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4"/>
  </p:sldMasterIdLst>
  <p:notesMasterIdLst>
    <p:notesMasterId r:id="rId30"/>
  </p:notesMasterIdLst>
  <p:handoutMasterIdLst>
    <p:handoutMasterId r:id="rId31"/>
  </p:handoutMasterIdLst>
  <p:sldIdLst>
    <p:sldId id="346" r:id="rId5"/>
    <p:sldId id="345" r:id="rId6"/>
    <p:sldId id="379" r:id="rId7"/>
    <p:sldId id="305" r:id="rId8"/>
    <p:sldId id="361" r:id="rId9"/>
    <p:sldId id="272" r:id="rId10"/>
    <p:sldId id="339" r:id="rId11"/>
    <p:sldId id="309" r:id="rId12"/>
    <p:sldId id="329" r:id="rId13"/>
    <p:sldId id="310" r:id="rId14"/>
    <p:sldId id="311" r:id="rId15"/>
    <p:sldId id="312" r:id="rId16"/>
    <p:sldId id="313" r:id="rId17"/>
    <p:sldId id="314" r:id="rId18"/>
    <p:sldId id="315" r:id="rId19"/>
    <p:sldId id="316" r:id="rId20"/>
    <p:sldId id="429" r:id="rId21"/>
    <p:sldId id="317" r:id="rId22"/>
    <p:sldId id="375" r:id="rId23"/>
    <p:sldId id="319" r:id="rId24"/>
    <p:sldId id="376" r:id="rId25"/>
    <p:sldId id="393" r:id="rId26"/>
    <p:sldId id="411" r:id="rId27"/>
    <p:sldId id="391" r:id="rId28"/>
    <p:sldId id="326" r:id="rId29"/>
  </p:sldIdLst>
  <p:sldSz cx="10691813" cy="7559675"/>
  <p:notesSz cx="6888163" cy="10018713"/>
  <p:embeddedFontLst>
    <p:embeddedFont>
      <p:font typeface="ABeeZee" pitchFamily="2" charset="0"/>
      <p:regular r:id="rId32"/>
      <p:italic r:id="rId33"/>
    </p:embeddedFont>
    <p:embeddedFont>
      <p:font typeface="Londrina Solid" panose="00000500000000000000" pitchFamily="2" charset="0"/>
      <p:regular r:id="rId34"/>
    </p:embeddedFont>
    <p:embeddedFont>
      <p:font typeface="LondrinaSolid-Regular" panose="020B0604020202020204" charset="0"/>
      <p:regular r:id="rId35"/>
    </p:embeddedFont>
    <p:embeddedFont>
      <p:font typeface="Roboto Condensed" panose="02000000000000000000" pitchFamily="2" charset="0"/>
      <p:regular r:id="rId36"/>
      <p:bold r:id="rId37"/>
      <p:italic r:id="rId38"/>
      <p:boldItalic r:id="rId3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85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7C233"/>
    <a:srgbClr val="5A8647"/>
    <a:srgbClr val="7EAA15"/>
    <a:srgbClr val="6F9426"/>
    <a:srgbClr val="577F19"/>
    <a:srgbClr val="000000"/>
    <a:srgbClr val="8FA221"/>
    <a:srgbClr val="F78D7D"/>
    <a:srgbClr val="D4F0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31"/>
    <p:restoredTop sz="94598" autoAdjust="0"/>
  </p:normalViewPr>
  <p:slideViewPr>
    <p:cSldViewPr snapToGrid="0" snapToObjects="1">
      <p:cViewPr varScale="1">
        <p:scale>
          <a:sx n="62" d="100"/>
          <a:sy n="62" d="100"/>
        </p:scale>
        <p:origin x="67" y="355"/>
      </p:cViewPr>
      <p:guideLst>
        <p:guide orient="horz" pos="3855"/>
        <p:guide pos="3367"/>
      </p:guideLst>
    </p:cSldViewPr>
  </p:slideViewPr>
  <p:notesTextViewPr>
    <p:cViewPr>
      <p:scale>
        <a:sx n="1" d="1"/>
        <a:sy n="1" d="1"/>
      </p:scale>
      <p:origin x="0" y="0"/>
    </p:cViewPr>
  </p:notesTextViewPr>
  <p:notesViewPr>
    <p:cSldViewPr snapToGrid="0" snapToObjects="1">
      <p:cViewPr varScale="1">
        <p:scale>
          <a:sx n="114" d="100"/>
          <a:sy n="114" d="100"/>
        </p:scale>
        <p:origin x="3056"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4.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12777C-A4E0-5A46-85A9-F4E2232A28C9}"/>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dirty="0">
              <a:latin typeface="Roboto Condensed" panose="02000000000000000000" pitchFamily="2" charset="0"/>
            </a:endParaRPr>
          </a:p>
        </p:txBody>
      </p:sp>
      <p:sp>
        <p:nvSpPr>
          <p:cNvPr id="3" name="Date Placeholder 2">
            <a:extLst>
              <a:ext uri="{FF2B5EF4-FFF2-40B4-BE49-F238E27FC236}">
                <a16:creationId xmlns:a16="http://schemas.microsoft.com/office/drawing/2014/main" id="{B036D1FD-993A-7F45-AE47-CB63A5A3E8CA}"/>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AFA4637F-42FA-274A-83AC-B89FC4E8A149}" type="datetimeFigureOut">
              <a:rPr lang="en-US" smtClean="0">
                <a:latin typeface="Roboto Condensed" panose="02000000000000000000" pitchFamily="2" charset="0"/>
              </a:rPr>
              <a:t>11/19/2025</a:t>
            </a:fld>
            <a:endParaRPr lang="en-US" dirty="0">
              <a:latin typeface="Roboto Condensed" panose="02000000000000000000" pitchFamily="2" charset="0"/>
            </a:endParaRPr>
          </a:p>
        </p:txBody>
      </p:sp>
      <p:sp>
        <p:nvSpPr>
          <p:cNvPr id="4" name="Footer Placeholder 3">
            <a:extLst>
              <a:ext uri="{FF2B5EF4-FFF2-40B4-BE49-F238E27FC236}">
                <a16:creationId xmlns:a16="http://schemas.microsoft.com/office/drawing/2014/main" id="{6532D1A7-0050-0244-95C8-4DC5D24B8B1F}"/>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dirty="0">
              <a:latin typeface="Roboto Condensed" panose="02000000000000000000" pitchFamily="2" charset="0"/>
            </a:endParaRPr>
          </a:p>
        </p:txBody>
      </p:sp>
      <p:sp>
        <p:nvSpPr>
          <p:cNvPr id="5" name="Slide Number Placeholder 4">
            <a:extLst>
              <a:ext uri="{FF2B5EF4-FFF2-40B4-BE49-F238E27FC236}">
                <a16:creationId xmlns:a16="http://schemas.microsoft.com/office/drawing/2014/main" id="{357D1E92-1FD6-B54B-8D6F-6D1CF0E4298C}"/>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03D1E4E8-B0FD-564F-A30B-5BC1CEFAEAF0}" type="slidenum">
              <a:rPr lang="en-US" smtClean="0">
                <a:latin typeface="Roboto Condensed" panose="02000000000000000000" pitchFamily="2" charset="0"/>
              </a:rPr>
              <a:t>‹#›</a:t>
            </a:fld>
            <a:endParaRPr lang="en-US" dirty="0">
              <a:latin typeface="Roboto Condensed" panose="02000000000000000000" pitchFamily="2" charset="0"/>
            </a:endParaRPr>
          </a:p>
        </p:txBody>
      </p:sp>
    </p:spTree>
    <p:extLst>
      <p:ext uri="{BB962C8B-B14F-4D97-AF65-F5344CB8AC3E}">
        <p14:creationId xmlns:p14="http://schemas.microsoft.com/office/powerpoint/2010/main" val="42878707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b="0" i="0">
                <a:latin typeface="Roboto Condensed" panose="02000000000000000000" pitchFamily="2" charset="0"/>
              </a:defRPr>
            </a:lvl1pPr>
          </a:lstStyle>
          <a:p>
            <a:endParaRPr lang="en-US" dirty="0"/>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b="0" i="0">
                <a:latin typeface="Roboto Condensed" panose="02000000000000000000" pitchFamily="2" charset="0"/>
              </a:defRPr>
            </a:lvl1pPr>
          </a:lstStyle>
          <a:p>
            <a:fld id="{0FD58998-2919-A54F-AF05-76A49D1D8303}" type="datetimeFigureOut">
              <a:rPr lang="en-US" smtClean="0"/>
              <a:pPr/>
              <a:t>11/19/2025</a:t>
            </a:fld>
            <a:endParaRPr lang="en-US" dirty="0"/>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dirty="0"/>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b="0" i="0">
                <a:latin typeface="Roboto Condensed" panose="02000000000000000000" pitchFamily="2" charset="0"/>
              </a:defRPr>
            </a:lvl1pPr>
          </a:lstStyle>
          <a:p>
            <a:endParaRPr lang="en-US" dirty="0"/>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b="0" i="0">
                <a:latin typeface="Roboto Condensed" panose="02000000000000000000" pitchFamily="2" charset="0"/>
              </a:defRPr>
            </a:lvl1pPr>
          </a:lstStyle>
          <a:p>
            <a:fld id="{6DE7656D-EB89-994E-9FD9-E613F8085428}" type="slidenum">
              <a:rPr lang="en-US" smtClean="0"/>
              <a:pPr/>
              <a:t>‹#›</a:t>
            </a:fld>
            <a:endParaRPr lang="en-US" dirty="0"/>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Roboto Condensed" panose="02000000000000000000" pitchFamily="2" charset="0"/>
        <a:ea typeface="+mn-ea"/>
        <a:cs typeface="+mn-cs"/>
      </a:defRPr>
    </a:lvl1pPr>
    <a:lvl2pPr marL="457200" algn="l" defTabSz="914400" rtl="0" eaLnBrk="1" latinLnBrk="0" hangingPunct="1">
      <a:defRPr sz="1200" b="0" i="0" kern="1200">
        <a:solidFill>
          <a:schemeClr val="tx1"/>
        </a:solidFill>
        <a:latin typeface="Roboto Condensed" panose="02000000000000000000" pitchFamily="2" charset="0"/>
        <a:ea typeface="+mn-ea"/>
        <a:cs typeface="+mn-cs"/>
      </a:defRPr>
    </a:lvl2pPr>
    <a:lvl3pPr marL="914400" algn="l" defTabSz="914400" rtl="0" eaLnBrk="1" latinLnBrk="0" hangingPunct="1">
      <a:defRPr sz="1200" b="0" i="0" kern="1200">
        <a:solidFill>
          <a:schemeClr val="tx1"/>
        </a:solidFill>
        <a:latin typeface="Roboto Condensed" panose="02000000000000000000" pitchFamily="2" charset="0"/>
        <a:ea typeface="+mn-ea"/>
        <a:cs typeface="+mn-cs"/>
      </a:defRPr>
    </a:lvl3pPr>
    <a:lvl4pPr marL="1371600" algn="l" defTabSz="914400" rtl="0" eaLnBrk="1" latinLnBrk="0" hangingPunct="1">
      <a:defRPr sz="1200" b="0" i="0" kern="1200">
        <a:solidFill>
          <a:schemeClr val="tx1"/>
        </a:solidFill>
        <a:latin typeface="Roboto Condensed" panose="02000000000000000000" pitchFamily="2" charset="0"/>
        <a:ea typeface="+mn-ea"/>
        <a:cs typeface="+mn-cs"/>
      </a:defRPr>
    </a:lvl4pPr>
    <a:lvl5pPr marL="1828800" algn="l" defTabSz="914400" rtl="0" eaLnBrk="1" latinLnBrk="0" hangingPunct="1">
      <a:defRPr sz="1200" b="0" i="0" kern="1200">
        <a:solidFill>
          <a:schemeClr val="tx1"/>
        </a:solidFill>
        <a:latin typeface="Roboto Condensed"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2</a:t>
            </a:fld>
            <a:endParaRPr lang="en-US"/>
          </a:p>
        </p:txBody>
      </p:sp>
    </p:spTree>
    <p:extLst>
      <p:ext uri="{BB962C8B-B14F-4D97-AF65-F5344CB8AC3E}">
        <p14:creationId xmlns:p14="http://schemas.microsoft.com/office/powerpoint/2010/main" val="2759024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3</a:t>
            </a:fld>
            <a:endParaRPr lang="en-US"/>
          </a:p>
        </p:txBody>
      </p:sp>
    </p:spTree>
    <p:extLst>
      <p:ext uri="{BB962C8B-B14F-4D97-AF65-F5344CB8AC3E}">
        <p14:creationId xmlns:p14="http://schemas.microsoft.com/office/powerpoint/2010/main" val="1923907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483032">
              <a:defRPr/>
            </a:pPr>
            <a:fld id="{6DE7656D-EB89-994E-9FD9-E613F8085428}" type="slidenum">
              <a:rPr lang="en-US">
                <a:solidFill>
                  <a:prstClr val="black"/>
                </a:solidFill>
              </a:rPr>
              <a:pPr defTabSz="483032">
                <a:defRPr/>
              </a:pPr>
              <a:t>6</a:t>
            </a:fld>
            <a:endParaRPr lang="en-US" dirty="0">
              <a:solidFill>
                <a:prstClr val="black"/>
              </a:solidFill>
            </a:endParaRPr>
          </a:p>
        </p:txBody>
      </p:sp>
    </p:spTree>
    <p:extLst>
      <p:ext uri="{BB962C8B-B14F-4D97-AF65-F5344CB8AC3E}">
        <p14:creationId xmlns:p14="http://schemas.microsoft.com/office/powerpoint/2010/main" val="2063147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11B7890-274C-7F42-B68D-77A7E6FE1093}" type="datetimeFigureOut">
              <a:rPr lang="en-US" smtClean="0"/>
              <a:t>11/19/2025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11B7890-274C-7F42-B68D-77A7E6FE1093}" type="datetimeFigureOut">
              <a:rPr lang="en-US" smtClean="0"/>
              <a:t>11/19/2025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11B7890-274C-7F42-B68D-77A7E6FE1093}" type="datetimeFigureOut">
              <a:rPr lang="en-US" smtClean="0"/>
              <a:t>11/19/2025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b="0" i="0">
                <a:solidFill>
                  <a:schemeClr val="tx1">
                    <a:tint val="75000"/>
                  </a:schemeClr>
                </a:solidFill>
                <a:latin typeface="Roboto Condensed" panose="02000000000000000000" pitchFamily="2" charset="0"/>
              </a:defRPr>
            </a:lvl1pPr>
          </a:lstStyle>
          <a:p>
            <a:fld id="{211B7890-274C-7F42-B68D-77A7E6FE1093}" type="datetimeFigureOut">
              <a:rPr lang="en-US" smtClean="0"/>
              <a:pPr/>
              <a:t>11/19/2025</a:t>
            </a:fld>
            <a:endParaRPr lang="en-US" dirty="0"/>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b="0" i="0">
                <a:solidFill>
                  <a:schemeClr val="tx1">
                    <a:tint val="75000"/>
                  </a:schemeClr>
                </a:solidFill>
                <a:latin typeface="Roboto Condensed" panose="02000000000000000000" pitchFamily="2" charset="0"/>
              </a:defRPr>
            </a:lvl1pPr>
          </a:lstStyle>
          <a:p>
            <a:endParaRPr lang="en-US" dirty="0"/>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b="0" i="0">
                <a:solidFill>
                  <a:schemeClr val="tx1">
                    <a:tint val="75000"/>
                  </a:schemeClr>
                </a:solidFill>
                <a:latin typeface="Roboto Condensed" panose="02000000000000000000" pitchFamily="2" charset="0"/>
              </a:defRPr>
            </a:lvl1pPr>
          </a:lstStyle>
          <a:p>
            <a:fld id="{36D618FF-E297-7A44-826A-DD16DDFF1CD0}" type="slidenum">
              <a:rPr lang="en-US" smtClean="0"/>
              <a:pPr/>
              <a:t>‹#›</a:t>
            </a:fld>
            <a:endParaRPr lang="en-US" dirty="0"/>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b="0" i="0" kern="1200">
          <a:solidFill>
            <a:schemeClr val="tx1"/>
          </a:solidFill>
          <a:latin typeface="Roboto Condensed" panose="02000000000000000000" pitchFamily="2" charset="0"/>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b="0" i="0" kern="1200">
          <a:solidFill>
            <a:schemeClr val="tx1"/>
          </a:solidFill>
          <a:latin typeface="Roboto Condensed" panose="02000000000000000000" pitchFamily="2" charset="0"/>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b="0" i="0" kern="1200">
          <a:solidFill>
            <a:schemeClr val="tx1"/>
          </a:solidFill>
          <a:latin typeface="Roboto Condensed" panose="02000000000000000000" pitchFamily="2" charset="0"/>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b="0" i="0" kern="1200">
          <a:solidFill>
            <a:schemeClr val="tx1"/>
          </a:solidFill>
          <a:latin typeface="Roboto Condensed" panose="02000000000000000000" pitchFamily="2" charset="0"/>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b="0" i="0" kern="1200">
          <a:solidFill>
            <a:schemeClr val="tx1"/>
          </a:solidFill>
          <a:latin typeface="Roboto Condensed" panose="02000000000000000000" pitchFamily="2" charset="0"/>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b="0" i="0" kern="1200">
          <a:solidFill>
            <a:schemeClr val="tx1"/>
          </a:solidFill>
          <a:latin typeface="Roboto Condensed" panose="02000000000000000000" pitchFamily="2" charset="0"/>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5jhAzbdKq6U"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7823DF1-6372-6D3F-41AF-D5D3840CDCD5}"/>
              </a:ext>
            </a:extLst>
          </p:cNvPr>
          <p:cNvSpPr/>
          <p:nvPr/>
        </p:nvSpPr>
        <p:spPr>
          <a:xfrm>
            <a:off x="-9094" y="-163"/>
            <a:ext cx="10710000" cy="7560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pic>
        <p:nvPicPr>
          <p:cNvPr id="6" name="Picture 5" descr="A white box with a cartoon character on it&#10;&#10;AI-generated content may be incorrect.">
            <a:extLst>
              <a:ext uri="{FF2B5EF4-FFF2-40B4-BE49-F238E27FC236}">
                <a16:creationId xmlns:a16="http://schemas.microsoft.com/office/drawing/2014/main" id="{DCB0B684-6EC9-86CB-E92B-295BE50BA4E8}"/>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05906" y="1900925"/>
            <a:ext cx="10076400" cy="4583339"/>
          </a:xfrm>
          <a:prstGeom prst="rect">
            <a:avLst/>
          </a:prstGeom>
        </p:spPr>
      </p:pic>
      <p:sp>
        <p:nvSpPr>
          <p:cNvPr id="7" name="Freeform 6">
            <a:extLst>
              <a:ext uri="{FF2B5EF4-FFF2-40B4-BE49-F238E27FC236}">
                <a16:creationId xmlns:a16="http://schemas.microsoft.com/office/drawing/2014/main" id="{E1FFDAF5-F311-09DF-5AFB-DBC595F40A3D}"/>
              </a:ext>
            </a:extLst>
          </p:cNvPr>
          <p:cNvSpPr/>
          <p:nvPr/>
        </p:nvSpPr>
        <p:spPr>
          <a:xfrm>
            <a:off x="7168072" y="6657023"/>
            <a:ext cx="3523743" cy="902652"/>
          </a:xfrm>
          <a:custGeom>
            <a:avLst/>
            <a:gdLst>
              <a:gd name="connsiteX0" fmla="*/ 1275626 w 2904956"/>
              <a:gd name="connsiteY0" fmla="*/ 134 h 882668"/>
              <a:gd name="connsiteX1" fmla="*/ 1973444 w 2904956"/>
              <a:gd name="connsiteY1" fmla="*/ 17090 h 882668"/>
              <a:gd name="connsiteX2" fmla="*/ 2752650 w 2904956"/>
              <a:gd name="connsiteY2" fmla="*/ 112235 h 882668"/>
              <a:gd name="connsiteX3" fmla="*/ 2904956 w 2904956"/>
              <a:gd name="connsiteY3" fmla="*/ 152984 h 882668"/>
              <a:gd name="connsiteX4" fmla="*/ 2904956 w 2904956"/>
              <a:gd name="connsiteY4" fmla="*/ 882668 h 882668"/>
              <a:gd name="connsiteX5" fmla="*/ 0 w 2904956"/>
              <a:gd name="connsiteY5" fmla="*/ 882668 h 882668"/>
              <a:gd name="connsiteX6" fmla="*/ 1012 w 2904956"/>
              <a:gd name="connsiteY6" fmla="*/ 871515 h 882668"/>
              <a:gd name="connsiteX7" fmla="*/ 76739 w 2904956"/>
              <a:gd name="connsiteY7" fmla="*/ 594871 h 882668"/>
              <a:gd name="connsiteX8" fmla="*/ 195637 w 2904956"/>
              <a:gd name="connsiteY8" fmla="*/ 323565 h 882668"/>
              <a:gd name="connsiteX9" fmla="*/ 642919 w 2904956"/>
              <a:gd name="connsiteY9" fmla="*/ 37187 h 882668"/>
              <a:gd name="connsiteX10" fmla="*/ 1275626 w 2904956"/>
              <a:gd name="connsiteY10" fmla="*/ 134 h 882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4956" h="882668">
                <a:moveTo>
                  <a:pt x="1275626" y="134"/>
                </a:moveTo>
                <a:cubicBezTo>
                  <a:pt x="1523330" y="-1123"/>
                  <a:pt x="1781886" y="6623"/>
                  <a:pt x="1973444" y="17090"/>
                </a:cubicBezTo>
                <a:cubicBezTo>
                  <a:pt x="2260780" y="32791"/>
                  <a:pt x="2539624" y="65919"/>
                  <a:pt x="2752650" y="112235"/>
                </a:cubicBezTo>
                <a:lnTo>
                  <a:pt x="2904956" y="152984"/>
                </a:lnTo>
                <a:lnTo>
                  <a:pt x="2904956" y="882668"/>
                </a:lnTo>
                <a:lnTo>
                  <a:pt x="0" y="882668"/>
                </a:lnTo>
                <a:lnTo>
                  <a:pt x="1012" y="871515"/>
                </a:lnTo>
                <a:cubicBezTo>
                  <a:pt x="19178" y="770508"/>
                  <a:pt x="52205" y="666885"/>
                  <a:pt x="76739" y="594871"/>
                </a:cubicBezTo>
                <a:cubicBezTo>
                  <a:pt x="125807" y="450844"/>
                  <a:pt x="123920" y="456706"/>
                  <a:pt x="195637" y="323565"/>
                </a:cubicBezTo>
                <a:cubicBezTo>
                  <a:pt x="267354" y="190424"/>
                  <a:pt x="346617" y="88266"/>
                  <a:pt x="642919" y="37187"/>
                </a:cubicBezTo>
                <a:cubicBezTo>
                  <a:pt x="791070" y="11648"/>
                  <a:pt x="1027922" y="1390"/>
                  <a:pt x="1275626" y="134"/>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10" name="TextBox 26">
            <a:extLst>
              <a:ext uri="{FF2B5EF4-FFF2-40B4-BE49-F238E27FC236}">
                <a16:creationId xmlns:a16="http://schemas.microsoft.com/office/drawing/2014/main" id="{4BBF9DEB-2FD7-F1A3-FC00-D86B3B6E9DBC}"/>
              </a:ext>
            </a:extLst>
          </p:cNvPr>
          <p:cNvSpPr txBox="1"/>
          <p:nvPr/>
        </p:nvSpPr>
        <p:spPr>
          <a:xfrm>
            <a:off x="6749610" y="6916816"/>
            <a:ext cx="3612470" cy="307777"/>
          </a:xfrm>
          <a:prstGeom prst="rect">
            <a:avLst/>
          </a:prstGeom>
        </p:spPr>
        <p:txBody>
          <a:bodyPr wrap="square" lIns="0" tIns="0" rIns="0" bIns="0" rtlCol="0" anchor="t">
            <a:spAutoFit/>
          </a:bodyPr>
          <a:lstStyle/>
          <a:p>
            <a:pPr algn="r"/>
            <a:r>
              <a:rPr lang="en-US" sz="2000" dirty="0">
                <a:latin typeface="Londrina Solid" pitchFamily="2" charset="77"/>
                <a:sym typeface="LondrinaSolid-Regular"/>
                <a:rtl val="0"/>
              </a:rPr>
              <a:t>24th – 30th November 2025</a:t>
            </a:r>
          </a:p>
        </p:txBody>
      </p:sp>
      <p:sp>
        <p:nvSpPr>
          <p:cNvPr id="11" name="TextBox 10">
            <a:extLst>
              <a:ext uri="{FF2B5EF4-FFF2-40B4-BE49-F238E27FC236}">
                <a16:creationId xmlns:a16="http://schemas.microsoft.com/office/drawing/2014/main" id="{BF201BBE-3BFE-2001-3EB6-83967F073E62}"/>
              </a:ext>
            </a:extLst>
          </p:cNvPr>
          <p:cNvSpPr txBox="1"/>
          <p:nvPr/>
        </p:nvSpPr>
        <p:spPr>
          <a:xfrm>
            <a:off x="451820" y="6139203"/>
            <a:ext cx="774571" cy="246221"/>
          </a:xfrm>
          <a:prstGeom prst="rect">
            <a:avLst/>
          </a:prstGeom>
          <a:solidFill>
            <a:srgbClr val="FFFFFF">
              <a:alpha val="70000"/>
            </a:srgbClr>
          </a:solidFill>
        </p:spPr>
        <p:txBody>
          <a:bodyPr wrap="none" rtlCol="0">
            <a:spAutoFit/>
          </a:bodyPr>
          <a:lstStyle/>
          <a:p>
            <a:r>
              <a:rPr lang="en-US" sz="1000" dirty="0">
                <a:solidFill>
                  <a:srgbClr val="000000"/>
                </a:solidFill>
                <a:latin typeface="Roboto Condensed" panose="02000000000000000000" pitchFamily="2" charset="0"/>
                <a:ea typeface="Roboto Condensed" panose="02000000000000000000" pitchFamily="2" charset="0"/>
              </a:rPr>
              <a:t>McDonald’s</a:t>
            </a:r>
          </a:p>
        </p:txBody>
      </p:sp>
      <p:sp>
        <p:nvSpPr>
          <p:cNvPr id="34" name="TextBox 26">
            <a:extLst>
              <a:ext uri="{FF2B5EF4-FFF2-40B4-BE49-F238E27FC236}">
                <a16:creationId xmlns:a16="http://schemas.microsoft.com/office/drawing/2014/main" id="{CA8D5393-1439-2B49-5F20-A6E784FB900D}"/>
              </a:ext>
            </a:extLst>
          </p:cNvPr>
          <p:cNvSpPr txBox="1"/>
          <p:nvPr/>
        </p:nvSpPr>
        <p:spPr>
          <a:xfrm>
            <a:off x="365225" y="493455"/>
            <a:ext cx="8038902" cy="985591"/>
          </a:xfrm>
          <a:prstGeom prst="rect">
            <a:avLst/>
          </a:prstGeom>
        </p:spPr>
        <p:txBody>
          <a:bodyPr wrap="square" lIns="0" tIns="0" rIns="0" bIns="0" rtlCol="0" anchor="t">
            <a:spAutoFit/>
          </a:bodyPr>
          <a:lstStyle/>
          <a:p>
            <a:pPr>
              <a:lnSpc>
                <a:spcPct val="80000"/>
              </a:lnSpc>
            </a:pPr>
            <a:r>
              <a:rPr lang="en-US" sz="4000" dirty="0">
                <a:solidFill>
                  <a:schemeClr val="accent4"/>
                </a:solidFill>
                <a:latin typeface="Londrina Solid" pitchFamily="2" charset="77"/>
              </a:rPr>
              <a:t>What’s happening </a:t>
            </a:r>
            <a:br>
              <a:rPr lang="en-US" sz="4000" dirty="0">
                <a:solidFill>
                  <a:srgbClr val="FFFFFF"/>
                </a:solidFill>
                <a:latin typeface="Londrina Solid" pitchFamily="2" charset="77"/>
              </a:rPr>
            </a:br>
            <a:r>
              <a:rPr lang="en-US" sz="4000" dirty="0">
                <a:solidFill>
                  <a:srgbClr val="FFFFFF"/>
                </a:solidFill>
                <a:latin typeface="Londrina Solid" pitchFamily="2" charset="77"/>
              </a:rPr>
              <a:t>in the news this week?</a:t>
            </a:r>
            <a:endParaRPr lang="en-US" sz="4000" dirty="0">
              <a:solidFill>
                <a:srgbClr val="FFFFFF"/>
              </a:solidFill>
              <a:latin typeface="Londrina Solid" pitchFamily="2" charset="77"/>
              <a:sym typeface="LondrinaSolid-Regular"/>
              <a:rtl val="0"/>
            </a:endParaRPr>
          </a:p>
        </p:txBody>
      </p:sp>
      <p:sp>
        <p:nvSpPr>
          <p:cNvPr id="35" name="TextBox 34">
            <a:extLst>
              <a:ext uri="{FF2B5EF4-FFF2-40B4-BE49-F238E27FC236}">
                <a16:creationId xmlns:a16="http://schemas.microsoft.com/office/drawing/2014/main" id="{A16E3BA0-B25E-5B38-994D-24A21BF7CECD}"/>
              </a:ext>
            </a:extLst>
          </p:cNvPr>
          <p:cNvSpPr txBox="1"/>
          <p:nvPr/>
        </p:nvSpPr>
        <p:spPr>
          <a:xfrm>
            <a:off x="358096" y="6781235"/>
            <a:ext cx="6391513" cy="507831"/>
          </a:xfrm>
          <a:prstGeom prst="rect">
            <a:avLst/>
          </a:prstGeom>
          <a:noFill/>
        </p:spPr>
        <p:txBody>
          <a:bodyPr wrap="square" lIns="0" rtlCol="0">
            <a:spAutoFit/>
          </a:bodyPr>
          <a:lstStyle/>
          <a:p>
            <a:pPr>
              <a:lnSpc>
                <a:spcPct val="90000"/>
              </a:lnSpc>
            </a:pPr>
            <a:r>
              <a:rPr lang="en-US" sz="3000" spc="20" dirty="0">
                <a:solidFill>
                  <a:srgbClr val="FFFFFF"/>
                </a:solidFill>
                <a:latin typeface="Londrina Solid" pitchFamily="2" charset="77"/>
              </a:rPr>
              <a:t>Let’s have a look at this week’s poster!</a:t>
            </a:r>
          </a:p>
        </p:txBody>
      </p:sp>
      <p:grpSp>
        <p:nvGrpSpPr>
          <p:cNvPr id="36" name="Group 35">
            <a:extLst>
              <a:ext uri="{FF2B5EF4-FFF2-40B4-BE49-F238E27FC236}">
                <a16:creationId xmlns:a16="http://schemas.microsoft.com/office/drawing/2014/main" id="{20BA972C-7C4F-9701-7BA2-EDDA76DF578F}"/>
              </a:ext>
            </a:extLst>
          </p:cNvPr>
          <p:cNvGrpSpPr/>
          <p:nvPr/>
        </p:nvGrpSpPr>
        <p:grpSpPr>
          <a:xfrm>
            <a:off x="8181806" y="349751"/>
            <a:ext cx="2115566" cy="985590"/>
            <a:chOff x="290237" y="246066"/>
            <a:chExt cx="1886307" cy="878784"/>
          </a:xfrm>
        </p:grpSpPr>
        <p:grpSp>
          <p:nvGrpSpPr>
            <p:cNvPr id="37" name="Graphic 4">
              <a:extLst>
                <a:ext uri="{FF2B5EF4-FFF2-40B4-BE49-F238E27FC236}">
                  <a16:creationId xmlns:a16="http://schemas.microsoft.com/office/drawing/2014/main" id="{0708079A-C5F3-CB47-1F1C-0277437913BA}"/>
                </a:ext>
              </a:extLst>
            </p:cNvPr>
            <p:cNvGrpSpPr/>
            <p:nvPr/>
          </p:nvGrpSpPr>
          <p:grpSpPr>
            <a:xfrm>
              <a:off x="290237" y="246066"/>
              <a:ext cx="841860" cy="878784"/>
              <a:chOff x="2597366" y="355510"/>
              <a:chExt cx="519257" cy="542032"/>
            </a:xfrm>
          </p:grpSpPr>
          <p:sp>
            <p:nvSpPr>
              <p:cNvPr id="52" name="Freeform 51">
                <a:extLst>
                  <a:ext uri="{FF2B5EF4-FFF2-40B4-BE49-F238E27FC236}">
                    <a16:creationId xmlns:a16="http://schemas.microsoft.com/office/drawing/2014/main" id="{4B1DF48D-8A8C-93F5-B2F7-E1E52052D08B}"/>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3" name="Freeform 52">
                <a:extLst>
                  <a:ext uri="{FF2B5EF4-FFF2-40B4-BE49-F238E27FC236}">
                    <a16:creationId xmlns:a16="http://schemas.microsoft.com/office/drawing/2014/main" id="{F649B494-6EE5-B8C0-087B-E393013B9D21}"/>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4" name="Freeform 53">
                <a:extLst>
                  <a:ext uri="{FF2B5EF4-FFF2-40B4-BE49-F238E27FC236}">
                    <a16:creationId xmlns:a16="http://schemas.microsoft.com/office/drawing/2014/main" id="{ECE96875-1BFB-F2E8-759B-1DE0634AF13E}"/>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5" name="Freeform 54">
                <a:extLst>
                  <a:ext uri="{FF2B5EF4-FFF2-40B4-BE49-F238E27FC236}">
                    <a16:creationId xmlns:a16="http://schemas.microsoft.com/office/drawing/2014/main" id="{7CD1778B-C17E-7132-9856-47F8F6893215}"/>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6" name="Freeform 55">
                <a:extLst>
                  <a:ext uri="{FF2B5EF4-FFF2-40B4-BE49-F238E27FC236}">
                    <a16:creationId xmlns:a16="http://schemas.microsoft.com/office/drawing/2014/main" id="{6101562B-14B2-70C9-2EA1-43D758BB2E97}"/>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7" name="Freeform 56">
                <a:extLst>
                  <a:ext uri="{FF2B5EF4-FFF2-40B4-BE49-F238E27FC236}">
                    <a16:creationId xmlns:a16="http://schemas.microsoft.com/office/drawing/2014/main" id="{8BF0F236-4CD4-1136-0A5F-DD676F1F5739}"/>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8" name="Freeform 57">
                <a:extLst>
                  <a:ext uri="{FF2B5EF4-FFF2-40B4-BE49-F238E27FC236}">
                    <a16:creationId xmlns:a16="http://schemas.microsoft.com/office/drawing/2014/main" id="{046D7279-F2D1-1D89-D61A-B6D818D92F66}"/>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38" name="Group 37">
              <a:extLst>
                <a:ext uri="{FF2B5EF4-FFF2-40B4-BE49-F238E27FC236}">
                  <a16:creationId xmlns:a16="http://schemas.microsoft.com/office/drawing/2014/main" id="{8C320DA3-0E59-97DC-AA0D-2B9449166336}"/>
                </a:ext>
              </a:extLst>
            </p:cNvPr>
            <p:cNvGrpSpPr/>
            <p:nvPr/>
          </p:nvGrpSpPr>
          <p:grpSpPr>
            <a:xfrm>
              <a:off x="1183950" y="520131"/>
              <a:ext cx="992594" cy="531194"/>
              <a:chOff x="1183950" y="520131"/>
              <a:chExt cx="992594" cy="531194"/>
            </a:xfrm>
          </p:grpSpPr>
          <p:grpSp>
            <p:nvGrpSpPr>
              <p:cNvPr id="39" name="Group 38">
                <a:extLst>
                  <a:ext uri="{FF2B5EF4-FFF2-40B4-BE49-F238E27FC236}">
                    <a16:creationId xmlns:a16="http://schemas.microsoft.com/office/drawing/2014/main" id="{25402485-F65D-CAC4-E260-7CE17EA4C7EA}"/>
                  </a:ext>
                </a:extLst>
              </p:cNvPr>
              <p:cNvGrpSpPr/>
              <p:nvPr/>
            </p:nvGrpSpPr>
            <p:grpSpPr>
              <a:xfrm>
                <a:off x="1183950" y="520131"/>
                <a:ext cx="992594" cy="239052"/>
                <a:chOff x="1183950" y="520131"/>
                <a:chExt cx="992594" cy="239052"/>
              </a:xfrm>
            </p:grpSpPr>
            <p:sp>
              <p:nvSpPr>
                <p:cNvPr id="45" name="Freeform 44">
                  <a:extLst>
                    <a:ext uri="{FF2B5EF4-FFF2-40B4-BE49-F238E27FC236}">
                      <a16:creationId xmlns:a16="http://schemas.microsoft.com/office/drawing/2014/main" id="{D4B67999-F84F-9B80-4CF2-C97DBBC3D486}"/>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6" name="Freeform 45">
                  <a:extLst>
                    <a:ext uri="{FF2B5EF4-FFF2-40B4-BE49-F238E27FC236}">
                      <a16:creationId xmlns:a16="http://schemas.microsoft.com/office/drawing/2014/main" id="{E8413B73-D6F5-BC80-0100-B628318FCD23}"/>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7" name="Freeform 46">
                  <a:extLst>
                    <a:ext uri="{FF2B5EF4-FFF2-40B4-BE49-F238E27FC236}">
                      <a16:creationId xmlns:a16="http://schemas.microsoft.com/office/drawing/2014/main" id="{CDF02272-B092-5F6E-6795-D08CD084D020}"/>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8" name="Freeform 47">
                  <a:extLst>
                    <a:ext uri="{FF2B5EF4-FFF2-40B4-BE49-F238E27FC236}">
                      <a16:creationId xmlns:a16="http://schemas.microsoft.com/office/drawing/2014/main" id="{03BA0D7B-4068-AD6E-A4AB-9AAA3A5337CF}"/>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9" name="Freeform 48">
                  <a:extLst>
                    <a:ext uri="{FF2B5EF4-FFF2-40B4-BE49-F238E27FC236}">
                      <a16:creationId xmlns:a16="http://schemas.microsoft.com/office/drawing/2014/main" id="{F2090334-6392-20E3-4771-FF73CA4E4EE4}"/>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0" name="Freeform 49">
                  <a:extLst>
                    <a:ext uri="{FF2B5EF4-FFF2-40B4-BE49-F238E27FC236}">
                      <a16:creationId xmlns:a16="http://schemas.microsoft.com/office/drawing/2014/main" id="{26B04A15-2C15-0AE8-D8C2-4708D960E509}"/>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FAE08A28-47BF-2AFA-D9BF-C58E05617B34}"/>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40" name="Group 39">
                <a:extLst>
                  <a:ext uri="{FF2B5EF4-FFF2-40B4-BE49-F238E27FC236}">
                    <a16:creationId xmlns:a16="http://schemas.microsoft.com/office/drawing/2014/main" id="{A9CBDC4A-A122-7FE7-58E9-D0C95D4D3BD0}"/>
                  </a:ext>
                </a:extLst>
              </p:cNvPr>
              <p:cNvGrpSpPr/>
              <p:nvPr/>
            </p:nvGrpSpPr>
            <p:grpSpPr>
              <a:xfrm>
                <a:off x="1183950" y="814156"/>
                <a:ext cx="767021" cy="237169"/>
                <a:chOff x="1183950" y="814156"/>
                <a:chExt cx="767021" cy="237169"/>
              </a:xfrm>
            </p:grpSpPr>
            <p:sp>
              <p:nvSpPr>
                <p:cNvPr id="41" name="Freeform 40">
                  <a:extLst>
                    <a:ext uri="{FF2B5EF4-FFF2-40B4-BE49-F238E27FC236}">
                      <a16:creationId xmlns:a16="http://schemas.microsoft.com/office/drawing/2014/main" id="{B0989342-91C7-8E7B-2E24-0E63021E8440}"/>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2" name="Freeform 41">
                  <a:extLst>
                    <a:ext uri="{FF2B5EF4-FFF2-40B4-BE49-F238E27FC236}">
                      <a16:creationId xmlns:a16="http://schemas.microsoft.com/office/drawing/2014/main" id="{91432A37-41BB-EA77-16B7-1F2E8937BAB9}"/>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3" name="Freeform 42">
                  <a:extLst>
                    <a:ext uri="{FF2B5EF4-FFF2-40B4-BE49-F238E27FC236}">
                      <a16:creationId xmlns:a16="http://schemas.microsoft.com/office/drawing/2014/main" id="{9942A9FD-A1AA-76DC-5809-E6A1D187D1C9}"/>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4" name="Freeform 43">
                  <a:extLst>
                    <a:ext uri="{FF2B5EF4-FFF2-40B4-BE49-F238E27FC236}">
                      <a16:creationId xmlns:a16="http://schemas.microsoft.com/office/drawing/2014/main" id="{AA28D0E4-8EB1-0E50-BF1B-35263F7AA3DF}"/>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grpSp>
      </p:grpSp>
    </p:spTree>
    <p:extLst>
      <p:ext uri="{BB962C8B-B14F-4D97-AF65-F5344CB8AC3E}">
        <p14:creationId xmlns:p14="http://schemas.microsoft.com/office/powerpoint/2010/main" val="1071133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59978C31-0C24-5C75-3E14-A1162FEC3533}"/>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bg2">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TextBox 2">
            <a:extLst>
              <a:ext uri="{FF2B5EF4-FFF2-40B4-BE49-F238E27FC236}">
                <a16:creationId xmlns:a16="http://schemas.microsoft.com/office/drawing/2014/main" id="{9619004B-1638-975C-001F-E7864F5BC600}"/>
              </a:ext>
            </a:extLst>
          </p:cNvPr>
          <p:cNvSpPr txBox="1"/>
          <p:nvPr/>
        </p:nvSpPr>
        <p:spPr>
          <a:xfrm>
            <a:off x="9460489" y="7185123"/>
            <a:ext cx="870431" cy="215444"/>
          </a:xfrm>
          <a:prstGeom prst="rect">
            <a:avLst/>
          </a:prstGeom>
          <a:noFill/>
        </p:spPr>
        <p:txBody>
          <a:bodyPr wrap="none" lIns="0" rIns="0" rtlCol="0">
            <a:spAutoFit/>
          </a:bodyPr>
          <a:lstStyle/>
          <a:p>
            <a:pPr algn="r"/>
            <a:r>
              <a:rPr lang="en-US" sz="800" dirty="0">
                <a:solidFill>
                  <a:srgbClr val="FFFFFF"/>
                </a:solidFill>
                <a:latin typeface="Roboto Condensed" panose="02000000000000000000" pitchFamily="2" charset="0"/>
                <a:ea typeface="Roboto Condensed" panose="02000000000000000000" pitchFamily="2" charset="0"/>
                <a:cs typeface="RobotoCondensed-Regular"/>
                <a:sym typeface="RobotoCondensed-Regular"/>
                <a:rtl val="0"/>
              </a:rPr>
              <a:t>© Picture News 2025</a:t>
            </a:r>
          </a:p>
        </p:txBody>
      </p:sp>
      <p:grpSp>
        <p:nvGrpSpPr>
          <p:cNvPr id="4" name="Group 3">
            <a:extLst>
              <a:ext uri="{FF2B5EF4-FFF2-40B4-BE49-F238E27FC236}">
                <a16:creationId xmlns:a16="http://schemas.microsoft.com/office/drawing/2014/main" id="{32279372-E54A-9B12-129A-65558208C718}"/>
              </a:ext>
            </a:extLst>
          </p:cNvPr>
          <p:cNvGrpSpPr/>
          <p:nvPr/>
        </p:nvGrpSpPr>
        <p:grpSpPr>
          <a:xfrm>
            <a:off x="9502008" y="333512"/>
            <a:ext cx="834682" cy="869275"/>
            <a:chOff x="8854711" y="1237086"/>
            <a:chExt cx="930740" cy="969313"/>
          </a:xfrm>
        </p:grpSpPr>
        <p:sp>
          <p:nvSpPr>
            <p:cNvPr id="5" name="Freeform 4">
              <a:extLst>
                <a:ext uri="{FF2B5EF4-FFF2-40B4-BE49-F238E27FC236}">
                  <a16:creationId xmlns:a16="http://schemas.microsoft.com/office/drawing/2014/main" id="{16E5D819-C244-F0A8-2C04-AB9FF6095ED5}"/>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1B0B54E5-678E-9A0A-1462-12D57D6907D7}"/>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617444D2-5EF8-9C47-E6EC-B1D362AA8A2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2A7C9E31-058F-D916-209A-B823CE428B8C}"/>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F1B40B93-D23B-D3BD-978A-B210C1CC4CB4}"/>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4040DA4-9B42-6EDF-4E8C-87F0A4134F27}"/>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CECD87CE-883F-8448-2CF2-B4057E447D97}"/>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62" name="TextBox 61">
            <a:extLst>
              <a:ext uri="{FF2B5EF4-FFF2-40B4-BE49-F238E27FC236}">
                <a16:creationId xmlns:a16="http://schemas.microsoft.com/office/drawing/2014/main" id="{2B9340E2-F447-88C8-0B6F-07A68256B1AB}"/>
              </a:ext>
            </a:extLst>
          </p:cNvPr>
          <p:cNvSpPr txBox="1"/>
          <p:nvPr/>
        </p:nvSpPr>
        <p:spPr>
          <a:xfrm>
            <a:off x="1" y="2487975"/>
            <a:ext cx="10691812" cy="575542"/>
          </a:xfrm>
          <a:prstGeom prst="rect">
            <a:avLst/>
          </a:prstGeom>
          <a:noFill/>
        </p:spPr>
        <p:txBody>
          <a:bodyPr wrap="square" lIns="0" tIns="0" rIns="0" bIns="0" rtlCol="0">
            <a:spAutoFit/>
          </a:bodyPr>
          <a:lstStyle/>
          <a:p>
            <a:pPr algn="ctr">
              <a:lnSpc>
                <a:spcPct val="85000"/>
              </a:lnSpc>
            </a:pPr>
            <a:r>
              <a:rPr lang="en-US" sz="4400" dirty="0">
                <a:solidFill>
                  <a:schemeClr val="bg2">
                    <a:lumMod val="75000"/>
                  </a:schemeClr>
                </a:solidFill>
                <a:latin typeface="Londrina Solid" pitchFamily="2" charset="77"/>
              </a:rPr>
              <a:t>Christian Value: Joy</a:t>
            </a:r>
          </a:p>
        </p:txBody>
      </p:sp>
      <p:sp>
        <p:nvSpPr>
          <p:cNvPr id="63" name="Rounded Rectangle 62">
            <a:extLst>
              <a:ext uri="{FF2B5EF4-FFF2-40B4-BE49-F238E27FC236}">
                <a16:creationId xmlns:a16="http://schemas.microsoft.com/office/drawing/2014/main" id="{B7EBE5DE-1D84-85F7-5B2E-1AB8D3C2C88C}"/>
              </a:ext>
            </a:extLst>
          </p:cNvPr>
          <p:cNvSpPr/>
          <p:nvPr/>
        </p:nvSpPr>
        <p:spPr>
          <a:xfrm>
            <a:off x="3597232" y="1152936"/>
            <a:ext cx="3497348" cy="1079324"/>
          </a:xfrm>
          <a:prstGeom prst="round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a:extLst>
              <a:ext uri="{FF2B5EF4-FFF2-40B4-BE49-F238E27FC236}">
                <a16:creationId xmlns:a16="http://schemas.microsoft.com/office/drawing/2014/main" id="{1C730685-8B48-F508-1767-813367DC771C}"/>
              </a:ext>
            </a:extLst>
          </p:cNvPr>
          <p:cNvSpPr txBox="1"/>
          <p:nvPr/>
        </p:nvSpPr>
        <p:spPr>
          <a:xfrm>
            <a:off x="995075" y="1305921"/>
            <a:ext cx="8701662" cy="784830"/>
          </a:xfrm>
          <a:prstGeom prst="rect">
            <a:avLst/>
          </a:prstGeom>
          <a:noFill/>
        </p:spPr>
        <p:txBody>
          <a:bodyPr wrap="square" lIns="0" tIns="0" rIns="0" bIns="0" rtlCol="0">
            <a:spAutoFit/>
          </a:bodyPr>
          <a:lstStyle/>
          <a:p>
            <a:pPr algn="ctr">
              <a:lnSpc>
                <a:spcPct val="85000"/>
              </a:lnSpc>
            </a:pPr>
            <a:r>
              <a:rPr lang="en-US" sz="6000" dirty="0">
                <a:solidFill>
                  <a:srgbClr val="FFFFFF"/>
                </a:solidFill>
                <a:latin typeface="Londrina Solid" pitchFamily="2" charset="77"/>
              </a:rPr>
              <a:t>Creativity</a:t>
            </a:r>
          </a:p>
        </p:txBody>
      </p:sp>
      <p:grpSp>
        <p:nvGrpSpPr>
          <p:cNvPr id="12" name="Group 11">
            <a:extLst>
              <a:ext uri="{FF2B5EF4-FFF2-40B4-BE49-F238E27FC236}">
                <a16:creationId xmlns:a16="http://schemas.microsoft.com/office/drawing/2014/main" id="{3F6D641B-14CE-F01E-2275-83C998A85CFA}"/>
              </a:ext>
            </a:extLst>
          </p:cNvPr>
          <p:cNvGrpSpPr/>
          <p:nvPr/>
        </p:nvGrpSpPr>
        <p:grpSpPr>
          <a:xfrm>
            <a:off x="1880367" y="3621619"/>
            <a:ext cx="6931079" cy="2684686"/>
            <a:chOff x="1880367" y="3735919"/>
            <a:chExt cx="6931079" cy="2684686"/>
          </a:xfrm>
        </p:grpSpPr>
        <p:grpSp>
          <p:nvGrpSpPr>
            <p:cNvPr id="13" name="Group 12">
              <a:extLst>
                <a:ext uri="{FF2B5EF4-FFF2-40B4-BE49-F238E27FC236}">
                  <a16:creationId xmlns:a16="http://schemas.microsoft.com/office/drawing/2014/main" id="{FA1115A8-BA45-FF5D-5926-50DDD0105B01}"/>
                </a:ext>
              </a:extLst>
            </p:cNvPr>
            <p:cNvGrpSpPr/>
            <p:nvPr/>
          </p:nvGrpSpPr>
          <p:grpSpPr>
            <a:xfrm>
              <a:off x="5403771" y="3735919"/>
              <a:ext cx="1646194" cy="1288360"/>
              <a:chOff x="5403771" y="3735919"/>
              <a:chExt cx="1646194" cy="1288360"/>
            </a:xfrm>
          </p:grpSpPr>
          <p:sp>
            <p:nvSpPr>
              <p:cNvPr id="56" name="Freeform 55">
                <a:extLst>
                  <a:ext uri="{FF2B5EF4-FFF2-40B4-BE49-F238E27FC236}">
                    <a16:creationId xmlns:a16="http://schemas.microsoft.com/office/drawing/2014/main" id="{1F8DC3F8-1CB1-2562-DEA8-E4F71D10967F}"/>
                  </a:ext>
                </a:extLst>
              </p:cNvPr>
              <p:cNvSpPr/>
              <p:nvPr/>
            </p:nvSpPr>
            <p:spPr>
              <a:xfrm>
                <a:off x="5403771" y="3735919"/>
                <a:ext cx="1646194"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835"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57" name="TextBox 56">
                <a:extLst>
                  <a:ext uri="{FF2B5EF4-FFF2-40B4-BE49-F238E27FC236}">
                    <a16:creationId xmlns:a16="http://schemas.microsoft.com/office/drawing/2014/main" id="{4BAFB796-CF89-7151-B4A3-5883D6746DA8}"/>
                  </a:ext>
                </a:extLst>
              </p:cNvPr>
              <p:cNvSpPr txBox="1"/>
              <p:nvPr/>
            </p:nvSpPr>
            <p:spPr>
              <a:xfrm>
                <a:off x="5953027" y="4531636"/>
                <a:ext cx="538930"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Fall</a:t>
                </a:r>
              </a:p>
            </p:txBody>
          </p:sp>
          <p:sp>
            <p:nvSpPr>
              <p:cNvPr id="58" name="Freeform 57">
                <a:extLst>
                  <a:ext uri="{FF2B5EF4-FFF2-40B4-BE49-F238E27FC236}">
                    <a16:creationId xmlns:a16="http://schemas.microsoft.com/office/drawing/2014/main" id="{628EE9F8-4281-8943-12B2-65D74FDE197A}"/>
                  </a:ext>
                </a:extLst>
              </p:cNvPr>
              <p:cNvSpPr/>
              <p:nvPr/>
            </p:nvSpPr>
            <p:spPr>
              <a:xfrm rot="4410654">
                <a:off x="5974097" y="3708978"/>
                <a:ext cx="534748" cy="1028980"/>
              </a:xfrm>
              <a:custGeom>
                <a:avLst/>
                <a:gdLst>
                  <a:gd name="connsiteX0" fmla="*/ 321385 w 534748"/>
                  <a:gd name="connsiteY0" fmla="*/ 54221 h 1028980"/>
                  <a:gd name="connsiteX1" fmla="*/ 325253 w 534748"/>
                  <a:gd name="connsiteY1" fmla="*/ 73298 h 1028980"/>
                  <a:gd name="connsiteX2" fmla="*/ 321385 w 534748"/>
                  <a:gd name="connsiteY2" fmla="*/ 54221 h 1028980"/>
                  <a:gd name="connsiteX3" fmla="*/ 257288 w 534748"/>
                  <a:gd name="connsiteY3" fmla="*/ 65009 h 1028980"/>
                  <a:gd name="connsiteX4" fmla="*/ 257882 w 534748"/>
                  <a:gd name="connsiteY4" fmla="*/ 75114 h 1028980"/>
                  <a:gd name="connsiteX5" fmla="*/ 261983 w 534748"/>
                  <a:gd name="connsiteY5" fmla="*/ 56954 h 1028980"/>
                  <a:gd name="connsiteX6" fmla="*/ 257288 w 534748"/>
                  <a:gd name="connsiteY6" fmla="*/ 65009 h 1028980"/>
                  <a:gd name="connsiteX7" fmla="*/ 78975 w 534748"/>
                  <a:gd name="connsiteY7" fmla="*/ 277236 h 1028980"/>
                  <a:gd name="connsiteX8" fmla="*/ 130875 w 534748"/>
                  <a:gd name="connsiteY8" fmla="*/ 225002 h 1028980"/>
                  <a:gd name="connsiteX9" fmla="*/ 207798 w 534748"/>
                  <a:gd name="connsiteY9" fmla="*/ 221586 h 1028980"/>
                  <a:gd name="connsiteX10" fmla="*/ 243778 w 534748"/>
                  <a:gd name="connsiteY10" fmla="*/ 211373 h 1028980"/>
                  <a:gd name="connsiteX11" fmla="*/ 256281 w 534748"/>
                  <a:gd name="connsiteY11" fmla="*/ 171401 h 1028980"/>
                  <a:gd name="connsiteX12" fmla="*/ 251963 w 534748"/>
                  <a:gd name="connsiteY12" fmla="*/ 154373 h 1028980"/>
                  <a:gd name="connsiteX13" fmla="*/ 237626 w 534748"/>
                  <a:gd name="connsiteY13" fmla="*/ 138011 h 1028980"/>
                  <a:gd name="connsiteX14" fmla="*/ 236025 w 534748"/>
                  <a:gd name="connsiteY14" fmla="*/ 93509 h 1028980"/>
                  <a:gd name="connsiteX15" fmla="*/ 250596 w 534748"/>
                  <a:gd name="connsiteY15" fmla="*/ 51721 h 1028980"/>
                  <a:gd name="connsiteX16" fmla="*/ 268118 w 534748"/>
                  <a:gd name="connsiteY16" fmla="*/ 12433 h 1028980"/>
                  <a:gd name="connsiteX17" fmla="*/ 281772 w 534748"/>
                  <a:gd name="connsiteY17" fmla="*/ 2220 h 1028980"/>
                  <a:gd name="connsiteX18" fmla="*/ 283668 w 534748"/>
                  <a:gd name="connsiteY18" fmla="*/ 0 h 1028980"/>
                  <a:gd name="connsiteX19" fmla="*/ 301328 w 534748"/>
                  <a:gd name="connsiteY19" fmla="*/ 676 h 1028980"/>
                  <a:gd name="connsiteX20" fmla="*/ 304313 w 534748"/>
                  <a:gd name="connsiteY20" fmla="*/ 2220 h 1028980"/>
                  <a:gd name="connsiteX21" fmla="*/ 312966 w 534748"/>
                  <a:gd name="connsiteY21" fmla="*/ 9035 h 1028980"/>
                  <a:gd name="connsiteX22" fmla="*/ 332773 w 534748"/>
                  <a:gd name="connsiteY22" fmla="*/ 48323 h 1028980"/>
                  <a:gd name="connsiteX23" fmla="*/ 348010 w 534748"/>
                  <a:gd name="connsiteY23" fmla="*/ 94425 h 1028980"/>
                  <a:gd name="connsiteX24" fmla="*/ 344610 w 534748"/>
                  <a:gd name="connsiteY24" fmla="*/ 137795 h 1028980"/>
                  <a:gd name="connsiteX25" fmla="*/ 331172 w 534748"/>
                  <a:gd name="connsiteY25" fmla="*/ 150957 h 1028980"/>
                  <a:gd name="connsiteX26" fmla="*/ 324336 w 534748"/>
                  <a:gd name="connsiteY26" fmla="*/ 170718 h 1028980"/>
                  <a:gd name="connsiteX27" fmla="*/ 310232 w 534748"/>
                  <a:gd name="connsiteY27" fmla="*/ 261557 h 1028980"/>
                  <a:gd name="connsiteX28" fmla="*/ 282006 w 534748"/>
                  <a:gd name="connsiteY28" fmla="*/ 289265 h 1028980"/>
                  <a:gd name="connsiteX29" fmla="*/ 239209 w 534748"/>
                  <a:gd name="connsiteY29" fmla="*/ 298130 h 1028980"/>
                  <a:gd name="connsiteX30" fmla="*/ 191194 w 534748"/>
                  <a:gd name="connsiteY30" fmla="*/ 294714 h 1028980"/>
                  <a:gd name="connsiteX31" fmla="*/ 153416 w 534748"/>
                  <a:gd name="connsiteY31" fmla="*/ 304477 h 1028980"/>
                  <a:gd name="connsiteX32" fmla="*/ 187326 w 534748"/>
                  <a:gd name="connsiteY32" fmla="*/ 357394 h 1028980"/>
                  <a:gd name="connsiteX33" fmla="*/ 233524 w 534748"/>
                  <a:gd name="connsiteY33" fmla="*/ 358761 h 1028980"/>
                  <a:gd name="connsiteX34" fmla="*/ 273587 w 534748"/>
                  <a:gd name="connsiteY34" fmla="*/ 344898 h 1028980"/>
                  <a:gd name="connsiteX35" fmla="*/ 362348 w 534748"/>
                  <a:gd name="connsiteY35" fmla="*/ 322656 h 1028980"/>
                  <a:gd name="connsiteX36" fmla="*/ 410830 w 534748"/>
                  <a:gd name="connsiteY36" fmla="*/ 324688 h 1028980"/>
                  <a:gd name="connsiteX37" fmla="*/ 453861 w 534748"/>
                  <a:gd name="connsiteY37" fmla="*/ 336951 h 1028980"/>
                  <a:gd name="connsiteX38" fmla="*/ 491190 w 534748"/>
                  <a:gd name="connsiteY38" fmla="*/ 360793 h 1028980"/>
                  <a:gd name="connsiteX39" fmla="*/ 518948 w 534748"/>
                  <a:gd name="connsiteY39" fmla="*/ 393949 h 1028980"/>
                  <a:gd name="connsiteX40" fmla="*/ 532386 w 534748"/>
                  <a:gd name="connsiteY40" fmla="*/ 487288 h 1028980"/>
                  <a:gd name="connsiteX41" fmla="*/ 493007 w 534748"/>
                  <a:gd name="connsiteY41" fmla="*/ 566097 h 1028980"/>
                  <a:gd name="connsiteX42" fmla="*/ 416749 w 534748"/>
                  <a:gd name="connsiteY42" fmla="*/ 605152 h 1028980"/>
                  <a:gd name="connsiteX43" fmla="*/ 369868 w 534748"/>
                  <a:gd name="connsiteY43" fmla="*/ 604468 h 1028980"/>
                  <a:gd name="connsiteX44" fmla="*/ 325253 w 534748"/>
                  <a:gd name="connsiteY44" fmla="*/ 591990 h 1028980"/>
                  <a:gd name="connsiteX45" fmla="*/ 236258 w 534748"/>
                  <a:gd name="connsiteY45" fmla="*/ 557916 h 1028980"/>
                  <a:gd name="connsiteX46" fmla="*/ 146580 w 534748"/>
                  <a:gd name="connsiteY46" fmla="*/ 553385 h 1028980"/>
                  <a:gd name="connsiteX47" fmla="*/ 91262 w 534748"/>
                  <a:gd name="connsiteY47" fmla="*/ 609018 h 1028980"/>
                  <a:gd name="connsiteX48" fmla="*/ 107200 w 534748"/>
                  <a:gd name="connsiteY48" fmla="*/ 690776 h 1028980"/>
                  <a:gd name="connsiteX49" fmla="*/ 185509 w 534748"/>
                  <a:gd name="connsiteY49" fmla="*/ 703938 h 1028980"/>
                  <a:gd name="connsiteX50" fmla="*/ 260616 w 534748"/>
                  <a:gd name="connsiteY50" fmla="*/ 650805 h 1028980"/>
                  <a:gd name="connsiteX51" fmla="*/ 342559 w 534748"/>
                  <a:gd name="connsiteY51" fmla="*/ 626495 h 1028980"/>
                  <a:gd name="connsiteX52" fmla="*/ 461597 w 534748"/>
                  <a:gd name="connsiteY52" fmla="*/ 731197 h 1028980"/>
                  <a:gd name="connsiteX53" fmla="*/ 370785 w 534748"/>
                  <a:gd name="connsiteY53" fmla="*/ 859724 h 1028980"/>
                  <a:gd name="connsiteX54" fmla="*/ 327988 w 534748"/>
                  <a:gd name="connsiteY54" fmla="*/ 864489 h 1028980"/>
                  <a:gd name="connsiteX55" fmla="*/ 281322 w 534748"/>
                  <a:gd name="connsiteY55" fmla="*/ 865855 h 1028980"/>
                  <a:gd name="connsiteX56" fmla="*/ 228523 w 534748"/>
                  <a:gd name="connsiteY56" fmla="*/ 906276 h 1028980"/>
                  <a:gd name="connsiteX57" fmla="*/ 250146 w 534748"/>
                  <a:gd name="connsiteY57" fmla="*/ 939432 h 1028980"/>
                  <a:gd name="connsiteX58" fmla="*/ 278588 w 534748"/>
                  <a:gd name="connsiteY58" fmla="*/ 968507 h 1028980"/>
                  <a:gd name="connsiteX59" fmla="*/ 285424 w 534748"/>
                  <a:gd name="connsiteY59" fmla="*/ 1007795 h 1028980"/>
                  <a:gd name="connsiteX60" fmla="*/ 280639 w 534748"/>
                  <a:gd name="connsiteY60" fmla="*/ 1027556 h 1028980"/>
                  <a:gd name="connsiteX61" fmla="*/ 272669 w 534748"/>
                  <a:gd name="connsiteY61" fmla="*/ 1014826 h 1028980"/>
                  <a:gd name="connsiteX62" fmla="*/ 220104 w 534748"/>
                  <a:gd name="connsiteY62" fmla="*/ 948531 h 1028980"/>
                  <a:gd name="connsiteX63" fmla="*/ 191878 w 534748"/>
                  <a:gd name="connsiteY63" fmla="*/ 870620 h 1028980"/>
                  <a:gd name="connsiteX64" fmla="*/ 254014 w 534748"/>
                  <a:gd name="connsiteY64" fmla="*/ 817487 h 1028980"/>
                  <a:gd name="connsiteX65" fmla="*/ 348694 w 534748"/>
                  <a:gd name="connsiteY65" fmla="*/ 798858 h 1028980"/>
                  <a:gd name="connsiteX66" fmla="*/ 392858 w 534748"/>
                  <a:gd name="connsiteY66" fmla="*/ 733013 h 1028980"/>
                  <a:gd name="connsiteX67" fmla="*/ 323670 w 534748"/>
                  <a:gd name="connsiteY67" fmla="*/ 709387 h 1028980"/>
                  <a:gd name="connsiteX68" fmla="*/ 256065 w 534748"/>
                  <a:gd name="connsiteY68" fmla="*/ 761405 h 1028980"/>
                  <a:gd name="connsiteX69" fmla="*/ 178440 w 534748"/>
                  <a:gd name="connsiteY69" fmla="*/ 800675 h 1028980"/>
                  <a:gd name="connsiteX70" fmla="*/ 89229 w 534748"/>
                  <a:gd name="connsiteY70" fmla="*/ 784330 h 1028980"/>
                  <a:gd name="connsiteX71" fmla="*/ 25491 w 534748"/>
                  <a:gd name="connsiteY71" fmla="*/ 726882 h 1028980"/>
                  <a:gd name="connsiteX72" fmla="*/ 0 w 534748"/>
                  <a:gd name="connsiteY72" fmla="*/ 644206 h 1028980"/>
                  <a:gd name="connsiteX73" fmla="*/ 4318 w 534748"/>
                  <a:gd name="connsiteY73" fmla="*/ 605386 h 1028980"/>
                  <a:gd name="connsiteX74" fmla="*/ 17972 w 534748"/>
                  <a:gd name="connsiteY74" fmla="*/ 561782 h 1028980"/>
                  <a:gd name="connsiteX75" fmla="*/ 66922 w 534748"/>
                  <a:gd name="connsiteY75" fmla="*/ 498184 h 1028980"/>
                  <a:gd name="connsiteX76" fmla="*/ 140895 w 534748"/>
                  <a:gd name="connsiteY76" fmla="*/ 465495 h 1028980"/>
                  <a:gd name="connsiteX77" fmla="*/ 226922 w 534748"/>
                  <a:gd name="connsiteY77" fmla="*/ 469127 h 1028980"/>
                  <a:gd name="connsiteX78" fmla="*/ 307047 w 534748"/>
                  <a:gd name="connsiteY78" fmla="*/ 492052 h 1028980"/>
                  <a:gd name="connsiteX79" fmla="*/ 341876 w 534748"/>
                  <a:gd name="connsiteY79" fmla="*/ 504100 h 1028980"/>
                  <a:gd name="connsiteX80" fmla="*/ 381470 w 534748"/>
                  <a:gd name="connsiteY80" fmla="*/ 516129 h 1028980"/>
                  <a:gd name="connsiteX81" fmla="*/ 437473 w 534748"/>
                  <a:gd name="connsiteY81" fmla="*/ 490236 h 1028980"/>
                  <a:gd name="connsiteX82" fmla="*/ 434054 w 534748"/>
                  <a:gd name="connsiteY82" fmla="*/ 420291 h 1028980"/>
                  <a:gd name="connsiteX83" fmla="*/ 363031 w 534748"/>
                  <a:gd name="connsiteY83" fmla="*/ 403947 h 1028980"/>
                  <a:gd name="connsiteX84" fmla="*/ 286341 w 534748"/>
                  <a:gd name="connsiteY84" fmla="*/ 427339 h 1028980"/>
                  <a:gd name="connsiteX85" fmla="*/ 205082 w 534748"/>
                  <a:gd name="connsiteY85" fmla="*/ 438686 h 1028980"/>
                  <a:gd name="connsiteX86" fmla="*/ 130641 w 534748"/>
                  <a:gd name="connsiteY86" fmla="*/ 415760 h 1028980"/>
                  <a:gd name="connsiteX87" fmla="*/ 78975 w 534748"/>
                  <a:gd name="connsiteY87" fmla="*/ 277236 h 102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34748" h="1028980">
                    <a:moveTo>
                      <a:pt x="321385" y="54221"/>
                    </a:moveTo>
                    <a:cubicBezTo>
                      <a:pt x="319568" y="56954"/>
                      <a:pt x="318651" y="75114"/>
                      <a:pt x="325253" y="73298"/>
                    </a:cubicBezTo>
                    <a:cubicBezTo>
                      <a:pt x="333223" y="71482"/>
                      <a:pt x="323670" y="57619"/>
                      <a:pt x="321385" y="54221"/>
                    </a:cubicBezTo>
                    <a:close/>
                    <a:moveTo>
                      <a:pt x="257288" y="65009"/>
                    </a:moveTo>
                    <a:cubicBezTo>
                      <a:pt x="256006" y="69324"/>
                      <a:pt x="255606" y="73981"/>
                      <a:pt x="257882" y="75114"/>
                    </a:cubicBezTo>
                    <a:cubicBezTo>
                      <a:pt x="264934" y="78512"/>
                      <a:pt x="263351" y="59669"/>
                      <a:pt x="261983" y="56954"/>
                    </a:cubicBezTo>
                    <a:cubicBezTo>
                      <a:pt x="260733" y="56720"/>
                      <a:pt x="258570" y="60694"/>
                      <a:pt x="257288" y="65009"/>
                    </a:cubicBezTo>
                    <a:close/>
                    <a:moveTo>
                      <a:pt x="78975" y="277236"/>
                    </a:moveTo>
                    <a:cubicBezTo>
                      <a:pt x="86261" y="252926"/>
                      <a:pt x="106967" y="233399"/>
                      <a:pt x="130875" y="225002"/>
                    </a:cubicBezTo>
                    <a:cubicBezTo>
                      <a:pt x="156816" y="215688"/>
                      <a:pt x="181174" y="221370"/>
                      <a:pt x="207798" y="221586"/>
                    </a:cubicBezTo>
                    <a:cubicBezTo>
                      <a:pt x="220319" y="221586"/>
                      <a:pt x="234891" y="221370"/>
                      <a:pt x="243778" y="211373"/>
                    </a:cubicBezTo>
                    <a:cubicBezTo>
                      <a:pt x="255147" y="198660"/>
                      <a:pt x="256749" y="187746"/>
                      <a:pt x="256281" y="171401"/>
                    </a:cubicBezTo>
                    <a:cubicBezTo>
                      <a:pt x="256065" y="165036"/>
                      <a:pt x="255597" y="159822"/>
                      <a:pt x="251963" y="154373"/>
                    </a:cubicBezTo>
                    <a:cubicBezTo>
                      <a:pt x="247862" y="148242"/>
                      <a:pt x="241727" y="143927"/>
                      <a:pt x="237626" y="138011"/>
                    </a:cubicBezTo>
                    <a:cubicBezTo>
                      <a:pt x="228973" y="125083"/>
                      <a:pt x="232624" y="107354"/>
                      <a:pt x="236025" y="93509"/>
                    </a:cubicBezTo>
                    <a:cubicBezTo>
                      <a:pt x="239676" y="79196"/>
                      <a:pt x="245595" y="65584"/>
                      <a:pt x="250596" y="51721"/>
                    </a:cubicBezTo>
                    <a:cubicBezTo>
                      <a:pt x="255147" y="38775"/>
                      <a:pt x="259249" y="23114"/>
                      <a:pt x="268118" y="12433"/>
                    </a:cubicBezTo>
                    <a:cubicBezTo>
                      <a:pt x="271986" y="7902"/>
                      <a:pt x="276771" y="4935"/>
                      <a:pt x="281772" y="2220"/>
                    </a:cubicBezTo>
                    <a:lnTo>
                      <a:pt x="283668" y="0"/>
                    </a:lnTo>
                    <a:lnTo>
                      <a:pt x="301328" y="676"/>
                    </a:lnTo>
                    <a:lnTo>
                      <a:pt x="304313" y="2220"/>
                    </a:lnTo>
                    <a:cubicBezTo>
                      <a:pt x="307497" y="4036"/>
                      <a:pt x="310466" y="6536"/>
                      <a:pt x="312966" y="9035"/>
                    </a:cubicBezTo>
                    <a:cubicBezTo>
                      <a:pt x="322753" y="19482"/>
                      <a:pt x="327070" y="35377"/>
                      <a:pt x="332773" y="48323"/>
                    </a:cubicBezTo>
                    <a:cubicBezTo>
                      <a:pt x="339375" y="63301"/>
                      <a:pt x="344377" y="78297"/>
                      <a:pt x="348010" y="94425"/>
                    </a:cubicBezTo>
                    <a:cubicBezTo>
                      <a:pt x="351195" y="108504"/>
                      <a:pt x="353029" y="124849"/>
                      <a:pt x="344610" y="137795"/>
                    </a:cubicBezTo>
                    <a:cubicBezTo>
                      <a:pt x="341192" y="143243"/>
                      <a:pt x="335723" y="146642"/>
                      <a:pt x="331172" y="150957"/>
                    </a:cubicBezTo>
                    <a:cubicBezTo>
                      <a:pt x="325253" y="156873"/>
                      <a:pt x="324120" y="162770"/>
                      <a:pt x="324336" y="170718"/>
                    </a:cubicBezTo>
                    <a:cubicBezTo>
                      <a:pt x="325253" y="201375"/>
                      <a:pt x="326854" y="234316"/>
                      <a:pt x="310232" y="261557"/>
                    </a:cubicBezTo>
                    <a:cubicBezTo>
                      <a:pt x="303180" y="273137"/>
                      <a:pt x="294527" y="283584"/>
                      <a:pt x="282006" y="289265"/>
                    </a:cubicBezTo>
                    <a:cubicBezTo>
                      <a:pt x="268586" y="295163"/>
                      <a:pt x="253780" y="296763"/>
                      <a:pt x="239209" y="298130"/>
                    </a:cubicBezTo>
                    <a:cubicBezTo>
                      <a:pt x="223287" y="299479"/>
                      <a:pt x="206899" y="296979"/>
                      <a:pt x="191194" y="294714"/>
                    </a:cubicBezTo>
                    <a:cubicBezTo>
                      <a:pt x="177306" y="292898"/>
                      <a:pt x="163202" y="292448"/>
                      <a:pt x="153416" y="304477"/>
                    </a:cubicBezTo>
                    <a:cubicBezTo>
                      <a:pt x="132692" y="330603"/>
                      <a:pt x="164336" y="352396"/>
                      <a:pt x="187326" y="357394"/>
                    </a:cubicBezTo>
                    <a:cubicBezTo>
                      <a:pt x="202114" y="360577"/>
                      <a:pt x="218503" y="360793"/>
                      <a:pt x="233524" y="358761"/>
                    </a:cubicBezTo>
                    <a:cubicBezTo>
                      <a:pt x="247862" y="356945"/>
                      <a:pt x="259933" y="349447"/>
                      <a:pt x="273587" y="344898"/>
                    </a:cubicBezTo>
                    <a:cubicBezTo>
                      <a:pt x="302496" y="335368"/>
                      <a:pt x="331855" y="325821"/>
                      <a:pt x="362348" y="322656"/>
                    </a:cubicBezTo>
                    <a:cubicBezTo>
                      <a:pt x="378053" y="321055"/>
                      <a:pt x="395125" y="322871"/>
                      <a:pt x="410830" y="324688"/>
                    </a:cubicBezTo>
                    <a:cubicBezTo>
                      <a:pt x="425401" y="326288"/>
                      <a:pt x="440423" y="330819"/>
                      <a:pt x="453861" y="336951"/>
                    </a:cubicBezTo>
                    <a:cubicBezTo>
                      <a:pt x="467282" y="343316"/>
                      <a:pt x="480252" y="350580"/>
                      <a:pt x="491190" y="360793"/>
                    </a:cubicBezTo>
                    <a:cubicBezTo>
                      <a:pt x="501426" y="370341"/>
                      <a:pt x="512813" y="381237"/>
                      <a:pt x="518948" y="393949"/>
                    </a:cubicBezTo>
                    <a:cubicBezTo>
                      <a:pt x="532836" y="422108"/>
                      <a:pt x="538305" y="456630"/>
                      <a:pt x="532386" y="487288"/>
                    </a:cubicBezTo>
                    <a:cubicBezTo>
                      <a:pt x="526683" y="517262"/>
                      <a:pt x="513713" y="543603"/>
                      <a:pt x="493007" y="566097"/>
                    </a:cubicBezTo>
                    <a:cubicBezTo>
                      <a:pt x="474118" y="586757"/>
                      <a:pt x="444974" y="602886"/>
                      <a:pt x="416749" y="605152"/>
                    </a:cubicBezTo>
                    <a:cubicBezTo>
                      <a:pt x="400828" y="606518"/>
                      <a:pt x="385806" y="607417"/>
                      <a:pt x="369868" y="604468"/>
                    </a:cubicBezTo>
                    <a:cubicBezTo>
                      <a:pt x="354612" y="601753"/>
                      <a:pt x="339825" y="596755"/>
                      <a:pt x="325253" y="591990"/>
                    </a:cubicBezTo>
                    <a:cubicBezTo>
                      <a:pt x="295211" y="582226"/>
                      <a:pt x="267218" y="564731"/>
                      <a:pt x="236258" y="557916"/>
                    </a:cubicBezTo>
                    <a:cubicBezTo>
                      <a:pt x="206665" y="551335"/>
                      <a:pt x="176623" y="544754"/>
                      <a:pt x="146580" y="553385"/>
                    </a:cubicBezTo>
                    <a:cubicBezTo>
                      <a:pt x="118804" y="561333"/>
                      <a:pt x="98547" y="580860"/>
                      <a:pt x="91262" y="609018"/>
                    </a:cubicBezTo>
                    <a:cubicBezTo>
                      <a:pt x="84444" y="635809"/>
                      <a:pt x="87394" y="669882"/>
                      <a:pt x="107200" y="690776"/>
                    </a:cubicBezTo>
                    <a:cubicBezTo>
                      <a:pt x="129741" y="714151"/>
                      <a:pt x="157500" y="720966"/>
                      <a:pt x="185509" y="703938"/>
                    </a:cubicBezTo>
                    <a:cubicBezTo>
                      <a:pt x="211684" y="687809"/>
                      <a:pt x="233308" y="665100"/>
                      <a:pt x="260616" y="650805"/>
                    </a:cubicBezTo>
                    <a:cubicBezTo>
                      <a:pt x="286557" y="637175"/>
                      <a:pt x="312732" y="626045"/>
                      <a:pt x="342559" y="626495"/>
                    </a:cubicBezTo>
                    <a:cubicBezTo>
                      <a:pt x="399227" y="627628"/>
                      <a:pt x="457945" y="671698"/>
                      <a:pt x="461597" y="731197"/>
                    </a:cubicBezTo>
                    <a:cubicBezTo>
                      <a:pt x="464547" y="783431"/>
                      <a:pt x="426535" y="850877"/>
                      <a:pt x="370785" y="859724"/>
                    </a:cubicBezTo>
                    <a:cubicBezTo>
                      <a:pt x="356663" y="862007"/>
                      <a:pt x="342325" y="863590"/>
                      <a:pt x="327988" y="864489"/>
                    </a:cubicBezTo>
                    <a:cubicBezTo>
                      <a:pt x="312517" y="865639"/>
                      <a:pt x="296812" y="864489"/>
                      <a:pt x="281322" y="865855"/>
                    </a:cubicBezTo>
                    <a:cubicBezTo>
                      <a:pt x="257882" y="867905"/>
                      <a:pt x="219636" y="873353"/>
                      <a:pt x="228523" y="906276"/>
                    </a:cubicBezTo>
                    <a:cubicBezTo>
                      <a:pt x="232157" y="919905"/>
                      <a:pt x="240126" y="929903"/>
                      <a:pt x="250146" y="939432"/>
                    </a:cubicBezTo>
                    <a:cubicBezTo>
                      <a:pt x="260383" y="948980"/>
                      <a:pt x="271986" y="956011"/>
                      <a:pt x="278588" y="968507"/>
                    </a:cubicBezTo>
                    <a:cubicBezTo>
                      <a:pt x="284975" y="980320"/>
                      <a:pt x="286792" y="994400"/>
                      <a:pt x="285424" y="1007795"/>
                    </a:cubicBezTo>
                    <a:cubicBezTo>
                      <a:pt x="284975" y="1012344"/>
                      <a:pt x="284506" y="1024374"/>
                      <a:pt x="280639" y="1027556"/>
                    </a:cubicBezTo>
                    <a:cubicBezTo>
                      <a:pt x="273137" y="1033688"/>
                      <a:pt x="272903" y="1018242"/>
                      <a:pt x="272669" y="1014826"/>
                    </a:cubicBezTo>
                    <a:cubicBezTo>
                      <a:pt x="269485" y="983503"/>
                      <a:pt x="241727" y="967590"/>
                      <a:pt x="220104" y="948531"/>
                    </a:cubicBezTo>
                    <a:cubicBezTo>
                      <a:pt x="197796" y="928986"/>
                      <a:pt x="181174" y="900828"/>
                      <a:pt x="191878" y="870620"/>
                    </a:cubicBezTo>
                    <a:cubicBezTo>
                      <a:pt x="201214" y="844512"/>
                      <a:pt x="228972" y="826351"/>
                      <a:pt x="254014" y="817487"/>
                    </a:cubicBezTo>
                    <a:cubicBezTo>
                      <a:pt x="284507" y="806591"/>
                      <a:pt x="317967" y="808640"/>
                      <a:pt x="348694" y="798858"/>
                    </a:cubicBezTo>
                    <a:cubicBezTo>
                      <a:pt x="376920" y="789778"/>
                      <a:pt x="401961" y="764803"/>
                      <a:pt x="392858" y="733013"/>
                    </a:cubicBezTo>
                    <a:cubicBezTo>
                      <a:pt x="384889" y="705538"/>
                      <a:pt x="346643" y="702571"/>
                      <a:pt x="323670" y="709387"/>
                    </a:cubicBezTo>
                    <a:cubicBezTo>
                      <a:pt x="294760" y="718017"/>
                      <a:pt x="276087" y="740511"/>
                      <a:pt x="256065" y="761405"/>
                    </a:cubicBezTo>
                    <a:cubicBezTo>
                      <a:pt x="236024" y="782065"/>
                      <a:pt x="206665" y="795226"/>
                      <a:pt x="178440" y="800675"/>
                    </a:cubicBezTo>
                    <a:cubicBezTo>
                      <a:pt x="146346" y="806806"/>
                      <a:pt x="118120" y="797510"/>
                      <a:pt x="89229" y="784330"/>
                    </a:cubicBezTo>
                    <a:cubicBezTo>
                      <a:pt x="62820" y="772067"/>
                      <a:pt x="40279" y="752091"/>
                      <a:pt x="25491" y="726882"/>
                    </a:cubicBezTo>
                    <a:cubicBezTo>
                      <a:pt x="11370" y="702356"/>
                      <a:pt x="0" y="673047"/>
                      <a:pt x="0" y="644206"/>
                    </a:cubicBezTo>
                    <a:cubicBezTo>
                      <a:pt x="2051" y="631278"/>
                      <a:pt x="1583" y="618332"/>
                      <a:pt x="4318" y="605386"/>
                    </a:cubicBezTo>
                    <a:cubicBezTo>
                      <a:pt x="7502" y="590174"/>
                      <a:pt x="11370" y="575861"/>
                      <a:pt x="17972" y="561782"/>
                    </a:cubicBezTo>
                    <a:cubicBezTo>
                      <a:pt x="29809" y="536123"/>
                      <a:pt x="42797" y="514097"/>
                      <a:pt x="66922" y="498184"/>
                    </a:cubicBezTo>
                    <a:cubicBezTo>
                      <a:pt x="90128" y="483206"/>
                      <a:pt x="113353" y="470026"/>
                      <a:pt x="140895" y="465495"/>
                    </a:cubicBezTo>
                    <a:cubicBezTo>
                      <a:pt x="170020" y="460497"/>
                      <a:pt x="198480" y="462546"/>
                      <a:pt x="226922" y="469127"/>
                    </a:cubicBezTo>
                    <a:cubicBezTo>
                      <a:pt x="254248" y="475474"/>
                      <a:pt x="280423" y="483440"/>
                      <a:pt x="307047" y="492052"/>
                    </a:cubicBezTo>
                    <a:cubicBezTo>
                      <a:pt x="318651" y="495918"/>
                      <a:pt x="330254" y="500467"/>
                      <a:pt x="341876" y="504100"/>
                    </a:cubicBezTo>
                    <a:cubicBezTo>
                      <a:pt x="355080" y="508181"/>
                      <a:pt x="367583" y="514313"/>
                      <a:pt x="381470" y="516129"/>
                    </a:cubicBezTo>
                    <a:cubicBezTo>
                      <a:pt x="403328" y="519077"/>
                      <a:pt x="427003" y="510447"/>
                      <a:pt x="437473" y="490236"/>
                    </a:cubicBezTo>
                    <a:cubicBezTo>
                      <a:pt x="448392" y="468677"/>
                      <a:pt x="449993" y="439836"/>
                      <a:pt x="434054" y="420291"/>
                    </a:cubicBezTo>
                    <a:cubicBezTo>
                      <a:pt x="416982" y="399182"/>
                      <a:pt x="387174" y="398948"/>
                      <a:pt x="363031" y="403947"/>
                    </a:cubicBezTo>
                    <a:cubicBezTo>
                      <a:pt x="336856" y="409629"/>
                      <a:pt x="311833" y="418942"/>
                      <a:pt x="286341" y="427339"/>
                    </a:cubicBezTo>
                    <a:cubicBezTo>
                      <a:pt x="259699" y="436186"/>
                      <a:pt x="233074" y="441652"/>
                      <a:pt x="205082" y="438686"/>
                    </a:cubicBezTo>
                    <a:cubicBezTo>
                      <a:pt x="179807" y="435971"/>
                      <a:pt x="152732" y="429156"/>
                      <a:pt x="130641" y="415760"/>
                    </a:cubicBezTo>
                    <a:cubicBezTo>
                      <a:pt x="82627" y="386919"/>
                      <a:pt x="63054" y="330603"/>
                      <a:pt x="78975" y="277236"/>
                    </a:cubicBezTo>
                    <a:close/>
                  </a:path>
                </a:pathLst>
              </a:custGeom>
              <a:solidFill>
                <a:schemeClr val="accent2"/>
              </a:solidFill>
              <a:ln w="9231" cap="flat">
                <a:noFill/>
                <a:prstDash val="solid"/>
                <a:miter/>
              </a:ln>
            </p:spPr>
            <p:txBody>
              <a:bodyPr rtlCol="0" anchor="ctr"/>
              <a:lstStyle/>
              <a:p>
                <a:endParaRPr lang="en-US"/>
              </a:p>
            </p:txBody>
          </p:sp>
        </p:grpSp>
        <p:grpSp>
          <p:nvGrpSpPr>
            <p:cNvPr id="14" name="Group 13">
              <a:extLst>
                <a:ext uri="{FF2B5EF4-FFF2-40B4-BE49-F238E27FC236}">
                  <a16:creationId xmlns:a16="http://schemas.microsoft.com/office/drawing/2014/main" id="{C580456A-EAC3-316F-51CD-22865B1AF9A9}"/>
                </a:ext>
              </a:extLst>
            </p:cNvPr>
            <p:cNvGrpSpPr/>
            <p:nvPr/>
          </p:nvGrpSpPr>
          <p:grpSpPr>
            <a:xfrm>
              <a:off x="3640778" y="5132245"/>
              <a:ext cx="1646195" cy="1288360"/>
              <a:chOff x="3640778" y="5132245"/>
              <a:chExt cx="1646195" cy="1288360"/>
            </a:xfrm>
          </p:grpSpPr>
          <p:sp>
            <p:nvSpPr>
              <p:cNvPr id="53" name="Freeform 52">
                <a:extLst>
                  <a:ext uri="{FF2B5EF4-FFF2-40B4-BE49-F238E27FC236}">
                    <a16:creationId xmlns:a16="http://schemas.microsoft.com/office/drawing/2014/main" id="{D1BFDBC2-A9B6-77DE-DD87-A502E1F71BC3}"/>
                  </a:ext>
                </a:extLst>
              </p:cNvPr>
              <p:cNvSpPr/>
              <p:nvPr/>
            </p:nvSpPr>
            <p:spPr>
              <a:xfrm>
                <a:off x="3640778" y="5132245"/>
                <a:ext cx="1646195" cy="1288360"/>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solidFill>
                    <a:schemeClr val="accent2"/>
                  </a:solidFill>
                </a:endParaRPr>
              </a:p>
            </p:txBody>
          </p:sp>
          <p:sp>
            <p:nvSpPr>
              <p:cNvPr id="54" name="TextBox 53">
                <a:extLst>
                  <a:ext uri="{FF2B5EF4-FFF2-40B4-BE49-F238E27FC236}">
                    <a16:creationId xmlns:a16="http://schemas.microsoft.com/office/drawing/2014/main" id="{CCDDB6B8-31E8-1494-E35B-B9194580A25B}"/>
                  </a:ext>
                </a:extLst>
              </p:cNvPr>
              <p:cNvSpPr txBox="1"/>
              <p:nvPr/>
            </p:nvSpPr>
            <p:spPr>
              <a:xfrm>
                <a:off x="4051272" y="5927962"/>
                <a:ext cx="824265"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Gospel</a:t>
                </a:r>
              </a:p>
            </p:txBody>
          </p:sp>
          <p:sp>
            <p:nvSpPr>
              <p:cNvPr id="55" name="Freeform 54">
                <a:extLst>
                  <a:ext uri="{FF2B5EF4-FFF2-40B4-BE49-F238E27FC236}">
                    <a16:creationId xmlns:a16="http://schemas.microsoft.com/office/drawing/2014/main" id="{8327DF42-0305-54B0-A1B7-38DDF536AEA5}"/>
                  </a:ext>
                </a:extLst>
              </p:cNvPr>
              <p:cNvSpPr/>
              <p:nvPr/>
            </p:nvSpPr>
            <p:spPr>
              <a:xfrm>
                <a:off x="4100218" y="5255031"/>
                <a:ext cx="727314" cy="648530"/>
              </a:xfrm>
              <a:custGeom>
                <a:avLst/>
                <a:gdLst>
                  <a:gd name="connsiteX0" fmla="*/ 1476508 w 1631413"/>
                  <a:gd name="connsiteY0" fmla="*/ 38888 h 1454695"/>
                  <a:gd name="connsiteX1" fmla="*/ 1481268 w 1631413"/>
                  <a:gd name="connsiteY1" fmla="*/ 0 h 1454695"/>
                  <a:gd name="connsiteX2" fmla="*/ 884181 w 1631413"/>
                  <a:gd name="connsiteY2" fmla="*/ 356943 h 1454695"/>
                  <a:gd name="connsiteX3" fmla="*/ 1216096 w 1631413"/>
                  <a:gd name="connsiteY3" fmla="*/ 148630 h 1454695"/>
                  <a:gd name="connsiteX4" fmla="*/ 1476508 w 1631413"/>
                  <a:gd name="connsiteY4" fmla="*/ 38888 h 1454695"/>
                  <a:gd name="connsiteX5" fmla="*/ 415354 w 1631413"/>
                  <a:gd name="connsiteY5" fmla="*/ 148630 h 1454695"/>
                  <a:gd name="connsiteX6" fmla="*/ 747232 w 1631413"/>
                  <a:gd name="connsiteY6" fmla="*/ 356943 h 1454695"/>
                  <a:gd name="connsiteX7" fmla="*/ 150182 w 1631413"/>
                  <a:gd name="connsiteY7" fmla="*/ 0 h 1454695"/>
                  <a:gd name="connsiteX8" fmla="*/ 154906 w 1631413"/>
                  <a:gd name="connsiteY8" fmla="*/ 38888 h 1454695"/>
                  <a:gd name="connsiteX9" fmla="*/ 415354 w 1631413"/>
                  <a:gd name="connsiteY9" fmla="*/ 148630 h 1454695"/>
                  <a:gd name="connsiteX10" fmla="*/ 1614863 w 1631413"/>
                  <a:gd name="connsiteY10" fmla="*/ 122789 h 1454695"/>
                  <a:gd name="connsiteX11" fmla="*/ 879530 w 1631413"/>
                  <a:gd name="connsiteY11" fmla="*/ 433457 h 1454695"/>
                  <a:gd name="connsiteX12" fmla="*/ 1599755 w 1631413"/>
                  <a:gd name="connsiteY12" fmla="*/ 246984 h 1454695"/>
                  <a:gd name="connsiteX13" fmla="*/ 1540691 w 1631413"/>
                  <a:gd name="connsiteY13" fmla="*/ 115401 h 1454695"/>
                  <a:gd name="connsiteX14" fmla="*/ 1549454 w 1631413"/>
                  <a:gd name="connsiteY14" fmla="*/ 43789 h 1454695"/>
                  <a:gd name="connsiteX15" fmla="*/ 891970 w 1631413"/>
                  <a:gd name="connsiteY15" fmla="*/ 389920 h 1454695"/>
                  <a:gd name="connsiteX16" fmla="*/ 1540691 w 1631413"/>
                  <a:gd name="connsiteY16" fmla="*/ 115401 h 1454695"/>
                  <a:gd name="connsiteX17" fmla="*/ 751884 w 1631413"/>
                  <a:gd name="connsiteY17" fmla="*/ 433457 h 1454695"/>
                  <a:gd name="connsiteX18" fmla="*/ 16551 w 1631413"/>
                  <a:gd name="connsiteY18" fmla="*/ 122789 h 1454695"/>
                  <a:gd name="connsiteX19" fmla="*/ 31695 w 1631413"/>
                  <a:gd name="connsiteY19" fmla="*/ 246984 h 1454695"/>
                  <a:gd name="connsiteX20" fmla="*/ 826452 w 1631413"/>
                  <a:gd name="connsiteY20" fmla="*/ 477354 h 1454695"/>
                  <a:gd name="connsiteX21" fmla="*/ 826452 w 1631413"/>
                  <a:gd name="connsiteY21" fmla="*/ 1454695 h 1454695"/>
                  <a:gd name="connsiteX22" fmla="*/ 1491544 w 1631413"/>
                  <a:gd name="connsiteY22" fmla="*/ 1284369 h 1454695"/>
                  <a:gd name="connsiteX23" fmla="*/ 1631414 w 1631413"/>
                  <a:gd name="connsiteY23" fmla="*/ 268969 h 1454695"/>
                  <a:gd name="connsiteX24" fmla="*/ 1367576 w 1631413"/>
                  <a:gd name="connsiteY24" fmla="*/ 757676 h 1454695"/>
                  <a:gd name="connsiteX25" fmla="*/ 1267443 w 1631413"/>
                  <a:gd name="connsiteY25" fmla="*/ 783517 h 1454695"/>
                  <a:gd name="connsiteX26" fmla="*/ 1241625 w 1631413"/>
                  <a:gd name="connsiteY26" fmla="*/ 1085606 h 1454695"/>
                  <a:gd name="connsiteX27" fmla="*/ 1183968 w 1631413"/>
                  <a:gd name="connsiteY27" fmla="*/ 1100347 h 1454695"/>
                  <a:gd name="connsiteX28" fmla="*/ 1200375 w 1631413"/>
                  <a:gd name="connsiteY28" fmla="*/ 800816 h 1454695"/>
                  <a:gd name="connsiteX29" fmla="*/ 1085710 w 1631413"/>
                  <a:gd name="connsiteY29" fmla="*/ 830405 h 1454695"/>
                  <a:gd name="connsiteX30" fmla="*/ 1085710 w 1631413"/>
                  <a:gd name="connsiteY30" fmla="*/ 771299 h 1454695"/>
                  <a:gd name="connsiteX31" fmla="*/ 1201348 w 1631413"/>
                  <a:gd name="connsiteY31" fmla="*/ 741421 h 1454695"/>
                  <a:gd name="connsiteX32" fmla="*/ 1207082 w 1631413"/>
                  <a:gd name="connsiteY32" fmla="*/ 636868 h 1454695"/>
                  <a:gd name="connsiteX33" fmla="*/ 1281614 w 1631413"/>
                  <a:gd name="connsiteY33" fmla="*/ 617587 h 1454695"/>
                  <a:gd name="connsiteX34" fmla="*/ 1272635 w 1631413"/>
                  <a:gd name="connsiteY34" fmla="*/ 723005 h 1454695"/>
                  <a:gd name="connsiteX35" fmla="*/ 1376014 w 1631413"/>
                  <a:gd name="connsiteY35" fmla="*/ 696299 h 1454695"/>
                  <a:gd name="connsiteX36" fmla="*/ 1367576 w 1631413"/>
                  <a:gd name="connsiteY36" fmla="*/ 757676 h 1454695"/>
                  <a:gd name="connsiteX37" fmla="*/ 139869 w 1631413"/>
                  <a:gd name="connsiteY37" fmla="*/ 1284369 h 1454695"/>
                  <a:gd name="connsiteX38" fmla="*/ 804962 w 1631413"/>
                  <a:gd name="connsiteY38" fmla="*/ 1454695 h 1454695"/>
                  <a:gd name="connsiteX39" fmla="*/ 804962 w 1631413"/>
                  <a:gd name="connsiteY39" fmla="*/ 477354 h 1454695"/>
                  <a:gd name="connsiteX40" fmla="*/ 0 w 1631413"/>
                  <a:gd name="connsiteY40" fmla="*/ 268969 h 1454695"/>
                  <a:gd name="connsiteX41" fmla="*/ 739480 w 1631413"/>
                  <a:gd name="connsiteY41" fmla="*/ 389920 h 1454695"/>
                  <a:gd name="connsiteX42" fmla="*/ 81996 w 1631413"/>
                  <a:gd name="connsiteY42" fmla="*/ 43789 h 1454695"/>
                  <a:gd name="connsiteX43" fmla="*/ 90722 w 1631413"/>
                  <a:gd name="connsiteY43" fmla="*/ 115401 h 1454695"/>
                  <a:gd name="connsiteX44" fmla="*/ 739480 w 1631413"/>
                  <a:gd name="connsiteY44" fmla="*/ 389920 h 145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631413" h="1454695">
                    <a:moveTo>
                      <a:pt x="1476508" y="38888"/>
                    </a:moveTo>
                    <a:lnTo>
                      <a:pt x="1481268" y="0"/>
                    </a:lnTo>
                    <a:cubicBezTo>
                      <a:pt x="1481268" y="0"/>
                      <a:pt x="1044099" y="175949"/>
                      <a:pt x="884181" y="356943"/>
                    </a:cubicBezTo>
                    <a:cubicBezTo>
                      <a:pt x="956946" y="289115"/>
                      <a:pt x="1067897" y="219377"/>
                      <a:pt x="1216096" y="148630"/>
                    </a:cubicBezTo>
                    <a:cubicBezTo>
                      <a:pt x="1317888" y="99976"/>
                      <a:pt x="1415534" y="61557"/>
                      <a:pt x="1476508" y="38888"/>
                    </a:cubicBezTo>
                    <a:close/>
                    <a:moveTo>
                      <a:pt x="415354" y="148630"/>
                    </a:moveTo>
                    <a:cubicBezTo>
                      <a:pt x="563552" y="219377"/>
                      <a:pt x="674503" y="289115"/>
                      <a:pt x="747232" y="356943"/>
                    </a:cubicBezTo>
                    <a:cubicBezTo>
                      <a:pt x="587351" y="175949"/>
                      <a:pt x="150182" y="0"/>
                      <a:pt x="150182" y="0"/>
                    </a:cubicBezTo>
                    <a:lnTo>
                      <a:pt x="154906" y="38888"/>
                    </a:lnTo>
                    <a:cubicBezTo>
                      <a:pt x="215916" y="61557"/>
                      <a:pt x="313561" y="99976"/>
                      <a:pt x="415354" y="148630"/>
                    </a:cubicBezTo>
                    <a:close/>
                    <a:moveTo>
                      <a:pt x="1614863" y="122789"/>
                    </a:moveTo>
                    <a:cubicBezTo>
                      <a:pt x="1614863" y="122789"/>
                      <a:pt x="1097465" y="278159"/>
                      <a:pt x="879530" y="433457"/>
                    </a:cubicBezTo>
                    <a:lnTo>
                      <a:pt x="1599755" y="246984"/>
                    </a:lnTo>
                    <a:close/>
                    <a:moveTo>
                      <a:pt x="1540691" y="115401"/>
                    </a:moveTo>
                    <a:lnTo>
                      <a:pt x="1549454" y="43789"/>
                    </a:lnTo>
                    <a:cubicBezTo>
                      <a:pt x="1549454" y="43789"/>
                      <a:pt x="1084376" y="199159"/>
                      <a:pt x="891970" y="389920"/>
                    </a:cubicBezTo>
                    <a:cubicBezTo>
                      <a:pt x="1075325" y="272032"/>
                      <a:pt x="1401038" y="160379"/>
                      <a:pt x="1540691" y="115401"/>
                    </a:cubicBezTo>
                    <a:close/>
                    <a:moveTo>
                      <a:pt x="751884" y="433457"/>
                    </a:moveTo>
                    <a:cubicBezTo>
                      <a:pt x="533985" y="278159"/>
                      <a:pt x="16551" y="122789"/>
                      <a:pt x="16551" y="122789"/>
                    </a:cubicBezTo>
                    <a:lnTo>
                      <a:pt x="31695" y="246984"/>
                    </a:lnTo>
                    <a:close/>
                    <a:moveTo>
                      <a:pt x="826452" y="477354"/>
                    </a:moveTo>
                    <a:lnTo>
                      <a:pt x="826452" y="1454695"/>
                    </a:lnTo>
                    <a:lnTo>
                      <a:pt x="1491544" y="1284369"/>
                    </a:lnTo>
                    <a:lnTo>
                      <a:pt x="1631414" y="268969"/>
                    </a:lnTo>
                    <a:close/>
                    <a:moveTo>
                      <a:pt x="1367576" y="757676"/>
                    </a:moveTo>
                    <a:cubicBezTo>
                      <a:pt x="1312660" y="771839"/>
                      <a:pt x="1322360" y="769317"/>
                      <a:pt x="1267443" y="783517"/>
                    </a:cubicBezTo>
                    <a:cubicBezTo>
                      <a:pt x="1258825" y="884177"/>
                      <a:pt x="1250207" y="984910"/>
                      <a:pt x="1241625" y="1085606"/>
                    </a:cubicBezTo>
                    <a:cubicBezTo>
                      <a:pt x="1213897" y="1092706"/>
                      <a:pt x="1211697" y="1093247"/>
                      <a:pt x="1183968" y="1100347"/>
                    </a:cubicBezTo>
                    <a:cubicBezTo>
                      <a:pt x="1189449" y="1000515"/>
                      <a:pt x="1194894" y="900684"/>
                      <a:pt x="1200375" y="800816"/>
                    </a:cubicBezTo>
                    <a:cubicBezTo>
                      <a:pt x="1145458" y="814980"/>
                      <a:pt x="1140591" y="816205"/>
                      <a:pt x="1085710" y="830405"/>
                    </a:cubicBezTo>
                    <a:cubicBezTo>
                      <a:pt x="1085710" y="806763"/>
                      <a:pt x="1085710" y="794941"/>
                      <a:pt x="1085710" y="771299"/>
                    </a:cubicBezTo>
                    <a:cubicBezTo>
                      <a:pt x="1141925" y="756775"/>
                      <a:pt x="1145098" y="755910"/>
                      <a:pt x="1201348" y="741421"/>
                    </a:cubicBezTo>
                    <a:cubicBezTo>
                      <a:pt x="1203656" y="699579"/>
                      <a:pt x="1204774" y="678675"/>
                      <a:pt x="1207082" y="636868"/>
                    </a:cubicBezTo>
                    <a:cubicBezTo>
                      <a:pt x="1240616" y="628183"/>
                      <a:pt x="1248044" y="626273"/>
                      <a:pt x="1281614" y="617587"/>
                    </a:cubicBezTo>
                    <a:cubicBezTo>
                      <a:pt x="1278008" y="659754"/>
                      <a:pt x="1276205" y="680838"/>
                      <a:pt x="1272635" y="723005"/>
                    </a:cubicBezTo>
                    <a:cubicBezTo>
                      <a:pt x="1328850" y="708481"/>
                      <a:pt x="1319799" y="710787"/>
                      <a:pt x="1376014" y="696299"/>
                    </a:cubicBezTo>
                    <a:cubicBezTo>
                      <a:pt x="1372625" y="720842"/>
                      <a:pt x="1370966" y="733096"/>
                      <a:pt x="1367576" y="757676"/>
                    </a:cubicBezTo>
                    <a:close/>
                    <a:moveTo>
                      <a:pt x="139869" y="1284369"/>
                    </a:moveTo>
                    <a:lnTo>
                      <a:pt x="804962" y="1454695"/>
                    </a:lnTo>
                    <a:lnTo>
                      <a:pt x="804962" y="477354"/>
                    </a:lnTo>
                    <a:lnTo>
                      <a:pt x="0" y="268969"/>
                    </a:lnTo>
                    <a:close/>
                    <a:moveTo>
                      <a:pt x="739480" y="389920"/>
                    </a:moveTo>
                    <a:cubicBezTo>
                      <a:pt x="547074" y="199159"/>
                      <a:pt x="81996" y="43789"/>
                      <a:pt x="81996" y="43789"/>
                    </a:cubicBezTo>
                    <a:lnTo>
                      <a:pt x="90722" y="115401"/>
                    </a:lnTo>
                    <a:cubicBezTo>
                      <a:pt x="230375" y="160379"/>
                      <a:pt x="556124" y="272032"/>
                      <a:pt x="739480" y="389920"/>
                    </a:cubicBezTo>
                  </a:path>
                </a:pathLst>
              </a:custGeom>
              <a:solidFill>
                <a:schemeClr val="accent2"/>
              </a:solidFill>
              <a:ln w="9231" cap="flat">
                <a:noFill/>
                <a:prstDash val="solid"/>
                <a:miter/>
              </a:ln>
            </p:spPr>
            <p:txBody>
              <a:bodyPr rtlCol="0" anchor="ctr"/>
              <a:lstStyle/>
              <a:p>
                <a:endParaRPr lang="en-US"/>
              </a:p>
            </p:txBody>
          </p:sp>
        </p:grpSp>
        <p:grpSp>
          <p:nvGrpSpPr>
            <p:cNvPr id="15" name="Group 14">
              <a:extLst>
                <a:ext uri="{FF2B5EF4-FFF2-40B4-BE49-F238E27FC236}">
                  <a16:creationId xmlns:a16="http://schemas.microsoft.com/office/drawing/2014/main" id="{3E1CD8ED-83D4-7575-C48A-4B183B94A08D}"/>
                </a:ext>
              </a:extLst>
            </p:cNvPr>
            <p:cNvGrpSpPr/>
            <p:nvPr/>
          </p:nvGrpSpPr>
          <p:grpSpPr>
            <a:xfrm>
              <a:off x="5401191" y="5132245"/>
              <a:ext cx="1646195" cy="1288360"/>
              <a:chOff x="5401191" y="5132245"/>
              <a:chExt cx="1646195" cy="1288360"/>
            </a:xfrm>
          </p:grpSpPr>
          <p:sp>
            <p:nvSpPr>
              <p:cNvPr id="48" name="Freeform 47">
                <a:extLst>
                  <a:ext uri="{FF2B5EF4-FFF2-40B4-BE49-F238E27FC236}">
                    <a16:creationId xmlns:a16="http://schemas.microsoft.com/office/drawing/2014/main" id="{3CA381E6-3331-5501-40B3-2FE8DB27E4A0}"/>
                  </a:ext>
                </a:extLst>
              </p:cNvPr>
              <p:cNvSpPr/>
              <p:nvPr/>
            </p:nvSpPr>
            <p:spPr>
              <a:xfrm>
                <a:off x="5401191" y="5132245"/>
                <a:ext cx="1646195" cy="1288360"/>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49" name="TextBox 48">
                <a:extLst>
                  <a:ext uri="{FF2B5EF4-FFF2-40B4-BE49-F238E27FC236}">
                    <a16:creationId xmlns:a16="http://schemas.microsoft.com/office/drawing/2014/main" id="{5F4218A3-027D-7A20-C02B-39EBC4BC4BFD}"/>
                  </a:ext>
                </a:extLst>
              </p:cNvPr>
              <p:cNvSpPr txBox="1"/>
              <p:nvPr/>
            </p:nvSpPr>
            <p:spPr>
              <a:xfrm>
                <a:off x="5678119" y="5927962"/>
                <a:ext cx="1099981"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Salvation</a:t>
                </a:r>
              </a:p>
            </p:txBody>
          </p:sp>
          <p:grpSp>
            <p:nvGrpSpPr>
              <p:cNvPr id="50" name="Group 49">
                <a:extLst>
                  <a:ext uri="{FF2B5EF4-FFF2-40B4-BE49-F238E27FC236}">
                    <a16:creationId xmlns:a16="http://schemas.microsoft.com/office/drawing/2014/main" id="{ACC08F71-3DE6-15AF-66B2-8C1C1BDB0D66}"/>
                  </a:ext>
                </a:extLst>
              </p:cNvPr>
              <p:cNvGrpSpPr/>
              <p:nvPr/>
            </p:nvGrpSpPr>
            <p:grpSpPr>
              <a:xfrm>
                <a:off x="6050071" y="5267036"/>
                <a:ext cx="348434" cy="605566"/>
                <a:chOff x="-3203125" y="-4106975"/>
                <a:chExt cx="1261313" cy="2192116"/>
              </a:xfrm>
              <a:solidFill>
                <a:schemeClr val="accent2"/>
              </a:solidFill>
            </p:grpSpPr>
            <p:sp>
              <p:nvSpPr>
                <p:cNvPr id="51" name="Freeform 50">
                  <a:extLst>
                    <a:ext uri="{FF2B5EF4-FFF2-40B4-BE49-F238E27FC236}">
                      <a16:creationId xmlns:a16="http://schemas.microsoft.com/office/drawing/2014/main" id="{1F7DF5D9-F890-664E-F04E-74D93F59EF92}"/>
                    </a:ext>
                  </a:extLst>
                </p:cNvPr>
                <p:cNvSpPr/>
                <p:nvPr/>
              </p:nvSpPr>
              <p:spPr>
                <a:xfrm>
                  <a:off x="-2711401" y="-4106975"/>
                  <a:ext cx="299246" cy="2192116"/>
                </a:xfrm>
                <a:custGeom>
                  <a:avLst/>
                  <a:gdLst>
                    <a:gd name="connsiteX0" fmla="*/ 299246 w 299246"/>
                    <a:gd name="connsiteY0" fmla="*/ 2192116 h 2192116"/>
                    <a:gd name="connsiteX1" fmla="*/ 299246 w 299246"/>
                    <a:gd name="connsiteY1" fmla="*/ 0 h 2192116"/>
                    <a:gd name="connsiteX2" fmla="*/ 0 w 299246"/>
                    <a:gd name="connsiteY2" fmla="*/ 0 h 2192116"/>
                    <a:gd name="connsiteX3" fmla="*/ 0 w 299246"/>
                    <a:gd name="connsiteY3" fmla="*/ 2192116 h 2192116"/>
                    <a:gd name="connsiteX4" fmla="*/ 299246 w 299246"/>
                    <a:gd name="connsiteY4" fmla="*/ 2192116 h 219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6" h="2192116">
                      <a:moveTo>
                        <a:pt x="299246" y="2192116"/>
                      </a:moveTo>
                      <a:lnTo>
                        <a:pt x="299246" y="0"/>
                      </a:lnTo>
                      <a:lnTo>
                        <a:pt x="0" y="0"/>
                      </a:lnTo>
                      <a:lnTo>
                        <a:pt x="0" y="2192116"/>
                      </a:lnTo>
                      <a:lnTo>
                        <a:pt x="299246" y="2192116"/>
                      </a:lnTo>
                    </a:path>
                  </a:pathLst>
                </a:custGeom>
                <a:grpFill/>
                <a:ln w="9231" cap="flat">
                  <a:noFill/>
                  <a:prstDash val="solid"/>
                  <a:miter/>
                </a:ln>
              </p:spPr>
              <p:txBody>
                <a:bodyPr rtlCol="0" anchor="ctr"/>
                <a:lstStyle/>
                <a:p>
                  <a:endParaRPr lang="en-US"/>
                </a:p>
              </p:txBody>
            </p:sp>
            <p:sp>
              <p:nvSpPr>
                <p:cNvPr id="52" name="Freeform 51">
                  <a:extLst>
                    <a:ext uri="{FF2B5EF4-FFF2-40B4-BE49-F238E27FC236}">
                      <a16:creationId xmlns:a16="http://schemas.microsoft.com/office/drawing/2014/main" id="{0A2597A7-3A1F-B605-CB45-27A29CE00763}"/>
                    </a:ext>
                  </a:extLst>
                </p:cNvPr>
                <p:cNvSpPr/>
                <p:nvPr/>
              </p:nvSpPr>
              <p:spPr>
                <a:xfrm>
                  <a:off x="-3203125" y="-3617512"/>
                  <a:ext cx="1261313" cy="297981"/>
                </a:xfrm>
                <a:custGeom>
                  <a:avLst/>
                  <a:gdLst>
                    <a:gd name="connsiteX0" fmla="*/ 1261313 w 1261313"/>
                    <a:gd name="connsiteY0" fmla="*/ 0 h 297981"/>
                    <a:gd name="connsiteX1" fmla="*/ 0 w 1261313"/>
                    <a:gd name="connsiteY1" fmla="*/ 0 h 297981"/>
                    <a:gd name="connsiteX2" fmla="*/ 0 w 1261313"/>
                    <a:gd name="connsiteY2" fmla="*/ 297981 h 297981"/>
                    <a:gd name="connsiteX3" fmla="*/ 1261313 w 1261313"/>
                    <a:gd name="connsiteY3" fmla="*/ 297981 h 297981"/>
                    <a:gd name="connsiteX4" fmla="*/ 1261313 w 1261313"/>
                    <a:gd name="connsiteY4" fmla="*/ 0 h 297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313" h="297981">
                      <a:moveTo>
                        <a:pt x="1261313" y="0"/>
                      </a:moveTo>
                      <a:lnTo>
                        <a:pt x="0" y="0"/>
                      </a:lnTo>
                      <a:lnTo>
                        <a:pt x="0" y="297981"/>
                      </a:lnTo>
                      <a:lnTo>
                        <a:pt x="1261313" y="297981"/>
                      </a:lnTo>
                      <a:lnTo>
                        <a:pt x="1261313" y="0"/>
                      </a:lnTo>
                    </a:path>
                  </a:pathLst>
                </a:custGeom>
                <a:grpFill/>
                <a:ln w="9231" cap="flat">
                  <a:noFill/>
                  <a:prstDash val="solid"/>
                  <a:miter/>
                </a:ln>
              </p:spPr>
              <p:txBody>
                <a:bodyPr rtlCol="0" anchor="ctr"/>
                <a:lstStyle/>
                <a:p>
                  <a:endParaRPr lang="en-US"/>
                </a:p>
              </p:txBody>
            </p:sp>
          </p:grpSp>
        </p:grpSp>
        <p:grpSp>
          <p:nvGrpSpPr>
            <p:cNvPr id="16" name="Group 15">
              <a:extLst>
                <a:ext uri="{FF2B5EF4-FFF2-40B4-BE49-F238E27FC236}">
                  <a16:creationId xmlns:a16="http://schemas.microsoft.com/office/drawing/2014/main" id="{7F75711C-3A5A-9308-0E78-EB1A3B166CF0}"/>
                </a:ext>
              </a:extLst>
            </p:cNvPr>
            <p:cNvGrpSpPr/>
            <p:nvPr/>
          </p:nvGrpSpPr>
          <p:grpSpPr>
            <a:xfrm>
              <a:off x="7138126" y="5132245"/>
              <a:ext cx="1672253" cy="1288360"/>
              <a:chOff x="7138126" y="5132245"/>
              <a:chExt cx="1672253" cy="1288360"/>
            </a:xfrm>
          </p:grpSpPr>
          <p:sp>
            <p:nvSpPr>
              <p:cNvPr id="43" name="Freeform 42">
                <a:extLst>
                  <a:ext uri="{FF2B5EF4-FFF2-40B4-BE49-F238E27FC236}">
                    <a16:creationId xmlns:a16="http://schemas.microsoft.com/office/drawing/2014/main" id="{1D1B6897-6100-2CAD-8814-39C86115436C}"/>
                  </a:ext>
                </a:extLst>
              </p:cNvPr>
              <p:cNvSpPr/>
              <p:nvPr/>
            </p:nvSpPr>
            <p:spPr>
              <a:xfrm>
                <a:off x="7161603" y="5132245"/>
                <a:ext cx="1646193" cy="1288360"/>
              </a:xfrm>
              <a:custGeom>
                <a:avLst/>
                <a:gdLst>
                  <a:gd name="connsiteX0" fmla="*/ 1095756 w 1175402"/>
                  <a:gd name="connsiteY0" fmla="*/ 919906 h 919905"/>
                  <a:gd name="connsiteX1" fmla="*/ 79648 w 1175402"/>
                  <a:gd name="connsiteY1" fmla="*/ 919906 h 919905"/>
                  <a:gd name="connsiteX2" fmla="*/ 0 w 1175402"/>
                  <a:gd name="connsiteY2" fmla="*/ 840240 h 919905"/>
                  <a:gd name="connsiteX3" fmla="*/ 0 w 1175402"/>
                  <a:gd name="connsiteY3" fmla="*/ 79666 h 919905"/>
                  <a:gd name="connsiteX4" fmla="*/ 79648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7" y="0"/>
                      <a:pt x="1175403" y="35704"/>
                      <a:pt x="1175403" y="79666"/>
                    </a:cubicBezTo>
                    <a:lnTo>
                      <a:pt x="1175403" y="840113"/>
                    </a:lnTo>
                    <a:cubicBezTo>
                      <a:pt x="1175403" y="884202"/>
                      <a:pt x="1139834" y="919906"/>
                      <a:pt x="1095756" y="919906"/>
                    </a:cubicBezTo>
                    <a:close/>
                  </a:path>
                </a:pathLst>
              </a:custGeom>
              <a:solidFill>
                <a:srgbClr val="FFFFFF"/>
              </a:solidFill>
              <a:ln w="12692" cap="flat">
                <a:noFill/>
                <a:prstDash val="solid"/>
                <a:miter/>
              </a:ln>
            </p:spPr>
            <p:txBody>
              <a:bodyPr rtlCol="0" anchor="ctr"/>
              <a:lstStyle/>
              <a:p>
                <a:endParaRPr lang="en-US" dirty="0"/>
              </a:p>
            </p:txBody>
          </p:sp>
          <p:sp>
            <p:nvSpPr>
              <p:cNvPr id="44" name="TextBox 43">
                <a:extLst>
                  <a:ext uri="{FF2B5EF4-FFF2-40B4-BE49-F238E27FC236}">
                    <a16:creationId xmlns:a16="http://schemas.microsoft.com/office/drawing/2014/main" id="{935C96DC-C87B-3A44-76F5-2C43DA16E78E}"/>
                  </a:ext>
                </a:extLst>
              </p:cNvPr>
              <p:cNvSpPr txBox="1"/>
              <p:nvPr/>
            </p:nvSpPr>
            <p:spPr>
              <a:xfrm>
                <a:off x="7138126" y="5927962"/>
                <a:ext cx="1672253"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Kingdom of God</a:t>
                </a:r>
              </a:p>
            </p:txBody>
          </p:sp>
          <p:grpSp>
            <p:nvGrpSpPr>
              <p:cNvPr id="45" name="Group 44">
                <a:extLst>
                  <a:ext uri="{FF2B5EF4-FFF2-40B4-BE49-F238E27FC236}">
                    <a16:creationId xmlns:a16="http://schemas.microsoft.com/office/drawing/2014/main" id="{55A0490A-D333-43AE-0E7A-68DF59C2C19B}"/>
                  </a:ext>
                </a:extLst>
              </p:cNvPr>
              <p:cNvGrpSpPr/>
              <p:nvPr/>
            </p:nvGrpSpPr>
            <p:grpSpPr>
              <a:xfrm>
                <a:off x="7566636" y="5277163"/>
                <a:ext cx="836127" cy="594435"/>
                <a:chOff x="7842545" y="4116969"/>
                <a:chExt cx="3066532" cy="2180115"/>
              </a:xfrm>
            </p:grpSpPr>
            <p:sp>
              <p:nvSpPr>
                <p:cNvPr id="46" name="Freeform 45">
                  <a:extLst>
                    <a:ext uri="{FF2B5EF4-FFF2-40B4-BE49-F238E27FC236}">
                      <a16:creationId xmlns:a16="http://schemas.microsoft.com/office/drawing/2014/main" id="{02E5CF6D-EDFF-17A7-6002-76E5D6CFE0E4}"/>
                    </a:ext>
                  </a:extLst>
                </p:cNvPr>
                <p:cNvSpPr/>
                <p:nvPr/>
              </p:nvSpPr>
              <p:spPr>
                <a:xfrm>
                  <a:off x="7842545" y="4116969"/>
                  <a:ext cx="3066532" cy="2180115"/>
                </a:xfrm>
                <a:custGeom>
                  <a:avLst/>
                  <a:gdLst>
                    <a:gd name="connsiteX0" fmla="*/ 3065999 w 3066532"/>
                    <a:gd name="connsiteY0" fmla="*/ 820616 h 2180115"/>
                    <a:gd name="connsiteX1" fmla="*/ 3034665 w 3066532"/>
                    <a:gd name="connsiteY1" fmla="*/ 930575 h 2180115"/>
                    <a:gd name="connsiteX2" fmla="*/ 2992152 w 3066532"/>
                    <a:gd name="connsiteY2" fmla="*/ 966327 h 2180115"/>
                    <a:gd name="connsiteX3" fmla="*/ 2945168 w 3066532"/>
                    <a:gd name="connsiteY3" fmla="*/ 974832 h 2180115"/>
                    <a:gd name="connsiteX4" fmla="*/ 2832811 w 3066532"/>
                    <a:gd name="connsiteY4" fmla="*/ 1415173 h 2180115"/>
                    <a:gd name="connsiteX5" fmla="*/ 2753159 w 3066532"/>
                    <a:gd name="connsiteY5" fmla="*/ 1683854 h 2180115"/>
                    <a:gd name="connsiteX6" fmla="*/ 2684216 w 3066532"/>
                    <a:gd name="connsiteY6" fmla="*/ 1887698 h 2180115"/>
                    <a:gd name="connsiteX7" fmla="*/ 2672136 w 3066532"/>
                    <a:gd name="connsiteY7" fmla="*/ 1937325 h 2180115"/>
                    <a:gd name="connsiteX8" fmla="*/ 2694096 w 3066532"/>
                    <a:gd name="connsiteY8" fmla="*/ 1988719 h 2180115"/>
                    <a:gd name="connsiteX9" fmla="*/ 2682449 w 3066532"/>
                    <a:gd name="connsiteY9" fmla="*/ 2145638 h 2180115"/>
                    <a:gd name="connsiteX10" fmla="*/ 2613506 w 3066532"/>
                    <a:gd name="connsiteY10" fmla="*/ 2180057 h 2180115"/>
                    <a:gd name="connsiteX11" fmla="*/ 1533096 w 3066532"/>
                    <a:gd name="connsiteY11" fmla="*/ 2161712 h 2180115"/>
                    <a:gd name="connsiteX12" fmla="*/ 453156 w 3066532"/>
                    <a:gd name="connsiteY12" fmla="*/ 2180057 h 2180115"/>
                    <a:gd name="connsiteX13" fmla="*/ 383780 w 3066532"/>
                    <a:gd name="connsiteY13" fmla="*/ 2145638 h 2180115"/>
                    <a:gd name="connsiteX14" fmla="*/ 372566 w 3066532"/>
                    <a:gd name="connsiteY14" fmla="*/ 1988719 h 2180115"/>
                    <a:gd name="connsiteX15" fmla="*/ 394056 w 3066532"/>
                    <a:gd name="connsiteY15" fmla="*/ 1937325 h 2180115"/>
                    <a:gd name="connsiteX16" fmla="*/ 379741 w 3066532"/>
                    <a:gd name="connsiteY16" fmla="*/ 1880994 h 2180115"/>
                    <a:gd name="connsiteX17" fmla="*/ 313502 w 3066532"/>
                    <a:gd name="connsiteY17" fmla="*/ 1683854 h 2180115"/>
                    <a:gd name="connsiteX18" fmla="*/ 233381 w 3066532"/>
                    <a:gd name="connsiteY18" fmla="*/ 1415173 h 2180115"/>
                    <a:gd name="connsiteX19" fmla="*/ 121493 w 3066532"/>
                    <a:gd name="connsiteY19" fmla="*/ 974832 h 2180115"/>
                    <a:gd name="connsiteX20" fmla="*/ 74509 w 3066532"/>
                    <a:gd name="connsiteY20" fmla="*/ 966327 h 2180115"/>
                    <a:gd name="connsiteX21" fmla="*/ 31997 w 3066532"/>
                    <a:gd name="connsiteY21" fmla="*/ 930575 h 2180115"/>
                    <a:gd name="connsiteX22" fmla="*/ 662 w 3066532"/>
                    <a:gd name="connsiteY22" fmla="*/ 820616 h 2180115"/>
                    <a:gd name="connsiteX23" fmla="*/ 140748 w 3066532"/>
                    <a:gd name="connsiteY23" fmla="*/ 695448 h 2180115"/>
                    <a:gd name="connsiteX24" fmla="*/ 260245 w 3066532"/>
                    <a:gd name="connsiteY24" fmla="*/ 839825 h 2180115"/>
                    <a:gd name="connsiteX25" fmla="*/ 202047 w 3066532"/>
                    <a:gd name="connsiteY25" fmla="*/ 945784 h 2180115"/>
                    <a:gd name="connsiteX26" fmla="*/ 363623 w 3066532"/>
                    <a:gd name="connsiteY26" fmla="*/ 1146493 h 2180115"/>
                    <a:gd name="connsiteX27" fmla="*/ 447783 w 3066532"/>
                    <a:gd name="connsiteY27" fmla="*/ 1189849 h 2180115"/>
                    <a:gd name="connsiteX28" fmla="*/ 526101 w 3066532"/>
                    <a:gd name="connsiteY28" fmla="*/ 1139357 h 2180115"/>
                    <a:gd name="connsiteX29" fmla="*/ 617400 w 3066532"/>
                    <a:gd name="connsiteY29" fmla="*/ 925205 h 2180115"/>
                    <a:gd name="connsiteX30" fmla="*/ 695719 w 3066532"/>
                    <a:gd name="connsiteY30" fmla="*/ 713324 h 2180115"/>
                    <a:gd name="connsiteX31" fmla="*/ 662148 w 3066532"/>
                    <a:gd name="connsiteY31" fmla="*/ 704818 h 2180115"/>
                    <a:gd name="connsiteX32" fmla="*/ 620069 w 3066532"/>
                    <a:gd name="connsiteY32" fmla="*/ 669066 h 2180115"/>
                    <a:gd name="connsiteX33" fmla="*/ 588734 w 3066532"/>
                    <a:gd name="connsiteY33" fmla="*/ 558639 h 2180115"/>
                    <a:gd name="connsiteX34" fmla="*/ 728387 w 3066532"/>
                    <a:gd name="connsiteY34" fmla="*/ 433903 h 2180115"/>
                    <a:gd name="connsiteX35" fmla="*/ 848353 w 3066532"/>
                    <a:gd name="connsiteY35" fmla="*/ 578317 h 2180115"/>
                    <a:gd name="connsiteX36" fmla="*/ 804903 w 3066532"/>
                    <a:gd name="connsiteY36" fmla="*/ 671301 h 2180115"/>
                    <a:gd name="connsiteX37" fmla="*/ 997814 w 3066532"/>
                    <a:gd name="connsiteY37" fmla="*/ 956488 h 2180115"/>
                    <a:gd name="connsiteX38" fmla="*/ 1047033 w 3066532"/>
                    <a:gd name="connsiteY38" fmla="*/ 994078 h 2180115"/>
                    <a:gd name="connsiteX39" fmla="*/ 1117310 w 3066532"/>
                    <a:gd name="connsiteY39" fmla="*/ 963227 h 2180115"/>
                    <a:gd name="connsiteX40" fmla="*/ 1166566 w 3066532"/>
                    <a:gd name="connsiteY40" fmla="*/ 880515 h 2180115"/>
                    <a:gd name="connsiteX41" fmla="*/ 1492819 w 3066532"/>
                    <a:gd name="connsiteY41" fmla="*/ 232294 h 2180115"/>
                    <a:gd name="connsiteX42" fmla="*/ 1494154 w 3066532"/>
                    <a:gd name="connsiteY42" fmla="*/ 229627 h 2180115"/>
                    <a:gd name="connsiteX43" fmla="*/ 1465956 w 3066532"/>
                    <a:gd name="connsiteY43" fmla="*/ 218454 h 2180115"/>
                    <a:gd name="connsiteX44" fmla="*/ 1413167 w 3066532"/>
                    <a:gd name="connsiteY44" fmla="*/ 125002 h 2180115"/>
                    <a:gd name="connsiteX45" fmla="*/ 1423912 w 3066532"/>
                    <a:gd name="connsiteY45" fmla="*/ 81213 h 2180115"/>
                    <a:gd name="connsiteX46" fmla="*/ 1467326 w 3066532"/>
                    <a:gd name="connsiteY46" fmla="*/ 22215 h 2180115"/>
                    <a:gd name="connsiteX47" fmla="*/ 1598434 w 3066532"/>
                    <a:gd name="connsiteY47" fmla="*/ 13709 h 2180115"/>
                    <a:gd name="connsiteX48" fmla="*/ 1636944 w 3066532"/>
                    <a:gd name="connsiteY48" fmla="*/ 56165 h 2180115"/>
                    <a:gd name="connsiteX49" fmla="*/ 1651259 w 3066532"/>
                    <a:gd name="connsiteY49" fmla="*/ 87448 h 2180115"/>
                    <a:gd name="connsiteX50" fmla="*/ 1647220 w 3066532"/>
                    <a:gd name="connsiteY50" fmla="*/ 139310 h 2180115"/>
                    <a:gd name="connsiteX51" fmla="*/ 1574743 w 3066532"/>
                    <a:gd name="connsiteY51" fmla="*/ 222022 h 2180115"/>
                    <a:gd name="connsiteX52" fmla="*/ 1569804 w 3066532"/>
                    <a:gd name="connsiteY52" fmla="*/ 223824 h 2180115"/>
                    <a:gd name="connsiteX53" fmla="*/ 1573373 w 3066532"/>
                    <a:gd name="connsiteY53" fmla="*/ 232294 h 2180115"/>
                    <a:gd name="connsiteX54" fmla="*/ 1900096 w 3066532"/>
                    <a:gd name="connsiteY54" fmla="*/ 880515 h 2180115"/>
                    <a:gd name="connsiteX55" fmla="*/ 1949351 w 3066532"/>
                    <a:gd name="connsiteY55" fmla="*/ 963227 h 2180115"/>
                    <a:gd name="connsiteX56" fmla="*/ 2019160 w 3066532"/>
                    <a:gd name="connsiteY56" fmla="*/ 994078 h 2180115"/>
                    <a:gd name="connsiteX57" fmla="*/ 2068848 w 3066532"/>
                    <a:gd name="connsiteY57" fmla="*/ 956488 h 2180115"/>
                    <a:gd name="connsiteX58" fmla="*/ 2261723 w 3066532"/>
                    <a:gd name="connsiteY58" fmla="*/ 671301 h 2180115"/>
                    <a:gd name="connsiteX59" fmla="*/ 2217876 w 3066532"/>
                    <a:gd name="connsiteY59" fmla="*/ 578317 h 2180115"/>
                    <a:gd name="connsiteX60" fmla="*/ 2337805 w 3066532"/>
                    <a:gd name="connsiteY60" fmla="*/ 433903 h 2180115"/>
                    <a:gd name="connsiteX61" fmla="*/ 2477891 w 3066532"/>
                    <a:gd name="connsiteY61" fmla="*/ 558639 h 2180115"/>
                    <a:gd name="connsiteX62" fmla="*/ 2446593 w 3066532"/>
                    <a:gd name="connsiteY62" fmla="*/ 669066 h 2180115"/>
                    <a:gd name="connsiteX63" fmla="*/ 2404044 w 3066532"/>
                    <a:gd name="connsiteY63" fmla="*/ 704818 h 2180115"/>
                    <a:gd name="connsiteX64" fmla="*/ 2370474 w 3066532"/>
                    <a:gd name="connsiteY64" fmla="*/ 713324 h 2180115"/>
                    <a:gd name="connsiteX65" fmla="*/ 2449261 w 3066532"/>
                    <a:gd name="connsiteY65" fmla="*/ 925205 h 2180115"/>
                    <a:gd name="connsiteX66" fmla="*/ 2540560 w 3066532"/>
                    <a:gd name="connsiteY66" fmla="*/ 1139357 h 2180115"/>
                    <a:gd name="connsiteX67" fmla="*/ 2618879 w 3066532"/>
                    <a:gd name="connsiteY67" fmla="*/ 1189849 h 2180115"/>
                    <a:gd name="connsiteX68" fmla="*/ 2702569 w 3066532"/>
                    <a:gd name="connsiteY68" fmla="*/ 1146493 h 2180115"/>
                    <a:gd name="connsiteX69" fmla="*/ 2864615 w 3066532"/>
                    <a:gd name="connsiteY69" fmla="*/ 945784 h 2180115"/>
                    <a:gd name="connsiteX70" fmla="*/ 2805984 w 3066532"/>
                    <a:gd name="connsiteY70" fmla="*/ 839825 h 2180115"/>
                    <a:gd name="connsiteX71" fmla="*/ 2925913 w 3066532"/>
                    <a:gd name="connsiteY71" fmla="*/ 695448 h 2180115"/>
                    <a:gd name="connsiteX72" fmla="*/ 3065999 w 3066532"/>
                    <a:gd name="connsiteY72" fmla="*/ 820616 h 21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066532" h="2180115">
                      <a:moveTo>
                        <a:pt x="3065999" y="820616"/>
                      </a:moveTo>
                      <a:cubicBezTo>
                        <a:pt x="3069136" y="859035"/>
                        <a:pt x="3058391" y="899724"/>
                        <a:pt x="3034665" y="930575"/>
                      </a:cubicBezTo>
                      <a:cubicBezTo>
                        <a:pt x="3023018" y="945315"/>
                        <a:pt x="3009172" y="958290"/>
                        <a:pt x="2992152" y="966327"/>
                      </a:cubicBezTo>
                      <a:cubicBezTo>
                        <a:pt x="2977368" y="973066"/>
                        <a:pt x="2961250" y="975301"/>
                        <a:pt x="2945168" y="974832"/>
                      </a:cubicBezTo>
                      <a:cubicBezTo>
                        <a:pt x="2921875" y="1128617"/>
                        <a:pt x="2874891" y="1269426"/>
                        <a:pt x="2832811" y="1415173"/>
                      </a:cubicBezTo>
                      <a:cubicBezTo>
                        <a:pt x="2807318" y="1505022"/>
                        <a:pt x="2780455" y="1594438"/>
                        <a:pt x="2753159" y="1683854"/>
                      </a:cubicBezTo>
                      <a:cubicBezTo>
                        <a:pt x="2747786" y="1700396"/>
                        <a:pt x="2706175" y="1818861"/>
                        <a:pt x="2684216" y="1887698"/>
                      </a:cubicBezTo>
                      <a:cubicBezTo>
                        <a:pt x="2676175" y="1915413"/>
                        <a:pt x="2670802" y="1935091"/>
                        <a:pt x="2672136" y="1937325"/>
                      </a:cubicBezTo>
                      <a:cubicBezTo>
                        <a:pt x="2682449" y="1950264"/>
                        <a:pt x="2690057" y="1966806"/>
                        <a:pt x="2694096" y="1988719"/>
                      </a:cubicBezTo>
                      <a:cubicBezTo>
                        <a:pt x="2702137" y="2036544"/>
                        <a:pt x="2708844" y="2106751"/>
                        <a:pt x="2682449" y="2145638"/>
                      </a:cubicBezTo>
                      <a:cubicBezTo>
                        <a:pt x="2665430" y="2171551"/>
                        <a:pt x="2638566" y="2180958"/>
                        <a:pt x="2613506" y="2180057"/>
                      </a:cubicBezTo>
                      <a:cubicBezTo>
                        <a:pt x="1930096" y="2165316"/>
                        <a:pt x="1888016" y="2156378"/>
                        <a:pt x="1533096" y="2161712"/>
                      </a:cubicBezTo>
                      <a:cubicBezTo>
                        <a:pt x="1192960" y="2169785"/>
                        <a:pt x="1136565" y="2165316"/>
                        <a:pt x="453156" y="2180057"/>
                      </a:cubicBezTo>
                      <a:cubicBezTo>
                        <a:pt x="428059" y="2180958"/>
                        <a:pt x="401232" y="2171551"/>
                        <a:pt x="383780" y="2145638"/>
                      </a:cubicBezTo>
                      <a:cubicBezTo>
                        <a:pt x="357818" y="2106751"/>
                        <a:pt x="364092" y="2036544"/>
                        <a:pt x="372566" y="1988719"/>
                      </a:cubicBezTo>
                      <a:cubicBezTo>
                        <a:pt x="376171" y="1966806"/>
                        <a:pt x="384212" y="1950264"/>
                        <a:pt x="394056" y="1937325"/>
                      </a:cubicBezTo>
                      <a:cubicBezTo>
                        <a:pt x="395859" y="1935091"/>
                        <a:pt x="389585" y="1912277"/>
                        <a:pt x="379741" y="1880994"/>
                      </a:cubicBezTo>
                      <a:cubicBezTo>
                        <a:pt x="357818" y="1811256"/>
                        <a:pt x="318406" y="1699928"/>
                        <a:pt x="313502" y="1683854"/>
                      </a:cubicBezTo>
                      <a:cubicBezTo>
                        <a:pt x="286206" y="1594438"/>
                        <a:pt x="259343" y="1505022"/>
                        <a:pt x="233381" y="1415173"/>
                      </a:cubicBezTo>
                      <a:cubicBezTo>
                        <a:pt x="191302" y="1269426"/>
                        <a:pt x="144750" y="1128617"/>
                        <a:pt x="121493" y="974832"/>
                      </a:cubicBezTo>
                      <a:cubicBezTo>
                        <a:pt x="104942" y="975301"/>
                        <a:pt x="88824" y="973066"/>
                        <a:pt x="74509" y="966327"/>
                      </a:cubicBezTo>
                      <a:cubicBezTo>
                        <a:pt x="57490" y="958290"/>
                        <a:pt x="43175" y="945315"/>
                        <a:pt x="31997" y="930575"/>
                      </a:cubicBezTo>
                      <a:cubicBezTo>
                        <a:pt x="8270" y="899724"/>
                        <a:pt x="-2944" y="859035"/>
                        <a:pt x="662" y="820616"/>
                      </a:cubicBezTo>
                      <a:cubicBezTo>
                        <a:pt x="6936" y="750409"/>
                        <a:pt x="68235" y="692745"/>
                        <a:pt x="140748" y="695448"/>
                      </a:cubicBezTo>
                      <a:cubicBezTo>
                        <a:pt x="207419" y="697682"/>
                        <a:pt x="263382" y="778124"/>
                        <a:pt x="260245" y="839825"/>
                      </a:cubicBezTo>
                      <a:cubicBezTo>
                        <a:pt x="258442" y="881848"/>
                        <a:pt x="235184" y="920303"/>
                        <a:pt x="202047" y="945784"/>
                      </a:cubicBezTo>
                      <a:cubicBezTo>
                        <a:pt x="244559" y="1026694"/>
                        <a:pt x="306796" y="1095532"/>
                        <a:pt x="363623" y="1146493"/>
                      </a:cubicBezTo>
                      <a:cubicBezTo>
                        <a:pt x="389152" y="1169739"/>
                        <a:pt x="417350" y="1189849"/>
                        <a:pt x="447783" y="1189849"/>
                      </a:cubicBezTo>
                      <a:cubicBezTo>
                        <a:pt x="479983" y="1189849"/>
                        <a:pt x="503709" y="1172874"/>
                        <a:pt x="526101" y="1139357"/>
                      </a:cubicBezTo>
                      <a:cubicBezTo>
                        <a:pt x="569515" y="1073619"/>
                        <a:pt x="588301" y="1003448"/>
                        <a:pt x="617400" y="925205"/>
                      </a:cubicBezTo>
                      <a:cubicBezTo>
                        <a:pt x="643362" y="854566"/>
                        <a:pt x="669757" y="783963"/>
                        <a:pt x="695719" y="713324"/>
                      </a:cubicBezTo>
                      <a:cubicBezTo>
                        <a:pt x="684072" y="712423"/>
                        <a:pt x="672894" y="709756"/>
                        <a:pt x="662148" y="704818"/>
                      </a:cubicBezTo>
                      <a:cubicBezTo>
                        <a:pt x="645129" y="696781"/>
                        <a:pt x="631283" y="683807"/>
                        <a:pt x="620069" y="669066"/>
                      </a:cubicBezTo>
                      <a:cubicBezTo>
                        <a:pt x="595910" y="637783"/>
                        <a:pt x="585164" y="597526"/>
                        <a:pt x="588734" y="558639"/>
                      </a:cubicBezTo>
                      <a:cubicBezTo>
                        <a:pt x="595008" y="488901"/>
                        <a:pt x="656343" y="431236"/>
                        <a:pt x="728387" y="433903"/>
                      </a:cubicBezTo>
                      <a:cubicBezTo>
                        <a:pt x="795059" y="435705"/>
                        <a:pt x="851454" y="516616"/>
                        <a:pt x="848353" y="578317"/>
                      </a:cubicBezTo>
                      <a:cubicBezTo>
                        <a:pt x="846982" y="613636"/>
                        <a:pt x="829999" y="646721"/>
                        <a:pt x="804903" y="671301"/>
                      </a:cubicBezTo>
                      <a:cubicBezTo>
                        <a:pt x="866237" y="770556"/>
                        <a:pt x="924868" y="874712"/>
                        <a:pt x="997814" y="956488"/>
                      </a:cubicBezTo>
                      <a:cubicBezTo>
                        <a:pt x="1012597" y="973066"/>
                        <a:pt x="1028715" y="989140"/>
                        <a:pt x="1047033" y="994078"/>
                      </a:cubicBezTo>
                      <a:cubicBezTo>
                        <a:pt x="1072129" y="1000781"/>
                        <a:pt x="1097622" y="986005"/>
                        <a:pt x="1117310" y="963227"/>
                      </a:cubicBezTo>
                      <a:cubicBezTo>
                        <a:pt x="1136998" y="940414"/>
                        <a:pt x="1151782" y="910032"/>
                        <a:pt x="1166566" y="880515"/>
                      </a:cubicBezTo>
                      <a:cubicBezTo>
                        <a:pt x="1275317" y="664129"/>
                        <a:pt x="1401953" y="465222"/>
                        <a:pt x="1492819" y="232294"/>
                      </a:cubicBezTo>
                      <a:cubicBezTo>
                        <a:pt x="1493288" y="231429"/>
                        <a:pt x="1493721" y="230528"/>
                        <a:pt x="1494154" y="229627"/>
                      </a:cubicBezTo>
                      <a:cubicBezTo>
                        <a:pt x="1484310" y="226924"/>
                        <a:pt x="1474935" y="223356"/>
                        <a:pt x="1465956" y="218454"/>
                      </a:cubicBezTo>
                      <a:cubicBezTo>
                        <a:pt x="1433287" y="199677"/>
                        <a:pt x="1411364" y="162556"/>
                        <a:pt x="1413167" y="125002"/>
                      </a:cubicBezTo>
                      <a:cubicBezTo>
                        <a:pt x="1414032" y="109829"/>
                        <a:pt x="1418071" y="95052"/>
                        <a:pt x="1423912" y="81213"/>
                      </a:cubicBezTo>
                      <a:cubicBezTo>
                        <a:pt x="1433287" y="58399"/>
                        <a:pt x="1447603" y="36487"/>
                        <a:pt x="1467326" y="22215"/>
                      </a:cubicBezTo>
                      <a:cubicBezTo>
                        <a:pt x="1499995" y="-1500"/>
                        <a:pt x="1564431" y="-9104"/>
                        <a:pt x="1598434" y="13709"/>
                      </a:cubicBezTo>
                      <a:cubicBezTo>
                        <a:pt x="1614552" y="24413"/>
                        <a:pt x="1626631" y="40091"/>
                        <a:pt x="1636944" y="56165"/>
                      </a:cubicBezTo>
                      <a:cubicBezTo>
                        <a:pt x="1642749" y="66004"/>
                        <a:pt x="1648554" y="76275"/>
                        <a:pt x="1651259" y="87448"/>
                      </a:cubicBezTo>
                      <a:cubicBezTo>
                        <a:pt x="1655730" y="104459"/>
                        <a:pt x="1653062" y="122767"/>
                        <a:pt x="1647220" y="139310"/>
                      </a:cubicBezTo>
                      <a:cubicBezTo>
                        <a:pt x="1635610" y="175098"/>
                        <a:pt x="1609179" y="206381"/>
                        <a:pt x="1574743" y="222022"/>
                      </a:cubicBezTo>
                      <a:cubicBezTo>
                        <a:pt x="1573373" y="222923"/>
                        <a:pt x="1571606" y="222923"/>
                        <a:pt x="1569804" y="223824"/>
                      </a:cubicBezTo>
                      <a:cubicBezTo>
                        <a:pt x="1571138" y="226491"/>
                        <a:pt x="1572508" y="229627"/>
                        <a:pt x="1573373" y="232294"/>
                      </a:cubicBezTo>
                      <a:cubicBezTo>
                        <a:pt x="1664672" y="465222"/>
                        <a:pt x="1791345" y="664129"/>
                        <a:pt x="1900096" y="880515"/>
                      </a:cubicBezTo>
                      <a:cubicBezTo>
                        <a:pt x="1914880" y="910032"/>
                        <a:pt x="1929627" y="940414"/>
                        <a:pt x="1949351" y="963227"/>
                      </a:cubicBezTo>
                      <a:cubicBezTo>
                        <a:pt x="1969039" y="986005"/>
                        <a:pt x="1994532" y="1000781"/>
                        <a:pt x="2019160" y="994078"/>
                      </a:cubicBezTo>
                      <a:cubicBezTo>
                        <a:pt x="2037946" y="989140"/>
                        <a:pt x="2053631" y="973066"/>
                        <a:pt x="2068848" y="956488"/>
                      </a:cubicBezTo>
                      <a:cubicBezTo>
                        <a:pt x="2141325" y="874712"/>
                        <a:pt x="2199955" y="770556"/>
                        <a:pt x="2261723" y="671301"/>
                      </a:cubicBezTo>
                      <a:cubicBezTo>
                        <a:pt x="2236662" y="646721"/>
                        <a:pt x="2219679" y="613636"/>
                        <a:pt x="2217876" y="578317"/>
                      </a:cubicBezTo>
                      <a:cubicBezTo>
                        <a:pt x="2215172" y="516616"/>
                        <a:pt x="2271134" y="435705"/>
                        <a:pt x="2337805" y="433903"/>
                      </a:cubicBezTo>
                      <a:cubicBezTo>
                        <a:pt x="2410318" y="431236"/>
                        <a:pt x="2471653" y="488901"/>
                        <a:pt x="2477891" y="558639"/>
                      </a:cubicBezTo>
                      <a:cubicBezTo>
                        <a:pt x="2481497" y="597526"/>
                        <a:pt x="2470283" y="637783"/>
                        <a:pt x="2446593" y="669066"/>
                      </a:cubicBezTo>
                      <a:cubicBezTo>
                        <a:pt x="2435379" y="683807"/>
                        <a:pt x="2421064" y="696781"/>
                        <a:pt x="2404044" y="704818"/>
                      </a:cubicBezTo>
                      <a:cubicBezTo>
                        <a:pt x="2393768" y="709756"/>
                        <a:pt x="2382121" y="712423"/>
                        <a:pt x="2370474" y="713324"/>
                      </a:cubicBezTo>
                      <a:cubicBezTo>
                        <a:pt x="2396905" y="783963"/>
                        <a:pt x="2422867" y="854566"/>
                        <a:pt x="2449261" y="925205"/>
                      </a:cubicBezTo>
                      <a:cubicBezTo>
                        <a:pt x="2477891" y="1003448"/>
                        <a:pt x="2496714" y="1073619"/>
                        <a:pt x="2540560" y="1139357"/>
                      </a:cubicBezTo>
                      <a:cubicBezTo>
                        <a:pt x="2562952" y="1172874"/>
                        <a:pt x="2586210" y="1189849"/>
                        <a:pt x="2618879" y="1189849"/>
                      </a:cubicBezTo>
                      <a:cubicBezTo>
                        <a:pt x="2648879" y="1189849"/>
                        <a:pt x="2677076" y="1169739"/>
                        <a:pt x="2702569" y="1146493"/>
                      </a:cubicBezTo>
                      <a:cubicBezTo>
                        <a:pt x="2759433" y="1095532"/>
                        <a:pt x="2822066" y="1026694"/>
                        <a:pt x="2864615" y="945784"/>
                      </a:cubicBezTo>
                      <a:cubicBezTo>
                        <a:pt x="2831045" y="920303"/>
                        <a:pt x="2807751" y="881848"/>
                        <a:pt x="2805984" y="839825"/>
                      </a:cubicBezTo>
                      <a:cubicBezTo>
                        <a:pt x="2803280" y="778124"/>
                        <a:pt x="2859242" y="697682"/>
                        <a:pt x="2925913" y="695448"/>
                      </a:cubicBezTo>
                      <a:cubicBezTo>
                        <a:pt x="2997958" y="692745"/>
                        <a:pt x="3059725" y="750409"/>
                        <a:pt x="3065999" y="820616"/>
                      </a:cubicBezTo>
                      <a:close/>
                    </a:path>
                  </a:pathLst>
                </a:custGeom>
                <a:solidFill>
                  <a:schemeClr val="accent2"/>
                </a:solidFill>
                <a:ln w="9231" cap="flat">
                  <a:noFill/>
                  <a:prstDash val="solid"/>
                  <a:miter/>
                </a:ln>
              </p:spPr>
              <p:txBody>
                <a:bodyPr rtlCol="0" anchor="ctr"/>
                <a:lstStyle/>
                <a:p>
                  <a:endParaRPr lang="en-US"/>
                </a:p>
              </p:txBody>
            </p:sp>
            <p:sp>
              <p:nvSpPr>
                <p:cNvPr id="47" name="Freeform 46">
                  <a:extLst>
                    <a:ext uri="{FF2B5EF4-FFF2-40B4-BE49-F238E27FC236}">
                      <a16:creationId xmlns:a16="http://schemas.microsoft.com/office/drawing/2014/main" id="{7F80C5AB-8ACF-3CCC-C02D-D10DC6203C62}"/>
                    </a:ext>
                  </a:extLst>
                </p:cNvPr>
                <p:cNvSpPr/>
                <p:nvPr/>
              </p:nvSpPr>
              <p:spPr>
                <a:xfrm>
                  <a:off x="8056950" y="4645082"/>
                  <a:ext cx="2644862" cy="1409212"/>
                </a:xfrm>
                <a:custGeom>
                  <a:avLst/>
                  <a:gdLst>
                    <a:gd name="connsiteX0" fmla="*/ 2469811 w 2644862"/>
                    <a:gd name="connsiteY0" fmla="*/ 1359585 h 1409212"/>
                    <a:gd name="connsiteX1" fmla="*/ 2457731 w 2644862"/>
                    <a:gd name="connsiteY1" fmla="*/ 1409213 h 1409212"/>
                    <a:gd name="connsiteX2" fmla="*/ 179651 w 2644862"/>
                    <a:gd name="connsiteY2" fmla="*/ 1409213 h 1409212"/>
                    <a:gd name="connsiteX3" fmla="*/ 165336 w 2644862"/>
                    <a:gd name="connsiteY3" fmla="*/ 1352882 h 1409212"/>
                    <a:gd name="connsiteX4" fmla="*/ 2469811 w 2644862"/>
                    <a:gd name="connsiteY4" fmla="*/ 1359585 h 1409212"/>
                    <a:gd name="connsiteX5" fmla="*/ 2631784 w 2644862"/>
                    <a:gd name="connsiteY5" fmla="*/ 603099 h 1409212"/>
                    <a:gd name="connsiteX6" fmla="*/ 2486001 w 2644862"/>
                    <a:gd name="connsiteY6" fmla="*/ 738827 h 1409212"/>
                    <a:gd name="connsiteX7" fmla="*/ 2269400 w 2644862"/>
                    <a:gd name="connsiteY7" fmla="*/ 726104 h 1409212"/>
                    <a:gd name="connsiteX8" fmla="*/ 2156285 w 2644862"/>
                    <a:gd name="connsiteY8" fmla="*/ 554012 h 1409212"/>
                    <a:gd name="connsiteX9" fmla="*/ 2121850 w 2644862"/>
                    <a:gd name="connsiteY9" fmla="*/ 450540 h 1409212"/>
                    <a:gd name="connsiteX10" fmla="*/ 2091885 w 2644862"/>
                    <a:gd name="connsiteY10" fmla="*/ 335680 h 1409212"/>
                    <a:gd name="connsiteX11" fmla="*/ 2091345 w 2644862"/>
                    <a:gd name="connsiteY11" fmla="*/ 334995 h 1409212"/>
                    <a:gd name="connsiteX12" fmla="*/ 2071368 w 2644862"/>
                    <a:gd name="connsiteY12" fmla="*/ 332220 h 1409212"/>
                    <a:gd name="connsiteX13" fmla="*/ 1918446 w 2644862"/>
                    <a:gd name="connsiteY13" fmla="*/ 594053 h 1409212"/>
                    <a:gd name="connsiteX14" fmla="*/ 1780704 w 2644862"/>
                    <a:gd name="connsiteY14" fmla="*/ 644041 h 1409212"/>
                    <a:gd name="connsiteX15" fmla="*/ 1651616 w 2644862"/>
                    <a:gd name="connsiteY15" fmla="*/ 580574 h 1409212"/>
                    <a:gd name="connsiteX16" fmla="*/ 1485893 w 2644862"/>
                    <a:gd name="connsiteY16" fmla="*/ 317696 h 1409212"/>
                    <a:gd name="connsiteX17" fmla="*/ 1366288 w 2644862"/>
                    <a:gd name="connsiteY17" fmla="*/ 15534 h 1409212"/>
                    <a:gd name="connsiteX18" fmla="*/ 1343066 w 2644862"/>
                    <a:gd name="connsiteY18" fmla="*/ 6451 h 1409212"/>
                    <a:gd name="connsiteX19" fmla="*/ 1228402 w 2644862"/>
                    <a:gd name="connsiteY19" fmla="*/ 299495 h 1409212"/>
                    <a:gd name="connsiteX20" fmla="*/ 1082979 w 2644862"/>
                    <a:gd name="connsiteY20" fmla="*/ 566482 h 1409212"/>
                    <a:gd name="connsiteX21" fmla="*/ 975562 w 2644862"/>
                    <a:gd name="connsiteY21" fmla="*/ 647068 h 1409212"/>
                    <a:gd name="connsiteX22" fmla="*/ 828950 w 2644862"/>
                    <a:gd name="connsiteY22" fmla="*/ 627822 h 1409212"/>
                    <a:gd name="connsiteX23" fmla="*/ 628539 w 2644862"/>
                    <a:gd name="connsiteY23" fmla="*/ 429421 h 1409212"/>
                    <a:gd name="connsiteX24" fmla="*/ 629368 w 2644862"/>
                    <a:gd name="connsiteY24" fmla="*/ 423041 h 1409212"/>
                    <a:gd name="connsiteX25" fmla="*/ 606724 w 2644862"/>
                    <a:gd name="connsiteY25" fmla="*/ 416915 h 1409212"/>
                    <a:gd name="connsiteX26" fmla="*/ 570052 w 2644862"/>
                    <a:gd name="connsiteY26" fmla="*/ 507592 h 1409212"/>
                    <a:gd name="connsiteX27" fmla="*/ 525124 w 2644862"/>
                    <a:gd name="connsiteY27" fmla="*/ 607496 h 1409212"/>
                    <a:gd name="connsiteX28" fmla="*/ 399281 w 2644862"/>
                    <a:gd name="connsiteY28" fmla="*/ 752954 h 1409212"/>
                    <a:gd name="connsiteX29" fmla="*/ 16524 w 2644862"/>
                    <a:gd name="connsiteY29" fmla="*/ 690569 h 1409212"/>
                    <a:gd name="connsiteX30" fmla="*/ 2678 w 2644862"/>
                    <a:gd name="connsiteY30" fmla="*/ 704408 h 1409212"/>
                    <a:gd name="connsiteX31" fmla="*/ 400760 w 2644862"/>
                    <a:gd name="connsiteY31" fmla="*/ 789103 h 1409212"/>
                    <a:gd name="connsiteX32" fmla="*/ 543297 w 2644862"/>
                    <a:gd name="connsiteY32" fmla="*/ 641013 h 1409212"/>
                    <a:gd name="connsiteX33" fmla="*/ 592372 w 2644862"/>
                    <a:gd name="connsiteY33" fmla="*/ 539344 h 1409212"/>
                    <a:gd name="connsiteX34" fmla="*/ 621579 w 2644862"/>
                    <a:gd name="connsiteY34" fmla="*/ 465353 h 1409212"/>
                    <a:gd name="connsiteX35" fmla="*/ 756112 w 2644862"/>
                    <a:gd name="connsiteY35" fmla="*/ 616218 h 1409212"/>
                    <a:gd name="connsiteX36" fmla="*/ 967810 w 2644862"/>
                    <a:gd name="connsiteY36" fmla="*/ 682712 h 1409212"/>
                    <a:gd name="connsiteX37" fmla="*/ 1137607 w 2644862"/>
                    <a:gd name="connsiteY37" fmla="*/ 548209 h 1409212"/>
                    <a:gd name="connsiteX38" fmla="*/ 1258077 w 2644862"/>
                    <a:gd name="connsiteY38" fmla="*/ 312001 h 1409212"/>
                    <a:gd name="connsiteX39" fmla="*/ 1355254 w 2644862"/>
                    <a:gd name="connsiteY39" fmla="*/ 53592 h 1409212"/>
                    <a:gd name="connsiteX40" fmla="*/ 1567312 w 2644862"/>
                    <a:gd name="connsiteY40" fmla="*/ 533613 h 1409212"/>
                    <a:gd name="connsiteX41" fmla="*/ 1750343 w 2644862"/>
                    <a:gd name="connsiteY41" fmla="*/ 676657 h 1409212"/>
                    <a:gd name="connsiteX42" fmla="*/ 1960201 w 2644862"/>
                    <a:gd name="connsiteY42" fmla="*/ 604793 h 1409212"/>
                    <a:gd name="connsiteX43" fmla="*/ 2079698 w 2644862"/>
                    <a:gd name="connsiteY43" fmla="*/ 387398 h 1409212"/>
                    <a:gd name="connsiteX44" fmla="*/ 2099999 w 2644862"/>
                    <a:gd name="connsiteY44" fmla="*/ 472669 h 1409212"/>
                    <a:gd name="connsiteX45" fmla="*/ 2136561 w 2644862"/>
                    <a:gd name="connsiteY45" fmla="*/ 591890 h 1409212"/>
                    <a:gd name="connsiteX46" fmla="*/ 2268210 w 2644862"/>
                    <a:gd name="connsiteY46" fmla="*/ 763478 h 1409212"/>
                    <a:gd name="connsiteX47" fmla="*/ 2485099 w 2644862"/>
                    <a:gd name="connsiteY47" fmla="*/ 774543 h 1409212"/>
                    <a:gd name="connsiteX48" fmla="*/ 2643971 w 2644862"/>
                    <a:gd name="connsiteY48" fmla="*/ 612505 h 1409212"/>
                    <a:gd name="connsiteX49" fmla="*/ 2631784 w 2644862"/>
                    <a:gd name="connsiteY49" fmla="*/ 603099 h 140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44862" h="1409212">
                      <a:moveTo>
                        <a:pt x="2469811" y="1359585"/>
                      </a:moveTo>
                      <a:cubicBezTo>
                        <a:pt x="2461770" y="1387300"/>
                        <a:pt x="2456397" y="1406978"/>
                        <a:pt x="2457731" y="1409213"/>
                      </a:cubicBezTo>
                      <a:cubicBezTo>
                        <a:pt x="1205469" y="1250960"/>
                        <a:pt x="179651" y="1409213"/>
                        <a:pt x="179651" y="1409213"/>
                      </a:cubicBezTo>
                      <a:cubicBezTo>
                        <a:pt x="181454" y="1406978"/>
                        <a:pt x="175180" y="1384165"/>
                        <a:pt x="165336" y="1352882"/>
                      </a:cubicBezTo>
                      <a:cubicBezTo>
                        <a:pt x="1255589" y="1219208"/>
                        <a:pt x="2341804" y="1343944"/>
                        <a:pt x="2469811" y="1359585"/>
                      </a:cubicBezTo>
                      <a:close/>
                      <a:moveTo>
                        <a:pt x="2631784" y="603099"/>
                      </a:moveTo>
                      <a:cubicBezTo>
                        <a:pt x="2583682" y="650456"/>
                        <a:pt x="2548309" y="707291"/>
                        <a:pt x="2486001" y="738827"/>
                      </a:cubicBezTo>
                      <a:cubicBezTo>
                        <a:pt x="2417094" y="773678"/>
                        <a:pt x="2333727" y="768668"/>
                        <a:pt x="2269400" y="726104"/>
                      </a:cubicBezTo>
                      <a:cubicBezTo>
                        <a:pt x="2209363" y="686388"/>
                        <a:pt x="2179687" y="619389"/>
                        <a:pt x="2156285" y="554012"/>
                      </a:cubicBezTo>
                      <a:cubicBezTo>
                        <a:pt x="2144026" y="519774"/>
                        <a:pt x="2132379" y="485319"/>
                        <a:pt x="2121850" y="450540"/>
                      </a:cubicBezTo>
                      <a:cubicBezTo>
                        <a:pt x="2110419" y="412662"/>
                        <a:pt x="2103749" y="373342"/>
                        <a:pt x="2091885" y="335680"/>
                      </a:cubicBezTo>
                      <a:cubicBezTo>
                        <a:pt x="2091777" y="335355"/>
                        <a:pt x="2091489" y="335283"/>
                        <a:pt x="2091345" y="334995"/>
                      </a:cubicBezTo>
                      <a:cubicBezTo>
                        <a:pt x="2088244" y="326598"/>
                        <a:pt x="2075695" y="322165"/>
                        <a:pt x="2071368" y="332220"/>
                      </a:cubicBezTo>
                      <a:cubicBezTo>
                        <a:pt x="2031957" y="424159"/>
                        <a:pt x="1999613" y="529252"/>
                        <a:pt x="1918446" y="594053"/>
                      </a:cubicBezTo>
                      <a:cubicBezTo>
                        <a:pt x="1879792" y="624867"/>
                        <a:pt x="1830861" y="646275"/>
                        <a:pt x="1780704" y="644041"/>
                      </a:cubicBezTo>
                      <a:cubicBezTo>
                        <a:pt x="1730727" y="641806"/>
                        <a:pt x="1686376" y="614956"/>
                        <a:pt x="1651616" y="580574"/>
                      </a:cubicBezTo>
                      <a:cubicBezTo>
                        <a:pt x="1579427" y="509106"/>
                        <a:pt x="1529667" y="408193"/>
                        <a:pt x="1485893" y="317696"/>
                      </a:cubicBezTo>
                      <a:cubicBezTo>
                        <a:pt x="1438512" y="219810"/>
                        <a:pt x="1401625" y="118212"/>
                        <a:pt x="1366288" y="15534"/>
                      </a:cubicBezTo>
                      <a:cubicBezTo>
                        <a:pt x="1368812" y="2523"/>
                        <a:pt x="1349016" y="-6848"/>
                        <a:pt x="1343066" y="6451"/>
                      </a:cubicBezTo>
                      <a:cubicBezTo>
                        <a:pt x="1300229" y="102102"/>
                        <a:pt x="1269075" y="202799"/>
                        <a:pt x="1228402" y="299495"/>
                      </a:cubicBezTo>
                      <a:cubicBezTo>
                        <a:pt x="1189603" y="391794"/>
                        <a:pt x="1148857" y="489680"/>
                        <a:pt x="1082979" y="566482"/>
                      </a:cubicBezTo>
                      <a:cubicBezTo>
                        <a:pt x="1053844" y="600432"/>
                        <a:pt x="1018363" y="631823"/>
                        <a:pt x="975562" y="647068"/>
                      </a:cubicBezTo>
                      <a:cubicBezTo>
                        <a:pt x="925045" y="665052"/>
                        <a:pt x="874527" y="653267"/>
                        <a:pt x="828950" y="627822"/>
                      </a:cubicBezTo>
                      <a:cubicBezTo>
                        <a:pt x="744502" y="580610"/>
                        <a:pt x="683780" y="506655"/>
                        <a:pt x="628539" y="429421"/>
                      </a:cubicBezTo>
                      <a:cubicBezTo>
                        <a:pt x="628683" y="427294"/>
                        <a:pt x="629368" y="425096"/>
                        <a:pt x="629368" y="423041"/>
                      </a:cubicBezTo>
                      <a:cubicBezTo>
                        <a:pt x="629296" y="409887"/>
                        <a:pt x="613611" y="407977"/>
                        <a:pt x="606724" y="416915"/>
                      </a:cubicBezTo>
                      <a:cubicBezTo>
                        <a:pt x="587613" y="441638"/>
                        <a:pt x="581086" y="478616"/>
                        <a:pt x="570052" y="507592"/>
                      </a:cubicBezTo>
                      <a:cubicBezTo>
                        <a:pt x="557035" y="541722"/>
                        <a:pt x="542576" y="575384"/>
                        <a:pt x="525124" y="607496"/>
                      </a:cubicBezTo>
                      <a:cubicBezTo>
                        <a:pt x="494366" y="664151"/>
                        <a:pt x="453440" y="716878"/>
                        <a:pt x="399281" y="752954"/>
                      </a:cubicBezTo>
                      <a:cubicBezTo>
                        <a:pt x="272753" y="837217"/>
                        <a:pt x="118821" y="789283"/>
                        <a:pt x="16524" y="690569"/>
                      </a:cubicBezTo>
                      <a:cubicBezTo>
                        <a:pt x="7401" y="681775"/>
                        <a:pt x="-5688" y="695074"/>
                        <a:pt x="2678" y="704408"/>
                      </a:cubicBezTo>
                      <a:cubicBezTo>
                        <a:pt x="102306" y="815629"/>
                        <a:pt x="264784" y="868175"/>
                        <a:pt x="400760" y="789103"/>
                      </a:cubicBezTo>
                      <a:cubicBezTo>
                        <a:pt x="460868" y="754144"/>
                        <a:pt x="508177" y="700372"/>
                        <a:pt x="543297" y="641013"/>
                      </a:cubicBezTo>
                      <a:cubicBezTo>
                        <a:pt x="562516" y="608577"/>
                        <a:pt x="578202" y="574231"/>
                        <a:pt x="592372" y="539344"/>
                      </a:cubicBezTo>
                      <a:cubicBezTo>
                        <a:pt x="601459" y="516818"/>
                        <a:pt x="613647" y="491049"/>
                        <a:pt x="621579" y="465353"/>
                      </a:cubicBezTo>
                      <a:cubicBezTo>
                        <a:pt x="655474" y="523666"/>
                        <a:pt x="703756" y="575348"/>
                        <a:pt x="756112" y="616218"/>
                      </a:cubicBezTo>
                      <a:cubicBezTo>
                        <a:pt x="816149" y="663034"/>
                        <a:pt x="889599" y="701993"/>
                        <a:pt x="967810" y="682712"/>
                      </a:cubicBezTo>
                      <a:cubicBezTo>
                        <a:pt x="1040250" y="664836"/>
                        <a:pt x="1096032" y="607135"/>
                        <a:pt x="1137607" y="548209"/>
                      </a:cubicBezTo>
                      <a:cubicBezTo>
                        <a:pt x="1188485" y="476021"/>
                        <a:pt x="1223894" y="392984"/>
                        <a:pt x="1258077" y="312001"/>
                      </a:cubicBezTo>
                      <a:cubicBezTo>
                        <a:pt x="1293631" y="227775"/>
                        <a:pt x="1328968" y="141530"/>
                        <a:pt x="1355254" y="53592"/>
                      </a:cubicBezTo>
                      <a:cubicBezTo>
                        <a:pt x="1392863" y="223522"/>
                        <a:pt x="1470424" y="390461"/>
                        <a:pt x="1567312" y="533613"/>
                      </a:cubicBezTo>
                      <a:cubicBezTo>
                        <a:pt x="1611195" y="598486"/>
                        <a:pt x="1669969" y="661268"/>
                        <a:pt x="1750343" y="676657"/>
                      </a:cubicBezTo>
                      <a:cubicBezTo>
                        <a:pt x="1827507" y="691398"/>
                        <a:pt x="1904708" y="657195"/>
                        <a:pt x="1960201" y="604793"/>
                      </a:cubicBezTo>
                      <a:cubicBezTo>
                        <a:pt x="2021752" y="546660"/>
                        <a:pt x="2056224" y="467659"/>
                        <a:pt x="2079698" y="387398"/>
                      </a:cubicBezTo>
                      <a:cubicBezTo>
                        <a:pt x="2084602" y="416338"/>
                        <a:pt x="2092534" y="445170"/>
                        <a:pt x="2099999" y="472669"/>
                      </a:cubicBezTo>
                      <a:cubicBezTo>
                        <a:pt x="2110852" y="512710"/>
                        <a:pt x="2122102" y="553003"/>
                        <a:pt x="2136561" y="591890"/>
                      </a:cubicBezTo>
                      <a:cubicBezTo>
                        <a:pt x="2162451" y="661664"/>
                        <a:pt x="2201286" y="726429"/>
                        <a:pt x="2268210" y="763478"/>
                      </a:cubicBezTo>
                      <a:cubicBezTo>
                        <a:pt x="2334593" y="800239"/>
                        <a:pt x="2415291" y="804492"/>
                        <a:pt x="2485099" y="774543"/>
                      </a:cubicBezTo>
                      <a:cubicBezTo>
                        <a:pt x="2554042" y="744990"/>
                        <a:pt x="2611014" y="678820"/>
                        <a:pt x="2643971" y="612505"/>
                      </a:cubicBezTo>
                      <a:cubicBezTo>
                        <a:pt x="2647830" y="604829"/>
                        <a:pt x="2638310" y="596648"/>
                        <a:pt x="2631784" y="603099"/>
                      </a:cubicBezTo>
                      <a:close/>
                    </a:path>
                  </a:pathLst>
                </a:custGeom>
                <a:solidFill>
                  <a:srgbClr val="FFFFFF"/>
                </a:solidFill>
                <a:ln w="9231" cap="flat">
                  <a:noFill/>
                  <a:prstDash val="solid"/>
                  <a:miter/>
                </a:ln>
              </p:spPr>
              <p:txBody>
                <a:bodyPr rtlCol="0" anchor="ctr"/>
                <a:lstStyle/>
                <a:p>
                  <a:endParaRPr lang="en-US"/>
                </a:p>
              </p:txBody>
            </p:sp>
          </p:grpSp>
        </p:grpSp>
        <p:grpSp>
          <p:nvGrpSpPr>
            <p:cNvPr id="17" name="Group 16">
              <a:extLst>
                <a:ext uri="{FF2B5EF4-FFF2-40B4-BE49-F238E27FC236}">
                  <a16:creationId xmlns:a16="http://schemas.microsoft.com/office/drawing/2014/main" id="{E0F701CF-4DD8-2D06-CE69-8ACB8AC7EC6F}"/>
                </a:ext>
              </a:extLst>
            </p:cNvPr>
            <p:cNvGrpSpPr/>
            <p:nvPr/>
          </p:nvGrpSpPr>
          <p:grpSpPr>
            <a:xfrm>
              <a:off x="1880367" y="5132245"/>
              <a:ext cx="1646193" cy="1288360"/>
              <a:chOff x="1880367" y="5132245"/>
              <a:chExt cx="1646193" cy="1288360"/>
            </a:xfrm>
          </p:grpSpPr>
          <p:sp>
            <p:nvSpPr>
              <p:cNvPr id="37" name="Freeform 36">
                <a:extLst>
                  <a:ext uri="{FF2B5EF4-FFF2-40B4-BE49-F238E27FC236}">
                    <a16:creationId xmlns:a16="http://schemas.microsoft.com/office/drawing/2014/main" id="{6180FF43-68D9-DE74-531E-65E1CE024816}"/>
                  </a:ext>
                </a:extLst>
              </p:cNvPr>
              <p:cNvSpPr/>
              <p:nvPr/>
            </p:nvSpPr>
            <p:spPr>
              <a:xfrm>
                <a:off x="1880367" y="5132245"/>
                <a:ext cx="1646193"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38" name="TextBox 37">
                <a:extLst>
                  <a:ext uri="{FF2B5EF4-FFF2-40B4-BE49-F238E27FC236}">
                    <a16:creationId xmlns:a16="http://schemas.microsoft.com/office/drawing/2014/main" id="{278AA2EB-3A48-A1ED-B33F-A75B7E551186}"/>
                  </a:ext>
                </a:extLst>
              </p:cNvPr>
              <p:cNvSpPr txBox="1"/>
              <p:nvPr/>
            </p:nvSpPr>
            <p:spPr>
              <a:xfrm>
                <a:off x="2029915" y="5927962"/>
                <a:ext cx="1317990"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Incarnation</a:t>
                </a:r>
              </a:p>
            </p:txBody>
          </p:sp>
          <p:grpSp>
            <p:nvGrpSpPr>
              <p:cNvPr id="39" name="Group 38">
                <a:extLst>
                  <a:ext uri="{FF2B5EF4-FFF2-40B4-BE49-F238E27FC236}">
                    <a16:creationId xmlns:a16="http://schemas.microsoft.com/office/drawing/2014/main" id="{9A231F3B-31CC-8771-1448-396A3423AF12}"/>
                  </a:ext>
                </a:extLst>
              </p:cNvPr>
              <p:cNvGrpSpPr>
                <a:grpSpLocks noChangeAspect="1"/>
              </p:cNvGrpSpPr>
              <p:nvPr/>
            </p:nvGrpSpPr>
            <p:grpSpPr>
              <a:xfrm>
                <a:off x="2379303" y="5255560"/>
                <a:ext cx="648320" cy="648000"/>
                <a:chOff x="-4517712" y="-1650008"/>
                <a:chExt cx="2192802" cy="2191719"/>
              </a:xfrm>
              <a:solidFill>
                <a:schemeClr val="accent2"/>
              </a:solidFill>
            </p:grpSpPr>
            <p:sp>
              <p:nvSpPr>
                <p:cNvPr id="40" name="Freeform 39">
                  <a:extLst>
                    <a:ext uri="{FF2B5EF4-FFF2-40B4-BE49-F238E27FC236}">
                      <a16:creationId xmlns:a16="http://schemas.microsoft.com/office/drawing/2014/main" id="{8FB3C42D-5716-37B7-0B63-F0393170FD96}"/>
                    </a:ext>
                  </a:extLst>
                </p:cNvPr>
                <p:cNvSpPr/>
                <p:nvPr/>
              </p:nvSpPr>
              <p:spPr>
                <a:xfrm>
                  <a:off x="-4517712" y="-1650008"/>
                  <a:ext cx="2192802" cy="2191719"/>
                </a:xfrm>
                <a:custGeom>
                  <a:avLst/>
                  <a:gdLst>
                    <a:gd name="connsiteX0" fmla="*/ 1096419 w 2192802"/>
                    <a:gd name="connsiteY0" fmla="*/ 0 h 2191719"/>
                    <a:gd name="connsiteX1" fmla="*/ 0 w 2192802"/>
                    <a:gd name="connsiteY1" fmla="*/ 1095842 h 2191719"/>
                    <a:gd name="connsiteX2" fmla="*/ 1096419 w 2192802"/>
                    <a:gd name="connsiteY2" fmla="*/ 2191720 h 2191719"/>
                    <a:gd name="connsiteX3" fmla="*/ 2192803 w 2192802"/>
                    <a:gd name="connsiteY3" fmla="*/ 1095842 h 2191719"/>
                    <a:gd name="connsiteX4" fmla="*/ 1096419 w 2192802"/>
                    <a:gd name="connsiteY4" fmla="*/ 0 h 2191719"/>
                    <a:gd name="connsiteX5" fmla="*/ 1096419 w 2192802"/>
                    <a:gd name="connsiteY5" fmla="*/ 2123207 h 2191719"/>
                    <a:gd name="connsiteX6" fmla="*/ 68546 w 2192802"/>
                    <a:gd name="connsiteY6" fmla="*/ 1095842 h 2191719"/>
                    <a:gd name="connsiteX7" fmla="*/ 1096419 w 2192802"/>
                    <a:gd name="connsiteY7" fmla="*/ 68477 h 2191719"/>
                    <a:gd name="connsiteX8" fmla="*/ 2124292 w 2192802"/>
                    <a:gd name="connsiteY8" fmla="*/ 1095842 h 2191719"/>
                    <a:gd name="connsiteX9" fmla="*/ 1096419 w 2192802"/>
                    <a:gd name="connsiteY9" fmla="*/ 2123207 h 219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92802" h="2191719">
                      <a:moveTo>
                        <a:pt x="1096419" y="0"/>
                      </a:moveTo>
                      <a:cubicBezTo>
                        <a:pt x="491689" y="0"/>
                        <a:pt x="0" y="491410"/>
                        <a:pt x="0" y="1095842"/>
                      </a:cubicBezTo>
                      <a:cubicBezTo>
                        <a:pt x="0" y="1700274"/>
                        <a:pt x="491689" y="2191720"/>
                        <a:pt x="1096419" y="2191720"/>
                      </a:cubicBezTo>
                      <a:cubicBezTo>
                        <a:pt x="1701150" y="2191720"/>
                        <a:pt x="2192803" y="1700274"/>
                        <a:pt x="2192803" y="1095842"/>
                      </a:cubicBezTo>
                      <a:cubicBezTo>
                        <a:pt x="2192803" y="491410"/>
                        <a:pt x="1701150" y="0"/>
                        <a:pt x="1096419" y="0"/>
                      </a:cubicBezTo>
                      <a:close/>
                      <a:moveTo>
                        <a:pt x="1096419" y="2123207"/>
                      </a:moveTo>
                      <a:cubicBezTo>
                        <a:pt x="529369" y="2123207"/>
                        <a:pt x="68546" y="1662612"/>
                        <a:pt x="68546" y="1095842"/>
                      </a:cubicBezTo>
                      <a:cubicBezTo>
                        <a:pt x="68546" y="529072"/>
                        <a:pt x="529369" y="68477"/>
                        <a:pt x="1096419" y="68477"/>
                      </a:cubicBezTo>
                      <a:cubicBezTo>
                        <a:pt x="1663469" y="68477"/>
                        <a:pt x="2124292" y="529072"/>
                        <a:pt x="2124292" y="1095842"/>
                      </a:cubicBezTo>
                      <a:cubicBezTo>
                        <a:pt x="2124292" y="1662612"/>
                        <a:pt x="1663469" y="2123207"/>
                        <a:pt x="1096419" y="2123207"/>
                      </a:cubicBezTo>
                      <a:close/>
                    </a:path>
                  </a:pathLst>
                </a:custGeom>
                <a:grpFill/>
                <a:ln w="12700" cap="flat">
                  <a:solidFill>
                    <a:schemeClr val="accent2"/>
                  </a:solidFill>
                  <a:prstDash val="solid"/>
                  <a:miter/>
                </a:ln>
              </p:spPr>
              <p:txBody>
                <a:bodyPr rtlCol="0" anchor="ctr"/>
                <a:lstStyle/>
                <a:p>
                  <a:endParaRPr lang="en-US"/>
                </a:p>
              </p:txBody>
            </p:sp>
            <p:sp>
              <p:nvSpPr>
                <p:cNvPr id="41" name="Freeform 40">
                  <a:extLst>
                    <a:ext uri="{FF2B5EF4-FFF2-40B4-BE49-F238E27FC236}">
                      <a16:creationId xmlns:a16="http://schemas.microsoft.com/office/drawing/2014/main" id="{E14BCDB8-C9F4-DEEA-F930-98569589971D}"/>
                    </a:ext>
                  </a:extLst>
                </p:cNvPr>
                <p:cNvSpPr/>
                <p:nvPr/>
              </p:nvSpPr>
              <p:spPr>
                <a:xfrm>
                  <a:off x="-3969484" y="-689425"/>
                  <a:ext cx="1096383" cy="871562"/>
                </a:xfrm>
                <a:custGeom>
                  <a:avLst/>
                  <a:gdLst>
                    <a:gd name="connsiteX0" fmla="*/ 784589 w 1096383"/>
                    <a:gd name="connsiteY0" fmla="*/ 0 h 871562"/>
                    <a:gd name="connsiteX1" fmla="*/ 714347 w 1096383"/>
                    <a:gd name="connsiteY1" fmla="*/ 44510 h 871562"/>
                    <a:gd name="connsiteX2" fmla="*/ 1027873 w 1096383"/>
                    <a:gd name="connsiteY2" fmla="*/ 494834 h 871562"/>
                    <a:gd name="connsiteX3" fmla="*/ 1027873 w 1096383"/>
                    <a:gd name="connsiteY3" fmla="*/ 768812 h 871562"/>
                    <a:gd name="connsiteX4" fmla="*/ 993618 w 1096383"/>
                    <a:gd name="connsiteY4" fmla="*/ 803050 h 871562"/>
                    <a:gd name="connsiteX5" fmla="*/ 102766 w 1096383"/>
                    <a:gd name="connsiteY5" fmla="*/ 803050 h 871562"/>
                    <a:gd name="connsiteX6" fmla="*/ 68510 w 1096383"/>
                    <a:gd name="connsiteY6" fmla="*/ 768812 h 871562"/>
                    <a:gd name="connsiteX7" fmla="*/ 68510 w 1096383"/>
                    <a:gd name="connsiteY7" fmla="*/ 494834 h 871562"/>
                    <a:gd name="connsiteX8" fmla="*/ 382000 w 1096383"/>
                    <a:gd name="connsiteY8" fmla="*/ 44510 h 871562"/>
                    <a:gd name="connsiteX9" fmla="*/ 311795 w 1096383"/>
                    <a:gd name="connsiteY9" fmla="*/ 0 h 871562"/>
                    <a:gd name="connsiteX10" fmla="*/ 0 w 1096383"/>
                    <a:gd name="connsiteY10" fmla="*/ 494834 h 871562"/>
                    <a:gd name="connsiteX11" fmla="*/ 0 w 1096383"/>
                    <a:gd name="connsiteY11" fmla="*/ 768812 h 871562"/>
                    <a:gd name="connsiteX12" fmla="*/ 102766 w 1096383"/>
                    <a:gd name="connsiteY12" fmla="*/ 871563 h 871562"/>
                    <a:gd name="connsiteX13" fmla="*/ 993618 w 1096383"/>
                    <a:gd name="connsiteY13" fmla="*/ 871563 h 871562"/>
                    <a:gd name="connsiteX14" fmla="*/ 1096383 w 1096383"/>
                    <a:gd name="connsiteY14" fmla="*/ 768812 h 871562"/>
                    <a:gd name="connsiteX15" fmla="*/ 1096383 w 1096383"/>
                    <a:gd name="connsiteY15" fmla="*/ 494834 h 871562"/>
                    <a:gd name="connsiteX16" fmla="*/ 784589 w 1096383"/>
                    <a:gd name="connsiteY16" fmla="*/ 0 h 8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96383" h="871562">
                      <a:moveTo>
                        <a:pt x="784589" y="0"/>
                      </a:moveTo>
                      <a:cubicBezTo>
                        <a:pt x="762341" y="17119"/>
                        <a:pt x="740057" y="32544"/>
                        <a:pt x="714347" y="44510"/>
                      </a:cubicBezTo>
                      <a:cubicBezTo>
                        <a:pt x="897667" y="113022"/>
                        <a:pt x="1027873" y="289368"/>
                        <a:pt x="1027873" y="494834"/>
                      </a:cubicBezTo>
                      <a:lnTo>
                        <a:pt x="1027873" y="768812"/>
                      </a:lnTo>
                      <a:cubicBezTo>
                        <a:pt x="1027873" y="787661"/>
                        <a:pt x="1012440" y="803050"/>
                        <a:pt x="993618" y="803050"/>
                      </a:cubicBezTo>
                      <a:lnTo>
                        <a:pt x="102766" y="803050"/>
                      </a:lnTo>
                      <a:cubicBezTo>
                        <a:pt x="83943" y="803050"/>
                        <a:pt x="68510" y="787661"/>
                        <a:pt x="68510" y="768812"/>
                      </a:cubicBezTo>
                      <a:lnTo>
                        <a:pt x="68510" y="494834"/>
                      </a:lnTo>
                      <a:cubicBezTo>
                        <a:pt x="68510" y="289368"/>
                        <a:pt x="198716" y="113022"/>
                        <a:pt x="382000" y="44510"/>
                      </a:cubicBezTo>
                      <a:cubicBezTo>
                        <a:pt x="356326" y="32544"/>
                        <a:pt x="334042" y="17119"/>
                        <a:pt x="311795" y="0"/>
                      </a:cubicBezTo>
                      <a:cubicBezTo>
                        <a:pt x="128475" y="89056"/>
                        <a:pt x="0" y="277402"/>
                        <a:pt x="0" y="494834"/>
                      </a:cubicBezTo>
                      <a:lnTo>
                        <a:pt x="0" y="768812"/>
                      </a:lnTo>
                      <a:cubicBezTo>
                        <a:pt x="0" y="825323"/>
                        <a:pt x="46227" y="871563"/>
                        <a:pt x="102766" y="871563"/>
                      </a:cubicBezTo>
                      <a:lnTo>
                        <a:pt x="993618" y="871563"/>
                      </a:lnTo>
                      <a:cubicBezTo>
                        <a:pt x="1050121" y="871563"/>
                        <a:pt x="1096383" y="825323"/>
                        <a:pt x="1096383" y="768812"/>
                      </a:cubicBezTo>
                      <a:lnTo>
                        <a:pt x="1096383" y="494834"/>
                      </a:lnTo>
                      <a:cubicBezTo>
                        <a:pt x="1096383" y="277402"/>
                        <a:pt x="967908" y="89056"/>
                        <a:pt x="784589" y="0"/>
                      </a:cubicBezTo>
                      <a:close/>
                    </a:path>
                  </a:pathLst>
                </a:custGeom>
                <a:grpFill/>
                <a:ln w="12700" cap="flat">
                  <a:solidFill>
                    <a:schemeClr val="accent2"/>
                  </a:solidFill>
                  <a:prstDash val="solid"/>
                  <a:miter/>
                </a:ln>
              </p:spPr>
              <p:txBody>
                <a:bodyPr rtlCol="0" anchor="ctr"/>
                <a:lstStyle/>
                <a:p>
                  <a:endParaRPr lang="en-US"/>
                </a:p>
              </p:txBody>
            </p:sp>
            <p:sp>
              <p:nvSpPr>
                <p:cNvPr id="42" name="Freeform 41">
                  <a:extLst>
                    <a:ext uri="{FF2B5EF4-FFF2-40B4-BE49-F238E27FC236}">
                      <a16:creationId xmlns:a16="http://schemas.microsoft.com/office/drawing/2014/main" id="{288347A4-6858-E26C-C218-F60B5F211FAE}"/>
                    </a:ext>
                  </a:extLst>
                </p:cNvPr>
                <p:cNvSpPr/>
                <p:nvPr/>
              </p:nvSpPr>
              <p:spPr>
                <a:xfrm>
                  <a:off x="-3729662" y="-1290434"/>
                  <a:ext cx="616738" cy="616433"/>
                </a:xfrm>
                <a:custGeom>
                  <a:avLst/>
                  <a:gdLst>
                    <a:gd name="connsiteX0" fmla="*/ 308369 w 616738"/>
                    <a:gd name="connsiteY0" fmla="*/ 616434 h 616433"/>
                    <a:gd name="connsiteX1" fmla="*/ 616738 w 616738"/>
                    <a:gd name="connsiteY1" fmla="*/ 308217 h 616433"/>
                    <a:gd name="connsiteX2" fmla="*/ 308369 w 616738"/>
                    <a:gd name="connsiteY2" fmla="*/ 0 h 616433"/>
                    <a:gd name="connsiteX3" fmla="*/ 0 w 616738"/>
                    <a:gd name="connsiteY3" fmla="*/ 308217 h 616433"/>
                    <a:gd name="connsiteX4" fmla="*/ 308369 w 616738"/>
                    <a:gd name="connsiteY4" fmla="*/ 616434 h 616433"/>
                    <a:gd name="connsiteX5" fmla="*/ 308369 w 616738"/>
                    <a:gd name="connsiteY5" fmla="*/ 68477 h 616433"/>
                    <a:gd name="connsiteX6" fmla="*/ 548192 w 616738"/>
                    <a:gd name="connsiteY6" fmla="*/ 308217 h 616433"/>
                    <a:gd name="connsiteX7" fmla="*/ 308369 w 616738"/>
                    <a:gd name="connsiteY7" fmla="*/ 547921 h 616433"/>
                    <a:gd name="connsiteX8" fmla="*/ 68546 w 616738"/>
                    <a:gd name="connsiteY8" fmla="*/ 308217 h 616433"/>
                    <a:gd name="connsiteX9" fmla="*/ 308369 w 616738"/>
                    <a:gd name="connsiteY9" fmla="*/ 68477 h 616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6738" h="616433">
                      <a:moveTo>
                        <a:pt x="308369" y="616434"/>
                      </a:moveTo>
                      <a:cubicBezTo>
                        <a:pt x="477950" y="616434"/>
                        <a:pt x="616738" y="477714"/>
                        <a:pt x="616738" y="308217"/>
                      </a:cubicBezTo>
                      <a:cubicBezTo>
                        <a:pt x="616738" y="138683"/>
                        <a:pt x="477950" y="0"/>
                        <a:pt x="308369" y="0"/>
                      </a:cubicBezTo>
                      <a:cubicBezTo>
                        <a:pt x="138752" y="0"/>
                        <a:pt x="0" y="138683"/>
                        <a:pt x="0" y="308217"/>
                      </a:cubicBezTo>
                      <a:cubicBezTo>
                        <a:pt x="0" y="477714"/>
                        <a:pt x="138752" y="616434"/>
                        <a:pt x="308369" y="616434"/>
                      </a:cubicBezTo>
                      <a:close/>
                      <a:moveTo>
                        <a:pt x="308369" y="68477"/>
                      </a:moveTo>
                      <a:cubicBezTo>
                        <a:pt x="440270" y="68477"/>
                        <a:pt x="548192" y="176345"/>
                        <a:pt x="548192" y="308217"/>
                      </a:cubicBezTo>
                      <a:cubicBezTo>
                        <a:pt x="548192" y="440052"/>
                        <a:pt x="440270" y="547921"/>
                        <a:pt x="308369" y="547921"/>
                      </a:cubicBezTo>
                      <a:cubicBezTo>
                        <a:pt x="176468" y="547921"/>
                        <a:pt x="68546" y="440052"/>
                        <a:pt x="68546" y="308217"/>
                      </a:cubicBezTo>
                      <a:cubicBezTo>
                        <a:pt x="68546" y="176345"/>
                        <a:pt x="176468" y="68477"/>
                        <a:pt x="308369" y="68477"/>
                      </a:cubicBezTo>
                      <a:close/>
                    </a:path>
                  </a:pathLst>
                </a:custGeom>
                <a:grpFill/>
                <a:ln w="12700" cap="flat">
                  <a:solidFill>
                    <a:schemeClr val="accent2"/>
                  </a:solidFill>
                  <a:prstDash val="solid"/>
                  <a:miter/>
                </a:ln>
              </p:spPr>
              <p:txBody>
                <a:bodyPr rtlCol="0" anchor="ctr"/>
                <a:lstStyle/>
                <a:p>
                  <a:endParaRPr lang="en-US"/>
                </a:p>
              </p:txBody>
            </p:sp>
          </p:grpSp>
        </p:grpSp>
        <p:grpSp>
          <p:nvGrpSpPr>
            <p:cNvPr id="18" name="Group 17">
              <a:extLst>
                <a:ext uri="{FF2B5EF4-FFF2-40B4-BE49-F238E27FC236}">
                  <a16:creationId xmlns:a16="http://schemas.microsoft.com/office/drawing/2014/main" id="{B5C12865-20AB-2871-AF7F-5B1CACE41F7D}"/>
                </a:ext>
              </a:extLst>
            </p:cNvPr>
            <p:cNvGrpSpPr/>
            <p:nvPr/>
          </p:nvGrpSpPr>
          <p:grpSpPr>
            <a:xfrm>
              <a:off x="7164184" y="3735919"/>
              <a:ext cx="1647262" cy="1288360"/>
              <a:chOff x="7164184" y="3735919"/>
              <a:chExt cx="1647262" cy="1288360"/>
            </a:xfrm>
          </p:grpSpPr>
          <p:sp>
            <p:nvSpPr>
              <p:cNvPr id="29" name="Freeform 28">
                <a:extLst>
                  <a:ext uri="{FF2B5EF4-FFF2-40B4-BE49-F238E27FC236}">
                    <a16:creationId xmlns:a16="http://schemas.microsoft.com/office/drawing/2014/main" id="{DBD06EE0-A137-E9E1-E25A-23CCD424DAF7}"/>
                  </a:ext>
                </a:extLst>
              </p:cNvPr>
              <p:cNvSpPr/>
              <p:nvPr/>
            </p:nvSpPr>
            <p:spPr>
              <a:xfrm>
                <a:off x="7164184" y="3735919"/>
                <a:ext cx="1646195" cy="1288360"/>
              </a:xfrm>
              <a:custGeom>
                <a:avLst/>
                <a:gdLst>
                  <a:gd name="connsiteX0" fmla="*/ 1095755 w 1175403"/>
                  <a:gd name="connsiteY0" fmla="*/ 919906 h 919905"/>
                  <a:gd name="connsiteX1" fmla="*/ 79647 w 1175403"/>
                  <a:gd name="connsiteY1" fmla="*/ 919906 h 919905"/>
                  <a:gd name="connsiteX2" fmla="*/ 0 w 1175403"/>
                  <a:gd name="connsiteY2" fmla="*/ 840240 h 919905"/>
                  <a:gd name="connsiteX3" fmla="*/ 0 w 1175403"/>
                  <a:gd name="connsiteY3" fmla="*/ 79666 h 919905"/>
                  <a:gd name="connsiteX4" fmla="*/ 79647 w 1175403"/>
                  <a:gd name="connsiteY4" fmla="*/ 0 h 919905"/>
                  <a:gd name="connsiteX5" fmla="*/ 1095755 w 1175403"/>
                  <a:gd name="connsiteY5" fmla="*/ 0 h 919905"/>
                  <a:gd name="connsiteX6" fmla="*/ 1175403 w 1175403"/>
                  <a:gd name="connsiteY6" fmla="*/ 79666 h 919905"/>
                  <a:gd name="connsiteX7" fmla="*/ 1175403 w 1175403"/>
                  <a:gd name="connsiteY7" fmla="*/ 840113 h 919905"/>
                  <a:gd name="connsiteX8" fmla="*/ 1095755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530" y="884202"/>
                      <a:pt x="1139834" y="919906"/>
                      <a:pt x="1095755" y="919906"/>
                    </a:cubicBezTo>
                    <a:close/>
                  </a:path>
                </a:pathLst>
              </a:custGeom>
              <a:solidFill>
                <a:srgbClr val="FFFFFF"/>
              </a:solidFill>
              <a:ln w="12692" cap="flat">
                <a:noFill/>
                <a:prstDash val="solid"/>
                <a:miter/>
              </a:ln>
            </p:spPr>
            <p:txBody>
              <a:bodyPr rtlCol="0" anchor="ctr"/>
              <a:lstStyle/>
              <a:p>
                <a:endParaRPr lang="en-US" dirty="0"/>
              </a:p>
            </p:txBody>
          </p:sp>
          <p:sp>
            <p:nvSpPr>
              <p:cNvPr id="30" name="Freeform 29">
                <a:extLst>
                  <a:ext uri="{FF2B5EF4-FFF2-40B4-BE49-F238E27FC236}">
                    <a16:creationId xmlns:a16="http://schemas.microsoft.com/office/drawing/2014/main" id="{6E8B79F6-02E4-22D8-B366-33C56E5D0238}"/>
                  </a:ext>
                </a:extLst>
              </p:cNvPr>
              <p:cNvSpPr/>
              <p:nvPr/>
            </p:nvSpPr>
            <p:spPr>
              <a:xfrm>
                <a:off x="7167920" y="4647737"/>
                <a:ext cx="1643526" cy="319065"/>
              </a:xfrm>
              <a:custGeom>
                <a:avLst/>
                <a:gdLst>
                  <a:gd name="connsiteX0" fmla="*/ 0 w 1173497"/>
                  <a:gd name="connsiteY0" fmla="*/ 0 h 227816"/>
                  <a:gd name="connsiteX1" fmla="*/ 1173498 w 1173497"/>
                  <a:gd name="connsiteY1" fmla="*/ 0 h 227816"/>
                  <a:gd name="connsiteX2" fmla="*/ 1173498 w 1173497"/>
                  <a:gd name="connsiteY2" fmla="*/ 227816 h 227816"/>
                  <a:gd name="connsiteX3" fmla="*/ 0 w 1173497"/>
                  <a:gd name="connsiteY3" fmla="*/ 227816 h 227816"/>
                </a:gdLst>
                <a:ahLst/>
                <a:cxnLst>
                  <a:cxn ang="0">
                    <a:pos x="connsiteX0" y="connsiteY0"/>
                  </a:cxn>
                  <a:cxn ang="0">
                    <a:pos x="connsiteX1" y="connsiteY1"/>
                  </a:cxn>
                  <a:cxn ang="0">
                    <a:pos x="connsiteX2" y="connsiteY2"/>
                  </a:cxn>
                  <a:cxn ang="0">
                    <a:pos x="connsiteX3" y="connsiteY3"/>
                  </a:cxn>
                </a:cxnLst>
                <a:rect l="l" t="t" r="r" b="b"/>
                <a:pathLst>
                  <a:path w="1173497" h="227816">
                    <a:moveTo>
                      <a:pt x="0" y="0"/>
                    </a:moveTo>
                    <a:lnTo>
                      <a:pt x="1173498" y="0"/>
                    </a:lnTo>
                    <a:lnTo>
                      <a:pt x="1173498" y="227816"/>
                    </a:lnTo>
                    <a:lnTo>
                      <a:pt x="0" y="227816"/>
                    </a:lnTo>
                    <a:close/>
                  </a:path>
                </a:pathLst>
              </a:custGeom>
              <a:noFill/>
              <a:ln w="12692" cap="flat">
                <a:noFill/>
                <a:prstDash val="solid"/>
                <a:miter/>
              </a:ln>
            </p:spPr>
            <p:txBody>
              <a:bodyPr rtlCol="0" anchor="ctr"/>
              <a:lstStyle/>
              <a:p>
                <a:endParaRPr lang="en-US"/>
              </a:p>
            </p:txBody>
          </p:sp>
          <p:sp>
            <p:nvSpPr>
              <p:cNvPr id="31" name="TextBox 30">
                <a:extLst>
                  <a:ext uri="{FF2B5EF4-FFF2-40B4-BE49-F238E27FC236}">
                    <a16:creationId xmlns:a16="http://schemas.microsoft.com/office/drawing/2014/main" id="{C9783958-138B-B6F3-2CC0-4081B2673923}"/>
                  </a:ext>
                </a:extLst>
              </p:cNvPr>
              <p:cNvSpPr txBox="1"/>
              <p:nvPr/>
            </p:nvSpPr>
            <p:spPr>
              <a:xfrm>
                <a:off x="7221881" y="4531636"/>
                <a:ext cx="1500731"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People of God</a:t>
                </a:r>
              </a:p>
            </p:txBody>
          </p:sp>
          <p:grpSp>
            <p:nvGrpSpPr>
              <p:cNvPr id="32" name="Group 31">
                <a:extLst>
                  <a:ext uri="{FF2B5EF4-FFF2-40B4-BE49-F238E27FC236}">
                    <a16:creationId xmlns:a16="http://schemas.microsoft.com/office/drawing/2014/main" id="{BFA63A05-5D61-5DF4-0CF0-74B7F8798E5B}"/>
                  </a:ext>
                </a:extLst>
              </p:cNvPr>
              <p:cNvGrpSpPr/>
              <p:nvPr/>
            </p:nvGrpSpPr>
            <p:grpSpPr>
              <a:xfrm>
                <a:off x="7616056" y="3897762"/>
                <a:ext cx="742451" cy="650350"/>
                <a:chOff x="-1630538" y="-2747544"/>
                <a:chExt cx="2502145" cy="2191755"/>
              </a:xfrm>
              <a:solidFill>
                <a:schemeClr val="accent2"/>
              </a:solidFill>
            </p:grpSpPr>
            <p:sp>
              <p:nvSpPr>
                <p:cNvPr id="33" name="Freeform 32">
                  <a:extLst>
                    <a:ext uri="{FF2B5EF4-FFF2-40B4-BE49-F238E27FC236}">
                      <a16:creationId xmlns:a16="http://schemas.microsoft.com/office/drawing/2014/main" id="{9C0EE4AD-C430-C78E-A951-D7686E24D6B3}"/>
                    </a:ext>
                  </a:extLst>
                </p:cNvPr>
                <p:cNvSpPr/>
                <p:nvPr/>
              </p:nvSpPr>
              <p:spPr>
                <a:xfrm>
                  <a:off x="-1630538" y="-1981327"/>
                  <a:ext cx="2502145" cy="1425538"/>
                </a:xfrm>
                <a:custGeom>
                  <a:avLst/>
                  <a:gdLst>
                    <a:gd name="connsiteX0" fmla="*/ 802257 w 2502145"/>
                    <a:gd name="connsiteY0" fmla="*/ 389560 h 1425538"/>
                    <a:gd name="connsiteX1" fmla="*/ 801175 w 2502145"/>
                    <a:gd name="connsiteY1" fmla="*/ 416806 h 1425538"/>
                    <a:gd name="connsiteX2" fmla="*/ 801175 w 2502145"/>
                    <a:gd name="connsiteY2" fmla="*/ 1019220 h 1425538"/>
                    <a:gd name="connsiteX3" fmla="*/ 930696 w 2502145"/>
                    <a:gd name="connsiteY3" fmla="*/ 1148425 h 1425538"/>
                    <a:gd name="connsiteX4" fmla="*/ 1060217 w 2502145"/>
                    <a:gd name="connsiteY4" fmla="*/ 1019220 h 1425538"/>
                    <a:gd name="connsiteX5" fmla="*/ 1060217 w 2502145"/>
                    <a:gd name="connsiteY5" fmla="*/ 663755 h 1425538"/>
                    <a:gd name="connsiteX6" fmla="*/ 802257 w 2502145"/>
                    <a:gd name="connsiteY6" fmla="*/ 389560 h 1425538"/>
                    <a:gd name="connsiteX7" fmla="*/ 1699888 w 2502145"/>
                    <a:gd name="connsiteY7" fmla="*/ 389560 h 1425538"/>
                    <a:gd name="connsiteX8" fmla="*/ 1441964 w 2502145"/>
                    <a:gd name="connsiteY8" fmla="*/ 663755 h 1425538"/>
                    <a:gd name="connsiteX9" fmla="*/ 1441964 w 2502145"/>
                    <a:gd name="connsiteY9" fmla="*/ 1019220 h 1425538"/>
                    <a:gd name="connsiteX10" fmla="*/ 1571485 w 2502145"/>
                    <a:gd name="connsiteY10" fmla="*/ 1148425 h 1425538"/>
                    <a:gd name="connsiteX11" fmla="*/ 1701006 w 2502145"/>
                    <a:gd name="connsiteY11" fmla="*/ 1019220 h 1425538"/>
                    <a:gd name="connsiteX12" fmla="*/ 1701006 w 2502145"/>
                    <a:gd name="connsiteY12" fmla="*/ 416806 h 1425538"/>
                    <a:gd name="connsiteX13" fmla="*/ 1699888 w 2502145"/>
                    <a:gd name="connsiteY13" fmla="*/ 389560 h 1425538"/>
                    <a:gd name="connsiteX14" fmla="*/ 2461111 w 2502145"/>
                    <a:gd name="connsiteY14" fmla="*/ 1425539 h 1425538"/>
                    <a:gd name="connsiteX15" fmla="*/ 2420077 w 2502145"/>
                    <a:gd name="connsiteY15" fmla="*/ 1384633 h 1425538"/>
                    <a:gd name="connsiteX16" fmla="*/ 2420077 w 2502145"/>
                    <a:gd name="connsiteY16" fmla="*/ 663755 h 1425538"/>
                    <a:gd name="connsiteX17" fmla="*/ 2144629 w 2502145"/>
                    <a:gd name="connsiteY17" fmla="*/ 389019 h 1425538"/>
                    <a:gd name="connsiteX18" fmla="*/ 1782137 w 2502145"/>
                    <a:gd name="connsiteY18" fmla="*/ 389019 h 1425538"/>
                    <a:gd name="connsiteX19" fmla="*/ 1783038 w 2502145"/>
                    <a:gd name="connsiteY19" fmla="*/ 416806 h 1425538"/>
                    <a:gd name="connsiteX20" fmla="*/ 1783038 w 2502145"/>
                    <a:gd name="connsiteY20" fmla="*/ 1019220 h 1425538"/>
                    <a:gd name="connsiteX21" fmla="*/ 1571485 w 2502145"/>
                    <a:gd name="connsiteY21" fmla="*/ 1230272 h 1425538"/>
                    <a:gd name="connsiteX22" fmla="*/ 1359896 w 2502145"/>
                    <a:gd name="connsiteY22" fmla="*/ 1019220 h 1425538"/>
                    <a:gd name="connsiteX23" fmla="*/ 1359896 w 2502145"/>
                    <a:gd name="connsiteY23" fmla="*/ 663755 h 1425538"/>
                    <a:gd name="connsiteX24" fmla="*/ 1464609 w 2502145"/>
                    <a:gd name="connsiteY24" fmla="*/ 411616 h 1425538"/>
                    <a:gd name="connsiteX25" fmla="*/ 1683085 w 2502145"/>
                    <a:gd name="connsiteY25" fmla="*/ 308757 h 1425538"/>
                    <a:gd name="connsiteX26" fmla="*/ 1365197 w 2502145"/>
                    <a:gd name="connsiteY26" fmla="*/ 81848 h 1425538"/>
                    <a:gd name="connsiteX27" fmla="*/ 1136985 w 2502145"/>
                    <a:gd name="connsiteY27" fmla="*/ 81848 h 1425538"/>
                    <a:gd name="connsiteX28" fmla="*/ 819096 w 2502145"/>
                    <a:gd name="connsiteY28" fmla="*/ 308757 h 1425538"/>
                    <a:gd name="connsiteX29" fmla="*/ 1037536 w 2502145"/>
                    <a:gd name="connsiteY29" fmla="*/ 411616 h 1425538"/>
                    <a:gd name="connsiteX30" fmla="*/ 1142249 w 2502145"/>
                    <a:gd name="connsiteY30" fmla="*/ 663755 h 1425538"/>
                    <a:gd name="connsiteX31" fmla="*/ 1142249 w 2502145"/>
                    <a:gd name="connsiteY31" fmla="*/ 1019220 h 1425538"/>
                    <a:gd name="connsiteX32" fmla="*/ 930696 w 2502145"/>
                    <a:gd name="connsiteY32" fmla="*/ 1230272 h 1425538"/>
                    <a:gd name="connsiteX33" fmla="*/ 719107 w 2502145"/>
                    <a:gd name="connsiteY33" fmla="*/ 1019220 h 1425538"/>
                    <a:gd name="connsiteX34" fmla="*/ 719107 w 2502145"/>
                    <a:gd name="connsiteY34" fmla="*/ 416806 h 1425538"/>
                    <a:gd name="connsiteX35" fmla="*/ 720009 w 2502145"/>
                    <a:gd name="connsiteY35" fmla="*/ 389019 h 1425538"/>
                    <a:gd name="connsiteX36" fmla="*/ 357516 w 2502145"/>
                    <a:gd name="connsiteY36" fmla="*/ 389019 h 1425538"/>
                    <a:gd name="connsiteX37" fmla="*/ 82068 w 2502145"/>
                    <a:gd name="connsiteY37" fmla="*/ 663755 h 1425538"/>
                    <a:gd name="connsiteX38" fmla="*/ 82068 w 2502145"/>
                    <a:gd name="connsiteY38" fmla="*/ 1384633 h 1425538"/>
                    <a:gd name="connsiteX39" fmla="*/ 41034 w 2502145"/>
                    <a:gd name="connsiteY39" fmla="*/ 1425539 h 1425538"/>
                    <a:gd name="connsiteX40" fmla="*/ 0 w 2502145"/>
                    <a:gd name="connsiteY40" fmla="*/ 1384633 h 1425538"/>
                    <a:gd name="connsiteX41" fmla="*/ 0 w 2502145"/>
                    <a:gd name="connsiteY41" fmla="*/ 663755 h 1425538"/>
                    <a:gd name="connsiteX42" fmla="*/ 104713 w 2502145"/>
                    <a:gd name="connsiteY42" fmla="*/ 411616 h 1425538"/>
                    <a:gd name="connsiteX43" fmla="*/ 357516 w 2502145"/>
                    <a:gd name="connsiteY43" fmla="*/ 307172 h 1425538"/>
                    <a:gd name="connsiteX44" fmla="*/ 733639 w 2502145"/>
                    <a:gd name="connsiteY44" fmla="*/ 307172 h 1425538"/>
                    <a:gd name="connsiteX45" fmla="*/ 841488 w 2502145"/>
                    <a:gd name="connsiteY45" fmla="*/ 122069 h 1425538"/>
                    <a:gd name="connsiteX46" fmla="*/ 1136985 w 2502145"/>
                    <a:gd name="connsiteY46" fmla="*/ 0 h 1425538"/>
                    <a:gd name="connsiteX47" fmla="*/ 1365197 w 2502145"/>
                    <a:gd name="connsiteY47" fmla="*/ 0 h 1425538"/>
                    <a:gd name="connsiteX48" fmla="*/ 1660657 w 2502145"/>
                    <a:gd name="connsiteY48" fmla="*/ 122069 h 1425538"/>
                    <a:gd name="connsiteX49" fmla="*/ 1768543 w 2502145"/>
                    <a:gd name="connsiteY49" fmla="*/ 307172 h 1425538"/>
                    <a:gd name="connsiteX50" fmla="*/ 2144629 w 2502145"/>
                    <a:gd name="connsiteY50" fmla="*/ 307172 h 1425538"/>
                    <a:gd name="connsiteX51" fmla="*/ 2397432 w 2502145"/>
                    <a:gd name="connsiteY51" fmla="*/ 411616 h 1425538"/>
                    <a:gd name="connsiteX52" fmla="*/ 2502145 w 2502145"/>
                    <a:gd name="connsiteY52" fmla="*/ 663755 h 1425538"/>
                    <a:gd name="connsiteX53" fmla="*/ 2502145 w 2502145"/>
                    <a:gd name="connsiteY53" fmla="*/ 1384633 h 1425538"/>
                    <a:gd name="connsiteX54" fmla="*/ 2461111 w 2502145"/>
                    <a:gd name="connsiteY54" fmla="*/ 1425539 h 1425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02145" h="1425538">
                      <a:moveTo>
                        <a:pt x="802257" y="389560"/>
                      </a:moveTo>
                      <a:cubicBezTo>
                        <a:pt x="801536" y="398534"/>
                        <a:pt x="801175" y="407616"/>
                        <a:pt x="801175" y="416806"/>
                      </a:cubicBezTo>
                      <a:lnTo>
                        <a:pt x="801175" y="1019220"/>
                      </a:lnTo>
                      <a:cubicBezTo>
                        <a:pt x="801175" y="1090472"/>
                        <a:pt x="859265" y="1148425"/>
                        <a:pt x="930696" y="1148425"/>
                      </a:cubicBezTo>
                      <a:cubicBezTo>
                        <a:pt x="1002091" y="1148425"/>
                        <a:pt x="1060217" y="1090472"/>
                        <a:pt x="1060217" y="1019220"/>
                      </a:cubicBezTo>
                      <a:lnTo>
                        <a:pt x="1060217" y="663755"/>
                      </a:lnTo>
                      <a:cubicBezTo>
                        <a:pt x="1060217" y="518116"/>
                        <a:pt x="946021" y="398606"/>
                        <a:pt x="802257" y="389560"/>
                      </a:cubicBezTo>
                      <a:close/>
                      <a:moveTo>
                        <a:pt x="1699888" y="389560"/>
                      </a:moveTo>
                      <a:cubicBezTo>
                        <a:pt x="1556124" y="398606"/>
                        <a:pt x="1441964" y="518116"/>
                        <a:pt x="1441964" y="663755"/>
                      </a:cubicBezTo>
                      <a:lnTo>
                        <a:pt x="1441964" y="1019220"/>
                      </a:lnTo>
                      <a:cubicBezTo>
                        <a:pt x="1441964" y="1090472"/>
                        <a:pt x="1500054" y="1148425"/>
                        <a:pt x="1571485" y="1148425"/>
                      </a:cubicBezTo>
                      <a:cubicBezTo>
                        <a:pt x="1642916" y="1148425"/>
                        <a:pt x="1701006" y="1090472"/>
                        <a:pt x="1701006" y="1019220"/>
                      </a:cubicBezTo>
                      <a:lnTo>
                        <a:pt x="1701006" y="416806"/>
                      </a:lnTo>
                      <a:cubicBezTo>
                        <a:pt x="1701006" y="407616"/>
                        <a:pt x="1700609" y="398534"/>
                        <a:pt x="1699888" y="389560"/>
                      </a:cubicBezTo>
                      <a:close/>
                      <a:moveTo>
                        <a:pt x="2461111" y="1425539"/>
                      </a:moveTo>
                      <a:cubicBezTo>
                        <a:pt x="2438467" y="1425539"/>
                        <a:pt x="2420077" y="1407194"/>
                        <a:pt x="2420077" y="1384633"/>
                      </a:cubicBezTo>
                      <a:lnTo>
                        <a:pt x="2420077" y="663755"/>
                      </a:lnTo>
                      <a:cubicBezTo>
                        <a:pt x="2420077" y="512277"/>
                        <a:pt x="2296506" y="389019"/>
                        <a:pt x="2144629" y="389019"/>
                      </a:cubicBezTo>
                      <a:lnTo>
                        <a:pt x="1782137" y="389019"/>
                      </a:lnTo>
                      <a:cubicBezTo>
                        <a:pt x="1782750" y="398209"/>
                        <a:pt x="1783038" y="407472"/>
                        <a:pt x="1783038" y="416806"/>
                      </a:cubicBezTo>
                      <a:lnTo>
                        <a:pt x="1783038" y="1019220"/>
                      </a:lnTo>
                      <a:cubicBezTo>
                        <a:pt x="1783038" y="1135594"/>
                        <a:pt x="1688133" y="1230272"/>
                        <a:pt x="1571485" y="1230272"/>
                      </a:cubicBezTo>
                      <a:cubicBezTo>
                        <a:pt x="1454801" y="1230272"/>
                        <a:pt x="1359896" y="1135594"/>
                        <a:pt x="1359896" y="1019220"/>
                      </a:cubicBezTo>
                      <a:lnTo>
                        <a:pt x="1359896" y="663755"/>
                      </a:lnTo>
                      <a:cubicBezTo>
                        <a:pt x="1359896" y="568500"/>
                        <a:pt x="1397072" y="478976"/>
                        <a:pt x="1464609" y="411616"/>
                      </a:cubicBezTo>
                      <a:cubicBezTo>
                        <a:pt x="1523960" y="352366"/>
                        <a:pt x="1600548" y="316542"/>
                        <a:pt x="1683085" y="308757"/>
                      </a:cubicBezTo>
                      <a:cubicBezTo>
                        <a:pt x="1637940" y="176922"/>
                        <a:pt x="1512494" y="81848"/>
                        <a:pt x="1365197" y="81848"/>
                      </a:cubicBezTo>
                      <a:lnTo>
                        <a:pt x="1136985" y="81848"/>
                      </a:lnTo>
                      <a:cubicBezTo>
                        <a:pt x="989687" y="81848"/>
                        <a:pt x="864241" y="176922"/>
                        <a:pt x="819096" y="308757"/>
                      </a:cubicBezTo>
                      <a:cubicBezTo>
                        <a:pt x="901597" y="316542"/>
                        <a:pt x="978185" y="352366"/>
                        <a:pt x="1037536" y="411616"/>
                      </a:cubicBezTo>
                      <a:cubicBezTo>
                        <a:pt x="1105073" y="478976"/>
                        <a:pt x="1142249" y="568500"/>
                        <a:pt x="1142249" y="663755"/>
                      </a:cubicBezTo>
                      <a:lnTo>
                        <a:pt x="1142249" y="1019220"/>
                      </a:lnTo>
                      <a:cubicBezTo>
                        <a:pt x="1142249" y="1135594"/>
                        <a:pt x="1047344" y="1230272"/>
                        <a:pt x="930696" y="1230272"/>
                      </a:cubicBezTo>
                      <a:cubicBezTo>
                        <a:pt x="814012" y="1230272"/>
                        <a:pt x="719107" y="1135594"/>
                        <a:pt x="719107" y="1019220"/>
                      </a:cubicBezTo>
                      <a:lnTo>
                        <a:pt x="719107" y="416806"/>
                      </a:lnTo>
                      <a:cubicBezTo>
                        <a:pt x="719107" y="407472"/>
                        <a:pt x="719396" y="398209"/>
                        <a:pt x="720009" y="389019"/>
                      </a:cubicBezTo>
                      <a:lnTo>
                        <a:pt x="357516" y="389019"/>
                      </a:lnTo>
                      <a:cubicBezTo>
                        <a:pt x="205639" y="389019"/>
                        <a:pt x="82068" y="512277"/>
                        <a:pt x="82068" y="663755"/>
                      </a:cubicBezTo>
                      <a:lnTo>
                        <a:pt x="82068" y="1384633"/>
                      </a:lnTo>
                      <a:cubicBezTo>
                        <a:pt x="82068" y="1407194"/>
                        <a:pt x="63715" y="1425539"/>
                        <a:pt x="41034" y="1425539"/>
                      </a:cubicBezTo>
                      <a:cubicBezTo>
                        <a:pt x="18390" y="1425539"/>
                        <a:pt x="0" y="1407194"/>
                        <a:pt x="0" y="1384633"/>
                      </a:cubicBezTo>
                      <a:lnTo>
                        <a:pt x="0" y="663755"/>
                      </a:lnTo>
                      <a:cubicBezTo>
                        <a:pt x="0" y="568500"/>
                        <a:pt x="37212" y="478976"/>
                        <a:pt x="104713" y="411616"/>
                      </a:cubicBezTo>
                      <a:cubicBezTo>
                        <a:pt x="172250" y="344257"/>
                        <a:pt x="262034" y="307172"/>
                        <a:pt x="357516" y="307172"/>
                      </a:cubicBezTo>
                      <a:lnTo>
                        <a:pt x="733639" y="307172"/>
                      </a:lnTo>
                      <a:cubicBezTo>
                        <a:pt x="752461" y="237794"/>
                        <a:pt x="789204" y="174255"/>
                        <a:pt x="841488" y="122069"/>
                      </a:cubicBezTo>
                      <a:cubicBezTo>
                        <a:pt x="920420" y="43357"/>
                        <a:pt x="1025349" y="0"/>
                        <a:pt x="1136985" y="0"/>
                      </a:cubicBezTo>
                      <a:lnTo>
                        <a:pt x="1365197" y="0"/>
                      </a:lnTo>
                      <a:cubicBezTo>
                        <a:pt x="1476796" y="0"/>
                        <a:pt x="1581762" y="43357"/>
                        <a:pt x="1660657" y="122069"/>
                      </a:cubicBezTo>
                      <a:cubicBezTo>
                        <a:pt x="1712977" y="174255"/>
                        <a:pt x="1749684" y="237794"/>
                        <a:pt x="1768543" y="307172"/>
                      </a:cubicBezTo>
                      <a:lnTo>
                        <a:pt x="2144629" y="307172"/>
                      </a:lnTo>
                      <a:cubicBezTo>
                        <a:pt x="2240111" y="307172"/>
                        <a:pt x="2329896" y="344257"/>
                        <a:pt x="2397432" y="411616"/>
                      </a:cubicBezTo>
                      <a:cubicBezTo>
                        <a:pt x="2464969" y="478976"/>
                        <a:pt x="2502145" y="568500"/>
                        <a:pt x="2502145" y="663755"/>
                      </a:cubicBezTo>
                      <a:lnTo>
                        <a:pt x="2502145" y="1384633"/>
                      </a:lnTo>
                      <a:cubicBezTo>
                        <a:pt x="2502145" y="1407194"/>
                        <a:pt x="2483756" y="1425539"/>
                        <a:pt x="2461111" y="1425539"/>
                      </a:cubicBezTo>
                    </a:path>
                  </a:pathLst>
                </a:custGeom>
                <a:grpFill/>
                <a:ln w="12700" cap="flat">
                  <a:solidFill>
                    <a:schemeClr val="accent2"/>
                  </a:solidFill>
                  <a:prstDash val="solid"/>
                  <a:miter/>
                </a:ln>
              </p:spPr>
              <p:txBody>
                <a:bodyPr rtlCol="0" anchor="ctr"/>
                <a:lstStyle/>
                <a:p>
                  <a:endParaRPr lang="en-US"/>
                </a:p>
              </p:txBody>
            </p:sp>
            <p:sp>
              <p:nvSpPr>
                <p:cNvPr id="34" name="Freeform 33">
                  <a:extLst>
                    <a:ext uri="{FF2B5EF4-FFF2-40B4-BE49-F238E27FC236}">
                      <a16:creationId xmlns:a16="http://schemas.microsoft.com/office/drawing/2014/main" id="{5AC6DC3B-172B-7F5C-F37B-FE556EF00D5B}"/>
                    </a:ext>
                  </a:extLst>
                </p:cNvPr>
                <p:cNvSpPr/>
                <p:nvPr/>
              </p:nvSpPr>
              <p:spPr>
                <a:xfrm>
                  <a:off x="-700852" y="-2747544"/>
                  <a:ext cx="642772" cy="641157"/>
                </a:xfrm>
                <a:custGeom>
                  <a:avLst/>
                  <a:gdLst>
                    <a:gd name="connsiteX0" fmla="*/ 321386 w 642772"/>
                    <a:gd name="connsiteY0" fmla="*/ 81848 h 641157"/>
                    <a:gd name="connsiteX1" fmla="*/ 82068 w 642772"/>
                    <a:gd name="connsiteY1" fmla="*/ 320579 h 641157"/>
                    <a:gd name="connsiteX2" fmla="*/ 321386 w 642772"/>
                    <a:gd name="connsiteY2" fmla="*/ 559310 h 641157"/>
                    <a:gd name="connsiteX3" fmla="*/ 560740 w 642772"/>
                    <a:gd name="connsiteY3" fmla="*/ 320579 h 641157"/>
                    <a:gd name="connsiteX4" fmla="*/ 321386 w 642772"/>
                    <a:gd name="connsiteY4" fmla="*/ 81848 h 641157"/>
                    <a:gd name="connsiteX5" fmla="*/ 321386 w 642772"/>
                    <a:gd name="connsiteY5" fmla="*/ 641157 h 641157"/>
                    <a:gd name="connsiteX6" fmla="*/ 94148 w 642772"/>
                    <a:gd name="connsiteY6" fmla="*/ 547272 h 641157"/>
                    <a:gd name="connsiteX7" fmla="*/ 0 w 642772"/>
                    <a:gd name="connsiteY7" fmla="*/ 320579 h 641157"/>
                    <a:gd name="connsiteX8" fmla="*/ 94148 w 642772"/>
                    <a:gd name="connsiteY8" fmla="*/ 93921 h 641157"/>
                    <a:gd name="connsiteX9" fmla="*/ 321386 w 642772"/>
                    <a:gd name="connsiteY9" fmla="*/ 0 h 641157"/>
                    <a:gd name="connsiteX10" fmla="*/ 548660 w 642772"/>
                    <a:gd name="connsiteY10" fmla="*/ 93921 h 641157"/>
                    <a:gd name="connsiteX11" fmla="*/ 642772 w 642772"/>
                    <a:gd name="connsiteY11" fmla="*/ 320579 h 641157"/>
                    <a:gd name="connsiteX12" fmla="*/ 548660 w 642772"/>
                    <a:gd name="connsiteY12" fmla="*/ 547272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48"/>
                      </a:moveTo>
                      <a:cubicBezTo>
                        <a:pt x="189413" y="81848"/>
                        <a:pt x="82068" y="188959"/>
                        <a:pt x="82068" y="320579"/>
                      </a:cubicBezTo>
                      <a:cubicBezTo>
                        <a:pt x="82068" y="452234"/>
                        <a:pt x="189413" y="559310"/>
                        <a:pt x="321386" y="559310"/>
                      </a:cubicBezTo>
                      <a:cubicBezTo>
                        <a:pt x="453359" y="559310"/>
                        <a:pt x="560740" y="452234"/>
                        <a:pt x="560740" y="320579"/>
                      </a:cubicBezTo>
                      <a:cubicBezTo>
                        <a:pt x="560740" y="188959"/>
                        <a:pt x="453359" y="81848"/>
                        <a:pt x="321386" y="81848"/>
                      </a:cubicBezTo>
                      <a:close/>
                      <a:moveTo>
                        <a:pt x="321386" y="641157"/>
                      </a:moveTo>
                      <a:cubicBezTo>
                        <a:pt x="235532" y="641157"/>
                        <a:pt x="154834" y="607820"/>
                        <a:pt x="94148" y="547272"/>
                      </a:cubicBezTo>
                      <a:cubicBezTo>
                        <a:pt x="33426" y="486724"/>
                        <a:pt x="0" y="406210"/>
                        <a:pt x="0" y="320579"/>
                      </a:cubicBezTo>
                      <a:cubicBezTo>
                        <a:pt x="0" y="234947"/>
                        <a:pt x="33426" y="154469"/>
                        <a:pt x="94148" y="93921"/>
                      </a:cubicBezTo>
                      <a:cubicBezTo>
                        <a:pt x="154834" y="33373"/>
                        <a:pt x="235532" y="0"/>
                        <a:pt x="321386" y="0"/>
                      </a:cubicBezTo>
                      <a:cubicBezTo>
                        <a:pt x="407240" y="0"/>
                        <a:pt x="487939" y="33373"/>
                        <a:pt x="548660" y="93921"/>
                      </a:cubicBezTo>
                      <a:cubicBezTo>
                        <a:pt x="609346" y="154469"/>
                        <a:pt x="642772" y="234947"/>
                        <a:pt x="642772" y="320579"/>
                      </a:cubicBezTo>
                      <a:cubicBezTo>
                        <a:pt x="642772" y="406210"/>
                        <a:pt x="609346" y="486724"/>
                        <a:pt x="548660" y="547272"/>
                      </a:cubicBezTo>
                      <a:cubicBezTo>
                        <a:pt x="487939" y="607820"/>
                        <a:pt x="407240" y="641157"/>
                        <a:pt x="321386" y="641157"/>
                      </a:cubicBezTo>
                    </a:path>
                  </a:pathLst>
                </a:custGeom>
                <a:grpFill/>
                <a:ln w="12700" cap="flat">
                  <a:solidFill>
                    <a:schemeClr val="accent2"/>
                  </a:solidFill>
                  <a:prstDash val="solid"/>
                  <a:miter/>
                </a:ln>
              </p:spPr>
              <p:txBody>
                <a:bodyPr rtlCol="0" anchor="ctr"/>
                <a:lstStyle/>
                <a:p>
                  <a:endParaRPr lang="en-US"/>
                </a:p>
              </p:txBody>
            </p:sp>
            <p:sp>
              <p:nvSpPr>
                <p:cNvPr id="35" name="Freeform 34">
                  <a:extLst>
                    <a:ext uri="{FF2B5EF4-FFF2-40B4-BE49-F238E27FC236}">
                      <a16:creationId xmlns:a16="http://schemas.microsoft.com/office/drawing/2014/main" id="{C8B04006-CB64-BBA0-E75C-87A87629F8D7}"/>
                    </a:ext>
                  </a:extLst>
                </p:cNvPr>
                <p:cNvSpPr/>
                <p:nvPr/>
              </p:nvSpPr>
              <p:spPr>
                <a:xfrm>
                  <a:off x="8266" y="-2458320"/>
                  <a:ext cx="642772" cy="641157"/>
                </a:xfrm>
                <a:custGeom>
                  <a:avLst/>
                  <a:gdLst>
                    <a:gd name="connsiteX0" fmla="*/ 321386 w 642772"/>
                    <a:gd name="connsiteY0" fmla="*/ 81812 h 641157"/>
                    <a:gd name="connsiteX1" fmla="*/ 82032 w 642772"/>
                    <a:gd name="connsiteY1" fmla="*/ 320579 h 641157"/>
                    <a:gd name="connsiteX2" fmla="*/ 321386 w 642772"/>
                    <a:gd name="connsiteY2" fmla="*/ 559310 h 641157"/>
                    <a:gd name="connsiteX3" fmla="*/ 560740 w 642772"/>
                    <a:gd name="connsiteY3" fmla="*/ 320579 h 641157"/>
                    <a:gd name="connsiteX4" fmla="*/ 321386 w 642772"/>
                    <a:gd name="connsiteY4" fmla="*/ 81812 h 641157"/>
                    <a:gd name="connsiteX5" fmla="*/ 321386 w 642772"/>
                    <a:gd name="connsiteY5" fmla="*/ 641157 h 641157"/>
                    <a:gd name="connsiteX6" fmla="*/ 94112 w 642772"/>
                    <a:gd name="connsiteY6" fmla="*/ 547236 h 641157"/>
                    <a:gd name="connsiteX7" fmla="*/ 0 w 642772"/>
                    <a:gd name="connsiteY7" fmla="*/ 320579 h 641157"/>
                    <a:gd name="connsiteX8" fmla="*/ 94112 w 642772"/>
                    <a:gd name="connsiteY8" fmla="*/ 93885 h 641157"/>
                    <a:gd name="connsiteX9" fmla="*/ 321386 w 642772"/>
                    <a:gd name="connsiteY9" fmla="*/ 0 h 641157"/>
                    <a:gd name="connsiteX10" fmla="*/ 548660 w 642772"/>
                    <a:gd name="connsiteY10" fmla="*/ 93885 h 641157"/>
                    <a:gd name="connsiteX11" fmla="*/ 642772 w 642772"/>
                    <a:gd name="connsiteY11" fmla="*/ 320579 h 641157"/>
                    <a:gd name="connsiteX12" fmla="*/ 548660 w 642772"/>
                    <a:gd name="connsiteY12" fmla="*/ 547236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12"/>
                      </a:moveTo>
                      <a:cubicBezTo>
                        <a:pt x="189413" y="81812"/>
                        <a:pt x="82032" y="188923"/>
                        <a:pt x="82032" y="320579"/>
                      </a:cubicBezTo>
                      <a:cubicBezTo>
                        <a:pt x="82032"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32" y="641157"/>
                        <a:pt x="154834" y="607784"/>
                        <a:pt x="94112" y="547236"/>
                      </a:cubicBezTo>
                      <a:cubicBezTo>
                        <a:pt x="33426" y="486688"/>
                        <a:pt x="0" y="406210"/>
                        <a:pt x="0" y="320579"/>
                      </a:cubicBezTo>
                      <a:cubicBezTo>
                        <a:pt x="0" y="234947"/>
                        <a:pt x="33426" y="154433"/>
                        <a:pt x="94112" y="93885"/>
                      </a:cubicBezTo>
                      <a:cubicBezTo>
                        <a:pt x="154834" y="33337"/>
                        <a:pt x="235532" y="0"/>
                        <a:pt x="321386" y="0"/>
                      </a:cubicBezTo>
                      <a:cubicBezTo>
                        <a:pt x="407240" y="0"/>
                        <a:pt x="487939" y="33337"/>
                        <a:pt x="548660" y="93885"/>
                      </a:cubicBezTo>
                      <a:cubicBezTo>
                        <a:pt x="609346" y="154433"/>
                        <a:pt x="642772" y="234947"/>
                        <a:pt x="642772" y="320579"/>
                      </a:cubicBezTo>
                      <a:cubicBezTo>
                        <a:pt x="642772"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a:p>
              </p:txBody>
            </p:sp>
            <p:sp>
              <p:nvSpPr>
                <p:cNvPr id="36" name="Freeform 35">
                  <a:extLst>
                    <a:ext uri="{FF2B5EF4-FFF2-40B4-BE49-F238E27FC236}">
                      <a16:creationId xmlns:a16="http://schemas.microsoft.com/office/drawing/2014/main" id="{114E0C57-E86B-4B8B-403C-71E88C86D65A}"/>
                    </a:ext>
                  </a:extLst>
                </p:cNvPr>
                <p:cNvSpPr/>
                <p:nvPr/>
              </p:nvSpPr>
              <p:spPr>
                <a:xfrm>
                  <a:off x="-1409971" y="-2458320"/>
                  <a:ext cx="642808" cy="641157"/>
                </a:xfrm>
                <a:custGeom>
                  <a:avLst/>
                  <a:gdLst>
                    <a:gd name="connsiteX0" fmla="*/ 321386 w 642808"/>
                    <a:gd name="connsiteY0" fmla="*/ 81812 h 641157"/>
                    <a:gd name="connsiteX1" fmla="*/ 82068 w 642808"/>
                    <a:gd name="connsiteY1" fmla="*/ 320579 h 641157"/>
                    <a:gd name="connsiteX2" fmla="*/ 321386 w 642808"/>
                    <a:gd name="connsiteY2" fmla="*/ 559310 h 641157"/>
                    <a:gd name="connsiteX3" fmla="*/ 560740 w 642808"/>
                    <a:gd name="connsiteY3" fmla="*/ 320579 h 641157"/>
                    <a:gd name="connsiteX4" fmla="*/ 321386 w 642808"/>
                    <a:gd name="connsiteY4" fmla="*/ 81812 h 641157"/>
                    <a:gd name="connsiteX5" fmla="*/ 321386 w 642808"/>
                    <a:gd name="connsiteY5" fmla="*/ 641157 h 641157"/>
                    <a:gd name="connsiteX6" fmla="*/ 94148 w 642808"/>
                    <a:gd name="connsiteY6" fmla="*/ 547236 h 641157"/>
                    <a:gd name="connsiteX7" fmla="*/ 0 w 642808"/>
                    <a:gd name="connsiteY7" fmla="*/ 320579 h 641157"/>
                    <a:gd name="connsiteX8" fmla="*/ 94148 w 642808"/>
                    <a:gd name="connsiteY8" fmla="*/ 93885 h 641157"/>
                    <a:gd name="connsiteX9" fmla="*/ 321386 w 642808"/>
                    <a:gd name="connsiteY9" fmla="*/ 0 h 641157"/>
                    <a:gd name="connsiteX10" fmla="*/ 548660 w 642808"/>
                    <a:gd name="connsiteY10" fmla="*/ 93885 h 641157"/>
                    <a:gd name="connsiteX11" fmla="*/ 642808 w 642808"/>
                    <a:gd name="connsiteY11" fmla="*/ 320579 h 641157"/>
                    <a:gd name="connsiteX12" fmla="*/ 548660 w 642808"/>
                    <a:gd name="connsiteY12" fmla="*/ 547236 h 641157"/>
                    <a:gd name="connsiteX13" fmla="*/ 321386 w 642808"/>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808" h="641157">
                      <a:moveTo>
                        <a:pt x="321386" y="81812"/>
                      </a:moveTo>
                      <a:cubicBezTo>
                        <a:pt x="189413" y="81812"/>
                        <a:pt x="82068" y="188923"/>
                        <a:pt x="82068" y="320579"/>
                      </a:cubicBezTo>
                      <a:cubicBezTo>
                        <a:pt x="82068"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68" y="641157"/>
                        <a:pt x="154834" y="607784"/>
                        <a:pt x="94148" y="547236"/>
                      </a:cubicBezTo>
                      <a:cubicBezTo>
                        <a:pt x="33426" y="486688"/>
                        <a:pt x="0" y="406210"/>
                        <a:pt x="0" y="320579"/>
                      </a:cubicBezTo>
                      <a:cubicBezTo>
                        <a:pt x="0" y="234947"/>
                        <a:pt x="33426" y="154433"/>
                        <a:pt x="94148" y="93885"/>
                      </a:cubicBezTo>
                      <a:cubicBezTo>
                        <a:pt x="154834" y="33337"/>
                        <a:pt x="235568" y="0"/>
                        <a:pt x="321386" y="0"/>
                      </a:cubicBezTo>
                      <a:cubicBezTo>
                        <a:pt x="407240" y="0"/>
                        <a:pt x="487939" y="33337"/>
                        <a:pt x="548660" y="93885"/>
                      </a:cubicBezTo>
                      <a:cubicBezTo>
                        <a:pt x="609346" y="154433"/>
                        <a:pt x="642808" y="234947"/>
                        <a:pt x="642808" y="320579"/>
                      </a:cubicBezTo>
                      <a:cubicBezTo>
                        <a:pt x="642808"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a:p>
              </p:txBody>
            </p:sp>
          </p:grpSp>
        </p:grpSp>
        <p:grpSp>
          <p:nvGrpSpPr>
            <p:cNvPr id="19" name="Group 18">
              <a:extLst>
                <a:ext uri="{FF2B5EF4-FFF2-40B4-BE49-F238E27FC236}">
                  <a16:creationId xmlns:a16="http://schemas.microsoft.com/office/drawing/2014/main" id="{D68ED5E8-78DB-BB26-D02C-EBC636CEDC74}"/>
                </a:ext>
              </a:extLst>
            </p:cNvPr>
            <p:cNvGrpSpPr/>
            <p:nvPr/>
          </p:nvGrpSpPr>
          <p:grpSpPr>
            <a:xfrm>
              <a:off x="3643360" y="3735919"/>
              <a:ext cx="1646194" cy="1288360"/>
              <a:chOff x="3643360" y="3735919"/>
              <a:chExt cx="1646194" cy="1288360"/>
            </a:xfrm>
          </p:grpSpPr>
          <p:sp>
            <p:nvSpPr>
              <p:cNvPr id="24" name="Freeform 23">
                <a:extLst>
                  <a:ext uri="{FF2B5EF4-FFF2-40B4-BE49-F238E27FC236}">
                    <a16:creationId xmlns:a16="http://schemas.microsoft.com/office/drawing/2014/main" id="{5C63E181-4BBA-E39A-0F98-3330529D91FE}"/>
                  </a:ext>
                </a:extLst>
              </p:cNvPr>
              <p:cNvSpPr/>
              <p:nvPr/>
            </p:nvSpPr>
            <p:spPr>
              <a:xfrm>
                <a:off x="3643360" y="3735919"/>
                <a:ext cx="1646194" cy="1288360"/>
              </a:xfrm>
              <a:custGeom>
                <a:avLst/>
                <a:gdLst>
                  <a:gd name="connsiteX0" fmla="*/ 1095755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5 w 1175402"/>
                  <a:gd name="connsiteY5" fmla="*/ 0 h 919905"/>
                  <a:gd name="connsiteX6" fmla="*/ 1175403 w 1175402"/>
                  <a:gd name="connsiteY6" fmla="*/ 79666 h 919905"/>
                  <a:gd name="connsiteX7" fmla="*/ 1175403 w 1175402"/>
                  <a:gd name="connsiteY7" fmla="*/ 840113 h 919905"/>
                  <a:gd name="connsiteX8" fmla="*/ 1095755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403" y="884202"/>
                      <a:pt x="1139708" y="919906"/>
                      <a:pt x="1095755" y="919906"/>
                    </a:cubicBezTo>
                    <a:close/>
                  </a:path>
                </a:pathLst>
              </a:custGeom>
              <a:solidFill>
                <a:srgbClr val="FFFFFF"/>
              </a:solidFill>
              <a:ln w="12692" cap="flat">
                <a:noFill/>
                <a:prstDash val="solid"/>
                <a:miter/>
              </a:ln>
            </p:spPr>
            <p:txBody>
              <a:bodyPr rtlCol="0" anchor="ctr"/>
              <a:lstStyle/>
              <a:p>
                <a:endParaRPr lang="en-US"/>
              </a:p>
            </p:txBody>
          </p:sp>
          <p:sp>
            <p:nvSpPr>
              <p:cNvPr id="25" name="TextBox 24">
                <a:extLst>
                  <a:ext uri="{FF2B5EF4-FFF2-40B4-BE49-F238E27FC236}">
                    <a16:creationId xmlns:a16="http://schemas.microsoft.com/office/drawing/2014/main" id="{355BD226-6C01-E684-57DE-7121116302DE}"/>
                  </a:ext>
                </a:extLst>
              </p:cNvPr>
              <p:cNvSpPr txBox="1"/>
              <p:nvPr/>
            </p:nvSpPr>
            <p:spPr>
              <a:xfrm>
                <a:off x="3943358" y="4531636"/>
                <a:ext cx="1023036"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Creation</a:t>
                </a:r>
              </a:p>
            </p:txBody>
          </p:sp>
          <p:grpSp>
            <p:nvGrpSpPr>
              <p:cNvPr id="26" name="Group 25">
                <a:extLst>
                  <a:ext uri="{FF2B5EF4-FFF2-40B4-BE49-F238E27FC236}">
                    <a16:creationId xmlns:a16="http://schemas.microsoft.com/office/drawing/2014/main" id="{9901DF15-C666-5DD0-5F8C-0107B8FC0125}"/>
                  </a:ext>
                </a:extLst>
              </p:cNvPr>
              <p:cNvGrpSpPr/>
              <p:nvPr/>
            </p:nvGrpSpPr>
            <p:grpSpPr>
              <a:xfrm>
                <a:off x="4156476" y="3876089"/>
                <a:ext cx="619962" cy="661214"/>
                <a:chOff x="4165746" y="3876089"/>
                <a:chExt cx="540436" cy="576396"/>
              </a:xfrm>
              <a:solidFill>
                <a:schemeClr val="accent2"/>
              </a:solidFill>
            </p:grpSpPr>
            <p:sp>
              <p:nvSpPr>
                <p:cNvPr id="27" name="Freeform 26">
                  <a:extLst>
                    <a:ext uri="{FF2B5EF4-FFF2-40B4-BE49-F238E27FC236}">
                      <a16:creationId xmlns:a16="http://schemas.microsoft.com/office/drawing/2014/main" id="{F38EC6A6-EA4D-E4BF-E8EE-235F985BA6F8}"/>
                    </a:ext>
                  </a:extLst>
                </p:cNvPr>
                <p:cNvSpPr>
                  <a:spLocks noChangeAspect="1"/>
                </p:cNvSpPr>
                <p:nvPr/>
              </p:nvSpPr>
              <p:spPr>
                <a:xfrm>
                  <a:off x="4165746" y="3876089"/>
                  <a:ext cx="252405" cy="434280"/>
                </a:xfrm>
                <a:custGeom>
                  <a:avLst/>
                  <a:gdLst>
                    <a:gd name="connsiteX0" fmla="*/ 15495 w 252405"/>
                    <a:gd name="connsiteY0" fmla="*/ 150951 h 434280"/>
                    <a:gd name="connsiteX1" fmla="*/ 31121 w 252405"/>
                    <a:gd name="connsiteY1" fmla="*/ 155864 h 434280"/>
                    <a:gd name="connsiteX2" fmla="*/ 38407 w 252405"/>
                    <a:gd name="connsiteY2" fmla="*/ 187786 h 434280"/>
                    <a:gd name="connsiteX3" fmla="*/ 10152 w 252405"/>
                    <a:gd name="connsiteY3" fmla="*/ 191163 h 434280"/>
                    <a:gd name="connsiteX4" fmla="*/ 2866 w 252405"/>
                    <a:gd name="connsiteY4" fmla="*/ 159242 h 434280"/>
                    <a:gd name="connsiteX5" fmla="*/ 15495 w 252405"/>
                    <a:gd name="connsiteY5" fmla="*/ 150951 h 434280"/>
                    <a:gd name="connsiteX6" fmla="*/ 155155 w 252405"/>
                    <a:gd name="connsiteY6" fmla="*/ 104083 h 434280"/>
                    <a:gd name="connsiteX7" fmla="*/ 224194 w 252405"/>
                    <a:gd name="connsiteY7" fmla="*/ 217643 h 434280"/>
                    <a:gd name="connsiteX8" fmla="*/ 209173 w 252405"/>
                    <a:gd name="connsiteY8" fmla="*/ 296196 h 434280"/>
                    <a:gd name="connsiteX9" fmla="*/ 252224 w 252405"/>
                    <a:gd name="connsiteY9" fmla="*/ 387674 h 434280"/>
                    <a:gd name="connsiteX10" fmla="*/ 201326 w 252405"/>
                    <a:gd name="connsiteY10" fmla="*/ 434126 h 434280"/>
                    <a:gd name="connsiteX11" fmla="*/ 155660 w 252405"/>
                    <a:gd name="connsiteY11" fmla="*/ 427304 h 434280"/>
                    <a:gd name="connsiteX12" fmla="*/ 69098 w 252405"/>
                    <a:gd name="connsiteY12" fmla="*/ 160498 h 434280"/>
                    <a:gd name="connsiteX13" fmla="*/ 155155 w 252405"/>
                    <a:gd name="connsiteY13" fmla="*/ 104083 h 434280"/>
                    <a:gd name="connsiteX14" fmla="*/ 45346 w 252405"/>
                    <a:gd name="connsiteY14" fmla="*/ 102271 h 434280"/>
                    <a:gd name="connsiteX15" fmla="*/ 59489 w 252405"/>
                    <a:gd name="connsiteY15" fmla="*/ 112633 h 434280"/>
                    <a:gd name="connsiteX16" fmla="*/ 58187 w 252405"/>
                    <a:gd name="connsiteY16" fmla="*/ 146731 h 434280"/>
                    <a:gd name="connsiteX17" fmla="*/ 29381 w 252405"/>
                    <a:gd name="connsiteY17" fmla="*/ 140100 h 434280"/>
                    <a:gd name="connsiteX18" fmla="*/ 30673 w 252405"/>
                    <a:gd name="connsiteY18" fmla="*/ 106013 h 434280"/>
                    <a:gd name="connsiteX19" fmla="*/ 45346 w 252405"/>
                    <a:gd name="connsiteY19" fmla="*/ 102271 h 434280"/>
                    <a:gd name="connsiteX20" fmla="*/ 72881 w 252405"/>
                    <a:gd name="connsiteY20" fmla="*/ 59505 h 434280"/>
                    <a:gd name="connsiteX21" fmla="*/ 100811 w 252405"/>
                    <a:gd name="connsiteY21" fmla="*/ 78355 h 434280"/>
                    <a:gd name="connsiteX22" fmla="*/ 88822 w 252405"/>
                    <a:gd name="connsiteY22" fmla="*/ 113272 h 434280"/>
                    <a:gd name="connsiteX23" fmla="*/ 60915 w 252405"/>
                    <a:gd name="connsiteY23" fmla="*/ 94445 h 434280"/>
                    <a:gd name="connsiteX24" fmla="*/ 72881 w 252405"/>
                    <a:gd name="connsiteY24" fmla="*/ 59505 h 434280"/>
                    <a:gd name="connsiteX25" fmla="*/ 124430 w 252405"/>
                    <a:gd name="connsiteY25" fmla="*/ 32722 h 434280"/>
                    <a:gd name="connsiteX26" fmla="*/ 153067 w 252405"/>
                    <a:gd name="connsiteY26" fmla="*/ 59864 h 434280"/>
                    <a:gd name="connsiteX27" fmla="*/ 133400 w 252405"/>
                    <a:gd name="connsiteY27" fmla="*/ 96094 h 434280"/>
                    <a:gd name="connsiteX28" fmla="*/ 104774 w 252405"/>
                    <a:gd name="connsiteY28" fmla="*/ 68941 h 434280"/>
                    <a:gd name="connsiteX29" fmla="*/ 124430 w 252405"/>
                    <a:gd name="connsiteY29" fmla="*/ 32722 h 434280"/>
                    <a:gd name="connsiteX30" fmla="*/ 202977 w 252405"/>
                    <a:gd name="connsiteY30" fmla="*/ 195 h 434280"/>
                    <a:gd name="connsiteX31" fmla="*/ 236093 w 252405"/>
                    <a:gd name="connsiteY31" fmla="*/ 53659 h 434280"/>
                    <a:gd name="connsiteX32" fmla="*/ 194400 w 252405"/>
                    <a:gd name="connsiteY32" fmla="*/ 98462 h 434280"/>
                    <a:gd name="connsiteX33" fmla="*/ 161262 w 252405"/>
                    <a:gd name="connsiteY33" fmla="*/ 44975 h 434280"/>
                    <a:gd name="connsiteX34" fmla="*/ 202977 w 252405"/>
                    <a:gd name="connsiteY34" fmla="*/ 195 h 434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05" h="434280">
                      <a:moveTo>
                        <a:pt x="15495" y="150951"/>
                      </a:moveTo>
                      <a:cubicBezTo>
                        <a:pt x="20608" y="150339"/>
                        <a:pt x="26221" y="151926"/>
                        <a:pt x="31121" y="155864"/>
                      </a:cubicBezTo>
                      <a:cubicBezTo>
                        <a:pt x="40944" y="163752"/>
                        <a:pt x="44188" y="178047"/>
                        <a:pt x="38407" y="187786"/>
                      </a:cubicBezTo>
                      <a:cubicBezTo>
                        <a:pt x="32603" y="197525"/>
                        <a:pt x="19952" y="199040"/>
                        <a:pt x="10152" y="191163"/>
                      </a:cubicBezTo>
                      <a:cubicBezTo>
                        <a:pt x="340" y="183287"/>
                        <a:pt x="-2927" y="169003"/>
                        <a:pt x="2866" y="159242"/>
                      </a:cubicBezTo>
                      <a:cubicBezTo>
                        <a:pt x="5768" y="154378"/>
                        <a:pt x="10382" y="151564"/>
                        <a:pt x="15495" y="150951"/>
                      </a:cubicBezTo>
                      <a:close/>
                      <a:moveTo>
                        <a:pt x="155155" y="104083"/>
                      </a:moveTo>
                      <a:cubicBezTo>
                        <a:pt x="216773" y="100571"/>
                        <a:pt x="244108" y="152151"/>
                        <a:pt x="224194" y="217643"/>
                      </a:cubicBezTo>
                      <a:cubicBezTo>
                        <a:pt x="215954" y="244762"/>
                        <a:pt x="202999" y="261806"/>
                        <a:pt x="209173" y="296196"/>
                      </a:cubicBezTo>
                      <a:cubicBezTo>
                        <a:pt x="215426" y="330878"/>
                        <a:pt x="255423" y="341189"/>
                        <a:pt x="252224" y="387674"/>
                      </a:cubicBezTo>
                      <a:cubicBezTo>
                        <a:pt x="250383" y="414670"/>
                        <a:pt x="229189" y="432735"/>
                        <a:pt x="201326" y="434126"/>
                      </a:cubicBezTo>
                      <a:cubicBezTo>
                        <a:pt x="184308" y="435001"/>
                        <a:pt x="166998" y="432095"/>
                        <a:pt x="155660" y="427304"/>
                      </a:cubicBezTo>
                      <a:cubicBezTo>
                        <a:pt x="81031" y="395776"/>
                        <a:pt x="8850" y="248510"/>
                        <a:pt x="69098" y="160498"/>
                      </a:cubicBezTo>
                      <a:cubicBezTo>
                        <a:pt x="90865" y="128667"/>
                        <a:pt x="122510" y="105946"/>
                        <a:pt x="155155" y="104083"/>
                      </a:cubicBezTo>
                      <a:close/>
                      <a:moveTo>
                        <a:pt x="45346" y="102271"/>
                      </a:moveTo>
                      <a:cubicBezTo>
                        <a:pt x="50559" y="103469"/>
                        <a:pt x="55684" y="107017"/>
                        <a:pt x="59489" y="112633"/>
                      </a:cubicBezTo>
                      <a:cubicBezTo>
                        <a:pt x="67089" y="123887"/>
                        <a:pt x="66516" y="139135"/>
                        <a:pt x="58187" y="146731"/>
                      </a:cubicBezTo>
                      <a:cubicBezTo>
                        <a:pt x="49880" y="154294"/>
                        <a:pt x="36993" y="151343"/>
                        <a:pt x="29381" y="140100"/>
                      </a:cubicBezTo>
                      <a:cubicBezTo>
                        <a:pt x="21770" y="128857"/>
                        <a:pt x="22354" y="113598"/>
                        <a:pt x="30673" y="106013"/>
                      </a:cubicBezTo>
                      <a:cubicBezTo>
                        <a:pt x="34832" y="102226"/>
                        <a:pt x="40133" y="101073"/>
                        <a:pt x="45346" y="102271"/>
                      </a:cubicBezTo>
                      <a:close/>
                      <a:moveTo>
                        <a:pt x="72881" y="59505"/>
                      </a:moveTo>
                      <a:cubicBezTo>
                        <a:pt x="83905" y="55073"/>
                        <a:pt x="96388" y="63500"/>
                        <a:pt x="100811" y="78355"/>
                      </a:cubicBezTo>
                      <a:cubicBezTo>
                        <a:pt x="105189" y="93188"/>
                        <a:pt x="99846" y="108829"/>
                        <a:pt x="88822" y="113272"/>
                      </a:cubicBezTo>
                      <a:cubicBezTo>
                        <a:pt x="77787" y="117738"/>
                        <a:pt x="65304" y="109312"/>
                        <a:pt x="60915" y="94445"/>
                      </a:cubicBezTo>
                      <a:cubicBezTo>
                        <a:pt x="56503" y="79589"/>
                        <a:pt x="61869" y="63960"/>
                        <a:pt x="72881" y="59505"/>
                      </a:cubicBezTo>
                      <a:close/>
                      <a:moveTo>
                        <a:pt x="124430" y="32722"/>
                      </a:moveTo>
                      <a:cubicBezTo>
                        <a:pt x="137755" y="30220"/>
                        <a:pt x="150564" y="42372"/>
                        <a:pt x="153067" y="59864"/>
                      </a:cubicBezTo>
                      <a:cubicBezTo>
                        <a:pt x="155537" y="77379"/>
                        <a:pt x="146725" y="93592"/>
                        <a:pt x="133400" y="96094"/>
                      </a:cubicBezTo>
                      <a:cubicBezTo>
                        <a:pt x="120075" y="98597"/>
                        <a:pt x="107266" y="86445"/>
                        <a:pt x="104774" y="68941"/>
                      </a:cubicBezTo>
                      <a:cubicBezTo>
                        <a:pt x="102293" y="51460"/>
                        <a:pt x="111083" y="35236"/>
                        <a:pt x="124430" y="32722"/>
                      </a:cubicBezTo>
                      <a:close/>
                      <a:moveTo>
                        <a:pt x="202977" y="195"/>
                      </a:moveTo>
                      <a:cubicBezTo>
                        <a:pt x="223643" y="2596"/>
                        <a:pt x="238473" y="26529"/>
                        <a:pt x="236093" y="53659"/>
                      </a:cubicBezTo>
                      <a:cubicBezTo>
                        <a:pt x="233724" y="80779"/>
                        <a:pt x="215056" y="100852"/>
                        <a:pt x="194400" y="98462"/>
                      </a:cubicBezTo>
                      <a:cubicBezTo>
                        <a:pt x="173734" y="96050"/>
                        <a:pt x="158905" y="72117"/>
                        <a:pt x="161262" y="44975"/>
                      </a:cubicBezTo>
                      <a:cubicBezTo>
                        <a:pt x="163630" y="17856"/>
                        <a:pt x="182310" y="-2206"/>
                        <a:pt x="202977" y="195"/>
                      </a:cubicBezTo>
                      <a:close/>
                    </a:path>
                  </a:pathLst>
                </a:custGeom>
                <a:grpFill/>
                <a:ln w="9231"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2AE8AAD2-3F18-E44C-5A57-52150900FA2D}"/>
                    </a:ext>
                  </a:extLst>
                </p:cNvPr>
                <p:cNvSpPr>
                  <a:spLocks noChangeAspect="1"/>
                </p:cNvSpPr>
                <p:nvPr/>
              </p:nvSpPr>
              <p:spPr>
                <a:xfrm>
                  <a:off x="4453769" y="4018199"/>
                  <a:ext cx="252413" cy="434286"/>
                </a:xfrm>
                <a:custGeom>
                  <a:avLst/>
                  <a:gdLst>
                    <a:gd name="connsiteX0" fmla="*/ 236915 w 252413"/>
                    <a:gd name="connsiteY0" fmla="*/ 150963 h 434286"/>
                    <a:gd name="connsiteX1" fmla="*/ 249539 w 252413"/>
                    <a:gd name="connsiteY1" fmla="*/ 159264 h 434286"/>
                    <a:gd name="connsiteX2" fmla="*/ 242265 w 252413"/>
                    <a:gd name="connsiteY2" fmla="*/ 191175 h 434286"/>
                    <a:gd name="connsiteX3" fmla="*/ 214010 w 252413"/>
                    <a:gd name="connsiteY3" fmla="*/ 187786 h 434286"/>
                    <a:gd name="connsiteX4" fmla="*/ 221284 w 252413"/>
                    <a:gd name="connsiteY4" fmla="*/ 155864 h 434286"/>
                    <a:gd name="connsiteX5" fmla="*/ 236915 w 252413"/>
                    <a:gd name="connsiteY5" fmla="*/ 150963 h 434286"/>
                    <a:gd name="connsiteX6" fmla="*/ 97262 w 252413"/>
                    <a:gd name="connsiteY6" fmla="*/ 104094 h 434286"/>
                    <a:gd name="connsiteX7" fmla="*/ 183307 w 252413"/>
                    <a:gd name="connsiteY7" fmla="*/ 160465 h 434286"/>
                    <a:gd name="connsiteX8" fmla="*/ 96734 w 252413"/>
                    <a:gd name="connsiteY8" fmla="*/ 427304 h 434286"/>
                    <a:gd name="connsiteX9" fmla="*/ 51090 w 252413"/>
                    <a:gd name="connsiteY9" fmla="*/ 434137 h 434286"/>
                    <a:gd name="connsiteX10" fmla="*/ 181 w 252413"/>
                    <a:gd name="connsiteY10" fmla="*/ 387686 h 434286"/>
                    <a:gd name="connsiteX11" fmla="*/ 43221 w 252413"/>
                    <a:gd name="connsiteY11" fmla="*/ 296185 h 434286"/>
                    <a:gd name="connsiteX12" fmla="*/ 28223 w 252413"/>
                    <a:gd name="connsiteY12" fmla="*/ 217654 h 434286"/>
                    <a:gd name="connsiteX13" fmla="*/ 97262 w 252413"/>
                    <a:gd name="connsiteY13" fmla="*/ 104094 h 434286"/>
                    <a:gd name="connsiteX14" fmla="*/ 207071 w 252413"/>
                    <a:gd name="connsiteY14" fmla="*/ 102267 h 434286"/>
                    <a:gd name="connsiteX15" fmla="*/ 221744 w 252413"/>
                    <a:gd name="connsiteY15" fmla="*/ 106024 h 434286"/>
                    <a:gd name="connsiteX16" fmla="*/ 223035 w 252413"/>
                    <a:gd name="connsiteY16" fmla="*/ 140089 h 434286"/>
                    <a:gd name="connsiteX17" fmla="*/ 194208 w 252413"/>
                    <a:gd name="connsiteY17" fmla="*/ 146720 h 434286"/>
                    <a:gd name="connsiteX18" fmla="*/ 192928 w 252413"/>
                    <a:gd name="connsiteY18" fmla="*/ 112622 h 434286"/>
                    <a:gd name="connsiteX19" fmla="*/ 207071 w 252413"/>
                    <a:gd name="connsiteY19" fmla="*/ 102267 h 434286"/>
                    <a:gd name="connsiteX20" fmla="*/ 179536 w 252413"/>
                    <a:gd name="connsiteY20" fmla="*/ 59505 h 434286"/>
                    <a:gd name="connsiteX21" fmla="*/ 191514 w 252413"/>
                    <a:gd name="connsiteY21" fmla="*/ 94456 h 434286"/>
                    <a:gd name="connsiteX22" fmla="*/ 163595 w 252413"/>
                    <a:gd name="connsiteY22" fmla="*/ 113295 h 434286"/>
                    <a:gd name="connsiteX23" fmla="*/ 151606 w 252413"/>
                    <a:gd name="connsiteY23" fmla="*/ 78355 h 434286"/>
                    <a:gd name="connsiteX24" fmla="*/ 179536 w 252413"/>
                    <a:gd name="connsiteY24" fmla="*/ 59505 h 434286"/>
                    <a:gd name="connsiteX25" fmla="*/ 127987 w 252413"/>
                    <a:gd name="connsiteY25" fmla="*/ 32745 h 434286"/>
                    <a:gd name="connsiteX26" fmla="*/ 147643 w 252413"/>
                    <a:gd name="connsiteY26" fmla="*/ 68953 h 434286"/>
                    <a:gd name="connsiteX27" fmla="*/ 119017 w 252413"/>
                    <a:gd name="connsiteY27" fmla="*/ 96105 h 434286"/>
                    <a:gd name="connsiteX28" fmla="*/ 99361 w 252413"/>
                    <a:gd name="connsiteY28" fmla="*/ 59887 h 434286"/>
                    <a:gd name="connsiteX29" fmla="*/ 127987 w 252413"/>
                    <a:gd name="connsiteY29" fmla="*/ 32745 h 434286"/>
                    <a:gd name="connsiteX30" fmla="*/ 49440 w 252413"/>
                    <a:gd name="connsiteY30" fmla="*/ 195 h 434286"/>
                    <a:gd name="connsiteX31" fmla="*/ 91155 w 252413"/>
                    <a:gd name="connsiteY31" fmla="*/ 44986 h 434286"/>
                    <a:gd name="connsiteX32" fmla="*/ 58016 w 252413"/>
                    <a:gd name="connsiteY32" fmla="*/ 98451 h 434286"/>
                    <a:gd name="connsiteX33" fmla="*/ 16313 w 252413"/>
                    <a:gd name="connsiteY33" fmla="*/ 53671 h 434286"/>
                    <a:gd name="connsiteX34" fmla="*/ 49440 w 252413"/>
                    <a:gd name="connsiteY34" fmla="*/ 195 h 434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13" h="434286">
                      <a:moveTo>
                        <a:pt x="236915" y="150963"/>
                      </a:moveTo>
                      <a:cubicBezTo>
                        <a:pt x="242029" y="151578"/>
                        <a:pt x="246643" y="154395"/>
                        <a:pt x="249539" y="159264"/>
                      </a:cubicBezTo>
                      <a:cubicBezTo>
                        <a:pt x="255343" y="169003"/>
                        <a:pt x="252076" y="183309"/>
                        <a:pt x="242265" y="191175"/>
                      </a:cubicBezTo>
                      <a:cubicBezTo>
                        <a:pt x="232465" y="199051"/>
                        <a:pt x="219802" y="197536"/>
                        <a:pt x="214010" y="187786"/>
                      </a:cubicBezTo>
                      <a:cubicBezTo>
                        <a:pt x="208217" y="178047"/>
                        <a:pt x="211473" y="163741"/>
                        <a:pt x="221284" y="155864"/>
                      </a:cubicBezTo>
                      <a:cubicBezTo>
                        <a:pt x="226184" y="151932"/>
                        <a:pt x="231800" y="150347"/>
                        <a:pt x="236915" y="150963"/>
                      </a:cubicBezTo>
                      <a:close/>
                      <a:moveTo>
                        <a:pt x="97262" y="104094"/>
                      </a:moveTo>
                      <a:cubicBezTo>
                        <a:pt x="129918" y="105979"/>
                        <a:pt x="161529" y="128667"/>
                        <a:pt x="183307" y="160465"/>
                      </a:cubicBezTo>
                      <a:cubicBezTo>
                        <a:pt x="243567" y="248510"/>
                        <a:pt x="171385" y="395787"/>
                        <a:pt x="96734" y="427304"/>
                      </a:cubicBezTo>
                      <a:cubicBezTo>
                        <a:pt x="85419" y="432118"/>
                        <a:pt x="68109" y="434990"/>
                        <a:pt x="51090" y="434137"/>
                      </a:cubicBezTo>
                      <a:cubicBezTo>
                        <a:pt x="23217" y="432724"/>
                        <a:pt x="2022" y="414659"/>
                        <a:pt x="181" y="387686"/>
                      </a:cubicBezTo>
                      <a:cubicBezTo>
                        <a:pt x="-3007" y="341200"/>
                        <a:pt x="36991" y="330878"/>
                        <a:pt x="43221" y="296185"/>
                      </a:cubicBezTo>
                      <a:cubicBezTo>
                        <a:pt x="49418" y="261795"/>
                        <a:pt x="36474" y="244751"/>
                        <a:pt x="28223" y="217654"/>
                      </a:cubicBezTo>
                      <a:cubicBezTo>
                        <a:pt x="8298" y="152139"/>
                        <a:pt x="35632" y="100560"/>
                        <a:pt x="97262" y="104094"/>
                      </a:cubicBezTo>
                      <a:close/>
                      <a:moveTo>
                        <a:pt x="207071" y="102267"/>
                      </a:moveTo>
                      <a:cubicBezTo>
                        <a:pt x="212284" y="101073"/>
                        <a:pt x="217585" y="102232"/>
                        <a:pt x="221744" y="106024"/>
                      </a:cubicBezTo>
                      <a:cubicBezTo>
                        <a:pt x="230051" y="113598"/>
                        <a:pt x="230646" y="128857"/>
                        <a:pt x="223035" y="140089"/>
                      </a:cubicBezTo>
                      <a:cubicBezTo>
                        <a:pt x="215424" y="151343"/>
                        <a:pt x="202526" y="154305"/>
                        <a:pt x="194208" y="146720"/>
                      </a:cubicBezTo>
                      <a:cubicBezTo>
                        <a:pt x="185900" y="139146"/>
                        <a:pt x="185317" y="123887"/>
                        <a:pt x="192928" y="112622"/>
                      </a:cubicBezTo>
                      <a:cubicBezTo>
                        <a:pt x="196733" y="107006"/>
                        <a:pt x="201858" y="103460"/>
                        <a:pt x="207071" y="102267"/>
                      </a:cubicBezTo>
                      <a:close/>
                      <a:moveTo>
                        <a:pt x="179536" y="59505"/>
                      </a:moveTo>
                      <a:cubicBezTo>
                        <a:pt x="190548" y="63971"/>
                        <a:pt x="195914" y="79589"/>
                        <a:pt x="191514" y="94456"/>
                      </a:cubicBezTo>
                      <a:cubicBezTo>
                        <a:pt x="187113" y="109301"/>
                        <a:pt x="174607" y="117738"/>
                        <a:pt x="163595" y="113295"/>
                      </a:cubicBezTo>
                      <a:cubicBezTo>
                        <a:pt x="152582" y="108840"/>
                        <a:pt x="147228" y="93188"/>
                        <a:pt x="151606" y="78355"/>
                      </a:cubicBezTo>
                      <a:cubicBezTo>
                        <a:pt x="156006" y="63511"/>
                        <a:pt x="168512" y="55073"/>
                        <a:pt x="179536" y="59505"/>
                      </a:cubicBezTo>
                      <a:close/>
                      <a:moveTo>
                        <a:pt x="127987" y="32745"/>
                      </a:moveTo>
                      <a:cubicBezTo>
                        <a:pt x="141334" y="35224"/>
                        <a:pt x="150124" y="51449"/>
                        <a:pt x="147643" y="68953"/>
                      </a:cubicBezTo>
                      <a:cubicBezTo>
                        <a:pt x="145162" y="86456"/>
                        <a:pt x="132342" y="98608"/>
                        <a:pt x="119017" y="96105"/>
                      </a:cubicBezTo>
                      <a:cubicBezTo>
                        <a:pt x="105670" y="93603"/>
                        <a:pt x="96880" y="77379"/>
                        <a:pt x="99361" y="59887"/>
                      </a:cubicBezTo>
                      <a:cubicBezTo>
                        <a:pt x="101831" y="42383"/>
                        <a:pt x="114651" y="30209"/>
                        <a:pt x="127987" y="32745"/>
                      </a:cubicBezTo>
                      <a:close/>
                      <a:moveTo>
                        <a:pt x="49440" y="195"/>
                      </a:moveTo>
                      <a:cubicBezTo>
                        <a:pt x="70118" y="-2206"/>
                        <a:pt x="88775" y="17844"/>
                        <a:pt x="91155" y="44986"/>
                      </a:cubicBezTo>
                      <a:cubicBezTo>
                        <a:pt x="93501" y="72128"/>
                        <a:pt x="78683" y="96061"/>
                        <a:pt x="58016" y="98451"/>
                      </a:cubicBezTo>
                      <a:cubicBezTo>
                        <a:pt x="37361" y="100840"/>
                        <a:pt x="18682" y="80790"/>
                        <a:pt x="16313" y="53671"/>
                      </a:cubicBezTo>
                      <a:cubicBezTo>
                        <a:pt x="13944" y="26540"/>
                        <a:pt x="28796" y="2585"/>
                        <a:pt x="49440" y="195"/>
                      </a:cubicBezTo>
                      <a:close/>
                    </a:path>
                  </a:pathLst>
                </a:custGeom>
                <a:grpFill/>
                <a:ln w="9231" cap="flat">
                  <a:noFill/>
                  <a:prstDash val="solid"/>
                  <a:miter/>
                </a:ln>
              </p:spPr>
              <p:txBody>
                <a:bodyPr rtlCol="0" anchor="ctr"/>
                <a:lstStyle/>
                <a:p>
                  <a:endParaRPr lang="en-US"/>
                </a:p>
              </p:txBody>
            </p:sp>
          </p:grpSp>
        </p:grpSp>
        <p:grpSp>
          <p:nvGrpSpPr>
            <p:cNvPr id="20" name="Group 19">
              <a:extLst>
                <a:ext uri="{FF2B5EF4-FFF2-40B4-BE49-F238E27FC236}">
                  <a16:creationId xmlns:a16="http://schemas.microsoft.com/office/drawing/2014/main" id="{A8BD60E4-59BE-8EA7-AF12-B74191FAD2F3}"/>
                </a:ext>
              </a:extLst>
            </p:cNvPr>
            <p:cNvGrpSpPr/>
            <p:nvPr/>
          </p:nvGrpSpPr>
          <p:grpSpPr>
            <a:xfrm>
              <a:off x="1882948" y="3735919"/>
              <a:ext cx="1646194" cy="1288360"/>
              <a:chOff x="1882948" y="3735919"/>
              <a:chExt cx="1646194" cy="1288360"/>
            </a:xfrm>
          </p:grpSpPr>
          <p:sp>
            <p:nvSpPr>
              <p:cNvPr id="21" name="Freeform 20">
                <a:extLst>
                  <a:ext uri="{FF2B5EF4-FFF2-40B4-BE49-F238E27FC236}">
                    <a16:creationId xmlns:a16="http://schemas.microsoft.com/office/drawing/2014/main" id="{E9763D29-923F-6539-53E4-E84C47633840}"/>
                  </a:ext>
                </a:extLst>
              </p:cNvPr>
              <p:cNvSpPr/>
              <p:nvPr/>
            </p:nvSpPr>
            <p:spPr>
              <a:xfrm>
                <a:off x="1882948" y="3735919"/>
                <a:ext cx="1646194"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solidFill>
              <a:ln w="50800" cap="flat">
                <a:solidFill>
                  <a:schemeClr val="bg2">
                    <a:lumMod val="75000"/>
                  </a:schemeClr>
                </a:solidFill>
                <a:prstDash val="solid"/>
                <a:miter/>
              </a:ln>
            </p:spPr>
            <p:txBody>
              <a:bodyPr rtlCol="0" anchor="ctr"/>
              <a:lstStyle/>
              <a:p>
                <a:endParaRPr lang="en-US"/>
              </a:p>
            </p:txBody>
          </p:sp>
          <p:sp>
            <p:nvSpPr>
              <p:cNvPr id="22" name="TextBox 21">
                <a:extLst>
                  <a:ext uri="{FF2B5EF4-FFF2-40B4-BE49-F238E27FC236}">
                    <a16:creationId xmlns:a16="http://schemas.microsoft.com/office/drawing/2014/main" id="{0BE0FFC1-2AFB-B43C-2402-AAF4D9844B2E}"/>
                  </a:ext>
                </a:extLst>
              </p:cNvPr>
              <p:cNvSpPr txBox="1"/>
              <p:nvPr/>
            </p:nvSpPr>
            <p:spPr>
              <a:xfrm>
                <a:off x="2434048" y="4531636"/>
                <a:ext cx="542136" cy="400110"/>
              </a:xfrm>
              <a:prstGeom prst="rect">
                <a:avLst/>
              </a:prstGeom>
              <a:noFill/>
            </p:spPr>
            <p:txBody>
              <a:bodyPr wrap="none" rtlCol="0">
                <a:spAutoFit/>
              </a:bodyPr>
              <a:lstStyle/>
              <a:p>
                <a:pPr algn="ctr"/>
                <a:r>
                  <a:rPr lang="en-US" sz="2000" spc="0" baseline="0" dirty="0">
                    <a:solidFill>
                      <a:srgbClr val="FFFFFF"/>
                    </a:solidFill>
                    <a:latin typeface="LondrinaSolid-Regular"/>
                    <a:sym typeface="LondrinaSolid-Regular"/>
                    <a:rtl val="0"/>
                  </a:rPr>
                  <a:t>God</a:t>
                </a:r>
              </a:p>
            </p:txBody>
          </p:sp>
          <p:sp>
            <p:nvSpPr>
              <p:cNvPr id="23" name="Freeform 22">
                <a:extLst>
                  <a:ext uri="{FF2B5EF4-FFF2-40B4-BE49-F238E27FC236}">
                    <a16:creationId xmlns:a16="http://schemas.microsoft.com/office/drawing/2014/main" id="{10979A35-7DCD-7BB0-AE82-649FC5D1170D}"/>
                  </a:ext>
                </a:extLst>
              </p:cNvPr>
              <p:cNvSpPr/>
              <p:nvPr/>
            </p:nvSpPr>
            <p:spPr>
              <a:xfrm>
                <a:off x="2171235" y="4004045"/>
                <a:ext cx="1069621" cy="457755"/>
              </a:xfrm>
              <a:custGeom>
                <a:avLst/>
                <a:gdLst>
                  <a:gd name="connsiteX0" fmla="*/ 1398478 w 3102620"/>
                  <a:gd name="connsiteY0" fmla="*/ 1327797 h 1327797"/>
                  <a:gd name="connsiteX1" fmla="*/ 646919 w 3102620"/>
                  <a:gd name="connsiteY1" fmla="*/ 1163850 h 1327797"/>
                  <a:gd name="connsiteX2" fmla="*/ 50409 w 3102620"/>
                  <a:gd name="connsiteY2" fmla="*/ 720806 h 1327797"/>
                  <a:gd name="connsiteX3" fmla="*/ 0 w 3102620"/>
                  <a:gd name="connsiteY3" fmla="*/ 663899 h 1327797"/>
                  <a:gd name="connsiteX4" fmla="*/ 50409 w 3102620"/>
                  <a:gd name="connsiteY4" fmla="*/ 606955 h 1327797"/>
                  <a:gd name="connsiteX5" fmla="*/ 646919 w 3102620"/>
                  <a:gd name="connsiteY5" fmla="*/ 163911 h 1327797"/>
                  <a:gd name="connsiteX6" fmla="*/ 1398478 w 3102620"/>
                  <a:gd name="connsiteY6" fmla="*/ 0 h 1327797"/>
                  <a:gd name="connsiteX7" fmla="*/ 2150038 w 3102620"/>
                  <a:gd name="connsiteY7" fmla="*/ 163911 h 1327797"/>
                  <a:gd name="connsiteX8" fmla="*/ 2678722 w 3102620"/>
                  <a:gd name="connsiteY8" fmla="*/ 534370 h 1327797"/>
                  <a:gd name="connsiteX9" fmla="*/ 2940143 w 3102620"/>
                  <a:gd name="connsiteY9" fmla="*/ 54781 h 1327797"/>
                  <a:gd name="connsiteX10" fmla="*/ 3102621 w 3102620"/>
                  <a:gd name="connsiteY10" fmla="*/ 110391 h 1327797"/>
                  <a:gd name="connsiteX11" fmla="*/ 2795009 w 3102620"/>
                  <a:gd name="connsiteY11" fmla="*/ 663899 h 1327797"/>
                  <a:gd name="connsiteX12" fmla="*/ 3092958 w 3102620"/>
                  <a:gd name="connsiteY12" fmla="*/ 1190015 h 1327797"/>
                  <a:gd name="connsiteX13" fmla="*/ 2931417 w 3102620"/>
                  <a:gd name="connsiteY13" fmla="*/ 1248184 h 1327797"/>
                  <a:gd name="connsiteX14" fmla="*/ 2678722 w 3102620"/>
                  <a:gd name="connsiteY14" fmla="*/ 793247 h 1327797"/>
                  <a:gd name="connsiteX15" fmla="*/ 2150038 w 3102620"/>
                  <a:gd name="connsiteY15" fmla="*/ 1163706 h 1327797"/>
                  <a:gd name="connsiteX16" fmla="*/ 1398478 w 3102620"/>
                  <a:gd name="connsiteY16" fmla="*/ 1327797 h 1327797"/>
                  <a:gd name="connsiteX17" fmla="*/ 231854 w 3102620"/>
                  <a:gd name="connsiteY17" fmla="*/ 663899 h 1327797"/>
                  <a:gd name="connsiteX18" fmla="*/ 718710 w 3102620"/>
                  <a:gd name="connsiteY18" fmla="*/ 1007867 h 1327797"/>
                  <a:gd name="connsiteX19" fmla="*/ 1398550 w 3102620"/>
                  <a:gd name="connsiteY19" fmla="*/ 1156029 h 1327797"/>
                  <a:gd name="connsiteX20" fmla="*/ 2078426 w 3102620"/>
                  <a:gd name="connsiteY20" fmla="*/ 1007867 h 1327797"/>
                  <a:gd name="connsiteX21" fmla="*/ 2565283 w 3102620"/>
                  <a:gd name="connsiteY21" fmla="*/ 663899 h 1327797"/>
                  <a:gd name="connsiteX22" fmla="*/ 2078426 w 3102620"/>
                  <a:gd name="connsiteY22" fmla="*/ 319930 h 1327797"/>
                  <a:gd name="connsiteX23" fmla="*/ 1398550 w 3102620"/>
                  <a:gd name="connsiteY23" fmla="*/ 171768 h 1327797"/>
                  <a:gd name="connsiteX24" fmla="*/ 718710 w 3102620"/>
                  <a:gd name="connsiteY24" fmla="*/ 319930 h 1327797"/>
                  <a:gd name="connsiteX25" fmla="*/ 231854 w 3102620"/>
                  <a:gd name="connsiteY25" fmla="*/ 663899 h 1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02620" h="1327797">
                    <a:moveTo>
                      <a:pt x="1398478" y="1327797"/>
                    </a:moveTo>
                    <a:cubicBezTo>
                      <a:pt x="1136227" y="1327797"/>
                      <a:pt x="883316" y="1272620"/>
                      <a:pt x="646919" y="1163850"/>
                    </a:cubicBezTo>
                    <a:cubicBezTo>
                      <a:pt x="418527" y="1058829"/>
                      <a:pt x="217827" y="909766"/>
                      <a:pt x="50409" y="720806"/>
                    </a:cubicBezTo>
                    <a:lnTo>
                      <a:pt x="0" y="663899"/>
                    </a:lnTo>
                    <a:lnTo>
                      <a:pt x="50409" y="606955"/>
                    </a:lnTo>
                    <a:cubicBezTo>
                      <a:pt x="217827" y="418032"/>
                      <a:pt x="418527" y="269041"/>
                      <a:pt x="646919" y="163911"/>
                    </a:cubicBezTo>
                    <a:cubicBezTo>
                      <a:pt x="883424" y="55178"/>
                      <a:pt x="1136227" y="0"/>
                      <a:pt x="1398478" y="0"/>
                    </a:cubicBezTo>
                    <a:cubicBezTo>
                      <a:pt x="1660729" y="0"/>
                      <a:pt x="1913641" y="55178"/>
                      <a:pt x="2150038" y="163911"/>
                    </a:cubicBezTo>
                    <a:cubicBezTo>
                      <a:pt x="2348321" y="255165"/>
                      <a:pt x="2525835" y="379577"/>
                      <a:pt x="2678722" y="534370"/>
                    </a:cubicBezTo>
                    <a:cubicBezTo>
                      <a:pt x="2792774" y="389920"/>
                      <a:pt x="2880503" y="229036"/>
                      <a:pt x="2940143" y="54781"/>
                    </a:cubicBezTo>
                    <a:lnTo>
                      <a:pt x="3102621" y="110391"/>
                    </a:lnTo>
                    <a:cubicBezTo>
                      <a:pt x="3033462" y="312434"/>
                      <a:pt x="2930155" y="498329"/>
                      <a:pt x="2795009" y="663899"/>
                    </a:cubicBezTo>
                    <a:cubicBezTo>
                      <a:pt x="2923809" y="821719"/>
                      <a:pt x="3023906" y="998461"/>
                      <a:pt x="3092958" y="1190015"/>
                    </a:cubicBezTo>
                    <a:lnTo>
                      <a:pt x="2931417" y="1248184"/>
                    </a:lnTo>
                    <a:cubicBezTo>
                      <a:pt x="2871993" y="1083336"/>
                      <a:pt x="2787149" y="930705"/>
                      <a:pt x="2678722" y="793247"/>
                    </a:cubicBezTo>
                    <a:cubicBezTo>
                      <a:pt x="2525835" y="948113"/>
                      <a:pt x="2348429" y="1072524"/>
                      <a:pt x="2150038" y="1163706"/>
                    </a:cubicBezTo>
                    <a:cubicBezTo>
                      <a:pt x="1913641" y="1272620"/>
                      <a:pt x="1660801" y="1327797"/>
                      <a:pt x="1398478" y="1327797"/>
                    </a:cubicBezTo>
                    <a:close/>
                    <a:moveTo>
                      <a:pt x="231854" y="663899"/>
                    </a:moveTo>
                    <a:cubicBezTo>
                      <a:pt x="372120" y="808096"/>
                      <a:pt x="535607" y="923605"/>
                      <a:pt x="718710" y="1007867"/>
                    </a:cubicBezTo>
                    <a:cubicBezTo>
                      <a:pt x="932499" y="1106185"/>
                      <a:pt x="1161252" y="1156029"/>
                      <a:pt x="1398550" y="1156029"/>
                    </a:cubicBezTo>
                    <a:cubicBezTo>
                      <a:pt x="1635885" y="1156029"/>
                      <a:pt x="1864638" y="1106185"/>
                      <a:pt x="2078426" y="1007867"/>
                    </a:cubicBezTo>
                    <a:cubicBezTo>
                      <a:pt x="2261529" y="923605"/>
                      <a:pt x="2424981" y="808096"/>
                      <a:pt x="2565283" y="663899"/>
                    </a:cubicBezTo>
                    <a:cubicBezTo>
                      <a:pt x="2424981" y="519665"/>
                      <a:pt x="2261529" y="404192"/>
                      <a:pt x="2078426" y="319930"/>
                    </a:cubicBezTo>
                    <a:cubicBezTo>
                      <a:pt x="1864638" y="221612"/>
                      <a:pt x="1635885" y="171768"/>
                      <a:pt x="1398550" y="171768"/>
                    </a:cubicBezTo>
                    <a:cubicBezTo>
                      <a:pt x="1161252" y="171768"/>
                      <a:pt x="932499" y="221612"/>
                      <a:pt x="718710" y="319930"/>
                    </a:cubicBezTo>
                    <a:cubicBezTo>
                      <a:pt x="535607" y="404192"/>
                      <a:pt x="372120" y="519665"/>
                      <a:pt x="231854" y="663899"/>
                    </a:cubicBezTo>
                    <a:close/>
                  </a:path>
                </a:pathLst>
              </a:custGeom>
              <a:solidFill>
                <a:srgbClr val="FFFFFF"/>
              </a:solidFill>
              <a:ln w="923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989000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BF1231E-D676-4442-A06F-17805A88D5C9}"/>
              </a:ext>
            </a:extLst>
          </p:cNvPr>
          <p:cNvGrpSpPr/>
          <p:nvPr/>
        </p:nvGrpSpPr>
        <p:grpSpPr>
          <a:xfrm>
            <a:off x="9502008" y="333512"/>
            <a:ext cx="834682" cy="869275"/>
            <a:chOff x="8854711" y="1237086"/>
            <a:chExt cx="930740" cy="969313"/>
          </a:xfrm>
        </p:grpSpPr>
        <p:sp>
          <p:nvSpPr>
            <p:cNvPr id="4" name="Freeform 3">
              <a:extLst>
                <a:ext uri="{FF2B5EF4-FFF2-40B4-BE49-F238E27FC236}">
                  <a16:creationId xmlns:a16="http://schemas.microsoft.com/office/drawing/2014/main" id="{F7737CFE-32E7-8643-9DEC-3E267B19D5E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 name="Freeform 4">
              <a:extLst>
                <a:ext uri="{FF2B5EF4-FFF2-40B4-BE49-F238E27FC236}">
                  <a16:creationId xmlns:a16="http://schemas.microsoft.com/office/drawing/2014/main" id="{02D2E498-97F1-F443-ACB1-9A269CE20683}"/>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265512BD-06FD-244C-90A1-3428B19E11BC}"/>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1E914C62-791C-8B45-87CF-BEC54CC68106}"/>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6AF0726E-2810-DE45-A72E-1BE7B849E025}"/>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342E08B0-9845-AC4D-8811-1C403125D21F}"/>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C353363-1866-9045-B5E3-063D5B7EBF35}"/>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Freeform 12">
            <a:extLst>
              <a:ext uri="{FF2B5EF4-FFF2-40B4-BE49-F238E27FC236}">
                <a16:creationId xmlns:a16="http://schemas.microsoft.com/office/drawing/2014/main" id="{646D24B9-094B-B242-878B-1C71015AC73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 name="TextBox 1">
            <a:extLst>
              <a:ext uri="{FF2B5EF4-FFF2-40B4-BE49-F238E27FC236}">
                <a16:creationId xmlns:a16="http://schemas.microsoft.com/office/drawing/2014/main" id="{B9D9CA26-144A-9F43-898B-EAF008158909}"/>
              </a:ext>
            </a:extLst>
          </p:cNvPr>
          <p:cNvSpPr txBox="1"/>
          <p:nvPr/>
        </p:nvSpPr>
        <p:spPr>
          <a:xfrm>
            <a:off x="769505" y="1324585"/>
            <a:ext cx="8926097" cy="5324535"/>
          </a:xfrm>
          <a:prstGeom prst="rect">
            <a:avLst/>
          </a:prstGeom>
          <a:noFill/>
        </p:spPr>
        <p:txBody>
          <a:bodyPr wrap="square" rtlCol="0">
            <a:spAutoFit/>
          </a:bodyPr>
          <a:lstStyle/>
          <a:p>
            <a:pPr algn="ctr" defTabSz="444500">
              <a:spcAft>
                <a:spcPts val="1500"/>
              </a:spcAft>
              <a:defRPr/>
            </a:pPr>
            <a:r>
              <a:rPr lang="en-GB" sz="3400" b="1" dirty="0">
                <a:latin typeface="ABeeZee" pitchFamily="2" charset="0"/>
              </a:rPr>
              <a:t>McDonald’s changed the colours of its famous Happy Meal box in the UK, making it white on three sides, for children to colour and design it themselves. The company said the new boxes encourage creativity and let children express their ideas and feelings through drawing. Four million of the new ‘colour-your-own’ boxes have been given out as a trial to see how children respond.</a:t>
            </a:r>
            <a:endParaRPr lang="en-GB" sz="3400" b="1" dirty="0">
              <a:solidFill>
                <a:srgbClr val="323232"/>
              </a:solidFill>
              <a:latin typeface="ABeeZee" pitchFamily="2" charset="0"/>
            </a:endParaRPr>
          </a:p>
        </p:txBody>
      </p:sp>
    </p:spTree>
    <p:extLst>
      <p:ext uri="{BB962C8B-B14F-4D97-AF65-F5344CB8AC3E}">
        <p14:creationId xmlns:p14="http://schemas.microsoft.com/office/powerpoint/2010/main" val="1691052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568" name="Freeform 567">
            <a:extLst>
              <a:ext uri="{FF2B5EF4-FFF2-40B4-BE49-F238E27FC236}">
                <a16:creationId xmlns:a16="http://schemas.microsoft.com/office/drawing/2014/main" id="{1C4619F3-C972-714F-81AE-CDCAA8EC035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rgbClr val="D4F0A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0EB821B4-846A-7840-981E-073E91383CEF}"/>
              </a:ext>
            </a:extLst>
          </p:cNvPr>
          <p:cNvGrpSpPr/>
          <p:nvPr/>
        </p:nvGrpSpPr>
        <p:grpSpPr>
          <a:xfrm>
            <a:off x="9502008" y="333512"/>
            <a:ext cx="834682" cy="869275"/>
            <a:chOff x="8854711" y="1237086"/>
            <a:chExt cx="930740" cy="969313"/>
          </a:xfrm>
        </p:grpSpPr>
        <p:sp>
          <p:nvSpPr>
            <p:cNvPr id="11" name="Freeform 10">
              <a:extLst>
                <a:ext uri="{FF2B5EF4-FFF2-40B4-BE49-F238E27FC236}">
                  <a16:creationId xmlns:a16="http://schemas.microsoft.com/office/drawing/2014/main" id="{CC124FEE-4120-634D-9568-F07CE942732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58C844-2C8F-2A4C-941E-08504F2DFDC9}"/>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3C8C3E1B-9D4D-FD44-A5DB-B798AFFAA3A3}"/>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F9756603-4501-3D41-AE9F-B950B574C4C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1F42C088-6C60-EB42-9C20-3A5050D78F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5C3E56AC-995E-5742-9574-79698852BE8A}"/>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4C8AA0C9-F3AD-7945-BAFD-37DE1FD1E1C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28" name="Rounded Rectangle 27">
            <a:extLst>
              <a:ext uri="{FF2B5EF4-FFF2-40B4-BE49-F238E27FC236}">
                <a16:creationId xmlns:a16="http://schemas.microsoft.com/office/drawing/2014/main" id="{339DB0BD-AC3A-6B43-A8CC-C20A246E5CAC}"/>
              </a:ext>
            </a:extLst>
          </p:cNvPr>
          <p:cNvSpPr/>
          <p:nvPr/>
        </p:nvSpPr>
        <p:spPr>
          <a:xfrm>
            <a:off x="2544735" y="1267236"/>
            <a:ext cx="5602343" cy="1123200"/>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29" name="Rounded Rectangle 28">
            <a:extLst>
              <a:ext uri="{FF2B5EF4-FFF2-40B4-BE49-F238E27FC236}">
                <a16:creationId xmlns:a16="http://schemas.microsoft.com/office/drawing/2014/main" id="{40D40DCE-F6FF-6644-9134-835D5A038B5E}"/>
              </a:ext>
            </a:extLst>
          </p:cNvPr>
          <p:cNvSpPr/>
          <p:nvPr/>
        </p:nvSpPr>
        <p:spPr>
          <a:xfrm>
            <a:off x="3644106" y="1860076"/>
            <a:ext cx="3403600" cy="1302982"/>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30" name="TextBox 29">
            <a:extLst>
              <a:ext uri="{FF2B5EF4-FFF2-40B4-BE49-F238E27FC236}">
                <a16:creationId xmlns:a16="http://schemas.microsoft.com/office/drawing/2014/main" id="{75A1E171-ABE4-204F-A796-DBE537848648}"/>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Think together</a:t>
            </a:r>
            <a:br>
              <a:rPr lang="en-US" sz="7000" dirty="0">
                <a:solidFill>
                  <a:srgbClr val="FFFFFF"/>
                </a:solidFill>
                <a:latin typeface="Londrina Solid" pitchFamily="2" charset="77"/>
              </a:rPr>
            </a:br>
            <a:r>
              <a:rPr lang="en-US" sz="7000" dirty="0">
                <a:solidFill>
                  <a:srgbClr val="FFFFFF"/>
                </a:solidFill>
                <a:latin typeface="Londrina Solid" pitchFamily="2" charset="77"/>
              </a:rPr>
              <a:t>and talk</a:t>
            </a:r>
          </a:p>
        </p:txBody>
      </p:sp>
      <p:grpSp>
        <p:nvGrpSpPr>
          <p:cNvPr id="1044" name="Group 1043">
            <a:extLst>
              <a:ext uri="{FF2B5EF4-FFF2-40B4-BE49-F238E27FC236}">
                <a16:creationId xmlns:a16="http://schemas.microsoft.com/office/drawing/2014/main" id="{67B1E4E7-7DAC-C6A9-A6D7-3583B4AE120E}"/>
              </a:ext>
            </a:extLst>
          </p:cNvPr>
          <p:cNvGrpSpPr>
            <a:grpSpLocks noChangeAspect="1"/>
          </p:cNvGrpSpPr>
          <p:nvPr/>
        </p:nvGrpSpPr>
        <p:grpSpPr>
          <a:xfrm>
            <a:off x="3309831" y="3548191"/>
            <a:ext cx="4072150" cy="3319200"/>
            <a:chOff x="-7441187" y="21599"/>
            <a:chExt cx="6361179" cy="5184982"/>
          </a:xfrm>
        </p:grpSpPr>
        <p:sp>
          <p:nvSpPr>
            <p:cNvPr id="573" name="Freeform 572">
              <a:extLst>
                <a:ext uri="{FF2B5EF4-FFF2-40B4-BE49-F238E27FC236}">
                  <a16:creationId xmlns:a16="http://schemas.microsoft.com/office/drawing/2014/main" id="{4B1316B8-11D2-C2AC-47AD-24CD5A7D2C54}"/>
                </a:ext>
              </a:extLst>
            </p:cNvPr>
            <p:cNvSpPr/>
            <p:nvPr/>
          </p:nvSpPr>
          <p:spPr>
            <a:xfrm>
              <a:off x="-5206082" y="21599"/>
              <a:ext cx="1553381" cy="1549831"/>
            </a:xfrm>
            <a:custGeom>
              <a:avLst/>
              <a:gdLst>
                <a:gd name="connsiteX0" fmla="*/ 1553382 w 1553381"/>
                <a:gd name="connsiteY0" fmla="*/ 774896 h 1549831"/>
                <a:gd name="connsiteX1" fmla="*/ 776658 w 1553381"/>
                <a:gd name="connsiteY1" fmla="*/ 1549832 h 1549831"/>
                <a:gd name="connsiteX2" fmla="*/ 0 w 1553381"/>
                <a:gd name="connsiteY2" fmla="*/ 774896 h 1549831"/>
                <a:gd name="connsiteX3" fmla="*/ 776658 w 1553381"/>
                <a:gd name="connsiteY3" fmla="*/ 0 h 1549831"/>
                <a:gd name="connsiteX4" fmla="*/ 1553382 w 1553381"/>
                <a:gd name="connsiteY4" fmla="*/ 774896 h 1549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3381" h="1549831">
                  <a:moveTo>
                    <a:pt x="1553382" y="774896"/>
                  </a:moveTo>
                  <a:cubicBezTo>
                    <a:pt x="1553382" y="1202915"/>
                    <a:pt x="1205636" y="1549832"/>
                    <a:pt x="776658" y="1549832"/>
                  </a:cubicBezTo>
                  <a:cubicBezTo>
                    <a:pt x="347709" y="1549832"/>
                    <a:pt x="0" y="1202915"/>
                    <a:pt x="0" y="774896"/>
                  </a:cubicBezTo>
                  <a:cubicBezTo>
                    <a:pt x="0" y="346954"/>
                    <a:pt x="347709" y="0"/>
                    <a:pt x="776658" y="0"/>
                  </a:cubicBezTo>
                  <a:cubicBezTo>
                    <a:pt x="1205636" y="0"/>
                    <a:pt x="1553382" y="346954"/>
                    <a:pt x="1553382" y="774896"/>
                  </a:cubicBezTo>
                </a:path>
              </a:pathLst>
            </a:custGeom>
            <a:solidFill>
              <a:srgbClr val="F5F6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4" name="Freeform 573">
              <a:extLst>
                <a:ext uri="{FF2B5EF4-FFF2-40B4-BE49-F238E27FC236}">
                  <a16:creationId xmlns:a16="http://schemas.microsoft.com/office/drawing/2014/main" id="{1737BED7-0AB4-334E-22A1-D0F8B6BF4BAA}"/>
                </a:ext>
              </a:extLst>
            </p:cNvPr>
            <p:cNvSpPr/>
            <p:nvPr/>
          </p:nvSpPr>
          <p:spPr>
            <a:xfrm>
              <a:off x="-5202113" y="25593"/>
              <a:ext cx="1545415" cy="1541877"/>
            </a:xfrm>
            <a:custGeom>
              <a:avLst/>
              <a:gdLst>
                <a:gd name="connsiteX0" fmla="*/ 1545415 w 1545415"/>
                <a:gd name="connsiteY0" fmla="*/ 770902 h 1541877"/>
                <a:gd name="connsiteX1" fmla="*/ 772689 w 1545415"/>
                <a:gd name="connsiteY1" fmla="*/ 1541877 h 1541877"/>
                <a:gd name="connsiteX2" fmla="*/ 0 w 1545415"/>
                <a:gd name="connsiteY2" fmla="*/ 770902 h 1541877"/>
                <a:gd name="connsiteX3" fmla="*/ 772689 w 1545415"/>
                <a:gd name="connsiteY3" fmla="*/ 0 h 1541877"/>
                <a:gd name="connsiteX4" fmla="*/ 1545415 w 1545415"/>
                <a:gd name="connsiteY4" fmla="*/ 770902 h 1541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5415" h="1541877">
                  <a:moveTo>
                    <a:pt x="1545415" y="770902"/>
                  </a:moveTo>
                  <a:cubicBezTo>
                    <a:pt x="1545415" y="1196729"/>
                    <a:pt x="1199470" y="1541877"/>
                    <a:pt x="772689" y="1541877"/>
                  </a:cubicBezTo>
                  <a:cubicBezTo>
                    <a:pt x="345937" y="1541877"/>
                    <a:pt x="0" y="1196729"/>
                    <a:pt x="0" y="770902"/>
                  </a:cubicBezTo>
                  <a:cubicBezTo>
                    <a:pt x="0" y="345155"/>
                    <a:pt x="345937" y="0"/>
                    <a:pt x="772689" y="0"/>
                  </a:cubicBezTo>
                  <a:cubicBezTo>
                    <a:pt x="1199470" y="0"/>
                    <a:pt x="1545415" y="345155"/>
                    <a:pt x="1545415" y="770902"/>
                  </a:cubicBezTo>
                </a:path>
              </a:pathLst>
            </a:custGeom>
            <a:solidFill>
              <a:srgbClr val="F5F6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5" name="Freeform 574">
              <a:extLst>
                <a:ext uri="{FF2B5EF4-FFF2-40B4-BE49-F238E27FC236}">
                  <a16:creationId xmlns:a16="http://schemas.microsoft.com/office/drawing/2014/main" id="{9C8C3BD9-89AE-147A-E8BB-62BA7568B820}"/>
                </a:ext>
              </a:extLst>
            </p:cNvPr>
            <p:cNvSpPr/>
            <p:nvPr/>
          </p:nvSpPr>
          <p:spPr>
            <a:xfrm>
              <a:off x="-5198116" y="29551"/>
              <a:ext cx="1537448" cy="1533930"/>
            </a:xfrm>
            <a:custGeom>
              <a:avLst/>
              <a:gdLst>
                <a:gd name="connsiteX0" fmla="*/ 1537449 w 1537448"/>
                <a:gd name="connsiteY0" fmla="*/ 766944 h 1533930"/>
                <a:gd name="connsiteX1" fmla="*/ 768692 w 1537448"/>
                <a:gd name="connsiteY1" fmla="*/ 1533931 h 1533930"/>
                <a:gd name="connsiteX2" fmla="*/ 0 w 1537448"/>
                <a:gd name="connsiteY2" fmla="*/ 766944 h 1533930"/>
                <a:gd name="connsiteX3" fmla="*/ 768692 w 1537448"/>
                <a:gd name="connsiteY3" fmla="*/ 0 h 1533930"/>
                <a:gd name="connsiteX4" fmla="*/ 1537449 w 1537448"/>
                <a:gd name="connsiteY4" fmla="*/ 766944 h 1533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7448" h="1533930">
                  <a:moveTo>
                    <a:pt x="1537449" y="766944"/>
                  </a:moveTo>
                  <a:cubicBezTo>
                    <a:pt x="1537449" y="1190569"/>
                    <a:pt x="1193276" y="1533931"/>
                    <a:pt x="768692" y="1533931"/>
                  </a:cubicBezTo>
                  <a:cubicBezTo>
                    <a:pt x="344145" y="1533931"/>
                    <a:pt x="0" y="1190569"/>
                    <a:pt x="0" y="766944"/>
                  </a:cubicBezTo>
                  <a:cubicBezTo>
                    <a:pt x="0" y="343391"/>
                    <a:pt x="344145" y="0"/>
                    <a:pt x="768692" y="0"/>
                  </a:cubicBezTo>
                  <a:cubicBezTo>
                    <a:pt x="1193276" y="0"/>
                    <a:pt x="1537449" y="343391"/>
                    <a:pt x="1537449" y="766944"/>
                  </a:cubicBezTo>
                </a:path>
              </a:pathLst>
            </a:custGeom>
            <a:solidFill>
              <a:srgbClr val="F5F5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6" name="Freeform 575">
              <a:extLst>
                <a:ext uri="{FF2B5EF4-FFF2-40B4-BE49-F238E27FC236}">
                  <a16:creationId xmlns:a16="http://schemas.microsoft.com/office/drawing/2014/main" id="{EF98EFBC-86EB-2B21-3EA5-15D869E493BB}"/>
                </a:ext>
              </a:extLst>
            </p:cNvPr>
            <p:cNvSpPr/>
            <p:nvPr/>
          </p:nvSpPr>
          <p:spPr>
            <a:xfrm>
              <a:off x="-5194146" y="33545"/>
              <a:ext cx="1529473" cy="1525976"/>
            </a:xfrm>
            <a:custGeom>
              <a:avLst/>
              <a:gdLst>
                <a:gd name="connsiteX0" fmla="*/ 1529474 w 1529473"/>
                <a:gd name="connsiteY0" fmla="*/ 762951 h 1525976"/>
                <a:gd name="connsiteX1" fmla="*/ 764723 w 1529473"/>
                <a:gd name="connsiteY1" fmla="*/ 1525977 h 1525976"/>
                <a:gd name="connsiteX2" fmla="*/ 0 w 1529473"/>
                <a:gd name="connsiteY2" fmla="*/ 762951 h 1525976"/>
                <a:gd name="connsiteX3" fmla="*/ 764723 w 1529473"/>
                <a:gd name="connsiteY3" fmla="*/ 0 h 1525976"/>
                <a:gd name="connsiteX4" fmla="*/ 1529474 w 1529473"/>
                <a:gd name="connsiteY4" fmla="*/ 762951 h 1525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9473" h="1525976">
                  <a:moveTo>
                    <a:pt x="1529474" y="762951"/>
                  </a:moveTo>
                  <a:cubicBezTo>
                    <a:pt x="1529474" y="1184383"/>
                    <a:pt x="1187109" y="1525977"/>
                    <a:pt x="764723" y="1525977"/>
                  </a:cubicBezTo>
                  <a:cubicBezTo>
                    <a:pt x="342410" y="1525977"/>
                    <a:pt x="0" y="1184383"/>
                    <a:pt x="0" y="762951"/>
                  </a:cubicBezTo>
                  <a:cubicBezTo>
                    <a:pt x="0" y="341592"/>
                    <a:pt x="342410" y="0"/>
                    <a:pt x="764723" y="0"/>
                  </a:cubicBezTo>
                  <a:cubicBezTo>
                    <a:pt x="1187109" y="0"/>
                    <a:pt x="1529474" y="341592"/>
                    <a:pt x="1529474" y="762951"/>
                  </a:cubicBezTo>
                </a:path>
              </a:pathLst>
            </a:custGeom>
            <a:solidFill>
              <a:srgbClr val="F5F5C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7" name="Freeform 576">
              <a:extLst>
                <a:ext uri="{FF2B5EF4-FFF2-40B4-BE49-F238E27FC236}">
                  <a16:creationId xmlns:a16="http://schemas.microsoft.com/office/drawing/2014/main" id="{C7935FA0-718F-3F1E-A46B-03AB2E66EDF9}"/>
                </a:ext>
              </a:extLst>
            </p:cNvPr>
            <p:cNvSpPr/>
            <p:nvPr/>
          </p:nvSpPr>
          <p:spPr>
            <a:xfrm>
              <a:off x="-5190140" y="37539"/>
              <a:ext cx="1521507" cy="1517985"/>
            </a:xfrm>
            <a:custGeom>
              <a:avLst/>
              <a:gdLst>
                <a:gd name="connsiteX0" fmla="*/ 1521507 w 1521507"/>
                <a:gd name="connsiteY0" fmla="*/ 758957 h 1517985"/>
                <a:gd name="connsiteX1" fmla="*/ 760717 w 1521507"/>
                <a:gd name="connsiteY1" fmla="*/ 1517985 h 1517985"/>
                <a:gd name="connsiteX2" fmla="*/ 0 w 1521507"/>
                <a:gd name="connsiteY2" fmla="*/ 758957 h 1517985"/>
                <a:gd name="connsiteX3" fmla="*/ 760717 w 1521507"/>
                <a:gd name="connsiteY3" fmla="*/ 0 h 1517985"/>
                <a:gd name="connsiteX4" fmla="*/ 1521507 w 1521507"/>
                <a:gd name="connsiteY4" fmla="*/ 758957 h 1517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507" h="1517985">
                  <a:moveTo>
                    <a:pt x="1521507" y="758957"/>
                  </a:moveTo>
                  <a:cubicBezTo>
                    <a:pt x="1521507" y="1178197"/>
                    <a:pt x="1180897" y="1517985"/>
                    <a:pt x="760717" y="1517985"/>
                  </a:cubicBezTo>
                  <a:cubicBezTo>
                    <a:pt x="340601" y="1517985"/>
                    <a:pt x="0" y="1178197"/>
                    <a:pt x="0" y="758957"/>
                  </a:cubicBezTo>
                  <a:cubicBezTo>
                    <a:pt x="0" y="339793"/>
                    <a:pt x="340601" y="0"/>
                    <a:pt x="760717" y="0"/>
                  </a:cubicBezTo>
                  <a:cubicBezTo>
                    <a:pt x="1180897" y="0"/>
                    <a:pt x="1521507" y="339793"/>
                    <a:pt x="1521507" y="758957"/>
                  </a:cubicBezTo>
                </a:path>
              </a:pathLst>
            </a:custGeom>
            <a:solidFill>
              <a:srgbClr val="F5F5C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8" name="Freeform 577">
              <a:extLst>
                <a:ext uri="{FF2B5EF4-FFF2-40B4-BE49-F238E27FC236}">
                  <a16:creationId xmlns:a16="http://schemas.microsoft.com/office/drawing/2014/main" id="{C82DC6EC-2425-FA15-472D-8EB1D4760E08}"/>
                </a:ext>
              </a:extLst>
            </p:cNvPr>
            <p:cNvSpPr/>
            <p:nvPr/>
          </p:nvSpPr>
          <p:spPr>
            <a:xfrm>
              <a:off x="-5186180" y="41497"/>
              <a:ext cx="1513541" cy="1510075"/>
            </a:xfrm>
            <a:custGeom>
              <a:avLst/>
              <a:gdLst>
                <a:gd name="connsiteX0" fmla="*/ 1513541 w 1513541"/>
                <a:gd name="connsiteY0" fmla="*/ 754999 h 1510075"/>
                <a:gd name="connsiteX1" fmla="*/ 756757 w 1513541"/>
                <a:gd name="connsiteY1" fmla="*/ 1510076 h 1510075"/>
                <a:gd name="connsiteX2" fmla="*/ 0 w 1513541"/>
                <a:gd name="connsiteY2" fmla="*/ 754999 h 1510075"/>
                <a:gd name="connsiteX3" fmla="*/ 756757 w 1513541"/>
                <a:gd name="connsiteY3" fmla="*/ 0 h 1510075"/>
                <a:gd name="connsiteX4" fmla="*/ 1513541 w 1513541"/>
                <a:gd name="connsiteY4" fmla="*/ 754999 h 1510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541" h="1510075">
                  <a:moveTo>
                    <a:pt x="1513541" y="754999"/>
                  </a:moveTo>
                  <a:cubicBezTo>
                    <a:pt x="1513541" y="1172011"/>
                    <a:pt x="1174703" y="1510076"/>
                    <a:pt x="756757" y="1510076"/>
                  </a:cubicBezTo>
                  <a:cubicBezTo>
                    <a:pt x="338838" y="1510076"/>
                    <a:pt x="0" y="1172011"/>
                    <a:pt x="0" y="754999"/>
                  </a:cubicBezTo>
                  <a:cubicBezTo>
                    <a:pt x="0" y="338066"/>
                    <a:pt x="338838" y="0"/>
                    <a:pt x="756757" y="0"/>
                  </a:cubicBezTo>
                  <a:cubicBezTo>
                    <a:pt x="1174703" y="0"/>
                    <a:pt x="1513541" y="338066"/>
                    <a:pt x="1513541" y="754999"/>
                  </a:cubicBezTo>
                </a:path>
              </a:pathLst>
            </a:custGeom>
            <a:solidFill>
              <a:srgbClr val="F5F5C5"/>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9" name="Freeform 578">
              <a:extLst>
                <a:ext uri="{FF2B5EF4-FFF2-40B4-BE49-F238E27FC236}">
                  <a16:creationId xmlns:a16="http://schemas.microsoft.com/office/drawing/2014/main" id="{52DFD5F9-A3C5-687D-95FC-C074E9CE9E9B}"/>
                </a:ext>
              </a:extLst>
            </p:cNvPr>
            <p:cNvSpPr/>
            <p:nvPr/>
          </p:nvSpPr>
          <p:spPr>
            <a:xfrm>
              <a:off x="-5182174" y="45418"/>
              <a:ext cx="1505602" cy="1502157"/>
            </a:xfrm>
            <a:custGeom>
              <a:avLst/>
              <a:gdLst>
                <a:gd name="connsiteX0" fmla="*/ 1505603 w 1505602"/>
                <a:gd name="connsiteY0" fmla="*/ 751078 h 1502157"/>
                <a:gd name="connsiteX1" fmla="*/ 752750 w 1505602"/>
                <a:gd name="connsiteY1" fmla="*/ 1502157 h 1502157"/>
                <a:gd name="connsiteX2" fmla="*/ 0 w 1505602"/>
                <a:gd name="connsiteY2" fmla="*/ 751078 h 1502157"/>
                <a:gd name="connsiteX3" fmla="*/ 752750 w 1505602"/>
                <a:gd name="connsiteY3" fmla="*/ 0 h 1502157"/>
                <a:gd name="connsiteX4" fmla="*/ 1505603 w 1505602"/>
                <a:gd name="connsiteY4" fmla="*/ 751078 h 150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5602" h="1502157">
                  <a:moveTo>
                    <a:pt x="1505603" y="751078"/>
                  </a:moveTo>
                  <a:cubicBezTo>
                    <a:pt x="1505603" y="1165888"/>
                    <a:pt x="1168500" y="1502157"/>
                    <a:pt x="752750" y="1502157"/>
                  </a:cubicBezTo>
                  <a:cubicBezTo>
                    <a:pt x="337038" y="1502157"/>
                    <a:pt x="0" y="1165888"/>
                    <a:pt x="0" y="751078"/>
                  </a:cubicBezTo>
                  <a:cubicBezTo>
                    <a:pt x="0" y="336340"/>
                    <a:pt x="337038" y="0"/>
                    <a:pt x="752750" y="0"/>
                  </a:cubicBezTo>
                  <a:cubicBezTo>
                    <a:pt x="1168500" y="0"/>
                    <a:pt x="1505603" y="336340"/>
                    <a:pt x="1505603" y="751078"/>
                  </a:cubicBezTo>
                </a:path>
              </a:pathLst>
            </a:custGeom>
            <a:solidFill>
              <a:srgbClr val="F5F5C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0" name="Freeform 579">
              <a:extLst>
                <a:ext uri="{FF2B5EF4-FFF2-40B4-BE49-F238E27FC236}">
                  <a16:creationId xmlns:a16="http://schemas.microsoft.com/office/drawing/2014/main" id="{5DF7CC67-A998-E588-90E3-4A1CE3ABDF12}"/>
                </a:ext>
              </a:extLst>
            </p:cNvPr>
            <p:cNvSpPr/>
            <p:nvPr/>
          </p:nvSpPr>
          <p:spPr>
            <a:xfrm>
              <a:off x="-5178177" y="49448"/>
              <a:ext cx="1497608" cy="1494175"/>
            </a:xfrm>
            <a:custGeom>
              <a:avLst/>
              <a:gdLst>
                <a:gd name="connsiteX0" fmla="*/ 1497608 w 1497608"/>
                <a:gd name="connsiteY0" fmla="*/ 747047 h 1494175"/>
                <a:gd name="connsiteX1" fmla="*/ 748753 w 1497608"/>
                <a:gd name="connsiteY1" fmla="*/ 1494175 h 1494175"/>
                <a:gd name="connsiteX2" fmla="*/ 0 w 1497608"/>
                <a:gd name="connsiteY2" fmla="*/ 747047 h 1494175"/>
                <a:gd name="connsiteX3" fmla="*/ 748753 w 1497608"/>
                <a:gd name="connsiteY3" fmla="*/ 0 h 1494175"/>
                <a:gd name="connsiteX4" fmla="*/ 1497608 w 1497608"/>
                <a:gd name="connsiteY4" fmla="*/ 747047 h 1494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7608" h="1494175">
                  <a:moveTo>
                    <a:pt x="1497608" y="747047"/>
                  </a:moveTo>
                  <a:cubicBezTo>
                    <a:pt x="1497608" y="1159665"/>
                    <a:pt x="1162334" y="1494175"/>
                    <a:pt x="748753" y="1494175"/>
                  </a:cubicBezTo>
                  <a:cubicBezTo>
                    <a:pt x="335238" y="1494175"/>
                    <a:pt x="0" y="1159665"/>
                    <a:pt x="0" y="747047"/>
                  </a:cubicBezTo>
                  <a:cubicBezTo>
                    <a:pt x="0" y="334468"/>
                    <a:pt x="335238" y="0"/>
                    <a:pt x="748753" y="0"/>
                  </a:cubicBezTo>
                  <a:cubicBezTo>
                    <a:pt x="1162334" y="0"/>
                    <a:pt x="1497608" y="334468"/>
                    <a:pt x="1497608" y="747047"/>
                  </a:cubicBezTo>
                </a:path>
              </a:pathLst>
            </a:custGeom>
            <a:solidFill>
              <a:srgbClr val="F5F5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1" name="Freeform 580">
              <a:extLst>
                <a:ext uri="{FF2B5EF4-FFF2-40B4-BE49-F238E27FC236}">
                  <a16:creationId xmlns:a16="http://schemas.microsoft.com/office/drawing/2014/main" id="{B25E3D7A-D067-05F3-7CB5-8C5A10753278}"/>
                </a:ext>
              </a:extLst>
            </p:cNvPr>
            <p:cNvSpPr/>
            <p:nvPr/>
          </p:nvSpPr>
          <p:spPr>
            <a:xfrm>
              <a:off x="-5174208" y="53369"/>
              <a:ext cx="1489633" cy="1486256"/>
            </a:xfrm>
            <a:custGeom>
              <a:avLst/>
              <a:gdLst>
                <a:gd name="connsiteX0" fmla="*/ 1489633 w 1489633"/>
                <a:gd name="connsiteY0" fmla="*/ 743126 h 1486256"/>
                <a:gd name="connsiteX1" fmla="*/ 744784 w 1489633"/>
                <a:gd name="connsiteY1" fmla="*/ 1486257 h 1486256"/>
                <a:gd name="connsiteX2" fmla="*/ 0 w 1489633"/>
                <a:gd name="connsiteY2" fmla="*/ 743126 h 1486256"/>
                <a:gd name="connsiteX3" fmla="*/ 744784 w 1489633"/>
                <a:gd name="connsiteY3" fmla="*/ 0 h 1486256"/>
                <a:gd name="connsiteX4" fmla="*/ 1489633 w 1489633"/>
                <a:gd name="connsiteY4" fmla="*/ 743126 h 148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9633" h="1486256">
                  <a:moveTo>
                    <a:pt x="1489633" y="743126"/>
                  </a:moveTo>
                  <a:cubicBezTo>
                    <a:pt x="1489633" y="1153552"/>
                    <a:pt x="1156168" y="1486257"/>
                    <a:pt x="744784" y="1486257"/>
                  </a:cubicBezTo>
                  <a:cubicBezTo>
                    <a:pt x="333466" y="1486257"/>
                    <a:pt x="0" y="1153552"/>
                    <a:pt x="0" y="743126"/>
                  </a:cubicBezTo>
                  <a:cubicBezTo>
                    <a:pt x="0" y="332742"/>
                    <a:pt x="333466" y="0"/>
                    <a:pt x="744784" y="0"/>
                  </a:cubicBezTo>
                  <a:cubicBezTo>
                    <a:pt x="1156168" y="0"/>
                    <a:pt x="1489633" y="332742"/>
                    <a:pt x="1489633" y="743126"/>
                  </a:cubicBezTo>
                </a:path>
              </a:pathLst>
            </a:custGeom>
            <a:solidFill>
              <a:srgbClr val="F5F5C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2" name="Freeform 581">
              <a:extLst>
                <a:ext uri="{FF2B5EF4-FFF2-40B4-BE49-F238E27FC236}">
                  <a16:creationId xmlns:a16="http://schemas.microsoft.com/office/drawing/2014/main" id="{33A7886F-340B-0FC3-264C-C88CA5356543}"/>
                </a:ext>
              </a:extLst>
            </p:cNvPr>
            <p:cNvSpPr/>
            <p:nvPr/>
          </p:nvSpPr>
          <p:spPr>
            <a:xfrm>
              <a:off x="-5170238" y="57363"/>
              <a:ext cx="1481703" cy="1478339"/>
            </a:xfrm>
            <a:custGeom>
              <a:avLst/>
              <a:gdLst>
                <a:gd name="connsiteX0" fmla="*/ 1481704 w 1481703"/>
                <a:gd name="connsiteY0" fmla="*/ 739132 h 1478339"/>
                <a:gd name="connsiteX1" fmla="*/ 740815 w 1481703"/>
                <a:gd name="connsiteY1" fmla="*/ 1478339 h 1478339"/>
                <a:gd name="connsiteX2" fmla="*/ 0 w 1481703"/>
                <a:gd name="connsiteY2" fmla="*/ 739132 h 1478339"/>
                <a:gd name="connsiteX3" fmla="*/ 740815 w 1481703"/>
                <a:gd name="connsiteY3" fmla="*/ 0 h 1478339"/>
                <a:gd name="connsiteX4" fmla="*/ 1481704 w 1481703"/>
                <a:gd name="connsiteY4" fmla="*/ 739132 h 14783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1703" h="1478339">
                  <a:moveTo>
                    <a:pt x="1481704" y="739132"/>
                  </a:moveTo>
                  <a:cubicBezTo>
                    <a:pt x="1481704" y="1147394"/>
                    <a:pt x="1150001" y="1478339"/>
                    <a:pt x="740815" y="1478339"/>
                  </a:cubicBezTo>
                  <a:cubicBezTo>
                    <a:pt x="331665" y="1478339"/>
                    <a:pt x="0" y="1147394"/>
                    <a:pt x="0" y="739132"/>
                  </a:cubicBezTo>
                  <a:cubicBezTo>
                    <a:pt x="0" y="330943"/>
                    <a:pt x="331665" y="0"/>
                    <a:pt x="740815" y="0"/>
                  </a:cubicBezTo>
                  <a:cubicBezTo>
                    <a:pt x="1150001" y="0"/>
                    <a:pt x="1481704" y="330943"/>
                    <a:pt x="1481704" y="739132"/>
                  </a:cubicBezTo>
                </a:path>
              </a:pathLst>
            </a:custGeom>
            <a:solidFill>
              <a:schemeClr val="accent4">
                <a:lumMod val="20000"/>
                <a:lumOff val="8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3" name="Freeform 582">
              <a:extLst>
                <a:ext uri="{FF2B5EF4-FFF2-40B4-BE49-F238E27FC236}">
                  <a16:creationId xmlns:a16="http://schemas.microsoft.com/office/drawing/2014/main" id="{1917478D-C7AE-47F3-BE06-F49D99EA873E}"/>
                </a:ext>
              </a:extLst>
            </p:cNvPr>
            <p:cNvSpPr/>
            <p:nvPr/>
          </p:nvSpPr>
          <p:spPr>
            <a:xfrm>
              <a:off x="-5166241" y="61321"/>
              <a:ext cx="1473737" cy="1470392"/>
            </a:xfrm>
            <a:custGeom>
              <a:avLst/>
              <a:gdLst>
                <a:gd name="connsiteX0" fmla="*/ 1473737 w 1473737"/>
                <a:gd name="connsiteY0" fmla="*/ 735174 h 1470392"/>
                <a:gd name="connsiteX1" fmla="*/ 736818 w 1473737"/>
                <a:gd name="connsiteY1" fmla="*/ 1470393 h 1470392"/>
                <a:gd name="connsiteX2" fmla="*/ 0 w 1473737"/>
                <a:gd name="connsiteY2" fmla="*/ 735174 h 1470392"/>
                <a:gd name="connsiteX3" fmla="*/ 736818 w 1473737"/>
                <a:gd name="connsiteY3" fmla="*/ 0 h 1470392"/>
                <a:gd name="connsiteX4" fmla="*/ 1473737 w 1473737"/>
                <a:gd name="connsiteY4" fmla="*/ 735174 h 14703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37" h="1470392">
                  <a:moveTo>
                    <a:pt x="1473737" y="735174"/>
                  </a:moveTo>
                  <a:cubicBezTo>
                    <a:pt x="1473737" y="1141244"/>
                    <a:pt x="1143807" y="1470393"/>
                    <a:pt x="736818" y="1470393"/>
                  </a:cubicBezTo>
                  <a:cubicBezTo>
                    <a:pt x="329865" y="1470393"/>
                    <a:pt x="0" y="1141244"/>
                    <a:pt x="0" y="735174"/>
                  </a:cubicBezTo>
                  <a:cubicBezTo>
                    <a:pt x="0" y="329180"/>
                    <a:pt x="329865" y="0"/>
                    <a:pt x="736818" y="0"/>
                  </a:cubicBezTo>
                  <a:cubicBezTo>
                    <a:pt x="1143807" y="0"/>
                    <a:pt x="1473737" y="329180"/>
                    <a:pt x="1473737" y="735174"/>
                  </a:cubicBezTo>
                </a:path>
              </a:pathLst>
            </a:custGeom>
            <a:solidFill>
              <a:srgbClr val="F5F4C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4" name="Freeform 583">
              <a:extLst>
                <a:ext uri="{FF2B5EF4-FFF2-40B4-BE49-F238E27FC236}">
                  <a16:creationId xmlns:a16="http://schemas.microsoft.com/office/drawing/2014/main" id="{3CFB8FF1-5159-9B7B-C634-E2EB3EC3C652}"/>
                </a:ext>
              </a:extLst>
            </p:cNvPr>
            <p:cNvSpPr/>
            <p:nvPr/>
          </p:nvSpPr>
          <p:spPr>
            <a:xfrm>
              <a:off x="-5162235" y="65315"/>
              <a:ext cx="1465725" cy="1462401"/>
            </a:xfrm>
            <a:custGeom>
              <a:avLst/>
              <a:gdLst>
                <a:gd name="connsiteX0" fmla="*/ 1465725 w 1465725"/>
                <a:gd name="connsiteY0" fmla="*/ 731180 h 1462401"/>
                <a:gd name="connsiteX1" fmla="*/ 732812 w 1465725"/>
                <a:gd name="connsiteY1" fmla="*/ 1462402 h 1462401"/>
                <a:gd name="connsiteX2" fmla="*/ 0 w 1465725"/>
                <a:gd name="connsiteY2" fmla="*/ 731180 h 1462401"/>
                <a:gd name="connsiteX3" fmla="*/ 732812 w 1465725"/>
                <a:gd name="connsiteY3" fmla="*/ 0 h 1462401"/>
                <a:gd name="connsiteX4" fmla="*/ 1465725 w 1465725"/>
                <a:gd name="connsiteY4" fmla="*/ 731180 h 1462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5725" h="1462401">
                  <a:moveTo>
                    <a:pt x="1465725" y="731180"/>
                  </a:moveTo>
                  <a:cubicBezTo>
                    <a:pt x="1465725" y="1135057"/>
                    <a:pt x="1137595" y="1462402"/>
                    <a:pt x="732812" y="1462402"/>
                  </a:cubicBezTo>
                  <a:cubicBezTo>
                    <a:pt x="328056" y="1462402"/>
                    <a:pt x="0" y="1135057"/>
                    <a:pt x="0" y="731180"/>
                  </a:cubicBezTo>
                  <a:cubicBezTo>
                    <a:pt x="0" y="327381"/>
                    <a:pt x="328056" y="0"/>
                    <a:pt x="732812" y="0"/>
                  </a:cubicBezTo>
                  <a:cubicBezTo>
                    <a:pt x="1137595" y="0"/>
                    <a:pt x="1465725" y="327381"/>
                    <a:pt x="1465725" y="731180"/>
                  </a:cubicBezTo>
                </a:path>
              </a:pathLst>
            </a:custGeom>
            <a:solidFill>
              <a:srgbClr val="F5F4B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5" name="Freeform 584">
              <a:extLst>
                <a:ext uri="{FF2B5EF4-FFF2-40B4-BE49-F238E27FC236}">
                  <a16:creationId xmlns:a16="http://schemas.microsoft.com/office/drawing/2014/main" id="{D89755BB-66FE-3BF4-A6B5-00AA31CFD273}"/>
                </a:ext>
              </a:extLst>
            </p:cNvPr>
            <p:cNvSpPr/>
            <p:nvPr/>
          </p:nvSpPr>
          <p:spPr>
            <a:xfrm>
              <a:off x="-5158303" y="69309"/>
              <a:ext cx="1457795" cy="1454447"/>
            </a:xfrm>
            <a:custGeom>
              <a:avLst/>
              <a:gdLst>
                <a:gd name="connsiteX0" fmla="*/ 1457796 w 1457795"/>
                <a:gd name="connsiteY0" fmla="*/ 727187 h 1454447"/>
                <a:gd name="connsiteX1" fmla="*/ 728879 w 1457795"/>
                <a:gd name="connsiteY1" fmla="*/ 1454447 h 1454447"/>
                <a:gd name="connsiteX2" fmla="*/ 0 w 1457795"/>
                <a:gd name="connsiteY2" fmla="*/ 727187 h 1454447"/>
                <a:gd name="connsiteX3" fmla="*/ 728879 w 1457795"/>
                <a:gd name="connsiteY3" fmla="*/ 0 h 1454447"/>
                <a:gd name="connsiteX4" fmla="*/ 1457796 w 1457795"/>
                <a:gd name="connsiteY4" fmla="*/ 727187 h 1454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7795" h="1454447">
                  <a:moveTo>
                    <a:pt x="1457796" y="727187"/>
                  </a:moveTo>
                  <a:cubicBezTo>
                    <a:pt x="1457796" y="1128872"/>
                    <a:pt x="1131466" y="1454447"/>
                    <a:pt x="728879" y="1454447"/>
                  </a:cubicBezTo>
                  <a:cubicBezTo>
                    <a:pt x="326358" y="1454447"/>
                    <a:pt x="0" y="1128872"/>
                    <a:pt x="0" y="727187"/>
                  </a:cubicBezTo>
                  <a:cubicBezTo>
                    <a:pt x="0" y="325582"/>
                    <a:pt x="326358" y="0"/>
                    <a:pt x="728879" y="0"/>
                  </a:cubicBezTo>
                  <a:cubicBezTo>
                    <a:pt x="1131466" y="0"/>
                    <a:pt x="1457796" y="325582"/>
                    <a:pt x="1457796" y="727187"/>
                  </a:cubicBezTo>
                </a:path>
              </a:pathLst>
            </a:custGeom>
            <a:solidFill>
              <a:srgbClr val="F5F4BE"/>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6" name="Freeform 585">
              <a:extLst>
                <a:ext uri="{FF2B5EF4-FFF2-40B4-BE49-F238E27FC236}">
                  <a16:creationId xmlns:a16="http://schemas.microsoft.com/office/drawing/2014/main" id="{756FF837-5946-C58B-EE39-40F6C8D38DB9}"/>
                </a:ext>
              </a:extLst>
            </p:cNvPr>
            <p:cNvSpPr/>
            <p:nvPr/>
          </p:nvSpPr>
          <p:spPr>
            <a:xfrm>
              <a:off x="-5154334" y="73267"/>
              <a:ext cx="1449857" cy="1446537"/>
            </a:xfrm>
            <a:custGeom>
              <a:avLst/>
              <a:gdLst>
                <a:gd name="connsiteX0" fmla="*/ 1449857 w 1449857"/>
                <a:gd name="connsiteY0" fmla="*/ 723229 h 1446537"/>
                <a:gd name="connsiteX1" fmla="*/ 724910 w 1449857"/>
                <a:gd name="connsiteY1" fmla="*/ 1446538 h 1446537"/>
                <a:gd name="connsiteX2" fmla="*/ 0 w 1449857"/>
                <a:gd name="connsiteY2" fmla="*/ 723229 h 1446537"/>
                <a:gd name="connsiteX3" fmla="*/ 724910 w 1449857"/>
                <a:gd name="connsiteY3" fmla="*/ 0 h 1446537"/>
                <a:gd name="connsiteX4" fmla="*/ 1449857 w 1449857"/>
                <a:gd name="connsiteY4" fmla="*/ 723229 h 1446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857" h="1446537">
                  <a:moveTo>
                    <a:pt x="1449857" y="723229"/>
                  </a:moveTo>
                  <a:cubicBezTo>
                    <a:pt x="1449857" y="1122712"/>
                    <a:pt x="1125300" y="1446538"/>
                    <a:pt x="724910" y="1446538"/>
                  </a:cubicBezTo>
                  <a:cubicBezTo>
                    <a:pt x="324595" y="1446538"/>
                    <a:pt x="0" y="1122712"/>
                    <a:pt x="0" y="723229"/>
                  </a:cubicBezTo>
                  <a:cubicBezTo>
                    <a:pt x="0" y="323818"/>
                    <a:pt x="324595" y="0"/>
                    <a:pt x="724910" y="0"/>
                  </a:cubicBezTo>
                  <a:cubicBezTo>
                    <a:pt x="1125300" y="0"/>
                    <a:pt x="1449857" y="323818"/>
                    <a:pt x="1449857" y="723229"/>
                  </a:cubicBezTo>
                </a:path>
              </a:pathLst>
            </a:custGeom>
            <a:solidFill>
              <a:srgbClr val="F5F4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7" name="Freeform 586">
              <a:extLst>
                <a:ext uri="{FF2B5EF4-FFF2-40B4-BE49-F238E27FC236}">
                  <a16:creationId xmlns:a16="http://schemas.microsoft.com/office/drawing/2014/main" id="{A577439B-C54A-9188-0238-3BD930147F24}"/>
                </a:ext>
              </a:extLst>
            </p:cNvPr>
            <p:cNvSpPr/>
            <p:nvPr/>
          </p:nvSpPr>
          <p:spPr>
            <a:xfrm>
              <a:off x="-5150337" y="77260"/>
              <a:ext cx="1441854" cy="1438546"/>
            </a:xfrm>
            <a:custGeom>
              <a:avLst/>
              <a:gdLst>
                <a:gd name="connsiteX0" fmla="*/ 1441854 w 1441854"/>
                <a:gd name="connsiteY0" fmla="*/ 719235 h 1438546"/>
                <a:gd name="connsiteX1" fmla="*/ 720913 w 1441854"/>
                <a:gd name="connsiteY1" fmla="*/ 1438546 h 1438546"/>
                <a:gd name="connsiteX2" fmla="*/ 0 w 1441854"/>
                <a:gd name="connsiteY2" fmla="*/ 719235 h 1438546"/>
                <a:gd name="connsiteX3" fmla="*/ 720913 w 1441854"/>
                <a:gd name="connsiteY3" fmla="*/ 0 h 1438546"/>
                <a:gd name="connsiteX4" fmla="*/ 1441854 w 1441854"/>
                <a:gd name="connsiteY4" fmla="*/ 719235 h 1438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1854" h="1438546">
                  <a:moveTo>
                    <a:pt x="1441854" y="719235"/>
                  </a:moveTo>
                  <a:cubicBezTo>
                    <a:pt x="1441854" y="1116526"/>
                    <a:pt x="1119097" y="1438546"/>
                    <a:pt x="720913" y="1438546"/>
                  </a:cubicBezTo>
                  <a:cubicBezTo>
                    <a:pt x="322795" y="1438546"/>
                    <a:pt x="0" y="1116526"/>
                    <a:pt x="0" y="719235"/>
                  </a:cubicBezTo>
                  <a:cubicBezTo>
                    <a:pt x="0" y="321983"/>
                    <a:pt x="322795" y="0"/>
                    <a:pt x="720913" y="0"/>
                  </a:cubicBezTo>
                  <a:cubicBezTo>
                    <a:pt x="1119097" y="0"/>
                    <a:pt x="1441854" y="321983"/>
                    <a:pt x="1441854" y="719235"/>
                  </a:cubicBezTo>
                </a:path>
              </a:pathLst>
            </a:custGeom>
            <a:solidFill>
              <a:srgbClr val="F5F4B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8" name="Freeform 587">
              <a:extLst>
                <a:ext uri="{FF2B5EF4-FFF2-40B4-BE49-F238E27FC236}">
                  <a16:creationId xmlns:a16="http://schemas.microsoft.com/office/drawing/2014/main" id="{ECC072B8-5C97-11CA-E306-D3A857858383}"/>
                </a:ext>
              </a:extLst>
            </p:cNvPr>
            <p:cNvSpPr/>
            <p:nvPr/>
          </p:nvSpPr>
          <p:spPr>
            <a:xfrm>
              <a:off x="-5146330" y="81218"/>
              <a:ext cx="1433887" cy="1430590"/>
            </a:xfrm>
            <a:custGeom>
              <a:avLst/>
              <a:gdLst>
                <a:gd name="connsiteX0" fmla="*/ 1433888 w 1433887"/>
                <a:gd name="connsiteY0" fmla="*/ 715277 h 1430590"/>
                <a:gd name="connsiteX1" fmla="*/ 716907 w 1433887"/>
                <a:gd name="connsiteY1" fmla="*/ 1430591 h 1430590"/>
                <a:gd name="connsiteX2" fmla="*/ 0 w 1433887"/>
                <a:gd name="connsiteY2" fmla="*/ 715277 h 1430590"/>
                <a:gd name="connsiteX3" fmla="*/ 716907 w 1433887"/>
                <a:gd name="connsiteY3" fmla="*/ 0 h 1430590"/>
                <a:gd name="connsiteX4" fmla="*/ 1433888 w 1433887"/>
                <a:gd name="connsiteY4" fmla="*/ 715277 h 143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887" h="1430590">
                  <a:moveTo>
                    <a:pt x="1433888" y="715277"/>
                  </a:moveTo>
                  <a:cubicBezTo>
                    <a:pt x="1433888" y="1110339"/>
                    <a:pt x="1112856" y="1430591"/>
                    <a:pt x="716907" y="1430591"/>
                  </a:cubicBezTo>
                  <a:cubicBezTo>
                    <a:pt x="320985" y="1430591"/>
                    <a:pt x="0" y="1110339"/>
                    <a:pt x="0" y="715277"/>
                  </a:cubicBezTo>
                  <a:cubicBezTo>
                    <a:pt x="0" y="320220"/>
                    <a:pt x="320985" y="0"/>
                    <a:pt x="716907" y="0"/>
                  </a:cubicBezTo>
                  <a:cubicBezTo>
                    <a:pt x="1112856" y="0"/>
                    <a:pt x="1433888" y="320220"/>
                    <a:pt x="1433888" y="715277"/>
                  </a:cubicBezTo>
                </a:path>
              </a:pathLst>
            </a:custGeom>
            <a:solidFill>
              <a:srgbClr val="F5F3B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9" name="Freeform 588">
              <a:extLst>
                <a:ext uri="{FF2B5EF4-FFF2-40B4-BE49-F238E27FC236}">
                  <a16:creationId xmlns:a16="http://schemas.microsoft.com/office/drawing/2014/main" id="{98FB46F5-ECB5-28BB-E683-89DFB7749D32}"/>
                </a:ext>
              </a:extLst>
            </p:cNvPr>
            <p:cNvSpPr/>
            <p:nvPr/>
          </p:nvSpPr>
          <p:spPr>
            <a:xfrm>
              <a:off x="-5142370" y="85212"/>
              <a:ext cx="1425958" cy="1422645"/>
            </a:xfrm>
            <a:custGeom>
              <a:avLst/>
              <a:gdLst>
                <a:gd name="connsiteX0" fmla="*/ 1425958 w 1425958"/>
                <a:gd name="connsiteY0" fmla="*/ 711283 h 1422645"/>
                <a:gd name="connsiteX1" fmla="*/ 712947 w 1425958"/>
                <a:gd name="connsiteY1" fmla="*/ 1422646 h 1422645"/>
                <a:gd name="connsiteX2" fmla="*/ 0 w 1425958"/>
                <a:gd name="connsiteY2" fmla="*/ 711283 h 1422645"/>
                <a:gd name="connsiteX3" fmla="*/ 712947 w 1425958"/>
                <a:gd name="connsiteY3" fmla="*/ 0 h 1422645"/>
                <a:gd name="connsiteX4" fmla="*/ 1425958 w 1425958"/>
                <a:gd name="connsiteY4" fmla="*/ 711283 h 1422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5958" h="1422645">
                  <a:moveTo>
                    <a:pt x="1425958" y="711283"/>
                  </a:moveTo>
                  <a:cubicBezTo>
                    <a:pt x="1425958" y="1104153"/>
                    <a:pt x="1106773" y="1422646"/>
                    <a:pt x="712947" y="1422646"/>
                  </a:cubicBezTo>
                  <a:cubicBezTo>
                    <a:pt x="319194" y="1422646"/>
                    <a:pt x="0" y="1104153"/>
                    <a:pt x="0" y="711283"/>
                  </a:cubicBezTo>
                  <a:cubicBezTo>
                    <a:pt x="0" y="318493"/>
                    <a:pt x="319194" y="0"/>
                    <a:pt x="712947" y="0"/>
                  </a:cubicBezTo>
                  <a:cubicBezTo>
                    <a:pt x="1106773" y="0"/>
                    <a:pt x="1425958" y="318493"/>
                    <a:pt x="1425958" y="711283"/>
                  </a:cubicBezTo>
                </a:path>
              </a:pathLst>
            </a:custGeom>
            <a:solidFill>
              <a:srgbClr val="F5F3BB"/>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0" name="Freeform 589">
              <a:extLst>
                <a:ext uri="{FF2B5EF4-FFF2-40B4-BE49-F238E27FC236}">
                  <a16:creationId xmlns:a16="http://schemas.microsoft.com/office/drawing/2014/main" id="{38A0CA72-7885-46D9-96F5-AB9DB43E7460}"/>
                </a:ext>
              </a:extLst>
            </p:cNvPr>
            <p:cNvSpPr/>
            <p:nvPr/>
          </p:nvSpPr>
          <p:spPr>
            <a:xfrm>
              <a:off x="-5138364" y="89169"/>
              <a:ext cx="1417946" cy="1414728"/>
            </a:xfrm>
            <a:custGeom>
              <a:avLst/>
              <a:gdLst>
                <a:gd name="connsiteX0" fmla="*/ 1417946 w 1417946"/>
                <a:gd name="connsiteY0" fmla="*/ 707326 h 1414728"/>
                <a:gd name="connsiteX1" fmla="*/ 708941 w 1417946"/>
                <a:gd name="connsiteY1" fmla="*/ 1414728 h 1414728"/>
                <a:gd name="connsiteX2" fmla="*/ 0 w 1417946"/>
                <a:gd name="connsiteY2" fmla="*/ 707326 h 1414728"/>
                <a:gd name="connsiteX3" fmla="*/ 708941 w 1417946"/>
                <a:gd name="connsiteY3" fmla="*/ 0 h 1414728"/>
                <a:gd name="connsiteX4" fmla="*/ 1417946 w 1417946"/>
                <a:gd name="connsiteY4" fmla="*/ 707326 h 1414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7946" h="1414728">
                  <a:moveTo>
                    <a:pt x="1417946" y="707326"/>
                  </a:moveTo>
                  <a:cubicBezTo>
                    <a:pt x="1417946" y="1097995"/>
                    <a:pt x="1100533" y="1414728"/>
                    <a:pt x="708941" y="1414728"/>
                  </a:cubicBezTo>
                  <a:cubicBezTo>
                    <a:pt x="317385" y="1414728"/>
                    <a:pt x="0" y="1097995"/>
                    <a:pt x="0" y="707326"/>
                  </a:cubicBezTo>
                  <a:cubicBezTo>
                    <a:pt x="0" y="316695"/>
                    <a:pt x="317385" y="0"/>
                    <a:pt x="708941" y="0"/>
                  </a:cubicBezTo>
                  <a:cubicBezTo>
                    <a:pt x="1100533" y="0"/>
                    <a:pt x="1417946" y="316695"/>
                    <a:pt x="1417946" y="707326"/>
                  </a:cubicBezTo>
                </a:path>
              </a:pathLst>
            </a:custGeom>
            <a:solidFill>
              <a:srgbClr val="F5F3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1" name="Freeform 590">
              <a:extLst>
                <a:ext uri="{FF2B5EF4-FFF2-40B4-BE49-F238E27FC236}">
                  <a16:creationId xmlns:a16="http://schemas.microsoft.com/office/drawing/2014/main" id="{39DB6F26-AD7D-0A04-76CA-D7C408D7134A}"/>
                </a:ext>
              </a:extLst>
            </p:cNvPr>
            <p:cNvSpPr/>
            <p:nvPr/>
          </p:nvSpPr>
          <p:spPr>
            <a:xfrm>
              <a:off x="-5134395" y="93163"/>
              <a:ext cx="1409979" cy="1406736"/>
            </a:xfrm>
            <a:custGeom>
              <a:avLst/>
              <a:gdLst>
                <a:gd name="connsiteX0" fmla="*/ 1409980 w 1409979"/>
                <a:gd name="connsiteY0" fmla="*/ 703332 h 1406736"/>
                <a:gd name="connsiteX1" fmla="*/ 704972 w 1409979"/>
                <a:gd name="connsiteY1" fmla="*/ 1406737 h 1406736"/>
                <a:gd name="connsiteX2" fmla="*/ 0 w 1409979"/>
                <a:gd name="connsiteY2" fmla="*/ 703332 h 1406736"/>
                <a:gd name="connsiteX3" fmla="*/ 704972 w 1409979"/>
                <a:gd name="connsiteY3" fmla="*/ 0 h 1406736"/>
                <a:gd name="connsiteX4" fmla="*/ 1409980 w 1409979"/>
                <a:gd name="connsiteY4" fmla="*/ 703332 h 1406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979" h="1406736">
                  <a:moveTo>
                    <a:pt x="1409980" y="703332"/>
                  </a:moveTo>
                  <a:cubicBezTo>
                    <a:pt x="1409980" y="1091846"/>
                    <a:pt x="1094358" y="1406737"/>
                    <a:pt x="704972" y="1406737"/>
                  </a:cubicBezTo>
                  <a:cubicBezTo>
                    <a:pt x="315650" y="1406737"/>
                    <a:pt x="0" y="1091846"/>
                    <a:pt x="0" y="703332"/>
                  </a:cubicBezTo>
                  <a:cubicBezTo>
                    <a:pt x="0" y="314896"/>
                    <a:pt x="315650" y="0"/>
                    <a:pt x="704972" y="0"/>
                  </a:cubicBezTo>
                  <a:cubicBezTo>
                    <a:pt x="1094358" y="0"/>
                    <a:pt x="1409980" y="314896"/>
                    <a:pt x="1409980" y="703332"/>
                  </a:cubicBezTo>
                </a:path>
              </a:pathLst>
            </a:custGeom>
            <a:solidFill>
              <a:srgbClr val="F6F2B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2" name="Freeform 591">
              <a:extLst>
                <a:ext uri="{FF2B5EF4-FFF2-40B4-BE49-F238E27FC236}">
                  <a16:creationId xmlns:a16="http://schemas.microsoft.com/office/drawing/2014/main" id="{C8313978-52B3-020D-26BA-C679E79D0C10}"/>
                </a:ext>
              </a:extLst>
            </p:cNvPr>
            <p:cNvSpPr/>
            <p:nvPr/>
          </p:nvSpPr>
          <p:spPr>
            <a:xfrm>
              <a:off x="-5130398" y="97085"/>
              <a:ext cx="1402050" cy="1398826"/>
            </a:xfrm>
            <a:custGeom>
              <a:avLst/>
              <a:gdLst>
                <a:gd name="connsiteX0" fmla="*/ 1402050 w 1402050"/>
                <a:gd name="connsiteY0" fmla="*/ 699410 h 1398826"/>
                <a:gd name="connsiteX1" fmla="*/ 700974 w 1402050"/>
                <a:gd name="connsiteY1" fmla="*/ 1398826 h 1398826"/>
                <a:gd name="connsiteX2" fmla="*/ 0 w 1402050"/>
                <a:gd name="connsiteY2" fmla="*/ 699410 h 1398826"/>
                <a:gd name="connsiteX3" fmla="*/ 700974 w 1402050"/>
                <a:gd name="connsiteY3" fmla="*/ 0 h 1398826"/>
                <a:gd name="connsiteX4" fmla="*/ 1402050 w 1402050"/>
                <a:gd name="connsiteY4" fmla="*/ 699410 h 139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050" h="1398826">
                  <a:moveTo>
                    <a:pt x="1402050" y="699410"/>
                  </a:moveTo>
                  <a:cubicBezTo>
                    <a:pt x="1402050" y="1085732"/>
                    <a:pt x="1088164" y="1398826"/>
                    <a:pt x="700974" y="1398826"/>
                  </a:cubicBezTo>
                  <a:cubicBezTo>
                    <a:pt x="313813" y="1398826"/>
                    <a:pt x="0" y="1085732"/>
                    <a:pt x="0" y="699410"/>
                  </a:cubicBezTo>
                  <a:cubicBezTo>
                    <a:pt x="0" y="313169"/>
                    <a:pt x="313813" y="0"/>
                    <a:pt x="700974" y="0"/>
                  </a:cubicBezTo>
                  <a:cubicBezTo>
                    <a:pt x="1088164" y="0"/>
                    <a:pt x="1402050" y="313169"/>
                    <a:pt x="1402050" y="699410"/>
                  </a:cubicBezTo>
                </a:path>
              </a:pathLst>
            </a:custGeom>
            <a:solidFill>
              <a:srgbClr val="F6F2B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3" name="Freeform 592">
              <a:extLst>
                <a:ext uri="{FF2B5EF4-FFF2-40B4-BE49-F238E27FC236}">
                  <a16:creationId xmlns:a16="http://schemas.microsoft.com/office/drawing/2014/main" id="{B170B6D7-09CE-627E-71DE-4BDBAEA9D2D4}"/>
                </a:ext>
              </a:extLst>
            </p:cNvPr>
            <p:cNvSpPr/>
            <p:nvPr/>
          </p:nvSpPr>
          <p:spPr>
            <a:xfrm>
              <a:off x="-5126429" y="101079"/>
              <a:ext cx="1394075" cy="1390908"/>
            </a:xfrm>
            <a:custGeom>
              <a:avLst/>
              <a:gdLst>
                <a:gd name="connsiteX0" fmla="*/ 1394075 w 1394075"/>
                <a:gd name="connsiteY0" fmla="*/ 695417 h 1390908"/>
                <a:gd name="connsiteX1" fmla="*/ 697005 w 1394075"/>
                <a:gd name="connsiteY1" fmla="*/ 1390909 h 1390908"/>
                <a:gd name="connsiteX2" fmla="*/ 0 w 1394075"/>
                <a:gd name="connsiteY2" fmla="*/ 695417 h 1390908"/>
                <a:gd name="connsiteX3" fmla="*/ 697005 w 1394075"/>
                <a:gd name="connsiteY3" fmla="*/ 0 h 1390908"/>
                <a:gd name="connsiteX4" fmla="*/ 1394075 w 1394075"/>
                <a:gd name="connsiteY4" fmla="*/ 695417 h 1390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4075" h="1390908">
                  <a:moveTo>
                    <a:pt x="1394075" y="695417"/>
                  </a:moveTo>
                  <a:cubicBezTo>
                    <a:pt x="1394075" y="1079536"/>
                    <a:pt x="1081997" y="1390909"/>
                    <a:pt x="697005" y="1390909"/>
                  </a:cubicBezTo>
                  <a:cubicBezTo>
                    <a:pt x="312050" y="1390909"/>
                    <a:pt x="0" y="1079536"/>
                    <a:pt x="0" y="695417"/>
                  </a:cubicBezTo>
                  <a:cubicBezTo>
                    <a:pt x="0" y="311370"/>
                    <a:pt x="312050" y="0"/>
                    <a:pt x="697005" y="0"/>
                  </a:cubicBezTo>
                  <a:cubicBezTo>
                    <a:pt x="1081997" y="0"/>
                    <a:pt x="1394075" y="311370"/>
                    <a:pt x="1394075" y="695417"/>
                  </a:cubicBezTo>
                </a:path>
              </a:pathLst>
            </a:custGeom>
            <a:solidFill>
              <a:srgbClr val="F6F2B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4" name="Freeform 593">
              <a:extLst>
                <a:ext uri="{FF2B5EF4-FFF2-40B4-BE49-F238E27FC236}">
                  <a16:creationId xmlns:a16="http://schemas.microsoft.com/office/drawing/2014/main" id="{DA1EB7B2-1344-D5E9-65FB-9FF1D8444A29}"/>
                </a:ext>
              </a:extLst>
            </p:cNvPr>
            <p:cNvSpPr/>
            <p:nvPr/>
          </p:nvSpPr>
          <p:spPr>
            <a:xfrm>
              <a:off x="-5122423" y="105037"/>
              <a:ext cx="1386108" cy="1382953"/>
            </a:xfrm>
            <a:custGeom>
              <a:avLst/>
              <a:gdLst>
                <a:gd name="connsiteX0" fmla="*/ 1386109 w 1386108"/>
                <a:gd name="connsiteY0" fmla="*/ 691459 h 1382953"/>
                <a:gd name="connsiteX1" fmla="*/ 692999 w 1386108"/>
                <a:gd name="connsiteY1" fmla="*/ 1382953 h 1382953"/>
                <a:gd name="connsiteX2" fmla="*/ 0 w 1386108"/>
                <a:gd name="connsiteY2" fmla="*/ 691459 h 1382953"/>
                <a:gd name="connsiteX3" fmla="*/ 692999 w 1386108"/>
                <a:gd name="connsiteY3" fmla="*/ 0 h 1382953"/>
                <a:gd name="connsiteX4" fmla="*/ 1386109 w 1386108"/>
                <a:gd name="connsiteY4" fmla="*/ 691459 h 1382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6108" h="1382953">
                  <a:moveTo>
                    <a:pt x="1386109" y="691459"/>
                  </a:moveTo>
                  <a:cubicBezTo>
                    <a:pt x="1386109" y="1073386"/>
                    <a:pt x="1075794" y="1382953"/>
                    <a:pt x="692999" y="1382953"/>
                  </a:cubicBezTo>
                  <a:cubicBezTo>
                    <a:pt x="310241" y="1382953"/>
                    <a:pt x="0" y="1073386"/>
                    <a:pt x="0" y="691459"/>
                  </a:cubicBezTo>
                  <a:cubicBezTo>
                    <a:pt x="0" y="309607"/>
                    <a:pt x="310241" y="0"/>
                    <a:pt x="692999" y="0"/>
                  </a:cubicBezTo>
                  <a:cubicBezTo>
                    <a:pt x="1075794" y="0"/>
                    <a:pt x="1386109" y="309607"/>
                    <a:pt x="1386109" y="691459"/>
                  </a:cubicBezTo>
                </a:path>
              </a:pathLst>
            </a:custGeom>
            <a:solidFill>
              <a:srgbClr val="F6F2B5"/>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5" name="Freeform 594">
              <a:extLst>
                <a:ext uri="{FF2B5EF4-FFF2-40B4-BE49-F238E27FC236}">
                  <a16:creationId xmlns:a16="http://schemas.microsoft.com/office/drawing/2014/main" id="{EBA5CE7E-9973-E0AF-21F9-519C8248C856}"/>
                </a:ext>
              </a:extLst>
            </p:cNvPr>
            <p:cNvSpPr/>
            <p:nvPr/>
          </p:nvSpPr>
          <p:spPr>
            <a:xfrm>
              <a:off x="-5118462" y="109030"/>
              <a:ext cx="1378142" cy="1375008"/>
            </a:xfrm>
            <a:custGeom>
              <a:avLst/>
              <a:gdLst>
                <a:gd name="connsiteX0" fmla="*/ 1378143 w 1378142"/>
                <a:gd name="connsiteY0" fmla="*/ 687465 h 1375008"/>
                <a:gd name="connsiteX1" fmla="*/ 689039 w 1378142"/>
                <a:gd name="connsiteY1" fmla="*/ 1375008 h 1375008"/>
                <a:gd name="connsiteX2" fmla="*/ 0 w 1378142"/>
                <a:gd name="connsiteY2" fmla="*/ 687465 h 1375008"/>
                <a:gd name="connsiteX3" fmla="*/ 689039 w 1378142"/>
                <a:gd name="connsiteY3" fmla="*/ 0 h 1375008"/>
                <a:gd name="connsiteX4" fmla="*/ 1378143 w 1378142"/>
                <a:gd name="connsiteY4" fmla="*/ 687465 h 137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8142" h="1375008">
                  <a:moveTo>
                    <a:pt x="1378143" y="687465"/>
                  </a:moveTo>
                  <a:cubicBezTo>
                    <a:pt x="1378143" y="1067200"/>
                    <a:pt x="1069628" y="1375008"/>
                    <a:pt x="689039" y="1375008"/>
                  </a:cubicBezTo>
                  <a:cubicBezTo>
                    <a:pt x="308514" y="1375008"/>
                    <a:pt x="0" y="1067200"/>
                    <a:pt x="0" y="687465"/>
                  </a:cubicBezTo>
                  <a:cubicBezTo>
                    <a:pt x="0" y="307808"/>
                    <a:pt x="308514" y="0"/>
                    <a:pt x="689039" y="0"/>
                  </a:cubicBezTo>
                  <a:cubicBezTo>
                    <a:pt x="1069628" y="0"/>
                    <a:pt x="1378143" y="307808"/>
                    <a:pt x="1378143" y="687465"/>
                  </a:cubicBezTo>
                </a:path>
              </a:pathLst>
            </a:custGeom>
            <a:solidFill>
              <a:srgbClr val="F6F2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6" name="Freeform 595">
              <a:extLst>
                <a:ext uri="{FF2B5EF4-FFF2-40B4-BE49-F238E27FC236}">
                  <a16:creationId xmlns:a16="http://schemas.microsoft.com/office/drawing/2014/main" id="{6B8D456E-D30C-5397-76DB-6D13566CA908}"/>
                </a:ext>
              </a:extLst>
            </p:cNvPr>
            <p:cNvSpPr/>
            <p:nvPr/>
          </p:nvSpPr>
          <p:spPr>
            <a:xfrm>
              <a:off x="-5114456" y="112988"/>
              <a:ext cx="1370167" cy="1367052"/>
            </a:xfrm>
            <a:custGeom>
              <a:avLst/>
              <a:gdLst>
                <a:gd name="connsiteX0" fmla="*/ 1370167 w 1370167"/>
                <a:gd name="connsiteY0" fmla="*/ 683507 h 1367052"/>
                <a:gd name="connsiteX1" fmla="*/ 685033 w 1370167"/>
                <a:gd name="connsiteY1" fmla="*/ 1367053 h 1367052"/>
                <a:gd name="connsiteX2" fmla="*/ 0 w 1370167"/>
                <a:gd name="connsiteY2" fmla="*/ 683507 h 1367052"/>
                <a:gd name="connsiteX3" fmla="*/ 685033 w 1370167"/>
                <a:gd name="connsiteY3" fmla="*/ 0 h 1367052"/>
                <a:gd name="connsiteX4" fmla="*/ 1370167 w 1370167"/>
                <a:gd name="connsiteY4" fmla="*/ 683507 h 1367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0167" h="1367052">
                  <a:moveTo>
                    <a:pt x="1370167" y="683507"/>
                  </a:moveTo>
                  <a:cubicBezTo>
                    <a:pt x="1370167" y="1061041"/>
                    <a:pt x="1063425" y="1367053"/>
                    <a:pt x="685033" y="1367053"/>
                  </a:cubicBezTo>
                  <a:cubicBezTo>
                    <a:pt x="306705" y="1367053"/>
                    <a:pt x="0" y="1061041"/>
                    <a:pt x="0" y="683507"/>
                  </a:cubicBezTo>
                  <a:cubicBezTo>
                    <a:pt x="0" y="306045"/>
                    <a:pt x="306705" y="0"/>
                    <a:pt x="685033" y="0"/>
                  </a:cubicBezTo>
                  <a:cubicBezTo>
                    <a:pt x="1063425" y="0"/>
                    <a:pt x="1370167" y="306045"/>
                    <a:pt x="1370167" y="683507"/>
                  </a:cubicBezTo>
                </a:path>
              </a:pathLst>
            </a:custGeom>
            <a:solidFill>
              <a:srgbClr val="F6F2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7" name="Freeform 596">
              <a:extLst>
                <a:ext uri="{FF2B5EF4-FFF2-40B4-BE49-F238E27FC236}">
                  <a16:creationId xmlns:a16="http://schemas.microsoft.com/office/drawing/2014/main" id="{FE871724-62B2-DE3F-883F-59C9AA0EB1F6}"/>
                </a:ext>
              </a:extLst>
            </p:cNvPr>
            <p:cNvSpPr/>
            <p:nvPr/>
          </p:nvSpPr>
          <p:spPr>
            <a:xfrm>
              <a:off x="-5110524" y="116982"/>
              <a:ext cx="1362237" cy="1359098"/>
            </a:xfrm>
            <a:custGeom>
              <a:avLst/>
              <a:gdLst>
                <a:gd name="connsiteX0" fmla="*/ 1362238 w 1362237"/>
                <a:gd name="connsiteY0" fmla="*/ 679513 h 1359098"/>
                <a:gd name="connsiteX1" fmla="*/ 681100 w 1362237"/>
                <a:gd name="connsiteY1" fmla="*/ 1359098 h 1359098"/>
                <a:gd name="connsiteX2" fmla="*/ 0 w 1362237"/>
                <a:gd name="connsiteY2" fmla="*/ 679513 h 1359098"/>
                <a:gd name="connsiteX3" fmla="*/ 681100 w 1362237"/>
                <a:gd name="connsiteY3" fmla="*/ 0 h 1359098"/>
                <a:gd name="connsiteX4" fmla="*/ 1362238 w 1362237"/>
                <a:gd name="connsiteY4" fmla="*/ 679513 h 1359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2237" h="1359098">
                  <a:moveTo>
                    <a:pt x="1362238" y="679513"/>
                  </a:moveTo>
                  <a:cubicBezTo>
                    <a:pt x="1362238" y="1054855"/>
                    <a:pt x="1057333" y="1359098"/>
                    <a:pt x="681100" y="1359098"/>
                  </a:cubicBezTo>
                  <a:cubicBezTo>
                    <a:pt x="304979" y="1359098"/>
                    <a:pt x="0" y="1054855"/>
                    <a:pt x="0" y="679513"/>
                  </a:cubicBezTo>
                  <a:cubicBezTo>
                    <a:pt x="0" y="304209"/>
                    <a:pt x="304979" y="0"/>
                    <a:pt x="681100" y="0"/>
                  </a:cubicBezTo>
                  <a:cubicBezTo>
                    <a:pt x="1057333" y="0"/>
                    <a:pt x="1362238" y="304209"/>
                    <a:pt x="1362238" y="679513"/>
                  </a:cubicBezTo>
                </a:path>
              </a:pathLst>
            </a:custGeom>
            <a:solidFill>
              <a:srgbClr val="F6F2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8" name="Freeform 597">
              <a:extLst>
                <a:ext uri="{FF2B5EF4-FFF2-40B4-BE49-F238E27FC236}">
                  <a16:creationId xmlns:a16="http://schemas.microsoft.com/office/drawing/2014/main" id="{4E8FE8DF-099E-46F6-A930-A5E3788B4B43}"/>
                </a:ext>
              </a:extLst>
            </p:cNvPr>
            <p:cNvSpPr/>
            <p:nvPr/>
          </p:nvSpPr>
          <p:spPr>
            <a:xfrm>
              <a:off x="-5106527" y="120940"/>
              <a:ext cx="1354271" cy="1351152"/>
            </a:xfrm>
            <a:custGeom>
              <a:avLst/>
              <a:gdLst>
                <a:gd name="connsiteX0" fmla="*/ 1354272 w 1354271"/>
                <a:gd name="connsiteY0" fmla="*/ 675555 h 1351152"/>
                <a:gd name="connsiteX1" fmla="*/ 677103 w 1354271"/>
                <a:gd name="connsiteY1" fmla="*/ 1351152 h 1351152"/>
                <a:gd name="connsiteX2" fmla="*/ 0 w 1354271"/>
                <a:gd name="connsiteY2" fmla="*/ 675555 h 1351152"/>
                <a:gd name="connsiteX3" fmla="*/ 677103 w 1354271"/>
                <a:gd name="connsiteY3" fmla="*/ 0 h 1351152"/>
                <a:gd name="connsiteX4" fmla="*/ 1354272 w 1354271"/>
                <a:gd name="connsiteY4" fmla="*/ 675555 h 1351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4271" h="1351152">
                  <a:moveTo>
                    <a:pt x="1354272" y="675555"/>
                  </a:moveTo>
                  <a:cubicBezTo>
                    <a:pt x="1354272" y="1048668"/>
                    <a:pt x="1051065" y="1351152"/>
                    <a:pt x="677103" y="1351152"/>
                  </a:cubicBezTo>
                  <a:cubicBezTo>
                    <a:pt x="303179" y="1351152"/>
                    <a:pt x="0" y="1048668"/>
                    <a:pt x="0" y="675555"/>
                  </a:cubicBezTo>
                  <a:cubicBezTo>
                    <a:pt x="0" y="302446"/>
                    <a:pt x="303179" y="0"/>
                    <a:pt x="677103" y="0"/>
                  </a:cubicBezTo>
                  <a:cubicBezTo>
                    <a:pt x="1051065" y="0"/>
                    <a:pt x="1354272" y="302446"/>
                    <a:pt x="1354272" y="675555"/>
                  </a:cubicBezTo>
                </a:path>
              </a:pathLst>
            </a:custGeom>
            <a:solidFill>
              <a:srgbClr val="F5F1B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9" name="Freeform 598">
              <a:extLst>
                <a:ext uri="{FF2B5EF4-FFF2-40B4-BE49-F238E27FC236}">
                  <a16:creationId xmlns:a16="http://schemas.microsoft.com/office/drawing/2014/main" id="{4EE4F060-08C5-57DB-C5D8-87D324D8A874}"/>
                </a:ext>
              </a:extLst>
            </p:cNvPr>
            <p:cNvSpPr/>
            <p:nvPr/>
          </p:nvSpPr>
          <p:spPr>
            <a:xfrm>
              <a:off x="-5102558" y="124934"/>
              <a:ext cx="1346305" cy="1343197"/>
            </a:xfrm>
            <a:custGeom>
              <a:avLst/>
              <a:gdLst>
                <a:gd name="connsiteX0" fmla="*/ 1346305 w 1346305"/>
                <a:gd name="connsiteY0" fmla="*/ 671561 h 1343197"/>
                <a:gd name="connsiteX1" fmla="*/ 673134 w 1346305"/>
                <a:gd name="connsiteY1" fmla="*/ 1343198 h 1343197"/>
                <a:gd name="connsiteX2" fmla="*/ 0 w 1346305"/>
                <a:gd name="connsiteY2" fmla="*/ 671561 h 1343197"/>
                <a:gd name="connsiteX3" fmla="*/ 673134 w 1346305"/>
                <a:gd name="connsiteY3" fmla="*/ 0 h 1343197"/>
                <a:gd name="connsiteX4" fmla="*/ 1346305 w 1346305"/>
                <a:gd name="connsiteY4" fmla="*/ 671561 h 1343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6305" h="1343197">
                  <a:moveTo>
                    <a:pt x="1346305" y="671561"/>
                  </a:moveTo>
                  <a:cubicBezTo>
                    <a:pt x="1346305" y="1042482"/>
                    <a:pt x="1044926" y="1343198"/>
                    <a:pt x="673134" y="1343198"/>
                  </a:cubicBezTo>
                  <a:cubicBezTo>
                    <a:pt x="301370" y="1343198"/>
                    <a:pt x="0" y="1042482"/>
                    <a:pt x="0" y="671561"/>
                  </a:cubicBezTo>
                  <a:cubicBezTo>
                    <a:pt x="0" y="300647"/>
                    <a:pt x="301370" y="0"/>
                    <a:pt x="673134" y="0"/>
                  </a:cubicBezTo>
                  <a:cubicBezTo>
                    <a:pt x="1044926" y="0"/>
                    <a:pt x="1346305" y="300647"/>
                    <a:pt x="1346305" y="671561"/>
                  </a:cubicBezTo>
                </a:path>
              </a:pathLst>
            </a:custGeom>
            <a:solidFill>
              <a:srgbClr val="F5F1B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0" name="Freeform 599">
              <a:extLst>
                <a:ext uri="{FF2B5EF4-FFF2-40B4-BE49-F238E27FC236}">
                  <a16:creationId xmlns:a16="http://schemas.microsoft.com/office/drawing/2014/main" id="{5D16BF55-D8F3-A066-DABE-B47ED41E8F1C}"/>
                </a:ext>
              </a:extLst>
            </p:cNvPr>
            <p:cNvSpPr/>
            <p:nvPr/>
          </p:nvSpPr>
          <p:spPr>
            <a:xfrm>
              <a:off x="-5098551" y="128892"/>
              <a:ext cx="1338329" cy="1335251"/>
            </a:xfrm>
            <a:custGeom>
              <a:avLst/>
              <a:gdLst>
                <a:gd name="connsiteX0" fmla="*/ 1338330 w 1338329"/>
                <a:gd name="connsiteY0" fmla="*/ 667604 h 1335251"/>
                <a:gd name="connsiteX1" fmla="*/ 669128 w 1338329"/>
                <a:gd name="connsiteY1" fmla="*/ 1335251 h 1335251"/>
                <a:gd name="connsiteX2" fmla="*/ 0 w 1338329"/>
                <a:gd name="connsiteY2" fmla="*/ 667604 h 1335251"/>
                <a:gd name="connsiteX3" fmla="*/ 669128 w 1338329"/>
                <a:gd name="connsiteY3" fmla="*/ 0 h 1335251"/>
                <a:gd name="connsiteX4" fmla="*/ 1338330 w 1338329"/>
                <a:gd name="connsiteY4" fmla="*/ 667604 h 1335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8329" h="1335251">
                  <a:moveTo>
                    <a:pt x="1338330" y="667604"/>
                  </a:moveTo>
                  <a:cubicBezTo>
                    <a:pt x="1338330" y="1036323"/>
                    <a:pt x="1038723" y="1335251"/>
                    <a:pt x="669128" y="1335251"/>
                  </a:cubicBezTo>
                  <a:cubicBezTo>
                    <a:pt x="299570" y="1335251"/>
                    <a:pt x="0" y="1036323"/>
                    <a:pt x="0" y="667604"/>
                  </a:cubicBezTo>
                  <a:cubicBezTo>
                    <a:pt x="0" y="298920"/>
                    <a:pt x="299570" y="0"/>
                    <a:pt x="669128" y="0"/>
                  </a:cubicBezTo>
                  <a:cubicBezTo>
                    <a:pt x="1038723" y="0"/>
                    <a:pt x="1338330" y="298920"/>
                    <a:pt x="1338330" y="667604"/>
                  </a:cubicBezTo>
                </a:path>
              </a:pathLst>
            </a:custGeom>
            <a:solidFill>
              <a:srgbClr val="F5F1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1" name="Freeform 600">
              <a:extLst>
                <a:ext uri="{FF2B5EF4-FFF2-40B4-BE49-F238E27FC236}">
                  <a16:creationId xmlns:a16="http://schemas.microsoft.com/office/drawing/2014/main" id="{C5391C31-661D-DF3E-898F-ADECC79156D3}"/>
                </a:ext>
              </a:extLst>
            </p:cNvPr>
            <p:cNvSpPr/>
            <p:nvPr/>
          </p:nvSpPr>
          <p:spPr>
            <a:xfrm>
              <a:off x="-5094591" y="132885"/>
              <a:ext cx="1330363" cy="1327297"/>
            </a:xfrm>
            <a:custGeom>
              <a:avLst/>
              <a:gdLst>
                <a:gd name="connsiteX0" fmla="*/ 1330364 w 1330363"/>
                <a:gd name="connsiteY0" fmla="*/ 663611 h 1327297"/>
                <a:gd name="connsiteX1" fmla="*/ 665168 w 1330363"/>
                <a:gd name="connsiteY1" fmla="*/ 1327298 h 1327297"/>
                <a:gd name="connsiteX2" fmla="*/ 0 w 1330363"/>
                <a:gd name="connsiteY2" fmla="*/ 663611 h 1327297"/>
                <a:gd name="connsiteX3" fmla="*/ 665168 w 1330363"/>
                <a:gd name="connsiteY3" fmla="*/ 0 h 1327297"/>
                <a:gd name="connsiteX4" fmla="*/ 1330364 w 1330363"/>
                <a:gd name="connsiteY4" fmla="*/ 663611 h 1327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0363" h="1327297">
                  <a:moveTo>
                    <a:pt x="1330364" y="663611"/>
                  </a:moveTo>
                  <a:cubicBezTo>
                    <a:pt x="1330364" y="1030175"/>
                    <a:pt x="1032566" y="1327298"/>
                    <a:pt x="665168" y="1327298"/>
                  </a:cubicBezTo>
                  <a:cubicBezTo>
                    <a:pt x="297807" y="1327298"/>
                    <a:pt x="0" y="1030175"/>
                    <a:pt x="0" y="663611"/>
                  </a:cubicBezTo>
                  <a:cubicBezTo>
                    <a:pt x="0" y="297122"/>
                    <a:pt x="297807" y="0"/>
                    <a:pt x="665168" y="0"/>
                  </a:cubicBezTo>
                  <a:cubicBezTo>
                    <a:pt x="1032566" y="0"/>
                    <a:pt x="1330364" y="297122"/>
                    <a:pt x="1330364" y="663611"/>
                  </a:cubicBezTo>
                </a:path>
              </a:pathLst>
            </a:custGeom>
            <a:solidFill>
              <a:srgbClr val="F5F0A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2" name="Freeform 601">
              <a:extLst>
                <a:ext uri="{FF2B5EF4-FFF2-40B4-BE49-F238E27FC236}">
                  <a16:creationId xmlns:a16="http://schemas.microsoft.com/office/drawing/2014/main" id="{5F4CAECB-360B-7540-D4FA-405B60D3679B}"/>
                </a:ext>
              </a:extLst>
            </p:cNvPr>
            <p:cNvSpPr/>
            <p:nvPr/>
          </p:nvSpPr>
          <p:spPr>
            <a:xfrm>
              <a:off x="-5090585" y="136807"/>
              <a:ext cx="1322397" cy="1319378"/>
            </a:xfrm>
            <a:custGeom>
              <a:avLst/>
              <a:gdLst>
                <a:gd name="connsiteX0" fmla="*/ 1322397 w 1322397"/>
                <a:gd name="connsiteY0" fmla="*/ 659689 h 1319378"/>
                <a:gd name="connsiteX1" fmla="*/ 661162 w 1322397"/>
                <a:gd name="connsiteY1" fmla="*/ 1319378 h 1319378"/>
                <a:gd name="connsiteX2" fmla="*/ 0 w 1322397"/>
                <a:gd name="connsiteY2" fmla="*/ 659689 h 1319378"/>
                <a:gd name="connsiteX3" fmla="*/ 661162 w 1322397"/>
                <a:gd name="connsiteY3" fmla="*/ 0 h 1319378"/>
                <a:gd name="connsiteX4" fmla="*/ 1322397 w 1322397"/>
                <a:gd name="connsiteY4" fmla="*/ 659689 h 1319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2397" h="1319378">
                  <a:moveTo>
                    <a:pt x="1322397" y="659689"/>
                  </a:moveTo>
                  <a:cubicBezTo>
                    <a:pt x="1322397" y="1024060"/>
                    <a:pt x="1026354" y="1319378"/>
                    <a:pt x="661162" y="1319378"/>
                  </a:cubicBezTo>
                  <a:cubicBezTo>
                    <a:pt x="295997" y="1319378"/>
                    <a:pt x="0" y="1024060"/>
                    <a:pt x="0" y="659689"/>
                  </a:cubicBezTo>
                  <a:cubicBezTo>
                    <a:pt x="0" y="295394"/>
                    <a:pt x="295997" y="0"/>
                    <a:pt x="661162" y="0"/>
                  </a:cubicBezTo>
                  <a:cubicBezTo>
                    <a:pt x="1026354" y="0"/>
                    <a:pt x="1322397" y="295394"/>
                    <a:pt x="1322397" y="659689"/>
                  </a:cubicBezTo>
                </a:path>
              </a:pathLst>
            </a:custGeom>
            <a:solidFill>
              <a:srgbClr val="F5F0A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3" name="Freeform 602">
              <a:extLst>
                <a:ext uri="{FF2B5EF4-FFF2-40B4-BE49-F238E27FC236}">
                  <a16:creationId xmlns:a16="http://schemas.microsoft.com/office/drawing/2014/main" id="{CBA09A24-917E-FCBA-4161-0C9284584B8E}"/>
                </a:ext>
              </a:extLst>
            </p:cNvPr>
            <p:cNvSpPr/>
            <p:nvPr/>
          </p:nvSpPr>
          <p:spPr>
            <a:xfrm>
              <a:off x="-5086625" y="140800"/>
              <a:ext cx="1314430" cy="1311469"/>
            </a:xfrm>
            <a:custGeom>
              <a:avLst/>
              <a:gdLst>
                <a:gd name="connsiteX0" fmla="*/ 1314431 w 1314430"/>
                <a:gd name="connsiteY0" fmla="*/ 655695 h 1311469"/>
                <a:gd name="connsiteX1" fmla="*/ 657202 w 1314430"/>
                <a:gd name="connsiteY1" fmla="*/ 1311470 h 1311469"/>
                <a:gd name="connsiteX2" fmla="*/ 0 w 1314430"/>
                <a:gd name="connsiteY2" fmla="*/ 655695 h 1311469"/>
                <a:gd name="connsiteX3" fmla="*/ 657202 w 1314430"/>
                <a:gd name="connsiteY3" fmla="*/ 0 h 1311469"/>
                <a:gd name="connsiteX4" fmla="*/ 1314431 w 1314430"/>
                <a:gd name="connsiteY4" fmla="*/ 655695 h 1311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4430" h="1311469">
                  <a:moveTo>
                    <a:pt x="1314431" y="655695"/>
                  </a:moveTo>
                  <a:cubicBezTo>
                    <a:pt x="1314431" y="1017874"/>
                    <a:pt x="1020197" y="1311470"/>
                    <a:pt x="657202" y="1311470"/>
                  </a:cubicBezTo>
                  <a:cubicBezTo>
                    <a:pt x="294234" y="1311470"/>
                    <a:pt x="0" y="1017874"/>
                    <a:pt x="0" y="655695"/>
                  </a:cubicBezTo>
                  <a:cubicBezTo>
                    <a:pt x="0" y="293596"/>
                    <a:pt x="294234" y="0"/>
                    <a:pt x="657202" y="0"/>
                  </a:cubicBezTo>
                  <a:cubicBezTo>
                    <a:pt x="1020197" y="0"/>
                    <a:pt x="1314431" y="293596"/>
                    <a:pt x="1314431" y="655695"/>
                  </a:cubicBezTo>
                </a:path>
              </a:pathLst>
            </a:custGeom>
            <a:solidFill>
              <a:srgbClr val="F5F0A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4" name="Freeform 603">
              <a:extLst>
                <a:ext uri="{FF2B5EF4-FFF2-40B4-BE49-F238E27FC236}">
                  <a16:creationId xmlns:a16="http://schemas.microsoft.com/office/drawing/2014/main" id="{6FFC21EA-DADC-AD8D-1105-2E6C5882CFAF}"/>
                </a:ext>
              </a:extLst>
            </p:cNvPr>
            <p:cNvSpPr/>
            <p:nvPr/>
          </p:nvSpPr>
          <p:spPr>
            <a:xfrm>
              <a:off x="-5082619" y="144758"/>
              <a:ext cx="1306418" cy="1303514"/>
            </a:xfrm>
            <a:custGeom>
              <a:avLst/>
              <a:gdLst>
                <a:gd name="connsiteX0" fmla="*/ 1306419 w 1306418"/>
                <a:gd name="connsiteY0" fmla="*/ 651737 h 1303514"/>
                <a:gd name="connsiteX1" fmla="*/ 653195 w 1306418"/>
                <a:gd name="connsiteY1" fmla="*/ 1303515 h 1303514"/>
                <a:gd name="connsiteX2" fmla="*/ 0 w 1306418"/>
                <a:gd name="connsiteY2" fmla="*/ 651737 h 1303514"/>
                <a:gd name="connsiteX3" fmla="*/ 653195 w 1306418"/>
                <a:gd name="connsiteY3" fmla="*/ 0 h 1303514"/>
                <a:gd name="connsiteX4" fmla="*/ 1306419 w 1306418"/>
                <a:gd name="connsiteY4" fmla="*/ 651737 h 1303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418" h="1303514">
                  <a:moveTo>
                    <a:pt x="1306419" y="651737"/>
                  </a:moveTo>
                  <a:cubicBezTo>
                    <a:pt x="1306419" y="1011715"/>
                    <a:pt x="1013994" y="1303515"/>
                    <a:pt x="653195" y="1303515"/>
                  </a:cubicBezTo>
                  <a:cubicBezTo>
                    <a:pt x="292471" y="1303515"/>
                    <a:pt x="0" y="1011715"/>
                    <a:pt x="0" y="651737"/>
                  </a:cubicBezTo>
                  <a:cubicBezTo>
                    <a:pt x="0" y="291833"/>
                    <a:pt x="292471" y="0"/>
                    <a:pt x="653195" y="0"/>
                  </a:cubicBezTo>
                  <a:cubicBezTo>
                    <a:pt x="1013994" y="0"/>
                    <a:pt x="1306419" y="291833"/>
                    <a:pt x="1306419" y="651737"/>
                  </a:cubicBezTo>
                </a:path>
              </a:pathLst>
            </a:custGeom>
            <a:solidFill>
              <a:srgbClr val="F5F0A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5" name="Freeform 604">
              <a:extLst>
                <a:ext uri="{FF2B5EF4-FFF2-40B4-BE49-F238E27FC236}">
                  <a16:creationId xmlns:a16="http://schemas.microsoft.com/office/drawing/2014/main" id="{B83859CF-7112-4123-D5E9-0872454FCFF2}"/>
                </a:ext>
              </a:extLst>
            </p:cNvPr>
            <p:cNvSpPr/>
            <p:nvPr/>
          </p:nvSpPr>
          <p:spPr>
            <a:xfrm>
              <a:off x="-5078650" y="148752"/>
              <a:ext cx="1298526" cy="1295560"/>
            </a:xfrm>
            <a:custGeom>
              <a:avLst/>
              <a:gdLst>
                <a:gd name="connsiteX0" fmla="*/ 1298526 w 1298526"/>
                <a:gd name="connsiteY0" fmla="*/ 647743 h 1295560"/>
                <a:gd name="connsiteX1" fmla="*/ 649226 w 1298526"/>
                <a:gd name="connsiteY1" fmla="*/ 1295560 h 1295560"/>
                <a:gd name="connsiteX2" fmla="*/ 0 w 1298526"/>
                <a:gd name="connsiteY2" fmla="*/ 647743 h 1295560"/>
                <a:gd name="connsiteX3" fmla="*/ 649226 w 1298526"/>
                <a:gd name="connsiteY3" fmla="*/ 0 h 1295560"/>
                <a:gd name="connsiteX4" fmla="*/ 1298526 w 1298526"/>
                <a:gd name="connsiteY4" fmla="*/ 647743 h 1295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526" h="1295560">
                  <a:moveTo>
                    <a:pt x="1298526" y="647743"/>
                  </a:moveTo>
                  <a:cubicBezTo>
                    <a:pt x="1298526" y="1005529"/>
                    <a:pt x="1007818" y="1295560"/>
                    <a:pt x="649226" y="1295560"/>
                  </a:cubicBezTo>
                  <a:cubicBezTo>
                    <a:pt x="290699" y="1295560"/>
                    <a:pt x="0" y="1005529"/>
                    <a:pt x="0" y="647743"/>
                  </a:cubicBezTo>
                  <a:cubicBezTo>
                    <a:pt x="0" y="290034"/>
                    <a:pt x="290699" y="0"/>
                    <a:pt x="649226" y="0"/>
                  </a:cubicBezTo>
                  <a:cubicBezTo>
                    <a:pt x="1007818" y="0"/>
                    <a:pt x="1298526" y="290034"/>
                    <a:pt x="1298526" y="647743"/>
                  </a:cubicBezTo>
                </a:path>
              </a:pathLst>
            </a:custGeom>
            <a:solidFill>
              <a:srgbClr val="F5F0A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6" name="Freeform 605">
              <a:extLst>
                <a:ext uri="{FF2B5EF4-FFF2-40B4-BE49-F238E27FC236}">
                  <a16:creationId xmlns:a16="http://schemas.microsoft.com/office/drawing/2014/main" id="{F59704B5-0C31-CF82-3670-08C0078FC23D}"/>
                </a:ext>
              </a:extLst>
            </p:cNvPr>
            <p:cNvSpPr/>
            <p:nvPr/>
          </p:nvSpPr>
          <p:spPr>
            <a:xfrm>
              <a:off x="-5074653" y="152710"/>
              <a:ext cx="1290559" cy="1287613"/>
            </a:xfrm>
            <a:custGeom>
              <a:avLst/>
              <a:gdLst>
                <a:gd name="connsiteX0" fmla="*/ 1290560 w 1290559"/>
                <a:gd name="connsiteY0" fmla="*/ 643785 h 1287613"/>
                <a:gd name="connsiteX1" fmla="*/ 645229 w 1290559"/>
                <a:gd name="connsiteY1" fmla="*/ 1287614 h 1287613"/>
                <a:gd name="connsiteX2" fmla="*/ 0 w 1290559"/>
                <a:gd name="connsiteY2" fmla="*/ 643785 h 1287613"/>
                <a:gd name="connsiteX3" fmla="*/ 645229 w 1290559"/>
                <a:gd name="connsiteY3" fmla="*/ 0 h 1287613"/>
                <a:gd name="connsiteX4" fmla="*/ 1290560 w 1290559"/>
                <a:gd name="connsiteY4" fmla="*/ 643785 h 1287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0559" h="1287613">
                  <a:moveTo>
                    <a:pt x="1290560" y="643785"/>
                  </a:moveTo>
                  <a:cubicBezTo>
                    <a:pt x="1290560" y="999379"/>
                    <a:pt x="1001661" y="1287614"/>
                    <a:pt x="645229" y="1287614"/>
                  </a:cubicBezTo>
                  <a:cubicBezTo>
                    <a:pt x="288899" y="1287614"/>
                    <a:pt x="0" y="999379"/>
                    <a:pt x="0" y="643785"/>
                  </a:cubicBezTo>
                  <a:cubicBezTo>
                    <a:pt x="0" y="288235"/>
                    <a:pt x="288899" y="0"/>
                    <a:pt x="645229" y="0"/>
                  </a:cubicBezTo>
                  <a:cubicBezTo>
                    <a:pt x="1001661" y="0"/>
                    <a:pt x="1290560" y="288235"/>
                    <a:pt x="1290560" y="643785"/>
                  </a:cubicBezTo>
                </a:path>
              </a:pathLst>
            </a:custGeom>
            <a:solidFill>
              <a:srgbClr val="F5F0A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7" name="Freeform 606">
              <a:extLst>
                <a:ext uri="{FF2B5EF4-FFF2-40B4-BE49-F238E27FC236}">
                  <a16:creationId xmlns:a16="http://schemas.microsoft.com/office/drawing/2014/main" id="{BC1C10CA-A67C-BB28-34E1-79D2F9BA4E55}"/>
                </a:ext>
              </a:extLst>
            </p:cNvPr>
            <p:cNvSpPr/>
            <p:nvPr/>
          </p:nvSpPr>
          <p:spPr>
            <a:xfrm>
              <a:off x="-5070646" y="156704"/>
              <a:ext cx="1282547" cy="1279659"/>
            </a:xfrm>
            <a:custGeom>
              <a:avLst/>
              <a:gdLst>
                <a:gd name="connsiteX0" fmla="*/ 1282548 w 1282547"/>
                <a:gd name="connsiteY0" fmla="*/ 639791 h 1279659"/>
                <a:gd name="connsiteX1" fmla="*/ 641223 w 1282547"/>
                <a:gd name="connsiteY1" fmla="*/ 1279659 h 1279659"/>
                <a:gd name="connsiteX2" fmla="*/ 0 w 1282547"/>
                <a:gd name="connsiteY2" fmla="*/ 639791 h 1279659"/>
                <a:gd name="connsiteX3" fmla="*/ 641223 w 1282547"/>
                <a:gd name="connsiteY3" fmla="*/ 0 h 1279659"/>
                <a:gd name="connsiteX4" fmla="*/ 1282548 w 1282547"/>
                <a:gd name="connsiteY4" fmla="*/ 639791 h 12796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547" h="1279659">
                  <a:moveTo>
                    <a:pt x="1282548" y="639791"/>
                  </a:moveTo>
                  <a:cubicBezTo>
                    <a:pt x="1282548" y="993184"/>
                    <a:pt x="995384" y="1279659"/>
                    <a:pt x="641223" y="1279659"/>
                  </a:cubicBezTo>
                  <a:cubicBezTo>
                    <a:pt x="287090" y="1279659"/>
                    <a:pt x="0" y="993184"/>
                    <a:pt x="0" y="639791"/>
                  </a:cubicBezTo>
                  <a:cubicBezTo>
                    <a:pt x="0" y="286435"/>
                    <a:pt x="287090" y="0"/>
                    <a:pt x="641223" y="0"/>
                  </a:cubicBezTo>
                  <a:cubicBezTo>
                    <a:pt x="995384" y="0"/>
                    <a:pt x="1282548" y="286435"/>
                    <a:pt x="1282548" y="639791"/>
                  </a:cubicBezTo>
                </a:path>
              </a:pathLst>
            </a:custGeom>
            <a:solidFill>
              <a:srgbClr val="F5EFA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8" name="Freeform 607">
              <a:extLst>
                <a:ext uri="{FF2B5EF4-FFF2-40B4-BE49-F238E27FC236}">
                  <a16:creationId xmlns:a16="http://schemas.microsoft.com/office/drawing/2014/main" id="{C814D7AF-0345-A5E0-0C29-40137A355BC4}"/>
                </a:ext>
              </a:extLst>
            </p:cNvPr>
            <p:cNvSpPr/>
            <p:nvPr/>
          </p:nvSpPr>
          <p:spPr>
            <a:xfrm>
              <a:off x="-5066677" y="160662"/>
              <a:ext cx="1274581" cy="1271703"/>
            </a:xfrm>
            <a:custGeom>
              <a:avLst/>
              <a:gdLst>
                <a:gd name="connsiteX0" fmla="*/ 1274581 w 1274581"/>
                <a:gd name="connsiteY0" fmla="*/ 635834 h 1271703"/>
                <a:gd name="connsiteX1" fmla="*/ 637254 w 1274581"/>
                <a:gd name="connsiteY1" fmla="*/ 1271704 h 1271703"/>
                <a:gd name="connsiteX2" fmla="*/ 0 w 1274581"/>
                <a:gd name="connsiteY2" fmla="*/ 635834 h 1271703"/>
                <a:gd name="connsiteX3" fmla="*/ 637254 w 1274581"/>
                <a:gd name="connsiteY3" fmla="*/ 0 h 1271703"/>
                <a:gd name="connsiteX4" fmla="*/ 1274581 w 1274581"/>
                <a:gd name="connsiteY4" fmla="*/ 635834 h 127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4581" h="1271703">
                  <a:moveTo>
                    <a:pt x="1274581" y="635834"/>
                  </a:moveTo>
                  <a:cubicBezTo>
                    <a:pt x="1274581" y="986997"/>
                    <a:pt x="989283" y="1271704"/>
                    <a:pt x="637254" y="1271704"/>
                  </a:cubicBezTo>
                  <a:cubicBezTo>
                    <a:pt x="285327" y="1271704"/>
                    <a:pt x="0" y="986997"/>
                    <a:pt x="0" y="635834"/>
                  </a:cubicBezTo>
                  <a:cubicBezTo>
                    <a:pt x="0" y="284672"/>
                    <a:pt x="285327" y="0"/>
                    <a:pt x="637254" y="0"/>
                  </a:cubicBezTo>
                  <a:cubicBezTo>
                    <a:pt x="989283" y="0"/>
                    <a:pt x="1274581" y="284672"/>
                    <a:pt x="1274581" y="635834"/>
                  </a:cubicBezTo>
                </a:path>
              </a:pathLst>
            </a:custGeom>
            <a:solidFill>
              <a:srgbClr val="F6EFA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9" name="Freeform 608">
              <a:extLst>
                <a:ext uri="{FF2B5EF4-FFF2-40B4-BE49-F238E27FC236}">
                  <a16:creationId xmlns:a16="http://schemas.microsoft.com/office/drawing/2014/main" id="{115F75E0-1A44-66C0-55D0-679EAC1F39FF}"/>
                </a:ext>
              </a:extLst>
            </p:cNvPr>
            <p:cNvSpPr/>
            <p:nvPr/>
          </p:nvSpPr>
          <p:spPr>
            <a:xfrm>
              <a:off x="-5062754" y="164656"/>
              <a:ext cx="1266688" cy="1263758"/>
            </a:xfrm>
            <a:custGeom>
              <a:avLst/>
              <a:gdLst>
                <a:gd name="connsiteX0" fmla="*/ 1266689 w 1266688"/>
                <a:gd name="connsiteY0" fmla="*/ 631840 h 1263758"/>
                <a:gd name="connsiteX1" fmla="*/ 633330 w 1266688"/>
                <a:gd name="connsiteY1" fmla="*/ 1263759 h 1263758"/>
                <a:gd name="connsiteX2" fmla="*/ 0 w 1266688"/>
                <a:gd name="connsiteY2" fmla="*/ 631840 h 1263758"/>
                <a:gd name="connsiteX3" fmla="*/ 633330 w 1266688"/>
                <a:gd name="connsiteY3" fmla="*/ 0 h 1263758"/>
                <a:gd name="connsiteX4" fmla="*/ 1266689 w 1266688"/>
                <a:gd name="connsiteY4" fmla="*/ 631840 h 1263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6688" h="1263758">
                  <a:moveTo>
                    <a:pt x="1266689" y="631840"/>
                  </a:moveTo>
                  <a:cubicBezTo>
                    <a:pt x="1266689" y="980811"/>
                    <a:pt x="983126" y="1263759"/>
                    <a:pt x="633330" y="1263759"/>
                  </a:cubicBezTo>
                  <a:cubicBezTo>
                    <a:pt x="283563" y="1263759"/>
                    <a:pt x="0" y="980811"/>
                    <a:pt x="0" y="631840"/>
                  </a:cubicBezTo>
                  <a:cubicBezTo>
                    <a:pt x="0" y="282873"/>
                    <a:pt x="283563" y="0"/>
                    <a:pt x="633330" y="0"/>
                  </a:cubicBezTo>
                  <a:cubicBezTo>
                    <a:pt x="983126" y="0"/>
                    <a:pt x="1266689" y="282873"/>
                    <a:pt x="1266689" y="631840"/>
                  </a:cubicBezTo>
                </a:path>
              </a:pathLst>
            </a:custGeom>
            <a:solidFill>
              <a:srgbClr val="F6EFA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0" name="Freeform 609">
              <a:extLst>
                <a:ext uri="{FF2B5EF4-FFF2-40B4-BE49-F238E27FC236}">
                  <a16:creationId xmlns:a16="http://schemas.microsoft.com/office/drawing/2014/main" id="{5B9A10A8-A2EE-C7B5-96EA-FFFBFCAD8A1F}"/>
                </a:ext>
              </a:extLst>
            </p:cNvPr>
            <p:cNvSpPr/>
            <p:nvPr/>
          </p:nvSpPr>
          <p:spPr>
            <a:xfrm>
              <a:off x="-5058748" y="168649"/>
              <a:ext cx="1258713" cy="1255767"/>
            </a:xfrm>
            <a:custGeom>
              <a:avLst/>
              <a:gdLst>
                <a:gd name="connsiteX0" fmla="*/ 1258714 w 1258713"/>
                <a:gd name="connsiteY0" fmla="*/ 627846 h 1255767"/>
                <a:gd name="connsiteX1" fmla="*/ 629324 w 1258713"/>
                <a:gd name="connsiteY1" fmla="*/ 1255767 h 1255767"/>
                <a:gd name="connsiteX2" fmla="*/ 0 w 1258713"/>
                <a:gd name="connsiteY2" fmla="*/ 627846 h 1255767"/>
                <a:gd name="connsiteX3" fmla="*/ 629324 w 1258713"/>
                <a:gd name="connsiteY3" fmla="*/ 0 h 1255767"/>
                <a:gd name="connsiteX4" fmla="*/ 1258714 w 1258713"/>
                <a:gd name="connsiteY4" fmla="*/ 627846 h 1255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713" h="1255767">
                  <a:moveTo>
                    <a:pt x="1258714" y="627846"/>
                  </a:moveTo>
                  <a:cubicBezTo>
                    <a:pt x="1258714" y="974625"/>
                    <a:pt x="976922" y="1255767"/>
                    <a:pt x="629324" y="1255767"/>
                  </a:cubicBezTo>
                  <a:cubicBezTo>
                    <a:pt x="281754" y="1255767"/>
                    <a:pt x="0" y="974625"/>
                    <a:pt x="0" y="627846"/>
                  </a:cubicBezTo>
                  <a:cubicBezTo>
                    <a:pt x="0" y="281110"/>
                    <a:pt x="281754" y="0"/>
                    <a:pt x="629324" y="0"/>
                  </a:cubicBezTo>
                  <a:cubicBezTo>
                    <a:pt x="976922" y="0"/>
                    <a:pt x="1258714" y="281110"/>
                    <a:pt x="1258714" y="627846"/>
                  </a:cubicBezTo>
                </a:path>
              </a:pathLst>
            </a:custGeom>
            <a:solidFill>
              <a:srgbClr val="F6EFA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1" name="Freeform 610">
              <a:extLst>
                <a:ext uri="{FF2B5EF4-FFF2-40B4-BE49-F238E27FC236}">
                  <a16:creationId xmlns:a16="http://schemas.microsoft.com/office/drawing/2014/main" id="{634EE08F-180A-9DFD-3553-0C80EF49BBA8}"/>
                </a:ext>
              </a:extLst>
            </p:cNvPr>
            <p:cNvSpPr/>
            <p:nvPr/>
          </p:nvSpPr>
          <p:spPr>
            <a:xfrm>
              <a:off x="-5054742" y="172606"/>
              <a:ext cx="1250710" cy="1247812"/>
            </a:xfrm>
            <a:custGeom>
              <a:avLst/>
              <a:gdLst>
                <a:gd name="connsiteX0" fmla="*/ 1250710 w 1250710"/>
                <a:gd name="connsiteY0" fmla="*/ 623889 h 1247812"/>
                <a:gd name="connsiteX1" fmla="*/ 625318 w 1250710"/>
                <a:gd name="connsiteY1" fmla="*/ 1247813 h 1247812"/>
                <a:gd name="connsiteX2" fmla="*/ 0 w 1250710"/>
                <a:gd name="connsiteY2" fmla="*/ 623889 h 1247812"/>
                <a:gd name="connsiteX3" fmla="*/ 625318 w 1250710"/>
                <a:gd name="connsiteY3" fmla="*/ 0 h 1247812"/>
                <a:gd name="connsiteX4" fmla="*/ 1250710 w 1250710"/>
                <a:gd name="connsiteY4" fmla="*/ 623889 h 1247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0710" h="1247812">
                  <a:moveTo>
                    <a:pt x="1250710" y="623889"/>
                  </a:moveTo>
                  <a:cubicBezTo>
                    <a:pt x="1250710" y="968503"/>
                    <a:pt x="970719" y="1247813"/>
                    <a:pt x="625318" y="1247813"/>
                  </a:cubicBezTo>
                  <a:cubicBezTo>
                    <a:pt x="279954" y="1247813"/>
                    <a:pt x="0" y="968503"/>
                    <a:pt x="0" y="623889"/>
                  </a:cubicBezTo>
                  <a:cubicBezTo>
                    <a:pt x="0" y="279348"/>
                    <a:pt x="279954" y="0"/>
                    <a:pt x="625318" y="0"/>
                  </a:cubicBezTo>
                  <a:cubicBezTo>
                    <a:pt x="970719" y="0"/>
                    <a:pt x="1250710" y="279348"/>
                    <a:pt x="1250710" y="623889"/>
                  </a:cubicBezTo>
                </a:path>
              </a:pathLst>
            </a:custGeom>
            <a:solidFill>
              <a:srgbClr val="F6EEA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2" name="Freeform 611">
              <a:extLst>
                <a:ext uri="{FF2B5EF4-FFF2-40B4-BE49-F238E27FC236}">
                  <a16:creationId xmlns:a16="http://schemas.microsoft.com/office/drawing/2014/main" id="{06884CE0-04B0-55A4-5BD2-0BBB76338E0B}"/>
                </a:ext>
              </a:extLst>
            </p:cNvPr>
            <p:cNvSpPr/>
            <p:nvPr/>
          </p:nvSpPr>
          <p:spPr>
            <a:xfrm>
              <a:off x="-5050782" y="176600"/>
              <a:ext cx="1242743" cy="1239867"/>
            </a:xfrm>
            <a:custGeom>
              <a:avLst/>
              <a:gdLst>
                <a:gd name="connsiteX0" fmla="*/ 1242744 w 1242743"/>
                <a:gd name="connsiteY0" fmla="*/ 619895 h 1239867"/>
                <a:gd name="connsiteX1" fmla="*/ 621358 w 1242743"/>
                <a:gd name="connsiteY1" fmla="*/ 1239868 h 1239867"/>
                <a:gd name="connsiteX2" fmla="*/ 0 w 1242743"/>
                <a:gd name="connsiteY2" fmla="*/ 619895 h 1239867"/>
                <a:gd name="connsiteX3" fmla="*/ 621358 w 1242743"/>
                <a:gd name="connsiteY3" fmla="*/ 0 h 1239867"/>
                <a:gd name="connsiteX4" fmla="*/ 1242744 w 1242743"/>
                <a:gd name="connsiteY4" fmla="*/ 619895 h 1239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2743" h="1239867">
                  <a:moveTo>
                    <a:pt x="1242744" y="619895"/>
                  </a:moveTo>
                  <a:cubicBezTo>
                    <a:pt x="1242744" y="962317"/>
                    <a:pt x="964553" y="1239868"/>
                    <a:pt x="621358" y="1239868"/>
                  </a:cubicBezTo>
                  <a:cubicBezTo>
                    <a:pt x="278191" y="1239868"/>
                    <a:pt x="0" y="962317"/>
                    <a:pt x="0" y="619895"/>
                  </a:cubicBezTo>
                  <a:cubicBezTo>
                    <a:pt x="0" y="277548"/>
                    <a:pt x="278191" y="0"/>
                    <a:pt x="621358" y="0"/>
                  </a:cubicBezTo>
                  <a:cubicBezTo>
                    <a:pt x="964553" y="0"/>
                    <a:pt x="1242744" y="277548"/>
                    <a:pt x="1242744" y="619895"/>
                  </a:cubicBezTo>
                </a:path>
              </a:pathLst>
            </a:custGeom>
            <a:solidFill>
              <a:schemeClr val="accent4">
                <a:lumMod val="40000"/>
                <a:lumOff val="6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3" name="Freeform 612">
              <a:extLst>
                <a:ext uri="{FF2B5EF4-FFF2-40B4-BE49-F238E27FC236}">
                  <a16:creationId xmlns:a16="http://schemas.microsoft.com/office/drawing/2014/main" id="{6DB6A6E1-5887-061A-49CE-BFEBF642CB21}"/>
                </a:ext>
              </a:extLst>
            </p:cNvPr>
            <p:cNvSpPr/>
            <p:nvPr/>
          </p:nvSpPr>
          <p:spPr>
            <a:xfrm>
              <a:off x="-5046775" y="180522"/>
              <a:ext cx="1234768" cy="1232021"/>
            </a:xfrm>
            <a:custGeom>
              <a:avLst/>
              <a:gdLst>
                <a:gd name="connsiteX0" fmla="*/ 1234769 w 1234768"/>
                <a:gd name="connsiteY0" fmla="*/ 615973 h 1232021"/>
                <a:gd name="connsiteX1" fmla="*/ 617352 w 1234768"/>
                <a:gd name="connsiteY1" fmla="*/ 1232022 h 1232021"/>
                <a:gd name="connsiteX2" fmla="*/ 0 w 1234768"/>
                <a:gd name="connsiteY2" fmla="*/ 615973 h 1232021"/>
                <a:gd name="connsiteX3" fmla="*/ 617352 w 1234768"/>
                <a:gd name="connsiteY3" fmla="*/ 0 h 1232021"/>
                <a:gd name="connsiteX4" fmla="*/ 1234769 w 1234768"/>
                <a:gd name="connsiteY4" fmla="*/ 615973 h 1232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4768" h="1232021">
                  <a:moveTo>
                    <a:pt x="1234769" y="615973"/>
                  </a:moveTo>
                  <a:cubicBezTo>
                    <a:pt x="1234769" y="956203"/>
                    <a:pt x="958350" y="1232022"/>
                    <a:pt x="617352" y="1232022"/>
                  </a:cubicBezTo>
                  <a:cubicBezTo>
                    <a:pt x="276382" y="1232022"/>
                    <a:pt x="0" y="956203"/>
                    <a:pt x="0" y="615973"/>
                  </a:cubicBezTo>
                  <a:cubicBezTo>
                    <a:pt x="0" y="275821"/>
                    <a:pt x="276382" y="0"/>
                    <a:pt x="617352" y="0"/>
                  </a:cubicBezTo>
                  <a:cubicBezTo>
                    <a:pt x="958350" y="0"/>
                    <a:pt x="1234769" y="275821"/>
                    <a:pt x="1234769" y="615973"/>
                  </a:cubicBezTo>
                </a:path>
              </a:pathLst>
            </a:custGeom>
            <a:solidFill>
              <a:srgbClr val="F6EEA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4" name="Freeform 613">
              <a:extLst>
                <a:ext uri="{FF2B5EF4-FFF2-40B4-BE49-F238E27FC236}">
                  <a16:creationId xmlns:a16="http://schemas.microsoft.com/office/drawing/2014/main" id="{0BE59012-31A8-178B-B0F6-D7DA850713D4}"/>
                </a:ext>
              </a:extLst>
            </p:cNvPr>
            <p:cNvSpPr/>
            <p:nvPr/>
          </p:nvSpPr>
          <p:spPr>
            <a:xfrm>
              <a:off x="-5042806" y="184516"/>
              <a:ext cx="1226802" cy="1224030"/>
            </a:xfrm>
            <a:custGeom>
              <a:avLst/>
              <a:gdLst>
                <a:gd name="connsiteX0" fmla="*/ 1226802 w 1226802"/>
                <a:gd name="connsiteY0" fmla="*/ 611979 h 1224030"/>
                <a:gd name="connsiteX1" fmla="*/ 613383 w 1226802"/>
                <a:gd name="connsiteY1" fmla="*/ 1224030 h 1224030"/>
                <a:gd name="connsiteX2" fmla="*/ 0 w 1226802"/>
                <a:gd name="connsiteY2" fmla="*/ 611979 h 1224030"/>
                <a:gd name="connsiteX3" fmla="*/ 613383 w 1226802"/>
                <a:gd name="connsiteY3" fmla="*/ 0 h 1224030"/>
                <a:gd name="connsiteX4" fmla="*/ 1226802 w 1226802"/>
                <a:gd name="connsiteY4" fmla="*/ 611979 h 1224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802" h="1224030">
                  <a:moveTo>
                    <a:pt x="1226802" y="611979"/>
                  </a:moveTo>
                  <a:cubicBezTo>
                    <a:pt x="1226802" y="950008"/>
                    <a:pt x="952184" y="1224030"/>
                    <a:pt x="613383" y="1224030"/>
                  </a:cubicBezTo>
                  <a:cubicBezTo>
                    <a:pt x="274647" y="1224030"/>
                    <a:pt x="0" y="950008"/>
                    <a:pt x="0" y="611979"/>
                  </a:cubicBezTo>
                  <a:cubicBezTo>
                    <a:pt x="0" y="274022"/>
                    <a:pt x="274647" y="0"/>
                    <a:pt x="613383" y="0"/>
                  </a:cubicBezTo>
                  <a:cubicBezTo>
                    <a:pt x="952184" y="0"/>
                    <a:pt x="1226802" y="274022"/>
                    <a:pt x="1226802" y="611979"/>
                  </a:cubicBezTo>
                </a:path>
              </a:pathLst>
            </a:custGeom>
            <a:solidFill>
              <a:srgbClr val="F6EDA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5" name="Freeform 614">
              <a:extLst>
                <a:ext uri="{FF2B5EF4-FFF2-40B4-BE49-F238E27FC236}">
                  <a16:creationId xmlns:a16="http://schemas.microsoft.com/office/drawing/2014/main" id="{F372E1E8-961D-AFEF-4ADA-4884707CA82E}"/>
                </a:ext>
              </a:extLst>
            </p:cNvPr>
            <p:cNvSpPr/>
            <p:nvPr/>
          </p:nvSpPr>
          <p:spPr>
            <a:xfrm>
              <a:off x="-5038809" y="188474"/>
              <a:ext cx="1218872" cy="1216121"/>
            </a:xfrm>
            <a:custGeom>
              <a:avLst/>
              <a:gdLst>
                <a:gd name="connsiteX0" fmla="*/ 1218873 w 1218872"/>
                <a:gd name="connsiteY0" fmla="*/ 608021 h 1216121"/>
                <a:gd name="connsiteX1" fmla="*/ 609386 w 1218872"/>
                <a:gd name="connsiteY1" fmla="*/ 1216121 h 1216121"/>
                <a:gd name="connsiteX2" fmla="*/ 0 w 1218872"/>
                <a:gd name="connsiteY2" fmla="*/ 608021 h 1216121"/>
                <a:gd name="connsiteX3" fmla="*/ 609386 w 1218872"/>
                <a:gd name="connsiteY3" fmla="*/ 0 h 1216121"/>
                <a:gd name="connsiteX4" fmla="*/ 1218873 w 1218872"/>
                <a:gd name="connsiteY4" fmla="*/ 608021 h 1216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8872" h="1216121">
                  <a:moveTo>
                    <a:pt x="1218873" y="608021"/>
                  </a:moveTo>
                  <a:cubicBezTo>
                    <a:pt x="1218873" y="943858"/>
                    <a:pt x="945990" y="1216121"/>
                    <a:pt x="609386" y="1216121"/>
                  </a:cubicBezTo>
                  <a:cubicBezTo>
                    <a:pt x="272855" y="1216121"/>
                    <a:pt x="0" y="943858"/>
                    <a:pt x="0" y="608021"/>
                  </a:cubicBezTo>
                  <a:cubicBezTo>
                    <a:pt x="0" y="272260"/>
                    <a:pt x="272855" y="0"/>
                    <a:pt x="609386" y="0"/>
                  </a:cubicBezTo>
                  <a:cubicBezTo>
                    <a:pt x="945990" y="0"/>
                    <a:pt x="1218873" y="272260"/>
                    <a:pt x="1218873" y="608021"/>
                  </a:cubicBezTo>
                </a:path>
              </a:pathLst>
            </a:custGeom>
            <a:solidFill>
              <a:srgbClr val="F6ED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6" name="Freeform 615">
              <a:extLst>
                <a:ext uri="{FF2B5EF4-FFF2-40B4-BE49-F238E27FC236}">
                  <a16:creationId xmlns:a16="http://schemas.microsoft.com/office/drawing/2014/main" id="{8F014A12-81AC-8CCA-AD89-617B83249B55}"/>
                </a:ext>
              </a:extLst>
            </p:cNvPr>
            <p:cNvSpPr/>
            <p:nvPr/>
          </p:nvSpPr>
          <p:spPr>
            <a:xfrm>
              <a:off x="-5034840" y="192468"/>
              <a:ext cx="1210869" cy="1208129"/>
            </a:xfrm>
            <a:custGeom>
              <a:avLst/>
              <a:gdLst>
                <a:gd name="connsiteX0" fmla="*/ 1210870 w 1210869"/>
                <a:gd name="connsiteY0" fmla="*/ 604028 h 1208129"/>
                <a:gd name="connsiteX1" fmla="*/ 605416 w 1210869"/>
                <a:gd name="connsiteY1" fmla="*/ 1208130 h 1208129"/>
                <a:gd name="connsiteX2" fmla="*/ 0 w 1210869"/>
                <a:gd name="connsiteY2" fmla="*/ 604028 h 1208129"/>
                <a:gd name="connsiteX3" fmla="*/ 605416 w 1210869"/>
                <a:gd name="connsiteY3" fmla="*/ 0 h 1208129"/>
                <a:gd name="connsiteX4" fmla="*/ 1210870 w 1210869"/>
                <a:gd name="connsiteY4" fmla="*/ 604028 h 1208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0869" h="1208129">
                  <a:moveTo>
                    <a:pt x="1210870" y="604028"/>
                  </a:moveTo>
                  <a:cubicBezTo>
                    <a:pt x="1210870" y="937672"/>
                    <a:pt x="939851" y="1208130"/>
                    <a:pt x="605416" y="1208130"/>
                  </a:cubicBezTo>
                  <a:cubicBezTo>
                    <a:pt x="271046" y="1208130"/>
                    <a:pt x="0" y="937672"/>
                    <a:pt x="0" y="604028"/>
                  </a:cubicBezTo>
                  <a:cubicBezTo>
                    <a:pt x="0" y="270425"/>
                    <a:pt x="271046" y="0"/>
                    <a:pt x="605416" y="0"/>
                  </a:cubicBezTo>
                  <a:cubicBezTo>
                    <a:pt x="939851" y="0"/>
                    <a:pt x="1210870" y="270425"/>
                    <a:pt x="1210870" y="604028"/>
                  </a:cubicBezTo>
                </a:path>
              </a:pathLst>
            </a:custGeom>
            <a:solidFill>
              <a:srgbClr val="F6ED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7" name="Freeform 616">
              <a:extLst>
                <a:ext uri="{FF2B5EF4-FFF2-40B4-BE49-F238E27FC236}">
                  <a16:creationId xmlns:a16="http://schemas.microsoft.com/office/drawing/2014/main" id="{A137C967-8B5A-5993-DB3A-57F543679951}"/>
                </a:ext>
              </a:extLst>
            </p:cNvPr>
            <p:cNvSpPr/>
            <p:nvPr/>
          </p:nvSpPr>
          <p:spPr>
            <a:xfrm>
              <a:off x="-5030843" y="196426"/>
              <a:ext cx="1202940" cy="1200211"/>
            </a:xfrm>
            <a:custGeom>
              <a:avLst/>
              <a:gdLst>
                <a:gd name="connsiteX0" fmla="*/ 1202940 w 1202940"/>
                <a:gd name="connsiteY0" fmla="*/ 600070 h 1200211"/>
                <a:gd name="connsiteX1" fmla="*/ 601419 w 1202940"/>
                <a:gd name="connsiteY1" fmla="*/ 1200211 h 1200211"/>
                <a:gd name="connsiteX2" fmla="*/ 0 w 1202940"/>
                <a:gd name="connsiteY2" fmla="*/ 600070 h 1200211"/>
                <a:gd name="connsiteX3" fmla="*/ 601419 w 1202940"/>
                <a:gd name="connsiteY3" fmla="*/ 0 h 1200211"/>
                <a:gd name="connsiteX4" fmla="*/ 1202940 w 1202940"/>
                <a:gd name="connsiteY4" fmla="*/ 600070 h 1200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940" h="1200211">
                  <a:moveTo>
                    <a:pt x="1202940" y="600070"/>
                  </a:moveTo>
                  <a:cubicBezTo>
                    <a:pt x="1202940" y="931522"/>
                    <a:pt x="933657" y="1200211"/>
                    <a:pt x="601419" y="1200211"/>
                  </a:cubicBezTo>
                  <a:cubicBezTo>
                    <a:pt x="269246" y="1200211"/>
                    <a:pt x="0" y="931522"/>
                    <a:pt x="0" y="600070"/>
                  </a:cubicBezTo>
                  <a:cubicBezTo>
                    <a:pt x="0" y="268662"/>
                    <a:pt x="269246" y="0"/>
                    <a:pt x="601419" y="0"/>
                  </a:cubicBezTo>
                  <a:cubicBezTo>
                    <a:pt x="933657" y="0"/>
                    <a:pt x="1202940" y="268662"/>
                    <a:pt x="1202940" y="600070"/>
                  </a:cubicBezTo>
                </a:path>
              </a:pathLst>
            </a:custGeom>
            <a:solidFill>
              <a:srgbClr val="F6ED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8" name="Freeform 617">
              <a:extLst>
                <a:ext uri="{FF2B5EF4-FFF2-40B4-BE49-F238E27FC236}">
                  <a16:creationId xmlns:a16="http://schemas.microsoft.com/office/drawing/2014/main" id="{0BEC5D2B-C812-0A05-290D-4AE383D96D32}"/>
                </a:ext>
              </a:extLst>
            </p:cNvPr>
            <p:cNvSpPr/>
            <p:nvPr/>
          </p:nvSpPr>
          <p:spPr>
            <a:xfrm>
              <a:off x="-5026874" y="200419"/>
              <a:ext cx="1194964" cy="1192229"/>
            </a:xfrm>
            <a:custGeom>
              <a:avLst/>
              <a:gdLst>
                <a:gd name="connsiteX0" fmla="*/ 1194965 w 1194964"/>
                <a:gd name="connsiteY0" fmla="*/ 596076 h 1192229"/>
                <a:gd name="connsiteX1" fmla="*/ 597450 w 1194964"/>
                <a:gd name="connsiteY1" fmla="*/ 1192229 h 1192229"/>
                <a:gd name="connsiteX2" fmla="*/ 0 w 1194964"/>
                <a:gd name="connsiteY2" fmla="*/ 596076 h 1192229"/>
                <a:gd name="connsiteX3" fmla="*/ 597450 w 1194964"/>
                <a:gd name="connsiteY3" fmla="*/ 0 h 1192229"/>
                <a:gd name="connsiteX4" fmla="*/ 1194965 w 1194964"/>
                <a:gd name="connsiteY4" fmla="*/ 596076 h 1192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4964" h="1192229">
                  <a:moveTo>
                    <a:pt x="1194965" y="596076"/>
                  </a:moveTo>
                  <a:cubicBezTo>
                    <a:pt x="1194965" y="925290"/>
                    <a:pt x="927454" y="1192229"/>
                    <a:pt x="597450" y="1192229"/>
                  </a:cubicBezTo>
                  <a:cubicBezTo>
                    <a:pt x="267483" y="1192229"/>
                    <a:pt x="0" y="925290"/>
                    <a:pt x="0" y="596076"/>
                  </a:cubicBezTo>
                  <a:cubicBezTo>
                    <a:pt x="0" y="266862"/>
                    <a:pt x="267483" y="0"/>
                    <a:pt x="597450" y="0"/>
                  </a:cubicBezTo>
                  <a:cubicBezTo>
                    <a:pt x="927454" y="0"/>
                    <a:pt x="1194965" y="266862"/>
                    <a:pt x="1194965" y="596076"/>
                  </a:cubicBezTo>
                </a:path>
              </a:pathLst>
            </a:custGeom>
            <a:solidFill>
              <a:srgbClr val="F6ED9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9" name="Freeform 618">
              <a:extLst>
                <a:ext uri="{FF2B5EF4-FFF2-40B4-BE49-F238E27FC236}">
                  <a16:creationId xmlns:a16="http://schemas.microsoft.com/office/drawing/2014/main" id="{D23ED60B-E547-0AC8-D59D-A65C933A3193}"/>
                </a:ext>
              </a:extLst>
            </p:cNvPr>
            <p:cNvSpPr/>
            <p:nvPr/>
          </p:nvSpPr>
          <p:spPr>
            <a:xfrm>
              <a:off x="-5022867" y="204377"/>
              <a:ext cx="1186998" cy="1184273"/>
            </a:xfrm>
            <a:custGeom>
              <a:avLst/>
              <a:gdLst>
                <a:gd name="connsiteX0" fmla="*/ 1186999 w 1186998"/>
                <a:gd name="connsiteY0" fmla="*/ 592118 h 1184273"/>
                <a:gd name="connsiteX1" fmla="*/ 593444 w 1186998"/>
                <a:gd name="connsiteY1" fmla="*/ 1184274 h 1184273"/>
                <a:gd name="connsiteX2" fmla="*/ 0 w 1186998"/>
                <a:gd name="connsiteY2" fmla="*/ 592118 h 1184273"/>
                <a:gd name="connsiteX3" fmla="*/ 593444 w 1186998"/>
                <a:gd name="connsiteY3" fmla="*/ 0 h 1184273"/>
                <a:gd name="connsiteX4" fmla="*/ 1186999 w 1186998"/>
                <a:gd name="connsiteY4" fmla="*/ 592118 h 1184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6998" h="1184273">
                  <a:moveTo>
                    <a:pt x="1186999" y="592118"/>
                  </a:moveTo>
                  <a:cubicBezTo>
                    <a:pt x="1186999" y="919140"/>
                    <a:pt x="921251" y="1184274"/>
                    <a:pt x="593444" y="1184274"/>
                  </a:cubicBezTo>
                  <a:cubicBezTo>
                    <a:pt x="265674" y="1184274"/>
                    <a:pt x="0" y="919140"/>
                    <a:pt x="0" y="592118"/>
                  </a:cubicBezTo>
                  <a:cubicBezTo>
                    <a:pt x="0" y="265099"/>
                    <a:pt x="265674" y="0"/>
                    <a:pt x="593444" y="0"/>
                  </a:cubicBezTo>
                  <a:cubicBezTo>
                    <a:pt x="921251" y="0"/>
                    <a:pt x="1186999" y="265099"/>
                    <a:pt x="1186999" y="592118"/>
                  </a:cubicBezTo>
                </a:path>
              </a:pathLst>
            </a:custGeom>
            <a:solidFill>
              <a:srgbClr val="F6EC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0" name="Freeform 619">
              <a:extLst>
                <a:ext uri="{FF2B5EF4-FFF2-40B4-BE49-F238E27FC236}">
                  <a16:creationId xmlns:a16="http://schemas.microsoft.com/office/drawing/2014/main" id="{90D6C22E-3B95-E6D3-A928-30B04BCD9F4A}"/>
                </a:ext>
              </a:extLst>
            </p:cNvPr>
            <p:cNvSpPr/>
            <p:nvPr/>
          </p:nvSpPr>
          <p:spPr>
            <a:xfrm>
              <a:off x="-5018944" y="208371"/>
              <a:ext cx="1179069" cy="1176328"/>
            </a:xfrm>
            <a:custGeom>
              <a:avLst/>
              <a:gdLst>
                <a:gd name="connsiteX0" fmla="*/ 1179069 w 1179069"/>
                <a:gd name="connsiteY0" fmla="*/ 588124 h 1176328"/>
                <a:gd name="connsiteX1" fmla="*/ 589521 w 1179069"/>
                <a:gd name="connsiteY1" fmla="*/ 1176329 h 1176328"/>
                <a:gd name="connsiteX2" fmla="*/ 0 w 1179069"/>
                <a:gd name="connsiteY2" fmla="*/ 588124 h 1176328"/>
                <a:gd name="connsiteX3" fmla="*/ 589521 w 1179069"/>
                <a:gd name="connsiteY3" fmla="*/ 0 h 1176328"/>
                <a:gd name="connsiteX4" fmla="*/ 1179069 w 1179069"/>
                <a:gd name="connsiteY4" fmla="*/ 588124 h 117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9069" h="1176328">
                  <a:moveTo>
                    <a:pt x="1179069" y="588124"/>
                  </a:moveTo>
                  <a:cubicBezTo>
                    <a:pt x="1179069" y="912990"/>
                    <a:pt x="915122" y="1176329"/>
                    <a:pt x="589521" y="1176329"/>
                  </a:cubicBezTo>
                  <a:cubicBezTo>
                    <a:pt x="263948" y="1176329"/>
                    <a:pt x="0" y="912990"/>
                    <a:pt x="0" y="588124"/>
                  </a:cubicBezTo>
                  <a:cubicBezTo>
                    <a:pt x="0" y="263336"/>
                    <a:pt x="263948" y="0"/>
                    <a:pt x="589521" y="0"/>
                  </a:cubicBezTo>
                  <a:cubicBezTo>
                    <a:pt x="915122" y="0"/>
                    <a:pt x="1179069" y="263336"/>
                    <a:pt x="1179069" y="588124"/>
                  </a:cubicBezTo>
                </a:path>
              </a:pathLst>
            </a:custGeom>
            <a:solidFill>
              <a:srgbClr val="F6E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1" name="Freeform 620">
              <a:extLst>
                <a:ext uri="{FF2B5EF4-FFF2-40B4-BE49-F238E27FC236}">
                  <a16:creationId xmlns:a16="http://schemas.microsoft.com/office/drawing/2014/main" id="{C93CF526-A24B-05CE-43D0-B251B95425DE}"/>
                </a:ext>
              </a:extLst>
            </p:cNvPr>
            <p:cNvSpPr/>
            <p:nvPr/>
          </p:nvSpPr>
          <p:spPr>
            <a:xfrm>
              <a:off x="-5014901" y="212328"/>
              <a:ext cx="1171057" cy="1168373"/>
            </a:xfrm>
            <a:custGeom>
              <a:avLst/>
              <a:gdLst>
                <a:gd name="connsiteX0" fmla="*/ 1171057 w 1171057"/>
                <a:gd name="connsiteY0" fmla="*/ 584167 h 1168373"/>
                <a:gd name="connsiteX1" fmla="*/ 585478 w 1171057"/>
                <a:gd name="connsiteY1" fmla="*/ 1168374 h 1168373"/>
                <a:gd name="connsiteX2" fmla="*/ 0 w 1171057"/>
                <a:gd name="connsiteY2" fmla="*/ 584167 h 1168373"/>
                <a:gd name="connsiteX3" fmla="*/ 585478 w 1171057"/>
                <a:gd name="connsiteY3" fmla="*/ 0 h 1168373"/>
                <a:gd name="connsiteX4" fmla="*/ 1171057 w 1171057"/>
                <a:gd name="connsiteY4" fmla="*/ 584167 h 1168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1057" h="1168373">
                  <a:moveTo>
                    <a:pt x="1171057" y="584167"/>
                  </a:moveTo>
                  <a:cubicBezTo>
                    <a:pt x="1171057" y="906832"/>
                    <a:pt x="908882" y="1168374"/>
                    <a:pt x="585478" y="1168374"/>
                  </a:cubicBezTo>
                  <a:cubicBezTo>
                    <a:pt x="262111" y="1168374"/>
                    <a:pt x="0" y="906832"/>
                    <a:pt x="0" y="584167"/>
                  </a:cubicBezTo>
                  <a:cubicBezTo>
                    <a:pt x="0" y="261574"/>
                    <a:pt x="262111" y="0"/>
                    <a:pt x="585478" y="0"/>
                  </a:cubicBezTo>
                  <a:cubicBezTo>
                    <a:pt x="908882" y="0"/>
                    <a:pt x="1171057" y="261574"/>
                    <a:pt x="1171057" y="584167"/>
                  </a:cubicBezTo>
                </a:path>
              </a:pathLst>
            </a:custGeom>
            <a:solidFill>
              <a:srgbClr val="F6EB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2" name="Freeform 621">
              <a:extLst>
                <a:ext uri="{FF2B5EF4-FFF2-40B4-BE49-F238E27FC236}">
                  <a16:creationId xmlns:a16="http://schemas.microsoft.com/office/drawing/2014/main" id="{157959C0-7974-A9EC-ED4A-D46A2C406460}"/>
                </a:ext>
              </a:extLst>
            </p:cNvPr>
            <p:cNvSpPr/>
            <p:nvPr/>
          </p:nvSpPr>
          <p:spPr>
            <a:xfrm>
              <a:off x="-5010969" y="216322"/>
              <a:ext cx="1163127" cy="1160419"/>
            </a:xfrm>
            <a:custGeom>
              <a:avLst/>
              <a:gdLst>
                <a:gd name="connsiteX0" fmla="*/ 1163128 w 1163127"/>
                <a:gd name="connsiteY0" fmla="*/ 580173 h 1160419"/>
                <a:gd name="connsiteX1" fmla="*/ 581545 w 1163127"/>
                <a:gd name="connsiteY1" fmla="*/ 1160420 h 1160419"/>
                <a:gd name="connsiteX2" fmla="*/ 0 w 1163127"/>
                <a:gd name="connsiteY2" fmla="*/ 580173 h 1160419"/>
                <a:gd name="connsiteX3" fmla="*/ 581545 w 1163127"/>
                <a:gd name="connsiteY3" fmla="*/ 0 h 1160419"/>
                <a:gd name="connsiteX4" fmla="*/ 1163128 w 1163127"/>
                <a:gd name="connsiteY4" fmla="*/ 580173 h 11604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127" h="1160419">
                  <a:moveTo>
                    <a:pt x="1163128" y="580173"/>
                  </a:moveTo>
                  <a:cubicBezTo>
                    <a:pt x="1163128" y="900646"/>
                    <a:pt x="902752" y="1160420"/>
                    <a:pt x="581545" y="1160420"/>
                  </a:cubicBezTo>
                  <a:cubicBezTo>
                    <a:pt x="260375" y="1160420"/>
                    <a:pt x="0" y="900646"/>
                    <a:pt x="0" y="580173"/>
                  </a:cubicBezTo>
                  <a:cubicBezTo>
                    <a:pt x="0" y="259775"/>
                    <a:pt x="260375" y="0"/>
                    <a:pt x="581545" y="0"/>
                  </a:cubicBezTo>
                  <a:cubicBezTo>
                    <a:pt x="902752" y="0"/>
                    <a:pt x="1163128" y="259775"/>
                    <a:pt x="1163128" y="580173"/>
                  </a:cubicBezTo>
                </a:path>
              </a:pathLst>
            </a:custGeom>
            <a:solidFill>
              <a:srgbClr val="F6EB9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3" name="Freeform 622">
              <a:extLst>
                <a:ext uri="{FF2B5EF4-FFF2-40B4-BE49-F238E27FC236}">
                  <a16:creationId xmlns:a16="http://schemas.microsoft.com/office/drawing/2014/main" id="{D54BD0B5-3330-9719-AAC0-C543AFAEB6FB}"/>
                </a:ext>
              </a:extLst>
            </p:cNvPr>
            <p:cNvSpPr/>
            <p:nvPr/>
          </p:nvSpPr>
          <p:spPr>
            <a:xfrm>
              <a:off x="-5006972" y="220244"/>
              <a:ext cx="1155161" cy="1152509"/>
            </a:xfrm>
            <a:custGeom>
              <a:avLst/>
              <a:gdLst>
                <a:gd name="connsiteX0" fmla="*/ 1155161 w 1155161"/>
                <a:gd name="connsiteY0" fmla="*/ 576251 h 1152509"/>
                <a:gd name="connsiteX1" fmla="*/ 577548 w 1155161"/>
                <a:gd name="connsiteY1" fmla="*/ 1152509 h 1152509"/>
                <a:gd name="connsiteX2" fmla="*/ 0 w 1155161"/>
                <a:gd name="connsiteY2" fmla="*/ 576251 h 1152509"/>
                <a:gd name="connsiteX3" fmla="*/ 577548 w 1155161"/>
                <a:gd name="connsiteY3" fmla="*/ 0 h 1152509"/>
                <a:gd name="connsiteX4" fmla="*/ 1155161 w 1155161"/>
                <a:gd name="connsiteY4" fmla="*/ 576251 h 1152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61" h="1152509">
                  <a:moveTo>
                    <a:pt x="1155161" y="576251"/>
                  </a:moveTo>
                  <a:cubicBezTo>
                    <a:pt x="1155161" y="894532"/>
                    <a:pt x="896549" y="1152509"/>
                    <a:pt x="577548" y="1152509"/>
                  </a:cubicBezTo>
                  <a:cubicBezTo>
                    <a:pt x="258612" y="1152509"/>
                    <a:pt x="0" y="894532"/>
                    <a:pt x="0" y="576251"/>
                  </a:cubicBezTo>
                  <a:cubicBezTo>
                    <a:pt x="0" y="258047"/>
                    <a:pt x="258612" y="0"/>
                    <a:pt x="577548" y="0"/>
                  </a:cubicBezTo>
                  <a:cubicBezTo>
                    <a:pt x="896549" y="0"/>
                    <a:pt x="1155161" y="258047"/>
                    <a:pt x="1155161" y="576251"/>
                  </a:cubicBezTo>
                </a:path>
              </a:pathLst>
            </a:custGeom>
            <a:solidFill>
              <a:srgbClr val="F6EB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4" name="Freeform 623">
              <a:extLst>
                <a:ext uri="{FF2B5EF4-FFF2-40B4-BE49-F238E27FC236}">
                  <a16:creationId xmlns:a16="http://schemas.microsoft.com/office/drawing/2014/main" id="{C6FF9A43-C34C-90A4-74D4-346D9E28FCCC}"/>
                </a:ext>
              </a:extLst>
            </p:cNvPr>
            <p:cNvSpPr/>
            <p:nvPr/>
          </p:nvSpPr>
          <p:spPr>
            <a:xfrm>
              <a:off x="-5003003" y="224238"/>
              <a:ext cx="1147186" cy="1144591"/>
            </a:xfrm>
            <a:custGeom>
              <a:avLst/>
              <a:gdLst>
                <a:gd name="connsiteX0" fmla="*/ 1147186 w 1147186"/>
                <a:gd name="connsiteY0" fmla="*/ 572258 h 1144591"/>
                <a:gd name="connsiteX1" fmla="*/ 573579 w 1147186"/>
                <a:gd name="connsiteY1" fmla="*/ 1144592 h 1144591"/>
                <a:gd name="connsiteX2" fmla="*/ 0 w 1147186"/>
                <a:gd name="connsiteY2" fmla="*/ 572258 h 1144591"/>
                <a:gd name="connsiteX3" fmla="*/ 573579 w 1147186"/>
                <a:gd name="connsiteY3" fmla="*/ 0 h 1144591"/>
                <a:gd name="connsiteX4" fmla="*/ 1147186 w 1147186"/>
                <a:gd name="connsiteY4" fmla="*/ 572258 h 11445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7186" h="1144591">
                  <a:moveTo>
                    <a:pt x="1147186" y="572258"/>
                  </a:moveTo>
                  <a:cubicBezTo>
                    <a:pt x="1147186" y="888346"/>
                    <a:pt x="890383" y="1144592"/>
                    <a:pt x="573579" y="1144592"/>
                  </a:cubicBezTo>
                  <a:cubicBezTo>
                    <a:pt x="256840" y="1144592"/>
                    <a:pt x="0" y="888346"/>
                    <a:pt x="0" y="572258"/>
                  </a:cubicBezTo>
                  <a:cubicBezTo>
                    <a:pt x="0" y="256248"/>
                    <a:pt x="256840" y="0"/>
                    <a:pt x="573579" y="0"/>
                  </a:cubicBezTo>
                  <a:cubicBezTo>
                    <a:pt x="890383" y="0"/>
                    <a:pt x="1147186" y="256248"/>
                    <a:pt x="1147186" y="572258"/>
                  </a:cubicBezTo>
                </a:path>
              </a:pathLst>
            </a:custGeom>
            <a:solidFill>
              <a:srgbClr val="F6EA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5" name="Freeform 624">
              <a:extLst>
                <a:ext uri="{FF2B5EF4-FFF2-40B4-BE49-F238E27FC236}">
                  <a16:creationId xmlns:a16="http://schemas.microsoft.com/office/drawing/2014/main" id="{468DAE81-E534-9ADC-C9B6-C0652BDB6E91}"/>
                </a:ext>
              </a:extLst>
            </p:cNvPr>
            <p:cNvSpPr/>
            <p:nvPr/>
          </p:nvSpPr>
          <p:spPr>
            <a:xfrm>
              <a:off x="-4998996" y="228196"/>
              <a:ext cx="1139182" cy="1136636"/>
            </a:xfrm>
            <a:custGeom>
              <a:avLst/>
              <a:gdLst>
                <a:gd name="connsiteX0" fmla="*/ 1139183 w 1139182"/>
                <a:gd name="connsiteY0" fmla="*/ 568300 h 1136636"/>
                <a:gd name="connsiteX1" fmla="*/ 569573 w 1139182"/>
                <a:gd name="connsiteY1" fmla="*/ 1136636 h 1136636"/>
                <a:gd name="connsiteX2" fmla="*/ 0 w 1139182"/>
                <a:gd name="connsiteY2" fmla="*/ 568300 h 1136636"/>
                <a:gd name="connsiteX3" fmla="*/ 569573 w 1139182"/>
                <a:gd name="connsiteY3" fmla="*/ 0 h 1136636"/>
                <a:gd name="connsiteX4" fmla="*/ 1139183 w 1139182"/>
                <a:gd name="connsiteY4" fmla="*/ 568300 h 1136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9182" h="1136636">
                  <a:moveTo>
                    <a:pt x="1139183" y="568300"/>
                  </a:moveTo>
                  <a:cubicBezTo>
                    <a:pt x="1139183" y="882187"/>
                    <a:pt x="884217" y="1136636"/>
                    <a:pt x="569573" y="1136636"/>
                  </a:cubicBezTo>
                  <a:cubicBezTo>
                    <a:pt x="255003" y="1136636"/>
                    <a:pt x="0" y="882187"/>
                    <a:pt x="0" y="568300"/>
                  </a:cubicBezTo>
                  <a:cubicBezTo>
                    <a:pt x="0" y="254485"/>
                    <a:pt x="255003" y="0"/>
                    <a:pt x="569573" y="0"/>
                  </a:cubicBezTo>
                  <a:cubicBezTo>
                    <a:pt x="884217" y="0"/>
                    <a:pt x="1139183" y="254485"/>
                    <a:pt x="1139183" y="568300"/>
                  </a:cubicBezTo>
                </a:path>
              </a:pathLst>
            </a:custGeom>
            <a:solidFill>
              <a:srgbClr val="F6EA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6" name="Freeform 625">
              <a:extLst>
                <a:ext uri="{FF2B5EF4-FFF2-40B4-BE49-F238E27FC236}">
                  <a16:creationId xmlns:a16="http://schemas.microsoft.com/office/drawing/2014/main" id="{ED2F32B4-9291-5095-896C-574CB4350E4B}"/>
                </a:ext>
              </a:extLst>
            </p:cNvPr>
            <p:cNvSpPr/>
            <p:nvPr/>
          </p:nvSpPr>
          <p:spPr>
            <a:xfrm>
              <a:off x="-4995036" y="232190"/>
              <a:ext cx="1131253" cy="1128690"/>
            </a:xfrm>
            <a:custGeom>
              <a:avLst/>
              <a:gdLst>
                <a:gd name="connsiteX0" fmla="*/ 1131253 w 1131253"/>
                <a:gd name="connsiteY0" fmla="*/ 564306 h 1128690"/>
                <a:gd name="connsiteX1" fmla="*/ 565613 w 1131253"/>
                <a:gd name="connsiteY1" fmla="*/ 1128691 h 1128690"/>
                <a:gd name="connsiteX2" fmla="*/ 0 w 1131253"/>
                <a:gd name="connsiteY2" fmla="*/ 564306 h 1128690"/>
                <a:gd name="connsiteX3" fmla="*/ 565613 w 1131253"/>
                <a:gd name="connsiteY3" fmla="*/ 0 h 1128690"/>
                <a:gd name="connsiteX4" fmla="*/ 1131253 w 1131253"/>
                <a:gd name="connsiteY4" fmla="*/ 564306 h 11286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1253" h="1128690">
                  <a:moveTo>
                    <a:pt x="1131253" y="564306"/>
                  </a:moveTo>
                  <a:cubicBezTo>
                    <a:pt x="1131253" y="876001"/>
                    <a:pt x="878050" y="1128691"/>
                    <a:pt x="565613" y="1128691"/>
                  </a:cubicBezTo>
                  <a:cubicBezTo>
                    <a:pt x="253240" y="1128691"/>
                    <a:pt x="0" y="876001"/>
                    <a:pt x="0" y="564306"/>
                  </a:cubicBezTo>
                  <a:cubicBezTo>
                    <a:pt x="0" y="252651"/>
                    <a:pt x="253240" y="0"/>
                    <a:pt x="565613" y="0"/>
                  </a:cubicBezTo>
                  <a:cubicBezTo>
                    <a:pt x="878050" y="0"/>
                    <a:pt x="1131253" y="252651"/>
                    <a:pt x="1131253" y="564306"/>
                  </a:cubicBezTo>
                </a:path>
              </a:pathLst>
            </a:custGeom>
            <a:solidFill>
              <a:srgbClr val="F6EA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7" name="Freeform 626">
              <a:extLst>
                <a:ext uri="{FF2B5EF4-FFF2-40B4-BE49-F238E27FC236}">
                  <a16:creationId xmlns:a16="http://schemas.microsoft.com/office/drawing/2014/main" id="{D5DBA05C-582C-DBEF-7562-90DB9A120503}"/>
                </a:ext>
              </a:extLst>
            </p:cNvPr>
            <p:cNvSpPr/>
            <p:nvPr/>
          </p:nvSpPr>
          <p:spPr>
            <a:xfrm>
              <a:off x="-4991030" y="236147"/>
              <a:ext cx="1123250" cy="1120735"/>
            </a:xfrm>
            <a:custGeom>
              <a:avLst/>
              <a:gdLst>
                <a:gd name="connsiteX0" fmla="*/ 1123250 w 1123250"/>
                <a:gd name="connsiteY0" fmla="*/ 560348 h 1120735"/>
                <a:gd name="connsiteX1" fmla="*/ 561607 w 1123250"/>
                <a:gd name="connsiteY1" fmla="*/ 1120736 h 1120735"/>
                <a:gd name="connsiteX2" fmla="*/ 0 w 1123250"/>
                <a:gd name="connsiteY2" fmla="*/ 560348 h 1120735"/>
                <a:gd name="connsiteX3" fmla="*/ 561607 w 1123250"/>
                <a:gd name="connsiteY3" fmla="*/ 0 h 1120735"/>
                <a:gd name="connsiteX4" fmla="*/ 1123250 w 1123250"/>
                <a:gd name="connsiteY4" fmla="*/ 560348 h 1120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250" h="1120735">
                  <a:moveTo>
                    <a:pt x="1123250" y="560348"/>
                  </a:moveTo>
                  <a:cubicBezTo>
                    <a:pt x="1123250" y="869887"/>
                    <a:pt x="871810" y="1120736"/>
                    <a:pt x="561607" y="1120736"/>
                  </a:cubicBezTo>
                  <a:cubicBezTo>
                    <a:pt x="251431" y="1120736"/>
                    <a:pt x="0" y="869887"/>
                    <a:pt x="0" y="560348"/>
                  </a:cubicBezTo>
                  <a:cubicBezTo>
                    <a:pt x="0" y="250888"/>
                    <a:pt x="251431" y="0"/>
                    <a:pt x="561607" y="0"/>
                  </a:cubicBezTo>
                  <a:cubicBezTo>
                    <a:pt x="871810" y="0"/>
                    <a:pt x="1123250" y="250888"/>
                    <a:pt x="1123250" y="560348"/>
                  </a:cubicBezTo>
                </a:path>
              </a:pathLst>
            </a:custGeom>
            <a:solidFill>
              <a:srgbClr val="F6E9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8" name="Freeform 627">
              <a:extLst>
                <a:ext uri="{FF2B5EF4-FFF2-40B4-BE49-F238E27FC236}">
                  <a16:creationId xmlns:a16="http://schemas.microsoft.com/office/drawing/2014/main" id="{58FD3855-EE92-11BD-7D00-FA79274A9AF0}"/>
                </a:ext>
              </a:extLst>
            </p:cNvPr>
            <p:cNvSpPr/>
            <p:nvPr/>
          </p:nvSpPr>
          <p:spPr>
            <a:xfrm>
              <a:off x="-4987061" y="240141"/>
              <a:ext cx="1115348" cy="1112780"/>
            </a:xfrm>
            <a:custGeom>
              <a:avLst/>
              <a:gdLst>
                <a:gd name="connsiteX0" fmla="*/ 1115349 w 1115348"/>
                <a:gd name="connsiteY0" fmla="*/ 556354 h 1112780"/>
                <a:gd name="connsiteX1" fmla="*/ 557637 w 1115348"/>
                <a:gd name="connsiteY1" fmla="*/ 1112781 h 1112780"/>
                <a:gd name="connsiteX2" fmla="*/ 0 w 1115348"/>
                <a:gd name="connsiteY2" fmla="*/ 556354 h 1112780"/>
                <a:gd name="connsiteX3" fmla="*/ 557637 w 1115348"/>
                <a:gd name="connsiteY3" fmla="*/ 0 h 1112780"/>
                <a:gd name="connsiteX4" fmla="*/ 1115349 w 1115348"/>
                <a:gd name="connsiteY4" fmla="*/ 556354 h 1112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5348" h="1112780">
                  <a:moveTo>
                    <a:pt x="1115349" y="556354"/>
                  </a:moveTo>
                  <a:cubicBezTo>
                    <a:pt x="1115349" y="863692"/>
                    <a:pt x="865644" y="1112781"/>
                    <a:pt x="557637" y="1112781"/>
                  </a:cubicBezTo>
                  <a:cubicBezTo>
                    <a:pt x="249659" y="1112781"/>
                    <a:pt x="0" y="863692"/>
                    <a:pt x="0" y="556354"/>
                  </a:cubicBezTo>
                  <a:cubicBezTo>
                    <a:pt x="0" y="249088"/>
                    <a:pt x="249659" y="0"/>
                    <a:pt x="557637" y="0"/>
                  </a:cubicBezTo>
                  <a:cubicBezTo>
                    <a:pt x="865644" y="0"/>
                    <a:pt x="1115349" y="249088"/>
                    <a:pt x="1115349" y="556354"/>
                  </a:cubicBezTo>
                </a:path>
              </a:pathLst>
            </a:custGeom>
            <a:solidFill>
              <a:srgbClr val="F6E9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9" name="Freeform 628">
              <a:extLst>
                <a:ext uri="{FF2B5EF4-FFF2-40B4-BE49-F238E27FC236}">
                  <a16:creationId xmlns:a16="http://schemas.microsoft.com/office/drawing/2014/main" id="{C1A01B12-4C6C-F48C-A41B-5A975C5BD3EC}"/>
                </a:ext>
              </a:extLst>
            </p:cNvPr>
            <p:cNvSpPr/>
            <p:nvPr/>
          </p:nvSpPr>
          <p:spPr>
            <a:xfrm>
              <a:off x="-4983064" y="244099"/>
              <a:ext cx="1107382" cy="1104834"/>
            </a:xfrm>
            <a:custGeom>
              <a:avLst/>
              <a:gdLst>
                <a:gd name="connsiteX0" fmla="*/ 1107382 w 1107382"/>
                <a:gd name="connsiteY0" fmla="*/ 552396 h 1104834"/>
                <a:gd name="connsiteX1" fmla="*/ 553640 w 1107382"/>
                <a:gd name="connsiteY1" fmla="*/ 1104835 h 1104834"/>
                <a:gd name="connsiteX2" fmla="*/ 0 w 1107382"/>
                <a:gd name="connsiteY2" fmla="*/ 552396 h 1104834"/>
                <a:gd name="connsiteX3" fmla="*/ 553640 w 1107382"/>
                <a:gd name="connsiteY3" fmla="*/ 0 h 1104834"/>
                <a:gd name="connsiteX4" fmla="*/ 1107382 w 1107382"/>
                <a:gd name="connsiteY4" fmla="*/ 552396 h 1104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382" h="1104834">
                  <a:moveTo>
                    <a:pt x="1107382" y="552396"/>
                  </a:moveTo>
                  <a:cubicBezTo>
                    <a:pt x="1107382" y="857542"/>
                    <a:pt x="859450" y="1104835"/>
                    <a:pt x="553640" y="1104835"/>
                  </a:cubicBezTo>
                  <a:cubicBezTo>
                    <a:pt x="247867" y="1104835"/>
                    <a:pt x="0" y="857542"/>
                    <a:pt x="0" y="552396"/>
                  </a:cubicBezTo>
                  <a:cubicBezTo>
                    <a:pt x="0" y="247325"/>
                    <a:pt x="247867" y="0"/>
                    <a:pt x="553640" y="0"/>
                  </a:cubicBezTo>
                  <a:cubicBezTo>
                    <a:pt x="859450" y="0"/>
                    <a:pt x="1107382" y="247325"/>
                    <a:pt x="1107382" y="552396"/>
                  </a:cubicBezTo>
                </a:path>
              </a:pathLst>
            </a:custGeom>
            <a:solidFill>
              <a:srgbClr val="F6E9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0" name="Freeform 629">
              <a:extLst>
                <a:ext uri="{FF2B5EF4-FFF2-40B4-BE49-F238E27FC236}">
                  <a16:creationId xmlns:a16="http://schemas.microsoft.com/office/drawing/2014/main" id="{4C2530EF-2E5F-D89B-551B-63D67B4D7A14}"/>
                </a:ext>
              </a:extLst>
            </p:cNvPr>
            <p:cNvSpPr/>
            <p:nvPr/>
          </p:nvSpPr>
          <p:spPr>
            <a:xfrm>
              <a:off x="-4979095" y="248093"/>
              <a:ext cx="1099407" cy="1096880"/>
            </a:xfrm>
            <a:custGeom>
              <a:avLst/>
              <a:gdLst>
                <a:gd name="connsiteX0" fmla="*/ 1099407 w 1099407"/>
                <a:gd name="connsiteY0" fmla="*/ 548402 h 1096880"/>
                <a:gd name="connsiteX1" fmla="*/ 549671 w 1099407"/>
                <a:gd name="connsiteY1" fmla="*/ 1096880 h 1096880"/>
                <a:gd name="connsiteX2" fmla="*/ 0 w 1099407"/>
                <a:gd name="connsiteY2" fmla="*/ 548402 h 1096880"/>
                <a:gd name="connsiteX3" fmla="*/ 549671 w 1099407"/>
                <a:gd name="connsiteY3" fmla="*/ 0 h 1096880"/>
                <a:gd name="connsiteX4" fmla="*/ 1099407 w 1099407"/>
                <a:gd name="connsiteY4" fmla="*/ 548402 h 1096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9407" h="1096880">
                  <a:moveTo>
                    <a:pt x="1099407" y="548402"/>
                  </a:moveTo>
                  <a:cubicBezTo>
                    <a:pt x="1099407" y="851319"/>
                    <a:pt x="853275" y="1096880"/>
                    <a:pt x="549671" y="1096880"/>
                  </a:cubicBezTo>
                  <a:cubicBezTo>
                    <a:pt x="246095" y="1096880"/>
                    <a:pt x="0" y="851319"/>
                    <a:pt x="0" y="548402"/>
                  </a:cubicBezTo>
                  <a:cubicBezTo>
                    <a:pt x="0" y="245562"/>
                    <a:pt x="246095" y="0"/>
                    <a:pt x="549671" y="0"/>
                  </a:cubicBezTo>
                  <a:cubicBezTo>
                    <a:pt x="853275" y="0"/>
                    <a:pt x="1099407" y="245562"/>
                    <a:pt x="1099407" y="548402"/>
                  </a:cubicBezTo>
                </a:path>
              </a:pathLst>
            </a:custGeom>
            <a:solidFill>
              <a:srgbClr val="F6E8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1" name="Freeform 630">
              <a:extLst>
                <a:ext uri="{FF2B5EF4-FFF2-40B4-BE49-F238E27FC236}">
                  <a16:creationId xmlns:a16="http://schemas.microsoft.com/office/drawing/2014/main" id="{EFF74C31-FBEC-1BC8-C0F6-5CD98D8095C2}"/>
                </a:ext>
              </a:extLst>
            </p:cNvPr>
            <p:cNvSpPr/>
            <p:nvPr/>
          </p:nvSpPr>
          <p:spPr>
            <a:xfrm>
              <a:off x="-4975098" y="252050"/>
              <a:ext cx="1091412" cy="1088935"/>
            </a:xfrm>
            <a:custGeom>
              <a:avLst/>
              <a:gdLst>
                <a:gd name="connsiteX0" fmla="*/ 1091413 w 1091412"/>
                <a:gd name="connsiteY0" fmla="*/ 544445 h 1088935"/>
                <a:gd name="connsiteX1" fmla="*/ 545674 w 1091412"/>
                <a:gd name="connsiteY1" fmla="*/ 1088935 h 1088935"/>
                <a:gd name="connsiteX2" fmla="*/ 0 w 1091412"/>
                <a:gd name="connsiteY2" fmla="*/ 544445 h 1088935"/>
                <a:gd name="connsiteX3" fmla="*/ 545674 w 1091412"/>
                <a:gd name="connsiteY3" fmla="*/ 0 h 1088935"/>
                <a:gd name="connsiteX4" fmla="*/ 1091413 w 1091412"/>
                <a:gd name="connsiteY4" fmla="*/ 544445 h 10889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412" h="1088935">
                  <a:moveTo>
                    <a:pt x="1091413" y="544445"/>
                  </a:moveTo>
                  <a:cubicBezTo>
                    <a:pt x="1091413" y="845170"/>
                    <a:pt x="847081" y="1088935"/>
                    <a:pt x="545674" y="1088935"/>
                  </a:cubicBezTo>
                  <a:cubicBezTo>
                    <a:pt x="244295" y="1088935"/>
                    <a:pt x="0" y="845170"/>
                    <a:pt x="0" y="544445"/>
                  </a:cubicBezTo>
                  <a:cubicBezTo>
                    <a:pt x="0" y="243800"/>
                    <a:pt x="244295" y="0"/>
                    <a:pt x="545674" y="0"/>
                  </a:cubicBezTo>
                  <a:cubicBezTo>
                    <a:pt x="847081" y="0"/>
                    <a:pt x="1091413" y="243800"/>
                    <a:pt x="1091413" y="544445"/>
                  </a:cubicBezTo>
                </a:path>
              </a:pathLst>
            </a:custGeom>
            <a:solidFill>
              <a:srgbClr val="F6E89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2" name="Freeform 631">
              <a:extLst>
                <a:ext uri="{FF2B5EF4-FFF2-40B4-BE49-F238E27FC236}">
                  <a16:creationId xmlns:a16="http://schemas.microsoft.com/office/drawing/2014/main" id="{3044A22E-4D19-6FC6-B7D9-9583635B169A}"/>
                </a:ext>
              </a:extLst>
            </p:cNvPr>
            <p:cNvSpPr/>
            <p:nvPr/>
          </p:nvSpPr>
          <p:spPr>
            <a:xfrm>
              <a:off x="-4971165" y="256044"/>
              <a:ext cx="1083511" cy="1080980"/>
            </a:xfrm>
            <a:custGeom>
              <a:avLst/>
              <a:gdLst>
                <a:gd name="connsiteX0" fmla="*/ 1083511 w 1083511"/>
                <a:gd name="connsiteY0" fmla="*/ 540452 h 1080980"/>
                <a:gd name="connsiteX1" fmla="*/ 541742 w 1083511"/>
                <a:gd name="connsiteY1" fmla="*/ 1080981 h 1080980"/>
                <a:gd name="connsiteX2" fmla="*/ 0 w 1083511"/>
                <a:gd name="connsiteY2" fmla="*/ 540452 h 1080980"/>
                <a:gd name="connsiteX3" fmla="*/ 541742 w 1083511"/>
                <a:gd name="connsiteY3" fmla="*/ 0 h 1080980"/>
                <a:gd name="connsiteX4" fmla="*/ 1083511 w 1083511"/>
                <a:gd name="connsiteY4" fmla="*/ 540452 h 1080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511" h="1080980">
                  <a:moveTo>
                    <a:pt x="1083511" y="540452"/>
                  </a:moveTo>
                  <a:cubicBezTo>
                    <a:pt x="1083511" y="838975"/>
                    <a:pt x="840951" y="1080981"/>
                    <a:pt x="541742" y="1080981"/>
                  </a:cubicBezTo>
                  <a:cubicBezTo>
                    <a:pt x="242569" y="1080981"/>
                    <a:pt x="0" y="838975"/>
                    <a:pt x="0" y="540452"/>
                  </a:cubicBezTo>
                  <a:cubicBezTo>
                    <a:pt x="0" y="242001"/>
                    <a:pt x="242569" y="0"/>
                    <a:pt x="541742" y="0"/>
                  </a:cubicBezTo>
                  <a:cubicBezTo>
                    <a:pt x="840951" y="0"/>
                    <a:pt x="1083511" y="242001"/>
                    <a:pt x="1083511" y="540452"/>
                  </a:cubicBezTo>
                </a:path>
              </a:pathLst>
            </a:custGeom>
            <a:solidFill>
              <a:srgbClr val="F6E89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3" name="Freeform 632">
              <a:extLst>
                <a:ext uri="{FF2B5EF4-FFF2-40B4-BE49-F238E27FC236}">
                  <a16:creationId xmlns:a16="http://schemas.microsoft.com/office/drawing/2014/main" id="{92F92FD3-B5D1-0307-B6DD-749E95F7CB54}"/>
                </a:ext>
              </a:extLst>
            </p:cNvPr>
            <p:cNvSpPr/>
            <p:nvPr/>
          </p:nvSpPr>
          <p:spPr>
            <a:xfrm>
              <a:off x="-4967159" y="259966"/>
              <a:ext cx="1075545" cy="1073061"/>
            </a:xfrm>
            <a:custGeom>
              <a:avLst/>
              <a:gdLst>
                <a:gd name="connsiteX0" fmla="*/ 1075545 w 1075545"/>
                <a:gd name="connsiteY0" fmla="*/ 536530 h 1073061"/>
                <a:gd name="connsiteX1" fmla="*/ 537736 w 1075545"/>
                <a:gd name="connsiteY1" fmla="*/ 1073061 h 1073061"/>
                <a:gd name="connsiteX2" fmla="*/ 0 w 1075545"/>
                <a:gd name="connsiteY2" fmla="*/ 536530 h 1073061"/>
                <a:gd name="connsiteX3" fmla="*/ 537736 w 1075545"/>
                <a:gd name="connsiteY3" fmla="*/ 0 h 1073061"/>
                <a:gd name="connsiteX4" fmla="*/ 1075545 w 1075545"/>
                <a:gd name="connsiteY4" fmla="*/ 536530 h 1073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545" h="1073061">
                  <a:moveTo>
                    <a:pt x="1075545" y="536530"/>
                  </a:moveTo>
                  <a:cubicBezTo>
                    <a:pt x="1075545" y="832861"/>
                    <a:pt x="834776" y="1073061"/>
                    <a:pt x="537736" y="1073061"/>
                  </a:cubicBezTo>
                  <a:cubicBezTo>
                    <a:pt x="240797" y="1073061"/>
                    <a:pt x="0" y="832861"/>
                    <a:pt x="0" y="536530"/>
                  </a:cubicBezTo>
                  <a:cubicBezTo>
                    <a:pt x="0" y="240274"/>
                    <a:pt x="240797" y="0"/>
                    <a:pt x="537736" y="0"/>
                  </a:cubicBezTo>
                  <a:cubicBezTo>
                    <a:pt x="834776" y="0"/>
                    <a:pt x="1075545" y="240274"/>
                    <a:pt x="1075545" y="536530"/>
                  </a:cubicBezTo>
                </a:path>
              </a:pathLst>
            </a:custGeom>
            <a:solidFill>
              <a:srgbClr val="F6E7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4" name="Freeform 633">
              <a:extLst>
                <a:ext uri="{FF2B5EF4-FFF2-40B4-BE49-F238E27FC236}">
                  <a16:creationId xmlns:a16="http://schemas.microsoft.com/office/drawing/2014/main" id="{599CD7F9-F81A-4886-C7DF-DB0D2C387663}"/>
                </a:ext>
              </a:extLst>
            </p:cNvPr>
            <p:cNvSpPr/>
            <p:nvPr/>
          </p:nvSpPr>
          <p:spPr>
            <a:xfrm>
              <a:off x="-4963125" y="263960"/>
              <a:ext cx="1067504" cy="1065143"/>
            </a:xfrm>
            <a:custGeom>
              <a:avLst/>
              <a:gdLst>
                <a:gd name="connsiteX0" fmla="*/ 1067505 w 1067504"/>
                <a:gd name="connsiteY0" fmla="*/ 532536 h 1065143"/>
                <a:gd name="connsiteX1" fmla="*/ 533702 w 1067504"/>
                <a:gd name="connsiteY1" fmla="*/ 1065143 h 1065143"/>
                <a:gd name="connsiteX2" fmla="*/ 0 w 1067504"/>
                <a:gd name="connsiteY2" fmla="*/ 532536 h 1065143"/>
                <a:gd name="connsiteX3" fmla="*/ 533702 w 1067504"/>
                <a:gd name="connsiteY3" fmla="*/ 0 h 1065143"/>
                <a:gd name="connsiteX4" fmla="*/ 1067505 w 1067504"/>
                <a:gd name="connsiteY4" fmla="*/ 532536 h 10651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7504" h="1065143">
                  <a:moveTo>
                    <a:pt x="1067505" y="532536"/>
                  </a:moveTo>
                  <a:cubicBezTo>
                    <a:pt x="1067505" y="826675"/>
                    <a:pt x="828508" y="1065143"/>
                    <a:pt x="533702" y="1065143"/>
                  </a:cubicBezTo>
                  <a:cubicBezTo>
                    <a:pt x="238960" y="1065143"/>
                    <a:pt x="0" y="826675"/>
                    <a:pt x="0" y="532536"/>
                  </a:cubicBezTo>
                  <a:cubicBezTo>
                    <a:pt x="0" y="238474"/>
                    <a:pt x="238960" y="0"/>
                    <a:pt x="533702" y="0"/>
                  </a:cubicBezTo>
                  <a:cubicBezTo>
                    <a:pt x="828508" y="0"/>
                    <a:pt x="1067505" y="238474"/>
                    <a:pt x="1067505" y="532536"/>
                  </a:cubicBezTo>
                </a:path>
              </a:pathLst>
            </a:custGeom>
            <a:solidFill>
              <a:srgbClr val="F6E78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5" name="Freeform 634">
              <a:extLst>
                <a:ext uri="{FF2B5EF4-FFF2-40B4-BE49-F238E27FC236}">
                  <a16:creationId xmlns:a16="http://schemas.microsoft.com/office/drawing/2014/main" id="{E6075EED-9005-3648-72E6-41BA060EA2ED}"/>
                </a:ext>
              </a:extLst>
            </p:cNvPr>
            <p:cNvSpPr/>
            <p:nvPr/>
          </p:nvSpPr>
          <p:spPr>
            <a:xfrm>
              <a:off x="-4959193" y="267953"/>
              <a:ext cx="1059566" cy="1057161"/>
            </a:xfrm>
            <a:custGeom>
              <a:avLst/>
              <a:gdLst>
                <a:gd name="connsiteX0" fmla="*/ 1059567 w 1059566"/>
                <a:gd name="connsiteY0" fmla="*/ 528542 h 1057161"/>
                <a:gd name="connsiteX1" fmla="*/ 529769 w 1059566"/>
                <a:gd name="connsiteY1" fmla="*/ 1057161 h 1057161"/>
                <a:gd name="connsiteX2" fmla="*/ 0 w 1059566"/>
                <a:gd name="connsiteY2" fmla="*/ 528542 h 1057161"/>
                <a:gd name="connsiteX3" fmla="*/ 529769 w 1059566"/>
                <a:gd name="connsiteY3" fmla="*/ 0 h 1057161"/>
                <a:gd name="connsiteX4" fmla="*/ 1059567 w 1059566"/>
                <a:gd name="connsiteY4" fmla="*/ 528542 h 1057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66" h="1057161">
                  <a:moveTo>
                    <a:pt x="1059567" y="528542"/>
                  </a:moveTo>
                  <a:cubicBezTo>
                    <a:pt x="1059567" y="820489"/>
                    <a:pt x="822416" y="1057161"/>
                    <a:pt x="529769" y="1057161"/>
                  </a:cubicBezTo>
                  <a:cubicBezTo>
                    <a:pt x="237188" y="1057161"/>
                    <a:pt x="0" y="820489"/>
                    <a:pt x="0" y="528542"/>
                  </a:cubicBezTo>
                  <a:cubicBezTo>
                    <a:pt x="0" y="236639"/>
                    <a:pt x="237188" y="0"/>
                    <a:pt x="529769" y="0"/>
                  </a:cubicBezTo>
                  <a:cubicBezTo>
                    <a:pt x="822416" y="0"/>
                    <a:pt x="1059567" y="236639"/>
                    <a:pt x="1059567" y="528542"/>
                  </a:cubicBezTo>
                </a:path>
              </a:pathLst>
            </a:custGeom>
            <a:solidFill>
              <a:srgbClr val="F6E78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6" name="Freeform 635">
              <a:extLst>
                <a:ext uri="{FF2B5EF4-FFF2-40B4-BE49-F238E27FC236}">
                  <a16:creationId xmlns:a16="http://schemas.microsoft.com/office/drawing/2014/main" id="{1514AF3B-5B1B-7F62-CEAC-4F5DF73D1E4E}"/>
                </a:ext>
              </a:extLst>
            </p:cNvPr>
            <p:cNvSpPr/>
            <p:nvPr/>
          </p:nvSpPr>
          <p:spPr>
            <a:xfrm>
              <a:off x="-4955187" y="271911"/>
              <a:ext cx="1051600" cy="1049242"/>
            </a:xfrm>
            <a:custGeom>
              <a:avLst/>
              <a:gdLst>
                <a:gd name="connsiteX0" fmla="*/ 1051600 w 1051600"/>
                <a:gd name="connsiteY0" fmla="*/ 524584 h 1049242"/>
                <a:gd name="connsiteX1" fmla="*/ 525763 w 1051600"/>
                <a:gd name="connsiteY1" fmla="*/ 1049243 h 1049242"/>
                <a:gd name="connsiteX2" fmla="*/ 0 w 1051600"/>
                <a:gd name="connsiteY2" fmla="*/ 524584 h 1049242"/>
                <a:gd name="connsiteX3" fmla="*/ 525763 w 1051600"/>
                <a:gd name="connsiteY3" fmla="*/ 0 h 1049242"/>
                <a:gd name="connsiteX4" fmla="*/ 1051600 w 1051600"/>
                <a:gd name="connsiteY4" fmla="*/ 524584 h 1049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600" h="1049242">
                  <a:moveTo>
                    <a:pt x="1051600" y="524584"/>
                  </a:moveTo>
                  <a:cubicBezTo>
                    <a:pt x="1051600" y="814330"/>
                    <a:pt x="816213" y="1049243"/>
                    <a:pt x="525763" y="1049243"/>
                  </a:cubicBezTo>
                  <a:cubicBezTo>
                    <a:pt x="235387" y="1049243"/>
                    <a:pt x="0" y="814330"/>
                    <a:pt x="0" y="524584"/>
                  </a:cubicBezTo>
                  <a:cubicBezTo>
                    <a:pt x="0" y="234876"/>
                    <a:pt x="235387" y="0"/>
                    <a:pt x="525763" y="0"/>
                  </a:cubicBezTo>
                  <a:cubicBezTo>
                    <a:pt x="816213" y="0"/>
                    <a:pt x="1051600" y="234876"/>
                    <a:pt x="1051600" y="524584"/>
                  </a:cubicBezTo>
                </a:path>
              </a:pathLst>
            </a:custGeom>
            <a:solidFill>
              <a:srgbClr val="F6E7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7" name="Freeform 636">
              <a:extLst>
                <a:ext uri="{FF2B5EF4-FFF2-40B4-BE49-F238E27FC236}">
                  <a16:creationId xmlns:a16="http://schemas.microsoft.com/office/drawing/2014/main" id="{6BC8868E-7C80-2480-7001-5F1829E59A11}"/>
                </a:ext>
              </a:extLst>
            </p:cNvPr>
            <p:cNvSpPr/>
            <p:nvPr/>
          </p:nvSpPr>
          <p:spPr>
            <a:xfrm>
              <a:off x="-4951226" y="275905"/>
              <a:ext cx="1043633" cy="1041260"/>
            </a:xfrm>
            <a:custGeom>
              <a:avLst/>
              <a:gdLst>
                <a:gd name="connsiteX0" fmla="*/ 1043634 w 1043633"/>
                <a:gd name="connsiteY0" fmla="*/ 520590 h 1041260"/>
                <a:gd name="connsiteX1" fmla="*/ 521803 w 1043633"/>
                <a:gd name="connsiteY1" fmla="*/ 1041261 h 1041260"/>
                <a:gd name="connsiteX2" fmla="*/ 0 w 1043633"/>
                <a:gd name="connsiteY2" fmla="*/ 520590 h 1041260"/>
                <a:gd name="connsiteX3" fmla="*/ 521803 w 1043633"/>
                <a:gd name="connsiteY3" fmla="*/ 0 h 1041260"/>
                <a:gd name="connsiteX4" fmla="*/ 1043634 w 1043633"/>
                <a:gd name="connsiteY4" fmla="*/ 520590 h 1041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3633" h="1041260">
                  <a:moveTo>
                    <a:pt x="1043634" y="520590"/>
                  </a:moveTo>
                  <a:cubicBezTo>
                    <a:pt x="1043634" y="808180"/>
                    <a:pt x="810010" y="1041261"/>
                    <a:pt x="521803" y="1041261"/>
                  </a:cubicBezTo>
                  <a:cubicBezTo>
                    <a:pt x="233624" y="1041261"/>
                    <a:pt x="0" y="808180"/>
                    <a:pt x="0" y="520590"/>
                  </a:cubicBezTo>
                  <a:cubicBezTo>
                    <a:pt x="0" y="233078"/>
                    <a:pt x="233624" y="0"/>
                    <a:pt x="521803" y="0"/>
                  </a:cubicBezTo>
                  <a:cubicBezTo>
                    <a:pt x="810010" y="0"/>
                    <a:pt x="1043634" y="233078"/>
                    <a:pt x="1043634" y="520590"/>
                  </a:cubicBezTo>
                </a:path>
              </a:pathLst>
            </a:custGeom>
            <a:solidFill>
              <a:srgbClr val="F6E6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8" name="Freeform 637">
              <a:extLst>
                <a:ext uri="{FF2B5EF4-FFF2-40B4-BE49-F238E27FC236}">
                  <a16:creationId xmlns:a16="http://schemas.microsoft.com/office/drawing/2014/main" id="{5FFFD038-E8A1-99BE-C62B-095C8002270D}"/>
                </a:ext>
              </a:extLst>
            </p:cNvPr>
            <p:cNvSpPr/>
            <p:nvPr/>
          </p:nvSpPr>
          <p:spPr>
            <a:xfrm>
              <a:off x="-4947220" y="279863"/>
              <a:ext cx="1035658" cy="1033305"/>
            </a:xfrm>
            <a:custGeom>
              <a:avLst/>
              <a:gdLst>
                <a:gd name="connsiteX0" fmla="*/ 1035659 w 1035658"/>
                <a:gd name="connsiteY0" fmla="*/ 516632 h 1033305"/>
                <a:gd name="connsiteX1" fmla="*/ 517797 w 1035658"/>
                <a:gd name="connsiteY1" fmla="*/ 1033305 h 1033305"/>
                <a:gd name="connsiteX2" fmla="*/ 0 w 1035658"/>
                <a:gd name="connsiteY2" fmla="*/ 516632 h 1033305"/>
                <a:gd name="connsiteX3" fmla="*/ 517797 w 1035658"/>
                <a:gd name="connsiteY3" fmla="*/ 0 h 1033305"/>
                <a:gd name="connsiteX4" fmla="*/ 1035659 w 1035658"/>
                <a:gd name="connsiteY4" fmla="*/ 516632 h 1033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658" h="1033305">
                  <a:moveTo>
                    <a:pt x="1035659" y="516632"/>
                  </a:moveTo>
                  <a:cubicBezTo>
                    <a:pt x="1035659" y="802030"/>
                    <a:pt x="803807" y="1033305"/>
                    <a:pt x="517797" y="1033305"/>
                  </a:cubicBezTo>
                  <a:cubicBezTo>
                    <a:pt x="231815" y="1033305"/>
                    <a:pt x="0" y="802030"/>
                    <a:pt x="0" y="516632"/>
                  </a:cubicBezTo>
                  <a:cubicBezTo>
                    <a:pt x="0" y="231315"/>
                    <a:pt x="231815" y="0"/>
                    <a:pt x="517797" y="0"/>
                  </a:cubicBezTo>
                  <a:cubicBezTo>
                    <a:pt x="803807" y="0"/>
                    <a:pt x="1035659" y="231315"/>
                    <a:pt x="1035659" y="516632"/>
                  </a:cubicBezTo>
                </a:path>
              </a:pathLst>
            </a:custGeom>
            <a:solidFill>
              <a:srgbClr val="F6E68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9" name="Freeform 638">
              <a:extLst>
                <a:ext uri="{FF2B5EF4-FFF2-40B4-BE49-F238E27FC236}">
                  <a16:creationId xmlns:a16="http://schemas.microsoft.com/office/drawing/2014/main" id="{2B4EBEE9-26FF-A331-35C7-C4E422325B37}"/>
                </a:ext>
              </a:extLst>
            </p:cNvPr>
            <p:cNvSpPr/>
            <p:nvPr/>
          </p:nvSpPr>
          <p:spPr>
            <a:xfrm>
              <a:off x="-4943251" y="283821"/>
              <a:ext cx="1027692" cy="1025386"/>
            </a:xfrm>
            <a:custGeom>
              <a:avLst/>
              <a:gdLst>
                <a:gd name="connsiteX0" fmla="*/ 1027692 w 1027692"/>
                <a:gd name="connsiteY0" fmla="*/ 512674 h 1025386"/>
                <a:gd name="connsiteX1" fmla="*/ 513828 w 1027692"/>
                <a:gd name="connsiteY1" fmla="*/ 1025387 h 1025386"/>
                <a:gd name="connsiteX2" fmla="*/ 0 w 1027692"/>
                <a:gd name="connsiteY2" fmla="*/ 512674 h 1025386"/>
                <a:gd name="connsiteX3" fmla="*/ 513828 w 1027692"/>
                <a:gd name="connsiteY3" fmla="*/ 0 h 1025386"/>
                <a:gd name="connsiteX4" fmla="*/ 1027692 w 1027692"/>
                <a:gd name="connsiteY4" fmla="*/ 512674 h 10253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692" h="1025386">
                  <a:moveTo>
                    <a:pt x="1027692" y="512674"/>
                  </a:moveTo>
                  <a:cubicBezTo>
                    <a:pt x="1027692" y="795871"/>
                    <a:pt x="797640" y="1025387"/>
                    <a:pt x="513828" y="1025387"/>
                  </a:cubicBezTo>
                  <a:cubicBezTo>
                    <a:pt x="230052" y="1025387"/>
                    <a:pt x="0" y="795871"/>
                    <a:pt x="0" y="512674"/>
                  </a:cubicBezTo>
                  <a:cubicBezTo>
                    <a:pt x="0" y="229551"/>
                    <a:pt x="230052" y="0"/>
                    <a:pt x="513828" y="0"/>
                  </a:cubicBezTo>
                  <a:cubicBezTo>
                    <a:pt x="797640" y="0"/>
                    <a:pt x="1027692" y="229551"/>
                    <a:pt x="1027692" y="512674"/>
                  </a:cubicBezTo>
                </a:path>
              </a:pathLst>
            </a:custGeom>
            <a:solidFill>
              <a:srgbClr val="F6E78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0" name="Freeform 639">
              <a:extLst>
                <a:ext uri="{FF2B5EF4-FFF2-40B4-BE49-F238E27FC236}">
                  <a16:creationId xmlns:a16="http://schemas.microsoft.com/office/drawing/2014/main" id="{5BEEAF24-EB49-C501-AFA7-06AB049DEA27}"/>
                </a:ext>
              </a:extLst>
            </p:cNvPr>
            <p:cNvSpPr/>
            <p:nvPr/>
          </p:nvSpPr>
          <p:spPr>
            <a:xfrm>
              <a:off x="-4939291" y="287815"/>
              <a:ext cx="1019799" cy="1017441"/>
            </a:xfrm>
            <a:custGeom>
              <a:avLst/>
              <a:gdLst>
                <a:gd name="connsiteX0" fmla="*/ 1019800 w 1019799"/>
                <a:gd name="connsiteY0" fmla="*/ 508681 h 1017441"/>
                <a:gd name="connsiteX1" fmla="*/ 509867 w 1019799"/>
                <a:gd name="connsiteY1" fmla="*/ 1017442 h 1017441"/>
                <a:gd name="connsiteX2" fmla="*/ 0 w 1019799"/>
                <a:gd name="connsiteY2" fmla="*/ 508681 h 1017441"/>
                <a:gd name="connsiteX3" fmla="*/ 509867 w 1019799"/>
                <a:gd name="connsiteY3" fmla="*/ 0 h 1017441"/>
                <a:gd name="connsiteX4" fmla="*/ 1019800 w 1019799"/>
                <a:gd name="connsiteY4" fmla="*/ 508681 h 1017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9799" h="1017441">
                  <a:moveTo>
                    <a:pt x="1019800" y="508681"/>
                  </a:moveTo>
                  <a:cubicBezTo>
                    <a:pt x="1019800" y="789648"/>
                    <a:pt x="791483" y="1017442"/>
                    <a:pt x="509867" y="1017442"/>
                  </a:cubicBezTo>
                  <a:cubicBezTo>
                    <a:pt x="228289" y="1017442"/>
                    <a:pt x="0" y="789648"/>
                    <a:pt x="0" y="508681"/>
                  </a:cubicBezTo>
                  <a:cubicBezTo>
                    <a:pt x="0" y="227788"/>
                    <a:pt x="228289" y="0"/>
                    <a:pt x="509867" y="0"/>
                  </a:cubicBezTo>
                  <a:cubicBezTo>
                    <a:pt x="791483" y="0"/>
                    <a:pt x="1019800" y="227788"/>
                    <a:pt x="1019800" y="508681"/>
                  </a:cubicBezTo>
                </a:path>
              </a:pathLst>
            </a:custGeom>
            <a:solidFill>
              <a:srgbClr val="F7E68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1" name="Freeform 640">
              <a:extLst>
                <a:ext uri="{FF2B5EF4-FFF2-40B4-BE49-F238E27FC236}">
                  <a16:creationId xmlns:a16="http://schemas.microsoft.com/office/drawing/2014/main" id="{6F717F70-0566-56FA-503B-D059DE13C2D6}"/>
                </a:ext>
              </a:extLst>
            </p:cNvPr>
            <p:cNvSpPr/>
            <p:nvPr/>
          </p:nvSpPr>
          <p:spPr>
            <a:xfrm>
              <a:off x="-4935285" y="291808"/>
              <a:ext cx="1011787" cy="1009451"/>
            </a:xfrm>
            <a:custGeom>
              <a:avLst/>
              <a:gdLst>
                <a:gd name="connsiteX0" fmla="*/ 1011788 w 1011787"/>
                <a:gd name="connsiteY0" fmla="*/ 504688 h 1009451"/>
                <a:gd name="connsiteX1" fmla="*/ 505861 w 1011787"/>
                <a:gd name="connsiteY1" fmla="*/ 1009451 h 1009451"/>
                <a:gd name="connsiteX2" fmla="*/ 0 w 1011787"/>
                <a:gd name="connsiteY2" fmla="*/ 504688 h 1009451"/>
                <a:gd name="connsiteX3" fmla="*/ 505861 w 1011787"/>
                <a:gd name="connsiteY3" fmla="*/ 0 h 1009451"/>
                <a:gd name="connsiteX4" fmla="*/ 1011788 w 1011787"/>
                <a:gd name="connsiteY4" fmla="*/ 504688 h 10094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1787" h="1009451">
                  <a:moveTo>
                    <a:pt x="1011788" y="504688"/>
                  </a:moveTo>
                  <a:cubicBezTo>
                    <a:pt x="1011788" y="783463"/>
                    <a:pt x="785271" y="1009451"/>
                    <a:pt x="505861" y="1009451"/>
                  </a:cubicBezTo>
                  <a:cubicBezTo>
                    <a:pt x="226480" y="1009451"/>
                    <a:pt x="0" y="783463"/>
                    <a:pt x="0" y="504688"/>
                  </a:cubicBezTo>
                  <a:cubicBezTo>
                    <a:pt x="0" y="225990"/>
                    <a:pt x="226480" y="0"/>
                    <a:pt x="505861" y="0"/>
                  </a:cubicBezTo>
                  <a:cubicBezTo>
                    <a:pt x="785271" y="0"/>
                    <a:pt x="1011788" y="225990"/>
                    <a:pt x="1011788" y="504688"/>
                  </a:cubicBezTo>
                </a:path>
              </a:pathLst>
            </a:custGeom>
            <a:solidFill>
              <a:srgbClr val="F6E68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2" name="Freeform 641">
              <a:extLst>
                <a:ext uri="{FF2B5EF4-FFF2-40B4-BE49-F238E27FC236}">
                  <a16:creationId xmlns:a16="http://schemas.microsoft.com/office/drawing/2014/main" id="{F00A9863-5678-21D2-8A7C-65E02BACC93F}"/>
                </a:ext>
              </a:extLst>
            </p:cNvPr>
            <p:cNvSpPr/>
            <p:nvPr/>
          </p:nvSpPr>
          <p:spPr>
            <a:xfrm>
              <a:off x="-4931279" y="295766"/>
              <a:ext cx="1003821" cy="1001532"/>
            </a:xfrm>
            <a:custGeom>
              <a:avLst/>
              <a:gdLst>
                <a:gd name="connsiteX0" fmla="*/ 1003821 w 1003821"/>
                <a:gd name="connsiteY0" fmla="*/ 500730 h 1001532"/>
                <a:gd name="connsiteX1" fmla="*/ 501855 w 1003821"/>
                <a:gd name="connsiteY1" fmla="*/ 1001533 h 1001532"/>
                <a:gd name="connsiteX2" fmla="*/ 0 w 1003821"/>
                <a:gd name="connsiteY2" fmla="*/ 500730 h 1001532"/>
                <a:gd name="connsiteX3" fmla="*/ 501855 w 1003821"/>
                <a:gd name="connsiteY3" fmla="*/ 0 h 1001532"/>
                <a:gd name="connsiteX4" fmla="*/ 1003821 w 1003821"/>
                <a:gd name="connsiteY4" fmla="*/ 500730 h 1001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821" h="1001532">
                  <a:moveTo>
                    <a:pt x="1003821" y="500730"/>
                  </a:moveTo>
                  <a:cubicBezTo>
                    <a:pt x="1003821" y="777313"/>
                    <a:pt x="779105" y="1001533"/>
                    <a:pt x="501855" y="1001533"/>
                  </a:cubicBezTo>
                  <a:cubicBezTo>
                    <a:pt x="224707" y="1001533"/>
                    <a:pt x="0" y="777313"/>
                    <a:pt x="0" y="500730"/>
                  </a:cubicBezTo>
                  <a:cubicBezTo>
                    <a:pt x="0" y="224227"/>
                    <a:pt x="224707" y="0"/>
                    <a:pt x="501855" y="0"/>
                  </a:cubicBezTo>
                  <a:cubicBezTo>
                    <a:pt x="779105" y="0"/>
                    <a:pt x="1003821" y="224227"/>
                    <a:pt x="1003821" y="500730"/>
                  </a:cubicBezTo>
                </a:path>
              </a:pathLst>
            </a:custGeom>
            <a:solidFill>
              <a:srgbClr val="F6E6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3" name="Freeform 642">
              <a:extLst>
                <a:ext uri="{FF2B5EF4-FFF2-40B4-BE49-F238E27FC236}">
                  <a16:creationId xmlns:a16="http://schemas.microsoft.com/office/drawing/2014/main" id="{442BDE46-5BF3-8AA8-20DE-57293EB0FF76}"/>
                </a:ext>
              </a:extLst>
            </p:cNvPr>
            <p:cNvSpPr/>
            <p:nvPr/>
          </p:nvSpPr>
          <p:spPr>
            <a:xfrm>
              <a:off x="-4927319" y="299759"/>
              <a:ext cx="995854" cy="993550"/>
            </a:xfrm>
            <a:custGeom>
              <a:avLst/>
              <a:gdLst>
                <a:gd name="connsiteX0" fmla="*/ 995855 w 995854"/>
                <a:gd name="connsiteY0" fmla="*/ 496736 h 993550"/>
                <a:gd name="connsiteX1" fmla="*/ 497895 w 995854"/>
                <a:gd name="connsiteY1" fmla="*/ 993550 h 993550"/>
                <a:gd name="connsiteX2" fmla="*/ 0 w 995854"/>
                <a:gd name="connsiteY2" fmla="*/ 496736 h 993550"/>
                <a:gd name="connsiteX3" fmla="*/ 497895 w 995854"/>
                <a:gd name="connsiteY3" fmla="*/ 0 h 993550"/>
                <a:gd name="connsiteX4" fmla="*/ 995855 w 995854"/>
                <a:gd name="connsiteY4" fmla="*/ 496736 h 993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5854" h="993550">
                  <a:moveTo>
                    <a:pt x="995855" y="496736"/>
                  </a:moveTo>
                  <a:cubicBezTo>
                    <a:pt x="995855" y="771118"/>
                    <a:pt x="772911" y="993550"/>
                    <a:pt x="497895" y="993550"/>
                  </a:cubicBezTo>
                  <a:cubicBezTo>
                    <a:pt x="222953" y="993550"/>
                    <a:pt x="0" y="771118"/>
                    <a:pt x="0" y="496736"/>
                  </a:cubicBezTo>
                  <a:cubicBezTo>
                    <a:pt x="0" y="222428"/>
                    <a:pt x="222953" y="0"/>
                    <a:pt x="497895" y="0"/>
                  </a:cubicBezTo>
                  <a:cubicBezTo>
                    <a:pt x="772911" y="0"/>
                    <a:pt x="995855" y="222428"/>
                    <a:pt x="995855" y="496736"/>
                  </a:cubicBezTo>
                </a:path>
              </a:pathLst>
            </a:custGeom>
            <a:solidFill>
              <a:srgbClr val="F6E58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4" name="Freeform 643">
              <a:extLst>
                <a:ext uri="{FF2B5EF4-FFF2-40B4-BE49-F238E27FC236}">
                  <a16:creationId xmlns:a16="http://schemas.microsoft.com/office/drawing/2014/main" id="{E82F9523-DB20-D440-C7D0-668847DC3835}"/>
                </a:ext>
              </a:extLst>
            </p:cNvPr>
            <p:cNvSpPr/>
            <p:nvPr/>
          </p:nvSpPr>
          <p:spPr>
            <a:xfrm>
              <a:off x="-4923312" y="303681"/>
              <a:ext cx="987879" cy="985630"/>
            </a:xfrm>
            <a:custGeom>
              <a:avLst/>
              <a:gdLst>
                <a:gd name="connsiteX0" fmla="*/ 987880 w 987879"/>
                <a:gd name="connsiteY0" fmla="*/ 492814 h 985630"/>
                <a:gd name="connsiteX1" fmla="*/ 493889 w 987879"/>
                <a:gd name="connsiteY1" fmla="*/ 985631 h 985630"/>
                <a:gd name="connsiteX2" fmla="*/ 0 w 987879"/>
                <a:gd name="connsiteY2" fmla="*/ 492814 h 985630"/>
                <a:gd name="connsiteX3" fmla="*/ 493889 w 987879"/>
                <a:gd name="connsiteY3" fmla="*/ 0 h 985630"/>
                <a:gd name="connsiteX4" fmla="*/ 987880 w 987879"/>
                <a:gd name="connsiteY4" fmla="*/ 492814 h 985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7879" h="985630">
                  <a:moveTo>
                    <a:pt x="987880" y="492814"/>
                  </a:moveTo>
                  <a:cubicBezTo>
                    <a:pt x="987880" y="765004"/>
                    <a:pt x="766735" y="985631"/>
                    <a:pt x="493889" y="985631"/>
                  </a:cubicBezTo>
                  <a:cubicBezTo>
                    <a:pt x="221144" y="985631"/>
                    <a:pt x="0" y="765004"/>
                    <a:pt x="0" y="492814"/>
                  </a:cubicBezTo>
                  <a:cubicBezTo>
                    <a:pt x="0" y="220700"/>
                    <a:pt x="221144" y="0"/>
                    <a:pt x="493889" y="0"/>
                  </a:cubicBezTo>
                  <a:cubicBezTo>
                    <a:pt x="766735" y="0"/>
                    <a:pt x="987880" y="220700"/>
                    <a:pt x="987880" y="492814"/>
                  </a:cubicBezTo>
                </a:path>
              </a:pathLst>
            </a:custGeom>
            <a:solidFill>
              <a:srgbClr val="F6E5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5" name="Freeform 644">
              <a:extLst>
                <a:ext uri="{FF2B5EF4-FFF2-40B4-BE49-F238E27FC236}">
                  <a16:creationId xmlns:a16="http://schemas.microsoft.com/office/drawing/2014/main" id="{42EC1BF7-56AA-3A56-08B1-D3A3E6E72A6E}"/>
                </a:ext>
              </a:extLst>
            </p:cNvPr>
            <p:cNvSpPr/>
            <p:nvPr/>
          </p:nvSpPr>
          <p:spPr>
            <a:xfrm>
              <a:off x="-4919380" y="307675"/>
              <a:ext cx="979950" cy="977713"/>
            </a:xfrm>
            <a:custGeom>
              <a:avLst/>
              <a:gdLst>
                <a:gd name="connsiteX0" fmla="*/ 979950 w 979950"/>
                <a:gd name="connsiteY0" fmla="*/ 488820 h 977713"/>
                <a:gd name="connsiteX1" fmla="*/ 489957 w 979950"/>
                <a:gd name="connsiteY1" fmla="*/ 977713 h 977713"/>
                <a:gd name="connsiteX2" fmla="*/ 0 w 979950"/>
                <a:gd name="connsiteY2" fmla="*/ 488820 h 977713"/>
                <a:gd name="connsiteX3" fmla="*/ 489957 w 979950"/>
                <a:gd name="connsiteY3" fmla="*/ 0 h 977713"/>
                <a:gd name="connsiteX4" fmla="*/ 979950 w 979950"/>
                <a:gd name="connsiteY4" fmla="*/ 488820 h 977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9950" h="977713">
                  <a:moveTo>
                    <a:pt x="979950" y="488820"/>
                  </a:moveTo>
                  <a:cubicBezTo>
                    <a:pt x="979950" y="758818"/>
                    <a:pt x="760606" y="977713"/>
                    <a:pt x="489957" y="977713"/>
                  </a:cubicBezTo>
                  <a:cubicBezTo>
                    <a:pt x="219372" y="977713"/>
                    <a:pt x="0" y="758818"/>
                    <a:pt x="0" y="488820"/>
                  </a:cubicBezTo>
                  <a:cubicBezTo>
                    <a:pt x="0" y="218865"/>
                    <a:pt x="219372" y="0"/>
                    <a:pt x="489957" y="0"/>
                  </a:cubicBezTo>
                  <a:cubicBezTo>
                    <a:pt x="760606" y="0"/>
                    <a:pt x="979950" y="218865"/>
                    <a:pt x="979950" y="488820"/>
                  </a:cubicBezTo>
                </a:path>
              </a:pathLst>
            </a:custGeom>
            <a:solidFill>
              <a:srgbClr val="F6E58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6" name="Freeform 645">
              <a:extLst>
                <a:ext uri="{FF2B5EF4-FFF2-40B4-BE49-F238E27FC236}">
                  <a16:creationId xmlns:a16="http://schemas.microsoft.com/office/drawing/2014/main" id="{13F91F50-9392-D1B5-D2C3-C92F9E8F6689}"/>
                </a:ext>
              </a:extLst>
            </p:cNvPr>
            <p:cNvSpPr/>
            <p:nvPr/>
          </p:nvSpPr>
          <p:spPr>
            <a:xfrm>
              <a:off x="-4915383" y="311633"/>
              <a:ext cx="971983" cy="969766"/>
            </a:xfrm>
            <a:custGeom>
              <a:avLst/>
              <a:gdLst>
                <a:gd name="connsiteX0" fmla="*/ 971984 w 971983"/>
                <a:gd name="connsiteY0" fmla="*/ 484862 h 969766"/>
                <a:gd name="connsiteX1" fmla="*/ 485960 w 971983"/>
                <a:gd name="connsiteY1" fmla="*/ 969767 h 969766"/>
                <a:gd name="connsiteX2" fmla="*/ 0 w 971983"/>
                <a:gd name="connsiteY2" fmla="*/ 484862 h 969766"/>
                <a:gd name="connsiteX3" fmla="*/ 485960 w 971983"/>
                <a:gd name="connsiteY3" fmla="*/ 0 h 969766"/>
                <a:gd name="connsiteX4" fmla="*/ 971984 w 971983"/>
                <a:gd name="connsiteY4" fmla="*/ 484862 h 969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1983" h="969766">
                  <a:moveTo>
                    <a:pt x="971984" y="484862"/>
                  </a:moveTo>
                  <a:cubicBezTo>
                    <a:pt x="971984" y="752658"/>
                    <a:pt x="754375" y="969767"/>
                    <a:pt x="485960" y="969767"/>
                  </a:cubicBezTo>
                  <a:cubicBezTo>
                    <a:pt x="217581" y="969767"/>
                    <a:pt x="0" y="752658"/>
                    <a:pt x="0" y="484862"/>
                  </a:cubicBezTo>
                  <a:cubicBezTo>
                    <a:pt x="0" y="217102"/>
                    <a:pt x="217581" y="0"/>
                    <a:pt x="485960" y="0"/>
                  </a:cubicBezTo>
                  <a:cubicBezTo>
                    <a:pt x="754375" y="0"/>
                    <a:pt x="971984" y="217102"/>
                    <a:pt x="971984" y="484862"/>
                  </a:cubicBezTo>
                </a:path>
              </a:pathLst>
            </a:custGeom>
            <a:solidFill>
              <a:srgbClr val="F6E48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7" name="Freeform 646">
              <a:extLst>
                <a:ext uri="{FF2B5EF4-FFF2-40B4-BE49-F238E27FC236}">
                  <a16:creationId xmlns:a16="http://schemas.microsoft.com/office/drawing/2014/main" id="{4B03082D-FE46-35DF-EC9D-A37849A729DD}"/>
                </a:ext>
              </a:extLst>
            </p:cNvPr>
            <p:cNvSpPr/>
            <p:nvPr/>
          </p:nvSpPr>
          <p:spPr>
            <a:xfrm>
              <a:off x="-4911340" y="315627"/>
              <a:ext cx="963943" cy="961812"/>
            </a:xfrm>
            <a:custGeom>
              <a:avLst/>
              <a:gdLst>
                <a:gd name="connsiteX0" fmla="*/ 963944 w 963943"/>
                <a:gd name="connsiteY0" fmla="*/ 480869 h 961812"/>
                <a:gd name="connsiteX1" fmla="*/ 481917 w 963943"/>
                <a:gd name="connsiteY1" fmla="*/ 961813 h 961812"/>
                <a:gd name="connsiteX2" fmla="*/ 0 w 963943"/>
                <a:gd name="connsiteY2" fmla="*/ 480869 h 961812"/>
                <a:gd name="connsiteX3" fmla="*/ 481917 w 963943"/>
                <a:gd name="connsiteY3" fmla="*/ 0 h 961812"/>
                <a:gd name="connsiteX4" fmla="*/ 963944 w 963943"/>
                <a:gd name="connsiteY4" fmla="*/ 480869 h 961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3943" h="961812">
                  <a:moveTo>
                    <a:pt x="963944" y="480869"/>
                  </a:moveTo>
                  <a:cubicBezTo>
                    <a:pt x="963944" y="746509"/>
                    <a:pt x="748135" y="961813"/>
                    <a:pt x="481917" y="961813"/>
                  </a:cubicBezTo>
                  <a:cubicBezTo>
                    <a:pt x="215735" y="961813"/>
                    <a:pt x="0" y="746509"/>
                    <a:pt x="0" y="480869"/>
                  </a:cubicBezTo>
                  <a:cubicBezTo>
                    <a:pt x="0" y="215303"/>
                    <a:pt x="215735" y="0"/>
                    <a:pt x="481917" y="0"/>
                  </a:cubicBezTo>
                  <a:cubicBezTo>
                    <a:pt x="748135" y="0"/>
                    <a:pt x="963944" y="215303"/>
                    <a:pt x="963944" y="480869"/>
                  </a:cubicBezTo>
                </a:path>
              </a:pathLst>
            </a:custGeom>
            <a:solidFill>
              <a:srgbClr val="F6E48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8" name="Freeform 647">
              <a:extLst>
                <a:ext uri="{FF2B5EF4-FFF2-40B4-BE49-F238E27FC236}">
                  <a16:creationId xmlns:a16="http://schemas.microsoft.com/office/drawing/2014/main" id="{5A1E3498-66CD-CDA8-EA47-14FE16CBD5BB}"/>
                </a:ext>
              </a:extLst>
            </p:cNvPr>
            <p:cNvSpPr/>
            <p:nvPr/>
          </p:nvSpPr>
          <p:spPr>
            <a:xfrm>
              <a:off x="-4907408" y="319585"/>
              <a:ext cx="956005" cy="953857"/>
            </a:xfrm>
            <a:custGeom>
              <a:avLst/>
              <a:gdLst>
                <a:gd name="connsiteX0" fmla="*/ 956005 w 956005"/>
                <a:gd name="connsiteY0" fmla="*/ 476911 h 953857"/>
                <a:gd name="connsiteX1" fmla="*/ 477984 w 956005"/>
                <a:gd name="connsiteY1" fmla="*/ 953857 h 953857"/>
                <a:gd name="connsiteX2" fmla="*/ 0 w 956005"/>
                <a:gd name="connsiteY2" fmla="*/ 476911 h 953857"/>
                <a:gd name="connsiteX3" fmla="*/ 477984 w 956005"/>
                <a:gd name="connsiteY3" fmla="*/ 0 h 953857"/>
                <a:gd name="connsiteX4" fmla="*/ 956005 w 956005"/>
                <a:gd name="connsiteY4" fmla="*/ 476911 h 953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005" h="953857">
                  <a:moveTo>
                    <a:pt x="956005" y="476911"/>
                  </a:moveTo>
                  <a:cubicBezTo>
                    <a:pt x="956005" y="740359"/>
                    <a:pt x="741997" y="953857"/>
                    <a:pt x="477984" y="953857"/>
                  </a:cubicBezTo>
                  <a:cubicBezTo>
                    <a:pt x="214000" y="953857"/>
                    <a:pt x="0" y="740359"/>
                    <a:pt x="0" y="476911"/>
                  </a:cubicBezTo>
                  <a:cubicBezTo>
                    <a:pt x="0" y="213540"/>
                    <a:pt x="214000" y="0"/>
                    <a:pt x="477984" y="0"/>
                  </a:cubicBezTo>
                  <a:cubicBezTo>
                    <a:pt x="741997" y="0"/>
                    <a:pt x="956005" y="213540"/>
                    <a:pt x="956005" y="476911"/>
                  </a:cubicBezTo>
                </a:path>
              </a:pathLst>
            </a:custGeom>
            <a:solidFill>
              <a:srgbClr val="F6E4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9" name="Freeform 648">
              <a:extLst>
                <a:ext uri="{FF2B5EF4-FFF2-40B4-BE49-F238E27FC236}">
                  <a16:creationId xmlns:a16="http://schemas.microsoft.com/office/drawing/2014/main" id="{FDED1F9E-4A41-3C75-972F-EA51D207CC53}"/>
                </a:ext>
              </a:extLst>
            </p:cNvPr>
            <p:cNvSpPr/>
            <p:nvPr/>
          </p:nvSpPr>
          <p:spPr>
            <a:xfrm>
              <a:off x="-4903447" y="323579"/>
              <a:ext cx="948075" cy="945911"/>
            </a:xfrm>
            <a:custGeom>
              <a:avLst/>
              <a:gdLst>
                <a:gd name="connsiteX0" fmla="*/ 948076 w 948075"/>
                <a:gd name="connsiteY0" fmla="*/ 472917 h 945911"/>
                <a:gd name="connsiteX1" fmla="*/ 474024 w 948075"/>
                <a:gd name="connsiteY1" fmla="*/ 945912 h 945911"/>
                <a:gd name="connsiteX2" fmla="*/ 0 w 948075"/>
                <a:gd name="connsiteY2" fmla="*/ 472917 h 945911"/>
                <a:gd name="connsiteX3" fmla="*/ 474024 w 948075"/>
                <a:gd name="connsiteY3" fmla="*/ 0 h 945911"/>
                <a:gd name="connsiteX4" fmla="*/ 948076 w 948075"/>
                <a:gd name="connsiteY4" fmla="*/ 472917 h 945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075" h="945911">
                  <a:moveTo>
                    <a:pt x="948076" y="472917"/>
                  </a:moveTo>
                  <a:cubicBezTo>
                    <a:pt x="948076" y="734173"/>
                    <a:pt x="735840" y="945912"/>
                    <a:pt x="474024" y="945912"/>
                  </a:cubicBezTo>
                  <a:cubicBezTo>
                    <a:pt x="212236" y="945912"/>
                    <a:pt x="0" y="734173"/>
                    <a:pt x="0" y="472917"/>
                  </a:cubicBezTo>
                  <a:cubicBezTo>
                    <a:pt x="0" y="211742"/>
                    <a:pt x="212236" y="0"/>
                    <a:pt x="474024" y="0"/>
                  </a:cubicBezTo>
                  <a:cubicBezTo>
                    <a:pt x="735840" y="0"/>
                    <a:pt x="948076" y="211742"/>
                    <a:pt x="948076" y="472917"/>
                  </a:cubicBezTo>
                </a:path>
              </a:pathLst>
            </a:custGeom>
            <a:solidFill>
              <a:srgbClr val="F6E4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0" name="Freeform 649">
              <a:extLst>
                <a:ext uri="{FF2B5EF4-FFF2-40B4-BE49-F238E27FC236}">
                  <a16:creationId xmlns:a16="http://schemas.microsoft.com/office/drawing/2014/main" id="{F8029259-FBB0-77BF-412D-D1B20E178E16}"/>
                </a:ext>
              </a:extLst>
            </p:cNvPr>
            <p:cNvSpPr/>
            <p:nvPr/>
          </p:nvSpPr>
          <p:spPr>
            <a:xfrm>
              <a:off x="-4899441" y="327536"/>
              <a:ext cx="940109" cy="937993"/>
            </a:xfrm>
            <a:custGeom>
              <a:avLst/>
              <a:gdLst>
                <a:gd name="connsiteX0" fmla="*/ 940110 w 940109"/>
                <a:gd name="connsiteY0" fmla="*/ 468959 h 937993"/>
                <a:gd name="connsiteX1" fmla="*/ 470018 w 940109"/>
                <a:gd name="connsiteY1" fmla="*/ 937993 h 937993"/>
                <a:gd name="connsiteX2" fmla="*/ 0 w 940109"/>
                <a:gd name="connsiteY2" fmla="*/ 468959 h 937993"/>
                <a:gd name="connsiteX3" fmla="*/ 470018 w 940109"/>
                <a:gd name="connsiteY3" fmla="*/ 0 h 937993"/>
                <a:gd name="connsiteX4" fmla="*/ 940110 w 940109"/>
                <a:gd name="connsiteY4" fmla="*/ 468959 h 937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0109" h="937993">
                  <a:moveTo>
                    <a:pt x="940110" y="468959"/>
                  </a:moveTo>
                  <a:cubicBezTo>
                    <a:pt x="940110" y="727977"/>
                    <a:pt x="729636" y="937993"/>
                    <a:pt x="470018" y="937993"/>
                  </a:cubicBezTo>
                  <a:cubicBezTo>
                    <a:pt x="210436" y="937993"/>
                    <a:pt x="0" y="727977"/>
                    <a:pt x="0" y="468959"/>
                  </a:cubicBezTo>
                  <a:cubicBezTo>
                    <a:pt x="0" y="210014"/>
                    <a:pt x="210436" y="0"/>
                    <a:pt x="470018" y="0"/>
                  </a:cubicBezTo>
                  <a:cubicBezTo>
                    <a:pt x="729636" y="0"/>
                    <a:pt x="940110" y="210014"/>
                    <a:pt x="940110" y="468959"/>
                  </a:cubicBezTo>
                </a:path>
              </a:pathLst>
            </a:custGeom>
            <a:solidFill>
              <a:srgbClr val="F6E38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1" name="Freeform 650">
              <a:extLst>
                <a:ext uri="{FF2B5EF4-FFF2-40B4-BE49-F238E27FC236}">
                  <a16:creationId xmlns:a16="http://schemas.microsoft.com/office/drawing/2014/main" id="{39C21A90-ABD6-B229-3688-3D06A5174F84}"/>
                </a:ext>
              </a:extLst>
            </p:cNvPr>
            <p:cNvSpPr/>
            <p:nvPr/>
          </p:nvSpPr>
          <p:spPr>
            <a:xfrm>
              <a:off x="-4895472" y="331530"/>
              <a:ext cx="932134" cy="930001"/>
            </a:xfrm>
            <a:custGeom>
              <a:avLst/>
              <a:gdLst>
                <a:gd name="connsiteX0" fmla="*/ 932134 w 932134"/>
                <a:gd name="connsiteY0" fmla="*/ 464965 h 930001"/>
                <a:gd name="connsiteX1" fmla="*/ 466049 w 932134"/>
                <a:gd name="connsiteY1" fmla="*/ 930002 h 930001"/>
                <a:gd name="connsiteX2" fmla="*/ 0 w 932134"/>
                <a:gd name="connsiteY2" fmla="*/ 464965 h 930001"/>
                <a:gd name="connsiteX3" fmla="*/ 466049 w 932134"/>
                <a:gd name="connsiteY3" fmla="*/ 0 h 930001"/>
                <a:gd name="connsiteX4" fmla="*/ 932134 w 932134"/>
                <a:gd name="connsiteY4" fmla="*/ 464965 h 93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2134" h="930001">
                  <a:moveTo>
                    <a:pt x="932134" y="464965"/>
                  </a:moveTo>
                  <a:cubicBezTo>
                    <a:pt x="932134" y="721791"/>
                    <a:pt x="723461" y="930002"/>
                    <a:pt x="466049" y="930002"/>
                  </a:cubicBezTo>
                  <a:cubicBezTo>
                    <a:pt x="208701" y="930002"/>
                    <a:pt x="0" y="721791"/>
                    <a:pt x="0" y="464965"/>
                  </a:cubicBezTo>
                  <a:cubicBezTo>
                    <a:pt x="0" y="208215"/>
                    <a:pt x="208701" y="0"/>
                    <a:pt x="466049" y="0"/>
                  </a:cubicBezTo>
                  <a:cubicBezTo>
                    <a:pt x="723461" y="0"/>
                    <a:pt x="932134" y="208215"/>
                    <a:pt x="932134" y="464965"/>
                  </a:cubicBezTo>
                </a:path>
              </a:pathLst>
            </a:custGeom>
            <a:solidFill>
              <a:srgbClr val="F6E3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2" name="Freeform 651">
              <a:extLst>
                <a:ext uri="{FF2B5EF4-FFF2-40B4-BE49-F238E27FC236}">
                  <a16:creationId xmlns:a16="http://schemas.microsoft.com/office/drawing/2014/main" id="{7F53F77A-E6CB-6480-7AFD-696489998DEF}"/>
                </a:ext>
              </a:extLst>
            </p:cNvPr>
            <p:cNvSpPr/>
            <p:nvPr/>
          </p:nvSpPr>
          <p:spPr>
            <a:xfrm>
              <a:off x="-4891475" y="335487"/>
              <a:ext cx="924131" cy="922056"/>
            </a:xfrm>
            <a:custGeom>
              <a:avLst/>
              <a:gdLst>
                <a:gd name="connsiteX0" fmla="*/ 924131 w 924131"/>
                <a:gd name="connsiteY0" fmla="*/ 461008 h 922056"/>
                <a:gd name="connsiteX1" fmla="*/ 462052 w 924131"/>
                <a:gd name="connsiteY1" fmla="*/ 922057 h 922056"/>
                <a:gd name="connsiteX2" fmla="*/ 0 w 924131"/>
                <a:gd name="connsiteY2" fmla="*/ 461008 h 922056"/>
                <a:gd name="connsiteX3" fmla="*/ 462052 w 924131"/>
                <a:gd name="connsiteY3" fmla="*/ 0 h 922056"/>
                <a:gd name="connsiteX4" fmla="*/ 924131 w 924131"/>
                <a:gd name="connsiteY4" fmla="*/ 461008 h 922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4131" h="922056">
                  <a:moveTo>
                    <a:pt x="924131" y="461008"/>
                  </a:moveTo>
                  <a:cubicBezTo>
                    <a:pt x="924131" y="715642"/>
                    <a:pt x="717304" y="922057"/>
                    <a:pt x="462052" y="922057"/>
                  </a:cubicBezTo>
                  <a:cubicBezTo>
                    <a:pt x="206827" y="922057"/>
                    <a:pt x="0" y="715642"/>
                    <a:pt x="0" y="461008"/>
                  </a:cubicBezTo>
                  <a:cubicBezTo>
                    <a:pt x="0" y="206453"/>
                    <a:pt x="206827" y="0"/>
                    <a:pt x="462052" y="0"/>
                  </a:cubicBezTo>
                  <a:cubicBezTo>
                    <a:pt x="717304" y="0"/>
                    <a:pt x="924131" y="206453"/>
                    <a:pt x="924131" y="461008"/>
                  </a:cubicBezTo>
                </a:path>
              </a:pathLst>
            </a:custGeom>
            <a:solidFill>
              <a:srgbClr val="F6E3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3" name="Freeform 652">
              <a:extLst>
                <a:ext uri="{FF2B5EF4-FFF2-40B4-BE49-F238E27FC236}">
                  <a16:creationId xmlns:a16="http://schemas.microsoft.com/office/drawing/2014/main" id="{3833CAE3-E22A-B74C-7908-44703E6DD153}"/>
                </a:ext>
              </a:extLst>
            </p:cNvPr>
            <p:cNvSpPr/>
            <p:nvPr/>
          </p:nvSpPr>
          <p:spPr>
            <a:xfrm>
              <a:off x="-4887506" y="339481"/>
              <a:ext cx="916238" cy="914102"/>
            </a:xfrm>
            <a:custGeom>
              <a:avLst/>
              <a:gdLst>
                <a:gd name="connsiteX0" fmla="*/ 916239 w 916238"/>
                <a:gd name="connsiteY0" fmla="*/ 457014 h 914102"/>
                <a:gd name="connsiteX1" fmla="*/ 458082 w 916238"/>
                <a:gd name="connsiteY1" fmla="*/ 914102 h 914102"/>
                <a:gd name="connsiteX2" fmla="*/ 0 w 916238"/>
                <a:gd name="connsiteY2" fmla="*/ 457014 h 914102"/>
                <a:gd name="connsiteX3" fmla="*/ 458082 w 916238"/>
                <a:gd name="connsiteY3" fmla="*/ 0 h 914102"/>
                <a:gd name="connsiteX4" fmla="*/ 916239 w 916238"/>
                <a:gd name="connsiteY4" fmla="*/ 457014 h 914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238" h="914102">
                  <a:moveTo>
                    <a:pt x="916239" y="457014"/>
                  </a:moveTo>
                  <a:cubicBezTo>
                    <a:pt x="916239" y="709447"/>
                    <a:pt x="711138" y="914102"/>
                    <a:pt x="458082" y="914102"/>
                  </a:cubicBezTo>
                  <a:cubicBezTo>
                    <a:pt x="205101" y="914102"/>
                    <a:pt x="0" y="709447"/>
                    <a:pt x="0" y="457014"/>
                  </a:cubicBezTo>
                  <a:cubicBezTo>
                    <a:pt x="0" y="204654"/>
                    <a:pt x="205101" y="0"/>
                    <a:pt x="458082" y="0"/>
                  </a:cubicBezTo>
                  <a:cubicBezTo>
                    <a:pt x="711138" y="0"/>
                    <a:pt x="916239" y="204654"/>
                    <a:pt x="916239" y="457014"/>
                  </a:cubicBezTo>
                </a:path>
              </a:pathLst>
            </a:custGeom>
            <a:solidFill>
              <a:srgbClr val="F6E2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4" name="Freeform 653">
              <a:extLst>
                <a:ext uri="{FF2B5EF4-FFF2-40B4-BE49-F238E27FC236}">
                  <a16:creationId xmlns:a16="http://schemas.microsoft.com/office/drawing/2014/main" id="{87C267CD-A818-1406-3E4E-409077EA8226}"/>
                </a:ext>
              </a:extLst>
            </p:cNvPr>
            <p:cNvSpPr/>
            <p:nvPr/>
          </p:nvSpPr>
          <p:spPr>
            <a:xfrm>
              <a:off x="-4883509" y="343475"/>
              <a:ext cx="908235" cy="906120"/>
            </a:xfrm>
            <a:custGeom>
              <a:avLst/>
              <a:gdLst>
                <a:gd name="connsiteX0" fmla="*/ 908235 w 908235"/>
                <a:gd name="connsiteY0" fmla="*/ 453020 h 906120"/>
                <a:gd name="connsiteX1" fmla="*/ 454085 w 908235"/>
                <a:gd name="connsiteY1" fmla="*/ 906120 h 906120"/>
                <a:gd name="connsiteX2" fmla="*/ 0 w 908235"/>
                <a:gd name="connsiteY2" fmla="*/ 453020 h 906120"/>
                <a:gd name="connsiteX3" fmla="*/ 454085 w 908235"/>
                <a:gd name="connsiteY3" fmla="*/ 0 h 906120"/>
                <a:gd name="connsiteX4" fmla="*/ 908235 w 908235"/>
                <a:gd name="connsiteY4" fmla="*/ 453020 h 906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8235" h="906120">
                  <a:moveTo>
                    <a:pt x="908235" y="453020"/>
                  </a:moveTo>
                  <a:cubicBezTo>
                    <a:pt x="908235" y="703261"/>
                    <a:pt x="704944" y="906120"/>
                    <a:pt x="454085" y="906120"/>
                  </a:cubicBezTo>
                  <a:cubicBezTo>
                    <a:pt x="203301" y="906120"/>
                    <a:pt x="0" y="703261"/>
                    <a:pt x="0" y="453020"/>
                  </a:cubicBezTo>
                  <a:cubicBezTo>
                    <a:pt x="0" y="202819"/>
                    <a:pt x="203301" y="0"/>
                    <a:pt x="454085" y="0"/>
                  </a:cubicBezTo>
                  <a:cubicBezTo>
                    <a:pt x="704944" y="0"/>
                    <a:pt x="908235" y="202819"/>
                    <a:pt x="908235" y="453020"/>
                  </a:cubicBezTo>
                </a:path>
              </a:pathLst>
            </a:custGeom>
            <a:solidFill>
              <a:srgbClr val="F6E27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5" name="Freeform 654">
              <a:extLst>
                <a:ext uri="{FF2B5EF4-FFF2-40B4-BE49-F238E27FC236}">
                  <a16:creationId xmlns:a16="http://schemas.microsoft.com/office/drawing/2014/main" id="{CFB64ED1-821F-2BAE-D977-461BD8DCF40B}"/>
                </a:ext>
              </a:extLst>
            </p:cNvPr>
            <p:cNvSpPr/>
            <p:nvPr/>
          </p:nvSpPr>
          <p:spPr>
            <a:xfrm>
              <a:off x="-4879503" y="347397"/>
              <a:ext cx="900259" cy="898274"/>
            </a:xfrm>
            <a:custGeom>
              <a:avLst/>
              <a:gdLst>
                <a:gd name="connsiteX0" fmla="*/ 900260 w 900259"/>
                <a:gd name="connsiteY0" fmla="*/ 449098 h 898274"/>
                <a:gd name="connsiteX1" fmla="*/ 450079 w 900259"/>
                <a:gd name="connsiteY1" fmla="*/ 898274 h 898274"/>
                <a:gd name="connsiteX2" fmla="*/ 0 w 900259"/>
                <a:gd name="connsiteY2" fmla="*/ 449098 h 898274"/>
                <a:gd name="connsiteX3" fmla="*/ 450079 w 900259"/>
                <a:gd name="connsiteY3" fmla="*/ 0 h 898274"/>
                <a:gd name="connsiteX4" fmla="*/ 900260 w 900259"/>
                <a:gd name="connsiteY4" fmla="*/ 449098 h 898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0259" h="898274">
                  <a:moveTo>
                    <a:pt x="900260" y="449098"/>
                  </a:moveTo>
                  <a:cubicBezTo>
                    <a:pt x="900260" y="697146"/>
                    <a:pt x="698731" y="898274"/>
                    <a:pt x="450079" y="898274"/>
                  </a:cubicBezTo>
                  <a:cubicBezTo>
                    <a:pt x="201492" y="898274"/>
                    <a:pt x="0" y="697146"/>
                    <a:pt x="0" y="449098"/>
                  </a:cubicBezTo>
                  <a:cubicBezTo>
                    <a:pt x="0" y="201091"/>
                    <a:pt x="201492" y="0"/>
                    <a:pt x="450079" y="0"/>
                  </a:cubicBezTo>
                  <a:cubicBezTo>
                    <a:pt x="698731" y="0"/>
                    <a:pt x="900260" y="201091"/>
                    <a:pt x="900260" y="449098"/>
                  </a:cubicBezTo>
                </a:path>
              </a:pathLst>
            </a:custGeom>
            <a:solidFill>
              <a:srgbClr val="F6E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6" name="Freeform 655">
              <a:extLst>
                <a:ext uri="{FF2B5EF4-FFF2-40B4-BE49-F238E27FC236}">
                  <a16:creationId xmlns:a16="http://schemas.microsoft.com/office/drawing/2014/main" id="{96EF9839-DBDB-B20C-82B1-94A25482E3F4}"/>
                </a:ext>
              </a:extLst>
            </p:cNvPr>
            <p:cNvSpPr/>
            <p:nvPr/>
          </p:nvSpPr>
          <p:spPr>
            <a:xfrm>
              <a:off x="-4875533" y="351355"/>
              <a:ext cx="892330" cy="890318"/>
            </a:xfrm>
            <a:custGeom>
              <a:avLst/>
              <a:gdLst>
                <a:gd name="connsiteX0" fmla="*/ 892331 w 892330"/>
                <a:gd name="connsiteY0" fmla="*/ 445141 h 890318"/>
                <a:gd name="connsiteX1" fmla="*/ 446110 w 892330"/>
                <a:gd name="connsiteY1" fmla="*/ 890319 h 890318"/>
                <a:gd name="connsiteX2" fmla="*/ 0 w 892330"/>
                <a:gd name="connsiteY2" fmla="*/ 445141 h 890318"/>
                <a:gd name="connsiteX3" fmla="*/ 446110 w 892330"/>
                <a:gd name="connsiteY3" fmla="*/ 0 h 890318"/>
                <a:gd name="connsiteX4" fmla="*/ 892331 w 892330"/>
                <a:gd name="connsiteY4" fmla="*/ 445141 h 890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330" h="890318">
                  <a:moveTo>
                    <a:pt x="892331" y="445141"/>
                  </a:moveTo>
                  <a:cubicBezTo>
                    <a:pt x="892331" y="691033"/>
                    <a:pt x="692528" y="890319"/>
                    <a:pt x="446110" y="890319"/>
                  </a:cubicBezTo>
                  <a:cubicBezTo>
                    <a:pt x="199719" y="890319"/>
                    <a:pt x="0" y="691033"/>
                    <a:pt x="0" y="445141"/>
                  </a:cubicBezTo>
                  <a:cubicBezTo>
                    <a:pt x="0" y="199328"/>
                    <a:pt x="199719" y="0"/>
                    <a:pt x="446110" y="0"/>
                  </a:cubicBezTo>
                  <a:cubicBezTo>
                    <a:pt x="692528" y="0"/>
                    <a:pt x="892331" y="199328"/>
                    <a:pt x="892331" y="445141"/>
                  </a:cubicBezTo>
                </a:path>
              </a:pathLst>
            </a:custGeom>
            <a:solidFill>
              <a:srgbClr val="F6E1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7" name="Freeform 656">
              <a:extLst>
                <a:ext uri="{FF2B5EF4-FFF2-40B4-BE49-F238E27FC236}">
                  <a16:creationId xmlns:a16="http://schemas.microsoft.com/office/drawing/2014/main" id="{4A3458A6-3A16-89DC-5E1F-E87A643BA312}"/>
                </a:ext>
              </a:extLst>
            </p:cNvPr>
            <p:cNvSpPr/>
            <p:nvPr/>
          </p:nvSpPr>
          <p:spPr>
            <a:xfrm>
              <a:off x="-4871536" y="355349"/>
              <a:ext cx="884327" cy="882373"/>
            </a:xfrm>
            <a:custGeom>
              <a:avLst/>
              <a:gdLst>
                <a:gd name="connsiteX0" fmla="*/ 884327 w 884327"/>
                <a:gd name="connsiteY0" fmla="*/ 441147 h 882373"/>
                <a:gd name="connsiteX1" fmla="*/ 442113 w 884327"/>
                <a:gd name="connsiteY1" fmla="*/ 882374 h 882373"/>
                <a:gd name="connsiteX2" fmla="*/ 0 w 884327"/>
                <a:gd name="connsiteY2" fmla="*/ 441147 h 882373"/>
                <a:gd name="connsiteX3" fmla="*/ 442113 w 884327"/>
                <a:gd name="connsiteY3" fmla="*/ 0 h 882373"/>
                <a:gd name="connsiteX4" fmla="*/ 884327 w 884327"/>
                <a:gd name="connsiteY4" fmla="*/ 441147 h 882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327" h="882373">
                  <a:moveTo>
                    <a:pt x="884327" y="441147"/>
                  </a:moveTo>
                  <a:cubicBezTo>
                    <a:pt x="884327" y="684838"/>
                    <a:pt x="686334" y="882374"/>
                    <a:pt x="442113" y="882374"/>
                  </a:cubicBezTo>
                  <a:cubicBezTo>
                    <a:pt x="197928" y="882374"/>
                    <a:pt x="0" y="684838"/>
                    <a:pt x="0" y="441147"/>
                  </a:cubicBezTo>
                  <a:cubicBezTo>
                    <a:pt x="0" y="197529"/>
                    <a:pt x="197928" y="0"/>
                    <a:pt x="442113" y="0"/>
                  </a:cubicBezTo>
                  <a:cubicBezTo>
                    <a:pt x="686334" y="0"/>
                    <a:pt x="884327" y="197529"/>
                    <a:pt x="884327" y="441147"/>
                  </a:cubicBezTo>
                </a:path>
              </a:pathLst>
            </a:custGeom>
            <a:solidFill>
              <a:srgbClr val="F6E1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8" name="Freeform 657">
              <a:extLst>
                <a:ext uri="{FF2B5EF4-FFF2-40B4-BE49-F238E27FC236}">
                  <a16:creationId xmlns:a16="http://schemas.microsoft.com/office/drawing/2014/main" id="{89BB1B67-FD5C-157E-F588-11AEE132692B}"/>
                </a:ext>
              </a:extLst>
            </p:cNvPr>
            <p:cNvSpPr/>
            <p:nvPr/>
          </p:nvSpPr>
          <p:spPr>
            <a:xfrm>
              <a:off x="-4867604" y="359307"/>
              <a:ext cx="876388" cy="874418"/>
            </a:xfrm>
            <a:custGeom>
              <a:avLst/>
              <a:gdLst>
                <a:gd name="connsiteX0" fmla="*/ 876389 w 876388"/>
                <a:gd name="connsiteY0" fmla="*/ 437189 h 874418"/>
                <a:gd name="connsiteX1" fmla="*/ 438181 w 876388"/>
                <a:gd name="connsiteY1" fmla="*/ 874418 h 874418"/>
                <a:gd name="connsiteX2" fmla="*/ 0 w 876388"/>
                <a:gd name="connsiteY2" fmla="*/ 437189 h 874418"/>
                <a:gd name="connsiteX3" fmla="*/ 438181 w 876388"/>
                <a:gd name="connsiteY3" fmla="*/ 0 h 874418"/>
                <a:gd name="connsiteX4" fmla="*/ 876389 w 876388"/>
                <a:gd name="connsiteY4" fmla="*/ 437189 h 874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88" h="874418">
                  <a:moveTo>
                    <a:pt x="876389" y="437189"/>
                  </a:moveTo>
                  <a:cubicBezTo>
                    <a:pt x="876389" y="678688"/>
                    <a:pt x="680205" y="874418"/>
                    <a:pt x="438181" y="874418"/>
                  </a:cubicBezTo>
                  <a:cubicBezTo>
                    <a:pt x="196193" y="874418"/>
                    <a:pt x="0" y="678688"/>
                    <a:pt x="0" y="437189"/>
                  </a:cubicBezTo>
                  <a:cubicBezTo>
                    <a:pt x="0" y="195766"/>
                    <a:pt x="196193" y="0"/>
                    <a:pt x="438181" y="0"/>
                  </a:cubicBezTo>
                  <a:cubicBezTo>
                    <a:pt x="680205" y="0"/>
                    <a:pt x="876389" y="195766"/>
                    <a:pt x="876389" y="437189"/>
                  </a:cubicBezTo>
                </a:path>
              </a:pathLst>
            </a:custGeom>
            <a:solidFill>
              <a:srgbClr val="F6E1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9" name="Freeform 658">
              <a:extLst>
                <a:ext uri="{FF2B5EF4-FFF2-40B4-BE49-F238E27FC236}">
                  <a16:creationId xmlns:a16="http://schemas.microsoft.com/office/drawing/2014/main" id="{C698C437-071C-4866-1758-CFC5BB10A7A1}"/>
                </a:ext>
              </a:extLst>
            </p:cNvPr>
            <p:cNvSpPr/>
            <p:nvPr/>
          </p:nvSpPr>
          <p:spPr>
            <a:xfrm>
              <a:off x="-4863598" y="363300"/>
              <a:ext cx="868422" cy="866463"/>
            </a:xfrm>
            <a:custGeom>
              <a:avLst/>
              <a:gdLst>
                <a:gd name="connsiteX0" fmla="*/ 868423 w 868422"/>
                <a:gd name="connsiteY0" fmla="*/ 433195 h 866463"/>
                <a:gd name="connsiteX1" fmla="*/ 434174 w 868422"/>
                <a:gd name="connsiteY1" fmla="*/ 866464 h 866463"/>
                <a:gd name="connsiteX2" fmla="*/ 0 w 868422"/>
                <a:gd name="connsiteY2" fmla="*/ 433195 h 866463"/>
                <a:gd name="connsiteX3" fmla="*/ 434174 w 868422"/>
                <a:gd name="connsiteY3" fmla="*/ 0 h 866463"/>
                <a:gd name="connsiteX4" fmla="*/ 868423 w 868422"/>
                <a:gd name="connsiteY4" fmla="*/ 433195 h 866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8422" h="866463">
                  <a:moveTo>
                    <a:pt x="868423" y="433195"/>
                  </a:moveTo>
                  <a:cubicBezTo>
                    <a:pt x="868423" y="672502"/>
                    <a:pt x="673993" y="866464"/>
                    <a:pt x="434174" y="866464"/>
                  </a:cubicBezTo>
                  <a:cubicBezTo>
                    <a:pt x="194384" y="866464"/>
                    <a:pt x="0" y="672502"/>
                    <a:pt x="0" y="433195"/>
                  </a:cubicBezTo>
                  <a:cubicBezTo>
                    <a:pt x="0" y="193967"/>
                    <a:pt x="194384" y="0"/>
                    <a:pt x="434174" y="0"/>
                  </a:cubicBezTo>
                  <a:cubicBezTo>
                    <a:pt x="673993" y="0"/>
                    <a:pt x="868423" y="193967"/>
                    <a:pt x="868423" y="433195"/>
                  </a:cubicBezTo>
                </a:path>
              </a:pathLst>
            </a:custGeom>
            <a:solidFill>
              <a:srgbClr val="F5E07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0" name="Freeform 659">
              <a:extLst>
                <a:ext uri="{FF2B5EF4-FFF2-40B4-BE49-F238E27FC236}">
                  <a16:creationId xmlns:a16="http://schemas.microsoft.com/office/drawing/2014/main" id="{C7F8872F-7A84-A31E-560A-231639E2E7B3}"/>
                </a:ext>
              </a:extLst>
            </p:cNvPr>
            <p:cNvSpPr/>
            <p:nvPr/>
          </p:nvSpPr>
          <p:spPr>
            <a:xfrm>
              <a:off x="-4859638" y="367258"/>
              <a:ext cx="860456" cy="858517"/>
            </a:xfrm>
            <a:custGeom>
              <a:avLst/>
              <a:gdLst>
                <a:gd name="connsiteX0" fmla="*/ 860456 w 860456"/>
                <a:gd name="connsiteY0" fmla="*/ 429237 h 858517"/>
                <a:gd name="connsiteX1" fmla="*/ 430214 w 860456"/>
                <a:gd name="connsiteY1" fmla="*/ 858518 h 858517"/>
                <a:gd name="connsiteX2" fmla="*/ 0 w 860456"/>
                <a:gd name="connsiteY2" fmla="*/ 429237 h 858517"/>
                <a:gd name="connsiteX3" fmla="*/ 430214 w 860456"/>
                <a:gd name="connsiteY3" fmla="*/ 0 h 858517"/>
                <a:gd name="connsiteX4" fmla="*/ 860456 w 860456"/>
                <a:gd name="connsiteY4" fmla="*/ 429237 h 858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0456" h="858517">
                  <a:moveTo>
                    <a:pt x="860456" y="429237"/>
                  </a:moveTo>
                  <a:cubicBezTo>
                    <a:pt x="860456" y="666306"/>
                    <a:pt x="667836" y="858518"/>
                    <a:pt x="430214" y="858518"/>
                  </a:cubicBezTo>
                  <a:cubicBezTo>
                    <a:pt x="192630" y="858518"/>
                    <a:pt x="0" y="666306"/>
                    <a:pt x="0" y="429237"/>
                  </a:cubicBezTo>
                  <a:cubicBezTo>
                    <a:pt x="0" y="192240"/>
                    <a:pt x="192630" y="0"/>
                    <a:pt x="430214" y="0"/>
                  </a:cubicBezTo>
                  <a:cubicBezTo>
                    <a:pt x="667836" y="0"/>
                    <a:pt x="860456" y="192240"/>
                    <a:pt x="860456" y="429237"/>
                  </a:cubicBezTo>
                </a:path>
              </a:pathLst>
            </a:custGeom>
            <a:solidFill>
              <a:srgbClr val="F5E0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1" name="Freeform 660">
              <a:extLst>
                <a:ext uri="{FF2B5EF4-FFF2-40B4-BE49-F238E27FC236}">
                  <a16:creationId xmlns:a16="http://schemas.microsoft.com/office/drawing/2014/main" id="{F94EA527-38F4-1051-89D0-7E97B510E7AE}"/>
                </a:ext>
              </a:extLst>
            </p:cNvPr>
            <p:cNvSpPr/>
            <p:nvPr/>
          </p:nvSpPr>
          <p:spPr>
            <a:xfrm>
              <a:off x="-4855632" y="371251"/>
              <a:ext cx="852481" cy="850564"/>
            </a:xfrm>
            <a:custGeom>
              <a:avLst/>
              <a:gdLst>
                <a:gd name="connsiteX0" fmla="*/ 852481 w 852481"/>
                <a:gd name="connsiteY0" fmla="*/ 425244 h 850564"/>
                <a:gd name="connsiteX1" fmla="*/ 426208 w 852481"/>
                <a:gd name="connsiteY1" fmla="*/ 850564 h 850564"/>
                <a:gd name="connsiteX2" fmla="*/ 0 w 852481"/>
                <a:gd name="connsiteY2" fmla="*/ 425244 h 850564"/>
                <a:gd name="connsiteX3" fmla="*/ 426208 w 852481"/>
                <a:gd name="connsiteY3" fmla="*/ 0 h 850564"/>
                <a:gd name="connsiteX4" fmla="*/ 852481 w 852481"/>
                <a:gd name="connsiteY4" fmla="*/ 425244 h 850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2481" h="850564">
                  <a:moveTo>
                    <a:pt x="852481" y="425244"/>
                  </a:moveTo>
                  <a:cubicBezTo>
                    <a:pt x="852481" y="660121"/>
                    <a:pt x="661669" y="850564"/>
                    <a:pt x="426208" y="850564"/>
                  </a:cubicBezTo>
                  <a:cubicBezTo>
                    <a:pt x="190784" y="850564"/>
                    <a:pt x="0" y="660121"/>
                    <a:pt x="0" y="425244"/>
                  </a:cubicBezTo>
                  <a:cubicBezTo>
                    <a:pt x="0" y="190442"/>
                    <a:pt x="190784" y="0"/>
                    <a:pt x="426208" y="0"/>
                  </a:cubicBezTo>
                  <a:cubicBezTo>
                    <a:pt x="661669" y="0"/>
                    <a:pt x="852481" y="190442"/>
                    <a:pt x="852481" y="425244"/>
                  </a:cubicBezTo>
                </a:path>
              </a:pathLst>
            </a:custGeom>
            <a:solidFill>
              <a:srgbClr val="F5E07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2" name="Freeform 661">
              <a:extLst>
                <a:ext uri="{FF2B5EF4-FFF2-40B4-BE49-F238E27FC236}">
                  <a16:creationId xmlns:a16="http://schemas.microsoft.com/office/drawing/2014/main" id="{9F4EC6DD-2803-C3B3-7F11-C61B283437F7}"/>
                </a:ext>
              </a:extLst>
            </p:cNvPr>
            <p:cNvSpPr/>
            <p:nvPr/>
          </p:nvSpPr>
          <p:spPr>
            <a:xfrm>
              <a:off x="-4851662" y="375245"/>
              <a:ext cx="844514" cy="842572"/>
            </a:xfrm>
            <a:custGeom>
              <a:avLst/>
              <a:gdLst>
                <a:gd name="connsiteX0" fmla="*/ 844515 w 844514"/>
                <a:gd name="connsiteY0" fmla="*/ 421250 h 842572"/>
                <a:gd name="connsiteX1" fmla="*/ 422239 w 844514"/>
                <a:gd name="connsiteY1" fmla="*/ 842573 h 842572"/>
                <a:gd name="connsiteX2" fmla="*/ 0 w 844514"/>
                <a:gd name="connsiteY2" fmla="*/ 421250 h 842572"/>
                <a:gd name="connsiteX3" fmla="*/ 422239 w 844514"/>
                <a:gd name="connsiteY3" fmla="*/ 0 h 842572"/>
                <a:gd name="connsiteX4" fmla="*/ 844515 w 844514"/>
                <a:gd name="connsiteY4" fmla="*/ 421250 h 842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514" h="842572">
                  <a:moveTo>
                    <a:pt x="844515" y="421250"/>
                  </a:moveTo>
                  <a:cubicBezTo>
                    <a:pt x="844515" y="653935"/>
                    <a:pt x="655494" y="842573"/>
                    <a:pt x="422239" y="842573"/>
                  </a:cubicBezTo>
                  <a:cubicBezTo>
                    <a:pt x="189012" y="842573"/>
                    <a:pt x="0" y="653935"/>
                    <a:pt x="0" y="421250"/>
                  </a:cubicBezTo>
                  <a:cubicBezTo>
                    <a:pt x="0" y="188643"/>
                    <a:pt x="189012" y="0"/>
                    <a:pt x="422239" y="0"/>
                  </a:cubicBezTo>
                  <a:cubicBezTo>
                    <a:pt x="655494" y="0"/>
                    <a:pt x="844515" y="188643"/>
                    <a:pt x="844515" y="421250"/>
                  </a:cubicBezTo>
                </a:path>
              </a:pathLst>
            </a:custGeom>
            <a:solidFill>
              <a:srgbClr val="F5E0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3" name="Freeform 662">
              <a:extLst>
                <a:ext uri="{FF2B5EF4-FFF2-40B4-BE49-F238E27FC236}">
                  <a16:creationId xmlns:a16="http://schemas.microsoft.com/office/drawing/2014/main" id="{5076EEEC-EE02-1DC5-63FB-2DD0813AE55D}"/>
                </a:ext>
              </a:extLst>
            </p:cNvPr>
            <p:cNvSpPr/>
            <p:nvPr/>
          </p:nvSpPr>
          <p:spPr>
            <a:xfrm>
              <a:off x="-4847665" y="379203"/>
              <a:ext cx="836548" cy="834663"/>
            </a:xfrm>
            <a:custGeom>
              <a:avLst/>
              <a:gdLst>
                <a:gd name="connsiteX0" fmla="*/ 836548 w 836548"/>
                <a:gd name="connsiteY0" fmla="*/ 417293 h 834663"/>
                <a:gd name="connsiteX1" fmla="*/ 418242 w 836548"/>
                <a:gd name="connsiteY1" fmla="*/ 834663 h 834663"/>
                <a:gd name="connsiteX2" fmla="*/ 0 w 836548"/>
                <a:gd name="connsiteY2" fmla="*/ 417293 h 834663"/>
                <a:gd name="connsiteX3" fmla="*/ 418242 w 836548"/>
                <a:gd name="connsiteY3" fmla="*/ 0 h 834663"/>
                <a:gd name="connsiteX4" fmla="*/ 836548 w 836548"/>
                <a:gd name="connsiteY4" fmla="*/ 417293 h 834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6548" h="834663">
                  <a:moveTo>
                    <a:pt x="836548" y="417293"/>
                  </a:moveTo>
                  <a:cubicBezTo>
                    <a:pt x="836548" y="647785"/>
                    <a:pt x="649300" y="834663"/>
                    <a:pt x="418242" y="834663"/>
                  </a:cubicBezTo>
                  <a:cubicBezTo>
                    <a:pt x="187248" y="834663"/>
                    <a:pt x="0" y="647785"/>
                    <a:pt x="0" y="417293"/>
                  </a:cubicBezTo>
                  <a:cubicBezTo>
                    <a:pt x="0" y="186880"/>
                    <a:pt x="187248" y="0"/>
                    <a:pt x="418242" y="0"/>
                  </a:cubicBezTo>
                  <a:cubicBezTo>
                    <a:pt x="649300" y="0"/>
                    <a:pt x="836548" y="186880"/>
                    <a:pt x="836548" y="417293"/>
                  </a:cubicBezTo>
                </a:path>
              </a:pathLst>
            </a:custGeom>
            <a:solidFill>
              <a:srgbClr val="F5DF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7D1885B1-5672-E91B-9ED7-8CE10E05897E}"/>
                </a:ext>
              </a:extLst>
            </p:cNvPr>
            <p:cNvSpPr/>
            <p:nvPr/>
          </p:nvSpPr>
          <p:spPr>
            <a:xfrm>
              <a:off x="-4843696" y="383197"/>
              <a:ext cx="828582" cy="826672"/>
            </a:xfrm>
            <a:custGeom>
              <a:avLst/>
              <a:gdLst>
                <a:gd name="connsiteX0" fmla="*/ 828582 w 828582"/>
                <a:gd name="connsiteY0" fmla="*/ 413299 h 826672"/>
                <a:gd name="connsiteX1" fmla="*/ 414273 w 828582"/>
                <a:gd name="connsiteY1" fmla="*/ 826672 h 826672"/>
                <a:gd name="connsiteX2" fmla="*/ 0 w 828582"/>
                <a:gd name="connsiteY2" fmla="*/ 413299 h 826672"/>
                <a:gd name="connsiteX3" fmla="*/ 414273 w 828582"/>
                <a:gd name="connsiteY3" fmla="*/ 0 h 826672"/>
                <a:gd name="connsiteX4" fmla="*/ 828582 w 828582"/>
                <a:gd name="connsiteY4" fmla="*/ 413299 h 82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8582" h="826672">
                  <a:moveTo>
                    <a:pt x="828582" y="413299"/>
                  </a:moveTo>
                  <a:cubicBezTo>
                    <a:pt x="828582" y="641589"/>
                    <a:pt x="643134" y="826672"/>
                    <a:pt x="414273" y="826672"/>
                  </a:cubicBezTo>
                  <a:cubicBezTo>
                    <a:pt x="185485" y="826672"/>
                    <a:pt x="0" y="641589"/>
                    <a:pt x="0" y="413299"/>
                  </a:cubicBezTo>
                  <a:cubicBezTo>
                    <a:pt x="0" y="185045"/>
                    <a:pt x="185485" y="0"/>
                    <a:pt x="414273" y="0"/>
                  </a:cubicBezTo>
                  <a:cubicBezTo>
                    <a:pt x="643134" y="0"/>
                    <a:pt x="828582" y="185045"/>
                    <a:pt x="828582" y="413299"/>
                  </a:cubicBezTo>
                </a:path>
              </a:pathLst>
            </a:custGeom>
            <a:solidFill>
              <a:srgbClr val="F5DF7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3C05C843-DA76-B3F8-E275-549F3D9C1F97}"/>
                </a:ext>
              </a:extLst>
            </p:cNvPr>
            <p:cNvSpPr/>
            <p:nvPr/>
          </p:nvSpPr>
          <p:spPr>
            <a:xfrm>
              <a:off x="-4839699" y="387119"/>
              <a:ext cx="820652" cy="818826"/>
            </a:xfrm>
            <a:custGeom>
              <a:avLst/>
              <a:gdLst>
                <a:gd name="connsiteX0" fmla="*/ 820653 w 820652"/>
                <a:gd name="connsiteY0" fmla="*/ 409377 h 818826"/>
                <a:gd name="connsiteX1" fmla="*/ 410276 w 820652"/>
                <a:gd name="connsiteY1" fmla="*/ 818826 h 818826"/>
                <a:gd name="connsiteX2" fmla="*/ 0 w 820652"/>
                <a:gd name="connsiteY2" fmla="*/ 409377 h 818826"/>
                <a:gd name="connsiteX3" fmla="*/ 410276 w 820652"/>
                <a:gd name="connsiteY3" fmla="*/ 0 h 818826"/>
                <a:gd name="connsiteX4" fmla="*/ 820653 w 820652"/>
                <a:gd name="connsiteY4" fmla="*/ 409377 h 81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652" h="818826">
                  <a:moveTo>
                    <a:pt x="820653" y="409377"/>
                  </a:moveTo>
                  <a:cubicBezTo>
                    <a:pt x="820653" y="635475"/>
                    <a:pt x="636903" y="818826"/>
                    <a:pt x="410276" y="818826"/>
                  </a:cubicBezTo>
                  <a:cubicBezTo>
                    <a:pt x="183685" y="818826"/>
                    <a:pt x="0" y="635475"/>
                    <a:pt x="0" y="409377"/>
                  </a:cubicBezTo>
                  <a:cubicBezTo>
                    <a:pt x="0" y="183317"/>
                    <a:pt x="183685" y="0"/>
                    <a:pt x="410276" y="0"/>
                  </a:cubicBezTo>
                  <a:cubicBezTo>
                    <a:pt x="636903" y="0"/>
                    <a:pt x="820653" y="183317"/>
                    <a:pt x="820653" y="409377"/>
                  </a:cubicBezTo>
                </a:path>
              </a:pathLst>
            </a:custGeom>
            <a:solidFill>
              <a:srgbClr val="F5DF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D8AF53BD-2B0F-6D29-F188-F8161C60473D}"/>
                </a:ext>
              </a:extLst>
            </p:cNvPr>
            <p:cNvSpPr/>
            <p:nvPr/>
          </p:nvSpPr>
          <p:spPr>
            <a:xfrm>
              <a:off x="-4835730" y="391077"/>
              <a:ext cx="812677" cy="810879"/>
            </a:xfrm>
            <a:custGeom>
              <a:avLst/>
              <a:gdLst>
                <a:gd name="connsiteX0" fmla="*/ 812677 w 812677"/>
                <a:gd name="connsiteY0" fmla="*/ 405419 h 810879"/>
                <a:gd name="connsiteX1" fmla="*/ 406306 w 812677"/>
                <a:gd name="connsiteY1" fmla="*/ 810880 h 810879"/>
                <a:gd name="connsiteX2" fmla="*/ 0 w 812677"/>
                <a:gd name="connsiteY2" fmla="*/ 405419 h 810879"/>
                <a:gd name="connsiteX3" fmla="*/ 406306 w 812677"/>
                <a:gd name="connsiteY3" fmla="*/ 0 h 810879"/>
                <a:gd name="connsiteX4" fmla="*/ 812677 w 812677"/>
                <a:gd name="connsiteY4" fmla="*/ 405419 h 8108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677" h="810879">
                  <a:moveTo>
                    <a:pt x="812677" y="405419"/>
                  </a:moveTo>
                  <a:cubicBezTo>
                    <a:pt x="812677" y="629362"/>
                    <a:pt x="630728" y="810880"/>
                    <a:pt x="406306" y="810880"/>
                  </a:cubicBezTo>
                  <a:cubicBezTo>
                    <a:pt x="181913" y="810880"/>
                    <a:pt x="0" y="629362"/>
                    <a:pt x="0" y="405419"/>
                  </a:cubicBezTo>
                  <a:cubicBezTo>
                    <a:pt x="0" y="181554"/>
                    <a:pt x="181913" y="0"/>
                    <a:pt x="406306" y="0"/>
                  </a:cubicBezTo>
                  <a:cubicBezTo>
                    <a:pt x="630728" y="0"/>
                    <a:pt x="812677" y="181554"/>
                    <a:pt x="812677" y="405419"/>
                  </a:cubicBezTo>
                </a:path>
              </a:pathLst>
            </a:custGeom>
            <a:solidFill>
              <a:srgbClr val="F5DE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487006E8-8201-FA51-263F-4510D2FD602F}"/>
                </a:ext>
              </a:extLst>
            </p:cNvPr>
            <p:cNvSpPr/>
            <p:nvPr/>
          </p:nvSpPr>
          <p:spPr>
            <a:xfrm>
              <a:off x="-4831724" y="395070"/>
              <a:ext cx="804711" cy="802925"/>
            </a:xfrm>
            <a:custGeom>
              <a:avLst/>
              <a:gdLst>
                <a:gd name="connsiteX0" fmla="*/ 804711 w 804711"/>
                <a:gd name="connsiteY0" fmla="*/ 401425 h 802925"/>
                <a:gd name="connsiteX1" fmla="*/ 402300 w 804711"/>
                <a:gd name="connsiteY1" fmla="*/ 802926 h 802925"/>
                <a:gd name="connsiteX2" fmla="*/ 0 w 804711"/>
                <a:gd name="connsiteY2" fmla="*/ 401425 h 802925"/>
                <a:gd name="connsiteX3" fmla="*/ 402300 w 804711"/>
                <a:gd name="connsiteY3" fmla="*/ 0 h 802925"/>
                <a:gd name="connsiteX4" fmla="*/ 804711 w 804711"/>
                <a:gd name="connsiteY4" fmla="*/ 401425 h 802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711" h="802925">
                  <a:moveTo>
                    <a:pt x="804711" y="401425"/>
                  </a:moveTo>
                  <a:cubicBezTo>
                    <a:pt x="804711" y="623167"/>
                    <a:pt x="624524" y="802926"/>
                    <a:pt x="402300" y="802926"/>
                  </a:cubicBezTo>
                  <a:cubicBezTo>
                    <a:pt x="180104" y="802926"/>
                    <a:pt x="0" y="623167"/>
                    <a:pt x="0" y="401425"/>
                  </a:cubicBezTo>
                  <a:cubicBezTo>
                    <a:pt x="0" y="179755"/>
                    <a:pt x="180104" y="0"/>
                    <a:pt x="402300" y="0"/>
                  </a:cubicBezTo>
                  <a:cubicBezTo>
                    <a:pt x="624524" y="0"/>
                    <a:pt x="804711" y="179755"/>
                    <a:pt x="804711" y="401425"/>
                  </a:cubicBezTo>
                </a:path>
              </a:pathLst>
            </a:custGeom>
            <a:solidFill>
              <a:srgbClr val="F5DE7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65441C7F-AF90-7058-C267-126EE0FB9CA7}"/>
                </a:ext>
              </a:extLst>
            </p:cNvPr>
            <p:cNvSpPr/>
            <p:nvPr/>
          </p:nvSpPr>
          <p:spPr>
            <a:xfrm>
              <a:off x="-4827763" y="399064"/>
              <a:ext cx="796744" cy="794934"/>
            </a:xfrm>
            <a:custGeom>
              <a:avLst/>
              <a:gdLst>
                <a:gd name="connsiteX0" fmla="*/ 796745 w 796744"/>
                <a:gd name="connsiteY0" fmla="*/ 397431 h 794934"/>
                <a:gd name="connsiteX1" fmla="*/ 398340 w 796744"/>
                <a:gd name="connsiteY1" fmla="*/ 794934 h 794934"/>
                <a:gd name="connsiteX2" fmla="*/ 0 w 796744"/>
                <a:gd name="connsiteY2" fmla="*/ 397431 h 794934"/>
                <a:gd name="connsiteX3" fmla="*/ 398340 w 796744"/>
                <a:gd name="connsiteY3" fmla="*/ 0 h 794934"/>
                <a:gd name="connsiteX4" fmla="*/ 796745 w 796744"/>
                <a:gd name="connsiteY4" fmla="*/ 397431 h 794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6744" h="794934">
                  <a:moveTo>
                    <a:pt x="796745" y="397431"/>
                  </a:moveTo>
                  <a:cubicBezTo>
                    <a:pt x="796745" y="616981"/>
                    <a:pt x="618404" y="794934"/>
                    <a:pt x="398340" y="794934"/>
                  </a:cubicBezTo>
                  <a:cubicBezTo>
                    <a:pt x="178313" y="794934"/>
                    <a:pt x="0" y="616981"/>
                    <a:pt x="0" y="397431"/>
                  </a:cubicBezTo>
                  <a:cubicBezTo>
                    <a:pt x="0" y="177956"/>
                    <a:pt x="178313" y="0"/>
                    <a:pt x="398340" y="0"/>
                  </a:cubicBezTo>
                  <a:cubicBezTo>
                    <a:pt x="618404" y="0"/>
                    <a:pt x="796745" y="177956"/>
                    <a:pt x="796745" y="397431"/>
                  </a:cubicBezTo>
                </a:path>
              </a:pathLst>
            </a:custGeom>
            <a:solidFill>
              <a:srgbClr val="F5DE6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C30E61B6-AE62-2CF4-96D8-094B8A6A0426}"/>
                </a:ext>
              </a:extLst>
            </p:cNvPr>
            <p:cNvSpPr/>
            <p:nvPr/>
          </p:nvSpPr>
          <p:spPr>
            <a:xfrm>
              <a:off x="-4823757" y="403022"/>
              <a:ext cx="788769" cy="787024"/>
            </a:xfrm>
            <a:custGeom>
              <a:avLst/>
              <a:gdLst>
                <a:gd name="connsiteX0" fmla="*/ 788769 w 788769"/>
                <a:gd name="connsiteY0" fmla="*/ 393473 h 787024"/>
                <a:gd name="connsiteX1" fmla="*/ 394334 w 788769"/>
                <a:gd name="connsiteY1" fmla="*/ 787025 h 787024"/>
                <a:gd name="connsiteX2" fmla="*/ 0 w 788769"/>
                <a:gd name="connsiteY2" fmla="*/ 393473 h 787024"/>
                <a:gd name="connsiteX3" fmla="*/ 394334 w 788769"/>
                <a:gd name="connsiteY3" fmla="*/ 0 h 787024"/>
                <a:gd name="connsiteX4" fmla="*/ 788769 w 788769"/>
                <a:gd name="connsiteY4" fmla="*/ 393473 h 787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8769" h="787024">
                  <a:moveTo>
                    <a:pt x="788769" y="393473"/>
                  </a:moveTo>
                  <a:cubicBezTo>
                    <a:pt x="788769" y="610831"/>
                    <a:pt x="612192" y="787025"/>
                    <a:pt x="394334" y="787025"/>
                  </a:cubicBezTo>
                  <a:cubicBezTo>
                    <a:pt x="176504" y="787025"/>
                    <a:pt x="0" y="610831"/>
                    <a:pt x="0" y="393473"/>
                  </a:cubicBezTo>
                  <a:cubicBezTo>
                    <a:pt x="0" y="176193"/>
                    <a:pt x="176504" y="0"/>
                    <a:pt x="394334" y="0"/>
                  </a:cubicBezTo>
                  <a:cubicBezTo>
                    <a:pt x="612192" y="0"/>
                    <a:pt x="788769" y="176193"/>
                    <a:pt x="788769" y="393473"/>
                  </a:cubicBezTo>
                </a:path>
              </a:pathLst>
            </a:custGeom>
            <a:solidFill>
              <a:srgbClr val="F5DD6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0" name="Freeform 669">
              <a:extLst>
                <a:ext uri="{FF2B5EF4-FFF2-40B4-BE49-F238E27FC236}">
                  <a16:creationId xmlns:a16="http://schemas.microsoft.com/office/drawing/2014/main" id="{2709ADB7-594C-B11A-CF8B-4A91213AE223}"/>
                </a:ext>
              </a:extLst>
            </p:cNvPr>
            <p:cNvSpPr/>
            <p:nvPr/>
          </p:nvSpPr>
          <p:spPr>
            <a:xfrm>
              <a:off x="-4819825" y="407016"/>
              <a:ext cx="780840" cy="779033"/>
            </a:xfrm>
            <a:custGeom>
              <a:avLst/>
              <a:gdLst>
                <a:gd name="connsiteX0" fmla="*/ 780840 w 780840"/>
                <a:gd name="connsiteY0" fmla="*/ 389479 h 779033"/>
                <a:gd name="connsiteX1" fmla="*/ 390402 w 780840"/>
                <a:gd name="connsiteY1" fmla="*/ 779034 h 779033"/>
                <a:gd name="connsiteX2" fmla="*/ 0 w 780840"/>
                <a:gd name="connsiteY2" fmla="*/ 389479 h 779033"/>
                <a:gd name="connsiteX3" fmla="*/ 390402 w 780840"/>
                <a:gd name="connsiteY3" fmla="*/ 0 h 779033"/>
                <a:gd name="connsiteX4" fmla="*/ 780840 w 780840"/>
                <a:gd name="connsiteY4" fmla="*/ 389479 h 779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0840" h="779033">
                  <a:moveTo>
                    <a:pt x="780840" y="389479"/>
                  </a:moveTo>
                  <a:cubicBezTo>
                    <a:pt x="780840" y="604608"/>
                    <a:pt x="606063" y="779034"/>
                    <a:pt x="390402" y="779034"/>
                  </a:cubicBezTo>
                  <a:cubicBezTo>
                    <a:pt x="174768" y="779034"/>
                    <a:pt x="0" y="604608"/>
                    <a:pt x="0" y="389479"/>
                  </a:cubicBezTo>
                  <a:cubicBezTo>
                    <a:pt x="0" y="174430"/>
                    <a:pt x="174768" y="0"/>
                    <a:pt x="390402" y="0"/>
                  </a:cubicBezTo>
                  <a:cubicBezTo>
                    <a:pt x="606063" y="0"/>
                    <a:pt x="780840" y="174430"/>
                    <a:pt x="780840" y="389479"/>
                  </a:cubicBezTo>
                </a:path>
              </a:pathLst>
            </a:custGeom>
            <a:solidFill>
              <a:srgbClr val="F5DD6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1" name="Freeform 670">
              <a:extLst>
                <a:ext uri="{FF2B5EF4-FFF2-40B4-BE49-F238E27FC236}">
                  <a16:creationId xmlns:a16="http://schemas.microsoft.com/office/drawing/2014/main" id="{1260CBBD-D5E1-970E-8C36-BBCB2186F903}"/>
                </a:ext>
              </a:extLst>
            </p:cNvPr>
            <p:cNvSpPr/>
            <p:nvPr/>
          </p:nvSpPr>
          <p:spPr>
            <a:xfrm>
              <a:off x="-4815828" y="410974"/>
              <a:ext cx="772836" cy="771087"/>
            </a:xfrm>
            <a:custGeom>
              <a:avLst/>
              <a:gdLst>
                <a:gd name="connsiteX0" fmla="*/ 772837 w 772836"/>
                <a:gd name="connsiteY0" fmla="*/ 385522 h 771087"/>
                <a:gd name="connsiteX1" fmla="*/ 386404 w 772836"/>
                <a:gd name="connsiteY1" fmla="*/ 771087 h 771087"/>
                <a:gd name="connsiteX2" fmla="*/ 0 w 772836"/>
                <a:gd name="connsiteY2" fmla="*/ 385522 h 771087"/>
                <a:gd name="connsiteX3" fmla="*/ 386404 w 772836"/>
                <a:gd name="connsiteY3" fmla="*/ 0 h 771087"/>
                <a:gd name="connsiteX4" fmla="*/ 772837 w 772836"/>
                <a:gd name="connsiteY4" fmla="*/ 385522 h 771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836" h="771087">
                  <a:moveTo>
                    <a:pt x="772837" y="385522"/>
                  </a:moveTo>
                  <a:cubicBezTo>
                    <a:pt x="772837" y="598449"/>
                    <a:pt x="599869" y="771087"/>
                    <a:pt x="386404" y="771087"/>
                  </a:cubicBezTo>
                  <a:cubicBezTo>
                    <a:pt x="172977" y="771087"/>
                    <a:pt x="0" y="598449"/>
                    <a:pt x="0" y="385522"/>
                  </a:cubicBezTo>
                  <a:cubicBezTo>
                    <a:pt x="0" y="172666"/>
                    <a:pt x="172977" y="0"/>
                    <a:pt x="386404" y="0"/>
                  </a:cubicBezTo>
                  <a:cubicBezTo>
                    <a:pt x="599869" y="0"/>
                    <a:pt x="772837" y="172666"/>
                    <a:pt x="772837" y="385522"/>
                  </a:cubicBezTo>
                </a:path>
              </a:pathLst>
            </a:custGeom>
            <a:solidFill>
              <a:srgbClr val="F5DD6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2" name="Freeform 671">
              <a:extLst>
                <a:ext uri="{FF2B5EF4-FFF2-40B4-BE49-F238E27FC236}">
                  <a16:creationId xmlns:a16="http://schemas.microsoft.com/office/drawing/2014/main" id="{5E84F074-38C7-5891-462E-EAB1306676AD}"/>
                </a:ext>
              </a:extLst>
            </p:cNvPr>
            <p:cNvSpPr/>
            <p:nvPr/>
          </p:nvSpPr>
          <p:spPr>
            <a:xfrm>
              <a:off x="-4811859" y="414967"/>
              <a:ext cx="764898" cy="763133"/>
            </a:xfrm>
            <a:custGeom>
              <a:avLst/>
              <a:gdLst>
                <a:gd name="connsiteX0" fmla="*/ 764898 w 764898"/>
                <a:gd name="connsiteY0" fmla="*/ 381529 h 763133"/>
                <a:gd name="connsiteX1" fmla="*/ 382435 w 764898"/>
                <a:gd name="connsiteY1" fmla="*/ 763134 h 763133"/>
                <a:gd name="connsiteX2" fmla="*/ 0 w 764898"/>
                <a:gd name="connsiteY2" fmla="*/ 381529 h 763133"/>
                <a:gd name="connsiteX3" fmla="*/ 382435 w 764898"/>
                <a:gd name="connsiteY3" fmla="*/ 0 h 763133"/>
                <a:gd name="connsiteX4" fmla="*/ 764898 w 764898"/>
                <a:gd name="connsiteY4" fmla="*/ 381529 h 763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898" h="763133">
                  <a:moveTo>
                    <a:pt x="764898" y="381529"/>
                  </a:moveTo>
                  <a:cubicBezTo>
                    <a:pt x="764898" y="592264"/>
                    <a:pt x="593693" y="763134"/>
                    <a:pt x="382435" y="763134"/>
                  </a:cubicBezTo>
                  <a:cubicBezTo>
                    <a:pt x="171242" y="763134"/>
                    <a:pt x="0" y="592264"/>
                    <a:pt x="0" y="381529"/>
                  </a:cubicBezTo>
                  <a:cubicBezTo>
                    <a:pt x="0" y="170868"/>
                    <a:pt x="171242" y="0"/>
                    <a:pt x="382435" y="0"/>
                  </a:cubicBezTo>
                  <a:cubicBezTo>
                    <a:pt x="593693" y="0"/>
                    <a:pt x="764898" y="170868"/>
                    <a:pt x="764898" y="381529"/>
                  </a:cubicBezTo>
                </a:path>
              </a:pathLst>
            </a:custGeom>
            <a:solidFill>
              <a:srgbClr val="F5DC6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3" name="Freeform 672">
              <a:extLst>
                <a:ext uri="{FF2B5EF4-FFF2-40B4-BE49-F238E27FC236}">
                  <a16:creationId xmlns:a16="http://schemas.microsoft.com/office/drawing/2014/main" id="{117AA552-85E4-F950-43BE-F529E36C2050}"/>
                </a:ext>
              </a:extLst>
            </p:cNvPr>
            <p:cNvSpPr/>
            <p:nvPr/>
          </p:nvSpPr>
          <p:spPr>
            <a:xfrm>
              <a:off x="-4807853" y="418925"/>
              <a:ext cx="756932" cy="755178"/>
            </a:xfrm>
            <a:custGeom>
              <a:avLst/>
              <a:gdLst>
                <a:gd name="connsiteX0" fmla="*/ 756932 w 756932"/>
                <a:gd name="connsiteY0" fmla="*/ 377571 h 755178"/>
                <a:gd name="connsiteX1" fmla="*/ 378429 w 756932"/>
                <a:gd name="connsiteY1" fmla="*/ 755178 h 755178"/>
                <a:gd name="connsiteX2" fmla="*/ 0 w 756932"/>
                <a:gd name="connsiteY2" fmla="*/ 377571 h 755178"/>
                <a:gd name="connsiteX3" fmla="*/ 378429 w 756932"/>
                <a:gd name="connsiteY3" fmla="*/ 0 h 755178"/>
                <a:gd name="connsiteX4" fmla="*/ 756932 w 756932"/>
                <a:gd name="connsiteY4" fmla="*/ 377571 h 755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932" h="755178">
                  <a:moveTo>
                    <a:pt x="756932" y="377571"/>
                  </a:moveTo>
                  <a:cubicBezTo>
                    <a:pt x="756932" y="586150"/>
                    <a:pt x="587490" y="755178"/>
                    <a:pt x="378429" y="755178"/>
                  </a:cubicBezTo>
                  <a:cubicBezTo>
                    <a:pt x="169433" y="755178"/>
                    <a:pt x="0" y="586150"/>
                    <a:pt x="0" y="377571"/>
                  </a:cubicBezTo>
                  <a:cubicBezTo>
                    <a:pt x="0" y="169105"/>
                    <a:pt x="169433" y="0"/>
                    <a:pt x="378429" y="0"/>
                  </a:cubicBezTo>
                  <a:cubicBezTo>
                    <a:pt x="587490" y="0"/>
                    <a:pt x="756932" y="169105"/>
                    <a:pt x="756932" y="377571"/>
                  </a:cubicBezTo>
                </a:path>
              </a:pathLst>
            </a:custGeom>
            <a:solidFill>
              <a:srgbClr val="F5D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4" name="Freeform 673">
              <a:extLst>
                <a:ext uri="{FF2B5EF4-FFF2-40B4-BE49-F238E27FC236}">
                  <a16:creationId xmlns:a16="http://schemas.microsoft.com/office/drawing/2014/main" id="{5CD93B80-999D-8FAB-80BE-F541421AF1B2}"/>
                </a:ext>
              </a:extLst>
            </p:cNvPr>
            <p:cNvSpPr/>
            <p:nvPr/>
          </p:nvSpPr>
          <p:spPr>
            <a:xfrm>
              <a:off x="-4803892" y="422918"/>
              <a:ext cx="748965" cy="747233"/>
            </a:xfrm>
            <a:custGeom>
              <a:avLst/>
              <a:gdLst>
                <a:gd name="connsiteX0" fmla="*/ 748966 w 748965"/>
                <a:gd name="connsiteY0" fmla="*/ 373577 h 747233"/>
                <a:gd name="connsiteX1" fmla="*/ 374469 w 748965"/>
                <a:gd name="connsiteY1" fmla="*/ 747233 h 747233"/>
                <a:gd name="connsiteX2" fmla="*/ 0 w 748965"/>
                <a:gd name="connsiteY2" fmla="*/ 373577 h 747233"/>
                <a:gd name="connsiteX3" fmla="*/ 374469 w 748965"/>
                <a:gd name="connsiteY3" fmla="*/ 0 h 747233"/>
                <a:gd name="connsiteX4" fmla="*/ 748966 w 748965"/>
                <a:gd name="connsiteY4" fmla="*/ 373577 h 747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8965" h="747233">
                  <a:moveTo>
                    <a:pt x="748966" y="373577"/>
                  </a:moveTo>
                  <a:cubicBezTo>
                    <a:pt x="748966" y="579955"/>
                    <a:pt x="581296" y="747233"/>
                    <a:pt x="374469" y="747233"/>
                  </a:cubicBezTo>
                  <a:cubicBezTo>
                    <a:pt x="167670" y="747233"/>
                    <a:pt x="0" y="579955"/>
                    <a:pt x="0" y="373577"/>
                  </a:cubicBezTo>
                  <a:cubicBezTo>
                    <a:pt x="0" y="167271"/>
                    <a:pt x="167670" y="0"/>
                    <a:pt x="374469" y="0"/>
                  </a:cubicBezTo>
                  <a:cubicBezTo>
                    <a:pt x="581296" y="0"/>
                    <a:pt x="748966" y="167271"/>
                    <a:pt x="748966" y="373577"/>
                  </a:cubicBezTo>
                </a:path>
              </a:pathLst>
            </a:custGeom>
            <a:solidFill>
              <a:srgbClr val="F5DC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5" name="Freeform 674">
              <a:extLst>
                <a:ext uri="{FF2B5EF4-FFF2-40B4-BE49-F238E27FC236}">
                  <a16:creationId xmlns:a16="http://schemas.microsoft.com/office/drawing/2014/main" id="{21169E77-0B49-0E15-CBF2-0A3CEE6FB1C0}"/>
                </a:ext>
              </a:extLst>
            </p:cNvPr>
            <p:cNvSpPr/>
            <p:nvPr/>
          </p:nvSpPr>
          <p:spPr>
            <a:xfrm>
              <a:off x="-4799886" y="426840"/>
              <a:ext cx="740953" cy="739313"/>
            </a:xfrm>
            <a:custGeom>
              <a:avLst/>
              <a:gdLst>
                <a:gd name="connsiteX0" fmla="*/ 740954 w 740953"/>
                <a:gd name="connsiteY0" fmla="*/ 369655 h 739313"/>
                <a:gd name="connsiteX1" fmla="*/ 370463 w 740953"/>
                <a:gd name="connsiteY1" fmla="*/ 739314 h 739313"/>
                <a:gd name="connsiteX2" fmla="*/ 0 w 740953"/>
                <a:gd name="connsiteY2" fmla="*/ 369655 h 739313"/>
                <a:gd name="connsiteX3" fmla="*/ 370463 w 740953"/>
                <a:gd name="connsiteY3" fmla="*/ 0 h 739313"/>
                <a:gd name="connsiteX4" fmla="*/ 740954 w 740953"/>
                <a:gd name="connsiteY4" fmla="*/ 369655 h 739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0953" h="739313">
                  <a:moveTo>
                    <a:pt x="740954" y="369655"/>
                  </a:moveTo>
                  <a:cubicBezTo>
                    <a:pt x="740954" y="573841"/>
                    <a:pt x="575093" y="739314"/>
                    <a:pt x="370463" y="739314"/>
                  </a:cubicBezTo>
                  <a:cubicBezTo>
                    <a:pt x="165870" y="739314"/>
                    <a:pt x="0" y="573841"/>
                    <a:pt x="0" y="369655"/>
                  </a:cubicBezTo>
                  <a:cubicBezTo>
                    <a:pt x="0" y="165544"/>
                    <a:pt x="165870" y="0"/>
                    <a:pt x="370463" y="0"/>
                  </a:cubicBezTo>
                  <a:cubicBezTo>
                    <a:pt x="575093" y="0"/>
                    <a:pt x="740954" y="165544"/>
                    <a:pt x="740954" y="369655"/>
                  </a:cubicBezTo>
                </a:path>
              </a:pathLst>
            </a:custGeom>
            <a:solidFill>
              <a:srgbClr val="F6DB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6" name="Freeform 675">
              <a:extLst>
                <a:ext uri="{FF2B5EF4-FFF2-40B4-BE49-F238E27FC236}">
                  <a16:creationId xmlns:a16="http://schemas.microsoft.com/office/drawing/2014/main" id="{FB210B91-22A5-145B-30D6-295ED98FF87C}"/>
                </a:ext>
              </a:extLst>
            </p:cNvPr>
            <p:cNvSpPr/>
            <p:nvPr/>
          </p:nvSpPr>
          <p:spPr>
            <a:xfrm>
              <a:off x="-4795917" y="430834"/>
              <a:ext cx="733024" cy="731396"/>
            </a:xfrm>
            <a:custGeom>
              <a:avLst/>
              <a:gdLst>
                <a:gd name="connsiteX0" fmla="*/ 733024 w 733024"/>
                <a:gd name="connsiteY0" fmla="*/ 365661 h 731396"/>
                <a:gd name="connsiteX1" fmla="*/ 366494 w 733024"/>
                <a:gd name="connsiteY1" fmla="*/ 731396 h 731396"/>
                <a:gd name="connsiteX2" fmla="*/ 0 w 733024"/>
                <a:gd name="connsiteY2" fmla="*/ 365661 h 731396"/>
                <a:gd name="connsiteX3" fmla="*/ 366494 w 733024"/>
                <a:gd name="connsiteY3" fmla="*/ 0 h 731396"/>
                <a:gd name="connsiteX4" fmla="*/ 733024 w 733024"/>
                <a:gd name="connsiteY4" fmla="*/ 365661 h 731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024" h="731396">
                  <a:moveTo>
                    <a:pt x="733024" y="365661"/>
                  </a:moveTo>
                  <a:cubicBezTo>
                    <a:pt x="733024" y="567655"/>
                    <a:pt x="568918" y="731396"/>
                    <a:pt x="366494" y="731396"/>
                  </a:cubicBezTo>
                  <a:cubicBezTo>
                    <a:pt x="164097" y="731396"/>
                    <a:pt x="0" y="567655"/>
                    <a:pt x="0" y="365661"/>
                  </a:cubicBezTo>
                  <a:cubicBezTo>
                    <a:pt x="0" y="163744"/>
                    <a:pt x="164097" y="0"/>
                    <a:pt x="366494" y="0"/>
                  </a:cubicBezTo>
                  <a:cubicBezTo>
                    <a:pt x="568918" y="0"/>
                    <a:pt x="733024" y="163744"/>
                    <a:pt x="733024" y="365661"/>
                  </a:cubicBezTo>
                </a:path>
              </a:pathLst>
            </a:custGeom>
            <a:solidFill>
              <a:srgbClr val="F6DB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7" name="Freeform 676">
              <a:extLst>
                <a:ext uri="{FF2B5EF4-FFF2-40B4-BE49-F238E27FC236}">
                  <a16:creationId xmlns:a16="http://schemas.microsoft.com/office/drawing/2014/main" id="{151F2095-BC3B-1AF8-275D-DE1CB9A7F23A}"/>
                </a:ext>
              </a:extLst>
            </p:cNvPr>
            <p:cNvSpPr/>
            <p:nvPr/>
          </p:nvSpPr>
          <p:spPr>
            <a:xfrm>
              <a:off x="-4791920" y="434792"/>
              <a:ext cx="725094" cy="723486"/>
            </a:xfrm>
            <a:custGeom>
              <a:avLst/>
              <a:gdLst>
                <a:gd name="connsiteX0" fmla="*/ 725095 w 725094"/>
                <a:gd name="connsiteY0" fmla="*/ 361703 h 723486"/>
                <a:gd name="connsiteX1" fmla="*/ 362497 w 725094"/>
                <a:gd name="connsiteY1" fmla="*/ 723487 h 723486"/>
                <a:gd name="connsiteX2" fmla="*/ 0 w 725094"/>
                <a:gd name="connsiteY2" fmla="*/ 361703 h 723486"/>
                <a:gd name="connsiteX3" fmla="*/ 362497 w 725094"/>
                <a:gd name="connsiteY3" fmla="*/ 0 h 723486"/>
                <a:gd name="connsiteX4" fmla="*/ 725095 w 725094"/>
                <a:gd name="connsiteY4" fmla="*/ 361703 h 723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094" h="723486">
                  <a:moveTo>
                    <a:pt x="725095" y="361703"/>
                  </a:moveTo>
                  <a:cubicBezTo>
                    <a:pt x="725095" y="561505"/>
                    <a:pt x="562724" y="723487"/>
                    <a:pt x="362497" y="723487"/>
                  </a:cubicBezTo>
                  <a:cubicBezTo>
                    <a:pt x="162297" y="723487"/>
                    <a:pt x="0" y="561505"/>
                    <a:pt x="0" y="361703"/>
                  </a:cubicBezTo>
                  <a:cubicBezTo>
                    <a:pt x="0" y="161981"/>
                    <a:pt x="162297" y="0"/>
                    <a:pt x="362497" y="0"/>
                  </a:cubicBezTo>
                  <a:cubicBezTo>
                    <a:pt x="562724" y="0"/>
                    <a:pt x="725095" y="161981"/>
                    <a:pt x="725095" y="361703"/>
                  </a:cubicBezTo>
                </a:path>
              </a:pathLst>
            </a:custGeom>
            <a:solidFill>
              <a:srgbClr val="F6DB6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8" name="Freeform 677">
              <a:extLst>
                <a:ext uri="{FF2B5EF4-FFF2-40B4-BE49-F238E27FC236}">
                  <a16:creationId xmlns:a16="http://schemas.microsoft.com/office/drawing/2014/main" id="{67B66A17-101D-11E8-1088-5EE66AD250F7}"/>
                </a:ext>
              </a:extLst>
            </p:cNvPr>
            <p:cNvSpPr/>
            <p:nvPr/>
          </p:nvSpPr>
          <p:spPr>
            <a:xfrm>
              <a:off x="-4787914" y="438786"/>
              <a:ext cx="717082" cy="715495"/>
            </a:xfrm>
            <a:custGeom>
              <a:avLst/>
              <a:gdLst>
                <a:gd name="connsiteX0" fmla="*/ 717083 w 717082"/>
                <a:gd name="connsiteY0" fmla="*/ 357709 h 715495"/>
                <a:gd name="connsiteX1" fmla="*/ 358490 w 717082"/>
                <a:gd name="connsiteY1" fmla="*/ 715495 h 715495"/>
                <a:gd name="connsiteX2" fmla="*/ 0 w 717082"/>
                <a:gd name="connsiteY2" fmla="*/ 357709 h 715495"/>
                <a:gd name="connsiteX3" fmla="*/ 358490 w 717082"/>
                <a:gd name="connsiteY3" fmla="*/ 0 h 715495"/>
                <a:gd name="connsiteX4" fmla="*/ 717083 w 717082"/>
                <a:gd name="connsiteY4" fmla="*/ 357709 h 715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7082" h="715495">
                  <a:moveTo>
                    <a:pt x="717083" y="357709"/>
                  </a:moveTo>
                  <a:cubicBezTo>
                    <a:pt x="717083" y="555310"/>
                    <a:pt x="556557" y="715495"/>
                    <a:pt x="358490" y="715495"/>
                  </a:cubicBezTo>
                  <a:cubicBezTo>
                    <a:pt x="160460" y="715495"/>
                    <a:pt x="0" y="555310"/>
                    <a:pt x="0" y="357709"/>
                  </a:cubicBezTo>
                  <a:cubicBezTo>
                    <a:pt x="0" y="160182"/>
                    <a:pt x="160460" y="0"/>
                    <a:pt x="358490" y="0"/>
                  </a:cubicBezTo>
                  <a:cubicBezTo>
                    <a:pt x="556557" y="0"/>
                    <a:pt x="717083" y="160182"/>
                    <a:pt x="717083" y="357709"/>
                  </a:cubicBezTo>
                </a:path>
              </a:pathLst>
            </a:custGeom>
            <a:solidFill>
              <a:srgbClr val="F6DB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9" name="Freeform 678">
              <a:extLst>
                <a:ext uri="{FF2B5EF4-FFF2-40B4-BE49-F238E27FC236}">
                  <a16:creationId xmlns:a16="http://schemas.microsoft.com/office/drawing/2014/main" id="{28981551-4787-1571-5B6D-83164D69DEA4}"/>
                </a:ext>
              </a:extLst>
            </p:cNvPr>
            <p:cNvSpPr/>
            <p:nvPr/>
          </p:nvSpPr>
          <p:spPr>
            <a:xfrm>
              <a:off x="-4783945" y="442744"/>
              <a:ext cx="709153" cy="707539"/>
            </a:xfrm>
            <a:custGeom>
              <a:avLst/>
              <a:gdLst>
                <a:gd name="connsiteX0" fmla="*/ 709153 w 709153"/>
                <a:gd name="connsiteY0" fmla="*/ 353752 h 707539"/>
                <a:gd name="connsiteX1" fmla="*/ 354521 w 709153"/>
                <a:gd name="connsiteY1" fmla="*/ 707540 h 707539"/>
                <a:gd name="connsiteX2" fmla="*/ 0 w 709153"/>
                <a:gd name="connsiteY2" fmla="*/ 353752 h 707539"/>
                <a:gd name="connsiteX3" fmla="*/ 354521 w 709153"/>
                <a:gd name="connsiteY3" fmla="*/ 0 h 707539"/>
                <a:gd name="connsiteX4" fmla="*/ 709153 w 709153"/>
                <a:gd name="connsiteY4" fmla="*/ 353752 h 707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9153" h="707539">
                  <a:moveTo>
                    <a:pt x="709153" y="353752"/>
                  </a:moveTo>
                  <a:cubicBezTo>
                    <a:pt x="709153" y="549160"/>
                    <a:pt x="550391" y="707540"/>
                    <a:pt x="354521" y="707540"/>
                  </a:cubicBezTo>
                  <a:cubicBezTo>
                    <a:pt x="158688" y="707540"/>
                    <a:pt x="0" y="549160"/>
                    <a:pt x="0" y="353752"/>
                  </a:cubicBezTo>
                  <a:cubicBezTo>
                    <a:pt x="0" y="158419"/>
                    <a:pt x="158688" y="0"/>
                    <a:pt x="354521" y="0"/>
                  </a:cubicBezTo>
                  <a:cubicBezTo>
                    <a:pt x="550391" y="0"/>
                    <a:pt x="709153" y="158419"/>
                    <a:pt x="709153" y="353752"/>
                  </a:cubicBezTo>
                </a:path>
              </a:pathLst>
            </a:custGeom>
            <a:solidFill>
              <a:srgbClr val="F6DA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0" name="Freeform 679">
              <a:extLst>
                <a:ext uri="{FF2B5EF4-FFF2-40B4-BE49-F238E27FC236}">
                  <a16:creationId xmlns:a16="http://schemas.microsoft.com/office/drawing/2014/main" id="{7AF7F4E6-D92D-72F0-EF63-1032FC2596BD}"/>
                </a:ext>
              </a:extLst>
            </p:cNvPr>
            <p:cNvSpPr/>
            <p:nvPr/>
          </p:nvSpPr>
          <p:spPr>
            <a:xfrm>
              <a:off x="-4780021" y="446738"/>
              <a:ext cx="701223" cy="699594"/>
            </a:xfrm>
            <a:custGeom>
              <a:avLst/>
              <a:gdLst>
                <a:gd name="connsiteX0" fmla="*/ 701224 w 701223"/>
                <a:gd name="connsiteY0" fmla="*/ 349758 h 699594"/>
                <a:gd name="connsiteX1" fmla="*/ 350598 w 701223"/>
                <a:gd name="connsiteY1" fmla="*/ 699595 h 699594"/>
                <a:gd name="connsiteX2" fmla="*/ 0 w 701223"/>
                <a:gd name="connsiteY2" fmla="*/ 349758 h 699594"/>
                <a:gd name="connsiteX3" fmla="*/ 350598 w 701223"/>
                <a:gd name="connsiteY3" fmla="*/ 0 h 699594"/>
                <a:gd name="connsiteX4" fmla="*/ 701224 w 701223"/>
                <a:gd name="connsiteY4" fmla="*/ 349758 h 699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23" h="699594">
                  <a:moveTo>
                    <a:pt x="701224" y="349758"/>
                  </a:moveTo>
                  <a:cubicBezTo>
                    <a:pt x="701224" y="542937"/>
                    <a:pt x="544262" y="699595"/>
                    <a:pt x="350598" y="699595"/>
                  </a:cubicBezTo>
                  <a:cubicBezTo>
                    <a:pt x="156962" y="699595"/>
                    <a:pt x="0" y="542937"/>
                    <a:pt x="0" y="349758"/>
                  </a:cubicBezTo>
                  <a:cubicBezTo>
                    <a:pt x="0" y="156656"/>
                    <a:pt x="156962" y="0"/>
                    <a:pt x="350598" y="0"/>
                  </a:cubicBezTo>
                  <a:cubicBezTo>
                    <a:pt x="544262" y="0"/>
                    <a:pt x="701224" y="156656"/>
                    <a:pt x="701224" y="349758"/>
                  </a:cubicBezTo>
                </a:path>
              </a:pathLst>
            </a:custGeom>
            <a:solidFill>
              <a:srgbClr val="F6DA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1" name="Freeform 680">
              <a:extLst>
                <a:ext uri="{FF2B5EF4-FFF2-40B4-BE49-F238E27FC236}">
                  <a16:creationId xmlns:a16="http://schemas.microsoft.com/office/drawing/2014/main" id="{8E0BD25D-19FB-B9CF-3BD3-C724B09BD438}"/>
                </a:ext>
              </a:extLst>
            </p:cNvPr>
            <p:cNvSpPr/>
            <p:nvPr/>
          </p:nvSpPr>
          <p:spPr>
            <a:xfrm>
              <a:off x="-4775978" y="450695"/>
              <a:ext cx="693183" cy="691640"/>
            </a:xfrm>
            <a:custGeom>
              <a:avLst/>
              <a:gdLst>
                <a:gd name="connsiteX0" fmla="*/ 693184 w 693183"/>
                <a:gd name="connsiteY0" fmla="*/ 345801 h 691640"/>
                <a:gd name="connsiteX1" fmla="*/ 346555 w 693183"/>
                <a:gd name="connsiteY1" fmla="*/ 691640 h 691640"/>
                <a:gd name="connsiteX2" fmla="*/ 0 w 693183"/>
                <a:gd name="connsiteY2" fmla="*/ 345801 h 691640"/>
                <a:gd name="connsiteX3" fmla="*/ 346555 w 693183"/>
                <a:gd name="connsiteY3" fmla="*/ 0 h 691640"/>
                <a:gd name="connsiteX4" fmla="*/ 693184 w 693183"/>
                <a:gd name="connsiteY4" fmla="*/ 345801 h 691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183" h="691640">
                  <a:moveTo>
                    <a:pt x="693184" y="345801"/>
                  </a:moveTo>
                  <a:cubicBezTo>
                    <a:pt x="693184" y="536788"/>
                    <a:pt x="538022" y="691640"/>
                    <a:pt x="346555" y="691640"/>
                  </a:cubicBezTo>
                  <a:cubicBezTo>
                    <a:pt x="155125" y="691640"/>
                    <a:pt x="0" y="536788"/>
                    <a:pt x="0" y="345801"/>
                  </a:cubicBezTo>
                  <a:cubicBezTo>
                    <a:pt x="0" y="154894"/>
                    <a:pt x="155125" y="0"/>
                    <a:pt x="346555" y="0"/>
                  </a:cubicBezTo>
                  <a:cubicBezTo>
                    <a:pt x="538022" y="0"/>
                    <a:pt x="693184" y="154894"/>
                    <a:pt x="693184" y="345801"/>
                  </a:cubicBezTo>
                </a:path>
              </a:pathLst>
            </a:custGeom>
            <a:solidFill>
              <a:srgbClr val="F6DA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2" name="Freeform 681">
              <a:extLst>
                <a:ext uri="{FF2B5EF4-FFF2-40B4-BE49-F238E27FC236}">
                  <a16:creationId xmlns:a16="http://schemas.microsoft.com/office/drawing/2014/main" id="{7C18439A-19B8-20E8-10FE-0621380C3016}"/>
                </a:ext>
              </a:extLst>
            </p:cNvPr>
            <p:cNvSpPr/>
            <p:nvPr/>
          </p:nvSpPr>
          <p:spPr>
            <a:xfrm>
              <a:off x="-4771981" y="454688"/>
              <a:ext cx="685217" cy="683685"/>
            </a:xfrm>
            <a:custGeom>
              <a:avLst/>
              <a:gdLst>
                <a:gd name="connsiteX0" fmla="*/ 685217 w 685217"/>
                <a:gd name="connsiteY0" fmla="*/ 341807 h 683685"/>
                <a:gd name="connsiteX1" fmla="*/ 342558 w 685217"/>
                <a:gd name="connsiteY1" fmla="*/ 683686 h 683685"/>
                <a:gd name="connsiteX2" fmla="*/ 0 w 685217"/>
                <a:gd name="connsiteY2" fmla="*/ 341807 h 683685"/>
                <a:gd name="connsiteX3" fmla="*/ 342558 w 685217"/>
                <a:gd name="connsiteY3" fmla="*/ 0 h 683685"/>
                <a:gd name="connsiteX4" fmla="*/ 685217 w 685217"/>
                <a:gd name="connsiteY4" fmla="*/ 341807 h 6836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5217" h="683685">
                  <a:moveTo>
                    <a:pt x="685217" y="341807"/>
                  </a:moveTo>
                  <a:cubicBezTo>
                    <a:pt x="685217" y="530592"/>
                    <a:pt x="531828" y="683686"/>
                    <a:pt x="342558" y="683686"/>
                  </a:cubicBezTo>
                  <a:cubicBezTo>
                    <a:pt x="153362" y="683686"/>
                    <a:pt x="0" y="530592"/>
                    <a:pt x="0" y="341807"/>
                  </a:cubicBezTo>
                  <a:cubicBezTo>
                    <a:pt x="0" y="153094"/>
                    <a:pt x="153362" y="0"/>
                    <a:pt x="342558" y="0"/>
                  </a:cubicBezTo>
                  <a:cubicBezTo>
                    <a:pt x="531828" y="0"/>
                    <a:pt x="685217" y="153094"/>
                    <a:pt x="685217" y="341807"/>
                  </a:cubicBezTo>
                </a:path>
              </a:pathLst>
            </a:custGeom>
            <a:solidFill>
              <a:srgbClr val="F6D96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3" name="Freeform 682">
              <a:extLst>
                <a:ext uri="{FF2B5EF4-FFF2-40B4-BE49-F238E27FC236}">
                  <a16:creationId xmlns:a16="http://schemas.microsoft.com/office/drawing/2014/main" id="{EFE511CB-59C7-0A7A-942D-D031AF120F01}"/>
                </a:ext>
              </a:extLst>
            </p:cNvPr>
            <p:cNvSpPr/>
            <p:nvPr/>
          </p:nvSpPr>
          <p:spPr>
            <a:xfrm>
              <a:off x="-4768049" y="458646"/>
              <a:ext cx="677278" cy="675739"/>
            </a:xfrm>
            <a:custGeom>
              <a:avLst/>
              <a:gdLst>
                <a:gd name="connsiteX0" fmla="*/ 677279 w 677278"/>
                <a:gd name="connsiteY0" fmla="*/ 337849 h 675739"/>
                <a:gd name="connsiteX1" fmla="*/ 338625 w 677278"/>
                <a:gd name="connsiteY1" fmla="*/ 675739 h 675739"/>
                <a:gd name="connsiteX2" fmla="*/ 0 w 677278"/>
                <a:gd name="connsiteY2" fmla="*/ 337849 h 675739"/>
                <a:gd name="connsiteX3" fmla="*/ 338625 w 677278"/>
                <a:gd name="connsiteY3" fmla="*/ 0 h 675739"/>
                <a:gd name="connsiteX4" fmla="*/ 677279 w 677278"/>
                <a:gd name="connsiteY4" fmla="*/ 337849 h 6757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78" h="675739">
                  <a:moveTo>
                    <a:pt x="677279" y="337849"/>
                  </a:moveTo>
                  <a:cubicBezTo>
                    <a:pt x="677279" y="524479"/>
                    <a:pt x="525689" y="675739"/>
                    <a:pt x="338625" y="675739"/>
                  </a:cubicBezTo>
                  <a:cubicBezTo>
                    <a:pt x="151626" y="675739"/>
                    <a:pt x="0" y="524479"/>
                    <a:pt x="0" y="337849"/>
                  </a:cubicBezTo>
                  <a:cubicBezTo>
                    <a:pt x="0" y="151295"/>
                    <a:pt x="151626" y="0"/>
                    <a:pt x="338625" y="0"/>
                  </a:cubicBezTo>
                  <a:cubicBezTo>
                    <a:pt x="525689" y="0"/>
                    <a:pt x="677279" y="151295"/>
                    <a:pt x="677279" y="337849"/>
                  </a:cubicBezTo>
                </a:path>
              </a:pathLst>
            </a:custGeom>
            <a:solidFill>
              <a:srgbClr val="F6D9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4" name="Freeform 683">
              <a:extLst>
                <a:ext uri="{FF2B5EF4-FFF2-40B4-BE49-F238E27FC236}">
                  <a16:creationId xmlns:a16="http://schemas.microsoft.com/office/drawing/2014/main" id="{7C3FE751-4221-7F8C-980B-9689FA2E8966}"/>
                </a:ext>
              </a:extLst>
            </p:cNvPr>
            <p:cNvSpPr/>
            <p:nvPr/>
          </p:nvSpPr>
          <p:spPr>
            <a:xfrm>
              <a:off x="-4764043" y="462640"/>
              <a:ext cx="669312" cy="667785"/>
            </a:xfrm>
            <a:custGeom>
              <a:avLst/>
              <a:gdLst>
                <a:gd name="connsiteX0" fmla="*/ 669313 w 669312"/>
                <a:gd name="connsiteY0" fmla="*/ 333855 h 667785"/>
                <a:gd name="connsiteX1" fmla="*/ 334619 w 669312"/>
                <a:gd name="connsiteY1" fmla="*/ 667785 h 667785"/>
                <a:gd name="connsiteX2" fmla="*/ 0 w 669312"/>
                <a:gd name="connsiteY2" fmla="*/ 333855 h 667785"/>
                <a:gd name="connsiteX3" fmla="*/ 334619 w 669312"/>
                <a:gd name="connsiteY3" fmla="*/ 0 h 667785"/>
                <a:gd name="connsiteX4" fmla="*/ 669313 w 669312"/>
                <a:gd name="connsiteY4" fmla="*/ 333855 h 667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312" h="667785">
                  <a:moveTo>
                    <a:pt x="669313" y="333855"/>
                  </a:moveTo>
                  <a:cubicBezTo>
                    <a:pt x="669313" y="518293"/>
                    <a:pt x="519449" y="667785"/>
                    <a:pt x="334619" y="667785"/>
                  </a:cubicBezTo>
                  <a:cubicBezTo>
                    <a:pt x="149817" y="667785"/>
                    <a:pt x="0" y="518293"/>
                    <a:pt x="0" y="333855"/>
                  </a:cubicBezTo>
                  <a:cubicBezTo>
                    <a:pt x="0" y="149497"/>
                    <a:pt x="149817" y="0"/>
                    <a:pt x="334619" y="0"/>
                  </a:cubicBezTo>
                  <a:cubicBezTo>
                    <a:pt x="519449" y="0"/>
                    <a:pt x="669313" y="149497"/>
                    <a:pt x="669313" y="333855"/>
                  </a:cubicBezTo>
                </a:path>
              </a:pathLst>
            </a:custGeom>
            <a:solidFill>
              <a:srgbClr val="F6D9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5" name="Freeform 684">
              <a:extLst>
                <a:ext uri="{FF2B5EF4-FFF2-40B4-BE49-F238E27FC236}">
                  <a16:creationId xmlns:a16="http://schemas.microsoft.com/office/drawing/2014/main" id="{C61701A3-CB7D-694B-1D53-1FBC26FD8276}"/>
                </a:ext>
              </a:extLst>
            </p:cNvPr>
            <p:cNvSpPr/>
            <p:nvPr/>
          </p:nvSpPr>
          <p:spPr>
            <a:xfrm>
              <a:off x="-4760083" y="466562"/>
              <a:ext cx="661346" cy="659874"/>
            </a:xfrm>
            <a:custGeom>
              <a:avLst/>
              <a:gdLst>
                <a:gd name="connsiteX0" fmla="*/ 661346 w 661346"/>
                <a:gd name="connsiteY0" fmla="*/ 329933 h 659874"/>
                <a:gd name="connsiteX1" fmla="*/ 330659 w 661346"/>
                <a:gd name="connsiteY1" fmla="*/ 659875 h 659874"/>
                <a:gd name="connsiteX2" fmla="*/ 0 w 661346"/>
                <a:gd name="connsiteY2" fmla="*/ 329933 h 659874"/>
                <a:gd name="connsiteX3" fmla="*/ 330659 w 661346"/>
                <a:gd name="connsiteY3" fmla="*/ 0 h 659874"/>
                <a:gd name="connsiteX4" fmla="*/ 661346 w 661346"/>
                <a:gd name="connsiteY4" fmla="*/ 329933 h 65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346" h="659874">
                  <a:moveTo>
                    <a:pt x="661346" y="329933"/>
                  </a:moveTo>
                  <a:cubicBezTo>
                    <a:pt x="661346" y="512170"/>
                    <a:pt x="513292" y="659875"/>
                    <a:pt x="330659" y="659875"/>
                  </a:cubicBezTo>
                  <a:cubicBezTo>
                    <a:pt x="148063" y="659875"/>
                    <a:pt x="0" y="512170"/>
                    <a:pt x="0" y="329933"/>
                  </a:cubicBezTo>
                  <a:cubicBezTo>
                    <a:pt x="0" y="147770"/>
                    <a:pt x="148063" y="0"/>
                    <a:pt x="330659" y="0"/>
                  </a:cubicBezTo>
                  <a:cubicBezTo>
                    <a:pt x="513292" y="0"/>
                    <a:pt x="661346" y="147770"/>
                    <a:pt x="661346" y="329933"/>
                  </a:cubicBezTo>
                </a:path>
              </a:pathLst>
            </a:custGeom>
            <a:solidFill>
              <a:srgbClr val="F6D85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6" name="Freeform 685">
              <a:extLst>
                <a:ext uri="{FF2B5EF4-FFF2-40B4-BE49-F238E27FC236}">
                  <a16:creationId xmlns:a16="http://schemas.microsoft.com/office/drawing/2014/main" id="{46D6B4B8-75EE-63AE-7429-E2008F0BCD51}"/>
                </a:ext>
              </a:extLst>
            </p:cNvPr>
            <p:cNvSpPr/>
            <p:nvPr/>
          </p:nvSpPr>
          <p:spPr>
            <a:xfrm>
              <a:off x="-4756077" y="470556"/>
              <a:ext cx="653370" cy="651957"/>
            </a:xfrm>
            <a:custGeom>
              <a:avLst/>
              <a:gdLst>
                <a:gd name="connsiteX0" fmla="*/ 653371 w 653370"/>
                <a:gd name="connsiteY0" fmla="*/ 325939 h 651957"/>
                <a:gd name="connsiteX1" fmla="*/ 326653 w 653370"/>
                <a:gd name="connsiteY1" fmla="*/ 651957 h 651957"/>
                <a:gd name="connsiteX2" fmla="*/ 0 w 653370"/>
                <a:gd name="connsiteY2" fmla="*/ 325939 h 651957"/>
                <a:gd name="connsiteX3" fmla="*/ 326653 w 653370"/>
                <a:gd name="connsiteY3" fmla="*/ 0 h 651957"/>
                <a:gd name="connsiteX4" fmla="*/ 653371 w 653370"/>
                <a:gd name="connsiteY4" fmla="*/ 325939 h 651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370" h="651957">
                  <a:moveTo>
                    <a:pt x="653371" y="325939"/>
                  </a:moveTo>
                  <a:cubicBezTo>
                    <a:pt x="653371" y="505984"/>
                    <a:pt x="507089" y="651957"/>
                    <a:pt x="326653" y="651957"/>
                  </a:cubicBezTo>
                  <a:cubicBezTo>
                    <a:pt x="146254" y="651957"/>
                    <a:pt x="0" y="505984"/>
                    <a:pt x="0" y="325939"/>
                  </a:cubicBezTo>
                  <a:cubicBezTo>
                    <a:pt x="0" y="145971"/>
                    <a:pt x="146254" y="0"/>
                    <a:pt x="326653" y="0"/>
                  </a:cubicBezTo>
                  <a:cubicBezTo>
                    <a:pt x="507089" y="0"/>
                    <a:pt x="653371" y="145971"/>
                    <a:pt x="653371" y="325939"/>
                  </a:cubicBezTo>
                </a:path>
              </a:pathLst>
            </a:custGeom>
            <a:solidFill>
              <a:srgbClr val="F6D8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7" name="Freeform 686">
              <a:extLst>
                <a:ext uri="{FF2B5EF4-FFF2-40B4-BE49-F238E27FC236}">
                  <a16:creationId xmlns:a16="http://schemas.microsoft.com/office/drawing/2014/main" id="{260A7DAB-AD2A-E20A-E8F3-C7FF296C5A8D}"/>
                </a:ext>
              </a:extLst>
            </p:cNvPr>
            <p:cNvSpPr/>
            <p:nvPr/>
          </p:nvSpPr>
          <p:spPr>
            <a:xfrm>
              <a:off x="-4752107" y="474550"/>
              <a:ext cx="645404" cy="643965"/>
            </a:xfrm>
            <a:custGeom>
              <a:avLst/>
              <a:gdLst>
                <a:gd name="connsiteX0" fmla="*/ 645405 w 645404"/>
                <a:gd name="connsiteY0" fmla="*/ 321946 h 643965"/>
                <a:gd name="connsiteX1" fmla="*/ 322684 w 645404"/>
                <a:gd name="connsiteY1" fmla="*/ 643966 h 643965"/>
                <a:gd name="connsiteX2" fmla="*/ 0 w 645404"/>
                <a:gd name="connsiteY2" fmla="*/ 321946 h 643965"/>
                <a:gd name="connsiteX3" fmla="*/ 322684 w 645404"/>
                <a:gd name="connsiteY3" fmla="*/ 0 h 643965"/>
                <a:gd name="connsiteX4" fmla="*/ 645405 w 645404"/>
                <a:gd name="connsiteY4" fmla="*/ 321946 h 643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04" h="643965">
                  <a:moveTo>
                    <a:pt x="645405" y="321946"/>
                  </a:moveTo>
                  <a:cubicBezTo>
                    <a:pt x="645405" y="499798"/>
                    <a:pt x="500914" y="643966"/>
                    <a:pt x="322684" y="643966"/>
                  </a:cubicBezTo>
                  <a:cubicBezTo>
                    <a:pt x="144482" y="643966"/>
                    <a:pt x="0" y="499798"/>
                    <a:pt x="0" y="321946"/>
                  </a:cubicBezTo>
                  <a:cubicBezTo>
                    <a:pt x="0" y="144171"/>
                    <a:pt x="144482" y="0"/>
                    <a:pt x="322684" y="0"/>
                  </a:cubicBezTo>
                  <a:cubicBezTo>
                    <a:pt x="500914" y="0"/>
                    <a:pt x="645405" y="144171"/>
                    <a:pt x="645405" y="321946"/>
                  </a:cubicBezTo>
                </a:path>
              </a:pathLst>
            </a:custGeom>
            <a:solidFill>
              <a:srgbClr val="F6D85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8" name="Freeform 687">
              <a:extLst>
                <a:ext uri="{FF2B5EF4-FFF2-40B4-BE49-F238E27FC236}">
                  <a16:creationId xmlns:a16="http://schemas.microsoft.com/office/drawing/2014/main" id="{B45F9260-BF43-5A70-0844-9062082E6ECC}"/>
                </a:ext>
              </a:extLst>
            </p:cNvPr>
            <p:cNvSpPr/>
            <p:nvPr/>
          </p:nvSpPr>
          <p:spPr>
            <a:xfrm>
              <a:off x="-4748110" y="478508"/>
              <a:ext cx="637475" cy="636047"/>
            </a:xfrm>
            <a:custGeom>
              <a:avLst/>
              <a:gdLst>
                <a:gd name="connsiteX0" fmla="*/ 637475 w 637475"/>
                <a:gd name="connsiteY0" fmla="*/ 317988 h 636047"/>
                <a:gd name="connsiteX1" fmla="*/ 318687 w 637475"/>
                <a:gd name="connsiteY1" fmla="*/ 636047 h 636047"/>
                <a:gd name="connsiteX2" fmla="*/ 0 w 637475"/>
                <a:gd name="connsiteY2" fmla="*/ 317988 h 636047"/>
                <a:gd name="connsiteX3" fmla="*/ 318687 w 637475"/>
                <a:gd name="connsiteY3" fmla="*/ 0 h 636047"/>
                <a:gd name="connsiteX4" fmla="*/ 637475 w 637475"/>
                <a:gd name="connsiteY4" fmla="*/ 317988 h 636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7475" h="636047">
                  <a:moveTo>
                    <a:pt x="637475" y="317988"/>
                  </a:moveTo>
                  <a:cubicBezTo>
                    <a:pt x="637475" y="493648"/>
                    <a:pt x="494757" y="636047"/>
                    <a:pt x="318687" y="636047"/>
                  </a:cubicBezTo>
                  <a:cubicBezTo>
                    <a:pt x="142645" y="636047"/>
                    <a:pt x="0" y="493648"/>
                    <a:pt x="0" y="317988"/>
                  </a:cubicBezTo>
                  <a:cubicBezTo>
                    <a:pt x="0" y="142408"/>
                    <a:pt x="142645" y="0"/>
                    <a:pt x="318687" y="0"/>
                  </a:cubicBezTo>
                  <a:cubicBezTo>
                    <a:pt x="494757" y="0"/>
                    <a:pt x="637475" y="142408"/>
                    <a:pt x="637475" y="317988"/>
                  </a:cubicBezTo>
                </a:path>
              </a:pathLst>
            </a:custGeom>
            <a:solidFill>
              <a:srgbClr val="F7D7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9" name="Freeform 688">
              <a:extLst>
                <a:ext uri="{FF2B5EF4-FFF2-40B4-BE49-F238E27FC236}">
                  <a16:creationId xmlns:a16="http://schemas.microsoft.com/office/drawing/2014/main" id="{E20DF27F-AD91-F3D6-8BC7-055AEBD88B55}"/>
                </a:ext>
              </a:extLst>
            </p:cNvPr>
            <p:cNvSpPr/>
            <p:nvPr/>
          </p:nvSpPr>
          <p:spPr>
            <a:xfrm>
              <a:off x="-4744141" y="482501"/>
              <a:ext cx="629462" cy="628065"/>
            </a:xfrm>
            <a:custGeom>
              <a:avLst/>
              <a:gdLst>
                <a:gd name="connsiteX0" fmla="*/ 629463 w 629462"/>
                <a:gd name="connsiteY0" fmla="*/ 313994 h 628065"/>
                <a:gd name="connsiteX1" fmla="*/ 314718 w 629462"/>
                <a:gd name="connsiteY1" fmla="*/ 628065 h 628065"/>
                <a:gd name="connsiteX2" fmla="*/ 0 w 629462"/>
                <a:gd name="connsiteY2" fmla="*/ 313994 h 628065"/>
                <a:gd name="connsiteX3" fmla="*/ 314718 w 629462"/>
                <a:gd name="connsiteY3" fmla="*/ 0 h 628065"/>
                <a:gd name="connsiteX4" fmla="*/ 629463 w 629462"/>
                <a:gd name="connsiteY4" fmla="*/ 313994 h 628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9462" h="628065">
                  <a:moveTo>
                    <a:pt x="629463" y="313994"/>
                  </a:moveTo>
                  <a:cubicBezTo>
                    <a:pt x="629463" y="487452"/>
                    <a:pt x="488590" y="628065"/>
                    <a:pt x="314718" y="628065"/>
                  </a:cubicBezTo>
                  <a:cubicBezTo>
                    <a:pt x="140882" y="628065"/>
                    <a:pt x="0" y="487452"/>
                    <a:pt x="0" y="313994"/>
                  </a:cubicBezTo>
                  <a:cubicBezTo>
                    <a:pt x="0" y="140609"/>
                    <a:pt x="140882" y="0"/>
                    <a:pt x="314718" y="0"/>
                  </a:cubicBezTo>
                  <a:cubicBezTo>
                    <a:pt x="488590" y="0"/>
                    <a:pt x="629463" y="140609"/>
                    <a:pt x="629463" y="313994"/>
                  </a:cubicBezTo>
                </a:path>
              </a:pathLst>
            </a:custGeom>
            <a:solidFill>
              <a:srgbClr val="F7D75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0" name="Freeform 689">
              <a:extLst>
                <a:ext uri="{FF2B5EF4-FFF2-40B4-BE49-F238E27FC236}">
                  <a16:creationId xmlns:a16="http://schemas.microsoft.com/office/drawing/2014/main" id="{0A683F5C-9934-7A45-6B79-D5E4F7ABF999}"/>
                </a:ext>
              </a:extLst>
            </p:cNvPr>
            <p:cNvSpPr/>
            <p:nvPr/>
          </p:nvSpPr>
          <p:spPr>
            <a:xfrm>
              <a:off x="-4740135" y="486459"/>
              <a:ext cx="621533" cy="620146"/>
            </a:xfrm>
            <a:custGeom>
              <a:avLst/>
              <a:gdLst>
                <a:gd name="connsiteX0" fmla="*/ 621534 w 621533"/>
                <a:gd name="connsiteY0" fmla="*/ 310036 h 620146"/>
                <a:gd name="connsiteX1" fmla="*/ 310711 w 621533"/>
                <a:gd name="connsiteY1" fmla="*/ 620147 h 620146"/>
                <a:gd name="connsiteX2" fmla="*/ 0 w 621533"/>
                <a:gd name="connsiteY2" fmla="*/ 310036 h 620146"/>
                <a:gd name="connsiteX3" fmla="*/ 310711 w 621533"/>
                <a:gd name="connsiteY3" fmla="*/ 0 h 620146"/>
                <a:gd name="connsiteX4" fmla="*/ 621534 w 621533"/>
                <a:gd name="connsiteY4" fmla="*/ 310036 h 62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533" h="620146">
                  <a:moveTo>
                    <a:pt x="621534" y="310036"/>
                  </a:moveTo>
                  <a:cubicBezTo>
                    <a:pt x="621534" y="481266"/>
                    <a:pt x="482378" y="620147"/>
                    <a:pt x="310711" y="620147"/>
                  </a:cubicBezTo>
                  <a:cubicBezTo>
                    <a:pt x="139073" y="620147"/>
                    <a:pt x="0" y="481266"/>
                    <a:pt x="0" y="310036"/>
                  </a:cubicBezTo>
                  <a:cubicBezTo>
                    <a:pt x="0" y="138882"/>
                    <a:pt x="139073" y="0"/>
                    <a:pt x="310711" y="0"/>
                  </a:cubicBezTo>
                  <a:cubicBezTo>
                    <a:pt x="482378" y="0"/>
                    <a:pt x="621534" y="138882"/>
                    <a:pt x="621534" y="310036"/>
                  </a:cubicBezTo>
                </a:path>
              </a:pathLst>
            </a:custGeom>
            <a:solidFill>
              <a:srgbClr val="F7D75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1" name="Freeform 690">
              <a:extLst>
                <a:ext uri="{FF2B5EF4-FFF2-40B4-BE49-F238E27FC236}">
                  <a16:creationId xmlns:a16="http://schemas.microsoft.com/office/drawing/2014/main" id="{577DBF05-55A3-E4DB-821A-731B57A232B4}"/>
                </a:ext>
              </a:extLst>
            </p:cNvPr>
            <p:cNvSpPr/>
            <p:nvPr/>
          </p:nvSpPr>
          <p:spPr>
            <a:xfrm>
              <a:off x="-4736175" y="490453"/>
              <a:ext cx="613567" cy="612164"/>
            </a:xfrm>
            <a:custGeom>
              <a:avLst/>
              <a:gdLst>
                <a:gd name="connsiteX0" fmla="*/ 613567 w 613567"/>
                <a:gd name="connsiteY0" fmla="*/ 306042 h 612164"/>
                <a:gd name="connsiteX1" fmla="*/ 306751 w 613567"/>
                <a:gd name="connsiteY1" fmla="*/ 612165 h 612164"/>
                <a:gd name="connsiteX2" fmla="*/ 0 w 613567"/>
                <a:gd name="connsiteY2" fmla="*/ 306042 h 612164"/>
                <a:gd name="connsiteX3" fmla="*/ 306751 w 613567"/>
                <a:gd name="connsiteY3" fmla="*/ 0 h 612164"/>
                <a:gd name="connsiteX4" fmla="*/ 613567 w 613567"/>
                <a:gd name="connsiteY4" fmla="*/ 306042 h 612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3567" h="612164">
                  <a:moveTo>
                    <a:pt x="613567" y="306042"/>
                  </a:moveTo>
                  <a:cubicBezTo>
                    <a:pt x="613567" y="475080"/>
                    <a:pt x="476221" y="612165"/>
                    <a:pt x="306751" y="612165"/>
                  </a:cubicBezTo>
                  <a:cubicBezTo>
                    <a:pt x="137346" y="612165"/>
                    <a:pt x="0" y="475080"/>
                    <a:pt x="0" y="306042"/>
                  </a:cubicBezTo>
                  <a:cubicBezTo>
                    <a:pt x="0" y="137083"/>
                    <a:pt x="137346" y="0"/>
                    <a:pt x="306751" y="0"/>
                  </a:cubicBezTo>
                  <a:cubicBezTo>
                    <a:pt x="476221" y="0"/>
                    <a:pt x="613567" y="137083"/>
                    <a:pt x="613567" y="306042"/>
                  </a:cubicBezTo>
                </a:path>
              </a:pathLst>
            </a:custGeom>
            <a:solidFill>
              <a:srgbClr val="F7D7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2" name="Freeform 691">
              <a:extLst>
                <a:ext uri="{FF2B5EF4-FFF2-40B4-BE49-F238E27FC236}">
                  <a16:creationId xmlns:a16="http://schemas.microsoft.com/office/drawing/2014/main" id="{E6B99387-05F4-1BB1-C02E-E0C666980280}"/>
                </a:ext>
              </a:extLst>
            </p:cNvPr>
            <p:cNvSpPr/>
            <p:nvPr/>
          </p:nvSpPr>
          <p:spPr>
            <a:xfrm>
              <a:off x="-4732169" y="494410"/>
              <a:ext cx="605555" cy="604246"/>
            </a:xfrm>
            <a:custGeom>
              <a:avLst/>
              <a:gdLst>
                <a:gd name="connsiteX0" fmla="*/ 605555 w 605555"/>
                <a:gd name="connsiteY0" fmla="*/ 302085 h 604246"/>
                <a:gd name="connsiteX1" fmla="*/ 302745 w 605555"/>
                <a:gd name="connsiteY1" fmla="*/ 604247 h 604246"/>
                <a:gd name="connsiteX2" fmla="*/ 0 w 605555"/>
                <a:gd name="connsiteY2" fmla="*/ 302085 h 604246"/>
                <a:gd name="connsiteX3" fmla="*/ 302745 w 605555"/>
                <a:gd name="connsiteY3" fmla="*/ 0 h 604246"/>
                <a:gd name="connsiteX4" fmla="*/ 605555 w 605555"/>
                <a:gd name="connsiteY4" fmla="*/ 302085 h 604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555" h="604246">
                  <a:moveTo>
                    <a:pt x="605555" y="302085"/>
                  </a:moveTo>
                  <a:cubicBezTo>
                    <a:pt x="605555" y="468958"/>
                    <a:pt x="470018" y="604247"/>
                    <a:pt x="302745" y="604247"/>
                  </a:cubicBezTo>
                  <a:cubicBezTo>
                    <a:pt x="135537" y="604247"/>
                    <a:pt x="0" y="468958"/>
                    <a:pt x="0" y="302085"/>
                  </a:cubicBezTo>
                  <a:cubicBezTo>
                    <a:pt x="0" y="135321"/>
                    <a:pt x="135537" y="0"/>
                    <a:pt x="302745" y="0"/>
                  </a:cubicBezTo>
                  <a:cubicBezTo>
                    <a:pt x="470018" y="0"/>
                    <a:pt x="605555" y="135321"/>
                    <a:pt x="605555" y="302085"/>
                  </a:cubicBezTo>
                </a:path>
              </a:pathLst>
            </a:custGeom>
            <a:solidFill>
              <a:srgbClr val="F7D6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3" name="Freeform 692">
              <a:extLst>
                <a:ext uri="{FF2B5EF4-FFF2-40B4-BE49-F238E27FC236}">
                  <a16:creationId xmlns:a16="http://schemas.microsoft.com/office/drawing/2014/main" id="{DB283D2B-3521-9FA7-1FF2-45F1E0829F12}"/>
                </a:ext>
              </a:extLst>
            </p:cNvPr>
            <p:cNvSpPr/>
            <p:nvPr/>
          </p:nvSpPr>
          <p:spPr>
            <a:xfrm>
              <a:off x="-4728236" y="498404"/>
              <a:ext cx="597662" cy="596255"/>
            </a:xfrm>
            <a:custGeom>
              <a:avLst/>
              <a:gdLst>
                <a:gd name="connsiteX0" fmla="*/ 597663 w 597662"/>
                <a:gd name="connsiteY0" fmla="*/ 298091 h 596255"/>
                <a:gd name="connsiteX1" fmla="*/ 298813 w 597662"/>
                <a:gd name="connsiteY1" fmla="*/ 596256 h 596255"/>
                <a:gd name="connsiteX2" fmla="*/ 0 w 597662"/>
                <a:gd name="connsiteY2" fmla="*/ 298091 h 596255"/>
                <a:gd name="connsiteX3" fmla="*/ 298813 w 597662"/>
                <a:gd name="connsiteY3" fmla="*/ 0 h 596255"/>
                <a:gd name="connsiteX4" fmla="*/ 597663 w 597662"/>
                <a:gd name="connsiteY4" fmla="*/ 298091 h 5962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662" h="596255">
                  <a:moveTo>
                    <a:pt x="597663" y="298091"/>
                  </a:moveTo>
                  <a:cubicBezTo>
                    <a:pt x="597663" y="462772"/>
                    <a:pt x="463852" y="596256"/>
                    <a:pt x="298813" y="596256"/>
                  </a:cubicBezTo>
                  <a:cubicBezTo>
                    <a:pt x="133811" y="596256"/>
                    <a:pt x="0" y="462772"/>
                    <a:pt x="0" y="298091"/>
                  </a:cubicBezTo>
                  <a:cubicBezTo>
                    <a:pt x="0" y="133485"/>
                    <a:pt x="133811" y="0"/>
                    <a:pt x="298813" y="0"/>
                  </a:cubicBezTo>
                  <a:cubicBezTo>
                    <a:pt x="463852" y="0"/>
                    <a:pt x="597663" y="133485"/>
                    <a:pt x="597663" y="298091"/>
                  </a:cubicBezTo>
                </a:path>
              </a:pathLst>
            </a:custGeom>
            <a:solidFill>
              <a:srgbClr val="F7D6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4" name="Freeform 693">
              <a:extLst>
                <a:ext uri="{FF2B5EF4-FFF2-40B4-BE49-F238E27FC236}">
                  <a16:creationId xmlns:a16="http://schemas.microsoft.com/office/drawing/2014/main" id="{2E969F9D-72F2-F6EB-6F1E-1504BC18FB53}"/>
                </a:ext>
              </a:extLst>
            </p:cNvPr>
            <p:cNvSpPr/>
            <p:nvPr/>
          </p:nvSpPr>
          <p:spPr>
            <a:xfrm>
              <a:off x="-4724202" y="502362"/>
              <a:ext cx="589622" cy="588346"/>
            </a:xfrm>
            <a:custGeom>
              <a:avLst/>
              <a:gdLst>
                <a:gd name="connsiteX0" fmla="*/ 589622 w 589622"/>
                <a:gd name="connsiteY0" fmla="*/ 294133 h 588346"/>
                <a:gd name="connsiteX1" fmla="*/ 294779 w 589622"/>
                <a:gd name="connsiteY1" fmla="*/ 588346 h 588346"/>
                <a:gd name="connsiteX2" fmla="*/ 0 w 589622"/>
                <a:gd name="connsiteY2" fmla="*/ 294133 h 588346"/>
                <a:gd name="connsiteX3" fmla="*/ 294779 w 589622"/>
                <a:gd name="connsiteY3" fmla="*/ 0 h 588346"/>
                <a:gd name="connsiteX4" fmla="*/ 589622 w 589622"/>
                <a:gd name="connsiteY4" fmla="*/ 294133 h 588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622" h="588346">
                  <a:moveTo>
                    <a:pt x="589622" y="294133"/>
                  </a:moveTo>
                  <a:cubicBezTo>
                    <a:pt x="589622" y="456622"/>
                    <a:pt x="457612" y="588346"/>
                    <a:pt x="294779" y="588346"/>
                  </a:cubicBezTo>
                  <a:cubicBezTo>
                    <a:pt x="131974" y="588346"/>
                    <a:pt x="0" y="456622"/>
                    <a:pt x="0" y="294133"/>
                  </a:cubicBezTo>
                  <a:cubicBezTo>
                    <a:pt x="0" y="131722"/>
                    <a:pt x="131974" y="0"/>
                    <a:pt x="294779" y="0"/>
                  </a:cubicBezTo>
                  <a:cubicBezTo>
                    <a:pt x="457612" y="0"/>
                    <a:pt x="589622" y="131722"/>
                    <a:pt x="589622" y="294133"/>
                  </a:cubicBezTo>
                </a:path>
              </a:pathLst>
            </a:custGeom>
            <a:solidFill>
              <a:srgbClr val="F7D6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5" name="Freeform 694">
              <a:extLst>
                <a:ext uri="{FF2B5EF4-FFF2-40B4-BE49-F238E27FC236}">
                  <a16:creationId xmlns:a16="http://schemas.microsoft.com/office/drawing/2014/main" id="{944F50C0-7418-8216-686E-FB645DAE11DA}"/>
                </a:ext>
              </a:extLst>
            </p:cNvPr>
            <p:cNvSpPr/>
            <p:nvPr/>
          </p:nvSpPr>
          <p:spPr>
            <a:xfrm>
              <a:off x="-4720270" y="506356"/>
              <a:ext cx="581729" cy="580354"/>
            </a:xfrm>
            <a:custGeom>
              <a:avLst/>
              <a:gdLst>
                <a:gd name="connsiteX0" fmla="*/ 581730 w 581729"/>
                <a:gd name="connsiteY0" fmla="*/ 290140 h 580354"/>
                <a:gd name="connsiteX1" fmla="*/ 290847 w 581729"/>
                <a:gd name="connsiteY1" fmla="*/ 580355 h 580354"/>
                <a:gd name="connsiteX2" fmla="*/ 0 w 581729"/>
                <a:gd name="connsiteY2" fmla="*/ 290140 h 580354"/>
                <a:gd name="connsiteX3" fmla="*/ 290847 w 581729"/>
                <a:gd name="connsiteY3" fmla="*/ 0 h 580354"/>
                <a:gd name="connsiteX4" fmla="*/ 581730 w 581729"/>
                <a:gd name="connsiteY4" fmla="*/ 290140 h 58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1729" h="580354">
                  <a:moveTo>
                    <a:pt x="581730" y="290140"/>
                  </a:moveTo>
                  <a:cubicBezTo>
                    <a:pt x="581730" y="450436"/>
                    <a:pt x="451482" y="580355"/>
                    <a:pt x="290847" y="580355"/>
                  </a:cubicBezTo>
                  <a:cubicBezTo>
                    <a:pt x="130239" y="580355"/>
                    <a:pt x="0" y="450436"/>
                    <a:pt x="0" y="290140"/>
                  </a:cubicBezTo>
                  <a:cubicBezTo>
                    <a:pt x="0" y="129924"/>
                    <a:pt x="130239" y="0"/>
                    <a:pt x="290847" y="0"/>
                  </a:cubicBezTo>
                  <a:cubicBezTo>
                    <a:pt x="451482" y="0"/>
                    <a:pt x="581730" y="129924"/>
                    <a:pt x="581730" y="290140"/>
                  </a:cubicBezTo>
                </a:path>
              </a:pathLst>
            </a:custGeom>
            <a:solidFill>
              <a:srgbClr val="F7D5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6" name="Freeform 695">
              <a:extLst>
                <a:ext uri="{FF2B5EF4-FFF2-40B4-BE49-F238E27FC236}">
                  <a16:creationId xmlns:a16="http://schemas.microsoft.com/office/drawing/2014/main" id="{CFA212C2-E69A-22E5-7456-262F6660E47F}"/>
                </a:ext>
              </a:extLst>
            </p:cNvPr>
            <p:cNvSpPr/>
            <p:nvPr/>
          </p:nvSpPr>
          <p:spPr>
            <a:xfrm>
              <a:off x="-4716264" y="510278"/>
              <a:ext cx="573754" cy="572509"/>
            </a:xfrm>
            <a:custGeom>
              <a:avLst/>
              <a:gdLst>
                <a:gd name="connsiteX0" fmla="*/ 573755 w 573754"/>
                <a:gd name="connsiteY0" fmla="*/ 286218 h 572509"/>
                <a:gd name="connsiteX1" fmla="*/ 286840 w 573754"/>
                <a:gd name="connsiteY1" fmla="*/ 572509 h 572509"/>
                <a:gd name="connsiteX2" fmla="*/ 0 w 573754"/>
                <a:gd name="connsiteY2" fmla="*/ 286218 h 572509"/>
                <a:gd name="connsiteX3" fmla="*/ 286840 w 573754"/>
                <a:gd name="connsiteY3" fmla="*/ 0 h 572509"/>
                <a:gd name="connsiteX4" fmla="*/ 573755 w 573754"/>
                <a:gd name="connsiteY4" fmla="*/ 286218 h 572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754" h="572509">
                  <a:moveTo>
                    <a:pt x="573755" y="286218"/>
                  </a:moveTo>
                  <a:cubicBezTo>
                    <a:pt x="573755" y="444313"/>
                    <a:pt x="445279" y="572509"/>
                    <a:pt x="286840" y="572509"/>
                  </a:cubicBezTo>
                  <a:cubicBezTo>
                    <a:pt x="128438" y="572509"/>
                    <a:pt x="0" y="444313"/>
                    <a:pt x="0" y="286218"/>
                  </a:cubicBezTo>
                  <a:cubicBezTo>
                    <a:pt x="0" y="128196"/>
                    <a:pt x="128438" y="0"/>
                    <a:pt x="286840" y="0"/>
                  </a:cubicBezTo>
                  <a:cubicBezTo>
                    <a:pt x="445279" y="0"/>
                    <a:pt x="573755" y="128196"/>
                    <a:pt x="573755" y="286218"/>
                  </a:cubicBezTo>
                </a:path>
              </a:pathLst>
            </a:custGeom>
            <a:solidFill>
              <a:srgbClr val="F7D55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7" name="Freeform 696">
              <a:extLst>
                <a:ext uri="{FF2B5EF4-FFF2-40B4-BE49-F238E27FC236}">
                  <a16:creationId xmlns:a16="http://schemas.microsoft.com/office/drawing/2014/main" id="{CF972FBD-CDC1-99B7-8CBF-2B6B3638A38D}"/>
                </a:ext>
              </a:extLst>
            </p:cNvPr>
            <p:cNvSpPr/>
            <p:nvPr/>
          </p:nvSpPr>
          <p:spPr>
            <a:xfrm>
              <a:off x="-7441187" y="2123216"/>
              <a:ext cx="6361179" cy="3083365"/>
            </a:xfrm>
            <a:custGeom>
              <a:avLst/>
              <a:gdLst>
                <a:gd name="connsiteX0" fmla="*/ 2798659 w 6361179"/>
                <a:gd name="connsiteY0" fmla="*/ 0 h 3083365"/>
                <a:gd name="connsiteX1" fmla="*/ 569143 w 6361179"/>
                <a:gd name="connsiteY1" fmla="*/ 998519 h 3083365"/>
                <a:gd name="connsiteX2" fmla="*/ 259 w 6361179"/>
                <a:gd name="connsiteY2" fmla="*/ 2040957 h 3083365"/>
                <a:gd name="connsiteX3" fmla="*/ 3167673 w 6361179"/>
                <a:gd name="connsiteY3" fmla="*/ 3083366 h 3083365"/>
                <a:gd name="connsiteX4" fmla="*/ 6273577 w 6361179"/>
                <a:gd name="connsiteY4" fmla="*/ 1975117 h 3083365"/>
                <a:gd name="connsiteX5" fmla="*/ 6027556 w 6361179"/>
                <a:gd name="connsiteY5" fmla="*/ 757122 h 3083365"/>
                <a:gd name="connsiteX6" fmla="*/ 2798659 w 6361179"/>
                <a:gd name="connsiteY6" fmla="*/ 0 h 308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61179" h="3083365">
                  <a:moveTo>
                    <a:pt x="2798659" y="0"/>
                  </a:moveTo>
                  <a:cubicBezTo>
                    <a:pt x="876688" y="0"/>
                    <a:pt x="476871" y="713232"/>
                    <a:pt x="569143" y="998519"/>
                  </a:cubicBezTo>
                  <a:cubicBezTo>
                    <a:pt x="661424" y="1283835"/>
                    <a:pt x="-15138" y="1602042"/>
                    <a:pt x="259" y="2040957"/>
                  </a:cubicBezTo>
                  <a:cubicBezTo>
                    <a:pt x="15656" y="2479881"/>
                    <a:pt x="259" y="3083366"/>
                    <a:pt x="3167673" y="3083366"/>
                  </a:cubicBezTo>
                  <a:cubicBezTo>
                    <a:pt x="6335055" y="3083366"/>
                    <a:pt x="6550366" y="2315302"/>
                    <a:pt x="6273577" y="1975117"/>
                  </a:cubicBezTo>
                  <a:cubicBezTo>
                    <a:pt x="5996799" y="1634961"/>
                    <a:pt x="6400391" y="1389004"/>
                    <a:pt x="6027556" y="757122"/>
                  </a:cubicBezTo>
                  <a:cubicBezTo>
                    <a:pt x="5658533" y="131687"/>
                    <a:pt x="4766711" y="0"/>
                    <a:pt x="2798659" y="0"/>
                  </a:cubicBezTo>
                </a:path>
              </a:pathLst>
            </a:custGeom>
            <a:solidFill>
              <a:srgbClr val="D3EB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8" name="Freeform 697">
              <a:extLst>
                <a:ext uri="{FF2B5EF4-FFF2-40B4-BE49-F238E27FC236}">
                  <a16:creationId xmlns:a16="http://schemas.microsoft.com/office/drawing/2014/main" id="{EDEA8CB3-1FF0-6424-E770-02F29EB2C1B0}"/>
                </a:ext>
              </a:extLst>
            </p:cNvPr>
            <p:cNvSpPr/>
            <p:nvPr/>
          </p:nvSpPr>
          <p:spPr>
            <a:xfrm>
              <a:off x="-7284320" y="2173875"/>
              <a:ext cx="6047407" cy="2931313"/>
            </a:xfrm>
            <a:custGeom>
              <a:avLst/>
              <a:gdLst>
                <a:gd name="connsiteX0" fmla="*/ 2660614 w 6047407"/>
                <a:gd name="connsiteY0" fmla="*/ 0 h 2931313"/>
                <a:gd name="connsiteX1" fmla="*/ 541121 w 6047407"/>
                <a:gd name="connsiteY1" fmla="*/ 949334 h 2931313"/>
                <a:gd name="connsiteX2" fmla="*/ 245 w 6047407"/>
                <a:gd name="connsiteY2" fmla="*/ 1940328 h 2931313"/>
                <a:gd name="connsiteX3" fmla="*/ 3011461 w 6047407"/>
                <a:gd name="connsiteY3" fmla="*/ 2931313 h 2931313"/>
                <a:gd name="connsiteX4" fmla="*/ 5964115 w 6047407"/>
                <a:gd name="connsiteY4" fmla="*/ 1877759 h 2931313"/>
                <a:gd name="connsiteX5" fmla="*/ 5730242 w 6047407"/>
                <a:gd name="connsiteY5" fmla="*/ 719818 h 2931313"/>
                <a:gd name="connsiteX6" fmla="*/ 2660614 w 6047407"/>
                <a:gd name="connsiteY6" fmla="*/ 0 h 293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47407" h="2931313">
                  <a:moveTo>
                    <a:pt x="2660614" y="0"/>
                  </a:moveTo>
                  <a:cubicBezTo>
                    <a:pt x="833472" y="0"/>
                    <a:pt x="453391" y="678047"/>
                    <a:pt x="541121" y="949334"/>
                  </a:cubicBezTo>
                  <a:cubicBezTo>
                    <a:pt x="628842" y="1220510"/>
                    <a:pt x="-14358" y="1523031"/>
                    <a:pt x="245" y="1940328"/>
                  </a:cubicBezTo>
                  <a:cubicBezTo>
                    <a:pt x="14920" y="2357579"/>
                    <a:pt x="245" y="2931313"/>
                    <a:pt x="3011461" y="2931313"/>
                  </a:cubicBezTo>
                  <a:cubicBezTo>
                    <a:pt x="6022602" y="2931313"/>
                    <a:pt x="6227269" y="2201142"/>
                    <a:pt x="5964115" y="1877759"/>
                  </a:cubicBezTo>
                  <a:cubicBezTo>
                    <a:pt x="5700998" y="1554366"/>
                    <a:pt x="6084652" y="1320531"/>
                    <a:pt x="5730242" y="719818"/>
                  </a:cubicBezTo>
                  <a:cubicBezTo>
                    <a:pt x="5379431" y="125249"/>
                    <a:pt x="4531630" y="0"/>
                    <a:pt x="2660614" y="0"/>
                  </a:cubicBezTo>
                </a:path>
              </a:pathLst>
            </a:custGeom>
            <a:solidFill>
              <a:srgbClr val="C7E2A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9" name="Freeform 698">
              <a:extLst>
                <a:ext uri="{FF2B5EF4-FFF2-40B4-BE49-F238E27FC236}">
                  <a16:creationId xmlns:a16="http://schemas.microsoft.com/office/drawing/2014/main" id="{886E31A5-8C63-EB7A-E838-B34F74D75BD8}"/>
                </a:ext>
              </a:extLst>
            </p:cNvPr>
            <p:cNvSpPr/>
            <p:nvPr/>
          </p:nvSpPr>
          <p:spPr>
            <a:xfrm>
              <a:off x="-5317361" y="2220077"/>
              <a:ext cx="2649087" cy="1227095"/>
            </a:xfrm>
            <a:custGeom>
              <a:avLst/>
              <a:gdLst>
                <a:gd name="connsiteX0" fmla="*/ 332497 w 2649087"/>
                <a:gd name="connsiteY0" fmla="*/ 180081 h 1227095"/>
                <a:gd name="connsiteX1" fmla="*/ 311081 w 2649087"/>
                <a:gd name="connsiteY1" fmla="*/ 383042 h 1227095"/>
                <a:gd name="connsiteX2" fmla="*/ 54094 w 2649087"/>
                <a:gd name="connsiteY2" fmla="*/ 500591 h 1227095"/>
                <a:gd name="connsiteX3" fmla="*/ 54094 w 2649087"/>
                <a:gd name="connsiteY3" fmla="*/ 586040 h 1227095"/>
                <a:gd name="connsiteX4" fmla="*/ 193314 w 2649087"/>
                <a:gd name="connsiteY4" fmla="*/ 746290 h 1227095"/>
                <a:gd name="connsiteX5" fmla="*/ 545 w 2649087"/>
                <a:gd name="connsiteY5" fmla="*/ 970629 h 1227095"/>
                <a:gd name="connsiteX6" fmla="*/ 311081 w 2649087"/>
                <a:gd name="connsiteY6" fmla="*/ 1152286 h 1227095"/>
                <a:gd name="connsiteX7" fmla="*/ 1210621 w 2649087"/>
                <a:gd name="connsiteY7" fmla="*/ 1227096 h 1227095"/>
                <a:gd name="connsiteX8" fmla="*/ 1253453 w 2649087"/>
                <a:gd name="connsiteY8" fmla="*/ 1141601 h 1227095"/>
                <a:gd name="connsiteX9" fmla="*/ 1981649 w 2649087"/>
                <a:gd name="connsiteY9" fmla="*/ 1088178 h 1227095"/>
                <a:gd name="connsiteX10" fmla="*/ 2174343 w 2649087"/>
                <a:gd name="connsiteY10" fmla="*/ 991998 h 1227095"/>
                <a:gd name="connsiteX11" fmla="*/ 2142257 w 2649087"/>
                <a:gd name="connsiteY11" fmla="*/ 799722 h 1227095"/>
                <a:gd name="connsiteX12" fmla="*/ 2649088 w 2649087"/>
                <a:gd name="connsiteY12" fmla="*/ 717801 h 1227095"/>
                <a:gd name="connsiteX13" fmla="*/ 2324308 w 2649087"/>
                <a:gd name="connsiteY13" fmla="*/ 511275 h 1227095"/>
                <a:gd name="connsiteX14" fmla="*/ 1744240 w 2649087"/>
                <a:gd name="connsiteY14" fmla="*/ 12122 h 1227095"/>
                <a:gd name="connsiteX15" fmla="*/ 1180298 w 2649087"/>
                <a:gd name="connsiteY15" fmla="*/ 930 h 1227095"/>
                <a:gd name="connsiteX16" fmla="*/ 773271 w 2649087"/>
                <a:gd name="connsiteY16" fmla="*/ 0 h 1227095"/>
                <a:gd name="connsiteX17" fmla="*/ 546755 w 2649087"/>
                <a:gd name="connsiteY17" fmla="*/ 5904 h 1227095"/>
                <a:gd name="connsiteX18" fmla="*/ 332497 w 2649087"/>
                <a:gd name="connsiteY18" fmla="*/ 180081 h 1227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49087" h="1227095">
                  <a:moveTo>
                    <a:pt x="332497" y="180081"/>
                  </a:moveTo>
                  <a:cubicBezTo>
                    <a:pt x="289656" y="244161"/>
                    <a:pt x="300401" y="308241"/>
                    <a:pt x="311081" y="383042"/>
                  </a:cubicBezTo>
                  <a:cubicBezTo>
                    <a:pt x="214729" y="393690"/>
                    <a:pt x="118350" y="425780"/>
                    <a:pt x="54094" y="500591"/>
                  </a:cubicBezTo>
                  <a:cubicBezTo>
                    <a:pt x="43423" y="521923"/>
                    <a:pt x="43423" y="564671"/>
                    <a:pt x="54094" y="586040"/>
                  </a:cubicBezTo>
                  <a:cubicBezTo>
                    <a:pt x="107642" y="650120"/>
                    <a:pt x="257533" y="660804"/>
                    <a:pt x="193314" y="746290"/>
                  </a:cubicBezTo>
                  <a:cubicBezTo>
                    <a:pt x="139765" y="831785"/>
                    <a:pt x="-10163" y="863802"/>
                    <a:pt x="545" y="970629"/>
                  </a:cubicBezTo>
                  <a:cubicBezTo>
                    <a:pt x="21961" y="1098863"/>
                    <a:pt x="193314" y="1141601"/>
                    <a:pt x="311081" y="1152286"/>
                  </a:cubicBezTo>
                  <a:cubicBezTo>
                    <a:pt x="610974" y="1162979"/>
                    <a:pt x="910793" y="1227096"/>
                    <a:pt x="1210621" y="1227096"/>
                  </a:cubicBezTo>
                  <a:cubicBezTo>
                    <a:pt x="1264169" y="1216374"/>
                    <a:pt x="1221329" y="1141601"/>
                    <a:pt x="1253453" y="1141601"/>
                  </a:cubicBezTo>
                  <a:cubicBezTo>
                    <a:pt x="1499732" y="1098863"/>
                    <a:pt x="1735341" y="1152286"/>
                    <a:pt x="1981649" y="1088178"/>
                  </a:cubicBezTo>
                  <a:cubicBezTo>
                    <a:pt x="2056576" y="1077484"/>
                    <a:pt x="2120832" y="1056152"/>
                    <a:pt x="2174343" y="991998"/>
                  </a:cubicBezTo>
                  <a:cubicBezTo>
                    <a:pt x="2217184" y="917234"/>
                    <a:pt x="2088709" y="810407"/>
                    <a:pt x="2142257" y="799722"/>
                  </a:cubicBezTo>
                  <a:cubicBezTo>
                    <a:pt x="2399236" y="756975"/>
                    <a:pt x="2649088" y="813934"/>
                    <a:pt x="2649088" y="717801"/>
                  </a:cubicBezTo>
                  <a:cubicBezTo>
                    <a:pt x="2649162" y="621621"/>
                    <a:pt x="2474236" y="628750"/>
                    <a:pt x="2324308" y="511275"/>
                  </a:cubicBezTo>
                  <a:cubicBezTo>
                    <a:pt x="2128374" y="335330"/>
                    <a:pt x="1995098" y="79047"/>
                    <a:pt x="1744240" y="12122"/>
                  </a:cubicBezTo>
                  <a:cubicBezTo>
                    <a:pt x="1568032" y="6263"/>
                    <a:pt x="1380312" y="2699"/>
                    <a:pt x="1180298" y="930"/>
                  </a:cubicBezTo>
                  <a:cubicBezTo>
                    <a:pt x="1046229" y="10325"/>
                    <a:pt x="911845" y="17556"/>
                    <a:pt x="773271" y="0"/>
                  </a:cubicBezTo>
                  <a:cubicBezTo>
                    <a:pt x="695132" y="755"/>
                    <a:pt x="619734" y="2772"/>
                    <a:pt x="546755" y="5904"/>
                  </a:cubicBezTo>
                  <a:cubicBezTo>
                    <a:pt x="464397" y="51701"/>
                    <a:pt x="390153" y="111037"/>
                    <a:pt x="332497" y="180081"/>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0" name="Freeform 699">
              <a:extLst>
                <a:ext uri="{FF2B5EF4-FFF2-40B4-BE49-F238E27FC236}">
                  <a16:creationId xmlns:a16="http://schemas.microsoft.com/office/drawing/2014/main" id="{04C649FF-2560-689D-A108-27880FA352C2}"/>
                </a:ext>
              </a:extLst>
            </p:cNvPr>
            <p:cNvSpPr/>
            <p:nvPr/>
          </p:nvSpPr>
          <p:spPr>
            <a:xfrm>
              <a:off x="-5077320" y="2809644"/>
              <a:ext cx="870407" cy="292011"/>
            </a:xfrm>
            <a:custGeom>
              <a:avLst/>
              <a:gdLst>
                <a:gd name="connsiteX0" fmla="*/ 870407 w 870407"/>
                <a:gd name="connsiteY0" fmla="*/ 146001 h 292011"/>
                <a:gd name="connsiteX1" fmla="*/ 435190 w 870407"/>
                <a:gd name="connsiteY1" fmla="*/ 292011 h 292011"/>
                <a:gd name="connsiteX2" fmla="*/ 0 w 870407"/>
                <a:gd name="connsiteY2" fmla="*/ 146001 h 292011"/>
                <a:gd name="connsiteX3" fmla="*/ 435190 w 870407"/>
                <a:gd name="connsiteY3" fmla="*/ 0 h 292011"/>
                <a:gd name="connsiteX4" fmla="*/ 870407 w 870407"/>
                <a:gd name="connsiteY4" fmla="*/ 146001 h 29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0407" h="292011">
                  <a:moveTo>
                    <a:pt x="870407" y="146001"/>
                  </a:moveTo>
                  <a:cubicBezTo>
                    <a:pt x="870407" y="226633"/>
                    <a:pt x="675553" y="292011"/>
                    <a:pt x="435190" y="292011"/>
                  </a:cubicBezTo>
                  <a:cubicBezTo>
                    <a:pt x="194827" y="292011"/>
                    <a:pt x="0" y="226633"/>
                    <a:pt x="0" y="146001"/>
                  </a:cubicBezTo>
                  <a:cubicBezTo>
                    <a:pt x="0" y="65369"/>
                    <a:pt x="194827" y="0"/>
                    <a:pt x="435190" y="0"/>
                  </a:cubicBezTo>
                  <a:cubicBezTo>
                    <a:pt x="675553" y="0"/>
                    <a:pt x="870407" y="65369"/>
                    <a:pt x="870407" y="14600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1" name="Freeform 700">
              <a:extLst>
                <a:ext uri="{FF2B5EF4-FFF2-40B4-BE49-F238E27FC236}">
                  <a16:creationId xmlns:a16="http://schemas.microsoft.com/office/drawing/2014/main" id="{5BB304E5-A4C2-B898-522E-1B926B8E249D}"/>
                </a:ext>
              </a:extLst>
            </p:cNvPr>
            <p:cNvSpPr/>
            <p:nvPr/>
          </p:nvSpPr>
          <p:spPr>
            <a:xfrm>
              <a:off x="-7030187" y="3764867"/>
              <a:ext cx="2789562" cy="1123703"/>
            </a:xfrm>
            <a:custGeom>
              <a:avLst/>
              <a:gdLst>
                <a:gd name="connsiteX0" fmla="*/ 2037495 w 2789562"/>
                <a:gd name="connsiteY0" fmla="*/ 689594 h 1123703"/>
                <a:gd name="connsiteX1" fmla="*/ 2037495 w 2789562"/>
                <a:gd name="connsiteY1" fmla="*/ 638861 h 1123703"/>
                <a:gd name="connsiteX2" fmla="*/ 2789563 w 2789562"/>
                <a:gd name="connsiteY2" fmla="*/ 446189 h 1123703"/>
                <a:gd name="connsiteX3" fmla="*/ 2169580 w 2789562"/>
                <a:gd name="connsiteY3" fmla="*/ 294071 h 1123703"/>
                <a:gd name="connsiteX4" fmla="*/ 2006996 w 2789562"/>
                <a:gd name="connsiteY4" fmla="*/ 537468 h 1123703"/>
                <a:gd name="connsiteX5" fmla="*/ 1376841 w 2789562"/>
                <a:gd name="connsiteY5" fmla="*/ 638861 h 1123703"/>
                <a:gd name="connsiteX6" fmla="*/ 1326035 w 2789562"/>
                <a:gd name="connsiteY6" fmla="*/ 567910 h 1123703"/>
                <a:gd name="connsiteX7" fmla="*/ 970286 w 2789562"/>
                <a:gd name="connsiteY7" fmla="*/ 436084 h 1123703"/>
                <a:gd name="connsiteX8" fmla="*/ 1010957 w 2789562"/>
                <a:gd name="connsiteY8" fmla="*/ 344796 h 1123703"/>
                <a:gd name="connsiteX9" fmla="*/ 1427648 w 2789562"/>
                <a:gd name="connsiteY9" fmla="*/ 40552 h 1123703"/>
                <a:gd name="connsiteX10" fmla="*/ 1132906 w 2789562"/>
                <a:gd name="connsiteY10" fmla="*/ 40552 h 1123703"/>
                <a:gd name="connsiteX11" fmla="*/ 549736 w 2789562"/>
                <a:gd name="connsiteY11" fmla="*/ 48437 h 1123703"/>
                <a:gd name="connsiteX12" fmla="*/ 523096 w 2789562"/>
                <a:gd name="connsiteY12" fmla="*/ 70994 h 1123703"/>
                <a:gd name="connsiteX13" fmla="*/ 309669 w 2789562"/>
                <a:gd name="connsiteY13" fmla="*/ 263666 h 1123703"/>
                <a:gd name="connsiteX14" fmla="*/ 35262 w 2789562"/>
                <a:gd name="connsiteY14" fmla="*/ 638861 h 1123703"/>
                <a:gd name="connsiteX15" fmla="*/ 167375 w 2789562"/>
                <a:gd name="connsiteY15" fmla="*/ 831533 h 1123703"/>
                <a:gd name="connsiteX16" fmla="*/ 563730 w 2789562"/>
                <a:gd name="connsiteY16" fmla="*/ 841684 h 1123703"/>
                <a:gd name="connsiteX17" fmla="*/ 838164 w 2789562"/>
                <a:gd name="connsiteY17" fmla="*/ 943067 h 1123703"/>
                <a:gd name="connsiteX18" fmla="*/ 1082062 w 2789562"/>
                <a:gd name="connsiteY18" fmla="*/ 882230 h 1123703"/>
                <a:gd name="connsiteX19" fmla="*/ 1082062 w 2789562"/>
                <a:gd name="connsiteY19" fmla="*/ 1024169 h 1123703"/>
                <a:gd name="connsiteX20" fmla="*/ 1427648 w 2789562"/>
                <a:gd name="connsiteY20" fmla="*/ 1105344 h 1123703"/>
                <a:gd name="connsiteX21" fmla="*/ 1610567 w 2789562"/>
                <a:gd name="connsiteY21" fmla="*/ 1095193 h 1123703"/>
                <a:gd name="connsiteX22" fmla="*/ 2200116 w 2789562"/>
                <a:gd name="connsiteY22" fmla="*/ 902484 h 1123703"/>
                <a:gd name="connsiteX23" fmla="*/ 2037495 w 2789562"/>
                <a:gd name="connsiteY23" fmla="*/ 689594 h 11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89562" h="1123703">
                  <a:moveTo>
                    <a:pt x="2037495" y="689594"/>
                  </a:moveTo>
                  <a:cubicBezTo>
                    <a:pt x="2027332" y="679444"/>
                    <a:pt x="2037495" y="649011"/>
                    <a:pt x="2037495" y="638861"/>
                  </a:cubicBezTo>
                  <a:cubicBezTo>
                    <a:pt x="2271230" y="547618"/>
                    <a:pt x="2708285" y="740254"/>
                    <a:pt x="2789563" y="446189"/>
                  </a:cubicBezTo>
                  <a:cubicBezTo>
                    <a:pt x="2637106" y="243412"/>
                    <a:pt x="2383044" y="273808"/>
                    <a:pt x="2169580" y="294071"/>
                  </a:cubicBezTo>
                  <a:cubicBezTo>
                    <a:pt x="2047668" y="304213"/>
                    <a:pt x="2057794" y="466443"/>
                    <a:pt x="2006996" y="537468"/>
                  </a:cubicBezTo>
                  <a:cubicBezTo>
                    <a:pt x="1905383" y="719999"/>
                    <a:pt x="1600441" y="669303"/>
                    <a:pt x="1376841" y="638861"/>
                  </a:cubicBezTo>
                  <a:cubicBezTo>
                    <a:pt x="1346370" y="638861"/>
                    <a:pt x="1346370" y="578060"/>
                    <a:pt x="1326035" y="567910"/>
                  </a:cubicBezTo>
                  <a:cubicBezTo>
                    <a:pt x="1204049" y="496885"/>
                    <a:pt x="1041465" y="567910"/>
                    <a:pt x="970286" y="436084"/>
                  </a:cubicBezTo>
                  <a:cubicBezTo>
                    <a:pt x="949950" y="395492"/>
                    <a:pt x="980458" y="365059"/>
                    <a:pt x="1010957" y="344796"/>
                  </a:cubicBezTo>
                  <a:cubicBezTo>
                    <a:pt x="1153242" y="253553"/>
                    <a:pt x="1559797" y="263666"/>
                    <a:pt x="1427648" y="40552"/>
                  </a:cubicBezTo>
                  <a:cubicBezTo>
                    <a:pt x="1376841" y="-50690"/>
                    <a:pt x="1224421" y="40552"/>
                    <a:pt x="1132906" y="40552"/>
                  </a:cubicBezTo>
                  <a:cubicBezTo>
                    <a:pt x="939999" y="53862"/>
                    <a:pt x="742791" y="28035"/>
                    <a:pt x="549736" y="48437"/>
                  </a:cubicBezTo>
                  <a:cubicBezTo>
                    <a:pt x="541013" y="56782"/>
                    <a:pt x="532179" y="64445"/>
                    <a:pt x="523096" y="70994"/>
                  </a:cubicBezTo>
                  <a:cubicBezTo>
                    <a:pt x="441781" y="131869"/>
                    <a:pt x="330004" y="182528"/>
                    <a:pt x="309669" y="263666"/>
                  </a:cubicBezTo>
                  <a:cubicBezTo>
                    <a:pt x="248653" y="425934"/>
                    <a:pt x="147039" y="517176"/>
                    <a:pt x="35262" y="638861"/>
                  </a:cubicBezTo>
                  <a:cubicBezTo>
                    <a:pt x="-56216" y="740254"/>
                    <a:pt x="45435" y="831533"/>
                    <a:pt x="167375" y="831533"/>
                  </a:cubicBezTo>
                  <a:cubicBezTo>
                    <a:pt x="299496" y="831533"/>
                    <a:pt x="451953" y="770696"/>
                    <a:pt x="563730" y="841684"/>
                  </a:cubicBezTo>
                  <a:cubicBezTo>
                    <a:pt x="655208" y="892380"/>
                    <a:pt x="736560" y="963368"/>
                    <a:pt x="838164" y="943067"/>
                  </a:cubicBezTo>
                  <a:cubicBezTo>
                    <a:pt x="929614" y="922776"/>
                    <a:pt x="1010957" y="841684"/>
                    <a:pt x="1082062" y="882230"/>
                  </a:cubicBezTo>
                  <a:cubicBezTo>
                    <a:pt x="1122743" y="902484"/>
                    <a:pt x="1031292" y="993800"/>
                    <a:pt x="1082062" y="1024169"/>
                  </a:cubicBezTo>
                  <a:cubicBezTo>
                    <a:pt x="1173577" y="1074902"/>
                    <a:pt x="1315862" y="1034319"/>
                    <a:pt x="1427648" y="1105344"/>
                  </a:cubicBezTo>
                  <a:cubicBezTo>
                    <a:pt x="1468319" y="1135740"/>
                    <a:pt x="1549634" y="1125636"/>
                    <a:pt x="1610567" y="1095193"/>
                  </a:cubicBezTo>
                  <a:cubicBezTo>
                    <a:pt x="1803696" y="973509"/>
                    <a:pt x="2037495" y="1034319"/>
                    <a:pt x="2200116" y="902484"/>
                  </a:cubicBezTo>
                  <a:cubicBezTo>
                    <a:pt x="2301729" y="821392"/>
                    <a:pt x="2128937" y="740254"/>
                    <a:pt x="2037495" y="689594"/>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2" name="Freeform 701">
              <a:extLst>
                <a:ext uri="{FF2B5EF4-FFF2-40B4-BE49-F238E27FC236}">
                  <a16:creationId xmlns:a16="http://schemas.microsoft.com/office/drawing/2014/main" id="{8FBC1CA6-B2A2-2479-FDA1-0A5EA66A282C}"/>
                </a:ext>
              </a:extLst>
            </p:cNvPr>
            <p:cNvSpPr/>
            <p:nvPr/>
          </p:nvSpPr>
          <p:spPr>
            <a:xfrm>
              <a:off x="-4648554" y="3751824"/>
              <a:ext cx="3298291" cy="1249678"/>
            </a:xfrm>
            <a:custGeom>
              <a:avLst/>
              <a:gdLst>
                <a:gd name="connsiteX0" fmla="*/ 3243572 w 3298291"/>
                <a:gd name="connsiteY0" fmla="*/ 347697 h 1249678"/>
                <a:gd name="connsiteX1" fmla="*/ 2318722 w 3298291"/>
                <a:gd name="connsiteY1" fmla="*/ 256455 h 1249678"/>
                <a:gd name="connsiteX2" fmla="*/ 1688566 w 3298291"/>
                <a:gd name="connsiteY2" fmla="*/ 509928 h 1249678"/>
                <a:gd name="connsiteX3" fmla="*/ 1546244 w 3298291"/>
                <a:gd name="connsiteY3" fmla="*/ 367989 h 1249678"/>
                <a:gd name="connsiteX4" fmla="*/ 1210905 w 3298291"/>
                <a:gd name="connsiteY4" fmla="*/ 469382 h 1249678"/>
                <a:gd name="connsiteX5" fmla="*/ 1210905 w 3298291"/>
                <a:gd name="connsiteY5" fmla="*/ 53595 h 1249678"/>
                <a:gd name="connsiteX6" fmla="*/ 977105 w 3298291"/>
                <a:gd name="connsiteY6" fmla="*/ 23190 h 1249678"/>
                <a:gd name="connsiteX7" fmla="*/ 794149 w 3298291"/>
                <a:gd name="connsiteY7" fmla="*/ 215863 h 1249678"/>
                <a:gd name="connsiteX8" fmla="*/ 590885 w 3298291"/>
                <a:gd name="connsiteY8" fmla="*/ 773588 h 1249678"/>
                <a:gd name="connsiteX9" fmla="*/ 451702 w 3298291"/>
                <a:gd name="connsiteY9" fmla="*/ 807880 h 1249678"/>
                <a:gd name="connsiteX10" fmla="*/ 428265 w 3298291"/>
                <a:gd name="connsiteY10" fmla="*/ 834435 h 1249678"/>
                <a:gd name="connsiteX11" fmla="*/ 21746 w 3298291"/>
                <a:gd name="connsiteY11" fmla="*/ 976411 h 1249678"/>
                <a:gd name="connsiteX12" fmla="*/ 31919 w 3298291"/>
                <a:gd name="connsiteY12" fmla="*/ 1108236 h 1249678"/>
                <a:gd name="connsiteX13" fmla="*/ 946597 w 3298291"/>
                <a:gd name="connsiteY13" fmla="*/ 1158933 h 1249678"/>
                <a:gd name="connsiteX14" fmla="*/ 987278 w 3298291"/>
                <a:gd name="connsiteY14" fmla="*/ 956110 h 1249678"/>
                <a:gd name="connsiteX15" fmla="*/ 1586925 w 3298291"/>
                <a:gd name="connsiteY15" fmla="*/ 966260 h 1249678"/>
                <a:gd name="connsiteX16" fmla="*/ 1800352 w 3298291"/>
                <a:gd name="connsiteY16" fmla="*/ 1057503 h 1249678"/>
                <a:gd name="connsiteX17" fmla="*/ 2613463 w 3298291"/>
                <a:gd name="connsiteY17" fmla="*/ 1006843 h 1249678"/>
                <a:gd name="connsiteX18" fmla="*/ 2633762 w 3298291"/>
                <a:gd name="connsiteY18" fmla="*/ 662054 h 1249678"/>
                <a:gd name="connsiteX19" fmla="*/ 2745539 w 3298291"/>
                <a:gd name="connsiteY19" fmla="*/ 641762 h 1249678"/>
                <a:gd name="connsiteX20" fmla="*/ 3192803 w 3298291"/>
                <a:gd name="connsiteY20" fmla="*/ 560661 h 1249678"/>
                <a:gd name="connsiteX21" fmla="*/ 3243572 w 3298291"/>
                <a:gd name="connsiteY21" fmla="*/ 347697 h 124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98291" h="1249678">
                  <a:moveTo>
                    <a:pt x="3243572" y="347697"/>
                  </a:moveTo>
                  <a:cubicBezTo>
                    <a:pt x="2928504" y="256455"/>
                    <a:pt x="2593118" y="124620"/>
                    <a:pt x="2318722" y="256455"/>
                  </a:cubicBezTo>
                  <a:cubicBezTo>
                    <a:pt x="2115420" y="347697"/>
                    <a:pt x="1942637" y="591103"/>
                    <a:pt x="1688566" y="509928"/>
                  </a:cubicBezTo>
                  <a:cubicBezTo>
                    <a:pt x="1627559" y="479486"/>
                    <a:pt x="1637722" y="378102"/>
                    <a:pt x="1546244" y="367989"/>
                  </a:cubicBezTo>
                  <a:cubicBezTo>
                    <a:pt x="1403960" y="337547"/>
                    <a:pt x="1322691" y="509928"/>
                    <a:pt x="1210905" y="469382"/>
                  </a:cubicBezTo>
                  <a:cubicBezTo>
                    <a:pt x="987278" y="408535"/>
                    <a:pt x="1180397" y="205721"/>
                    <a:pt x="1210905" y="53595"/>
                  </a:cubicBezTo>
                  <a:cubicBezTo>
                    <a:pt x="1221077" y="-17356"/>
                    <a:pt x="1058420" y="-7206"/>
                    <a:pt x="977105" y="23190"/>
                  </a:cubicBezTo>
                  <a:cubicBezTo>
                    <a:pt x="885627" y="53595"/>
                    <a:pt x="804349" y="114470"/>
                    <a:pt x="794149" y="215863"/>
                  </a:cubicBezTo>
                  <a:cubicBezTo>
                    <a:pt x="773850" y="418685"/>
                    <a:pt x="702671" y="611321"/>
                    <a:pt x="590885" y="773588"/>
                  </a:cubicBezTo>
                  <a:cubicBezTo>
                    <a:pt x="556990" y="812264"/>
                    <a:pt x="506912" y="816373"/>
                    <a:pt x="451702" y="807880"/>
                  </a:cubicBezTo>
                  <a:cubicBezTo>
                    <a:pt x="444170" y="819716"/>
                    <a:pt x="437173" y="830004"/>
                    <a:pt x="428265" y="834435"/>
                  </a:cubicBezTo>
                  <a:cubicBezTo>
                    <a:pt x="296152" y="905423"/>
                    <a:pt x="133523" y="875018"/>
                    <a:pt x="21746" y="976411"/>
                  </a:cubicBezTo>
                  <a:cubicBezTo>
                    <a:pt x="-8762" y="1016994"/>
                    <a:pt x="-8762" y="1087945"/>
                    <a:pt x="31919" y="1108236"/>
                  </a:cubicBezTo>
                  <a:cubicBezTo>
                    <a:pt x="306316" y="1270467"/>
                    <a:pt x="672200" y="1300909"/>
                    <a:pt x="946597" y="1158933"/>
                  </a:cubicBezTo>
                  <a:cubicBezTo>
                    <a:pt x="1017777" y="1118387"/>
                    <a:pt x="946597" y="1006843"/>
                    <a:pt x="987278" y="956110"/>
                  </a:cubicBezTo>
                  <a:cubicBezTo>
                    <a:pt x="1129562" y="814134"/>
                    <a:pt x="1414132" y="895272"/>
                    <a:pt x="1586925" y="966260"/>
                  </a:cubicBezTo>
                  <a:cubicBezTo>
                    <a:pt x="1637722" y="996702"/>
                    <a:pt x="1729210" y="1047362"/>
                    <a:pt x="1800352" y="1057503"/>
                  </a:cubicBezTo>
                  <a:cubicBezTo>
                    <a:pt x="2084922" y="1118387"/>
                    <a:pt x="2359356" y="1138678"/>
                    <a:pt x="2613463" y="1006843"/>
                  </a:cubicBezTo>
                  <a:cubicBezTo>
                    <a:pt x="2755711" y="925678"/>
                    <a:pt x="2715105" y="773588"/>
                    <a:pt x="2633762" y="662054"/>
                  </a:cubicBezTo>
                  <a:cubicBezTo>
                    <a:pt x="2674433" y="651904"/>
                    <a:pt x="2715105" y="631612"/>
                    <a:pt x="2745539" y="641762"/>
                  </a:cubicBezTo>
                  <a:cubicBezTo>
                    <a:pt x="2908233" y="651904"/>
                    <a:pt x="3050444" y="641762"/>
                    <a:pt x="3192803" y="560661"/>
                  </a:cubicBezTo>
                  <a:cubicBezTo>
                    <a:pt x="3274080" y="509928"/>
                    <a:pt x="3355395" y="388243"/>
                    <a:pt x="3243572" y="347697"/>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3" name="Freeform 702">
              <a:extLst>
                <a:ext uri="{FF2B5EF4-FFF2-40B4-BE49-F238E27FC236}">
                  <a16:creationId xmlns:a16="http://schemas.microsoft.com/office/drawing/2014/main" id="{F5914B9F-0F25-86F2-83EE-39F2F0F2A3FF}"/>
                </a:ext>
              </a:extLst>
            </p:cNvPr>
            <p:cNvSpPr/>
            <p:nvPr/>
          </p:nvSpPr>
          <p:spPr>
            <a:xfrm>
              <a:off x="-4508209" y="4552437"/>
              <a:ext cx="765692" cy="168954"/>
            </a:xfrm>
            <a:custGeom>
              <a:avLst/>
              <a:gdLst>
                <a:gd name="connsiteX0" fmla="*/ 765692 w 765692"/>
                <a:gd name="connsiteY0" fmla="*/ 84509 h 168954"/>
                <a:gd name="connsiteX1" fmla="*/ 382860 w 765692"/>
                <a:gd name="connsiteY1" fmla="*/ 168954 h 168954"/>
                <a:gd name="connsiteX2" fmla="*/ 0 w 765692"/>
                <a:gd name="connsiteY2" fmla="*/ 84509 h 168954"/>
                <a:gd name="connsiteX3" fmla="*/ 382860 w 765692"/>
                <a:gd name="connsiteY3" fmla="*/ 0 h 168954"/>
                <a:gd name="connsiteX4" fmla="*/ 765692 w 765692"/>
                <a:gd name="connsiteY4" fmla="*/ 84509 h 168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92" h="168954">
                  <a:moveTo>
                    <a:pt x="765692" y="84509"/>
                  </a:moveTo>
                  <a:cubicBezTo>
                    <a:pt x="765692" y="131181"/>
                    <a:pt x="594275" y="168954"/>
                    <a:pt x="382860" y="168954"/>
                  </a:cubicBezTo>
                  <a:cubicBezTo>
                    <a:pt x="171417" y="168954"/>
                    <a:pt x="0" y="131181"/>
                    <a:pt x="0" y="84509"/>
                  </a:cubicBezTo>
                  <a:cubicBezTo>
                    <a:pt x="0" y="37810"/>
                    <a:pt x="171417" y="0"/>
                    <a:pt x="382860" y="0"/>
                  </a:cubicBezTo>
                  <a:cubicBezTo>
                    <a:pt x="594275" y="0"/>
                    <a:pt x="765692" y="37810"/>
                    <a:pt x="765692" y="84509"/>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4" name="Freeform 703">
              <a:extLst>
                <a:ext uri="{FF2B5EF4-FFF2-40B4-BE49-F238E27FC236}">
                  <a16:creationId xmlns:a16="http://schemas.microsoft.com/office/drawing/2014/main" id="{225ED644-2BAA-F4F5-6ED4-226637B63C04}"/>
                </a:ext>
              </a:extLst>
            </p:cNvPr>
            <p:cNvSpPr/>
            <p:nvPr/>
          </p:nvSpPr>
          <p:spPr>
            <a:xfrm>
              <a:off x="-5788818" y="4295574"/>
              <a:ext cx="765655" cy="256862"/>
            </a:xfrm>
            <a:custGeom>
              <a:avLst/>
              <a:gdLst>
                <a:gd name="connsiteX0" fmla="*/ 765655 w 765655"/>
                <a:gd name="connsiteY0" fmla="*/ 128445 h 256862"/>
                <a:gd name="connsiteX1" fmla="*/ 382832 w 765655"/>
                <a:gd name="connsiteY1" fmla="*/ 256863 h 256862"/>
                <a:gd name="connsiteX2" fmla="*/ 0 w 765655"/>
                <a:gd name="connsiteY2" fmla="*/ 128445 h 256862"/>
                <a:gd name="connsiteX3" fmla="*/ 382832 w 765655"/>
                <a:gd name="connsiteY3" fmla="*/ 0 h 256862"/>
                <a:gd name="connsiteX4" fmla="*/ 765655 w 765655"/>
                <a:gd name="connsiteY4" fmla="*/ 128445 h 256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62">
                  <a:moveTo>
                    <a:pt x="765655" y="128445"/>
                  </a:moveTo>
                  <a:cubicBezTo>
                    <a:pt x="765655" y="199360"/>
                    <a:pt x="594275" y="256863"/>
                    <a:pt x="382832" y="256863"/>
                  </a:cubicBezTo>
                  <a:cubicBezTo>
                    <a:pt x="171390" y="256863"/>
                    <a:pt x="0" y="199360"/>
                    <a:pt x="0" y="128445"/>
                  </a:cubicBezTo>
                  <a:cubicBezTo>
                    <a:pt x="0" y="57494"/>
                    <a:pt x="171390" y="0"/>
                    <a:pt x="382832" y="0"/>
                  </a:cubicBezTo>
                  <a:cubicBezTo>
                    <a:pt x="594275" y="0"/>
                    <a:pt x="765655" y="57494"/>
                    <a:pt x="765655" y="128445"/>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5" name="Freeform 704">
              <a:extLst>
                <a:ext uri="{FF2B5EF4-FFF2-40B4-BE49-F238E27FC236}">
                  <a16:creationId xmlns:a16="http://schemas.microsoft.com/office/drawing/2014/main" id="{4F09D3FF-659E-1AA3-5537-A7F47E5AB02C}"/>
                </a:ext>
              </a:extLst>
            </p:cNvPr>
            <p:cNvSpPr/>
            <p:nvPr/>
          </p:nvSpPr>
          <p:spPr>
            <a:xfrm>
              <a:off x="-6805184" y="4106245"/>
              <a:ext cx="765655" cy="256899"/>
            </a:xfrm>
            <a:custGeom>
              <a:avLst/>
              <a:gdLst>
                <a:gd name="connsiteX0" fmla="*/ 765655 w 765655"/>
                <a:gd name="connsiteY0" fmla="*/ 128454 h 256899"/>
                <a:gd name="connsiteX1" fmla="*/ 382823 w 765655"/>
                <a:gd name="connsiteY1" fmla="*/ 256899 h 256899"/>
                <a:gd name="connsiteX2" fmla="*/ 0 w 765655"/>
                <a:gd name="connsiteY2" fmla="*/ 128454 h 256899"/>
                <a:gd name="connsiteX3" fmla="*/ 382823 w 765655"/>
                <a:gd name="connsiteY3" fmla="*/ 0 h 256899"/>
                <a:gd name="connsiteX4" fmla="*/ 765655 w 765655"/>
                <a:gd name="connsiteY4" fmla="*/ 128454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54"/>
                  </a:moveTo>
                  <a:cubicBezTo>
                    <a:pt x="765655" y="199405"/>
                    <a:pt x="594275" y="256899"/>
                    <a:pt x="382823" y="256899"/>
                  </a:cubicBezTo>
                  <a:cubicBezTo>
                    <a:pt x="171381" y="256899"/>
                    <a:pt x="0" y="199405"/>
                    <a:pt x="0" y="128454"/>
                  </a:cubicBezTo>
                  <a:cubicBezTo>
                    <a:pt x="0" y="57531"/>
                    <a:pt x="171381" y="0"/>
                    <a:pt x="382823" y="0"/>
                  </a:cubicBezTo>
                  <a:cubicBezTo>
                    <a:pt x="594275" y="0"/>
                    <a:pt x="765655" y="57531"/>
                    <a:pt x="765655" y="128454"/>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6" name="Freeform 705">
              <a:extLst>
                <a:ext uri="{FF2B5EF4-FFF2-40B4-BE49-F238E27FC236}">
                  <a16:creationId xmlns:a16="http://schemas.microsoft.com/office/drawing/2014/main" id="{4F9D365B-2401-07A5-660B-841147AEEA4A}"/>
                </a:ext>
              </a:extLst>
            </p:cNvPr>
            <p:cNvSpPr/>
            <p:nvPr/>
          </p:nvSpPr>
          <p:spPr>
            <a:xfrm>
              <a:off x="-6425712" y="3619508"/>
              <a:ext cx="765655" cy="256899"/>
            </a:xfrm>
            <a:custGeom>
              <a:avLst/>
              <a:gdLst>
                <a:gd name="connsiteX0" fmla="*/ 765655 w 765655"/>
                <a:gd name="connsiteY0" fmla="*/ 128491 h 256899"/>
                <a:gd name="connsiteX1" fmla="*/ 382832 w 765655"/>
                <a:gd name="connsiteY1" fmla="*/ 256899 h 256899"/>
                <a:gd name="connsiteX2" fmla="*/ 0 w 765655"/>
                <a:gd name="connsiteY2" fmla="*/ 128491 h 256899"/>
                <a:gd name="connsiteX3" fmla="*/ 382832 w 765655"/>
                <a:gd name="connsiteY3" fmla="*/ 0 h 256899"/>
                <a:gd name="connsiteX4" fmla="*/ 765655 w 765655"/>
                <a:gd name="connsiteY4" fmla="*/ 128491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91"/>
                  </a:moveTo>
                  <a:cubicBezTo>
                    <a:pt x="765655" y="199405"/>
                    <a:pt x="594238" y="256899"/>
                    <a:pt x="382832" y="256899"/>
                  </a:cubicBezTo>
                  <a:cubicBezTo>
                    <a:pt x="171380" y="256899"/>
                    <a:pt x="0" y="199405"/>
                    <a:pt x="0" y="128491"/>
                  </a:cubicBezTo>
                  <a:cubicBezTo>
                    <a:pt x="0" y="57503"/>
                    <a:pt x="171380" y="0"/>
                    <a:pt x="382832" y="0"/>
                  </a:cubicBezTo>
                  <a:cubicBezTo>
                    <a:pt x="594238" y="0"/>
                    <a:pt x="765655" y="57503"/>
                    <a:pt x="765655" y="12849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7" name="Freeform 706">
              <a:extLst>
                <a:ext uri="{FF2B5EF4-FFF2-40B4-BE49-F238E27FC236}">
                  <a16:creationId xmlns:a16="http://schemas.microsoft.com/office/drawing/2014/main" id="{314E2300-3A32-A612-E290-B36714A84757}"/>
                </a:ext>
              </a:extLst>
            </p:cNvPr>
            <p:cNvSpPr/>
            <p:nvPr/>
          </p:nvSpPr>
          <p:spPr>
            <a:xfrm>
              <a:off x="-5124804" y="3889901"/>
              <a:ext cx="765655" cy="256899"/>
            </a:xfrm>
            <a:custGeom>
              <a:avLst/>
              <a:gdLst>
                <a:gd name="connsiteX0" fmla="*/ 765655 w 765655"/>
                <a:gd name="connsiteY0" fmla="*/ 128445 h 256899"/>
                <a:gd name="connsiteX1" fmla="*/ 382860 w 765655"/>
                <a:gd name="connsiteY1" fmla="*/ 256899 h 256899"/>
                <a:gd name="connsiteX2" fmla="*/ 0 w 765655"/>
                <a:gd name="connsiteY2" fmla="*/ 128445 h 256899"/>
                <a:gd name="connsiteX3" fmla="*/ 382860 w 765655"/>
                <a:gd name="connsiteY3" fmla="*/ 0 h 256899"/>
                <a:gd name="connsiteX4" fmla="*/ 765655 w 765655"/>
                <a:gd name="connsiteY4" fmla="*/ 128445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45"/>
                  </a:moveTo>
                  <a:cubicBezTo>
                    <a:pt x="765655" y="199433"/>
                    <a:pt x="594238" y="256899"/>
                    <a:pt x="382860" y="256899"/>
                  </a:cubicBezTo>
                  <a:cubicBezTo>
                    <a:pt x="171417" y="256899"/>
                    <a:pt x="0" y="199433"/>
                    <a:pt x="0" y="128445"/>
                  </a:cubicBezTo>
                  <a:cubicBezTo>
                    <a:pt x="0" y="57531"/>
                    <a:pt x="171417" y="0"/>
                    <a:pt x="382860" y="0"/>
                  </a:cubicBezTo>
                  <a:cubicBezTo>
                    <a:pt x="594238" y="0"/>
                    <a:pt x="765655" y="57531"/>
                    <a:pt x="765655" y="128445"/>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8" name="Freeform 707">
              <a:extLst>
                <a:ext uri="{FF2B5EF4-FFF2-40B4-BE49-F238E27FC236}">
                  <a16:creationId xmlns:a16="http://schemas.microsoft.com/office/drawing/2014/main" id="{BEE7C1B8-15C6-502A-A20B-C54A6DD7AE85}"/>
                </a:ext>
              </a:extLst>
            </p:cNvPr>
            <p:cNvSpPr/>
            <p:nvPr/>
          </p:nvSpPr>
          <p:spPr>
            <a:xfrm>
              <a:off x="-3803533" y="4200914"/>
              <a:ext cx="765664" cy="168954"/>
            </a:xfrm>
            <a:custGeom>
              <a:avLst/>
              <a:gdLst>
                <a:gd name="connsiteX0" fmla="*/ 765665 w 765664"/>
                <a:gd name="connsiteY0" fmla="*/ 84510 h 168954"/>
                <a:gd name="connsiteX1" fmla="*/ 382832 w 765664"/>
                <a:gd name="connsiteY1" fmla="*/ 168955 h 168954"/>
                <a:gd name="connsiteX2" fmla="*/ 0 w 765664"/>
                <a:gd name="connsiteY2" fmla="*/ 84510 h 168954"/>
                <a:gd name="connsiteX3" fmla="*/ 382832 w 765664"/>
                <a:gd name="connsiteY3" fmla="*/ 0 h 168954"/>
                <a:gd name="connsiteX4" fmla="*/ 765665 w 765664"/>
                <a:gd name="connsiteY4" fmla="*/ 84510 h 168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64" h="168954">
                  <a:moveTo>
                    <a:pt x="765665" y="84510"/>
                  </a:moveTo>
                  <a:cubicBezTo>
                    <a:pt x="765665" y="131181"/>
                    <a:pt x="594275" y="168955"/>
                    <a:pt x="382832" y="168955"/>
                  </a:cubicBezTo>
                  <a:cubicBezTo>
                    <a:pt x="171390" y="168955"/>
                    <a:pt x="0" y="131181"/>
                    <a:pt x="0" y="84510"/>
                  </a:cubicBezTo>
                  <a:cubicBezTo>
                    <a:pt x="0" y="37811"/>
                    <a:pt x="171390" y="0"/>
                    <a:pt x="382832" y="0"/>
                  </a:cubicBezTo>
                  <a:cubicBezTo>
                    <a:pt x="594275" y="0"/>
                    <a:pt x="765665" y="37811"/>
                    <a:pt x="765665" y="84510"/>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9" name="Freeform 708">
              <a:extLst>
                <a:ext uri="{FF2B5EF4-FFF2-40B4-BE49-F238E27FC236}">
                  <a16:creationId xmlns:a16="http://schemas.microsoft.com/office/drawing/2014/main" id="{2D1BE0AD-1E97-0386-4600-5966DA23EB17}"/>
                </a:ext>
              </a:extLst>
            </p:cNvPr>
            <p:cNvSpPr/>
            <p:nvPr/>
          </p:nvSpPr>
          <p:spPr>
            <a:xfrm>
              <a:off x="-3017533" y="4369869"/>
              <a:ext cx="765654" cy="169037"/>
            </a:xfrm>
            <a:custGeom>
              <a:avLst/>
              <a:gdLst>
                <a:gd name="connsiteX0" fmla="*/ 765655 w 765654"/>
                <a:gd name="connsiteY0" fmla="*/ 84519 h 169037"/>
                <a:gd name="connsiteX1" fmla="*/ 382832 w 765654"/>
                <a:gd name="connsiteY1" fmla="*/ 169037 h 169037"/>
                <a:gd name="connsiteX2" fmla="*/ 0 w 765654"/>
                <a:gd name="connsiteY2" fmla="*/ 84519 h 169037"/>
                <a:gd name="connsiteX3" fmla="*/ 382832 w 765654"/>
                <a:gd name="connsiteY3" fmla="*/ 0 h 169037"/>
                <a:gd name="connsiteX4" fmla="*/ 765655 w 765654"/>
                <a:gd name="connsiteY4" fmla="*/ 84519 h 169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4" h="169037">
                  <a:moveTo>
                    <a:pt x="765655" y="84519"/>
                  </a:moveTo>
                  <a:cubicBezTo>
                    <a:pt x="765655" y="131218"/>
                    <a:pt x="594274" y="169037"/>
                    <a:pt x="382832" y="169037"/>
                  </a:cubicBezTo>
                  <a:cubicBezTo>
                    <a:pt x="171380" y="169037"/>
                    <a:pt x="0" y="131218"/>
                    <a:pt x="0" y="84519"/>
                  </a:cubicBezTo>
                  <a:cubicBezTo>
                    <a:pt x="0" y="37856"/>
                    <a:pt x="171380" y="0"/>
                    <a:pt x="382832" y="0"/>
                  </a:cubicBezTo>
                  <a:cubicBezTo>
                    <a:pt x="594274" y="0"/>
                    <a:pt x="765655" y="37856"/>
                    <a:pt x="765655" y="84519"/>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0" name="Freeform 709">
              <a:extLst>
                <a:ext uri="{FF2B5EF4-FFF2-40B4-BE49-F238E27FC236}">
                  <a16:creationId xmlns:a16="http://schemas.microsoft.com/office/drawing/2014/main" id="{79D33302-55DE-DCA9-F729-982FAAEA26F6}"/>
                </a:ext>
              </a:extLst>
            </p:cNvPr>
            <p:cNvSpPr/>
            <p:nvPr/>
          </p:nvSpPr>
          <p:spPr>
            <a:xfrm>
              <a:off x="-2258653" y="3971039"/>
              <a:ext cx="765654" cy="169028"/>
            </a:xfrm>
            <a:custGeom>
              <a:avLst/>
              <a:gdLst>
                <a:gd name="connsiteX0" fmla="*/ 765655 w 765654"/>
                <a:gd name="connsiteY0" fmla="*/ 84473 h 169028"/>
                <a:gd name="connsiteX1" fmla="*/ 382860 w 765654"/>
                <a:gd name="connsiteY1" fmla="*/ 169028 h 169028"/>
                <a:gd name="connsiteX2" fmla="*/ 0 w 765654"/>
                <a:gd name="connsiteY2" fmla="*/ 84473 h 169028"/>
                <a:gd name="connsiteX3" fmla="*/ 382860 w 765654"/>
                <a:gd name="connsiteY3" fmla="*/ 0 h 169028"/>
                <a:gd name="connsiteX4" fmla="*/ 765655 w 765654"/>
                <a:gd name="connsiteY4" fmla="*/ 84473 h 169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4" h="169028">
                  <a:moveTo>
                    <a:pt x="765655" y="84473"/>
                  </a:moveTo>
                  <a:cubicBezTo>
                    <a:pt x="765655" y="131181"/>
                    <a:pt x="594238" y="169028"/>
                    <a:pt x="382860" y="169028"/>
                  </a:cubicBezTo>
                  <a:cubicBezTo>
                    <a:pt x="171380" y="169028"/>
                    <a:pt x="0" y="131181"/>
                    <a:pt x="0" y="84473"/>
                  </a:cubicBezTo>
                  <a:cubicBezTo>
                    <a:pt x="0" y="37847"/>
                    <a:pt x="171380" y="0"/>
                    <a:pt x="382860" y="0"/>
                  </a:cubicBezTo>
                  <a:cubicBezTo>
                    <a:pt x="594238" y="0"/>
                    <a:pt x="765655" y="37847"/>
                    <a:pt x="765655" y="84473"/>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1" name="Freeform 710">
              <a:extLst>
                <a:ext uri="{FF2B5EF4-FFF2-40B4-BE49-F238E27FC236}">
                  <a16:creationId xmlns:a16="http://schemas.microsoft.com/office/drawing/2014/main" id="{EC58B89A-2CA3-0EB7-E73B-E9478BE80E46}"/>
                </a:ext>
              </a:extLst>
            </p:cNvPr>
            <p:cNvSpPr/>
            <p:nvPr/>
          </p:nvSpPr>
          <p:spPr>
            <a:xfrm>
              <a:off x="-4983605" y="258539"/>
              <a:ext cx="1139331" cy="1218306"/>
            </a:xfrm>
            <a:custGeom>
              <a:avLst/>
              <a:gdLst>
                <a:gd name="connsiteX0" fmla="*/ 1063033 w 1139331"/>
                <a:gd name="connsiteY0" fmla="*/ 251019 h 1218306"/>
                <a:gd name="connsiteX1" fmla="*/ 569652 w 1139331"/>
                <a:gd name="connsiteY1" fmla="*/ 17330 h 1218306"/>
                <a:gd name="connsiteX2" fmla="*/ 76299 w 1139331"/>
                <a:gd name="connsiteY2" fmla="*/ 251019 h 1218306"/>
                <a:gd name="connsiteX3" fmla="*/ 161869 w 1139331"/>
                <a:gd name="connsiteY3" fmla="*/ 955069 h 1218306"/>
                <a:gd name="connsiteX4" fmla="*/ 575384 w 1139331"/>
                <a:gd name="connsiteY4" fmla="*/ 1218306 h 1218306"/>
                <a:gd name="connsiteX5" fmla="*/ 575384 w 1139331"/>
                <a:gd name="connsiteY5" fmla="*/ 1216252 h 1218306"/>
                <a:gd name="connsiteX6" fmla="*/ 977463 w 1139331"/>
                <a:gd name="connsiteY6" fmla="*/ 955069 h 1218306"/>
                <a:gd name="connsiteX7" fmla="*/ 1063033 w 1139331"/>
                <a:gd name="connsiteY7" fmla="*/ 251019 h 1218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39331" h="1218306">
                  <a:moveTo>
                    <a:pt x="1063033" y="251019"/>
                  </a:moveTo>
                  <a:cubicBezTo>
                    <a:pt x="922659" y="-11130"/>
                    <a:pt x="633613" y="-22859"/>
                    <a:pt x="569652" y="17330"/>
                  </a:cubicBezTo>
                  <a:cubicBezTo>
                    <a:pt x="505682" y="-22859"/>
                    <a:pt x="216636" y="-11130"/>
                    <a:pt x="76299" y="251019"/>
                  </a:cubicBezTo>
                  <a:cubicBezTo>
                    <a:pt x="-67251" y="519212"/>
                    <a:pt x="9088" y="793521"/>
                    <a:pt x="161869" y="955069"/>
                  </a:cubicBezTo>
                  <a:cubicBezTo>
                    <a:pt x="314575" y="1116618"/>
                    <a:pt x="575384" y="1218306"/>
                    <a:pt x="575384" y="1218306"/>
                  </a:cubicBezTo>
                  <a:lnTo>
                    <a:pt x="575384" y="1216252"/>
                  </a:lnTo>
                  <a:cubicBezTo>
                    <a:pt x="600151" y="1206065"/>
                    <a:pt x="833018" y="1107841"/>
                    <a:pt x="977463" y="955069"/>
                  </a:cubicBezTo>
                  <a:cubicBezTo>
                    <a:pt x="1130243" y="793521"/>
                    <a:pt x="1206583" y="519212"/>
                    <a:pt x="1063033" y="251019"/>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2" name="Freeform 711">
              <a:extLst>
                <a:ext uri="{FF2B5EF4-FFF2-40B4-BE49-F238E27FC236}">
                  <a16:creationId xmlns:a16="http://schemas.microsoft.com/office/drawing/2014/main" id="{1374F9E2-2722-6697-5CA8-71DD3DF3ED9F}"/>
                </a:ext>
              </a:extLst>
            </p:cNvPr>
            <p:cNvSpPr/>
            <p:nvPr/>
          </p:nvSpPr>
          <p:spPr>
            <a:xfrm>
              <a:off x="-4876759" y="449832"/>
              <a:ext cx="956552" cy="1027013"/>
            </a:xfrm>
            <a:custGeom>
              <a:avLst/>
              <a:gdLst>
                <a:gd name="connsiteX0" fmla="*/ 931920 w 956552"/>
                <a:gd name="connsiteY0" fmla="*/ 480580 h 1027013"/>
                <a:gd name="connsiteX1" fmla="*/ 941224 w 956552"/>
                <a:gd name="connsiteY1" fmla="*/ 370557 h 1027013"/>
                <a:gd name="connsiteX2" fmla="*/ 467523 w 956552"/>
                <a:gd name="connsiteY2" fmla="*/ 0 h 1027013"/>
                <a:gd name="connsiteX3" fmla="*/ 1835 w 956552"/>
                <a:gd name="connsiteY3" fmla="*/ 358573 h 1027013"/>
                <a:gd name="connsiteX4" fmla="*/ 3349 w 956552"/>
                <a:gd name="connsiteY4" fmla="*/ 393731 h 1027013"/>
                <a:gd name="connsiteX5" fmla="*/ 78174 w 956552"/>
                <a:gd name="connsiteY5" fmla="*/ 786988 h 1027013"/>
                <a:gd name="connsiteX6" fmla="*/ 468539 w 956552"/>
                <a:gd name="connsiteY6" fmla="*/ 1027013 h 1027013"/>
                <a:gd name="connsiteX7" fmla="*/ 468539 w 956552"/>
                <a:gd name="connsiteY7" fmla="*/ 1024959 h 1027013"/>
                <a:gd name="connsiteX8" fmla="*/ 827962 w 956552"/>
                <a:gd name="connsiteY8" fmla="*/ 808643 h 1027013"/>
                <a:gd name="connsiteX9" fmla="*/ 931920 w 956552"/>
                <a:gd name="connsiteY9" fmla="*/ 480580 h 102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6552" h="1027013">
                  <a:moveTo>
                    <a:pt x="931920" y="480580"/>
                  </a:moveTo>
                  <a:cubicBezTo>
                    <a:pt x="963148" y="457231"/>
                    <a:pt x="962889" y="408699"/>
                    <a:pt x="941224" y="370557"/>
                  </a:cubicBezTo>
                  <a:cubicBezTo>
                    <a:pt x="734933" y="325976"/>
                    <a:pt x="596183" y="156045"/>
                    <a:pt x="467523" y="0"/>
                  </a:cubicBezTo>
                  <a:cubicBezTo>
                    <a:pt x="348316" y="160290"/>
                    <a:pt x="190745" y="293667"/>
                    <a:pt x="1835" y="358573"/>
                  </a:cubicBezTo>
                  <a:cubicBezTo>
                    <a:pt x="-1193" y="370308"/>
                    <a:pt x="-325" y="382715"/>
                    <a:pt x="3349" y="393731"/>
                  </a:cubicBezTo>
                  <a:cubicBezTo>
                    <a:pt x="11823" y="529121"/>
                    <a:pt x="154218" y="664548"/>
                    <a:pt x="78174" y="786988"/>
                  </a:cubicBezTo>
                  <a:cubicBezTo>
                    <a:pt x="232644" y="934970"/>
                    <a:pt x="468539" y="1027013"/>
                    <a:pt x="468539" y="1027013"/>
                  </a:cubicBezTo>
                  <a:lnTo>
                    <a:pt x="468539" y="1024959"/>
                  </a:lnTo>
                  <a:cubicBezTo>
                    <a:pt x="489594" y="1016283"/>
                    <a:pt x="688271" y="923962"/>
                    <a:pt x="827962" y="808643"/>
                  </a:cubicBezTo>
                  <a:cubicBezTo>
                    <a:pt x="755416" y="779758"/>
                    <a:pt x="846063" y="579459"/>
                    <a:pt x="931920" y="480580"/>
                  </a:cubicBezTo>
                </a:path>
              </a:pathLst>
            </a:custGeom>
            <a:solidFill>
              <a:srgbClr val="68472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3" name="Freeform 712">
              <a:extLst>
                <a:ext uri="{FF2B5EF4-FFF2-40B4-BE49-F238E27FC236}">
                  <a16:creationId xmlns:a16="http://schemas.microsoft.com/office/drawing/2014/main" id="{376C2609-9D26-53FB-F674-3D29EED0075F}"/>
                </a:ext>
              </a:extLst>
            </p:cNvPr>
            <p:cNvSpPr/>
            <p:nvPr/>
          </p:nvSpPr>
          <p:spPr>
            <a:xfrm>
              <a:off x="-4953342" y="303785"/>
              <a:ext cx="521083" cy="1065843"/>
            </a:xfrm>
            <a:custGeom>
              <a:avLst/>
              <a:gdLst>
                <a:gd name="connsiteX0" fmla="*/ 398758 w 521083"/>
                <a:gd name="connsiteY0" fmla="*/ 1065836 h 1065843"/>
                <a:gd name="connsiteX1" fmla="*/ 218469 w 521083"/>
                <a:gd name="connsiteY1" fmla="*/ 933246 h 1065843"/>
                <a:gd name="connsiteX2" fmla="*/ 59449 w 521083"/>
                <a:gd name="connsiteY2" fmla="*/ 750144 h 1065843"/>
                <a:gd name="connsiteX3" fmla="*/ 2624 w 521083"/>
                <a:gd name="connsiteY3" fmla="*/ 460620 h 1065843"/>
                <a:gd name="connsiteX4" fmla="*/ 301150 w 521083"/>
                <a:gd name="connsiteY4" fmla="*/ 37351 h 1065843"/>
                <a:gd name="connsiteX5" fmla="*/ 521067 w 521083"/>
                <a:gd name="connsiteY5" fmla="*/ 2271 h 1065843"/>
                <a:gd name="connsiteX6" fmla="*/ 303670 w 521083"/>
                <a:gd name="connsiteY6" fmla="*/ 43396 h 1065843"/>
                <a:gd name="connsiteX7" fmla="*/ 11928 w 521083"/>
                <a:gd name="connsiteY7" fmla="*/ 461522 h 1065843"/>
                <a:gd name="connsiteX8" fmla="*/ 66991 w 521083"/>
                <a:gd name="connsiteY8" fmla="*/ 746045 h 1065843"/>
                <a:gd name="connsiteX9" fmla="*/ 222835 w 521083"/>
                <a:gd name="connsiteY9" fmla="*/ 928282 h 1065843"/>
                <a:gd name="connsiteX10" fmla="*/ 398758 w 521083"/>
                <a:gd name="connsiteY10" fmla="*/ 1065836 h 1065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083" h="1065843">
                  <a:moveTo>
                    <a:pt x="398758" y="1065836"/>
                  </a:moveTo>
                  <a:cubicBezTo>
                    <a:pt x="398508" y="1066481"/>
                    <a:pt x="324624" y="1022334"/>
                    <a:pt x="218469" y="933246"/>
                  </a:cubicBezTo>
                  <a:cubicBezTo>
                    <a:pt x="166869" y="888058"/>
                    <a:pt x="102899" y="832148"/>
                    <a:pt x="59449" y="750144"/>
                  </a:cubicBezTo>
                  <a:cubicBezTo>
                    <a:pt x="14412" y="669807"/>
                    <a:pt x="-8047" y="566360"/>
                    <a:pt x="2624" y="460620"/>
                  </a:cubicBezTo>
                  <a:cubicBezTo>
                    <a:pt x="21842" y="245135"/>
                    <a:pt x="170653" y="84305"/>
                    <a:pt x="301150" y="37351"/>
                  </a:cubicBezTo>
                  <a:cubicBezTo>
                    <a:pt x="432183" y="-13812"/>
                    <a:pt x="522479" y="2559"/>
                    <a:pt x="521067" y="2271"/>
                  </a:cubicBezTo>
                  <a:cubicBezTo>
                    <a:pt x="522258" y="5077"/>
                    <a:pt x="432293" y="-8667"/>
                    <a:pt x="303670" y="43396"/>
                  </a:cubicBezTo>
                  <a:cubicBezTo>
                    <a:pt x="175813" y="91321"/>
                    <a:pt x="30963" y="249632"/>
                    <a:pt x="11928" y="461522"/>
                  </a:cubicBezTo>
                  <a:cubicBezTo>
                    <a:pt x="1507" y="565467"/>
                    <a:pt x="23181" y="666924"/>
                    <a:pt x="66991" y="746045"/>
                  </a:cubicBezTo>
                  <a:cubicBezTo>
                    <a:pt x="109139" y="826714"/>
                    <a:pt x="171918" y="882522"/>
                    <a:pt x="222835" y="928282"/>
                  </a:cubicBezTo>
                  <a:cubicBezTo>
                    <a:pt x="327440" y="1018271"/>
                    <a:pt x="399948" y="1064326"/>
                    <a:pt x="398758" y="106583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4" name="Freeform 713">
              <a:extLst>
                <a:ext uri="{FF2B5EF4-FFF2-40B4-BE49-F238E27FC236}">
                  <a16:creationId xmlns:a16="http://schemas.microsoft.com/office/drawing/2014/main" id="{DFE9A69D-1E8C-C2E9-E748-E1708F099897}"/>
                </a:ext>
              </a:extLst>
            </p:cNvPr>
            <p:cNvSpPr/>
            <p:nvPr/>
          </p:nvSpPr>
          <p:spPr>
            <a:xfrm>
              <a:off x="-4925537" y="403150"/>
              <a:ext cx="528262" cy="951611"/>
            </a:xfrm>
            <a:custGeom>
              <a:avLst/>
              <a:gdLst>
                <a:gd name="connsiteX0" fmla="*/ 528237 w 528262"/>
                <a:gd name="connsiteY0" fmla="*/ 951540 h 951611"/>
                <a:gd name="connsiteX1" fmla="*/ 323072 w 528262"/>
                <a:gd name="connsiteY1" fmla="*/ 899545 h 951611"/>
                <a:gd name="connsiteX2" fmla="*/ 7311 w 528262"/>
                <a:gd name="connsiteY2" fmla="*/ 505570 h 951611"/>
                <a:gd name="connsiteX3" fmla="*/ 119448 w 528262"/>
                <a:gd name="connsiteY3" fmla="*/ 266662 h 951611"/>
                <a:gd name="connsiteX4" fmla="*/ 315751 w 528262"/>
                <a:gd name="connsiteY4" fmla="*/ 147209 h 951611"/>
                <a:gd name="connsiteX5" fmla="*/ 468310 w 528262"/>
                <a:gd name="connsiteY5" fmla="*/ 15 h 951611"/>
                <a:gd name="connsiteX6" fmla="*/ 319859 w 528262"/>
                <a:gd name="connsiteY6" fmla="*/ 152426 h 951611"/>
                <a:gd name="connsiteX7" fmla="*/ 123094 w 528262"/>
                <a:gd name="connsiteY7" fmla="*/ 274434 h 951611"/>
                <a:gd name="connsiteX8" fmla="*/ 16431 w 528262"/>
                <a:gd name="connsiteY8" fmla="*/ 503590 h 951611"/>
                <a:gd name="connsiteX9" fmla="*/ 326238 w 528262"/>
                <a:gd name="connsiteY9" fmla="*/ 893751 h 951611"/>
                <a:gd name="connsiteX10" fmla="*/ 528237 w 528262"/>
                <a:gd name="connsiteY10" fmla="*/ 951540 h 951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262" h="951611">
                  <a:moveTo>
                    <a:pt x="528237" y="951540"/>
                  </a:moveTo>
                  <a:cubicBezTo>
                    <a:pt x="529973" y="949809"/>
                    <a:pt x="441772" y="963017"/>
                    <a:pt x="323072" y="899545"/>
                  </a:cubicBezTo>
                  <a:cubicBezTo>
                    <a:pt x="208618" y="837123"/>
                    <a:pt x="65862" y="701438"/>
                    <a:pt x="7311" y="505570"/>
                  </a:cubicBezTo>
                  <a:cubicBezTo>
                    <a:pt x="-20022" y="406157"/>
                    <a:pt x="31902" y="295338"/>
                    <a:pt x="119448" y="266662"/>
                  </a:cubicBezTo>
                  <a:cubicBezTo>
                    <a:pt x="198021" y="229998"/>
                    <a:pt x="264077" y="187471"/>
                    <a:pt x="315751" y="147209"/>
                  </a:cubicBezTo>
                  <a:cubicBezTo>
                    <a:pt x="419811" y="66650"/>
                    <a:pt x="467341" y="-1172"/>
                    <a:pt x="468310" y="15"/>
                  </a:cubicBezTo>
                  <a:cubicBezTo>
                    <a:pt x="469427" y="303"/>
                    <a:pt x="423559" y="69924"/>
                    <a:pt x="319859" y="152426"/>
                  </a:cubicBezTo>
                  <a:cubicBezTo>
                    <a:pt x="268333" y="193623"/>
                    <a:pt x="202129" y="237087"/>
                    <a:pt x="123094" y="274434"/>
                  </a:cubicBezTo>
                  <a:cubicBezTo>
                    <a:pt x="38825" y="303001"/>
                    <a:pt x="-9351" y="406876"/>
                    <a:pt x="16431" y="503590"/>
                  </a:cubicBezTo>
                  <a:cubicBezTo>
                    <a:pt x="73478" y="694788"/>
                    <a:pt x="214313" y="831256"/>
                    <a:pt x="326238" y="893751"/>
                  </a:cubicBezTo>
                  <a:cubicBezTo>
                    <a:pt x="442353" y="957868"/>
                    <a:pt x="529788" y="947294"/>
                    <a:pt x="528237" y="951540"/>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5" name="Freeform 714">
              <a:extLst>
                <a:ext uri="{FF2B5EF4-FFF2-40B4-BE49-F238E27FC236}">
                  <a16:creationId xmlns:a16="http://schemas.microsoft.com/office/drawing/2014/main" id="{9F87320A-EE7B-BC68-E06A-C332BEAFDC2B}"/>
                </a:ext>
              </a:extLst>
            </p:cNvPr>
            <p:cNvSpPr/>
            <p:nvPr/>
          </p:nvSpPr>
          <p:spPr>
            <a:xfrm>
              <a:off x="-4901639" y="356858"/>
              <a:ext cx="476942" cy="315463"/>
            </a:xfrm>
            <a:custGeom>
              <a:avLst/>
              <a:gdLst>
                <a:gd name="connsiteX0" fmla="*/ 29 w 476942"/>
                <a:gd name="connsiteY0" fmla="*/ 315365 h 315463"/>
                <a:gd name="connsiteX1" fmla="*/ 188043 w 476942"/>
                <a:gd name="connsiteY1" fmla="*/ 82323 h 315463"/>
                <a:gd name="connsiteX2" fmla="*/ 476905 w 476942"/>
                <a:gd name="connsiteY2" fmla="*/ 1513 h 315463"/>
                <a:gd name="connsiteX3" fmla="*/ 193157 w 476942"/>
                <a:gd name="connsiteY3" fmla="*/ 90203 h 315463"/>
                <a:gd name="connsiteX4" fmla="*/ 29 w 476942"/>
                <a:gd name="connsiteY4" fmla="*/ 315365 h 315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942" h="315463">
                  <a:moveTo>
                    <a:pt x="29" y="315365"/>
                  </a:moveTo>
                  <a:cubicBezTo>
                    <a:pt x="-1300" y="318171"/>
                    <a:pt x="42833" y="176555"/>
                    <a:pt x="188043" y="82323"/>
                  </a:cubicBezTo>
                  <a:cubicBezTo>
                    <a:pt x="332848" y="-11080"/>
                    <a:pt x="479638" y="-826"/>
                    <a:pt x="476905" y="1513"/>
                  </a:cubicBezTo>
                  <a:cubicBezTo>
                    <a:pt x="479139" y="4319"/>
                    <a:pt x="334833" y="-1402"/>
                    <a:pt x="193157" y="90203"/>
                  </a:cubicBezTo>
                  <a:cubicBezTo>
                    <a:pt x="51057" y="182060"/>
                    <a:pt x="3601" y="319683"/>
                    <a:pt x="29" y="315365"/>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6" name="Freeform 715">
              <a:extLst>
                <a:ext uri="{FF2B5EF4-FFF2-40B4-BE49-F238E27FC236}">
                  <a16:creationId xmlns:a16="http://schemas.microsoft.com/office/drawing/2014/main" id="{579D5548-A250-AC24-7EAC-DA73AB31E1FB}"/>
                </a:ext>
              </a:extLst>
            </p:cNvPr>
            <p:cNvSpPr/>
            <p:nvPr/>
          </p:nvSpPr>
          <p:spPr>
            <a:xfrm>
              <a:off x="-4389812" y="303785"/>
              <a:ext cx="521096" cy="1065843"/>
            </a:xfrm>
            <a:custGeom>
              <a:avLst/>
              <a:gdLst>
                <a:gd name="connsiteX0" fmla="*/ 122325 w 521096"/>
                <a:gd name="connsiteY0" fmla="*/ 1065836 h 1065843"/>
                <a:gd name="connsiteX1" fmla="*/ 298285 w 521096"/>
                <a:gd name="connsiteY1" fmla="*/ 928282 h 1065843"/>
                <a:gd name="connsiteX2" fmla="*/ 454093 w 521096"/>
                <a:gd name="connsiteY2" fmla="*/ 746045 h 1065843"/>
                <a:gd name="connsiteX3" fmla="*/ 509192 w 521096"/>
                <a:gd name="connsiteY3" fmla="*/ 461522 h 1065843"/>
                <a:gd name="connsiteX4" fmla="*/ 217413 w 521096"/>
                <a:gd name="connsiteY4" fmla="*/ 43396 h 1065843"/>
                <a:gd name="connsiteX5" fmla="*/ 16 w 521096"/>
                <a:gd name="connsiteY5" fmla="*/ 2271 h 1065843"/>
                <a:gd name="connsiteX6" fmla="*/ 219970 w 521096"/>
                <a:gd name="connsiteY6" fmla="*/ 37351 h 1065843"/>
                <a:gd name="connsiteX7" fmla="*/ 518496 w 521096"/>
                <a:gd name="connsiteY7" fmla="*/ 460620 h 1065843"/>
                <a:gd name="connsiteX8" fmla="*/ 461662 w 521096"/>
                <a:gd name="connsiteY8" fmla="*/ 750144 h 1065843"/>
                <a:gd name="connsiteX9" fmla="*/ 302614 w 521096"/>
                <a:gd name="connsiteY9" fmla="*/ 933246 h 1065843"/>
                <a:gd name="connsiteX10" fmla="*/ 122325 w 521096"/>
                <a:gd name="connsiteY10" fmla="*/ 1065836 h 1065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096" h="1065843">
                  <a:moveTo>
                    <a:pt x="122325" y="1065836"/>
                  </a:moveTo>
                  <a:cubicBezTo>
                    <a:pt x="121172" y="1064326"/>
                    <a:pt x="193680" y="1018271"/>
                    <a:pt x="298285" y="928282"/>
                  </a:cubicBezTo>
                  <a:cubicBezTo>
                    <a:pt x="349202" y="882522"/>
                    <a:pt x="411944" y="826714"/>
                    <a:pt x="454093" y="746045"/>
                  </a:cubicBezTo>
                  <a:cubicBezTo>
                    <a:pt x="497939" y="666924"/>
                    <a:pt x="519613" y="565467"/>
                    <a:pt x="509192" y="461522"/>
                  </a:cubicBezTo>
                  <a:cubicBezTo>
                    <a:pt x="490148" y="249632"/>
                    <a:pt x="345270" y="91321"/>
                    <a:pt x="217413" y="43396"/>
                  </a:cubicBezTo>
                  <a:cubicBezTo>
                    <a:pt x="88827" y="-8667"/>
                    <a:pt x="-1138" y="5077"/>
                    <a:pt x="16" y="2271"/>
                  </a:cubicBezTo>
                  <a:cubicBezTo>
                    <a:pt x="-1396" y="2559"/>
                    <a:pt x="88900" y="-13812"/>
                    <a:pt x="219970" y="37351"/>
                  </a:cubicBezTo>
                  <a:cubicBezTo>
                    <a:pt x="350467" y="84305"/>
                    <a:pt x="499278" y="245135"/>
                    <a:pt x="518496" y="460620"/>
                  </a:cubicBezTo>
                  <a:cubicBezTo>
                    <a:pt x="529094" y="566360"/>
                    <a:pt x="506736" y="669807"/>
                    <a:pt x="461662" y="750144"/>
                  </a:cubicBezTo>
                  <a:cubicBezTo>
                    <a:pt x="418212" y="832148"/>
                    <a:pt x="354251" y="888058"/>
                    <a:pt x="302614" y="933246"/>
                  </a:cubicBezTo>
                  <a:cubicBezTo>
                    <a:pt x="196459" y="1022334"/>
                    <a:pt x="122612" y="1066481"/>
                    <a:pt x="122325" y="106583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7" name="Freeform 716">
              <a:extLst>
                <a:ext uri="{FF2B5EF4-FFF2-40B4-BE49-F238E27FC236}">
                  <a16:creationId xmlns:a16="http://schemas.microsoft.com/office/drawing/2014/main" id="{7D3D45D4-FCB1-928E-0263-B23B1F6DD7AA}"/>
                </a:ext>
              </a:extLst>
            </p:cNvPr>
            <p:cNvSpPr/>
            <p:nvPr/>
          </p:nvSpPr>
          <p:spPr>
            <a:xfrm>
              <a:off x="-4424760" y="403150"/>
              <a:ext cx="528250" cy="951611"/>
            </a:xfrm>
            <a:custGeom>
              <a:avLst/>
              <a:gdLst>
                <a:gd name="connsiteX0" fmla="*/ 26 w 528250"/>
                <a:gd name="connsiteY0" fmla="*/ 951540 h 951611"/>
                <a:gd name="connsiteX1" fmla="*/ 202016 w 528250"/>
                <a:gd name="connsiteY1" fmla="*/ 893751 h 951611"/>
                <a:gd name="connsiteX2" fmla="*/ 511832 w 528250"/>
                <a:gd name="connsiteY2" fmla="*/ 503590 h 951611"/>
                <a:gd name="connsiteX3" fmla="*/ 405170 w 528250"/>
                <a:gd name="connsiteY3" fmla="*/ 274434 h 951611"/>
                <a:gd name="connsiteX4" fmla="*/ 208404 w 528250"/>
                <a:gd name="connsiteY4" fmla="*/ 152426 h 951611"/>
                <a:gd name="connsiteX5" fmla="*/ 59953 w 528250"/>
                <a:gd name="connsiteY5" fmla="*/ 15 h 951611"/>
                <a:gd name="connsiteX6" fmla="*/ 212438 w 528250"/>
                <a:gd name="connsiteY6" fmla="*/ 147209 h 951611"/>
                <a:gd name="connsiteX7" fmla="*/ 408853 w 528250"/>
                <a:gd name="connsiteY7" fmla="*/ 266662 h 951611"/>
                <a:gd name="connsiteX8" fmla="*/ 520953 w 528250"/>
                <a:gd name="connsiteY8" fmla="*/ 505570 h 951611"/>
                <a:gd name="connsiteX9" fmla="*/ 205192 w 528250"/>
                <a:gd name="connsiteY9" fmla="*/ 899545 h 951611"/>
                <a:gd name="connsiteX10" fmla="*/ 26 w 528250"/>
                <a:gd name="connsiteY10" fmla="*/ 951540 h 951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250" h="951611">
                  <a:moveTo>
                    <a:pt x="26" y="951540"/>
                  </a:moveTo>
                  <a:cubicBezTo>
                    <a:pt x="-1561" y="947294"/>
                    <a:pt x="85874" y="957868"/>
                    <a:pt x="202016" y="893751"/>
                  </a:cubicBezTo>
                  <a:cubicBezTo>
                    <a:pt x="313941" y="831256"/>
                    <a:pt x="454786" y="694788"/>
                    <a:pt x="511832" y="503590"/>
                  </a:cubicBezTo>
                  <a:cubicBezTo>
                    <a:pt x="537614" y="406876"/>
                    <a:pt x="489475" y="303001"/>
                    <a:pt x="405170" y="274434"/>
                  </a:cubicBezTo>
                  <a:cubicBezTo>
                    <a:pt x="326061" y="237087"/>
                    <a:pt x="259894" y="193623"/>
                    <a:pt x="208404" y="152426"/>
                  </a:cubicBezTo>
                  <a:cubicBezTo>
                    <a:pt x="104695" y="69924"/>
                    <a:pt x="58799" y="303"/>
                    <a:pt x="59953" y="15"/>
                  </a:cubicBezTo>
                  <a:cubicBezTo>
                    <a:pt x="60959" y="-1172"/>
                    <a:pt x="108415" y="66650"/>
                    <a:pt x="212438" y="147209"/>
                  </a:cubicBezTo>
                  <a:cubicBezTo>
                    <a:pt x="264186" y="187471"/>
                    <a:pt x="330206" y="229998"/>
                    <a:pt x="408853" y="266662"/>
                  </a:cubicBezTo>
                  <a:cubicBezTo>
                    <a:pt x="496361" y="295338"/>
                    <a:pt x="548248" y="406157"/>
                    <a:pt x="520953" y="505570"/>
                  </a:cubicBezTo>
                  <a:cubicBezTo>
                    <a:pt x="462392" y="701438"/>
                    <a:pt x="319645" y="837123"/>
                    <a:pt x="205192" y="899545"/>
                  </a:cubicBezTo>
                  <a:cubicBezTo>
                    <a:pt x="86529" y="963017"/>
                    <a:pt x="-1746" y="949809"/>
                    <a:pt x="26" y="951540"/>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8" name="Freeform 717">
              <a:extLst>
                <a:ext uri="{FF2B5EF4-FFF2-40B4-BE49-F238E27FC236}">
                  <a16:creationId xmlns:a16="http://schemas.microsoft.com/office/drawing/2014/main" id="{8FAEE54A-5266-E8AE-DEAB-9F419E9B80C3}"/>
                </a:ext>
              </a:extLst>
            </p:cNvPr>
            <p:cNvSpPr/>
            <p:nvPr/>
          </p:nvSpPr>
          <p:spPr>
            <a:xfrm>
              <a:off x="-4397338" y="356858"/>
              <a:ext cx="476899" cy="315463"/>
            </a:xfrm>
            <a:custGeom>
              <a:avLst/>
              <a:gdLst>
                <a:gd name="connsiteX0" fmla="*/ 476868 w 476899"/>
                <a:gd name="connsiteY0" fmla="*/ 315365 h 315463"/>
                <a:gd name="connsiteX1" fmla="*/ 283749 w 476899"/>
                <a:gd name="connsiteY1" fmla="*/ 90203 h 315463"/>
                <a:gd name="connsiteX2" fmla="*/ 38 w 476899"/>
                <a:gd name="connsiteY2" fmla="*/ 1513 h 315463"/>
                <a:gd name="connsiteX3" fmla="*/ 288900 w 476899"/>
                <a:gd name="connsiteY3" fmla="*/ 82323 h 315463"/>
                <a:gd name="connsiteX4" fmla="*/ 476868 w 476899"/>
                <a:gd name="connsiteY4" fmla="*/ 315365 h 315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899" h="315463">
                  <a:moveTo>
                    <a:pt x="476868" y="315365"/>
                  </a:moveTo>
                  <a:cubicBezTo>
                    <a:pt x="473342" y="319683"/>
                    <a:pt x="425886" y="182060"/>
                    <a:pt x="283749" y="90203"/>
                  </a:cubicBezTo>
                  <a:cubicBezTo>
                    <a:pt x="142110" y="-1402"/>
                    <a:pt x="-2233" y="4319"/>
                    <a:pt x="38" y="1513"/>
                  </a:cubicBezTo>
                  <a:cubicBezTo>
                    <a:pt x="-2704" y="-826"/>
                    <a:pt x="144095" y="-11080"/>
                    <a:pt x="288900" y="82323"/>
                  </a:cubicBezTo>
                  <a:cubicBezTo>
                    <a:pt x="434074" y="176555"/>
                    <a:pt x="478243" y="318171"/>
                    <a:pt x="476868" y="315365"/>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9" name="Freeform 718">
              <a:extLst>
                <a:ext uri="{FF2B5EF4-FFF2-40B4-BE49-F238E27FC236}">
                  <a16:creationId xmlns:a16="http://schemas.microsoft.com/office/drawing/2014/main" id="{95337A74-5A23-1276-73BA-BE02F960493F}"/>
                </a:ext>
              </a:extLst>
            </p:cNvPr>
            <p:cNvSpPr/>
            <p:nvPr/>
          </p:nvSpPr>
          <p:spPr>
            <a:xfrm>
              <a:off x="-4149257" y="2667199"/>
              <a:ext cx="870407" cy="292011"/>
            </a:xfrm>
            <a:custGeom>
              <a:avLst/>
              <a:gdLst>
                <a:gd name="connsiteX0" fmla="*/ 870407 w 870407"/>
                <a:gd name="connsiteY0" fmla="*/ 146001 h 292011"/>
                <a:gd name="connsiteX1" fmla="*/ 435190 w 870407"/>
                <a:gd name="connsiteY1" fmla="*/ 292011 h 292011"/>
                <a:gd name="connsiteX2" fmla="*/ 0 w 870407"/>
                <a:gd name="connsiteY2" fmla="*/ 146001 h 292011"/>
                <a:gd name="connsiteX3" fmla="*/ 435190 w 870407"/>
                <a:gd name="connsiteY3" fmla="*/ 0 h 292011"/>
                <a:gd name="connsiteX4" fmla="*/ 870407 w 870407"/>
                <a:gd name="connsiteY4" fmla="*/ 146001 h 29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0407" h="292011">
                  <a:moveTo>
                    <a:pt x="870407" y="146001"/>
                  </a:moveTo>
                  <a:cubicBezTo>
                    <a:pt x="870407" y="226670"/>
                    <a:pt x="675553" y="292011"/>
                    <a:pt x="435190" y="292011"/>
                  </a:cubicBezTo>
                  <a:cubicBezTo>
                    <a:pt x="194827" y="292011"/>
                    <a:pt x="0" y="226670"/>
                    <a:pt x="0" y="146001"/>
                  </a:cubicBezTo>
                  <a:cubicBezTo>
                    <a:pt x="0" y="65342"/>
                    <a:pt x="194827" y="0"/>
                    <a:pt x="435190" y="0"/>
                  </a:cubicBezTo>
                  <a:cubicBezTo>
                    <a:pt x="675553" y="0"/>
                    <a:pt x="870407" y="65342"/>
                    <a:pt x="870407" y="14600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0" name="Freeform 719">
              <a:extLst>
                <a:ext uri="{FF2B5EF4-FFF2-40B4-BE49-F238E27FC236}">
                  <a16:creationId xmlns:a16="http://schemas.microsoft.com/office/drawing/2014/main" id="{11565C75-F17D-9209-F66E-E5D0898D2317}"/>
                </a:ext>
              </a:extLst>
            </p:cNvPr>
            <p:cNvSpPr/>
            <p:nvPr/>
          </p:nvSpPr>
          <p:spPr>
            <a:xfrm>
              <a:off x="-4884260" y="1205627"/>
              <a:ext cx="1162365" cy="1424964"/>
            </a:xfrm>
            <a:custGeom>
              <a:avLst/>
              <a:gdLst>
                <a:gd name="connsiteX0" fmla="*/ 999172 w 1162365"/>
                <a:gd name="connsiteY0" fmla="*/ 247794 h 1424964"/>
                <a:gd name="connsiteX1" fmla="*/ 950886 w 1162365"/>
                <a:gd name="connsiteY1" fmla="*/ 121716 h 1424964"/>
                <a:gd name="connsiteX2" fmla="*/ 462692 w 1162365"/>
                <a:gd name="connsiteY2" fmla="*/ 69 h 1424964"/>
                <a:gd name="connsiteX3" fmla="*/ 85278 w 1162365"/>
                <a:gd name="connsiteY3" fmla="*/ 50480 h 1424964"/>
                <a:gd name="connsiteX4" fmla="*/ 34942 w 1162365"/>
                <a:gd name="connsiteY4" fmla="*/ 112505 h 1424964"/>
                <a:gd name="connsiteX5" fmla="*/ 71967 w 1162365"/>
                <a:gd name="connsiteY5" fmla="*/ 438625 h 1424964"/>
                <a:gd name="connsiteX6" fmla="*/ 74561 w 1162365"/>
                <a:gd name="connsiteY6" fmla="*/ 743162 h 1424964"/>
                <a:gd name="connsiteX7" fmla="*/ 1370 w 1162365"/>
                <a:gd name="connsiteY7" fmla="*/ 1117095 h 1424964"/>
                <a:gd name="connsiteX8" fmla="*/ 16942 w 1162365"/>
                <a:gd name="connsiteY8" fmla="*/ 1260047 h 1424964"/>
                <a:gd name="connsiteX9" fmla="*/ 668910 w 1162365"/>
                <a:gd name="connsiteY9" fmla="*/ 1423070 h 1424964"/>
                <a:gd name="connsiteX10" fmla="*/ 1057982 w 1162365"/>
                <a:gd name="connsiteY10" fmla="*/ 1272896 h 1424964"/>
                <a:gd name="connsiteX11" fmla="*/ 1162365 w 1162365"/>
                <a:gd name="connsiteY11" fmla="*/ 1088606 h 1424964"/>
                <a:gd name="connsiteX12" fmla="*/ 999172 w 1162365"/>
                <a:gd name="connsiteY12" fmla="*/ 247794 h 1424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62365" h="1424964">
                  <a:moveTo>
                    <a:pt x="999172" y="247794"/>
                  </a:moveTo>
                  <a:cubicBezTo>
                    <a:pt x="984597" y="195550"/>
                    <a:pt x="977748" y="154139"/>
                    <a:pt x="950886" y="121716"/>
                  </a:cubicBezTo>
                  <a:cubicBezTo>
                    <a:pt x="845709" y="-5255"/>
                    <a:pt x="643202" y="1653"/>
                    <a:pt x="462692" y="69"/>
                  </a:cubicBezTo>
                  <a:cubicBezTo>
                    <a:pt x="333321" y="-1009"/>
                    <a:pt x="212268" y="10357"/>
                    <a:pt x="85278" y="50480"/>
                  </a:cubicBezTo>
                  <a:lnTo>
                    <a:pt x="34942" y="112505"/>
                  </a:lnTo>
                  <a:cubicBezTo>
                    <a:pt x="72226" y="219185"/>
                    <a:pt x="74746" y="329071"/>
                    <a:pt x="71967" y="438625"/>
                  </a:cubicBezTo>
                  <a:cubicBezTo>
                    <a:pt x="69410" y="541390"/>
                    <a:pt x="62164" y="643861"/>
                    <a:pt x="74561" y="743162"/>
                  </a:cubicBezTo>
                  <a:cubicBezTo>
                    <a:pt x="91472" y="878553"/>
                    <a:pt x="23828" y="981419"/>
                    <a:pt x="1370" y="1117095"/>
                  </a:cubicBezTo>
                  <a:cubicBezTo>
                    <a:pt x="-10280" y="1187659"/>
                    <a:pt x="57364" y="1201872"/>
                    <a:pt x="16942" y="1260047"/>
                  </a:cubicBezTo>
                  <a:cubicBezTo>
                    <a:pt x="213209" y="1269369"/>
                    <a:pt x="475569" y="1415628"/>
                    <a:pt x="668910" y="1423070"/>
                  </a:cubicBezTo>
                  <a:cubicBezTo>
                    <a:pt x="872349" y="1430881"/>
                    <a:pt x="946667" y="1420629"/>
                    <a:pt x="1057982" y="1272896"/>
                  </a:cubicBezTo>
                  <a:cubicBezTo>
                    <a:pt x="1096743" y="1221445"/>
                    <a:pt x="1107700" y="1122603"/>
                    <a:pt x="1162365" y="1088606"/>
                  </a:cubicBezTo>
                  <a:cubicBezTo>
                    <a:pt x="934805" y="805474"/>
                    <a:pt x="1079509" y="535771"/>
                    <a:pt x="999172" y="247794"/>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1" name="Freeform 720">
              <a:extLst>
                <a:ext uri="{FF2B5EF4-FFF2-40B4-BE49-F238E27FC236}">
                  <a16:creationId xmlns:a16="http://schemas.microsoft.com/office/drawing/2014/main" id="{E0FFFC6F-9678-9DB4-ED8F-61705D919657}"/>
                </a:ext>
              </a:extLst>
            </p:cNvPr>
            <p:cNvSpPr/>
            <p:nvPr/>
          </p:nvSpPr>
          <p:spPr>
            <a:xfrm>
              <a:off x="-4884260" y="1205631"/>
              <a:ext cx="1162365" cy="1424960"/>
            </a:xfrm>
            <a:custGeom>
              <a:avLst/>
              <a:gdLst>
                <a:gd name="connsiteX0" fmla="*/ 1043554 w 1162365"/>
                <a:gd name="connsiteY0" fmla="*/ 843363 h 1424960"/>
                <a:gd name="connsiteX1" fmla="*/ 758117 w 1162365"/>
                <a:gd name="connsiteY1" fmla="*/ 1029846 h 1424960"/>
                <a:gd name="connsiteX2" fmla="*/ 941581 w 1162365"/>
                <a:gd name="connsiteY2" fmla="*/ 111166 h 1424960"/>
                <a:gd name="connsiteX3" fmla="*/ 462692 w 1162365"/>
                <a:gd name="connsiteY3" fmla="*/ 65 h 1424960"/>
                <a:gd name="connsiteX4" fmla="*/ 267293 w 1162365"/>
                <a:gd name="connsiteY4" fmla="*/ 10639 h 1424960"/>
                <a:gd name="connsiteX5" fmla="*/ 383371 w 1162365"/>
                <a:gd name="connsiteY5" fmla="*/ 239224 h 1424960"/>
                <a:gd name="connsiteX6" fmla="*/ 608189 w 1162365"/>
                <a:gd name="connsiteY6" fmla="*/ 207161 h 1424960"/>
                <a:gd name="connsiteX7" fmla="*/ 72761 w 1162365"/>
                <a:gd name="connsiteY7" fmla="*/ 725492 h 1424960"/>
                <a:gd name="connsiteX8" fmla="*/ 74561 w 1162365"/>
                <a:gd name="connsiteY8" fmla="*/ 743159 h 1424960"/>
                <a:gd name="connsiteX9" fmla="*/ 1370 w 1162365"/>
                <a:gd name="connsiteY9" fmla="*/ 1117091 h 1424960"/>
                <a:gd name="connsiteX10" fmla="*/ 16942 w 1162365"/>
                <a:gd name="connsiteY10" fmla="*/ 1260044 h 1424960"/>
                <a:gd name="connsiteX11" fmla="*/ 668910 w 1162365"/>
                <a:gd name="connsiteY11" fmla="*/ 1423066 h 1424960"/>
                <a:gd name="connsiteX12" fmla="*/ 1057982 w 1162365"/>
                <a:gd name="connsiteY12" fmla="*/ 1272893 h 1424960"/>
                <a:gd name="connsiteX13" fmla="*/ 1162365 w 1162365"/>
                <a:gd name="connsiteY13" fmla="*/ 1088602 h 1424960"/>
                <a:gd name="connsiteX14" fmla="*/ 1043554 w 1162365"/>
                <a:gd name="connsiteY14" fmla="*/ 843363 h 142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62365" h="1424960">
                  <a:moveTo>
                    <a:pt x="1043554" y="843363"/>
                  </a:moveTo>
                  <a:cubicBezTo>
                    <a:pt x="979012" y="945291"/>
                    <a:pt x="885836" y="1023767"/>
                    <a:pt x="758117" y="1029846"/>
                  </a:cubicBezTo>
                  <a:cubicBezTo>
                    <a:pt x="938156" y="770358"/>
                    <a:pt x="903365" y="417721"/>
                    <a:pt x="941581" y="111166"/>
                  </a:cubicBezTo>
                  <a:cubicBezTo>
                    <a:pt x="834133" y="-4826"/>
                    <a:pt x="638079" y="1649"/>
                    <a:pt x="462692" y="65"/>
                  </a:cubicBezTo>
                  <a:cubicBezTo>
                    <a:pt x="395990" y="-479"/>
                    <a:pt x="331475" y="2331"/>
                    <a:pt x="267293" y="10639"/>
                  </a:cubicBezTo>
                  <a:cubicBezTo>
                    <a:pt x="274216" y="102499"/>
                    <a:pt x="304687" y="186870"/>
                    <a:pt x="383371" y="239224"/>
                  </a:cubicBezTo>
                  <a:cubicBezTo>
                    <a:pt x="458298" y="292620"/>
                    <a:pt x="543970" y="260594"/>
                    <a:pt x="608189" y="207161"/>
                  </a:cubicBezTo>
                  <a:cubicBezTo>
                    <a:pt x="532219" y="425164"/>
                    <a:pt x="321312" y="727289"/>
                    <a:pt x="72761" y="725492"/>
                  </a:cubicBezTo>
                  <a:cubicBezTo>
                    <a:pt x="73343" y="731360"/>
                    <a:pt x="73841" y="737291"/>
                    <a:pt x="74561" y="743159"/>
                  </a:cubicBezTo>
                  <a:cubicBezTo>
                    <a:pt x="91472" y="878549"/>
                    <a:pt x="23828" y="981416"/>
                    <a:pt x="1370" y="1117091"/>
                  </a:cubicBezTo>
                  <a:cubicBezTo>
                    <a:pt x="-10280" y="1187655"/>
                    <a:pt x="57364" y="1201868"/>
                    <a:pt x="16942" y="1260044"/>
                  </a:cubicBezTo>
                  <a:cubicBezTo>
                    <a:pt x="213209" y="1269365"/>
                    <a:pt x="475569" y="1415624"/>
                    <a:pt x="668910" y="1423066"/>
                  </a:cubicBezTo>
                  <a:cubicBezTo>
                    <a:pt x="872349" y="1430877"/>
                    <a:pt x="946667" y="1420625"/>
                    <a:pt x="1057982" y="1272893"/>
                  </a:cubicBezTo>
                  <a:cubicBezTo>
                    <a:pt x="1096743" y="1221441"/>
                    <a:pt x="1107700" y="1122599"/>
                    <a:pt x="1162365" y="1088602"/>
                  </a:cubicBezTo>
                  <a:cubicBezTo>
                    <a:pt x="1095986" y="1005953"/>
                    <a:pt x="1061370" y="924493"/>
                    <a:pt x="1043554" y="843363"/>
                  </a:cubicBezTo>
                </a:path>
              </a:pathLst>
            </a:custGeom>
            <a:solidFill>
              <a:srgbClr val="D6D7D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2" name="Freeform 721">
              <a:extLst>
                <a:ext uri="{FF2B5EF4-FFF2-40B4-BE49-F238E27FC236}">
                  <a16:creationId xmlns:a16="http://schemas.microsoft.com/office/drawing/2014/main" id="{2166078D-2A76-85DF-29CD-E56A6154CB39}"/>
                </a:ext>
              </a:extLst>
            </p:cNvPr>
            <p:cNvSpPr/>
            <p:nvPr/>
          </p:nvSpPr>
          <p:spPr>
            <a:xfrm>
              <a:off x="-4611521" y="1199453"/>
              <a:ext cx="395737" cy="224233"/>
            </a:xfrm>
            <a:custGeom>
              <a:avLst/>
              <a:gdLst>
                <a:gd name="connsiteX0" fmla="*/ 316342 w 395737"/>
                <a:gd name="connsiteY0" fmla="*/ 181286 h 224233"/>
                <a:gd name="connsiteX1" fmla="*/ 395737 w 395737"/>
                <a:gd name="connsiteY1" fmla="*/ 4447 h 224233"/>
                <a:gd name="connsiteX2" fmla="*/ 189233 w 395737"/>
                <a:gd name="connsiteY2" fmla="*/ 53 h 224233"/>
                <a:gd name="connsiteX3" fmla="*/ 0 w 395737"/>
                <a:gd name="connsiteY3" fmla="*/ 14588 h 224233"/>
                <a:gd name="connsiteX4" fmla="*/ 316342 w 395737"/>
                <a:gd name="connsiteY4" fmla="*/ 181286 h 224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737" h="224233">
                  <a:moveTo>
                    <a:pt x="316342" y="181286"/>
                  </a:moveTo>
                  <a:cubicBezTo>
                    <a:pt x="368700" y="137102"/>
                    <a:pt x="389792" y="73703"/>
                    <a:pt x="395737" y="4447"/>
                  </a:cubicBezTo>
                  <a:cubicBezTo>
                    <a:pt x="327807" y="560"/>
                    <a:pt x="258178" y="882"/>
                    <a:pt x="189233" y="53"/>
                  </a:cubicBezTo>
                  <a:cubicBezTo>
                    <a:pt x="128660" y="-591"/>
                    <a:pt x="64727" y="4622"/>
                    <a:pt x="0" y="14588"/>
                  </a:cubicBezTo>
                  <a:cubicBezTo>
                    <a:pt x="16735" y="213920"/>
                    <a:pt x="191864" y="274831"/>
                    <a:pt x="316342" y="181286"/>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3" name="Freeform 722">
              <a:extLst>
                <a:ext uri="{FF2B5EF4-FFF2-40B4-BE49-F238E27FC236}">
                  <a16:creationId xmlns:a16="http://schemas.microsoft.com/office/drawing/2014/main" id="{CDF3AC1A-C11D-D2E4-7C5E-AFF3B2EE8410}"/>
                </a:ext>
              </a:extLst>
            </p:cNvPr>
            <p:cNvSpPr/>
            <p:nvPr/>
          </p:nvSpPr>
          <p:spPr>
            <a:xfrm>
              <a:off x="-4612051" y="1203893"/>
              <a:ext cx="396983" cy="226892"/>
            </a:xfrm>
            <a:custGeom>
              <a:avLst/>
              <a:gdLst>
                <a:gd name="connsiteX0" fmla="*/ 396267 w 396983"/>
                <a:gd name="connsiteY0" fmla="*/ 7 h 226892"/>
                <a:gd name="connsiteX1" fmla="*/ 380870 w 396983"/>
                <a:gd name="connsiteY1" fmla="*/ 93948 h 226892"/>
                <a:gd name="connsiteX2" fmla="*/ 202419 w 396983"/>
                <a:gd name="connsiteY2" fmla="*/ 226529 h 226892"/>
                <a:gd name="connsiteX3" fmla="*/ 18161 w 396983"/>
                <a:gd name="connsiteY3" fmla="*/ 103730 h 226892"/>
                <a:gd name="connsiteX4" fmla="*/ 530 w 396983"/>
                <a:gd name="connsiteY4" fmla="*/ 10148 h 226892"/>
                <a:gd name="connsiteX5" fmla="*/ 27687 w 396983"/>
                <a:gd name="connsiteY5" fmla="*/ 99558 h 226892"/>
                <a:gd name="connsiteX6" fmla="*/ 201810 w 396983"/>
                <a:gd name="connsiteY6" fmla="*/ 211819 h 226892"/>
                <a:gd name="connsiteX7" fmla="*/ 371206 w 396983"/>
                <a:gd name="connsiteY7" fmla="*/ 90209 h 226892"/>
                <a:gd name="connsiteX8" fmla="*/ 396267 w 396983"/>
                <a:gd name="connsiteY8" fmla="*/ 7 h 226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6983" h="226892">
                  <a:moveTo>
                    <a:pt x="396267" y="7"/>
                  </a:moveTo>
                  <a:cubicBezTo>
                    <a:pt x="397024" y="-141"/>
                    <a:pt x="400486" y="37311"/>
                    <a:pt x="380870" y="93948"/>
                  </a:cubicBezTo>
                  <a:cubicBezTo>
                    <a:pt x="364864" y="150475"/>
                    <a:pt x="298909" y="223803"/>
                    <a:pt x="202419" y="226529"/>
                  </a:cubicBezTo>
                  <a:cubicBezTo>
                    <a:pt x="105061" y="232756"/>
                    <a:pt x="37204" y="157742"/>
                    <a:pt x="18161" y="103730"/>
                  </a:cubicBezTo>
                  <a:cubicBezTo>
                    <a:pt x="-3218" y="47645"/>
                    <a:pt x="-116" y="9899"/>
                    <a:pt x="530" y="10148"/>
                  </a:cubicBezTo>
                  <a:cubicBezTo>
                    <a:pt x="3853" y="9577"/>
                    <a:pt x="4749" y="46890"/>
                    <a:pt x="27687" y="99558"/>
                  </a:cubicBezTo>
                  <a:cubicBezTo>
                    <a:pt x="48891" y="150539"/>
                    <a:pt x="112279" y="217576"/>
                    <a:pt x="201810" y="211819"/>
                  </a:cubicBezTo>
                  <a:cubicBezTo>
                    <a:pt x="291127" y="209231"/>
                    <a:pt x="352854" y="143779"/>
                    <a:pt x="371206" y="90209"/>
                  </a:cubicBezTo>
                  <a:cubicBezTo>
                    <a:pt x="392520" y="36740"/>
                    <a:pt x="393064" y="-574"/>
                    <a:pt x="396267" y="7"/>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4" name="Freeform 723">
              <a:extLst>
                <a:ext uri="{FF2B5EF4-FFF2-40B4-BE49-F238E27FC236}">
                  <a16:creationId xmlns:a16="http://schemas.microsoft.com/office/drawing/2014/main" id="{4F18101C-BB79-D100-017F-729D9F85700F}"/>
                </a:ext>
              </a:extLst>
            </p:cNvPr>
            <p:cNvSpPr/>
            <p:nvPr/>
          </p:nvSpPr>
          <p:spPr>
            <a:xfrm>
              <a:off x="-4554040" y="1223514"/>
              <a:ext cx="280747" cy="117391"/>
            </a:xfrm>
            <a:custGeom>
              <a:avLst/>
              <a:gdLst>
                <a:gd name="connsiteX0" fmla="*/ 224421 w 280747"/>
                <a:gd name="connsiteY0" fmla="*/ 94904 h 117391"/>
                <a:gd name="connsiteX1" fmla="*/ 280748 w 280747"/>
                <a:gd name="connsiteY1" fmla="*/ 2298 h 117391"/>
                <a:gd name="connsiteX2" fmla="*/ 134282 w 280747"/>
                <a:gd name="connsiteY2" fmla="*/ 33 h 117391"/>
                <a:gd name="connsiteX3" fmla="*/ 0 w 280747"/>
                <a:gd name="connsiteY3" fmla="*/ 7659 h 117391"/>
                <a:gd name="connsiteX4" fmla="*/ 224421 w 280747"/>
                <a:gd name="connsiteY4" fmla="*/ 94904 h 117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747" h="117391">
                  <a:moveTo>
                    <a:pt x="224421" y="94904"/>
                  </a:moveTo>
                  <a:cubicBezTo>
                    <a:pt x="261566" y="71776"/>
                    <a:pt x="276529" y="38562"/>
                    <a:pt x="280748" y="2298"/>
                  </a:cubicBezTo>
                  <a:cubicBezTo>
                    <a:pt x="232572" y="281"/>
                    <a:pt x="183141" y="456"/>
                    <a:pt x="134282" y="33"/>
                  </a:cubicBezTo>
                  <a:cubicBezTo>
                    <a:pt x="91229" y="-336"/>
                    <a:pt x="45933" y="2437"/>
                    <a:pt x="0" y="7659"/>
                  </a:cubicBezTo>
                  <a:cubicBezTo>
                    <a:pt x="11899" y="111999"/>
                    <a:pt x="136119" y="143878"/>
                    <a:pt x="224421" y="94904"/>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5" name="Freeform 724">
              <a:extLst>
                <a:ext uri="{FF2B5EF4-FFF2-40B4-BE49-F238E27FC236}">
                  <a16:creationId xmlns:a16="http://schemas.microsoft.com/office/drawing/2014/main" id="{252D89CE-43EB-3D02-EF3B-B190A1ED086D}"/>
                </a:ext>
              </a:extLst>
            </p:cNvPr>
            <p:cNvSpPr/>
            <p:nvPr/>
          </p:nvSpPr>
          <p:spPr>
            <a:xfrm>
              <a:off x="-5302372" y="1452804"/>
              <a:ext cx="83449" cy="199361"/>
            </a:xfrm>
            <a:custGeom>
              <a:avLst/>
              <a:gdLst>
                <a:gd name="connsiteX0" fmla="*/ 46600 w 83449"/>
                <a:gd name="connsiteY0" fmla="*/ 98548 h 199361"/>
                <a:gd name="connsiteX1" fmla="*/ 83450 w 83449"/>
                <a:gd name="connsiteY1" fmla="*/ 198320 h 199361"/>
                <a:gd name="connsiteX2" fmla="*/ 18077 w 83449"/>
                <a:gd name="connsiteY2" fmla="*/ 109417 h 199361"/>
                <a:gd name="connsiteX3" fmla="*/ 1710 w 83449"/>
                <a:gd name="connsiteY3" fmla="*/ 1 h 199361"/>
                <a:gd name="connsiteX4" fmla="*/ 46600 w 83449"/>
                <a:gd name="connsiteY4" fmla="*/ 98548 h 1993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449" h="199361">
                  <a:moveTo>
                    <a:pt x="46600" y="98548"/>
                  </a:moveTo>
                  <a:cubicBezTo>
                    <a:pt x="66613" y="154605"/>
                    <a:pt x="79305" y="199222"/>
                    <a:pt x="83450" y="198320"/>
                  </a:cubicBezTo>
                  <a:cubicBezTo>
                    <a:pt x="78188" y="206416"/>
                    <a:pt x="37766" y="166441"/>
                    <a:pt x="18077" y="109417"/>
                  </a:cubicBezTo>
                  <a:cubicBezTo>
                    <a:pt x="-3948" y="51775"/>
                    <a:pt x="-671" y="1"/>
                    <a:pt x="1710" y="1"/>
                  </a:cubicBezTo>
                  <a:cubicBezTo>
                    <a:pt x="4304" y="-248"/>
                    <a:pt x="25692" y="44001"/>
                    <a:pt x="46600" y="9854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6" name="Freeform 725">
              <a:extLst>
                <a:ext uri="{FF2B5EF4-FFF2-40B4-BE49-F238E27FC236}">
                  <a16:creationId xmlns:a16="http://schemas.microsoft.com/office/drawing/2014/main" id="{C9BEABB0-F992-BBBD-6A33-6B718B3D9A48}"/>
                </a:ext>
              </a:extLst>
            </p:cNvPr>
            <p:cNvSpPr/>
            <p:nvPr/>
          </p:nvSpPr>
          <p:spPr>
            <a:xfrm>
              <a:off x="-5405810" y="1252619"/>
              <a:ext cx="696652" cy="873348"/>
            </a:xfrm>
            <a:custGeom>
              <a:avLst/>
              <a:gdLst>
                <a:gd name="connsiteX0" fmla="*/ 281837 w 696652"/>
                <a:gd name="connsiteY0" fmla="*/ 442513 h 873348"/>
                <a:gd name="connsiteX1" fmla="*/ 628567 w 696652"/>
                <a:gd name="connsiteY1" fmla="*/ 3304 h 873348"/>
                <a:gd name="connsiteX2" fmla="*/ 685328 w 696652"/>
                <a:gd name="connsiteY2" fmla="*/ 125817 h 873348"/>
                <a:gd name="connsiteX3" fmla="*/ 599684 w 696652"/>
                <a:gd name="connsiteY3" fmla="*/ 507385 h 873348"/>
                <a:gd name="connsiteX4" fmla="*/ 257025 w 696652"/>
                <a:gd name="connsiteY4" fmla="*/ 873332 h 873348"/>
                <a:gd name="connsiteX5" fmla="*/ 83013 w 696652"/>
                <a:gd name="connsiteY5" fmla="*/ 726428 h 873348"/>
                <a:gd name="connsiteX6" fmla="*/ 0 w 696652"/>
                <a:gd name="connsiteY6" fmla="*/ 315072 h 873348"/>
                <a:gd name="connsiteX7" fmla="*/ 233874 w 696652"/>
                <a:gd name="connsiteY7" fmla="*/ 209359 h 873348"/>
                <a:gd name="connsiteX8" fmla="*/ 281837 w 696652"/>
                <a:gd name="connsiteY8" fmla="*/ 442513 h 873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6652" h="873348">
                  <a:moveTo>
                    <a:pt x="281837" y="442513"/>
                  </a:moveTo>
                  <a:cubicBezTo>
                    <a:pt x="306890" y="409520"/>
                    <a:pt x="596259" y="-42861"/>
                    <a:pt x="628567" y="3304"/>
                  </a:cubicBezTo>
                  <a:cubicBezTo>
                    <a:pt x="660912" y="49505"/>
                    <a:pt x="685328" y="125817"/>
                    <a:pt x="685328" y="125817"/>
                  </a:cubicBezTo>
                  <a:cubicBezTo>
                    <a:pt x="695094" y="207711"/>
                    <a:pt x="728990" y="255635"/>
                    <a:pt x="599684" y="507385"/>
                  </a:cubicBezTo>
                  <a:cubicBezTo>
                    <a:pt x="562908" y="578981"/>
                    <a:pt x="360041" y="870956"/>
                    <a:pt x="257025" y="873332"/>
                  </a:cubicBezTo>
                  <a:cubicBezTo>
                    <a:pt x="212209" y="874373"/>
                    <a:pt x="109912" y="827637"/>
                    <a:pt x="83013" y="726428"/>
                  </a:cubicBezTo>
                  <a:cubicBezTo>
                    <a:pt x="48176" y="595533"/>
                    <a:pt x="53548" y="512746"/>
                    <a:pt x="0" y="315072"/>
                  </a:cubicBezTo>
                  <a:cubicBezTo>
                    <a:pt x="39591" y="307943"/>
                    <a:pt x="207085" y="240731"/>
                    <a:pt x="233874" y="209359"/>
                  </a:cubicBezTo>
                  <a:cubicBezTo>
                    <a:pt x="253784" y="268511"/>
                    <a:pt x="272671" y="429342"/>
                    <a:pt x="281837" y="442513"/>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7" name="Freeform 726">
              <a:extLst>
                <a:ext uri="{FF2B5EF4-FFF2-40B4-BE49-F238E27FC236}">
                  <a16:creationId xmlns:a16="http://schemas.microsoft.com/office/drawing/2014/main" id="{E87DAB4E-F4ED-CAA0-936C-05198EE3E137}"/>
                </a:ext>
              </a:extLst>
            </p:cNvPr>
            <p:cNvSpPr/>
            <p:nvPr/>
          </p:nvSpPr>
          <p:spPr>
            <a:xfrm>
              <a:off x="-5021538" y="1284295"/>
              <a:ext cx="307000" cy="291566"/>
            </a:xfrm>
            <a:custGeom>
              <a:avLst/>
              <a:gdLst>
                <a:gd name="connsiteX0" fmla="*/ 242347 w 307000"/>
                <a:gd name="connsiteY0" fmla="*/ 3147 h 291566"/>
                <a:gd name="connsiteX1" fmla="*/ 0 w 307000"/>
                <a:gd name="connsiteY1" fmla="*/ 291567 h 291566"/>
                <a:gd name="connsiteX2" fmla="*/ 245412 w 307000"/>
                <a:gd name="connsiteY2" fmla="*/ 86229 h 291566"/>
                <a:gd name="connsiteX3" fmla="*/ 307001 w 307000"/>
                <a:gd name="connsiteY3" fmla="*/ 207693 h 291566"/>
                <a:gd name="connsiteX4" fmla="*/ 296293 w 307000"/>
                <a:gd name="connsiteY4" fmla="*/ 119545 h 291566"/>
                <a:gd name="connsiteX5" fmla="*/ 242347 w 307000"/>
                <a:gd name="connsiteY5" fmla="*/ 3147 h 291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7000" h="291566">
                  <a:moveTo>
                    <a:pt x="242347" y="3147"/>
                  </a:moveTo>
                  <a:cubicBezTo>
                    <a:pt x="221689" y="-26355"/>
                    <a:pt x="90943" y="157862"/>
                    <a:pt x="0" y="291567"/>
                  </a:cubicBezTo>
                  <a:cubicBezTo>
                    <a:pt x="69989" y="220146"/>
                    <a:pt x="154008" y="77083"/>
                    <a:pt x="245412" y="86229"/>
                  </a:cubicBezTo>
                  <a:cubicBezTo>
                    <a:pt x="282262" y="86229"/>
                    <a:pt x="287385" y="163149"/>
                    <a:pt x="307001" y="207693"/>
                  </a:cubicBezTo>
                  <a:cubicBezTo>
                    <a:pt x="306714" y="174552"/>
                    <a:pt x="299828" y="149406"/>
                    <a:pt x="296293" y="119545"/>
                  </a:cubicBezTo>
                  <a:cubicBezTo>
                    <a:pt x="296293" y="119545"/>
                    <a:pt x="273031" y="47046"/>
                    <a:pt x="242347" y="314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8" name="Freeform 727">
              <a:extLst>
                <a:ext uri="{FF2B5EF4-FFF2-40B4-BE49-F238E27FC236}">
                  <a16:creationId xmlns:a16="http://schemas.microsoft.com/office/drawing/2014/main" id="{C2428E20-D969-F521-B5E2-879E65DB1CB0}"/>
                </a:ext>
              </a:extLst>
            </p:cNvPr>
            <p:cNvSpPr/>
            <p:nvPr/>
          </p:nvSpPr>
          <p:spPr>
            <a:xfrm>
              <a:off x="-5116985" y="1575244"/>
              <a:ext cx="74031" cy="329038"/>
            </a:xfrm>
            <a:custGeom>
              <a:avLst/>
              <a:gdLst>
                <a:gd name="connsiteX0" fmla="*/ 74032 w 74031"/>
                <a:gd name="connsiteY0" fmla="*/ 0 h 329038"/>
                <a:gd name="connsiteX1" fmla="*/ 0 w 74031"/>
                <a:gd name="connsiteY1" fmla="*/ 109959 h 329038"/>
                <a:gd name="connsiteX2" fmla="*/ 27083 w 74031"/>
                <a:gd name="connsiteY2" fmla="*/ 329039 h 329038"/>
                <a:gd name="connsiteX3" fmla="*/ 74032 w 74031"/>
                <a:gd name="connsiteY3" fmla="*/ 0 h 329038"/>
              </a:gdLst>
              <a:ahLst/>
              <a:cxnLst>
                <a:cxn ang="0">
                  <a:pos x="connsiteX0" y="connsiteY0"/>
                </a:cxn>
                <a:cxn ang="0">
                  <a:pos x="connsiteX1" y="connsiteY1"/>
                </a:cxn>
                <a:cxn ang="0">
                  <a:pos x="connsiteX2" y="connsiteY2"/>
                </a:cxn>
                <a:cxn ang="0">
                  <a:pos x="connsiteX3" y="connsiteY3"/>
                </a:cxn>
              </a:cxnLst>
              <a:rect l="l" t="t" r="r" b="b"/>
              <a:pathLst>
                <a:path w="74031" h="329038">
                  <a:moveTo>
                    <a:pt x="74032" y="0"/>
                  </a:moveTo>
                  <a:cubicBezTo>
                    <a:pt x="40422" y="49582"/>
                    <a:pt x="13274" y="90708"/>
                    <a:pt x="0" y="109959"/>
                  </a:cubicBezTo>
                  <a:cubicBezTo>
                    <a:pt x="9018" y="183747"/>
                    <a:pt x="14206" y="258300"/>
                    <a:pt x="27083" y="329039"/>
                  </a:cubicBezTo>
                  <a:cubicBezTo>
                    <a:pt x="33720" y="216059"/>
                    <a:pt x="52791" y="107260"/>
                    <a:pt x="74032" y="0"/>
                  </a:cubicBezTo>
                </a:path>
              </a:pathLst>
            </a:custGeom>
            <a:solidFill>
              <a:srgbClr val="D6D7D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9" name="Freeform 728">
              <a:extLst>
                <a:ext uri="{FF2B5EF4-FFF2-40B4-BE49-F238E27FC236}">
                  <a16:creationId xmlns:a16="http://schemas.microsoft.com/office/drawing/2014/main" id="{BC5C5A7D-1C66-FEA9-F29E-A053A59C16A9}"/>
                </a:ext>
              </a:extLst>
            </p:cNvPr>
            <p:cNvSpPr/>
            <p:nvPr/>
          </p:nvSpPr>
          <p:spPr>
            <a:xfrm>
              <a:off x="-5362496" y="1243601"/>
              <a:ext cx="134362" cy="219333"/>
            </a:xfrm>
            <a:custGeom>
              <a:avLst/>
              <a:gdLst>
                <a:gd name="connsiteX0" fmla="*/ 75791 w 134362"/>
                <a:gd name="connsiteY0" fmla="*/ 127 h 219333"/>
                <a:gd name="connsiteX1" fmla="*/ 133807 w 134362"/>
                <a:gd name="connsiteY1" fmla="*/ 114903 h 219333"/>
                <a:gd name="connsiteX2" fmla="*/ 58585 w 134362"/>
                <a:gd name="connsiteY2" fmla="*/ 219206 h 219333"/>
                <a:gd name="connsiteX3" fmla="*/ 569 w 134362"/>
                <a:gd name="connsiteY3" fmla="*/ 104430 h 219333"/>
                <a:gd name="connsiteX4" fmla="*/ 75791 w 134362"/>
                <a:gd name="connsiteY4" fmla="*/ 127 h 21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62" h="219333">
                  <a:moveTo>
                    <a:pt x="75791" y="127"/>
                  </a:moveTo>
                  <a:cubicBezTo>
                    <a:pt x="112530" y="3000"/>
                    <a:pt x="138534" y="54351"/>
                    <a:pt x="133807" y="114903"/>
                  </a:cubicBezTo>
                  <a:cubicBezTo>
                    <a:pt x="129044" y="175381"/>
                    <a:pt x="95333" y="222090"/>
                    <a:pt x="58585" y="219206"/>
                  </a:cubicBezTo>
                  <a:cubicBezTo>
                    <a:pt x="21772" y="216333"/>
                    <a:pt x="-4222" y="164945"/>
                    <a:pt x="569" y="104430"/>
                  </a:cubicBezTo>
                  <a:cubicBezTo>
                    <a:pt x="5295" y="43952"/>
                    <a:pt x="39006" y="-2756"/>
                    <a:pt x="75791" y="12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0" name="Freeform 729">
              <a:extLst>
                <a:ext uri="{FF2B5EF4-FFF2-40B4-BE49-F238E27FC236}">
                  <a16:creationId xmlns:a16="http://schemas.microsoft.com/office/drawing/2014/main" id="{8F2D59B1-772F-B5E6-CD4D-2A5AAD233592}"/>
                </a:ext>
              </a:extLst>
            </p:cNvPr>
            <p:cNvSpPr/>
            <p:nvPr/>
          </p:nvSpPr>
          <p:spPr>
            <a:xfrm>
              <a:off x="-3958150" y="1266571"/>
              <a:ext cx="384102" cy="829303"/>
            </a:xfrm>
            <a:custGeom>
              <a:avLst/>
              <a:gdLst>
                <a:gd name="connsiteX0" fmla="*/ 93250 w 384102"/>
                <a:gd name="connsiteY0" fmla="*/ 53865 h 829303"/>
                <a:gd name="connsiteX1" fmla="*/ 0 w 384102"/>
                <a:gd name="connsiteY1" fmla="*/ 0 h 829303"/>
                <a:gd name="connsiteX2" fmla="*/ 81924 w 384102"/>
                <a:gd name="connsiteY2" fmla="*/ 518368 h 829303"/>
                <a:gd name="connsiteX3" fmla="*/ 185375 w 384102"/>
                <a:gd name="connsiteY3" fmla="*/ 806814 h 829303"/>
                <a:gd name="connsiteX4" fmla="*/ 381678 w 384102"/>
                <a:gd name="connsiteY4" fmla="*/ 769004 h 829303"/>
                <a:gd name="connsiteX5" fmla="*/ 93250 w 384102"/>
                <a:gd name="connsiteY5" fmla="*/ 53865 h 82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4102" h="829303">
                  <a:moveTo>
                    <a:pt x="93250" y="53865"/>
                  </a:moveTo>
                  <a:cubicBezTo>
                    <a:pt x="58561" y="27780"/>
                    <a:pt x="78721" y="28609"/>
                    <a:pt x="0" y="0"/>
                  </a:cubicBezTo>
                  <a:cubicBezTo>
                    <a:pt x="0" y="0"/>
                    <a:pt x="30332" y="298744"/>
                    <a:pt x="81924" y="518368"/>
                  </a:cubicBezTo>
                  <a:cubicBezTo>
                    <a:pt x="124044" y="697905"/>
                    <a:pt x="153251" y="764104"/>
                    <a:pt x="185375" y="806814"/>
                  </a:cubicBezTo>
                  <a:cubicBezTo>
                    <a:pt x="217507" y="849599"/>
                    <a:pt x="310360" y="828220"/>
                    <a:pt x="381678" y="769004"/>
                  </a:cubicBezTo>
                  <a:cubicBezTo>
                    <a:pt x="413193" y="621990"/>
                    <a:pt x="127617" y="79701"/>
                    <a:pt x="93250" y="53865"/>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1" name="Freeform 730">
              <a:extLst>
                <a:ext uri="{FF2B5EF4-FFF2-40B4-BE49-F238E27FC236}">
                  <a16:creationId xmlns:a16="http://schemas.microsoft.com/office/drawing/2014/main" id="{35F4CCAE-DE8F-0D18-F074-36B1E0CC6205}"/>
                </a:ext>
              </a:extLst>
            </p:cNvPr>
            <p:cNvSpPr/>
            <p:nvPr/>
          </p:nvSpPr>
          <p:spPr>
            <a:xfrm>
              <a:off x="-3926451" y="1299205"/>
              <a:ext cx="263366" cy="449682"/>
            </a:xfrm>
            <a:custGeom>
              <a:avLst/>
              <a:gdLst>
                <a:gd name="connsiteX0" fmla="*/ 263366 w 263366"/>
                <a:gd name="connsiteY0" fmla="*/ 449683 h 449682"/>
                <a:gd name="connsiteX1" fmla="*/ 50844 w 263366"/>
                <a:gd name="connsiteY1" fmla="*/ 37240 h 449682"/>
                <a:gd name="connsiteX2" fmla="*/ 0 w 263366"/>
                <a:gd name="connsiteY2" fmla="*/ 0 h 449682"/>
                <a:gd name="connsiteX3" fmla="*/ 124257 w 263366"/>
                <a:gd name="connsiteY3" fmla="*/ 212430 h 449682"/>
                <a:gd name="connsiteX4" fmla="*/ 263366 w 263366"/>
                <a:gd name="connsiteY4" fmla="*/ 449683 h 449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366" h="449682">
                  <a:moveTo>
                    <a:pt x="263366" y="449683"/>
                  </a:moveTo>
                  <a:cubicBezTo>
                    <a:pt x="184507" y="257802"/>
                    <a:pt x="71687" y="52926"/>
                    <a:pt x="50844" y="37240"/>
                  </a:cubicBezTo>
                  <a:cubicBezTo>
                    <a:pt x="24702" y="17593"/>
                    <a:pt x="29677" y="13208"/>
                    <a:pt x="0" y="0"/>
                  </a:cubicBezTo>
                  <a:cubicBezTo>
                    <a:pt x="62632" y="93407"/>
                    <a:pt x="84084" y="118884"/>
                    <a:pt x="124257" y="212430"/>
                  </a:cubicBezTo>
                  <a:cubicBezTo>
                    <a:pt x="159057" y="284495"/>
                    <a:pt x="195612" y="432735"/>
                    <a:pt x="263366" y="44968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2" name="Freeform 731">
              <a:extLst>
                <a:ext uri="{FF2B5EF4-FFF2-40B4-BE49-F238E27FC236}">
                  <a16:creationId xmlns:a16="http://schemas.microsoft.com/office/drawing/2014/main" id="{53FA8475-0939-C12B-4877-CBA1BB137065}"/>
                </a:ext>
              </a:extLst>
            </p:cNvPr>
            <p:cNvSpPr/>
            <p:nvPr/>
          </p:nvSpPr>
          <p:spPr>
            <a:xfrm>
              <a:off x="-5172063" y="1461902"/>
              <a:ext cx="75783" cy="431587"/>
            </a:xfrm>
            <a:custGeom>
              <a:avLst/>
              <a:gdLst>
                <a:gd name="connsiteX0" fmla="*/ 71813 w 75783"/>
                <a:gd name="connsiteY0" fmla="*/ 431586 h 431587"/>
                <a:gd name="connsiteX1" fmla="*/ 50462 w 75783"/>
                <a:gd name="connsiteY1" fmla="*/ 186817 h 431587"/>
                <a:gd name="connsiteX2" fmla="*/ 126 w 75783"/>
                <a:gd name="connsiteY2" fmla="*/ 77 h 431587"/>
                <a:gd name="connsiteX3" fmla="*/ 34206 w 75783"/>
                <a:gd name="connsiteY3" fmla="*/ 189802 h 431587"/>
                <a:gd name="connsiteX4" fmla="*/ 71813 w 75783"/>
                <a:gd name="connsiteY4" fmla="*/ 431586 h 431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83" h="431587">
                  <a:moveTo>
                    <a:pt x="71813" y="431586"/>
                  </a:moveTo>
                  <a:cubicBezTo>
                    <a:pt x="79705" y="432019"/>
                    <a:pt x="77398" y="320015"/>
                    <a:pt x="50462" y="186817"/>
                  </a:cubicBezTo>
                  <a:cubicBezTo>
                    <a:pt x="25834" y="53297"/>
                    <a:pt x="7344" y="-2364"/>
                    <a:pt x="126" y="77"/>
                  </a:cubicBezTo>
                  <a:cubicBezTo>
                    <a:pt x="-1314" y="731"/>
                    <a:pt x="9578" y="56604"/>
                    <a:pt x="34206" y="189802"/>
                  </a:cubicBezTo>
                  <a:cubicBezTo>
                    <a:pt x="60994" y="322815"/>
                    <a:pt x="70511" y="431190"/>
                    <a:pt x="71813" y="431586"/>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3" name="Freeform 732">
              <a:extLst>
                <a:ext uri="{FF2B5EF4-FFF2-40B4-BE49-F238E27FC236}">
                  <a16:creationId xmlns:a16="http://schemas.microsoft.com/office/drawing/2014/main" id="{1024D515-7860-3F6C-6688-C26C3F36A267}"/>
                </a:ext>
              </a:extLst>
            </p:cNvPr>
            <p:cNvSpPr/>
            <p:nvPr/>
          </p:nvSpPr>
          <p:spPr>
            <a:xfrm>
              <a:off x="-3407067" y="1672121"/>
              <a:ext cx="171508" cy="132398"/>
            </a:xfrm>
            <a:custGeom>
              <a:avLst/>
              <a:gdLst>
                <a:gd name="connsiteX0" fmla="*/ 82533 w 171508"/>
                <a:gd name="connsiteY0" fmla="*/ 62194 h 132398"/>
                <a:gd name="connsiteX1" fmla="*/ 0 w 171508"/>
                <a:gd name="connsiteY1" fmla="*/ 129470 h 132398"/>
                <a:gd name="connsiteX2" fmla="*/ 101577 w 171508"/>
                <a:gd name="connsiteY2" fmla="*/ 86013 h 132398"/>
                <a:gd name="connsiteX3" fmla="*/ 171380 w 171508"/>
                <a:gd name="connsiteY3" fmla="*/ 58 h 132398"/>
                <a:gd name="connsiteX4" fmla="*/ 82533 w 171508"/>
                <a:gd name="connsiteY4" fmla="*/ 62194 h 132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508" h="132398">
                  <a:moveTo>
                    <a:pt x="82533" y="62194"/>
                  </a:moveTo>
                  <a:cubicBezTo>
                    <a:pt x="36702" y="100364"/>
                    <a:pt x="3065" y="132279"/>
                    <a:pt x="0" y="129470"/>
                  </a:cubicBezTo>
                  <a:cubicBezTo>
                    <a:pt x="360" y="139077"/>
                    <a:pt x="55524" y="125159"/>
                    <a:pt x="101577" y="86013"/>
                  </a:cubicBezTo>
                  <a:cubicBezTo>
                    <a:pt x="149891" y="47549"/>
                    <a:pt x="173476" y="1310"/>
                    <a:pt x="171380" y="58"/>
                  </a:cubicBezTo>
                  <a:cubicBezTo>
                    <a:pt x="169295" y="-1425"/>
                    <a:pt x="128291" y="25811"/>
                    <a:pt x="82533" y="6219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4" name="Freeform 733">
              <a:extLst>
                <a:ext uri="{FF2B5EF4-FFF2-40B4-BE49-F238E27FC236}">
                  <a16:creationId xmlns:a16="http://schemas.microsoft.com/office/drawing/2014/main" id="{56E3EC5B-C281-33AA-3F79-69B2508E2879}"/>
                </a:ext>
              </a:extLst>
            </p:cNvPr>
            <p:cNvSpPr/>
            <p:nvPr/>
          </p:nvSpPr>
          <p:spPr>
            <a:xfrm>
              <a:off x="-3266683" y="1480792"/>
              <a:ext cx="154201" cy="205950"/>
            </a:xfrm>
            <a:custGeom>
              <a:avLst/>
              <a:gdLst>
                <a:gd name="connsiteX0" fmla="*/ 125539 w 154201"/>
                <a:gd name="connsiteY0" fmla="*/ 4288 h 205950"/>
                <a:gd name="connsiteX1" fmla="*/ 17076 w 154201"/>
                <a:gd name="connsiteY1" fmla="*/ 73655 h 205950"/>
                <a:gd name="connsiteX2" fmla="*/ 28726 w 154201"/>
                <a:gd name="connsiteY2" fmla="*/ 201676 h 205950"/>
                <a:gd name="connsiteX3" fmla="*/ 137115 w 154201"/>
                <a:gd name="connsiteY3" fmla="*/ 132236 h 205950"/>
                <a:gd name="connsiteX4" fmla="*/ 125539 w 154201"/>
                <a:gd name="connsiteY4" fmla="*/ 4288 h 205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201" h="205950">
                  <a:moveTo>
                    <a:pt x="125539" y="4288"/>
                  </a:moveTo>
                  <a:cubicBezTo>
                    <a:pt x="92373" y="-11905"/>
                    <a:pt x="43800" y="19182"/>
                    <a:pt x="17076" y="73655"/>
                  </a:cubicBezTo>
                  <a:cubicBezTo>
                    <a:pt x="-9638" y="128201"/>
                    <a:pt x="-4450" y="185520"/>
                    <a:pt x="28726" y="201676"/>
                  </a:cubicBezTo>
                  <a:cubicBezTo>
                    <a:pt x="61865" y="217832"/>
                    <a:pt x="110401" y="186782"/>
                    <a:pt x="137115" y="132236"/>
                  </a:cubicBezTo>
                  <a:cubicBezTo>
                    <a:pt x="163838" y="77763"/>
                    <a:pt x="158641" y="20480"/>
                    <a:pt x="125539" y="428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5" name="Freeform 734">
              <a:extLst>
                <a:ext uri="{FF2B5EF4-FFF2-40B4-BE49-F238E27FC236}">
                  <a16:creationId xmlns:a16="http://schemas.microsoft.com/office/drawing/2014/main" id="{571454FC-74D2-BFAA-8061-34BE370439BE}"/>
                </a:ext>
              </a:extLst>
            </p:cNvPr>
            <p:cNvSpPr/>
            <p:nvPr/>
          </p:nvSpPr>
          <p:spPr>
            <a:xfrm>
              <a:off x="-3771356" y="1638240"/>
              <a:ext cx="570510" cy="449863"/>
            </a:xfrm>
            <a:custGeom>
              <a:avLst/>
              <a:gdLst>
                <a:gd name="connsiteX0" fmla="*/ 390431 w 570510"/>
                <a:gd name="connsiteY0" fmla="*/ 4465 h 449863"/>
                <a:gd name="connsiteX1" fmla="*/ 563759 w 570510"/>
                <a:gd name="connsiteY1" fmla="*/ 168464 h 449863"/>
                <a:gd name="connsiteX2" fmla="*/ 7026 w 570510"/>
                <a:gd name="connsiteY2" fmla="*/ 432557 h 449863"/>
                <a:gd name="connsiteX3" fmla="*/ 4608 w 570510"/>
                <a:gd name="connsiteY3" fmla="*/ 430365 h 449863"/>
                <a:gd name="connsiteX4" fmla="*/ 56024 w 570510"/>
                <a:gd name="connsiteY4" fmla="*/ 246148 h 449863"/>
                <a:gd name="connsiteX5" fmla="*/ 155579 w 570510"/>
                <a:gd name="connsiteY5" fmla="*/ 159575 h 449863"/>
                <a:gd name="connsiteX6" fmla="*/ 390431 w 570510"/>
                <a:gd name="connsiteY6" fmla="*/ 4465 h 449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510" h="449863">
                  <a:moveTo>
                    <a:pt x="390431" y="4465"/>
                  </a:moveTo>
                  <a:cubicBezTo>
                    <a:pt x="425481" y="-28777"/>
                    <a:pt x="607532" y="133352"/>
                    <a:pt x="563759" y="168464"/>
                  </a:cubicBezTo>
                  <a:cubicBezTo>
                    <a:pt x="519986" y="203612"/>
                    <a:pt x="119375" y="527327"/>
                    <a:pt x="7026" y="432557"/>
                  </a:cubicBezTo>
                  <a:cubicBezTo>
                    <a:pt x="6195" y="431876"/>
                    <a:pt x="5402" y="431083"/>
                    <a:pt x="4608" y="430365"/>
                  </a:cubicBezTo>
                  <a:cubicBezTo>
                    <a:pt x="-9959" y="362969"/>
                    <a:pt x="10774" y="301017"/>
                    <a:pt x="56024" y="246148"/>
                  </a:cubicBezTo>
                  <a:cubicBezTo>
                    <a:pt x="81879" y="214804"/>
                    <a:pt x="115738" y="185845"/>
                    <a:pt x="155579" y="159575"/>
                  </a:cubicBezTo>
                  <a:cubicBezTo>
                    <a:pt x="211112" y="128415"/>
                    <a:pt x="360172" y="33148"/>
                    <a:pt x="390431" y="4465"/>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6" name="Freeform 735">
              <a:extLst>
                <a:ext uri="{FF2B5EF4-FFF2-40B4-BE49-F238E27FC236}">
                  <a16:creationId xmlns:a16="http://schemas.microsoft.com/office/drawing/2014/main" id="{B64AA1D9-B251-73B8-0CD7-033F03B6DAC2}"/>
                </a:ext>
              </a:extLst>
            </p:cNvPr>
            <p:cNvSpPr/>
            <p:nvPr/>
          </p:nvSpPr>
          <p:spPr>
            <a:xfrm>
              <a:off x="-3715540" y="1642661"/>
              <a:ext cx="334806" cy="241825"/>
            </a:xfrm>
            <a:custGeom>
              <a:avLst/>
              <a:gdLst>
                <a:gd name="connsiteX0" fmla="*/ 334616 w 334806"/>
                <a:gd name="connsiteY0" fmla="*/ 44 h 241825"/>
                <a:gd name="connsiteX1" fmla="*/ 159441 w 334806"/>
                <a:gd name="connsiteY1" fmla="*/ 109717 h 241825"/>
                <a:gd name="connsiteX2" fmla="*/ 209 w 334806"/>
                <a:gd name="connsiteY2" fmla="*/ 241727 h 241825"/>
                <a:gd name="connsiteX3" fmla="*/ 168164 w 334806"/>
                <a:gd name="connsiteY3" fmla="*/ 123745 h 241825"/>
                <a:gd name="connsiteX4" fmla="*/ 334616 w 334806"/>
                <a:gd name="connsiteY4" fmla="*/ 44 h 241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06" h="241825">
                  <a:moveTo>
                    <a:pt x="334616" y="44"/>
                  </a:moveTo>
                  <a:cubicBezTo>
                    <a:pt x="332991" y="-1716"/>
                    <a:pt x="256725" y="49773"/>
                    <a:pt x="159441" y="109717"/>
                  </a:cubicBezTo>
                  <a:cubicBezTo>
                    <a:pt x="55991" y="161887"/>
                    <a:pt x="-4010" y="239959"/>
                    <a:pt x="209" y="241727"/>
                  </a:cubicBezTo>
                  <a:cubicBezTo>
                    <a:pt x="4316" y="244785"/>
                    <a:pt x="65009" y="175916"/>
                    <a:pt x="168164" y="123745"/>
                  </a:cubicBezTo>
                  <a:cubicBezTo>
                    <a:pt x="265707" y="63663"/>
                    <a:pt x="339046" y="5156"/>
                    <a:pt x="334616" y="44"/>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7" name="Freeform 736">
              <a:extLst>
                <a:ext uri="{FF2B5EF4-FFF2-40B4-BE49-F238E27FC236}">
                  <a16:creationId xmlns:a16="http://schemas.microsoft.com/office/drawing/2014/main" id="{A3966510-CBCF-CBBC-9EE9-9D6E3F28DCAB}"/>
                </a:ext>
              </a:extLst>
            </p:cNvPr>
            <p:cNvSpPr/>
            <p:nvPr/>
          </p:nvSpPr>
          <p:spPr>
            <a:xfrm>
              <a:off x="-4883134" y="1644250"/>
              <a:ext cx="82888" cy="678476"/>
            </a:xfrm>
            <a:custGeom>
              <a:avLst/>
              <a:gdLst>
                <a:gd name="connsiteX0" fmla="*/ 244 w 82888"/>
                <a:gd name="connsiteY0" fmla="*/ 678472 h 678476"/>
                <a:gd name="connsiteX1" fmla="*/ 18955 w 82888"/>
                <a:gd name="connsiteY1" fmla="*/ 578995 h 678476"/>
                <a:gd name="connsiteX2" fmla="*/ 68174 w 82888"/>
                <a:gd name="connsiteY2" fmla="*/ 343898 h 678476"/>
                <a:gd name="connsiteX3" fmla="*/ 70841 w 82888"/>
                <a:gd name="connsiteY3" fmla="*/ 2 h 678476"/>
                <a:gd name="connsiteX4" fmla="*/ 82888 w 82888"/>
                <a:gd name="connsiteY4" fmla="*/ 343796 h 678476"/>
                <a:gd name="connsiteX5" fmla="*/ 28943 w 82888"/>
                <a:gd name="connsiteY5" fmla="*/ 582016 h 678476"/>
                <a:gd name="connsiteX6" fmla="*/ 244 w 82888"/>
                <a:gd name="connsiteY6" fmla="*/ 678472 h 67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888" h="678476">
                  <a:moveTo>
                    <a:pt x="244" y="678472"/>
                  </a:moveTo>
                  <a:cubicBezTo>
                    <a:pt x="-1021" y="678371"/>
                    <a:pt x="2265" y="639400"/>
                    <a:pt x="18955" y="578995"/>
                  </a:cubicBezTo>
                  <a:cubicBezTo>
                    <a:pt x="34176" y="518830"/>
                    <a:pt x="68571" y="437590"/>
                    <a:pt x="68174" y="343898"/>
                  </a:cubicBezTo>
                  <a:cubicBezTo>
                    <a:pt x="49786" y="154679"/>
                    <a:pt x="69798" y="-606"/>
                    <a:pt x="70841" y="2"/>
                  </a:cubicBezTo>
                  <a:cubicBezTo>
                    <a:pt x="77949" y="361"/>
                    <a:pt x="64500" y="153961"/>
                    <a:pt x="82888" y="343796"/>
                  </a:cubicBezTo>
                  <a:cubicBezTo>
                    <a:pt x="83100" y="441763"/>
                    <a:pt x="46361" y="523113"/>
                    <a:pt x="28943" y="582016"/>
                  </a:cubicBezTo>
                  <a:cubicBezTo>
                    <a:pt x="9871" y="641021"/>
                    <a:pt x="3050" y="678905"/>
                    <a:pt x="244" y="678472"/>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8" name="Freeform 737">
              <a:extLst>
                <a:ext uri="{FF2B5EF4-FFF2-40B4-BE49-F238E27FC236}">
                  <a16:creationId xmlns:a16="http://schemas.microsoft.com/office/drawing/2014/main" id="{702E4FE2-107B-3C9F-C9DA-5688DB9B27FA}"/>
                </a:ext>
              </a:extLst>
            </p:cNvPr>
            <p:cNvSpPr/>
            <p:nvPr/>
          </p:nvSpPr>
          <p:spPr>
            <a:xfrm>
              <a:off x="-5073687" y="2882395"/>
              <a:ext cx="456147" cy="186296"/>
            </a:xfrm>
            <a:custGeom>
              <a:avLst/>
              <a:gdLst>
                <a:gd name="connsiteX0" fmla="*/ 456148 w 456147"/>
                <a:gd name="connsiteY0" fmla="*/ 2806 h 186296"/>
                <a:gd name="connsiteX1" fmla="*/ 334162 w 456147"/>
                <a:gd name="connsiteY1" fmla="*/ 183605 h 186296"/>
                <a:gd name="connsiteX2" fmla="*/ 4915 w 456147"/>
                <a:gd name="connsiteY2" fmla="*/ 24064 h 186296"/>
                <a:gd name="connsiteX3" fmla="*/ 456148 w 456147"/>
                <a:gd name="connsiteY3" fmla="*/ 2806 h 186296"/>
              </a:gdLst>
              <a:ahLst/>
              <a:cxnLst>
                <a:cxn ang="0">
                  <a:pos x="connsiteX0" y="connsiteY0"/>
                </a:cxn>
                <a:cxn ang="0">
                  <a:pos x="connsiteX1" y="connsiteY1"/>
                </a:cxn>
                <a:cxn ang="0">
                  <a:pos x="connsiteX2" y="connsiteY2"/>
                </a:cxn>
                <a:cxn ang="0">
                  <a:pos x="connsiteX3" y="connsiteY3"/>
                </a:cxn>
              </a:cxnLst>
              <a:rect l="l" t="t" r="r" b="b"/>
              <a:pathLst>
                <a:path w="456147" h="186296">
                  <a:moveTo>
                    <a:pt x="456148" y="2806"/>
                  </a:moveTo>
                  <a:cubicBezTo>
                    <a:pt x="456148" y="2806"/>
                    <a:pt x="383307" y="160615"/>
                    <a:pt x="334162" y="183605"/>
                  </a:cubicBezTo>
                  <a:cubicBezTo>
                    <a:pt x="285127" y="206522"/>
                    <a:pt x="58823" y="77027"/>
                    <a:pt x="4915" y="24064"/>
                  </a:cubicBezTo>
                  <a:cubicBezTo>
                    <a:pt x="-49031" y="-28898"/>
                    <a:pt x="356768" y="25510"/>
                    <a:pt x="456148" y="280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9" name="Freeform 738">
              <a:extLst>
                <a:ext uri="{FF2B5EF4-FFF2-40B4-BE49-F238E27FC236}">
                  <a16:creationId xmlns:a16="http://schemas.microsoft.com/office/drawing/2014/main" id="{72E55936-83C4-0A5A-AF6D-2742296B2902}"/>
                </a:ext>
              </a:extLst>
            </p:cNvPr>
            <p:cNvSpPr/>
            <p:nvPr/>
          </p:nvSpPr>
          <p:spPr>
            <a:xfrm>
              <a:off x="-4948162" y="2883009"/>
              <a:ext cx="120967" cy="132332"/>
            </a:xfrm>
            <a:custGeom>
              <a:avLst/>
              <a:gdLst>
                <a:gd name="connsiteX0" fmla="*/ 97792 w 120967"/>
                <a:gd name="connsiteY0" fmla="*/ 3629 h 132332"/>
                <a:gd name="connsiteX1" fmla="*/ 0 w 120967"/>
                <a:gd name="connsiteY1" fmla="*/ 0 h 132332"/>
                <a:gd name="connsiteX2" fmla="*/ 28846 w 120967"/>
                <a:gd name="connsiteY2" fmla="*/ 96346 h 132332"/>
                <a:gd name="connsiteX3" fmla="*/ 110051 w 120967"/>
                <a:gd name="connsiteY3" fmla="*/ 132332 h 132332"/>
                <a:gd name="connsiteX4" fmla="*/ 97792 w 120967"/>
                <a:gd name="connsiteY4" fmla="*/ 3629 h 132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967" h="132332">
                  <a:moveTo>
                    <a:pt x="97792" y="3629"/>
                  </a:moveTo>
                  <a:cubicBezTo>
                    <a:pt x="63896" y="2192"/>
                    <a:pt x="30332" y="718"/>
                    <a:pt x="0" y="0"/>
                  </a:cubicBezTo>
                  <a:cubicBezTo>
                    <a:pt x="25643" y="25431"/>
                    <a:pt x="34293" y="61915"/>
                    <a:pt x="28846" y="96346"/>
                  </a:cubicBezTo>
                  <a:cubicBezTo>
                    <a:pt x="55173" y="109591"/>
                    <a:pt x="82321" y="121611"/>
                    <a:pt x="110051" y="132332"/>
                  </a:cubicBezTo>
                  <a:cubicBezTo>
                    <a:pt x="125485" y="87678"/>
                    <a:pt x="127183" y="40473"/>
                    <a:pt x="97792" y="3629"/>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0" name="Freeform 739">
              <a:extLst>
                <a:ext uri="{FF2B5EF4-FFF2-40B4-BE49-F238E27FC236}">
                  <a16:creationId xmlns:a16="http://schemas.microsoft.com/office/drawing/2014/main" id="{9E93235D-1048-59ED-32BB-E28CABB48779}"/>
                </a:ext>
              </a:extLst>
            </p:cNvPr>
            <p:cNvSpPr/>
            <p:nvPr/>
          </p:nvSpPr>
          <p:spPr>
            <a:xfrm>
              <a:off x="-4790148" y="2962019"/>
              <a:ext cx="132832" cy="88755"/>
            </a:xfrm>
            <a:custGeom>
              <a:avLst/>
              <a:gdLst>
                <a:gd name="connsiteX0" fmla="*/ 0 w 132832"/>
                <a:gd name="connsiteY0" fmla="*/ 70049 h 88755"/>
                <a:gd name="connsiteX1" fmla="*/ 70847 w 132832"/>
                <a:gd name="connsiteY1" fmla="*/ 88756 h 88755"/>
                <a:gd name="connsiteX2" fmla="*/ 132832 w 132832"/>
                <a:gd name="connsiteY2" fmla="*/ 0 h 88755"/>
                <a:gd name="connsiteX3" fmla="*/ 0 w 132832"/>
                <a:gd name="connsiteY3" fmla="*/ 70049 h 88755"/>
              </a:gdLst>
              <a:ahLst/>
              <a:cxnLst>
                <a:cxn ang="0">
                  <a:pos x="connsiteX0" y="connsiteY0"/>
                </a:cxn>
                <a:cxn ang="0">
                  <a:pos x="connsiteX1" y="connsiteY1"/>
                </a:cxn>
                <a:cxn ang="0">
                  <a:pos x="connsiteX2" y="connsiteY2"/>
                </a:cxn>
                <a:cxn ang="0">
                  <a:pos x="connsiteX3" y="connsiteY3"/>
                </a:cxn>
              </a:cxnLst>
              <a:rect l="l" t="t" r="r" b="b"/>
              <a:pathLst>
                <a:path w="132832" h="88755">
                  <a:moveTo>
                    <a:pt x="0" y="70049"/>
                  </a:moveTo>
                  <a:cubicBezTo>
                    <a:pt x="23253" y="77390"/>
                    <a:pt x="46801" y="83754"/>
                    <a:pt x="70847" y="88756"/>
                  </a:cubicBezTo>
                  <a:cubicBezTo>
                    <a:pt x="91690" y="68105"/>
                    <a:pt x="114232" y="32772"/>
                    <a:pt x="132832" y="0"/>
                  </a:cubicBezTo>
                  <a:cubicBezTo>
                    <a:pt x="79616" y="718"/>
                    <a:pt x="30647" y="29180"/>
                    <a:pt x="0" y="70049"/>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1" name="Freeform 740">
              <a:extLst>
                <a:ext uri="{FF2B5EF4-FFF2-40B4-BE49-F238E27FC236}">
                  <a16:creationId xmlns:a16="http://schemas.microsoft.com/office/drawing/2014/main" id="{946BC2FB-ECCF-6763-05B5-1390BBDC44B5}"/>
                </a:ext>
              </a:extLst>
            </p:cNvPr>
            <p:cNvSpPr/>
            <p:nvPr/>
          </p:nvSpPr>
          <p:spPr>
            <a:xfrm>
              <a:off x="-5073568" y="2890055"/>
              <a:ext cx="354267" cy="178636"/>
            </a:xfrm>
            <a:custGeom>
              <a:avLst/>
              <a:gdLst>
                <a:gd name="connsiteX0" fmla="*/ 7426 w 354267"/>
                <a:gd name="connsiteY0" fmla="*/ 0 h 178636"/>
                <a:gd name="connsiteX1" fmla="*/ 4796 w 354267"/>
                <a:gd name="connsiteY1" fmla="*/ 16405 h 178636"/>
                <a:gd name="connsiteX2" fmla="*/ 334043 w 354267"/>
                <a:gd name="connsiteY2" fmla="*/ 175945 h 178636"/>
                <a:gd name="connsiteX3" fmla="*/ 354268 w 354267"/>
                <a:gd name="connsiteY3" fmla="*/ 160720 h 178636"/>
                <a:gd name="connsiteX4" fmla="*/ 7426 w 354267"/>
                <a:gd name="connsiteY4" fmla="*/ 0 h 178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7" h="178636">
                  <a:moveTo>
                    <a:pt x="7426" y="0"/>
                  </a:moveTo>
                  <a:cubicBezTo>
                    <a:pt x="-1048" y="3712"/>
                    <a:pt x="-2737" y="8962"/>
                    <a:pt x="4796" y="16405"/>
                  </a:cubicBezTo>
                  <a:cubicBezTo>
                    <a:pt x="58704" y="69367"/>
                    <a:pt x="285008" y="198862"/>
                    <a:pt x="334043" y="175945"/>
                  </a:cubicBezTo>
                  <a:cubicBezTo>
                    <a:pt x="340421" y="172924"/>
                    <a:pt x="347243" y="167665"/>
                    <a:pt x="354268" y="160720"/>
                  </a:cubicBezTo>
                  <a:cubicBezTo>
                    <a:pt x="226410" y="134174"/>
                    <a:pt x="108135" y="72038"/>
                    <a:pt x="7426" y="0"/>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2" name="Freeform 741">
              <a:extLst>
                <a:ext uri="{FF2B5EF4-FFF2-40B4-BE49-F238E27FC236}">
                  <a16:creationId xmlns:a16="http://schemas.microsoft.com/office/drawing/2014/main" id="{5271AD11-672E-A0CF-6E91-A0D7B5CEF40C}"/>
                </a:ext>
              </a:extLst>
            </p:cNvPr>
            <p:cNvSpPr/>
            <p:nvPr/>
          </p:nvSpPr>
          <p:spPr>
            <a:xfrm>
              <a:off x="-4828410" y="476817"/>
              <a:ext cx="839576" cy="739822"/>
            </a:xfrm>
            <a:custGeom>
              <a:avLst/>
              <a:gdLst>
                <a:gd name="connsiteX0" fmla="*/ 419036 w 839576"/>
                <a:gd name="connsiteY0" fmla="*/ 0 h 739822"/>
                <a:gd name="connsiteX1" fmla="*/ 0 w 839576"/>
                <a:gd name="connsiteY1" fmla="*/ 347238 h 739822"/>
                <a:gd name="connsiteX2" fmla="*/ 419830 w 839576"/>
                <a:gd name="connsiteY2" fmla="*/ 739822 h 739822"/>
                <a:gd name="connsiteX3" fmla="*/ 839576 w 839576"/>
                <a:gd name="connsiteY3" fmla="*/ 347928 h 739822"/>
                <a:gd name="connsiteX4" fmla="*/ 419036 w 839576"/>
                <a:gd name="connsiteY4" fmla="*/ 0 h 739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9576" h="739822">
                  <a:moveTo>
                    <a:pt x="419036" y="0"/>
                  </a:moveTo>
                  <a:cubicBezTo>
                    <a:pt x="417734" y="0"/>
                    <a:pt x="191864" y="267618"/>
                    <a:pt x="0" y="347238"/>
                  </a:cubicBezTo>
                  <a:cubicBezTo>
                    <a:pt x="14096" y="566354"/>
                    <a:pt x="196590" y="739822"/>
                    <a:pt x="419830" y="739822"/>
                  </a:cubicBezTo>
                  <a:cubicBezTo>
                    <a:pt x="642811" y="739822"/>
                    <a:pt x="825157" y="566723"/>
                    <a:pt x="839576" y="347928"/>
                  </a:cubicBezTo>
                  <a:cubicBezTo>
                    <a:pt x="640614" y="287699"/>
                    <a:pt x="420762" y="0"/>
                    <a:pt x="419036"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3" name="Freeform 742">
              <a:extLst>
                <a:ext uri="{FF2B5EF4-FFF2-40B4-BE49-F238E27FC236}">
                  <a16:creationId xmlns:a16="http://schemas.microsoft.com/office/drawing/2014/main" id="{CF76965B-CC8E-EBAF-C0E1-47EAF36EA197}"/>
                </a:ext>
              </a:extLst>
            </p:cNvPr>
            <p:cNvSpPr/>
            <p:nvPr/>
          </p:nvSpPr>
          <p:spPr>
            <a:xfrm>
              <a:off x="-4645120" y="649376"/>
              <a:ext cx="87779" cy="31803"/>
            </a:xfrm>
            <a:custGeom>
              <a:avLst/>
              <a:gdLst>
                <a:gd name="connsiteX0" fmla="*/ 395 w 87779"/>
                <a:gd name="connsiteY0" fmla="*/ 31051 h 31803"/>
                <a:gd name="connsiteX1" fmla="*/ 43411 w 87779"/>
                <a:gd name="connsiteY1" fmla="*/ 15255 h 31803"/>
                <a:gd name="connsiteX2" fmla="*/ 87258 w 87779"/>
                <a:gd name="connsiteY2" fmla="*/ 31338 h 31803"/>
                <a:gd name="connsiteX3" fmla="*/ 43947 w 87779"/>
                <a:gd name="connsiteY3" fmla="*/ 0 h 31803"/>
                <a:gd name="connsiteX4" fmla="*/ 395 w 87779"/>
                <a:gd name="connsiteY4" fmla="*/ 31051 h 31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779" h="31803">
                  <a:moveTo>
                    <a:pt x="395" y="31051"/>
                  </a:moveTo>
                  <a:cubicBezTo>
                    <a:pt x="4429" y="35116"/>
                    <a:pt x="20260" y="15543"/>
                    <a:pt x="43411" y="15255"/>
                  </a:cubicBezTo>
                  <a:cubicBezTo>
                    <a:pt x="66922" y="16514"/>
                    <a:pt x="84156" y="34936"/>
                    <a:pt x="87258" y="31338"/>
                  </a:cubicBezTo>
                  <a:cubicBezTo>
                    <a:pt x="90535" y="30259"/>
                    <a:pt x="78636" y="3418"/>
                    <a:pt x="43947" y="0"/>
                  </a:cubicBezTo>
                  <a:cubicBezTo>
                    <a:pt x="8251" y="1978"/>
                    <a:pt x="-2282" y="31122"/>
                    <a:pt x="395" y="3105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4" name="Freeform 743">
              <a:extLst>
                <a:ext uri="{FF2B5EF4-FFF2-40B4-BE49-F238E27FC236}">
                  <a16:creationId xmlns:a16="http://schemas.microsoft.com/office/drawing/2014/main" id="{5BA53B12-5FA3-ECE1-B8F5-AB0C419CACAA}"/>
                </a:ext>
              </a:extLst>
            </p:cNvPr>
            <p:cNvSpPr/>
            <p:nvPr/>
          </p:nvSpPr>
          <p:spPr>
            <a:xfrm>
              <a:off x="-4260188" y="644843"/>
              <a:ext cx="87644" cy="33333"/>
            </a:xfrm>
            <a:custGeom>
              <a:avLst/>
              <a:gdLst>
                <a:gd name="connsiteX0" fmla="*/ 419 w 87644"/>
                <a:gd name="connsiteY0" fmla="*/ 32814 h 33333"/>
                <a:gd name="connsiteX1" fmla="*/ 42788 w 87644"/>
                <a:gd name="connsiteY1" fmla="*/ 15327 h 33333"/>
                <a:gd name="connsiteX2" fmla="*/ 87171 w 87644"/>
                <a:gd name="connsiteY2" fmla="*/ 29575 h 33333"/>
                <a:gd name="connsiteX3" fmla="*/ 42751 w 87644"/>
                <a:gd name="connsiteY3" fmla="*/ 0 h 33333"/>
                <a:gd name="connsiteX4" fmla="*/ 419 w 87644"/>
                <a:gd name="connsiteY4" fmla="*/ 32814 h 33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44" h="33333">
                  <a:moveTo>
                    <a:pt x="419" y="32814"/>
                  </a:moveTo>
                  <a:cubicBezTo>
                    <a:pt x="4490" y="36807"/>
                    <a:pt x="19564" y="16514"/>
                    <a:pt x="42788" y="15327"/>
                  </a:cubicBezTo>
                  <a:cubicBezTo>
                    <a:pt x="66364" y="15579"/>
                    <a:pt x="84254" y="33353"/>
                    <a:pt x="87171" y="29575"/>
                  </a:cubicBezTo>
                  <a:cubicBezTo>
                    <a:pt x="90383" y="28567"/>
                    <a:pt x="77469" y="1943"/>
                    <a:pt x="42751" y="0"/>
                  </a:cubicBezTo>
                  <a:cubicBezTo>
                    <a:pt x="7047" y="3526"/>
                    <a:pt x="-2212" y="33029"/>
                    <a:pt x="419" y="3281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5" name="Freeform 744">
              <a:extLst>
                <a:ext uri="{FF2B5EF4-FFF2-40B4-BE49-F238E27FC236}">
                  <a16:creationId xmlns:a16="http://schemas.microsoft.com/office/drawing/2014/main" id="{54261195-AE96-B904-9069-0472BE69D215}"/>
                </a:ext>
              </a:extLst>
            </p:cNvPr>
            <p:cNvSpPr/>
            <p:nvPr/>
          </p:nvSpPr>
          <p:spPr>
            <a:xfrm>
              <a:off x="-4434178" y="908805"/>
              <a:ext cx="50762" cy="30864"/>
            </a:xfrm>
            <a:custGeom>
              <a:avLst/>
              <a:gdLst>
                <a:gd name="connsiteX0" fmla="*/ 28 w 50762"/>
                <a:gd name="connsiteY0" fmla="*/ 28515 h 30864"/>
                <a:gd name="connsiteX1" fmla="*/ 31146 w 50762"/>
                <a:gd name="connsiteY1" fmla="*/ 24628 h 30864"/>
                <a:gd name="connsiteX2" fmla="*/ 50512 w 50762"/>
                <a:gd name="connsiteY2" fmla="*/ 53 h 30864"/>
                <a:gd name="connsiteX3" fmla="*/ 27869 w 50762"/>
                <a:gd name="connsiteY3" fmla="*/ 19488 h 30864"/>
                <a:gd name="connsiteX4" fmla="*/ 28 w 50762"/>
                <a:gd name="connsiteY4" fmla="*/ 28515 h 308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62" h="30864">
                  <a:moveTo>
                    <a:pt x="28" y="28515"/>
                  </a:moveTo>
                  <a:cubicBezTo>
                    <a:pt x="-765" y="29592"/>
                    <a:pt x="15176" y="34953"/>
                    <a:pt x="31146" y="24628"/>
                  </a:cubicBezTo>
                  <a:cubicBezTo>
                    <a:pt x="46183" y="14486"/>
                    <a:pt x="52100" y="597"/>
                    <a:pt x="50512" y="53"/>
                  </a:cubicBezTo>
                  <a:cubicBezTo>
                    <a:pt x="48961" y="-877"/>
                    <a:pt x="41134" y="10600"/>
                    <a:pt x="27869" y="19488"/>
                  </a:cubicBezTo>
                  <a:cubicBezTo>
                    <a:pt x="14235" y="28376"/>
                    <a:pt x="388" y="26396"/>
                    <a:pt x="28" y="28515"/>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6" name="Freeform 745">
              <a:extLst>
                <a:ext uri="{FF2B5EF4-FFF2-40B4-BE49-F238E27FC236}">
                  <a16:creationId xmlns:a16="http://schemas.microsoft.com/office/drawing/2014/main" id="{0695615B-0027-50A5-B2AF-B88F70534A34}"/>
                </a:ext>
              </a:extLst>
            </p:cNvPr>
            <p:cNvSpPr/>
            <p:nvPr/>
          </p:nvSpPr>
          <p:spPr>
            <a:xfrm>
              <a:off x="-4224508" y="894793"/>
              <a:ext cx="125014" cy="65986"/>
            </a:xfrm>
            <a:custGeom>
              <a:avLst/>
              <a:gdLst>
                <a:gd name="connsiteX0" fmla="*/ 1 w 125014"/>
                <a:gd name="connsiteY0" fmla="*/ 32920 h 65986"/>
                <a:gd name="connsiteX1" fmla="*/ 62383 w 125014"/>
                <a:gd name="connsiteY1" fmla="*/ 65986 h 65986"/>
                <a:gd name="connsiteX2" fmla="*/ 125014 w 125014"/>
                <a:gd name="connsiteY2" fmla="*/ 33030 h 65986"/>
                <a:gd name="connsiteX3" fmla="*/ 62558 w 125014"/>
                <a:gd name="connsiteY3" fmla="*/ 0 h 65986"/>
                <a:gd name="connsiteX4" fmla="*/ 1 w 125014"/>
                <a:gd name="connsiteY4" fmla="*/ 32920 h 65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014" h="65986">
                  <a:moveTo>
                    <a:pt x="1" y="32920"/>
                  </a:moveTo>
                  <a:cubicBezTo>
                    <a:pt x="-147" y="50982"/>
                    <a:pt x="27878" y="65811"/>
                    <a:pt x="62383" y="65986"/>
                  </a:cubicBezTo>
                  <a:cubicBezTo>
                    <a:pt x="96925" y="65986"/>
                    <a:pt x="124904" y="51267"/>
                    <a:pt x="125014" y="33030"/>
                  </a:cubicBezTo>
                  <a:cubicBezTo>
                    <a:pt x="125014" y="14894"/>
                    <a:pt x="97072" y="0"/>
                    <a:pt x="62558" y="0"/>
                  </a:cubicBezTo>
                  <a:cubicBezTo>
                    <a:pt x="28053" y="0"/>
                    <a:pt x="-36" y="14719"/>
                    <a:pt x="1" y="3292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7" name="Freeform 746">
              <a:extLst>
                <a:ext uri="{FF2B5EF4-FFF2-40B4-BE49-F238E27FC236}">
                  <a16:creationId xmlns:a16="http://schemas.microsoft.com/office/drawing/2014/main" id="{5D03FE89-CE8E-7095-1508-DA4B249CF64F}"/>
                </a:ext>
              </a:extLst>
            </p:cNvPr>
            <p:cNvSpPr/>
            <p:nvPr/>
          </p:nvSpPr>
          <p:spPr>
            <a:xfrm>
              <a:off x="-4726724" y="894497"/>
              <a:ext cx="124907" cy="65900"/>
            </a:xfrm>
            <a:custGeom>
              <a:avLst/>
              <a:gdLst>
                <a:gd name="connsiteX0" fmla="*/ 2 w 124907"/>
                <a:gd name="connsiteY0" fmla="*/ 32065 h 65900"/>
                <a:gd name="connsiteX1" fmla="*/ 61987 w 124907"/>
                <a:gd name="connsiteY1" fmla="*/ 65887 h 65900"/>
                <a:gd name="connsiteX2" fmla="*/ 124905 w 124907"/>
                <a:gd name="connsiteY2" fmla="*/ 33797 h 65900"/>
                <a:gd name="connsiteX3" fmla="*/ 62883 w 124907"/>
                <a:gd name="connsiteY3" fmla="*/ 11 h 65900"/>
                <a:gd name="connsiteX4" fmla="*/ 2 w 124907"/>
                <a:gd name="connsiteY4" fmla="*/ 32065 h 6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907" h="65900">
                  <a:moveTo>
                    <a:pt x="2" y="32065"/>
                  </a:moveTo>
                  <a:cubicBezTo>
                    <a:pt x="-257" y="50275"/>
                    <a:pt x="27436" y="65417"/>
                    <a:pt x="61987" y="65887"/>
                  </a:cubicBezTo>
                  <a:cubicBezTo>
                    <a:pt x="96492" y="66394"/>
                    <a:pt x="124656" y="51997"/>
                    <a:pt x="124905" y="33797"/>
                  </a:cubicBezTo>
                  <a:cubicBezTo>
                    <a:pt x="125228" y="15624"/>
                    <a:pt x="97397" y="481"/>
                    <a:pt x="62883" y="11"/>
                  </a:cubicBezTo>
                  <a:cubicBezTo>
                    <a:pt x="28378" y="-458"/>
                    <a:pt x="177" y="13864"/>
                    <a:pt x="2" y="3206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8" name="Freeform 747">
              <a:extLst>
                <a:ext uri="{FF2B5EF4-FFF2-40B4-BE49-F238E27FC236}">
                  <a16:creationId xmlns:a16="http://schemas.microsoft.com/office/drawing/2014/main" id="{835C6D4E-1C61-BBB1-EAB5-32531FBF9441}"/>
                </a:ext>
              </a:extLst>
            </p:cNvPr>
            <p:cNvSpPr/>
            <p:nvPr/>
          </p:nvSpPr>
          <p:spPr>
            <a:xfrm>
              <a:off x="-4792751" y="968268"/>
              <a:ext cx="769809" cy="300172"/>
            </a:xfrm>
            <a:custGeom>
              <a:avLst/>
              <a:gdLst>
                <a:gd name="connsiteX0" fmla="*/ 605315 w 769809"/>
                <a:gd name="connsiteY0" fmla="*/ 83791 h 300172"/>
                <a:gd name="connsiteX1" fmla="*/ 384927 w 769809"/>
                <a:gd name="connsiteY1" fmla="*/ 1547 h 300172"/>
                <a:gd name="connsiteX2" fmla="*/ 164540 w 769809"/>
                <a:gd name="connsiteY2" fmla="*/ 83791 h 300172"/>
                <a:gd name="connsiteX3" fmla="*/ 0 w 769809"/>
                <a:gd name="connsiteY3" fmla="*/ 0 h 300172"/>
                <a:gd name="connsiteX4" fmla="*/ 109617 w 769809"/>
                <a:gd name="connsiteY4" fmla="*/ 183462 h 300172"/>
                <a:gd name="connsiteX5" fmla="*/ 384927 w 769809"/>
                <a:gd name="connsiteY5" fmla="*/ 300172 h 300172"/>
                <a:gd name="connsiteX6" fmla="*/ 641371 w 769809"/>
                <a:gd name="connsiteY6" fmla="*/ 194616 h 300172"/>
                <a:gd name="connsiteX7" fmla="*/ 769809 w 769809"/>
                <a:gd name="connsiteY7" fmla="*/ 0 h 300172"/>
                <a:gd name="connsiteX8" fmla="*/ 605315 w 769809"/>
                <a:gd name="connsiteY8" fmla="*/ 83791 h 30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9809" h="300172">
                  <a:moveTo>
                    <a:pt x="605315" y="83791"/>
                  </a:moveTo>
                  <a:cubicBezTo>
                    <a:pt x="544806" y="70085"/>
                    <a:pt x="533914" y="0"/>
                    <a:pt x="384927" y="1547"/>
                  </a:cubicBezTo>
                  <a:cubicBezTo>
                    <a:pt x="235932" y="0"/>
                    <a:pt x="225040" y="70085"/>
                    <a:pt x="164540" y="83791"/>
                  </a:cubicBezTo>
                  <a:cubicBezTo>
                    <a:pt x="114527" y="95166"/>
                    <a:pt x="31053" y="33491"/>
                    <a:pt x="0" y="0"/>
                  </a:cubicBezTo>
                  <a:cubicBezTo>
                    <a:pt x="0" y="0"/>
                    <a:pt x="37865" y="125424"/>
                    <a:pt x="109617" y="183462"/>
                  </a:cubicBezTo>
                  <a:cubicBezTo>
                    <a:pt x="188734" y="247468"/>
                    <a:pt x="296976" y="300172"/>
                    <a:pt x="384927" y="300172"/>
                  </a:cubicBezTo>
                  <a:cubicBezTo>
                    <a:pt x="472870" y="300172"/>
                    <a:pt x="562225" y="258659"/>
                    <a:pt x="641371" y="194616"/>
                  </a:cubicBezTo>
                  <a:cubicBezTo>
                    <a:pt x="713122" y="136578"/>
                    <a:pt x="769809" y="0"/>
                    <a:pt x="769809" y="0"/>
                  </a:cubicBezTo>
                  <a:cubicBezTo>
                    <a:pt x="738766" y="33491"/>
                    <a:pt x="655291" y="95166"/>
                    <a:pt x="605315" y="83791"/>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9" name="Freeform 748">
              <a:extLst>
                <a:ext uri="{FF2B5EF4-FFF2-40B4-BE49-F238E27FC236}">
                  <a16:creationId xmlns:a16="http://schemas.microsoft.com/office/drawing/2014/main" id="{B9AFD513-B53A-C0BB-7309-A4BC663CC072}"/>
                </a:ext>
              </a:extLst>
            </p:cNvPr>
            <p:cNvSpPr/>
            <p:nvPr/>
          </p:nvSpPr>
          <p:spPr>
            <a:xfrm>
              <a:off x="-4458556" y="1115605"/>
              <a:ext cx="96195" cy="43408"/>
            </a:xfrm>
            <a:custGeom>
              <a:avLst/>
              <a:gdLst>
                <a:gd name="connsiteX0" fmla="*/ 0 w 96195"/>
                <a:gd name="connsiteY0" fmla="*/ 10003 h 43408"/>
                <a:gd name="connsiteX1" fmla="*/ 96195 w 96195"/>
                <a:gd name="connsiteY1" fmla="*/ 0 h 43408"/>
                <a:gd name="connsiteX2" fmla="*/ 0 w 96195"/>
                <a:gd name="connsiteY2" fmla="*/ 10003 h 43408"/>
              </a:gdLst>
              <a:ahLst/>
              <a:cxnLst>
                <a:cxn ang="0">
                  <a:pos x="connsiteX0" y="connsiteY0"/>
                </a:cxn>
                <a:cxn ang="0">
                  <a:pos x="connsiteX1" y="connsiteY1"/>
                </a:cxn>
                <a:cxn ang="0">
                  <a:pos x="connsiteX2" y="connsiteY2"/>
                </a:cxn>
              </a:cxnLst>
              <a:rect l="l" t="t" r="r" b="b"/>
              <a:pathLst>
                <a:path w="96195" h="43408">
                  <a:moveTo>
                    <a:pt x="0" y="10003"/>
                  </a:moveTo>
                  <a:cubicBezTo>
                    <a:pt x="12582" y="57245"/>
                    <a:pt x="96195" y="54795"/>
                    <a:pt x="96195" y="0"/>
                  </a:cubicBezTo>
                  <a:cubicBezTo>
                    <a:pt x="63822" y="30829"/>
                    <a:pt x="32160" y="25938"/>
                    <a:pt x="0" y="10003"/>
                  </a:cubicBezTo>
                </a:path>
              </a:pathLst>
            </a:custGeom>
            <a:solidFill>
              <a:srgbClr val="68472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0" name="Freeform 749">
              <a:extLst>
                <a:ext uri="{FF2B5EF4-FFF2-40B4-BE49-F238E27FC236}">
                  <a16:creationId xmlns:a16="http://schemas.microsoft.com/office/drawing/2014/main" id="{9309EEF4-CCA7-CAC5-E634-B0E1700D1BDB}"/>
                </a:ext>
              </a:extLst>
            </p:cNvPr>
            <p:cNvSpPr/>
            <p:nvPr/>
          </p:nvSpPr>
          <p:spPr>
            <a:xfrm>
              <a:off x="-4494298" y="1028673"/>
              <a:ext cx="165906" cy="81421"/>
            </a:xfrm>
            <a:custGeom>
              <a:avLst/>
              <a:gdLst>
                <a:gd name="connsiteX0" fmla="*/ 165907 w 165906"/>
                <a:gd name="connsiteY0" fmla="*/ 543 h 81421"/>
                <a:gd name="connsiteX1" fmla="*/ 83189 w 165906"/>
                <a:gd name="connsiteY1" fmla="*/ 10657 h 81421"/>
                <a:gd name="connsiteX2" fmla="*/ 0 w 165906"/>
                <a:gd name="connsiteY2" fmla="*/ 0 h 81421"/>
                <a:gd name="connsiteX3" fmla="*/ 97616 w 165906"/>
                <a:gd name="connsiteY3" fmla="*/ 80816 h 81421"/>
                <a:gd name="connsiteX4" fmla="*/ 165907 w 165906"/>
                <a:gd name="connsiteY4" fmla="*/ 543 h 81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906" h="81421">
                  <a:moveTo>
                    <a:pt x="165907" y="543"/>
                  </a:moveTo>
                  <a:cubicBezTo>
                    <a:pt x="165907" y="543"/>
                    <a:pt x="120112" y="10399"/>
                    <a:pt x="83189" y="10657"/>
                  </a:cubicBezTo>
                  <a:cubicBezTo>
                    <a:pt x="46191" y="10979"/>
                    <a:pt x="0" y="0"/>
                    <a:pt x="0" y="0"/>
                  </a:cubicBezTo>
                  <a:cubicBezTo>
                    <a:pt x="0" y="0"/>
                    <a:pt x="16015" y="89594"/>
                    <a:pt x="97616" y="80816"/>
                  </a:cubicBezTo>
                  <a:cubicBezTo>
                    <a:pt x="154220" y="74737"/>
                    <a:pt x="165907" y="543"/>
                    <a:pt x="165907" y="5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1" name="Freeform 750">
              <a:extLst>
                <a:ext uri="{FF2B5EF4-FFF2-40B4-BE49-F238E27FC236}">
                  <a16:creationId xmlns:a16="http://schemas.microsoft.com/office/drawing/2014/main" id="{EFBE4A45-9EF5-1F70-FAFB-41618EA99E6C}"/>
                </a:ext>
              </a:extLst>
            </p:cNvPr>
            <p:cNvSpPr/>
            <p:nvPr/>
          </p:nvSpPr>
          <p:spPr>
            <a:xfrm>
              <a:off x="-4018760" y="825050"/>
              <a:ext cx="84494" cy="111957"/>
            </a:xfrm>
            <a:custGeom>
              <a:avLst/>
              <a:gdLst>
                <a:gd name="connsiteX0" fmla="*/ 18176 w 84494"/>
                <a:gd name="connsiteY0" fmla="*/ 20419 h 111957"/>
                <a:gd name="connsiteX1" fmla="*/ 78066 w 84494"/>
                <a:gd name="connsiteY1" fmla="*/ 10416 h 111957"/>
                <a:gd name="connsiteX2" fmla="*/ 0 w 84494"/>
                <a:gd name="connsiteY2" fmla="*/ 111551 h 111957"/>
                <a:gd name="connsiteX3" fmla="*/ 18176 w 84494"/>
                <a:gd name="connsiteY3" fmla="*/ 20419 h 111957"/>
              </a:gdLst>
              <a:ahLst/>
              <a:cxnLst>
                <a:cxn ang="0">
                  <a:pos x="connsiteX0" y="connsiteY0"/>
                </a:cxn>
                <a:cxn ang="0">
                  <a:pos x="connsiteX1" y="connsiteY1"/>
                </a:cxn>
                <a:cxn ang="0">
                  <a:pos x="connsiteX2" y="connsiteY2"/>
                </a:cxn>
                <a:cxn ang="0">
                  <a:pos x="connsiteX3" y="connsiteY3"/>
                </a:cxn>
              </a:cxnLst>
              <a:rect l="l" t="t" r="r" b="b"/>
              <a:pathLst>
                <a:path w="84494" h="111957">
                  <a:moveTo>
                    <a:pt x="18176" y="20419"/>
                  </a:moveTo>
                  <a:cubicBezTo>
                    <a:pt x="18176" y="20419"/>
                    <a:pt x="57481" y="-17871"/>
                    <a:pt x="78066" y="10416"/>
                  </a:cubicBezTo>
                  <a:cubicBezTo>
                    <a:pt x="98660" y="38656"/>
                    <a:pt x="69019" y="118321"/>
                    <a:pt x="0" y="111551"/>
                  </a:cubicBezTo>
                  <a:lnTo>
                    <a:pt x="18176" y="20419"/>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2" name="Freeform 751">
              <a:extLst>
                <a:ext uri="{FF2B5EF4-FFF2-40B4-BE49-F238E27FC236}">
                  <a16:creationId xmlns:a16="http://schemas.microsoft.com/office/drawing/2014/main" id="{B0E850D6-F17A-2BDC-497B-097287B8E243}"/>
                </a:ext>
              </a:extLst>
            </p:cNvPr>
            <p:cNvSpPr/>
            <p:nvPr/>
          </p:nvSpPr>
          <p:spPr>
            <a:xfrm>
              <a:off x="-4882797" y="825491"/>
              <a:ext cx="84498" cy="112157"/>
            </a:xfrm>
            <a:custGeom>
              <a:avLst/>
              <a:gdLst>
                <a:gd name="connsiteX0" fmla="*/ 63082 w 84498"/>
                <a:gd name="connsiteY0" fmla="*/ 19398 h 112157"/>
                <a:gd name="connsiteX1" fmla="*/ 6433 w 84498"/>
                <a:gd name="connsiteY1" fmla="*/ 10620 h 112157"/>
                <a:gd name="connsiteX2" fmla="*/ 84498 w 84498"/>
                <a:gd name="connsiteY2" fmla="*/ 111755 h 112157"/>
                <a:gd name="connsiteX3" fmla="*/ 63082 w 84498"/>
                <a:gd name="connsiteY3" fmla="*/ 19398 h 112157"/>
              </a:gdLst>
              <a:ahLst/>
              <a:cxnLst>
                <a:cxn ang="0">
                  <a:pos x="connsiteX0" y="connsiteY0"/>
                </a:cxn>
                <a:cxn ang="0">
                  <a:pos x="connsiteX1" y="connsiteY1"/>
                </a:cxn>
                <a:cxn ang="0">
                  <a:pos x="connsiteX2" y="connsiteY2"/>
                </a:cxn>
                <a:cxn ang="0">
                  <a:pos x="connsiteX3" y="connsiteY3"/>
                </a:cxn>
              </a:cxnLst>
              <a:rect l="l" t="t" r="r" b="b"/>
              <a:pathLst>
                <a:path w="84498" h="112157">
                  <a:moveTo>
                    <a:pt x="63082" y="19398"/>
                  </a:moveTo>
                  <a:cubicBezTo>
                    <a:pt x="63082" y="19398"/>
                    <a:pt x="27054" y="-17620"/>
                    <a:pt x="6433" y="10620"/>
                  </a:cubicBezTo>
                  <a:cubicBezTo>
                    <a:pt x="-14161" y="38897"/>
                    <a:pt x="15442" y="118488"/>
                    <a:pt x="84498" y="111755"/>
                  </a:cubicBezTo>
                  <a:lnTo>
                    <a:pt x="63082" y="19398"/>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3" name="Freeform 752">
              <a:extLst>
                <a:ext uri="{FF2B5EF4-FFF2-40B4-BE49-F238E27FC236}">
                  <a16:creationId xmlns:a16="http://schemas.microsoft.com/office/drawing/2014/main" id="{60C5DB53-F6D7-AAB9-B57F-52F58B0B82F9}"/>
                </a:ext>
              </a:extLst>
            </p:cNvPr>
            <p:cNvSpPr/>
            <p:nvPr/>
          </p:nvSpPr>
          <p:spPr>
            <a:xfrm>
              <a:off x="-4258704" y="805575"/>
              <a:ext cx="67648" cy="67515"/>
            </a:xfrm>
            <a:custGeom>
              <a:avLst/>
              <a:gdLst>
                <a:gd name="connsiteX0" fmla="*/ 126 w 67648"/>
                <a:gd name="connsiteY0" fmla="*/ 30720 h 67515"/>
                <a:gd name="connsiteX1" fmla="*/ 30809 w 67648"/>
                <a:gd name="connsiteY1" fmla="*/ 67379 h 67515"/>
                <a:gd name="connsiteX2" fmla="*/ 67511 w 67648"/>
                <a:gd name="connsiteY2" fmla="*/ 36763 h 67515"/>
                <a:gd name="connsiteX3" fmla="*/ 36939 w 67648"/>
                <a:gd name="connsiteY3" fmla="*/ 131 h 67515"/>
                <a:gd name="connsiteX4" fmla="*/ 126 w 67648"/>
                <a:gd name="connsiteY4" fmla="*/ 30720 h 675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48" h="67515">
                  <a:moveTo>
                    <a:pt x="126" y="30720"/>
                  </a:moveTo>
                  <a:cubicBezTo>
                    <a:pt x="-1462" y="49280"/>
                    <a:pt x="12163" y="65721"/>
                    <a:pt x="30809" y="67379"/>
                  </a:cubicBezTo>
                  <a:cubicBezTo>
                    <a:pt x="49345" y="69037"/>
                    <a:pt x="65859" y="55322"/>
                    <a:pt x="67511" y="36763"/>
                  </a:cubicBezTo>
                  <a:cubicBezTo>
                    <a:pt x="69173" y="18267"/>
                    <a:pt x="55511" y="1826"/>
                    <a:pt x="36939" y="131"/>
                  </a:cubicBezTo>
                  <a:cubicBezTo>
                    <a:pt x="18366" y="-1490"/>
                    <a:pt x="1889" y="12114"/>
                    <a:pt x="126" y="307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4" name="Freeform 753">
              <a:extLst>
                <a:ext uri="{FF2B5EF4-FFF2-40B4-BE49-F238E27FC236}">
                  <a16:creationId xmlns:a16="http://schemas.microsoft.com/office/drawing/2014/main" id="{99BB4539-63D4-48E7-EFAE-ECCC7AE0F729}"/>
                </a:ext>
              </a:extLst>
            </p:cNvPr>
            <p:cNvSpPr/>
            <p:nvPr/>
          </p:nvSpPr>
          <p:spPr>
            <a:xfrm>
              <a:off x="-4642547" y="806590"/>
              <a:ext cx="67651" cy="67504"/>
            </a:xfrm>
            <a:custGeom>
              <a:avLst/>
              <a:gdLst>
                <a:gd name="connsiteX0" fmla="*/ 19 w 67651"/>
                <a:gd name="connsiteY0" fmla="*/ 32469 h 67504"/>
                <a:gd name="connsiteX1" fmla="*/ 32577 w 67651"/>
                <a:gd name="connsiteY1" fmla="*/ 67479 h 67504"/>
                <a:gd name="connsiteX2" fmla="*/ 67626 w 67651"/>
                <a:gd name="connsiteY2" fmla="*/ 35030 h 67504"/>
                <a:gd name="connsiteX3" fmla="*/ 35207 w 67651"/>
                <a:gd name="connsiteY3" fmla="*/ 19 h 67504"/>
                <a:gd name="connsiteX4" fmla="*/ 19 w 67651"/>
                <a:gd name="connsiteY4" fmla="*/ 32469 h 67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51" h="67504">
                  <a:moveTo>
                    <a:pt x="19" y="32469"/>
                  </a:moveTo>
                  <a:cubicBezTo>
                    <a:pt x="-599" y="51112"/>
                    <a:pt x="13829" y="66798"/>
                    <a:pt x="32577" y="67479"/>
                  </a:cubicBezTo>
                  <a:cubicBezTo>
                    <a:pt x="51112" y="68198"/>
                    <a:pt x="66980" y="53663"/>
                    <a:pt x="67626" y="35030"/>
                  </a:cubicBezTo>
                  <a:cubicBezTo>
                    <a:pt x="68346" y="16497"/>
                    <a:pt x="53891" y="738"/>
                    <a:pt x="35207" y="19"/>
                  </a:cubicBezTo>
                  <a:cubicBezTo>
                    <a:pt x="16570" y="-598"/>
                    <a:pt x="850" y="13799"/>
                    <a:pt x="19" y="3246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5" name="Freeform 754">
              <a:extLst>
                <a:ext uri="{FF2B5EF4-FFF2-40B4-BE49-F238E27FC236}">
                  <a16:creationId xmlns:a16="http://schemas.microsoft.com/office/drawing/2014/main" id="{799E89F6-8C74-6246-DE30-0BE22775EA35}"/>
                </a:ext>
              </a:extLst>
            </p:cNvPr>
            <p:cNvSpPr/>
            <p:nvPr/>
          </p:nvSpPr>
          <p:spPr>
            <a:xfrm>
              <a:off x="-4882502" y="1211596"/>
              <a:ext cx="927675" cy="1393208"/>
            </a:xfrm>
            <a:custGeom>
              <a:avLst/>
              <a:gdLst>
                <a:gd name="connsiteX0" fmla="*/ 821954 w 927675"/>
                <a:gd name="connsiteY0" fmla="*/ 21585 h 1393208"/>
                <a:gd name="connsiteX1" fmla="*/ 721273 w 927675"/>
                <a:gd name="connsiteY1" fmla="*/ 6047 h 1393208"/>
                <a:gd name="connsiteX2" fmla="*/ 17492 w 927675"/>
                <a:gd name="connsiteY2" fmla="*/ 952424 h 1393208"/>
                <a:gd name="connsiteX3" fmla="*/ 1412 w 927675"/>
                <a:gd name="connsiteY3" fmla="*/ 1047876 h 1393208"/>
                <a:gd name="connsiteX4" fmla="*/ 15185 w 927675"/>
                <a:gd name="connsiteY4" fmla="*/ 1254079 h 1393208"/>
                <a:gd name="connsiteX5" fmla="*/ 524295 w 927675"/>
                <a:gd name="connsiteY5" fmla="*/ 1393209 h 1393208"/>
                <a:gd name="connsiteX6" fmla="*/ 927675 w 927675"/>
                <a:gd name="connsiteY6" fmla="*/ 59654 h 1393208"/>
                <a:gd name="connsiteX7" fmla="*/ 821954 w 927675"/>
                <a:gd name="connsiteY7" fmla="*/ 21585 h 1393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7675" h="1393208">
                  <a:moveTo>
                    <a:pt x="821954" y="21585"/>
                  </a:moveTo>
                  <a:cubicBezTo>
                    <a:pt x="792489" y="-465"/>
                    <a:pt x="724125" y="-5577"/>
                    <a:pt x="721273" y="6047"/>
                  </a:cubicBezTo>
                  <a:cubicBezTo>
                    <a:pt x="618404" y="364081"/>
                    <a:pt x="358749" y="786444"/>
                    <a:pt x="17492" y="952424"/>
                  </a:cubicBezTo>
                  <a:cubicBezTo>
                    <a:pt x="29714" y="991607"/>
                    <a:pt x="10246" y="994416"/>
                    <a:pt x="1412" y="1047876"/>
                  </a:cubicBezTo>
                  <a:cubicBezTo>
                    <a:pt x="-10274" y="1118431"/>
                    <a:pt x="55607" y="1195903"/>
                    <a:pt x="15185" y="1254079"/>
                  </a:cubicBezTo>
                  <a:cubicBezTo>
                    <a:pt x="166303" y="1261236"/>
                    <a:pt x="356552" y="1349531"/>
                    <a:pt x="524295" y="1393209"/>
                  </a:cubicBezTo>
                  <a:cubicBezTo>
                    <a:pt x="788954" y="1023163"/>
                    <a:pt x="907229" y="524331"/>
                    <a:pt x="927675" y="59654"/>
                  </a:cubicBezTo>
                  <a:cubicBezTo>
                    <a:pt x="925044" y="43931"/>
                    <a:pt x="851373" y="43608"/>
                    <a:pt x="821954" y="21585"/>
                  </a:cubicBezTo>
                </a:path>
              </a:pathLst>
            </a:custGeom>
            <a:solidFill>
              <a:srgbClr val="CA4D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6" name="Freeform 755">
              <a:extLst>
                <a:ext uri="{FF2B5EF4-FFF2-40B4-BE49-F238E27FC236}">
                  <a16:creationId xmlns:a16="http://schemas.microsoft.com/office/drawing/2014/main" id="{CCE4DB73-E03D-FC48-AECA-BA1AC1636D2F}"/>
                </a:ext>
              </a:extLst>
            </p:cNvPr>
            <p:cNvSpPr/>
            <p:nvPr/>
          </p:nvSpPr>
          <p:spPr>
            <a:xfrm>
              <a:off x="-4882502" y="1658538"/>
              <a:ext cx="777784" cy="946266"/>
            </a:xfrm>
            <a:custGeom>
              <a:avLst/>
              <a:gdLst>
                <a:gd name="connsiteX0" fmla="*/ 638592 w 777784"/>
                <a:gd name="connsiteY0" fmla="*/ 491417 h 946266"/>
                <a:gd name="connsiteX1" fmla="*/ 777784 w 777784"/>
                <a:gd name="connsiteY1" fmla="*/ 0 h 946266"/>
                <a:gd name="connsiteX2" fmla="*/ 531504 w 777784"/>
                <a:gd name="connsiteY2" fmla="*/ 525267 h 946266"/>
                <a:gd name="connsiteX3" fmla="*/ 328028 w 777784"/>
                <a:gd name="connsiteY3" fmla="*/ 641019 h 946266"/>
                <a:gd name="connsiteX4" fmla="*/ 585016 w 777784"/>
                <a:gd name="connsiteY4" fmla="*/ 213682 h 946266"/>
                <a:gd name="connsiteX5" fmla="*/ 38880 w 777784"/>
                <a:gd name="connsiteY5" fmla="*/ 544877 h 946266"/>
                <a:gd name="connsiteX6" fmla="*/ 531504 w 777784"/>
                <a:gd name="connsiteY6" fmla="*/ 106827 h 946266"/>
                <a:gd name="connsiteX7" fmla="*/ 19800 w 777784"/>
                <a:gd name="connsiteY7" fmla="*/ 514407 h 946266"/>
                <a:gd name="connsiteX8" fmla="*/ 1412 w 777784"/>
                <a:gd name="connsiteY8" fmla="*/ 600934 h 946266"/>
                <a:gd name="connsiteX9" fmla="*/ 15185 w 777784"/>
                <a:gd name="connsiteY9" fmla="*/ 807137 h 946266"/>
                <a:gd name="connsiteX10" fmla="*/ 524295 w 777784"/>
                <a:gd name="connsiteY10" fmla="*/ 946267 h 946266"/>
                <a:gd name="connsiteX11" fmla="*/ 692971 w 777784"/>
                <a:gd name="connsiteY11" fmla="*/ 653721 h 946266"/>
                <a:gd name="connsiteX12" fmla="*/ 638592 w 777784"/>
                <a:gd name="connsiteY12" fmla="*/ 491417 h 94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7784" h="946266">
                  <a:moveTo>
                    <a:pt x="638592" y="491417"/>
                  </a:moveTo>
                  <a:cubicBezTo>
                    <a:pt x="692140" y="331194"/>
                    <a:pt x="756359" y="170907"/>
                    <a:pt x="777784" y="0"/>
                  </a:cubicBezTo>
                  <a:cubicBezTo>
                    <a:pt x="723442" y="126474"/>
                    <a:pt x="633690" y="378151"/>
                    <a:pt x="531504" y="525267"/>
                  </a:cubicBezTo>
                  <a:cubicBezTo>
                    <a:pt x="452461" y="639039"/>
                    <a:pt x="355287" y="674409"/>
                    <a:pt x="328028" y="641019"/>
                  </a:cubicBezTo>
                  <a:cubicBezTo>
                    <a:pt x="265572" y="564450"/>
                    <a:pt x="499372" y="352563"/>
                    <a:pt x="585016" y="213682"/>
                  </a:cubicBezTo>
                  <a:cubicBezTo>
                    <a:pt x="445833" y="352563"/>
                    <a:pt x="274480" y="641019"/>
                    <a:pt x="38880" y="544877"/>
                  </a:cubicBezTo>
                  <a:cubicBezTo>
                    <a:pt x="231648" y="438021"/>
                    <a:pt x="424408" y="309825"/>
                    <a:pt x="531504" y="106827"/>
                  </a:cubicBezTo>
                  <a:cubicBezTo>
                    <a:pt x="378835" y="269242"/>
                    <a:pt x="235793" y="450898"/>
                    <a:pt x="19800" y="514407"/>
                  </a:cubicBezTo>
                  <a:cubicBezTo>
                    <a:pt x="26474" y="545383"/>
                    <a:pt x="9526" y="551932"/>
                    <a:pt x="1412" y="600934"/>
                  </a:cubicBezTo>
                  <a:cubicBezTo>
                    <a:pt x="-10274" y="671489"/>
                    <a:pt x="55607" y="748961"/>
                    <a:pt x="15185" y="807137"/>
                  </a:cubicBezTo>
                  <a:cubicBezTo>
                    <a:pt x="166303" y="814294"/>
                    <a:pt x="356552" y="902589"/>
                    <a:pt x="524295" y="946267"/>
                  </a:cubicBezTo>
                  <a:cubicBezTo>
                    <a:pt x="589087" y="855706"/>
                    <a:pt x="645053" y="757343"/>
                    <a:pt x="692971" y="653721"/>
                  </a:cubicBezTo>
                  <a:cubicBezTo>
                    <a:pt x="647177" y="611222"/>
                    <a:pt x="621358" y="554382"/>
                    <a:pt x="638592" y="491417"/>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7" name="Freeform 756">
              <a:extLst>
                <a:ext uri="{FF2B5EF4-FFF2-40B4-BE49-F238E27FC236}">
                  <a16:creationId xmlns:a16="http://schemas.microsoft.com/office/drawing/2014/main" id="{3AA498AA-0064-9AAF-0800-EE1833CE6FC8}"/>
                </a:ext>
              </a:extLst>
            </p:cNvPr>
            <p:cNvSpPr/>
            <p:nvPr/>
          </p:nvSpPr>
          <p:spPr>
            <a:xfrm>
              <a:off x="-4233194" y="1219116"/>
              <a:ext cx="172820" cy="428736"/>
            </a:xfrm>
            <a:custGeom>
              <a:avLst/>
              <a:gdLst>
                <a:gd name="connsiteX0" fmla="*/ 172645 w 172820"/>
                <a:gd name="connsiteY0" fmla="*/ 14065 h 428736"/>
                <a:gd name="connsiteX1" fmla="*/ 142571 w 172820"/>
                <a:gd name="connsiteY1" fmla="*/ 0 h 428736"/>
                <a:gd name="connsiteX2" fmla="*/ 0 w 172820"/>
                <a:gd name="connsiteY2" fmla="*/ 428737 h 428736"/>
                <a:gd name="connsiteX3" fmla="*/ 172821 w 172820"/>
                <a:gd name="connsiteY3" fmla="*/ 14139 h 428736"/>
                <a:gd name="connsiteX4" fmla="*/ 172645 w 172820"/>
                <a:gd name="connsiteY4" fmla="*/ 14065 h 428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0" h="428736">
                  <a:moveTo>
                    <a:pt x="172645" y="14065"/>
                  </a:moveTo>
                  <a:cubicBezTo>
                    <a:pt x="164744" y="8133"/>
                    <a:pt x="154036" y="3528"/>
                    <a:pt x="142571" y="0"/>
                  </a:cubicBezTo>
                  <a:cubicBezTo>
                    <a:pt x="112100" y="144859"/>
                    <a:pt x="29308" y="282331"/>
                    <a:pt x="0" y="428737"/>
                  </a:cubicBezTo>
                  <a:cubicBezTo>
                    <a:pt x="70958" y="295033"/>
                    <a:pt x="112931" y="149750"/>
                    <a:pt x="172821" y="14139"/>
                  </a:cubicBezTo>
                  <a:cubicBezTo>
                    <a:pt x="172784" y="14102"/>
                    <a:pt x="172719" y="14065"/>
                    <a:pt x="172645" y="14065"/>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8" name="Freeform 757">
              <a:extLst>
                <a:ext uri="{FF2B5EF4-FFF2-40B4-BE49-F238E27FC236}">
                  <a16:creationId xmlns:a16="http://schemas.microsoft.com/office/drawing/2014/main" id="{4DC16552-0DD5-409F-6BA8-43416DDC6BAB}"/>
                </a:ext>
              </a:extLst>
            </p:cNvPr>
            <p:cNvSpPr/>
            <p:nvPr/>
          </p:nvSpPr>
          <p:spPr>
            <a:xfrm>
              <a:off x="-4083302" y="1247034"/>
              <a:ext cx="90831" cy="347423"/>
            </a:xfrm>
            <a:custGeom>
              <a:avLst/>
              <a:gdLst>
                <a:gd name="connsiteX0" fmla="*/ 90832 w 90831"/>
                <a:gd name="connsiteY0" fmla="*/ 8640 h 347423"/>
                <a:gd name="connsiteX1" fmla="*/ 54370 w 90831"/>
                <a:gd name="connsiteY1" fmla="*/ 0 h 347423"/>
                <a:gd name="connsiteX2" fmla="*/ 0 w 90831"/>
                <a:gd name="connsiteY2" fmla="*/ 347424 h 347423"/>
                <a:gd name="connsiteX3" fmla="*/ 90832 w 90831"/>
                <a:gd name="connsiteY3" fmla="*/ 8640 h 347423"/>
              </a:gdLst>
              <a:ahLst/>
              <a:cxnLst>
                <a:cxn ang="0">
                  <a:pos x="connsiteX0" y="connsiteY0"/>
                </a:cxn>
                <a:cxn ang="0">
                  <a:pos x="connsiteX1" y="connsiteY1"/>
                </a:cxn>
                <a:cxn ang="0">
                  <a:pos x="connsiteX2" y="connsiteY2"/>
                </a:cxn>
                <a:cxn ang="0">
                  <a:pos x="connsiteX3" y="connsiteY3"/>
                </a:cxn>
              </a:cxnLst>
              <a:rect l="l" t="t" r="r" b="b"/>
              <a:pathLst>
                <a:path w="90831" h="347423">
                  <a:moveTo>
                    <a:pt x="90832" y="8640"/>
                  </a:moveTo>
                  <a:cubicBezTo>
                    <a:pt x="79183" y="6116"/>
                    <a:pt x="66342" y="3454"/>
                    <a:pt x="54370" y="0"/>
                  </a:cubicBezTo>
                  <a:cubicBezTo>
                    <a:pt x="49976" y="118737"/>
                    <a:pt x="0" y="224735"/>
                    <a:pt x="0" y="347424"/>
                  </a:cubicBezTo>
                  <a:cubicBezTo>
                    <a:pt x="42074" y="235457"/>
                    <a:pt x="70312" y="123517"/>
                    <a:pt x="90832" y="8640"/>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9" name="Freeform 758">
              <a:extLst>
                <a:ext uri="{FF2B5EF4-FFF2-40B4-BE49-F238E27FC236}">
                  <a16:creationId xmlns:a16="http://schemas.microsoft.com/office/drawing/2014/main" id="{9128F03C-E9F5-69D6-6FF3-43776D78A3EA}"/>
                </a:ext>
              </a:extLst>
            </p:cNvPr>
            <p:cNvSpPr/>
            <p:nvPr/>
          </p:nvSpPr>
          <p:spPr>
            <a:xfrm>
              <a:off x="-4827293" y="2325338"/>
              <a:ext cx="1353043" cy="595717"/>
            </a:xfrm>
            <a:custGeom>
              <a:avLst/>
              <a:gdLst>
                <a:gd name="connsiteX0" fmla="*/ 825628 w 1353043"/>
                <a:gd name="connsiteY0" fmla="*/ 89677 h 595717"/>
                <a:gd name="connsiteX1" fmla="*/ 439879 w 1353043"/>
                <a:gd name="connsiteY1" fmla="*/ 114822 h 595717"/>
                <a:gd name="connsiteX2" fmla="*/ 0 w 1353043"/>
                <a:gd name="connsiteY2" fmla="*/ 215285 h 595717"/>
                <a:gd name="connsiteX3" fmla="*/ 151876 w 1353043"/>
                <a:gd name="connsiteY3" fmla="*/ 288179 h 595717"/>
                <a:gd name="connsiteX4" fmla="*/ 453504 w 1353043"/>
                <a:gd name="connsiteY4" fmla="*/ 494373 h 595717"/>
                <a:gd name="connsiteX5" fmla="*/ 1046809 w 1353043"/>
                <a:gd name="connsiteY5" fmla="*/ 527947 h 595717"/>
                <a:gd name="connsiteX6" fmla="*/ 1222196 w 1353043"/>
                <a:gd name="connsiteY6" fmla="*/ 377727 h 595717"/>
                <a:gd name="connsiteX7" fmla="*/ 1353044 w 1353043"/>
                <a:gd name="connsiteY7" fmla="*/ 39339 h 595717"/>
                <a:gd name="connsiteX8" fmla="*/ 1163709 w 1353043"/>
                <a:gd name="connsiteY8" fmla="*/ 3647 h 595717"/>
                <a:gd name="connsiteX9" fmla="*/ 825628 w 1353043"/>
                <a:gd name="connsiteY9" fmla="*/ 89677 h 595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3043" h="595717">
                  <a:moveTo>
                    <a:pt x="825628" y="89677"/>
                  </a:moveTo>
                  <a:cubicBezTo>
                    <a:pt x="692676" y="126630"/>
                    <a:pt x="575702" y="135943"/>
                    <a:pt x="439879" y="114822"/>
                  </a:cubicBezTo>
                  <a:cubicBezTo>
                    <a:pt x="277582" y="89677"/>
                    <a:pt x="145063" y="146379"/>
                    <a:pt x="0" y="215285"/>
                  </a:cubicBezTo>
                  <a:lnTo>
                    <a:pt x="151876" y="288179"/>
                  </a:lnTo>
                  <a:cubicBezTo>
                    <a:pt x="243788" y="372873"/>
                    <a:pt x="339918" y="441485"/>
                    <a:pt x="453504" y="494373"/>
                  </a:cubicBezTo>
                  <a:cubicBezTo>
                    <a:pt x="641186" y="581775"/>
                    <a:pt x="866226" y="653767"/>
                    <a:pt x="1046809" y="527947"/>
                  </a:cubicBezTo>
                  <a:cubicBezTo>
                    <a:pt x="1114776" y="480557"/>
                    <a:pt x="1177445" y="451635"/>
                    <a:pt x="1222196" y="377727"/>
                  </a:cubicBezTo>
                  <a:cubicBezTo>
                    <a:pt x="1284394" y="274934"/>
                    <a:pt x="1318686" y="153720"/>
                    <a:pt x="1353044" y="39339"/>
                  </a:cubicBezTo>
                  <a:cubicBezTo>
                    <a:pt x="1287172" y="33730"/>
                    <a:pt x="1227670" y="16708"/>
                    <a:pt x="1163709" y="3647"/>
                  </a:cubicBezTo>
                  <a:cubicBezTo>
                    <a:pt x="1058163" y="-17869"/>
                    <a:pt x="926411" y="61648"/>
                    <a:pt x="825628" y="89677"/>
                  </a:cubicBezTo>
                </a:path>
              </a:pathLst>
            </a:custGeom>
            <a:solidFill>
              <a:srgbClr val="314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0" name="Freeform 759">
              <a:extLst>
                <a:ext uri="{FF2B5EF4-FFF2-40B4-BE49-F238E27FC236}">
                  <a16:creationId xmlns:a16="http://schemas.microsoft.com/office/drawing/2014/main" id="{672F95F0-01B1-B3C6-6124-62E8102AE6D7}"/>
                </a:ext>
              </a:extLst>
            </p:cNvPr>
            <p:cNvSpPr/>
            <p:nvPr/>
          </p:nvSpPr>
          <p:spPr>
            <a:xfrm>
              <a:off x="-5303022" y="2156271"/>
              <a:ext cx="2066489" cy="919018"/>
            </a:xfrm>
            <a:custGeom>
              <a:avLst/>
              <a:gdLst>
                <a:gd name="connsiteX0" fmla="*/ 2029693 w 2066489"/>
                <a:gd name="connsiteY0" fmla="*/ 119034 h 919018"/>
                <a:gd name="connsiteX1" fmla="*/ 1546945 w 2066489"/>
                <a:gd name="connsiteY1" fmla="*/ 30776 h 919018"/>
                <a:gd name="connsiteX2" fmla="*/ 888055 w 2066489"/>
                <a:gd name="connsiteY2" fmla="*/ 242303 h 919018"/>
                <a:gd name="connsiteX3" fmla="*/ 508361 w 2066489"/>
                <a:gd name="connsiteY3" fmla="*/ 128282 h 919018"/>
                <a:gd name="connsiteX4" fmla="*/ 326559 w 2066489"/>
                <a:gd name="connsiteY4" fmla="*/ 93990 h 919018"/>
                <a:gd name="connsiteX5" fmla="*/ 141036 w 2066489"/>
                <a:gd name="connsiteY5" fmla="*/ 124358 h 919018"/>
                <a:gd name="connsiteX6" fmla="*/ 129645 w 2066489"/>
                <a:gd name="connsiteY6" fmla="*/ 133965 h 919018"/>
                <a:gd name="connsiteX7" fmla="*/ 9100 w 2066489"/>
                <a:gd name="connsiteY7" fmla="*/ 232945 h 919018"/>
                <a:gd name="connsiteX8" fmla="*/ 80140 w 2066489"/>
                <a:gd name="connsiteY8" fmla="*/ 440585 h 919018"/>
                <a:gd name="connsiteX9" fmla="*/ 175292 w 2066489"/>
                <a:gd name="connsiteY9" fmla="*/ 550608 h 919018"/>
                <a:gd name="connsiteX10" fmla="*/ 204933 w 2066489"/>
                <a:gd name="connsiteY10" fmla="*/ 585729 h 919018"/>
                <a:gd name="connsiteX11" fmla="*/ 319820 w 2066489"/>
                <a:gd name="connsiteY11" fmla="*/ 646567 h 919018"/>
                <a:gd name="connsiteX12" fmla="*/ 1238034 w 2066489"/>
                <a:gd name="connsiteY12" fmla="*/ 901200 h 919018"/>
                <a:gd name="connsiteX13" fmla="*/ 1674627 w 2066489"/>
                <a:gd name="connsiteY13" fmla="*/ 725117 h 919018"/>
                <a:gd name="connsiteX14" fmla="*/ 1730234 w 2066489"/>
                <a:gd name="connsiteY14" fmla="*/ 704963 h 919018"/>
                <a:gd name="connsiteX15" fmla="*/ 1841429 w 2066489"/>
                <a:gd name="connsiteY15" fmla="*/ 687592 h 919018"/>
                <a:gd name="connsiteX16" fmla="*/ 1874097 w 2066489"/>
                <a:gd name="connsiteY16" fmla="*/ 672154 h 919018"/>
                <a:gd name="connsiteX17" fmla="*/ 1992843 w 2066489"/>
                <a:gd name="connsiteY17" fmla="*/ 597206 h 919018"/>
                <a:gd name="connsiteX18" fmla="*/ 1989123 w 2066489"/>
                <a:gd name="connsiteY18" fmla="*/ 556227 h 919018"/>
                <a:gd name="connsiteX19" fmla="*/ 2040437 w 2066489"/>
                <a:gd name="connsiteY19" fmla="*/ 329299 h 919018"/>
                <a:gd name="connsiteX20" fmla="*/ 2029693 w 2066489"/>
                <a:gd name="connsiteY20" fmla="*/ 119034 h 91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66489" h="919018">
                  <a:moveTo>
                    <a:pt x="2029693" y="119034"/>
                  </a:moveTo>
                  <a:cubicBezTo>
                    <a:pt x="1927507" y="-24019"/>
                    <a:pt x="1693919" y="-16899"/>
                    <a:pt x="1546945" y="30776"/>
                  </a:cubicBezTo>
                  <a:cubicBezTo>
                    <a:pt x="1325294" y="102666"/>
                    <a:pt x="1134334" y="273638"/>
                    <a:pt x="888055" y="242303"/>
                  </a:cubicBezTo>
                  <a:cubicBezTo>
                    <a:pt x="757271" y="225677"/>
                    <a:pt x="633522" y="166811"/>
                    <a:pt x="508361" y="128282"/>
                  </a:cubicBezTo>
                  <a:cubicBezTo>
                    <a:pt x="449052" y="110072"/>
                    <a:pt x="388470" y="98310"/>
                    <a:pt x="326559" y="93990"/>
                  </a:cubicBezTo>
                  <a:cubicBezTo>
                    <a:pt x="258010" y="89283"/>
                    <a:pt x="204757" y="103164"/>
                    <a:pt x="141036" y="124358"/>
                  </a:cubicBezTo>
                  <a:cubicBezTo>
                    <a:pt x="135627" y="126154"/>
                    <a:pt x="131953" y="129682"/>
                    <a:pt x="129645" y="133965"/>
                  </a:cubicBezTo>
                  <a:cubicBezTo>
                    <a:pt x="77039" y="152211"/>
                    <a:pt x="30995" y="183151"/>
                    <a:pt x="9100" y="232945"/>
                  </a:cubicBezTo>
                  <a:cubicBezTo>
                    <a:pt x="-23061" y="306134"/>
                    <a:pt x="37050" y="386830"/>
                    <a:pt x="80140" y="440585"/>
                  </a:cubicBezTo>
                  <a:cubicBezTo>
                    <a:pt x="110427" y="478441"/>
                    <a:pt x="143815" y="513700"/>
                    <a:pt x="175292" y="550608"/>
                  </a:cubicBezTo>
                  <a:cubicBezTo>
                    <a:pt x="184311" y="561228"/>
                    <a:pt x="194982" y="573027"/>
                    <a:pt x="204933" y="585729"/>
                  </a:cubicBezTo>
                  <a:cubicBezTo>
                    <a:pt x="247884" y="592204"/>
                    <a:pt x="290143" y="611529"/>
                    <a:pt x="319820" y="646567"/>
                  </a:cubicBezTo>
                  <a:cubicBezTo>
                    <a:pt x="561835" y="880365"/>
                    <a:pt x="924046" y="958050"/>
                    <a:pt x="1238034" y="901200"/>
                  </a:cubicBezTo>
                  <a:cubicBezTo>
                    <a:pt x="1386707" y="867664"/>
                    <a:pt x="1526000" y="769080"/>
                    <a:pt x="1674627" y="725117"/>
                  </a:cubicBezTo>
                  <a:cubicBezTo>
                    <a:pt x="1692516" y="716947"/>
                    <a:pt x="1710978" y="710075"/>
                    <a:pt x="1730234" y="704963"/>
                  </a:cubicBezTo>
                  <a:cubicBezTo>
                    <a:pt x="1769068" y="691442"/>
                    <a:pt x="1805659" y="686763"/>
                    <a:pt x="1841429" y="687592"/>
                  </a:cubicBezTo>
                  <a:cubicBezTo>
                    <a:pt x="1851961" y="682010"/>
                    <a:pt x="1862706" y="676723"/>
                    <a:pt x="1874097" y="672154"/>
                  </a:cubicBezTo>
                  <a:cubicBezTo>
                    <a:pt x="1919605" y="653806"/>
                    <a:pt x="1959483" y="633939"/>
                    <a:pt x="1992843" y="597206"/>
                  </a:cubicBezTo>
                  <a:cubicBezTo>
                    <a:pt x="2002646" y="586374"/>
                    <a:pt x="2002000" y="564756"/>
                    <a:pt x="1989123" y="556227"/>
                  </a:cubicBezTo>
                  <a:cubicBezTo>
                    <a:pt x="1920685" y="511250"/>
                    <a:pt x="2016243" y="381000"/>
                    <a:pt x="2040437" y="329299"/>
                  </a:cubicBezTo>
                  <a:cubicBezTo>
                    <a:pt x="2075053" y="255401"/>
                    <a:pt x="2078727" y="187719"/>
                    <a:pt x="2029693" y="119034"/>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1" name="Freeform 760">
              <a:extLst>
                <a:ext uri="{FF2B5EF4-FFF2-40B4-BE49-F238E27FC236}">
                  <a16:creationId xmlns:a16="http://schemas.microsoft.com/office/drawing/2014/main" id="{8C514EF6-2DA5-EA5E-16E1-E742A6B87958}"/>
                </a:ext>
              </a:extLst>
            </p:cNvPr>
            <p:cNvSpPr/>
            <p:nvPr/>
          </p:nvSpPr>
          <p:spPr>
            <a:xfrm>
              <a:off x="-5302809" y="2394005"/>
              <a:ext cx="1999354" cy="681284"/>
            </a:xfrm>
            <a:custGeom>
              <a:avLst/>
              <a:gdLst>
                <a:gd name="connsiteX0" fmla="*/ 1170140 w 1999354"/>
                <a:gd name="connsiteY0" fmla="*/ 401924 h 681284"/>
                <a:gd name="connsiteX1" fmla="*/ 1290539 w 1999354"/>
                <a:gd name="connsiteY1" fmla="*/ 485973 h 681284"/>
                <a:gd name="connsiteX2" fmla="*/ 652639 w 1999354"/>
                <a:gd name="connsiteY2" fmla="*/ 401924 h 681284"/>
                <a:gd name="connsiteX3" fmla="*/ 375786 w 1999354"/>
                <a:gd name="connsiteY3" fmla="*/ 281861 h 681284"/>
                <a:gd name="connsiteX4" fmla="*/ 7197 w 1999354"/>
                <a:gd name="connsiteY4" fmla="*/ 0 h 681284"/>
                <a:gd name="connsiteX5" fmla="*/ 79927 w 1999354"/>
                <a:gd name="connsiteY5" fmla="*/ 202850 h 681284"/>
                <a:gd name="connsiteX6" fmla="*/ 175079 w 1999354"/>
                <a:gd name="connsiteY6" fmla="*/ 312874 h 681284"/>
                <a:gd name="connsiteX7" fmla="*/ 204720 w 1999354"/>
                <a:gd name="connsiteY7" fmla="*/ 347995 h 681284"/>
                <a:gd name="connsiteX8" fmla="*/ 319607 w 1999354"/>
                <a:gd name="connsiteY8" fmla="*/ 408833 h 681284"/>
                <a:gd name="connsiteX9" fmla="*/ 1237821 w 1999354"/>
                <a:gd name="connsiteY9" fmla="*/ 663466 h 681284"/>
                <a:gd name="connsiteX10" fmla="*/ 1674414 w 1999354"/>
                <a:gd name="connsiteY10" fmla="*/ 487382 h 681284"/>
                <a:gd name="connsiteX11" fmla="*/ 1730021 w 1999354"/>
                <a:gd name="connsiteY11" fmla="*/ 467229 h 681284"/>
                <a:gd name="connsiteX12" fmla="*/ 1841216 w 1999354"/>
                <a:gd name="connsiteY12" fmla="*/ 449857 h 681284"/>
                <a:gd name="connsiteX13" fmla="*/ 1873884 w 1999354"/>
                <a:gd name="connsiteY13" fmla="*/ 434420 h 681284"/>
                <a:gd name="connsiteX14" fmla="*/ 1992630 w 1999354"/>
                <a:gd name="connsiteY14" fmla="*/ 359472 h 681284"/>
                <a:gd name="connsiteX15" fmla="*/ 1988910 w 1999354"/>
                <a:gd name="connsiteY15" fmla="*/ 318492 h 681284"/>
                <a:gd name="connsiteX16" fmla="*/ 1964974 w 1999354"/>
                <a:gd name="connsiteY16" fmla="*/ 262684 h 681284"/>
                <a:gd name="connsiteX17" fmla="*/ 1170140 w 1999354"/>
                <a:gd name="connsiteY17" fmla="*/ 401924 h 681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9354" h="681284">
                  <a:moveTo>
                    <a:pt x="1170140" y="401924"/>
                  </a:moveTo>
                  <a:cubicBezTo>
                    <a:pt x="1158103" y="401924"/>
                    <a:pt x="1254409" y="449996"/>
                    <a:pt x="1290539" y="485973"/>
                  </a:cubicBezTo>
                  <a:cubicBezTo>
                    <a:pt x="1097955" y="630040"/>
                    <a:pt x="809093" y="545991"/>
                    <a:pt x="652639" y="401924"/>
                  </a:cubicBezTo>
                  <a:cubicBezTo>
                    <a:pt x="592453" y="341879"/>
                    <a:pt x="435999" y="353899"/>
                    <a:pt x="375786" y="281861"/>
                  </a:cubicBezTo>
                  <a:cubicBezTo>
                    <a:pt x="279287" y="185543"/>
                    <a:pt x="96875" y="136827"/>
                    <a:pt x="7197" y="0"/>
                  </a:cubicBezTo>
                  <a:cubicBezTo>
                    <a:pt x="-20495" y="71882"/>
                    <a:pt x="37733" y="150247"/>
                    <a:pt x="79927" y="202850"/>
                  </a:cubicBezTo>
                  <a:cubicBezTo>
                    <a:pt x="110214" y="240707"/>
                    <a:pt x="143602" y="275966"/>
                    <a:pt x="175079" y="312874"/>
                  </a:cubicBezTo>
                  <a:cubicBezTo>
                    <a:pt x="184098" y="323494"/>
                    <a:pt x="194769" y="335293"/>
                    <a:pt x="204720" y="347995"/>
                  </a:cubicBezTo>
                  <a:cubicBezTo>
                    <a:pt x="247671" y="354470"/>
                    <a:pt x="289930" y="373794"/>
                    <a:pt x="319607" y="408833"/>
                  </a:cubicBezTo>
                  <a:cubicBezTo>
                    <a:pt x="561622" y="642631"/>
                    <a:pt x="923833" y="720315"/>
                    <a:pt x="1237821" y="663466"/>
                  </a:cubicBezTo>
                  <a:cubicBezTo>
                    <a:pt x="1386494" y="629930"/>
                    <a:pt x="1525787" y="531346"/>
                    <a:pt x="1674414" y="487382"/>
                  </a:cubicBezTo>
                  <a:cubicBezTo>
                    <a:pt x="1692303" y="479212"/>
                    <a:pt x="1710765" y="472341"/>
                    <a:pt x="1730021" y="467229"/>
                  </a:cubicBezTo>
                  <a:cubicBezTo>
                    <a:pt x="1768855" y="453708"/>
                    <a:pt x="1805446" y="449028"/>
                    <a:pt x="1841216" y="449857"/>
                  </a:cubicBezTo>
                  <a:cubicBezTo>
                    <a:pt x="1851748" y="444276"/>
                    <a:pt x="1862493" y="438989"/>
                    <a:pt x="1873884" y="434420"/>
                  </a:cubicBezTo>
                  <a:cubicBezTo>
                    <a:pt x="1919392" y="416072"/>
                    <a:pt x="1959270" y="396204"/>
                    <a:pt x="1992630" y="359472"/>
                  </a:cubicBezTo>
                  <a:cubicBezTo>
                    <a:pt x="2002433" y="348640"/>
                    <a:pt x="2001787" y="327022"/>
                    <a:pt x="1988910" y="318492"/>
                  </a:cubicBezTo>
                  <a:cubicBezTo>
                    <a:pt x="1969331" y="305607"/>
                    <a:pt x="1963165" y="285711"/>
                    <a:pt x="1964974" y="262684"/>
                  </a:cubicBezTo>
                  <a:cubicBezTo>
                    <a:pt x="1717504" y="334289"/>
                    <a:pt x="1388331" y="277550"/>
                    <a:pt x="1170140" y="401924"/>
                  </a:cubicBezTo>
                </a:path>
              </a:pathLst>
            </a:custGeom>
            <a:solidFill>
              <a:srgbClr val="C9CCD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2" name="Freeform 761">
              <a:extLst>
                <a:ext uri="{FF2B5EF4-FFF2-40B4-BE49-F238E27FC236}">
                  <a16:creationId xmlns:a16="http://schemas.microsoft.com/office/drawing/2014/main" id="{FE600E70-7353-6516-CF99-DC2B4843A94C}"/>
                </a:ext>
              </a:extLst>
            </p:cNvPr>
            <p:cNvSpPr/>
            <p:nvPr/>
          </p:nvSpPr>
          <p:spPr>
            <a:xfrm>
              <a:off x="-4079268" y="2200649"/>
              <a:ext cx="815269" cy="264086"/>
            </a:xfrm>
            <a:custGeom>
              <a:avLst/>
              <a:gdLst>
                <a:gd name="connsiteX0" fmla="*/ 781782 w 815269"/>
                <a:gd name="connsiteY0" fmla="*/ 108479 h 264086"/>
                <a:gd name="connsiteX1" fmla="*/ 342050 w 815269"/>
                <a:gd name="connsiteY1" fmla="*/ 28022 h 264086"/>
                <a:gd name="connsiteX2" fmla="*/ 0 w 815269"/>
                <a:gd name="connsiteY2" fmla="*/ 180903 h 264086"/>
                <a:gd name="connsiteX3" fmla="*/ 482932 w 815269"/>
                <a:gd name="connsiteY3" fmla="*/ 111712 h 264086"/>
                <a:gd name="connsiteX4" fmla="*/ 805754 w 815269"/>
                <a:gd name="connsiteY4" fmla="*/ 264087 h 264086"/>
                <a:gd name="connsiteX5" fmla="*/ 781782 w 815269"/>
                <a:gd name="connsiteY5" fmla="*/ 108479 h 264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5269" h="264086">
                  <a:moveTo>
                    <a:pt x="781782" y="108479"/>
                  </a:moveTo>
                  <a:cubicBezTo>
                    <a:pt x="688716" y="-21873"/>
                    <a:pt x="475935" y="-15398"/>
                    <a:pt x="342050" y="28022"/>
                  </a:cubicBezTo>
                  <a:cubicBezTo>
                    <a:pt x="223673" y="66450"/>
                    <a:pt x="114924" y="135789"/>
                    <a:pt x="0" y="180903"/>
                  </a:cubicBezTo>
                  <a:cubicBezTo>
                    <a:pt x="159777" y="190151"/>
                    <a:pt x="318253" y="106176"/>
                    <a:pt x="482932" y="111712"/>
                  </a:cubicBezTo>
                  <a:cubicBezTo>
                    <a:pt x="604263" y="121788"/>
                    <a:pt x="730578" y="162988"/>
                    <a:pt x="805754" y="264087"/>
                  </a:cubicBezTo>
                  <a:cubicBezTo>
                    <a:pt x="822665" y="210406"/>
                    <a:pt x="818419" y="159709"/>
                    <a:pt x="781782" y="108479"/>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3" name="Freeform 762">
              <a:extLst>
                <a:ext uri="{FF2B5EF4-FFF2-40B4-BE49-F238E27FC236}">
                  <a16:creationId xmlns:a16="http://schemas.microsoft.com/office/drawing/2014/main" id="{7DD6F62F-19D7-1AAB-68CE-4CE6226703BA}"/>
                </a:ext>
              </a:extLst>
            </p:cNvPr>
            <p:cNvSpPr/>
            <p:nvPr/>
          </p:nvSpPr>
          <p:spPr>
            <a:xfrm>
              <a:off x="-5081421" y="2323724"/>
              <a:ext cx="993900" cy="332100"/>
            </a:xfrm>
            <a:custGeom>
              <a:avLst/>
              <a:gdLst>
                <a:gd name="connsiteX0" fmla="*/ 178297 w 993900"/>
                <a:gd name="connsiteY0" fmla="*/ 29477 h 332100"/>
                <a:gd name="connsiteX1" fmla="*/ 62228 w 993900"/>
                <a:gd name="connsiteY1" fmla="*/ 445 h 332100"/>
                <a:gd name="connsiteX2" fmla="*/ 28193 w 993900"/>
                <a:gd name="connsiteY2" fmla="*/ 129323 h 332100"/>
                <a:gd name="connsiteX3" fmla="*/ 993900 w 993900"/>
                <a:gd name="connsiteY3" fmla="*/ 315050 h 332100"/>
                <a:gd name="connsiteX4" fmla="*/ 178297 w 993900"/>
                <a:gd name="connsiteY4" fmla="*/ 29477 h 33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3900" h="332100">
                  <a:moveTo>
                    <a:pt x="178297" y="29477"/>
                  </a:moveTo>
                  <a:cubicBezTo>
                    <a:pt x="139425" y="8863"/>
                    <a:pt x="99797" y="-2438"/>
                    <a:pt x="62228" y="445"/>
                  </a:cubicBezTo>
                  <a:cubicBezTo>
                    <a:pt x="53504" y="5050"/>
                    <a:pt x="-48035" y="83775"/>
                    <a:pt x="28193" y="129323"/>
                  </a:cubicBezTo>
                  <a:cubicBezTo>
                    <a:pt x="219263" y="243593"/>
                    <a:pt x="754507" y="380677"/>
                    <a:pt x="993900" y="315050"/>
                  </a:cubicBezTo>
                  <a:cubicBezTo>
                    <a:pt x="687980" y="322207"/>
                    <a:pt x="440841" y="149255"/>
                    <a:pt x="178297" y="2947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4" name="Freeform 763">
              <a:extLst>
                <a:ext uri="{FF2B5EF4-FFF2-40B4-BE49-F238E27FC236}">
                  <a16:creationId xmlns:a16="http://schemas.microsoft.com/office/drawing/2014/main" id="{C4C1CDF7-79BE-7D32-14B8-A032335C1699}"/>
                </a:ext>
              </a:extLst>
            </p:cNvPr>
            <p:cNvSpPr/>
            <p:nvPr/>
          </p:nvSpPr>
          <p:spPr>
            <a:xfrm>
              <a:off x="-4814997" y="2278612"/>
              <a:ext cx="831831" cy="289017"/>
            </a:xfrm>
            <a:custGeom>
              <a:avLst/>
              <a:gdLst>
                <a:gd name="connsiteX0" fmla="*/ 831831 w 831831"/>
                <a:gd name="connsiteY0" fmla="*/ 262113 h 289017"/>
                <a:gd name="connsiteX1" fmla="*/ 536803 w 831831"/>
                <a:gd name="connsiteY1" fmla="*/ 139572 h 289017"/>
                <a:gd name="connsiteX2" fmla="*/ 528394 w 831831"/>
                <a:gd name="connsiteY2" fmla="*/ 118884 h 289017"/>
                <a:gd name="connsiteX3" fmla="*/ 400029 w 831831"/>
                <a:gd name="connsiteY3" fmla="*/ 119962 h 289017"/>
                <a:gd name="connsiteX4" fmla="*/ 20336 w 831831"/>
                <a:gd name="connsiteY4" fmla="*/ 5941 h 289017"/>
                <a:gd name="connsiteX5" fmla="*/ 0 w 831831"/>
                <a:gd name="connsiteY5" fmla="*/ 0 h 289017"/>
                <a:gd name="connsiteX6" fmla="*/ 831831 w 831831"/>
                <a:gd name="connsiteY6" fmla="*/ 262113 h 289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1831" h="289017">
                  <a:moveTo>
                    <a:pt x="831831" y="262113"/>
                  </a:moveTo>
                  <a:cubicBezTo>
                    <a:pt x="710021" y="284532"/>
                    <a:pt x="582810" y="241324"/>
                    <a:pt x="536803" y="139572"/>
                  </a:cubicBezTo>
                  <a:cubicBezTo>
                    <a:pt x="532908" y="132443"/>
                    <a:pt x="530203" y="125608"/>
                    <a:pt x="528394" y="118884"/>
                  </a:cubicBezTo>
                  <a:cubicBezTo>
                    <a:pt x="487076" y="124641"/>
                    <a:pt x="444457" y="125608"/>
                    <a:pt x="400029" y="119962"/>
                  </a:cubicBezTo>
                  <a:cubicBezTo>
                    <a:pt x="269246" y="103336"/>
                    <a:pt x="145497" y="44470"/>
                    <a:pt x="20336" y="5941"/>
                  </a:cubicBezTo>
                  <a:cubicBezTo>
                    <a:pt x="13597" y="3887"/>
                    <a:pt x="6785" y="1907"/>
                    <a:pt x="0" y="0"/>
                  </a:cubicBezTo>
                  <a:cubicBezTo>
                    <a:pt x="262185" y="139028"/>
                    <a:pt x="518914" y="367430"/>
                    <a:pt x="831831" y="262113"/>
                  </a:cubicBezTo>
                </a:path>
              </a:pathLst>
            </a:custGeom>
            <a:solidFill>
              <a:srgbClr val="C9CCD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5" name="Freeform 764">
              <a:extLst>
                <a:ext uri="{FF2B5EF4-FFF2-40B4-BE49-F238E27FC236}">
                  <a16:creationId xmlns:a16="http://schemas.microsoft.com/office/drawing/2014/main" id="{BA30BA71-5DDD-11A0-8EEB-D8EBD192BF7E}"/>
                </a:ext>
              </a:extLst>
            </p:cNvPr>
            <p:cNvSpPr/>
            <p:nvPr/>
          </p:nvSpPr>
          <p:spPr>
            <a:xfrm>
              <a:off x="-5252395" y="2238524"/>
              <a:ext cx="1118832" cy="320778"/>
            </a:xfrm>
            <a:custGeom>
              <a:avLst/>
              <a:gdLst>
                <a:gd name="connsiteX0" fmla="*/ 1118831 w 1118832"/>
                <a:gd name="connsiteY0" fmla="*/ 318651 h 320778"/>
                <a:gd name="connsiteX1" fmla="*/ 942862 w 1118832"/>
                <a:gd name="connsiteY1" fmla="*/ 300589 h 320778"/>
                <a:gd name="connsiteX2" fmla="*/ 556070 w 1118832"/>
                <a:gd name="connsiteY2" fmla="*/ 122451 h 320778"/>
                <a:gd name="connsiteX3" fmla="*/ 158884 w 1118832"/>
                <a:gd name="connsiteY3" fmla="*/ 28574 h 320778"/>
                <a:gd name="connsiteX4" fmla="*/ 48 w 1118832"/>
                <a:gd name="connsiteY4" fmla="*/ 94745 h 320778"/>
                <a:gd name="connsiteX5" fmla="*/ 155062 w 1118832"/>
                <a:gd name="connsiteY5" fmla="*/ 9756 h 320778"/>
                <a:gd name="connsiteX6" fmla="*/ 569086 w 1118832"/>
                <a:gd name="connsiteY6" fmla="*/ 98595 h 320778"/>
                <a:gd name="connsiteX7" fmla="*/ 947985 w 1118832"/>
                <a:gd name="connsiteY7" fmla="*/ 282093 h 320778"/>
                <a:gd name="connsiteX8" fmla="*/ 1118831 w 1118832"/>
                <a:gd name="connsiteY8" fmla="*/ 318651 h 32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8832" h="320778">
                  <a:moveTo>
                    <a:pt x="1118831" y="318651"/>
                  </a:moveTo>
                  <a:cubicBezTo>
                    <a:pt x="1119117" y="320806"/>
                    <a:pt x="1050134" y="326738"/>
                    <a:pt x="942862" y="300589"/>
                  </a:cubicBezTo>
                  <a:cubicBezTo>
                    <a:pt x="834907" y="276014"/>
                    <a:pt x="698853" y="204299"/>
                    <a:pt x="556070" y="122451"/>
                  </a:cubicBezTo>
                  <a:cubicBezTo>
                    <a:pt x="414468" y="38218"/>
                    <a:pt x="263885" y="7675"/>
                    <a:pt x="158884" y="28574"/>
                  </a:cubicBezTo>
                  <a:cubicBezTo>
                    <a:pt x="53993" y="49197"/>
                    <a:pt x="3011" y="100354"/>
                    <a:pt x="48" y="94745"/>
                  </a:cubicBezTo>
                  <a:cubicBezTo>
                    <a:pt x="-1715" y="94929"/>
                    <a:pt x="44910" y="37030"/>
                    <a:pt x="155062" y="9756"/>
                  </a:cubicBezTo>
                  <a:cubicBezTo>
                    <a:pt x="264245" y="-17655"/>
                    <a:pt x="425361" y="12925"/>
                    <a:pt x="569086" y="98595"/>
                  </a:cubicBezTo>
                  <a:cubicBezTo>
                    <a:pt x="713457" y="181419"/>
                    <a:pt x="843667" y="253272"/>
                    <a:pt x="947985" y="282093"/>
                  </a:cubicBezTo>
                  <a:cubicBezTo>
                    <a:pt x="1051288" y="312351"/>
                    <a:pt x="1119255" y="313355"/>
                    <a:pt x="1118831" y="318651"/>
                  </a:cubicBezTo>
                </a:path>
              </a:pathLst>
            </a:custGeom>
            <a:solidFill>
              <a:srgbClr val="B0B5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6" name="Freeform 765">
              <a:extLst>
                <a:ext uri="{FF2B5EF4-FFF2-40B4-BE49-F238E27FC236}">
                  <a16:creationId xmlns:a16="http://schemas.microsoft.com/office/drawing/2014/main" id="{F46BB948-8F82-1254-4583-40D3D4C7EA03}"/>
                </a:ext>
              </a:extLst>
            </p:cNvPr>
            <p:cNvSpPr/>
            <p:nvPr/>
          </p:nvSpPr>
          <p:spPr>
            <a:xfrm>
              <a:off x="-4326919" y="2145535"/>
              <a:ext cx="1094165" cy="304473"/>
            </a:xfrm>
            <a:custGeom>
              <a:avLst/>
              <a:gdLst>
                <a:gd name="connsiteX0" fmla="*/ 1078291 w 1094165"/>
                <a:gd name="connsiteY0" fmla="*/ 304196 h 304473"/>
                <a:gd name="connsiteX1" fmla="*/ 1039097 w 1094165"/>
                <a:gd name="connsiteY1" fmla="*/ 119730 h 304473"/>
                <a:gd name="connsiteX2" fmla="*/ 597741 w 1094165"/>
                <a:gd name="connsiteY2" fmla="*/ 50833 h 304473"/>
                <a:gd name="connsiteX3" fmla="*/ 359040 w 1094165"/>
                <a:gd name="connsiteY3" fmla="*/ 161142 h 304473"/>
                <a:gd name="connsiteX4" fmla="*/ 153542 w 1094165"/>
                <a:gd name="connsiteY4" fmla="*/ 239038 h 304473"/>
                <a:gd name="connsiteX5" fmla="*/ 5 w 1094165"/>
                <a:gd name="connsiteY5" fmla="*/ 259550 h 304473"/>
                <a:gd name="connsiteX6" fmla="*/ 149609 w 1094165"/>
                <a:gd name="connsiteY6" fmla="*/ 220331 h 304473"/>
                <a:gd name="connsiteX7" fmla="*/ 347935 w 1094165"/>
                <a:gd name="connsiteY7" fmla="*/ 138769 h 304473"/>
                <a:gd name="connsiteX8" fmla="*/ 590310 w 1094165"/>
                <a:gd name="connsiteY8" fmla="*/ 24812 h 304473"/>
                <a:gd name="connsiteX9" fmla="*/ 1054633 w 1094165"/>
                <a:gd name="connsiteY9" fmla="*/ 108437 h 304473"/>
                <a:gd name="connsiteX10" fmla="*/ 1078291 w 1094165"/>
                <a:gd name="connsiteY10" fmla="*/ 304196 h 304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4165" h="304473">
                  <a:moveTo>
                    <a:pt x="1078291" y="304196"/>
                  </a:moveTo>
                  <a:cubicBezTo>
                    <a:pt x="1072660" y="307042"/>
                    <a:pt x="1109012" y="220579"/>
                    <a:pt x="1039097" y="119730"/>
                  </a:cubicBezTo>
                  <a:cubicBezTo>
                    <a:pt x="965684" y="24315"/>
                    <a:pt x="772158" y="2725"/>
                    <a:pt x="597741" y="50833"/>
                  </a:cubicBezTo>
                  <a:cubicBezTo>
                    <a:pt x="507204" y="74072"/>
                    <a:pt x="433533" y="123009"/>
                    <a:pt x="359040" y="161142"/>
                  </a:cubicBezTo>
                  <a:cubicBezTo>
                    <a:pt x="284509" y="197516"/>
                    <a:pt x="214946" y="226990"/>
                    <a:pt x="153542" y="239038"/>
                  </a:cubicBezTo>
                  <a:cubicBezTo>
                    <a:pt x="29829" y="261816"/>
                    <a:pt x="-429" y="261383"/>
                    <a:pt x="5" y="259550"/>
                  </a:cubicBezTo>
                  <a:cubicBezTo>
                    <a:pt x="-171" y="253969"/>
                    <a:pt x="30005" y="247355"/>
                    <a:pt x="149609" y="220331"/>
                  </a:cubicBezTo>
                  <a:cubicBezTo>
                    <a:pt x="209038" y="206118"/>
                    <a:pt x="275814" y="175428"/>
                    <a:pt x="347935" y="138769"/>
                  </a:cubicBezTo>
                  <a:cubicBezTo>
                    <a:pt x="417960" y="101529"/>
                    <a:pt x="496349" y="48852"/>
                    <a:pt x="590310" y="24812"/>
                  </a:cubicBezTo>
                  <a:cubicBezTo>
                    <a:pt x="772555" y="-24401"/>
                    <a:pt x="972856" y="-2351"/>
                    <a:pt x="1054633" y="108437"/>
                  </a:cubicBezTo>
                  <a:cubicBezTo>
                    <a:pt x="1126319" y="222421"/>
                    <a:pt x="1078688" y="310063"/>
                    <a:pt x="1078291" y="304196"/>
                  </a:cubicBezTo>
                </a:path>
              </a:pathLst>
            </a:custGeom>
            <a:solidFill>
              <a:srgbClr val="B0B5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7" name="Freeform 766">
              <a:extLst>
                <a:ext uri="{FF2B5EF4-FFF2-40B4-BE49-F238E27FC236}">
                  <a16:creationId xmlns:a16="http://schemas.microsoft.com/office/drawing/2014/main" id="{4F1B2A91-F9F4-EBF9-402C-CE935A0EA28B}"/>
                </a:ext>
              </a:extLst>
            </p:cNvPr>
            <p:cNvSpPr/>
            <p:nvPr/>
          </p:nvSpPr>
          <p:spPr>
            <a:xfrm>
              <a:off x="-3875028" y="1599743"/>
              <a:ext cx="75501" cy="609230"/>
            </a:xfrm>
            <a:custGeom>
              <a:avLst/>
              <a:gdLst>
                <a:gd name="connsiteX0" fmla="*/ 537 w 75501"/>
                <a:gd name="connsiteY0" fmla="*/ 2 h 609230"/>
                <a:gd name="connsiteX1" fmla="*/ 25017 w 75501"/>
                <a:gd name="connsiteY1" fmla="*/ 307340 h 609230"/>
                <a:gd name="connsiteX2" fmla="*/ 75501 w 75501"/>
                <a:gd name="connsiteY2" fmla="*/ 608995 h 609230"/>
                <a:gd name="connsiteX3" fmla="*/ 10340 w 75501"/>
                <a:gd name="connsiteY3" fmla="*/ 308528 h 609230"/>
                <a:gd name="connsiteX4" fmla="*/ 537 w 75501"/>
                <a:gd name="connsiteY4" fmla="*/ 2 h 609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501" h="609230">
                  <a:moveTo>
                    <a:pt x="537" y="2"/>
                  </a:moveTo>
                  <a:cubicBezTo>
                    <a:pt x="7248" y="-643"/>
                    <a:pt x="14494" y="137916"/>
                    <a:pt x="25017" y="307340"/>
                  </a:cubicBezTo>
                  <a:cubicBezTo>
                    <a:pt x="37710" y="477280"/>
                    <a:pt x="68218" y="611445"/>
                    <a:pt x="75501" y="608995"/>
                  </a:cubicBezTo>
                  <a:cubicBezTo>
                    <a:pt x="60972" y="615692"/>
                    <a:pt x="22784" y="478644"/>
                    <a:pt x="10340" y="308528"/>
                  </a:cubicBezTo>
                  <a:cubicBezTo>
                    <a:pt x="-257" y="137953"/>
                    <a:pt x="-829" y="260"/>
                    <a:pt x="537" y="2"/>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8" name="Freeform 767">
              <a:extLst>
                <a:ext uri="{FF2B5EF4-FFF2-40B4-BE49-F238E27FC236}">
                  <a16:creationId xmlns:a16="http://schemas.microsoft.com/office/drawing/2014/main" id="{64F4F669-01D5-EDBD-3AB1-9DD59614F03E}"/>
                </a:ext>
              </a:extLst>
            </p:cNvPr>
            <p:cNvSpPr/>
            <p:nvPr/>
          </p:nvSpPr>
          <p:spPr>
            <a:xfrm>
              <a:off x="-4536637" y="1231169"/>
              <a:ext cx="467658" cy="794199"/>
            </a:xfrm>
            <a:custGeom>
              <a:avLst/>
              <a:gdLst>
                <a:gd name="connsiteX0" fmla="*/ 6 w 467658"/>
                <a:gd name="connsiteY0" fmla="*/ 794144 h 794199"/>
                <a:gd name="connsiteX1" fmla="*/ 282710 w 467658"/>
                <a:gd name="connsiteY1" fmla="*/ 426613 h 794199"/>
                <a:gd name="connsiteX2" fmla="*/ 467614 w 467658"/>
                <a:gd name="connsiteY2" fmla="*/ 4 h 794199"/>
                <a:gd name="connsiteX3" fmla="*/ 288545 w 467658"/>
                <a:gd name="connsiteY3" fmla="*/ 429892 h 794199"/>
                <a:gd name="connsiteX4" fmla="*/ 6 w 467658"/>
                <a:gd name="connsiteY4" fmla="*/ 794144 h 794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658" h="794199">
                  <a:moveTo>
                    <a:pt x="6" y="794144"/>
                  </a:moveTo>
                  <a:cubicBezTo>
                    <a:pt x="-1111" y="794328"/>
                    <a:pt x="160069" y="654766"/>
                    <a:pt x="282710" y="426613"/>
                  </a:cubicBezTo>
                  <a:cubicBezTo>
                    <a:pt x="408583" y="201666"/>
                    <a:pt x="465842" y="-1046"/>
                    <a:pt x="467614" y="4"/>
                  </a:cubicBezTo>
                  <a:cubicBezTo>
                    <a:pt x="469451" y="-107"/>
                    <a:pt x="414823" y="204043"/>
                    <a:pt x="288545" y="429892"/>
                  </a:cubicBezTo>
                  <a:cubicBezTo>
                    <a:pt x="165377" y="658975"/>
                    <a:pt x="1095" y="797386"/>
                    <a:pt x="6" y="794144"/>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9" name="Freeform 768">
              <a:extLst>
                <a:ext uri="{FF2B5EF4-FFF2-40B4-BE49-F238E27FC236}">
                  <a16:creationId xmlns:a16="http://schemas.microsoft.com/office/drawing/2014/main" id="{9E5A6D1A-F5FD-E8F9-D586-C4699C90B67E}"/>
                </a:ext>
              </a:extLst>
            </p:cNvPr>
            <p:cNvSpPr/>
            <p:nvPr/>
          </p:nvSpPr>
          <p:spPr>
            <a:xfrm>
              <a:off x="-4663350" y="1635363"/>
              <a:ext cx="485575" cy="674885"/>
            </a:xfrm>
            <a:custGeom>
              <a:avLst/>
              <a:gdLst>
                <a:gd name="connsiteX0" fmla="*/ 485431 w 485575"/>
                <a:gd name="connsiteY0" fmla="*/ 0 h 674885"/>
                <a:gd name="connsiteX1" fmla="*/ 272937 w 485575"/>
                <a:gd name="connsiteY1" fmla="*/ 358541 h 674885"/>
                <a:gd name="connsiteX2" fmla="*/ 16 w 485575"/>
                <a:gd name="connsiteY2" fmla="*/ 674878 h 674885"/>
                <a:gd name="connsiteX3" fmla="*/ 267564 w 485575"/>
                <a:gd name="connsiteY3" fmla="*/ 354553 h 674885"/>
                <a:gd name="connsiteX4" fmla="*/ 485431 w 485575"/>
                <a:gd name="connsiteY4" fmla="*/ 0 h 6748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575" h="674885">
                  <a:moveTo>
                    <a:pt x="485431" y="0"/>
                  </a:moveTo>
                  <a:cubicBezTo>
                    <a:pt x="489253" y="903"/>
                    <a:pt x="417104" y="176627"/>
                    <a:pt x="272937" y="358541"/>
                  </a:cubicBezTo>
                  <a:cubicBezTo>
                    <a:pt x="133320" y="542795"/>
                    <a:pt x="1023" y="676030"/>
                    <a:pt x="16" y="674878"/>
                  </a:cubicBezTo>
                  <a:cubicBezTo>
                    <a:pt x="-1682" y="673478"/>
                    <a:pt x="128307" y="538337"/>
                    <a:pt x="267564" y="354553"/>
                  </a:cubicBezTo>
                  <a:cubicBezTo>
                    <a:pt x="411400" y="172998"/>
                    <a:pt x="485681" y="-175"/>
                    <a:pt x="485431" y="0"/>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0" name="Freeform 769">
              <a:extLst>
                <a:ext uri="{FF2B5EF4-FFF2-40B4-BE49-F238E27FC236}">
                  <a16:creationId xmlns:a16="http://schemas.microsoft.com/office/drawing/2014/main" id="{8A7E3A4D-23E0-B6BF-E676-F072C335B905}"/>
                </a:ext>
              </a:extLst>
            </p:cNvPr>
            <p:cNvSpPr/>
            <p:nvPr/>
          </p:nvSpPr>
          <p:spPr>
            <a:xfrm>
              <a:off x="-4363515" y="1268550"/>
              <a:ext cx="351640" cy="1015140"/>
            </a:xfrm>
            <a:custGeom>
              <a:avLst/>
              <a:gdLst>
                <a:gd name="connsiteX0" fmla="*/ 0 w 351640"/>
                <a:gd name="connsiteY0" fmla="*/ 1014999 h 1015140"/>
                <a:gd name="connsiteX1" fmla="*/ 226092 w 351640"/>
                <a:gd name="connsiteY1" fmla="*/ 526428 h 1015140"/>
                <a:gd name="connsiteX2" fmla="*/ 351604 w 351640"/>
                <a:gd name="connsiteY2" fmla="*/ 1 h 1015140"/>
                <a:gd name="connsiteX3" fmla="*/ 232470 w 351640"/>
                <a:gd name="connsiteY3" fmla="*/ 528400 h 1015140"/>
                <a:gd name="connsiteX4" fmla="*/ 0 w 351640"/>
                <a:gd name="connsiteY4" fmla="*/ 1014999 h 1015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640" h="1015140">
                  <a:moveTo>
                    <a:pt x="0" y="1014999"/>
                  </a:moveTo>
                  <a:cubicBezTo>
                    <a:pt x="3859" y="1018591"/>
                    <a:pt x="145931" y="816819"/>
                    <a:pt x="226092" y="526428"/>
                  </a:cubicBezTo>
                  <a:cubicBezTo>
                    <a:pt x="312881" y="240027"/>
                    <a:pt x="349260" y="-644"/>
                    <a:pt x="351604" y="1"/>
                  </a:cubicBezTo>
                  <a:cubicBezTo>
                    <a:pt x="352906" y="-109"/>
                    <a:pt x="319444" y="241390"/>
                    <a:pt x="232470" y="528400"/>
                  </a:cubicBezTo>
                  <a:cubicBezTo>
                    <a:pt x="152245" y="819444"/>
                    <a:pt x="6563" y="1021253"/>
                    <a:pt x="0" y="1014999"/>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1" name="Freeform 770">
              <a:extLst>
                <a:ext uri="{FF2B5EF4-FFF2-40B4-BE49-F238E27FC236}">
                  <a16:creationId xmlns:a16="http://schemas.microsoft.com/office/drawing/2014/main" id="{9B231471-1E17-159F-BA97-2810A4AF11BD}"/>
                </a:ext>
              </a:extLst>
            </p:cNvPr>
            <p:cNvSpPr/>
            <p:nvPr/>
          </p:nvSpPr>
          <p:spPr>
            <a:xfrm>
              <a:off x="-4127149" y="3665672"/>
              <a:ext cx="705787" cy="210208"/>
            </a:xfrm>
            <a:custGeom>
              <a:avLst/>
              <a:gdLst>
                <a:gd name="connsiteX0" fmla="*/ 700107 w 705787"/>
                <a:gd name="connsiteY0" fmla="*/ 0 h 210208"/>
                <a:gd name="connsiteX1" fmla="*/ 0 w 705787"/>
                <a:gd name="connsiteY1" fmla="*/ 44903 h 210208"/>
                <a:gd name="connsiteX2" fmla="*/ 297114 w 705787"/>
                <a:gd name="connsiteY2" fmla="*/ 208681 h 210208"/>
                <a:gd name="connsiteX3" fmla="*/ 460639 w 705787"/>
                <a:gd name="connsiteY3" fmla="*/ 194653 h 210208"/>
                <a:gd name="connsiteX4" fmla="*/ 633395 w 705787"/>
                <a:gd name="connsiteY4" fmla="*/ 163280 h 210208"/>
                <a:gd name="connsiteX5" fmla="*/ 700107 w 705787"/>
                <a:gd name="connsiteY5" fmla="*/ 0 h 210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5787" h="210208">
                  <a:moveTo>
                    <a:pt x="700107" y="0"/>
                  </a:moveTo>
                  <a:lnTo>
                    <a:pt x="0" y="44903"/>
                  </a:lnTo>
                  <a:cubicBezTo>
                    <a:pt x="34071" y="173210"/>
                    <a:pt x="183242" y="219550"/>
                    <a:pt x="297114" y="208681"/>
                  </a:cubicBezTo>
                  <a:cubicBezTo>
                    <a:pt x="352500" y="203394"/>
                    <a:pt x="404497" y="194505"/>
                    <a:pt x="460639" y="194653"/>
                  </a:cubicBezTo>
                  <a:cubicBezTo>
                    <a:pt x="520640" y="194726"/>
                    <a:pt x="575776" y="193897"/>
                    <a:pt x="633395" y="163280"/>
                  </a:cubicBezTo>
                  <a:cubicBezTo>
                    <a:pt x="692168" y="132120"/>
                    <a:pt x="718236" y="54657"/>
                    <a:pt x="700107" y="0"/>
                  </a:cubicBezTo>
                </a:path>
              </a:pathLst>
            </a:custGeom>
            <a:solidFill>
              <a:srgbClr val="C06A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2" name="Freeform 771">
              <a:extLst>
                <a:ext uri="{FF2B5EF4-FFF2-40B4-BE49-F238E27FC236}">
                  <a16:creationId xmlns:a16="http://schemas.microsoft.com/office/drawing/2014/main" id="{D23526D1-8CD4-086B-2415-0479A7E67E11}"/>
                </a:ext>
              </a:extLst>
            </p:cNvPr>
            <p:cNvSpPr/>
            <p:nvPr/>
          </p:nvSpPr>
          <p:spPr>
            <a:xfrm>
              <a:off x="-4149977" y="3095282"/>
              <a:ext cx="772550" cy="721451"/>
            </a:xfrm>
            <a:custGeom>
              <a:avLst/>
              <a:gdLst>
                <a:gd name="connsiteX0" fmla="*/ 772403 w 772550"/>
                <a:gd name="connsiteY0" fmla="*/ 184585 h 721451"/>
                <a:gd name="connsiteX1" fmla="*/ 678183 w 772550"/>
                <a:gd name="connsiteY1" fmla="*/ 113303 h 721451"/>
                <a:gd name="connsiteX2" fmla="*/ 560277 w 772550"/>
                <a:gd name="connsiteY2" fmla="*/ 36199 h 721451"/>
                <a:gd name="connsiteX3" fmla="*/ 366032 w 772550"/>
                <a:gd name="connsiteY3" fmla="*/ 0 h 721451"/>
                <a:gd name="connsiteX4" fmla="*/ 200199 w 772550"/>
                <a:gd name="connsiteY4" fmla="*/ 43936 h 721451"/>
                <a:gd name="connsiteX5" fmla="*/ 0 w 772550"/>
                <a:gd name="connsiteY5" fmla="*/ 251069 h 721451"/>
                <a:gd name="connsiteX6" fmla="*/ 3498 w 772550"/>
                <a:gd name="connsiteY6" fmla="*/ 249347 h 721451"/>
                <a:gd name="connsiteX7" fmla="*/ 115386 w 772550"/>
                <a:gd name="connsiteY7" fmla="*/ 306657 h 721451"/>
                <a:gd name="connsiteX8" fmla="*/ 40136 w 772550"/>
                <a:gd name="connsiteY8" fmla="*/ 643285 h 721451"/>
                <a:gd name="connsiteX9" fmla="*/ 626472 w 772550"/>
                <a:gd name="connsiteY9" fmla="*/ 658547 h 721451"/>
                <a:gd name="connsiteX10" fmla="*/ 732378 w 772550"/>
                <a:gd name="connsiteY10" fmla="*/ 581333 h 721451"/>
                <a:gd name="connsiteX11" fmla="*/ 655466 w 772550"/>
                <a:gd name="connsiteY11" fmla="*/ 304105 h 721451"/>
                <a:gd name="connsiteX12" fmla="*/ 772403 w 772550"/>
                <a:gd name="connsiteY12" fmla="*/ 184585 h 721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2550" h="721451">
                  <a:moveTo>
                    <a:pt x="772403" y="184585"/>
                  </a:moveTo>
                  <a:cubicBezTo>
                    <a:pt x="770742" y="173716"/>
                    <a:pt x="689870" y="122771"/>
                    <a:pt x="678183" y="113303"/>
                  </a:cubicBezTo>
                  <a:cubicBezTo>
                    <a:pt x="641509" y="83800"/>
                    <a:pt x="602102" y="57172"/>
                    <a:pt x="560277" y="36199"/>
                  </a:cubicBezTo>
                  <a:cubicBezTo>
                    <a:pt x="501394" y="6659"/>
                    <a:pt x="431110" y="8391"/>
                    <a:pt x="366032" y="0"/>
                  </a:cubicBezTo>
                  <a:lnTo>
                    <a:pt x="200199" y="43936"/>
                  </a:lnTo>
                  <a:cubicBezTo>
                    <a:pt x="124617" y="82216"/>
                    <a:pt x="26539" y="168356"/>
                    <a:pt x="0" y="251069"/>
                  </a:cubicBezTo>
                  <a:cubicBezTo>
                    <a:pt x="905" y="249955"/>
                    <a:pt x="2529" y="248693"/>
                    <a:pt x="3498" y="249347"/>
                  </a:cubicBezTo>
                  <a:cubicBezTo>
                    <a:pt x="12480" y="273921"/>
                    <a:pt x="94256" y="297050"/>
                    <a:pt x="115386" y="306657"/>
                  </a:cubicBezTo>
                  <a:cubicBezTo>
                    <a:pt x="107669" y="462522"/>
                    <a:pt x="-28339" y="613387"/>
                    <a:pt x="40136" y="643285"/>
                  </a:cubicBezTo>
                  <a:cubicBezTo>
                    <a:pt x="244406" y="732556"/>
                    <a:pt x="418814" y="755436"/>
                    <a:pt x="626472" y="658547"/>
                  </a:cubicBezTo>
                  <a:cubicBezTo>
                    <a:pt x="674833" y="635944"/>
                    <a:pt x="689870" y="612816"/>
                    <a:pt x="732378" y="581333"/>
                  </a:cubicBezTo>
                  <a:cubicBezTo>
                    <a:pt x="727153" y="556970"/>
                    <a:pt x="672590" y="421543"/>
                    <a:pt x="655466" y="304105"/>
                  </a:cubicBezTo>
                  <a:cubicBezTo>
                    <a:pt x="675516" y="286872"/>
                    <a:pt x="776945" y="213111"/>
                    <a:pt x="772403" y="184585"/>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3" name="Freeform 772">
              <a:extLst>
                <a:ext uri="{FF2B5EF4-FFF2-40B4-BE49-F238E27FC236}">
                  <a16:creationId xmlns:a16="http://schemas.microsoft.com/office/drawing/2014/main" id="{605B700B-0933-C820-FBF9-F4F430F34BF6}"/>
                </a:ext>
              </a:extLst>
            </p:cNvPr>
            <p:cNvSpPr/>
            <p:nvPr/>
          </p:nvSpPr>
          <p:spPr>
            <a:xfrm>
              <a:off x="-3934639" y="3155226"/>
              <a:ext cx="84130" cy="83873"/>
            </a:xfrm>
            <a:custGeom>
              <a:avLst/>
              <a:gdLst>
                <a:gd name="connsiteX0" fmla="*/ 42083 w 84130"/>
                <a:gd name="connsiteY0" fmla="*/ 0 h 83873"/>
                <a:gd name="connsiteX1" fmla="*/ 0 w 84130"/>
                <a:gd name="connsiteY1" fmla="*/ 41918 h 83873"/>
                <a:gd name="connsiteX2" fmla="*/ 42083 w 84130"/>
                <a:gd name="connsiteY2" fmla="*/ 83874 h 83873"/>
                <a:gd name="connsiteX3" fmla="*/ 84130 w 84130"/>
                <a:gd name="connsiteY3" fmla="*/ 41918 h 83873"/>
                <a:gd name="connsiteX4" fmla="*/ 42083 w 84130"/>
                <a:gd name="connsiteY4" fmla="*/ 0 h 838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873">
                  <a:moveTo>
                    <a:pt x="42083" y="0"/>
                  </a:moveTo>
                  <a:cubicBezTo>
                    <a:pt x="18859" y="0"/>
                    <a:pt x="0" y="18744"/>
                    <a:pt x="0" y="41918"/>
                  </a:cubicBezTo>
                  <a:cubicBezTo>
                    <a:pt x="0" y="65130"/>
                    <a:pt x="18859" y="83874"/>
                    <a:pt x="42083" y="83874"/>
                  </a:cubicBezTo>
                  <a:cubicBezTo>
                    <a:pt x="65308" y="83874"/>
                    <a:pt x="84130" y="65130"/>
                    <a:pt x="84130" y="41918"/>
                  </a:cubicBezTo>
                  <a:cubicBezTo>
                    <a:pt x="84130" y="18744"/>
                    <a:pt x="65308"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4" name="Freeform 773">
              <a:extLst>
                <a:ext uri="{FF2B5EF4-FFF2-40B4-BE49-F238E27FC236}">
                  <a16:creationId xmlns:a16="http://schemas.microsoft.com/office/drawing/2014/main" id="{009DE503-7CB9-8322-8B90-B4D4DD28B4F2}"/>
                </a:ext>
              </a:extLst>
            </p:cNvPr>
            <p:cNvSpPr/>
            <p:nvPr/>
          </p:nvSpPr>
          <p:spPr>
            <a:xfrm>
              <a:off x="-3793397" y="3152205"/>
              <a:ext cx="84056" cy="83938"/>
            </a:xfrm>
            <a:custGeom>
              <a:avLst/>
              <a:gdLst>
                <a:gd name="connsiteX0" fmla="*/ 42010 w 84056"/>
                <a:gd name="connsiteY0" fmla="*/ 83938 h 83938"/>
                <a:gd name="connsiteX1" fmla="*/ 84056 w 84056"/>
                <a:gd name="connsiteY1" fmla="*/ 41955 h 83938"/>
                <a:gd name="connsiteX2" fmla="*/ 42010 w 84056"/>
                <a:gd name="connsiteY2" fmla="*/ 0 h 83938"/>
                <a:gd name="connsiteX3" fmla="*/ 0 w 84056"/>
                <a:gd name="connsiteY3" fmla="*/ 41955 h 83938"/>
                <a:gd name="connsiteX4" fmla="*/ 42010 w 84056"/>
                <a:gd name="connsiteY4" fmla="*/ 83938 h 83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56" h="83938">
                  <a:moveTo>
                    <a:pt x="42010" y="83938"/>
                  </a:moveTo>
                  <a:cubicBezTo>
                    <a:pt x="65234" y="83938"/>
                    <a:pt x="84056" y="65121"/>
                    <a:pt x="84056" y="41955"/>
                  </a:cubicBezTo>
                  <a:cubicBezTo>
                    <a:pt x="84056" y="18818"/>
                    <a:pt x="65234" y="0"/>
                    <a:pt x="42010" y="0"/>
                  </a:cubicBezTo>
                  <a:cubicBezTo>
                    <a:pt x="18785" y="0"/>
                    <a:pt x="0" y="18818"/>
                    <a:pt x="0" y="41955"/>
                  </a:cubicBezTo>
                  <a:cubicBezTo>
                    <a:pt x="0" y="65121"/>
                    <a:pt x="18785" y="83938"/>
                    <a:pt x="42010" y="83938"/>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5" name="Freeform 774">
              <a:extLst>
                <a:ext uri="{FF2B5EF4-FFF2-40B4-BE49-F238E27FC236}">
                  <a16:creationId xmlns:a16="http://schemas.microsoft.com/office/drawing/2014/main" id="{89BBE03C-473D-AA97-2733-F0CF3F0D0124}"/>
                </a:ext>
              </a:extLst>
            </p:cNvPr>
            <p:cNvSpPr/>
            <p:nvPr/>
          </p:nvSpPr>
          <p:spPr>
            <a:xfrm>
              <a:off x="-3793397" y="3332000"/>
              <a:ext cx="84056" cy="83901"/>
            </a:xfrm>
            <a:custGeom>
              <a:avLst/>
              <a:gdLst>
                <a:gd name="connsiteX0" fmla="*/ 42010 w 84056"/>
                <a:gd name="connsiteY0" fmla="*/ 83902 h 83901"/>
                <a:gd name="connsiteX1" fmla="*/ 84056 w 84056"/>
                <a:gd name="connsiteY1" fmla="*/ 41983 h 83901"/>
                <a:gd name="connsiteX2" fmla="*/ 42010 w 84056"/>
                <a:gd name="connsiteY2" fmla="*/ 0 h 83901"/>
                <a:gd name="connsiteX3" fmla="*/ 0 w 84056"/>
                <a:gd name="connsiteY3" fmla="*/ 41983 h 83901"/>
                <a:gd name="connsiteX4" fmla="*/ 42010 w 84056"/>
                <a:gd name="connsiteY4" fmla="*/ 83902 h 83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56" h="83901">
                  <a:moveTo>
                    <a:pt x="42010" y="83902"/>
                  </a:moveTo>
                  <a:cubicBezTo>
                    <a:pt x="65234" y="83902"/>
                    <a:pt x="84056" y="65121"/>
                    <a:pt x="84056" y="41983"/>
                  </a:cubicBezTo>
                  <a:cubicBezTo>
                    <a:pt x="84056" y="18818"/>
                    <a:pt x="65234" y="0"/>
                    <a:pt x="42010" y="0"/>
                  </a:cubicBezTo>
                  <a:cubicBezTo>
                    <a:pt x="18785" y="0"/>
                    <a:pt x="0" y="18818"/>
                    <a:pt x="0" y="41983"/>
                  </a:cubicBezTo>
                  <a:cubicBezTo>
                    <a:pt x="0" y="65121"/>
                    <a:pt x="18785" y="83902"/>
                    <a:pt x="42010" y="8390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6" name="Freeform 775">
              <a:extLst>
                <a:ext uri="{FF2B5EF4-FFF2-40B4-BE49-F238E27FC236}">
                  <a16:creationId xmlns:a16="http://schemas.microsoft.com/office/drawing/2014/main" id="{A1DEA608-3C67-1909-BAAB-4888C486F9D1}"/>
                </a:ext>
              </a:extLst>
            </p:cNvPr>
            <p:cNvSpPr/>
            <p:nvPr/>
          </p:nvSpPr>
          <p:spPr>
            <a:xfrm>
              <a:off x="-3682304" y="3544780"/>
              <a:ext cx="84130" cy="83910"/>
            </a:xfrm>
            <a:custGeom>
              <a:avLst/>
              <a:gdLst>
                <a:gd name="connsiteX0" fmla="*/ 84130 w 84130"/>
                <a:gd name="connsiteY0" fmla="*/ 41955 h 83910"/>
                <a:gd name="connsiteX1" fmla="*/ 42010 w 84130"/>
                <a:gd name="connsiteY1" fmla="*/ 0 h 83910"/>
                <a:gd name="connsiteX2" fmla="*/ 0 w 84130"/>
                <a:gd name="connsiteY2" fmla="*/ 41955 h 83910"/>
                <a:gd name="connsiteX3" fmla="*/ 42010 w 84130"/>
                <a:gd name="connsiteY3" fmla="*/ 83911 h 83910"/>
                <a:gd name="connsiteX4" fmla="*/ 84130 w 84130"/>
                <a:gd name="connsiteY4" fmla="*/ 41955 h 83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910">
                  <a:moveTo>
                    <a:pt x="84130" y="41955"/>
                  </a:moveTo>
                  <a:cubicBezTo>
                    <a:pt x="84130" y="18781"/>
                    <a:pt x="65271" y="0"/>
                    <a:pt x="42010" y="0"/>
                  </a:cubicBezTo>
                  <a:cubicBezTo>
                    <a:pt x="18859" y="0"/>
                    <a:pt x="0" y="18781"/>
                    <a:pt x="0" y="41955"/>
                  </a:cubicBezTo>
                  <a:cubicBezTo>
                    <a:pt x="0" y="65130"/>
                    <a:pt x="18859" y="83911"/>
                    <a:pt x="42010" y="83911"/>
                  </a:cubicBezTo>
                  <a:cubicBezTo>
                    <a:pt x="65271" y="83911"/>
                    <a:pt x="84130" y="65130"/>
                    <a:pt x="84130" y="4195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7" name="Freeform 776">
              <a:extLst>
                <a:ext uri="{FF2B5EF4-FFF2-40B4-BE49-F238E27FC236}">
                  <a16:creationId xmlns:a16="http://schemas.microsoft.com/office/drawing/2014/main" id="{A7056EEF-9EF9-C63A-A5F0-816D6E276476}"/>
                </a:ext>
              </a:extLst>
            </p:cNvPr>
            <p:cNvSpPr/>
            <p:nvPr/>
          </p:nvSpPr>
          <p:spPr>
            <a:xfrm>
              <a:off x="-3574201" y="3613686"/>
              <a:ext cx="84130" cy="83938"/>
            </a:xfrm>
            <a:custGeom>
              <a:avLst/>
              <a:gdLst>
                <a:gd name="connsiteX0" fmla="*/ 42083 w 84130"/>
                <a:gd name="connsiteY0" fmla="*/ 0 h 83938"/>
                <a:gd name="connsiteX1" fmla="*/ 0 w 84130"/>
                <a:gd name="connsiteY1" fmla="*/ 41983 h 83938"/>
                <a:gd name="connsiteX2" fmla="*/ 42083 w 84130"/>
                <a:gd name="connsiteY2" fmla="*/ 83938 h 83938"/>
                <a:gd name="connsiteX3" fmla="*/ 84130 w 84130"/>
                <a:gd name="connsiteY3" fmla="*/ 41983 h 83938"/>
                <a:gd name="connsiteX4" fmla="*/ 42083 w 84130"/>
                <a:gd name="connsiteY4" fmla="*/ 0 h 83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938">
                  <a:moveTo>
                    <a:pt x="42083" y="0"/>
                  </a:moveTo>
                  <a:cubicBezTo>
                    <a:pt x="18859" y="0"/>
                    <a:pt x="0" y="18818"/>
                    <a:pt x="0" y="41983"/>
                  </a:cubicBezTo>
                  <a:cubicBezTo>
                    <a:pt x="0" y="65194"/>
                    <a:pt x="18859" y="83938"/>
                    <a:pt x="42083" y="83938"/>
                  </a:cubicBezTo>
                  <a:cubicBezTo>
                    <a:pt x="65271" y="83938"/>
                    <a:pt x="84130" y="65194"/>
                    <a:pt x="84130" y="41983"/>
                  </a:cubicBezTo>
                  <a:cubicBezTo>
                    <a:pt x="84130" y="18818"/>
                    <a:pt x="65271"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8" name="Freeform 777">
              <a:extLst>
                <a:ext uri="{FF2B5EF4-FFF2-40B4-BE49-F238E27FC236}">
                  <a16:creationId xmlns:a16="http://schemas.microsoft.com/office/drawing/2014/main" id="{F49F922C-3D62-34FE-7C6B-A224F4A2CDAA}"/>
                </a:ext>
              </a:extLst>
            </p:cNvPr>
            <p:cNvSpPr/>
            <p:nvPr/>
          </p:nvSpPr>
          <p:spPr>
            <a:xfrm>
              <a:off x="-4092718" y="3196352"/>
              <a:ext cx="62022" cy="60736"/>
            </a:xfrm>
            <a:custGeom>
              <a:avLst/>
              <a:gdLst>
                <a:gd name="connsiteX0" fmla="*/ 0 w 62022"/>
                <a:gd name="connsiteY0" fmla="*/ 55735 h 60736"/>
                <a:gd name="connsiteX1" fmla="*/ 19939 w 62022"/>
                <a:gd name="connsiteY1" fmla="*/ 60736 h 60736"/>
                <a:gd name="connsiteX2" fmla="*/ 62022 w 62022"/>
                <a:gd name="connsiteY2" fmla="*/ 18818 h 60736"/>
                <a:gd name="connsiteX3" fmla="*/ 57517 w 62022"/>
                <a:gd name="connsiteY3" fmla="*/ 0 h 60736"/>
                <a:gd name="connsiteX4" fmla="*/ 0 w 62022"/>
                <a:gd name="connsiteY4" fmla="*/ 55735 h 60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22" h="60736">
                  <a:moveTo>
                    <a:pt x="0" y="55735"/>
                  </a:moveTo>
                  <a:cubicBezTo>
                    <a:pt x="5954" y="58940"/>
                    <a:pt x="12692" y="60736"/>
                    <a:pt x="19939" y="60736"/>
                  </a:cubicBezTo>
                  <a:cubicBezTo>
                    <a:pt x="43164" y="60736"/>
                    <a:pt x="62022" y="41955"/>
                    <a:pt x="62022" y="18818"/>
                  </a:cubicBezTo>
                  <a:cubicBezTo>
                    <a:pt x="62022" y="12057"/>
                    <a:pt x="60333" y="5683"/>
                    <a:pt x="57517" y="0"/>
                  </a:cubicBezTo>
                  <a:cubicBezTo>
                    <a:pt x="37071" y="16948"/>
                    <a:pt x="17419" y="35802"/>
                    <a:pt x="0" y="55735"/>
                  </a:cubicBezTo>
                </a:path>
              </a:pathLst>
            </a:custGeom>
            <a:solidFill>
              <a:srgbClr val="E38BC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9" name="Freeform 778">
              <a:extLst>
                <a:ext uri="{FF2B5EF4-FFF2-40B4-BE49-F238E27FC236}">
                  <a16:creationId xmlns:a16="http://schemas.microsoft.com/office/drawing/2014/main" id="{544EB068-D57B-A2B3-FD9B-0EA3B9CC273A}"/>
                </a:ext>
              </a:extLst>
            </p:cNvPr>
            <p:cNvSpPr/>
            <p:nvPr/>
          </p:nvSpPr>
          <p:spPr>
            <a:xfrm>
              <a:off x="-3781462" y="3643695"/>
              <a:ext cx="84121" cy="83901"/>
            </a:xfrm>
            <a:custGeom>
              <a:avLst/>
              <a:gdLst>
                <a:gd name="connsiteX0" fmla="*/ 42083 w 84121"/>
                <a:gd name="connsiteY0" fmla="*/ 0 h 83901"/>
                <a:gd name="connsiteX1" fmla="*/ 0 w 84121"/>
                <a:gd name="connsiteY1" fmla="*/ 41946 h 83901"/>
                <a:gd name="connsiteX2" fmla="*/ 42083 w 84121"/>
                <a:gd name="connsiteY2" fmla="*/ 83902 h 83901"/>
                <a:gd name="connsiteX3" fmla="*/ 84121 w 84121"/>
                <a:gd name="connsiteY3" fmla="*/ 41946 h 83901"/>
                <a:gd name="connsiteX4" fmla="*/ 42083 w 84121"/>
                <a:gd name="connsiteY4" fmla="*/ 0 h 83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21" h="83901">
                  <a:moveTo>
                    <a:pt x="42083" y="0"/>
                  </a:moveTo>
                  <a:cubicBezTo>
                    <a:pt x="18859" y="0"/>
                    <a:pt x="0" y="18744"/>
                    <a:pt x="0" y="41946"/>
                  </a:cubicBezTo>
                  <a:cubicBezTo>
                    <a:pt x="0" y="65121"/>
                    <a:pt x="18859" y="83902"/>
                    <a:pt x="42083" y="83902"/>
                  </a:cubicBezTo>
                  <a:cubicBezTo>
                    <a:pt x="65299" y="83902"/>
                    <a:pt x="84121" y="65121"/>
                    <a:pt x="84121" y="41946"/>
                  </a:cubicBezTo>
                  <a:cubicBezTo>
                    <a:pt x="84121" y="18744"/>
                    <a:pt x="65299"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0" name="Freeform 779">
              <a:extLst>
                <a:ext uri="{FF2B5EF4-FFF2-40B4-BE49-F238E27FC236}">
                  <a16:creationId xmlns:a16="http://schemas.microsoft.com/office/drawing/2014/main" id="{0A3865DA-951C-6AAA-6653-B937F9D66F42}"/>
                </a:ext>
              </a:extLst>
            </p:cNvPr>
            <p:cNvSpPr/>
            <p:nvPr/>
          </p:nvSpPr>
          <p:spPr>
            <a:xfrm>
              <a:off x="-1582750" y="3873421"/>
              <a:ext cx="183111" cy="113410"/>
            </a:xfrm>
            <a:custGeom>
              <a:avLst/>
              <a:gdLst>
                <a:gd name="connsiteX0" fmla="*/ 109552 w 183111"/>
                <a:gd name="connsiteY0" fmla="*/ 39507 h 113410"/>
                <a:gd name="connsiteX1" fmla="*/ 49228 w 183111"/>
                <a:gd name="connsiteY1" fmla="*/ 1365 h 113410"/>
                <a:gd name="connsiteX2" fmla="*/ 0 w 183111"/>
                <a:gd name="connsiteY2" fmla="*/ 33999 h 113410"/>
                <a:gd name="connsiteX3" fmla="*/ 12009 w 183111"/>
                <a:gd name="connsiteY3" fmla="*/ 87938 h 113410"/>
                <a:gd name="connsiteX4" fmla="*/ 182928 w 183111"/>
                <a:gd name="connsiteY4" fmla="*/ 95168 h 113410"/>
                <a:gd name="connsiteX5" fmla="*/ 109552 w 183111"/>
                <a:gd name="connsiteY5" fmla="*/ 39507 h 113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111" h="113410">
                  <a:moveTo>
                    <a:pt x="109552" y="39507"/>
                  </a:moveTo>
                  <a:cubicBezTo>
                    <a:pt x="87915" y="19428"/>
                    <a:pt x="63075" y="3272"/>
                    <a:pt x="49228" y="1365"/>
                  </a:cubicBezTo>
                  <a:cubicBezTo>
                    <a:pt x="17280" y="-3093"/>
                    <a:pt x="7827" y="2268"/>
                    <a:pt x="0" y="33999"/>
                  </a:cubicBezTo>
                  <a:lnTo>
                    <a:pt x="12009" y="87938"/>
                  </a:lnTo>
                  <a:cubicBezTo>
                    <a:pt x="34006" y="97793"/>
                    <a:pt x="175285" y="135503"/>
                    <a:pt x="182928" y="95168"/>
                  </a:cubicBezTo>
                  <a:cubicBezTo>
                    <a:pt x="186962" y="73578"/>
                    <a:pt x="123038" y="52062"/>
                    <a:pt x="109552" y="39507"/>
                  </a:cubicBezTo>
                </a:path>
              </a:pathLst>
            </a:custGeom>
            <a:solidFill>
              <a:srgbClr val="57A1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1" name="Freeform 780">
              <a:extLst>
                <a:ext uri="{FF2B5EF4-FFF2-40B4-BE49-F238E27FC236}">
                  <a16:creationId xmlns:a16="http://schemas.microsoft.com/office/drawing/2014/main" id="{3E4AB00E-25C6-D6FA-2D1F-6053D3037AA5}"/>
                </a:ext>
              </a:extLst>
            </p:cNvPr>
            <p:cNvSpPr/>
            <p:nvPr/>
          </p:nvSpPr>
          <p:spPr>
            <a:xfrm>
              <a:off x="-1561023" y="3873436"/>
              <a:ext cx="161298" cy="94323"/>
            </a:xfrm>
            <a:custGeom>
              <a:avLst/>
              <a:gdLst>
                <a:gd name="connsiteX0" fmla="*/ 87825 w 161298"/>
                <a:gd name="connsiteY0" fmla="*/ 39492 h 94323"/>
                <a:gd name="connsiteX1" fmla="*/ 27502 w 161298"/>
                <a:gd name="connsiteY1" fmla="*/ 1350 h 94323"/>
                <a:gd name="connsiteX2" fmla="*/ 963 w 161298"/>
                <a:gd name="connsiteY2" fmla="*/ 1101 h 94323"/>
                <a:gd name="connsiteX3" fmla="*/ 5320 w 161298"/>
                <a:gd name="connsiteY3" fmla="*/ 22009 h 94323"/>
                <a:gd name="connsiteX4" fmla="*/ 161238 w 161298"/>
                <a:gd name="connsiteY4" fmla="*/ 94324 h 94323"/>
                <a:gd name="connsiteX5" fmla="*/ 87825 w 161298"/>
                <a:gd name="connsiteY5" fmla="*/ 39492 h 9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1298" h="94323">
                  <a:moveTo>
                    <a:pt x="87825" y="39492"/>
                  </a:moveTo>
                  <a:cubicBezTo>
                    <a:pt x="66188" y="19412"/>
                    <a:pt x="41348" y="3256"/>
                    <a:pt x="27502" y="1350"/>
                  </a:cubicBezTo>
                  <a:cubicBezTo>
                    <a:pt x="16064" y="-235"/>
                    <a:pt x="7554" y="-557"/>
                    <a:pt x="963" y="1101"/>
                  </a:cubicBezTo>
                  <a:cubicBezTo>
                    <a:pt x="-1742" y="8580"/>
                    <a:pt x="1747" y="18445"/>
                    <a:pt x="5320" y="22009"/>
                  </a:cubicBezTo>
                  <a:cubicBezTo>
                    <a:pt x="54068" y="56007"/>
                    <a:pt x="102825" y="94038"/>
                    <a:pt x="161238" y="94324"/>
                  </a:cubicBezTo>
                  <a:cubicBezTo>
                    <a:pt x="163509" y="73028"/>
                    <a:pt x="101127" y="51871"/>
                    <a:pt x="87825" y="39492"/>
                  </a:cubicBezTo>
                </a:path>
              </a:pathLst>
            </a:custGeom>
            <a:solidFill>
              <a:srgbClr val="81B6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2" name="Freeform 781">
              <a:extLst>
                <a:ext uri="{FF2B5EF4-FFF2-40B4-BE49-F238E27FC236}">
                  <a16:creationId xmlns:a16="http://schemas.microsoft.com/office/drawing/2014/main" id="{7BAE937F-F24B-34F9-E444-7859A69DCAEA}"/>
                </a:ext>
              </a:extLst>
            </p:cNvPr>
            <p:cNvSpPr/>
            <p:nvPr/>
          </p:nvSpPr>
          <p:spPr>
            <a:xfrm>
              <a:off x="-1603769" y="3990298"/>
              <a:ext cx="183111" cy="113429"/>
            </a:xfrm>
            <a:custGeom>
              <a:avLst/>
              <a:gdLst>
                <a:gd name="connsiteX0" fmla="*/ 109543 w 183111"/>
                <a:gd name="connsiteY0" fmla="*/ 39562 h 113429"/>
                <a:gd name="connsiteX1" fmla="*/ 49219 w 183111"/>
                <a:gd name="connsiteY1" fmla="*/ 1355 h 113429"/>
                <a:gd name="connsiteX2" fmla="*/ 0 w 183111"/>
                <a:gd name="connsiteY2" fmla="*/ 33989 h 113429"/>
                <a:gd name="connsiteX3" fmla="*/ 12010 w 183111"/>
                <a:gd name="connsiteY3" fmla="*/ 87919 h 113429"/>
                <a:gd name="connsiteX4" fmla="*/ 182928 w 183111"/>
                <a:gd name="connsiteY4" fmla="*/ 95186 h 113429"/>
                <a:gd name="connsiteX5" fmla="*/ 109543 w 183111"/>
                <a:gd name="connsiteY5" fmla="*/ 39562 h 113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111" h="113429">
                  <a:moveTo>
                    <a:pt x="109543" y="39562"/>
                  </a:moveTo>
                  <a:cubicBezTo>
                    <a:pt x="87915" y="19455"/>
                    <a:pt x="63066" y="3225"/>
                    <a:pt x="49219" y="1355"/>
                  </a:cubicBezTo>
                  <a:cubicBezTo>
                    <a:pt x="17271" y="-3075"/>
                    <a:pt x="7828" y="2249"/>
                    <a:pt x="0" y="33989"/>
                  </a:cubicBezTo>
                  <a:lnTo>
                    <a:pt x="12010" y="87919"/>
                  </a:lnTo>
                  <a:cubicBezTo>
                    <a:pt x="34007" y="97821"/>
                    <a:pt x="175249" y="135521"/>
                    <a:pt x="182928" y="95186"/>
                  </a:cubicBezTo>
                  <a:cubicBezTo>
                    <a:pt x="186962" y="73605"/>
                    <a:pt x="123029" y="52015"/>
                    <a:pt x="109543" y="39562"/>
                  </a:cubicBezTo>
                </a:path>
              </a:pathLst>
            </a:custGeom>
            <a:solidFill>
              <a:srgbClr val="57A1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3" name="Freeform 782">
              <a:extLst>
                <a:ext uri="{FF2B5EF4-FFF2-40B4-BE49-F238E27FC236}">
                  <a16:creationId xmlns:a16="http://schemas.microsoft.com/office/drawing/2014/main" id="{FDFF836B-84D8-4851-3D3F-3FDF895AD026}"/>
                </a:ext>
              </a:extLst>
            </p:cNvPr>
            <p:cNvSpPr/>
            <p:nvPr/>
          </p:nvSpPr>
          <p:spPr>
            <a:xfrm>
              <a:off x="-1582076" y="3990323"/>
              <a:ext cx="161325" cy="94332"/>
            </a:xfrm>
            <a:custGeom>
              <a:avLst/>
              <a:gdLst>
                <a:gd name="connsiteX0" fmla="*/ 87850 w 161325"/>
                <a:gd name="connsiteY0" fmla="*/ 39537 h 94332"/>
                <a:gd name="connsiteX1" fmla="*/ 27526 w 161325"/>
                <a:gd name="connsiteY1" fmla="*/ 1330 h 94332"/>
                <a:gd name="connsiteX2" fmla="*/ 950 w 161325"/>
                <a:gd name="connsiteY2" fmla="*/ 1109 h 94332"/>
                <a:gd name="connsiteX3" fmla="*/ 5354 w 161325"/>
                <a:gd name="connsiteY3" fmla="*/ 21981 h 94332"/>
                <a:gd name="connsiteX4" fmla="*/ 161263 w 161325"/>
                <a:gd name="connsiteY4" fmla="*/ 94332 h 94332"/>
                <a:gd name="connsiteX5" fmla="*/ 87850 w 161325"/>
                <a:gd name="connsiteY5" fmla="*/ 39537 h 9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1325" h="94332">
                  <a:moveTo>
                    <a:pt x="87850" y="39537"/>
                  </a:moveTo>
                  <a:cubicBezTo>
                    <a:pt x="66222" y="19430"/>
                    <a:pt x="41373" y="3200"/>
                    <a:pt x="27526" y="1330"/>
                  </a:cubicBezTo>
                  <a:cubicBezTo>
                    <a:pt x="16099" y="-254"/>
                    <a:pt x="7587" y="-540"/>
                    <a:pt x="950" y="1109"/>
                  </a:cubicBezTo>
                  <a:cubicBezTo>
                    <a:pt x="-1754" y="8561"/>
                    <a:pt x="1818" y="18417"/>
                    <a:pt x="5354" y="21981"/>
                  </a:cubicBezTo>
                  <a:cubicBezTo>
                    <a:pt x="54102" y="55978"/>
                    <a:pt x="102850" y="94047"/>
                    <a:pt x="161263" y="94332"/>
                  </a:cubicBezTo>
                  <a:cubicBezTo>
                    <a:pt x="163571" y="73000"/>
                    <a:pt x="101161" y="51879"/>
                    <a:pt x="87850" y="39537"/>
                  </a:cubicBezTo>
                </a:path>
              </a:pathLst>
            </a:custGeom>
            <a:solidFill>
              <a:srgbClr val="81B6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4" name="Freeform 783">
              <a:extLst>
                <a:ext uri="{FF2B5EF4-FFF2-40B4-BE49-F238E27FC236}">
                  <a16:creationId xmlns:a16="http://schemas.microsoft.com/office/drawing/2014/main" id="{5F3897AF-EC6B-25D5-D3AD-0DCA85FF3EC4}"/>
                </a:ext>
              </a:extLst>
            </p:cNvPr>
            <p:cNvSpPr/>
            <p:nvPr/>
          </p:nvSpPr>
          <p:spPr>
            <a:xfrm>
              <a:off x="-1754961" y="3897099"/>
              <a:ext cx="199008" cy="72029"/>
            </a:xfrm>
            <a:custGeom>
              <a:avLst/>
              <a:gdLst>
                <a:gd name="connsiteX0" fmla="*/ 178525 w 199008"/>
                <a:gd name="connsiteY0" fmla="*/ 20186 h 72029"/>
                <a:gd name="connsiteX1" fmla="*/ 72841 w 199008"/>
                <a:gd name="connsiteY1" fmla="*/ 10146 h 72029"/>
                <a:gd name="connsiteX2" fmla="*/ 4006 w 199008"/>
                <a:gd name="connsiteY2" fmla="*/ 23281 h 72029"/>
                <a:gd name="connsiteX3" fmla="*/ 0 w 199008"/>
                <a:gd name="connsiteY3" fmla="*/ 65227 h 72029"/>
                <a:gd name="connsiteX4" fmla="*/ 139008 w 199008"/>
                <a:gd name="connsiteY4" fmla="*/ 71703 h 72029"/>
                <a:gd name="connsiteX5" fmla="*/ 199009 w 199008"/>
                <a:gd name="connsiteY5" fmla="*/ 69510 h 72029"/>
                <a:gd name="connsiteX6" fmla="*/ 178525 w 199008"/>
                <a:gd name="connsiteY6" fmla="*/ 20186 h 7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008" h="72029">
                  <a:moveTo>
                    <a:pt x="178525" y="20186"/>
                  </a:moveTo>
                  <a:cubicBezTo>
                    <a:pt x="154479" y="-13535"/>
                    <a:pt x="107060" y="3736"/>
                    <a:pt x="72841" y="10146"/>
                  </a:cubicBezTo>
                  <a:cubicBezTo>
                    <a:pt x="49902" y="14356"/>
                    <a:pt x="27009" y="19035"/>
                    <a:pt x="4006" y="23281"/>
                  </a:cubicBezTo>
                  <a:lnTo>
                    <a:pt x="0" y="65227"/>
                  </a:lnTo>
                  <a:cubicBezTo>
                    <a:pt x="44641" y="71666"/>
                    <a:pt x="93425" y="68433"/>
                    <a:pt x="139008" y="71703"/>
                  </a:cubicBezTo>
                  <a:cubicBezTo>
                    <a:pt x="158909" y="73185"/>
                    <a:pt x="179134" y="69114"/>
                    <a:pt x="199009" y="69510"/>
                  </a:cubicBezTo>
                  <a:cubicBezTo>
                    <a:pt x="188698" y="53354"/>
                    <a:pt x="189916" y="36268"/>
                    <a:pt x="178525" y="20186"/>
                  </a:cubicBezTo>
                </a:path>
              </a:pathLst>
            </a:custGeom>
            <a:solidFill>
              <a:srgbClr val="C24A5C"/>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5" name="Freeform 784">
              <a:extLst>
                <a:ext uri="{FF2B5EF4-FFF2-40B4-BE49-F238E27FC236}">
                  <a16:creationId xmlns:a16="http://schemas.microsoft.com/office/drawing/2014/main" id="{51CC3F43-4462-4166-3CEA-DDDD635BFAEB}"/>
                </a:ext>
              </a:extLst>
            </p:cNvPr>
            <p:cNvSpPr/>
            <p:nvPr/>
          </p:nvSpPr>
          <p:spPr>
            <a:xfrm>
              <a:off x="-2279331" y="3715577"/>
              <a:ext cx="776771" cy="364546"/>
            </a:xfrm>
            <a:custGeom>
              <a:avLst/>
              <a:gdLst>
                <a:gd name="connsiteX0" fmla="*/ 756693 w 776771"/>
                <a:gd name="connsiteY0" fmla="*/ 0 h 364546"/>
                <a:gd name="connsiteX1" fmla="*/ 288050 w 776771"/>
                <a:gd name="connsiteY1" fmla="*/ 44976 h 364546"/>
                <a:gd name="connsiteX2" fmla="*/ 82442 w 776771"/>
                <a:gd name="connsiteY2" fmla="*/ 146369 h 364546"/>
                <a:gd name="connsiteX3" fmla="*/ 222742 w 776771"/>
                <a:gd name="connsiteY3" fmla="*/ 333755 h 364546"/>
                <a:gd name="connsiteX4" fmla="*/ 687821 w 776771"/>
                <a:gd name="connsiteY4" fmla="*/ 364547 h 364546"/>
                <a:gd name="connsiteX5" fmla="*/ 684582 w 776771"/>
                <a:gd name="connsiteY5" fmla="*/ 288456 h 364546"/>
                <a:gd name="connsiteX6" fmla="*/ 505807 w 776771"/>
                <a:gd name="connsiteY6" fmla="*/ 254882 h 364546"/>
                <a:gd name="connsiteX7" fmla="*/ 698566 w 776771"/>
                <a:gd name="connsiteY7" fmla="*/ 196919 h 364546"/>
                <a:gd name="connsiteX8" fmla="*/ 756693 w 776771"/>
                <a:gd name="connsiteY8" fmla="*/ 0 h 364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6771" h="364546">
                  <a:moveTo>
                    <a:pt x="756693" y="0"/>
                  </a:moveTo>
                  <a:lnTo>
                    <a:pt x="288050" y="44976"/>
                  </a:lnTo>
                  <a:cubicBezTo>
                    <a:pt x="221450" y="82502"/>
                    <a:pt x="148138" y="107435"/>
                    <a:pt x="82442" y="146369"/>
                  </a:cubicBezTo>
                  <a:cubicBezTo>
                    <a:pt x="-120564" y="266470"/>
                    <a:pt x="100146" y="314578"/>
                    <a:pt x="222742" y="333755"/>
                  </a:cubicBezTo>
                  <a:cubicBezTo>
                    <a:pt x="377793" y="358035"/>
                    <a:pt x="531220" y="357316"/>
                    <a:pt x="687821" y="364547"/>
                  </a:cubicBezTo>
                  <a:cubicBezTo>
                    <a:pt x="685338" y="343896"/>
                    <a:pt x="675562" y="323641"/>
                    <a:pt x="684582" y="288456"/>
                  </a:cubicBezTo>
                  <a:cubicBezTo>
                    <a:pt x="624184" y="282441"/>
                    <a:pt x="568180" y="255426"/>
                    <a:pt x="505807" y="254882"/>
                  </a:cubicBezTo>
                  <a:cubicBezTo>
                    <a:pt x="568475" y="241674"/>
                    <a:pt x="643541" y="231818"/>
                    <a:pt x="698566" y="196919"/>
                  </a:cubicBezTo>
                  <a:cubicBezTo>
                    <a:pt x="755899" y="160471"/>
                    <a:pt x="806023" y="61455"/>
                    <a:pt x="756693" y="0"/>
                  </a:cubicBezTo>
                </a:path>
              </a:pathLst>
            </a:custGeom>
            <a:solidFill>
              <a:srgbClr val="CE54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6" name="Freeform 785">
              <a:extLst>
                <a:ext uri="{FF2B5EF4-FFF2-40B4-BE49-F238E27FC236}">
                  <a16:creationId xmlns:a16="http://schemas.microsoft.com/office/drawing/2014/main" id="{335BABF2-0F4C-2E6F-6D4E-77DC9AE1A838}"/>
                </a:ext>
              </a:extLst>
            </p:cNvPr>
            <p:cNvSpPr/>
            <p:nvPr/>
          </p:nvSpPr>
          <p:spPr>
            <a:xfrm>
              <a:off x="-2102014" y="3080314"/>
              <a:ext cx="617066" cy="765853"/>
            </a:xfrm>
            <a:custGeom>
              <a:avLst/>
              <a:gdLst>
                <a:gd name="connsiteX0" fmla="*/ 522154 w 617066"/>
                <a:gd name="connsiteY0" fmla="*/ 269924 h 765853"/>
                <a:gd name="connsiteX1" fmla="*/ 354087 w 617066"/>
                <a:gd name="connsiteY1" fmla="*/ 0 h 765853"/>
                <a:gd name="connsiteX2" fmla="*/ 167845 w 617066"/>
                <a:gd name="connsiteY2" fmla="*/ 71891 h 765853"/>
                <a:gd name="connsiteX3" fmla="*/ 41465 w 617066"/>
                <a:gd name="connsiteY3" fmla="*/ 614252 h 765853"/>
                <a:gd name="connsiteX4" fmla="*/ 0 w 617066"/>
                <a:gd name="connsiteY4" fmla="*/ 700715 h 765853"/>
                <a:gd name="connsiteX5" fmla="*/ 615404 w 617066"/>
                <a:gd name="connsiteY5" fmla="*/ 659266 h 765853"/>
                <a:gd name="connsiteX6" fmla="*/ 522154 w 617066"/>
                <a:gd name="connsiteY6" fmla="*/ 269924 h 76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066" h="765853">
                  <a:moveTo>
                    <a:pt x="522154" y="269924"/>
                  </a:moveTo>
                  <a:cubicBezTo>
                    <a:pt x="477264" y="89879"/>
                    <a:pt x="473443" y="76385"/>
                    <a:pt x="354087" y="0"/>
                  </a:cubicBezTo>
                  <a:lnTo>
                    <a:pt x="167845" y="71891"/>
                  </a:lnTo>
                  <a:cubicBezTo>
                    <a:pt x="29243" y="205411"/>
                    <a:pt x="90463" y="448494"/>
                    <a:pt x="41465" y="614252"/>
                  </a:cubicBezTo>
                  <a:cubicBezTo>
                    <a:pt x="31976" y="646454"/>
                    <a:pt x="19071" y="673404"/>
                    <a:pt x="0" y="700715"/>
                  </a:cubicBezTo>
                  <a:cubicBezTo>
                    <a:pt x="146429" y="768746"/>
                    <a:pt x="522403" y="820096"/>
                    <a:pt x="615404" y="659266"/>
                  </a:cubicBezTo>
                  <a:cubicBezTo>
                    <a:pt x="629610" y="634618"/>
                    <a:pt x="548840" y="376677"/>
                    <a:pt x="522154" y="269924"/>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7" name="Freeform 786">
              <a:extLst>
                <a:ext uri="{FF2B5EF4-FFF2-40B4-BE49-F238E27FC236}">
                  <a16:creationId xmlns:a16="http://schemas.microsoft.com/office/drawing/2014/main" id="{A13F4A45-FFAA-B23C-8B38-D954E2853228}"/>
                </a:ext>
              </a:extLst>
            </p:cNvPr>
            <p:cNvSpPr/>
            <p:nvPr/>
          </p:nvSpPr>
          <p:spPr>
            <a:xfrm>
              <a:off x="-2121418" y="3199350"/>
              <a:ext cx="333991" cy="416887"/>
            </a:xfrm>
            <a:custGeom>
              <a:avLst/>
              <a:gdLst>
                <a:gd name="connsiteX0" fmla="*/ 329395 w 333991"/>
                <a:gd name="connsiteY0" fmla="*/ 39750 h 416887"/>
                <a:gd name="connsiteX1" fmla="*/ 233292 w 333991"/>
                <a:gd name="connsiteY1" fmla="*/ 9814 h 416887"/>
                <a:gd name="connsiteX2" fmla="*/ 114740 w 333991"/>
                <a:gd name="connsiteY2" fmla="*/ 140166 h 416887"/>
                <a:gd name="connsiteX3" fmla="*/ 0 w 333991"/>
                <a:gd name="connsiteY3" fmla="*/ 251921 h 416887"/>
                <a:gd name="connsiteX4" fmla="*/ 220858 w 333991"/>
                <a:gd name="connsiteY4" fmla="*/ 416888 h 416887"/>
                <a:gd name="connsiteX5" fmla="*/ 329395 w 333991"/>
                <a:gd name="connsiteY5" fmla="*/ 39750 h 416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3991" h="416887">
                  <a:moveTo>
                    <a:pt x="329395" y="39750"/>
                  </a:moveTo>
                  <a:cubicBezTo>
                    <a:pt x="299395" y="-26200"/>
                    <a:pt x="233292" y="9814"/>
                    <a:pt x="233292" y="9814"/>
                  </a:cubicBezTo>
                  <a:cubicBezTo>
                    <a:pt x="185052" y="15313"/>
                    <a:pt x="141999" y="102135"/>
                    <a:pt x="114740" y="140166"/>
                  </a:cubicBezTo>
                  <a:cubicBezTo>
                    <a:pt x="81565" y="186368"/>
                    <a:pt x="46007" y="222161"/>
                    <a:pt x="0" y="251921"/>
                  </a:cubicBezTo>
                  <a:cubicBezTo>
                    <a:pt x="59825" y="331835"/>
                    <a:pt x="126925" y="376443"/>
                    <a:pt x="220858" y="416888"/>
                  </a:cubicBezTo>
                  <a:cubicBezTo>
                    <a:pt x="232868" y="279121"/>
                    <a:pt x="359432" y="105699"/>
                    <a:pt x="329395" y="39750"/>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8" name="Freeform 787">
              <a:extLst>
                <a:ext uri="{FF2B5EF4-FFF2-40B4-BE49-F238E27FC236}">
                  <a16:creationId xmlns:a16="http://schemas.microsoft.com/office/drawing/2014/main" id="{609946F5-496F-0799-A5BA-A6631BF9F161}"/>
                </a:ext>
              </a:extLst>
            </p:cNvPr>
            <p:cNvSpPr/>
            <p:nvPr/>
          </p:nvSpPr>
          <p:spPr>
            <a:xfrm>
              <a:off x="-1944951" y="3215023"/>
              <a:ext cx="152060" cy="132120"/>
            </a:xfrm>
            <a:custGeom>
              <a:avLst/>
              <a:gdLst>
                <a:gd name="connsiteX0" fmla="*/ 152060 w 152060"/>
                <a:gd name="connsiteY0" fmla="*/ 84878 h 132120"/>
                <a:gd name="connsiteX1" fmla="*/ 38586 w 152060"/>
                <a:gd name="connsiteY1" fmla="*/ 0 h 132120"/>
                <a:gd name="connsiteX2" fmla="*/ 0 w 152060"/>
                <a:gd name="connsiteY2" fmla="*/ 34006 h 132120"/>
                <a:gd name="connsiteX3" fmla="*/ 136414 w 152060"/>
                <a:gd name="connsiteY3" fmla="*/ 132120 h 132120"/>
                <a:gd name="connsiteX4" fmla="*/ 152060 w 152060"/>
                <a:gd name="connsiteY4" fmla="*/ 84878 h 132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60" h="132120">
                  <a:moveTo>
                    <a:pt x="152060" y="84878"/>
                  </a:moveTo>
                  <a:cubicBezTo>
                    <a:pt x="107706" y="67110"/>
                    <a:pt x="67395" y="37138"/>
                    <a:pt x="38586" y="0"/>
                  </a:cubicBezTo>
                  <a:cubicBezTo>
                    <a:pt x="25062" y="6982"/>
                    <a:pt x="12157" y="19361"/>
                    <a:pt x="0" y="34006"/>
                  </a:cubicBezTo>
                  <a:cubicBezTo>
                    <a:pt x="41179" y="73659"/>
                    <a:pt x="85275" y="110898"/>
                    <a:pt x="136414" y="132120"/>
                  </a:cubicBezTo>
                  <a:cubicBezTo>
                    <a:pt x="142903" y="115246"/>
                    <a:pt x="148377" y="99385"/>
                    <a:pt x="152060" y="84878"/>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9" name="Freeform 788">
              <a:extLst>
                <a:ext uri="{FF2B5EF4-FFF2-40B4-BE49-F238E27FC236}">
                  <a16:creationId xmlns:a16="http://schemas.microsoft.com/office/drawing/2014/main" id="{9932D7C7-12D8-70FE-F961-1A90D365C464}"/>
                </a:ext>
              </a:extLst>
            </p:cNvPr>
            <p:cNvSpPr/>
            <p:nvPr/>
          </p:nvSpPr>
          <p:spPr>
            <a:xfrm>
              <a:off x="-2018650" y="3308715"/>
              <a:ext cx="183241" cy="168926"/>
            </a:xfrm>
            <a:custGeom>
              <a:avLst/>
              <a:gdLst>
                <a:gd name="connsiteX0" fmla="*/ 155946 w 183241"/>
                <a:gd name="connsiteY0" fmla="*/ 168927 h 168926"/>
                <a:gd name="connsiteX1" fmla="*/ 183242 w 183241"/>
                <a:gd name="connsiteY1" fmla="*/ 103300 h 168926"/>
                <a:gd name="connsiteX2" fmla="*/ 32160 w 183241"/>
                <a:gd name="connsiteY2" fmla="*/ 0 h 168926"/>
                <a:gd name="connsiteX3" fmla="*/ 11972 w 183241"/>
                <a:gd name="connsiteY3" fmla="*/ 30801 h 168926"/>
                <a:gd name="connsiteX4" fmla="*/ 0 w 183241"/>
                <a:gd name="connsiteY4" fmla="*/ 46883 h 168926"/>
                <a:gd name="connsiteX5" fmla="*/ 155946 w 183241"/>
                <a:gd name="connsiteY5" fmla="*/ 168927 h 168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241" h="168926">
                  <a:moveTo>
                    <a:pt x="155946" y="168927"/>
                  </a:moveTo>
                  <a:cubicBezTo>
                    <a:pt x="164716" y="146618"/>
                    <a:pt x="174158" y="124604"/>
                    <a:pt x="183242" y="103300"/>
                  </a:cubicBezTo>
                  <a:cubicBezTo>
                    <a:pt x="125623" y="81783"/>
                    <a:pt x="71936" y="47242"/>
                    <a:pt x="32160" y="0"/>
                  </a:cubicBezTo>
                  <a:cubicBezTo>
                    <a:pt x="24739" y="11698"/>
                    <a:pt x="17917" y="22456"/>
                    <a:pt x="11972" y="30801"/>
                  </a:cubicBezTo>
                  <a:cubicBezTo>
                    <a:pt x="8003" y="36309"/>
                    <a:pt x="3997" y="41633"/>
                    <a:pt x="0" y="46883"/>
                  </a:cubicBezTo>
                  <a:cubicBezTo>
                    <a:pt x="43127" y="98943"/>
                    <a:pt x="96306" y="140217"/>
                    <a:pt x="155946" y="168927"/>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0" name="Freeform 789">
              <a:extLst>
                <a:ext uri="{FF2B5EF4-FFF2-40B4-BE49-F238E27FC236}">
                  <a16:creationId xmlns:a16="http://schemas.microsoft.com/office/drawing/2014/main" id="{94D2058D-A600-581E-0257-3DE7B7C6452A}"/>
                </a:ext>
              </a:extLst>
            </p:cNvPr>
            <p:cNvSpPr/>
            <p:nvPr/>
          </p:nvSpPr>
          <p:spPr>
            <a:xfrm>
              <a:off x="-2121418" y="3410182"/>
              <a:ext cx="236329" cy="206055"/>
            </a:xfrm>
            <a:custGeom>
              <a:avLst/>
              <a:gdLst>
                <a:gd name="connsiteX0" fmla="*/ 53004 w 236329"/>
                <a:gd name="connsiteY0" fmla="*/ 0 h 206055"/>
                <a:gd name="connsiteX1" fmla="*/ 0 w 236329"/>
                <a:gd name="connsiteY1" fmla="*/ 41090 h 206055"/>
                <a:gd name="connsiteX2" fmla="*/ 220858 w 236329"/>
                <a:gd name="connsiteY2" fmla="*/ 206056 h 206055"/>
                <a:gd name="connsiteX3" fmla="*/ 236329 w 236329"/>
                <a:gd name="connsiteY3" fmla="*/ 131144 h 206055"/>
                <a:gd name="connsiteX4" fmla="*/ 53004 w 236329"/>
                <a:gd name="connsiteY4" fmla="*/ 0 h 206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329" h="206055">
                  <a:moveTo>
                    <a:pt x="53004" y="0"/>
                  </a:moveTo>
                  <a:cubicBezTo>
                    <a:pt x="36748" y="14968"/>
                    <a:pt x="19293" y="28600"/>
                    <a:pt x="0" y="41090"/>
                  </a:cubicBezTo>
                  <a:cubicBezTo>
                    <a:pt x="59825" y="121003"/>
                    <a:pt x="126925" y="165611"/>
                    <a:pt x="220858" y="206056"/>
                  </a:cubicBezTo>
                  <a:cubicBezTo>
                    <a:pt x="222945" y="181877"/>
                    <a:pt x="228612" y="156695"/>
                    <a:pt x="236329" y="131144"/>
                  </a:cubicBezTo>
                  <a:cubicBezTo>
                    <a:pt x="164061" y="107002"/>
                    <a:pt x="100238" y="62569"/>
                    <a:pt x="53004" y="0"/>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1" name="Freeform 790">
              <a:extLst>
                <a:ext uri="{FF2B5EF4-FFF2-40B4-BE49-F238E27FC236}">
                  <a16:creationId xmlns:a16="http://schemas.microsoft.com/office/drawing/2014/main" id="{2730E002-CE46-C7D9-C472-BB4336EDDD44}"/>
                </a:ext>
              </a:extLst>
            </p:cNvPr>
            <p:cNvSpPr/>
            <p:nvPr/>
          </p:nvSpPr>
          <p:spPr>
            <a:xfrm>
              <a:off x="-5775878" y="3085279"/>
              <a:ext cx="190275" cy="272937"/>
            </a:xfrm>
            <a:custGeom>
              <a:avLst/>
              <a:gdLst>
                <a:gd name="connsiteX0" fmla="*/ 174243 w 190275"/>
                <a:gd name="connsiteY0" fmla="*/ 0 h 272937"/>
                <a:gd name="connsiteX1" fmla="*/ 174170 w 190275"/>
                <a:gd name="connsiteY1" fmla="*/ 57678 h 272937"/>
                <a:gd name="connsiteX2" fmla="*/ 152606 w 190275"/>
                <a:gd name="connsiteY2" fmla="*/ 188610 h 272937"/>
                <a:gd name="connsiteX3" fmla="*/ 54417 w 190275"/>
                <a:gd name="connsiteY3" fmla="*/ 259561 h 272937"/>
                <a:gd name="connsiteX4" fmla="*/ 1 w 190275"/>
                <a:gd name="connsiteY4" fmla="*/ 247762 h 272937"/>
                <a:gd name="connsiteX5" fmla="*/ 53771 w 190275"/>
                <a:gd name="connsiteY5" fmla="*/ 271508 h 272937"/>
                <a:gd name="connsiteX6" fmla="*/ 171899 w 190275"/>
                <a:gd name="connsiteY6" fmla="*/ 197646 h 272937"/>
                <a:gd name="connsiteX7" fmla="*/ 186031 w 190275"/>
                <a:gd name="connsiteY7" fmla="*/ 56711 h 272937"/>
                <a:gd name="connsiteX8" fmla="*/ 174243 w 190275"/>
                <a:gd name="connsiteY8" fmla="*/ 0 h 27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275" h="272937">
                  <a:moveTo>
                    <a:pt x="174243" y="0"/>
                  </a:moveTo>
                  <a:cubicBezTo>
                    <a:pt x="173413" y="0"/>
                    <a:pt x="173450" y="22272"/>
                    <a:pt x="174170" y="57678"/>
                  </a:cubicBezTo>
                  <a:cubicBezTo>
                    <a:pt x="174133" y="92689"/>
                    <a:pt x="174705" y="142197"/>
                    <a:pt x="152606" y="188610"/>
                  </a:cubicBezTo>
                  <a:cubicBezTo>
                    <a:pt x="132631" y="236175"/>
                    <a:pt x="88387" y="261256"/>
                    <a:pt x="54417" y="259561"/>
                  </a:cubicBezTo>
                  <a:cubicBezTo>
                    <a:pt x="20448" y="259525"/>
                    <a:pt x="694" y="245782"/>
                    <a:pt x="1" y="247762"/>
                  </a:cubicBezTo>
                  <a:cubicBezTo>
                    <a:pt x="-174" y="247081"/>
                    <a:pt x="15869" y="265935"/>
                    <a:pt x="53771" y="271508"/>
                  </a:cubicBezTo>
                  <a:cubicBezTo>
                    <a:pt x="90907" y="279715"/>
                    <a:pt x="149680" y="252257"/>
                    <a:pt x="171899" y="197646"/>
                  </a:cubicBezTo>
                  <a:cubicBezTo>
                    <a:pt x="196702" y="144748"/>
                    <a:pt x="190785" y="91353"/>
                    <a:pt x="186031" y="56711"/>
                  </a:cubicBezTo>
                  <a:cubicBezTo>
                    <a:pt x="180401" y="21268"/>
                    <a:pt x="175102" y="-28"/>
                    <a:pt x="174243" y="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2" name="Freeform 791">
              <a:extLst>
                <a:ext uri="{FF2B5EF4-FFF2-40B4-BE49-F238E27FC236}">
                  <a16:creationId xmlns:a16="http://schemas.microsoft.com/office/drawing/2014/main" id="{FBCB53C7-4460-9B0D-EE60-D4490502C005}"/>
                </a:ext>
              </a:extLst>
            </p:cNvPr>
            <p:cNvSpPr/>
            <p:nvPr/>
          </p:nvSpPr>
          <p:spPr>
            <a:xfrm>
              <a:off x="-6451669" y="3555327"/>
              <a:ext cx="796521" cy="247462"/>
            </a:xfrm>
            <a:custGeom>
              <a:avLst/>
              <a:gdLst>
                <a:gd name="connsiteX0" fmla="*/ 756277 w 796521"/>
                <a:gd name="connsiteY0" fmla="*/ 22630 h 247462"/>
                <a:gd name="connsiteX1" fmla="*/ 591598 w 796521"/>
                <a:gd name="connsiteY1" fmla="*/ 1040 h 247462"/>
                <a:gd name="connsiteX2" fmla="*/ 261169 w 796521"/>
                <a:gd name="connsiteY2" fmla="*/ 17371 h 247462"/>
                <a:gd name="connsiteX3" fmla="*/ 166691 w 796521"/>
                <a:gd name="connsiteY3" fmla="*/ 22409 h 247462"/>
                <a:gd name="connsiteX4" fmla="*/ 0 w 796521"/>
                <a:gd name="connsiteY4" fmla="*/ 79332 h 247462"/>
                <a:gd name="connsiteX5" fmla="*/ 198390 w 796521"/>
                <a:gd name="connsiteY5" fmla="*/ 213534 h 247462"/>
                <a:gd name="connsiteX6" fmla="*/ 471707 w 796521"/>
                <a:gd name="connsiteY6" fmla="*/ 245560 h 247462"/>
                <a:gd name="connsiteX7" fmla="*/ 761252 w 796521"/>
                <a:gd name="connsiteY7" fmla="*/ 150035 h 247462"/>
                <a:gd name="connsiteX8" fmla="*/ 756277 w 796521"/>
                <a:gd name="connsiteY8" fmla="*/ 22630 h 24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6521" h="247462">
                  <a:moveTo>
                    <a:pt x="756277" y="22630"/>
                  </a:moveTo>
                  <a:cubicBezTo>
                    <a:pt x="709836" y="-5186"/>
                    <a:pt x="643198" y="36"/>
                    <a:pt x="591598" y="1040"/>
                  </a:cubicBezTo>
                  <a:cubicBezTo>
                    <a:pt x="481372" y="3232"/>
                    <a:pt x="371210" y="11476"/>
                    <a:pt x="261169" y="17371"/>
                  </a:cubicBezTo>
                  <a:cubicBezTo>
                    <a:pt x="229683" y="19103"/>
                    <a:pt x="198205" y="20760"/>
                    <a:pt x="166691" y="22409"/>
                  </a:cubicBezTo>
                  <a:lnTo>
                    <a:pt x="0" y="79332"/>
                  </a:lnTo>
                  <a:cubicBezTo>
                    <a:pt x="57038" y="155607"/>
                    <a:pt x="101641" y="205300"/>
                    <a:pt x="198390" y="213534"/>
                  </a:cubicBezTo>
                  <a:cubicBezTo>
                    <a:pt x="291456" y="221419"/>
                    <a:pt x="376518" y="255849"/>
                    <a:pt x="471707" y="245560"/>
                  </a:cubicBezTo>
                  <a:cubicBezTo>
                    <a:pt x="564016" y="235594"/>
                    <a:pt x="683085" y="203246"/>
                    <a:pt x="761252" y="150035"/>
                  </a:cubicBezTo>
                  <a:cubicBezTo>
                    <a:pt x="809973" y="116784"/>
                    <a:pt x="808127" y="53754"/>
                    <a:pt x="756277" y="22630"/>
                  </a:cubicBezTo>
                </a:path>
              </a:pathLst>
            </a:custGeom>
            <a:solidFill>
              <a:srgbClr val="5A81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3" name="Freeform 792">
              <a:extLst>
                <a:ext uri="{FF2B5EF4-FFF2-40B4-BE49-F238E27FC236}">
                  <a16:creationId xmlns:a16="http://schemas.microsoft.com/office/drawing/2014/main" id="{BBE6978D-42D8-107A-9E3C-AB21C157D00C}"/>
                </a:ext>
              </a:extLst>
            </p:cNvPr>
            <p:cNvSpPr/>
            <p:nvPr/>
          </p:nvSpPr>
          <p:spPr>
            <a:xfrm>
              <a:off x="-6494313" y="2941433"/>
              <a:ext cx="834329" cy="793859"/>
            </a:xfrm>
            <a:custGeom>
              <a:avLst/>
              <a:gdLst>
                <a:gd name="connsiteX0" fmla="*/ 654042 w 834329"/>
                <a:gd name="connsiteY0" fmla="*/ 201846 h 793859"/>
                <a:gd name="connsiteX1" fmla="*/ 587985 w 834329"/>
                <a:gd name="connsiteY1" fmla="*/ 88120 h 793859"/>
                <a:gd name="connsiteX2" fmla="*/ 468879 w 834329"/>
                <a:gd name="connsiteY2" fmla="*/ 28646 h 793859"/>
                <a:gd name="connsiteX3" fmla="*/ 341955 w 834329"/>
                <a:gd name="connsiteY3" fmla="*/ 0 h 793859"/>
                <a:gd name="connsiteX4" fmla="*/ 237932 w 834329"/>
                <a:gd name="connsiteY4" fmla="*/ 81894 h 793859"/>
                <a:gd name="connsiteX5" fmla="*/ 244172 w 834329"/>
                <a:gd name="connsiteY5" fmla="*/ 85384 h 793859"/>
                <a:gd name="connsiteX6" fmla="*/ 39791 w 834329"/>
                <a:gd name="connsiteY6" fmla="*/ 394482 h 793859"/>
                <a:gd name="connsiteX7" fmla="*/ 90958 w 834329"/>
                <a:gd name="connsiteY7" fmla="*/ 411936 h 793859"/>
                <a:gd name="connsiteX8" fmla="*/ 11231 w 834329"/>
                <a:gd name="connsiteY8" fmla="*/ 716861 h 793859"/>
                <a:gd name="connsiteX9" fmla="*/ 221593 w 834329"/>
                <a:gd name="connsiteY9" fmla="*/ 791957 h 793859"/>
                <a:gd name="connsiteX10" fmla="*/ 535988 w 834329"/>
                <a:gd name="connsiteY10" fmla="*/ 736545 h 793859"/>
                <a:gd name="connsiteX11" fmla="*/ 653755 w 834329"/>
                <a:gd name="connsiteY11" fmla="*/ 595149 h 793859"/>
                <a:gd name="connsiteX12" fmla="*/ 550554 w 834329"/>
                <a:gd name="connsiteY12" fmla="*/ 428239 h 793859"/>
                <a:gd name="connsiteX13" fmla="*/ 815361 w 834329"/>
                <a:gd name="connsiteY13" fmla="*/ 399778 h 793859"/>
                <a:gd name="connsiteX14" fmla="*/ 834330 w 834329"/>
                <a:gd name="connsiteY14" fmla="*/ 317848 h 793859"/>
                <a:gd name="connsiteX15" fmla="*/ 654042 w 834329"/>
                <a:gd name="connsiteY15" fmla="*/ 201846 h 793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329" h="793859">
                  <a:moveTo>
                    <a:pt x="654042" y="201846"/>
                  </a:moveTo>
                  <a:cubicBezTo>
                    <a:pt x="634749" y="164036"/>
                    <a:pt x="617118" y="119603"/>
                    <a:pt x="587985" y="88120"/>
                  </a:cubicBezTo>
                  <a:cubicBezTo>
                    <a:pt x="556536" y="54077"/>
                    <a:pt x="510741" y="44691"/>
                    <a:pt x="468879" y="28646"/>
                  </a:cubicBezTo>
                  <a:cubicBezTo>
                    <a:pt x="426657" y="12490"/>
                    <a:pt x="387823" y="3132"/>
                    <a:pt x="341955" y="0"/>
                  </a:cubicBezTo>
                  <a:lnTo>
                    <a:pt x="237932" y="81894"/>
                  </a:lnTo>
                  <a:cubicBezTo>
                    <a:pt x="241790" y="83515"/>
                    <a:pt x="247957" y="79342"/>
                    <a:pt x="244172" y="85384"/>
                  </a:cubicBezTo>
                  <a:cubicBezTo>
                    <a:pt x="177100" y="123305"/>
                    <a:pt x="-61462" y="303525"/>
                    <a:pt x="39791" y="394482"/>
                  </a:cubicBezTo>
                  <a:cubicBezTo>
                    <a:pt x="54718" y="407837"/>
                    <a:pt x="70188" y="414350"/>
                    <a:pt x="90958" y="411936"/>
                  </a:cubicBezTo>
                  <a:cubicBezTo>
                    <a:pt x="57930" y="480437"/>
                    <a:pt x="-31203" y="640052"/>
                    <a:pt x="11231" y="716861"/>
                  </a:cubicBezTo>
                  <a:cubicBezTo>
                    <a:pt x="46068" y="779827"/>
                    <a:pt x="160042" y="787821"/>
                    <a:pt x="221593" y="791957"/>
                  </a:cubicBezTo>
                  <a:cubicBezTo>
                    <a:pt x="326272" y="799004"/>
                    <a:pt x="442525" y="787748"/>
                    <a:pt x="535988" y="736545"/>
                  </a:cubicBezTo>
                  <a:cubicBezTo>
                    <a:pt x="594798" y="704270"/>
                    <a:pt x="632478" y="658004"/>
                    <a:pt x="653755" y="595149"/>
                  </a:cubicBezTo>
                  <a:cubicBezTo>
                    <a:pt x="572551" y="637712"/>
                    <a:pt x="549363" y="470407"/>
                    <a:pt x="550554" y="428239"/>
                  </a:cubicBezTo>
                  <a:cubicBezTo>
                    <a:pt x="640232" y="496345"/>
                    <a:pt x="763409" y="527109"/>
                    <a:pt x="815361" y="399778"/>
                  </a:cubicBezTo>
                  <a:cubicBezTo>
                    <a:pt x="825930" y="373868"/>
                    <a:pt x="829604" y="345231"/>
                    <a:pt x="834330" y="317848"/>
                  </a:cubicBezTo>
                  <a:cubicBezTo>
                    <a:pt x="777071" y="350841"/>
                    <a:pt x="676833" y="246500"/>
                    <a:pt x="654042" y="201846"/>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4" name="Freeform 793">
              <a:extLst>
                <a:ext uri="{FF2B5EF4-FFF2-40B4-BE49-F238E27FC236}">
                  <a16:creationId xmlns:a16="http://schemas.microsoft.com/office/drawing/2014/main" id="{5BB9A3A1-AA26-B170-4154-948829AE16E1}"/>
                </a:ext>
              </a:extLst>
            </p:cNvPr>
            <p:cNvSpPr/>
            <p:nvPr/>
          </p:nvSpPr>
          <p:spPr>
            <a:xfrm>
              <a:off x="-6452934" y="3156414"/>
              <a:ext cx="660146" cy="79832"/>
            </a:xfrm>
            <a:custGeom>
              <a:avLst/>
              <a:gdLst>
                <a:gd name="connsiteX0" fmla="*/ 660146 w 660146"/>
                <a:gd name="connsiteY0" fmla="*/ 47463 h 79832"/>
                <a:gd name="connsiteX1" fmla="*/ 620491 w 660146"/>
                <a:gd name="connsiteY1" fmla="*/ 0 h 79832"/>
                <a:gd name="connsiteX2" fmla="*/ 38400 w 660146"/>
                <a:gd name="connsiteY2" fmla="*/ 4099 h 79832"/>
                <a:gd name="connsiteX3" fmla="*/ 0 w 660146"/>
                <a:gd name="connsiteY3" fmla="*/ 53183 h 79832"/>
                <a:gd name="connsiteX4" fmla="*/ 94367 w 660146"/>
                <a:gd name="connsiteY4" fmla="*/ 70702 h 79832"/>
                <a:gd name="connsiteX5" fmla="*/ 660146 w 660146"/>
                <a:gd name="connsiteY5" fmla="*/ 47463 h 79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146" h="79832">
                  <a:moveTo>
                    <a:pt x="660146" y="47463"/>
                  </a:moveTo>
                  <a:cubicBezTo>
                    <a:pt x="643780" y="31050"/>
                    <a:pt x="629823" y="14102"/>
                    <a:pt x="620491" y="0"/>
                  </a:cubicBezTo>
                  <a:cubicBezTo>
                    <a:pt x="427574" y="34614"/>
                    <a:pt x="222547" y="64660"/>
                    <a:pt x="38400" y="4099"/>
                  </a:cubicBezTo>
                  <a:cubicBezTo>
                    <a:pt x="23723" y="20153"/>
                    <a:pt x="10597" y="36770"/>
                    <a:pt x="0" y="53183"/>
                  </a:cubicBezTo>
                  <a:cubicBezTo>
                    <a:pt x="28957" y="67644"/>
                    <a:pt x="64690" y="70702"/>
                    <a:pt x="94367" y="70702"/>
                  </a:cubicBezTo>
                  <a:cubicBezTo>
                    <a:pt x="281320" y="80024"/>
                    <a:pt x="475566" y="92974"/>
                    <a:pt x="660146" y="47463"/>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5" name="Freeform 794">
              <a:extLst>
                <a:ext uri="{FF2B5EF4-FFF2-40B4-BE49-F238E27FC236}">
                  <a16:creationId xmlns:a16="http://schemas.microsoft.com/office/drawing/2014/main" id="{6BA456C9-78E2-F2BD-DD8F-9C8FFF1044D4}"/>
                </a:ext>
              </a:extLst>
            </p:cNvPr>
            <p:cNvSpPr/>
            <p:nvPr/>
          </p:nvSpPr>
          <p:spPr>
            <a:xfrm>
              <a:off x="-6479163" y="3219628"/>
              <a:ext cx="723160" cy="162456"/>
            </a:xfrm>
            <a:custGeom>
              <a:avLst/>
              <a:gdLst>
                <a:gd name="connsiteX0" fmla="*/ 723161 w 723160"/>
                <a:gd name="connsiteY0" fmla="*/ 16017 h 162456"/>
                <a:gd name="connsiteX1" fmla="*/ 703222 w 723160"/>
                <a:gd name="connsiteY1" fmla="*/ 0 h 162456"/>
                <a:gd name="connsiteX2" fmla="*/ 1020 w 723160"/>
                <a:gd name="connsiteY2" fmla="*/ 49868 h 162456"/>
                <a:gd name="connsiteX3" fmla="*/ 7186 w 723160"/>
                <a:gd name="connsiteY3" fmla="*/ 93987 h 162456"/>
                <a:gd name="connsiteX4" fmla="*/ 723161 w 723160"/>
                <a:gd name="connsiteY4" fmla="*/ 16017 h 162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160" h="162456">
                  <a:moveTo>
                    <a:pt x="723161" y="16017"/>
                  </a:moveTo>
                  <a:cubicBezTo>
                    <a:pt x="716348" y="11016"/>
                    <a:pt x="709637" y="5655"/>
                    <a:pt x="703222" y="0"/>
                  </a:cubicBezTo>
                  <a:cubicBezTo>
                    <a:pt x="504823" y="145365"/>
                    <a:pt x="230241" y="124282"/>
                    <a:pt x="1020" y="49868"/>
                  </a:cubicBezTo>
                  <a:cubicBezTo>
                    <a:pt x="-1353" y="65489"/>
                    <a:pt x="300" y="80346"/>
                    <a:pt x="7186" y="93987"/>
                  </a:cubicBezTo>
                  <a:cubicBezTo>
                    <a:pt x="231792" y="192893"/>
                    <a:pt x="540814" y="199009"/>
                    <a:pt x="723161" y="1601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6" name="Freeform 795">
              <a:extLst>
                <a:ext uri="{FF2B5EF4-FFF2-40B4-BE49-F238E27FC236}">
                  <a16:creationId xmlns:a16="http://schemas.microsoft.com/office/drawing/2014/main" id="{C400A366-CCED-6139-15E4-33F4BD9C5B7B}"/>
                </a:ext>
              </a:extLst>
            </p:cNvPr>
            <p:cNvSpPr/>
            <p:nvPr/>
          </p:nvSpPr>
          <p:spPr>
            <a:xfrm>
              <a:off x="-6454669" y="3391935"/>
              <a:ext cx="527101" cy="113131"/>
            </a:xfrm>
            <a:custGeom>
              <a:avLst/>
              <a:gdLst>
                <a:gd name="connsiteX0" fmla="*/ 527102 w 527101"/>
                <a:gd name="connsiteY0" fmla="*/ 79840 h 113131"/>
                <a:gd name="connsiteX1" fmla="*/ 515526 w 527101"/>
                <a:gd name="connsiteY1" fmla="*/ 29935 h 113131"/>
                <a:gd name="connsiteX2" fmla="*/ 32244 w 527101"/>
                <a:gd name="connsiteY2" fmla="*/ 0 h 113131"/>
                <a:gd name="connsiteX3" fmla="*/ 0 w 527101"/>
                <a:gd name="connsiteY3" fmla="*/ 68584 h 113131"/>
                <a:gd name="connsiteX4" fmla="*/ 527102 w 527101"/>
                <a:gd name="connsiteY4" fmla="*/ 79840 h 113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101" h="113131">
                  <a:moveTo>
                    <a:pt x="527102" y="79840"/>
                  </a:moveTo>
                  <a:cubicBezTo>
                    <a:pt x="521905" y="63361"/>
                    <a:pt x="518120" y="45953"/>
                    <a:pt x="515526" y="29935"/>
                  </a:cubicBezTo>
                  <a:cubicBezTo>
                    <a:pt x="353515" y="44544"/>
                    <a:pt x="179753" y="47242"/>
                    <a:pt x="32244" y="0"/>
                  </a:cubicBezTo>
                  <a:cubicBezTo>
                    <a:pt x="22108" y="20402"/>
                    <a:pt x="10717" y="43899"/>
                    <a:pt x="0" y="68584"/>
                  </a:cubicBezTo>
                  <a:cubicBezTo>
                    <a:pt x="164245" y="130435"/>
                    <a:pt x="356903" y="121758"/>
                    <a:pt x="527102" y="7984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7" name="Freeform 796">
              <a:extLst>
                <a:ext uri="{FF2B5EF4-FFF2-40B4-BE49-F238E27FC236}">
                  <a16:creationId xmlns:a16="http://schemas.microsoft.com/office/drawing/2014/main" id="{26C2A5B8-F03E-CB98-4C0E-FD12B070F758}"/>
                </a:ext>
              </a:extLst>
            </p:cNvPr>
            <p:cNvSpPr/>
            <p:nvPr/>
          </p:nvSpPr>
          <p:spPr>
            <a:xfrm>
              <a:off x="-6494186" y="3526110"/>
              <a:ext cx="612625" cy="140071"/>
            </a:xfrm>
            <a:custGeom>
              <a:avLst/>
              <a:gdLst>
                <a:gd name="connsiteX0" fmla="*/ 514086 w 612625"/>
                <a:gd name="connsiteY0" fmla="*/ 78615 h 140071"/>
                <a:gd name="connsiteX1" fmla="*/ 612626 w 612625"/>
                <a:gd name="connsiteY1" fmla="*/ 13927 h 140071"/>
                <a:gd name="connsiteX2" fmla="*/ 594275 w 612625"/>
                <a:gd name="connsiteY2" fmla="*/ 0 h 140071"/>
                <a:gd name="connsiteX3" fmla="*/ 417946 w 612625"/>
                <a:gd name="connsiteY3" fmla="*/ 48679 h 140071"/>
                <a:gd name="connsiteX4" fmla="*/ 12877 w 612625"/>
                <a:gd name="connsiteY4" fmla="*/ 6291 h 140071"/>
                <a:gd name="connsiteX5" fmla="*/ 0 w 612625"/>
                <a:gd name="connsiteY5" fmla="*/ 77141 h 140071"/>
                <a:gd name="connsiteX6" fmla="*/ 514086 w 612625"/>
                <a:gd name="connsiteY6" fmla="*/ 78615 h 140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2625" h="140071">
                  <a:moveTo>
                    <a:pt x="514086" y="78615"/>
                  </a:moveTo>
                  <a:cubicBezTo>
                    <a:pt x="546025" y="62680"/>
                    <a:pt x="585875" y="44000"/>
                    <a:pt x="612626" y="13927"/>
                  </a:cubicBezTo>
                  <a:cubicBezTo>
                    <a:pt x="605850" y="10933"/>
                    <a:pt x="599758" y="6153"/>
                    <a:pt x="594275" y="0"/>
                  </a:cubicBezTo>
                  <a:cubicBezTo>
                    <a:pt x="544982" y="35545"/>
                    <a:pt x="479895" y="48679"/>
                    <a:pt x="417946" y="48679"/>
                  </a:cubicBezTo>
                  <a:cubicBezTo>
                    <a:pt x="290597" y="48679"/>
                    <a:pt x="121044" y="81313"/>
                    <a:pt x="12877" y="6291"/>
                  </a:cubicBezTo>
                  <a:cubicBezTo>
                    <a:pt x="5520" y="30976"/>
                    <a:pt x="609" y="55118"/>
                    <a:pt x="0" y="77141"/>
                  </a:cubicBezTo>
                  <a:cubicBezTo>
                    <a:pt x="140162" y="177631"/>
                    <a:pt x="360004" y="142262"/>
                    <a:pt x="514086" y="7861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8" name="Freeform 797">
              <a:extLst>
                <a:ext uri="{FF2B5EF4-FFF2-40B4-BE49-F238E27FC236}">
                  <a16:creationId xmlns:a16="http://schemas.microsoft.com/office/drawing/2014/main" id="{F6C60885-6524-8A7F-A940-B74C8EE563C9}"/>
                </a:ext>
              </a:extLst>
            </p:cNvPr>
            <p:cNvSpPr/>
            <p:nvPr/>
          </p:nvSpPr>
          <p:spPr>
            <a:xfrm>
              <a:off x="-6349843" y="3041822"/>
              <a:ext cx="481768" cy="78045"/>
            </a:xfrm>
            <a:custGeom>
              <a:avLst/>
              <a:gdLst>
                <a:gd name="connsiteX0" fmla="*/ 481769 w 481768"/>
                <a:gd name="connsiteY0" fmla="*/ 45262 h 78045"/>
                <a:gd name="connsiteX1" fmla="*/ 453864 w 481768"/>
                <a:gd name="connsiteY1" fmla="*/ 0 h 78045"/>
                <a:gd name="connsiteX2" fmla="*/ 21240 w 481768"/>
                <a:gd name="connsiteY2" fmla="*/ 39616 h 78045"/>
                <a:gd name="connsiteX3" fmla="*/ 0 w 481768"/>
                <a:gd name="connsiteY3" fmla="*/ 57024 h 78045"/>
                <a:gd name="connsiteX4" fmla="*/ 481769 w 481768"/>
                <a:gd name="connsiteY4" fmla="*/ 45262 h 78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1768" h="78045">
                  <a:moveTo>
                    <a:pt x="481769" y="45262"/>
                  </a:moveTo>
                  <a:cubicBezTo>
                    <a:pt x="473479" y="29318"/>
                    <a:pt x="464498" y="13853"/>
                    <a:pt x="453864" y="0"/>
                  </a:cubicBezTo>
                  <a:cubicBezTo>
                    <a:pt x="311035" y="19748"/>
                    <a:pt x="167845" y="56739"/>
                    <a:pt x="21240" y="39616"/>
                  </a:cubicBezTo>
                  <a:cubicBezTo>
                    <a:pt x="14280" y="45152"/>
                    <a:pt x="7172" y="50945"/>
                    <a:pt x="0" y="57024"/>
                  </a:cubicBezTo>
                  <a:cubicBezTo>
                    <a:pt x="156242" y="97395"/>
                    <a:pt x="320487" y="71817"/>
                    <a:pt x="481769" y="4526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9" name="Freeform 798">
              <a:extLst>
                <a:ext uri="{FF2B5EF4-FFF2-40B4-BE49-F238E27FC236}">
                  <a16:creationId xmlns:a16="http://schemas.microsoft.com/office/drawing/2014/main" id="{0854ADF2-B4FC-ED26-EBF8-EA6E3C723B08}"/>
                </a:ext>
              </a:extLst>
            </p:cNvPr>
            <p:cNvSpPr/>
            <p:nvPr/>
          </p:nvSpPr>
          <p:spPr>
            <a:xfrm>
              <a:off x="-6003371" y="3140212"/>
              <a:ext cx="59351" cy="229292"/>
            </a:xfrm>
            <a:custGeom>
              <a:avLst/>
              <a:gdLst>
                <a:gd name="connsiteX0" fmla="*/ 18794 w 59351"/>
                <a:gd name="connsiteY0" fmla="*/ 9 h 229292"/>
                <a:gd name="connsiteX1" fmla="*/ 2465 w 59351"/>
                <a:gd name="connsiteY1" fmla="*/ 121371 h 229292"/>
                <a:gd name="connsiteX2" fmla="*/ 59327 w 59351"/>
                <a:gd name="connsiteY2" fmla="*/ 229276 h 229292"/>
                <a:gd name="connsiteX3" fmla="*/ 8696 w 59351"/>
                <a:gd name="connsiteY3" fmla="*/ 120404 h 229292"/>
                <a:gd name="connsiteX4" fmla="*/ 18794 w 59351"/>
                <a:gd name="connsiteY4" fmla="*/ 9 h 2292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51" h="229292">
                  <a:moveTo>
                    <a:pt x="18794" y="9"/>
                  </a:moveTo>
                  <a:cubicBezTo>
                    <a:pt x="19302" y="-810"/>
                    <a:pt x="-8215" y="51609"/>
                    <a:pt x="2465" y="121371"/>
                  </a:cubicBezTo>
                  <a:cubicBezTo>
                    <a:pt x="13025" y="191825"/>
                    <a:pt x="60259" y="230179"/>
                    <a:pt x="59327" y="229276"/>
                  </a:cubicBezTo>
                  <a:cubicBezTo>
                    <a:pt x="60518" y="228991"/>
                    <a:pt x="18656" y="188334"/>
                    <a:pt x="8696" y="120404"/>
                  </a:cubicBezTo>
                  <a:cubicBezTo>
                    <a:pt x="-1791" y="53045"/>
                    <a:pt x="20096" y="-27"/>
                    <a:pt x="18794" y="9"/>
                  </a:cubicBezTo>
                </a:path>
              </a:pathLst>
            </a:custGeom>
            <a:solidFill>
              <a:srgbClr val="D66E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0" name="Freeform 799">
              <a:extLst>
                <a:ext uri="{FF2B5EF4-FFF2-40B4-BE49-F238E27FC236}">
                  <a16:creationId xmlns:a16="http://schemas.microsoft.com/office/drawing/2014/main" id="{D532DCE0-6DC8-FD90-1B66-1094AA6A53C4}"/>
                </a:ext>
              </a:extLst>
            </p:cNvPr>
            <p:cNvSpPr/>
            <p:nvPr/>
          </p:nvSpPr>
          <p:spPr>
            <a:xfrm>
              <a:off x="-6402090" y="3134231"/>
              <a:ext cx="118589" cy="215761"/>
            </a:xfrm>
            <a:custGeom>
              <a:avLst/>
              <a:gdLst>
                <a:gd name="connsiteX0" fmla="*/ 0 w 118589"/>
                <a:gd name="connsiteY0" fmla="*/ 215758 h 215761"/>
                <a:gd name="connsiteX1" fmla="*/ 54084 w 118589"/>
                <a:gd name="connsiteY1" fmla="*/ 104509 h 215761"/>
                <a:gd name="connsiteX2" fmla="*/ 118589 w 118589"/>
                <a:gd name="connsiteY2" fmla="*/ 22 h 215761"/>
                <a:gd name="connsiteX3" fmla="*/ 48425 w 118589"/>
                <a:gd name="connsiteY3" fmla="*/ 101810 h 215761"/>
                <a:gd name="connsiteX4" fmla="*/ 0 w 118589"/>
                <a:gd name="connsiteY4" fmla="*/ 215758 h 2157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89" h="215761">
                  <a:moveTo>
                    <a:pt x="0" y="215758"/>
                  </a:moveTo>
                  <a:cubicBezTo>
                    <a:pt x="858" y="216255"/>
                    <a:pt x="25920" y="166535"/>
                    <a:pt x="54084" y="104509"/>
                  </a:cubicBezTo>
                  <a:cubicBezTo>
                    <a:pt x="81887" y="41903"/>
                    <a:pt x="118515" y="58"/>
                    <a:pt x="118589" y="22"/>
                  </a:cubicBezTo>
                  <a:cubicBezTo>
                    <a:pt x="118128" y="-1056"/>
                    <a:pt x="76552" y="38412"/>
                    <a:pt x="48425" y="101810"/>
                  </a:cubicBezTo>
                  <a:cubicBezTo>
                    <a:pt x="20077" y="164196"/>
                    <a:pt x="37" y="215721"/>
                    <a:pt x="0" y="21575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1" name="Freeform 800">
              <a:extLst>
                <a:ext uri="{FF2B5EF4-FFF2-40B4-BE49-F238E27FC236}">
                  <a16:creationId xmlns:a16="http://schemas.microsoft.com/office/drawing/2014/main" id="{47642D10-DBBD-5078-1E1A-05506F814132}"/>
                </a:ext>
              </a:extLst>
            </p:cNvPr>
            <p:cNvSpPr/>
            <p:nvPr/>
          </p:nvSpPr>
          <p:spPr>
            <a:xfrm>
              <a:off x="-6112259" y="3664601"/>
              <a:ext cx="339419" cy="92981"/>
            </a:xfrm>
            <a:custGeom>
              <a:avLst/>
              <a:gdLst>
                <a:gd name="connsiteX0" fmla="*/ 339419 w 339419"/>
                <a:gd name="connsiteY0" fmla="*/ 30 h 92981"/>
                <a:gd name="connsiteX1" fmla="*/ 295785 w 339419"/>
                <a:gd name="connsiteY1" fmla="*/ 28455 h 92981"/>
                <a:gd name="connsiteX2" fmla="*/ 173762 w 339419"/>
                <a:gd name="connsiteY2" fmla="*/ 54826 h 92981"/>
                <a:gd name="connsiteX3" fmla="*/ 48102 w 339419"/>
                <a:gd name="connsiteY3" fmla="*/ 71774 h 92981"/>
                <a:gd name="connsiteX4" fmla="*/ 0 w 339419"/>
                <a:gd name="connsiteY4" fmla="*/ 92931 h 92981"/>
                <a:gd name="connsiteX5" fmla="*/ 49044 w 339419"/>
                <a:gd name="connsiteY5" fmla="*/ 75228 h 92981"/>
                <a:gd name="connsiteX6" fmla="*/ 174233 w 339419"/>
                <a:gd name="connsiteY6" fmla="*/ 61126 h 92981"/>
                <a:gd name="connsiteX7" fmla="*/ 297410 w 339419"/>
                <a:gd name="connsiteY7" fmla="*/ 31587 h 92981"/>
                <a:gd name="connsiteX8" fmla="*/ 339419 w 339419"/>
                <a:gd name="connsiteY8" fmla="*/ 30 h 92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419" h="92981">
                  <a:moveTo>
                    <a:pt x="339419" y="30"/>
                  </a:moveTo>
                  <a:cubicBezTo>
                    <a:pt x="338838" y="-762"/>
                    <a:pt x="324558" y="14022"/>
                    <a:pt x="295785" y="28455"/>
                  </a:cubicBezTo>
                  <a:cubicBezTo>
                    <a:pt x="267049" y="43239"/>
                    <a:pt x="223018" y="52053"/>
                    <a:pt x="173762" y="54826"/>
                  </a:cubicBezTo>
                  <a:cubicBezTo>
                    <a:pt x="124617" y="57672"/>
                    <a:pt x="79256" y="61660"/>
                    <a:pt x="48102" y="71774"/>
                  </a:cubicBezTo>
                  <a:cubicBezTo>
                    <a:pt x="16773" y="81417"/>
                    <a:pt x="74" y="93364"/>
                    <a:pt x="0" y="92931"/>
                  </a:cubicBezTo>
                  <a:cubicBezTo>
                    <a:pt x="360" y="93797"/>
                    <a:pt x="17816" y="83287"/>
                    <a:pt x="49044" y="75228"/>
                  </a:cubicBezTo>
                  <a:cubicBezTo>
                    <a:pt x="80198" y="66625"/>
                    <a:pt x="124802" y="63926"/>
                    <a:pt x="174233" y="61126"/>
                  </a:cubicBezTo>
                  <a:cubicBezTo>
                    <a:pt x="223701" y="58390"/>
                    <a:pt x="268812" y="48028"/>
                    <a:pt x="297410" y="31587"/>
                  </a:cubicBezTo>
                  <a:cubicBezTo>
                    <a:pt x="326035" y="15569"/>
                    <a:pt x="339124" y="-402"/>
                    <a:pt x="339419" y="30"/>
                  </a:cubicBezTo>
                </a:path>
              </a:pathLst>
            </a:custGeom>
            <a:solidFill>
              <a:srgbClr val="819E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2" name="Freeform 801">
              <a:extLst>
                <a:ext uri="{FF2B5EF4-FFF2-40B4-BE49-F238E27FC236}">
                  <a16:creationId xmlns:a16="http://schemas.microsoft.com/office/drawing/2014/main" id="{7E485175-D840-4C8B-DB9F-89682AA266BB}"/>
                </a:ext>
              </a:extLst>
            </p:cNvPr>
            <p:cNvSpPr/>
            <p:nvPr/>
          </p:nvSpPr>
          <p:spPr>
            <a:xfrm>
              <a:off x="-6233651" y="3741558"/>
              <a:ext cx="186011" cy="152536"/>
            </a:xfrm>
            <a:custGeom>
              <a:avLst/>
              <a:gdLst>
                <a:gd name="connsiteX0" fmla="*/ 172125 w 186011"/>
                <a:gd name="connsiteY0" fmla="*/ 2517 h 152536"/>
                <a:gd name="connsiteX1" fmla="*/ 67446 w 186011"/>
                <a:gd name="connsiteY1" fmla="*/ 42962 h 152536"/>
                <a:gd name="connsiteX2" fmla="*/ 6190 w 186011"/>
                <a:gd name="connsiteY2" fmla="*/ 95344 h 152536"/>
                <a:gd name="connsiteX3" fmla="*/ 75127 w 186011"/>
                <a:gd name="connsiteY3" fmla="*/ 141868 h 152536"/>
                <a:gd name="connsiteX4" fmla="*/ 149048 w 186011"/>
                <a:gd name="connsiteY4" fmla="*/ 87929 h 152536"/>
                <a:gd name="connsiteX5" fmla="*/ 185971 w 186011"/>
                <a:gd name="connsiteY5" fmla="*/ 20469 h 152536"/>
                <a:gd name="connsiteX6" fmla="*/ 172125 w 186011"/>
                <a:gd name="connsiteY6" fmla="*/ 2517 h 152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11" h="152536">
                  <a:moveTo>
                    <a:pt x="172125" y="2517"/>
                  </a:moveTo>
                  <a:cubicBezTo>
                    <a:pt x="133761" y="-8131"/>
                    <a:pt x="101564" y="16840"/>
                    <a:pt x="67446" y="42962"/>
                  </a:cubicBezTo>
                  <a:cubicBezTo>
                    <a:pt x="44988" y="60195"/>
                    <a:pt x="14877" y="72031"/>
                    <a:pt x="6190" y="95344"/>
                  </a:cubicBezTo>
                  <a:cubicBezTo>
                    <a:pt x="-16711" y="157047"/>
                    <a:pt x="27892" y="162159"/>
                    <a:pt x="75127" y="141868"/>
                  </a:cubicBezTo>
                  <a:cubicBezTo>
                    <a:pt x="104693" y="129166"/>
                    <a:pt x="137038" y="100815"/>
                    <a:pt x="149048" y="87929"/>
                  </a:cubicBezTo>
                  <a:cubicBezTo>
                    <a:pt x="167509" y="68144"/>
                    <a:pt x="187014" y="31946"/>
                    <a:pt x="185971" y="20469"/>
                  </a:cubicBezTo>
                  <a:cubicBezTo>
                    <a:pt x="184965" y="9029"/>
                    <a:pt x="172125" y="2517"/>
                    <a:pt x="172125" y="2517"/>
                  </a:cubicBezTo>
                </a:path>
              </a:pathLst>
            </a:custGeom>
            <a:solidFill>
              <a:srgbClr val="CE4D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3" name="Freeform 802">
              <a:extLst>
                <a:ext uri="{FF2B5EF4-FFF2-40B4-BE49-F238E27FC236}">
                  <a16:creationId xmlns:a16="http://schemas.microsoft.com/office/drawing/2014/main" id="{44DC750B-7809-C33D-E016-A868AE7A4D6A}"/>
                </a:ext>
              </a:extLst>
            </p:cNvPr>
            <p:cNvSpPr/>
            <p:nvPr/>
          </p:nvSpPr>
          <p:spPr>
            <a:xfrm>
              <a:off x="-5659696" y="2976407"/>
              <a:ext cx="105111" cy="140861"/>
            </a:xfrm>
            <a:custGeom>
              <a:avLst/>
              <a:gdLst>
                <a:gd name="connsiteX0" fmla="*/ 52579 w 105111"/>
                <a:gd name="connsiteY0" fmla="*/ 0 h 140861"/>
                <a:gd name="connsiteX1" fmla="*/ 0 w 105111"/>
                <a:gd name="connsiteY1" fmla="*/ 70417 h 140861"/>
                <a:gd name="connsiteX2" fmla="*/ 52579 w 105111"/>
                <a:gd name="connsiteY2" fmla="*/ 140861 h 140861"/>
                <a:gd name="connsiteX3" fmla="*/ 105112 w 105111"/>
                <a:gd name="connsiteY3" fmla="*/ 70417 h 140861"/>
                <a:gd name="connsiteX4" fmla="*/ 52579 w 105111"/>
                <a:gd name="connsiteY4" fmla="*/ 0 h 140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11" h="140861">
                  <a:moveTo>
                    <a:pt x="52579" y="0"/>
                  </a:moveTo>
                  <a:cubicBezTo>
                    <a:pt x="23511" y="0"/>
                    <a:pt x="0" y="31483"/>
                    <a:pt x="0" y="70417"/>
                  </a:cubicBezTo>
                  <a:cubicBezTo>
                    <a:pt x="0" y="109305"/>
                    <a:pt x="23511" y="140861"/>
                    <a:pt x="52579" y="140861"/>
                  </a:cubicBezTo>
                  <a:cubicBezTo>
                    <a:pt x="81601" y="140861"/>
                    <a:pt x="105112" y="109305"/>
                    <a:pt x="105112" y="70417"/>
                  </a:cubicBezTo>
                  <a:cubicBezTo>
                    <a:pt x="105112" y="31483"/>
                    <a:pt x="81601" y="0"/>
                    <a:pt x="52579"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4" name="Freeform 803">
              <a:extLst>
                <a:ext uri="{FF2B5EF4-FFF2-40B4-BE49-F238E27FC236}">
                  <a16:creationId xmlns:a16="http://schemas.microsoft.com/office/drawing/2014/main" id="{B52E61BC-A2C8-4053-127E-2C04B6C621B4}"/>
                </a:ext>
              </a:extLst>
            </p:cNvPr>
            <p:cNvSpPr/>
            <p:nvPr/>
          </p:nvSpPr>
          <p:spPr>
            <a:xfrm>
              <a:off x="-6228130" y="2432262"/>
              <a:ext cx="452190" cy="625065"/>
            </a:xfrm>
            <a:custGeom>
              <a:avLst/>
              <a:gdLst>
                <a:gd name="connsiteX0" fmla="*/ 295228 w 452190"/>
                <a:gd name="connsiteY0" fmla="*/ 12504 h 625065"/>
                <a:gd name="connsiteX1" fmla="*/ 57209 w 452190"/>
                <a:gd name="connsiteY1" fmla="*/ 614994 h 625065"/>
                <a:gd name="connsiteX2" fmla="*/ 450242 w 452190"/>
                <a:gd name="connsiteY2" fmla="*/ 339277 h 625065"/>
                <a:gd name="connsiteX3" fmla="*/ 295228 w 452190"/>
                <a:gd name="connsiteY3" fmla="*/ 12504 h 625065"/>
              </a:gdLst>
              <a:ahLst/>
              <a:cxnLst>
                <a:cxn ang="0">
                  <a:pos x="connsiteX0" y="connsiteY0"/>
                </a:cxn>
                <a:cxn ang="0">
                  <a:pos x="connsiteX1" y="connsiteY1"/>
                </a:cxn>
                <a:cxn ang="0">
                  <a:pos x="connsiteX2" y="connsiteY2"/>
                </a:cxn>
                <a:cxn ang="0">
                  <a:pos x="connsiteX3" y="connsiteY3"/>
                </a:cxn>
              </a:cxnLst>
              <a:rect l="l" t="t" r="r" b="b"/>
              <a:pathLst>
                <a:path w="452190" h="625065">
                  <a:moveTo>
                    <a:pt x="295228" y="12504"/>
                  </a:moveTo>
                  <a:cubicBezTo>
                    <a:pt x="45994" y="-99104"/>
                    <a:pt x="-81798" y="571998"/>
                    <a:pt x="57209" y="614994"/>
                  </a:cubicBezTo>
                  <a:cubicBezTo>
                    <a:pt x="196208" y="658055"/>
                    <a:pt x="427848" y="562455"/>
                    <a:pt x="450242" y="339277"/>
                  </a:cubicBezTo>
                  <a:cubicBezTo>
                    <a:pt x="472599" y="116098"/>
                    <a:pt x="295228" y="12504"/>
                    <a:pt x="295228" y="1250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5" name="Freeform 804">
              <a:extLst>
                <a:ext uri="{FF2B5EF4-FFF2-40B4-BE49-F238E27FC236}">
                  <a16:creationId xmlns:a16="http://schemas.microsoft.com/office/drawing/2014/main" id="{0F18B13C-9D17-3801-16A5-1BB98C3BD5BF}"/>
                </a:ext>
              </a:extLst>
            </p:cNvPr>
            <p:cNvSpPr/>
            <p:nvPr/>
          </p:nvSpPr>
          <p:spPr>
            <a:xfrm>
              <a:off x="-6493400" y="2334166"/>
              <a:ext cx="677758" cy="753029"/>
            </a:xfrm>
            <a:custGeom>
              <a:avLst/>
              <a:gdLst>
                <a:gd name="connsiteX0" fmla="*/ 566192 w 677758"/>
                <a:gd name="connsiteY0" fmla="*/ 75092 h 753029"/>
                <a:gd name="connsiteX1" fmla="*/ 518700 w 677758"/>
                <a:gd name="connsiteY1" fmla="*/ 16520 h 753029"/>
                <a:gd name="connsiteX2" fmla="*/ 371301 w 677758"/>
                <a:gd name="connsiteY2" fmla="*/ 20223 h 753029"/>
                <a:gd name="connsiteX3" fmla="*/ 361313 w 677758"/>
                <a:gd name="connsiteY3" fmla="*/ 21918 h 753029"/>
                <a:gd name="connsiteX4" fmla="*/ 304479 w 677758"/>
                <a:gd name="connsiteY4" fmla="*/ 7954 h 753029"/>
                <a:gd name="connsiteX5" fmla="*/ 308337 w 677758"/>
                <a:gd name="connsiteY5" fmla="*/ 32998 h 753029"/>
                <a:gd name="connsiteX6" fmla="*/ 44 w 677758"/>
                <a:gd name="connsiteY6" fmla="*/ 414272 h 753029"/>
                <a:gd name="connsiteX7" fmla="*/ 199985 w 677758"/>
                <a:gd name="connsiteY7" fmla="*/ 705639 h 753029"/>
                <a:gd name="connsiteX8" fmla="*/ 337728 w 677758"/>
                <a:gd name="connsiteY8" fmla="*/ 749464 h 753029"/>
                <a:gd name="connsiteX9" fmla="*/ 479108 w 677758"/>
                <a:gd name="connsiteY9" fmla="*/ 711248 h 753029"/>
                <a:gd name="connsiteX10" fmla="*/ 575026 w 677758"/>
                <a:gd name="connsiteY10" fmla="*/ 558191 h 753029"/>
                <a:gd name="connsiteX11" fmla="*/ 541417 w 677758"/>
                <a:gd name="connsiteY11" fmla="*/ 486485 h 753029"/>
                <a:gd name="connsiteX12" fmla="*/ 622944 w 677758"/>
                <a:gd name="connsiteY12" fmla="*/ 443452 h 753029"/>
                <a:gd name="connsiteX13" fmla="*/ 675126 w 677758"/>
                <a:gd name="connsiteY13" fmla="*/ 236070 h 753029"/>
                <a:gd name="connsiteX14" fmla="*/ 566192 w 677758"/>
                <a:gd name="connsiteY14" fmla="*/ 75092 h 753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77758" h="753029">
                  <a:moveTo>
                    <a:pt x="566192" y="75092"/>
                  </a:moveTo>
                  <a:cubicBezTo>
                    <a:pt x="563811" y="73867"/>
                    <a:pt x="568611" y="39216"/>
                    <a:pt x="518700" y="16520"/>
                  </a:cubicBezTo>
                  <a:cubicBezTo>
                    <a:pt x="432418" y="-22700"/>
                    <a:pt x="371301" y="20223"/>
                    <a:pt x="371301" y="20223"/>
                  </a:cubicBezTo>
                  <a:cubicBezTo>
                    <a:pt x="367839" y="20730"/>
                    <a:pt x="364664" y="21374"/>
                    <a:pt x="361313" y="21918"/>
                  </a:cubicBezTo>
                  <a:cubicBezTo>
                    <a:pt x="347753" y="10146"/>
                    <a:pt x="320060" y="-9896"/>
                    <a:pt x="304479" y="7954"/>
                  </a:cubicBezTo>
                  <a:cubicBezTo>
                    <a:pt x="299651" y="13425"/>
                    <a:pt x="303657" y="22995"/>
                    <a:pt x="308337" y="32998"/>
                  </a:cubicBezTo>
                  <a:cubicBezTo>
                    <a:pt x="80094" y="91782"/>
                    <a:pt x="-2190" y="221489"/>
                    <a:pt x="44" y="414272"/>
                  </a:cubicBezTo>
                  <a:cubicBezTo>
                    <a:pt x="2315" y="607985"/>
                    <a:pt x="137677" y="679342"/>
                    <a:pt x="199985" y="705639"/>
                  </a:cubicBezTo>
                  <a:cubicBezTo>
                    <a:pt x="262293" y="731936"/>
                    <a:pt x="325793" y="763814"/>
                    <a:pt x="337728" y="749464"/>
                  </a:cubicBezTo>
                  <a:cubicBezTo>
                    <a:pt x="349738" y="735141"/>
                    <a:pt x="404837" y="751877"/>
                    <a:pt x="479108" y="711248"/>
                  </a:cubicBezTo>
                  <a:cubicBezTo>
                    <a:pt x="553426" y="670591"/>
                    <a:pt x="575026" y="558191"/>
                    <a:pt x="575026" y="558191"/>
                  </a:cubicBezTo>
                  <a:cubicBezTo>
                    <a:pt x="575026" y="558191"/>
                    <a:pt x="534207" y="555815"/>
                    <a:pt x="541417" y="486485"/>
                  </a:cubicBezTo>
                  <a:cubicBezTo>
                    <a:pt x="548635" y="417081"/>
                    <a:pt x="622944" y="443452"/>
                    <a:pt x="622944" y="443452"/>
                  </a:cubicBezTo>
                  <a:cubicBezTo>
                    <a:pt x="601491" y="253589"/>
                    <a:pt x="675126" y="236070"/>
                    <a:pt x="675126" y="236070"/>
                  </a:cubicBezTo>
                  <a:cubicBezTo>
                    <a:pt x="689692" y="173860"/>
                    <a:pt x="642495" y="113087"/>
                    <a:pt x="566192" y="75092"/>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6" name="Freeform 805">
              <a:extLst>
                <a:ext uri="{FF2B5EF4-FFF2-40B4-BE49-F238E27FC236}">
                  <a16:creationId xmlns:a16="http://schemas.microsoft.com/office/drawing/2014/main" id="{4561A8C3-7CCD-8378-D27A-FA180B5104AD}"/>
                </a:ext>
              </a:extLst>
            </p:cNvPr>
            <p:cNvSpPr/>
            <p:nvPr/>
          </p:nvSpPr>
          <p:spPr>
            <a:xfrm>
              <a:off x="-6350587" y="2525434"/>
              <a:ext cx="81419" cy="113048"/>
            </a:xfrm>
            <a:custGeom>
              <a:avLst/>
              <a:gdLst>
                <a:gd name="connsiteX0" fmla="*/ 77508 w 81419"/>
                <a:gd name="connsiteY0" fmla="*/ 618 h 113048"/>
                <a:gd name="connsiteX1" fmla="*/ 22446 w 81419"/>
                <a:gd name="connsiteY1" fmla="*/ 44765 h 113048"/>
                <a:gd name="connsiteX2" fmla="*/ 199 w 81419"/>
                <a:gd name="connsiteY2" fmla="*/ 107371 h 113048"/>
                <a:gd name="connsiteX3" fmla="*/ 5572 w 81419"/>
                <a:gd name="connsiteY3" fmla="*/ 108587 h 113048"/>
                <a:gd name="connsiteX4" fmla="*/ 31252 w 81419"/>
                <a:gd name="connsiteY4" fmla="*/ 50660 h 113048"/>
                <a:gd name="connsiteX5" fmla="*/ 79382 w 81419"/>
                <a:gd name="connsiteY5" fmla="*/ 4643 h 113048"/>
                <a:gd name="connsiteX6" fmla="*/ 77508 w 81419"/>
                <a:gd name="connsiteY6" fmla="*/ 618 h 113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419" h="113048">
                  <a:moveTo>
                    <a:pt x="77508" y="618"/>
                  </a:moveTo>
                  <a:cubicBezTo>
                    <a:pt x="65969" y="5149"/>
                    <a:pt x="41240" y="18284"/>
                    <a:pt x="22446" y="44765"/>
                  </a:cubicBezTo>
                  <a:cubicBezTo>
                    <a:pt x="7409" y="69515"/>
                    <a:pt x="1612" y="93767"/>
                    <a:pt x="199" y="107371"/>
                  </a:cubicBezTo>
                  <a:cubicBezTo>
                    <a:pt x="-918" y="114418"/>
                    <a:pt x="2904" y="114998"/>
                    <a:pt x="5572" y="108587"/>
                  </a:cubicBezTo>
                  <a:cubicBezTo>
                    <a:pt x="9938" y="95886"/>
                    <a:pt x="17406" y="73586"/>
                    <a:pt x="31252" y="50660"/>
                  </a:cubicBezTo>
                  <a:cubicBezTo>
                    <a:pt x="48523" y="26380"/>
                    <a:pt x="69717" y="12306"/>
                    <a:pt x="79382" y="4643"/>
                  </a:cubicBezTo>
                  <a:cubicBezTo>
                    <a:pt x="82880" y="1548"/>
                    <a:pt x="81625" y="-1289"/>
                    <a:pt x="77508" y="61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7" name="Freeform 806">
              <a:extLst>
                <a:ext uri="{FF2B5EF4-FFF2-40B4-BE49-F238E27FC236}">
                  <a16:creationId xmlns:a16="http://schemas.microsoft.com/office/drawing/2014/main" id="{C9721094-DBFF-E209-5ECF-A4A3114B94BE}"/>
                </a:ext>
              </a:extLst>
            </p:cNvPr>
            <p:cNvSpPr/>
            <p:nvPr/>
          </p:nvSpPr>
          <p:spPr>
            <a:xfrm>
              <a:off x="-6385541" y="2506879"/>
              <a:ext cx="13627" cy="119423"/>
            </a:xfrm>
            <a:custGeom>
              <a:avLst/>
              <a:gdLst>
                <a:gd name="connsiteX0" fmla="*/ 9270 w 13627"/>
                <a:gd name="connsiteY0" fmla="*/ 2473 h 119423"/>
                <a:gd name="connsiteX1" fmla="*/ 2 w 13627"/>
                <a:gd name="connsiteY1" fmla="*/ 60437 h 119423"/>
                <a:gd name="connsiteX2" fmla="*/ 7285 w 13627"/>
                <a:gd name="connsiteY2" fmla="*/ 115490 h 119423"/>
                <a:gd name="connsiteX3" fmla="*/ 12658 w 13627"/>
                <a:gd name="connsiteY3" fmla="*/ 114588 h 119423"/>
                <a:gd name="connsiteX4" fmla="*/ 10562 w 13627"/>
                <a:gd name="connsiteY4" fmla="*/ 60621 h 119423"/>
                <a:gd name="connsiteX5" fmla="*/ 13627 w 13627"/>
                <a:gd name="connsiteY5" fmla="*/ 3302 h 119423"/>
                <a:gd name="connsiteX6" fmla="*/ 9270 w 13627"/>
                <a:gd name="connsiteY6" fmla="*/ 2473 h 119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27" h="119423">
                  <a:moveTo>
                    <a:pt x="9270" y="2473"/>
                  </a:moveTo>
                  <a:cubicBezTo>
                    <a:pt x="5735" y="12154"/>
                    <a:pt x="759" y="34242"/>
                    <a:pt x="2" y="60437"/>
                  </a:cubicBezTo>
                  <a:cubicBezTo>
                    <a:pt x="-109" y="84146"/>
                    <a:pt x="3824" y="104585"/>
                    <a:pt x="7285" y="115490"/>
                  </a:cubicBezTo>
                  <a:cubicBezTo>
                    <a:pt x="8901" y="121284"/>
                    <a:pt x="12732" y="120418"/>
                    <a:pt x="12658" y="114588"/>
                  </a:cubicBezTo>
                  <a:cubicBezTo>
                    <a:pt x="12261" y="103258"/>
                    <a:pt x="10525" y="83428"/>
                    <a:pt x="10562" y="60621"/>
                  </a:cubicBezTo>
                  <a:cubicBezTo>
                    <a:pt x="11319" y="35393"/>
                    <a:pt x="13664" y="13701"/>
                    <a:pt x="13627" y="3302"/>
                  </a:cubicBezTo>
                  <a:cubicBezTo>
                    <a:pt x="13553" y="-585"/>
                    <a:pt x="10525" y="-1266"/>
                    <a:pt x="9270" y="2473"/>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8" name="Freeform 807">
              <a:extLst>
                <a:ext uri="{FF2B5EF4-FFF2-40B4-BE49-F238E27FC236}">
                  <a16:creationId xmlns:a16="http://schemas.microsoft.com/office/drawing/2014/main" id="{D0DC062B-6464-0F9D-525D-5DC174D646F5}"/>
                </a:ext>
              </a:extLst>
            </p:cNvPr>
            <p:cNvSpPr/>
            <p:nvPr/>
          </p:nvSpPr>
          <p:spPr>
            <a:xfrm>
              <a:off x="-6432379" y="2602601"/>
              <a:ext cx="44481" cy="44053"/>
            </a:xfrm>
            <a:custGeom>
              <a:avLst/>
              <a:gdLst>
                <a:gd name="connsiteX0" fmla="*/ 22932 w 44481"/>
                <a:gd name="connsiteY0" fmla="*/ 21601 h 44053"/>
                <a:gd name="connsiteX1" fmla="*/ 4184 w 44481"/>
                <a:gd name="connsiteY1" fmla="*/ 628 h 44053"/>
                <a:gd name="connsiteX2" fmla="*/ 30 w 44481"/>
                <a:gd name="connsiteY2" fmla="*/ 2350 h 44053"/>
                <a:gd name="connsiteX3" fmla="*/ 15686 w 44481"/>
                <a:gd name="connsiteY3" fmla="*/ 29301 h 44053"/>
                <a:gd name="connsiteX4" fmla="*/ 40886 w 44481"/>
                <a:gd name="connsiteY4" fmla="*/ 43910 h 44053"/>
                <a:gd name="connsiteX5" fmla="*/ 43554 w 44481"/>
                <a:gd name="connsiteY5" fmla="*/ 39083 h 44053"/>
                <a:gd name="connsiteX6" fmla="*/ 22932 w 44481"/>
                <a:gd name="connsiteY6" fmla="*/ 21601 h 44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81" h="44053">
                  <a:moveTo>
                    <a:pt x="22932" y="21601"/>
                  </a:moveTo>
                  <a:cubicBezTo>
                    <a:pt x="13987" y="13035"/>
                    <a:pt x="8006" y="4580"/>
                    <a:pt x="4184" y="628"/>
                  </a:cubicBezTo>
                  <a:cubicBezTo>
                    <a:pt x="2597" y="-744"/>
                    <a:pt x="-330" y="269"/>
                    <a:pt x="30" y="2350"/>
                  </a:cubicBezTo>
                  <a:cubicBezTo>
                    <a:pt x="612" y="7858"/>
                    <a:pt x="5440" y="19547"/>
                    <a:pt x="15686" y="29301"/>
                  </a:cubicBezTo>
                  <a:cubicBezTo>
                    <a:pt x="25092" y="37646"/>
                    <a:pt x="35043" y="42501"/>
                    <a:pt x="40886" y="43910"/>
                  </a:cubicBezTo>
                  <a:cubicBezTo>
                    <a:pt x="43951" y="44803"/>
                    <a:pt x="45649" y="41321"/>
                    <a:pt x="43554" y="39083"/>
                  </a:cubicBezTo>
                  <a:cubicBezTo>
                    <a:pt x="39262" y="35058"/>
                    <a:pt x="31406" y="29044"/>
                    <a:pt x="22932" y="2160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9" name="Freeform 808">
              <a:extLst>
                <a:ext uri="{FF2B5EF4-FFF2-40B4-BE49-F238E27FC236}">
                  <a16:creationId xmlns:a16="http://schemas.microsoft.com/office/drawing/2014/main" id="{076AB192-4304-EAF9-0EDF-3E0B586F2AF7}"/>
                </a:ext>
              </a:extLst>
            </p:cNvPr>
            <p:cNvSpPr/>
            <p:nvPr/>
          </p:nvSpPr>
          <p:spPr>
            <a:xfrm>
              <a:off x="-6449212" y="2683315"/>
              <a:ext cx="48705" cy="39289"/>
            </a:xfrm>
            <a:custGeom>
              <a:avLst/>
              <a:gdLst>
                <a:gd name="connsiteX0" fmla="*/ 46651 w 48705"/>
                <a:gd name="connsiteY0" fmla="*/ 3 h 39289"/>
                <a:gd name="connsiteX1" fmla="*/ 17915 w 48705"/>
                <a:gd name="connsiteY1" fmla="*/ 12235 h 39289"/>
                <a:gd name="connsiteX2" fmla="*/ 275 w 48705"/>
                <a:gd name="connsiteY2" fmla="*/ 35409 h 39289"/>
                <a:gd name="connsiteX3" fmla="*/ 4789 w 48705"/>
                <a:gd name="connsiteY3" fmla="*/ 38605 h 39289"/>
                <a:gd name="connsiteX4" fmla="*/ 24691 w 48705"/>
                <a:gd name="connsiteY4" fmla="*/ 20368 h 39289"/>
                <a:gd name="connsiteX5" fmla="*/ 47842 w 48705"/>
                <a:gd name="connsiteY5" fmla="*/ 4359 h 39289"/>
                <a:gd name="connsiteX6" fmla="*/ 46651 w 48705"/>
                <a:gd name="connsiteY6" fmla="*/ 3 h 39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705" h="39289">
                  <a:moveTo>
                    <a:pt x="46651" y="3"/>
                  </a:moveTo>
                  <a:cubicBezTo>
                    <a:pt x="41020" y="-108"/>
                    <a:pt x="28872" y="3273"/>
                    <a:pt x="17915" y="12235"/>
                  </a:cubicBezTo>
                  <a:cubicBezTo>
                    <a:pt x="8426" y="20506"/>
                    <a:pt x="2444" y="29754"/>
                    <a:pt x="275" y="35409"/>
                  </a:cubicBezTo>
                  <a:cubicBezTo>
                    <a:pt x="-981" y="38320"/>
                    <a:pt x="2333" y="40438"/>
                    <a:pt x="4789" y="38605"/>
                  </a:cubicBezTo>
                  <a:cubicBezTo>
                    <a:pt x="9330" y="34866"/>
                    <a:pt x="16254" y="27782"/>
                    <a:pt x="24691" y="20368"/>
                  </a:cubicBezTo>
                  <a:cubicBezTo>
                    <a:pt x="34318" y="12520"/>
                    <a:pt x="43439" y="7703"/>
                    <a:pt x="47842" y="4359"/>
                  </a:cubicBezTo>
                  <a:cubicBezTo>
                    <a:pt x="49429" y="2987"/>
                    <a:pt x="48709" y="-34"/>
                    <a:pt x="46651" y="3"/>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0" name="Freeform 809">
              <a:extLst>
                <a:ext uri="{FF2B5EF4-FFF2-40B4-BE49-F238E27FC236}">
                  <a16:creationId xmlns:a16="http://schemas.microsoft.com/office/drawing/2014/main" id="{298BB12A-50A8-A38D-2849-DC301CC21397}"/>
                </a:ext>
              </a:extLst>
            </p:cNvPr>
            <p:cNvSpPr/>
            <p:nvPr/>
          </p:nvSpPr>
          <p:spPr>
            <a:xfrm>
              <a:off x="-6344148" y="2657287"/>
              <a:ext cx="122477" cy="29770"/>
            </a:xfrm>
            <a:custGeom>
              <a:avLst/>
              <a:gdLst>
                <a:gd name="connsiteX0" fmla="*/ 120288 w 122477"/>
                <a:gd name="connsiteY0" fmla="*/ 25487 h 29770"/>
                <a:gd name="connsiteX1" fmla="*/ 62521 w 122477"/>
                <a:gd name="connsiteY1" fmla="*/ 5269 h 29770"/>
                <a:gd name="connsiteX2" fmla="*/ 4616 w 122477"/>
                <a:gd name="connsiteY2" fmla="*/ 664 h 29770"/>
                <a:gd name="connsiteX3" fmla="*/ 4579 w 122477"/>
                <a:gd name="connsiteY3" fmla="*/ 6135 h 29770"/>
                <a:gd name="connsiteX4" fmla="*/ 60112 w 122477"/>
                <a:gd name="connsiteY4" fmla="*/ 15595 h 29770"/>
                <a:gd name="connsiteX5" fmla="*/ 118774 w 122477"/>
                <a:gd name="connsiteY5" fmla="*/ 29696 h 29770"/>
                <a:gd name="connsiteX6" fmla="*/ 120288 w 122477"/>
                <a:gd name="connsiteY6" fmla="*/ 25487 h 29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77" h="29770">
                  <a:moveTo>
                    <a:pt x="120288" y="25487"/>
                  </a:moveTo>
                  <a:cubicBezTo>
                    <a:pt x="110771" y="20412"/>
                    <a:pt x="88958" y="12030"/>
                    <a:pt x="62521" y="5269"/>
                  </a:cubicBezTo>
                  <a:cubicBezTo>
                    <a:pt x="38401" y="-239"/>
                    <a:pt x="16551" y="-736"/>
                    <a:pt x="4616" y="664"/>
                  </a:cubicBezTo>
                  <a:cubicBezTo>
                    <a:pt x="-1624" y="1097"/>
                    <a:pt x="-1440" y="5020"/>
                    <a:pt x="4579" y="6135"/>
                  </a:cubicBezTo>
                  <a:cubicBezTo>
                    <a:pt x="16191" y="7858"/>
                    <a:pt x="36739" y="10271"/>
                    <a:pt x="60112" y="15595"/>
                  </a:cubicBezTo>
                  <a:cubicBezTo>
                    <a:pt x="85820" y="22107"/>
                    <a:pt x="108140" y="28048"/>
                    <a:pt x="118774" y="29696"/>
                  </a:cubicBezTo>
                  <a:cubicBezTo>
                    <a:pt x="122854" y="30277"/>
                    <a:pt x="123860" y="27320"/>
                    <a:pt x="120288" y="2548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1" name="Freeform 810">
              <a:extLst>
                <a:ext uri="{FF2B5EF4-FFF2-40B4-BE49-F238E27FC236}">
                  <a16:creationId xmlns:a16="http://schemas.microsoft.com/office/drawing/2014/main" id="{2032BA19-A0C5-7A1E-44AA-A80F3A114730}"/>
                </a:ext>
              </a:extLst>
            </p:cNvPr>
            <p:cNvSpPr/>
            <p:nvPr/>
          </p:nvSpPr>
          <p:spPr>
            <a:xfrm>
              <a:off x="-6387388" y="2691878"/>
              <a:ext cx="24697" cy="123363"/>
            </a:xfrm>
            <a:custGeom>
              <a:avLst/>
              <a:gdLst>
                <a:gd name="connsiteX0" fmla="*/ 20375 w 24697"/>
                <a:gd name="connsiteY0" fmla="*/ 2336 h 123363"/>
                <a:gd name="connsiteX1" fmla="*/ 3178 w 24697"/>
                <a:gd name="connsiteY1" fmla="*/ 60917 h 123363"/>
                <a:gd name="connsiteX2" fmla="*/ 1553 w 24697"/>
                <a:gd name="connsiteY2" fmla="*/ 118918 h 123363"/>
                <a:gd name="connsiteX3" fmla="*/ 7037 w 24697"/>
                <a:gd name="connsiteY3" fmla="*/ 118623 h 123363"/>
                <a:gd name="connsiteX4" fmla="*/ 13637 w 24697"/>
                <a:gd name="connsiteY4" fmla="*/ 62787 h 123363"/>
                <a:gd name="connsiteX5" fmla="*/ 24668 w 24697"/>
                <a:gd name="connsiteY5" fmla="*/ 3561 h 123363"/>
                <a:gd name="connsiteX6" fmla="*/ 20375 w 24697"/>
                <a:gd name="connsiteY6" fmla="*/ 2336 h 123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97" h="123363">
                  <a:moveTo>
                    <a:pt x="20375" y="2336"/>
                  </a:moveTo>
                  <a:cubicBezTo>
                    <a:pt x="15760" y="12091"/>
                    <a:pt x="8477" y="34252"/>
                    <a:pt x="3178" y="60917"/>
                  </a:cubicBezTo>
                  <a:cubicBezTo>
                    <a:pt x="-1077" y="85234"/>
                    <a:pt x="-459" y="107045"/>
                    <a:pt x="1553" y="118918"/>
                  </a:cubicBezTo>
                  <a:cubicBezTo>
                    <a:pt x="2384" y="125034"/>
                    <a:pt x="6243" y="124748"/>
                    <a:pt x="7037" y="118623"/>
                  </a:cubicBezTo>
                  <a:cubicBezTo>
                    <a:pt x="8117" y="106971"/>
                    <a:pt x="9492" y="86357"/>
                    <a:pt x="13637" y="62787"/>
                  </a:cubicBezTo>
                  <a:cubicBezTo>
                    <a:pt x="18797" y="36877"/>
                    <a:pt x="23551" y="14320"/>
                    <a:pt x="24668" y="3561"/>
                  </a:cubicBezTo>
                  <a:cubicBezTo>
                    <a:pt x="25027" y="-501"/>
                    <a:pt x="22037" y="-1330"/>
                    <a:pt x="20375" y="2336"/>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2" name="Freeform 811">
              <a:extLst>
                <a:ext uri="{FF2B5EF4-FFF2-40B4-BE49-F238E27FC236}">
                  <a16:creationId xmlns:a16="http://schemas.microsoft.com/office/drawing/2014/main" id="{D08FCA04-E47A-36AB-E8FC-8C9DDD779D4A}"/>
                </a:ext>
              </a:extLst>
            </p:cNvPr>
            <p:cNvSpPr/>
            <p:nvPr/>
          </p:nvSpPr>
          <p:spPr>
            <a:xfrm>
              <a:off x="-6344764" y="2681283"/>
              <a:ext cx="98883" cy="92865"/>
            </a:xfrm>
            <a:custGeom>
              <a:avLst/>
              <a:gdLst>
                <a:gd name="connsiteX0" fmla="*/ 56684 w 98883"/>
                <a:gd name="connsiteY0" fmla="*/ 37294 h 92865"/>
                <a:gd name="connsiteX1" fmla="*/ 5804 w 98883"/>
                <a:gd name="connsiteY1" fmla="*/ 1206 h 92865"/>
                <a:gd name="connsiteX2" fmla="*/ 2850 w 98883"/>
                <a:gd name="connsiteY2" fmla="*/ 5811 h 92865"/>
                <a:gd name="connsiteX3" fmla="*/ 49401 w 98883"/>
                <a:gd name="connsiteY3" fmla="*/ 44994 h 92865"/>
                <a:gd name="connsiteX4" fmla="*/ 94438 w 98883"/>
                <a:gd name="connsiteY4" fmla="*/ 91370 h 92865"/>
                <a:gd name="connsiteX5" fmla="*/ 98085 w 98883"/>
                <a:gd name="connsiteY5" fmla="*/ 88745 h 92865"/>
                <a:gd name="connsiteX6" fmla="*/ 56684 w 98883"/>
                <a:gd name="connsiteY6" fmla="*/ 37294 h 92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883" h="92865">
                  <a:moveTo>
                    <a:pt x="56684" y="37294"/>
                  </a:moveTo>
                  <a:cubicBezTo>
                    <a:pt x="37179" y="19268"/>
                    <a:pt x="17416" y="6750"/>
                    <a:pt x="5804" y="1206"/>
                  </a:cubicBezTo>
                  <a:cubicBezTo>
                    <a:pt x="-178" y="-1889"/>
                    <a:pt x="-2163" y="1454"/>
                    <a:pt x="2850" y="5811"/>
                  </a:cubicBezTo>
                  <a:cubicBezTo>
                    <a:pt x="12551" y="13870"/>
                    <a:pt x="30468" y="27475"/>
                    <a:pt x="49401" y="44994"/>
                  </a:cubicBezTo>
                  <a:cubicBezTo>
                    <a:pt x="69774" y="64852"/>
                    <a:pt x="86038" y="83385"/>
                    <a:pt x="94438" y="91370"/>
                  </a:cubicBezTo>
                  <a:cubicBezTo>
                    <a:pt x="97688" y="94355"/>
                    <a:pt x="100245" y="92559"/>
                    <a:pt x="98085" y="88745"/>
                  </a:cubicBezTo>
                  <a:cubicBezTo>
                    <a:pt x="92491" y="78595"/>
                    <a:pt x="77851" y="57908"/>
                    <a:pt x="56684" y="37294"/>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3" name="Freeform 812">
              <a:extLst>
                <a:ext uri="{FF2B5EF4-FFF2-40B4-BE49-F238E27FC236}">
                  <a16:creationId xmlns:a16="http://schemas.microsoft.com/office/drawing/2014/main" id="{2FE409AC-83A3-D554-8E65-33350BE4DE88}"/>
                </a:ext>
              </a:extLst>
            </p:cNvPr>
            <p:cNvSpPr/>
            <p:nvPr/>
          </p:nvSpPr>
          <p:spPr>
            <a:xfrm>
              <a:off x="-6400349" y="2614792"/>
              <a:ext cx="36711" cy="41489"/>
            </a:xfrm>
            <a:custGeom>
              <a:avLst/>
              <a:gdLst>
                <a:gd name="connsiteX0" fmla="*/ 2727 w 36711"/>
                <a:gd name="connsiteY0" fmla="*/ 52 h 41489"/>
                <a:gd name="connsiteX1" fmla="*/ 309 w 36711"/>
                <a:gd name="connsiteY1" fmla="*/ 3801 h 41489"/>
                <a:gd name="connsiteX2" fmla="*/ 17875 w 36711"/>
                <a:gd name="connsiteY2" fmla="*/ 22002 h 41489"/>
                <a:gd name="connsiteX3" fmla="*/ 31389 w 36711"/>
                <a:gd name="connsiteY3" fmla="*/ 40276 h 41489"/>
                <a:gd name="connsiteX4" fmla="*/ 36697 w 36711"/>
                <a:gd name="connsiteY4" fmla="*/ 38950 h 41489"/>
                <a:gd name="connsiteX5" fmla="*/ 25629 w 36711"/>
                <a:gd name="connsiteY5" fmla="*/ 14882 h 41489"/>
                <a:gd name="connsiteX6" fmla="*/ 2727 w 36711"/>
                <a:gd name="connsiteY6" fmla="*/ 52 h 4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11" h="41489">
                  <a:moveTo>
                    <a:pt x="2727" y="52"/>
                  </a:moveTo>
                  <a:cubicBezTo>
                    <a:pt x="927" y="-408"/>
                    <a:pt x="-698" y="2281"/>
                    <a:pt x="309" y="3801"/>
                  </a:cubicBezTo>
                  <a:cubicBezTo>
                    <a:pt x="3161" y="7789"/>
                    <a:pt x="10195" y="14302"/>
                    <a:pt x="17875" y="22002"/>
                  </a:cubicBezTo>
                  <a:cubicBezTo>
                    <a:pt x="24327" y="29380"/>
                    <a:pt x="28546" y="36039"/>
                    <a:pt x="31389" y="40276"/>
                  </a:cubicBezTo>
                  <a:cubicBezTo>
                    <a:pt x="33087" y="42293"/>
                    <a:pt x="36983" y="41759"/>
                    <a:pt x="36697" y="38950"/>
                  </a:cubicBezTo>
                  <a:cubicBezTo>
                    <a:pt x="36734" y="33193"/>
                    <a:pt x="33272" y="23374"/>
                    <a:pt x="25629" y="14882"/>
                  </a:cubicBezTo>
                  <a:cubicBezTo>
                    <a:pt x="16970" y="6104"/>
                    <a:pt x="7592" y="1102"/>
                    <a:pt x="2727" y="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4" name="Freeform 813">
              <a:extLst>
                <a:ext uri="{FF2B5EF4-FFF2-40B4-BE49-F238E27FC236}">
                  <a16:creationId xmlns:a16="http://schemas.microsoft.com/office/drawing/2014/main" id="{C613E34D-2885-3566-17E0-97C751D6C48E}"/>
                </a:ext>
              </a:extLst>
            </p:cNvPr>
            <p:cNvSpPr/>
            <p:nvPr/>
          </p:nvSpPr>
          <p:spPr>
            <a:xfrm>
              <a:off x="-6430899" y="2663900"/>
              <a:ext cx="39740" cy="13610"/>
            </a:xfrm>
            <a:custGeom>
              <a:avLst/>
              <a:gdLst>
                <a:gd name="connsiteX0" fmla="*/ 21230 w 39740"/>
                <a:gd name="connsiteY0" fmla="*/ 57 h 13610"/>
                <a:gd name="connsiteX1" fmla="*/ 858 w 39740"/>
                <a:gd name="connsiteY1" fmla="*/ 2544 h 13610"/>
                <a:gd name="connsiteX2" fmla="*/ 1042 w 39740"/>
                <a:gd name="connsiteY2" fmla="*/ 6965 h 13610"/>
                <a:gd name="connsiteX3" fmla="*/ 19642 w 39740"/>
                <a:gd name="connsiteY3" fmla="*/ 10493 h 13610"/>
                <a:gd name="connsiteX4" fmla="*/ 36553 w 39740"/>
                <a:gd name="connsiteY4" fmla="*/ 13588 h 13610"/>
                <a:gd name="connsiteX5" fmla="*/ 39193 w 39740"/>
                <a:gd name="connsiteY5" fmla="*/ 8733 h 13610"/>
                <a:gd name="connsiteX6" fmla="*/ 21230 w 39740"/>
                <a:gd name="connsiteY6" fmla="*/ 57 h 1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740" h="13610">
                  <a:moveTo>
                    <a:pt x="21230" y="57"/>
                  </a:moveTo>
                  <a:cubicBezTo>
                    <a:pt x="12110" y="-266"/>
                    <a:pt x="4218" y="812"/>
                    <a:pt x="858" y="2544"/>
                  </a:cubicBezTo>
                  <a:cubicBezTo>
                    <a:pt x="-398" y="3152"/>
                    <a:pt x="-223" y="6320"/>
                    <a:pt x="1042" y="6965"/>
                  </a:cubicBezTo>
                  <a:cubicBezTo>
                    <a:pt x="4541" y="8908"/>
                    <a:pt x="11501" y="10354"/>
                    <a:pt x="19642" y="10493"/>
                  </a:cubicBezTo>
                  <a:cubicBezTo>
                    <a:pt x="26279" y="12869"/>
                    <a:pt x="32446" y="13772"/>
                    <a:pt x="36553" y="13588"/>
                  </a:cubicBezTo>
                  <a:cubicBezTo>
                    <a:pt x="38723" y="13440"/>
                    <a:pt x="40744" y="10060"/>
                    <a:pt x="39193" y="8733"/>
                  </a:cubicBezTo>
                  <a:cubicBezTo>
                    <a:pt x="36193" y="6071"/>
                    <a:pt x="29418" y="2617"/>
                    <a:pt x="21230" y="5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5" name="Freeform 814">
              <a:extLst>
                <a:ext uri="{FF2B5EF4-FFF2-40B4-BE49-F238E27FC236}">
                  <a16:creationId xmlns:a16="http://schemas.microsoft.com/office/drawing/2014/main" id="{1635D007-D973-7B6B-82D4-C7E349E84BB3}"/>
                </a:ext>
              </a:extLst>
            </p:cNvPr>
            <p:cNvSpPr/>
            <p:nvPr/>
          </p:nvSpPr>
          <p:spPr>
            <a:xfrm>
              <a:off x="-5980323" y="2440942"/>
              <a:ext cx="110563" cy="104206"/>
            </a:xfrm>
            <a:custGeom>
              <a:avLst/>
              <a:gdLst>
                <a:gd name="connsiteX0" fmla="*/ 73701 w 110563"/>
                <a:gd name="connsiteY0" fmla="*/ 30305 h 104206"/>
                <a:gd name="connsiteX1" fmla="*/ 5882 w 110563"/>
                <a:gd name="connsiteY1" fmla="*/ 738 h 104206"/>
                <a:gd name="connsiteX2" fmla="*/ 5808 w 110563"/>
                <a:gd name="connsiteY2" fmla="*/ 6200 h 104206"/>
                <a:gd name="connsiteX3" fmla="*/ 65772 w 110563"/>
                <a:gd name="connsiteY3" fmla="*/ 37323 h 104206"/>
                <a:gd name="connsiteX4" fmla="*/ 106046 w 110563"/>
                <a:gd name="connsiteY4" fmla="*/ 101440 h 104206"/>
                <a:gd name="connsiteX5" fmla="*/ 110227 w 110563"/>
                <a:gd name="connsiteY5" fmla="*/ 99782 h 104206"/>
                <a:gd name="connsiteX6" fmla="*/ 73701 w 110563"/>
                <a:gd name="connsiteY6" fmla="*/ 30305 h 104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63" h="104206">
                  <a:moveTo>
                    <a:pt x="73701" y="30305"/>
                  </a:moveTo>
                  <a:cubicBezTo>
                    <a:pt x="52138" y="5592"/>
                    <a:pt x="21131" y="-2688"/>
                    <a:pt x="5882" y="738"/>
                  </a:cubicBezTo>
                  <a:cubicBezTo>
                    <a:pt x="-2232" y="1125"/>
                    <a:pt x="-1660" y="4947"/>
                    <a:pt x="5808" y="6200"/>
                  </a:cubicBezTo>
                  <a:cubicBezTo>
                    <a:pt x="20411" y="6200"/>
                    <a:pt x="45944" y="14941"/>
                    <a:pt x="65772" y="37323"/>
                  </a:cubicBezTo>
                  <a:cubicBezTo>
                    <a:pt x="87187" y="62515"/>
                    <a:pt x="99197" y="89715"/>
                    <a:pt x="106046" y="101440"/>
                  </a:cubicBezTo>
                  <a:cubicBezTo>
                    <a:pt x="108649" y="105834"/>
                    <a:pt x="111566" y="104784"/>
                    <a:pt x="110227" y="99782"/>
                  </a:cubicBezTo>
                  <a:cubicBezTo>
                    <a:pt x="106664" y="86758"/>
                    <a:pt x="96889" y="57689"/>
                    <a:pt x="73701" y="3030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6" name="Freeform 815">
              <a:extLst>
                <a:ext uri="{FF2B5EF4-FFF2-40B4-BE49-F238E27FC236}">
                  <a16:creationId xmlns:a16="http://schemas.microsoft.com/office/drawing/2014/main" id="{D53AFE11-E49F-DD84-6AF3-DD6CE5F562F3}"/>
                </a:ext>
              </a:extLst>
            </p:cNvPr>
            <p:cNvSpPr/>
            <p:nvPr/>
          </p:nvSpPr>
          <p:spPr>
            <a:xfrm>
              <a:off x="-6096270" y="2377269"/>
              <a:ext cx="83868" cy="51576"/>
            </a:xfrm>
            <a:custGeom>
              <a:avLst/>
              <a:gdLst>
                <a:gd name="connsiteX0" fmla="*/ 54544 w 83868"/>
                <a:gd name="connsiteY0" fmla="*/ 6448 h 51576"/>
                <a:gd name="connsiteX1" fmla="*/ 2076 w 83868"/>
                <a:gd name="connsiteY1" fmla="*/ 4467 h 51576"/>
                <a:gd name="connsiteX2" fmla="*/ 3054 w 83868"/>
                <a:gd name="connsiteY2" fmla="*/ 8852 h 51576"/>
                <a:gd name="connsiteX3" fmla="*/ 49098 w 83868"/>
                <a:gd name="connsiteY3" fmla="*/ 15511 h 51576"/>
                <a:gd name="connsiteX4" fmla="*/ 78341 w 83868"/>
                <a:gd name="connsiteY4" fmla="*/ 49223 h 51576"/>
                <a:gd name="connsiteX5" fmla="*/ 83391 w 83868"/>
                <a:gd name="connsiteY5" fmla="*/ 46957 h 51576"/>
                <a:gd name="connsiteX6" fmla="*/ 54544 w 83868"/>
                <a:gd name="connsiteY6" fmla="*/ 6448 h 5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868" h="51576">
                  <a:moveTo>
                    <a:pt x="54544" y="6448"/>
                  </a:moveTo>
                  <a:cubicBezTo>
                    <a:pt x="31245" y="-5103"/>
                    <a:pt x="10513" y="1870"/>
                    <a:pt x="2076" y="4467"/>
                  </a:cubicBezTo>
                  <a:cubicBezTo>
                    <a:pt x="-1238" y="5582"/>
                    <a:pt x="-343" y="8566"/>
                    <a:pt x="3054" y="8852"/>
                  </a:cubicBezTo>
                  <a:cubicBezTo>
                    <a:pt x="12138" y="9644"/>
                    <a:pt x="30747" y="6448"/>
                    <a:pt x="49098" y="15511"/>
                  </a:cubicBezTo>
                  <a:cubicBezTo>
                    <a:pt x="63987" y="26518"/>
                    <a:pt x="72535" y="41237"/>
                    <a:pt x="78341" y="49223"/>
                  </a:cubicBezTo>
                  <a:cubicBezTo>
                    <a:pt x="81554" y="53257"/>
                    <a:pt x="85191" y="51848"/>
                    <a:pt x="83391" y="46957"/>
                  </a:cubicBezTo>
                  <a:cubicBezTo>
                    <a:pt x="80105" y="37461"/>
                    <a:pt x="73080" y="20006"/>
                    <a:pt x="54544" y="644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7" name="Freeform 816">
              <a:extLst>
                <a:ext uri="{FF2B5EF4-FFF2-40B4-BE49-F238E27FC236}">
                  <a16:creationId xmlns:a16="http://schemas.microsoft.com/office/drawing/2014/main" id="{AC9E2257-542B-8B27-9319-60463D266FF6}"/>
                </a:ext>
              </a:extLst>
            </p:cNvPr>
            <p:cNvSpPr/>
            <p:nvPr/>
          </p:nvSpPr>
          <p:spPr>
            <a:xfrm>
              <a:off x="-6070144" y="2342022"/>
              <a:ext cx="79699" cy="88896"/>
            </a:xfrm>
            <a:custGeom>
              <a:avLst/>
              <a:gdLst>
                <a:gd name="connsiteX0" fmla="*/ 3319 w 79699"/>
                <a:gd name="connsiteY0" fmla="*/ 135 h 88896"/>
                <a:gd name="connsiteX1" fmla="*/ 2775 w 79699"/>
                <a:gd name="connsiteY1" fmla="*/ 4556 h 88896"/>
                <a:gd name="connsiteX2" fmla="*/ 52575 w 79699"/>
                <a:gd name="connsiteY2" fmla="*/ 33957 h 88896"/>
                <a:gd name="connsiteX3" fmla="*/ 73493 w 79699"/>
                <a:gd name="connsiteY3" fmla="*/ 84110 h 88896"/>
                <a:gd name="connsiteX4" fmla="*/ 78967 w 79699"/>
                <a:gd name="connsiteY4" fmla="*/ 84258 h 88896"/>
                <a:gd name="connsiteX5" fmla="*/ 60616 w 79699"/>
                <a:gd name="connsiteY5" fmla="*/ 27049 h 88896"/>
                <a:gd name="connsiteX6" fmla="*/ 3319 w 79699"/>
                <a:gd name="connsiteY6" fmla="*/ 135 h 88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699" h="88896">
                  <a:moveTo>
                    <a:pt x="3319" y="135"/>
                  </a:moveTo>
                  <a:cubicBezTo>
                    <a:pt x="-973" y="135"/>
                    <a:pt x="-1047" y="3230"/>
                    <a:pt x="2775" y="4556"/>
                  </a:cubicBezTo>
                  <a:cubicBezTo>
                    <a:pt x="12947" y="7154"/>
                    <a:pt x="35480" y="14237"/>
                    <a:pt x="52575" y="33957"/>
                  </a:cubicBezTo>
                  <a:cubicBezTo>
                    <a:pt x="67539" y="51873"/>
                    <a:pt x="72874" y="72634"/>
                    <a:pt x="73493" y="84110"/>
                  </a:cubicBezTo>
                  <a:cubicBezTo>
                    <a:pt x="74573" y="90153"/>
                    <a:pt x="78431" y="90770"/>
                    <a:pt x="78967" y="84258"/>
                  </a:cubicBezTo>
                  <a:cubicBezTo>
                    <a:pt x="81533" y="72164"/>
                    <a:pt x="77813" y="47516"/>
                    <a:pt x="60616" y="27049"/>
                  </a:cubicBezTo>
                  <a:cubicBezTo>
                    <a:pt x="41111" y="4520"/>
                    <a:pt x="14212" y="-979"/>
                    <a:pt x="3319" y="13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8" name="Freeform 817">
              <a:extLst>
                <a:ext uri="{FF2B5EF4-FFF2-40B4-BE49-F238E27FC236}">
                  <a16:creationId xmlns:a16="http://schemas.microsoft.com/office/drawing/2014/main" id="{522AE877-679C-3AC4-2E0E-6ED273604AB6}"/>
                </a:ext>
              </a:extLst>
            </p:cNvPr>
            <p:cNvSpPr/>
            <p:nvPr/>
          </p:nvSpPr>
          <p:spPr>
            <a:xfrm>
              <a:off x="-6230421" y="2919424"/>
              <a:ext cx="50669" cy="128532"/>
            </a:xfrm>
            <a:custGeom>
              <a:avLst/>
              <a:gdLst>
                <a:gd name="connsiteX0" fmla="*/ 26933 w 50669"/>
                <a:gd name="connsiteY0" fmla="*/ 64904 h 128532"/>
                <a:gd name="connsiteX1" fmla="*/ 4401 w 50669"/>
                <a:gd name="connsiteY1" fmla="*/ 2657 h 128532"/>
                <a:gd name="connsiteX2" fmla="*/ 72 w 50669"/>
                <a:gd name="connsiteY2" fmla="*/ 3772 h 128532"/>
                <a:gd name="connsiteX3" fmla="*/ 16946 w 50669"/>
                <a:gd name="connsiteY3" fmla="*/ 68459 h 128532"/>
                <a:gd name="connsiteX4" fmla="*/ 45035 w 50669"/>
                <a:gd name="connsiteY4" fmla="*/ 125198 h 128532"/>
                <a:gd name="connsiteX5" fmla="*/ 49909 w 50669"/>
                <a:gd name="connsiteY5" fmla="*/ 122573 h 128532"/>
                <a:gd name="connsiteX6" fmla="*/ 26933 w 50669"/>
                <a:gd name="connsiteY6" fmla="*/ 64904 h 128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669" h="128532">
                  <a:moveTo>
                    <a:pt x="26933" y="64904"/>
                  </a:moveTo>
                  <a:cubicBezTo>
                    <a:pt x="17527" y="37299"/>
                    <a:pt x="9302" y="13378"/>
                    <a:pt x="4401" y="2657"/>
                  </a:cubicBezTo>
                  <a:cubicBezTo>
                    <a:pt x="2490" y="-1414"/>
                    <a:pt x="-501" y="-622"/>
                    <a:pt x="72" y="3772"/>
                  </a:cubicBezTo>
                  <a:cubicBezTo>
                    <a:pt x="1511" y="15497"/>
                    <a:pt x="7318" y="40329"/>
                    <a:pt x="16946" y="68459"/>
                  </a:cubicBezTo>
                  <a:cubicBezTo>
                    <a:pt x="26075" y="93789"/>
                    <a:pt x="37503" y="114550"/>
                    <a:pt x="45035" y="125198"/>
                  </a:cubicBezTo>
                  <a:cubicBezTo>
                    <a:pt x="48894" y="130853"/>
                    <a:pt x="52217" y="128873"/>
                    <a:pt x="49909" y="122573"/>
                  </a:cubicBezTo>
                  <a:cubicBezTo>
                    <a:pt x="45183" y="110590"/>
                    <a:pt x="35915" y="89690"/>
                    <a:pt x="26933" y="64904"/>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9" name="Freeform 818">
              <a:extLst>
                <a:ext uri="{FF2B5EF4-FFF2-40B4-BE49-F238E27FC236}">
                  <a16:creationId xmlns:a16="http://schemas.microsoft.com/office/drawing/2014/main" id="{60C43DE6-F58B-74F0-46A2-87E43AE4A43D}"/>
                </a:ext>
              </a:extLst>
            </p:cNvPr>
            <p:cNvSpPr/>
            <p:nvPr/>
          </p:nvSpPr>
          <p:spPr>
            <a:xfrm>
              <a:off x="-6314478" y="2967708"/>
              <a:ext cx="70884" cy="74624"/>
            </a:xfrm>
            <a:custGeom>
              <a:avLst/>
              <a:gdLst>
                <a:gd name="connsiteX0" fmla="*/ 34836 w 70884"/>
                <a:gd name="connsiteY0" fmla="*/ 38707 h 74624"/>
                <a:gd name="connsiteX1" fmla="*/ 4263 w 70884"/>
                <a:gd name="connsiteY1" fmla="*/ 1321 h 74624"/>
                <a:gd name="connsiteX2" fmla="*/ 220 w 70884"/>
                <a:gd name="connsiteY2" fmla="*/ 3200 h 74624"/>
                <a:gd name="connsiteX3" fmla="*/ 27266 w 70884"/>
                <a:gd name="connsiteY3" fmla="*/ 46122 h 74624"/>
                <a:gd name="connsiteX4" fmla="*/ 65953 w 70884"/>
                <a:gd name="connsiteY4" fmla="*/ 73856 h 74624"/>
                <a:gd name="connsiteX5" fmla="*/ 69055 w 70884"/>
                <a:gd name="connsiteY5" fmla="*/ 69324 h 74624"/>
                <a:gd name="connsiteX6" fmla="*/ 34836 w 70884"/>
                <a:gd name="connsiteY6" fmla="*/ 38707 h 74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884" h="74624">
                  <a:moveTo>
                    <a:pt x="34836" y="38707"/>
                  </a:moveTo>
                  <a:cubicBezTo>
                    <a:pt x="20020" y="23307"/>
                    <a:pt x="9995" y="8164"/>
                    <a:pt x="4263" y="1321"/>
                  </a:cubicBezTo>
                  <a:cubicBezTo>
                    <a:pt x="2066" y="-1157"/>
                    <a:pt x="-823" y="68"/>
                    <a:pt x="220" y="3200"/>
                  </a:cubicBezTo>
                  <a:cubicBezTo>
                    <a:pt x="2712" y="11793"/>
                    <a:pt x="11398" y="29681"/>
                    <a:pt x="27266" y="46122"/>
                  </a:cubicBezTo>
                  <a:cubicBezTo>
                    <a:pt x="42017" y="60298"/>
                    <a:pt x="57054" y="69831"/>
                    <a:pt x="65953" y="73856"/>
                  </a:cubicBezTo>
                  <a:cubicBezTo>
                    <a:pt x="70568" y="76159"/>
                    <a:pt x="72664" y="72889"/>
                    <a:pt x="69055" y="69324"/>
                  </a:cubicBezTo>
                  <a:cubicBezTo>
                    <a:pt x="61956" y="62775"/>
                    <a:pt x="48719" y="52091"/>
                    <a:pt x="34836" y="3870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0" name="Freeform 819">
              <a:extLst>
                <a:ext uri="{FF2B5EF4-FFF2-40B4-BE49-F238E27FC236}">
                  <a16:creationId xmlns:a16="http://schemas.microsoft.com/office/drawing/2014/main" id="{0E0347AE-03EB-686C-FF6D-F19CDC9EEB67}"/>
                </a:ext>
              </a:extLst>
            </p:cNvPr>
            <p:cNvSpPr/>
            <p:nvPr/>
          </p:nvSpPr>
          <p:spPr>
            <a:xfrm>
              <a:off x="-6132711" y="3003438"/>
              <a:ext cx="52383" cy="55717"/>
            </a:xfrm>
            <a:custGeom>
              <a:avLst/>
              <a:gdLst>
                <a:gd name="connsiteX0" fmla="*/ 48256 w 52383"/>
                <a:gd name="connsiteY0" fmla="*/ 822 h 55717"/>
                <a:gd name="connsiteX1" fmla="*/ 25216 w 52383"/>
                <a:gd name="connsiteY1" fmla="*/ 27009 h 55717"/>
                <a:gd name="connsiteX2" fmla="*/ 874 w 52383"/>
                <a:gd name="connsiteY2" fmla="*/ 51012 h 55717"/>
                <a:gd name="connsiteX3" fmla="*/ 4483 w 52383"/>
                <a:gd name="connsiteY3" fmla="*/ 55185 h 55717"/>
                <a:gd name="connsiteX4" fmla="*/ 32462 w 52383"/>
                <a:gd name="connsiteY4" fmla="*/ 34709 h 55717"/>
                <a:gd name="connsiteX5" fmla="*/ 52290 w 52383"/>
                <a:gd name="connsiteY5" fmla="*/ 2655 h 55717"/>
                <a:gd name="connsiteX6" fmla="*/ 48256 w 52383"/>
                <a:gd name="connsiteY6" fmla="*/ 822 h 55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3" h="55717">
                  <a:moveTo>
                    <a:pt x="48256" y="822"/>
                  </a:moveTo>
                  <a:cubicBezTo>
                    <a:pt x="43604" y="5640"/>
                    <a:pt x="36496" y="16361"/>
                    <a:pt x="25216" y="27009"/>
                  </a:cubicBezTo>
                  <a:cubicBezTo>
                    <a:pt x="14536" y="36293"/>
                    <a:pt x="5379" y="45329"/>
                    <a:pt x="874" y="51012"/>
                  </a:cubicBezTo>
                  <a:cubicBezTo>
                    <a:pt x="-1434" y="54034"/>
                    <a:pt x="1197" y="56944"/>
                    <a:pt x="4483" y="55185"/>
                  </a:cubicBezTo>
                  <a:cubicBezTo>
                    <a:pt x="10825" y="51878"/>
                    <a:pt x="21136" y="44611"/>
                    <a:pt x="32462" y="34709"/>
                  </a:cubicBezTo>
                  <a:cubicBezTo>
                    <a:pt x="44868" y="23094"/>
                    <a:pt x="50998" y="9241"/>
                    <a:pt x="52290" y="2655"/>
                  </a:cubicBezTo>
                  <a:cubicBezTo>
                    <a:pt x="52945" y="205"/>
                    <a:pt x="50019" y="-872"/>
                    <a:pt x="48256" y="82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1" name="Freeform 820">
              <a:extLst>
                <a:ext uri="{FF2B5EF4-FFF2-40B4-BE49-F238E27FC236}">
                  <a16:creationId xmlns:a16="http://schemas.microsoft.com/office/drawing/2014/main" id="{D378804B-58F1-6C78-7D1F-E46B53E478C2}"/>
                </a:ext>
              </a:extLst>
            </p:cNvPr>
            <p:cNvSpPr/>
            <p:nvPr/>
          </p:nvSpPr>
          <p:spPr>
            <a:xfrm>
              <a:off x="-6051354" y="3252197"/>
              <a:ext cx="96167" cy="176055"/>
            </a:xfrm>
            <a:custGeom>
              <a:avLst/>
              <a:gdLst>
                <a:gd name="connsiteX0" fmla="*/ 70709 w 96167"/>
                <a:gd name="connsiteY0" fmla="*/ 110991 h 176055"/>
                <a:gd name="connsiteX1" fmla="*/ 48638 w 96167"/>
                <a:gd name="connsiteY1" fmla="*/ 175724 h 176055"/>
                <a:gd name="connsiteX2" fmla="*/ 0 w 96167"/>
                <a:gd name="connsiteY2" fmla="*/ 122044 h 176055"/>
                <a:gd name="connsiteX3" fmla="*/ 58192 w 96167"/>
                <a:gd name="connsiteY3" fmla="*/ 0 h 176055"/>
                <a:gd name="connsiteX4" fmla="*/ 70709 w 96167"/>
                <a:gd name="connsiteY4" fmla="*/ 110991 h 176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167" h="176055">
                  <a:moveTo>
                    <a:pt x="70709" y="110991"/>
                  </a:moveTo>
                  <a:cubicBezTo>
                    <a:pt x="48352" y="136938"/>
                    <a:pt x="22570" y="153416"/>
                    <a:pt x="48638" y="175724"/>
                  </a:cubicBezTo>
                  <a:cubicBezTo>
                    <a:pt x="48638" y="175724"/>
                    <a:pt x="176" y="183637"/>
                    <a:pt x="0" y="122044"/>
                  </a:cubicBezTo>
                  <a:cubicBezTo>
                    <a:pt x="-147" y="68031"/>
                    <a:pt x="34395" y="26011"/>
                    <a:pt x="58192" y="0"/>
                  </a:cubicBezTo>
                  <a:cubicBezTo>
                    <a:pt x="120436" y="49177"/>
                    <a:pt x="92346" y="85882"/>
                    <a:pt x="70709" y="110991"/>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2" name="Freeform 821">
              <a:extLst>
                <a:ext uri="{FF2B5EF4-FFF2-40B4-BE49-F238E27FC236}">
                  <a16:creationId xmlns:a16="http://schemas.microsoft.com/office/drawing/2014/main" id="{658AFE88-57C7-9642-4202-2BDEE63F9BE6}"/>
                </a:ext>
              </a:extLst>
            </p:cNvPr>
            <p:cNvSpPr/>
            <p:nvPr/>
          </p:nvSpPr>
          <p:spPr>
            <a:xfrm>
              <a:off x="-6043615" y="3121044"/>
              <a:ext cx="85880" cy="131153"/>
            </a:xfrm>
            <a:custGeom>
              <a:avLst/>
              <a:gdLst>
                <a:gd name="connsiteX0" fmla="*/ 59684 w 85880"/>
                <a:gd name="connsiteY0" fmla="*/ 121252 h 131153"/>
                <a:gd name="connsiteX1" fmla="*/ 50453 w 85880"/>
                <a:gd name="connsiteY1" fmla="*/ 131153 h 131153"/>
                <a:gd name="connsiteX2" fmla="*/ 44582 w 85880"/>
                <a:gd name="connsiteY2" fmla="*/ 126511 h 131153"/>
                <a:gd name="connsiteX3" fmla="*/ 33727 w 85880"/>
                <a:gd name="connsiteY3" fmla="*/ 6153 h 131153"/>
                <a:gd name="connsiteX4" fmla="*/ 42561 w 85880"/>
                <a:gd name="connsiteY4" fmla="*/ 0 h 131153"/>
                <a:gd name="connsiteX5" fmla="*/ 66967 w 85880"/>
                <a:gd name="connsiteY5" fmla="*/ 26269 h 131153"/>
                <a:gd name="connsiteX6" fmla="*/ 59684 w 85880"/>
                <a:gd name="connsiteY6" fmla="*/ 121252 h 13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880" h="131153">
                  <a:moveTo>
                    <a:pt x="59684" y="121252"/>
                  </a:moveTo>
                  <a:cubicBezTo>
                    <a:pt x="56952" y="124245"/>
                    <a:pt x="53813" y="127625"/>
                    <a:pt x="50453" y="131153"/>
                  </a:cubicBezTo>
                  <a:cubicBezTo>
                    <a:pt x="48505" y="129642"/>
                    <a:pt x="46742" y="128160"/>
                    <a:pt x="44582" y="126511"/>
                  </a:cubicBezTo>
                  <a:cubicBezTo>
                    <a:pt x="-25628" y="75059"/>
                    <a:pt x="43" y="29935"/>
                    <a:pt x="33727" y="6153"/>
                  </a:cubicBezTo>
                  <a:cubicBezTo>
                    <a:pt x="36643" y="4145"/>
                    <a:pt x="39644" y="2091"/>
                    <a:pt x="42561" y="0"/>
                  </a:cubicBezTo>
                  <a:cubicBezTo>
                    <a:pt x="50748" y="9036"/>
                    <a:pt x="59111" y="17924"/>
                    <a:pt x="66967" y="26269"/>
                  </a:cubicBezTo>
                  <a:cubicBezTo>
                    <a:pt x="101555" y="63076"/>
                    <a:pt x="82364" y="96972"/>
                    <a:pt x="59684" y="121252"/>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3" name="Freeform 822">
              <a:extLst>
                <a:ext uri="{FF2B5EF4-FFF2-40B4-BE49-F238E27FC236}">
                  <a16:creationId xmlns:a16="http://schemas.microsoft.com/office/drawing/2014/main" id="{92CBEC00-0F08-0438-AE2D-E3DEFB4F790B}"/>
                </a:ext>
              </a:extLst>
            </p:cNvPr>
            <p:cNvSpPr/>
            <p:nvPr/>
          </p:nvSpPr>
          <p:spPr>
            <a:xfrm>
              <a:off x="-6046801" y="3000588"/>
              <a:ext cx="101951" cy="120456"/>
            </a:xfrm>
            <a:custGeom>
              <a:avLst/>
              <a:gdLst>
                <a:gd name="connsiteX0" fmla="*/ 1651 w 101951"/>
                <a:gd name="connsiteY0" fmla="*/ 39364 h 120456"/>
                <a:gd name="connsiteX1" fmla="*/ 45747 w 101951"/>
                <a:gd name="connsiteY1" fmla="*/ 120457 h 120456"/>
                <a:gd name="connsiteX2" fmla="*/ 99397 w 101951"/>
                <a:gd name="connsiteY2" fmla="*/ 32668 h 120456"/>
                <a:gd name="connsiteX3" fmla="*/ 1651 w 101951"/>
                <a:gd name="connsiteY3" fmla="*/ 39364 h 120456"/>
              </a:gdLst>
              <a:ahLst/>
              <a:cxnLst>
                <a:cxn ang="0">
                  <a:pos x="connsiteX0" y="connsiteY0"/>
                </a:cxn>
                <a:cxn ang="0">
                  <a:pos x="connsiteX1" y="connsiteY1"/>
                </a:cxn>
                <a:cxn ang="0">
                  <a:pos x="connsiteX2" y="connsiteY2"/>
                </a:cxn>
                <a:cxn ang="0">
                  <a:pos x="connsiteX3" y="connsiteY3"/>
                </a:cxn>
              </a:cxnLst>
              <a:rect l="l" t="t" r="r" b="b"/>
              <a:pathLst>
                <a:path w="101951" h="120456">
                  <a:moveTo>
                    <a:pt x="1651" y="39364"/>
                  </a:moveTo>
                  <a:cubicBezTo>
                    <a:pt x="-6721" y="57786"/>
                    <a:pt x="18091" y="89914"/>
                    <a:pt x="45747" y="120457"/>
                  </a:cubicBezTo>
                  <a:cubicBezTo>
                    <a:pt x="77446" y="98332"/>
                    <a:pt x="111665" y="73758"/>
                    <a:pt x="99397" y="32668"/>
                  </a:cubicBezTo>
                  <a:cubicBezTo>
                    <a:pt x="80077" y="-32130"/>
                    <a:pt x="12571" y="15435"/>
                    <a:pt x="1651" y="39364"/>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4" name="Freeform 823">
              <a:extLst>
                <a:ext uri="{FF2B5EF4-FFF2-40B4-BE49-F238E27FC236}">
                  <a16:creationId xmlns:a16="http://schemas.microsoft.com/office/drawing/2014/main" id="{57B8590F-EF9C-52F1-5F21-E280EB5827FE}"/>
                </a:ext>
              </a:extLst>
            </p:cNvPr>
            <p:cNvSpPr/>
            <p:nvPr/>
          </p:nvSpPr>
          <p:spPr>
            <a:xfrm>
              <a:off x="-5988722" y="3230764"/>
              <a:ext cx="63922" cy="54647"/>
            </a:xfrm>
            <a:custGeom>
              <a:avLst/>
              <a:gdLst>
                <a:gd name="connsiteX0" fmla="*/ 59493 w 63922"/>
                <a:gd name="connsiteY0" fmla="*/ 129 h 54647"/>
                <a:gd name="connsiteX1" fmla="*/ 52570 w 63922"/>
                <a:gd name="connsiteY1" fmla="*/ 54565 h 54647"/>
                <a:gd name="connsiteX2" fmla="*/ 0 w 63922"/>
                <a:gd name="connsiteY2" fmla="*/ 22981 h 54647"/>
                <a:gd name="connsiteX3" fmla="*/ 59493 w 63922"/>
                <a:gd name="connsiteY3" fmla="*/ 129 h 54647"/>
              </a:gdLst>
              <a:ahLst/>
              <a:cxnLst>
                <a:cxn ang="0">
                  <a:pos x="connsiteX0" y="connsiteY0"/>
                </a:cxn>
                <a:cxn ang="0">
                  <a:pos x="connsiteX1" y="connsiteY1"/>
                </a:cxn>
                <a:cxn ang="0">
                  <a:pos x="connsiteX2" y="connsiteY2"/>
                </a:cxn>
                <a:cxn ang="0">
                  <a:pos x="connsiteX3" y="connsiteY3"/>
                </a:cxn>
              </a:cxnLst>
              <a:rect l="l" t="t" r="r" b="b"/>
              <a:pathLst>
                <a:path w="63922" h="54647">
                  <a:moveTo>
                    <a:pt x="59493" y="129"/>
                  </a:moveTo>
                  <a:cubicBezTo>
                    <a:pt x="66850" y="5379"/>
                    <a:pt x="65373" y="56979"/>
                    <a:pt x="52570" y="54565"/>
                  </a:cubicBezTo>
                  <a:cubicBezTo>
                    <a:pt x="46478" y="53377"/>
                    <a:pt x="23687" y="37838"/>
                    <a:pt x="0" y="22981"/>
                  </a:cubicBezTo>
                  <a:cubicBezTo>
                    <a:pt x="29280" y="11210"/>
                    <a:pt x="57407" y="-1418"/>
                    <a:pt x="59493" y="129"/>
                  </a:cubicBezTo>
                </a:path>
              </a:pathLst>
            </a:custGeom>
            <a:solidFill>
              <a:srgbClr val="B91F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5" name="Freeform 824">
              <a:extLst>
                <a:ext uri="{FF2B5EF4-FFF2-40B4-BE49-F238E27FC236}">
                  <a16:creationId xmlns:a16="http://schemas.microsoft.com/office/drawing/2014/main" id="{5BE36242-3DEC-4CA0-180C-08AE34293020}"/>
                </a:ext>
              </a:extLst>
            </p:cNvPr>
            <p:cNvSpPr/>
            <p:nvPr/>
          </p:nvSpPr>
          <p:spPr>
            <a:xfrm>
              <a:off x="-6058348" y="3226057"/>
              <a:ext cx="69626" cy="46322"/>
            </a:xfrm>
            <a:custGeom>
              <a:avLst/>
              <a:gdLst>
                <a:gd name="connsiteX0" fmla="*/ 8979 w 69626"/>
                <a:gd name="connsiteY0" fmla="*/ 700 h 46322"/>
                <a:gd name="connsiteX1" fmla="*/ 69626 w 69626"/>
                <a:gd name="connsiteY1" fmla="*/ 27688 h 46322"/>
                <a:gd name="connsiteX2" fmla="*/ 14056 w 69626"/>
                <a:gd name="connsiteY2" fmla="*/ 46248 h 46322"/>
                <a:gd name="connsiteX3" fmla="*/ 8979 w 69626"/>
                <a:gd name="connsiteY3" fmla="*/ 700 h 46322"/>
              </a:gdLst>
              <a:ahLst/>
              <a:cxnLst>
                <a:cxn ang="0">
                  <a:pos x="connsiteX0" y="connsiteY0"/>
                </a:cxn>
                <a:cxn ang="0">
                  <a:pos x="connsiteX1" y="connsiteY1"/>
                </a:cxn>
                <a:cxn ang="0">
                  <a:pos x="connsiteX2" y="connsiteY2"/>
                </a:cxn>
                <a:cxn ang="0">
                  <a:pos x="connsiteX3" y="connsiteY3"/>
                </a:cxn>
              </a:cxnLst>
              <a:rect l="l" t="t" r="r" b="b"/>
              <a:pathLst>
                <a:path w="69626" h="46322">
                  <a:moveTo>
                    <a:pt x="8979" y="700"/>
                  </a:moveTo>
                  <a:cubicBezTo>
                    <a:pt x="17555" y="-3473"/>
                    <a:pt x="44167" y="11707"/>
                    <a:pt x="69626" y="27688"/>
                  </a:cubicBezTo>
                  <a:cubicBezTo>
                    <a:pt x="48709" y="36070"/>
                    <a:pt x="27183" y="44055"/>
                    <a:pt x="14056" y="46248"/>
                  </a:cubicBezTo>
                  <a:cubicBezTo>
                    <a:pt x="1761" y="48265"/>
                    <a:pt x="-7719" y="8723"/>
                    <a:pt x="8979" y="700"/>
                  </a:cubicBezTo>
                </a:path>
              </a:pathLst>
            </a:custGeom>
            <a:solidFill>
              <a:srgbClr val="B91F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6" name="Freeform 825">
              <a:extLst>
                <a:ext uri="{FF2B5EF4-FFF2-40B4-BE49-F238E27FC236}">
                  <a16:creationId xmlns:a16="http://schemas.microsoft.com/office/drawing/2014/main" id="{7D1AAC2C-CA0F-A3A1-1313-8B8EE375C26C}"/>
                </a:ext>
              </a:extLst>
            </p:cNvPr>
            <p:cNvSpPr/>
            <p:nvPr/>
          </p:nvSpPr>
          <p:spPr>
            <a:xfrm>
              <a:off x="-1540435" y="2735402"/>
              <a:ext cx="272605" cy="296936"/>
            </a:xfrm>
            <a:custGeom>
              <a:avLst/>
              <a:gdLst>
                <a:gd name="connsiteX0" fmla="*/ 258234 w 272605"/>
                <a:gd name="connsiteY0" fmla="*/ 116622 h 296936"/>
                <a:gd name="connsiteX1" fmla="*/ 210095 w 272605"/>
                <a:gd name="connsiteY1" fmla="*/ 43193 h 296936"/>
                <a:gd name="connsiteX2" fmla="*/ 136903 w 272605"/>
                <a:gd name="connsiteY2" fmla="*/ 19622 h 296936"/>
                <a:gd name="connsiteX3" fmla="*/ 101558 w 272605"/>
                <a:gd name="connsiteY3" fmla="*/ 36460 h 296936"/>
                <a:gd name="connsiteX4" fmla="*/ 49708 w 272605"/>
                <a:gd name="connsiteY4" fmla="*/ 21096 h 296936"/>
                <a:gd name="connsiteX5" fmla="*/ 52957 w 272605"/>
                <a:gd name="connsiteY5" fmla="*/ 59561 h 296936"/>
                <a:gd name="connsiteX6" fmla="*/ 14197 w 272605"/>
                <a:gd name="connsiteY6" fmla="*/ 73773 h 296936"/>
                <a:gd name="connsiteX7" fmla="*/ 13145 w 272605"/>
                <a:gd name="connsiteY7" fmla="*/ 93742 h 296936"/>
                <a:gd name="connsiteX8" fmla="*/ 7274 w 272605"/>
                <a:gd name="connsiteY8" fmla="*/ 102879 h 296936"/>
                <a:gd name="connsiteX9" fmla="*/ 17982 w 272605"/>
                <a:gd name="connsiteY9" fmla="*/ 131884 h 296936"/>
                <a:gd name="connsiteX10" fmla="*/ 15526 w 272605"/>
                <a:gd name="connsiteY10" fmla="*/ 141988 h 296936"/>
                <a:gd name="connsiteX11" fmla="*/ 15129 w 272605"/>
                <a:gd name="connsiteY11" fmla="*/ 188512 h 296936"/>
                <a:gd name="connsiteX12" fmla="*/ 65936 w 272605"/>
                <a:gd name="connsiteY12" fmla="*/ 257198 h 296936"/>
                <a:gd name="connsiteX13" fmla="*/ 138232 w 272605"/>
                <a:gd name="connsiteY13" fmla="*/ 276227 h 296936"/>
                <a:gd name="connsiteX14" fmla="*/ 171694 w 272605"/>
                <a:gd name="connsiteY14" fmla="*/ 257953 h 296936"/>
                <a:gd name="connsiteX15" fmla="*/ 222861 w 272605"/>
                <a:gd name="connsiteY15" fmla="*/ 270047 h 296936"/>
                <a:gd name="connsiteX16" fmla="*/ 217673 w 272605"/>
                <a:gd name="connsiteY16" fmla="*/ 232770 h 296936"/>
                <a:gd name="connsiteX17" fmla="*/ 254560 w 272605"/>
                <a:gd name="connsiteY17" fmla="*/ 216974 h 296936"/>
                <a:gd name="connsiteX18" fmla="*/ 255058 w 272605"/>
                <a:gd name="connsiteY18" fmla="*/ 213879 h 296936"/>
                <a:gd name="connsiteX19" fmla="*/ 261446 w 272605"/>
                <a:gd name="connsiteY19" fmla="*/ 204954 h 296936"/>
                <a:gd name="connsiteX20" fmla="*/ 247674 w 272605"/>
                <a:gd name="connsiteY20" fmla="*/ 169298 h 296936"/>
                <a:gd name="connsiteX21" fmla="*/ 258234 w 272605"/>
                <a:gd name="connsiteY21" fmla="*/ 116622 h 296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2605" h="296936">
                  <a:moveTo>
                    <a:pt x="258234" y="116622"/>
                  </a:moveTo>
                  <a:cubicBezTo>
                    <a:pt x="258234" y="116622"/>
                    <a:pt x="287477" y="25775"/>
                    <a:pt x="210095" y="43193"/>
                  </a:cubicBezTo>
                  <a:cubicBezTo>
                    <a:pt x="210095" y="43193"/>
                    <a:pt x="179956" y="-35569"/>
                    <a:pt x="136903" y="19622"/>
                  </a:cubicBezTo>
                  <a:cubicBezTo>
                    <a:pt x="136903" y="19622"/>
                    <a:pt x="124063" y="4047"/>
                    <a:pt x="101558" y="36460"/>
                  </a:cubicBezTo>
                  <a:cubicBezTo>
                    <a:pt x="101558" y="36460"/>
                    <a:pt x="58367" y="2895"/>
                    <a:pt x="49708" y="21096"/>
                  </a:cubicBezTo>
                  <a:cubicBezTo>
                    <a:pt x="41059" y="39306"/>
                    <a:pt x="52957" y="59561"/>
                    <a:pt x="52957" y="59561"/>
                  </a:cubicBezTo>
                  <a:cubicBezTo>
                    <a:pt x="52957" y="59561"/>
                    <a:pt x="21656" y="46389"/>
                    <a:pt x="14197" y="73773"/>
                  </a:cubicBezTo>
                  <a:cubicBezTo>
                    <a:pt x="12101" y="81436"/>
                    <a:pt x="12101" y="88132"/>
                    <a:pt x="13145" y="93742"/>
                  </a:cubicBezTo>
                  <a:cubicBezTo>
                    <a:pt x="9683" y="96293"/>
                    <a:pt x="7449" y="99278"/>
                    <a:pt x="7274" y="102879"/>
                  </a:cubicBezTo>
                  <a:cubicBezTo>
                    <a:pt x="6618" y="115830"/>
                    <a:pt x="13181" y="126192"/>
                    <a:pt x="17982" y="131884"/>
                  </a:cubicBezTo>
                  <a:cubicBezTo>
                    <a:pt x="16929" y="134970"/>
                    <a:pt x="16034" y="138396"/>
                    <a:pt x="15526" y="141988"/>
                  </a:cubicBezTo>
                  <a:cubicBezTo>
                    <a:pt x="4533" y="151199"/>
                    <a:pt x="-12886" y="171058"/>
                    <a:pt x="15129" y="188512"/>
                  </a:cubicBezTo>
                  <a:cubicBezTo>
                    <a:pt x="15129" y="188512"/>
                    <a:pt x="-8308" y="278281"/>
                    <a:pt x="65936" y="257198"/>
                  </a:cubicBezTo>
                  <a:cubicBezTo>
                    <a:pt x="65936" y="257198"/>
                    <a:pt x="99398" y="332109"/>
                    <a:pt x="138232" y="276227"/>
                  </a:cubicBezTo>
                  <a:cubicBezTo>
                    <a:pt x="138232" y="276227"/>
                    <a:pt x="151571" y="290587"/>
                    <a:pt x="171694" y="257953"/>
                  </a:cubicBezTo>
                  <a:cubicBezTo>
                    <a:pt x="171694" y="257953"/>
                    <a:pt x="215467" y="288174"/>
                    <a:pt x="222861" y="270047"/>
                  </a:cubicBezTo>
                  <a:cubicBezTo>
                    <a:pt x="230292" y="251947"/>
                    <a:pt x="217673" y="232770"/>
                    <a:pt x="217673" y="232770"/>
                  </a:cubicBezTo>
                  <a:cubicBezTo>
                    <a:pt x="217673" y="232770"/>
                    <a:pt x="248754" y="243989"/>
                    <a:pt x="254560" y="216974"/>
                  </a:cubicBezTo>
                  <a:cubicBezTo>
                    <a:pt x="254772" y="215859"/>
                    <a:pt x="254920" y="214920"/>
                    <a:pt x="255058" y="213879"/>
                  </a:cubicBezTo>
                  <a:cubicBezTo>
                    <a:pt x="258705" y="211466"/>
                    <a:pt x="261123" y="208555"/>
                    <a:pt x="261446" y="204954"/>
                  </a:cubicBezTo>
                  <a:cubicBezTo>
                    <a:pt x="263606" y="184450"/>
                    <a:pt x="247674" y="169298"/>
                    <a:pt x="247674" y="169298"/>
                  </a:cubicBezTo>
                  <a:cubicBezTo>
                    <a:pt x="247674" y="169298"/>
                    <a:pt x="295877" y="143066"/>
                    <a:pt x="258234" y="11662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7" name="Freeform 826">
              <a:extLst>
                <a:ext uri="{FF2B5EF4-FFF2-40B4-BE49-F238E27FC236}">
                  <a16:creationId xmlns:a16="http://schemas.microsoft.com/office/drawing/2014/main" id="{11A812DC-DAF1-BBEF-5D0C-BB474205BC0C}"/>
                </a:ext>
              </a:extLst>
            </p:cNvPr>
            <p:cNvSpPr/>
            <p:nvPr/>
          </p:nvSpPr>
          <p:spPr>
            <a:xfrm>
              <a:off x="-1540435" y="2751089"/>
              <a:ext cx="112847" cy="277276"/>
            </a:xfrm>
            <a:custGeom>
              <a:avLst/>
              <a:gdLst>
                <a:gd name="connsiteX0" fmla="*/ 105167 w 112847"/>
                <a:gd name="connsiteY0" fmla="*/ 22247 h 277276"/>
                <a:gd name="connsiteX1" fmla="*/ 104521 w 112847"/>
                <a:gd name="connsiteY1" fmla="*/ 16785 h 277276"/>
                <a:gd name="connsiteX2" fmla="*/ 101558 w 112847"/>
                <a:gd name="connsiteY2" fmla="*/ 20773 h 277276"/>
                <a:gd name="connsiteX3" fmla="*/ 49708 w 112847"/>
                <a:gd name="connsiteY3" fmla="*/ 5409 h 277276"/>
                <a:gd name="connsiteX4" fmla="*/ 52957 w 112847"/>
                <a:gd name="connsiteY4" fmla="*/ 43874 h 277276"/>
                <a:gd name="connsiteX5" fmla="*/ 14197 w 112847"/>
                <a:gd name="connsiteY5" fmla="*/ 58086 h 277276"/>
                <a:gd name="connsiteX6" fmla="*/ 13145 w 112847"/>
                <a:gd name="connsiteY6" fmla="*/ 78055 h 277276"/>
                <a:gd name="connsiteX7" fmla="*/ 7274 w 112847"/>
                <a:gd name="connsiteY7" fmla="*/ 87192 h 277276"/>
                <a:gd name="connsiteX8" fmla="*/ 17982 w 112847"/>
                <a:gd name="connsiteY8" fmla="*/ 116197 h 277276"/>
                <a:gd name="connsiteX9" fmla="*/ 15526 w 112847"/>
                <a:gd name="connsiteY9" fmla="*/ 126302 h 277276"/>
                <a:gd name="connsiteX10" fmla="*/ 15129 w 112847"/>
                <a:gd name="connsiteY10" fmla="*/ 172825 h 277276"/>
                <a:gd name="connsiteX11" fmla="*/ 65936 w 112847"/>
                <a:gd name="connsiteY11" fmla="*/ 241511 h 277276"/>
                <a:gd name="connsiteX12" fmla="*/ 94856 w 112847"/>
                <a:gd name="connsiteY12" fmla="*/ 277276 h 277276"/>
                <a:gd name="connsiteX13" fmla="*/ 105167 w 112847"/>
                <a:gd name="connsiteY13" fmla="*/ 259859 h 277276"/>
                <a:gd name="connsiteX14" fmla="*/ 82127 w 112847"/>
                <a:gd name="connsiteY14" fmla="*/ 198515 h 277276"/>
                <a:gd name="connsiteX15" fmla="*/ 112847 w 112847"/>
                <a:gd name="connsiteY15" fmla="*/ 175524 h 277276"/>
                <a:gd name="connsiteX16" fmla="*/ 105167 w 112847"/>
                <a:gd name="connsiteY16" fmla="*/ 22247 h 277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2847" h="277276">
                  <a:moveTo>
                    <a:pt x="105167" y="22247"/>
                  </a:moveTo>
                  <a:cubicBezTo>
                    <a:pt x="105167" y="20561"/>
                    <a:pt x="104918" y="18654"/>
                    <a:pt x="104521" y="16785"/>
                  </a:cubicBezTo>
                  <a:cubicBezTo>
                    <a:pt x="103543" y="18037"/>
                    <a:pt x="102573" y="19299"/>
                    <a:pt x="101558" y="20773"/>
                  </a:cubicBezTo>
                  <a:cubicBezTo>
                    <a:pt x="101558" y="20773"/>
                    <a:pt x="58367" y="-12791"/>
                    <a:pt x="49708" y="5409"/>
                  </a:cubicBezTo>
                  <a:cubicBezTo>
                    <a:pt x="41059" y="23619"/>
                    <a:pt x="52957" y="43874"/>
                    <a:pt x="52957" y="43874"/>
                  </a:cubicBezTo>
                  <a:cubicBezTo>
                    <a:pt x="52957" y="43874"/>
                    <a:pt x="21656" y="30702"/>
                    <a:pt x="14197" y="58086"/>
                  </a:cubicBezTo>
                  <a:cubicBezTo>
                    <a:pt x="12101" y="65749"/>
                    <a:pt x="12101" y="72446"/>
                    <a:pt x="13145" y="78055"/>
                  </a:cubicBezTo>
                  <a:cubicBezTo>
                    <a:pt x="9683" y="80607"/>
                    <a:pt x="7449" y="83591"/>
                    <a:pt x="7274" y="87192"/>
                  </a:cubicBezTo>
                  <a:cubicBezTo>
                    <a:pt x="6618" y="100143"/>
                    <a:pt x="13181" y="110505"/>
                    <a:pt x="17982" y="116197"/>
                  </a:cubicBezTo>
                  <a:cubicBezTo>
                    <a:pt x="16929" y="119283"/>
                    <a:pt x="16034" y="122709"/>
                    <a:pt x="15526" y="126302"/>
                  </a:cubicBezTo>
                  <a:cubicBezTo>
                    <a:pt x="4533" y="135512"/>
                    <a:pt x="-12886" y="155371"/>
                    <a:pt x="15129" y="172825"/>
                  </a:cubicBezTo>
                  <a:cubicBezTo>
                    <a:pt x="15129" y="172825"/>
                    <a:pt x="-8308" y="262594"/>
                    <a:pt x="65936" y="241511"/>
                  </a:cubicBezTo>
                  <a:cubicBezTo>
                    <a:pt x="65936" y="241511"/>
                    <a:pt x="77475" y="267273"/>
                    <a:pt x="94856" y="277276"/>
                  </a:cubicBezTo>
                  <a:cubicBezTo>
                    <a:pt x="99038" y="272128"/>
                    <a:pt x="102537" y="266334"/>
                    <a:pt x="105167" y="259859"/>
                  </a:cubicBezTo>
                  <a:cubicBezTo>
                    <a:pt x="105167" y="244532"/>
                    <a:pt x="112847" y="221542"/>
                    <a:pt x="82127" y="198515"/>
                  </a:cubicBezTo>
                  <a:cubicBezTo>
                    <a:pt x="82127" y="198515"/>
                    <a:pt x="112847" y="190888"/>
                    <a:pt x="112847" y="175524"/>
                  </a:cubicBezTo>
                  <a:cubicBezTo>
                    <a:pt x="97450" y="114217"/>
                    <a:pt x="112847" y="83563"/>
                    <a:pt x="105167" y="22247"/>
                  </a:cubicBezTo>
                </a:path>
              </a:pathLst>
            </a:custGeom>
            <a:solidFill>
              <a:srgbClr val="310F1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8" name="Freeform 827">
              <a:extLst>
                <a:ext uri="{FF2B5EF4-FFF2-40B4-BE49-F238E27FC236}">
                  <a16:creationId xmlns:a16="http://schemas.microsoft.com/office/drawing/2014/main" id="{D006D3FA-3340-F2F2-92B3-D9EE77E1FAB3}"/>
                </a:ext>
              </a:extLst>
            </p:cNvPr>
            <p:cNvSpPr/>
            <p:nvPr/>
          </p:nvSpPr>
          <p:spPr>
            <a:xfrm>
              <a:off x="-1529712" y="2728544"/>
              <a:ext cx="111855" cy="131437"/>
            </a:xfrm>
            <a:custGeom>
              <a:avLst/>
              <a:gdLst>
                <a:gd name="connsiteX0" fmla="*/ 40 w 111855"/>
                <a:gd name="connsiteY0" fmla="*/ 131438 h 131437"/>
                <a:gd name="connsiteX1" fmla="*/ 68737 w 111855"/>
                <a:gd name="connsiteY1" fmla="*/ 33177 h 131437"/>
                <a:gd name="connsiteX2" fmla="*/ 7434 w 111855"/>
                <a:gd name="connsiteY2" fmla="*/ 120928 h 131437"/>
                <a:gd name="connsiteX3" fmla="*/ 107358 w 111855"/>
                <a:gd name="connsiteY3" fmla="*/ 32053 h 131437"/>
                <a:gd name="connsiteX4" fmla="*/ 40 w 111855"/>
                <a:gd name="connsiteY4" fmla="*/ 131438 h 1314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55" h="131437">
                  <a:moveTo>
                    <a:pt x="40" y="131438"/>
                  </a:moveTo>
                  <a:cubicBezTo>
                    <a:pt x="40" y="131438"/>
                    <a:pt x="29865" y="2808"/>
                    <a:pt x="68737" y="33177"/>
                  </a:cubicBezTo>
                  <a:cubicBezTo>
                    <a:pt x="107571" y="63609"/>
                    <a:pt x="70140" y="89593"/>
                    <a:pt x="7434" y="120928"/>
                  </a:cubicBezTo>
                  <a:cubicBezTo>
                    <a:pt x="7434" y="120928"/>
                    <a:pt x="137359" y="97505"/>
                    <a:pt x="107358" y="32053"/>
                  </a:cubicBezTo>
                  <a:cubicBezTo>
                    <a:pt x="71949" y="-45152"/>
                    <a:pt x="-1972" y="28608"/>
                    <a:pt x="40" y="131438"/>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9" name="Freeform 828">
              <a:extLst>
                <a:ext uri="{FF2B5EF4-FFF2-40B4-BE49-F238E27FC236}">
                  <a16:creationId xmlns:a16="http://schemas.microsoft.com/office/drawing/2014/main" id="{3E690AF4-F431-FFD2-F3B1-17DB5BD66C11}"/>
                </a:ext>
              </a:extLst>
            </p:cNvPr>
            <p:cNvSpPr/>
            <p:nvPr/>
          </p:nvSpPr>
          <p:spPr>
            <a:xfrm>
              <a:off x="-2226382" y="2551345"/>
              <a:ext cx="614896" cy="636984"/>
            </a:xfrm>
            <a:custGeom>
              <a:avLst/>
              <a:gdLst>
                <a:gd name="connsiteX0" fmla="*/ 307472 w 614896"/>
                <a:gd name="connsiteY0" fmla="*/ 0 h 636984"/>
                <a:gd name="connsiteX1" fmla="*/ 0 w 614896"/>
                <a:gd name="connsiteY1" fmla="*/ 318492 h 636984"/>
                <a:gd name="connsiteX2" fmla="*/ 307472 w 614896"/>
                <a:gd name="connsiteY2" fmla="*/ 636985 h 636984"/>
                <a:gd name="connsiteX3" fmla="*/ 614896 w 614896"/>
                <a:gd name="connsiteY3" fmla="*/ 318492 h 636984"/>
                <a:gd name="connsiteX4" fmla="*/ 307472 w 614896"/>
                <a:gd name="connsiteY4" fmla="*/ 0 h 636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4896" h="636984">
                  <a:moveTo>
                    <a:pt x="307472" y="0"/>
                  </a:moveTo>
                  <a:cubicBezTo>
                    <a:pt x="137632" y="0"/>
                    <a:pt x="0" y="142584"/>
                    <a:pt x="0" y="318492"/>
                  </a:cubicBezTo>
                  <a:cubicBezTo>
                    <a:pt x="0" y="494401"/>
                    <a:pt x="137632" y="636985"/>
                    <a:pt x="307472" y="636985"/>
                  </a:cubicBezTo>
                  <a:cubicBezTo>
                    <a:pt x="477227" y="636985"/>
                    <a:pt x="614896" y="494401"/>
                    <a:pt x="614896" y="318492"/>
                  </a:cubicBezTo>
                  <a:cubicBezTo>
                    <a:pt x="614896" y="142584"/>
                    <a:pt x="477227" y="0"/>
                    <a:pt x="307472" y="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0" name="Freeform 829">
              <a:extLst>
                <a:ext uri="{FF2B5EF4-FFF2-40B4-BE49-F238E27FC236}">
                  <a16:creationId xmlns:a16="http://schemas.microsoft.com/office/drawing/2014/main" id="{EB4EFFD1-30D3-EF4F-DFCF-4E1AB66F9CB7}"/>
                </a:ext>
              </a:extLst>
            </p:cNvPr>
            <p:cNvSpPr/>
            <p:nvPr/>
          </p:nvSpPr>
          <p:spPr>
            <a:xfrm>
              <a:off x="-2170526" y="2431963"/>
              <a:ext cx="709300" cy="765070"/>
            </a:xfrm>
            <a:custGeom>
              <a:avLst/>
              <a:gdLst>
                <a:gd name="connsiteX0" fmla="*/ 709300 w 709300"/>
                <a:gd name="connsiteY0" fmla="*/ 388652 h 765070"/>
                <a:gd name="connsiteX1" fmla="*/ 675940 w 709300"/>
                <a:gd name="connsiteY1" fmla="*/ 346447 h 765070"/>
                <a:gd name="connsiteX2" fmla="*/ 686509 w 709300"/>
                <a:gd name="connsiteY2" fmla="*/ 318999 h 765070"/>
                <a:gd name="connsiteX3" fmla="*/ 671435 w 709300"/>
                <a:gd name="connsiteY3" fmla="*/ 287047 h 765070"/>
                <a:gd name="connsiteX4" fmla="*/ 676051 w 709300"/>
                <a:gd name="connsiteY4" fmla="*/ 268404 h 765070"/>
                <a:gd name="connsiteX5" fmla="*/ 636967 w 709300"/>
                <a:gd name="connsiteY5" fmla="*/ 226854 h 765070"/>
                <a:gd name="connsiteX6" fmla="*/ 642875 w 709300"/>
                <a:gd name="connsiteY6" fmla="*/ 207354 h 765070"/>
                <a:gd name="connsiteX7" fmla="*/ 610678 w 709300"/>
                <a:gd name="connsiteY7" fmla="*/ 172814 h 765070"/>
                <a:gd name="connsiteX8" fmla="*/ 620158 w 709300"/>
                <a:gd name="connsiteY8" fmla="*/ 142906 h 765070"/>
                <a:gd name="connsiteX9" fmla="*/ 567773 w 709300"/>
                <a:gd name="connsiteY9" fmla="*/ 90561 h 765070"/>
                <a:gd name="connsiteX10" fmla="*/ 533877 w 709300"/>
                <a:gd name="connsiteY10" fmla="*/ 103336 h 765070"/>
                <a:gd name="connsiteX11" fmla="*/ 538133 w 709300"/>
                <a:gd name="connsiteY11" fmla="*/ 85412 h 765070"/>
                <a:gd name="connsiteX12" fmla="*/ 496160 w 709300"/>
                <a:gd name="connsiteY12" fmla="*/ 43567 h 765070"/>
                <a:gd name="connsiteX13" fmla="*/ 459310 w 709300"/>
                <a:gd name="connsiteY13" fmla="*/ 65839 h 765070"/>
                <a:gd name="connsiteX14" fmla="*/ 459485 w 709300"/>
                <a:gd name="connsiteY14" fmla="*/ 62744 h 765070"/>
                <a:gd name="connsiteX15" fmla="*/ 396604 w 709300"/>
                <a:gd name="connsiteY15" fmla="*/ 0 h 765070"/>
                <a:gd name="connsiteX16" fmla="*/ 348032 w 709300"/>
                <a:gd name="connsiteY16" fmla="*/ 22843 h 765070"/>
                <a:gd name="connsiteX17" fmla="*/ 309234 w 709300"/>
                <a:gd name="connsiteY17" fmla="*/ 3454 h 765070"/>
                <a:gd name="connsiteX18" fmla="*/ 264557 w 709300"/>
                <a:gd name="connsiteY18" fmla="*/ 32524 h 765070"/>
                <a:gd name="connsiteX19" fmla="*/ 232360 w 709300"/>
                <a:gd name="connsiteY19" fmla="*/ 19177 h 765070"/>
                <a:gd name="connsiteX20" fmla="*/ 192011 w 709300"/>
                <a:gd name="connsiteY20" fmla="*/ 44184 h 765070"/>
                <a:gd name="connsiteX21" fmla="*/ 165971 w 709300"/>
                <a:gd name="connsiteY21" fmla="*/ 36622 h 765070"/>
                <a:gd name="connsiteX22" fmla="*/ 117075 w 709300"/>
                <a:gd name="connsiteY22" fmla="*/ 85412 h 765070"/>
                <a:gd name="connsiteX23" fmla="*/ 117398 w 709300"/>
                <a:gd name="connsiteY23" fmla="*/ 88544 h 765070"/>
                <a:gd name="connsiteX24" fmla="*/ 106626 w 709300"/>
                <a:gd name="connsiteY24" fmla="*/ 87107 h 765070"/>
                <a:gd name="connsiteX25" fmla="*/ 61155 w 709300"/>
                <a:gd name="connsiteY25" fmla="*/ 132516 h 765070"/>
                <a:gd name="connsiteX26" fmla="*/ 64293 w 709300"/>
                <a:gd name="connsiteY26" fmla="*/ 148598 h 765070"/>
                <a:gd name="connsiteX27" fmla="*/ 59419 w 709300"/>
                <a:gd name="connsiteY27" fmla="*/ 148129 h 765070"/>
                <a:gd name="connsiteX28" fmla="*/ 12259 w 709300"/>
                <a:gd name="connsiteY28" fmla="*/ 194358 h 765070"/>
                <a:gd name="connsiteX29" fmla="*/ 28375 w 709300"/>
                <a:gd name="connsiteY29" fmla="*/ 228862 h 765070"/>
                <a:gd name="connsiteX30" fmla="*/ 17483 w 709300"/>
                <a:gd name="connsiteY30" fmla="*/ 253584 h 765070"/>
                <a:gd name="connsiteX31" fmla="*/ 32668 w 709300"/>
                <a:gd name="connsiteY31" fmla="*/ 281539 h 765070"/>
                <a:gd name="connsiteX32" fmla="*/ 15794 w 709300"/>
                <a:gd name="connsiteY32" fmla="*/ 317194 h 765070"/>
                <a:gd name="connsiteX33" fmla="*/ 24083 w 709300"/>
                <a:gd name="connsiteY33" fmla="*/ 344034 h 765070"/>
                <a:gd name="connsiteX34" fmla="*/ 0 w 709300"/>
                <a:gd name="connsiteY34" fmla="*/ 379910 h 765070"/>
                <a:gd name="connsiteX35" fmla="*/ 28920 w 709300"/>
                <a:gd name="connsiteY35" fmla="*/ 417362 h 765070"/>
                <a:gd name="connsiteX36" fmla="*/ 17483 w 709300"/>
                <a:gd name="connsiteY36" fmla="*/ 439164 h 765070"/>
                <a:gd name="connsiteX37" fmla="*/ 57693 w 709300"/>
                <a:gd name="connsiteY37" fmla="*/ 470545 h 765070"/>
                <a:gd name="connsiteX38" fmla="*/ 86862 w 709300"/>
                <a:gd name="connsiteY38" fmla="*/ 460653 h 765070"/>
                <a:gd name="connsiteX39" fmla="*/ 90499 w 709300"/>
                <a:gd name="connsiteY39" fmla="*/ 468279 h 765070"/>
                <a:gd name="connsiteX40" fmla="*/ 62917 w 709300"/>
                <a:gd name="connsiteY40" fmla="*/ 501088 h 765070"/>
                <a:gd name="connsiteX41" fmla="*/ 99592 w 709300"/>
                <a:gd name="connsiteY41" fmla="*/ 535058 h 765070"/>
                <a:gd name="connsiteX42" fmla="*/ 135398 w 709300"/>
                <a:gd name="connsiteY42" fmla="*/ 508282 h 765070"/>
                <a:gd name="connsiteX43" fmla="*/ 167744 w 709300"/>
                <a:gd name="connsiteY43" fmla="*/ 542003 h 765070"/>
                <a:gd name="connsiteX44" fmla="*/ 111776 w 709300"/>
                <a:gd name="connsiteY44" fmla="*/ 613451 h 765070"/>
                <a:gd name="connsiteX45" fmla="*/ 187756 w 709300"/>
                <a:gd name="connsiteY45" fmla="*/ 646555 h 765070"/>
                <a:gd name="connsiteX46" fmla="*/ 181691 w 709300"/>
                <a:gd name="connsiteY46" fmla="*/ 668357 h 765070"/>
                <a:gd name="connsiteX47" fmla="*/ 234085 w 709300"/>
                <a:gd name="connsiteY47" fmla="*/ 716281 h 765070"/>
                <a:gd name="connsiteX48" fmla="*/ 248403 w 709300"/>
                <a:gd name="connsiteY48" fmla="*/ 714273 h 765070"/>
                <a:gd name="connsiteX49" fmla="*/ 270723 w 709300"/>
                <a:gd name="connsiteY49" fmla="*/ 746612 h 765070"/>
                <a:gd name="connsiteX50" fmla="*/ 310924 w 709300"/>
                <a:gd name="connsiteY50" fmla="*/ 763385 h 765070"/>
                <a:gd name="connsiteX51" fmla="*/ 341903 w 709300"/>
                <a:gd name="connsiteY51" fmla="*/ 755860 h 765070"/>
                <a:gd name="connsiteX52" fmla="*/ 343850 w 709300"/>
                <a:gd name="connsiteY52" fmla="*/ 756219 h 765070"/>
                <a:gd name="connsiteX53" fmla="*/ 385204 w 709300"/>
                <a:gd name="connsiteY53" fmla="*/ 765071 h 765070"/>
                <a:gd name="connsiteX54" fmla="*/ 416617 w 709300"/>
                <a:gd name="connsiteY54" fmla="*/ 760502 h 765070"/>
                <a:gd name="connsiteX55" fmla="*/ 427971 w 709300"/>
                <a:gd name="connsiteY55" fmla="*/ 761580 h 765070"/>
                <a:gd name="connsiteX56" fmla="*/ 467313 w 709300"/>
                <a:gd name="connsiteY56" fmla="*/ 742265 h 765070"/>
                <a:gd name="connsiteX57" fmla="*/ 490030 w 709300"/>
                <a:gd name="connsiteY57" fmla="*/ 747699 h 765070"/>
                <a:gd name="connsiteX58" fmla="*/ 530342 w 709300"/>
                <a:gd name="connsiteY58" fmla="*/ 721467 h 765070"/>
                <a:gd name="connsiteX59" fmla="*/ 558542 w 709300"/>
                <a:gd name="connsiteY59" fmla="*/ 711970 h 765070"/>
                <a:gd name="connsiteX60" fmla="*/ 565096 w 709300"/>
                <a:gd name="connsiteY60" fmla="*/ 712827 h 765070"/>
                <a:gd name="connsiteX61" fmla="*/ 606025 w 709300"/>
                <a:gd name="connsiteY61" fmla="*/ 654366 h 765070"/>
                <a:gd name="connsiteX62" fmla="*/ 631337 w 709300"/>
                <a:gd name="connsiteY62" fmla="*/ 642567 h 765070"/>
                <a:gd name="connsiteX63" fmla="*/ 635915 w 709300"/>
                <a:gd name="connsiteY63" fmla="*/ 643101 h 765070"/>
                <a:gd name="connsiteX64" fmla="*/ 662094 w 709300"/>
                <a:gd name="connsiteY64" fmla="*/ 612558 h 765070"/>
                <a:gd name="connsiteX65" fmla="*/ 658780 w 709300"/>
                <a:gd name="connsiteY65" fmla="*/ 597986 h 765070"/>
                <a:gd name="connsiteX66" fmla="*/ 677777 w 709300"/>
                <a:gd name="connsiteY66" fmla="*/ 572546 h 765070"/>
                <a:gd name="connsiteX67" fmla="*/ 672303 w 709300"/>
                <a:gd name="connsiteY67" fmla="*/ 557072 h 765070"/>
                <a:gd name="connsiteX68" fmla="*/ 703956 w 709300"/>
                <a:gd name="connsiteY68" fmla="*/ 518506 h 765070"/>
                <a:gd name="connsiteX69" fmla="*/ 686149 w 709300"/>
                <a:gd name="connsiteY69" fmla="*/ 485218 h 765070"/>
                <a:gd name="connsiteX70" fmla="*/ 709300 w 709300"/>
                <a:gd name="connsiteY70" fmla="*/ 452225 h 765070"/>
                <a:gd name="connsiteX71" fmla="*/ 692639 w 709300"/>
                <a:gd name="connsiteY71" fmla="*/ 422621 h 765070"/>
                <a:gd name="connsiteX72" fmla="*/ 709300 w 709300"/>
                <a:gd name="connsiteY72" fmla="*/ 388652 h 76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09300" h="765070">
                  <a:moveTo>
                    <a:pt x="709300" y="388652"/>
                  </a:moveTo>
                  <a:cubicBezTo>
                    <a:pt x="709300" y="368176"/>
                    <a:pt x="695020" y="351126"/>
                    <a:pt x="675940" y="346447"/>
                  </a:cubicBezTo>
                  <a:cubicBezTo>
                    <a:pt x="682466" y="339033"/>
                    <a:pt x="686509" y="329536"/>
                    <a:pt x="686509" y="318999"/>
                  </a:cubicBezTo>
                  <a:cubicBezTo>
                    <a:pt x="686509" y="306040"/>
                    <a:pt x="680593" y="294747"/>
                    <a:pt x="671435" y="287047"/>
                  </a:cubicBezTo>
                  <a:cubicBezTo>
                    <a:pt x="674288" y="281437"/>
                    <a:pt x="676051" y="275137"/>
                    <a:pt x="676051" y="268404"/>
                  </a:cubicBezTo>
                  <a:cubicBezTo>
                    <a:pt x="676051" y="246243"/>
                    <a:pt x="658780" y="228328"/>
                    <a:pt x="636967" y="226854"/>
                  </a:cubicBezTo>
                  <a:cubicBezTo>
                    <a:pt x="640678" y="221272"/>
                    <a:pt x="642875" y="214548"/>
                    <a:pt x="642875" y="207354"/>
                  </a:cubicBezTo>
                  <a:cubicBezTo>
                    <a:pt x="642875" y="189108"/>
                    <a:pt x="628632" y="174251"/>
                    <a:pt x="610678" y="172814"/>
                  </a:cubicBezTo>
                  <a:cubicBezTo>
                    <a:pt x="616558" y="164321"/>
                    <a:pt x="620158" y="154024"/>
                    <a:pt x="620158" y="142906"/>
                  </a:cubicBezTo>
                  <a:cubicBezTo>
                    <a:pt x="620158" y="114021"/>
                    <a:pt x="596684" y="90561"/>
                    <a:pt x="567773" y="90561"/>
                  </a:cubicBezTo>
                  <a:cubicBezTo>
                    <a:pt x="554748" y="90561"/>
                    <a:pt x="543034" y="95526"/>
                    <a:pt x="533877" y="103336"/>
                  </a:cubicBezTo>
                  <a:cubicBezTo>
                    <a:pt x="536434" y="97902"/>
                    <a:pt x="538133" y="91823"/>
                    <a:pt x="538133" y="85412"/>
                  </a:cubicBezTo>
                  <a:cubicBezTo>
                    <a:pt x="538133" y="62311"/>
                    <a:pt x="519311" y="43567"/>
                    <a:pt x="496160" y="43567"/>
                  </a:cubicBezTo>
                  <a:cubicBezTo>
                    <a:pt x="480080" y="43567"/>
                    <a:pt x="466371" y="52640"/>
                    <a:pt x="459310" y="65839"/>
                  </a:cubicBezTo>
                  <a:cubicBezTo>
                    <a:pt x="459338" y="64761"/>
                    <a:pt x="459485" y="63794"/>
                    <a:pt x="459485" y="62744"/>
                  </a:cubicBezTo>
                  <a:cubicBezTo>
                    <a:pt x="459485" y="28102"/>
                    <a:pt x="431248" y="0"/>
                    <a:pt x="396604" y="0"/>
                  </a:cubicBezTo>
                  <a:cubicBezTo>
                    <a:pt x="377016" y="0"/>
                    <a:pt x="359570" y="8925"/>
                    <a:pt x="348032" y="22843"/>
                  </a:cubicBezTo>
                  <a:cubicBezTo>
                    <a:pt x="339050" y="11191"/>
                    <a:pt x="325093" y="3454"/>
                    <a:pt x="309234" y="3454"/>
                  </a:cubicBezTo>
                  <a:cubicBezTo>
                    <a:pt x="289259" y="3454"/>
                    <a:pt x="272163" y="15437"/>
                    <a:pt x="264557" y="32524"/>
                  </a:cubicBezTo>
                  <a:cubicBezTo>
                    <a:pt x="256369" y="24289"/>
                    <a:pt x="244941" y="19177"/>
                    <a:pt x="232360" y="19177"/>
                  </a:cubicBezTo>
                  <a:cubicBezTo>
                    <a:pt x="214618" y="19177"/>
                    <a:pt x="199470" y="29429"/>
                    <a:pt x="192011" y="44184"/>
                  </a:cubicBezTo>
                  <a:cubicBezTo>
                    <a:pt x="184433" y="39468"/>
                    <a:pt x="175525" y="36622"/>
                    <a:pt x="165971" y="36622"/>
                  </a:cubicBezTo>
                  <a:cubicBezTo>
                    <a:pt x="138961" y="36622"/>
                    <a:pt x="117075" y="58434"/>
                    <a:pt x="117075" y="85412"/>
                  </a:cubicBezTo>
                  <a:cubicBezTo>
                    <a:pt x="117075" y="86490"/>
                    <a:pt x="117370" y="87466"/>
                    <a:pt x="117398" y="88544"/>
                  </a:cubicBezTo>
                  <a:cubicBezTo>
                    <a:pt x="113936" y="87752"/>
                    <a:pt x="110337" y="87107"/>
                    <a:pt x="106626" y="87107"/>
                  </a:cubicBezTo>
                  <a:cubicBezTo>
                    <a:pt x="81564" y="87107"/>
                    <a:pt x="61155" y="107398"/>
                    <a:pt x="61155" y="132516"/>
                  </a:cubicBezTo>
                  <a:cubicBezTo>
                    <a:pt x="61155" y="138199"/>
                    <a:pt x="62345" y="143597"/>
                    <a:pt x="64293" y="148598"/>
                  </a:cubicBezTo>
                  <a:cubicBezTo>
                    <a:pt x="62668" y="148414"/>
                    <a:pt x="61117" y="148129"/>
                    <a:pt x="59419" y="148129"/>
                  </a:cubicBezTo>
                  <a:cubicBezTo>
                    <a:pt x="33351" y="148129"/>
                    <a:pt x="12259" y="168816"/>
                    <a:pt x="12259" y="194358"/>
                  </a:cubicBezTo>
                  <a:cubicBezTo>
                    <a:pt x="12259" y="208110"/>
                    <a:pt x="18563" y="220379"/>
                    <a:pt x="28375" y="228862"/>
                  </a:cubicBezTo>
                  <a:cubicBezTo>
                    <a:pt x="21812" y="234692"/>
                    <a:pt x="17483" y="243581"/>
                    <a:pt x="17483" y="253584"/>
                  </a:cubicBezTo>
                  <a:cubicBezTo>
                    <a:pt x="17483" y="265604"/>
                    <a:pt x="23649" y="276040"/>
                    <a:pt x="32668" y="281539"/>
                  </a:cubicBezTo>
                  <a:cubicBezTo>
                    <a:pt x="22569" y="288880"/>
                    <a:pt x="15794" y="302014"/>
                    <a:pt x="15794" y="317194"/>
                  </a:cubicBezTo>
                  <a:cubicBezTo>
                    <a:pt x="15794" y="327455"/>
                    <a:pt x="18960" y="336767"/>
                    <a:pt x="24083" y="344034"/>
                  </a:cubicBezTo>
                  <a:cubicBezTo>
                    <a:pt x="10089" y="349469"/>
                    <a:pt x="0" y="363359"/>
                    <a:pt x="0" y="379910"/>
                  </a:cubicBezTo>
                  <a:cubicBezTo>
                    <a:pt x="0" y="398295"/>
                    <a:pt x="12397" y="413585"/>
                    <a:pt x="28920" y="417362"/>
                  </a:cubicBezTo>
                  <a:cubicBezTo>
                    <a:pt x="21850" y="423017"/>
                    <a:pt x="17483" y="430717"/>
                    <a:pt x="17483" y="439164"/>
                  </a:cubicBezTo>
                  <a:cubicBezTo>
                    <a:pt x="17483" y="456508"/>
                    <a:pt x="35474" y="470545"/>
                    <a:pt x="57693" y="470545"/>
                  </a:cubicBezTo>
                  <a:cubicBezTo>
                    <a:pt x="69232" y="470545"/>
                    <a:pt x="79579" y="466732"/>
                    <a:pt x="86862" y="460653"/>
                  </a:cubicBezTo>
                  <a:cubicBezTo>
                    <a:pt x="88090" y="463278"/>
                    <a:pt x="89382" y="465829"/>
                    <a:pt x="90499" y="468279"/>
                  </a:cubicBezTo>
                  <a:cubicBezTo>
                    <a:pt x="74677" y="472056"/>
                    <a:pt x="62917" y="485190"/>
                    <a:pt x="62917" y="501088"/>
                  </a:cubicBezTo>
                  <a:cubicBezTo>
                    <a:pt x="62917" y="519832"/>
                    <a:pt x="79358" y="535058"/>
                    <a:pt x="99592" y="535058"/>
                  </a:cubicBezTo>
                  <a:cubicBezTo>
                    <a:pt x="117112" y="535058"/>
                    <a:pt x="131789" y="523609"/>
                    <a:pt x="135398" y="508282"/>
                  </a:cubicBezTo>
                  <a:cubicBezTo>
                    <a:pt x="149965" y="511635"/>
                    <a:pt x="165140" y="520376"/>
                    <a:pt x="167744" y="542003"/>
                  </a:cubicBezTo>
                  <a:cubicBezTo>
                    <a:pt x="172968" y="585533"/>
                    <a:pt x="111776" y="613451"/>
                    <a:pt x="111776" y="613451"/>
                  </a:cubicBezTo>
                  <a:cubicBezTo>
                    <a:pt x="111776" y="613451"/>
                    <a:pt x="122198" y="646233"/>
                    <a:pt x="187756" y="646555"/>
                  </a:cubicBezTo>
                  <a:cubicBezTo>
                    <a:pt x="183962" y="653141"/>
                    <a:pt x="181691" y="660519"/>
                    <a:pt x="181691" y="668357"/>
                  </a:cubicBezTo>
                  <a:cubicBezTo>
                    <a:pt x="181691" y="694838"/>
                    <a:pt x="205165" y="716281"/>
                    <a:pt x="234085" y="716281"/>
                  </a:cubicBezTo>
                  <a:cubicBezTo>
                    <a:pt x="239098" y="716281"/>
                    <a:pt x="243824" y="715489"/>
                    <a:pt x="248403" y="714273"/>
                  </a:cubicBezTo>
                  <a:cubicBezTo>
                    <a:pt x="249520" y="728983"/>
                    <a:pt x="258391" y="741436"/>
                    <a:pt x="270723" y="746612"/>
                  </a:cubicBezTo>
                  <a:cubicBezTo>
                    <a:pt x="275588" y="756293"/>
                    <a:pt x="291631" y="763385"/>
                    <a:pt x="310924" y="763385"/>
                  </a:cubicBezTo>
                  <a:cubicBezTo>
                    <a:pt x="323256" y="763385"/>
                    <a:pt x="334222" y="760466"/>
                    <a:pt x="341903" y="755860"/>
                  </a:cubicBezTo>
                  <a:cubicBezTo>
                    <a:pt x="342548" y="755971"/>
                    <a:pt x="343232" y="756118"/>
                    <a:pt x="343850" y="756219"/>
                  </a:cubicBezTo>
                  <a:cubicBezTo>
                    <a:pt x="352758" y="761580"/>
                    <a:pt x="367970" y="765071"/>
                    <a:pt x="385204" y="765071"/>
                  </a:cubicBezTo>
                  <a:cubicBezTo>
                    <a:pt x="397177" y="765071"/>
                    <a:pt x="408069" y="763312"/>
                    <a:pt x="416617" y="760502"/>
                  </a:cubicBezTo>
                  <a:cubicBezTo>
                    <a:pt x="420254" y="761184"/>
                    <a:pt x="424038" y="761580"/>
                    <a:pt x="427971" y="761580"/>
                  </a:cubicBezTo>
                  <a:cubicBezTo>
                    <a:pt x="447374" y="761580"/>
                    <a:pt x="463454" y="753309"/>
                    <a:pt x="467313" y="742265"/>
                  </a:cubicBezTo>
                  <a:cubicBezTo>
                    <a:pt x="473839" y="745682"/>
                    <a:pt x="481621" y="747699"/>
                    <a:pt x="490030" y="747699"/>
                  </a:cubicBezTo>
                  <a:cubicBezTo>
                    <a:pt x="510043" y="747699"/>
                    <a:pt x="526732" y="736361"/>
                    <a:pt x="530342" y="721467"/>
                  </a:cubicBezTo>
                  <a:cubicBezTo>
                    <a:pt x="541160" y="721218"/>
                    <a:pt x="551074" y="717690"/>
                    <a:pt x="558542" y="711970"/>
                  </a:cubicBezTo>
                  <a:cubicBezTo>
                    <a:pt x="560739" y="712468"/>
                    <a:pt x="562899" y="712827"/>
                    <a:pt x="565096" y="712827"/>
                  </a:cubicBezTo>
                  <a:cubicBezTo>
                    <a:pt x="587019" y="712827"/>
                    <a:pt x="604909" y="686926"/>
                    <a:pt x="606025" y="654366"/>
                  </a:cubicBezTo>
                  <a:cubicBezTo>
                    <a:pt x="617638" y="652597"/>
                    <a:pt x="626980" y="648250"/>
                    <a:pt x="631337" y="642567"/>
                  </a:cubicBezTo>
                  <a:cubicBezTo>
                    <a:pt x="632813" y="642852"/>
                    <a:pt x="634327" y="643101"/>
                    <a:pt x="635915" y="643101"/>
                  </a:cubicBezTo>
                  <a:cubicBezTo>
                    <a:pt x="650343" y="643101"/>
                    <a:pt x="662094" y="629506"/>
                    <a:pt x="662094" y="612558"/>
                  </a:cubicBezTo>
                  <a:cubicBezTo>
                    <a:pt x="662094" y="607262"/>
                    <a:pt x="660838" y="602371"/>
                    <a:pt x="658780" y="597986"/>
                  </a:cubicBezTo>
                  <a:cubicBezTo>
                    <a:pt x="670069" y="593160"/>
                    <a:pt x="677777" y="583627"/>
                    <a:pt x="677777" y="572546"/>
                  </a:cubicBezTo>
                  <a:cubicBezTo>
                    <a:pt x="677777" y="566826"/>
                    <a:pt x="675765" y="561539"/>
                    <a:pt x="672303" y="557072"/>
                  </a:cubicBezTo>
                  <a:cubicBezTo>
                    <a:pt x="690220" y="554161"/>
                    <a:pt x="703956" y="538079"/>
                    <a:pt x="703956" y="518506"/>
                  </a:cubicBezTo>
                  <a:cubicBezTo>
                    <a:pt x="703956" y="504404"/>
                    <a:pt x="696858" y="492126"/>
                    <a:pt x="686149" y="485218"/>
                  </a:cubicBezTo>
                  <a:cubicBezTo>
                    <a:pt x="699710" y="479857"/>
                    <a:pt x="709300" y="467091"/>
                    <a:pt x="709300" y="452225"/>
                  </a:cubicBezTo>
                  <a:cubicBezTo>
                    <a:pt x="709300" y="439891"/>
                    <a:pt x="702663" y="428986"/>
                    <a:pt x="692639" y="422621"/>
                  </a:cubicBezTo>
                  <a:cubicBezTo>
                    <a:pt x="702663" y="414626"/>
                    <a:pt x="709300" y="402468"/>
                    <a:pt x="709300" y="38865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1" name="Freeform 830">
              <a:extLst>
                <a:ext uri="{FF2B5EF4-FFF2-40B4-BE49-F238E27FC236}">
                  <a16:creationId xmlns:a16="http://schemas.microsoft.com/office/drawing/2014/main" id="{FF12808B-13D4-CEA1-BC24-635E9B41ABFB}"/>
                </a:ext>
              </a:extLst>
            </p:cNvPr>
            <p:cNvSpPr/>
            <p:nvPr/>
          </p:nvSpPr>
          <p:spPr>
            <a:xfrm>
              <a:off x="-1953049" y="2579853"/>
              <a:ext cx="58003" cy="30815"/>
            </a:xfrm>
            <a:custGeom>
              <a:avLst/>
              <a:gdLst>
                <a:gd name="connsiteX0" fmla="*/ 36945 w 58003"/>
                <a:gd name="connsiteY0" fmla="*/ 994 h 30815"/>
                <a:gd name="connsiteX1" fmla="*/ 21 w 58003"/>
                <a:gd name="connsiteY1" fmla="*/ 7184 h 30815"/>
                <a:gd name="connsiteX2" fmla="*/ 35542 w 58003"/>
                <a:gd name="connsiteY2" fmla="*/ 6282 h 30815"/>
                <a:gd name="connsiteX3" fmla="*/ 57678 w 58003"/>
                <a:gd name="connsiteY3" fmla="*/ 30709 h 30815"/>
                <a:gd name="connsiteX4" fmla="*/ 36945 w 58003"/>
                <a:gd name="connsiteY4" fmla="*/ 994 h 30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003" h="30815">
                  <a:moveTo>
                    <a:pt x="36945" y="994"/>
                  </a:moveTo>
                  <a:cubicBezTo>
                    <a:pt x="15095" y="-3003"/>
                    <a:pt x="-661" y="6282"/>
                    <a:pt x="21" y="7184"/>
                  </a:cubicBezTo>
                  <a:cubicBezTo>
                    <a:pt x="381" y="8980"/>
                    <a:pt x="16757" y="2680"/>
                    <a:pt x="35542" y="6282"/>
                  </a:cubicBezTo>
                  <a:cubicBezTo>
                    <a:pt x="54687" y="11716"/>
                    <a:pt x="55158" y="32044"/>
                    <a:pt x="57678" y="30709"/>
                  </a:cubicBezTo>
                  <a:cubicBezTo>
                    <a:pt x="58185" y="32615"/>
                    <a:pt x="60705" y="8511"/>
                    <a:pt x="36945" y="99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2" name="Freeform 831">
              <a:extLst>
                <a:ext uri="{FF2B5EF4-FFF2-40B4-BE49-F238E27FC236}">
                  <a16:creationId xmlns:a16="http://schemas.microsoft.com/office/drawing/2014/main" id="{14818897-4A45-B955-AE97-1C9648FD394D}"/>
                </a:ext>
              </a:extLst>
            </p:cNvPr>
            <p:cNvSpPr/>
            <p:nvPr/>
          </p:nvSpPr>
          <p:spPr>
            <a:xfrm>
              <a:off x="-1730298" y="2581591"/>
              <a:ext cx="46267" cy="68266"/>
            </a:xfrm>
            <a:custGeom>
              <a:avLst/>
              <a:gdLst>
                <a:gd name="connsiteX0" fmla="*/ 39 w 46267"/>
                <a:gd name="connsiteY0" fmla="*/ 223 h 68266"/>
                <a:gd name="connsiteX1" fmla="*/ 34507 w 46267"/>
                <a:gd name="connsiteY1" fmla="*/ 26308 h 68266"/>
                <a:gd name="connsiteX2" fmla="*/ 41938 w 46267"/>
                <a:gd name="connsiteY2" fmla="*/ 68227 h 68266"/>
                <a:gd name="connsiteX3" fmla="*/ 39086 w 46267"/>
                <a:gd name="connsiteY3" fmla="*/ 23250 h 68266"/>
                <a:gd name="connsiteX4" fmla="*/ 39 w 46267"/>
                <a:gd name="connsiteY4" fmla="*/ 223 h 68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67" h="68266">
                  <a:moveTo>
                    <a:pt x="39" y="223"/>
                  </a:moveTo>
                  <a:cubicBezTo>
                    <a:pt x="-1041" y="1991"/>
                    <a:pt x="20624" y="6772"/>
                    <a:pt x="34507" y="26308"/>
                  </a:cubicBezTo>
                  <a:cubicBezTo>
                    <a:pt x="47237" y="46821"/>
                    <a:pt x="39086" y="68153"/>
                    <a:pt x="41938" y="68227"/>
                  </a:cubicBezTo>
                  <a:cubicBezTo>
                    <a:pt x="41763" y="69341"/>
                    <a:pt x="53476" y="47180"/>
                    <a:pt x="39086" y="23250"/>
                  </a:cubicBezTo>
                  <a:cubicBezTo>
                    <a:pt x="23079" y="1236"/>
                    <a:pt x="-533" y="-855"/>
                    <a:pt x="39" y="22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3" name="Freeform 832">
              <a:extLst>
                <a:ext uri="{FF2B5EF4-FFF2-40B4-BE49-F238E27FC236}">
                  <a16:creationId xmlns:a16="http://schemas.microsoft.com/office/drawing/2014/main" id="{FCDAA43B-B458-D45D-063D-22BB0EDCCF70}"/>
                </a:ext>
              </a:extLst>
            </p:cNvPr>
            <p:cNvSpPr/>
            <p:nvPr/>
          </p:nvSpPr>
          <p:spPr>
            <a:xfrm>
              <a:off x="-1622910" y="2725404"/>
              <a:ext cx="36881" cy="55254"/>
            </a:xfrm>
            <a:custGeom>
              <a:avLst/>
              <a:gdLst>
                <a:gd name="connsiteX0" fmla="*/ 34 w 36881"/>
                <a:gd name="connsiteY0" fmla="*/ 228 h 55254"/>
                <a:gd name="connsiteX1" fmla="*/ 27255 w 36881"/>
                <a:gd name="connsiteY1" fmla="*/ 22500 h 55254"/>
                <a:gd name="connsiteX2" fmla="*/ 28880 w 36881"/>
                <a:gd name="connsiteY2" fmla="*/ 55134 h 55254"/>
                <a:gd name="connsiteX3" fmla="*/ 31797 w 36881"/>
                <a:gd name="connsiteY3" fmla="*/ 19405 h 55254"/>
                <a:gd name="connsiteX4" fmla="*/ 34 w 36881"/>
                <a:gd name="connsiteY4" fmla="*/ 228 h 55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81" h="55254">
                  <a:moveTo>
                    <a:pt x="34" y="228"/>
                  </a:moveTo>
                  <a:cubicBezTo>
                    <a:pt x="-835" y="1812"/>
                    <a:pt x="15357" y="7707"/>
                    <a:pt x="27255" y="22500"/>
                  </a:cubicBezTo>
                  <a:cubicBezTo>
                    <a:pt x="38397" y="38720"/>
                    <a:pt x="26175" y="54553"/>
                    <a:pt x="28880" y="55134"/>
                  </a:cubicBezTo>
                  <a:cubicBezTo>
                    <a:pt x="28160" y="56856"/>
                    <a:pt x="45034" y="39945"/>
                    <a:pt x="31797" y="19405"/>
                  </a:cubicBezTo>
                  <a:cubicBezTo>
                    <a:pt x="17849" y="2346"/>
                    <a:pt x="144" y="-997"/>
                    <a:pt x="34" y="22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4" name="Freeform 833">
              <a:extLst>
                <a:ext uri="{FF2B5EF4-FFF2-40B4-BE49-F238E27FC236}">
                  <a16:creationId xmlns:a16="http://schemas.microsoft.com/office/drawing/2014/main" id="{F8AF4358-59BA-C749-2473-D7C8306B22DC}"/>
                </a:ext>
              </a:extLst>
            </p:cNvPr>
            <p:cNvSpPr/>
            <p:nvPr/>
          </p:nvSpPr>
          <p:spPr>
            <a:xfrm>
              <a:off x="-1908655" y="2756996"/>
              <a:ext cx="21249" cy="73352"/>
            </a:xfrm>
            <a:custGeom>
              <a:avLst/>
              <a:gdLst>
                <a:gd name="connsiteX0" fmla="*/ 5427 w 21249"/>
                <a:gd name="connsiteY0" fmla="*/ 8 h 73352"/>
                <a:gd name="connsiteX1" fmla="*/ 553 w 21249"/>
                <a:gd name="connsiteY1" fmla="*/ 39660 h 73352"/>
                <a:gd name="connsiteX2" fmla="*/ 21185 w 21249"/>
                <a:gd name="connsiteY2" fmla="*/ 73151 h 73352"/>
                <a:gd name="connsiteX3" fmla="*/ 6000 w 21249"/>
                <a:gd name="connsiteY3" fmla="*/ 38970 h 73352"/>
                <a:gd name="connsiteX4" fmla="*/ 5427 w 21249"/>
                <a:gd name="connsiteY4" fmla="*/ 8 h 73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9" h="73352">
                  <a:moveTo>
                    <a:pt x="5427" y="8"/>
                  </a:moveTo>
                  <a:cubicBezTo>
                    <a:pt x="4126" y="-425"/>
                    <a:pt x="-1819" y="17057"/>
                    <a:pt x="553" y="39660"/>
                  </a:cubicBezTo>
                  <a:cubicBezTo>
                    <a:pt x="1495" y="63867"/>
                    <a:pt x="21286" y="75021"/>
                    <a:pt x="21185" y="73151"/>
                  </a:cubicBezTo>
                  <a:cubicBezTo>
                    <a:pt x="22375" y="71751"/>
                    <a:pt x="6867" y="61315"/>
                    <a:pt x="6000" y="38970"/>
                  </a:cubicBezTo>
                  <a:cubicBezTo>
                    <a:pt x="3766" y="17813"/>
                    <a:pt x="7052" y="293"/>
                    <a:pt x="5427" y="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5" name="Freeform 834">
              <a:extLst>
                <a:ext uri="{FF2B5EF4-FFF2-40B4-BE49-F238E27FC236}">
                  <a16:creationId xmlns:a16="http://schemas.microsoft.com/office/drawing/2014/main" id="{691EC8A9-5ACC-DF9B-CCB0-4B76514942F4}"/>
                </a:ext>
              </a:extLst>
            </p:cNvPr>
            <p:cNvSpPr/>
            <p:nvPr/>
          </p:nvSpPr>
          <p:spPr>
            <a:xfrm>
              <a:off x="-2085145" y="2722976"/>
              <a:ext cx="22159" cy="47536"/>
            </a:xfrm>
            <a:custGeom>
              <a:avLst/>
              <a:gdLst>
                <a:gd name="connsiteX0" fmla="*/ 5848 w 22159"/>
                <a:gd name="connsiteY0" fmla="*/ 27802 h 47536"/>
                <a:gd name="connsiteX1" fmla="*/ 6346 w 22159"/>
                <a:gd name="connsiteY1" fmla="*/ 22 h 47536"/>
                <a:gd name="connsiteX2" fmla="*/ 402 w 22159"/>
                <a:gd name="connsiteY2" fmla="*/ 28741 h 47536"/>
                <a:gd name="connsiteX3" fmla="*/ 22067 w 22159"/>
                <a:gd name="connsiteY3" fmla="*/ 47089 h 47536"/>
                <a:gd name="connsiteX4" fmla="*/ 5848 w 22159"/>
                <a:gd name="connsiteY4" fmla="*/ 27802 h 47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59" h="47536">
                  <a:moveTo>
                    <a:pt x="5848" y="27802"/>
                  </a:moveTo>
                  <a:cubicBezTo>
                    <a:pt x="3863" y="13120"/>
                    <a:pt x="8045" y="455"/>
                    <a:pt x="6346" y="22"/>
                  </a:cubicBezTo>
                  <a:cubicBezTo>
                    <a:pt x="5266" y="-586"/>
                    <a:pt x="-1731" y="11572"/>
                    <a:pt x="402" y="28741"/>
                  </a:cubicBezTo>
                  <a:cubicBezTo>
                    <a:pt x="3605" y="48379"/>
                    <a:pt x="23691" y="48314"/>
                    <a:pt x="22067" y="47089"/>
                  </a:cubicBezTo>
                  <a:cubicBezTo>
                    <a:pt x="23119" y="44925"/>
                    <a:pt x="7824" y="43239"/>
                    <a:pt x="5848" y="2780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6" name="Freeform 835">
              <a:extLst>
                <a:ext uri="{FF2B5EF4-FFF2-40B4-BE49-F238E27FC236}">
                  <a16:creationId xmlns:a16="http://schemas.microsoft.com/office/drawing/2014/main" id="{6AC0C7D5-B587-6F24-4C5A-23CBF2AB593B}"/>
                </a:ext>
              </a:extLst>
            </p:cNvPr>
            <p:cNvSpPr/>
            <p:nvPr/>
          </p:nvSpPr>
          <p:spPr>
            <a:xfrm>
              <a:off x="-1746099" y="2769865"/>
              <a:ext cx="41435" cy="70785"/>
            </a:xfrm>
            <a:custGeom>
              <a:avLst/>
              <a:gdLst>
                <a:gd name="connsiteX0" fmla="*/ 45 w 41435"/>
                <a:gd name="connsiteY0" fmla="*/ 200 h 70785"/>
                <a:gd name="connsiteX1" fmla="*/ 31163 w 41435"/>
                <a:gd name="connsiteY1" fmla="*/ 28984 h 70785"/>
                <a:gd name="connsiteX2" fmla="*/ 36794 w 41435"/>
                <a:gd name="connsiteY2" fmla="*/ 70755 h 70785"/>
                <a:gd name="connsiteX3" fmla="*/ 36000 w 41435"/>
                <a:gd name="connsiteY3" fmla="*/ 26359 h 70785"/>
                <a:gd name="connsiteX4" fmla="*/ 45 w 41435"/>
                <a:gd name="connsiteY4" fmla="*/ 200 h 70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5" h="70785">
                  <a:moveTo>
                    <a:pt x="45" y="200"/>
                  </a:moveTo>
                  <a:cubicBezTo>
                    <a:pt x="-1108" y="1858"/>
                    <a:pt x="19984" y="8112"/>
                    <a:pt x="31163" y="28984"/>
                  </a:cubicBezTo>
                  <a:cubicBezTo>
                    <a:pt x="41695" y="50068"/>
                    <a:pt x="34016" y="70571"/>
                    <a:pt x="36794" y="70755"/>
                  </a:cubicBezTo>
                  <a:cubicBezTo>
                    <a:pt x="36720" y="71695"/>
                    <a:pt x="47788" y="50639"/>
                    <a:pt x="36000" y="26359"/>
                  </a:cubicBezTo>
                  <a:cubicBezTo>
                    <a:pt x="22975" y="2862"/>
                    <a:pt x="-499" y="-1025"/>
                    <a:pt x="45" y="20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7" name="Freeform 836">
              <a:extLst>
                <a:ext uri="{FF2B5EF4-FFF2-40B4-BE49-F238E27FC236}">
                  <a16:creationId xmlns:a16="http://schemas.microsoft.com/office/drawing/2014/main" id="{6689B15A-20C5-6BEB-13CB-A201F23F122B}"/>
                </a:ext>
              </a:extLst>
            </p:cNvPr>
            <p:cNvSpPr/>
            <p:nvPr/>
          </p:nvSpPr>
          <p:spPr>
            <a:xfrm>
              <a:off x="-1612503" y="2898126"/>
              <a:ext cx="15347" cy="68202"/>
            </a:xfrm>
            <a:custGeom>
              <a:avLst/>
              <a:gdLst>
                <a:gd name="connsiteX0" fmla="*/ 2754 w 15347"/>
                <a:gd name="connsiteY0" fmla="*/ 26 h 68202"/>
                <a:gd name="connsiteX1" fmla="*/ 9455 w 15347"/>
                <a:gd name="connsiteY1" fmla="*/ 35211 h 68202"/>
                <a:gd name="connsiteX2" fmla="*/ 122 w 15347"/>
                <a:gd name="connsiteY2" fmla="*/ 68029 h 68202"/>
                <a:gd name="connsiteX3" fmla="*/ 15012 w 15347"/>
                <a:gd name="connsiteY3" fmla="*/ 34925 h 68202"/>
                <a:gd name="connsiteX4" fmla="*/ 2754 w 15347"/>
                <a:gd name="connsiteY4" fmla="*/ 26 h 68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7" h="68202">
                  <a:moveTo>
                    <a:pt x="2754" y="26"/>
                  </a:moveTo>
                  <a:cubicBezTo>
                    <a:pt x="1240" y="670"/>
                    <a:pt x="7904" y="15822"/>
                    <a:pt x="9455" y="35211"/>
                  </a:cubicBezTo>
                  <a:cubicBezTo>
                    <a:pt x="12307" y="55539"/>
                    <a:pt x="-1428" y="66592"/>
                    <a:pt x="122" y="68029"/>
                  </a:cubicBezTo>
                  <a:cubicBezTo>
                    <a:pt x="-25" y="69825"/>
                    <a:pt x="18003" y="57593"/>
                    <a:pt x="15012" y="34925"/>
                  </a:cubicBezTo>
                  <a:cubicBezTo>
                    <a:pt x="13212" y="13805"/>
                    <a:pt x="3907" y="-693"/>
                    <a:pt x="2754" y="2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8" name="Freeform 837">
              <a:extLst>
                <a:ext uri="{FF2B5EF4-FFF2-40B4-BE49-F238E27FC236}">
                  <a16:creationId xmlns:a16="http://schemas.microsoft.com/office/drawing/2014/main" id="{7FAD5B6E-10E8-4EEF-99B1-4E88467458B0}"/>
                </a:ext>
              </a:extLst>
            </p:cNvPr>
            <p:cNvSpPr/>
            <p:nvPr/>
          </p:nvSpPr>
          <p:spPr>
            <a:xfrm>
              <a:off x="-1701647" y="3000143"/>
              <a:ext cx="26869" cy="60947"/>
            </a:xfrm>
            <a:custGeom>
              <a:avLst/>
              <a:gdLst>
                <a:gd name="connsiteX0" fmla="*/ 21152 w 26869"/>
                <a:gd name="connsiteY0" fmla="*/ 10 h 60947"/>
                <a:gd name="connsiteX1" fmla="*/ 20828 w 26869"/>
                <a:gd name="connsiteY1" fmla="*/ 35996 h 60947"/>
                <a:gd name="connsiteX2" fmla="*/ 160 w 26869"/>
                <a:gd name="connsiteY2" fmla="*/ 60101 h 60947"/>
                <a:gd name="connsiteX3" fmla="*/ 26229 w 26869"/>
                <a:gd name="connsiteY3" fmla="*/ 36853 h 60947"/>
                <a:gd name="connsiteX4" fmla="*/ 21152 w 26869"/>
                <a:gd name="connsiteY4" fmla="*/ 10 h 609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69" h="60947">
                  <a:moveTo>
                    <a:pt x="21152" y="10"/>
                  </a:moveTo>
                  <a:cubicBezTo>
                    <a:pt x="19379" y="231"/>
                    <a:pt x="23349" y="16746"/>
                    <a:pt x="20828" y="35996"/>
                  </a:cubicBezTo>
                  <a:cubicBezTo>
                    <a:pt x="19961" y="58296"/>
                    <a:pt x="-707" y="58121"/>
                    <a:pt x="160" y="60101"/>
                  </a:cubicBezTo>
                  <a:cubicBezTo>
                    <a:pt x="-2323" y="62045"/>
                    <a:pt x="24825" y="62837"/>
                    <a:pt x="26229" y="36853"/>
                  </a:cubicBezTo>
                  <a:cubicBezTo>
                    <a:pt x="28933" y="15557"/>
                    <a:pt x="22269" y="-451"/>
                    <a:pt x="21152" y="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9" name="Freeform 838">
              <a:extLst>
                <a:ext uri="{FF2B5EF4-FFF2-40B4-BE49-F238E27FC236}">
                  <a16:creationId xmlns:a16="http://schemas.microsoft.com/office/drawing/2014/main" id="{AD3A51E8-4AFD-09CF-B13A-F1EB7521AEDA}"/>
                </a:ext>
              </a:extLst>
            </p:cNvPr>
            <p:cNvSpPr/>
            <p:nvPr/>
          </p:nvSpPr>
          <p:spPr>
            <a:xfrm>
              <a:off x="-1840460" y="2939948"/>
              <a:ext cx="18773" cy="65604"/>
            </a:xfrm>
            <a:custGeom>
              <a:avLst/>
              <a:gdLst>
                <a:gd name="connsiteX0" fmla="*/ 150 w 18773"/>
                <a:gd name="connsiteY0" fmla="*/ 48 h 65604"/>
                <a:gd name="connsiteX1" fmla="*/ 12446 w 18773"/>
                <a:gd name="connsiteY1" fmla="*/ 33659 h 65604"/>
                <a:gd name="connsiteX2" fmla="*/ 2717 w 18773"/>
                <a:gd name="connsiteY2" fmla="*/ 65390 h 65604"/>
                <a:gd name="connsiteX3" fmla="*/ 17892 w 18773"/>
                <a:gd name="connsiteY3" fmla="*/ 32719 h 65604"/>
                <a:gd name="connsiteX4" fmla="*/ 150 w 18773"/>
                <a:gd name="connsiteY4" fmla="*/ 48 h 65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73" h="65604">
                  <a:moveTo>
                    <a:pt x="150" y="48"/>
                  </a:moveTo>
                  <a:cubicBezTo>
                    <a:pt x="-1327" y="951"/>
                    <a:pt x="8477" y="14731"/>
                    <a:pt x="12446" y="33659"/>
                  </a:cubicBezTo>
                  <a:cubicBezTo>
                    <a:pt x="17495" y="53913"/>
                    <a:pt x="834" y="63880"/>
                    <a:pt x="2717" y="65390"/>
                  </a:cubicBezTo>
                  <a:cubicBezTo>
                    <a:pt x="1738" y="67297"/>
                    <a:pt x="23338" y="56465"/>
                    <a:pt x="17892" y="32719"/>
                  </a:cubicBezTo>
                  <a:cubicBezTo>
                    <a:pt x="13351" y="11636"/>
                    <a:pt x="981" y="-882"/>
                    <a:pt x="150" y="4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0" name="Freeform 839">
              <a:extLst>
                <a:ext uri="{FF2B5EF4-FFF2-40B4-BE49-F238E27FC236}">
                  <a16:creationId xmlns:a16="http://schemas.microsoft.com/office/drawing/2014/main" id="{82E68C2C-C9E3-F224-3B45-3CF631700D28}"/>
                </a:ext>
              </a:extLst>
            </p:cNvPr>
            <p:cNvSpPr/>
            <p:nvPr/>
          </p:nvSpPr>
          <p:spPr>
            <a:xfrm>
              <a:off x="-1539096" y="2845813"/>
              <a:ext cx="20311" cy="70724"/>
            </a:xfrm>
            <a:custGeom>
              <a:avLst/>
              <a:gdLst>
                <a:gd name="connsiteX0" fmla="*/ 128 w 20311"/>
                <a:gd name="connsiteY0" fmla="*/ 58 h 70724"/>
                <a:gd name="connsiteX1" fmla="*/ 13651 w 20311"/>
                <a:gd name="connsiteY1" fmla="*/ 34672 h 70724"/>
                <a:gd name="connsiteX2" fmla="*/ 10550 w 20311"/>
                <a:gd name="connsiteY2" fmla="*/ 70650 h 70724"/>
                <a:gd name="connsiteX3" fmla="*/ 19024 w 20311"/>
                <a:gd name="connsiteY3" fmla="*/ 33484 h 70724"/>
                <a:gd name="connsiteX4" fmla="*/ 128 w 20311"/>
                <a:gd name="connsiteY4" fmla="*/ 58 h 70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11" h="70724">
                  <a:moveTo>
                    <a:pt x="128" y="58"/>
                  </a:moveTo>
                  <a:cubicBezTo>
                    <a:pt x="-1247" y="961"/>
                    <a:pt x="8814" y="15062"/>
                    <a:pt x="13651" y="34672"/>
                  </a:cubicBezTo>
                  <a:cubicBezTo>
                    <a:pt x="18627" y="54825"/>
                    <a:pt x="8704" y="69683"/>
                    <a:pt x="10550" y="70650"/>
                  </a:cubicBezTo>
                  <a:cubicBezTo>
                    <a:pt x="10946" y="71948"/>
                    <a:pt x="24460" y="56078"/>
                    <a:pt x="19024" y="33484"/>
                  </a:cubicBezTo>
                  <a:cubicBezTo>
                    <a:pt x="13651" y="12078"/>
                    <a:pt x="1060" y="-983"/>
                    <a:pt x="128" y="5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1" name="Freeform 840">
              <a:extLst>
                <a:ext uri="{FF2B5EF4-FFF2-40B4-BE49-F238E27FC236}">
                  <a16:creationId xmlns:a16="http://schemas.microsoft.com/office/drawing/2014/main" id="{6A6D13DF-67A3-5789-B95D-2A462B4441C7}"/>
                </a:ext>
              </a:extLst>
            </p:cNvPr>
            <p:cNvSpPr/>
            <p:nvPr/>
          </p:nvSpPr>
          <p:spPr>
            <a:xfrm>
              <a:off x="-2107608" y="2880778"/>
              <a:ext cx="259748" cy="266425"/>
            </a:xfrm>
            <a:custGeom>
              <a:avLst/>
              <a:gdLst>
                <a:gd name="connsiteX0" fmla="*/ 235674 w 259748"/>
                <a:gd name="connsiteY0" fmla="*/ 139638 h 266425"/>
                <a:gd name="connsiteX1" fmla="*/ 204519 w 259748"/>
                <a:gd name="connsiteY1" fmla="*/ 66955 h 266425"/>
                <a:gd name="connsiteX2" fmla="*/ 167494 w 259748"/>
                <a:gd name="connsiteY2" fmla="*/ 51011 h 266425"/>
                <a:gd name="connsiteX3" fmla="*/ 144269 w 259748"/>
                <a:gd name="connsiteY3" fmla="*/ 389 h 266425"/>
                <a:gd name="connsiteX4" fmla="*/ 116466 w 259748"/>
                <a:gd name="connsiteY4" fmla="*/ 28997 h 266425"/>
                <a:gd name="connsiteX5" fmla="*/ 79219 w 259748"/>
                <a:gd name="connsiteY5" fmla="*/ 8485 h 266425"/>
                <a:gd name="connsiteX6" fmla="*/ 76266 w 259748"/>
                <a:gd name="connsiteY6" fmla="*/ 10106 h 266425"/>
                <a:gd name="connsiteX7" fmla="*/ 64616 w 259748"/>
                <a:gd name="connsiteY7" fmla="*/ 10576 h 266425"/>
                <a:gd name="connsiteX8" fmla="*/ 43773 w 259748"/>
                <a:gd name="connsiteY8" fmla="*/ 45292 h 266425"/>
                <a:gd name="connsiteX9" fmla="*/ 868 w 259748"/>
                <a:gd name="connsiteY9" fmla="*/ 45402 h 266425"/>
                <a:gd name="connsiteX10" fmla="*/ 0 w 259748"/>
                <a:gd name="connsiteY10" fmla="*/ 52273 h 266425"/>
                <a:gd name="connsiteX11" fmla="*/ 36674 w 259748"/>
                <a:gd name="connsiteY11" fmla="*/ 86243 h 266425"/>
                <a:gd name="connsiteX12" fmla="*/ 72481 w 259748"/>
                <a:gd name="connsiteY12" fmla="*/ 59467 h 266425"/>
                <a:gd name="connsiteX13" fmla="*/ 104826 w 259748"/>
                <a:gd name="connsiteY13" fmla="*/ 93188 h 266425"/>
                <a:gd name="connsiteX14" fmla="*/ 48859 w 259748"/>
                <a:gd name="connsiteY14" fmla="*/ 164636 h 266425"/>
                <a:gd name="connsiteX15" fmla="*/ 124838 w 259748"/>
                <a:gd name="connsiteY15" fmla="*/ 197740 h 266425"/>
                <a:gd name="connsiteX16" fmla="*/ 118774 w 259748"/>
                <a:gd name="connsiteY16" fmla="*/ 219542 h 266425"/>
                <a:gd name="connsiteX17" fmla="*/ 160423 w 259748"/>
                <a:gd name="connsiteY17" fmla="*/ 266425 h 266425"/>
                <a:gd name="connsiteX18" fmla="*/ 161863 w 259748"/>
                <a:gd name="connsiteY18" fmla="*/ 261212 h 266425"/>
                <a:gd name="connsiteX19" fmla="*/ 171888 w 259748"/>
                <a:gd name="connsiteY19" fmla="*/ 256680 h 266425"/>
                <a:gd name="connsiteX20" fmla="*/ 211156 w 259748"/>
                <a:gd name="connsiteY20" fmla="*/ 226671 h 266425"/>
                <a:gd name="connsiteX21" fmla="*/ 235674 w 259748"/>
                <a:gd name="connsiteY21" fmla="*/ 139638 h 26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9748" h="266425">
                  <a:moveTo>
                    <a:pt x="235674" y="139638"/>
                  </a:moveTo>
                  <a:cubicBezTo>
                    <a:pt x="235674" y="139638"/>
                    <a:pt x="276640" y="62958"/>
                    <a:pt x="204519" y="66955"/>
                  </a:cubicBezTo>
                  <a:cubicBezTo>
                    <a:pt x="204519" y="66955"/>
                    <a:pt x="207880" y="46517"/>
                    <a:pt x="167494" y="51011"/>
                  </a:cubicBezTo>
                  <a:cubicBezTo>
                    <a:pt x="167494" y="51011"/>
                    <a:pt x="164356" y="-5184"/>
                    <a:pt x="144269" y="389"/>
                  </a:cubicBezTo>
                  <a:cubicBezTo>
                    <a:pt x="124257" y="6044"/>
                    <a:pt x="116466" y="28997"/>
                    <a:pt x="116466" y="28997"/>
                  </a:cubicBezTo>
                  <a:cubicBezTo>
                    <a:pt x="116466" y="28997"/>
                    <a:pt x="105647" y="-4217"/>
                    <a:pt x="79219" y="8485"/>
                  </a:cubicBezTo>
                  <a:cubicBezTo>
                    <a:pt x="78140" y="9028"/>
                    <a:pt x="77198" y="9563"/>
                    <a:pt x="76266" y="10106"/>
                  </a:cubicBezTo>
                  <a:cubicBezTo>
                    <a:pt x="71899" y="8669"/>
                    <a:pt x="67930" y="8559"/>
                    <a:pt x="64616" y="10576"/>
                  </a:cubicBezTo>
                  <a:cubicBezTo>
                    <a:pt x="46081" y="22163"/>
                    <a:pt x="43773" y="45292"/>
                    <a:pt x="43773" y="45292"/>
                  </a:cubicBezTo>
                  <a:cubicBezTo>
                    <a:pt x="43773" y="45292"/>
                    <a:pt x="15249" y="32986"/>
                    <a:pt x="868" y="45402"/>
                  </a:cubicBezTo>
                  <a:cubicBezTo>
                    <a:pt x="323" y="47631"/>
                    <a:pt x="0" y="49934"/>
                    <a:pt x="0" y="52273"/>
                  </a:cubicBezTo>
                  <a:cubicBezTo>
                    <a:pt x="0" y="71017"/>
                    <a:pt x="16440" y="86243"/>
                    <a:pt x="36674" y="86243"/>
                  </a:cubicBezTo>
                  <a:cubicBezTo>
                    <a:pt x="54194" y="86243"/>
                    <a:pt x="68872" y="74794"/>
                    <a:pt x="72481" y="59467"/>
                  </a:cubicBezTo>
                  <a:cubicBezTo>
                    <a:pt x="87047" y="62820"/>
                    <a:pt x="102223" y="71561"/>
                    <a:pt x="104826" y="93188"/>
                  </a:cubicBezTo>
                  <a:cubicBezTo>
                    <a:pt x="110051" y="136718"/>
                    <a:pt x="48859" y="164636"/>
                    <a:pt x="48859" y="164636"/>
                  </a:cubicBezTo>
                  <a:cubicBezTo>
                    <a:pt x="48859" y="164636"/>
                    <a:pt x="59281" y="197418"/>
                    <a:pt x="124838" y="197740"/>
                  </a:cubicBezTo>
                  <a:cubicBezTo>
                    <a:pt x="121044" y="204326"/>
                    <a:pt x="118774" y="211704"/>
                    <a:pt x="118774" y="219542"/>
                  </a:cubicBezTo>
                  <a:cubicBezTo>
                    <a:pt x="118774" y="242606"/>
                    <a:pt x="136626" y="261894"/>
                    <a:pt x="160423" y="266425"/>
                  </a:cubicBezTo>
                  <a:cubicBezTo>
                    <a:pt x="161069" y="264556"/>
                    <a:pt x="161503" y="262796"/>
                    <a:pt x="161863" y="261212"/>
                  </a:cubicBezTo>
                  <a:cubicBezTo>
                    <a:pt x="165150" y="260061"/>
                    <a:pt x="168575" y="258587"/>
                    <a:pt x="171888" y="256680"/>
                  </a:cubicBezTo>
                  <a:cubicBezTo>
                    <a:pt x="186787" y="259840"/>
                    <a:pt x="214766" y="261461"/>
                    <a:pt x="211156" y="226671"/>
                  </a:cubicBezTo>
                  <a:cubicBezTo>
                    <a:pt x="211156" y="226671"/>
                    <a:pt x="301628" y="187811"/>
                    <a:pt x="235674" y="139638"/>
                  </a:cubicBezTo>
                </a:path>
              </a:pathLst>
            </a:custGeom>
            <a:solidFill>
              <a:srgbClr val="310F1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2" name="Freeform 841">
              <a:extLst>
                <a:ext uri="{FF2B5EF4-FFF2-40B4-BE49-F238E27FC236}">
                  <a16:creationId xmlns:a16="http://schemas.microsoft.com/office/drawing/2014/main" id="{633C7B3D-A468-CAD4-5708-92F1AA2A55F8}"/>
                </a:ext>
              </a:extLst>
            </p:cNvPr>
            <p:cNvSpPr/>
            <p:nvPr/>
          </p:nvSpPr>
          <p:spPr>
            <a:xfrm>
              <a:off x="-2067306" y="2836586"/>
              <a:ext cx="115630" cy="133170"/>
            </a:xfrm>
            <a:custGeom>
              <a:avLst/>
              <a:gdLst>
                <a:gd name="connsiteX0" fmla="*/ 61025 w 115630"/>
                <a:gd name="connsiteY0" fmla="*/ 0 h 133170"/>
                <a:gd name="connsiteX1" fmla="*/ 66896 w 115630"/>
                <a:gd name="connsiteY1" fmla="*/ 133170 h 133170"/>
                <a:gd name="connsiteX2" fmla="*/ 43283 w 115630"/>
                <a:gd name="connsiteY2" fmla="*/ 43613 h 133170"/>
                <a:gd name="connsiteX3" fmla="*/ 113050 w 115630"/>
                <a:gd name="connsiteY3" fmla="*/ 123130 h 133170"/>
                <a:gd name="connsiteX4" fmla="*/ 61025 w 115630"/>
                <a:gd name="connsiteY4" fmla="*/ 0 h 133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630" h="133170">
                  <a:moveTo>
                    <a:pt x="61025" y="0"/>
                  </a:moveTo>
                  <a:cubicBezTo>
                    <a:pt x="-11096" y="0"/>
                    <a:pt x="-31247" y="101826"/>
                    <a:pt x="66896" y="133170"/>
                  </a:cubicBezTo>
                  <a:cubicBezTo>
                    <a:pt x="66896" y="133170"/>
                    <a:pt x="1883" y="70454"/>
                    <a:pt x="43283" y="43613"/>
                  </a:cubicBezTo>
                  <a:cubicBezTo>
                    <a:pt x="84675" y="16773"/>
                    <a:pt x="103570" y="53727"/>
                    <a:pt x="113050" y="123130"/>
                  </a:cubicBezTo>
                  <a:cubicBezTo>
                    <a:pt x="113050" y="123130"/>
                    <a:pt x="133173" y="0"/>
                    <a:pt x="61025" y="0"/>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3" name="Freeform 842">
              <a:extLst>
                <a:ext uri="{FF2B5EF4-FFF2-40B4-BE49-F238E27FC236}">
                  <a16:creationId xmlns:a16="http://schemas.microsoft.com/office/drawing/2014/main" id="{FED6784F-64B5-C2EF-48E8-94BCE379D91F}"/>
                </a:ext>
              </a:extLst>
            </p:cNvPr>
            <p:cNvSpPr/>
            <p:nvPr/>
          </p:nvSpPr>
          <p:spPr>
            <a:xfrm>
              <a:off x="-1959517" y="2931524"/>
              <a:ext cx="153283" cy="88560"/>
            </a:xfrm>
            <a:custGeom>
              <a:avLst/>
              <a:gdLst>
                <a:gd name="connsiteX0" fmla="*/ 0 w 153283"/>
                <a:gd name="connsiteY0" fmla="*/ 36289 h 88560"/>
                <a:gd name="connsiteX1" fmla="*/ 120001 w 153283"/>
                <a:gd name="connsiteY1" fmla="*/ 36289 h 88560"/>
                <a:gd name="connsiteX2" fmla="*/ 12841 w 153283"/>
                <a:gd name="connsiteY2" fmla="*/ 36289 h 88560"/>
                <a:gd name="connsiteX3" fmla="*/ 143116 w 153283"/>
                <a:gd name="connsiteY3" fmla="*/ 67228 h 88560"/>
                <a:gd name="connsiteX4" fmla="*/ 0 w 153283"/>
                <a:gd name="connsiteY4" fmla="*/ 36289 h 8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83" h="88560">
                  <a:moveTo>
                    <a:pt x="0" y="36289"/>
                  </a:moveTo>
                  <a:cubicBezTo>
                    <a:pt x="0" y="36289"/>
                    <a:pt x="122780" y="-12861"/>
                    <a:pt x="120001" y="36289"/>
                  </a:cubicBezTo>
                  <a:cubicBezTo>
                    <a:pt x="117223" y="85502"/>
                    <a:pt x="74493" y="69715"/>
                    <a:pt x="12841" y="36289"/>
                  </a:cubicBezTo>
                  <a:cubicBezTo>
                    <a:pt x="12841" y="36289"/>
                    <a:pt x="106441" y="129254"/>
                    <a:pt x="143116" y="67228"/>
                  </a:cubicBezTo>
                  <a:cubicBezTo>
                    <a:pt x="186242" y="-5851"/>
                    <a:pt x="83364" y="-24162"/>
                    <a:pt x="0" y="36289"/>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4" name="Freeform 843">
              <a:extLst>
                <a:ext uri="{FF2B5EF4-FFF2-40B4-BE49-F238E27FC236}">
                  <a16:creationId xmlns:a16="http://schemas.microsoft.com/office/drawing/2014/main" id="{EBEDF9CF-9082-510A-9913-23CEFD1B110E}"/>
                </a:ext>
              </a:extLst>
            </p:cNvPr>
            <p:cNvSpPr/>
            <p:nvPr/>
          </p:nvSpPr>
          <p:spPr>
            <a:xfrm>
              <a:off x="-2171585" y="2909833"/>
              <a:ext cx="301983" cy="289832"/>
            </a:xfrm>
            <a:custGeom>
              <a:avLst/>
              <a:gdLst>
                <a:gd name="connsiteX0" fmla="*/ 279241 w 301983"/>
                <a:gd name="connsiteY0" fmla="*/ 131768 h 289832"/>
                <a:gd name="connsiteX1" fmla="*/ 249823 w 301983"/>
                <a:gd name="connsiteY1" fmla="*/ 63193 h 289832"/>
                <a:gd name="connsiteX2" fmla="*/ 214810 w 301983"/>
                <a:gd name="connsiteY2" fmla="*/ 48115 h 289832"/>
                <a:gd name="connsiteX3" fmla="*/ 192961 w 301983"/>
                <a:gd name="connsiteY3" fmla="*/ 375 h 289832"/>
                <a:gd name="connsiteX4" fmla="*/ 166782 w 301983"/>
                <a:gd name="connsiteY4" fmla="*/ 27317 h 289832"/>
                <a:gd name="connsiteX5" fmla="*/ 131547 w 301983"/>
                <a:gd name="connsiteY5" fmla="*/ 8039 h 289832"/>
                <a:gd name="connsiteX6" fmla="*/ 128778 w 301983"/>
                <a:gd name="connsiteY6" fmla="*/ 9513 h 289832"/>
                <a:gd name="connsiteX7" fmla="*/ 117775 w 301983"/>
                <a:gd name="connsiteY7" fmla="*/ 9982 h 289832"/>
                <a:gd name="connsiteX8" fmla="*/ 98085 w 301983"/>
                <a:gd name="connsiteY8" fmla="*/ 42718 h 289832"/>
                <a:gd name="connsiteX9" fmla="*/ 49919 w 301983"/>
                <a:gd name="connsiteY9" fmla="*/ 66758 h 289832"/>
                <a:gd name="connsiteX10" fmla="*/ 21432 w 301983"/>
                <a:gd name="connsiteY10" fmla="*/ 149757 h 289832"/>
                <a:gd name="connsiteX11" fmla="*/ 47712 w 301983"/>
                <a:gd name="connsiteY11" fmla="*/ 221868 h 289832"/>
                <a:gd name="connsiteX12" fmla="*/ 82725 w 301983"/>
                <a:gd name="connsiteY12" fmla="*/ 239351 h 289832"/>
                <a:gd name="connsiteX13" fmla="*/ 102451 w 301983"/>
                <a:gd name="connsiteY13" fmla="*/ 289577 h 289832"/>
                <a:gd name="connsiteX14" fmla="*/ 130864 w 301983"/>
                <a:gd name="connsiteY14" fmla="*/ 263382 h 289832"/>
                <a:gd name="connsiteX15" fmla="*/ 165951 w 301983"/>
                <a:gd name="connsiteY15" fmla="*/ 285221 h 289832"/>
                <a:gd name="connsiteX16" fmla="*/ 182391 w 301983"/>
                <a:gd name="connsiteY16" fmla="*/ 273781 h 289832"/>
                <a:gd name="connsiteX17" fmla="*/ 193210 w 301983"/>
                <a:gd name="connsiteY17" fmla="*/ 272814 h 289832"/>
                <a:gd name="connsiteX18" fmla="*/ 209548 w 301983"/>
                <a:gd name="connsiteY18" fmla="*/ 246544 h 289832"/>
                <a:gd name="connsiteX19" fmla="*/ 219066 w 301983"/>
                <a:gd name="connsiteY19" fmla="*/ 242225 h 289832"/>
                <a:gd name="connsiteX20" fmla="*/ 256137 w 301983"/>
                <a:gd name="connsiteY20" fmla="*/ 213947 h 289832"/>
                <a:gd name="connsiteX21" fmla="*/ 279241 w 301983"/>
                <a:gd name="connsiteY21" fmla="*/ 131768 h 289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01983" h="289832">
                  <a:moveTo>
                    <a:pt x="279241" y="131768"/>
                  </a:moveTo>
                  <a:cubicBezTo>
                    <a:pt x="279241" y="131768"/>
                    <a:pt x="317900" y="59380"/>
                    <a:pt x="249823" y="63193"/>
                  </a:cubicBezTo>
                  <a:cubicBezTo>
                    <a:pt x="249823" y="63193"/>
                    <a:pt x="253072" y="43832"/>
                    <a:pt x="214810" y="48115"/>
                  </a:cubicBezTo>
                  <a:cubicBezTo>
                    <a:pt x="214810" y="48115"/>
                    <a:pt x="211893" y="-4948"/>
                    <a:pt x="192961" y="375"/>
                  </a:cubicBezTo>
                  <a:cubicBezTo>
                    <a:pt x="174065" y="5699"/>
                    <a:pt x="166782" y="27317"/>
                    <a:pt x="166782" y="27317"/>
                  </a:cubicBezTo>
                  <a:cubicBezTo>
                    <a:pt x="166782" y="27317"/>
                    <a:pt x="156434" y="-3981"/>
                    <a:pt x="131547" y="8039"/>
                  </a:cubicBezTo>
                  <a:cubicBezTo>
                    <a:pt x="130504" y="8536"/>
                    <a:pt x="129673" y="9006"/>
                    <a:pt x="128778" y="9513"/>
                  </a:cubicBezTo>
                  <a:cubicBezTo>
                    <a:pt x="124624" y="8177"/>
                    <a:pt x="120839" y="8039"/>
                    <a:pt x="117775" y="9982"/>
                  </a:cubicBezTo>
                  <a:cubicBezTo>
                    <a:pt x="100255" y="20916"/>
                    <a:pt x="98085" y="42718"/>
                    <a:pt x="98085" y="42718"/>
                  </a:cubicBezTo>
                  <a:cubicBezTo>
                    <a:pt x="98085" y="42718"/>
                    <a:pt x="47712" y="20916"/>
                    <a:pt x="49919" y="66758"/>
                  </a:cubicBezTo>
                  <a:cubicBezTo>
                    <a:pt x="49919" y="66758"/>
                    <a:pt x="-39907" y="99493"/>
                    <a:pt x="21432" y="149757"/>
                  </a:cubicBezTo>
                  <a:cubicBezTo>
                    <a:pt x="21432" y="149757"/>
                    <a:pt x="-22377" y="221868"/>
                    <a:pt x="47712" y="221868"/>
                  </a:cubicBezTo>
                  <a:cubicBezTo>
                    <a:pt x="47712" y="221868"/>
                    <a:pt x="43319" y="241543"/>
                    <a:pt x="82725" y="239351"/>
                  </a:cubicBezTo>
                  <a:cubicBezTo>
                    <a:pt x="82725" y="239351"/>
                    <a:pt x="82725" y="294008"/>
                    <a:pt x="102451" y="289577"/>
                  </a:cubicBezTo>
                  <a:cubicBezTo>
                    <a:pt x="122141" y="285221"/>
                    <a:pt x="130864" y="263382"/>
                    <a:pt x="130864" y="263382"/>
                  </a:cubicBezTo>
                  <a:cubicBezTo>
                    <a:pt x="130864" y="263382"/>
                    <a:pt x="139661" y="296200"/>
                    <a:pt x="165951" y="285221"/>
                  </a:cubicBezTo>
                  <a:cubicBezTo>
                    <a:pt x="173308" y="282163"/>
                    <a:pt x="178569" y="278101"/>
                    <a:pt x="182391" y="273781"/>
                  </a:cubicBezTo>
                  <a:cubicBezTo>
                    <a:pt x="186535" y="275006"/>
                    <a:pt x="190293" y="274859"/>
                    <a:pt x="193210" y="272814"/>
                  </a:cubicBezTo>
                  <a:cubicBezTo>
                    <a:pt x="203843" y="265289"/>
                    <a:pt x="207997" y="253812"/>
                    <a:pt x="209548" y="246544"/>
                  </a:cubicBezTo>
                  <a:cubicBezTo>
                    <a:pt x="212650" y="245467"/>
                    <a:pt x="215890" y="244067"/>
                    <a:pt x="219066" y="242225"/>
                  </a:cubicBezTo>
                  <a:cubicBezTo>
                    <a:pt x="233087" y="245292"/>
                    <a:pt x="259487" y="246802"/>
                    <a:pt x="256137" y="213947"/>
                  </a:cubicBezTo>
                  <a:cubicBezTo>
                    <a:pt x="256137" y="213947"/>
                    <a:pt x="341522" y="177288"/>
                    <a:pt x="279241" y="13176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5" name="Freeform 844">
              <a:extLst>
                <a:ext uri="{FF2B5EF4-FFF2-40B4-BE49-F238E27FC236}">
                  <a16:creationId xmlns:a16="http://schemas.microsoft.com/office/drawing/2014/main" id="{D07948E9-556F-643D-1494-4198C24D3BC2}"/>
                </a:ext>
              </a:extLst>
            </p:cNvPr>
            <p:cNvSpPr/>
            <p:nvPr/>
          </p:nvSpPr>
          <p:spPr>
            <a:xfrm>
              <a:off x="-3495120" y="2782979"/>
              <a:ext cx="136248" cy="240770"/>
            </a:xfrm>
            <a:custGeom>
              <a:avLst/>
              <a:gdLst>
                <a:gd name="connsiteX0" fmla="*/ 97174 w 136248"/>
                <a:gd name="connsiteY0" fmla="*/ 197674 h 240770"/>
                <a:gd name="connsiteX1" fmla="*/ 125512 w 136248"/>
                <a:gd name="connsiteY1" fmla="*/ 196053 h 240770"/>
                <a:gd name="connsiteX2" fmla="*/ 67459 w 136248"/>
                <a:gd name="connsiteY2" fmla="*/ 219909 h 240770"/>
                <a:gd name="connsiteX3" fmla="*/ 91552 w 136248"/>
                <a:gd name="connsiteY3" fmla="*/ 123877 h 240770"/>
                <a:gd name="connsiteX4" fmla="*/ 115165 w 136248"/>
                <a:gd name="connsiteY4" fmla="*/ 30294 h 240770"/>
                <a:gd name="connsiteX5" fmla="*/ 7246 w 136248"/>
                <a:gd name="connsiteY5" fmla="*/ 0 h 240770"/>
                <a:gd name="connsiteX6" fmla="*/ 0 w 136248"/>
                <a:gd name="connsiteY6" fmla="*/ 56380 h 240770"/>
                <a:gd name="connsiteX7" fmla="*/ 52210 w 136248"/>
                <a:gd name="connsiteY7" fmla="*/ 91353 h 240770"/>
                <a:gd name="connsiteX8" fmla="*/ 34321 w 136248"/>
                <a:gd name="connsiteY8" fmla="*/ 154355 h 240770"/>
                <a:gd name="connsiteX9" fmla="*/ 70921 w 136248"/>
                <a:gd name="connsiteY9" fmla="*/ 234987 h 240770"/>
                <a:gd name="connsiteX10" fmla="*/ 133340 w 136248"/>
                <a:gd name="connsiteY10" fmla="*/ 191411 h 240770"/>
                <a:gd name="connsiteX11" fmla="*/ 97174 w 136248"/>
                <a:gd name="connsiteY11" fmla="*/ 197674 h 24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248" h="240770">
                  <a:moveTo>
                    <a:pt x="97174" y="197674"/>
                  </a:moveTo>
                  <a:cubicBezTo>
                    <a:pt x="97174" y="197674"/>
                    <a:pt x="109977" y="190406"/>
                    <a:pt x="125512" y="196053"/>
                  </a:cubicBezTo>
                  <a:cubicBezTo>
                    <a:pt x="141094" y="201708"/>
                    <a:pt x="104605" y="243222"/>
                    <a:pt x="67459" y="219909"/>
                  </a:cubicBezTo>
                  <a:cubicBezTo>
                    <a:pt x="30323" y="196522"/>
                    <a:pt x="45970" y="150864"/>
                    <a:pt x="91552" y="123877"/>
                  </a:cubicBezTo>
                  <a:cubicBezTo>
                    <a:pt x="137088" y="96935"/>
                    <a:pt x="144445" y="58360"/>
                    <a:pt x="115165" y="30294"/>
                  </a:cubicBezTo>
                  <a:cubicBezTo>
                    <a:pt x="85884" y="2266"/>
                    <a:pt x="7246" y="0"/>
                    <a:pt x="7246" y="0"/>
                  </a:cubicBezTo>
                  <a:cubicBezTo>
                    <a:pt x="1256" y="12775"/>
                    <a:pt x="0" y="56380"/>
                    <a:pt x="0" y="56380"/>
                  </a:cubicBezTo>
                  <a:cubicBezTo>
                    <a:pt x="0" y="56380"/>
                    <a:pt x="15397" y="70813"/>
                    <a:pt x="52210" y="91353"/>
                  </a:cubicBezTo>
                  <a:cubicBezTo>
                    <a:pt x="89097" y="111967"/>
                    <a:pt x="49505" y="126179"/>
                    <a:pt x="34321" y="154355"/>
                  </a:cubicBezTo>
                  <a:cubicBezTo>
                    <a:pt x="19182" y="182559"/>
                    <a:pt x="28846" y="212494"/>
                    <a:pt x="70921" y="234987"/>
                  </a:cubicBezTo>
                  <a:cubicBezTo>
                    <a:pt x="112893" y="257507"/>
                    <a:pt x="146540" y="208147"/>
                    <a:pt x="133340" y="191411"/>
                  </a:cubicBezTo>
                  <a:cubicBezTo>
                    <a:pt x="120177" y="174573"/>
                    <a:pt x="97174" y="197674"/>
                    <a:pt x="97174" y="197674"/>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6" name="Freeform 845">
              <a:extLst>
                <a:ext uri="{FF2B5EF4-FFF2-40B4-BE49-F238E27FC236}">
                  <a16:creationId xmlns:a16="http://schemas.microsoft.com/office/drawing/2014/main" id="{75A78648-726F-E618-0FC8-956AF39E0115}"/>
                </a:ext>
              </a:extLst>
            </p:cNvPr>
            <p:cNvSpPr/>
            <p:nvPr/>
          </p:nvSpPr>
          <p:spPr>
            <a:xfrm>
              <a:off x="-3471581" y="2736276"/>
              <a:ext cx="107702" cy="71788"/>
            </a:xfrm>
            <a:custGeom>
              <a:avLst/>
              <a:gdLst>
                <a:gd name="connsiteX0" fmla="*/ 72084 w 107702"/>
                <a:gd name="connsiteY0" fmla="*/ 2813 h 71788"/>
                <a:gd name="connsiteX1" fmla="*/ 0 w 107702"/>
                <a:gd name="connsiteY1" fmla="*/ 51023 h 71788"/>
                <a:gd name="connsiteX2" fmla="*/ 85819 w 107702"/>
                <a:gd name="connsiteY2" fmla="*/ 34978 h 71788"/>
                <a:gd name="connsiteX3" fmla="*/ 48397 w 107702"/>
                <a:gd name="connsiteY3" fmla="*/ 46851 h 71788"/>
                <a:gd name="connsiteX4" fmla="*/ 2345 w 107702"/>
                <a:gd name="connsiteY4" fmla="*/ 68183 h 71788"/>
                <a:gd name="connsiteX5" fmla="*/ 87730 w 107702"/>
                <a:gd name="connsiteY5" fmla="*/ 66064 h 71788"/>
                <a:gd name="connsiteX6" fmla="*/ 72084 w 107702"/>
                <a:gd name="connsiteY6" fmla="*/ 2813 h 7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702" h="71788">
                  <a:moveTo>
                    <a:pt x="72084" y="2813"/>
                  </a:moveTo>
                  <a:cubicBezTo>
                    <a:pt x="28782" y="-14134"/>
                    <a:pt x="0" y="51023"/>
                    <a:pt x="0" y="51023"/>
                  </a:cubicBezTo>
                  <a:cubicBezTo>
                    <a:pt x="21637" y="17413"/>
                    <a:pt x="81352" y="21954"/>
                    <a:pt x="85819" y="34978"/>
                  </a:cubicBezTo>
                  <a:cubicBezTo>
                    <a:pt x="90361" y="48039"/>
                    <a:pt x="60545" y="50664"/>
                    <a:pt x="48397" y="46851"/>
                  </a:cubicBezTo>
                  <a:cubicBezTo>
                    <a:pt x="36240" y="43000"/>
                    <a:pt x="-932" y="59405"/>
                    <a:pt x="2345" y="68183"/>
                  </a:cubicBezTo>
                  <a:cubicBezTo>
                    <a:pt x="5594" y="76998"/>
                    <a:pt x="58025" y="66995"/>
                    <a:pt x="87730" y="66064"/>
                  </a:cubicBezTo>
                  <a:cubicBezTo>
                    <a:pt x="117518" y="65162"/>
                    <a:pt x="115321" y="19752"/>
                    <a:pt x="72084" y="2813"/>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7" name="Freeform 846">
              <a:extLst>
                <a:ext uri="{FF2B5EF4-FFF2-40B4-BE49-F238E27FC236}">
                  <a16:creationId xmlns:a16="http://schemas.microsoft.com/office/drawing/2014/main" id="{4743EC5B-A225-7E81-47F0-2E840C31F209}"/>
                </a:ext>
              </a:extLst>
            </p:cNvPr>
            <p:cNvSpPr/>
            <p:nvPr/>
          </p:nvSpPr>
          <p:spPr>
            <a:xfrm>
              <a:off x="-3505270" y="2635121"/>
              <a:ext cx="79238" cy="144689"/>
            </a:xfrm>
            <a:custGeom>
              <a:avLst/>
              <a:gdLst>
                <a:gd name="connsiteX0" fmla="*/ 3005 w 79238"/>
                <a:gd name="connsiteY0" fmla="*/ 62372 h 144689"/>
                <a:gd name="connsiteX1" fmla="*/ 16279 w 79238"/>
                <a:gd name="connsiteY1" fmla="*/ 136741 h 144689"/>
                <a:gd name="connsiteX2" fmla="*/ 41701 w 79238"/>
                <a:gd name="connsiteY2" fmla="*/ 29923 h 144689"/>
                <a:gd name="connsiteX3" fmla="*/ 27956 w 79238"/>
                <a:gd name="connsiteY3" fmla="*/ 144690 h 144689"/>
                <a:gd name="connsiteX4" fmla="*/ 77000 w 79238"/>
                <a:gd name="connsiteY4" fmla="*/ 20454 h 144689"/>
                <a:gd name="connsiteX5" fmla="*/ 3005 w 79238"/>
                <a:gd name="connsiteY5" fmla="*/ 62372 h 14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238" h="144689">
                  <a:moveTo>
                    <a:pt x="3005" y="62372"/>
                  </a:moveTo>
                  <a:cubicBezTo>
                    <a:pt x="-8386" y="119940"/>
                    <a:pt x="16279" y="136741"/>
                    <a:pt x="16279" y="136741"/>
                  </a:cubicBezTo>
                  <a:cubicBezTo>
                    <a:pt x="16279" y="136741"/>
                    <a:pt x="125" y="41326"/>
                    <a:pt x="41701" y="29923"/>
                  </a:cubicBezTo>
                  <a:cubicBezTo>
                    <a:pt x="83341" y="18510"/>
                    <a:pt x="20387" y="140665"/>
                    <a:pt x="27956" y="144690"/>
                  </a:cubicBezTo>
                  <a:cubicBezTo>
                    <a:pt x="27956" y="144690"/>
                    <a:pt x="91852" y="62050"/>
                    <a:pt x="77000" y="20454"/>
                  </a:cubicBezTo>
                  <a:cubicBezTo>
                    <a:pt x="62110" y="-21170"/>
                    <a:pt x="14433" y="4694"/>
                    <a:pt x="3005" y="62372"/>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8" name="Freeform 847">
              <a:extLst>
                <a:ext uri="{FF2B5EF4-FFF2-40B4-BE49-F238E27FC236}">
                  <a16:creationId xmlns:a16="http://schemas.microsoft.com/office/drawing/2014/main" id="{C0301426-319F-2AB3-64EF-4BF79980C280}"/>
                </a:ext>
              </a:extLst>
            </p:cNvPr>
            <p:cNvSpPr/>
            <p:nvPr/>
          </p:nvSpPr>
          <p:spPr>
            <a:xfrm>
              <a:off x="-4204942" y="2483279"/>
              <a:ext cx="742543" cy="721319"/>
            </a:xfrm>
            <a:custGeom>
              <a:avLst/>
              <a:gdLst>
                <a:gd name="connsiteX0" fmla="*/ 520368 w 742543"/>
                <a:gd name="connsiteY0" fmla="*/ 98894 h 721319"/>
                <a:gd name="connsiteX1" fmla="*/ 376680 w 742543"/>
                <a:gd name="connsiteY1" fmla="*/ 891 h 721319"/>
                <a:gd name="connsiteX2" fmla="*/ 485 w 742543"/>
                <a:gd name="connsiteY2" fmla="*/ 304848 h 721319"/>
                <a:gd name="connsiteX3" fmla="*/ 53341 w 742543"/>
                <a:gd name="connsiteY3" fmla="*/ 479458 h 721319"/>
                <a:gd name="connsiteX4" fmla="*/ 248454 w 742543"/>
                <a:gd name="connsiteY4" fmla="*/ 671118 h 721319"/>
                <a:gd name="connsiteX5" fmla="*/ 304061 w 742543"/>
                <a:gd name="connsiteY5" fmla="*/ 717356 h 721319"/>
                <a:gd name="connsiteX6" fmla="*/ 336036 w 742543"/>
                <a:gd name="connsiteY6" fmla="*/ 675474 h 721319"/>
                <a:gd name="connsiteX7" fmla="*/ 474795 w 742543"/>
                <a:gd name="connsiteY7" fmla="*/ 716601 h 721319"/>
                <a:gd name="connsiteX8" fmla="*/ 497475 w 742543"/>
                <a:gd name="connsiteY8" fmla="*/ 674433 h 721319"/>
                <a:gd name="connsiteX9" fmla="*/ 723161 w 742543"/>
                <a:gd name="connsiteY9" fmla="*/ 448151 h 721319"/>
                <a:gd name="connsiteX10" fmla="*/ 520368 w 742543"/>
                <a:gd name="connsiteY10" fmla="*/ 98894 h 7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2543" h="721319">
                  <a:moveTo>
                    <a:pt x="520368" y="98894"/>
                  </a:moveTo>
                  <a:cubicBezTo>
                    <a:pt x="520368" y="98894"/>
                    <a:pt x="547848" y="16899"/>
                    <a:pt x="376680" y="891"/>
                  </a:cubicBezTo>
                  <a:cubicBezTo>
                    <a:pt x="205512" y="-15090"/>
                    <a:pt x="6614" y="187769"/>
                    <a:pt x="485" y="304848"/>
                  </a:cubicBezTo>
                  <a:cubicBezTo>
                    <a:pt x="-5682" y="421927"/>
                    <a:pt x="48947" y="469990"/>
                    <a:pt x="53341" y="479458"/>
                  </a:cubicBezTo>
                  <a:cubicBezTo>
                    <a:pt x="57744" y="488844"/>
                    <a:pt x="188056" y="664753"/>
                    <a:pt x="248454" y="671118"/>
                  </a:cubicBezTo>
                  <a:cubicBezTo>
                    <a:pt x="308962" y="677491"/>
                    <a:pt x="304061" y="717356"/>
                    <a:pt x="304061" y="717356"/>
                  </a:cubicBezTo>
                  <a:cubicBezTo>
                    <a:pt x="304061" y="717356"/>
                    <a:pt x="336941" y="709011"/>
                    <a:pt x="336036" y="675474"/>
                  </a:cubicBezTo>
                  <a:cubicBezTo>
                    <a:pt x="336036" y="675474"/>
                    <a:pt x="436856" y="738799"/>
                    <a:pt x="474795" y="716601"/>
                  </a:cubicBezTo>
                  <a:cubicBezTo>
                    <a:pt x="474795" y="716601"/>
                    <a:pt x="473493" y="697028"/>
                    <a:pt x="497475" y="674433"/>
                  </a:cubicBezTo>
                  <a:cubicBezTo>
                    <a:pt x="521411" y="651839"/>
                    <a:pt x="675603" y="581174"/>
                    <a:pt x="723161" y="448151"/>
                  </a:cubicBezTo>
                  <a:cubicBezTo>
                    <a:pt x="774798" y="303439"/>
                    <a:pt x="728533" y="59251"/>
                    <a:pt x="520368" y="98894"/>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9" name="Freeform 848">
              <a:extLst>
                <a:ext uri="{FF2B5EF4-FFF2-40B4-BE49-F238E27FC236}">
                  <a16:creationId xmlns:a16="http://schemas.microsoft.com/office/drawing/2014/main" id="{C25288E5-97CF-9584-4E24-AC2E42D61DF9}"/>
                </a:ext>
              </a:extLst>
            </p:cNvPr>
            <p:cNvSpPr/>
            <p:nvPr/>
          </p:nvSpPr>
          <p:spPr>
            <a:xfrm>
              <a:off x="-3832615" y="2696886"/>
              <a:ext cx="146849" cy="61196"/>
            </a:xfrm>
            <a:custGeom>
              <a:avLst/>
              <a:gdLst>
                <a:gd name="connsiteX0" fmla="*/ 135421 w 146849"/>
                <a:gd name="connsiteY0" fmla="*/ 3306 h 61196"/>
                <a:gd name="connsiteX1" fmla="*/ 110507 w 146849"/>
                <a:gd name="connsiteY1" fmla="*/ 10287 h 61196"/>
                <a:gd name="connsiteX2" fmla="*/ 88944 w 146849"/>
                <a:gd name="connsiteY2" fmla="*/ 25688 h 61196"/>
                <a:gd name="connsiteX3" fmla="*/ 78301 w 146849"/>
                <a:gd name="connsiteY3" fmla="*/ 34171 h 61196"/>
                <a:gd name="connsiteX4" fmla="*/ 69328 w 146849"/>
                <a:gd name="connsiteY4" fmla="*/ 40361 h 61196"/>
                <a:gd name="connsiteX5" fmla="*/ 68534 w 146849"/>
                <a:gd name="connsiteY5" fmla="*/ 38924 h 61196"/>
                <a:gd name="connsiteX6" fmla="*/ 66153 w 146849"/>
                <a:gd name="connsiteY6" fmla="*/ 32845 h 61196"/>
                <a:gd name="connsiteX7" fmla="*/ 60421 w 146849"/>
                <a:gd name="connsiteY7" fmla="*/ 19600 h 61196"/>
                <a:gd name="connsiteX8" fmla="*/ 38423 w 146849"/>
                <a:gd name="connsiteY8" fmla="*/ 1473 h 61196"/>
                <a:gd name="connsiteX9" fmla="*/ 12605 w 146849"/>
                <a:gd name="connsiteY9" fmla="*/ 4346 h 61196"/>
                <a:gd name="connsiteX10" fmla="*/ 60 w 146849"/>
                <a:gd name="connsiteY10" fmla="*/ 23523 h 61196"/>
                <a:gd name="connsiteX11" fmla="*/ 3881 w 146849"/>
                <a:gd name="connsiteY11" fmla="*/ 34143 h 61196"/>
                <a:gd name="connsiteX12" fmla="*/ 8460 w 146849"/>
                <a:gd name="connsiteY12" fmla="*/ 39430 h 61196"/>
                <a:gd name="connsiteX13" fmla="*/ 12605 w 146849"/>
                <a:gd name="connsiteY13" fmla="*/ 50658 h 61196"/>
                <a:gd name="connsiteX14" fmla="*/ 15060 w 146849"/>
                <a:gd name="connsiteY14" fmla="*/ 61196 h 61196"/>
                <a:gd name="connsiteX15" fmla="*/ 16177 w 146849"/>
                <a:gd name="connsiteY15" fmla="*/ 50115 h 61196"/>
                <a:gd name="connsiteX16" fmla="*/ 13112 w 146849"/>
                <a:gd name="connsiteY16" fmla="*/ 37054 h 61196"/>
                <a:gd name="connsiteX17" fmla="*/ 8026 w 146849"/>
                <a:gd name="connsiteY17" fmla="*/ 29860 h 61196"/>
                <a:gd name="connsiteX18" fmla="*/ 6586 w 146849"/>
                <a:gd name="connsiteY18" fmla="*/ 24177 h 61196"/>
                <a:gd name="connsiteX19" fmla="*/ 36005 w 146849"/>
                <a:gd name="connsiteY19" fmla="*/ 9634 h 61196"/>
                <a:gd name="connsiteX20" fmla="*/ 52417 w 146849"/>
                <a:gd name="connsiteY20" fmla="*/ 23956 h 61196"/>
                <a:gd name="connsiteX21" fmla="*/ 57467 w 146849"/>
                <a:gd name="connsiteY21" fmla="*/ 35976 h 61196"/>
                <a:gd name="connsiteX22" fmla="*/ 60134 w 146849"/>
                <a:gd name="connsiteY22" fmla="*/ 42885 h 61196"/>
                <a:gd name="connsiteX23" fmla="*/ 62691 w 146849"/>
                <a:gd name="connsiteY23" fmla="*/ 46983 h 61196"/>
                <a:gd name="connsiteX24" fmla="*/ 70011 w 146849"/>
                <a:gd name="connsiteY24" fmla="*/ 49894 h 61196"/>
                <a:gd name="connsiteX25" fmla="*/ 83968 w 146849"/>
                <a:gd name="connsiteY25" fmla="*/ 41448 h 61196"/>
                <a:gd name="connsiteX26" fmla="*/ 94676 w 146849"/>
                <a:gd name="connsiteY26" fmla="*/ 32845 h 61196"/>
                <a:gd name="connsiteX27" fmla="*/ 114975 w 146849"/>
                <a:gd name="connsiteY27" fmla="*/ 17656 h 61196"/>
                <a:gd name="connsiteX28" fmla="*/ 133871 w 146849"/>
                <a:gd name="connsiteY28" fmla="*/ 10895 h 61196"/>
                <a:gd name="connsiteX29" fmla="*/ 138957 w 146849"/>
                <a:gd name="connsiteY29" fmla="*/ 21690 h 61196"/>
                <a:gd name="connsiteX30" fmla="*/ 121824 w 146849"/>
                <a:gd name="connsiteY30" fmla="*/ 43962 h 61196"/>
                <a:gd name="connsiteX31" fmla="*/ 114541 w 146849"/>
                <a:gd name="connsiteY31" fmla="*/ 52132 h 61196"/>
                <a:gd name="connsiteX32" fmla="*/ 124243 w 146849"/>
                <a:gd name="connsiteY32" fmla="*/ 46735 h 61196"/>
                <a:gd name="connsiteX33" fmla="*/ 145012 w 146849"/>
                <a:gd name="connsiteY33" fmla="*/ 24205 h 61196"/>
                <a:gd name="connsiteX34" fmla="*/ 145991 w 146849"/>
                <a:gd name="connsiteY34" fmla="*/ 12084 h 61196"/>
                <a:gd name="connsiteX35" fmla="*/ 135421 w 146849"/>
                <a:gd name="connsiteY35" fmla="*/ 3306 h 61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6849" h="61196">
                  <a:moveTo>
                    <a:pt x="135421" y="3306"/>
                  </a:moveTo>
                  <a:cubicBezTo>
                    <a:pt x="125720" y="1721"/>
                    <a:pt x="117901" y="6253"/>
                    <a:pt x="110507" y="10287"/>
                  </a:cubicBezTo>
                  <a:cubicBezTo>
                    <a:pt x="103113" y="14782"/>
                    <a:pt x="96079" y="20069"/>
                    <a:pt x="88944" y="25688"/>
                  </a:cubicBezTo>
                  <a:cubicBezTo>
                    <a:pt x="85409" y="28525"/>
                    <a:pt x="81836" y="31334"/>
                    <a:pt x="78301" y="34171"/>
                  </a:cubicBezTo>
                  <a:cubicBezTo>
                    <a:pt x="75495" y="36372"/>
                    <a:pt x="71488" y="39357"/>
                    <a:pt x="69328" y="40361"/>
                  </a:cubicBezTo>
                  <a:cubicBezTo>
                    <a:pt x="69107" y="39965"/>
                    <a:pt x="68821" y="39430"/>
                    <a:pt x="68534" y="38924"/>
                  </a:cubicBezTo>
                  <a:cubicBezTo>
                    <a:pt x="67741" y="37091"/>
                    <a:pt x="66947" y="35000"/>
                    <a:pt x="66153" y="32845"/>
                  </a:cubicBezTo>
                  <a:cubicBezTo>
                    <a:pt x="64565" y="28414"/>
                    <a:pt x="62876" y="23846"/>
                    <a:pt x="60421" y="19600"/>
                  </a:cubicBezTo>
                  <a:cubicBezTo>
                    <a:pt x="55990" y="10895"/>
                    <a:pt x="47516" y="3738"/>
                    <a:pt x="38423" y="1473"/>
                  </a:cubicBezTo>
                  <a:cubicBezTo>
                    <a:pt x="29663" y="-1226"/>
                    <a:pt x="19786" y="-185"/>
                    <a:pt x="12605" y="4346"/>
                  </a:cubicBezTo>
                  <a:cubicBezTo>
                    <a:pt x="5321" y="8777"/>
                    <a:pt x="706" y="16007"/>
                    <a:pt x="60" y="23523"/>
                  </a:cubicBezTo>
                  <a:cubicBezTo>
                    <a:pt x="-300" y="27300"/>
                    <a:pt x="964" y="31583"/>
                    <a:pt x="3881" y="34143"/>
                  </a:cubicBezTo>
                  <a:cubicBezTo>
                    <a:pt x="6042" y="36013"/>
                    <a:pt x="7269" y="37413"/>
                    <a:pt x="8460" y="39430"/>
                  </a:cubicBezTo>
                  <a:cubicBezTo>
                    <a:pt x="10694" y="43354"/>
                    <a:pt x="11848" y="47380"/>
                    <a:pt x="12605" y="50658"/>
                  </a:cubicBezTo>
                  <a:cubicBezTo>
                    <a:pt x="14082" y="57309"/>
                    <a:pt x="14377" y="61196"/>
                    <a:pt x="15060" y="61196"/>
                  </a:cubicBezTo>
                  <a:cubicBezTo>
                    <a:pt x="15632" y="61233"/>
                    <a:pt x="16611" y="57346"/>
                    <a:pt x="16177" y="50115"/>
                  </a:cubicBezTo>
                  <a:cubicBezTo>
                    <a:pt x="15965" y="46551"/>
                    <a:pt x="15309" y="42019"/>
                    <a:pt x="13112" y="37054"/>
                  </a:cubicBezTo>
                  <a:cubicBezTo>
                    <a:pt x="12143" y="34678"/>
                    <a:pt x="10011" y="31869"/>
                    <a:pt x="8026" y="29860"/>
                  </a:cubicBezTo>
                  <a:cubicBezTo>
                    <a:pt x="6798" y="28562"/>
                    <a:pt x="6263" y="26545"/>
                    <a:pt x="6586" y="24177"/>
                  </a:cubicBezTo>
                  <a:cubicBezTo>
                    <a:pt x="7952" y="13843"/>
                    <a:pt x="21983" y="4420"/>
                    <a:pt x="36005" y="9634"/>
                  </a:cubicBezTo>
                  <a:cubicBezTo>
                    <a:pt x="42928" y="11724"/>
                    <a:pt x="48697" y="16689"/>
                    <a:pt x="52417" y="23956"/>
                  </a:cubicBezTo>
                  <a:cubicBezTo>
                    <a:pt x="54365" y="27595"/>
                    <a:pt x="55879" y="31583"/>
                    <a:pt x="57467" y="35976"/>
                  </a:cubicBezTo>
                  <a:cubicBezTo>
                    <a:pt x="58187" y="38095"/>
                    <a:pt x="59054" y="40398"/>
                    <a:pt x="60134" y="42885"/>
                  </a:cubicBezTo>
                  <a:cubicBezTo>
                    <a:pt x="60781" y="44174"/>
                    <a:pt x="61325" y="45436"/>
                    <a:pt x="62691" y="46983"/>
                  </a:cubicBezTo>
                  <a:cubicBezTo>
                    <a:pt x="63485" y="48245"/>
                    <a:pt x="66836" y="50622"/>
                    <a:pt x="70011" y="49894"/>
                  </a:cubicBezTo>
                  <a:cubicBezTo>
                    <a:pt x="77479" y="47453"/>
                    <a:pt x="79787" y="44322"/>
                    <a:pt x="83968" y="41448"/>
                  </a:cubicBezTo>
                  <a:cubicBezTo>
                    <a:pt x="87642" y="38565"/>
                    <a:pt x="91215" y="35617"/>
                    <a:pt x="94676" y="32845"/>
                  </a:cubicBezTo>
                  <a:cubicBezTo>
                    <a:pt x="101599" y="27125"/>
                    <a:pt x="108301" y="21875"/>
                    <a:pt x="114975" y="17656"/>
                  </a:cubicBezTo>
                  <a:cubicBezTo>
                    <a:pt x="121538" y="13484"/>
                    <a:pt x="128683" y="10030"/>
                    <a:pt x="133871" y="10895"/>
                  </a:cubicBezTo>
                  <a:cubicBezTo>
                    <a:pt x="139132" y="12047"/>
                    <a:pt x="141228" y="16579"/>
                    <a:pt x="138957" y="21690"/>
                  </a:cubicBezTo>
                  <a:cubicBezTo>
                    <a:pt x="134452" y="31942"/>
                    <a:pt x="126375" y="39108"/>
                    <a:pt x="121824" y="43962"/>
                  </a:cubicBezTo>
                  <a:cubicBezTo>
                    <a:pt x="116997" y="48890"/>
                    <a:pt x="114144" y="51589"/>
                    <a:pt x="114541" y="52132"/>
                  </a:cubicBezTo>
                  <a:cubicBezTo>
                    <a:pt x="114864" y="52593"/>
                    <a:pt x="118474" y="50907"/>
                    <a:pt x="124243" y="46735"/>
                  </a:cubicBezTo>
                  <a:cubicBezTo>
                    <a:pt x="129689" y="42304"/>
                    <a:pt x="138412" y="36548"/>
                    <a:pt x="145012" y="24205"/>
                  </a:cubicBezTo>
                  <a:cubicBezTo>
                    <a:pt x="146415" y="21119"/>
                    <a:pt x="147791" y="16799"/>
                    <a:pt x="145991" y="12084"/>
                  </a:cubicBezTo>
                  <a:cubicBezTo>
                    <a:pt x="144145" y="7662"/>
                    <a:pt x="140286" y="4531"/>
                    <a:pt x="135421" y="330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0" name="Freeform 849">
              <a:extLst>
                <a:ext uri="{FF2B5EF4-FFF2-40B4-BE49-F238E27FC236}">
                  <a16:creationId xmlns:a16="http://schemas.microsoft.com/office/drawing/2014/main" id="{C8AD9BC9-63B6-9F4C-CB77-A3F64214F088}"/>
                </a:ext>
              </a:extLst>
            </p:cNvPr>
            <p:cNvSpPr/>
            <p:nvPr/>
          </p:nvSpPr>
          <p:spPr>
            <a:xfrm>
              <a:off x="-4247767" y="2754388"/>
              <a:ext cx="65198" cy="137214"/>
            </a:xfrm>
            <a:custGeom>
              <a:avLst/>
              <a:gdLst>
                <a:gd name="connsiteX0" fmla="*/ 2601 w 65198"/>
                <a:gd name="connsiteY0" fmla="*/ 74967 h 137214"/>
                <a:gd name="connsiteX1" fmla="*/ 42479 w 65198"/>
                <a:gd name="connsiteY1" fmla="*/ 134699 h 137214"/>
                <a:gd name="connsiteX2" fmla="*/ 23980 w 65198"/>
                <a:gd name="connsiteY2" fmla="*/ 32118 h 137214"/>
                <a:gd name="connsiteX3" fmla="*/ 55642 w 65198"/>
                <a:gd name="connsiteY3" fmla="*/ 137214 h 137214"/>
                <a:gd name="connsiteX4" fmla="*/ 51100 w 65198"/>
                <a:gd name="connsiteY4" fmla="*/ 10528 h 137214"/>
                <a:gd name="connsiteX5" fmla="*/ 2601 w 65198"/>
                <a:gd name="connsiteY5" fmla="*/ 74967 h 137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198" h="137214">
                  <a:moveTo>
                    <a:pt x="2601" y="74967"/>
                  </a:moveTo>
                  <a:cubicBezTo>
                    <a:pt x="14574" y="129440"/>
                    <a:pt x="42479" y="134699"/>
                    <a:pt x="42479" y="134699"/>
                  </a:cubicBezTo>
                  <a:cubicBezTo>
                    <a:pt x="42479" y="134699"/>
                    <a:pt x="-7931" y="57771"/>
                    <a:pt x="23980" y="32118"/>
                  </a:cubicBezTo>
                  <a:cubicBezTo>
                    <a:pt x="55854" y="6466"/>
                    <a:pt x="47565" y="136606"/>
                    <a:pt x="55642" y="137214"/>
                  </a:cubicBezTo>
                  <a:cubicBezTo>
                    <a:pt x="55642" y="137214"/>
                    <a:pt x="79910" y="41080"/>
                    <a:pt x="51100" y="10528"/>
                  </a:cubicBezTo>
                  <a:cubicBezTo>
                    <a:pt x="22254" y="-20052"/>
                    <a:pt x="-9371" y="20421"/>
                    <a:pt x="2601" y="74967"/>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1" name="Freeform 850">
              <a:extLst>
                <a:ext uri="{FF2B5EF4-FFF2-40B4-BE49-F238E27FC236}">
                  <a16:creationId xmlns:a16="http://schemas.microsoft.com/office/drawing/2014/main" id="{D1A8B8FF-B1A6-3824-8567-48BAA216F2F7}"/>
                </a:ext>
              </a:extLst>
            </p:cNvPr>
            <p:cNvSpPr/>
            <p:nvPr/>
          </p:nvSpPr>
          <p:spPr>
            <a:xfrm>
              <a:off x="-4198153" y="2891698"/>
              <a:ext cx="79346" cy="119452"/>
            </a:xfrm>
            <a:custGeom>
              <a:avLst/>
              <a:gdLst>
                <a:gd name="connsiteX0" fmla="*/ 4255 w 79346"/>
                <a:gd name="connsiteY0" fmla="*/ 51 h 119452"/>
                <a:gd name="connsiteX1" fmla="*/ 59391 w 79346"/>
                <a:gd name="connsiteY1" fmla="*/ 87518 h 119452"/>
                <a:gd name="connsiteX2" fmla="*/ 0 w 79346"/>
                <a:gd name="connsiteY2" fmla="*/ 1700 h 119452"/>
                <a:gd name="connsiteX3" fmla="*/ 41216 w 79346"/>
                <a:gd name="connsiteY3" fmla="*/ 114929 h 119452"/>
                <a:gd name="connsiteX4" fmla="*/ 66167 w 79346"/>
                <a:gd name="connsiteY4" fmla="*/ 42615 h 119452"/>
                <a:gd name="connsiteX5" fmla="*/ 4255 w 79346"/>
                <a:gd name="connsiteY5" fmla="*/ 51 h 119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346" h="119452">
                  <a:moveTo>
                    <a:pt x="4255" y="51"/>
                  </a:moveTo>
                  <a:cubicBezTo>
                    <a:pt x="4255" y="51"/>
                    <a:pt x="80668" y="55059"/>
                    <a:pt x="59391" y="87518"/>
                  </a:cubicBezTo>
                  <a:cubicBezTo>
                    <a:pt x="38049" y="120004"/>
                    <a:pt x="7578" y="-96"/>
                    <a:pt x="0" y="1700"/>
                  </a:cubicBezTo>
                  <a:cubicBezTo>
                    <a:pt x="0" y="1700"/>
                    <a:pt x="6240" y="95687"/>
                    <a:pt x="41216" y="114929"/>
                  </a:cubicBezTo>
                  <a:cubicBezTo>
                    <a:pt x="76155" y="134217"/>
                    <a:pt x="92890" y="88383"/>
                    <a:pt x="66167" y="42615"/>
                  </a:cubicBezTo>
                  <a:cubicBezTo>
                    <a:pt x="39453" y="-3228"/>
                    <a:pt x="4255" y="51"/>
                    <a:pt x="4255" y="51"/>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2" name="Freeform 851">
              <a:extLst>
                <a:ext uri="{FF2B5EF4-FFF2-40B4-BE49-F238E27FC236}">
                  <a16:creationId xmlns:a16="http://schemas.microsoft.com/office/drawing/2014/main" id="{76D89CAA-7484-9D79-88B9-CFC54BB8EB83}"/>
                </a:ext>
              </a:extLst>
            </p:cNvPr>
            <p:cNvSpPr/>
            <p:nvPr/>
          </p:nvSpPr>
          <p:spPr>
            <a:xfrm>
              <a:off x="-4330863" y="2858894"/>
              <a:ext cx="143378" cy="185513"/>
            </a:xfrm>
            <a:custGeom>
              <a:avLst/>
              <a:gdLst>
                <a:gd name="connsiteX0" fmla="*/ 51691 w 143378"/>
                <a:gd name="connsiteY0" fmla="*/ 23212 h 185513"/>
                <a:gd name="connsiteX1" fmla="*/ 58438 w 143378"/>
                <a:gd name="connsiteY1" fmla="*/ 116251 h 185513"/>
                <a:gd name="connsiteX2" fmla="*/ 38490 w 143378"/>
                <a:gd name="connsiteY2" fmla="*/ 153352 h 185513"/>
                <a:gd name="connsiteX3" fmla="*/ 27349 w 143378"/>
                <a:gd name="connsiteY3" fmla="*/ 126152 h 185513"/>
                <a:gd name="connsiteX4" fmla="*/ 16 w 143378"/>
                <a:gd name="connsiteY4" fmla="*/ 142483 h 185513"/>
                <a:gd name="connsiteX5" fmla="*/ 90562 w 143378"/>
                <a:gd name="connsiteY5" fmla="*/ 168789 h 185513"/>
                <a:gd name="connsiteX6" fmla="*/ 124707 w 143378"/>
                <a:gd name="connsiteY6" fmla="*/ 87043 h 185513"/>
                <a:gd name="connsiteX7" fmla="*/ 138415 w 143378"/>
                <a:gd name="connsiteY7" fmla="*/ 30120 h 185513"/>
                <a:gd name="connsiteX8" fmla="*/ 51691 w 143378"/>
                <a:gd name="connsiteY8" fmla="*/ 23212 h 18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3378" h="185513">
                  <a:moveTo>
                    <a:pt x="51691" y="23212"/>
                  </a:moveTo>
                  <a:cubicBezTo>
                    <a:pt x="31207" y="64550"/>
                    <a:pt x="44804" y="92109"/>
                    <a:pt x="58438" y="116251"/>
                  </a:cubicBezTo>
                  <a:cubicBezTo>
                    <a:pt x="72100" y="140402"/>
                    <a:pt x="59989" y="161301"/>
                    <a:pt x="38490" y="153352"/>
                  </a:cubicBezTo>
                  <a:cubicBezTo>
                    <a:pt x="17038" y="145431"/>
                    <a:pt x="15385" y="130399"/>
                    <a:pt x="27349" y="126152"/>
                  </a:cubicBezTo>
                  <a:cubicBezTo>
                    <a:pt x="27349" y="126152"/>
                    <a:pt x="-769" y="120829"/>
                    <a:pt x="16" y="142483"/>
                  </a:cubicBezTo>
                  <a:cubicBezTo>
                    <a:pt x="782" y="164184"/>
                    <a:pt x="63847" y="210266"/>
                    <a:pt x="90562" y="168789"/>
                  </a:cubicBezTo>
                  <a:cubicBezTo>
                    <a:pt x="117285" y="127341"/>
                    <a:pt x="99183" y="98161"/>
                    <a:pt x="124707" y="87043"/>
                  </a:cubicBezTo>
                  <a:cubicBezTo>
                    <a:pt x="150202" y="75889"/>
                    <a:pt x="143962" y="41275"/>
                    <a:pt x="138415" y="30120"/>
                  </a:cubicBezTo>
                  <a:cubicBezTo>
                    <a:pt x="125141" y="3096"/>
                    <a:pt x="72063" y="-18126"/>
                    <a:pt x="51691" y="23212"/>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3" name="Freeform 852">
              <a:extLst>
                <a:ext uri="{FF2B5EF4-FFF2-40B4-BE49-F238E27FC236}">
                  <a16:creationId xmlns:a16="http://schemas.microsoft.com/office/drawing/2014/main" id="{A47BD400-B9AA-6973-DB84-4F92B06D2C75}"/>
                </a:ext>
              </a:extLst>
            </p:cNvPr>
            <p:cNvSpPr/>
            <p:nvPr/>
          </p:nvSpPr>
          <p:spPr>
            <a:xfrm>
              <a:off x="-4315348" y="2886199"/>
              <a:ext cx="115644" cy="150078"/>
            </a:xfrm>
            <a:custGeom>
              <a:avLst/>
              <a:gdLst>
                <a:gd name="connsiteX0" fmla="*/ 80272 w 115644"/>
                <a:gd name="connsiteY0" fmla="*/ 4648 h 150078"/>
                <a:gd name="connsiteX1" fmla="*/ 72130 w 115644"/>
                <a:gd name="connsiteY1" fmla="*/ 86975 h 150078"/>
                <a:gd name="connsiteX2" fmla="*/ 29936 w 115644"/>
                <a:gd name="connsiteY2" fmla="*/ 142304 h 150078"/>
                <a:gd name="connsiteX3" fmla="*/ 83 w 115644"/>
                <a:gd name="connsiteY3" fmla="*/ 132375 h 150078"/>
                <a:gd name="connsiteX4" fmla="*/ 30369 w 115644"/>
                <a:gd name="connsiteY4" fmla="*/ 150078 h 150078"/>
                <a:gd name="connsiteX5" fmla="*/ 83087 w 115644"/>
                <a:gd name="connsiteY5" fmla="*/ 86827 h 150078"/>
                <a:gd name="connsiteX6" fmla="*/ 84675 w 115644"/>
                <a:gd name="connsiteY6" fmla="*/ 11022 h 150078"/>
                <a:gd name="connsiteX7" fmla="*/ 115616 w 115644"/>
                <a:gd name="connsiteY7" fmla="*/ 4796 h 150078"/>
                <a:gd name="connsiteX8" fmla="*/ 80272 w 115644"/>
                <a:gd name="connsiteY8" fmla="*/ 4648 h 150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644" h="150078">
                  <a:moveTo>
                    <a:pt x="80272" y="4648"/>
                  </a:moveTo>
                  <a:cubicBezTo>
                    <a:pt x="56908" y="22388"/>
                    <a:pt x="71114" y="58366"/>
                    <a:pt x="72130" y="86975"/>
                  </a:cubicBezTo>
                  <a:cubicBezTo>
                    <a:pt x="73348" y="116689"/>
                    <a:pt x="47603" y="140075"/>
                    <a:pt x="29936" y="142304"/>
                  </a:cubicBezTo>
                  <a:cubicBezTo>
                    <a:pt x="10578" y="143787"/>
                    <a:pt x="1274" y="130183"/>
                    <a:pt x="83" y="132375"/>
                  </a:cubicBezTo>
                  <a:cubicBezTo>
                    <a:pt x="-822" y="131730"/>
                    <a:pt x="5455" y="148890"/>
                    <a:pt x="30369" y="150078"/>
                  </a:cubicBezTo>
                  <a:cubicBezTo>
                    <a:pt x="53733" y="148964"/>
                    <a:pt x="83595" y="123275"/>
                    <a:pt x="83087" y="86827"/>
                  </a:cubicBezTo>
                  <a:cubicBezTo>
                    <a:pt x="80705" y="53871"/>
                    <a:pt x="69388" y="22960"/>
                    <a:pt x="84675" y="11022"/>
                  </a:cubicBezTo>
                  <a:cubicBezTo>
                    <a:pt x="100358" y="1084"/>
                    <a:pt x="116078" y="7237"/>
                    <a:pt x="115616" y="4796"/>
                  </a:cubicBezTo>
                  <a:cubicBezTo>
                    <a:pt x="116336" y="5008"/>
                    <a:pt x="102989" y="-5999"/>
                    <a:pt x="80272" y="4648"/>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4" name="Freeform 853">
              <a:extLst>
                <a:ext uri="{FF2B5EF4-FFF2-40B4-BE49-F238E27FC236}">
                  <a16:creationId xmlns:a16="http://schemas.microsoft.com/office/drawing/2014/main" id="{C98BDB92-FBC8-77F6-6F7B-EDAC0DC784BC}"/>
                </a:ext>
              </a:extLst>
            </p:cNvPr>
            <p:cNvSpPr/>
            <p:nvPr/>
          </p:nvSpPr>
          <p:spPr>
            <a:xfrm>
              <a:off x="-3807815" y="3731826"/>
              <a:ext cx="238679" cy="120120"/>
            </a:xfrm>
            <a:custGeom>
              <a:avLst/>
              <a:gdLst>
                <a:gd name="connsiteX0" fmla="*/ 238664 w 238679"/>
                <a:gd name="connsiteY0" fmla="*/ 8758 h 120120"/>
                <a:gd name="connsiteX1" fmla="*/ 47344 w 238679"/>
                <a:gd name="connsiteY1" fmla="*/ 29050 h 120120"/>
                <a:gd name="connsiteX2" fmla="*/ 23362 w 238679"/>
                <a:gd name="connsiteY2" fmla="*/ 71687 h 120120"/>
                <a:gd name="connsiteX3" fmla="*/ 66849 w 238679"/>
                <a:gd name="connsiteY3" fmla="*/ 105868 h 120120"/>
                <a:gd name="connsiteX4" fmla="*/ 120536 w 238679"/>
                <a:gd name="connsiteY4" fmla="*/ 108677 h 120120"/>
                <a:gd name="connsiteX5" fmla="*/ 63314 w 238679"/>
                <a:gd name="connsiteY5" fmla="*/ 117133 h 120120"/>
                <a:gd name="connsiteX6" fmla="*/ 7605 w 238679"/>
                <a:gd name="connsiteY6" fmla="*/ 80861 h 120120"/>
                <a:gd name="connsiteX7" fmla="*/ 3959 w 238679"/>
                <a:gd name="connsiteY7" fmla="*/ 37146 h 120120"/>
                <a:gd name="connsiteX8" fmla="*/ 40846 w 238679"/>
                <a:gd name="connsiteY8" fmla="*/ 9081 h 120120"/>
                <a:gd name="connsiteX9" fmla="*/ 238664 w 238679"/>
                <a:gd name="connsiteY9" fmla="*/ 8758 h 12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679" h="120120">
                  <a:moveTo>
                    <a:pt x="238664" y="8758"/>
                  </a:moveTo>
                  <a:cubicBezTo>
                    <a:pt x="240067" y="15629"/>
                    <a:pt x="147656" y="8942"/>
                    <a:pt x="47344" y="29050"/>
                  </a:cubicBezTo>
                  <a:cubicBezTo>
                    <a:pt x="22458" y="34843"/>
                    <a:pt x="13735" y="53910"/>
                    <a:pt x="23362" y="71687"/>
                  </a:cubicBezTo>
                  <a:cubicBezTo>
                    <a:pt x="32806" y="88846"/>
                    <a:pt x="51775" y="99678"/>
                    <a:pt x="66849" y="105868"/>
                  </a:cubicBezTo>
                  <a:cubicBezTo>
                    <a:pt x="99010" y="119399"/>
                    <a:pt x="120573" y="108060"/>
                    <a:pt x="120536" y="108677"/>
                  </a:cubicBezTo>
                  <a:cubicBezTo>
                    <a:pt x="122373" y="108963"/>
                    <a:pt x="101105" y="127099"/>
                    <a:pt x="63314" y="117133"/>
                  </a:cubicBezTo>
                  <a:cubicBezTo>
                    <a:pt x="45683" y="112205"/>
                    <a:pt x="23252" y="103888"/>
                    <a:pt x="7605" y="80861"/>
                  </a:cubicBezTo>
                  <a:cubicBezTo>
                    <a:pt x="-112" y="69670"/>
                    <a:pt x="-3029" y="51607"/>
                    <a:pt x="3959" y="37146"/>
                  </a:cubicBezTo>
                  <a:cubicBezTo>
                    <a:pt x="11242" y="20741"/>
                    <a:pt x="27544" y="13511"/>
                    <a:pt x="40846" y="9081"/>
                  </a:cubicBezTo>
                  <a:cubicBezTo>
                    <a:pt x="152807" y="-13007"/>
                    <a:pt x="238119" y="12645"/>
                    <a:pt x="238664" y="875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5" name="Freeform 854">
              <a:extLst>
                <a:ext uri="{FF2B5EF4-FFF2-40B4-BE49-F238E27FC236}">
                  <a16:creationId xmlns:a16="http://schemas.microsoft.com/office/drawing/2014/main" id="{541C3303-DE83-C24E-C41A-B8943BD0AD9E}"/>
                </a:ext>
              </a:extLst>
            </p:cNvPr>
            <p:cNvSpPr/>
            <p:nvPr/>
          </p:nvSpPr>
          <p:spPr>
            <a:xfrm>
              <a:off x="-3968592" y="4251537"/>
              <a:ext cx="234724" cy="99860"/>
            </a:xfrm>
            <a:custGeom>
              <a:avLst/>
              <a:gdLst>
                <a:gd name="connsiteX0" fmla="*/ 25950 w 234724"/>
                <a:gd name="connsiteY0" fmla="*/ 25007 h 99860"/>
                <a:gd name="connsiteX1" fmla="*/ 116062 w 234724"/>
                <a:gd name="connsiteY1" fmla="*/ 0 h 99860"/>
                <a:gd name="connsiteX2" fmla="*/ 234725 w 234724"/>
                <a:gd name="connsiteY2" fmla="*/ 29972 h 99860"/>
                <a:gd name="connsiteX3" fmla="*/ 204512 w 234724"/>
                <a:gd name="connsiteY3" fmla="*/ 99477 h 99860"/>
                <a:gd name="connsiteX4" fmla="*/ 130775 w 234724"/>
                <a:gd name="connsiteY4" fmla="*/ 82713 h 99860"/>
                <a:gd name="connsiteX5" fmla="*/ 12823 w 234724"/>
                <a:gd name="connsiteY5" fmla="*/ 49969 h 99860"/>
                <a:gd name="connsiteX6" fmla="*/ 25950 w 234724"/>
                <a:gd name="connsiteY6" fmla="*/ 25007 h 9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724" h="99860">
                  <a:moveTo>
                    <a:pt x="25950" y="25007"/>
                  </a:moveTo>
                  <a:cubicBezTo>
                    <a:pt x="57575" y="17445"/>
                    <a:pt x="86458" y="15253"/>
                    <a:pt x="116062" y="0"/>
                  </a:cubicBezTo>
                  <a:lnTo>
                    <a:pt x="234725" y="29972"/>
                  </a:lnTo>
                  <a:cubicBezTo>
                    <a:pt x="231521" y="55947"/>
                    <a:pt x="233534" y="94513"/>
                    <a:pt x="204512" y="99477"/>
                  </a:cubicBezTo>
                  <a:cubicBezTo>
                    <a:pt x="186844" y="102535"/>
                    <a:pt x="148480" y="86416"/>
                    <a:pt x="130775" y="82713"/>
                  </a:cubicBezTo>
                  <a:cubicBezTo>
                    <a:pt x="97378" y="75732"/>
                    <a:pt x="40414" y="71384"/>
                    <a:pt x="12823" y="49969"/>
                  </a:cubicBezTo>
                  <a:cubicBezTo>
                    <a:pt x="-10254" y="32127"/>
                    <a:pt x="57" y="31188"/>
                    <a:pt x="25950" y="25007"/>
                  </a:cubicBezTo>
                </a:path>
              </a:pathLst>
            </a:custGeom>
            <a:solidFill>
              <a:srgbClr val="206076"/>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6" name="Freeform 855">
              <a:extLst>
                <a:ext uri="{FF2B5EF4-FFF2-40B4-BE49-F238E27FC236}">
                  <a16:creationId xmlns:a16="http://schemas.microsoft.com/office/drawing/2014/main" id="{BA3F5A28-E119-8B01-1D90-2F87192E0545}"/>
                </a:ext>
              </a:extLst>
            </p:cNvPr>
            <p:cNvSpPr/>
            <p:nvPr/>
          </p:nvSpPr>
          <p:spPr>
            <a:xfrm>
              <a:off x="-3871048" y="3875756"/>
              <a:ext cx="825536" cy="457788"/>
            </a:xfrm>
            <a:custGeom>
              <a:avLst/>
              <a:gdLst>
                <a:gd name="connsiteX0" fmla="*/ 37810 w 825536"/>
                <a:gd name="connsiteY0" fmla="*/ 322524 h 457788"/>
                <a:gd name="connsiteX1" fmla="*/ 83854 w 825536"/>
                <a:gd name="connsiteY1" fmla="*/ 161768 h 457788"/>
                <a:gd name="connsiteX2" fmla="*/ 101162 w 825536"/>
                <a:gd name="connsiteY2" fmla="*/ 64805 h 457788"/>
                <a:gd name="connsiteX3" fmla="*/ 430049 w 825536"/>
                <a:gd name="connsiteY3" fmla="*/ 202461 h 457788"/>
                <a:gd name="connsiteX4" fmla="*/ 825537 w 825536"/>
                <a:gd name="connsiteY4" fmla="*/ 394277 h 457788"/>
                <a:gd name="connsiteX5" fmla="*/ 651839 w 825536"/>
                <a:gd name="connsiteY5" fmla="*/ 457776 h 457788"/>
                <a:gd name="connsiteX6" fmla="*/ 492283 w 825536"/>
                <a:gd name="connsiteY6" fmla="*/ 444678 h 457788"/>
                <a:gd name="connsiteX7" fmla="*/ 235259 w 825536"/>
                <a:gd name="connsiteY7" fmla="*/ 272555 h 457788"/>
                <a:gd name="connsiteX8" fmla="*/ 206671 w 825536"/>
                <a:gd name="connsiteY8" fmla="*/ 350488 h 457788"/>
                <a:gd name="connsiteX9" fmla="*/ 171400 w 825536"/>
                <a:gd name="connsiteY9" fmla="*/ 446014 h 457788"/>
                <a:gd name="connsiteX10" fmla="*/ 93 w 825536"/>
                <a:gd name="connsiteY10" fmla="*/ 366893 h 457788"/>
                <a:gd name="connsiteX11" fmla="*/ 37810 w 825536"/>
                <a:gd name="connsiteY11" fmla="*/ 322524 h 457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5536" h="457788">
                  <a:moveTo>
                    <a:pt x="37810" y="322524"/>
                  </a:moveTo>
                  <a:cubicBezTo>
                    <a:pt x="48334" y="299248"/>
                    <a:pt x="77688" y="191307"/>
                    <a:pt x="83854" y="161768"/>
                  </a:cubicBezTo>
                  <a:cubicBezTo>
                    <a:pt x="90491" y="130036"/>
                    <a:pt x="87352" y="94814"/>
                    <a:pt x="101162" y="64805"/>
                  </a:cubicBezTo>
                  <a:cubicBezTo>
                    <a:pt x="184923" y="-116999"/>
                    <a:pt x="366005" y="134356"/>
                    <a:pt x="430049" y="202461"/>
                  </a:cubicBezTo>
                  <a:lnTo>
                    <a:pt x="825537" y="394277"/>
                  </a:lnTo>
                  <a:cubicBezTo>
                    <a:pt x="777905" y="449394"/>
                    <a:pt x="723600" y="458172"/>
                    <a:pt x="651839" y="457776"/>
                  </a:cubicBezTo>
                  <a:cubicBezTo>
                    <a:pt x="597755" y="457454"/>
                    <a:pt x="544715" y="460079"/>
                    <a:pt x="492283" y="444678"/>
                  </a:cubicBezTo>
                  <a:cubicBezTo>
                    <a:pt x="394888" y="416116"/>
                    <a:pt x="295047" y="356171"/>
                    <a:pt x="235259" y="272555"/>
                  </a:cubicBezTo>
                  <a:cubicBezTo>
                    <a:pt x="223222" y="295582"/>
                    <a:pt x="218209" y="325582"/>
                    <a:pt x="206671" y="350488"/>
                  </a:cubicBezTo>
                  <a:cubicBezTo>
                    <a:pt x="192603" y="380746"/>
                    <a:pt x="179984" y="413481"/>
                    <a:pt x="171400" y="446014"/>
                  </a:cubicBezTo>
                  <a:cubicBezTo>
                    <a:pt x="139092" y="435689"/>
                    <a:pt x="-4163" y="403874"/>
                    <a:pt x="93" y="366893"/>
                  </a:cubicBezTo>
                  <a:cubicBezTo>
                    <a:pt x="1062" y="357857"/>
                    <a:pt x="32401" y="334655"/>
                    <a:pt x="37810" y="322524"/>
                  </a:cubicBezTo>
                </a:path>
              </a:pathLst>
            </a:custGeom>
            <a:solidFill>
              <a:srgbClr val="B0904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7" name="Freeform 856">
              <a:extLst>
                <a:ext uri="{FF2B5EF4-FFF2-40B4-BE49-F238E27FC236}">
                  <a16:creationId xmlns:a16="http://schemas.microsoft.com/office/drawing/2014/main" id="{37F8C0F2-E2CE-070F-77B2-483EEDD6C6F8}"/>
                </a:ext>
              </a:extLst>
            </p:cNvPr>
            <p:cNvSpPr/>
            <p:nvPr/>
          </p:nvSpPr>
          <p:spPr>
            <a:xfrm>
              <a:off x="-3782100" y="3621363"/>
              <a:ext cx="665049" cy="297314"/>
            </a:xfrm>
            <a:custGeom>
              <a:avLst/>
              <a:gdLst>
                <a:gd name="connsiteX0" fmla="*/ 595633 w 665049"/>
                <a:gd name="connsiteY0" fmla="*/ 35678 h 297314"/>
                <a:gd name="connsiteX1" fmla="*/ 270891 w 665049"/>
                <a:gd name="connsiteY1" fmla="*/ 46179 h 297314"/>
                <a:gd name="connsiteX2" fmla="*/ 18703 w 665049"/>
                <a:gd name="connsiteY2" fmla="*/ 151173 h 297314"/>
                <a:gd name="connsiteX3" fmla="*/ 9693 w 665049"/>
                <a:gd name="connsiteY3" fmla="*/ 163156 h 297314"/>
                <a:gd name="connsiteX4" fmla="*/ 286001 w 665049"/>
                <a:gd name="connsiteY4" fmla="*/ 268354 h 297314"/>
                <a:gd name="connsiteX5" fmla="*/ 286149 w 665049"/>
                <a:gd name="connsiteY5" fmla="*/ 268538 h 297314"/>
                <a:gd name="connsiteX6" fmla="*/ 383000 w 665049"/>
                <a:gd name="connsiteY6" fmla="*/ 142828 h 297314"/>
                <a:gd name="connsiteX7" fmla="*/ 665049 w 665049"/>
                <a:gd name="connsiteY7" fmla="*/ 90621 h 297314"/>
                <a:gd name="connsiteX8" fmla="*/ 595633 w 665049"/>
                <a:gd name="connsiteY8" fmla="*/ 35678 h 29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5049" h="297314">
                  <a:moveTo>
                    <a:pt x="595633" y="35678"/>
                  </a:moveTo>
                  <a:cubicBezTo>
                    <a:pt x="492108" y="-16354"/>
                    <a:pt x="370344" y="-10302"/>
                    <a:pt x="270891" y="46179"/>
                  </a:cubicBezTo>
                  <a:cubicBezTo>
                    <a:pt x="185902" y="94471"/>
                    <a:pt x="123704" y="162033"/>
                    <a:pt x="18703" y="151173"/>
                  </a:cubicBezTo>
                  <a:lnTo>
                    <a:pt x="9693" y="163156"/>
                  </a:lnTo>
                  <a:cubicBezTo>
                    <a:pt x="-50058" y="353738"/>
                    <a:pt x="181757" y="292863"/>
                    <a:pt x="286001" y="268354"/>
                  </a:cubicBezTo>
                  <a:cubicBezTo>
                    <a:pt x="286038" y="268390"/>
                    <a:pt x="286075" y="268464"/>
                    <a:pt x="286149" y="268538"/>
                  </a:cubicBezTo>
                  <a:cubicBezTo>
                    <a:pt x="338147" y="244396"/>
                    <a:pt x="374165" y="199742"/>
                    <a:pt x="383000" y="142828"/>
                  </a:cubicBezTo>
                  <a:cubicBezTo>
                    <a:pt x="466225" y="91017"/>
                    <a:pt x="568697" y="89470"/>
                    <a:pt x="665049" y="90621"/>
                  </a:cubicBezTo>
                  <a:cubicBezTo>
                    <a:pt x="646836" y="68810"/>
                    <a:pt x="624304" y="50103"/>
                    <a:pt x="595633" y="35678"/>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8" name="Freeform 857">
              <a:extLst>
                <a:ext uri="{FF2B5EF4-FFF2-40B4-BE49-F238E27FC236}">
                  <a16:creationId xmlns:a16="http://schemas.microsoft.com/office/drawing/2014/main" id="{45770922-AF17-730F-8A14-C0F64A8455B0}"/>
                </a:ext>
              </a:extLst>
            </p:cNvPr>
            <p:cNvSpPr/>
            <p:nvPr/>
          </p:nvSpPr>
          <p:spPr>
            <a:xfrm>
              <a:off x="-3495951" y="3705060"/>
              <a:ext cx="499046" cy="616028"/>
            </a:xfrm>
            <a:custGeom>
              <a:avLst/>
              <a:gdLst>
                <a:gd name="connsiteX0" fmla="*/ 480476 w 499046"/>
                <a:gd name="connsiteY0" fmla="*/ 280256 h 616028"/>
                <a:gd name="connsiteX1" fmla="*/ 378900 w 499046"/>
                <a:gd name="connsiteY1" fmla="*/ 6924 h 616028"/>
                <a:gd name="connsiteX2" fmla="*/ 91478 w 499046"/>
                <a:gd name="connsiteY2" fmla="*/ 49525 h 616028"/>
                <a:gd name="connsiteX3" fmla="*/ 0 w 499046"/>
                <a:gd name="connsiteY3" fmla="*/ 184841 h 616028"/>
                <a:gd name="connsiteX4" fmla="*/ 5511 w 499046"/>
                <a:gd name="connsiteY4" fmla="*/ 361247 h 616028"/>
                <a:gd name="connsiteX5" fmla="*/ 390365 w 499046"/>
                <a:gd name="connsiteY5" fmla="*/ 615918 h 616028"/>
                <a:gd name="connsiteX6" fmla="*/ 480476 w 499046"/>
                <a:gd name="connsiteY6" fmla="*/ 280256 h 616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9046" h="616028">
                  <a:moveTo>
                    <a:pt x="480476" y="280256"/>
                  </a:moveTo>
                  <a:cubicBezTo>
                    <a:pt x="452415" y="186241"/>
                    <a:pt x="439759" y="79561"/>
                    <a:pt x="378900" y="6924"/>
                  </a:cubicBezTo>
                  <a:cubicBezTo>
                    <a:pt x="283702" y="-7435"/>
                    <a:pt x="174704" y="-2286"/>
                    <a:pt x="91478" y="49525"/>
                  </a:cubicBezTo>
                  <a:cubicBezTo>
                    <a:pt x="82681" y="106402"/>
                    <a:pt x="51998" y="160699"/>
                    <a:pt x="0" y="184841"/>
                  </a:cubicBezTo>
                  <a:cubicBezTo>
                    <a:pt x="27831" y="230315"/>
                    <a:pt x="60102" y="325555"/>
                    <a:pt x="5511" y="361247"/>
                  </a:cubicBezTo>
                  <a:cubicBezTo>
                    <a:pt x="112857" y="477249"/>
                    <a:pt x="223563" y="607996"/>
                    <a:pt x="390365" y="615918"/>
                  </a:cubicBezTo>
                  <a:cubicBezTo>
                    <a:pt x="516532" y="621886"/>
                    <a:pt x="511631" y="384597"/>
                    <a:pt x="480476" y="28025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9" name="Freeform 858">
              <a:extLst>
                <a:ext uri="{FF2B5EF4-FFF2-40B4-BE49-F238E27FC236}">
                  <a16:creationId xmlns:a16="http://schemas.microsoft.com/office/drawing/2014/main" id="{11C411A4-0F22-0AB6-1EC2-A32C7E9A904F}"/>
                </a:ext>
              </a:extLst>
            </p:cNvPr>
            <p:cNvSpPr/>
            <p:nvPr/>
          </p:nvSpPr>
          <p:spPr>
            <a:xfrm>
              <a:off x="-3654586" y="4054222"/>
              <a:ext cx="23399" cy="91963"/>
            </a:xfrm>
            <a:custGeom>
              <a:avLst/>
              <a:gdLst>
                <a:gd name="connsiteX0" fmla="*/ 23347 w 23399"/>
                <a:gd name="connsiteY0" fmla="*/ 91961 h 91963"/>
                <a:gd name="connsiteX1" fmla="*/ 2605 w 23399"/>
                <a:gd name="connsiteY1" fmla="*/ 48283 h 91963"/>
                <a:gd name="connsiteX2" fmla="*/ 1313 w 23399"/>
                <a:gd name="connsiteY2" fmla="*/ 0 h 91963"/>
                <a:gd name="connsiteX3" fmla="*/ 8808 w 23399"/>
                <a:gd name="connsiteY3" fmla="*/ 46985 h 91963"/>
                <a:gd name="connsiteX4" fmla="*/ 23347 w 23399"/>
                <a:gd name="connsiteY4" fmla="*/ 91961 h 91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99" h="91963">
                  <a:moveTo>
                    <a:pt x="23347" y="91961"/>
                  </a:moveTo>
                  <a:cubicBezTo>
                    <a:pt x="23633" y="92182"/>
                    <a:pt x="8448" y="75087"/>
                    <a:pt x="2605" y="48283"/>
                  </a:cubicBezTo>
                  <a:cubicBezTo>
                    <a:pt x="-2296" y="21692"/>
                    <a:pt x="1202" y="-73"/>
                    <a:pt x="1313" y="0"/>
                  </a:cubicBezTo>
                  <a:cubicBezTo>
                    <a:pt x="2245" y="74"/>
                    <a:pt x="4054" y="21443"/>
                    <a:pt x="8808" y="46985"/>
                  </a:cubicBezTo>
                  <a:cubicBezTo>
                    <a:pt x="14255" y="72388"/>
                    <a:pt x="24206" y="91206"/>
                    <a:pt x="23347" y="91961"/>
                  </a:cubicBezTo>
                </a:path>
              </a:pathLst>
            </a:custGeom>
            <a:solidFill>
              <a:srgbClr val="C4AA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0" name="Freeform 859">
              <a:extLst>
                <a:ext uri="{FF2B5EF4-FFF2-40B4-BE49-F238E27FC236}">
                  <a16:creationId xmlns:a16="http://schemas.microsoft.com/office/drawing/2014/main" id="{262C0903-774F-1FE4-7628-DA7506AA158E}"/>
                </a:ext>
              </a:extLst>
            </p:cNvPr>
            <p:cNvSpPr/>
            <p:nvPr/>
          </p:nvSpPr>
          <p:spPr>
            <a:xfrm>
              <a:off x="-3497039" y="3814478"/>
              <a:ext cx="82054" cy="73950"/>
            </a:xfrm>
            <a:custGeom>
              <a:avLst/>
              <a:gdLst>
                <a:gd name="connsiteX0" fmla="*/ 82034 w 82054"/>
                <a:gd name="connsiteY0" fmla="*/ 5 h 73950"/>
                <a:gd name="connsiteX1" fmla="*/ 50483 w 82054"/>
                <a:gd name="connsiteY1" fmla="*/ 47321 h 73950"/>
                <a:gd name="connsiteX2" fmla="*/ 8 w 82054"/>
                <a:gd name="connsiteY2" fmla="*/ 73949 h 73950"/>
                <a:gd name="connsiteX3" fmla="*/ 46412 w 82054"/>
                <a:gd name="connsiteY3" fmla="*/ 42540 h 73950"/>
                <a:gd name="connsiteX4" fmla="*/ 82034 w 82054"/>
                <a:gd name="connsiteY4" fmla="*/ 5 h 7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54" h="73950">
                  <a:moveTo>
                    <a:pt x="82034" y="5"/>
                  </a:moveTo>
                  <a:cubicBezTo>
                    <a:pt x="82468" y="-419"/>
                    <a:pt x="76052" y="26597"/>
                    <a:pt x="50483" y="47321"/>
                  </a:cubicBezTo>
                  <a:cubicBezTo>
                    <a:pt x="25495" y="67797"/>
                    <a:pt x="-213" y="74023"/>
                    <a:pt x="8" y="73949"/>
                  </a:cubicBezTo>
                  <a:cubicBezTo>
                    <a:pt x="-499" y="73047"/>
                    <a:pt x="22753" y="62040"/>
                    <a:pt x="46412" y="42540"/>
                  </a:cubicBezTo>
                  <a:cubicBezTo>
                    <a:pt x="70532" y="23142"/>
                    <a:pt x="81277" y="-354"/>
                    <a:pt x="82034" y="5"/>
                  </a:cubicBezTo>
                </a:path>
              </a:pathLst>
            </a:custGeom>
            <a:solidFill>
              <a:srgbClr val="6FC7E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1" name="Freeform 860">
              <a:extLst>
                <a:ext uri="{FF2B5EF4-FFF2-40B4-BE49-F238E27FC236}">
                  <a16:creationId xmlns:a16="http://schemas.microsoft.com/office/drawing/2014/main" id="{219D752E-7DC0-4ECD-7714-642EDF8D23D9}"/>
                </a:ext>
              </a:extLst>
            </p:cNvPr>
            <p:cNvSpPr/>
            <p:nvPr/>
          </p:nvSpPr>
          <p:spPr>
            <a:xfrm>
              <a:off x="-3738857" y="2984134"/>
              <a:ext cx="481909" cy="666178"/>
            </a:xfrm>
            <a:custGeom>
              <a:avLst/>
              <a:gdLst>
                <a:gd name="connsiteX0" fmla="*/ 167287 w 481909"/>
                <a:gd name="connsiteY0" fmla="*/ 13320 h 666178"/>
                <a:gd name="connsiteX1" fmla="*/ 2072 w 481909"/>
                <a:gd name="connsiteY1" fmla="*/ 361609 h 666178"/>
                <a:gd name="connsiteX2" fmla="*/ 420961 w 481909"/>
                <a:gd name="connsiteY2" fmla="*/ 655453 h 666178"/>
                <a:gd name="connsiteX3" fmla="*/ 167287 w 481909"/>
                <a:gd name="connsiteY3" fmla="*/ 13320 h 666178"/>
              </a:gdLst>
              <a:ahLst/>
              <a:cxnLst>
                <a:cxn ang="0">
                  <a:pos x="connsiteX0" y="connsiteY0"/>
                </a:cxn>
                <a:cxn ang="0">
                  <a:pos x="connsiteX1" y="connsiteY1"/>
                </a:cxn>
                <a:cxn ang="0">
                  <a:pos x="connsiteX2" y="connsiteY2"/>
                </a:cxn>
                <a:cxn ang="0">
                  <a:pos x="connsiteX3" y="connsiteY3"/>
                </a:cxn>
              </a:cxnLst>
              <a:rect l="l" t="t" r="r" b="b"/>
              <a:pathLst>
                <a:path w="481909" h="666178">
                  <a:moveTo>
                    <a:pt x="167287" y="13320"/>
                  </a:moveTo>
                  <a:cubicBezTo>
                    <a:pt x="167287" y="13320"/>
                    <a:pt x="-21725" y="123711"/>
                    <a:pt x="2072" y="361609"/>
                  </a:cubicBezTo>
                  <a:cubicBezTo>
                    <a:pt x="25980" y="599396"/>
                    <a:pt x="272869" y="701332"/>
                    <a:pt x="420961" y="655453"/>
                  </a:cubicBezTo>
                  <a:cubicBezTo>
                    <a:pt x="569051" y="609583"/>
                    <a:pt x="432933" y="-105592"/>
                    <a:pt x="167287" y="1332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2" name="Freeform 861">
              <a:extLst>
                <a:ext uri="{FF2B5EF4-FFF2-40B4-BE49-F238E27FC236}">
                  <a16:creationId xmlns:a16="http://schemas.microsoft.com/office/drawing/2014/main" id="{7FA548ED-BE4B-E771-9974-01675A2DC94B}"/>
                </a:ext>
              </a:extLst>
            </p:cNvPr>
            <p:cNvSpPr/>
            <p:nvPr/>
          </p:nvSpPr>
          <p:spPr>
            <a:xfrm>
              <a:off x="-3696532" y="2879567"/>
              <a:ext cx="722309" cy="802564"/>
            </a:xfrm>
            <a:custGeom>
              <a:avLst/>
              <a:gdLst>
                <a:gd name="connsiteX0" fmla="*/ 393636 w 722309"/>
                <a:gd name="connsiteY0" fmla="*/ 35173 h 802564"/>
                <a:gd name="connsiteX1" fmla="*/ 397818 w 722309"/>
                <a:gd name="connsiteY1" fmla="*/ 8443 h 802564"/>
                <a:gd name="connsiteX2" fmla="*/ 337272 w 722309"/>
                <a:gd name="connsiteY2" fmla="*/ 23411 h 802564"/>
                <a:gd name="connsiteX3" fmla="*/ 326601 w 722309"/>
                <a:gd name="connsiteY3" fmla="*/ 21606 h 802564"/>
                <a:gd name="connsiteX4" fmla="*/ 169538 w 722309"/>
                <a:gd name="connsiteY4" fmla="*/ 17617 h 802564"/>
                <a:gd name="connsiteX5" fmla="*/ 118869 w 722309"/>
                <a:gd name="connsiteY5" fmla="*/ 80002 h 802564"/>
                <a:gd name="connsiteX6" fmla="*/ 2800 w 722309"/>
                <a:gd name="connsiteY6" fmla="*/ 251591 h 802564"/>
                <a:gd name="connsiteX7" fmla="*/ 58398 w 722309"/>
                <a:gd name="connsiteY7" fmla="*/ 472578 h 802564"/>
                <a:gd name="connsiteX8" fmla="*/ 145270 w 722309"/>
                <a:gd name="connsiteY8" fmla="*/ 518493 h 802564"/>
                <a:gd name="connsiteX9" fmla="*/ 109537 w 722309"/>
                <a:gd name="connsiteY9" fmla="*/ 594944 h 802564"/>
                <a:gd name="connsiteX10" fmla="*/ 211686 w 722309"/>
                <a:gd name="connsiteY10" fmla="*/ 758003 h 802564"/>
                <a:gd name="connsiteX11" fmla="*/ 362371 w 722309"/>
                <a:gd name="connsiteY11" fmla="*/ 798770 h 802564"/>
                <a:gd name="connsiteX12" fmla="*/ 509234 w 722309"/>
                <a:gd name="connsiteY12" fmla="*/ 752034 h 802564"/>
                <a:gd name="connsiteX13" fmla="*/ 722264 w 722309"/>
                <a:gd name="connsiteY13" fmla="*/ 441491 h 802564"/>
                <a:gd name="connsiteX14" fmla="*/ 393636 w 722309"/>
                <a:gd name="connsiteY14" fmla="*/ 35173 h 802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2309" h="802564">
                  <a:moveTo>
                    <a:pt x="393636" y="35173"/>
                  </a:moveTo>
                  <a:cubicBezTo>
                    <a:pt x="398685" y="24525"/>
                    <a:pt x="402904" y="14301"/>
                    <a:pt x="397818" y="8443"/>
                  </a:cubicBezTo>
                  <a:cubicBezTo>
                    <a:pt x="381229" y="-10485"/>
                    <a:pt x="351663" y="10847"/>
                    <a:pt x="337272" y="23411"/>
                  </a:cubicBezTo>
                  <a:cubicBezTo>
                    <a:pt x="333746" y="22831"/>
                    <a:pt x="330312" y="22149"/>
                    <a:pt x="326601" y="21606"/>
                  </a:cubicBezTo>
                  <a:cubicBezTo>
                    <a:pt x="326601" y="21606"/>
                    <a:pt x="261449" y="-24228"/>
                    <a:pt x="169538" y="17617"/>
                  </a:cubicBezTo>
                  <a:cubicBezTo>
                    <a:pt x="116349" y="41796"/>
                    <a:pt x="121399" y="78777"/>
                    <a:pt x="118869" y="80002"/>
                  </a:cubicBezTo>
                  <a:cubicBezTo>
                    <a:pt x="37601" y="120585"/>
                    <a:pt x="-12707" y="185282"/>
                    <a:pt x="2800" y="251591"/>
                  </a:cubicBezTo>
                  <a:cubicBezTo>
                    <a:pt x="2800" y="251591"/>
                    <a:pt x="81300" y="270298"/>
                    <a:pt x="58398" y="472578"/>
                  </a:cubicBezTo>
                  <a:cubicBezTo>
                    <a:pt x="58398" y="472578"/>
                    <a:pt x="137617" y="444549"/>
                    <a:pt x="145270" y="518493"/>
                  </a:cubicBezTo>
                  <a:cubicBezTo>
                    <a:pt x="152987" y="592355"/>
                    <a:pt x="109537" y="594944"/>
                    <a:pt x="109537" y="594944"/>
                  </a:cubicBezTo>
                  <a:cubicBezTo>
                    <a:pt x="109537" y="594944"/>
                    <a:pt x="132466" y="714685"/>
                    <a:pt x="211686" y="758003"/>
                  </a:cubicBezTo>
                  <a:cubicBezTo>
                    <a:pt x="290868" y="801331"/>
                    <a:pt x="349605" y="783480"/>
                    <a:pt x="362371" y="798770"/>
                  </a:cubicBezTo>
                  <a:cubicBezTo>
                    <a:pt x="375174" y="814060"/>
                    <a:pt x="442818" y="780026"/>
                    <a:pt x="509234" y="752034"/>
                  </a:cubicBezTo>
                  <a:cubicBezTo>
                    <a:pt x="575623" y="724043"/>
                    <a:pt x="719855" y="647943"/>
                    <a:pt x="722264" y="441491"/>
                  </a:cubicBezTo>
                  <a:cubicBezTo>
                    <a:pt x="724609" y="236043"/>
                    <a:pt x="636989" y="97853"/>
                    <a:pt x="393636" y="35173"/>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3" name="Freeform 862">
              <a:extLst>
                <a:ext uri="{FF2B5EF4-FFF2-40B4-BE49-F238E27FC236}">
                  <a16:creationId xmlns:a16="http://schemas.microsoft.com/office/drawing/2014/main" id="{9851BF15-D640-815F-7078-868F9DA32A3F}"/>
                </a:ext>
              </a:extLst>
            </p:cNvPr>
            <p:cNvSpPr/>
            <p:nvPr/>
          </p:nvSpPr>
          <p:spPr>
            <a:xfrm>
              <a:off x="-3213175" y="3083399"/>
              <a:ext cx="86766" cy="120523"/>
            </a:xfrm>
            <a:custGeom>
              <a:avLst/>
              <a:gdLst>
                <a:gd name="connsiteX0" fmla="*/ 2154 w 86766"/>
                <a:gd name="connsiteY0" fmla="*/ 4947 h 120523"/>
                <a:gd name="connsiteX1" fmla="*/ 4176 w 86766"/>
                <a:gd name="connsiteY1" fmla="*/ 627 h 120523"/>
                <a:gd name="connsiteX2" fmla="*/ 62875 w 86766"/>
                <a:gd name="connsiteY2" fmla="*/ 47759 h 120523"/>
                <a:gd name="connsiteX3" fmla="*/ 86561 w 86766"/>
                <a:gd name="connsiteY3" fmla="*/ 114464 h 120523"/>
                <a:gd name="connsiteX4" fmla="*/ 80801 w 86766"/>
                <a:gd name="connsiteY4" fmla="*/ 115763 h 120523"/>
                <a:gd name="connsiteX5" fmla="*/ 53432 w 86766"/>
                <a:gd name="connsiteY5" fmla="*/ 53986 h 120523"/>
                <a:gd name="connsiteX6" fmla="*/ 2154 w 86766"/>
                <a:gd name="connsiteY6" fmla="*/ 4947 h 120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766" h="120523">
                  <a:moveTo>
                    <a:pt x="2154" y="4947"/>
                  </a:moveTo>
                  <a:cubicBezTo>
                    <a:pt x="-1520" y="1705"/>
                    <a:pt x="-264" y="-1353"/>
                    <a:pt x="4176" y="627"/>
                  </a:cubicBezTo>
                  <a:cubicBezTo>
                    <a:pt x="16435" y="5444"/>
                    <a:pt x="42825" y="19519"/>
                    <a:pt x="62875" y="47759"/>
                  </a:cubicBezTo>
                  <a:cubicBezTo>
                    <a:pt x="78853" y="74130"/>
                    <a:pt x="85020" y="99966"/>
                    <a:pt x="86561" y="114464"/>
                  </a:cubicBezTo>
                  <a:cubicBezTo>
                    <a:pt x="87724" y="121952"/>
                    <a:pt x="83681" y="122634"/>
                    <a:pt x="80801" y="115763"/>
                  </a:cubicBezTo>
                  <a:cubicBezTo>
                    <a:pt x="76213" y="102195"/>
                    <a:pt x="68247" y="78450"/>
                    <a:pt x="53432" y="53986"/>
                  </a:cubicBezTo>
                  <a:cubicBezTo>
                    <a:pt x="35007" y="28149"/>
                    <a:pt x="12465" y="13145"/>
                    <a:pt x="2154" y="494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4" name="Freeform 863">
              <a:extLst>
                <a:ext uri="{FF2B5EF4-FFF2-40B4-BE49-F238E27FC236}">
                  <a16:creationId xmlns:a16="http://schemas.microsoft.com/office/drawing/2014/main" id="{90B9E43A-388E-7AE2-49FA-2F9322677EF5}"/>
                </a:ext>
              </a:extLst>
            </p:cNvPr>
            <p:cNvSpPr/>
            <p:nvPr/>
          </p:nvSpPr>
          <p:spPr>
            <a:xfrm>
              <a:off x="-3103676" y="3063637"/>
              <a:ext cx="14533" cy="127269"/>
            </a:xfrm>
            <a:custGeom>
              <a:avLst/>
              <a:gdLst>
                <a:gd name="connsiteX0" fmla="*/ 0 w 14533"/>
                <a:gd name="connsiteY0" fmla="*/ 3551 h 127269"/>
                <a:gd name="connsiteX1" fmla="*/ 4616 w 14533"/>
                <a:gd name="connsiteY1" fmla="*/ 2612 h 127269"/>
                <a:gd name="connsiteX2" fmla="*/ 14530 w 14533"/>
                <a:gd name="connsiteY2" fmla="*/ 64463 h 127269"/>
                <a:gd name="connsiteX3" fmla="*/ 6776 w 14533"/>
                <a:gd name="connsiteY3" fmla="*/ 123071 h 127269"/>
                <a:gd name="connsiteX4" fmla="*/ 1007 w 14533"/>
                <a:gd name="connsiteY4" fmla="*/ 122141 h 127269"/>
                <a:gd name="connsiteX5" fmla="*/ 3241 w 14533"/>
                <a:gd name="connsiteY5" fmla="*/ 64610 h 127269"/>
                <a:gd name="connsiteX6" fmla="*/ 0 w 14533"/>
                <a:gd name="connsiteY6" fmla="*/ 3551 h 127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33" h="127269">
                  <a:moveTo>
                    <a:pt x="0" y="3551"/>
                  </a:moveTo>
                  <a:cubicBezTo>
                    <a:pt x="38" y="-621"/>
                    <a:pt x="3314" y="-1349"/>
                    <a:pt x="4616" y="2612"/>
                  </a:cubicBezTo>
                  <a:cubicBezTo>
                    <a:pt x="8400" y="12974"/>
                    <a:pt x="13699" y="36471"/>
                    <a:pt x="14530" y="64463"/>
                  </a:cubicBezTo>
                  <a:cubicBezTo>
                    <a:pt x="14678" y="89682"/>
                    <a:pt x="10422" y="111447"/>
                    <a:pt x="6776" y="123071"/>
                  </a:cubicBezTo>
                  <a:cubicBezTo>
                    <a:pt x="5050" y="129224"/>
                    <a:pt x="969" y="128359"/>
                    <a:pt x="1007" y="122141"/>
                  </a:cubicBezTo>
                  <a:cubicBezTo>
                    <a:pt x="1440" y="110121"/>
                    <a:pt x="3314" y="88927"/>
                    <a:pt x="3241" y="64610"/>
                  </a:cubicBezTo>
                  <a:cubicBezTo>
                    <a:pt x="2447" y="37761"/>
                    <a:pt x="-36" y="14595"/>
                    <a:pt x="0" y="355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5" name="Freeform 864">
              <a:extLst>
                <a:ext uri="{FF2B5EF4-FFF2-40B4-BE49-F238E27FC236}">
                  <a16:creationId xmlns:a16="http://schemas.microsoft.com/office/drawing/2014/main" id="{7365C33B-FFD3-0567-487F-726441C1C2FC}"/>
                </a:ext>
              </a:extLst>
            </p:cNvPr>
            <p:cNvSpPr/>
            <p:nvPr/>
          </p:nvSpPr>
          <p:spPr>
            <a:xfrm>
              <a:off x="-3086655" y="3165702"/>
              <a:ext cx="47414" cy="46918"/>
            </a:xfrm>
            <a:custGeom>
              <a:avLst/>
              <a:gdLst>
                <a:gd name="connsiteX0" fmla="*/ 42980 w 47414"/>
                <a:gd name="connsiteY0" fmla="*/ 678 h 46918"/>
                <a:gd name="connsiteX1" fmla="*/ 47374 w 47414"/>
                <a:gd name="connsiteY1" fmla="*/ 2474 h 46918"/>
                <a:gd name="connsiteX2" fmla="*/ 30648 w 47414"/>
                <a:gd name="connsiteY2" fmla="*/ 31194 h 46918"/>
                <a:gd name="connsiteX3" fmla="*/ 3786 w 47414"/>
                <a:gd name="connsiteY3" fmla="*/ 46769 h 46918"/>
                <a:gd name="connsiteX4" fmla="*/ 1007 w 47414"/>
                <a:gd name="connsiteY4" fmla="*/ 41620 h 46918"/>
                <a:gd name="connsiteX5" fmla="*/ 22931 w 47414"/>
                <a:gd name="connsiteY5" fmla="*/ 22987 h 46918"/>
                <a:gd name="connsiteX6" fmla="*/ 42980 w 47414"/>
                <a:gd name="connsiteY6" fmla="*/ 678 h 4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414" h="46918">
                  <a:moveTo>
                    <a:pt x="42980" y="678"/>
                  </a:moveTo>
                  <a:cubicBezTo>
                    <a:pt x="44605" y="-796"/>
                    <a:pt x="47808" y="282"/>
                    <a:pt x="47374" y="2474"/>
                  </a:cubicBezTo>
                  <a:cubicBezTo>
                    <a:pt x="46765" y="8342"/>
                    <a:pt x="41641" y="20795"/>
                    <a:pt x="30648" y="31194"/>
                  </a:cubicBezTo>
                  <a:cubicBezTo>
                    <a:pt x="20623" y="40147"/>
                    <a:pt x="10091" y="45259"/>
                    <a:pt x="3786" y="46769"/>
                  </a:cubicBezTo>
                  <a:cubicBezTo>
                    <a:pt x="500" y="47709"/>
                    <a:pt x="-1227" y="43997"/>
                    <a:pt x="1007" y="41620"/>
                  </a:cubicBezTo>
                  <a:cubicBezTo>
                    <a:pt x="5586" y="37310"/>
                    <a:pt x="13949" y="30899"/>
                    <a:pt x="22931" y="22987"/>
                  </a:cubicBezTo>
                  <a:cubicBezTo>
                    <a:pt x="32484" y="13850"/>
                    <a:pt x="38836" y="4814"/>
                    <a:pt x="42980" y="67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6" name="Freeform 865">
              <a:extLst>
                <a:ext uri="{FF2B5EF4-FFF2-40B4-BE49-F238E27FC236}">
                  <a16:creationId xmlns:a16="http://schemas.microsoft.com/office/drawing/2014/main" id="{181D0BC5-9CAD-BF5B-E89E-0CA326C64A08}"/>
                </a:ext>
              </a:extLst>
            </p:cNvPr>
            <p:cNvSpPr/>
            <p:nvPr/>
          </p:nvSpPr>
          <p:spPr>
            <a:xfrm>
              <a:off x="-3073251" y="3251725"/>
              <a:ext cx="51967" cy="41823"/>
            </a:xfrm>
            <a:custGeom>
              <a:avLst/>
              <a:gdLst>
                <a:gd name="connsiteX0" fmla="*/ 905 w 51967"/>
                <a:gd name="connsiteY0" fmla="*/ 4608 h 41823"/>
                <a:gd name="connsiteX1" fmla="*/ 2170 w 51967"/>
                <a:gd name="connsiteY1" fmla="*/ 3 h 41823"/>
                <a:gd name="connsiteX2" fmla="*/ 32853 w 51967"/>
                <a:gd name="connsiteY2" fmla="*/ 13064 h 41823"/>
                <a:gd name="connsiteX3" fmla="*/ 51675 w 51967"/>
                <a:gd name="connsiteY3" fmla="*/ 37675 h 41823"/>
                <a:gd name="connsiteX4" fmla="*/ 46884 w 51967"/>
                <a:gd name="connsiteY4" fmla="*/ 41092 h 41823"/>
                <a:gd name="connsiteX5" fmla="*/ 25607 w 51967"/>
                <a:gd name="connsiteY5" fmla="*/ 21658 h 41823"/>
                <a:gd name="connsiteX6" fmla="*/ 905 w 51967"/>
                <a:gd name="connsiteY6" fmla="*/ 4608 h 4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967" h="41823">
                  <a:moveTo>
                    <a:pt x="905" y="4608"/>
                  </a:moveTo>
                  <a:cubicBezTo>
                    <a:pt x="-747" y="3134"/>
                    <a:pt x="-27" y="-108"/>
                    <a:pt x="2170" y="3"/>
                  </a:cubicBezTo>
                  <a:cubicBezTo>
                    <a:pt x="8188" y="-108"/>
                    <a:pt x="21176" y="3457"/>
                    <a:pt x="32853" y="13064"/>
                  </a:cubicBezTo>
                  <a:cubicBezTo>
                    <a:pt x="42989" y="21842"/>
                    <a:pt x="49367" y="31661"/>
                    <a:pt x="51675" y="37675"/>
                  </a:cubicBezTo>
                  <a:cubicBezTo>
                    <a:pt x="53013" y="40835"/>
                    <a:pt x="49478" y="43036"/>
                    <a:pt x="46884" y="41092"/>
                  </a:cubicBezTo>
                  <a:cubicBezTo>
                    <a:pt x="42047" y="37095"/>
                    <a:pt x="34625" y="29579"/>
                    <a:pt x="25607" y="21658"/>
                  </a:cubicBezTo>
                  <a:cubicBezTo>
                    <a:pt x="15333" y="13312"/>
                    <a:pt x="5631" y="8099"/>
                    <a:pt x="905" y="460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7" name="Freeform 866">
              <a:extLst>
                <a:ext uri="{FF2B5EF4-FFF2-40B4-BE49-F238E27FC236}">
                  <a16:creationId xmlns:a16="http://schemas.microsoft.com/office/drawing/2014/main" id="{E7DE3787-84A8-A8CC-E6CC-524212B70704}"/>
                </a:ext>
              </a:extLst>
            </p:cNvPr>
            <p:cNvSpPr/>
            <p:nvPr/>
          </p:nvSpPr>
          <p:spPr>
            <a:xfrm>
              <a:off x="-3263814" y="3223963"/>
              <a:ext cx="130574" cy="31735"/>
            </a:xfrm>
            <a:custGeom>
              <a:avLst/>
              <a:gdLst>
                <a:gd name="connsiteX0" fmla="*/ 3897 w 130574"/>
                <a:gd name="connsiteY0" fmla="*/ 31652 h 31735"/>
                <a:gd name="connsiteX1" fmla="*/ 2346 w 130574"/>
                <a:gd name="connsiteY1" fmla="*/ 27148 h 31735"/>
                <a:gd name="connsiteX2" fmla="*/ 63898 w 130574"/>
                <a:gd name="connsiteY2" fmla="*/ 5631 h 31735"/>
                <a:gd name="connsiteX3" fmla="*/ 125662 w 130574"/>
                <a:gd name="connsiteY3" fmla="*/ 740 h 31735"/>
                <a:gd name="connsiteX4" fmla="*/ 125662 w 130574"/>
                <a:gd name="connsiteY4" fmla="*/ 6571 h 31735"/>
                <a:gd name="connsiteX5" fmla="*/ 66455 w 130574"/>
                <a:gd name="connsiteY5" fmla="*/ 16574 h 31735"/>
                <a:gd name="connsiteX6" fmla="*/ 3897 w 130574"/>
                <a:gd name="connsiteY6" fmla="*/ 31652 h 31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574" h="31735">
                  <a:moveTo>
                    <a:pt x="3897" y="31652"/>
                  </a:moveTo>
                  <a:cubicBezTo>
                    <a:pt x="-395" y="32296"/>
                    <a:pt x="-1475" y="29091"/>
                    <a:pt x="2346" y="27148"/>
                  </a:cubicBezTo>
                  <a:cubicBezTo>
                    <a:pt x="12519" y="21787"/>
                    <a:pt x="35697" y="12760"/>
                    <a:pt x="63898" y="5631"/>
                  </a:cubicBezTo>
                  <a:cubicBezTo>
                    <a:pt x="89606" y="-264"/>
                    <a:pt x="112905" y="-807"/>
                    <a:pt x="125662" y="740"/>
                  </a:cubicBezTo>
                  <a:cubicBezTo>
                    <a:pt x="132299" y="1173"/>
                    <a:pt x="132124" y="5346"/>
                    <a:pt x="125662" y="6571"/>
                  </a:cubicBezTo>
                  <a:cubicBezTo>
                    <a:pt x="113302" y="8302"/>
                    <a:pt x="91378" y="10927"/>
                    <a:pt x="66455" y="16574"/>
                  </a:cubicBezTo>
                  <a:cubicBezTo>
                    <a:pt x="39131" y="23592"/>
                    <a:pt x="15325" y="29883"/>
                    <a:pt x="3897" y="316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8" name="Freeform 867">
              <a:extLst>
                <a:ext uri="{FF2B5EF4-FFF2-40B4-BE49-F238E27FC236}">
                  <a16:creationId xmlns:a16="http://schemas.microsoft.com/office/drawing/2014/main" id="{2210FB6C-F08E-192E-A3CA-5830CB84EEB6}"/>
                </a:ext>
              </a:extLst>
            </p:cNvPr>
            <p:cNvSpPr/>
            <p:nvPr/>
          </p:nvSpPr>
          <p:spPr>
            <a:xfrm>
              <a:off x="-3113522" y="3260823"/>
              <a:ext cx="26329" cy="131494"/>
            </a:xfrm>
            <a:custGeom>
              <a:avLst/>
              <a:gdLst>
                <a:gd name="connsiteX0" fmla="*/ 34 w 26329"/>
                <a:gd name="connsiteY0" fmla="*/ 3781 h 131494"/>
                <a:gd name="connsiteX1" fmla="*/ 4612 w 26329"/>
                <a:gd name="connsiteY1" fmla="*/ 2455 h 131494"/>
                <a:gd name="connsiteX2" fmla="*/ 22936 w 26329"/>
                <a:gd name="connsiteY2" fmla="*/ 64914 h 131494"/>
                <a:gd name="connsiteX3" fmla="*/ 24662 w 26329"/>
                <a:gd name="connsiteY3" fmla="*/ 126691 h 131494"/>
                <a:gd name="connsiteX4" fmla="*/ 18828 w 26329"/>
                <a:gd name="connsiteY4" fmla="*/ 126442 h 131494"/>
                <a:gd name="connsiteX5" fmla="*/ 11868 w 26329"/>
                <a:gd name="connsiteY5" fmla="*/ 66931 h 131494"/>
                <a:gd name="connsiteX6" fmla="*/ 34 w 26329"/>
                <a:gd name="connsiteY6" fmla="*/ 3781 h 131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329" h="131494">
                  <a:moveTo>
                    <a:pt x="34" y="3781"/>
                  </a:moveTo>
                  <a:cubicBezTo>
                    <a:pt x="-363" y="-539"/>
                    <a:pt x="2812" y="-1395"/>
                    <a:pt x="4612" y="2455"/>
                  </a:cubicBezTo>
                  <a:cubicBezTo>
                    <a:pt x="9486" y="12891"/>
                    <a:pt x="17277" y="36489"/>
                    <a:pt x="22936" y="64914"/>
                  </a:cubicBezTo>
                  <a:cubicBezTo>
                    <a:pt x="27514" y="90851"/>
                    <a:pt x="26794" y="114099"/>
                    <a:pt x="24662" y="126691"/>
                  </a:cubicBezTo>
                  <a:cubicBezTo>
                    <a:pt x="23831" y="133313"/>
                    <a:pt x="19686" y="132954"/>
                    <a:pt x="18828" y="126442"/>
                  </a:cubicBezTo>
                  <a:cubicBezTo>
                    <a:pt x="17674" y="113989"/>
                    <a:pt x="16188" y="92040"/>
                    <a:pt x="11868" y="66931"/>
                  </a:cubicBezTo>
                  <a:cubicBezTo>
                    <a:pt x="6274" y="39261"/>
                    <a:pt x="1188" y="15258"/>
                    <a:pt x="34" y="378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9" name="Freeform 868">
              <a:extLst>
                <a:ext uri="{FF2B5EF4-FFF2-40B4-BE49-F238E27FC236}">
                  <a16:creationId xmlns:a16="http://schemas.microsoft.com/office/drawing/2014/main" id="{4023E259-3B6B-B371-CD39-8CAF12CE365D}"/>
                </a:ext>
              </a:extLst>
            </p:cNvPr>
            <p:cNvSpPr/>
            <p:nvPr/>
          </p:nvSpPr>
          <p:spPr>
            <a:xfrm>
              <a:off x="-3237990" y="3249518"/>
              <a:ext cx="105365" cy="98976"/>
            </a:xfrm>
            <a:custGeom>
              <a:avLst/>
              <a:gdLst>
                <a:gd name="connsiteX0" fmla="*/ 4686 w 105365"/>
                <a:gd name="connsiteY0" fmla="*/ 97376 h 98976"/>
                <a:gd name="connsiteX1" fmla="*/ 827 w 105365"/>
                <a:gd name="connsiteY1" fmla="*/ 94604 h 98976"/>
                <a:gd name="connsiteX2" fmla="*/ 44960 w 105365"/>
                <a:gd name="connsiteY2" fmla="*/ 39772 h 98976"/>
                <a:gd name="connsiteX3" fmla="*/ 99228 w 105365"/>
                <a:gd name="connsiteY3" fmla="*/ 1307 h 98976"/>
                <a:gd name="connsiteX4" fmla="*/ 102367 w 105365"/>
                <a:gd name="connsiteY4" fmla="*/ 6198 h 98976"/>
                <a:gd name="connsiteX5" fmla="*/ 52713 w 105365"/>
                <a:gd name="connsiteY5" fmla="*/ 47942 h 98976"/>
                <a:gd name="connsiteX6" fmla="*/ 4686 w 105365"/>
                <a:gd name="connsiteY6" fmla="*/ 97376 h 98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365" h="98976">
                  <a:moveTo>
                    <a:pt x="4686" y="97376"/>
                  </a:moveTo>
                  <a:cubicBezTo>
                    <a:pt x="1224" y="100573"/>
                    <a:pt x="-1407" y="98638"/>
                    <a:pt x="827" y="94604"/>
                  </a:cubicBezTo>
                  <a:cubicBezTo>
                    <a:pt x="6771" y="83772"/>
                    <a:pt x="22427" y="61648"/>
                    <a:pt x="44960" y="39772"/>
                  </a:cubicBezTo>
                  <a:cubicBezTo>
                    <a:pt x="65729" y="20521"/>
                    <a:pt x="86859" y="7211"/>
                    <a:pt x="99228" y="1307"/>
                  </a:cubicBezTo>
                  <a:cubicBezTo>
                    <a:pt x="105579" y="-2036"/>
                    <a:pt x="107628" y="1556"/>
                    <a:pt x="102367" y="6198"/>
                  </a:cubicBezTo>
                  <a:cubicBezTo>
                    <a:pt x="91945" y="14801"/>
                    <a:pt x="72911" y="29299"/>
                    <a:pt x="52713" y="47942"/>
                  </a:cubicBezTo>
                  <a:cubicBezTo>
                    <a:pt x="31002" y="69099"/>
                    <a:pt x="13695" y="88847"/>
                    <a:pt x="4686" y="97376"/>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0" name="Freeform 869">
              <a:extLst>
                <a:ext uri="{FF2B5EF4-FFF2-40B4-BE49-F238E27FC236}">
                  <a16:creationId xmlns:a16="http://schemas.microsoft.com/office/drawing/2014/main" id="{5D6BFB2F-9BB9-62C5-A7CD-4E01DF471A91}"/>
                </a:ext>
              </a:extLst>
            </p:cNvPr>
            <p:cNvSpPr/>
            <p:nvPr/>
          </p:nvSpPr>
          <p:spPr>
            <a:xfrm>
              <a:off x="-3112521" y="3178663"/>
              <a:ext cx="39159" cy="44205"/>
            </a:xfrm>
            <a:custGeom>
              <a:avLst/>
              <a:gdLst>
                <a:gd name="connsiteX0" fmla="*/ 36178 w 39159"/>
                <a:gd name="connsiteY0" fmla="*/ 60 h 44205"/>
                <a:gd name="connsiteX1" fmla="*/ 38846 w 39159"/>
                <a:gd name="connsiteY1" fmla="*/ 4020 h 44205"/>
                <a:gd name="connsiteX2" fmla="*/ 20135 w 39159"/>
                <a:gd name="connsiteY2" fmla="*/ 23483 h 44205"/>
                <a:gd name="connsiteX3" fmla="*/ 5670 w 39159"/>
                <a:gd name="connsiteY3" fmla="*/ 42908 h 44205"/>
                <a:gd name="connsiteX4" fmla="*/ 12 w 39159"/>
                <a:gd name="connsiteY4" fmla="*/ 41435 h 44205"/>
                <a:gd name="connsiteX5" fmla="*/ 11799 w 39159"/>
                <a:gd name="connsiteY5" fmla="*/ 15856 h 44205"/>
                <a:gd name="connsiteX6" fmla="*/ 36178 w 39159"/>
                <a:gd name="connsiteY6" fmla="*/ 60 h 4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59" h="44205">
                  <a:moveTo>
                    <a:pt x="36178" y="60"/>
                  </a:moveTo>
                  <a:cubicBezTo>
                    <a:pt x="38163" y="-447"/>
                    <a:pt x="39888" y="2399"/>
                    <a:pt x="38846" y="4020"/>
                  </a:cubicBezTo>
                  <a:cubicBezTo>
                    <a:pt x="35781" y="8331"/>
                    <a:pt x="28276" y="15239"/>
                    <a:pt x="20135" y="23483"/>
                  </a:cubicBezTo>
                  <a:cubicBezTo>
                    <a:pt x="13239" y="31358"/>
                    <a:pt x="8698" y="38450"/>
                    <a:pt x="5670" y="42908"/>
                  </a:cubicBezTo>
                  <a:cubicBezTo>
                    <a:pt x="3907" y="45073"/>
                    <a:pt x="-247" y="44493"/>
                    <a:pt x="12" y="41435"/>
                  </a:cubicBezTo>
                  <a:cubicBezTo>
                    <a:pt x="-26" y="35429"/>
                    <a:pt x="3722" y="24883"/>
                    <a:pt x="11799" y="15856"/>
                  </a:cubicBezTo>
                  <a:cubicBezTo>
                    <a:pt x="21067" y="6424"/>
                    <a:pt x="31018" y="1137"/>
                    <a:pt x="36178" y="60"/>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1" name="Freeform 870">
              <a:extLst>
                <a:ext uri="{FF2B5EF4-FFF2-40B4-BE49-F238E27FC236}">
                  <a16:creationId xmlns:a16="http://schemas.microsoft.com/office/drawing/2014/main" id="{7E5E7FED-0FEE-3AC6-423C-185DBD2E72D5}"/>
                </a:ext>
              </a:extLst>
            </p:cNvPr>
            <p:cNvSpPr/>
            <p:nvPr/>
          </p:nvSpPr>
          <p:spPr>
            <a:xfrm>
              <a:off x="-3083169" y="3230960"/>
              <a:ext cx="42350" cy="14498"/>
            </a:xfrm>
            <a:custGeom>
              <a:avLst/>
              <a:gdLst>
                <a:gd name="connsiteX0" fmla="*/ 41442 w 42350"/>
                <a:gd name="connsiteY0" fmla="*/ 2742 h 14498"/>
                <a:gd name="connsiteX1" fmla="*/ 41184 w 42350"/>
                <a:gd name="connsiteY1" fmla="*/ 7523 h 14498"/>
                <a:gd name="connsiteX2" fmla="*/ 21319 w 42350"/>
                <a:gd name="connsiteY2" fmla="*/ 11234 h 14498"/>
                <a:gd name="connsiteX3" fmla="*/ 3365 w 42350"/>
                <a:gd name="connsiteY3" fmla="*/ 14468 h 14498"/>
                <a:gd name="connsiteX4" fmla="*/ 586 w 42350"/>
                <a:gd name="connsiteY4" fmla="*/ 9291 h 14498"/>
                <a:gd name="connsiteX5" fmla="*/ 19694 w 42350"/>
                <a:gd name="connsiteY5" fmla="*/ 43 h 14498"/>
                <a:gd name="connsiteX6" fmla="*/ 41442 w 42350"/>
                <a:gd name="connsiteY6" fmla="*/ 2742 h 1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50" h="14498">
                  <a:moveTo>
                    <a:pt x="41442" y="2742"/>
                  </a:moveTo>
                  <a:cubicBezTo>
                    <a:pt x="42809" y="3424"/>
                    <a:pt x="42560" y="6731"/>
                    <a:pt x="41184" y="7523"/>
                  </a:cubicBezTo>
                  <a:cubicBezTo>
                    <a:pt x="37510" y="9540"/>
                    <a:pt x="30042" y="11050"/>
                    <a:pt x="21319" y="11234"/>
                  </a:cubicBezTo>
                  <a:cubicBezTo>
                    <a:pt x="14359" y="13749"/>
                    <a:pt x="7796" y="14689"/>
                    <a:pt x="3365" y="14468"/>
                  </a:cubicBezTo>
                  <a:cubicBezTo>
                    <a:pt x="1094" y="14329"/>
                    <a:pt x="-1075" y="10802"/>
                    <a:pt x="586" y="9291"/>
                  </a:cubicBezTo>
                  <a:cubicBezTo>
                    <a:pt x="3725" y="6519"/>
                    <a:pt x="10971" y="2853"/>
                    <a:pt x="19694" y="43"/>
                  </a:cubicBezTo>
                  <a:cubicBezTo>
                    <a:pt x="29433" y="-242"/>
                    <a:pt x="37833" y="909"/>
                    <a:pt x="41442" y="274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2" name="Freeform 871">
              <a:extLst>
                <a:ext uri="{FF2B5EF4-FFF2-40B4-BE49-F238E27FC236}">
                  <a16:creationId xmlns:a16="http://schemas.microsoft.com/office/drawing/2014/main" id="{7E436F85-9864-FD85-5F24-4B91F97E3C48}"/>
                </a:ext>
              </a:extLst>
            </p:cNvPr>
            <p:cNvSpPr/>
            <p:nvPr/>
          </p:nvSpPr>
          <p:spPr>
            <a:xfrm>
              <a:off x="-3638872" y="2993333"/>
              <a:ext cx="117882" cy="111083"/>
            </a:xfrm>
            <a:custGeom>
              <a:avLst/>
              <a:gdLst>
                <a:gd name="connsiteX0" fmla="*/ 111582 w 117882"/>
                <a:gd name="connsiteY0" fmla="*/ 777 h 111083"/>
                <a:gd name="connsiteX1" fmla="*/ 39323 w 117882"/>
                <a:gd name="connsiteY1" fmla="*/ 32333 h 111083"/>
                <a:gd name="connsiteX2" fmla="*/ 378 w 117882"/>
                <a:gd name="connsiteY2" fmla="*/ 106416 h 111083"/>
                <a:gd name="connsiteX3" fmla="*/ 4855 w 117882"/>
                <a:gd name="connsiteY3" fmla="*/ 108102 h 111083"/>
                <a:gd name="connsiteX4" fmla="*/ 47760 w 117882"/>
                <a:gd name="connsiteY4" fmla="*/ 39850 h 111083"/>
                <a:gd name="connsiteX5" fmla="*/ 111656 w 117882"/>
                <a:gd name="connsiteY5" fmla="*/ 6681 h 111083"/>
                <a:gd name="connsiteX6" fmla="*/ 111582 w 117882"/>
                <a:gd name="connsiteY6" fmla="*/ 777 h 111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882" h="111083">
                  <a:moveTo>
                    <a:pt x="111582" y="777"/>
                  </a:moveTo>
                  <a:cubicBezTo>
                    <a:pt x="95327" y="-2852"/>
                    <a:pt x="62289" y="5991"/>
                    <a:pt x="39323" y="32333"/>
                  </a:cubicBezTo>
                  <a:cubicBezTo>
                    <a:pt x="14556" y="61513"/>
                    <a:pt x="4199" y="92526"/>
                    <a:pt x="378" y="106416"/>
                  </a:cubicBezTo>
                  <a:cubicBezTo>
                    <a:pt x="-1099" y="111703"/>
                    <a:pt x="2039" y="112818"/>
                    <a:pt x="4855" y="108102"/>
                  </a:cubicBezTo>
                  <a:cubicBezTo>
                    <a:pt x="12138" y="95695"/>
                    <a:pt x="24904" y="66616"/>
                    <a:pt x="47760" y="39850"/>
                  </a:cubicBezTo>
                  <a:cubicBezTo>
                    <a:pt x="68889" y="15957"/>
                    <a:pt x="96111" y="6644"/>
                    <a:pt x="111656" y="6681"/>
                  </a:cubicBezTo>
                  <a:cubicBezTo>
                    <a:pt x="119659" y="5383"/>
                    <a:pt x="120278" y="1247"/>
                    <a:pt x="111582" y="77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3" name="Freeform 872">
              <a:extLst>
                <a:ext uri="{FF2B5EF4-FFF2-40B4-BE49-F238E27FC236}">
                  <a16:creationId xmlns:a16="http://schemas.microsoft.com/office/drawing/2014/main" id="{B9EB288C-F251-70E9-6CB8-60F71CA819EA}"/>
                </a:ext>
              </a:extLst>
            </p:cNvPr>
            <p:cNvSpPr/>
            <p:nvPr/>
          </p:nvSpPr>
          <p:spPr>
            <a:xfrm>
              <a:off x="-3486805" y="2925558"/>
              <a:ext cx="89357" cy="54956"/>
            </a:xfrm>
            <a:custGeom>
              <a:avLst/>
              <a:gdLst>
                <a:gd name="connsiteX0" fmla="*/ 87160 w 89357"/>
                <a:gd name="connsiteY0" fmla="*/ 4757 h 54956"/>
                <a:gd name="connsiteX1" fmla="*/ 31240 w 89357"/>
                <a:gd name="connsiteY1" fmla="*/ 6811 h 54956"/>
                <a:gd name="connsiteX2" fmla="*/ 519 w 89357"/>
                <a:gd name="connsiteY2" fmla="*/ 50019 h 54956"/>
                <a:gd name="connsiteX3" fmla="*/ 5818 w 89357"/>
                <a:gd name="connsiteY3" fmla="*/ 52469 h 54956"/>
                <a:gd name="connsiteX4" fmla="*/ 37046 w 89357"/>
                <a:gd name="connsiteY4" fmla="*/ 16492 h 54956"/>
                <a:gd name="connsiteX5" fmla="*/ 86154 w 89357"/>
                <a:gd name="connsiteY5" fmla="*/ 9400 h 54956"/>
                <a:gd name="connsiteX6" fmla="*/ 87160 w 89357"/>
                <a:gd name="connsiteY6" fmla="*/ 4757 h 54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357" h="54956">
                  <a:moveTo>
                    <a:pt x="87160" y="4757"/>
                  </a:moveTo>
                  <a:cubicBezTo>
                    <a:pt x="78151" y="1957"/>
                    <a:pt x="56006" y="-5384"/>
                    <a:pt x="31240" y="6811"/>
                  </a:cubicBezTo>
                  <a:cubicBezTo>
                    <a:pt x="11476" y="21272"/>
                    <a:pt x="3981" y="39952"/>
                    <a:pt x="519" y="50019"/>
                  </a:cubicBezTo>
                  <a:cubicBezTo>
                    <a:pt x="-1429" y="55279"/>
                    <a:pt x="2495" y="56716"/>
                    <a:pt x="5818" y="52469"/>
                  </a:cubicBezTo>
                  <a:cubicBezTo>
                    <a:pt x="12095" y="43940"/>
                    <a:pt x="21178" y="28217"/>
                    <a:pt x="37046" y="16492"/>
                  </a:cubicBezTo>
                  <a:cubicBezTo>
                    <a:pt x="56551" y="6811"/>
                    <a:pt x="76489" y="10229"/>
                    <a:pt x="86154" y="9400"/>
                  </a:cubicBezTo>
                  <a:cubicBezTo>
                    <a:pt x="89727" y="9114"/>
                    <a:pt x="90659" y="5872"/>
                    <a:pt x="87160" y="475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4" name="Freeform 873">
              <a:extLst>
                <a:ext uri="{FF2B5EF4-FFF2-40B4-BE49-F238E27FC236}">
                  <a16:creationId xmlns:a16="http://schemas.microsoft.com/office/drawing/2014/main" id="{97CDA1FE-9FF3-5005-AA36-3A414A60C894}"/>
                </a:ext>
              </a:extLst>
            </p:cNvPr>
            <p:cNvSpPr/>
            <p:nvPr/>
          </p:nvSpPr>
          <p:spPr>
            <a:xfrm>
              <a:off x="-3510278" y="2887960"/>
              <a:ext cx="84969" cy="94717"/>
            </a:xfrm>
            <a:custGeom>
              <a:avLst/>
              <a:gdLst>
                <a:gd name="connsiteX0" fmla="*/ 81463 w 84969"/>
                <a:gd name="connsiteY0" fmla="*/ 152 h 94717"/>
                <a:gd name="connsiteX1" fmla="*/ 20383 w 84969"/>
                <a:gd name="connsiteY1" fmla="*/ 28862 h 94717"/>
                <a:gd name="connsiteX2" fmla="*/ 767 w 84969"/>
                <a:gd name="connsiteY2" fmla="*/ 89782 h 94717"/>
                <a:gd name="connsiteX3" fmla="*/ 6684 w 84969"/>
                <a:gd name="connsiteY3" fmla="*/ 89635 h 94717"/>
                <a:gd name="connsiteX4" fmla="*/ 28930 w 84969"/>
                <a:gd name="connsiteY4" fmla="*/ 36203 h 94717"/>
                <a:gd name="connsiteX5" fmla="*/ 82008 w 84969"/>
                <a:gd name="connsiteY5" fmla="*/ 4867 h 94717"/>
                <a:gd name="connsiteX6" fmla="*/ 81463 w 84969"/>
                <a:gd name="connsiteY6" fmla="*/ 152 h 9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969" h="94717">
                  <a:moveTo>
                    <a:pt x="81463" y="152"/>
                  </a:moveTo>
                  <a:cubicBezTo>
                    <a:pt x="69814" y="-1073"/>
                    <a:pt x="41189" y="4831"/>
                    <a:pt x="20383" y="28862"/>
                  </a:cubicBezTo>
                  <a:cubicBezTo>
                    <a:pt x="2032" y="50636"/>
                    <a:pt x="-1938" y="76859"/>
                    <a:pt x="767" y="89782"/>
                  </a:cubicBezTo>
                  <a:cubicBezTo>
                    <a:pt x="1413" y="96690"/>
                    <a:pt x="5530" y="96073"/>
                    <a:pt x="6684" y="89635"/>
                  </a:cubicBezTo>
                  <a:cubicBezTo>
                    <a:pt x="7330" y="77403"/>
                    <a:pt x="13026" y="55315"/>
                    <a:pt x="28930" y="36203"/>
                  </a:cubicBezTo>
                  <a:cubicBezTo>
                    <a:pt x="47208" y="15156"/>
                    <a:pt x="71189" y="7603"/>
                    <a:pt x="82008" y="4867"/>
                  </a:cubicBezTo>
                  <a:cubicBezTo>
                    <a:pt x="86079" y="3467"/>
                    <a:pt x="86005" y="152"/>
                    <a:pt x="81463" y="1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5" name="Freeform 874">
              <a:extLst>
                <a:ext uri="{FF2B5EF4-FFF2-40B4-BE49-F238E27FC236}">
                  <a16:creationId xmlns:a16="http://schemas.microsoft.com/office/drawing/2014/main" id="{1663710D-7B78-0B4B-09F1-D7855F759E35}"/>
                </a:ext>
              </a:extLst>
            </p:cNvPr>
            <p:cNvSpPr/>
            <p:nvPr/>
          </p:nvSpPr>
          <p:spPr>
            <a:xfrm>
              <a:off x="-3308483" y="3503342"/>
              <a:ext cx="53987" cy="136977"/>
            </a:xfrm>
            <a:custGeom>
              <a:avLst/>
              <a:gdLst>
                <a:gd name="connsiteX0" fmla="*/ 49322 w 53987"/>
                <a:gd name="connsiteY0" fmla="*/ 2762 h 136977"/>
                <a:gd name="connsiteX1" fmla="*/ 53901 w 53987"/>
                <a:gd name="connsiteY1" fmla="*/ 4024 h 136977"/>
                <a:gd name="connsiteX2" fmla="*/ 35910 w 53987"/>
                <a:gd name="connsiteY2" fmla="*/ 72921 h 136977"/>
                <a:gd name="connsiteX3" fmla="*/ 5947 w 53987"/>
                <a:gd name="connsiteY3" fmla="*/ 133371 h 136977"/>
                <a:gd name="connsiteX4" fmla="*/ 787 w 53987"/>
                <a:gd name="connsiteY4" fmla="*/ 130636 h 136977"/>
                <a:gd name="connsiteX5" fmla="*/ 25313 w 53987"/>
                <a:gd name="connsiteY5" fmla="*/ 69144 h 136977"/>
                <a:gd name="connsiteX6" fmla="*/ 49322 w 53987"/>
                <a:gd name="connsiteY6" fmla="*/ 2762 h 13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3987" h="136977">
                  <a:moveTo>
                    <a:pt x="49322" y="2762"/>
                  </a:moveTo>
                  <a:cubicBezTo>
                    <a:pt x="51344" y="-1484"/>
                    <a:pt x="54557" y="-656"/>
                    <a:pt x="53901" y="4024"/>
                  </a:cubicBezTo>
                  <a:cubicBezTo>
                    <a:pt x="52387" y="16468"/>
                    <a:pt x="46184" y="42949"/>
                    <a:pt x="35910" y="72921"/>
                  </a:cubicBezTo>
                  <a:cubicBezTo>
                    <a:pt x="26208" y="99908"/>
                    <a:pt x="14024" y="122070"/>
                    <a:pt x="5947" y="133371"/>
                  </a:cubicBezTo>
                  <a:cubicBezTo>
                    <a:pt x="1903" y="139487"/>
                    <a:pt x="-1623" y="137323"/>
                    <a:pt x="787" y="130636"/>
                  </a:cubicBezTo>
                  <a:cubicBezTo>
                    <a:pt x="5872" y="117860"/>
                    <a:pt x="15750" y="95589"/>
                    <a:pt x="25313" y="69144"/>
                  </a:cubicBezTo>
                  <a:cubicBezTo>
                    <a:pt x="35338" y="39752"/>
                    <a:pt x="44061" y="14238"/>
                    <a:pt x="49322" y="276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6" name="Freeform 875">
              <a:extLst>
                <a:ext uri="{FF2B5EF4-FFF2-40B4-BE49-F238E27FC236}">
                  <a16:creationId xmlns:a16="http://schemas.microsoft.com/office/drawing/2014/main" id="{82A9EBF6-C282-8B6B-71CC-73C23F2773A4}"/>
                </a:ext>
              </a:extLst>
            </p:cNvPr>
            <p:cNvSpPr/>
            <p:nvPr/>
          </p:nvSpPr>
          <p:spPr>
            <a:xfrm>
              <a:off x="-3240424" y="3554778"/>
              <a:ext cx="75544" cy="79554"/>
            </a:xfrm>
            <a:custGeom>
              <a:avLst/>
              <a:gdLst>
                <a:gd name="connsiteX0" fmla="*/ 70979 w 75544"/>
                <a:gd name="connsiteY0" fmla="*/ 1377 h 79554"/>
                <a:gd name="connsiteX1" fmla="*/ 75308 w 75544"/>
                <a:gd name="connsiteY1" fmla="*/ 3422 h 79554"/>
                <a:gd name="connsiteX2" fmla="*/ 46461 w 75544"/>
                <a:gd name="connsiteY2" fmla="*/ 49117 h 79554"/>
                <a:gd name="connsiteX3" fmla="*/ 5246 w 75544"/>
                <a:gd name="connsiteY3" fmla="*/ 78766 h 79554"/>
                <a:gd name="connsiteX4" fmla="*/ 1922 w 75544"/>
                <a:gd name="connsiteY4" fmla="*/ 73912 h 79554"/>
                <a:gd name="connsiteX5" fmla="*/ 38449 w 75544"/>
                <a:gd name="connsiteY5" fmla="*/ 41205 h 79554"/>
                <a:gd name="connsiteX6" fmla="*/ 70979 w 75544"/>
                <a:gd name="connsiteY6" fmla="*/ 1377 h 79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544" h="79554">
                  <a:moveTo>
                    <a:pt x="70979" y="1377"/>
                  </a:moveTo>
                  <a:cubicBezTo>
                    <a:pt x="73360" y="-1220"/>
                    <a:pt x="76425" y="78"/>
                    <a:pt x="75308" y="3422"/>
                  </a:cubicBezTo>
                  <a:cubicBezTo>
                    <a:pt x="72640" y="12559"/>
                    <a:pt x="63409" y="31671"/>
                    <a:pt x="46461" y="49117"/>
                  </a:cubicBezTo>
                  <a:cubicBezTo>
                    <a:pt x="30732" y="64269"/>
                    <a:pt x="14688" y="74410"/>
                    <a:pt x="5246" y="78766"/>
                  </a:cubicBezTo>
                  <a:cubicBezTo>
                    <a:pt x="307" y="81180"/>
                    <a:pt x="-1862" y="77615"/>
                    <a:pt x="1922" y="73912"/>
                  </a:cubicBezTo>
                  <a:cubicBezTo>
                    <a:pt x="9538" y="66894"/>
                    <a:pt x="23597" y="55454"/>
                    <a:pt x="38449" y="41205"/>
                  </a:cubicBezTo>
                  <a:cubicBezTo>
                    <a:pt x="54243" y="24828"/>
                    <a:pt x="64886" y="8681"/>
                    <a:pt x="70979" y="137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7" name="Freeform 876">
              <a:extLst>
                <a:ext uri="{FF2B5EF4-FFF2-40B4-BE49-F238E27FC236}">
                  <a16:creationId xmlns:a16="http://schemas.microsoft.com/office/drawing/2014/main" id="{83E3B781-D734-6FED-79B5-72BFBFFCE857}"/>
                </a:ext>
              </a:extLst>
            </p:cNvPr>
            <p:cNvSpPr/>
            <p:nvPr/>
          </p:nvSpPr>
          <p:spPr>
            <a:xfrm>
              <a:off x="-3414448" y="3592862"/>
              <a:ext cx="55825" cy="59366"/>
            </a:xfrm>
            <a:custGeom>
              <a:avLst/>
              <a:gdLst>
                <a:gd name="connsiteX0" fmla="*/ 98 w 55825"/>
                <a:gd name="connsiteY0" fmla="*/ 2835 h 59366"/>
                <a:gd name="connsiteX1" fmla="*/ 4418 w 55825"/>
                <a:gd name="connsiteY1" fmla="*/ 892 h 59366"/>
                <a:gd name="connsiteX2" fmla="*/ 28982 w 55825"/>
                <a:gd name="connsiteY2" fmla="*/ 28773 h 59366"/>
                <a:gd name="connsiteX3" fmla="*/ 54865 w 55825"/>
                <a:gd name="connsiteY3" fmla="*/ 54389 h 59366"/>
                <a:gd name="connsiteX4" fmla="*/ 51043 w 55825"/>
                <a:gd name="connsiteY4" fmla="*/ 58819 h 59366"/>
                <a:gd name="connsiteX5" fmla="*/ 21227 w 55825"/>
                <a:gd name="connsiteY5" fmla="*/ 36980 h 59366"/>
                <a:gd name="connsiteX6" fmla="*/ 98 w 55825"/>
                <a:gd name="connsiteY6" fmla="*/ 2835 h 59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25" h="59366">
                  <a:moveTo>
                    <a:pt x="98" y="2835"/>
                  </a:moveTo>
                  <a:cubicBezTo>
                    <a:pt x="-594" y="238"/>
                    <a:pt x="2544" y="-950"/>
                    <a:pt x="4418" y="892"/>
                  </a:cubicBezTo>
                  <a:cubicBezTo>
                    <a:pt x="9366" y="5958"/>
                    <a:pt x="16972" y="17370"/>
                    <a:pt x="28982" y="28773"/>
                  </a:cubicBezTo>
                  <a:cubicBezTo>
                    <a:pt x="40298" y="38629"/>
                    <a:pt x="50139" y="48309"/>
                    <a:pt x="54865" y="54389"/>
                  </a:cubicBezTo>
                  <a:cubicBezTo>
                    <a:pt x="57357" y="57557"/>
                    <a:pt x="54616" y="60652"/>
                    <a:pt x="51043" y="58819"/>
                  </a:cubicBezTo>
                  <a:cubicBezTo>
                    <a:pt x="44268" y="55291"/>
                    <a:pt x="33301" y="47481"/>
                    <a:pt x="21227" y="36980"/>
                  </a:cubicBezTo>
                  <a:cubicBezTo>
                    <a:pt x="7990" y="24601"/>
                    <a:pt x="1501" y="9771"/>
                    <a:pt x="98" y="283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8" name="Freeform 877">
              <a:extLst>
                <a:ext uri="{FF2B5EF4-FFF2-40B4-BE49-F238E27FC236}">
                  <a16:creationId xmlns:a16="http://schemas.microsoft.com/office/drawing/2014/main" id="{50D38BC3-F533-1049-9EB0-2593AF677B4C}"/>
                </a:ext>
              </a:extLst>
            </p:cNvPr>
            <p:cNvSpPr/>
            <p:nvPr/>
          </p:nvSpPr>
          <p:spPr>
            <a:xfrm>
              <a:off x="-5114970" y="3530786"/>
              <a:ext cx="238746" cy="222775"/>
            </a:xfrm>
            <a:custGeom>
              <a:avLst/>
              <a:gdLst>
                <a:gd name="connsiteX0" fmla="*/ 238745 w 238746"/>
                <a:gd name="connsiteY0" fmla="*/ 128881 h 222775"/>
                <a:gd name="connsiteX1" fmla="*/ 178282 w 238746"/>
                <a:gd name="connsiteY1" fmla="*/ 160971 h 222775"/>
                <a:gd name="connsiteX2" fmla="*/ 112254 w 238746"/>
                <a:gd name="connsiteY2" fmla="*/ 191736 h 222775"/>
                <a:gd name="connsiteX3" fmla="*/ 35093 w 238746"/>
                <a:gd name="connsiteY3" fmla="*/ 194112 h 222775"/>
                <a:gd name="connsiteX4" fmla="*/ 28567 w 238746"/>
                <a:gd name="connsiteY4" fmla="*/ 122581 h 222775"/>
                <a:gd name="connsiteX5" fmla="*/ 62176 w 238746"/>
                <a:gd name="connsiteY5" fmla="*/ 58501 h 222775"/>
                <a:gd name="connsiteX6" fmla="*/ 97549 w 238746"/>
                <a:gd name="connsiteY6" fmla="*/ 3 h 222775"/>
                <a:gd name="connsiteX7" fmla="*/ 52401 w 238746"/>
                <a:gd name="connsiteY7" fmla="*/ 51777 h 222775"/>
                <a:gd name="connsiteX8" fmla="*/ 11803 w 238746"/>
                <a:gd name="connsiteY8" fmla="*/ 115534 h 222775"/>
                <a:gd name="connsiteX9" fmla="*/ 22327 w 238746"/>
                <a:gd name="connsiteY9" fmla="*/ 210765 h 222775"/>
                <a:gd name="connsiteX10" fmla="*/ 119075 w 238746"/>
                <a:gd name="connsiteY10" fmla="*/ 208610 h 222775"/>
                <a:gd name="connsiteX11" fmla="*/ 184449 w 238746"/>
                <a:gd name="connsiteY11" fmla="*/ 170938 h 222775"/>
                <a:gd name="connsiteX12" fmla="*/ 238745 w 238746"/>
                <a:gd name="connsiteY12" fmla="*/ 128881 h 222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746" h="222775">
                  <a:moveTo>
                    <a:pt x="238745" y="128881"/>
                  </a:moveTo>
                  <a:cubicBezTo>
                    <a:pt x="238209" y="127905"/>
                    <a:pt x="215021" y="140717"/>
                    <a:pt x="178282" y="160971"/>
                  </a:cubicBezTo>
                  <a:cubicBezTo>
                    <a:pt x="159747" y="170762"/>
                    <a:pt x="137565" y="182276"/>
                    <a:pt x="112254" y="191736"/>
                  </a:cubicBezTo>
                  <a:cubicBezTo>
                    <a:pt x="87811" y="200375"/>
                    <a:pt x="55789" y="208895"/>
                    <a:pt x="35093" y="194112"/>
                  </a:cubicBezTo>
                  <a:cubicBezTo>
                    <a:pt x="13530" y="178242"/>
                    <a:pt x="19262" y="146722"/>
                    <a:pt x="28567" y="122581"/>
                  </a:cubicBezTo>
                  <a:cubicBezTo>
                    <a:pt x="38518" y="97794"/>
                    <a:pt x="51284" y="76351"/>
                    <a:pt x="62176" y="58501"/>
                  </a:cubicBezTo>
                  <a:cubicBezTo>
                    <a:pt x="84524" y="23030"/>
                    <a:pt x="98518" y="574"/>
                    <a:pt x="97549" y="3"/>
                  </a:cubicBezTo>
                  <a:cubicBezTo>
                    <a:pt x="97004" y="-255"/>
                    <a:pt x="79115" y="18599"/>
                    <a:pt x="52401" y="51777"/>
                  </a:cubicBezTo>
                  <a:cubicBezTo>
                    <a:pt x="39422" y="68577"/>
                    <a:pt x="24238" y="89191"/>
                    <a:pt x="11803" y="115534"/>
                  </a:cubicBezTo>
                  <a:cubicBezTo>
                    <a:pt x="690" y="139132"/>
                    <a:pt x="-12040" y="183280"/>
                    <a:pt x="22327" y="210765"/>
                  </a:cubicBezTo>
                  <a:cubicBezTo>
                    <a:pt x="57921" y="233829"/>
                    <a:pt x="93755" y="218290"/>
                    <a:pt x="119075" y="208610"/>
                  </a:cubicBezTo>
                  <a:cubicBezTo>
                    <a:pt x="145430" y="196811"/>
                    <a:pt x="166882" y="182958"/>
                    <a:pt x="184449" y="170938"/>
                  </a:cubicBezTo>
                  <a:cubicBezTo>
                    <a:pt x="219166" y="146326"/>
                    <a:pt x="238966" y="129415"/>
                    <a:pt x="238745" y="1288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9" name="Freeform 878">
              <a:extLst>
                <a:ext uri="{FF2B5EF4-FFF2-40B4-BE49-F238E27FC236}">
                  <a16:creationId xmlns:a16="http://schemas.microsoft.com/office/drawing/2014/main" id="{D8FE5DF2-14FF-C24D-D4DE-B9C59845957E}"/>
                </a:ext>
              </a:extLst>
            </p:cNvPr>
            <p:cNvSpPr/>
            <p:nvPr/>
          </p:nvSpPr>
          <p:spPr>
            <a:xfrm>
              <a:off x="-4529357" y="3529812"/>
              <a:ext cx="278423" cy="203753"/>
            </a:xfrm>
            <a:custGeom>
              <a:avLst/>
              <a:gdLst>
                <a:gd name="connsiteX0" fmla="*/ 18 w 278423"/>
                <a:gd name="connsiteY0" fmla="*/ 203753 h 203753"/>
                <a:gd name="connsiteX1" fmla="*/ 231584 w 278423"/>
                <a:gd name="connsiteY1" fmla="*/ 175402 h 203753"/>
                <a:gd name="connsiteX2" fmla="*/ 270419 w 278423"/>
                <a:gd name="connsiteY2" fmla="*/ 141147 h 203753"/>
                <a:gd name="connsiteX3" fmla="*/ 271240 w 278423"/>
                <a:gd name="connsiteY3" fmla="*/ 90856 h 203753"/>
                <a:gd name="connsiteX4" fmla="*/ 213981 w 278423"/>
                <a:gd name="connsiteY4" fmla="*/ 40518 h 203753"/>
                <a:gd name="connsiteX5" fmla="*/ 160728 w 278423"/>
                <a:gd name="connsiteY5" fmla="*/ 0 h 203753"/>
                <a:gd name="connsiteX6" fmla="*/ 206882 w 278423"/>
                <a:gd name="connsiteY6" fmla="*/ 49978 h 203753"/>
                <a:gd name="connsiteX7" fmla="*/ 255308 w 278423"/>
                <a:gd name="connsiteY7" fmla="*/ 99670 h 203753"/>
                <a:gd name="connsiteX8" fmla="*/ 223138 w 278423"/>
                <a:gd name="connsiteY8" fmla="*/ 156188 h 203753"/>
                <a:gd name="connsiteX9" fmla="*/ 18 w 278423"/>
                <a:gd name="connsiteY9" fmla="*/ 203753 h 203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423" h="203753">
                  <a:moveTo>
                    <a:pt x="18" y="203753"/>
                  </a:moveTo>
                  <a:cubicBezTo>
                    <a:pt x="775" y="203431"/>
                    <a:pt x="102601" y="204868"/>
                    <a:pt x="231584" y="175402"/>
                  </a:cubicBezTo>
                  <a:cubicBezTo>
                    <a:pt x="249068" y="169074"/>
                    <a:pt x="261686" y="155184"/>
                    <a:pt x="270419" y="141147"/>
                  </a:cubicBezTo>
                  <a:cubicBezTo>
                    <a:pt x="280766" y="127662"/>
                    <a:pt x="281126" y="103189"/>
                    <a:pt x="271240" y="90856"/>
                  </a:cubicBezTo>
                  <a:cubicBezTo>
                    <a:pt x="253609" y="64550"/>
                    <a:pt x="230929" y="52677"/>
                    <a:pt x="213981" y="40518"/>
                  </a:cubicBezTo>
                  <a:cubicBezTo>
                    <a:pt x="178036" y="18855"/>
                    <a:pt x="160941" y="258"/>
                    <a:pt x="160728" y="0"/>
                  </a:cubicBezTo>
                  <a:cubicBezTo>
                    <a:pt x="158919" y="718"/>
                    <a:pt x="173457" y="24289"/>
                    <a:pt x="206882" y="49978"/>
                  </a:cubicBezTo>
                  <a:cubicBezTo>
                    <a:pt x="222243" y="63398"/>
                    <a:pt x="243483" y="78872"/>
                    <a:pt x="255308" y="99670"/>
                  </a:cubicBezTo>
                  <a:cubicBezTo>
                    <a:pt x="268683" y="118157"/>
                    <a:pt x="247046" y="145725"/>
                    <a:pt x="223138" y="156188"/>
                  </a:cubicBezTo>
                  <a:cubicBezTo>
                    <a:pt x="104226" y="182669"/>
                    <a:pt x="-1606" y="200695"/>
                    <a:pt x="18" y="20375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0" name="Freeform 879">
              <a:extLst>
                <a:ext uri="{FF2B5EF4-FFF2-40B4-BE49-F238E27FC236}">
                  <a16:creationId xmlns:a16="http://schemas.microsoft.com/office/drawing/2014/main" id="{477E4D83-167B-083E-A5CE-EB0250221B06}"/>
                </a:ext>
              </a:extLst>
            </p:cNvPr>
            <p:cNvSpPr/>
            <p:nvPr/>
          </p:nvSpPr>
          <p:spPr>
            <a:xfrm>
              <a:off x="-5079010" y="3889394"/>
              <a:ext cx="732988" cy="210253"/>
            </a:xfrm>
            <a:custGeom>
              <a:avLst/>
              <a:gdLst>
                <a:gd name="connsiteX0" fmla="*/ 727107 w 732988"/>
                <a:gd name="connsiteY0" fmla="*/ 0 h 210253"/>
                <a:gd name="connsiteX1" fmla="*/ 0 w 732988"/>
                <a:gd name="connsiteY1" fmla="*/ 44976 h 210253"/>
                <a:gd name="connsiteX2" fmla="*/ 308579 w 732988"/>
                <a:gd name="connsiteY2" fmla="*/ 208718 h 210253"/>
                <a:gd name="connsiteX3" fmla="*/ 478455 w 732988"/>
                <a:gd name="connsiteY3" fmla="*/ 194689 h 210253"/>
                <a:gd name="connsiteX4" fmla="*/ 657802 w 732988"/>
                <a:gd name="connsiteY4" fmla="*/ 163354 h 210253"/>
                <a:gd name="connsiteX5" fmla="*/ 727107 w 732988"/>
                <a:gd name="connsiteY5" fmla="*/ 0 h 210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2988" h="210253">
                  <a:moveTo>
                    <a:pt x="727107" y="0"/>
                  </a:moveTo>
                  <a:lnTo>
                    <a:pt x="0" y="44976"/>
                  </a:lnTo>
                  <a:cubicBezTo>
                    <a:pt x="35447" y="173210"/>
                    <a:pt x="190313" y="219623"/>
                    <a:pt x="308579" y="208718"/>
                  </a:cubicBezTo>
                  <a:cubicBezTo>
                    <a:pt x="366134" y="203431"/>
                    <a:pt x="420107" y="194616"/>
                    <a:pt x="478455" y="194689"/>
                  </a:cubicBezTo>
                  <a:cubicBezTo>
                    <a:pt x="540726" y="194800"/>
                    <a:pt x="597912" y="193971"/>
                    <a:pt x="657802" y="163354"/>
                  </a:cubicBezTo>
                  <a:cubicBezTo>
                    <a:pt x="718855" y="132157"/>
                    <a:pt x="745892" y="54731"/>
                    <a:pt x="727107" y="0"/>
                  </a:cubicBezTo>
                </a:path>
              </a:pathLst>
            </a:custGeom>
            <a:solidFill>
              <a:srgbClr val="4E59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1" name="Freeform 880">
              <a:extLst>
                <a:ext uri="{FF2B5EF4-FFF2-40B4-BE49-F238E27FC236}">
                  <a16:creationId xmlns:a16="http://schemas.microsoft.com/office/drawing/2014/main" id="{65C1DE85-9E8E-767F-3664-EA56E86D39D5}"/>
                </a:ext>
              </a:extLst>
            </p:cNvPr>
            <p:cNvSpPr/>
            <p:nvPr/>
          </p:nvSpPr>
          <p:spPr>
            <a:xfrm>
              <a:off x="-5103284" y="3570110"/>
              <a:ext cx="652" cy="1510"/>
            </a:xfrm>
            <a:custGeom>
              <a:avLst/>
              <a:gdLst>
                <a:gd name="connsiteX0" fmla="*/ 117 w 652"/>
                <a:gd name="connsiteY0" fmla="*/ 1511 h 1510"/>
                <a:gd name="connsiteX1" fmla="*/ 652 w 652"/>
                <a:gd name="connsiteY1" fmla="*/ 0 h 1510"/>
                <a:gd name="connsiteX2" fmla="*/ 117 w 652"/>
                <a:gd name="connsiteY2" fmla="*/ 1511 h 1510"/>
              </a:gdLst>
              <a:ahLst/>
              <a:cxnLst>
                <a:cxn ang="0">
                  <a:pos x="connsiteX0" y="connsiteY0"/>
                </a:cxn>
                <a:cxn ang="0">
                  <a:pos x="connsiteX1" y="connsiteY1"/>
                </a:cxn>
                <a:cxn ang="0">
                  <a:pos x="connsiteX2" y="connsiteY2"/>
                </a:cxn>
              </a:cxnLst>
              <a:rect l="l" t="t" r="r" b="b"/>
              <a:pathLst>
                <a:path w="652" h="1510">
                  <a:moveTo>
                    <a:pt x="117" y="1511"/>
                  </a:moveTo>
                  <a:cubicBezTo>
                    <a:pt x="292" y="1041"/>
                    <a:pt x="477" y="543"/>
                    <a:pt x="652" y="0"/>
                  </a:cubicBezTo>
                  <a:cubicBezTo>
                    <a:pt x="117" y="682"/>
                    <a:pt x="-178" y="1299"/>
                    <a:pt x="117" y="1511"/>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2" name="Freeform 881">
              <a:extLst>
                <a:ext uri="{FF2B5EF4-FFF2-40B4-BE49-F238E27FC236}">
                  <a16:creationId xmlns:a16="http://schemas.microsoft.com/office/drawing/2014/main" id="{FE8A8E9C-2610-CEA3-B545-7947F5AF635E}"/>
                </a:ext>
              </a:extLst>
            </p:cNvPr>
            <p:cNvSpPr/>
            <p:nvPr/>
          </p:nvSpPr>
          <p:spPr>
            <a:xfrm flipV="1">
              <a:off x="-5103289" y="3570116"/>
              <a:ext cx="654" cy="1516"/>
            </a:xfrm>
            <a:custGeom>
              <a:avLst/>
              <a:gdLst>
                <a:gd name="connsiteX0" fmla="*/ -1589 w 654"/>
                <a:gd name="connsiteY0" fmla="*/ -1017 h 1516"/>
                <a:gd name="connsiteX1" fmla="*/ -1047 w 654"/>
                <a:gd name="connsiteY1" fmla="*/ 499 h 1516"/>
                <a:gd name="connsiteX2" fmla="*/ -1589 w 654"/>
                <a:gd name="connsiteY2" fmla="*/ -1017 h 1516"/>
              </a:gdLst>
              <a:ahLst/>
              <a:cxnLst>
                <a:cxn ang="0">
                  <a:pos x="connsiteX0" y="connsiteY0"/>
                </a:cxn>
                <a:cxn ang="0">
                  <a:pos x="connsiteX1" y="connsiteY1"/>
                </a:cxn>
                <a:cxn ang="0">
                  <a:pos x="connsiteX2" y="connsiteY2"/>
                </a:cxn>
              </a:cxnLst>
              <a:rect l="l" t="t" r="r" b="b"/>
              <a:pathLst>
                <a:path w="654" h="1516">
                  <a:moveTo>
                    <a:pt x="-1589" y="-1017"/>
                  </a:moveTo>
                  <a:cubicBezTo>
                    <a:pt x="-1404" y="-546"/>
                    <a:pt x="-1220" y="-41"/>
                    <a:pt x="-1047" y="499"/>
                  </a:cubicBezTo>
                  <a:cubicBezTo>
                    <a:pt x="-1589" y="-190"/>
                    <a:pt x="-1876" y="-799"/>
                    <a:pt x="-1589" y="-1017"/>
                  </a:cubicBezTo>
                  <a:close/>
                </a:path>
              </a:pathLst>
            </a:custGeom>
            <a:noFill/>
            <a:ln w="6141" cap="flat">
              <a:solidFill>
                <a:srgbClr val="231F20"/>
              </a:solidFill>
              <a:prstDash val="solid"/>
              <a:miter/>
            </a:ln>
          </p:spPr>
          <p:txBody>
            <a:bodyPr rtlCol="0" anchor="ctr"/>
            <a:lstStyle/>
            <a:p>
              <a:endParaRPr lang="en-US" dirty="0">
                <a:latin typeface="Roboto Condensed" panose="02000000000000000000" pitchFamily="2" charset="0"/>
              </a:endParaRPr>
            </a:p>
          </p:txBody>
        </p:sp>
        <p:sp>
          <p:nvSpPr>
            <p:cNvPr id="883" name="Freeform 882">
              <a:extLst>
                <a:ext uri="{FF2B5EF4-FFF2-40B4-BE49-F238E27FC236}">
                  <a16:creationId xmlns:a16="http://schemas.microsoft.com/office/drawing/2014/main" id="{8734498D-83F3-5EF5-FE7C-A46927D7AD11}"/>
                </a:ext>
              </a:extLst>
            </p:cNvPr>
            <p:cNvSpPr/>
            <p:nvPr/>
          </p:nvSpPr>
          <p:spPr>
            <a:xfrm>
              <a:off x="-5102631" y="3319041"/>
              <a:ext cx="802302" cy="721444"/>
            </a:xfrm>
            <a:custGeom>
              <a:avLst/>
              <a:gdLst>
                <a:gd name="connsiteX0" fmla="*/ 802154 w 802302"/>
                <a:gd name="connsiteY0" fmla="*/ 184548 h 721444"/>
                <a:gd name="connsiteX1" fmla="*/ 704251 w 802302"/>
                <a:gd name="connsiteY1" fmla="*/ 113339 h 721444"/>
                <a:gd name="connsiteX2" fmla="*/ 581767 w 802302"/>
                <a:gd name="connsiteY2" fmla="*/ 36162 h 721444"/>
                <a:gd name="connsiteX3" fmla="*/ 380091 w 802302"/>
                <a:gd name="connsiteY3" fmla="*/ 0 h 721444"/>
                <a:gd name="connsiteX4" fmla="*/ 207879 w 802302"/>
                <a:gd name="connsiteY4" fmla="*/ 43936 h 721444"/>
                <a:gd name="connsiteX5" fmla="*/ 0 w 802302"/>
                <a:gd name="connsiteY5" fmla="*/ 251069 h 721444"/>
                <a:gd name="connsiteX6" fmla="*/ 3646 w 802302"/>
                <a:gd name="connsiteY6" fmla="*/ 249310 h 721444"/>
                <a:gd name="connsiteX7" fmla="*/ 119752 w 802302"/>
                <a:gd name="connsiteY7" fmla="*/ 306693 h 721444"/>
                <a:gd name="connsiteX8" fmla="*/ 41650 w 802302"/>
                <a:gd name="connsiteY8" fmla="*/ 643285 h 721444"/>
                <a:gd name="connsiteX9" fmla="*/ 650528 w 802302"/>
                <a:gd name="connsiteY9" fmla="*/ 658575 h 721444"/>
                <a:gd name="connsiteX10" fmla="*/ 760541 w 802302"/>
                <a:gd name="connsiteY10" fmla="*/ 581370 h 721444"/>
                <a:gd name="connsiteX11" fmla="*/ 680630 w 802302"/>
                <a:gd name="connsiteY11" fmla="*/ 304068 h 721444"/>
                <a:gd name="connsiteX12" fmla="*/ 802154 w 802302"/>
                <a:gd name="connsiteY12" fmla="*/ 184548 h 7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2302" h="721444">
                  <a:moveTo>
                    <a:pt x="802154" y="184548"/>
                  </a:moveTo>
                  <a:cubicBezTo>
                    <a:pt x="800382" y="173753"/>
                    <a:pt x="716335" y="122697"/>
                    <a:pt x="704251" y="113339"/>
                  </a:cubicBezTo>
                  <a:cubicBezTo>
                    <a:pt x="666174" y="83800"/>
                    <a:pt x="625244" y="57172"/>
                    <a:pt x="581767" y="36162"/>
                  </a:cubicBezTo>
                  <a:cubicBezTo>
                    <a:pt x="520612" y="6623"/>
                    <a:pt x="447661" y="8419"/>
                    <a:pt x="380091" y="0"/>
                  </a:cubicBezTo>
                  <a:lnTo>
                    <a:pt x="207879" y="43936"/>
                  </a:lnTo>
                  <a:cubicBezTo>
                    <a:pt x="129380" y="82216"/>
                    <a:pt x="27517" y="168392"/>
                    <a:pt x="0" y="251069"/>
                  </a:cubicBezTo>
                  <a:cubicBezTo>
                    <a:pt x="941" y="249991"/>
                    <a:pt x="2594" y="248730"/>
                    <a:pt x="3646" y="249310"/>
                  </a:cubicBezTo>
                  <a:cubicBezTo>
                    <a:pt x="12914" y="273921"/>
                    <a:pt x="97829" y="297022"/>
                    <a:pt x="119752" y="306693"/>
                  </a:cubicBezTo>
                  <a:cubicBezTo>
                    <a:pt x="111749" y="462449"/>
                    <a:pt x="-29456" y="613350"/>
                    <a:pt x="41650" y="643285"/>
                  </a:cubicBezTo>
                  <a:cubicBezTo>
                    <a:pt x="253738" y="732520"/>
                    <a:pt x="434858" y="755436"/>
                    <a:pt x="650528" y="658575"/>
                  </a:cubicBezTo>
                  <a:cubicBezTo>
                    <a:pt x="700790" y="635944"/>
                    <a:pt x="716399" y="612816"/>
                    <a:pt x="760541" y="581370"/>
                  </a:cubicBezTo>
                  <a:cubicBezTo>
                    <a:pt x="755132" y="556933"/>
                    <a:pt x="698445" y="421543"/>
                    <a:pt x="680630" y="304068"/>
                  </a:cubicBezTo>
                  <a:cubicBezTo>
                    <a:pt x="701473" y="286872"/>
                    <a:pt x="806797" y="213111"/>
                    <a:pt x="802154" y="184548"/>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4" name="Freeform 883">
              <a:extLst>
                <a:ext uri="{FF2B5EF4-FFF2-40B4-BE49-F238E27FC236}">
                  <a16:creationId xmlns:a16="http://schemas.microsoft.com/office/drawing/2014/main" id="{6E35EB97-1E2E-ECB4-1804-A0E0EA4E3F98}"/>
                </a:ext>
              </a:extLst>
            </p:cNvPr>
            <p:cNvSpPr/>
            <p:nvPr/>
          </p:nvSpPr>
          <p:spPr>
            <a:xfrm>
              <a:off x="-5080929" y="3870650"/>
              <a:ext cx="738838" cy="169834"/>
            </a:xfrm>
            <a:custGeom>
              <a:avLst/>
              <a:gdLst>
                <a:gd name="connsiteX0" fmla="*/ 10458 w 738838"/>
                <a:gd name="connsiteY0" fmla="*/ 15548 h 169834"/>
                <a:gd name="connsiteX1" fmla="*/ 19947 w 738838"/>
                <a:gd name="connsiteY1" fmla="*/ 91676 h 169834"/>
                <a:gd name="connsiteX2" fmla="*/ 628825 w 738838"/>
                <a:gd name="connsiteY2" fmla="*/ 106966 h 169834"/>
                <a:gd name="connsiteX3" fmla="*/ 738839 w 738838"/>
                <a:gd name="connsiteY3" fmla="*/ 29760 h 169834"/>
                <a:gd name="connsiteX4" fmla="*/ 729137 w 738838"/>
                <a:gd name="connsiteY4" fmla="*/ 0 h 169834"/>
                <a:gd name="connsiteX5" fmla="*/ 10458 w 738838"/>
                <a:gd name="connsiteY5" fmla="*/ 15548 h 169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8838" h="169834">
                  <a:moveTo>
                    <a:pt x="10458" y="15548"/>
                  </a:moveTo>
                  <a:cubicBezTo>
                    <a:pt x="-3638" y="53358"/>
                    <a:pt x="-6195" y="80705"/>
                    <a:pt x="19947" y="91676"/>
                  </a:cubicBezTo>
                  <a:cubicBezTo>
                    <a:pt x="232036" y="180910"/>
                    <a:pt x="413155" y="203827"/>
                    <a:pt x="628825" y="106966"/>
                  </a:cubicBezTo>
                  <a:cubicBezTo>
                    <a:pt x="679087" y="84335"/>
                    <a:pt x="694697" y="61206"/>
                    <a:pt x="738839" y="29760"/>
                  </a:cubicBezTo>
                  <a:cubicBezTo>
                    <a:pt x="737648" y="24501"/>
                    <a:pt x="734113" y="14175"/>
                    <a:pt x="729137" y="0"/>
                  </a:cubicBezTo>
                  <a:cubicBezTo>
                    <a:pt x="501827" y="101393"/>
                    <a:pt x="229802" y="126870"/>
                    <a:pt x="10458" y="15548"/>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5" name="Freeform 884">
              <a:extLst>
                <a:ext uri="{FF2B5EF4-FFF2-40B4-BE49-F238E27FC236}">
                  <a16:creationId xmlns:a16="http://schemas.microsoft.com/office/drawing/2014/main" id="{67A23759-F558-9C08-B4A4-FD3CC43C68CA}"/>
                </a:ext>
              </a:extLst>
            </p:cNvPr>
            <p:cNvSpPr/>
            <p:nvPr/>
          </p:nvSpPr>
          <p:spPr>
            <a:xfrm>
              <a:off x="-4987282" y="3319041"/>
              <a:ext cx="535750" cy="151466"/>
            </a:xfrm>
            <a:custGeom>
              <a:avLst/>
              <a:gdLst>
                <a:gd name="connsiteX0" fmla="*/ 535751 w 535750"/>
                <a:gd name="connsiteY0" fmla="*/ 75529 h 151466"/>
                <a:gd name="connsiteX1" fmla="*/ 466418 w 535750"/>
                <a:gd name="connsiteY1" fmla="*/ 36162 h 151466"/>
                <a:gd name="connsiteX2" fmla="*/ 264742 w 535750"/>
                <a:gd name="connsiteY2" fmla="*/ 0 h 151466"/>
                <a:gd name="connsiteX3" fmla="*/ 92530 w 535750"/>
                <a:gd name="connsiteY3" fmla="*/ 43936 h 151466"/>
                <a:gd name="connsiteX4" fmla="*/ 0 w 535750"/>
                <a:gd name="connsiteY4" fmla="*/ 104128 h 151466"/>
                <a:gd name="connsiteX5" fmla="*/ 535751 w 535750"/>
                <a:gd name="connsiteY5" fmla="*/ 75529 h 15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5750" h="151466">
                  <a:moveTo>
                    <a:pt x="535751" y="75529"/>
                  </a:moveTo>
                  <a:cubicBezTo>
                    <a:pt x="513468" y="61022"/>
                    <a:pt x="490317" y="47749"/>
                    <a:pt x="466418" y="36162"/>
                  </a:cubicBezTo>
                  <a:cubicBezTo>
                    <a:pt x="405263" y="6623"/>
                    <a:pt x="332312" y="8419"/>
                    <a:pt x="264742" y="0"/>
                  </a:cubicBezTo>
                  <a:lnTo>
                    <a:pt x="92530" y="43936"/>
                  </a:lnTo>
                  <a:cubicBezTo>
                    <a:pt x="63250" y="58258"/>
                    <a:pt x="30720" y="79158"/>
                    <a:pt x="0" y="104128"/>
                  </a:cubicBezTo>
                  <a:cubicBezTo>
                    <a:pt x="165657" y="190305"/>
                    <a:pt x="360687" y="145504"/>
                    <a:pt x="535751" y="75529"/>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6" name="Freeform 885">
              <a:extLst>
                <a:ext uri="{FF2B5EF4-FFF2-40B4-BE49-F238E27FC236}">
                  <a16:creationId xmlns:a16="http://schemas.microsoft.com/office/drawing/2014/main" id="{8C50D60B-ED96-FD7A-246E-F681A35B5D48}"/>
                </a:ext>
              </a:extLst>
            </p:cNvPr>
            <p:cNvSpPr/>
            <p:nvPr/>
          </p:nvSpPr>
          <p:spPr>
            <a:xfrm>
              <a:off x="-5018686" y="3646283"/>
              <a:ext cx="621709" cy="140103"/>
            </a:xfrm>
            <a:custGeom>
              <a:avLst/>
              <a:gdLst>
                <a:gd name="connsiteX0" fmla="*/ 534413 w 621709"/>
                <a:gd name="connsiteY0" fmla="*/ 102286 h 140103"/>
                <a:gd name="connsiteX1" fmla="*/ 621709 w 621709"/>
                <a:gd name="connsiteY1" fmla="*/ 87070 h 140103"/>
                <a:gd name="connsiteX2" fmla="*/ 601632 w 621709"/>
                <a:gd name="connsiteY2" fmla="*/ 5103 h 140103"/>
                <a:gd name="connsiteX3" fmla="*/ 33896 w 621709"/>
                <a:gd name="connsiteY3" fmla="*/ 0 h 140103"/>
                <a:gd name="connsiteX4" fmla="*/ 0 w 621709"/>
                <a:gd name="connsiteY4" fmla="*/ 119879 h 140103"/>
                <a:gd name="connsiteX5" fmla="*/ 534413 w 621709"/>
                <a:gd name="connsiteY5" fmla="*/ 102286 h 140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1709" h="140103">
                  <a:moveTo>
                    <a:pt x="534413" y="102286"/>
                  </a:moveTo>
                  <a:cubicBezTo>
                    <a:pt x="563693" y="100306"/>
                    <a:pt x="593010" y="95130"/>
                    <a:pt x="621709" y="87070"/>
                  </a:cubicBezTo>
                  <a:cubicBezTo>
                    <a:pt x="614103" y="60405"/>
                    <a:pt x="607041" y="32524"/>
                    <a:pt x="601632" y="5103"/>
                  </a:cubicBezTo>
                  <a:cubicBezTo>
                    <a:pt x="413802" y="41587"/>
                    <a:pt x="215375" y="48283"/>
                    <a:pt x="33896" y="0"/>
                  </a:cubicBezTo>
                  <a:cubicBezTo>
                    <a:pt x="28810" y="41412"/>
                    <a:pt x="15323" y="82142"/>
                    <a:pt x="0" y="119879"/>
                  </a:cubicBezTo>
                  <a:cubicBezTo>
                    <a:pt x="170337" y="167122"/>
                    <a:pt x="354992" y="119022"/>
                    <a:pt x="534413" y="102286"/>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7" name="Freeform 886">
              <a:extLst>
                <a:ext uri="{FF2B5EF4-FFF2-40B4-BE49-F238E27FC236}">
                  <a16:creationId xmlns:a16="http://schemas.microsoft.com/office/drawing/2014/main" id="{7ED86D4D-AB7D-41F9-80FA-2D00C76F2877}"/>
                </a:ext>
              </a:extLst>
            </p:cNvPr>
            <p:cNvSpPr/>
            <p:nvPr/>
          </p:nvSpPr>
          <p:spPr>
            <a:xfrm>
              <a:off x="-4979957" y="3463860"/>
              <a:ext cx="52688" cy="161874"/>
            </a:xfrm>
            <a:custGeom>
              <a:avLst/>
              <a:gdLst>
                <a:gd name="connsiteX0" fmla="*/ 52675 w 52688"/>
                <a:gd name="connsiteY0" fmla="*/ 3 h 161874"/>
                <a:gd name="connsiteX1" fmla="*/ 14127 w 52688"/>
                <a:gd name="connsiteY1" fmla="*/ 76997 h 161874"/>
                <a:gd name="connsiteX2" fmla="*/ 68 w 52688"/>
                <a:gd name="connsiteY2" fmla="*/ 161874 h 161874"/>
                <a:gd name="connsiteX3" fmla="*/ 20155 w 52688"/>
                <a:gd name="connsiteY3" fmla="*/ 78875 h 161874"/>
                <a:gd name="connsiteX4" fmla="*/ 52675 w 52688"/>
                <a:gd name="connsiteY4" fmla="*/ 3 h 161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88" h="161874">
                  <a:moveTo>
                    <a:pt x="52675" y="3"/>
                  </a:moveTo>
                  <a:cubicBezTo>
                    <a:pt x="52500" y="-356"/>
                    <a:pt x="28518" y="31053"/>
                    <a:pt x="14127" y="76997"/>
                  </a:cubicBezTo>
                  <a:cubicBezTo>
                    <a:pt x="-513" y="122728"/>
                    <a:pt x="-181" y="161985"/>
                    <a:pt x="68" y="161874"/>
                  </a:cubicBezTo>
                  <a:cubicBezTo>
                    <a:pt x="862" y="161911"/>
                    <a:pt x="5764" y="123705"/>
                    <a:pt x="20155" y="78875"/>
                  </a:cubicBezTo>
                  <a:cubicBezTo>
                    <a:pt x="34214" y="33899"/>
                    <a:pt x="53257" y="399"/>
                    <a:pt x="52675" y="3"/>
                  </a:cubicBezTo>
                </a:path>
              </a:pathLst>
            </a:custGeom>
            <a:solidFill>
              <a:srgbClr val="F7D3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8" name="Freeform 887">
              <a:extLst>
                <a:ext uri="{FF2B5EF4-FFF2-40B4-BE49-F238E27FC236}">
                  <a16:creationId xmlns:a16="http://schemas.microsoft.com/office/drawing/2014/main" id="{2CFCAE8C-BA77-C2E2-D454-F12BAC39FC89}"/>
                </a:ext>
              </a:extLst>
            </p:cNvPr>
            <p:cNvSpPr/>
            <p:nvPr/>
          </p:nvSpPr>
          <p:spPr>
            <a:xfrm>
              <a:off x="-5118170" y="2636017"/>
              <a:ext cx="813179" cy="801189"/>
            </a:xfrm>
            <a:custGeom>
              <a:avLst/>
              <a:gdLst>
                <a:gd name="connsiteX0" fmla="*/ 723935 w 813179"/>
                <a:gd name="connsiteY0" fmla="*/ 285594 h 801189"/>
                <a:gd name="connsiteX1" fmla="*/ 792991 w 813179"/>
                <a:gd name="connsiteY1" fmla="*/ 263967 h 801189"/>
                <a:gd name="connsiteX2" fmla="*/ 637719 w 813179"/>
                <a:gd name="connsiteY2" fmla="*/ 109510 h 801189"/>
                <a:gd name="connsiteX3" fmla="*/ 546277 w 813179"/>
                <a:gd name="connsiteY3" fmla="*/ 50929 h 801189"/>
                <a:gd name="connsiteX4" fmla="*/ 261025 w 813179"/>
                <a:gd name="connsiteY4" fmla="*/ 82375 h 801189"/>
                <a:gd name="connsiteX5" fmla="*/ 49721 w 813179"/>
                <a:gd name="connsiteY5" fmla="*/ 596064 h 801189"/>
                <a:gd name="connsiteX6" fmla="*/ 89746 w 813179"/>
                <a:gd name="connsiteY6" fmla="*/ 613122 h 801189"/>
                <a:gd name="connsiteX7" fmla="*/ 154039 w 813179"/>
                <a:gd name="connsiteY7" fmla="*/ 688458 h 801189"/>
                <a:gd name="connsiteX8" fmla="*/ 237080 w 813179"/>
                <a:gd name="connsiteY8" fmla="*/ 776900 h 801189"/>
                <a:gd name="connsiteX9" fmla="*/ 276819 w 813179"/>
                <a:gd name="connsiteY9" fmla="*/ 746136 h 801189"/>
                <a:gd name="connsiteX10" fmla="*/ 358235 w 813179"/>
                <a:gd name="connsiteY10" fmla="*/ 792190 h 801189"/>
                <a:gd name="connsiteX11" fmla="*/ 340641 w 813179"/>
                <a:gd name="connsiteY11" fmla="*/ 745813 h 801189"/>
                <a:gd name="connsiteX12" fmla="*/ 394226 w 813179"/>
                <a:gd name="connsiteY12" fmla="*/ 801189 h 801189"/>
                <a:gd name="connsiteX13" fmla="*/ 425879 w 813179"/>
                <a:gd name="connsiteY13" fmla="*/ 757253 h 801189"/>
                <a:gd name="connsiteX14" fmla="*/ 454006 w 813179"/>
                <a:gd name="connsiteY14" fmla="*/ 791582 h 801189"/>
                <a:gd name="connsiteX15" fmla="*/ 471101 w 813179"/>
                <a:gd name="connsiteY15" fmla="*/ 754343 h 801189"/>
                <a:gd name="connsiteX16" fmla="*/ 505892 w 813179"/>
                <a:gd name="connsiteY16" fmla="*/ 787336 h 801189"/>
                <a:gd name="connsiteX17" fmla="*/ 550856 w 813179"/>
                <a:gd name="connsiteY17" fmla="*/ 736603 h 801189"/>
                <a:gd name="connsiteX18" fmla="*/ 738686 w 813179"/>
                <a:gd name="connsiteY18" fmla="*/ 541664 h 801189"/>
                <a:gd name="connsiteX19" fmla="*/ 741677 w 813179"/>
                <a:gd name="connsiteY19" fmla="*/ 373060 h 801189"/>
                <a:gd name="connsiteX20" fmla="*/ 813179 w 813179"/>
                <a:gd name="connsiteY20" fmla="*/ 311568 h 801189"/>
                <a:gd name="connsiteX21" fmla="*/ 723935 w 813179"/>
                <a:gd name="connsiteY21" fmla="*/ 285594 h 801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13179" h="801189">
                  <a:moveTo>
                    <a:pt x="723935" y="285594"/>
                  </a:moveTo>
                  <a:cubicBezTo>
                    <a:pt x="761255" y="307939"/>
                    <a:pt x="792991" y="263967"/>
                    <a:pt x="792991" y="263967"/>
                  </a:cubicBezTo>
                  <a:cubicBezTo>
                    <a:pt x="701079" y="251164"/>
                    <a:pt x="688857" y="189027"/>
                    <a:pt x="637719" y="109510"/>
                  </a:cubicBezTo>
                  <a:cubicBezTo>
                    <a:pt x="593115" y="40070"/>
                    <a:pt x="546277" y="50929"/>
                    <a:pt x="546277" y="50929"/>
                  </a:cubicBezTo>
                  <a:cubicBezTo>
                    <a:pt x="415781" y="-79782"/>
                    <a:pt x="261025" y="82375"/>
                    <a:pt x="261025" y="82375"/>
                  </a:cubicBezTo>
                  <a:cubicBezTo>
                    <a:pt x="-123829" y="148334"/>
                    <a:pt x="22896" y="557710"/>
                    <a:pt x="49721" y="596064"/>
                  </a:cubicBezTo>
                  <a:cubicBezTo>
                    <a:pt x="76583" y="634454"/>
                    <a:pt x="89746" y="613122"/>
                    <a:pt x="89746" y="613122"/>
                  </a:cubicBezTo>
                  <a:cubicBezTo>
                    <a:pt x="89746" y="613122"/>
                    <a:pt x="106011" y="660788"/>
                    <a:pt x="154039" y="688458"/>
                  </a:cubicBezTo>
                  <a:cubicBezTo>
                    <a:pt x="202104" y="716017"/>
                    <a:pt x="237080" y="776900"/>
                    <a:pt x="237080" y="776900"/>
                  </a:cubicBezTo>
                  <a:cubicBezTo>
                    <a:pt x="267625" y="772727"/>
                    <a:pt x="276819" y="746136"/>
                    <a:pt x="276819" y="746136"/>
                  </a:cubicBezTo>
                  <a:cubicBezTo>
                    <a:pt x="287739" y="800535"/>
                    <a:pt x="358235" y="792190"/>
                    <a:pt x="358235" y="792190"/>
                  </a:cubicBezTo>
                  <a:cubicBezTo>
                    <a:pt x="336856" y="777692"/>
                    <a:pt x="340641" y="745813"/>
                    <a:pt x="340641" y="745813"/>
                  </a:cubicBezTo>
                  <a:cubicBezTo>
                    <a:pt x="352789" y="772258"/>
                    <a:pt x="384922" y="801290"/>
                    <a:pt x="394226" y="801189"/>
                  </a:cubicBezTo>
                  <a:cubicBezTo>
                    <a:pt x="403522" y="801189"/>
                    <a:pt x="425879" y="757253"/>
                    <a:pt x="425879" y="757253"/>
                  </a:cubicBezTo>
                  <a:cubicBezTo>
                    <a:pt x="425879" y="757253"/>
                    <a:pt x="440704" y="790320"/>
                    <a:pt x="454006" y="791582"/>
                  </a:cubicBezTo>
                  <a:cubicBezTo>
                    <a:pt x="467316" y="792798"/>
                    <a:pt x="471101" y="754343"/>
                    <a:pt x="471101" y="754343"/>
                  </a:cubicBezTo>
                  <a:cubicBezTo>
                    <a:pt x="471101" y="754343"/>
                    <a:pt x="492591" y="787373"/>
                    <a:pt x="505892" y="787336"/>
                  </a:cubicBezTo>
                  <a:cubicBezTo>
                    <a:pt x="519203" y="787225"/>
                    <a:pt x="507194" y="781975"/>
                    <a:pt x="550856" y="736603"/>
                  </a:cubicBezTo>
                  <a:cubicBezTo>
                    <a:pt x="594490" y="691193"/>
                    <a:pt x="695347" y="643518"/>
                    <a:pt x="738686" y="541664"/>
                  </a:cubicBezTo>
                  <a:cubicBezTo>
                    <a:pt x="781988" y="439875"/>
                    <a:pt x="741677" y="373060"/>
                    <a:pt x="741677" y="373060"/>
                  </a:cubicBezTo>
                  <a:cubicBezTo>
                    <a:pt x="798973" y="380723"/>
                    <a:pt x="813179" y="311568"/>
                    <a:pt x="813179" y="311568"/>
                  </a:cubicBezTo>
                  <a:cubicBezTo>
                    <a:pt x="753474" y="334494"/>
                    <a:pt x="723935" y="285594"/>
                    <a:pt x="723935" y="285594"/>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9" name="Freeform 888">
              <a:extLst>
                <a:ext uri="{FF2B5EF4-FFF2-40B4-BE49-F238E27FC236}">
                  <a16:creationId xmlns:a16="http://schemas.microsoft.com/office/drawing/2014/main" id="{1C7E9EAA-1749-5E44-9429-D8680DBA07B9}"/>
                </a:ext>
              </a:extLst>
            </p:cNvPr>
            <p:cNvSpPr/>
            <p:nvPr/>
          </p:nvSpPr>
          <p:spPr>
            <a:xfrm>
              <a:off x="-5040724" y="3172483"/>
              <a:ext cx="12720" cy="76686"/>
            </a:xfrm>
            <a:custGeom>
              <a:avLst/>
              <a:gdLst>
                <a:gd name="connsiteX0" fmla="*/ 12299 w 12720"/>
                <a:gd name="connsiteY0" fmla="*/ 76657 h 76686"/>
                <a:gd name="connsiteX1" fmla="*/ 290 w 12720"/>
                <a:gd name="connsiteY1" fmla="*/ 38985 h 76686"/>
                <a:gd name="connsiteX2" fmla="*/ 6567 w 12720"/>
                <a:gd name="connsiteY2" fmla="*/ 14 h 76686"/>
                <a:gd name="connsiteX3" fmla="*/ 7213 w 12720"/>
                <a:gd name="connsiteY3" fmla="*/ 38515 h 76686"/>
                <a:gd name="connsiteX4" fmla="*/ 12299 w 12720"/>
                <a:gd name="connsiteY4" fmla="*/ 76657 h 76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0" h="76686">
                  <a:moveTo>
                    <a:pt x="12299" y="76657"/>
                  </a:moveTo>
                  <a:cubicBezTo>
                    <a:pt x="10933" y="77477"/>
                    <a:pt x="1665" y="61330"/>
                    <a:pt x="290" y="38985"/>
                  </a:cubicBezTo>
                  <a:cubicBezTo>
                    <a:pt x="-1399" y="16851"/>
                    <a:pt x="4767" y="-558"/>
                    <a:pt x="6567" y="14"/>
                  </a:cubicBezTo>
                  <a:cubicBezTo>
                    <a:pt x="8478" y="447"/>
                    <a:pt x="5662" y="17505"/>
                    <a:pt x="7213" y="38515"/>
                  </a:cubicBezTo>
                  <a:cubicBezTo>
                    <a:pt x="8478" y="59525"/>
                    <a:pt x="14321" y="75718"/>
                    <a:pt x="12299" y="766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0" name="Freeform 889">
              <a:extLst>
                <a:ext uri="{FF2B5EF4-FFF2-40B4-BE49-F238E27FC236}">
                  <a16:creationId xmlns:a16="http://schemas.microsoft.com/office/drawing/2014/main" id="{04C56934-05CC-C757-30DF-D7F7A11848A5}"/>
                </a:ext>
              </a:extLst>
            </p:cNvPr>
            <p:cNvSpPr/>
            <p:nvPr/>
          </p:nvSpPr>
          <p:spPr>
            <a:xfrm>
              <a:off x="-4931784" y="3159834"/>
              <a:ext cx="47146" cy="141360"/>
            </a:xfrm>
            <a:custGeom>
              <a:avLst/>
              <a:gdLst>
                <a:gd name="connsiteX0" fmla="*/ 47019 w 47146"/>
                <a:gd name="connsiteY0" fmla="*/ 141255 h 141360"/>
                <a:gd name="connsiteX1" fmla="*/ 1659 w 47146"/>
                <a:gd name="connsiteY1" fmla="*/ 77792 h 141360"/>
                <a:gd name="connsiteX2" fmla="*/ 14314 w 47146"/>
                <a:gd name="connsiteY2" fmla="*/ 34 h 141360"/>
                <a:gd name="connsiteX3" fmla="*/ 8545 w 47146"/>
                <a:gd name="connsiteY3" fmla="*/ 76530 h 141360"/>
                <a:gd name="connsiteX4" fmla="*/ 47019 w 47146"/>
                <a:gd name="connsiteY4" fmla="*/ 141255 h 141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46" h="141360">
                  <a:moveTo>
                    <a:pt x="47019" y="141255"/>
                  </a:moveTo>
                  <a:cubicBezTo>
                    <a:pt x="47915" y="142949"/>
                    <a:pt x="9911" y="124380"/>
                    <a:pt x="1659" y="77792"/>
                  </a:cubicBezTo>
                  <a:cubicBezTo>
                    <a:pt x="-5597" y="32631"/>
                    <a:pt x="13234" y="-1228"/>
                    <a:pt x="14314" y="34"/>
                  </a:cubicBezTo>
                  <a:cubicBezTo>
                    <a:pt x="16585" y="393"/>
                    <a:pt x="1622" y="34326"/>
                    <a:pt x="8545" y="76530"/>
                  </a:cubicBezTo>
                  <a:cubicBezTo>
                    <a:pt x="15791" y="119526"/>
                    <a:pt x="49466" y="139422"/>
                    <a:pt x="47019" y="14125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1" name="Freeform 890">
              <a:extLst>
                <a:ext uri="{FF2B5EF4-FFF2-40B4-BE49-F238E27FC236}">
                  <a16:creationId xmlns:a16="http://schemas.microsoft.com/office/drawing/2014/main" id="{8C06E3AB-0FC8-891A-8DFC-C14B19F8DB3B}"/>
                </a:ext>
              </a:extLst>
            </p:cNvPr>
            <p:cNvSpPr/>
            <p:nvPr/>
          </p:nvSpPr>
          <p:spPr>
            <a:xfrm>
              <a:off x="-4859103" y="3065457"/>
              <a:ext cx="82165" cy="177631"/>
            </a:xfrm>
            <a:custGeom>
              <a:avLst/>
              <a:gdLst>
                <a:gd name="connsiteX0" fmla="*/ 14937 w 82165"/>
                <a:gd name="connsiteY0" fmla="*/ 177631 h 177631"/>
                <a:gd name="connsiteX1" fmla="*/ 841 w 82165"/>
                <a:gd name="connsiteY1" fmla="*/ 150901 h 177631"/>
                <a:gd name="connsiteX2" fmla="*/ 33758 w 82165"/>
                <a:gd name="connsiteY2" fmla="*/ 87365 h 177631"/>
                <a:gd name="connsiteX3" fmla="*/ 80780 w 82165"/>
                <a:gd name="connsiteY3" fmla="*/ 0 h 177631"/>
                <a:gd name="connsiteX4" fmla="*/ 39205 w 82165"/>
                <a:gd name="connsiteY4" fmla="*/ 91676 h 177631"/>
                <a:gd name="connsiteX5" fmla="*/ 5669 w 82165"/>
                <a:gd name="connsiteY5" fmla="*/ 150036 h 177631"/>
                <a:gd name="connsiteX6" fmla="*/ 14937 w 82165"/>
                <a:gd name="connsiteY6" fmla="*/ 177631 h 17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165" h="177631">
                  <a:moveTo>
                    <a:pt x="14937" y="177631"/>
                  </a:moveTo>
                  <a:cubicBezTo>
                    <a:pt x="15010" y="177631"/>
                    <a:pt x="6029" y="169646"/>
                    <a:pt x="841" y="150901"/>
                  </a:cubicBezTo>
                  <a:cubicBezTo>
                    <a:pt x="-4605" y="129063"/>
                    <a:pt x="17567" y="108301"/>
                    <a:pt x="33758" y="87365"/>
                  </a:cubicBezTo>
                  <a:cubicBezTo>
                    <a:pt x="71005" y="44728"/>
                    <a:pt x="81860" y="360"/>
                    <a:pt x="80780" y="0"/>
                  </a:cubicBezTo>
                  <a:cubicBezTo>
                    <a:pt x="86042" y="-138"/>
                    <a:pt x="77171" y="48615"/>
                    <a:pt x="39205" y="91676"/>
                  </a:cubicBezTo>
                  <a:cubicBezTo>
                    <a:pt x="22007" y="113625"/>
                    <a:pt x="1810" y="131936"/>
                    <a:pt x="5669" y="150036"/>
                  </a:cubicBezTo>
                  <a:cubicBezTo>
                    <a:pt x="9204" y="167168"/>
                    <a:pt x="16709" y="176913"/>
                    <a:pt x="14937" y="17763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2" name="Freeform 891">
              <a:extLst>
                <a:ext uri="{FF2B5EF4-FFF2-40B4-BE49-F238E27FC236}">
                  <a16:creationId xmlns:a16="http://schemas.microsoft.com/office/drawing/2014/main" id="{07857CC5-2D4D-2878-D45C-DE1ADA3B1473}"/>
                </a:ext>
              </a:extLst>
            </p:cNvPr>
            <p:cNvSpPr/>
            <p:nvPr/>
          </p:nvSpPr>
          <p:spPr>
            <a:xfrm>
              <a:off x="-4929027" y="3064123"/>
              <a:ext cx="145877" cy="41703"/>
            </a:xfrm>
            <a:custGeom>
              <a:avLst/>
              <a:gdLst>
                <a:gd name="connsiteX0" fmla="*/ 19 w 145877"/>
                <a:gd name="connsiteY0" fmla="*/ 257 h 41703"/>
                <a:gd name="connsiteX1" fmla="*/ 73866 w 145877"/>
                <a:gd name="connsiteY1" fmla="*/ 34724 h 41703"/>
                <a:gd name="connsiteX2" fmla="*/ 145691 w 145877"/>
                <a:gd name="connsiteY2" fmla="*/ 1408 h 41703"/>
                <a:gd name="connsiteX3" fmla="*/ 73469 w 145877"/>
                <a:gd name="connsiteY3" fmla="*/ 41669 h 41703"/>
                <a:gd name="connsiteX4" fmla="*/ 19 w 145877"/>
                <a:gd name="connsiteY4" fmla="*/ 257 h 4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877" h="41703">
                  <a:moveTo>
                    <a:pt x="19" y="257"/>
                  </a:moveTo>
                  <a:cubicBezTo>
                    <a:pt x="1745" y="-3197"/>
                    <a:pt x="28469" y="29253"/>
                    <a:pt x="73866" y="34724"/>
                  </a:cubicBezTo>
                  <a:cubicBezTo>
                    <a:pt x="120814" y="36557"/>
                    <a:pt x="144824" y="-1650"/>
                    <a:pt x="145691" y="1408"/>
                  </a:cubicBezTo>
                  <a:cubicBezTo>
                    <a:pt x="148175" y="-103"/>
                    <a:pt x="125863" y="43106"/>
                    <a:pt x="73469" y="41669"/>
                  </a:cubicBezTo>
                  <a:cubicBezTo>
                    <a:pt x="23382" y="35193"/>
                    <a:pt x="-775" y="-747"/>
                    <a:pt x="19" y="2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3" name="Freeform 892">
              <a:extLst>
                <a:ext uri="{FF2B5EF4-FFF2-40B4-BE49-F238E27FC236}">
                  <a16:creationId xmlns:a16="http://schemas.microsoft.com/office/drawing/2014/main" id="{D5ACF4F4-537E-A651-E605-71B669E62603}"/>
                </a:ext>
              </a:extLst>
            </p:cNvPr>
            <p:cNvSpPr/>
            <p:nvPr/>
          </p:nvSpPr>
          <p:spPr>
            <a:xfrm>
              <a:off x="-4906632" y="2957320"/>
              <a:ext cx="114185" cy="85404"/>
            </a:xfrm>
            <a:custGeom>
              <a:avLst/>
              <a:gdLst>
                <a:gd name="connsiteX0" fmla="*/ 36471 w 114185"/>
                <a:gd name="connsiteY0" fmla="*/ 65758 h 85404"/>
                <a:gd name="connsiteX1" fmla="*/ 3941 w 114185"/>
                <a:gd name="connsiteY1" fmla="*/ 306 h 85404"/>
                <a:gd name="connsiteX2" fmla="*/ 33185 w 114185"/>
                <a:gd name="connsiteY2" fmla="*/ 71910 h 85404"/>
                <a:gd name="connsiteX3" fmla="*/ 114176 w 114185"/>
                <a:gd name="connsiteY3" fmla="*/ 83350 h 85404"/>
                <a:gd name="connsiteX4" fmla="*/ 36471 w 114185"/>
                <a:gd name="connsiteY4" fmla="*/ 65758 h 85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185" h="85404">
                  <a:moveTo>
                    <a:pt x="36471" y="65758"/>
                  </a:moveTo>
                  <a:cubicBezTo>
                    <a:pt x="-5539" y="44020"/>
                    <a:pt x="5963" y="-1960"/>
                    <a:pt x="3941" y="306"/>
                  </a:cubicBezTo>
                  <a:cubicBezTo>
                    <a:pt x="2428" y="-4410"/>
                    <a:pt x="-13865" y="46645"/>
                    <a:pt x="33185" y="71910"/>
                  </a:cubicBezTo>
                  <a:cubicBezTo>
                    <a:pt x="76201" y="92340"/>
                    <a:pt x="114860" y="83562"/>
                    <a:pt x="114176" y="83350"/>
                  </a:cubicBezTo>
                  <a:cubicBezTo>
                    <a:pt x="114749" y="79933"/>
                    <a:pt x="76025" y="84787"/>
                    <a:pt x="36471" y="6575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4" name="Freeform 893">
              <a:extLst>
                <a:ext uri="{FF2B5EF4-FFF2-40B4-BE49-F238E27FC236}">
                  <a16:creationId xmlns:a16="http://schemas.microsoft.com/office/drawing/2014/main" id="{0889065B-5322-6DB7-5C5B-B7E8128B5D2C}"/>
                </a:ext>
              </a:extLst>
            </p:cNvPr>
            <p:cNvSpPr/>
            <p:nvPr/>
          </p:nvSpPr>
          <p:spPr>
            <a:xfrm>
              <a:off x="-4824960" y="2888455"/>
              <a:ext cx="48439" cy="134634"/>
            </a:xfrm>
            <a:custGeom>
              <a:avLst/>
              <a:gdLst>
                <a:gd name="connsiteX0" fmla="*/ 7950 w 48439"/>
                <a:gd name="connsiteY0" fmla="*/ 75434 h 134634"/>
                <a:gd name="connsiteX1" fmla="*/ 12667 w 48439"/>
                <a:gd name="connsiteY1" fmla="*/ 16 h 134634"/>
                <a:gd name="connsiteX2" fmla="*/ 1055 w 48439"/>
                <a:gd name="connsiteY2" fmla="*/ 76402 h 134634"/>
                <a:gd name="connsiteX3" fmla="*/ 48363 w 48439"/>
                <a:gd name="connsiteY3" fmla="*/ 134227 h 134634"/>
                <a:gd name="connsiteX4" fmla="*/ 7950 w 48439"/>
                <a:gd name="connsiteY4" fmla="*/ 75434 h 134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39" h="134634">
                  <a:moveTo>
                    <a:pt x="7950" y="75434"/>
                  </a:moveTo>
                  <a:cubicBezTo>
                    <a:pt x="2901" y="34023"/>
                    <a:pt x="15196" y="375"/>
                    <a:pt x="12667" y="16"/>
                  </a:cubicBezTo>
                  <a:cubicBezTo>
                    <a:pt x="11661" y="-841"/>
                    <a:pt x="-4170" y="32365"/>
                    <a:pt x="1055" y="76402"/>
                  </a:cubicBezTo>
                  <a:cubicBezTo>
                    <a:pt x="5744" y="124759"/>
                    <a:pt x="50274" y="137175"/>
                    <a:pt x="48363" y="134227"/>
                  </a:cubicBezTo>
                  <a:cubicBezTo>
                    <a:pt x="50385" y="132781"/>
                    <a:pt x="11910" y="119619"/>
                    <a:pt x="7950" y="75434"/>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5" name="Freeform 894">
              <a:extLst>
                <a:ext uri="{FF2B5EF4-FFF2-40B4-BE49-F238E27FC236}">
                  <a16:creationId xmlns:a16="http://schemas.microsoft.com/office/drawing/2014/main" id="{7AF0A031-8D8B-3DA4-8645-C3B8064726FF}"/>
                </a:ext>
              </a:extLst>
            </p:cNvPr>
            <p:cNvSpPr/>
            <p:nvPr/>
          </p:nvSpPr>
          <p:spPr>
            <a:xfrm>
              <a:off x="-4764680" y="2933647"/>
              <a:ext cx="40598" cy="84941"/>
            </a:xfrm>
            <a:custGeom>
              <a:avLst/>
              <a:gdLst>
                <a:gd name="connsiteX0" fmla="*/ 8391 w 40598"/>
                <a:gd name="connsiteY0" fmla="*/ 36754 h 84941"/>
                <a:gd name="connsiteX1" fmla="*/ 2077 w 40598"/>
                <a:gd name="connsiteY1" fmla="*/ 84927 h 84941"/>
                <a:gd name="connsiteX2" fmla="*/ 14622 w 40598"/>
                <a:gd name="connsiteY2" fmla="*/ 39775 h 84941"/>
                <a:gd name="connsiteX3" fmla="*/ 40515 w 40598"/>
                <a:gd name="connsiteY3" fmla="*/ 122 h 84941"/>
                <a:gd name="connsiteX4" fmla="*/ 8391 w 40598"/>
                <a:gd name="connsiteY4" fmla="*/ 36754 h 84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598" h="84941">
                  <a:moveTo>
                    <a:pt x="8391" y="36754"/>
                  </a:moveTo>
                  <a:cubicBezTo>
                    <a:pt x="-4163" y="62084"/>
                    <a:pt x="711" y="85617"/>
                    <a:pt x="2077" y="84927"/>
                  </a:cubicBezTo>
                  <a:cubicBezTo>
                    <a:pt x="4570" y="84825"/>
                    <a:pt x="3056" y="63125"/>
                    <a:pt x="14622" y="39775"/>
                  </a:cubicBezTo>
                  <a:cubicBezTo>
                    <a:pt x="25985" y="16462"/>
                    <a:pt x="41890" y="1596"/>
                    <a:pt x="40515" y="122"/>
                  </a:cubicBezTo>
                  <a:cubicBezTo>
                    <a:pt x="39582" y="-1425"/>
                    <a:pt x="20539" y="11746"/>
                    <a:pt x="8391" y="36754"/>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6" name="Freeform 895">
              <a:extLst>
                <a:ext uri="{FF2B5EF4-FFF2-40B4-BE49-F238E27FC236}">
                  <a16:creationId xmlns:a16="http://schemas.microsoft.com/office/drawing/2014/main" id="{64B96D0B-AB8F-B298-1BAF-71926B9A2FF5}"/>
                </a:ext>
              </a:extLst>
            </p:cNvPr>
            <p:cNvSpPr/>
            <p:nvPr/>
          </p:nvSpPr>
          <p:spPr>
            <a:xfrm>
              <a:off x="-4746034" y="2979518"/>
              <a:ext cx="105957" cy="62848"/>
            </a:xfrm>
            <a:custGeom>
              <a:avLst/>
              <a:gdLst>
                <a:gd name="connsiteX0" fmla="*/ 43146 w 105957"/>
                <a:gd name="connsiteY0" fmla="*/ 15780 h 62848"/>
                <a:gd name="connsiteX1" fmla="*/ 490 w 105957"/>
                <a:gd name="connsiteY1" fmla="*/ 62839 h 62848"/>
                <a:gd name="connsiteX2" fmla="*/ 46211 w 105957"/>
                <a:gd name="connsiteY2" fmla="*/ 22007 h 62848"/>
                <a:gd name="connsiteX3" fmla="*/ 105953 w 105957"/>
                <a:gd name="connsiteY3" fmla="*/ 564 h 62848"/>
                <a:gd name="connsiteX4" fmla="*/ 43146 w 105957"/>
                <a:gd name="connsiteY4" fmla="*/ 15780 h 628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7" h="62848">
                  <a:moveTo>
                    <a:pt x="43146" y="15780"/>
                  </a:moveTo>
                  <a:cubicBezTo>
                    <a:pt x="7847" y="30278"/>
                    <a:pt x="-2510" y="63170"/>
                    <a:pt x="490" y="62839"/>
                  </a:cubicBezTo>
                  <a:cubicBezTo>
                    <a:pt x="1782" y="63456"/>
                    <a:pt x="12859" y="35786"/>
                    <a:pt x="46211" y="22007"/>
                  </a:cubicBezTo>
                  <a:cubicBezTo>
                    <a:pt x="77614" y="7039"/>
                    <a:pt x="106387" y="2683"/>
                    <a:pt x="105953" y="564"/>
                  </a:cubicBezTo>
                  <a:cubicBezTo>
                    <a:pt x="105888" y="-1094"/>
                    <a:pt x="76063" y="58"/>
                    <a:pt x="43146" y="1578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7" name="Freeform 896">
              <a:extLst>
                <a:ext uri="{FF2B5EF4-FFF2-40B4-BE49-F238E27FC236}">
                  <a16:creationId xmlns:a16="http://schemas.microsoft.com/office/drawing/2014/main" id="{FCAFBB06-FB85-08FD-4AC2-090ACB52B019}"/>
                </a:ext>
              </a:extLst>
            </p:cNvPr>
            <p:cNvSpPr/>
            <p:nvPr/>
          </p:nvSpPr>
          <p:spPr>
            <a:xfrm>
              <a:off x="-4731702" y="3046374"/>
              <a:ext cx="117490" cy="147717"/>
            </a:xfrm>
            <a:custGeom>
              <a:avLst/>
              <a:gdLst>
                <a:gd name="connsiteX0" fmla="*/ 99883 w 117490"/>
                <a:gd name="connsiteY0" fmla="*/ 39991 h 147717"/>
                <a:gd name="connsiteX1" fmla="*/ 143 w 117490"/>
                <a:gd name="connsiteY1" fmla="*/ 1923 h 147717"/>
                <a:gd name="connsiteX2" fmla="*/ 94187 w 117490"/>
                <a:gd name="connsiteY2" fmla="*/ 43943 h 147717"/>
                <a:gd name="connsiteX3" fmla="*/ 110812 w 117490"/>
                <a:gd name="connsiteY3" fmla="*/ 147675 h 147717"/>
                <a:gd name="connsiteX4" fmla="*/ 99883 w 117490"/>
                <a:gd name="connsiteY4" fmla="*/ 39991 h 14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490" h="147717">
                  <a:moveTo>
                    <a:pt x="99883" y="39991"/>
                  </a:moveTo>
                  <a:cubicBezTo>
                    <a:pt x="58131" y="-13008"/>
                    <a:pt x="-3356" y="1960"/>
                    <a:pt x="143" y="1923"/>
                  </a:cubicBezTo>
                  <a:cubicBezTo>
                    <a:pt x="-2562" y="5377"/>
                    <a:pt x="56793" y="-4626"/>
                    <a:pt x="94187" y="43943"/>
                  </a:cubicBezTo>
                  <a:cubicBezTo>
                    <a:pt x="124760" y="95505"/>
                    <a:pt x="105799" y="148679"/>
                    <a:pt x="110812" y="147675"/>
                  </a:cubicBezTo>
                  <a:cubicBezTo>
                    <a:pt x="109150" y="149435"/>
                    <a:pt x="132800" y="96546"/>
                    <a:pt x="99883" y="3999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8" name="Freeform 897">
              <a:extLst>
                <a:ext uri="{FF2B5EF4-FFF2-40B4-BE49-F238E27FC236}">
                  <a16:creationId xmlns:a16="http://schemas.microsoft.com/office/drawing/2014/main" id="{E3971006-9927-2F70-D0A2-DCCE1D448758}"/>
                </a:ext>
              </a:extLst>
            </p:cNvPr>
            <p:cNvSpPr/>
            <p:nvPr/>
          </p:nvSpPr>
          <p:spPr>
            <a:xfrm>
              <a:off x="-4739405" y="3078114"/>
              <a:ext cx="59581" cy="134223"/>
            </a:xfrm>
            <a:custGeom>
              <a:avLst/>
              <a:gdLst>
                <a:gd name="connsiteX0" fmla="*/ 52745 w 59581"/>
                <a:gd name="connsiteY0" fmla="*/ 134182 h 134223"/>
                <a:gd name="connsiteX1" fmla="*/ 44410 w 59581"/>
                <a:gd name="connsiteY1" fmla="*/ 60495 h 134223"/>
                <a:gd name="connsiteX2" fmla="*/ 64 w 59581"/>
                <a:gd name="connsiteY2" fmla="*/ 118 h 134223"/>
                <a:gd name="connsiteX3" fmla="*/ 50899 w 59581"/>
                <a:gd name="connsiteY3" fmla="*/ 57759 h 134223"/>
                <a:gd name="connsiteX4" fmla="*/ 52745 w 59581"/>
                <a:gd name="connsiteY4" fmla="*/ 134182 h 134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81" h="134223">
                  <a:moveTo>
                    <a:pt x="52745" y="134182"/>
                  </a:moveTo>
                  <a:cubicBezTo>
                    <a:pt x="49819" y="134108"/>
                    <a:pt x="61542" y="99171"/>
                    <a:pt x="44410" y="60495"/>
                  </a:cubicBezTo>
                  <a:cubicBezTo>
                    <a:pt x="27933" y="22169"/>
                    <a:pt x="-1560" y="1555"/>
                    <a:pt x="64" y="118"/>
                  </a:cubicBezTo>
                  <a:cubicBezTo>
                    <a:pt x="424" y="-1678"/>
                    <a:pt x="33129" y="16992"/>
                    <a:pt x="50899" y="57759"/>
                  </a:cubicBezTo>
                  <a:cubicBezTo>
                    <a:pt x="68927" y="99310"/>
                    <a:pt x="53391" y="135619"/>
                    <a:pt x="52745" y="13418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9" name="Freeform 898">
              <a:extLst>
                <a:ext uri="{FF2B5EF4-FFF2-40B4-BE49-F238E27FC236}">
                  <a16:creationId xmlns:a16="http://schemas.microsoft.com/office/drawing/2014/main" id="{C5209293-4857-06C3-E88E-A56100AA51F7}"/>
                </a:ext>
              </a:extLst>
            </p:cNvPr>
            <p:cNvSpPr/>
            <p:nvPr/>
          </p:nvSpPr>
          <p:spPr>
            <a:xfrm>
              <a:off x="-4762718" y="3083240"/>
              <a:ext cx="23757" cy="149461"/>
            </a:xfrm>
            <a:custGeom>
              <a:avLst/>
              <a:gdLst>
                <a:gd name="connsiteX0" fmla="*/ 300 w 23757"/>
                <a:gd name="connsiteY0" fmla="*/ 149449 h 149461"/>
                <a:gd name="connsiteX1" fmla="*/ 16020 w 23757"/>
                <a:gd name="connsiteY1" fmla="*/ 75338 h 149461"/>
                <a:gd name="connsiteX2" fmla="*/ 10426 w 23757"/>
                <a:gd name="connsiteY2" fmla="*/ 31 h 149461"/>
                <a:gd name="connsiteX3" fmla="*/ 23008 w 23757"/>
                <a:gd name="connsiteY3" fmla="*/ 75836 h 149461"/>
                <a:gd name="connsiteX4" fmla="*/ 300 w 23757"/>
                <a:gd name="connsiteY4" fmla="*/ 149449 h 149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57" h="149461">
                  <a:moveTo>
                    <a:pt x="300" y="149449"/>
                  </a:moveTo>
                  <a:cubicBezTo>
                    <a:pt x="-2303" y="148371"/>
                    <a:pt x="12808" y="117036"/>
                    <a:pt x="16020" y="75338"/>
                  </a:cubicBezTo>
                  <a:cubicBezTo>
                    <a:pt x="20128" y="33457"/>
                    <a:pt x="8589" y="528"/>
                    <a:pt x="10426" y="31"/>
                  </a:cubicBezTo>
                  <a:cubicBezTo>
                    <a:pt x="12088" y="-1158"/>
                    <a:pt x="27263" y="32370"/>
                    <a:pt x="23008" y="75836"/>
                  </a:cubicBezTo>
                  <a:cubicBezTo>
                    <a:pt x="19620" y="119265"/>
                    <a:pt x="1094" y="150176"/>
                    <a:pt x="300" y="14944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0" name="Freeform 899">
              <a:extLst>
                <a:ext uri="{FF2B5EF4-FFF2-40B4-BE49-F238E27FC236}">
                  <a16:creationId xmlns:a16="http://schemas.microsoft.com/office/drawing/2014/main" id="{2D3F57D0-2C25-F9F7-855D-6BA97983515D}"/>
                </a:ext>
              </a:extLst>
            </p:cNvPr>
            <p:cNvSpPr/>
            <p:nvPr/>
          </p:nvSpPr>
          <p:spPr>
            <a:xfrm>
              <a:off x="-4491312" y="3002677"/>
              <a:ext cx="43925" cy="166634"/>
            </a:xfrm>
            <a:custGeom>
              <a:avLst/>
              <a:gdLst>
                <a:gd name="connsiteX0" fmla="*/ 79 w 43925"/>
                <a:gd name="connsiteY0" fmla="*/ 468 h 166634"/>
                <a:gd name="connsiteX1" fmla="*/ 36642 w 43925"/>
                <a:gd name="connsiteY1" fmla="*/ 79120 h 166634"/>
                <a:gd name="connsiteX2" fmla="*/ 10039 w 43925"/>
                <a:gd name="connsiteY2" fmla="*/ 166623 h 166634"/>
                <a:gd name="connsiteX3" fmla="*/ 43676 w 43925"/>
                <a:gd name="connsiteY3" fmla="*/ 79405 h 166634"/>
                <a:gd name="connsiteX4" fmla="*/ 79 w 43925"/>
                <a:gd name="connsiteY4" fmla="*/ 468 h 166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925" h="166634">
                  <a:moveTo>
                    <a:pt x="79" y="468"/>
                  </a:moveTo>
                  <a:cubicBezTo>
                    <a:pt x="-2081" y="284"/>
                    <a:pt x="40833" y="25826"/>
                    <a:pt x="36642" y="79120"/>
                  </a:cubicBezTo>
                  <a:cubicBezTo>
                    <a:pt x="32608" y="129595"/>
                    <a:pt x="6716" y="165471"/>
                    <a:pt x="10039" y="166623"/>
                  </a:cubicBezTo>
                  <a:cubicBezTo>
                    <a:pt x="9891" y="167378"/>
                    <a:pt x="39098" y="133160"/>
                    <a:pt x="43676" y="79405"/>
                  </a:cubicBezTo>
                  <a:cubicBezTo>
                    <a:pt x="47821" y="21653"/>
                    <a:pt x="-1103" y="-3851"/>
                    <a:pt x="79" y="46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1" name="Freeform 900">
              <a:extLst>
                <a:ext uri="{FF2B5EF4-FFF2-40B4-BE49-F238E27FC236}">
                  <a16:creationId xmlns:a16="http://schemas.microsoft.com/office/drawing/2014/main" id="{9E50AC0B-1842-F667-6E70-08B95C888E9C}"/>
                </a:ext>
              </a:extLst>
            </p:cNvPr>
            <p:cNvSpPr/>
            <p:nvPr/>
          </p:nvSpPr>
          <p:spPr>
            <a:xfrm>
              <a:off x="-4660596" y="2685687"/>
              <a:ext cx="88706" cy="37378"/>
            </a:xfrm>
            <a:custGeom>
              <a:avLst/>
              <a:gdLst>
                <a:gd name="connsiteX0" fmla="*/ 40167 w 88706"/>
                <a:gd name="connsiteY0" fmla="*/ 8960 h 37378"/>
                <a:gd name="connsiteX1" fmla="*/ 78 w 88706"/>
                <a:gd name="connsiteY1" fmla="*/ 37246 h 37378"/>
                <a:gd name="connsiteX2" fmla="*/ 42946 w 88706"/>
                <a:gd name="connsiteY2" fmla="*/ 15370 h 37378"/>
                <a:gd name="connsiteX3" fmla="*/ 88703 w 88706"/>
                <a:gd name="connsiteY3" fmla="*/ 1259 h 37378"/>
                <a:gd name="connsiteX4" fmla="*/ 40167 w 88706"/>
                <a:gd name="connsiteY4" fmla="*/ 8960 h 37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6" h="37378">
                  <a:moveTo>
                    <a:pt x="40167" y="8960"/>
                  </a:moveTo>
                  <a:cubicBezTo>
                    <a:pt x="14819" y="20012"/>
                    <a:pt x="-1261" y="35947"/>
                    <a:pt x="78" y="37246"/>
                  </a:cubicBezTo>
                  <a:cubicBezTo>
                    <a:pt x="1296" y="38830"/>
                    <a:pt x="18752" y="25907"/>
                    <a:pt x="42946" y="15370"/>
                  </a:cubicBezTo>
                  <a:cubicBezTo>
                    <a:pt x="67066" y="4538"/>
                    <a:pt x="88703" y="3525"/>
                    <a:pt x="88703" y="1259"/>
                  </a:cubicBezTo>
                  <a:cubicBezTo>
                    <a:pt x="89027" y="-353"/>
                    <a:pt x="65626" y="-2370"/>
                    <a:pt x="40167" y="896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2" name="Freeform 901">
              <a:extLst>
                <a:ext uri="{FF2B5EF4-FFF2-40B4-BE49-F238E27FC236}">
                  <a16:creationId xmlns:a16="http://schemas.microsoft.com/office/drawing/2014/main" id="{1C5A74AB-02EE-BE83-36D6-57D5BB562756}"/>
                </a:ext>
              </a:extLst>
            </p:cNvPr>
            <p:cNvSpPr/>
            <p:nvPr/>
          </p:nvSpPr>
          <p:spPr>
            <a:xfrm>
              <a:off x="-4516459" y="2794071"/>
              <a:ext cx="122340" cy="127559"/>
            </a:xfrm>
            <a:custGeom>
              <a:avLst/>
              <a:gdLst>
                <a:gd name="connsiteX0" fmla="*/ 26 w 122340"/>
                <a:gd name="connsiteY0" fmla="*/ 99 h 127559"/>
                <a:gd name="connsiteX1" fmla="*/ 66479 w 122340"/>
                <a:gd name="connsiteY1" fmla="*/ 58819 h 127559"/>
                <a:gd name="connsiteX2" fmla="*/ 122224 w 122340"/>
                <a:gd name="connsiteY2" fmla="*/ 127541 h 127559"/>
                <a:gd name="connsiteX3" fmla="*/ 71417 w 122340"/>
                <a:gd name="connsiteY3" fmla="*/ 53964 h 127559"/>
                <a:gd name="connsiteX4" fmla="*/ 26 w 122340"/>
                <a:gd name="connsiteY4" fmla="*/ 99 h 127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340" h="127559">
                  <a:moveTo>
                    <a:pt x="26" y="99"/>
                  </a:moveTo>
                  <a:cubicBezTo>
                    <a:pt x="-1054" y="1684"/>
                    <a:pt x="32186" y="23992"/>
                    <a:pt x="66479" y="58819"/>
                  </a:cubicBezTo>
                  <a:cubicBezTo>
                    <a:pt x="101381" y="93286"/>
                    <a:pt x="120313" y="128480"/>
                    <a:pt x="122224" y="127541"/>
                  </a:cubicBezTo>
                  <a:cubicBezTo>
                    <a:pt x="123922" y="126997"/>
                    <a:pt x="107085" y="89187"/>
                    <a:pt x="71417" y="53964"/>
                  </a:cubicBezTo>
                  <a:cubicBezTo>
                    <a:pt x="36478" y="18448"/>
                    <a:pt x="930" y="-1595"/>
                    <a:pt x="26" y="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3" name="Freeform 902">
              <a:extLst>
                <a:ext uri="{FF2B5EF4-FFF2-40B4-BE49-F238E27FC236}">
                  <a16:creationId xmlns:a16="http://schemas.microsoft.com/office/drawing/2014/main" id="{48AE5088-FBDF-58EE-CEE2-A47227C71FE2}"/>
                </a:ext>
              </a:extLst>
            </p:cNvPr>
            <p:cNvSpPr/>
            <p:nvPr/>
          </p:nvSpPr>
          <p:spPr>
            <a:xfrm>
              <a:off x="-6348566" y="3683850"/>
              <a:ext cx="238689" cy="120183"/>
            </a:xfrm>
            <a:custGeom>
              <a:avLst/>
              <a:gdLst>
                <a:gd name="connsiteX0" fmla="*/ 15 w 238689"/>
                <a:gd name="connsiteY0" fmla="*/ 8736 h 120183"/>
                <a:gd name="connsiteX1" fmla="*/ 191343 w 238689"/>
                <a:gd name="connsiteY1" fmla="*/ 29028 h 120183"/>
                <a:gd name="connsiteX2" fmla="*/ 215325 w 238689"/>
                <a:gd name="connsiteY2" fmla="*/ 71665 h 120183"/>
                <a:gd name="connsiteX3" fmla="*/ 171802 w 238689"/>
                <a:gd name="connsiteY3" fmla="*/ 105920 h 120183"/>
                <a:gd name="connsiteX4" fmla="*/ 118180 w 238689"/>
                <a:gd name="connsiteY4" fmla="*/ 108692 h 120183"/>
                <a:gd name="connsiteX5" fmla="*/ 175337 w 238689"/>
                <a:gd name="connsiteY5" fmla="*/ 117185 h 120183"/>
                <a:gd name="connsiteX6" fmla="*/ 231045 w 238689"/>
                <a:gd name="connsiteY6" fmla="*/ 80913 h 120183"/>
                <a:gd name="connsiteX7" fmla="*/ 234719 w 238689"/>
                <a:gd name="connsiteY7" fmla="*/ 37198 h 120183"/>
                <a:gd name="connsiteX8" fmla="*/ 197833 w 238689"/>
                <a:gd name="connsiteY8" fmla="*/ 9059 h 120183"/>
                <a:gd name="connsiteX9" fmla="*/ 15 w 238689"/>
                <a:gd name="connsiteY9" fmla="*/ 8736 h 120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689" h="120183">
                  <a:moveTo>
                    <a:pt x="15" y="8736"/>
                  </a:moveTo>
                  <a:cubicBezTo>
                    <a:pt x="-1351" y="15645"/>
                    <a:pt x="91031" y="8985"/>
                    <a:pt x="191343" y="29028"/>
                  </a:cubicBezTo>
                  <a:cubicBezTo>
                    <a:pt x="216184" y="34822"/>
                    <a:pt x="224916" y="53925"/>
                    <a:pt x="215325" y="71665"/>
                  </a:cubicBezTo>
                  <a:cubicBezTo>
                    <a:pt x="205836" y="88862"/>
                    <a:pt x="186876" y="99730"/>
                    <a:pt x="171802" y="105920"/>
                  </a:cubicBezTo>
                  <a:cubicBezTo>
                    <a:pt x="139669" y="119414"/>
                    <a:pt x="118106" y="108112"/>
                    <a:pt x="118180" y="108692"/>
                  </a:cubicBezTo>
                  <a:cubicBezTo>
                    <a:pt x="116306" y="109015"/>
                    <a:pt x="137620" y="127179"/>
                    <a:pt x="175337" y="117185"/>
                  </a:cubicBezTo>
                  <a:cubicBezTo>
                    <a:pt x="192968" y="112211"/>
                    <a:pt x="215390" y="103940"/>
                    <a:pt x="231045" y="80913"/>
                  </a:cubicBezTo>
                  <a:cubicBezTo>
                    <a:pt x="238762" y="69685"/>
                    <a:pt x="241753" y="51659"/>
                    <a:pt x="234719" y="37198"/>
                  </a:cubicBezTo>
                  <a:cubicBezTo>
                    <a:pt x="227436" y="20720"/>
                    <a:pt x="211144" y="13563"/>
                    <a:pt x="197833" y="9059"/>
                  </a:cubicBezTo>
                  <a:cubicBezTo>
                    <a:pt x="85835" y="-13029"/>
                    <a:pt x="523" y="12734"/>
                    <a:pt x="15" y="87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4" name="Freeform 903">
              <a:extLst>
                <a:ext uri="{FF2B5EF4-FFF2-40B4-BE49-F238E27FC236}">
                  <a16:creationId xmlns:a16="http://schemas.microsoft.com/office/drawing/2014/main" id="{9FE081E3-592C-54C6-80D7-B4572F3E3A40}"/>
                </a:ext>
              </a:extLst>
            </p:cNvPr>
            <p:cNvSpPr/>
            <p:nvPr/>
          </p:nvSpPr>
          <p:spPr>
            <a:xfrm>
              <a:off x="-6183835" y="4203613"/>
              <a:ext cx="234696" cy="99860"/>
            </a:xfrm>
            <a:custGeom>
              <a:avLst/>
              <a:gdLst>
                <a:gd name="connsiteX0" fmla="*/ 208738 w 234696"/>
                <a:gd name="connsiteY0" fmla="*/ 24971 h 99860"/>
                <a:gd name="connsiteX1" fmla="*/ 118635 w 234696"/>
                <a:gd name="connsiteY1" fmla="*/ 0 h 99860"/>
                <a:gd name="connsiteX2" fmla="*/ 0 w 234696"/>
                <a:gd name="connsiteY2" fmla="*/ 29963 h 99860"/>
                <a:gd name="connsiteX3" fmla="*/ 30185 w 234696"/>
                <a:gd name="connsiteY3" fmla="*/ 99477 h 99860"/>
                <a:gd name="connsiteX4" fmla="*/ 103958 w 234696"/>
                <a:gd name="connsiteY4" fmla="*/ 82713 h 99860"/>
                <a:gd name="connsiteX5" fmla="*/ 221901 w 234696"/>
                <a:gd name="connsiteY5" fmla="*/ 49969 h 99860"/>
                <a:gd name="connsiteX6" fmla="*/ 208738 w 234696"/>
                <a:gd name="connsiteY6" fmla="*/ 24971 h 9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696" h="99860">
                  <a:moveTo>
                    <a:pt x="208738" y="24971"/>
                  </a:moveTo>
                  <a:cubicBezTo>
                    <a:pt x="177122" y="17445"/>
                    <a:pt x="148239" y="15180"/>
                    <a:pt x="118635" y="0"/>
                  </a:cubicBezTo>
                  <a:lnTo>
                    <a:pt x="0" y="29963"/>
                  </a:lnTo>
                  <a:cubicBezTo>
                    <a:pt x="3249" y="55947"/>
                    <a:pt x="1228" y="94513"/>
                    <a:pt x="30185" y="99477"/>
                  </a:cubicBezTo>
                  <a:cubicBezTo>
                    <a:pt x="47927" y="102535"/>
                    <a:pt x="86290" y="86416"/>
                    <a:pt x="103958" y="82713"/>
                  </a:cubicBezTo>
                  <a:cubicBezTo>
                    <a:pt x="137309" y="75695"/>
                    <a:pt x="194356" y="71384"/>
                    <a:pt x="221901" y="49969"/>
                  </a:cubicBezTo>
                  <a:cubicBezTo>
                    <a:pt x="244941" y="32127"/>
                    <a:pt x="234630" y="31151"/>
                    <a:pt x="208738" y="24971"/>
                  </a:cubicBezTo>
                </a:path>
              </a:pathLst>
            </a:custGeom>
            <a:solidFill>
              <a:srgbClr val="9645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5" name="Freeform 904">
              <a:extLst>
                <a:ext uri="{FF2B5EF4-FFF2-40B4-BE49-F238E27FC236}">
                  <a16:creationId xmlns:a16="http://schemas.microsoft.com/office/drawing/2014/main" id="{36C43CE6-D13C-EC73-DB57-C61858EACAE4}"/>
                </a:ext>
              </a:extLst>
            </p:cNvPr>
            <p:cNvSpPr/>
            <p:nvPr/>
          </p:nvSpPr>
          <p:spPr>
            <a:xfrm>
              <a:off x="-6872182" y="3827810"/>
              <a:ext cx="825570" cy="457809"/>
            </a:xfrm>
            <a:custGeom>
              <a:avLst/>
              <a:gdLst>
                <a:gd name="connsiteX0" fmla="*/ 787689 w 825570"/>
                <a:gd name="connsiteY0" fmla="*/ 322545 h 457809"/>
                <a:gd name="connsiteX1" fmla="*/ 741710 w 825570"/>
                <a:gd name="connsiteY1" fmla="*/ 161789 h 457809"/>
                <a:gd name="connsiteX2" fmla="*/ 724375 w 825570"/>
                <a:gd name="connsiteY2" fmla="*/ 64789 h 457809"/>
                <a:gd name="connsiteX3" fmla="*/ 395451 w 825570"/>
                <a:gd name="connsiteY3" fmla="*/ 202445 h 457809"/>
                <a:gd name="connsiteX4" fmla="*/ 0 w 825570"/>
                <a:gd name="connsiteY4" fmla="*/ 394224 h 457809"/>
                <a:gd name="connsiteX5" fmla="*/ 173651 w 825570"/>
                <a:gd name="connsiteY5" fmla="*/ 457797 h 457809"/>
                <a:gd name="connsiteX6" fmla="*/ 333216 w 825570"/>
                <a:gd name="connsiteY6" fmla="*/ 444663 h 457809"/>
                <a:gd name="connsiteX7" fmla="*/ 590269 w 825570"/>
                <a:gd name="connsiteY7" fmla="*/ 272540 h 457809"/>
                <a:gd name="connsiteX8" fmla="*/ 618829 w 825570"/>
                <a:gd name="connsiteY8" fmla="*/ 350473 h 457809"/>
                <a:gd name="connsiteX9" fmla="*/ 654165 w 825570"/>
                <a:gd name="connsiteY9" fmla="*/ 445998 h 457809"/>
                <a:gd name="connsiteX10" fmla="*/ 825481 w 825570"/>
                <a:gd name="connsiteY10" fmla="*/ 366914 h 457809"/>
                <a:gd name="connsiteX11" fmla="*/ 787689 w 825570"/>
                <a:gd name="connsiteY11" fmla="*/ 322545 h 457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5570" h="457809">
                  <a:moveTo>
                    <a:pt x="787689" y="322545"/>
                  </a:moveTo>
                  <a:cubicBezTo>
                    <a:pt x="777157" y="299270"/>
                    <a:pt x="747840" y="191254"/>
                    <a:pt x="741710" y="161789"/>
                  </a:cubicBezTo>
                  <a:cubicBezTo>
                    <a:pt x="735046" y="129984"/>
                    <a:pt x="738184" y="94798"/>
                    <a:pt x="724375" y="64789"/>
                  </a:cubicBezTo>
                  <a:cubicBezTo>
                    <a:pt x="640605" y="-116978"/>
                    <a:pt x="459559" y="134340"/>
                    <a:pt x="395451" y="202445"/>
                  </a:cubicBezTo>
                  <a:lnTo>
                    <a:pt x="0" y="394224"/>
                  </a:lnTo>
                  <a:cubicBezTo>
                    <a:pt x="47594" y="449342"/>
                    <a:pt x="101937" y="458193"/>
                    <a:pt x="173651" y="457797"/>
                  </a:cubicBezTo>
                  <a:cubicBezTo>
                    <a:pt x="227744" y="457475"/>
                    <a:pt x="280822" y="460026"/>
                    <a:pt x="333216" y="444663"/>
                  </a:cubicBezTo>
                  <a:cubicBezTo>
                    <a:pt x="430676" y="416128"/>
                    <a:pt x="530489" y="356156"/>
                    <a:pt x="590269" y="272540"/>
                  </a:cubicBezTo>
                  <a:cubicBezTo>
                    <a:pt x="602315" y="295567"/>
                    <a:pt x="607327" y="325604"/>
                    <a:pt x="618829" y="350473"/>
                  </a:cubicBezTo>
                  <a:cubicBezTo>
                    <a:pt x="632925" y="380767"/>
                    <a:pt x="645543" y="413466"/>
                    <a:pt x="654165" y="445998"/>
                  </a:cubicBezTo>
                  <a:cubicBezTo>
                    <a:pt x="686473" y="435673"/>
                    <a:pt x="829662" y="403859"/>
                    <a:pt x="825481" y="366914"/>
                  </a:cubicBezTo>
                  <a:cubicBezTo>
                    <a:pt x="824428" y="357878"/>
                    <a:pt x="793136" y="334676"/>
                    <a:pt x="787689" y="322545"/>
                  </a:cubicBezTo>
                </a:path>
              </a:pathLst>
            </a:custGeom>
            <a:solidFill>
              <a:srgbClr val="717A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6" name="Freeform 905">
              <a:extLst>
                <a:ext uri="{FF2B5EF4-FFF2-40B4-BE49-F238E27FC236}">
                  <a16:creationId xmlns:a16="http://schemas.microsoft.com/office/drawing/2014/main" id="{DD764D4D-0530-F766-DA97-A0A2F428AACF}"/>
                </a:ext>
              </a:extLst>
            </p:cNvPr>
            <p:cNvSpPr/>
            <p:nvPr/>
          </p:nvSpPr>
          <p:spPr>
            <a:xfrm>
              <a:off x="-6920782" y="3573517"/>
              <a:ext cx="528245" cy="699574"/>
            </a:xfrm>
            <a:custGeom>
              <a:avLst/>
              <a:gdLst>
                <a:gd name="connsiteX0" fmla="*/ 189509 w 528245"/>
                <a:gd name="connsiteY0" fmla="*/ 35601 h 699574"/>
                <a:gd name="connsiteX1" fmla="*/ 18563 w 528245"/>
                <a:gd name="connsiteY1" fmla="*/ 363838 h 699574"/>
                <a:gd name="connsiteX2" fmla="*/ 108674 w 528245"/>
                <a:gd name="connsiteY2" fmla="*/ 699463 h 699574"/>
                <a:gd name="connsiteX3" fmla="*/ 493482 w 528245"/>
                <a:gd name="connsiteY3" fmla="*/ 444903 h 699574"/>
                <a:gd name="connsiteX4" fmla="*/ 499141 w 528245"/>
                <a:gd name="connsiteY4" fmla="*/ 268276 h 699574"/>
                <a:gd name="connsiteX5" fmla="*/ 528246 w 528245"/>
                <a:gd name="connsiteY5" fmla="*/ 275083 h 699574"/>
                <a:gd name="connsiteX6" fmla="*/ 378355 w 528245"/>
                <a:gd name="connsiteY6" fmla="*/ 2064 h 699574"/>
                <a:gd name="connsiteX7" fmla="*/ 189509 w 528245"/>
                <a:gd name="connsiteY7" fmla="*/ 35601 h 69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8245" h="699574">
                  <a:moveTo>
                    <a:pt x="189509" y="35601"/>
                  </a:moveTo>
                  <a:cubicBezTo>
                    <a:pt x="65400" y="97986"/>
                    <a:pt x="55052" y="241620"/>
                    <a:pt x="18563" y="363838"/>
                  </a:cubicBezTo>
                  <a:cubicBezTo>
                    <a:pt x="-12555" y="468216"/>
                    <a:pt x="-17530" y="705468"/>
                    <a:pt x="108674" y="699463"/>
                  </a:cubicBezTo>
                  <a:cubicBezTo>
                    <a:pt x="275440" y="691579"/>
                    <a:pt x="386173" y="560904"/>
                    <a:pt x="493482" y="444903"/>
                  </a:cubicBezTo>
                  <a:cubicBezTo>
                    <a:pt x="438854" y="409100"/>
                    <a:pt x="471273" y="313685"/>
                    <a:pt x="499141" y="268276"/>
                  </a:cubicBezTo>
                  <a:cubicBezTo>
                    <a:pt x="507975" y="270330"/>
                    <a:pt x="517824" y="272669"/>
                    <a:pt x="528246" y="275083"/>
                  </a:cubicBezTo>
                  <a:lnTo>
                    <a:pt x="378355" y="2064"/>
                  </a:lnTo>
                  <a:cubicBezTo>
                    <a:pt x="314523" y="-4918"/>
                    <a:pt x="249011" y="5702"/>
                    <a:pt x="189509" y="35601"/>
                  </a:cubicBezTo>
                </a:path>
              </a:pathLst>
            </a:custGeom>
            <a:solidFill>
              <a:srgbClr val="949A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7" name="Freeform 906">
              <a:extLst>
                <a:ext uri="{FF2B5EF4-FFF2-40B4-BE49-F238E27FC236}">
                  <a16:creationId xmlns:a16="http://schemas.microsoft.com/office/drawing/2014/main" id="{D1449877-8675-2C1F-104A-93F5BF94C56D}"/>
                </a:ext>
              </a:extLst>
            </p:cNvPr>
            <p:cNvSpPr/>
            <p:nvPr/>
          </p:nvSpPr>
          <p:spPr>
            <a:xfrm>
              <a:off x="-6564369" y="3574430"/>
              <a:ext cx="428774" cy="296296"/>
            </a:xfrm>
            <a:custGeom>
              <a:avLst/>
              <a:gdLst>
                <a:gd name="connsiteX0" fmla="*/ 419082 w 428774"/>
                <a:gd name="connsiteY0" fmla="*/ 162157 h 296296"/>
                <a:gd name="connsiteX1" fmla="*/ 410026 w 428774"/>
                <a:gd name="connsiteY1" fmla="*/ 150183 h 296296"/>
                <a:gd name="connsiteX2" fmla="*/ 157839 w 428774"/>
                <a:gd name="connsiteY2" fmla="*/ 45188 h 296296"/>
                <a:gd name="connsiteX3" fmla="*/ 8022 w 428774"/>
                <a:gd name="connsiteY3" fmla="*/ 0 h 296296"/>
                <a:gd name="connsiteX4" fmla="*/ 141759 w 428774"/>
                <a:gd name="connsiteY4" fmla="*/ 269021 h 296296"/>
                <a:gd name="connsiteX5" fmla="*/ 142728 w 428774"/>
                <a:gd name="connsiteY5" fmla="*/ 267363 h 296296"/>
                <a:gd name="connsiteX6" fmla="*/ 419082 w 428774"/>
                <a:gd name="connsiteY6" fmla="*/ 162157 h 296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774" h="296296">
                  <a:moveTo>
                    <a:pt x="419082" y="162157"/>
                  </a:moveTo>
                  <a:lnTo>
                    <a:pt x="410026" y="150183"/>
                  </a:lnTo>
                  <a:cubicBezTo>
                    <a:pt x="305034" y="161042"/>
                    <a:pt x="242864" y="93472"/>
                    <a:pt x="157839" y="45188"/>
                  </a:cubicBezTo>
                  <a:cubicBezTo>
                    <a:pt x="111435" y="18781"/>
                    <a:pt x="60084" y="3601"/>
                    <a:pt x="8022" y="0"/>
                  </a:cubicBezTo>
                  <a:cubicBezTo>
                    <a:pt x="-22957" y="112326"/>
                    <a:pt x="38779" y="225306"/>
                    <a:pt x="141759" y="269021"/>
                  </a:cubicBezTo>
                  <a:cubicBezTo>
                    <a:pt x="142045" y="268441"/>
                    <a:pt x="142405" y="267907"/>
                    <a:pt x="142728" y="267363"/>
                  </a:cubicBezTo>
                  <a:cubicBezTo>
                    <a:pt x="247009" y="291836"/>
                    <a:pt x="478833" y="352711"/>
                    <a:pt x="419082" y="162157"/>
                  </a:cubicBezTo>
                </a:path>
              </a:pathLst>
            </a:custGeom>
            <a:solidFill>
              <a:schemeClr val="bg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8" name="Freeform 907">
              <a:extLst>
                <a:ext uri="{FF2B5EF4-FFF2-40B4-BE49-F238E27FC236}">
                  <a16:creationId xmlns:a16="http://schemas.microsoft.com/office/drawing/2014/main" id="{7EE9391C-997B-F0B6-0F00-E74273D3CB41}"/>
                </a:ext>
              </a:extLst>
            </p:cNvPr>
            <p:cNvSpPr/>
            <p:nvPr/>
          </p:nvSpPr>
          <p:spPr>
            <a:xfrm>
              <a:off x="-6878062" y="2927258"/>
              <a:ext cx="645690" cy="668863"/>
            </a:xfrm>
            <a:custGeom>
              <a:avLst/>
              <a:gdLst>
                <a:gd name="connsiteX0" fmla="*/ 322758 w 645690"/>
                <a:gd name="connsiteY0" fmla="*/ 0 h 668863"/>
                <a:gd name="connsiteX1" fmla="*/ 0 w 645690"/>
                <a:gd name="connsiteY1" fmla="*/ 334400 h 668863"/>
                <a:gd name="connsiteX2" fmla="*/ 322758 w 645690"/>
                <a:gd name="connsiteY2" fmla="*/ 668864 h 668863"/>
                <a:gd name="connsiteX3" fmla="*/ 645691 w 645690"/>
                <a:gd name="connsiteY3" fmla="*/ 334400 h 668863"/>
                <a:gd name="connsiteX4" fmla="*/ 322758 w 645690"/>
                <a:gd name="connsiteY4" fmla="*/ 0 h 668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690" h="668863">
                  <a:moveTo>
                    <a:pt x="322758" y="0"/>
                  </a:moveTo>
                  <a:cubicBezTo>
                    <a:pt x="144519" y="0"/>
                    <a:pt x="0" y="149713"/>
                    <a:pt x="0" y="334400"/>
                  </a:cubicBezTo>
                  <a:cubicBezTo>
                    <a:pt x="0" y="519160"/>
                    <a:pt x="144519" y="668864"/>
                    <a:pt x="322758" y="668864"/>
                  </a:cubicBezTo>
                  <a:cubicBezTo>
                    <a:pt x="501135" y="668864"/>
                    <a:pt x="645691" y="519160"/>
                    <a:pt x="645691" y="334400"/>
                  </a:cubicBezTo>
                  <a:cubicBezTo>
                    <a:pt x="645691" y="149713"/>
                    <a:pt x="501135" y="0"/>
                    <a:pt x="322758" y="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9" name="Freeform 908">
              <a:extLst>
                <a:ext uri="{FF2B5EF4-FFF2-40B4-BE49-F238E27FC236}">
                  <a16:creationId xmlns:a16="http://schemas.microsoft.com/office/drawing/2014/main" id="{C594C03D-7B04-4953-F52C-D693CB6524E4}"/>
                </a:ext>
              </a:extLst>
            </p:cNvPr>
            <p:cNvSpPr/>
            <p:nvPr/>
          </p:nvSpPr>
          <p:spPr>
            <a:xfrm>
              <a:off x="-7024316" y="2810473"/>
              <a:ext cx="744747" cy="803424"/>
            </a:xfrm>
            <a:custGeom>
              <a:avLst/>
              <a:gdLst>
                <a:gd name="connsiteX0" fmla="*/ 719436 w 744747"/>
                <a:gd name="connsiteY0" fmla="*/ 361305 h 803424"/>
                <a:gd name="connsiteX1" fmla="*/ 728233 w 744747"/>
                <a:gd name="connsiteY1" fmla="*/ 333101 h 803424"/>
                <a:gd name="connsiteX2" fmla="*/ 710528 w 744747"/>
                <a:gd name="connsiteY2" fmla="*/ 295641 h 803424"/>
                <a:gd name="connsiteX3" fmla="*/ 726396 w 744747"/>
                <a:gd name="connsiteY3" fmla="*/ 266322 h 803424"/>
                <a:gd name="connsiteX4" fmla="*/ 714996 w 744747"/>
                <a:gd name="connsiteY4" fmla="*/ 240339 h 803424"/>
                <a:gd name="connsiteX5" fmla="*/ 731907 w 744747"/>
                <a:gd name="connsiteY5" fmla="*/ 204039 h 803424"/>
                <a:gd name="connsiteX6" fmla="*/ 682402 w 744747"/>
                <a:gd name="connsiteY6" fmla="*/ 155534 h 803424"/>
                <a:gd name="connsiteX7" fmla="*/ 677288 w 744747"/>
                <a:gd name="connsiteY7" fmla="*/ 156078 h 803424"/>
                <a:gd name="connsiteX8" fmla="*/ 680565 w 744747"/>
                <a:gd name="connsiteY8" fmla="*/ 139093 h 803424"/>
                <a:gd name="connsiteX9" fmla="*/ 632823 w 744747"/>
                <a:gd name="connsiteY9" fmla="*/ 91455 h 803424"/>
                <a:gd name="connsiteX10" fmla="*/ 621506 w 744747"/>
                <a:gd name="connsiteY10" fmla="*/ 93039 h 803424"/>
                <a:gd name="connsiteX11" fmla="*/ 621866 w 744747"/>
                <a:gd name="connsiteY11" fmla="*/ 89695 h 803424"/>
                <a:gd name="connsiteX12" fmla="*/ 570478 w 744747"/>
                <a:gd name="connsiteY12" fmla="*/ 38455 h 803424"/>
                <a:gd name="connsiteX13" fmla="*/ 543219 w 744747"/>
                <a:gd name="connsiteY13" fmla="*/ 46413 h 803424"/>
                <a:gd name="connsiteX14" fmla="*/ 500775 w 744747"/>
                <a:gd name="connsiteY14" fmla="*/ 20107 h 803424"/>
                <a:gd name="connsiteX15" fmla="*/ 466953 w 744747"/>
                <a:gd name="connsiteY15" fmla="*/ 34181 h 803424"/>
                <a:gd name="connsiteX16" fmla="*/ 420079 w 744747"/>
                <a:gd name="connsiteY16" fmla="*/ 3629 h 803424"/>
                <a:gd name="connsiteX17" fmla="*/ 379334 w 744747"/>
                <a:gd name="connsiteY17" fmla="*/ 24031 h 803424"/>
                <a:gd name="connsiteX18" fmla="*/ 328315 w 744747"/>
                <a:gd name="connsiteY18" fmla="*/ 0 h 803424"/>
                <a:gd name="connsiteX19" fmla="*/ 262286 w 744747"/>
                <a:gd name="connsiteY19" fmla="*/ 65876 h 803424"/>
                <a:gd name="connsiteX20" fmla="*/ 262434 w 744747"/>
                <a:gd name="connsiteY20" fmla="*/ 69109 h 803424"/>
                <a:gd name="connsiteX21" fmla="*/ 223784 w 744747"/>
                <a:gd name="connsiteY21" fmla="*/ 45760 h 803424"/>
                <a:gd name="connsiteX22" fmla="*/ 179753 w 744747"/>
                <a:gd name="connsiteY22" fmla="*/ 89695 h 803424"/>
                <a:gd name="connsiteX23" fmla="*/ 184193 w 744747"/>
                <a:gd name="connsiteY23" fmla="*/ 108513 h 803424"/>
                <a:gd name="connsiteX24" fmla="*/ 148562 w 744747"/>
                <a:gd name="connsiteY24" fmla="*/ 95194 h 803424"/>
                <a:gd name="connsiteX25" fmla="*/ 93537 w 744747"/>
                <a:gd name="connsiteY25" fmla="*/ 150072 h 803424"/>
                <a:gd name="connsiteX26" fmla="*/ 103524 w 744747"/>
                <a:gd name="connsiteY26" fmla="*/ 181444 h 803424"/>
                <a:gd name="connsiteX27" fmla="*/ 69702 w 744747"/>
                <a:gd name="connsiteY27" fmla="*/ 217818 h 803424"/>
                <a:gd name="connsiteX28" fmla="*/ 75942 w 744747"/>
                <a:gd name="connsiteY28" fmla="*/ 238220 h 803424"/>
                <a:gd name="connsiteX29" fmla="*/ 34874 w 744747"/>
                <a:gd name="connsiteY29" fmla="*/ 281824 h 803424"/>
                <a:gd name="connsiteX30" fmla="*/ 39628 w 744747"/>
                <a:gd name="connsiteY30" fmla="*/ 301434 h 803424"/>
                <a:gd name="connsiteX31" fmla="*/ 23834 w 744747"/>
                <a:gd name="connsiteY31" fmla="*/ 334897 h 803424"/>
                <a:gd name="connsiteX32" fmla="*/ 34948 w 744747"/>
                <a:gd name="connsiteY32" fmla="*/ 363828 h 803424"/>
                <a:gd name="connsiteX33" fmla="*/ 0 w 744747"/>
                <a:gd name="connsiteY33" fmla="*/ 408114 h 803424"/>
                <a:gd name="connsiteX34" fmla="*/ 17419 w 744747"/>
                <a:gd name="connsiteY34" fmla="*/ 443806 h 803424"/>
                <a:gd name="connsiteX35" fmla="*/ 0 w 744747"/>
                <a:gd name="connsiteY35" fmla="*/ 474929 h 803424"/>
                <a:gd name="connsiteX36" fmla="*/ 24231 w 744747"/>
                <a:gd name="connsiteY36" fmla="*/ 509544 h 803424"/>
                <a:gd name="connsiteX37" fmla="*/ 5483 w 744747"/>
                <a:gd name="connsiteY37" fmla="*/ 544481 h 803424"/>
                <a:gd name="connsiteX38" fmla="*/ 38834 w 744747"/>
                <a:gd name="connsiteY38" fmla="*/ 584990 h 803424"/>
                <a:gd name="connsiteX39" fmla="*/ 33037 w 744747"/>
                <a:gd name="connsiteY39" fmla="*/ 601256 h 803424"/>
                <a:gd name="connsiteX40" fmla="*/ 53013 w 744747"/>
                <a:gd name="connsiteY40" fmla="*/ 627949 h 803424"/>
                <a:gd name="connsiteX41" fmla="*/ 49551 w 744747"/>
                <a:gd name="connsiteY41" fmla="*/ 643239 h 803424"/>
                <a:gd name="connsiteX42" fmla="*/ 77059 w 744747"/>
                <a:gd name="connsiteY42" fmla="*/ 675302 h 803424"/>
                <a:gd name="connsiteX43" fmla="*/ 81786 w 744747"/>
                <a:gd name="connsiteY43" fmla="*/ 674759 h 803424"/>
                <a:gd name="connsiteX44" fmla="*/ 108361 w 744747"/>
                <a:gd name="connsiteY44" fmla="*/ 687138 h 803424"/>
                <a:gd name="connsiteX45" fmla="*/ 151340 w 744747"/>
                <a:gd name="connsiteY45" fmla="*/ 748519 h 803424"/>
                <a:gd name="connsiteX46" fmla="*/ 158226 w 744747"/>
                <a:gd name="connsiteY46" fmla="*/ 747626 h 803424"/>
                <a:gd name="connsiteX47" fmla="*/ 187904 w 744747"/>
                <a:gd name="connsiteY47" fmla="*/ 757592 h 803424"/>
                <a:gd name="connsiteX48" fmla="*/ 230200 w 744747"/>
                <a:gd name="connsiteY48" fmla="*/ 785151 h 803424"/>
                <a:gd name="connsiteX49" fmla="*/ 254034 w 744747"/>
                <a:gd name="connsiteY49" fmla="*/ 779467 h 803424"/>
                <a:gd name="connsiteX50" fmla="*/ 295324 w 744747"/>
                <a:gd name="connsiteY50" fmla="*/ 799759 h 803424"/>
                <a:gd name="connsiteX51" fmla="*/ 307287 w 744747"/>
                <a:gd name="connsiteY51" fmla="*/ 798608 h 803424"/>
                <a:gd name="connsiteX52" fmla="*/ 340287 w 744747"/>
                <a:gd name="connsiteY52" fmla="*/ 803425 h 803424"/>
                <a:gd name="connsiteX53" fmla="*/ 383663 w 744747"/>
                <a:gd name="connsiteY53" fmla="*/ 794140 h 803424"/>
                <a:gd name="connsiteX54" fmla="*/ 385749 w 744747"/>
                <a:gd name="connsiteY54" fmla="*/ 793781 h 803424"/>
                <a:gd name="connsiteX55" fmla="*/ 418242 w 744747"/>
                <a:gd name="connsiteY55" fmla="*/ 801592 h 803424"/>
                <a:gd name="connsiteX56" fmla="*/ 460575 w 744747"/>
                <a:gd name="connsiteY56" fmla="*/ 783999 h 803424"/>
                <a:gd name="connsiteX57" fmla="*/ 483901 w 744747"/>
                <a:gd name="connsiteY57" fmla="*/ 750030 h 803424"/>
                <a:gd name="connsiteX58" fmla="*/ 498975 w 744747"/>
                <a:gd name="connsiteY58" fmla="*/ 752231 h 803424"/>
                <a:gd name="connsiteX59" fmla="*/ 553964 w 744747"/>
                <a:gd name="connsiteY59" fmla="*/ 701857 h 803424"/>
                <a:gd name="connsiteX60" fmla="*/ 547723 w 744747"/>
                <a:gd name="connsiteY60" fmla="*/ 678940 h 803424"/>
                <a:gd name="connsiteX61" fmla="*/ 627340 w 744747"/>
                <a:gd name="connsiteY61" fmla="*/ 644216 h 803424"/>
                <a:gd name="connsiteX62" fmla="*/ 568678 w 744747"/>
                <a:gd name="connsiteY62" fmla="*/ 569193 h 803424"/>
                <a:gd name="connsiteX63" fmla="*/ 602610 w 744747"/>
                <a:gd name="connsiteY63" fmla="*/ 533759 h 803424"/>
                <a:gd name="connsiteX64" fmla="*/ 640143 w 744747"/>
                <a:gd name="connsiteY64" fmla="*/ 561824 h 803424"/>
                <a:gd name="connsiteX65" fmla="*/ 678728 w 744747"/>
                <a:gd name="connsiteY65" fmla="*/ 526169 h 803424"/>
                <a:gd name="connsiteX66" fmla="*/ 649734 w 744747"/>
                <a:gd name="connsiteY66" fmla="*/ 491730 h 803424"/>
                <a:gd name="connsiteX67" fmla="*/ 653556 w 744747"/>
                <a:gd name="connsiteY67" fmla="*/ 483744 h 803424"/>
                <a:gd name="connsiteX68" fmla="*/ 684211 w 744747"/>
                <a:gd name="connsiteY68" fmla="*/ 494143 h 803424"/>
                <a:gd name="connsiteX69" fmla="*/ 726396 w 744747"/>
                <a:gd name="connsiteY69" fmla="*/ 461150 h 803424"/>
                <a:gd name="connsiteX70" fmla="*/ 714461 w 744747"/>
                <a:gd name="connsiteY70" fmla="*/ 438270 h 803424"/>
                <a:gd name="connsiteX71" fmla="*/ 744747 w 744747"/>
                <a:gd name="connsiteY71" fmla="*/ 399014 h 803424"/>
                <a:gd name="connsiteX72" fmla="*/ 719436 w 744747"/>
                <a:gd name="connsiteY72" fmla="*/ 361305 h 803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44747" h="803424">
                  <a:moveTo>
                    <a:pt x="719436" y="361305"/>
                  </a:moveTo>
                  <a:cubicBezTo>
                    <a:pt x="724919" y="353641"/>
                    <a:pt x="728233" y="343924"/>
                    <a:pt x="728233" y="333101"/>
                  </a:cubicBezTo>
                  <a:cubicBezTo>
                    <a:pt x="728233" y="317120"/>
                    <a:pt x="721098" y="303341"/>
                    <a:pt x="710528" y="295641"/>
                  </a:cubicBezTo>
                  <a:cubicBezTo>
                    <a:pt x="719972" y="289810"/>
                    <a:pt x="726396" y="278914"/>
                    <a:pt x="726396" y="266322"/>
                  </a:cubicBezTo>
                  <a:cubicBezTo>
                    <a:pt x="726396" y="255776"/>
                    <a:pt x="721892" y="246528"/>
                    <a:pt x="714996" y="240339"/>
                  </a:cubicBezTo>
                  <a:cubicBezTo>
                    <a:pt x="725316" y="231422"/>
                    <a:pt x="731907" y="218537"/>
                    <a:pt x="731907" y="204039"/>
                  </a:cubicBezTo>
                  <a:cubicBezTo>
                    <a:pt x="731907" y="177337"/>
                    <a:pt x="709735" y="155534"/>
                    <a:pt x="682402" y="155534"/>
                  </a:cubicBezTo>
                  <a:cubicBezTo>
                    <a:pt x="680639" y="155534"/>
                    <a:pt x="678977" y="155894"/>
                    <a:pt x="677288" y="156078"/>
                  </a:cubicBezTo>
                  <a:cubicBezTo>
                    <a:pt x="679337" y="150754"/>
                    <a:pt x="680565" y="145099"/>
                    <a:pt x="680565" y="139093"/>
                  </a:cubicBezTo>
                  <a:cubicBezTo>
                    <a:pt x="680565" y="112833"/>
                    <a:pt x="659186" y="91455"/>
                    <a:pt x="632823" y="91455"/>
                  </a:cubicBezTo>
                  <a:cubicBezTo>
                    <a:pt x="628891" y="91455"/>
                    <a:pt x="625180" y="92108"/>
                    <a:pt x="621506" y="93039"/>
                  </a:cubicBezTo>
                  <a:cubicBezTo>
                    <a:pt x="621570" y="91924"/>
                    <a:pt x="621866" y="90773"/>
                    <a:pt x="621866" y="89695"/>
                  </a:cubicBezTo>
                  <a:cubicBezTo>
                    <a:pt x="621866" y="61381"/>
                    <a:pt x="598853" y="38455"/>
                    <a:pt x="570478" y="38455"/>
                  </a:cubicBezTo>
                  <a:cubicBezTo>
                    <a:pt x="560453" y="38455"/>
                    <a:pt x="551120" y="41412"/>
                    <a:pt x="543219" y="46413"/>
                  </a:cubicBezTo>
                  <a:cubicBezTo>
                    <a:pt x="535391" y="30866"/>
                    <a:pt x="519422" y="20107"/>
                    <a:pt x="500775" y="20107"/>
                  </a:cubicBezTo>
                  <a:cubicBezTo>
                    <a:pt x="487547" y="20107"/>
                    <a:pt x="475612" y="25542"/>
                    <a:pt x="466953" y="34181"/>
                  </a:cubicBezTo>
                  <a:cubicBezTo>
                    <a:pt x="458950" y="16220"/>
                    <a:pt x="441033" y="3629"/>
                    <a:pt x="420079" y="3629"/>
                  </a:cubicBezTo>
                  <a:cubicBezTo>
                    <a:pt x="403352" y="3629"/>
                    <a:pt x="388749" y="11689"/>
                    <a:pt x="379334" y="24031"/>
                  </a:cubicBezTo>
                  <a:cubicBezTo>
                    <a:pt x="367223" y="9312"/>
                    <a:pt x="348863" y="0"/>
                    <a:pt x="328315" y="0"/>
                  </a:cubicBezTo>
                  <a:cubicBezTo>
                    <a:pt x="291862" y="0"/>
                    <a:pt x="262286" y="29466"/>
                    <a:pt x="262286" y="65876"/>
                  </a:cubicBezTo>
                  <a:cubicBezTo>
                    <a:pt x="262286" y="66991"/>
                    <a:pt x="262434" y="68068"/>
                    <a:pt x="262434" y="69109"/>
                  </a:cubicBezTo>
                  <a:cubicBezTo>
                    <a:pt x="255077" y="55293"/>
                    <a:pt x="240621" y="45760"/>
                    <a:pt x="223784" y="45760"/>
                  </a:cubicBezTo>
                  <a:cubicBezTo>
                    <a:pt x="199442" y="45760"/>
                    <a:pt x="179753" y="65443"/>
                    <a:pt x="179753" y="89695"/>
                  </a:cubicBezTo>
                  <a:cubicBezTo>
                    <a:pt x="179753" y="96456"/>
                    <a:pt x="181451" y="102756"/>
                    <a:pt x="184193" y="108513"/>
                  </a:cubicBezTo>
                  <a:cubicBezTo>
                    <a:pt x="174565" y="100306"/>
                    <a:pt x="162196" y="95194"/>
                    <a:pt x="148562" y="95194"/>
                  </a:cubicBezTo>
                  <a:cubicBezTo>
                    <a:pt x="118165" y="95194"/>
                    <a:pt x="93537" y="119741"/>
                    <a:pt x="93537" y="150072"/>
                  </a:cubicBezTo>
                  <a:cubicBezTo>
                    <a:pt x="93537" y="161761"/>
                    <a:pt x="97321" y="172556"/>
                    <a:pt x="103524" y="181444"/>
                  </a:cubicBezTo>
                  <a:cubicBezTo>
                    <a:pt x="84629" y="182992"/>
                    <a:pt x="69702" y="198567"/>
                    <a:pt x="69702" y="217818"/>
                  </a:cubicBezTo>
                  <a:cubicBezTo>
                    <a:pt x="69702" y="225334"/>
                    <a:pt x="71973" y="232390"/>
                    <a:pt x="75942" y="238220"/>
                  </a:cubicBezTo>
                  <a:cubicBezTo>
                    <a:pt x="53013" y="239694"/>
                    <a:pt x="34874" y="258622"/>
                    <a:pt x="34874" y="281824"/>
                  </a:cubicBezTo>
                  <a:cubicBezTo>
                    <a:pt x="34874" y="288916"/>
                    <a:pt x="36711" y="295502"/>
                    <a:pt x="39628" y="301434"/>
                  </a:cubicBezTo>
                  <a:cubicBezTo>
                    <a:pt x="30037" y="309494"/>
                    <a:pt x="23834" y="321403"/>
                    <a:pt x="23834" y="334897"/>
                  </a:cubicBezTo>
                  <a:cubicBezTo>
                    <a:pt x="23834" y="346051"/>
                    <a:pt x="28126" y="356091"/>
                    <a:pt x="34948" y="363828"/>
                  </a:cubicBezTo>
                  <a:cubicBezTo>
                    <a:pt x="14936" y="368756"/>
                    <a:pt x="0" y="386598"/>
                    <a:pt x="0" y="408114"/>
                  </a:cubicBezTo>
                  <a:cubicBezTo>
                    <a:pt x="0" y="422649"/>
                    <a:pt x="6923" y="435387"/>
                    <a:pt x="17419" y="443806"/>
                  </a:cubicBezTo>
                  <a:cubicBezTo>
                    <a:pt x="6923" y="450502"/>
                    <a:pt x="0" y="461979"/>
                    <a:pt x="0" y="474929"/>
                  </a:cubicBezTo>
                  <a:cubicBezTo>
                    <a:pt x="0" y="490505"/>
                    <a:pt x="10025" y="503897"/>
                    <a:pt x="24231" y="509544"/>
                  </a:cubicBezTo>
                  <a:cubicBezTo>
                    <a:pt x="13025" y="516774"/>
                    <a:pt x="5483" y="529651"/>
                    <a:pt x="5483" y="544481"/>
                  </a:cubicBezTo>
                  <a:cubicBezTo>
                    <a:pt x="5483" y="565021"/>
                    <a:pt x="19976" y="581895"/>
                    <a:pt x="38834" y="584990"/>
                  </a:cubicBezTo>
                  <a:cubicBezTo>
                    <a:pt x="35197" y="589706"/>
                    <a:pt x="33037" y="595278"/>
                    <a:pt x="33037" y="601256"/>
                  </a:cubicBezTo>
                  <a:cubicBezTo>
                    <a:pt x="33037" y="612945"/>
                    <a:pt x="41179" y="622911"/>
                    <a:pt x="53013" y="627949"/>
                  </a:cubicBezTo>
                  <a:cubicBezTo>
                    <a:pt x="50881" y="632518"/>
                    <a:pt x="49551" y="637740"/>
                    <a:pt x="49551" y="643239"/>
                  </a:cubicBezTo>
                  <a:cubicBezTo>
                    <a:pt x="49551" y="661016"/>
                    <a:pt x="61847" y="675302"/>
                    <a:pt x="77059" y="675302"/>
                  </a:cubicBezTo>
                  <a:cubicBezTo>
                    <a:pt x="78647" y="675302"/>
                    <a:pt x="80272" y="675118"/>
                    <a:pt x="81786" y="674759"/>
                  </a:cubicBezTo>
                  <a:cubicBezTo>
                    <a:pt x="86364" y="680736"/>
                    <a:pt x="96167" y="685305"/>
                    <a:pt x="108361" y="687138"/>
                  </a:cubicBezTo>
                  <a:cubicBezTo>
                    <a:pt x="109589" y="721356"/>
                    <a:pt x="128337" y="748519"/>
                    <a:pt x="151340" y="748519"/>
                  </a:cubicBezTo>
                  <a:cubicBezTo>
                    <a:pt x="153685" y="748519"/>
                    <a:pt x="155956" y="748197"/>
                    <a:pt x="158226" y="747626"/>
                  </a:cubicBezTo>
                  <a:cubicBezTo>
                    <a:pt x="166119" y="753631"/>
                    <a:pt x="176476" y="757408"/>
                    <a:pt x="187904" y="757592"/>
                  </a:cubicBezTo>
                  <a:cubicBezTo>
                    <a:pt x="191688" y="773278"/>
                    <a:pt x="209144" y="785151"/>
                    <a:pt x="230200" y="785151"/>
                  </a:cubicBezTo>
                  <a:cubicBezTo>
                    <a:pt x="238997" y="785151"/>
                    <a:pt x="247258" y="783023"/>
                    <a:pt x="254034" y="779467"/>
                  </a:cubicBezTo>
                  <a:cubicBezTo>
                    <a:pt x="258068" y="791082"/>
                    <a:pt x="275016" y="799759"/>
                    <a:pt x="295324" y="799759"/>
                  </a:cubicBezTo>
                  <a:cubicBezTo>
                    <a:pt x="299542" y="799759"/>
                    <a:pt x="303465" y="799326"/>
                    <a:pt x="307287" y="798608"/>
                  </a:cubicBezTo>
                  <a:cubicBezTo>
                    <a:pt x="316305" y="801592"/>
                    <a:pt x="327696" y="803425"/>
                    <a:pt x="340287" y="803425"/>
                  </a:cubicBezTo>
                  <a:cubicBezTo>
                    <a:pt x="358352" y="803425"/>
                    <a:pt x="374285" y="799722"/>
                    <a:pt x="383663" y="794140"/>
                  </a:cubicBezTo>
                  <a:cubicBezTo>
                    <a:pt x="384420" y="793965"/>
                    <a:pt x="385066" y="793892"/>
                    <a:pt x="385749" y="793781"/>
                  </a:cubicBezTo>
                  <a:cubicBezTo>
                    <a:pt x="393799" y="798608"/>
                    <a:pt x="405300" y="801592"/>
                    <a:pt x="418242" y="801592"/>
                  </a:cubicBezTo>
                  <a:cubicBezTo>
                    <a:pt x="438467" y="801592"/>
                    <a:pt x="455452" y="794140"/>
                    <a:pt x="460575" y="783999"/>
                  </a:cubicBezTo>
                  <a:cubicBezTo>
                    <a:pt x="473479" y="778528"/>
                    <a:pt x="482747" y="765504"/>
                    <a:pt x="483901" y="750030"/>
                  </a:cubicBezTo>
                  <a:cubicBezTo>
                    <a:pt x="488738" y="751292"/>
                    <a:pt x="493714" y="752231"/>
                    <a:pt x="498975" y="752231"/>
                  </a:cubicBezTo>
                  <a:cubicBezTo>
                    <a:pt x="529372" y="752231"/>
                    <a:pt x="553964" y="729665"/>
                    <a:pt x="553964" y="701857"/>
                  </a:cubicBezTo>
                  <a:cubicBezTo>
                    <a:pt x="553964" y="693512"/>
                    <a:pt x="551582" y="685848"/>
                    <a:pt x="547723" y="678940"/>
                  </a:cubicBezTo>
                  <a:cubicBezTo>
                    <a:pt x="616420" y="678572"/>
                    <a:pt x="627340" y="644216"/>
                    <a:pt x="627340" y="644216"/>
                  </a:cubicBezTo>
                  <a:cubicBezTo>
                    <a:pt x="627340" y="644216"/>
                    <a:pt x="563121" y="614925"/>
                    <a:pt x="568678" y="569193"/>
                  </a:cubicBezTo>
                  <a:cubicBezTo>
                    <a:pt x="571382" y="546387"/>
                    <a:pt x="587287" y="537250"/>
                    <a:pt x="602610" y="533759"/>
                  </a:cubicBezTo>
                  <a:cubicBezTo>
                    <a:pt x="606358" y="549841"/>
                    <a:pt x="621755" y="561824"/>
                    <a:pt x="640143" y="561824"/>
                  </a:cubicBezTo>
                  <a:cubicBezTo>
                    <a:pt x="661494" y="561824"/>
                    <a:pt x="678728" y="545844"/>
                    <a:pt x="678728" y="526169"/>
                  </a:cubicBezTo>
                  <a:cubicBezTo>
                    <a:pt x="678728" y="509544"/>
                    <a:pt x="666396" y="495728"/>
                    <a:pt x="649734" y="491730"/>
                  </a:cubicBezTo>
                  <a:cubicBezTo>
                    <a:pt x="650962" y="489179"/>
                    <a:pt x="652263" y="486517"/>
                    <a:pt x="653556" y="483744"/>
                  </a:cubicBezTo>
                  <a:cubicBezTo>
                    <a:pt x="661236" y="490118"/>
                    <a:pt x="672091" y="494143"/>
                    <a:pt x="684211" y="494143"/>
                  </a:cubicBezTo>
                  <a:cubicBezTo>
                    <a:pt x="707538" y="494143"/>
                    <a:pt x="726396" y="479388"/>
                    <a:pt x="726396" y="461150"/>
                  </a:cubicBezTo>
                  <a:cubicBezTo>
                    <a:pt x="726396" y="452225"/>
                    <a:pt x="721855" y="444202"/>
                    <a:pt x="714461" y="438270"/>
                  </a:cubicBezTo>
                  <a:cubicBezTo>
                    <a:pt x="731806" y="434383"/>
                    <a:pt x="744747" y="418264"/>
                    <a:pt x="744747" y="399014"/>
                  </a:cubicBezTo>
                  <a:cubicBezTo>
                    <a:pt x="744747" y="381596"/>
                    <a:pt x="734187" y="366914"/>
                    <a:pt x="719436" y="36130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0" name="Freeform 909">
              <a:extLst>
                <a:ext uri="{FF2B5EF4-FFF2-40B4-BE49-F238E27FC236}">
                  <a16:creationId xmlns:a16="http://schemas.microsoft.com/office/drawing/2014/main" id="{EA7E6112-1354-B8EA-4FBF-F3927F78C4AD}"/>
                </a:ext>
              </a:extLst>
            </p:cNvPr>
            <p:cNvSpPr/>
            <p:nvPr/>
          </p:nvSpPr>
          <p:spPr>
            <a:xfrm>
              <a:off x="-6568831" y="2965744"/>
              <a:ext cx="60897" cy="32436"/>
            </a:xfrm>
            <a:custGeom>
              <a:avLst/>
              <a:gdLst>
                <a:gd name="connsiteX0" fmla="*/ 22112 w 60897"/>
                <a:gd name="connsiteY0" fmla="*/ 1056 h 32436"/>
                <a:gd name="connsiteX1" fmla="*/ 327 w 60897"/>
                <a:gd name="connsiteY1" fmla="*/ 32327 h 32436"/>
                <a:gd name="connsiteX2" fmla="*/ 23589 w 60897"/>
                <a:gd name="connsiteY2" fmla="*/ 6675 h 32436"/>
                <a:gd name="connsiteX3" fmla="*/ 60872 w 60897"/>
                <a:gd name="connsiteY3" fmla="*/ 7642 h 32436"/>
                <a:gd name="connsiteX4" fmla="*/ 22112 w 60897"/>
                <a:gd name="connsiteY4" fmla="*/ 1056 h 32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897" h="32436">
                  <a:moveTo>
                    <a:pt x="22112" y="1056"/>
                  </a:moveTo>
                  <a:cubicBezTo>
                    <a:pt x="-2839" y="8940"/>
                    <a:pt x="-172" y="34307"/>
                    <a:pt x="327" y="32327"/>
                  </a:cubicBezTo>
                  <a:cubicBezTo>
                    <a:pt x="2958" y="33616"/>
                    <a:pt x="3502" y="12358"/>
                    <a:pt x="23589" y="6675"/>
                  </a:cubicBezTo>
                  <a:cubicBezTo>
                    <a:pt x="43315" y="2889"/>
                    <a:pt x="60512" y="9438"/>
                    <a:pt x="60872" y="7642"/>
                  </a:cubicBezTo>
                  <a:cubicBezTo>
                    <a:pt x="61629" y="6675"/>
                    <a:pt x="45115" y="-3190"/>
                    <a:pt x="22112" y="105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1" name="Freeform 910">
              <a:extLst>
                <a:ext uri="{FF2B5EF4-FFF2-40B4-BE49-F238E27FC236}">
                  <a16:creationId xmlns:a16="http://schemas.microsoft.com/office/drawing/2014/main" id="{86F4AF3E-AF33-9004-B91E-CA1AE32A15D4}"/>
                </a:ext>
              </a:extLst>
            </p:cNvPr>
            <p:cNvSpPr/>
            <p:nvPr/>
          </p:nvSpPr>
          <p:spPr>
            <a:xfrm>
              <a:off x="-6790386" y="2967584"/>
              <a:ext cx="48590" cy="71686"/>
            </a:xfrm>
            <a:custGeom>
              <a:avLst/>
              <a:gdLst>
                <a:gd name="connsiteX0" fmla="*/ 7559 w 48590"/>
                <a:gd name="connsiteY0" fmla="*/ 24472 h 71686"/>
                <a:gd name="connsiteX1" fmla="*/ 4559 w 48590"/>
                <a:gd name="connsiteY1" fmla="*/ 71640 h 71686"/>
                <a:gd name="connsiteX2" fmla="*/ 12313 w 48590"/>
                <a:gd name="connsiteY2" fmla="*/ 27677 h 71686"/>
                <a:gd name="connsiteX3" fmla="*/ 48553 w 48590"/>
                <a:gd name="connsiteY3" fmla="*/ 228 h 71686"/>
                <a:gd name="connsiteX4" fmla="*/ 7559 w 48590"/>
                <a:gd name="connsiteY4" fmla="*/ 24472 h 71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90" h="71686">
                  <a:moveTo>
                    <a:pt x="7559" y="24472"/>
                  </a:moveTo>
                  <a:cubicBezTo>
                    <a:pt x="-7589" y="49626"/>
                    <a:pt x="4743" y="72865"/>
                    <a:pt x="4559" y="71640"/>
                  </a:cubicBezTo>
                  <a:cubicBezTo>
                    <a:pt x="7559" y="71576"/>
                    <a:pt x="-1026" y="49193"/>
                    <a:pt x="12313" y="27677"/>
                  </a:cubicBezTo>
                  <a:cubicBezTo>
                    <a:pt x="26842" y="7100"/>
                    <a:pt x="49633" y="2098"/>
                    <a:pt x="48553" y="228"/>
                  </a:cubicBezTo>
                  <a:cubicBezTo>
                    <a:pt x="49098" y="-886"/>
                    <a:pt x="24322" y="1306"/>
                    <a:pt x="7559" y="2447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2" name="Freeform 911">
              <a:extLst>
                <a:ext uri="{FF2B5EF4-FFF2-40B4-BE49-F238E27FC236}">
                  <a16:creationId xmlns:a16="http://schemas.microsoft.com/office/drawing/2014/main" id="{7265A4B4-1B28-D786-CF4A-70A70B3CDC83}"/>
                </a:ext>
              </a:extLst>
            </p:cNvPr>
            <p:cNvSpPr/>
            <p:nvPr/>
          </p:nvSpPr>
          <p:spPr>
            <a:xfrm>
              <a:off x="-6893290" y="3118620"/>
              <a:ext cx="38700" cy="58008"/>
            </a:xfrm>
            <a:custGeom>
              <a:avLst/>
              <a:gdLst>
                <a:gd name="connsiteX0" fmla="*/ 8379 w 38700"/>
                <a:gd name="connsiteY0" fmla="*/ 57874 h 58008"/>
                <a:gd name="connsiteX1" fmla="*/ 10142 w 38700"/>
                <a:gd name="connsiteY1" fmla="*/ 23655 h 58008"/>
                <a:gd name="connsiteX2" fmla="*/ 38666 w 38700"/>
                <a:gd name="connsiteY2" fmla="*/ 232 h 58008"/>
                <a:gd name="connsiteX3" fmla="*/ 5388 w 38700"/>
                <a:gd name="connsiteY3" fmla="*/ 20349 h 58008"/>
                <a:gd name="connsiteX4" fmla="*/ 8379 w 38700"/>
                <a:gd name="connsiteY4" fmla="*/ 57874 h 58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700" h="58008">
                  <a:moveTo>
                    <a:pt x="8379" y="57874"/>
                  </a:moveTo>
                  <a:cubicBezTo>
                    <a:pt x="11194" y="57229"/>
                    <a:pt x="-1609" y="40677"/>
                    <a:pt x="10142" y="23655"/>
                  </a:cubicBezTo>
                  <a:cubicBezTo>
                    <a:pt x="22548" y="8080"/>
                    <a:pt x="39570" y="1853"/>
                    <a:pt x="38666" y="232"/>
                  </a:cubicBezTo>
                  <a:cubicBezTo>
                    <a:pt x="38564" y="-1030"/>
                    <a:pt x="19954" y="2461"/>
                    <a:pt x="5388" y="20349"/>
                  </a:cubicBezTo>
                  <a:cubicBezTo>
                    <a:pt x="-8606" y="41967"/>
                    <a:pt x="9173" y="59744"/>
                    <a:pt x="8379" y="5787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3" name="Freeform 912">
              <a:extLst>
                <a:ext uri="{FF2B5EF4-FFF2-40B4-BE49-F238E27FC236}">
                  <a16:creationId xmlns:a16="http://schemas.microsoft.com/office/drawing/2014/main" id="{E06E7D54-F7E2-6043-9FFE-D9E6E7ADDA05}"/>
                </a:ext>
              </a:extLst>
            </p:cNvPr>
            <p:cNvSpPr/>
            <p:nvPr/>
          </p:nvSpPr>
          <p:spPr>
            <a:xfrm>
              <a:off x="-6576765" y="3151800"/>
              <a:ext cx="22225" cy="77028"/>
            </a:xfrm>
            <a:custGeom>
              <a:avLst/>
              <a:gdLst>
                <a:gd name="connsiteX0" fmla="*/ 82 w 22225"/>
                <a:gd name="connsiteY0" fmla="*/ 76827 h 77028"/>
                <a:gd name="connsiteX1" fmla="*/ 21646 w 22225"/>
                <a:gd name="connsiteY1" fmla="*/ 41605 h 77028"/>
                <a:gd name="connsiteX2" fmla="*/ 16522 w 22225"/>
                <a:gd name="connsiteY2" fmla="*/ 9 h 77028"/>
                <a:gd name="connsiteX3" fmla="*/ 15941 w 22225"/>
                <a:gd name="connsiteY3" fmla="*/ 40886 h 77028"/>
                <a:gd name="connsiteX4" fmla="*/ 82 w 22225"/>
                <a:gd name="connsiteY4" fmla="*/ 76827 h 77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25" h="77028">
                  <a:moveTo>
                    <a:pt x="82" y="76827"/>
                  </a:moveTo>
                  <a:cubicBezTo>
                    <a:pt x="-102" y="78734"/>
                    <a:pt x="20667" y="67110"/>
                    <a:pt x="21646" y="41605"/>
                  </a:cubicBezTo>
                  <a:cubicBezTo>
                    <a:pt x="24129" y="17961"/>
                    <a:pt x="17926" y="-461"/>
                    <a:pt x="16522" y="9"/>
                  </a:cubicBezTo>
                  <a:cubicBezTo>
                    <a:pt x="14898" y="258"/>
                    <a:pt x="18286" y="18716"/>
                    <a:pt x="15941" y="40886"/>
                  </a:cubicBezTo>
                  <a:cubicBezTo>
                    <a:pt x="15009" y="64374"/>
                    <a:pt x="-1293" y="75280"/>
                    <a:pt x="82" y="7682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4" name="Freeform 913">
              <a:extLst>
                <a:ext uri="{FF2B5EF4-FFF2-40B4-BE49-F238E27FC236}">
                  <a16:creationId xmlns:a16="http://schemas.microsoft.com/office/drawing/2014/main" id="{6A3125BB-85C8-FCF6-4A28-E4379E9AA5AF}"/>
                </a:ext>
              </a:extLst>
            </p:cNvPr>
            <p:cNvSpPr/>
            <p:nvPr/>
          </p:nvSpPr>
          <p:spPr>
            <a:xfrm>
              <a:off x="-6392490" y="3116096"/>
              <a:ext cx="23290" cy="49866"/>
            </a:xfrm>
            <a:custGeom>
              <a:avLst/>
              <a:gdLst>
                <a:gd name="connsiteX0" fmla="*/ 92 w 23290"/>
                <a:gd name="connsiteY0" fmla="*/ 49391 h 49866"/>
                <a:gd name="connsiteX1" fmla="*/ 22846 w 23290"/>
                <a:gd name="connsiteY1" fmla="*/ 30140 h 49866"/>
                <a:gd name="connsiteX2" fmla="*/ 16606 w 23290"/>
                <a:gd name="connsiteY2" fmla="*/ 21 h 49866"/>
                <a:gd name="connsiteX3" fmla="*/ 17188 w 23290"/>
                <a:gd name="connsiteY3" fmla="*/ 29090 h 49866"/>
                <a:gd name="connsiteX4" fmla="*/ 92 w 23290"/>
                <a:gd name="connsiteY4" fmla="*/ 49391 h 498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90" h="49866">
                  <a:moveTo>
                    <a:pt x="92" y="49391"/>
                  </a:moveTo>
                  <a:cubicBezTo>
                    <a:pt x="-1560" y="50681"/>
                    <a:pt x="19532" y="50791"/>
                    <a:pt x="22846" y="30140"/>
                  </a:cubicBezTo>
                  <a:cubicBezTo>
                    <a:pt x="25154" y="12115"/>
                    <a:pt x="17769" y="-587"/>
                    <a:pt x="16606" y="21"/>
                  </a:cubicBezTo>
                  <a:cubicBezTo>
                    <a:pt x="14880" y="417"/>
                    <a:pt x="19209" y="13764"/>
                    <a:pt x="17188" y="29090"/>
                  </a:cubicBezTo>
                  <a:cubicBezTo>
                    <a:pt x="15065" y="45430"/>
                    <a:pt x="-951" y="47190"/>
                    <a:pt x="92" y="4939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5" name="Freeform 914">
              <a:extLst>
                <a:ext uri="{FF2B5EF4-FFF2-40B4-BE49-F238E27FC236}">
                  <a16:creationId xmlns:a16="http://schemas.microsoft.com/office/drawing/2014/main" id="{8B3BA35C-CE48-23FC-CCC1-3CE41AE69740}"/>
                </a:ext>
              </a:extLst>
            </p:cNvPr>
            <p:cNvSpPr/>
            <p:nvPr/>
          </p:nvSpPr>
          <p:spPr>
            <a:xfrm>
              <a:off x="-6768748" y="3165293"/>
              <a:ext cx="43479" cy="74335"/>
            </a:xfrm>
            <a:custGeom>
              <a:avLst/>
              <a:gdLst>
                <a:gd name="connsiteX0" fmla="*/ 4919 w 43479"/>
                <a:gd name="connsiteY0" fmla="*/ 74304 h 74335"/>
                <a:gd name="connsiteX1" fmla="*/ 10799 w 43479"/>
                <a:gd name="connsiteY1" fmla="*/ 30414 h 74335"/>
                <a:gd name="connsiteX2" fmla="*/ 43430 w 43479"/>
                <a:gd name="connsiteY2" fmla="*/ 194 h 74335"/>
                <a:gd name="connsiteX3" fmla="*/ 5676 w 43479"/>
                <a:gd name="connsiteY3" fmla="*/ 27716 h 74335"/>
                <a:gd name="connsiteX4" fmla="*/ 4919 w 43479"/>
                <a:gd name="connsiteY4" fmla="*/ 74304 h 74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79" h="74335">
                  <a:moveTo>
                    <a:pt x="4919" y="74304"/>
                  </a:moveTo>
                  <a:cubicBezTo>
                    <a:pt x="7771" y="74129"/>
                    <a:pt x="-269" y="52613"/>
                    <a:pt x="10799" y="30414"/>
                  </a:cubicBezTo>
                  <a:cubicBezTo>
                    <a:pt x="22550" y="8539"/>
                    <a:pt x="44658" y="1953"/>
                    <a:pt x="43430" y="194"/>
                  </a:cubicBezTo>
                  <a:cubicBezTo>
                    <a:pt x="44039" y="-1031"/>
                    <a:pt x="19384" y="3031"/>
                    <a:pt x="5676" y="27716"/>
                  </a:cubicBezTo>
                  <a:cubicBezTo>
                    <a:pt x="-6657" y="53257"/>
                    <a:pt x="4956" y="75280"/>
                    <a:pt x="4919" y="7430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6" name="Freeform 915">
              <a:extLst>
                <a:ext uri="{FF2B5EF4-FFF2-40B4-BE49-F238E27FC236}">
                  <a16:creationId xmlns:a16="http://schemas.microsoft.com/office/drawing/2014/main" id="{96011A98-974D-3F53-D399-723F0247E554}"/>
                </a:ext>
              </a:extLst>
            </p:cNvPr>
            <p:cNvSpPr/>
            <p:nvPr/>
          </p:nvSpPr>
          <p:spPr>
            <a:xfrm>
              <a:off x="-6881631" y="3299984"/>
              <a:ext cx="16098" cy="71603"/>
            </a:xfrm>
            <a:custGeom>
              <a:avLst/>
              <a:gdLst>
                <a:gd name="connsiteX0" fmla="*/ 15976 w 16098"/>
                <a:gd name="connsiteY0" fmla="*/ 71411 h 71603"/>
                <a:gd name="connsiteX1" fmla="*/ 6163 w 16098"/>
                <a:gd name="connsiteY1" fmla="*/ 36944 h 71603"/>
                <a:gd name="connsiteX2" fmla="*/ 13234 w 16098"/>
                <a:gd name="connsiteY2" fmla="*/ 27 h 71603"/>
                <a:gd name="connsiteX3" fmla="*/ 357 w 16098"/>
                <a:gd name="connsiteY3" fmla="*/ 36658 h 71603"/>
                <a:gd name="connsiteX4" fmla="*/ 15976 w 16098"/>
                <a:gd name="connsiteY4" fmla="*/ 71411 h 71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98" h="71603">
                  <a:moveTo>
                    <a:pt x="15976" y="71411"/>
                  </a:moveTo>
                  <a:cubicBezTo>
                    <a:pt x="17563" y="69937"/>
                    <a:pt x="3210" y="58350"/>
                    <a:pt x="6163" y="36944"/>
                  </a:cubicBezTo>
                  <a:cubicBezTo>
                    <a:pt x="7825" y="16616"/>
                    <a:pt x="14822" y="708"/>
                    <a:pt x="13234" y="27"/>
                  </a:cubicBezTo>
                  <a:cubicBezTo>
                    <a:pt x="12007" y="-728"/>
                    <a:pt x="2277" y="14525"/>
                    <a:pt x="357" y="36658"/>
                  </a:cubicBezTo>
                  <a:cubicBezTo>
                    <a:pt x="-2809" y="60505"/>
                    <a:pt x="16124" y="73354"/>
                    <a:pt x="15976" y="7141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7" name="Freeform 916">
              <a:extLst>
                <a:ext uri="{FF2B5EF4-FFF2-40B4-BE49-F238E27FC236}">
                  <a16:creationId xmlns:a16="http://schemas.microsoft.com/office/drawing/2014/main" id="{7BFA34F1-846D-596A-3AB7-731E90A6CB17}"/>
                </a:ext>
              </a:extLst>
            </p:cNvPr>
            <p:cNvSpPr/>
            <p:nvPr/>
          </p:nvSpPr>
          <p:spPr>
            <a:xfrm>
              <a:off x="-6800170" y="3407079"/>
              <a:ext cx="28226" cy="64040"/>
            </a:xfrm>
            <a:custGeom>
              <a:avLst/>
              <a:gdLst>
                <a:gd name="connsiteX0" fmla="*/ 28051 w 28226"/>
                <a:gd name="connsiteY0" fmla="*/ 63149 h 64040"/>
                <a:gd name="connsiteX1" fmla="*/ 6377 w 28226"/>
                <a:gd name="connsiteY1" fmla="*/ 37856 h 64040"/>
                <a:gd name="connsiteX2" fmla="*/ 6054 w 28226"/>
                <a:gd name="connsiteY2" fmla="*/ 8 h 64040"/>
                <a:gd name="connsiteX3" fmla="*/ 645 w 28226"/>
                <a:gd name="connsiteY3" fmla="*/ 38758 h 64040"/>
                <a:gd name="connsiteX4" fmla="*/ 28051 w 28226"/>
                <a:gd name="connsiteY4" fmla="*/ 63149 h 64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26" h="64040">
                  <a:moveTo>
                    <a:pt x="28051" y="63149"/>
                  </a:moveTo>
                  <a:cubicBezTo>
                    <a:pt x="29020" y="61067"/>
                    <a:pt x="7319" y="61242"/>
                    <a:pt x="6377" y="37856"/>
                  </a:cubicBezTo>
                  <a:cubicBezTo>
                    <a:pt x="3709" y="17601"/>
                    <a:pt x="7891" y="294"/>
                    <a:pt x="6054" y="8"/>
                  </a:cubicBezTo>
                  <a:cubicBezTo>
                    <a:pt x="4900" y="-425"/>
                    <a:pt x="-2134" y="16413"/>
                    <a:pt x="645" y="38758"/>
                  </a:cubicBezTo>
                  <a:cubicBezTo>
                    <a:pt x="2121" y="65995"/>
                    <a:pt x="30719" y="65203"/>
                    <a:pt x="28051" y="6314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8" name="Freeform 917">
              <a:extLst>
                <a:ext uri="{FF2B5EF4-FFF2-40B4-BE49-F238E27FC236}">
                  <a16:creationId xmlns:a16="http://schemas.microsoft.com/office/drawing/2014/main" id="{A5EE3D6B-DD02-5EE3-0C6E-AC59461960D1}"/>
                </a:ext>
              </a:extLst>
            </p:cNvPr>
            <p:cNvSpPr/>
            <p:nvPr/>
          </p:nvSpPr>
          <p:spPr>
            <a:xfrm>
              <a:off x="-6645840" y="3343899"/>
              <a:ext cx="19750" cy="68892"/>
            </a:xfrm>
            <a:custGeom>
              <a:avLst/>
              <a:gdLst>
                <a:gd name="connsiteX0" fmla="*/ 16836 w 19750"/>
                <a:gd name="connsiteY0" fmla="*/ 68659 h 68892"/>
                <a:gd name="connsiteX1" fmla="*/ 6590 w 19750"/>
                <a:gd name="connsiteY1" fmla="*/ 35371 h 68892"/>
                <a:gd name="connsiteX2" fmla="*/ 19605 w 19750"/>
                <a:gd name="connsiteY2" fmla="*/ 47 h 68892"/>
                <a:gd name="connsiteX3" fmla="*/ 931 w 19750"/>
                <a:gd name="connsiteY3" fmla="*/ 34367 h 68892"/>
                <a:gd name="connsiteX4" fmla="*/ 16836 w 19750"/>
                <a:gd name="connsiteY4" fmla="*/ 68659 h 68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50" h="68892">
                  <a:moveTo>
                    <a:pt x="16836" y="68659"/>
                  </a:moveTo>
                  <a:cubicBezTo>
                    <a:pt x="18812" y="67112"/>
                    <a:pt x="1402" y="56565"/>
                    <a:pt x="6590" y="35371"/>
                  </a:cubicBezTo>
                  <a:cubicBezTo>
                    <a:pt x="10735" y="15439"/>
                    <a:pt x="21092" y="978"/>
                    <a:pt x="19605" y="47"/>
                  </a:cubicBezTo>
                  <a:cubicBezTo>
                    <a:pt x="18673" y="-892"/>
                    <a:pt x="5621" y="12206"/>
                    <a:pt x="931" y="34367"/>
                  </a:cubicBezTo>
                  <a:cubicBezTo>
                    <a:pt x="-4801" y="59301"/>
                    <a:pt x="17842" y="70704"/>
                    <a:pt x="16836" y="6865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9" name="Freeform 918">
              <a:extLst>
                <a:ext uri="{FF2B5EF4-FFF2-40B4-BE49-F238E27FC236}">
                  <a16:creationId xmlns:a16="http://schemas.microsoft.com/office/drawing/2014/main" id="{EF1D68E9-5C36-8230-AE04-80B5149B1518}"/>
                </a:ext>
              </a:extLst>
            </p:cNvPr>
            <p:cNvSpPr/>
            <p:nvPr/>
          </p:nvSpPr>
          <p:spPr>
            <a:xfrm>
              <a:off x="-6963943" y="3245050"/>
              <a:ext cx="21362" cy="74285"/>
            </a:xfrm>
            <a:custGeom>
              <a:avLst/>
              <a:gdLst>
                <a:gd name="connsiteX0" fmla="*/ 10271 w 21362"/>
                <a:gd name="connsiteY0" fmla="*/ 74212 h 74285"/>
                <a:gd name="connsiteX1" fmla="*/ 7022 w 21362"/>
                <a:gd name="connsiteY1" fmla="*/ 36429 h 74285"/>
                <a:gd name="connsiteX2" fmla="*/ 21228 w 21362"/>
                <a:gd name="connsiteY2" fmla="*/ 55 h 74285"/>
                <a:gd name="connsiteX3" fmla="*/ 1363 w 21362"/>
                <a:gd name="connsiteY3" fmla="*/ 35204 h 74285"/>
                <a:gd name="connsiteX4" fmla="*/ 10271 w 21362"/>
                <a:gd name="connsiteY4" fmla="*/ 74212 h 74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62" h="74285">
                  <a:moveTo>
                    <a:pt x="10271" y="74212"/>
                  </a:moveTo>
                  <a:cubicBezTo>
                    <a:pt x="12145" y="73171"/>
                    <a:pt x="1797" y="57586"/>
                    <a:pt x="7022" y="36429"/>
                  </a:cubicBezTo>
                  <a:cubicBezTo>
                    <a:pt x="12145" y="15778"/>
                    <a:pt x="22668" y="995"/>
                    <a:pt x="21228" y="55"/>
                  </a:cubicBezTo>
                  <a:cubicBezTo>
                    <a:pt x="20185" y="-986"/>
                    <a:pt x="7022" y="12720"/>
                    <a:pt x="1363" y="35204"/>
                  </a:cubicBezTo>
                  <a:cubicBezTo>
                    <a:pt x="-4369" y="58848"/>
                    <a:pt x="9800" y="75538"/>
                    <a:pt x="10271" y="7421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0" name="Freeform 919">
              <a:extLst>
                <a:ext uri="{FF2B5EF4-FFF2-40B4-BE49-F238E27FC236}">
                  <a16:creationId xmlns:a16="http://schemas.microsoft.com/office/drawing/2014/main" id="{51FCBF03-9712-0DC3-7D17-B9CC661ED91A}"/>
                </a:ext>
              </a:extLst>
            </p:cNvPr>
            <p:cNvSpPr/>
            <p:nvPr/>
          </p:nvSpPr>
          <p:spPr>
            <a:xfrm>
              <a:off x="-6286545" y="4006298"/>
              <a:ext cx="23418" cy="91890"/>
            </a:xfrm>
            <a:custGeom>
              <a:avLst/>
              <a:gdLst>
                <a:gd name="connsiteX0" fmla="*/ 53 w 23418"/>
                <a:gd name="connsiteY0" fmla="*/ 91888 h 91890"/>
                <a:gd name="connsiteX1" fmla="*/ 20786 w 23418"/>
                <a:gd name="connsiteY1" fmla="*/ 48247 h 91890"/>
                <a:gd name="connsiteX2" fmla="*/ 22087 w 23418"/>
                <a:gd name="connsiteY2" fmla="*/ 0 h 91890"/>
                <a:gd name="connsiteX3" fmla="*/ 14620 w 23418"/>
                <a:gd name="connsiteY3" fmla="*/ 46985 h 91890"/>
                <a:gd name="connsiteX4" fmla="*/ 53 w 23418"/>
                <a:gd name="connsiteY4" fmla="*/ 91888 h 9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18" h="91890">
                  <a:moveTo>
                    <a:pt x="53" y="91888"/>
                  </a:moveTo>
                  <a:cubicBezTo>
                    <a:pt x="-233" y="92146"/>
                    <a:pt x="14980" y="75087"/>
                    <a:pt x="20786" y="48247"/>
                  </a:cubicBezTo>
                  <a:cubicBezTo>
                    <a:pt x="25724" y="21618"/>
                    <a:pt x="22226" y="-110"/>
                    <a:pt x="22087" y="0"/>
                  </a:cubicBezTo>
                  <a:cubicBezTo>
                    <a:pt x="21183" y="37"/>
                    <a:pt x="19383" y="21406"/>
                    <a:pt x="14620" y="46985"/>
                  </a:cubicBezTo>
                  <a:cubicBezTo>
                    <a:pt x="9136" y="72389"/>
                    <a:pt x="-815" y="91206"/>
                    <a:pt x="53" y="91888"/>
                  </a:cubicBezTo>
                </a:path>
              </a:pathLst>
            </a:custGeom>
            <a:solidFill>
              <a:srgbClr val="9AA1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1" name="Freeform 920">
              <a:extLst>
                <a:ext uri="{FF2B5EF4-FFF2-40B4-BE49-F238E27FC236}">
                  <a16:creationId xmlns:a16="http://schemas.microsoft.com/office/drawing/2014/main" id="{96796F97-298C-012B-9499-36F1A82EDA53}"/>
                </a:ext>
              </a:extLst>
            </p:cNvPr>
            <p:cNvSpPr/>
            <p:nvPr/>
          </p:nvSpPr>
          <p:spPr>
            <a:xfrm>
              <a:off x="-5163104" y="3792542"/>
              <a:ext cx="190253" cy="272891"/>
            </a:xfrm>
            <a:custGeom>
              <a:avLst/>
              <a:gdLst>
                <a:gd name="connsiteX0" fmla="*/ 174197 w 190253"/>
                <a:gd name="connsiteY0" fmla="*/ 0 h 272891"/>
                <a:gd name="connsiteX1" fmla="*/ 174096 w 190253"/>
                <a:gd name="connsiteY1" fmla="*/ 57633 h 272891"/>
                <a:gd name="connsiteX2" fmla="*/ 152606 w 190253"/>
                <a:gd name="connsiteY2" fmla="*/ 188565 h 272891"/>
                <a:gd name="connsiteX3" fmla="*/ 54380 w 190253"/>
                <a:gd name="connsiteY3" fmla="*/ 259553 h 272891"/>
                <a:gd name="connsiteX4" fmla="*/ 1 w 190253"/>
                <a:gd name="connsiteY4" fmla="*/ 247717 h 272891"/>
                <a:gd name="connsiteX5" fmla="*/ 53771 w 190253"/>
                <a:gd name="connsiteY5" fmla="*/ 271462 h 272891"/>
                <a:gd name="connsiteX6" fmla="*/ 171853 w 190253"/>
                <a:gd name="connsiteY6" fmla="*/ 197600 h 272891"/>
                <a:gd name="connsiteX7" fmla="*/ 185994 w 190253"/>
                <a:gd name="connsiteY7" fmla="*/ 56665 h 272891"/>
                <a:gd name="connsiteX8" fmla="*/ 174197 w 190253"/>
                <a:gd name="connsiteY8" fmla="*/ 0 h 272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253" h="272891">
                  <a:moveTo>
                    <a:pt x="174197" y="0"/>
                  </a:moveTo>
                  <a:cubicBezTo>
                    <a:pt x="173376" y="0"/>
                    <a:pt x="173376" y="22272"/>
                    <a:pt x="174096" y="57633"/>
                  </a:cubicBezTo>
                  <a:cubicBezTo>
                    <a:pt x="174096" y="92643"/>
                    <a:pt x="174668" y="142151"/>
                    <a:pt x="152606" y="188565"/>
                  </a:cubicBezTo>
                  <a:cubicBezTo>
                    <a:pt x="132658" y="236166"/>
                    <a:pt x="88350" y="261284"/>
                    <a:pt x="54380" y="259553"/>
                  </a:cubicBezTo>
                  <a:cubicBezTo>
                    <a:pt x="20411" y="259488"/>
                    <a:pt x="620" y="245773"/>
                    <a:pt x="1" y="247717"/>
                  </a:cubicBezTo>
                  <a:cubicBezTo>
                    <a:pt x="-174" y="247035"/>
                    <a:pt x="15832" y="265963"/>
                    <a:pt x="53771" y="271462"/>
                  </a:cubicBezTo>
                  <a:cubicBezTo>
                    <a:pt x="90870" y="279669"/>
                    <a:pt x="149606" y="252212"/>
                    <a:pt x="171853" y="197600"/>
                  </a:cubicBezTo>
                  <a:cubicBezTo>
                    <a:pt x="196665" y="144740"/>
                    <a:pt x="190785" y="91316"/>
                    <a:pt x="185994" y="56665"/>
                  </a:cubicBezTo>
                  <a:cubicBezTo>
                    <a:pt x="180364" y="21333"/>
                    <a:pt x="175102" y="-73"/>
                    <a:pt x="174197" y="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2" name="Freeform 921">
              <a:extLst>
                <a:ext uri="{FF2B5EF4-FFF2-40B4-BE49-F238E27FC236}">
                  <a16:creationId xmlns:a16="http://schemas.microsoft.com/office/drawing/2014/main" id="{D4333A27-AE3B-41F0-15EA-35785BC2DC6C}"/>
                </a:ext>
              </a:extLst>
            </p:cNvPr>
            <p:cNvSpPr/>
            <p:nvPr/>
          </p:nvSpPr>
          <p:spPr>
            <a:xfrm>
              <a:off x="-5865713" y="4418853"/>
              <a:ext cx="186039" cy="152515"/>
            </a:xfrm>
            <a:custGeom>
              <a:avLst/>
              <a:gdLst>
                <a:gd name="connsiteX0" fmla="*/ 172130 w 186039"/>
                <a:gd name="connsiteY0" fmla="*/ 2504 h 152515"/>
                <a:gd name="connsiteX1" fmla="*/ 67451 w 186039"/>
                <a:gd name="connsiteY1" fmla="*/ 42949 h 152515"/>
                <a:gd name="connsiteX2" fmla="*/ 6186 w 186039"/>
                <a:gd name="connsiteY2" fmla="*/ 95331 h 152515"/>
                <a:gd name="connsiteX3" fmla="*/ 75132 w 186039"/>
                <a:gd name="connsiteY3" fmla="*/ 141818 h 152515"/>
                <a:gd name="connsiteX4" fmla="*/ 149052 w 186039"/>
                <a:gd name="connsiteY4" fmla="*/ 87926 h 152515"/>
                <a:gd name="connsiteX5" fmla="*/ 186004 w 186039"/>
                <a:gd name="connsiteY5" fmla="*/ 20456 h 152515"/>
                <a:gd name="connsiteX6" fmla="*/ 172130 w 186039"/>
                <a:gd name="connsiteY6" fmla="*/ 2504 h 152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39" h="152515">
                  <a:moveTo>
                    <a:pt x="172130" y="2504"/>
                  </a:moveTo>
                  <a:cubicBezTo>
                    <a:pt x="133757" y="-8106"/>
                    <a:pt x="101523" y="16827"/>
                    <a:pt x="67451" y="42949"/>
                  </a:cubicBezTo>
                  <a:cubicBezTo>
                    <a:pt x="45020" y="60146"/>
                    <a:pt x="14872" y="72019"/>
                    <a:pt x="6186" y="95331"/>
                  </a:cubicBezTo>
                  <a:cubicBezTo>
                    <a:pt x="-16706" y="157044"/>
                    <a:pt x="27897" y="162147"/>
                    <a:pt x="75132" y="141818"/>
                  </a:cubicBezTo>
                  <a:cubicBezTo>
                    <a:pt x="104698" y="129154"/>
                    <a:pt x="137006" y="100803"/>
                    <a:pt x="149052" y="87926"/>
                  </a:cubicBezTo>
                  <a:cubicBezTo>
                    <a:pt x="167514" y="68132"/>
                    <a:pt x="186982" y="31933"/>
                    <a:pt x="186004" y="20456"/>
                  </a:cubicBezTo>
                  <a:cubicBezTo>
                    <a:pt x="184961" y="9017"/>
                    <a:pt x="172130" y="2504"/>
                    <a:pt x="172130" y="2504"/>
                  </a:cubicBezTo>
                </a:path>
              </a:pathLst>
            </a:custGeom>
            <a:solidFill>
              <a:srgbClr val="936A8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3" name="Freeform 922">
              <a:extLst>
                <a:ext uri="{FF2B5EF4-FFF2-40B4-BE49-F238E27FC236}">
                  <a16:creationId xmlns:a16="http://schemas.microsoft.com/office/drawing/2014/main" id="{9C811E9C-4CF7-ED10-1179-D5445B543B1B}"/>
                </a:ext>
              </a:extLst>
            </p:cNvPr>
            <p:cNvSpPr/>
            <p:nvPr/>
          </p:nvSpPr>
          <p:spPr>
            <a:xfrm>
              <a:off x="-5838942" y="4262587"/>
              <a:ext cx="796530" cy="247423"/>
            </a:xfrm>
            <a:custGeom>
              <a:avLst/>
              <a:gdLst>
                <a:gd name="connsiteX0" fmla="*/ 756323 w 796530"/>
                <a:gd name="connsiteY0" fmla="*/ 22662 h 247423"/>
                <a:gd name="connsiteX1" fmla="*/ 591607 w 796530"/>
                <a:gd name="connsiteY1" fmla="*/ 1071 h 247423"/>
                <a:gd name="connsiteX2" fmla="*/ 261169 w 796530"/>
                <a:gd name="connsiteY2" fmla="*/ 17338 h 247423"/>
                <a:gd name="connsiteX3" fmla="*/ 166737 w 796530"/>
                <a:gd name="connsiteY3" fmla="*/ 22404 h 247423"/>
                <a:gd name="connsiteX4" fmla="*/ 0 w 796530"/>
                <a:gd name="connsiteY4" fmla="*/ 79364 h 247423"/>
                <a:gd name="connsiteX5" fmla="*/ 198399 w 796530"/>
                <a:gd name="connsiteY5" fmla="*/ 213501 h 247423"/>
                <a:gd name="connsiteX6" fmla="*/ 471753 w 796530"/>
                <a:gd name="connsiteY6" fmla="*/ 245518 h 247423"/>
                <a:gd name="connsiteX7" fmla="*/ 761225 w 796530"/>
                <a:gd name="connsiteY7" fmla="*/ 149992 h 247423"/>
                <a:gd name="connsiteX8" fmla="*/ 756323 w 796530"/>
                <a:gd name="connsiteY8" fmla="*/ 22662 h 247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6530" h="247423">
                  <a:moveTo>
                    <a:pt x="756323" y="22662"/>
                  </a:moveTo>
                  <a:cubicBezTo>
                    <a:pt x="709845" y="-5229"/>
                    <a:pt x="643208" y="30"/>
                    <a:pt x="591607" y="1071"/>
                  </a:cubicBezTo>
                  <a:cubicBezTo>
                    <a:pt x="481418" y="3199"/>
                    <a:pt x="371220" y="11470"/>
                    <a:pt x="261169" y="17338"/>
                  </a:cubicBezTo>
                  <a:cubicBezTo>
                    <a:pt x="229692" y="19060"/>
                    <a:pt x="198215" y="20718"/>
                    <a:pt x="166737" y="22404"/>
                  </a:cubicBezTo>
                  <a:lnTo>
                    <a:pt x="0" y="79364"/>
                  </a:lnTo>
                  <a:cubicBezTo>
                    <a:pt x="57047" y="155602"/>
                    <a:pt x="101651" y="205331"/>
                    <a:pt x="198399" y="213501"/>
                  </a:cubicBezTo>
                  <a:cubicBezTo>
                    <a:pt x="291428" y="221450"/>
                    <a:pt x="376555" y="255806"/>
                    <a:pt x="471753" y="245518"/>
                  </a:cubicBezTo>
                  <a:cubicBezTo>
                    <a:pt x="564062" y="235625"/>
                    <a:pt x="683122" y="203203"/>
                    <a:pt x="761225" y="149992"/>
                  </a:cubicBezTo>
                  <a:cubicBezTo>
                    <a:pt x="809982" y="116787"/>
                    <a:pt x="808136" y="53711"/>
                    <a:pt x="756323" y="2266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4" name="Freeform 923">
              <a:extLst>
                <a:ext uri="{FF2B5EF4-FFF2-40B4-BE49-F238E27FC236}">
                  <a16:creationId xmlns:a16="http://schemas.microsoft.com/office/drawing/2014/main" id="{8B97BB1B-08D7-7F80-A119-1A01394A4B78}"/>
                </a:ext>
              </a:extLst>
            </p:cNvPr>
            <p:cNvSpPr/>
            <p:nvPr/>
          </p:nvSpPr>
          <p:spPr>
            <a:xfrm>
              <a:off x="-5881583" y="3648688"/>
              <a:ext cx="834373" cy="793882"/>
            </a:xfrm>
            <a:custGeom>
              <a:avLst/>
              <a:gdLst>
                <a:gd name="connsiteX0" fmla="*/ 654048 w 834373"/>
                <a:gd name="connsiteY0" fmla="*/ 201855 h 793882"/>
                <a:gd name="connsiteX1" fmla="*/ 588020 w 834373"/>
                <a:gd name="connsiteY1" fmla="*/ 88083 h 793882"/>
                <a:gd name="connsiteX2" fmla="*/ 468849 w 834373"/>
                <a:gd name="connsiteY2" fmla="*/ 28646 h 793882"/>
                <a:gd name="connsiteX3" fmla="*/ 342035 w 834373"/>
                <a:gd name="connsiteY3" fmla="*/ 0 h 793882"/>
                <a:gd name="connsiteX4" fmla="*/ 237902 w 834373"/>
                <a:gd name="connsiteY4" fmla="*/ 81894 h 793882"/>
                <a:gd name="connsiteX5" fmla="*/ 244142 w 834373"/>
                <a:gd name="connsiteY5" fmla="*/ 85348 h 793882"/>
                <a:gd name="connsiteX6" fmla="*/ 39872 w 834373"/>
                <a:gd name="connsiteY6" fmla="*/ 394454 h 793882"/>
                <a:gd name="connsiteX7" fmla="*/ 90964 w 834373"/>
                <a:gd name="connsiteY7" fmla="*/ 411900 h 793882"/>
                <a:gd name="connsiteX8" fmla="*/ 11237 w 834373"/>
                <a:gd name="connsiteY8" fmla="*/ 716834 h 793882"/>
                <a:gd name="connsiteX9" fmla="*/ 221563 w 834373"/>
                <a:gd name="connsiteY9" fmla="*/ 791994 h 793882"/>
                <a:gd name="connsiteX10" fmla="*/ 536031 w 834373"/>
                <a:gd name="connsiteY10" fmla="*/ 736508 h 793882"/>
                <a:gd name="connsiteX11" fmla="*/ 653762 w 834373"/>
                <a:gd name="connsiteY11" fmla="*/ 595149 h 793882"/>
                <a:gd name="connsiteX12" fmla="*/ 550598 w 834373"/>
                <a:gd name="connsiteY12" fmla="*/ 428239 h 793882"/>
                <a:gd name="connsiteX13" fmla="*/ 815339 w 834373"/>
                <a:gd name="connsiteY13" fmla="*/ 399741 h 793882"/>
                <a:gd name="connsiteX14" fmla="*/ 834373 w 834373"/>
                <a:gd name="connsiteY14" fmla="*/ 317811 h 793882"/>
                <a:gd name="connsiteX15" fmla="*/ 654048 w 834373"/>
                <a:gd name="connsiteY15" fmla="*/ 201855 h 793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373" h="793882">
                  <a:moveTo>
                    <a:pt x="654048" y="201855"/>
                  </a:moveTo>
                  <a:cubicBezTo>
                    <a:pt x="634719" y="163999"/>
                    <a:pt x="617125" y="119566"/>
                    <a:pt x="588020" y="88083"/>
                  </a:cubicBezTo>
                  <a:cubicBezTo>
                    <a:pt x="556579" y="54086"/>
                    <a:pt x="510785" y="44728"/>
                    <a:pt x="468849" y="28646"/>
                  </a:cubicBezTo>
                  <a:cubicBezTo>
                    <a:pt x="426701" y="12490"/>
                    <a:pt x="387830" y="3168"/>
                    <a:pt x="342035" y="0"/>
                  </a:cubicBezTo>
                  <a:lnTo>
                    <a:pt x="237902" y="81894"/>
                  </a:lnTo>
                  <a:cubicBezTo>
                    <a:pt x="241797" y="83551"/>
                    <a:pt x="247963" y="79342"/>
                    <a:pt x="244142" y="85348"/>
                  </a:cubicBezTo>
                  <a:cubicBezTo>
                    <a:pt x="177107" y="123305"/>
                    <a:pt x="-61493" y="303534"/>
                    <a:pt x="39872" y="394454"/>
                  </a:cubicBezTo>
                  <a:cubicBezTo>
                    <a:pt x="54724" y="407837"/>
                    <a:pt x="70232" y="414386"/>
                    <a:pt x="90964" y="411900"/>
                  </a:cubicBezTo>
                  <a:cubicBezTo>
                    <a:pt x="57899" y="480446"/>
                    <a:pt x="-31206" y="640052"/>
                    <a:pt x="11237" y="716834"/>
                  </a:cubicBezTo>
                  <a:cubicBezTo>
                    <a:pt x="46075" y="779863"/>
                    <a:pt x="160048" y="787821"/>
                    <a:pt x="221563" y="791994"/>
                  </a:cubicBezTo>
                  <a:cubicBezTo>
                    <a:pt x="326278" y="799013"/>
                    <a:pt x="442532" y="787748"/>
                    <a:pt x="536031" y="736508"/>
                  </a:cubicBezTo>
                  <a:cubicBezTo>
                    <a:pt x="594767" y="704270"/>
                    <a:pt x="632522" y="657967"/>
                    <a:pt x="653762" y="595149"/>
                  </a:cubicBezTo>
                  <a:cubicBezTo>
                    <a:pt x="572595" y="637712"/>
                    <a:pt x="549370" y="470407"/>
                    <a:pt x="550598" y="428239"/>
                  </a:cubicBezTo>
                  <a:cubicBezTo>
                    <a:pt x="640202" y="496345"/>
                    <a:pt x="763379" y="527109"/>
                    <a:pt x="815339" y="399741"/>
                  </a:cubicBezTo>
                  <a:cubicBezTo>
                    <a:pt x="825899" y="373831"/>
                    <a:pt x="829647" y="345268"/>
                    <a:pt x="834373" y="317811"/>
                  </a:cubicBezTo>
                  <a:cubicBezTo>
                    <a:pt x="777114" y="350804"/>
                    <a:pt x="676876" y="246464"/>
                    <a:pt x="654048" y="201855"/>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5" name="Freeform 924">
              <a:extLst>
                <a:ext uri="{FF2B5EF4-FFF2-40B4-BE49-F238E27FC236}">
                  <a16:creationId xmlns:a16="http://schemas.microsoft.com/office/drawing/2014/main" id="{CFCA470A-5A41-240D-FBD3-180B1F34D8C6}"/>
                </a:ext>
              </a:extLst>
            </p:cNvPr>
            <p:cNvSpPr/>
            <p:nvPr/>
          </p:nvSpPr>
          <p:spPr>
            <a:xfrm>
              <a:off x="-5998695" y="3587666"/>
              <a:ext cx="217943" cy="227058"/>
            </a:xfrm>
            <a:custGeom>
              <a:avLst/>
              <a:gdLst>
                <a:gd name="connsiteX0" fmla="*/ 183089 w 217943"/>
                <a:gd name="connsiteY0" fmla="*/ 17168 h 227058"/>
                <a:gd name="connsiteX1" fmla="*/ 33955 w 217943"/>
                <a:gd name="connsiteY1" fmla="*/ 45013 h 227058"/>
                <a:gd name="connsiteX2" fmla="*/ 50210 w 217943"/>
                <a:gd name="connsiteY2" fmla="*/ 207713 h 227058"/>
                <a:gd name="connsiteX3" fmla="*/ 125719 w 217943"/>
                <a:gd name="connsiteY3" fmla="*/ 213829 h 227058"/>
                <a:gd name="connsiteX4" fmla="*/ 111623 w 217943"/>
                <a:gd name="connsiteY4" fmla="*/ 186022 h 227058"/>
                <a:gd name="connsiteX5" fmla="*/ 183089 w 217943"/>
                <a:gd name="connsiteY5" fmla="*/ 17168 h 227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943" h="227058">
                  <a:moveTo>
                    <a:pt x="183089" y="17168"/>
                  </a:moveTo>
                  <a:cubicBezTo>
                    <a:pt x="156947" y="-8060"/>
                    <a:pt x="85980" y="-10648"/>
                    <a:pt x="33955" y="45013"/>
                  </a:cubicBezTo>
                  <a:cubicBezTo>
                    <a:pt x="-18154" y="100748"/>
                    <a:pt x="-8378" y="168171"/>
                    <a:pt x="50210" y="207713"/>
                  </a:cubicBezTo>
                  <a:cubicBezTo>
                    <a:pt x="108808" y="247329"/>
                    <a:pt x="125719" y="213829"/>
                    <a:pt x="125719" y="213829"/>
                  </a:cubicBezTo>
                  <a:cubicBezTo>
                    <a:pt x="125719" y="213829"/>
                    <a:pt x="90161" y="204803"/>
                    <a:pt x="111623" y="186022"/>
                  </a:cubicBezTo>
                  <a:cubicBezTo>
                    <a:pt x="133039" y="167314"/>
                    <a:pt x="285025" y="115430"/>
                    <a:pt x="183089" y="1716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6" name="Freeform 925">
              <a:extLst>
                <a:ext uri="{FF2B5EF4-FFF2-40B4-BE49-F238E27FC236}">
                  <a16:creationId xmlns:a16="http://schemas.microsoft.com/office/drawing/2014/main" id="{96AF0443-3A52-AAEA-658C-210278C72A62}"/>
                </a:ext>
              </a:extLst>
            </p:cNvPr>
            <p:cNvSpPr/>
            <p:nvPr/>
          </p:nvSpPr>
          <p:spPr>
            <a:xfrm>
              <a:off x="-5959413" y="3658003"/>
              <a:ext cx="66763" cy="135975"/>
            </a:xfrm>
            <a:custGeom>
              <a:avLst/>
              <a:gdLst>
                <a:gd name="connsiteX0" fmla="*/ 66536 w 66763"/>
                <a:gd name="connsiteY0" fmla="*/ 135976 h 135975"/>
                <a:gd name="connsiteX1" fmla="*/ 729 w 66763"/>
                <a:gd name="connsiteY1" fmla="*/ 78657 h 135975"/>
                <a:gd name="connsiteX2" fmla="*/ 36498 w 66763"/>
                <a:gd name="connsiteY2" fmla="*/ 79 h 135975"/>
                <a:gd name="connsiteX3" fmla="*/ 7107 w 66763"/>
                <a:gd name="connsiteY3" fmla="*/ 77146 h 135975"/>
                <a:gd name="connsiteX4" fmla="*/ 66536 w 66763"/>
                <a:gd name="connsiteY4" fmla="*/ 135976 h 135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63" h="135975">
                  <a:moveTo>
                    <a:pt x="66536" y="135976"/>
                  </a:moveTo>
                  <a:cubicBezTo>
                    <a:pt x="69240" y="135506"/>
                    <a:pt x="19984" y="129602"/>
                    <a:pt x="729" y="78657"/>
                  </a:cubicBezTo>
                  <a:cubicBezTo>
                    <a:pt x="-6231" y="23898"/>
                    <a:pt x="39019" y="-1616"/>
                    <a:pt x="36498" y="79"/>
                  </a:cubicBezTo>
                  <a:cubicBezTo>
                    <a:pt x="40828" y="761"/>
                    <a:pt x="184" y="29406"/>
                    <a:pt x="7107" y="77146"/>
                  </a:cubicBezTo>
                  <a:cubicBezTo>
                    <a:pt x="23298" y="122086"/>
                    <a:pt x="70431" y="132632"/>
                    <a:pt x="66536" y="13597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7" name="Freeform 926">
              <a:extLst>
                <a:ext uri="{FF2B5EF4-FFF2-40B4-BE49-F238E27FC236}">
                  <a16:creationId xmlns:a16="http://schemas.microsoft.com/office/drawing/2014/main" id="{D6FA45AE-045D-04DB-A98A-E0EC75CF04EB}"/>
                </a:ext>
              </a:extLst>
            </p:cNvPr>
            <p:cNvSpPr/>
            <p:nvPr/>
          </p:nvSpPr>
          <p:spPr>
            <a:xfrm>
              <a:off x="-5839204" y="3637229"/>
              <a:ext cx="45918" cy="50579"/>
            </a:xfrm>
            <a:custGeom>
              <a:avLst/>
              <a:gdLst>
                <a:gd name="connsiteX0" fmla="*/ 50 w 45918"/>
                <a:gd name="connsiteY0" fmla="*/ 50393 h 50579"/>
                <a:gd name="connsiteX1" fmla="*/ 28324 w 45918"/>
                <a:gd name="connsiteY1" fmla="*/ 29595 h 50579"/>
                <a:gd name="connsiteX2" fmla="*/ 44007 w 45918"/>
                <a:gd name="connsiteY2" fmla="*/ 56 h 50579"/>
                <a:gd name="connsiteX3" fmla="*/ 32939 w 45918"/>
                <a:gd name="connsiteY3" fmla="*/ 34348 h 50579"/>
                <a:gd name="connsiteX4" fmla="*/ 50 w 45918"/>
                <a:gd name="connsiteY4" fmla="*/ 50393 h 50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18" h="50579">
                  <a:moveTo>
                    <a:pt x="50" y="50393"/>
                  </a:moveTo>
                  <a:cubicBezTo>
                    <a:pt x="-993" y="48053"/>
                    <a:pt x="14542" y="42407"/>
                    <a:pt x="28324" y="29595"/>
                  </a:cubicBezTo>
                  <a:cubicBezTo>
                    <a:pt x="42632" y="16644"/>
                    <a:pt x="42706" y="203"/>
                    <a:pt x="44007" y="56"/>
                  </a:cubicBezTo>
                  <a:cubicBezTo>
                    <a:pt x="46416" y="-1206"/>
                    <a:pt x="49454" y="19269"/>
                    <a:pt x="32939" y="34348"/>
                  </a:cubicBezTo>
                  <a:cubicBezTo>
                    <a:pt x="17284" y="48670"/>
                    <a:pt x="161" y="51397"/>
                    <a:pt x="50" y="5039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8" name="Freeform 927">
              <a:extLst>
                <a:ext uri="{FF2B5EF4-FFF2-40B4-BE49-F238E27FC236}">
                  <a16:creationId xmlns:a16="http://schemas.microsoft.com/office/drawing/2014/main" id="{861849FB-11DA-B697-C257-F344FF39727C}"/>
                </a:ext>
              </a:extLst>
            </p:cNvPr>
            <p:cNvSpPr/>
            <p:nvPr/>
          </p:nvSpPr>
          <p:spPr>
            <a:xfrm>
              <a:off x="-5837078" y="3582794"/>
              <a:ext cx="92827" cy="109585"/>
            </a:xfrm>
            <a:custGeom>
              <a:avLst/>
              <a:gdLst>
                <a:gd name="connsiteX0" fmla="*/ 92827 w 92827"/>
                <a:gd name="connsiteY0" fmla="*/ 62301 h 109585"/>
                <a:gd name="connsiteX1" fmla="*/ 19525 w 92827"/>
                <a:gd name="connsiteY1" fmla="*/ 86369 h 109585"/>
                <a:gd name="connsiteX2" fmla="*/ 38633 w 92827"/>
                <a:gd name="connsiteY2" fmla="*/ 2569 h 109585"/>
                <a:gd name="connsiteX3" fmla="*/ 92827 w 92827"/>
                <a:gd name="connsiteY3" fmla="*/ 62301 h 109585"/>
              </a:gdLst>
              <a:ahLst/>
              <a:cxnLst>
                <a:cxn ang="0">
                  <a:pos x="connsiteX0" y="connsiteY0"/>
                </a:cxn>
                <a:cxn ang="0">
                  <a:pos x="connsiteX1" y="connsiteY1"/>
                </a:cxn>
                <a:cxn ang="0">
                  <a:pos x="connsiteX2" y="connsiteY2"/>
                </a:cxn>
                <a:cxn ang="0">
                  <a:pos x="connsiteX3" y="connsiteY3"/>
                </a:cxn>
              </a:cxnLst>
              <a:rect l="l" t="t" r="r" b="b"/>
              <a:pathLst>
                <a:path w="92827" h="109585">
                  <a:moveTo>
                    <a:pt x="92827" y="62301"/>
                  </a:moveTo>
                  <a:cubicBezTo>
                    <a:pt x="88719" y="102884"/>
                    <a:pt x="59227" y="132101"/>
                    <a:pt x="19525" y="86369"/>
                  </a:cubicBezTo>
                  <a:cubicBezTo>
                    <a:pt x="-20214" y="40711"/>
                    <a:pt x="8161" y="-12362"/>
                    <a:pt x="38633" y="2569"/>
                  </a:cubicBezTo>
                  <a:cubicBezTo>
                    <a:pt x="69214" y="17610"/>
                    <a:pt x="92827" y="62301"/>
                    <a:pt x="92827" y="62301"/>
                  </a:cubicBezTo>
                </a:path>
              </a:pathLst>
            </a:custGeom>
            <a:solidFill>
              <a:srgbClr val="8168B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9" name="Freeform 928">
              <a:extLst>
                <a:ext uri="{FF2B5EF4-FFF2-40B4-BE49-F238E27FC236}">
                  <a16:creationId xmlns:a16="http://schemas.microsoft.com/office/drawing/2014/main" id="{63AFBC64-6C5F-5534-D7C9-C81819EAFFF5}"/>
                </a:ext>
              </a:extLst>
            </p:cNvPr>
            <p:cNvSpPr/>
            <p:nvPr/>
          </p:nvSpPr>
          <p:spPr>
            <a:xfrm>
              <a:off x="-5865300" y="3038510"/>
              <a:ext cx="767037" cy="736989"/>
            </a:xfrm>
            <a:custGeom>
              <a:avLst/>
              <a:gdLst>
                <a:gd name="connsiteX0" fmla="*/ 431871 w 767037"/>
                <a:gd name="connsiteY0" fmla="*/ 27491 h 736989"/>
                <a:gd name="connsiteX1" fmla="*/ 97575 w 767037"/>
                <a:gd name="connsiteY1" fmla="*/ 114598 h 736989"/>
                <a:gd name="connsiteX2" fmla="*/ 74285 w 767037"/>
                <a:gd name="connsiteY2" fmla="*/ 609423 h 736989"/>
                <a:gd name="connsiteX3" fmla="*/ 280937 w 767037"/>
                <a:gd name="connsiteY3" fmla="*/ 733345 h 736989"/>
                <a:gd name="connsiteX4" fmla="*/ 639824 w 767037"/>
                <a:gd name="connsiteY4" fmla="*/ 665415 h 736989"/>
                <a:gd name="connsiteX5" fmla="*/ 752902 w 767037"/>
                <a:gd name="connsiteY5" fmla="*/ 320829 h 736989"/>
                <a:gd name="connsiteX6" fmla="*/ 733462 w 767037"/>
                <a:gd name="connsiteY6" fmla="*/ 96821 h 736989"/>
                <a:gd name="connsiteX7" fmla="*/ 431871 w 767037"/>
                <a:gd name="connsiteY7" fmla="*/ 27491 h 736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7037" h="736989">
                  <a:moveTo>
                    <a:pt x="431871" y="27491"/>
                  </a:moveTo>
                  <a:cubicBezTo>
                    <a:pt x="431871" y="27491"/>
                    <a:pt x="238309" y="-32813"/>
                    <a:pt x="97575" y="114598"/>
                  </a:cubicBezTo>
                  <a:cubicBezTo>
                    <a:pt x="-43123" y="262008"/>
                    <a:pt x="-14128" y="467382"/>
                    <a:pt x="74285" y="609423"/>
                  </a:cubicBezTo>
                  <a:cubicBezTo>
                    <a:pt x="162735" y="751509"/>
                    <a:pt x="280937" y="733345"/>
                    <a:pt x="280937" y="733345"/>
                  </a:cubicBezTo>
                  <a:cubicBezTo>
                    <a:pt x="280937" y="733345"/>
                    <a:pt x="579565" y="760720"/>
                    <a:pt x="639824" y="665415"/>
                  </a:cubicBezTo>
                  <a:cubicBezTo>
                    <a:pt x="700037" y="570065"/>
                    <a:pt x="752902" y="320829"/>
                    <a:pt x="752902" y="320829"/>
                  </a:cubicBezTo>
                  <a:cubicBezTo>
                    <a:pt x="752902" y="320829"/>
                    <a:pt x="795198" y="220126"/>
                    <a:pt x="733462" y="96821"/>
                  </a:cubicBezTo>
                  <a:cubicBezTo>
                    <a:pt x="671735" y="-26485"/>
                    <a:pt x="491336" y="-10366"/>
                    <a:pt x="431871" y="2749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0" name="Freeform 929">
              <a:extLst>
                <a:ext uri="{FF2B5EF4-FFF2-40B4-BE49-F238E27FC236}">
                  <a16:creationId xmlns:a16="http://schemas.microsoft.com/office/drawing/2014/main" id="{10115675-9F3D-98B7-7F67-168E1A0B426D}"/>
                </a:ext>
              </a:extLst>
            </p:cNvPr>
            <p:cNvSpPr/>
            <p:nvPr/>
          </p:nvSpPr>
          <p:spPr>
            <a:xfrm>
              <a:off x="-5310021" y="3203408"/>
              <a:ext cx="245163" cy="521849"/>
            </a:xfrm>
            <a:custGeom>
              <a:avLst/>
              <a:gdLst>
                <a:gd name="connsiteX0" fmla="*/ 112736 w 245163"/>
                <a:gd name="connsiteY0" fmla="*/ 0 h 521849"/>
                <a:gd name="connsiteX1" fmla="*/ 125825 w 245163"/>
                <a:gd name="connsiteY1" fmla="*/ 177843 h 521849"/>
                <a:gd name="connsiteX2" fmla="*/ 80501 w 245163"/>
                <a:gd name="connsiteY2" fmla="*/ 332198 h 521849"/>
                <a:gd name="connsiteX3" fmla="*/ 53243 w 245163"/>
                <a:gd name="connsiteY3" fmla="*/ 313021 h 521849"/>
                <a:gd name="connsiteX4" fmla="*/ 341 w 245163"/>
                <a:gd name="connsiteY4" fmla="*/ 339613 h 521849"/>
                <a:gd name="connsiteX5" fmla="*/ 54286 w 245163"/>
                <a:gd name="connsiteY5" fmla="*/ 411642 h 521849"/>
                <a:gd name="connsiteX6" fmla="*/ 62114 w 245163"/>
                <a:gd name="connsiteY6" fmla="*/ 521849 h 521849"/>
                <a:gd name="connsiteX7" fmla="*/ 244746 w 245163"/>
                <a:gd name="connsiteY7" fmla="*/ 268984 h 521849"/>
                <a:gd name="connsiteX8" fmla="*/ 112736 w 245163"/>
                <a:gd name="connsiteY8" fmla="*/ 0 h 521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163" h="521849">
                  <a:moveTo>
                    <a:pt x="112736" y="0"/>
                  </a:moveTo>
                  <a:cubicBezTo>
                    <a:pt x="112736" y="0"/>
                    <a:pt x="171583" y="72821"/>
                    <a:pt x="125825" y="177843"/>
                  </a:cubicBezTo>
                  <a:cubicBezTo>
                    <a:pt x="80031" y="282911"/>
                    <a:pt x="62797" y="303414"/>
                    <a:pt x="80501" y="332198"/>
                  </a:cubicBezTo>
                  <a:cubicBezTo>
                    <a:pt x="80501" y="332198"/>
                    <a:pt x="69507" y="342091"/>
                    <a:pt x="53243" y="313021"/>
                  </a:cubicBezTo>
                  <a:cubicBezTo>
                    <a:pt x="37052" y="283952"/>
                    <a:pt x="3987" y="295935"/>
                    <a:pt x="341" y="339613"/>
                  </a:cubicBezTo>
                  <a:cubicBezTo>
                    <a:pt x="-3296" y="383254"/>
                    <a:pt x="22698" y="404301"/>
                    <a:pt x="54286" y="411642"/>
                  </a:cubicBezTo>
                  <a:cubicBezTo>
                    <a:pt x="85911" y="418983"/>
                    <a:pt x="82809" y="475289"/>
                    <a:pt x="62114" y="521849"/>
                  </a:cubicBezTo>
                  <a:cubicBezTo>
                    <a:pt x="62114" y="521849"/>
                    <a:pt x="235802" y="463886"/>
                    <a:pt x="244746" y="268984"/>
                  </a:cubicBezTo>
                  <a:cubicBezTo>
                    <a:pt x="253793" y="74083"/>
                    <a:pt x="112736" y="0"/>
                    <a:pt x="112736"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1" name="Freeform 930">
              <a:extLst>
                <a:ext uri="{FF2B5EF4-FFF2-40B4-BE49-F238E27FC236}">
                  <a16:creationId xmlns:a16="http://schemas.microsoft.com/office/drawing/2014/main" id="{ACE6DF46-ED23-5908-2DCC-42383A69C51A}"/>
                </a:ext>
              </a:extLst>
            </p:cNvPr>
            <p:cNvSpPr/>
            <p:nvPr/>
          </p:nvSpPr>
          <p:spPr>
            <a:xfrm>
              <a:off x="-5433815" y="3608878"/>
              <a:ext cx="93162" cy="77682"/>
            </a:xfrm>
            <a:custGeom>
              <a:avLst/>
              <a:gdLst>
                <a:gd name="connsiteX0" fmla="*/ 93091 w 93162"/>
                <a:gd name="connsiteY0" fmla="*/ 75502 h 77682"/>
                <a:gd name="connsiteX1" fmla="*/ 35001 w 93162"/>
                <a:gd name="connsiteY1" fmla="*/ 53920 h 77682"/>
                <a:gd name="connsiteX2" fmla="*/ 247 w 93162"/>
                <a:gd name="connsiteY2" fmla="*/ 19 h 77682"/>
                <a:gd name="connsiteX3" fmla="*/ 30349 w 93162"/>
                <a:gd name="connsiteY3" fmla="*/ 58664 h 77682"/>
                <a:gd name="connsiteX4" fmla="*/ 93091 w 93162"/>
                <a:gd name="connsiteY4" fmla="*/ 75502 h 77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62" h="77682">
                  <a:moveTo>
                    <a:pt x="93091" y="75502"/>
                  </a:moveTo>
                  <a:cubicBezTo>
                    <a:pt x="93562" y="72268"/>
                    <a:pt x="61291" y="79066"/>
                    <a:pt x="35001" y="53920"/>
                  </a:cubicBezTo>
                  <a:cubicBezTo>
                    <a:pt x="10373" y="28517"/>
                    <a:pt x="2185" y="-847"/>
                    <a:pt x="247" y="19"/>
                  </a:cubicBezTo>
                  <a:cubicBezTo>
                    <a:pt x="-1304" y="-18"/>
                    <a:pt x="3958" y="31179"/>
                    <a:pt x="30349" y="58664"/>
                  </a:cubicBezTo>
                  <a:cubicBezTo>
                    <a:pt x="59740" y="86334"/>
                    <a:pt x="94965" y="75723"/>
                    <a:pt x="93091" y="7550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2" name="Freeform 931">
              <a:extLst>
                <a:ext uri="{FF2B5EF4-FFF2-40B4-BE49-F238E27FC236}">
                  <a16:creationId xmlns:a16="http://schemas.microsoft.com/office/drawing/2014/main" id="{D1CD7DBF-D93A-4C40-86F8-6DC26A0E4022}"/>
                </a:ext>
              </a:extLst>
            </p:cNvPr>
            <p:cNvSpPr/>
            <p:nvPr/>
          </p:nvSpPr>
          <p:spPr>
            <a:xfrm>
              <a:off x="-5496284" y="3665240"/>
              <a:ext cx="138560" cy="42271"/>
            </a:xfrm>
            <a:custGeom>
              <a:avLst/>
              <a:gdLst>
                <a:gd name="connsiteX0" fmla="*/ 138400 w 138560"/>
                <a:gd name="connsiteY0" fmla="*/ 24215 h 42271"/>
                <a:gd name="connsiteX1" fmla="*/ 67691 w 138560"/>
                <a:gd name="connsiteY1" fmla="*/ 30911 h 42271"/>
                <a:gd name="connsiteX2" fmla="*/ 39 w 138560"/>
                <a:gd name="connsiteY2" fmla="*/ 110 h 42271"/>
                <a:gd name="connsiteX3" fmla="*/ 65919 w 138560"/>
                <a:gd name="connsiteY3" fmla="*/ 37239 h 42271"/>
                <a:gd name="connsiteX4" fmla="*/ 138400 w 138560"/>
                <a:gd name="connsiteY4" fmla="*/ 24215 h 422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560" h="42271">
                  <a:moveTo>
                    <a:pt x="138400" y="24215"/>
                  </a:moveTo>
                  <a:cubicBezTo>
                    <a:pt x="137496" y="21479"/>
                    <a:pt x="108612" y="46597"/>
                    <a:pt x="67691" y="30911"/>
                  </a:cubicBezTo>
                  <a:cubicBezTo>
                    <a:pt x="28562" y="19001"/>
                    <a:pt x="1091" y="-1686"/>
                    <a:pt x="39" y="110"/>
                  </a:cubicBezTo>
                  <a:cubicBezTo>
                    <a:pt x="-1143" y="1151"/>
                    <a:pt x="24925" y="24721"/>
                    <a:pt x="65919" y="37239"/>
                  </a:cubicBezTo>
                  <a:cubicBezTo>
                    <a:pt x="109369" y="53901"/>
                    <a:pt x="141105" y="23818"/>
                    <a:pt x="138400" y="2421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3" name="Freeform 932">
              <a:extLst>
                <a:ext uri="{FF2B5EF4-FFF2-40B4-BE49-F238E27FC236}">
                  <a16:creationId xmlns:a16="http://schemas.microsoft.com/office/drawing/2014/main" id="{9E736E85-3852-72FA-EB90-D634C9A52019}"/>
                </a:ext>
              </a:extLst>
            </p:cNvPr>
            <p:cNvSpPr/>
            <p:nvPr/>
          </p:nvSpPr>
          <p:spPr>
            <a:xfrm>
              <a:off x="-5646544" y="3475005"/>
              <a:ext cx="84416" cy="280333"/>
            </a:xfrm>
            <a:custGeom>
              <a:avLst/>
              <a:gdLst>
                <a:gd name="connsiteX0" fmla="*/ 84316 w 84416"/>
                <a:gd name="connsiteY0" fmla="*/ 280298 h 280333"/>
                <a:gd name="connsiteX1" fmla="*/ 15666 w 84416"/>
                <a:gd name="connsiteY1" fmla="*/ 148933 h 280333"/>
                <a:gd name="connsiteX2" fmla="*/ 8882 w 84416"/>
                <a:gd name="connsiteY2" fmla="*/ 13 h 280333"/>
                <a:gd name="connsiteX3" fmla="*/ 9242 w 84416"/>
                <a:gd name="connsiteY3" fmla="*/ 150481 h 280333"/>
                <a:gd name="connsiteX4" fmla="*/ 84316 w 84416"/>
                <a:gd name="connsiteY4" fmla="*/ 280298 h 280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16" h="280333">
                  <a:moveTo>
                    <a:pt x="84316" y="280298"/>
                  </a:moveTo>
                  <a:cubicBezTo>
                    <a:pt x="87021" y="278889"/>
                    <a:pt x="34128" y="231076"/>
                    <a:pt x="15666" y="148933"/>
                  </a:cubicBezTo>
                  <a:cubicBezTo>
                    <a:pt x="-3811" y="68016"/>
                    <a:pt x="10903" y="-172"/>
                    <a:pt x="8882" y="13"/>
                  </a:cubicBezTo>
                  <a:cubicBezTo>
                    <a:pt x="7442" y="-1065"/>
                    <a:pt x="-10586" y="67657"/>
                    <a:pt x="9242" y="150481"/>
                  </a:cubicBezTo>
                  <a:cubicBezTo>
                    <a:pt x="28285" y="234705"/>
                    <a:pt x="84787" y="281809"/>
                    <a:pt x="84316" y="28029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4" name="Freeform 933">
              <a:extLst>
                <a:ext uri="{FF2B5EF4-FFF2-40B4-BE49-F238E27FC236}">
                  <a16:creationId xmlns:a16="http://schemas.microsoft.com/office/drawing/2014/main" id="{D10B1367-C705-BBBE-D7D0-9AAA14F797A0}"/>
                </a:ext>
              </a:extLst>
            </p:cNvPr>
            <p:cNvSpPr/>
            <p:nvPr/>
          </p:nvSpPr>
          <p:spPr>
            <a:xfrm>
              <a:off x="-5640996" y="3112049"/>
              <a:ext cx="167609" cy="242384"/>
            </a:xfrm>
            <a:custGeom>
              <a:avLst/>
              <a:gdLst>
                <a:gd name="connsiteX0" fmla="*/ 130 w 167609"/>
                <a:gd name="connsiteY0" fmla="*/ 242361 h 242384"/>
                <a:gd name="connsiteX1" fmla="*/ 52737 w 167609"/>
                <a:gd name="connsiteY1" fmla="*/ 100026 h 242384"/>
                <a:gd name="connsiteX2" fmla="*/ 167578 w 167609"/>
                <a:gd name="connsiteY2" fmla="*/ 107 h 242384"/>
                <a:gd name="connsiteX3" fmla="*/ 47291 w 167609"/>
                <a:gd name="connsiteY3" fmla="*/ 96213 h 242384"/>
                <a:gd name="connsiteX4" fmla="*/ 130 w 167609"/>
                <a:gd name="connsiteY4" fmla="*/ 242361 h 242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609" h="242384">
                  <a:moveTo>
                    <a:pt x="130" y="242361"/>
                  </a:moveTo>
                  <a:cubicBezTo>
                    <a:pt x="3730" y="243807"/>
                    <a:pt x="2290" y="170010"/>
                    <a:pt x="52737" y="100026"/>
                  </a:cubicBezTo>
                  <a:cubicBezTo>
                    <a:pt x="101882" y="29757"/>
                    <a:pt x="169277" y="1553"/>
                    <a:pt x="167578" y="107"/>
                  </a:cubicBezTo>
                  <a:cubicBezTo>
                    <a:pt x="168012" y="-1901"/>
                    <a:pt x="97950" y="24147"/>
                    <a:pt x="47291" y="96213"/>
                  </a:cubicBezTo>
                  <a:cubicBezTo>
                    <a:pt x="-4485" y="168278"/>
                    <a:pt x="56" y="243909"/>
                    <a:pt x="130" y="24236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5" name="Freeform 934">
              <a:extLst>
                <a:ext uri="{FF2B5EF4-FFF2-40B4-BE49-F238E27FC236}">
                  <a16:creationId xmlns:a16="http://schemas.microsoft.com/office/drawing/2014/main" id="{8C019847-0AFF-5EDC-A6FB-57A853FDBE86}"/>
                </a:ext>
              </a:extLst>
            </p:cNvPr>
            <p:cNvSpPr/>
            <p:nvPr/>
          </p:nvSpPr>
          <p:spPr>
            <a:xfrm>
              <a:off x="-5354131" y="3109005"/>
              <a:ext cx="103489" cy="137053"/>
            </a:xfrm>
            <a:custGeom>
              <a:avLst/>
              <a:gdLst>
                <a:gd name="connsiteX0" fmla="*/ 103446 w 103489"/>
                <a:gd name="connsiteY0" fmla="*/ 137040 h 137053"/>
                <a:gd name="connsiteX1" fmla="*/ 73085 w 103489"/>
                <a:gd name="connsiteY1" fmla="*/ 52162 h 137053"/>
                <a:gd name="connsiteX2" fmla="*/ 32 w 103489"/>
                <a:gd name="connsiteY2" fmla="*/ 204 h 137053"/>
                <a:gd name="connsiteX3" fmla="*/ 67787 w 103489"/>
                <a:gd name="connsiteY3" fmla="*/ 56150 h 137053"/>
                <a:gd name="connsiteX4" fmla="*/ 103446 w 103489"/>
                <a:gd name="connsiteY4" fmla="*/ 137040 h 13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489" h="137053">
                  <a:moveTo>
                    <a:pt x="103446" y="137040"/>
                  </a:moveTo>
                  <a:cubicBezTo>
                    <a:pt x="103769" y="137721"/>
                    <a:pt x="103086" y="94219"/>
                    <a:pt x="73085" y="52162"/>
                  </a:cubicBezTo>
                  <a:cubicBezTo>
                    <a:pt x="43297" y="9341"/>
                    <a:pt x="-577" y="-1703"/>
                    <a:pt x="32" y="204"/>
                  </a:cubicBezTo>
                  <a:cubicBezTo>
                    <a:pt x="-1306" y="1861"/>
                    <a:pt x="39476" y="15208"/>
                    <a:pt x="67787" y="56150"/>
                  </a:cubicBezTo>
                  <a:cubicBezTo>
                    <a:pt x="96412" y="96125"/>
                    <a:pt x="100169" y="137933"/>
                    <a:pt x="103446" y="13704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6" name="Freeform 935">
              <a:extLst>
                <a:ext uri="{FF2B5EF4-FFF2-40B4-BE49-F238E27FC236}">
                  <a16:creationId xmlns:a16="http://schemas.microsoft.com/office/drawing/2014/main" id="{E8228368-BDB2-AB7C-3970-BC1E64DCB7CF}"/>
                </a:ext>
              </a:extLst>
            </p:cNvPr>
            <p:cNvSpPr/>
            <p:nvPr/>
          </p:nvSpPr>
          <p:spPr>
            <a:xfrm>
              <a:off x="-5285648" y="3356883"/>
              <a:ext cx="20334" cy="145428"/>
            </a:xfrm>
            <a:custGeom>
              <a:avLst/>
              <a:gdLst>
                <a:gd name="connsiteX0" fmla="*/ 20036 w 20334"/>
                <a:gd name="connsiteY0" fmla="*/ 145085 h 145428"/>
                <a:gd name="connsiteX1" fmla="*/ 15061 w 20334"/>
                <a:gd name="connsiteY1" fmla="*/ 75028 h 145428"/>
                <a:gd name="connsiteX2" fmla="*/ 1390 w 20334"/>
                <a:gd name="connsiteY2" fmla="*/ 88 h 145428"/>
                <a:gd name="connsiteX3" fmla="*/ 9144 w 20334"/>
                <a:gd name="connsiteY3" fmla="*/ 72154 h 145428"/>
                <a:gd name="connsiteX4" fmla="*/ 20036 w 20334"/>
                <a:gd name="connsiteY4" fmla="*/ 145085 h 145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34" h="145428">
                  <a:moveTo>
                    <a:pt x="20036" y="145085"/>
                  </a:moveTo>
                  <a:cubicBezTo>
                    <a:pt x="23784" y="145620"/>
                    <a:pt x="-9530" y="113676"/>
                    <a:pt x="15061" y="75028"/>
                  </a:cubicBezTo>
                  <a:cubicBezTo>
                    <a:pt x="31935" y="29692"/>
                    <a:pt x="61" y="-1892"/>
                    <a:pt x="1390" y="88"/>
                  </a:cubicBezTo>
                  <a:cubicBezTo>
                    <a:pt x="-2432" y="-22"/>
                    <a:pt x="24467" y="33118"/>
                    <a:pt x="9144" y="72154"/>
                  </a:cubicBezTo>
                  <a:cubicBezTo>
                    <a:pt x="-17174" y="115436"/>
                    <a:pt x="21873" y="149221"/>
                    <a:pt x="20036" y="14508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7" name="Freeform 936">
              <a:extLst>
                <a:ext uri="{FF2B5EF4-FFF2-40B4-BE49-F238E27FC236}">
                  <a16:creationId xmlns:a16="http://schemas.microsoft.com/office/drawing/2014/main" id="{337A483E-9578-11FC-B1B4-E19BC9750DFA}"/>
                </a:ext>
              </a:extLst>
            </p:cNvPr>
            <p:cNvSpPr/>
            <p:nvPr/>
          </p:nvSpPr>
          <p:spPr>
            <a:xfrm>
              <a:off x="-5798243" y="3567656"/>
              <a:ext cx="66538" cy="43151"/>
            </a:xfrm>
            <a:custGeom>
              <a:avLst/>
              <a:gdLst>
                <a:gd name="connsiteX0" fmla="*/ 18 w 66538"/>
                <a:gd name="connsiteY0" fmla="*/ 41673 h 43151"/>
                <a:gd name="connsiteX1" fmla="*/ 40690 w 66538"/>
                <a:gd name="connsiteY1" fmla="*/ 32895 h 43151"/>
                <a:gd name="connsiteX2" fmla="*/ 66324 w 66538"/>
                <a:gd name="connsiteY2" fmla="*/ 49 h 43151"/>
                <a:gd name="connsiteX3" fmla="*/ 36979 w 66538"/>
                <a:gd name="connsiteY3" fmla="*/ 27498 h 43151"/>
                <a:gd name="connsiteX4" fmla="*/ 18 w 66538"/>
                <a:gd name="connsiteY4" fmla="*/ 41673 h 43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38" h="43151">
                  <a:moveTo>
                    <a:pt x="18" y="41673"/>
                  </a:moveTo>
                  <a:cubicBezTo>
                    <a:pt x="-711" y="42935"/>
                    <a:pt x="20391" y="46859"/>
                    <a:pt x="40690" y="32895"/>
                  </a:cubicBezTo>
                  <a:cubicBezTo>
                    <a:pt x="60453" y="19116"/>
                    <a:pt x="67948" y="584"/>
                    <a:pt x="66324" y="49"/>
                  </a:cubicBezTo>
                  <a:cubicBezTo>
                    <a:pt x="64671" y="-1001"/>
                    <a:pt x="55007" y="14980"/>
                    <a:pt x="36979" y="27498"/>
                  </a:cubicBezTo>
                  <a:cubicBezTo>
                    <a:pt x="18840" y="40015"/>
                    <a:pt x="18" y="39260"/>
                    <a:pt x="18" y="4167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8" name="Freeform 937">
              <a:extLst>
                <a:ext uri="{FF2B5EF4-FFF2-40B4-BE49-F238E27FC236}">
                  <a16:creationId xmlns:a16="http://schemas.microsoft.com/office/drawing/2014/main" id="{3954028F-B9C5-41AF-D630-8024E3EA1EC7}"/>
                </a:ext>
              </a:extLst>
            </p:cNvPr>
            <p:cNvSpPr/>
            <p:nvPr/>
          </p:nvSpPr>
          <p:spPr>
            <a:xfrm>
              <a:off x="-5819645" y="3431468"/>
              <a:ext cx="18162" cy="151597"/>
            </a:xfrm>
            <a:custGeom>
              <a:avLst/>
              <a:gdLst>
                <a:gd name="connsiteX0" fmla="*/ 7316 w 18162"/>
                <a:gd name="connsiteY0" fmla="*/ 151592 h 151597"/>
                <a:gd name="connsiteX1" fmla="*/ 7611 w 18162"/>
                <a:gd name="connsiteY1" fmla="*/ 75575 h 151597"/>
                <a:gd name="connsiteX2" fmla="*/ 17922 w 18162"/>
                <a:gd name="connsiteY2" fmla="*/ 9 h 151597"/>
                <a:gd name="connsiteX3" fmla="*/ 1011 w 18162"/>
                <a:gd name="connsiteY3" fmla="*/ 75032 h 151597"/>
                <a:gd name="connsiteX4" fmla="*/ 7316 w 18162"/>
                <a:gd name="connsiteY4" fmla="*/ 151592 h 15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62" h="151597">
                  <a:moveTo>
                    <a:pt x="7316" y="151592"/>
                  </a:moveTo>
                  <a:cubicBezTo>
                    <a:pt x="9549" y="151196"/>
                    <a:pt x="3752" y="117448"/>
                    <a:pt x="7611" y="75575"/>
                  </a:cubicBezTo>
                  <a:cubicBezTo>
                    <a:pt x="10962" y="33656"/>
                    <a:pt x="19722" y="442"/>
                    <a:pt x="17922" y="9"/>
                  </a:cubicBezTo>
                  <a:cubicBezTo>
                    <a:pt x="16297" y="-636"/>
                    <a:pt x="4435" y="32284"/>
                    <a:pt x="1011" y="75032"/>
                  </a:cubicBezTo>
                  <a:cubicBezTo>
                    <a:pt x="-2958" y="117816"/>
                    <a:pt x="5949" y="152099"/>
                    <a:pt x="7316" y="15159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9" name="Freeform 938">
              <a:extLst>
                <a:ext uri="{FF2B5EF4-FFF2-40B4-BE49-F238E27FC236}">
                  <a16:creationId xmlns:a16="http://schemas.microsoft.com/office/drawing/2014/main" id="{C0952BDE-917C-85A7-69D8-4C5D0BFEBB31}"/>
                </a:ext>
              </a:extLst>
            </p:cNvPr>
            <p:cNvSpPr/>
            <p:nvPr/>
          </p:nvSpPr>
          <p:spPr>
            <a:xfrm>
              <a:off x="-5791201" y="3647829"/>
              <a:ext cx="86995" cy="25536"/>
            </a:xfrm>
            <a:custGeom>
              <a:avLst/>
              <a:gdLst>
                <a:gd name="connsiteX0" fmla="*/ 186 w 86995"/>
                <a:gd name="connsiteY0" fmla="*/ 104 h 25536"/>
                <a:gd name="connsiteX1" fmla="*/ 39990 w 86995"/>
                <a:gd name="connsiteY1" fmla="*/ 25369 h 25536"/>
                <a:gd name="connsiteX2" fmla="*/ 86975 w 86995"/>
                <a:gd name="connsiteY2" fmla="*/ 15504 h 25536"/>
                <a:gd name="connsiteX3" fmla="*/ 40645 w 86995"/>
                <a:gd name="connsiteY3" fmla="*/ 18783 h 25536"/>
                <a:gd name="connsiteX4" fmla="*/ 186 w 86995"/>
                <a:gd name="connsiteY4" fmla="*/ 104 h 2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995" h="25536">
                  <a:moveTo>
                    <a:pt x="186" y="104"/>
                  </a:moveTo>
                  <a:cubicBezTo>
                    <a:pt x="-1688" y="-394"/>
                    <a:pt x="10534" y="24070"/>
                    <a:pt x="39990" y="25369"/>
                  </a:cubicBezTo>
                  <a:cubicBezTo>
                    <a:pt x="67544" y="26944"/>
                    <a:pt x="87732" y="16950"/>
                    <a:pt x="86975" y="15504"/>
                  </a:cubicBezTo>
                  <a:cubicBezTo>
                    <a:pt x="86476" y="13634"/>
                    <a:pt x="65919" y="20367"/>
                    <a:pt x="40645" y="18783"/>
                  </a:cubicBezTo>
                  <a:cubicBezTo>
                    <a:pt x="14245" y="17844"/>
                    <a:pt x="2134" y="-1582"/>
                    <a:pt x="186" y="10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0" name="Freeform 939">
              <a:extLst>
                <a:ext uri="{FF2B5EF4-FFF2-40B4-BE49-F238E27FC236}">
                  <a16:creationId xmlns:a16="http://schemas.microsoft.com/office/drawing/2014/main" id="{4E5B5D39-3970-B74C-B8F9-FCA0B9425691}"/>
                </a:ext>
              </a:extLst>
            </p:cNvPr>
            <p:cNvSpPr/>
            <p:nvPr/>
          </p:nvSpPr>
          <p:spPr>
            <a:xfrm>
              <a:off x="-5376578" y="3662811"/>
              <a:ext cx="103869" cy="91518"/>
            </a:xfrm>
            <a:custGeom>
              <a:avLst/>
              <a:gdLst>
                <a:gd name="connsiteX0" fmla="*/ 99067 w 103869"/>
                <a:gd name="connsiteY0" fmla="*/ 60613 h 91518"/>
                <a:gd name="connsiteX1" fmla="*/ 43064 w 103869"/>
                <a:gd name="connsiteY1" fmla="*/ 7577 h 91518"/>
                <a:gd name="connsiteX2" fmla="*/ 24500 w 103869"/>
                <a:gd name="connsiteY2" fmla="*/ 91516 h 91518"/>
                <a:gd name="connsiteX3" fmla="*/ 99067 w 103869"/>
                <a:gd name="connsiteY3" fmla="*/ 60613 h 91518"/>
              </a:gdLst>
              <a:ahLst/>
              <a:cxnLst>
                <a:cxn ang="0">
                  <a:pos x="connsiteX0" y="connsiteY0"/>
                </a:cxn>
                <a:cxn ang="0">
                  <a:pos x="connsiteX1" y="connsiteY1"/>
                </a:cxn>
                <a:cxn ang="0">
                  <a:pos x="connsiteX2" y="connsiteY2"/>
                </a:cxn>
                <a:cxn ang="0">
                  <a:pos x="connsiteX3" y="connsiteY3"/>
                </a:cxn>
              </a:cxnLst>
              <a:rect l="l" t="t" r="r" b="b"/>
              <a:pathLst>
                <a:path w="103869" h="91518">
                  <a:moveTo>
                    <a:pt x="99067" y="60613"/>
                  </a:moveTo>
                  <a:cubicBezTo>
                    <a:pt x="112655" y="22185"/>
                    <a:pt x="98449" y="-16813"/>
                    <a:pt x="43064" y="7577"/>
                  </a:cubicBezTo>
                  <a:cubicBezTo>
                    <a:pt x="-12359" y="31967"/>
                    <a:pt x="-9469" y="91985"/>
                    <a:pt x="24500" y="91516"/>
                  </a:cubicBezTo>
                  <a:cubicBezTo>
                    <a:pt x="58498" y="90908"/>
                    <a:pt x="99067" y="60613"/>
                    <a:pt x="99067" y="60613"/>
                  </a:cubicBezTo>
                </a:path>
              </a:pathLst>
            </a:custGeom>
            <a:solidFill>
              <a:srgbClr val="8168B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1" name="Freeform 940">
              <a:extLst>
                <a:ext uri="{FF2B5EF4-FFF2-40B4-BE49-F238E27FC236}">
                  <a16:creationId xmlns:a16="http://schemas.microsoft.com/office/drawing/2014/main" id="{604A5222-79F5-ECDE-B002-A2E6E7C8AC4F}"/>
                </a:ext>
              </a:extLst>
            </p:cNvPr>
            <p:cNvSpPr/>
            <p:nvPr/>
          </p:nvSpPr>
          <p:spPr>
            <a:xfrm>
              <a:off x="-5358716" y="3696539"/>
              <a:ext cx="186303" cy="232960"/>
            </a:xfrm>
            <a:custGeom>
              <a:avLst/>
              <a:gdLst>
                <a:gd name="connsiteX0" fmla="*/ 73304 w 186303"/>
                <a:gd name="connsiteY0" fmla="*/ 901 h 232960"/>
                <a:gd name="connsiteX1" fmla="*/ 183826 w 186303"/>
                <a:gd name="connsiteY1" fmla="*/ 104671 h 232960"/>
                <a:gd name="connsiteX2" fmla="*/ 82102 w 186303"/>
                <a:gd name="connsiteY2" fmla="*/ 232904 h 232960"/>
                <a:gd name="connsiteX3" fmla="*/ 15325 w 186303"/>
                <a:gd name="connsiteY3" fmla="*/ 197322 h 232960"/>
                <a:gd name="connsiteX4" fmla="*/ 42113 w 186303"/>
                <a:gd name="connsiteY4" fmla="*/ 181600 h 232960"/>
                <a:gd name="connsiteX5" fmla="*/ 73304 w 186303"/>
                <a:gd name="connsiteY5" fmla="*/ 901 h 232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303" h="232960">
                  <a:moveTo>
                    <a:pt x="73304" y="901"/>
                  </a:moveTo>
                  <a:cubicBezTo>
                    <a:pt x="108899" y="-6292"/>
                    <a:pt x="170127" y="29685"/>
                    <a:pt x="183826" y="104671"/>
                  </a:cubicBezTo>
                  <a:cubicBezTo>
                    <a:pt x="197561" y="179582"/>
                    <a:pt x="152884" y="231071"/>
                    <a:pt x="82102" y="232904"/>
                  </a:cubicBezTo>
                  <a:cubicBezTo>
                    <a:pt x="11356" y="234599"/>
                    <a:pt x="15325" y="197322"/>
                    <a:pt x="15325" y="197322"/>
                  </a:cubicBezTo>
                  <a:cubicBezTo>
                    <a:pt x="15325" y="197322"/>
                    <a:pt x="50089" y="208901"/>
                    <a:pt x="42113" y="181600"/>
                  </a:cubicBezTo>
                  <a:cubicBezTo>
                    <a:pt x="34221" y="154216"/>
                    <a:pt x="-65694" y="28718"/>
                    <a:pt x="73304" y="90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2" name="Freeform 941">
              <a:extLst>
                <a:ext uri="{FF2B5EF4-FFF2-40B4-BE49-F238E27FC236}">
                  <a16:creationId xmlns:a16="http://schemas.microsoft.com/office/drawing/2014/main" id="{E89A6A1D-D99E-02E5-111A-77191DE72560}"/>
                </a:ext>
              </a:extLst>
            </p:cNvPr>
            <p:cNvSpPr/>
            <p:nvPr/>
          </p:nvSpPr>
          <p:spPr>
            <a:xfrm>
              <a:off x="-5322794" y="3799932"/>
              <a:ext cx="105952" cy="103627"/>
            </a:xfrm>
            <a:custGeom>
              <a:avLst/>
              <a:gdLst>
                <a:gd name="connsiteX0" fmla="*/ 62 w 105952"/>
                <a:gd name="connsiteY0" fmla="*/ 98314 h 103627"/>
                <a:gd name="connsiteX1" fmla="*/ 86536 w 105952"/>
                <a:gd name="connsiteY1" fmla="*/ 85547 h 103627"/>
                <a:gd name="connsiteX2" fmla="*/ 98970 w 105952"/>
                <a:gd name="connsiteY2" fmla="*/ 126 h 103627"/>
                <a:gd name="connsiteX3" fmla="*/ 81949 w 105952"/>
                <a:gd name="connsiteY3" fmla="*/ 80721 h 103627"/>
                <a:gd name="connsiteX4" fmla="*/ 62 w 105952"/>
                <a:gd name="connsiteY4" fmla="*/ 98314 h 103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2" h="103627">
                  <a:moveTo>
                    <a:pt x="62" y="98314"/>
                  </a:moveTo>
                  <a:cubicBezTo>
                    <a:pt x="-1886" y="96444"/>
                    <a:pt x="42754" y="118034"/>
                    <a:pt x="86536" y="85547"/>
                  </a:cubicBezTo>
                  <a:cubicBezTo>
                    <a:pt x="122048" y="43159"/>
                    <a:pt x="97743" y="-2720"/>
                    <a:pt x="98970" y="126"/>
                  </a:cubicBezTo>
                  <a:cubicBezTo>
                    <a:pt x="94899" y="-1633"/>
                    <a:pt x="113684" y="44274"/>
                    <a:pt x="81949" y="80721"/>
                  </a:cubicBezTo>
                  <a:cubicBezTo>
                    <a:pt x="43982" y="109901"/>
                    <a:pt x="-1305" y="93386"/>
                    <a:pt x="62" y="9831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3" name="Freeform 942">
              <a:extLst>
                <a:ext uri="{FF2B5EF4-FFF2-40B4-BE49-F238E27FC236}">
                  <a16:creationId xmlns:a16="http://schemas.microsoft.com/office/drawing/2014/main" id="{B785AF9D-0DF7-E8F5-65F8-F0579A926B2E}"/>
                </a:ext>
              </a:extLst>
            </p:cNvPr>
            <p:cNvSpPr/>
            <p:nvPr/>
          </p:nvSpPr>
          <p:spPr>
            <a:xfrm>
              <a:off x="-5330793" y="3713511"/>
              <a:ext cx="20751" cy="66294"/>
            </a:xfrm>
            <a:custGeom>
              <a:avLst/>
              <a:gdLst>
                <a:gd name="connsiteX0" fmla="*/ 20467 w 20751"/>
                <a:gd name="connsiteY0" fmla="*/ 66256 h 66294"/>
                <a:gd name="connsiteX1" fmla="*/ 7885 w 20751"/>
                <a:gd name="connsiteY1" fmla="*/ 33622 h 66294"/>
                <a:gd name="connsiteX2" fmla="*/ 10664 w 20751"/>
                <a:gd name="connsiteY2" fmla="*/ 233 h 66294"/>
                <a:gd name="connsiteX3" fmla="*/ 1433 w 20751"/>
                <a:gd name="connsiteY3" fmla="*/ 35059 h 66294"/>
                <a:gd name="connsiteX4" fmla="*/ 20467 w 20751"/>
                <a:gd name="connsiteY4" fmla="*/ 66256 h 6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1" h="66294">
                  <a:moveTo>
                    <a:pt x="20467" y="66256"/>
                  </a:moveTo>
                  <a:cubicBezTo>
                    <a:pt x="22562" y="64856"/>
                    <a:pt x="12537" y="51795"/>
                    <a:pt x="7885" y="33622"/>
                  </a:cubicBezTo>
                  <a:cubicBezTo>
                    <a:pt x="2762" y="14951"/>
                    <a:pt x="11670" y="1098"/>
                    <a:pt x="10664" y="233"/>
                  </a:cubicBezTo>
                  <a:cubicBezTo>
                    <a:pt x="9251" y="-2107"/>
                    <a:pt x="-4374" y="13469"/>
                    <a:pt x="1433" y="35059"/>
                  </a:cubicBezTo>
                  <a:cubicBezTo>
                    <a:pt x="6768" y="55534"/>
                    <a:pt x="19784" y="67048"/>
                    <a:pt x="20467" y="662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4" name="Freeform 943">
              <a:extLst>
                <a:ext uri="{FF2B5EF4-FFF2-40B4-BE49-F238E27FC236}">
                  <a16:creationId xmlns:a16="http://schemas.microsoft.com/office/drawing/2014/main" id="{B28D147E-73B7-717B-B7B3-6E29BB1A213C}"/>
                </a:ext>
              </a:extLst>
            </p:cNvPr>
            <p:cNvSpPr/>
            <p:nvPr/>
          </p:nvSpPr>
          <p:spPr>
            <a:xfrm>
              <a:off x="-5390625" y="3847439"/>
              <a:ext cx="59343" cy="229319"/>
            </a:xfrm>
            <a:custGeom>
              <a:avLst/>
              <a:gdLst>
                <a:gd name="connsiteX0" fmla="*/ 18748 w 59343"/>
                <a:gd name="connsiteY0" fmla="*/ 9 h 229319"/>
                <a:gd name="connsiteX1" fmla="*/ 2446 w 59343"/>
                <a:gd name="connsiteY1" fmla="*/ 121362 h 229319"/>
                <a:gd name="connsiteX2" fmla="*/ 59317 w 59343"/>
                <a:gd name="connsiteY2" fmla="*/ 229304 h 229319"/>
                <a:gd name="connsiteX3" fmla="*/ 8723 w 59343"/>
                <a:gd name="connsiteY3" fmla="*/ 120395 h 229319"/>
                <a:gd name="connsiteX4" fmla="*/ 18748 w 59343"/>
                <a:gd name="connsiteY4" fmla="*/ 9 h 229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43" h="229319">
                  <a:moveTo>
                    <a:pt x="18748" y="9"/>
                  </a:moveTo>
                  <a:cubicBezTo>
                    <a:pt x="19329" y="-783"/>
                    <a:pt x="-8188" y="51709"/>
                    <a:pt x="2446" y="121362"/>
                  </a:cubicBezTo>
                  <a:cubicBezTo>
                    <a:pt x="13015" y="191852"/>
                    <a:pt x="60213" y="230206"/>
                    <a:pt x="59317" y="229304"/>
                  </a:cubicBezTo>
                  <a:cubicBezTo>
                    <a:pt x="60536" y="228981"/>
                    <a:pt x="18637" y="188398"/>
                    <a:pt x="8723" y="120395"/>
                  </a:cubicBezTo>
                  <a:cubicBezTo>
                    <a:pt x="-1772" y="53109"/>
                    <a:pt x="20086" y="9"/>
                    <a:pt x="18748" y="9"/>
                  </a:cubicBezTo>
                </a:path>
              </a:pathLst>
            </a:custGeom>
            <a:solidFill>
              <a:srgbClr val="A489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5" name="Freeform 944">
              <a:extLst>
                <a:ext uri="{FF2B5EF4-FFF2-40B4-BE49-F238E27FC236}">
                  <a16:creationId xmlns:a16="http://schemas.microsoft.com/office/drawing/2014/main" id="{2337B72A-F542-C7DB-97FF-4896E9E1DE12}"/>
                </a:ext>
              </a:extLst>
            </p:cNvPr>
            <p:cNvSpPr/>
            <p:nvPr/>
          </p:nvSpPr>
          <p:spPr>
            <a:xfrm>
              <a:off x="-5789353" y="3841415"/>
              <a:ext cx="118626" cy="215833"/>
            </a:xfrm>
            <a:custGeom>
              <a:avLst/>
              <a:gdLst>
                <a:gd name="connsiteX0" fmla="*/ 0 w 118626"/>
                <a:gd name="connsiteY0" fmla="*/ 215829 h 215833"/>
                <a:gd name="connsiteX1" fmla="*/ 54121 w 118626"/>
                <a:gd name="connsiteY1" fmla="*/ 104580 h 215833"/>
                <a:gd name="connsiteX2" fmla="*/ 118626 w 118626"/>
                <a:gd name="connsiteY2" fmla="*/ 19 h 215833"/>
                <a:gd name="connsiteX3" fmla="*/ 48462 w 118626"/>
                <a:gd name="connsiteY3" fmla="*/ 101844 h 215833"/>
                <a:gd name="connsiteX4" fmla="*/ 0 w 118626"/>
                <a:gd name="connsiteY4" fmla="*/ 215829 h 2158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626" h="215833">
                  <a:moveTo>
                    <a:pt x="0" y="215829"/>
                  </a:moveTo>
                  <a:cubicBezTo>
                    <a:pt x="895" y="216372"/>
                    <a:pt x="25957" y="166606"/>
                    <a:pt x="54121" y="104580"/>
                  </a:cubicBezTo>
                  <a:cubicBezTo>
                    <a:pt x="81924" y="41937"/>
                    <a:pt x="118552" y="92"/>
                    <a:pt x="118626" y="19"/>
                  </a:cubicBezTo>
                  <a:cubicBezTo>
                    <a:pt x="118118" y="-985"/>
                    <a:pt x="76616" y="38483"/>
                    <a:pt x="48462" y="101844"/>
                  </a:cubicBezTo>
                  <a:cubicBezTo>
                    <a:pt x="20114" y="164266"/>
                    <a:pt x="28" y="215755"/>
                    <a:pt x="0" y="215829"/>
                  </a:cubicBezTo>
                </a:path>
              </a:pathLst>
            </a:custGeom>
            <a:solidFill>
              <a:srgbClr val="A489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6" name="Freeform 945">
              <a:extLst>
                <a:ext uri="{FF2B5EF4-FFF2-40B4-BE49-F238E27FC236}">
                  <a16:creationId xmlns:a16="http://schemas.microsoft.com/office/drawing/2014/main" id="{76CB3EB2-14A7-4007-4962-0F288579FE1C}"/>
                </a:ext>
              </a:extLst>
            </p:cNvPr>
            <p:cNvSpPr/>
            <p:nvPr/>
          </p:nvSpPr>
          <p:spPr>
            <a:xfrm>
              <a:off x="-5499522" y="4371855"/>
              <a:ext cx="339382" cy="93010"/>
            </a:xfrm>
            <a:custGeom>
              <a:avLst/>
              <a:gdLst>
                <a:gd name="connsiteX0" fmla="*/ 339382 w 339382"/>
                <a:gd name="connsiteY0" fmla="*/ 31 h 93010"/>
                <a:gd name="connsiteX1" fmla="*/ 295785 w 339382"/>
                <a:gd name="connsiteY1" fmla="*/ 28455 h 93010"/>
                <a:gd name="connsiteX2" fmla="*/ 173799 w 339382"/>
                <a:gd name="connsiteY2" fmla="*/ 54789 h 93010"/>
                <a:gd name="connsiteX3" fmla="*/ 48102 w 339382"/>
                <a:gd name="connsiteY3" fmla="*/ 71774 h 93010"/>
                <a:gd name="connsiteX4" fmla="*/ 0 w 339382"/>
                <a:gd name="connsiteY4" fmla="*/ 92968 h 93010"/>
                <a:gd name="connsiteX5" fmla="*/ 49035 w 339382"/>
                <a:gd name="connsiteY5" fmla="*/ 75191 h 93010"/>
                <a:gd name="connsiteX6" fmla="*/ 174233 w 339382"/>
                <a:gd name="connsiteY6" fmla="*/ 61126 h 93010"/>
                <a:gd name="connsiteX7" fmla="*/ 297410 w 339382"/>
                <a:gd name="connsiteY7" fmla="*/ 31587 h 93010"/>
                <a:gd name="connsiteX8" fmla="*/ 339382 w 339382"/>
                <a:gd name="connsiteY8" fmla="*/ 31 h 9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382" h="93010">
                  <a:moveTo>
                    <a:pt x="339382" y="31"/>
                  </a:moveTo>
                  <a:cubicBezTo>
                    <a:pt x="338838" y="-762"/>
                    <a:pt x="324558" y="13994"/>
                    <a:pt x="295785" y="28455"/>
                  </a:cubicBezTo>
                  <a:cubicBezTo>
                    <a:pt x="267049" y="43248"/>
                    <a:pt x="223018" y="52062"/>
                    <a:pt x="173799" y="54789"/>
                  </a:cubicBezTo>
                  <a:cubicBezTo>
                    <a:pt x="124580" y="57672"/>
                    <a:pt x="79293" y="61669"/>
                    <a:pt x="48102" y="71774"/>
                  </a:cubicBezTo>
                  <a:cubicBezTo>
                    <a:pt x="16800" y="81418"/>
                    <a:pt x="111" y="93327"/>
                    <a:pt x="0" y="92968"/>
                  </a:cubicBezTo>
                  <a:cubicBezTo>
                    <a:pt x="360" y="93760"/>
                    <a:pt x="17816" y="83251"/>
                    <a:pt x="49035" y="75191"/>
                  </a:cubicBezTo>
                  <a:cubicBezTo>
                    <a:pt x="80226" y="66597"/>
                    <a:pt x="124801" y="63972"/>
                    <a:pt x="174233" y="61126"/>
                  </a:cubicBezTo>
                  <a:cubicBezTo>
                    <a:pt x="223664" y="58354"/>
                    <a:pt x="268849" y="47991"/>
                    <a:pt x="297410" y="31587"/>
                  </a:cubicBezTo>
                  <a:cubicBezTo>
                    <a:pt x="326072" y="15542"/>
                    <a:pt x="339161" y="-402"/>
                    <a:pt x="339382" y="31"/>
                  </a:cubicBezTo>
                </a:path>
              </a:pathLst>
            </a:custGeom>
            <a:solidFill>
              <a:srgbClr val="CC75C0"/>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7" name="Freeform 946">
              <a:extLst>
                <a:ext uri="{FF2B5EF4-FFF2-40B4-BE49-F238E27FC236}">
                  <a16:creationId xmlns:a16="http://schemas.microsoft.com/office/drawing/2014/main" id="{7D11294B-BEF3-33EA-F203-B9FD7222A0C9}"/>
                </a:ext>
              </a:extLst>
            </p:cNvPr>
            <p:cNvSpPr/>
            <p:nvPr/>
          </p:nvSpPr>
          <p:spPr>
            <a:xfrm>
              <a:off x="-5620911" y="4448803"/>
              <a:ext cx="186005" cy="152527"/>
            </a:xfrm>
            <a:custGeom>
              <a:avLst/>
              <a:gdLst>
                <a:gd name="connsiteX0" fmla="*/ 172085 w 186005"/>
                <a:gd name="connsiteY0" fmla="*/ 2489 h 152527"/>
                <a:gd name="connsiteX1" fmla="*/ 67480 w 186005"/>
                <a:gd name="connsiteY1" fmla="*/ 42971 h 152527"/>
                <a:gd name="connsiteX2" fmla="*/ 6187 w 186005"/>
                <a:gd name="connsiteY2" fmla="*/ 95316 h 152527"/>
                <a:gd name="connsiteX3" fmla="*/ 75160 w 186005"/>
                <a:gd name="connsiteY3" fmla="*/ 141877 h 152527"/>
                <a:gd name="connsiteX4" fmla="*/ 149081 w 186005"/>
                <a:gd name="connsiteY4" fmla="*/ 87911 h 152527"/>
                <a:gd name="connsiteX5" fmla="*/ 185968 w 186005"/>
                <a:gd name="connsiteY5" fmla="*/ 20478 h 152527"/>
                <a:gd name="connsiteX6" fmla="*/ 172085 w 186005"/>
                <a:gd name="connsiteY6" fmla="*/ 2489 h 152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05" h="152527">
                  <a:moveTo>
                    <a:pt x="172085" y="2489"/>
                  </a:moveTo>
                  <a:cubicBezTo>
                    <a:pt x="133758" y="-8085"/>
                    <a:pt x="101524" y="16849"/>
                    <a:pt x="67480" y="42971"/>
                  </a:cubicBezTo>
                  <a:cubicBezTo>
                    <a:pt x="45021" y="60204"/>
                    <a:pt x="14873" y="72040"/>
                    <a:pt x="6187" y="95316"/>
                  </a:cubicBezTo>
                  <a:cubicBezTo>
                    <a:pt x="-16715" y="157057"/>
                    <a:pt x="27926" y="162131"/>
                    <a:pt x="75160" y="141877"/>
                  </a:cubicBezTo>
                  <a:cubicBezTo>
                    <a:pt x="104727" y="129175"/>
                    <a:pt x="136998" y="100787"/>
                    <a:pt x="149081" y="87911"/>
                  </a:cubicBezTo>
                  <a:cubicBezTo>
                    <a:pt x="167506" y="68117"/>
                    <a:pt x="186974" y="31992"/>
                    <a:pt x="185968" y="20478"/>
                  </a:cubicBezTo>
                  <a:cubicBezTo>
                    <a:pt x="184961" y="9001"/>
                    <a:pt x="172085" y="2489"/>
                    <a:pt x="172085" y="2489"/>
                  </a:cubicBezTo>
                </a:path>
              </a:pathLst>
            </a:custGeom>
            <a:solidFill>
              <a:srgbClr val="936A8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8" name="Freeform 947">
              <a:extLst>
                <a:ext uri="{FF2B5EF4-FFF2-40B4-BE49-F238E27FC236}">
                  <a16:creationId xmlns:a16="http://schemas.microsoft.com/office/drawing/2014/main" id="{2CB2870B-CE0D-7B91-187F-18B13D77C60B}"/>
                </a:ext>
              </a:extLst>
            </p:cNvPr>
            <p:cNvSpPr/>
            <p:nvPr/>
          </p:nvSpPr>
          <p:spPr>
            <a:xfrm>
              <a:off x="-5046997" y="3683624"/>
              <a:ext cx="105185" cy="140898"/>
            </a:xfrm>
            <a:custGeom>
              <a:avLst/>
              <a:gdLst>
                <a:gd name="connsiteX0" fmla="*/ 105186 w 105185"/>
                <a:gd name="connsiteY0" fmla="*/ 70417 h 140898"/>
                <a:gd name="connsiteX1" fmla="*/ 52579 w 105185"/>
                <a:gd name="connsiteY1" fmla="*/ 140898 h 140898"/>
                <a:gd name="connsiteX2" fmla="*/ 0 w 105185"/>
                <a:gd name="connsiteY2" fmla="*/ 70417 h 140898"/>
                <a:gd name="connsiteX3" fmla="*/ 52579 w 105185"/>
                <a:gd name="connsiteY3" fmla="*/ 0 h 140898"/>
                <a:gd name="connsiteX4" fmla="*/ 105186 w 105185"/>
                <a:gd name="connsiteY4" fmla="*/ 70417 h 140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85" h="140898">
                  <a:moveTo>
                    <a:pt x="105186" y="70417"/>
                  </a:moveTo>
                  <a:cubicBezTo>
                    <a:pt x="105186" y="109351"/>
                    <a:pt x="81601" y="140898"/>
                    <a:pt x="52579" y="140898"/>
                  </a:cubicBezTo>
                  <a:cubicBezTo>
                    <a:pt x="23511" y="140898"/>
                    <a:pt x="0" y="109351"/>
                    <a:pt x="0" y="70417"/>
                  </a:cubicBezTo>
                  <a:cubicBezTo>
                    <a:pt x="0" y="31556"/>
                    <a:pt x="23511" y="0"/>
                    <a:pt x="52579" y="0"/>
                  </a:cubicBezTo>
                  <a:cubicBezTo>
                    <a:pt x="81601" y="0"/>
                    <a:pt x="105186" y="31556"/>
                    <a:pt x="105186" y="7041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9" name="Freeform 948">
              <a:extLst>
                <a:ext uri="{FF2B5EF4-FFF2-40B4-BE49-F238E27FC236}">
                  <a16:creationId xmlns:a16="http://schemas.microsoft.com/office/drawing/2014/main" id="{74AEF27D-5721-3E14-87E5-9BA9B6565C75}"/>
                </a:ext>
              </a:extLst>
            </p:cNvPr>
            <p:cNvSpPr/>
            <p:nvPr/>
          </p:nvSpPr>
          <p:spPr>
            <a:xfrm>
              <a:off x="-4526259" y="4082212"/>
              <a:ext cx="238725" cy="222763"/>
            </a:xfrm>
            <a:custGeom>
              <a:avLst/>
              <a:gdLst>
                <a:gd name="connsiteX0" fmla="*/ 238724 w 238725"/>
                <a:gd name="connsiteY0" fmla="*/ 128881 h 222763"/>
                <a:gd name="connsiteX1" fmla="*/ 178252 w 238725"/>
                <a:gd name="connsiteY1" fmla="*/ 160943 h 222763"/>
                <a:gd name="connsiteX2" fmla="*/ 112270 w 238725"/>
                <a:gd name="connsiteY2" fmla="*/ 191699 h 222763"/>
                <a:gd name="connsiteX3" fmla="*/ 35100 w 238725"/>
                <a:gd name="connsiteY3" fmla="*/ 194185 h 222763"/>
                <a:gd name="connsiteX4" fmla="*/ 28573 w 238725"/>
                <a:gd name="connsiteY4" fmla="*/ 122580 h 222763"/>
                <a:gd name="connsiteX5" fmla="*/ 62146 w 238725"/>
                <a:gd name="connsiteY5" fmla="*/ 58501 h 222763"/>
                <a:gd name="connsiteX6" fmla="*/ 97556 w 238725"/>
                <a:gd name="connsiteY6" fmla="*/ 2 h 222763"/>
                <a:gd name="connsiteX7" fmla="*/ 52445 w 238725"/>
                <a:gd name="connsiteY7" fmla="*/ 51777 h 222763"/>
                <a:gd name="connsiteX8" fmla="*/ 11810 w 238725"/>
                <a:gd name="connsiteY8" fmla="*/ 115534 h 222763"/>
                <a:gd name="connsiteX9" fmla="*/ 22333 w 238725"/>
                <a:gd name="connsiteY9" fmla="*/ 210774 h 222763"/>
                <a:gd name="connsiteX10" fmla="*/ 119119 w 238725"/>
                <a:gd name="connsiteY10" fmla="*/ 208573 h 222763"/>
                <a:gd name="connsiteX11" fmla="*/ 184455 w 238725"/>
                <a:gd name="connsiteY11" fmla="*/ 170937 h 222763"/>
                <a:gd name="connsiteX12" fmla="*/ 238724 w 238725"/>
                <a:gd name="connsiteY12" fmla="*/ 128881 h 22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725" h="222763">
                  <a:moveTo>
                    <a:pt x="238724" y="128881"/>
                  </a:moveTo>
                  <a:cubicBezTo>
                    <a:pt x="238216" y="127950"/>
                    <a:pt x="215000" y="140717"/>
                    <a:pt x="178252" y="160943"/>
                  </a:cubicBezTo>
                  <a:cubicBezTo>
                    <a:pt x="159754" y="170762"/>
                    <a:pt x="137581" y="182239"/>
                    <a:pt x="112270" y="191699"/>
                  </a:cubicBezTo>
                  <a:cubicBezTo>
                    <a:pt x="87854" y="200375"/>
                    <a:pt x="55768" y="208904"/>
                    <a:pt x="35100" y="194185"/>
                  </a:cubicBezTo>
                  <a:cubicBezTo>
                    <a:pt x="13500" y="178214"/>
                    <a:pt x="19269" y="146731"/>
                    <a:pt x="28573" y="122580"/>
                  </a:cubicBezTo>
                  <a:cubicBezTo>
                    <a:pt x="38524" y="97831"/>
                    <a:pt x="51291" y="76314"/>
                    <a:pt x="62146" y="58501"/>
                  </a:cubicBezTo>
                  <a:cubicBezTo>
                    <a:pt x="84503" y="23030"/>
                    <a:pt x="98488" y="610"/>
                    <a:pt x="97556" y="2"/>
                  </a:cubicBezTo>
                  <a:cubicBezTo>
                    <a:pt x="96974" y="-246"/>
                    <a:pt x="79094" y="18562"/>
                    <a:pt x="52445" y="51777"/>
                  </a:cubicBezTo>
                  <a:cubicBezTo>
                    <a:pt x="39392" y="68540"/>
                    <a:pt x="24281" y="89191"/>
                    <a:pt x="11810" y="115534"/>
                  </a:cubicBezTo>
                  <a:cubicBezTo>
                    <a:pt x="668" y="139095"/>
                    <a:pt x="-12024" y="183243"/>
                    <a:pt x="22333" y="210774"/>
                  </a:cubicBezTo>
                  <a:cubicBezTo>
                    <a:pt x="57891" y="233801"/>
                    <a:pt x="93771" y="218290"/>
                    <a:pt x="119119" y="208573"/>
                  </a:cubicBezTo>
                  <a:cubicBezTo>
                    <a:pt x="145409" y="196811"/>
                    <a:pt x="166935" y="182994"/>
                    <a:pt x="184455" y="170937"/>
                  </a:cubicBezTo>
                  <a:cubicBezTo>
                    <a:pt x="219219" y="146298"/>
                    <a:pt x="238936" y="129424"/>
                    <a:pt x="238724" y="1288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0" name="Freeform 949">
              <a:extLst>
                <a:ext uri="{FF2B5EF4-FFF2-40B4-BE49-F238E27FC236}">
                  <a16:creationId xmlns:a16="http://schemas.microsoft.com/office/drawing/2014/main" id="{7708A2C4-FC48-78C6-E76E-6CE0128B4025}"/>
                </a:ext>
              </a:extLst>
            </p:cNvPr>
            <p:cNvSpPr/>
            <p:nvPr/>
          </p:nvSpPr>
          <p:spPr>
            <a:xfrm>
              <a:off x="-3940638" y="4081210"/>
              <a:ext cx="278451" cy="203780"/>
            </a:xfrm>
            <a:custGeom>
              <a:avLst/>
              <a:gdLst>
                <a:gd name="connsiteX0" fmla="*/ 18 w 278451"/>
                <a:gd name="connsiteY0" fmla="*/ 203781 h 203780"/>
                <a:gd name="connsiteX1" fmla="*/ 231583 w 278451"/>
                <a:gd name="connsiteY1" fmla="*/ 175430 h 203780"/>
                <a:gd name="connsiteX2" fmla="*/ 270418 w 278451"/>
                <a:gd name="connsiteY2" fmla="*/ 141184 h 203780"/>
                <a:gd name="connsiteX3" fmla="*/ 271249 w 278451"/>
                <a:gd name="connsiteY3" fmla="*/ 90847 h 203780"/>
                <a:gd name="connsiteX4" fmla="*/ 213952 w 278451"/>
                <a:gd name="connsiteY4" fmla="*/ 40509 h 203780"/>
                <a:gd name="connsiteX5" fmla="*/ 160727 w 278451"/>
                <a:gd name="connsiteY5" fmla="*/ 0 h 203780"/>
                <a:gd name="connsiteX6" fmla="*/ 206845 w 278451"/>
                <a:gd name="connsiteY6" fmla="*/ 49969 h 203780"/>
                <a:gd name="connsiteX7" fmla="*/ 255344 w 278451"/>
                <a:gd name="connsiteY7" fmla="*/ 99735 h 203780"/>
                <a:gd name="connsiteX8" fmla="*/ 223183 w 278451"/>
                <a:gd name="connsiteY8" fmla="*/ 156216 h 203780"/>
                <a:gd name="connsiteX9" fmla="*/ 18 w 278451"/>
                <a:gd name="connsiteY9" fmla="*/ 203781 h 203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451" h="203780">
                  <a:moveTo>
                    <a:pt x="18" y="203781"/>
                  </a:moveTo>
                  <a:cubicBezTo>
                    <a:pt x="811" y="203422"/>
                    <a:pt x="102600" y="204868"/>
                    <a:pt x="231583" y="175430"/>
                  </a:cubicBezTo>
                  <a:cubicBezTo>
                    <a:pt x="249067" y="169065"/>
                    <a:pt x="261722" y="155175"/>
                    <a:pt x="270418" y="141184"/>
                  </a:cubicBezTo>
                  <a:cubicBezTo>
                    <a:pt x="280803" y="127690"/>
                    <a:pt x="281163" y="103226"/>
                    <a:pt x="271249" y="90847"/>
                  </a:cubicBezTo>
                  <a:cubicBezTo>
                    <a:pt x="253581" y="64577"/>
                    <a:pt x="230937" y="52668"/>
                    <a:pt x="213952" y="40509"/>
                  </a:cubicBezTo>
                  <a:cubicBezTo>
                    <a:pt x="177998" y="18846"/>
                    <a:pt x="160940" y="249"/>
                    <a:pt x="160727" y="0"/>
                  </a:cubicBezTo>
                  <a:cubicBezTo>
                    <a:pt x="158927" y="718"/>
                    <a:pt x="173457" y="24280"/>
                    <a:pt x="206845" y="49969"/>
                  </a:cubicBezTo>
                  <a:cubicBezTo>
                    <a:pt x="222279" y="63463"/>
                    <a:pt x="243482" y="78900"/>
                    <a:pt x="255344" y="99735"/>
                  </a:cubicBezTo>
                  <a:cubicBezTo>
                    <a:pt x="268682" y="118221"/>
                    <a:pt x="247054" y="145716"/>
                    <a:pt x="223183" y="156216"/>
                  </a:cubicBezTo>
                  <a:cubicBezTo>
                    <a:pt x="104225" y="182697"/>
                    <a:pt x="-1570" y="200760"/>
                    <a:pt x="18" y="2037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1" name="Freeform 950">
              <a:extLst>
                <a:ext uri="{FF2B5EF4-FFF2-40B4-BE49-F238E27FC236}">
                  <a16:creationId xmlns:a16="http://schemas.microsoft.com/office/drawing/2014/main" id="{1F7D463F-6574-8005-9FEB-B7C122F5E314}"/>
                </a:ext>
              </a:extLst>
            </p:cNvPr>
            <p:cNvSpPr/>
            <p:nvPr/>
          </p:nvSpPr>
          <p:spPr>
            <a:xfrm>
              <a:off x="-4490292" y="4440857"/>
              <a:ext cx="732993" cy="210213"/>
            </a:xfrm>
            <a:custGeom>
              <a:avLst/>
              <a:gdLst>
                <a:gd name="connsiteX0" fmla="*/ 727116 w 732993"/>
                <a:gd name="connsiteY0" fmla="*/ 0 h 210213"/>
                <a:gd name="connsiteX1" fmla="*/ 0 w 732993"/>
                <a:gd name="connsiteY1" fmla="*/ 44903 h 210213"/>
                <a:gd name="connsiteX2" fmla="*/ 308625 w 732993"/>
                <a:gd name="connsiteY2" fmla="*/ 208690 h 210213"/>
                <a:gd name="connsiteX3" fmla="*/ 478418 w 732993"/>
                <a:gd name="connsiteY3" fmla="*/ 194653 h 210213"/>
                <a:gd name="connsiteX4" fmla="*/ 657848 w 732993"/>
                <a:gd name="connsiteY4" fmla="*/ 163318 h 210213"/>
                <a:gd name="connsiteX5" fmla="*/ 727116 w 732993"/>
                <a:gd name="connsiteY5" fmla="*/ 0 h 210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2993" h="210213">
                  <a:moveTo>
                    <a:pt x="727116" y="0"/>
                  </a:moveTo>
                  <a:lnTo>
                    <a:pt x="0" y="44903"/>
                  </a:lnTo>
                  <a:cubicBezTo>
                    <a:pt x="35447" y="173136"/>
                    <a:pt x="190350" y="219550"/>
                    <a:pt x="308625" y="208690"/>
                  </a:cubicBezTo>
                  <a:cubicBezTo>
                    <a:pt x="366134" y="203394"/>
                    <a:pt x="420079" y="194542"/>
                    <a:pt x="478418" y="194653"/>
                  </a:cubicBezTo>
                  <a:cubicBezTo>
                    <a:pt x="540726" y="194689"/>
                    <a:pt x="597912" y="193934"/>
                    <a:pt x="657848" y="163318"/>
                  </a:cubicBezTo>
                  <a:cubicBezTo>
                    <a:pt x="718818" y="132120"/>
                    <a:pt x="745901" y="54694"/>
                    <a:pt x="727116" y="0"/>
                  </a:cubicBezTo>
                </a:path>
              </a:pathLst>
            </a:custGeom>
            <a:solidFill>
              <a:srgbClr val="707E4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2" name="Freeform 951">
              <a:extLst>
                <a:ext uri="{FF2B5EF4-FFF2-40B4-BE49-F238E27FC236}">
                  <a16:creationId xmlns:a16="http://schemas.microsoft.com/office/drawing/2014/main" id="{DFC90074-25CD-4530-31FE-E3533C02578B}"/>
                </a:ext>
              </a:extLst>
            </p:cNvPr>
            <p:cNvSpPr/>
            <p:nvPr/>
          </p:nvSpPr>
          <p:spPr>
            <a:xfrm>
              <a:off x="-4514546" y="4121535"/>
              <a:ext cx="632" cy="1547"/>
            </a:xfrm>
            <a:custGeom>
              <a:avLst/>
              <a:gdLst>
                <a:gd name="connsiteX0" fmla="*/ 97 w 632"/>
                <a:gd name="connsiteY0" fmla="*/ 1547 h 1547"/>
                <a:gd name="connsiteX1" fmla="*/ 633 w 632"/>
                <a:gd name="connsiteY1" fmla="*/ 0 h 1547"/>
                <a:gd name="connsiteX2" fmla="*/ 97 w 632"/>
                <a:gd name="connsiteY2" fmla="*/ 1547 h 1547"/>
              </a:gdLst>
              <a:ahLst/>
              <a:cxnLst>
                <a:cxn ang="0">
                  <a:pos x="connsiteX0" y="connsiteY0"/>
                </a:cxn>
                <a:cxn ang="0">
                  <a:pos x="connsiteX1" y="connsiteY1"/>
                </a:cxn>
                <a:cxn ang="0">
                  <a:pos x="connsiteX2" y="connsiteY2"/>
                </a:cxn>
              </a:cxnLst>
              <a:rect l="l" t="t" r="r" b="b"/>
              <a:pathLst>
                <a:path w="632" h="1547">
                  <a:moveTo>
                    <a:pt x="97" y="1547"/>
                  </a:moveTo>
                  <a:cubicBezTo>
                    <a:pt x="273" y="1013"/>
                    <a:pt x="420" y="507"/>
                    <a:pt x="633" y="0"/>
                  </a:cubicBezTo>
                  <a:cubicBezTo>
                    <a:pt x="97" y="654"/>
                    <a:pt x="-152" y="1262"/>
                    <a:pt x="97" y="154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3" name="Freeform 952">
              <a:extLst>
                <a:ext uri="{FF2B5EF4-FFF2-40B4-BE49-F238E27FC236}">
                  <a16:creationId xmlns:a16="http://schemas.microsoft.com/office/drawing/2014/main" id="{7D82DDD0-AA37-57FE-B14D-2E2BCDDB9835}"/>
                </a:ext>
              </a:extLst>
            </p:cNvPr>
            <p:cNvSpPr/>
            <p:nvPr/>
          </p:nvSpPr>
          <p:spPr>
            <a:xfrm flipV="1">
              <a:off x="-4514549" y="4121544"/>
              <a:ext cx="635" cy="1547"/>
            </a:xfrm>
            <a:custGeom>
              <a:avLst/>
              <a:gdLst>
                <a:gd name="connsiteX0" fmla="*/ -2056 w 635"/>
                <a:gd name="connsiteY0" fmla="*/ -478 h 1547"/>
                <a:gd name="connsiteX1" fmla="*/ -1514 w 635"/>
                <a:gd name="connsiteY1" fmla="*/ 1070 h 1547"/>
                <a:gd name="connsiteX2" fmla="*/ -2056 w 635"/>
                <a:gd name="connsiteY2" fmla="*/ -478 h 1547"/>
              </a:gdLst>
              <a:ahLst/>
              <a:cxnLst>
                <a:cxn ang="0">
                  <a:pos x="connsiteX0" y="connsiteY0"/>
                </a:cxn>
                <a:cxn ang="0">
                  <a:pos x="connsiteX1" y="connsiteY1"/>
                </a:cxn>
                <a:cxn ang="0">
                  <a:pos x="connsiteX2" y="connsiteY2"/>
                </a:cxn>
              </a:cxnLst>
              <a:rect l="l" t="t" r="r" b="b"/>
              <a:pathLst>
                <a:path w="635" h="1547">
                  <a:moveTo>
                    <a:pt x="-2056" y="-478"/>
                  </a:moveTo>
                  <a:cubicBezTo>
                    <a:pt x="-1872" y="63"/>
                    <a:pt x="-1722" y="566"/>
                    <a:pt x="-1514" y="1070"/>
                  </a:cubicBezTo>
                  <a:cubicBezTo>
                    <a:pt x="-2056" y="422"/>
                    <a:pt x="-2298" y="-189"/>
                    <a:pt x="-2056" y="-478"/>
                  </a:cubicBezTo>
                  <a:close/>
                </a:path>
              </a:pathLst>
            </a:custGeom>
            <a:noFill/>
            <a:ln w="6141" cap="flat">
              <a:solidFill>
                <a:srgbClr val="231F20"/>
              </a:solidFill>
              <a:prstDash val="solid"/>
              <a:miter/>
            </a:ln>
          </p:spPr>
          <p:txBody>
            <a:bodyPr rtlCol="0" anchor="ctr"/>
            <a:lstStyle/>
            <a:p>
              <a:endParaRPr lang="en-US" dirty="0">
                <a:latin typeface="Roboto Condensed" panose="02000000000000000000" pitchFamily="2" charset="0"/>
              </a:endParaRPr>
            </a:p>
          </p:txBody>
        </p:sp>
        <p:sp>
          <p:nvSpPr>
            <p:cNvPr id="954" name="Freeform 953">
              <a:extLst>
                <a:ext uri="{FF2B5EF4-FFF2-40B4-BE49-F238E27FC236}">
                  <a16:creationId xmlns:a16="http://schemas.microsoft.com/office/drawing/2014/main" id="{52B3F2BB-1BF7-9A74-507C-3B582579386D}"/>
                </a:ext>
              </a:extLst>
            </p:cNvPr>
            <p:cNvSpPr/>
            <p:nvPr/>
          </p:nvSpPr>
          <p:spPr>
            <a:xfrm>
              <a:off x="-4513914" y="3870438"/>
              <a:ext cx="802305" cy="721431"/>
            </a:xfrm>
            <a:custGeom>
              <a:avLst/>
              <a:gdLst>
                <a:gd name="connsiteX0" fmla="*/ 802154 w 802305"/>
                <a:gd name="connsiteY0" fmla="*/ 184539 h 721431"/>
                <a:gd name="connsiteX1" fmla="*/ 704215 w 802305"/>
                <a:gd name="connsiteY1" fmla="*/ 113294 h 721431"/>
                <a:gd name="connsiteX2" fmla="*/ 581767 w 802305"/>
                <a:gd name="connsiteY2" fmla="*/ 36190 h 721431"/>
                <a:gd name="connsiteX3" fmla="*/ 380054 w 802305"/>
                <a:gd name="connsiteY3" fmla="*/ 0 h 721431"/>
                <a:gd name="connsiteX4" fmla="*/ 207879 w 802305"/>
                <a:gd name="connsiteY4" fmla="*/ 43963 h 721431"/>
                <a:gd name="connsiteX5" fmla="*/ 0 w 802305"/>
                <a:gd name="connsiteY5" fmla="*/ 251097 h 721431"/>
                <a:gd name="connsiteX6" fmla="*/ 3609 w 802305"/>
                <a:gd name="connsiteY6" fmla="*/ 249374 h 721431"/>
                <a:gd name="connsiteX7" fmla="*/ 119752 w 802305"/>
                <a:gd name="connsiteY7" fmla="*/ 306693 h 721431"/>
                <a:gd name="connsiteX8" fmla="*/ 41650 w 802305"/>
                <a:gd name="connsiteY8" fmla="*/ 643350 h 721431"/>
                <a:gd name="connsiteX9" fmla="*/ 650565 w 802305"/>
                <a:gd name="connsiteY9" fmla="*/ 658501 h 721431"/>
                <a:gd name="connsiteX10" fmla="*/ 760541 w 802305"/>
                <a:gd name="connsiteY10" fmla="*/ 581398 h 721431"/>
                <a:gd name="connsiteX11" fmla="*/ 680639 w 802305"/>
                <a:gd name="connsiteY11" fmla="*/ 304096 h 721431"/>
                <a:gd name="connsiteX12" fmla="*/ 802154 w 802305"/>
                <a:gd name="connsiteY12" fmla="*/ 184539 h 72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2305" h="721431">
                  <a:moveTo>
                    <a:pt x="802154" y="184539"/>
                  </a:moveTo>
                  <a:cubicBezTo>
                    <a:pt x="800354" y="173744"/>
                    <a:pt x="716408" y="122799"/>
                    <a:pt x="704215" y="113294"/>
                  </a:cubicBezTo>
                  <a:cubicBezTo>
                    <a:pt x="666146" y="83828"/>
                    <a:pt x="625253" y="57209"/>
                    <a:pt x="581767" y="36190"/>
                  </a:cubicBezTo>
                  <a:cubicBezTo>
                    <a:pt x="520686" y="6614"/>
                    <a:pt x="447633" y="8419"/>
                    <a:pt x="380054" y="0"/>
                  </a:cubicBezTo>
                  <a:lnTo>
                    <a:pt x="207879" y="43963"/>
                  </a:lnTo>
                  <a:cubicBezTo>
                    <a:pt x="129380" y="82244"/>
                    <a:pt x="27554" y="168383"/>
                    <a:pt x="0" y="251097"/>
                  </a:cubicBezTo>
                  <a:cubicBezTo>
                    <a:pt x="905" y="249982"/>
                    <a:pt x="2603" y="248757"/>
                    <a:pt x="3609" y="249374"/>
                  </a:cubicBezTo>
                  <a:cubicBezTo>
                    <a:pt x="12914" y="273949"/>
                    <a:pt x="97866" y="297086"/>
                    <a:pt x="119752" y="306693"/>
                  </a:cubicBezTo>
                  <a:cubicBezTo>
                    <a:pt x="111749" y="462522"/>
                    <a:pt x="-29493" y="613415"/>
                    <a:pt x="41650" y="643350"/>
                  </a:cubicBezTo>
                  <a:cubicBezTo>
                    <a:pt x="253784" y="732510"/>
                    <a:pt x="434903" y="755427"/>
                    <a:pt x="650565" y="658501"/>
                  </a:cubicBezTo>
                  <a:cubicBezTo>
                    <a:pt x="700790" y="635944"/>
                    <a:pt x="716408" y="612770"/>
                    <a:pt x="760541" y="581398"/>
                  </a:cubicBezTo>
                  <a:cubicBezTo>
                    <a:pt x="755058" y="556998"/>
                    <a:pt x="698454" y="421571"/>
                    <a:pt x="680639" y="304096"/>
                  </a:cubicBezTo>
                  <a:cubicBezTo>
                    <a:pt x="701482" y="286863"/>
                    <a:pt x="806843" y="213139"/>
                    <a:pt x="802154" y="184539"/>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5" name="Freeform 954">
              <a:extLst>
                <a:ext uri="{FF2B5EF4-FFF2-40B4-BE49-F238E27FC236}">
                  <a16:creationId xmlns:a16="http://schemas.microsoft.com/office/drawing/2014/main" id="{DCF76E4F-2986-5D1F-FF81-464439F51B55}"/>
                </a:ext>
              </a:extLst>
            </p:cNvPr>
            <p:cNvSpPr/>
            <p:nvPr/>
          </p:nvSpPr>
          <p:spPr>
            <a:xfrm>
              <a:off x="-3720549" y="4009715"/>
              <a:ext cx="94682" cy="155177"/>
            </a:xfrm>
            <a:custGeom>
              <a:avLst/>
              <a:gdLst>
                <a:gd name="connsiteX0" fmla="*/ 75316 w 94682"/>
                <a:gd name="connsiteY0" fmla="*/ 80374 h 155177"/>
                <a:gd name="connsiteX1" fmla="*/ 94683 w 94682"/>
                <a:gd name="connsiteY1" fmla="*/ 143846 h 155177"/>
                <a:gd name="connsiteX2" fmla="*/ 25876 w 94682"/>
                <a:gd name="connsiteY2" fmla="*/ 128989 h 155177"/>
                <a:gd name="connsiteX3" fmla="*/ 2586 w 94682"/>
                <a:gd name="connsiteY3" fmla="*/ 0 h 155177"/>
                <a:gd name="connsiteX4" fmla="*/ 75316 w 94682"/>
                <a:gd name="connsiteY4" fmla="*/ 80374 h 155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682" h="155177">
                  <a:moveTo>
                    <a:pt x="75316" y="80374"/>
                  </a:moveTo>
                  <a:cubicBezTo>
                    <a:pt x="72501" y="113441"/>
                    <a:pt x="61470" y="140963"/>
                    <a:pt x="94683" y="143846"/>
                  </a:cubicBezTo>
                  <a:cubicBezTo>
                    <a:pt x="94683" y="143846"/>
                    <a:pt x="60963" y="177419"/>
                    <a:pt x="25876" y="128989"/>
                  </a:cubicBezTo>
                  <a:cubicBezTo>
                    <a:pt x="-4844" y="86527"/>
                    <a:pt x="-1457" y="33859"/>
                    <a:pt x="2586" y="0"/>
                  </a:cubicBezTo>
                  <a:cubicBezTo>
                    <a:pt x="79461" y="3629"/>
                    <a:pt x="78169" y="48320"/>
                    <a:pt x="75316" y="80374"/>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6" name="Freeform 955">
              <a:extLst>
                <a:ext uri="{FF2B5EF4-FFF2-40B4-BE49-F238E27FC236}">
                  <a16:creationId xmlns:a16="http://schemas.microsoft.com/office/drawing/2014/main" id="{32FE40BC-4FA1-571E-96DD-CCC4D4FAAD0C}"/>
                </a:ext>
              </a:extLst>
            </p:cNvPr>
            <p:cNvSpPr/>
            <p:nvPr/>
          </p:nvSpPr>
          <p:spPr>
            <a:xfrm>
              <a:off x="-3807418" y="3910809"/>
              <a:ext cx="92277" cy="98906"/>
            </a:xfrm>
            <a:custGeom>
              <a:avLst/>
              <a:gdLst>
                <a:gd name="connsiteX0" fmla="*/ 91080 w 92277"/>
                <a:gd name="connsiteY0" fmla="*/ 85882 h 98906"/>
                <a:gd name="connsiteX1" fmla="*/ 89455 w 92277"/>
                <a:gd name="connsiteY1" fmla="*/ 98906 h 98906"/>
                <a:gd name="connsiteX2" fmla="*/ 82172 w 92277"/>
                <a:gd name="connsiteY2" fmla="*/ 98547 h 98906"/>
                <a:gd name="connsiteX3" fmla="*/ 5408 w 92277"/>
                <a:gd name="connsiteY3" fmla="*/ 9856 h 98906"/>
                <a:gd name="connsiteX4" fmla="*/ 8870 w 92277"/>
                <a:gd name="connsiteY4" fmla="*/ 0 h 98906"/>
                <a:gd name="connsiteX5" fmla="*/ 43015 w 92277"/>
                <a:gd name="connsiteY5" fmla="*/ 6973 h 98906"/>
                <a:gd name="connsiteX6" fmla="*/ 91080 w 92277"/>
                <a:gd name="connsiteY6" fmla="*/ 85882 h 9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277" h="98906">
                  <a:moveTo>
                    <a:pt x="91080" y="85882"/>
                  </a:moveTo>
                  <a:cubicBezTo>
                    <a:pt x="90609" y="89769"/>
                    <a:pt x="90065" y="94227"/>
                    <a:pt x="89455" y="98906"/>
                  </a:cubicBezTo>
                  <a:cubicBezTo>
                    <a:pt x="87000" y="98759"/>
                    <a:pt x="84766" y="98620"/>
                    <a:pt x="82172" y="98547"/>
                  </a:cubicBezTo>
                  <a:cubicBezTo>
                    <a:pt x="-2309" y="97681"/>
                    <a:pt x="-7681" y="47629"/>
                    <a:pt x="5408" y="9856"/>
                  </a:cubicBezTo>
                  <a:cubicBezTo>
                    <a:pt x="6525" y="6614"/>
                    <a:pt x="7716" y="3344"/>
                    <a:pt x="8870" y="0"/>
                  </a:cubicBezTo>
                  <a:cubicBezTo>
                    <a:pt x="20436" y="2515"/>
                    <a:pt x="32048" y="4817"/>
                    <a:pt x="43015" y="6973"/>
                  </a:cubicBezTo>
                  <a:cubicBezTo>
                    <a:pt x="91080" y="16441"/>
                    <a:pt x="95151" y="53966"/>
                    <a:pt x="91080" y="85882"/>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7" name="Freeform 956">
              <a:extLst>
                <a:ext uri="{FF2B5EF4-FFF2-40B4-BE49-F238E27FC236}">
                  <a16:creationId xmlns:a16="http://schemas.microsoft.com/office/drawing/2014/main" id="{6CB379BB-8F55-084A-5BC2-03D51905BA0B}"/>
                </a:ext>
              </a:extLst>
            </p:cNvPr>
            <p:cNvSpPr/>
            <p:nvPr/>
          </p:nvSpPr>
          <p:spPr>
            <a:xfrm>
              <a:off x="-3879873" y="3799851"/>
              <a:ext cx="94682" cy="110958"/>
            </a:xfrm>
            <a:custGeom>
              <a:avLst/>
              <a:gdLst>
                <a:gd name="connsiteX0" fmla="*/ 73820 w 94682"/>
                <a:gd name="connsiteY0" fmla="*/ 11546 h 110958"/>
                <a:gd name="connsiteX1" fmla="*/ 81325 w 94682"/>
                <a:gd name="connsiteY1" fmla="*/ 110958 h 110958"/>
                <a:gd name="connsiteX2" fmla="*/ 582 w 94682"/>
                <a:gd name="connsiteY2" fmla="*/ 71951 h 110958"/>
                <a:gd name="connsiteX3" fmla="*/ 73820 w 94682"/>
                <a:gd name="connsiteY3" fmla="*/ 11546 h 110958"/>
              </a:gdLst>
              <a:ahLst/>
              <a:cxnLst>
                <a:cxn ang="0">
                  <a:pos x="connsiteX0" y="connsiteY0"/>
                </a:cxn>
                <a:cxn ang="0">
                  <a:pos x="connsiteX1" y="connsiteY1"/>
                </a:cxn>
                <a:cxn ang="0">
                  <a:pos x="connsiteX2" y="connsiteY2"/>
                </a:cxn>
                <a:cxn ang="0">
                  <a:pos x="connsiteX3" y="connsiteY3"/>
                </a:cxn>
              </a:cxnLst>
              <a:rect l="l" t="t" r="r" b="b"/>
              <a:pathLst>
                <a:path w="94682" h="110958">
                  <a:moveTo>
                    <a:pt x="73820" y="11546"/>
                  </a:moveTo>
                  <a:cubicBezTo>
                    <a:pt x="106811" y="37014"/>
                    <a:pt x="93796" y="75654"/>
                    <a:pt x="81325" y="110958"/>
                  </a:cubicBezTo>
                  <a:cubicBezTo>
                    <a:pt x="42158" y="102503"/>
                    <a:pt x="4413" y="91164"/>
                    <a:pt x="582" y="71951"/>
                  </a:cubicBezTo>
                  <a:cubicBezTo>
                    <a:pt x="-4319" y="46906"/>
                    <a:pt x="21860" y="-28613"/>
                    <a:pt x="73820" y="11546"/>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8" name="Freeform 957">
              <a:extLst>
                <a:ext uri="{FF2B5EF4-FFF2-40B4-BE49-F238E27FC236}">
                  <a16:creationId xmlns:a16="http://schemas.microsoft.com/office/drawing/2014/main" id="{E260AC27-15FA-6E7E-673E-AB4DC456857C}"/>
                </a:ext>
              </a:extLst>
            </p:cNvPr>
            <p:cNvSpPr/>
            <p:nvPr/>
          </p:nvSpPr>
          <p:spPr>
            <a:xfrm>
              <a:off x="-3713597" y="3956827"/>
              <a:ext cx="61995" cy="51626"/>
            </a:xfrm>
            <a:custGeom>
              <a:avLst/>
              <a:gdLst>
                <a:gd name="connsiteX0" fmla="*/ 33924 w 61995"/>
                <a:gd name="connsiteY0" fmla="*/ 0 h 51626"/>
                <a:gd name="connsiteX1" fmla="*/ 59309 w 61995"/>
                <a:gd name="connsiteY1" fmla="*/ 46773 h 51626"/>
                <a:gd name="connsiteX2" fmla="*/ 0 w 61995"/>
                <a:gd name="connsiteY2" fmla="*/ 51627 h 51626"/>
                <a:gd name="connsiteX3" fmla="*/ 33924 w 61995"/>
                <a:gd name="connsiteY3" fmla="*/ 0 h 51626"/>
              </a:gdLst>
              <a:ahLst/>
              <a:cxnLst>
                <a:cxn ang="0">
                  <a:pos x="connsiteX0" y="connsiteY0"/>
                </a:cxn>
                <a:cxn ang="0">
                  <a:pos x="connsiteX1" y="connsiteY1"/>
                </a:cxn>
                <a:cxn ang="0">
                  <a:pos x="connsiteX2" y="connsiteY2"/>
                </a:cxn>
                <a:cxn ang="0">
                  <a:pos x="connsiteX3" y="connsiteY3"/>
                </a:cxn>
              </a:cxnLst>
              <a:rect l="l" t="t" r="r" b="b"/>
              <a:pathLst>
                <a:path w="61995" h="51626">
                  <a:moveTo>
                    <a:pt x="33924" y="0"/>
                  </a:moveTo>
                  <a:cubicBezTo>
                    <a:pt x="42693" y="0"/>
                    <a:pt x="70709" y="41513"/>
                    <a:pt x="59309" y="46773"/>
                  </a:cubicBezTo>
                  <a:cubicBezTo>
                    <a:pt x="53798" y="49324"/>
                    <a:pt x="27074" y="49904"/>
                    <a:pt x="0" y="51627"/>
                  </a:cubicBezTo>
                  <a:cubicBezTo>
                    <a:pt x="16366" y="25791"/>
                    <a:pt x="31330" y="0"/>
                    <a:pt x="33924" y="0"/>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9" name="Freeform 958">
              <a:extLst>
                <a:ext uri="{FF2B5EF4-FFF2-40B4-BE49-F238E27FC236}">
                  <a16:creationId xmlns:a16="http://schemas.microsoft.com/office/drawing/2014/main" id="{4501E1C8-84D3-2127-F08E-57EE0B612356}"/>
                </a:ext>
              </a:extLst>
            </p:cNvPr>
            <p:cNvSpPr/>
            <p:nvPr/>
          </p:nvSpPr>
          <p:spPr>
            <a:xfrm>
              <a:off x="-3778257" y="4008454"/>
              <a:ext cx="64660" cy="47655"/>
            </a:xfrm>
            <a:custGeom>
              <a:avLst/>
              <a:gdLst>
                <a:gd name="connsiteX0" fmla="*/ 1521 w 64660"/>
                <a:gd name="connsiteY0" fmla="*/ 12914 h 47655"/>
                <a:gd name="connsiteX1" fmla="*/ 64660 w 64660"/>
                <a:gd name="connsiteY1" fmla="*/ 0 h 47655"/>
                <a:gd name="connsiteX2" fmla="*/ 31374 w 64660"/>
                <a:gd name="connsiteY2" fmla="*/ 45981 h 47655"/>
                <a:gd name="connsiteX3" fmla="*/ 1521 w 64660"/>
                <a:gd name="connsiteY3" fmla="*/ 12914 h 47655"/>
              </a:gdLst>
              <a:ahLst/>
              <a:cxnLst>
                <a:cxn ang="0">
                  <a:pos x="connsiteX0" y="connsiteY0"/>
                </a:cxn>
                <a:cxn ang="0">
                  <a:pos x="connsiteX1" y="connsiteY1"/>
                </a:cxn>
                <a:cxn ang="0">
                  <a:pos x="connsiteX2" y="connsiteY2"/>
                </a:cxn>
                <a:cxn ang="0">
                  <a:pos x="connsiteX3" y="connsiteY3"/>
                </a:cxn>
              </a:cxnLst>
              <a:rect l="l" t="t" r="r" b="b"/>
              <a:pathLst>
                <a:path w="64660" h="47655">
                  <a:moveTo>
                    <a:pt x="1521" y="12914"/>
                  </a:moveTo>
                  <a:cubicBezTo>
                    <a:pt x="5952" y="4790"/>
                    <a:pt x="35555" y="1732"/>
                    <a:pt x="64660" y="0"/>
                  </a:cubicBezTo>
                  <a:cubicBezTo>
                    <a:pt x="52900" y="18385"/>
                    <a:pt x="40466" y="36807"/>
                    <a:pt x="31374" y="45981"/>
                  </a:cubicBezTo>
                  <a:cubicBezTo>
                    <a:pt x="22863" y="54473"/>
                    <a:pt x="-7027" y="28710"/>
                    <a:pt x="1521" y="12914"/>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0" name="Freeform 959">
              <a:extLst>
                <a:ext uri="{FF2B5EF4-FFF2-40B4-BE49-F238E27FC236}">
                  <a16:creationId xmlns:a16="http://schemas.microsoft.com/office/drawing/2014/main" id="{1B8AD65F-04C2-A086-5999-6FA46BB35951}"/>
                </a:ext>
              </a:extLst>
            </p:cNvPr>
            <p:cNvSpPr/>
            <p:nvPr/>
          </p:nvSpPr>
          <p:spPr>
            <a:xfrm>
              <a:off x="-4584262" y="4001334"/>
              <a:ext cx="88494" cy="142527"/>
            </a:xfrm>
            <a:custGeom>
              <a:avLst/>
              <a:gdLst>
                <a:gd name="connsiteX0" fmla="*/ 18425 w 88494"/>
                <a:gd name="connsiteY0" fmla="*/ 73392 h 142527"/>
                <a:gd name="connsiteX1" fmla="*/ 0 w 88494"/>
                <a:gd name="connsiteY1" fmla="*/ 131789 h 142527"/>
                <a:gd name="connsiteX2" fmla="*/ 63610 w 88494"/>
                <a:gd name="connsiteY2" fmla="*/ 118875 h 142527"/>
                <a:gd name="connsiteX3" fmla="*/ 86503 w 88494"/>
                <a:gd name="connsiteY3" fmla="*/ 0 h 142527"/>
                <a:gd name="connsiteX4" fmla="*/ 18425 w 88494"/>
                <a:gd name="connsiteY4" fmla="*/ 73392 h 142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94" h="142527">
                  <a:moveTo>
                    <a:pt x="18425" y="73392"/>
                  </a:moveTo>
                  <a:cubicBezTo>
                    <a:pt x="20733" y="103908"/>
                    <a:pt x="30582" y="129449"/>
                    <a:pt x="0" y="131789"/>
                  </a:cubicBezTo>
                  <a:cubicBezTo>
                    <a:pt x="0" y="131789"/>
                    <a:pt x="30720" y="163060"/>
                    <a:pt x="63610" y="118875"/>
                  </a:cubicBezTo>
                  <a:cubicBezTo>
                    <a:pt x="92383" y="79941"/>
                    <a:pt x="89899" y="31299"/>
                    <a:pt x="86503" y="0"/>
                  </a:cubicBezTo>
                  <a:cubicBezTo>
                    <a:pt x="15545" y="2441"/>
                    <a:pt x="16265" y="43788"/>
                    <a:pt x="18425" y="73392"/>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1" name="Freeform 960">
              <a:extLst>
                <a:ext uri="{FF2B5EF4-FFF2-40B4-BE49-F238E27FC236}">
                  <a16:creationId xmlns:a16="http://schemas.microsoft.com/office/drawing/2014/main" id="{A8AD14CE-F997-8497-FF07-F5A7A0EF3AC6}"/>
                </a:ext>
              </a:extLst>
            </p:cNvPr>
            <p:cNvSpPr/>
            <p:nvPr/>
          </p:nvSpPr>
          <p:spPr>
            <a:xfrm>
              <a:off x="-4500021" y="3910911"/>
              <a:ext cx="85492" cy="90422"/>
            </a:xfrm>
            <a:custGeom>
              <a:avLst/>
              <a:gdLst>
                <a:gd name="connsiteX0" fmla="*/ 933 w 85492"/>
                <a:gd name="connsiteY0" fmla="*/ 78403 h 90422"/>
                <a:gd name="connsiteX1" fmla="*/ 2262 w 85492"/>
                <a:gd name="connsiteY1" fmla="*/ 90423 h 90422"/>
                <a:gd name="connsiteX2" fmla="*/ 9010 w 85492"/>
                <a:gd name="connsiteY2" fmla="*/ 90165 h 90422"/>
                <a:gd name="connsiteX3" fmla="*/ 80798 w 85492"/>
                <a:gd name="connsiteY3" fmla="*/ 9109 h 90422"/>
                <a:gd name="connsiteX4" fmla="*/ 77697 w 85492"/>
                <a:gd name="connsiteY4" fmla="*/ 0 h 90422"/>
                <a:gd name="connsiteX5" fmla="*/ 46109 w 85492"/>
                <a:gd name="connsiteY5" fmla="*/ 6042 h 90422"/>
                <a:gd name="connsiteX6" fmla="*/ 933 w 85492"/>
                <a:gd name="connsiteY6" fmla="*/ 78403 h 9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492" h="90422">
                  <a:moveTo>
                    <a:pt x="933" y="78403"/>
                  </a:moveTo>
                  <a:cubicBezTo>
                    <a:pt x="1329" y="82032"/>
                    <a:pt x="1800" y="86029"/>
                    <a:pt x="2262" y="90423"/>
                  </a:cubicBezTo>
                  <a:cubicBezTo>
                    <a:pt x="4505" y="90349"/>
                    <a:pt x="6591" y="90202"/>
                    <a:pt x="9010" y="90165"/>
                  </a:cubicBezTo>
                  <a:cubicBezTo>
                    <a:pt x="86964" y="90275"/>
                    <a:pt x="92521" y="44111"/>
                    <a:pt x="80798" y="9109"/>
                  </a:cubicBezTo>
                  <a:cubicBezTo>
                    <a:pt x="79829" y="6116"/>
                    <a:pt x="78777" y="3095"/>
                    <a:pt x="77697" y="0"/>
                  </a:cubicBezTo>
                  <a:cubicBezTo>
                    <a:pt x="67099" y="2164"/>
                    <a:pt x="56281" y="4209"/>
                    <a:pt x="46109" y="6042"/>
                  </a:cubicBezTo>
                  <a:cubicBezTo>
                    <a:pt x="1616" y="14286"/>
                    <a:pt x="-2492" y="48827"/>
                    <a:pt x="933" y="78403"/>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2" name="Freeform 961">
              <a:extLst>
                <a:ext uri="{FF2B5EF4-FFF2-40B4-BE49-F238E27FC236}">
                  <a16:creationId xmlns:a16="http://schemas.microsoft.com/office/drawing/2014/main" id="{D5C6757B-DB02-B7DA-E19F-012337590B3E}"/>
                </a:ext>
              </a:extLst>
            </p:cNvPr>
            <p:cNvSpPr/>
            <p:nvPr/>
          </p:nvSpPr>
          <p:spPr>
            <a:xfrm>
              <a:off x="-4433993" y="3808898"/>
              <a:ext cx="87285" cy="102012"/>
            </a:xfrm>
            <a:custGeom>
              <a:avLst/>
              <a:gdLst>
                <a:gd name="connsiteX0" fmla="*/ 19672 w 87285"/>
                <a:gd name="connsiteY0" fmla="*/ 10374 h 102012"/>
                <a:gd name="connsiteX1" fmla="*/ 11668 w 87285"/>
                <a:gd name="connsiteY1" fmla="*/ 102013 h 102012"/>
                <a:gd name="connsiteX2" fmla="*/ 86669 w 87285"/>
                <a:gd name="connsiteY2" fmla="*/ 66864 h 102012"/>
                <a:gd name="connsiteX3" fmla="*/ 19672 w 87285"/>
                <a:gd name="connsiteY3" fmla="*/ 10374 h 102012"/>
              </a:gdLst>
              <a:ahLst/>
              <a:cxnLst>
                <a:cxn ang="0">
                  <a:pos x="connsiteX0" y="connsiteY0"/>
                </a:cxn>
                <a:cxn ang="0">
                  <a:pos x="connsiteX1" y="connsiteY1"/>
                </a:cxn>
                <a:cxn ang="0">
                  <a:pos x="connsiteX2" y="connsiteY2"/>
                </a:cxn>
                <a:cxn ang="0">
                  <a:pos x="connsiteX3" y="connsiteY3"/>
                </a:cxn>
              </a:cxnLst>
              <a:rect l="l" t="t" r="r" b="b"/>
              <a:pathLst>
                <a:path w="87285" h="102012">
                  <a:moveTo>
                    <a:pt x="19672" y="10374"/>
                  </a:moveTo>
                  <a:cubicBezTo>
                    <a:pt x="-10938" y="33475"/>
                    <a:pt x="564" y="69277"/>
                    <a:pt x="11668" y="102013"/>
                  </a:cubicBezTo>
                  <a:cubicBezTo>
                    <a:pt x="47983" y="94607"/>
                    <a:pt x="82885" y="84632"/>
                    <a:pt x="86669" y="66864"/>
                  </a:cubicBezTo>
                  <a:cubicBezTo>
                    <a:pt x="91469" y="43837"/>
                    <a:pt x="68134" y="-26184"/>
                    <a:pt x="19672" y="10374"/>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3" name="Freeform 962">
              <a:extLst>
                <a:ext uri="{FF2B5EF4-FFF2-40B4-BE49-F238E27FC236}">
                  <a16:creationId xmlns:a16="http://schemas.microsoft.com/office/drawing/2014/main" id="{A3222FA3-8072-F595-568F-A884C514B5C3}"/>
                </a:ext>
              </a:extLst>
            </p:cNvPr>
            <p:cNvSpPr/>
            <p:nvPr/>
          </p:nvSpPr>
          <p:spPr>
            <a:xfrm>
              <a:off x="-4544567" y="3945258"/>
              <a:ext cx="47896" cy="51212"/>
            </a:xfrm>
            <a:custGeom>
              <a:avLst/>
              <a:gdLst>
                <a:gd name="connsiteX0" fmla="*/ 34512 w 47896"/>
                <a:gd name="connsiteY0" fmla="*/ 157 h 51212"/>
                <a:gd name="connsiteX1" fmla="*/ 1160 w 47896"/>
                <a:gd name="connsiteY1" fmla="*/ 31142 h 51212"/>
                <a:gd name="connsiteX2" fmla="*/ 47896 w 47896"/>
                <a:gd name="connsiteY2" fmla="*/ 51212 h 51212"/>
                <a:gd name="connsiteX3" fmla="*/ 34512 w 47896"/>
                <a:gd name="connsiteY3" fmla="*/ 157 h 51212"/>
              </a:gdLst>
              <a:ahLst/>
              <a:cxnLst>
                <a:cxn ang="0">
                  <a:pos x="connsiteX0" y="connsiteY0"/>
                </a:cxn>
                <a:cxn ang="0">
                  <a:pos x="connsiteX1" y="connsiteY1"/>
                </a:cxn>
                <a:cxn ang="0">
                  <a:pos x="connsiteX2" y="connsiteY2"/>
                </a:cxn>
                <a:cxn ang="0">
                  <a:pos x="connsiteX3" y="connsiteY3"/>
                </a:cxn>
              </a:cxnLst>
              <a:rect l="l" t="t" r="r" b="b"/>
              <a:pathLst>
                <a:path w="47896" h="51212">
                  <a:moveTo>
                    <a:pt x="34512" y="157"/>
                  </a:moveTo>
                  <a:cubicBezTo>
                    <a:pt x="27413" y="-2248"/>
                    <a:pt x="-6667" y="23727"/>
                    <a:pt x="1160" y="31142"/>
                  </a:cubicBezTo>
                  <a:cubicBezTo>
                    <a:pt x="4871" y="34734"/>
                    <a:pt x="26398" y="42508"/>
                    <a:pt x="47896" y="51212"/>
                  </a:cubicBezTo>
                  <a:cubicBezTo>
                    <a:pt x="41730" y="25846"/>
                    <a:pt x="36533" y="847"/>
                    <a:pt x="34512" y="157"/>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4" name="Freeform 963">
              <a:extLst>
                <a:ext uri="{FF2B5EF4-FFF2-40B4-BE49-F238E27FC236}">
                  <a16:creationId xmlns:a16="http://schemas.microsoft.com/office/drawing/2014/main" id="{0525E317-7D84-ED45-20E3-9252AFD1335B}"/>
                </a:ext>
              </a:extLst>
            </p:cNvPr>
            <p:cNvSpPr/>
            <p:nvPr/>
          </p:nvSpPr>
          <p:spPr>
            <a:xfrm>
              <a:off x="-4496670" y="3996470"/>
              <a:ext cx="47714" cy="49450"/>
            </a:xfrm>
            <a:custGeom>
              <a:avLst/>
              <a:gdLst>
                <a:gd name="connsiteX0" fmla="*/ 47558 w 47714"/>
                <a:gd name="connsiteY0" fmla="*/ 27706 h 49450"/>
                <a:gd name="connsiteX1" fmla="*/ 0 w 47714"/>
                <a:gd name="connsiteY1" fmla="*/ 0 h 49450"/>
                <a:gd name="connsiteX2" fmla="*/ 14345 w 47714"/>
                <a:gd name="connsiteY2" fmla="*/ 46349 h 49450"/>
                <a:gd name="connsiteX3" fmla="*/ 47558 w 47714"/>
                <a:gd name="connsiteY3" fmla="*/ 27706 h 49450"/>
              </a:gdLst>
              <a:ahLst/>
              <a:cxnLst>
                <a:cxn ang="0">
                  <a:pos x="connsiteX0" y="connsiteY0"/>
                </a:cxn>
                <a:cxn ang="0">
                  <a:pos x="connsiteX1" y="connsiteY1"/>
                </a:cxn>
                <a:cxn ang="0">
                  <a:pos x="connsiteX2" y="connsiteY2"/>
                </a:cxn>
                <a:cxn ang="0">
                  <a:pos x="connsiteX3" y="connsiteY3"/>
                </a:cxn>
              </a:cxnLst>
              <a:rect l="l" t="t" r="r" b="b"/>
              <a:pathLst>
                <a:path w="47714" h="49450">
                  <a:moveTo>
                    <a:pt x="47558" y="27706"/>
                  </a:moveTo>
                  <a:cubicBezTo>
                    <a:pt x="46219" y="19895"/>
                    <a:pt x="23114" y="9358"/>
                    <a:pt x="0" y="0"/>
                  </a:cubicBezTo>
                  <a:cubicBezTo>
                    <a:pt x="4431" y="18099"/>
                    <a:pt x="9406" y="36410"/>
                    <a:pt x="14345" y="46349"/>
                  </a:cubicBezTo>
                  <a:cubicBezTo>
                    <a:pt x="18896" y="55560"/>
                    <a:pt x="50188" y="42747"/>
                    <a:pt x="47558" y="27706"/>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5" name="Freeform 964">
              <a:extLst>
                <a:ext uri="{FF2B5EF4-FFF2-40B4-BE49-F238E27FC236}">
                  <a16:creationId xmlns:a16="http://schemas.microsoft.com/office/drawing/2014/main" id="{2875AB5A-4848-0CCF-22A8-9E8E1154CB77}"/>
                </a:ext>
              </a:extLst>
            </p:cNvPr>
            <p:cNvSpPr/>
            <p:nvPr/>
          </p:nvSpPr>
          <p:spPr>
            <a:xfrm>
              <a:off x="-4498091" y="3195278"/>
              <a:ext cx="781744" cy="782598"/>
            </a:xfrm>
            <a:custGeom>
              <a:avLst/>
              <a:gdLst>
                <a:gd name="connsiteX0" fmla="*/ 2676 w 781744"/>
                <a:gd name="connsiteY0" fmla="*/ 415783 h 782598"/>
                <a:gd name="connsiteX1" fmla="*/ 377394 w 781744"/>
                <a:gd name="connsiteY1" fmla="*/ 283 h 782598"/>
                <a:gd name="connsiteX2" fmla="*/ 781679 w 781744"/>
                <a:gd name="connsiteY2" fmla="*/ 388510 h 782598"/>
                <a:gd name="connsiteX3" fmla="*/ 753118 w 781744"/>
                <a:gd name="connsiteY3" fmla="*/ 518356 h 782598"/>
                <a:gd name="connsiteX4" fmla="*/ 404727 w 781744"/>
                <a:gd name="connsiteY4" fmla="*/ 782338 h 782598"/>
                <a:gd name="connsiteX5" fmla="*/ 36248 w 781744"/>
                <a:gd name="connsiteY5" fmla="*/ 540848 h 782598"/>
                <a:gd name="connsiteX6" fmla="*/ 36248 w 781744"/>
                <a:gd name="connsiteY6" fmla="*/ 540913 h 782598"/>
                <a:gd name="connsiteX7" fmla="*/ 35058 w 781744"/>
                <a:gd name="connsiteY7" fmla="*/ 537717 h 782598"/>
                <a:gd name="connsiteX8" fmla="*/ 30802 w 781744"/>
                <a:gd name="connsiteY8" fmla="*/ 526093 h 782598"/>
                <a:gd name="connsiteX9" fmla="*/ 2676 w 781744"/>
                <a:gd name="connsiteY9" fmla="*/ 415783 h 78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1744" h="782598">
                  <a:moveTo>
                    <a:pt x="2676" y="415783"/>
                  </a:moveTo>
                  <a:cubicBezTo>
                    <a:pt x="-25082" y="174644"/>
                    <a:pt x="167502" y="8056"/>
                    <a:pt x="377394" y="283"/>
                  </a:cubicBezTo>
                  <a:cubicBezTo>
                    <a:pt x="587359" y="-7491"/>
                    <a:pt x="785897" y="145713"/>
                    <a:pt x="781679" y="388510"/>
                  </a:cubicBezTo>
                  <a:cubicBezTo>
                    <a:pt x="780885" y="433772"/>
                    <a:pt x="766171" y="477662"/>
                    <a:pt x="753118" y="518356"/>
                  </a:cubicBezTo>
                  <a:cubicBezTo>
                    <a:pt x="705708" y="666484"/>
                    <a:pt x="569405" y="776185"/>
                    <a:pt x="404727" y="782338"/>
                  </a:cubicBezTo>
                  <a:cubicBezTo>
                    <a:pt x="238534" y="788426"/>
                    <a:pt x="93397" y="687209"/>
                    <a:pt x="36248" y="540848"/>
                  </a:cubicBezTo>
                  <a:lnTo>
                    <a:pt x="36248" y="540913"/>
                  </a:lnTo>
                  <a:cubicBezTo>
                    <a:pt x="35814" y="539835"/>
                    <a:pt x="35454" y="538758"/>
                    <a:pt x="35058" y="537717"/>
                  </a:cubicBezTo>
                  <a:cubicBezTo>
                    <a:pt x="33617" y="533903"/>
                    <a:pt x="32140" y="529980"/>
                    <a:pt x="30802" y="526093"/>
                  </a:cubicBezTo>
                  <a:cubicBezTo>
                    <a:pt x="18110" y="491442"/>
                    <a:pt x="7042" y="453778"/>
                    <a:pt x="2676" y="415783"/>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6" name="Freeform 965">
              <a:extLst>
                <a:ext uri="{FF2B5EF4-FFF2-40B4-BE49-F238E27FC236}">
                  <a16:creationId xmlns:a16="http://schemas.microsoft.com/office/drawing/2014/main" id="{672D184A-03F1-7D7C-6D1B-5A9E8345F5BF}"/>
                </a:ext>
              </a:extLst>
            </p:cNvPr>
            <p:cNvSpPr/>
            <p:nvPr/>
          </p:nvSpPr>
          <p:spPr>
            <a:xfrm>
              <a:off x="-4176222" y="3650798"/>
              <a:ext cx="46546" cy="303686"/>
            </a:xfrm>
            <a:custGeom>
              <a:avLst/>
              <a:gdLst>
                <a:gd name="connsiteX0" fmla="*/ 46257 w 46546"/>
                <a:gd name="connsiteY0" fmla="*/ 303652 h 303686"/>
                <a:gd name="connsiteX1" fmla="*/ 14632 w 46546"/>
                <a:gd name="connsiteY1" fmla="*/ 156776 h 303686"/>
                <a:gd name="connsiteX2" fmla="*/ 17734 w 46546"/>
                <a:gd name="connsiteY2" fmla="*/ 17 h 303686"/>
                <a:gd name="connsiteX3" fmla="*/ 4607 w 46546"/>
                <a:gd name="connsiteY3" fmla="*/ 157605 h 303686"/>
                <a:gd name="connsiteX4" fmla="*/ 46257 w 46546"/>
                <a:gd name="connsiteY4" fmla="*/ 303652 h 303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46" h="303686">
                  <a:moveTo>
                    <a:pt x="46257" y="303652"/>
                  </a:moveTo>
                  <a:cubicBezTo>
                    <a:pt x="49248" y="302353"/>
                    <a:pt x="28377" y="244178"/>
                    <a:pt x="14632" y="156776"/>
                  </a:cubicBezTo>
                  <a:cubicBezTo>
                    <a:pt x="-257" y="70424"/>
                    <a:pt x="19940" y="-94"/>
                    <a:pt x="17734" y="17"/>
                  </a:cubicBezTo>
                  <a:cubicBezTo>
                    <a:pt x="16367" y="-1245"/>
                    <a:pt x="-10531" y="69273"/>
                    <a:pt x="4607" y="157605"/>
                  </a:cubicBezTo>
                  <a:cubicBezTo>
                    <a:pt x="18749" y="247236"/>
                    <a:pt x="46691" y="305301"/>
                    <a:pt x="46257" y="303652"/>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7" name="Freeform 966">
              <a:extLst>
                <a:ext uri="{FF2B5EF4-FFF2-40B4-BE49-F238E27FC236}">
                  <a16:creationId xmlns:a16="http://schemas.microsoft.com/office/drawing/2014/main" id="{A3180626-709A-7055-5DD9-B8159C2F87CD}"/>
                </a:ext>
              </a:extLst>
            </p:cNvPr>
            <p:cNvSpPr/>
            <p:nvPr/>
          </p:nvSpPr>
          <p:spPr>
            <a:xfrm>
              <a:off x="-4364604" y="3772514"/>
              <a:ext cx="60721" cy="56526"/>
            </a:xfrm>
            <a:custGeom>
              <a:avLst/>
              <a:gdLst>
                <a:gd name="connsiteX0" fmla="*/ 9 w 60721"/>
                <a:gd name="connsiteY0" fmla="*/ 56006 h 56526"/>
                <a:gd name="connsiteX1" fmla="*/ 40321 w 60721"/>
                <a:gd name="connsiteY1" fmla="*/ 38948 h 56526"/>
                <a:gd name="connsiteX2" fmla="*/ 60333 w 60721"/>
                <a:gd name="connsiteY2" fmla="*/ 22 h 56526"/>
                <a:gd name="connsiteX3" fmla="*/ 35419 w 60721"/>
                <a:gd name="connsiteY3" fmla="*/ 34093 h 56526"/>
                <a:gd name="connsiteX4" fmla="*/ 9 w 60721"/>
                <a:gd name="connsiteY4" fmla="*/ 56006 h 56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21" h="56526">
                  <a:moveTo>
                    <a:pt x="9" y="56006"/>
                  </a:moveTo>
                  <a:cubicBezTo>
                    <a:pt x="-489" y="57369"/>
                    <a:pt x="22043" y="57369"/>
                    <a:pt x="40321" y="38948"/>
                  </a:cubicBezTo>
                  <a:cubicBezTo>
                    <a:pt x="57989" y="20922"/>
                    <a:pt x="62142" y="234"/>
                    <a:pt x="60333" y="22"/>
                  </a:cubicBezTo>
                  <a:cubicBezTo>
                    <a:pt x="58385" y="-733"/>
                    <a:pt x="51573" y="17689"/>
                    <a:pt x="35419" y="34093"/>
                  </a:cubicBezTo>
                  <a:cubicBezTo>
                    <a:pt x="19089" y="50608"/>
                    <a:pt x="-489" y="53519"/>
                    <a:pt x="9" y="56006"/>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8" name="Freeform 967">
              <a:extLst>
                <a:ext uri="{FF2B5EF4-FFF2-40B4-BE49-F238E27FC236}">
                  <a16:creationId xmlns:a16="http://schemas.microsoft.com/office/drawing/2014/main" id="{F4DE55D6-21E1-FF98-0E55-49EECE40B8EA}"/>
                </a:ext>
              </a:extLst>
            </p:cNvPr>
            <p:cNvSpPr/>
            <p:nvPr/>
          </p:nvSpPr>
          <p:spPr>
            <a:xfrm>
              <a:off x="-4407757" y="3645415"/>
              <a:ext cx="23684" cy="158693"/>
            </a:xfrm>
            <a:custGeom>
              <a:avLst/>
              <a:gdLst>
                <a:gd name="connsiteX0" fmla="*/ 23436 w 23684"/>
                <a:gd name="connsiteY0" fmla="*/ 158677 h 158693"/>
                <a:gd name="connsiteX1" fmla="*/ 8805 w 23684"/>
                <a:gd name="connsiteY1" fmla="*/ 80090 h 158693"/>
                <a:gd name="connsiteX2" fmla="*/ 4651 w 23684"/>
                <a:gd name="connsiteY2" fmla="*/ 2 h 158693"/>
                <a:gd name="connsiteX3" fmla="*/ 1881 w 23684"/>
                <a:gd name="connsiteY3" fmla="*/ 80846 h 158693"/>
                <a:gd name="connsiteX4" fmla="*/ 23436 w 23684"/>
                <a:gd name="connsiteY4" fmla="*/ 158677 h 158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84" h="158693">
                  <a:moveTo>
                    <a:pt x="23436" y="158677"/>
                  </a:moveTo>
                  <a:cubicBezTo>
                    <a:pt x="25605" y="157922"/>
                    <a:pt x="12986" y="124100"/>
                    <a:pt x="8805" y="80090"/>
                  </a:cubicBezTo>
                  <a:cubicBezTo>
                    <a:pt x="4078" y="36127"/>
                    <a:pt x="6635" y="149"/>
                    <a:pt x="4651" y="2"/>
                  </a:cubicBezTo>
                  <a:cubicBezTo>
                    <a:pt x="2851" y="-320"/>
                    <a:pt x="-2955" y="36017"/>
                    <a:pt x="1881" y="80846"/>
                  </a:cubicBezTo>
                  <a:cubicBezTo>
                    <a:pt x="6165" y="125822"/>
                    <a:pt x="22143" y="159534"/>
                    <a:pt x="23436" y="158677"/>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9" name="Freeform 968">
              <a:extLst>
                <a:ext uri="{FF2B5EF4-FFF2-40B4-BE49-F238E27FC236}">
                  <a16:creationId xmlns:a16="http://schemas.microsoft.com/office/drawing/2014/main" id="{62E74569-129C-A394-4C69-E74BB11783B4}"/>
                </a:ext>
              </a:extLst>
            </p:cNvPr>
            <p:cNvSpPr/>
            <p:nvPr/>
          </p:nvSpPr>
          <p:spPr>
            <a:xfrm>
              <a:off x="-4349789" y="3865700"/>
              <a:ext cx="92875" cy="20162"/>
            </a:xfrm>
            <a:custGeom>
              <a:avLst/>
              <a:gdLst>
                <a:gd name="connsiteX0" fmla="*/ 157 w 92875"/>
                <a:gd name="connsiteY0" fmla="*/ 1284 h 20162"/>
                <a:gd name="connsiteX1" fmla="*/ 46311 w 92875"/>
                <a:gd name="connsiteY1" fmla="*/ 19596 h 20162"/>
                <a:gd name="connsiteX2" fmla="*/ 92826 w 92875"/>
                <a:gd name="connsiteY2" fmla="*/ 198 h 20162"/>
                <a:gd name="connsiteX3" fmla="*/ 45665 w 92875"/>
                <a:gd name="connsiteY3" fmla="*/ 12651 h 20162"/>
                <a:gd name="connsiteX4" fmla="*/ 157 w 92875"/>
                <a:gd name="connsiteY4" fmla="*/ 1284 h 20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5" h="20162">
                  <a:moveTo>
                    <a:pt x="157" y="1284"/>
                  </a:moveTo>
                  <a:cubicBezTo>
                    <a:pt x="-1856" y="1100"/>
                    <a:pt x="15591" y="24017"/>
                    <a:pt x="46311" y="19596"/>
                  </a:cubicBezTo>
                  <a:cubicBezTo>
                    <a:pt x="75019" y="15856"/>
                    <a:pt x="93980" y="1570"/>
                    <a:pt x="92826" y="198"/>
                  </a:cubicBezTo>
                  <a:cubicBezTo>
                    <a:pt x="92004" y="-1598"/>
                    <a:pt x="72019" y="9344"/>
                    <a:pt x="45665" y="12651"/>
                  </a:cubicBezTo>
                  <a:cubicBezTo>
                    <a:pt x="18222" y="16823"/>
                    <a:pt x="1818" y="-880"/>
                    <a:pt x="157" y="1284"/>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0" name="Freeform 969">
              <a:extLst>
                <a:ext uri="{FF2B5EF4-FFF2-40B4-BE49-F238E27FC236}">
                  <a16:creationId xmlns:a16="http://schemas.microsoft.com/office/drawing/2014/main" id="{71B97D52-A049-70CB-9242-72021DACFEC5}"/>
                </a:ext>
              </a:extLst>
            </p:cNvPr>
            <p:cNvSpPr/>
            <p:nvPr/>
          </p:nvSpPr>
          <p:spPr>
            <a:xfrm>
              <a:off x="-3906132" y="3777975"/>
              <a:ext cx="64902" cy="51859"/>
            </a:xfrm>
            <a:custGeom>
              <a:avLst/>
              <a:gdLst>
                <a:gd name="connsiteX0" fmla="*/ 64890 w 64902"/>
                <a:gd name="connsiteY0" fmla="*/ 51015 h 51859"/>
                <a:gd name="connsiteX1" fmla="*/ 23351 w 64902"/>
                <a:gd name="connsiteY1" fmla="*/ 37236 h 51859"/>
                <a:gd name="connsiteX2" fmla="*/ 302 w 64902"/>
                <a:gd name="connsiteY2" fmla="*/ 33 h 51859"/>
                <a:gd name="connsiteX3" fmla="*/ 27819 w 64902"/>
                <a:gd name="connsiteY3" fmla="*/ 32050 h 51859"/>
                <a:gd name="connsiteX4" fmla="*/ 64890 w 64902"/>
                <a:gd name="connsiteY4" fmla="*/ 51015 h 51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902" h="51859">
                  <a:moveTo>
                    <a:pt x="64890" y="51015"/>
                  </a:moveTo>
                  <a:cubicBezTo>
                    <a:pt x="65500" y="52415"/>
                    <a:pt x="43032" y="54175"/>
                    <a:pt x="23351" y="37236"/>
                  </a:cubicBezTo>
                  <a:cubicBezTo>
                    <a:pt x="4271" y="20647"/>
                    <a:pt x="-1461" y="392"/>
                    <a:pt x="302" y="33"/>
                  </a:cubicBezTo>
                  <a:cubicBezTo>
                    <a:pt x="2148" y="-870"/>
                    <a:pt x="10438" y="16907"/>
                    <a:pt x="27819" y="32050"/>
                  </a:cubicBezTo>
                  <a:cubicBezTo>
                    <a:pt x="45376" y="47165"/>
                    <a:pt x="65177" y="48491"/>
                    <a:pt x="64890" y="51015"/>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1" name="Freeform 970">
              <a:extLst>
                <a:ext uri="{FF2B5EF4-FFF2-40B4-BE49-F238E27FC236}">
                  <a16:creationId xmlns:a16="http://schemas.microsoft.com/office/drawing/2014/main" id="{3EC2760D-FC54-3304-8C35-A26B137608BC}"/>
                </a:ext>
              </a:extLst>
            </p:cNvPr>
            <p:cNvSpPr/>
            <p:nvPr/>
          </p:nvSpPr>
          <p:spPr>
            <a:xfrm>
              <a:off x="-3823836" y="3643433"/>
              <a:ext cx="15709" cy="159729"/>
            </a:xfrm>
            <a:custGeom>
              <a:avLst/>
              <a:gdLst>
                <a:gd name="connsiteX0" fmla="*/ 328 w 15709"/>
                <a:gd name="connsiteY0" fmla="*/ 159721 h 159729"/>
                <a:gd name="connsiteX1" fmla="*/ 8663 w 15709"/>
                <a:gd name="connsiteY1" fmla="*/ 80167 h 159729"/>
                <a:gd name="connsiteX2" fmla="*/ 6392 w 15709"/>
                <a:gd name="connsiteY2" fmla="*/ 5 h 159729"/>
                <a:gd name="connsiteX3" fmla="*/ 15586 w 15709"/>
                <a:gd name="connsiteY3" fmla="*/ 80351 h 159729"/>
                <a:gd name="connsiteX4" fmla="*/ 328 w 15709"/>
                <a:gd name="connsiteY4" fmla="*/ 159721 h 159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09" h="159729">
                  <a:moveTo>
                    <a:pt x="328" y="159721"/>
                  </a:moveTo>
                  <a:cubicBezTo>
                    <a:pt x="-1906" y="159039"/>
                    <a:pt x="7980" y="124351"/>
                    <a:pt x="8663" y="80167"/>
                  </a:cubicBezTo>
                  <a:cubicBezTo>
                    <a:pt x="9854" y="36056"/>
                    <a:pt x="4482" y="290"/>
                    <a:pt x="6392" y="5"/>
                  </a:cubicBezTo>
                  <a:cubicBezTo>
                    <a:pt x="8156" y="-465"/>
                    <a:pt x="16842" y="35264"/>
                    <a:pt x="15586" y="80351"/>
                  </a:cubicBezTo>
                  <a:cubicBezTo>
                    <a:pt x="14866" y="125539"/>
                    <a:pt x="1666" y="160365"/>
                    <a:pt x="328" y="159721"/>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2" name="Freeform 971">
              <a:extLst>
                <a:ext uri="{FF2B5EF4-FFF2-40B4-BE49-F238E27FC236}">
                  <a16:creationId xmlns:a16="http://schemas.microsoft.com/office/drawing/2014/main" id="{99265081-F284-2BEA-DE95-C26032477FEC}"/>
                </a:ext>
              </a:extLst>
            </p:cNvPr>
            <p:cNvSpPr/>
            <p:nvPr/>
          </p:nvSpPr>
          <p:spPr>
            <a:xfrm>
              <a:off x="-3945631" y="3868381"/>
              <a:ext cx="92662" cy="22177"/>
            </a:xfrm>
            <a:custGeom>
              <a:avLst/>
              <a:gdLst>
                <a:gd name="connsiteX0" fmla="*/ 92482 w 92662"/>
                <a:gd name="connsiteY0" fmla="*/ 150 h 22177"/>
                <a:gd name="connsiteX1" fmla="*/ 47952 w 92662"/>
                <a:gd name="connsiteY1" fmla="*/ 22063 h 22177"/>
                <a:gd name="connsiteX2" fmla="*/ 34 w 92662"/>
                <a:gd name="connsiteY2" fmla="*/ 6442 h 22177"/>
                <a:gd name="connsiteX3" fmla="*/ 48063 w 92662"/>
                <a:gd name="connsiteY3" fmla="*/ 15155 h 22177"/>
                <a:gd name="connsiteX4" fmla="*/ 92482 w 92662"/>
                <a:gd name="connsiteY4" fmla="*/ 150 h 22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62" h="22177">
                  <a:moveTo>
                    <a:pt x="92482" y="150"/>
                  </a:moveTo>
                  <a:cubicBezTo>
                    <a:pt x="94540" y="-144"/>
                    <a:pt x="78931" y="24034"/>
                    <a:pt x="47952" y="22063"/>
                  </a:cubicBezTo>
                  <a:cubicBezTo>
                    <a:pt x="19069" y="20654"/>
                    <a:pt x="-944" y="7915"/>
                    <a:pt x="34" y="6442"/>
                  </a:cubicBezTo>
                  <a:cubicBezTo>
                    <a:pt x="791" y="4572"/>
                    <a:pt x="21487" y="13893"/>
                    <a:pt x="48063" y="15155"/>
                  </a:cubicBezTo>
                  <a:cubicBezTo>
                    <a:pt x="75755" y="17098"/>
                    <a:pt x="90682" y="-1867"/>
                    <a:pt x="92482" y="150"/>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3" name="Freeform 972">
              <a:extLst>
                <a:ext uri="{FF2B5EF4-FFF2-40B4-BE49-F238E27FC236}">
                  <a16:creationId xmlns:a16="http://schemas.microsoft.com/office/drawing/2014/main" id="{002D3ED3-80EF-E8D3-9107-8829D778AC1B}"/>
                </a:ext>
              </a:extLst>
            </p:cNvPr>
            <p:cNvSpPr/>
            <p:nvPr/>
          </p:nvSpPr>
          <p:spPr>
            <a:xfrm>
              <a:off x="-4391264" y="4015249"/>
              <a:ext cx="52685" cy="161883"/>
            </a:xfrm>
            <a:custGeom>
              <a:avLst/>
              <a:gdLst>
                <a:gd name="connsiteX0" fmla="*/ 52673 w 52685"/>
                <a:gd name="connsiteY0" fmla="*/ 2 h 161883"/>
                <a:gd name="connsiteX1" fmla="*/ 14162 w 52685"/>
                <a:gd name="connsiteY1" fmla="*/ 77005 h 161883"/>
                <a:gd name="connsiteX2" fmla="*/ 57 w 52685"/>
                <a:gd name="connsiteY2" fmla="*/ 161883 h 161883"/>
                <a:gd name="connsiteX3" fmla="*/ 20180 w 52685"/>
                <a:gd name="connsiteY3" fmla="*/ 78875 h 161883"/>
                <a:gd name="connsiteX4" fmla="*/ 52673 w 52685"/>
                <a:gd name="connsiteY4" fmla="*/ 2 h 161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85" h="161883">
                  <a:moveTo>
                    <a:pt x="52673" y="2"/>
                  </a:moveTo>
                  <a:cubicBezTo>
                    <a:pt x="52525" y="-320"/>
                    <a:pt x="28580" y="31052"/>
                    <a:pt x="14162" y="77005"/>
                  </a:cubicBezTo>
                  <a:cubicBezTo>
                    <a:pt x="-515" y="122765"/>
                    <a:pt x="-155" y="162058"/>
                    <a:pt x="57" y="161883"/>
                  </a:cubicBezTo>
                  <a:cubicBezTo>
                    <a:pt x="888" y="161947"/>
                    <a:pt x="5798" y="123741"/>
                    <a:pt x="20180" y="78875"/>
                  </a:cubicBezTo>
                  <a:cubicBezTo>
                    <a:pt x="34276" y="33935"/>
                    <a:pt x="53245" y="399"/>
                    <a:pt x="52673" y="2"/>
                  </a:cubicBezTo>
                </a:path>
              </a:pathLst>
            </a:custGeom>
            <a:solidFill>
              <a:srgbClr val="97CD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4" name="Freeform 973">
              <a:extLst>
                <a:ext uri="{FF2B5EF4-FFF2-40B4-BE49-F238E27FC236}">
                  <a16:creationId xmlns:a16="http://schemas.microsoft.com/office/drawing/2014/main" id="{98B8CD2F-3689-4347-C370-E67623C4EB0B}"/>
                </a:ext>
              </a:extLst>
            </p:cNvPr>
            <p:cNvSpPr/>
            <p:nvPr/>
          </p:nvSpPr>
          <p:spPr>
            <a:xfrm>
              <a:off x="-3874564" y="4039218"/>
              <a:ext cx="42120" cy="137915"/>
            </a:xfrm>
            <a:custGeom>
              <a:avLst/>
              <a:gdLst>
                <a:gd name="connsiteX0" fmla="*/ 36 w 42120"/>
                <a:gd name="connsiteY0" fmla="*/ 0 h 137915"/>
                <a:gd name="connsiteX1" fmla="*/ 21812 w 42120"/>
                <a:gd name="connsiteY1" fmla="*/ 68897 h 137915"/>
                <a:gd name="connsiteX2" fmla="*/ 42120 w 42120"/>
                <a:gd name="connsiteY2" fmla="*/ 137914 h 137915"/>
                <a:gd name="connsiteX3" fmla="*/ 27803 w 42120"/>
                <a:gd name="connsiteY3" fmla="*/ 66889 h 137915"/>
                <a:gd name="connsiteX4" fmla="*/ 36 w 42120"/>
                <a:gd name="connsiteY4" fmla="*/ 0 h 137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20" h="137915">
                  <a:moveTo>
                    <a:pt x="36" y="0"/>
                  </a:moveTo>
                  <a:cubicBezTo>
                    <a:pt x="-647" y="175"/>
                    <a:pt x="8399" y="31621"/>
                    <a:pt x="21812" y="68897"/>
                  </a:cubicBezTo>
                  <a:cubicBezTo>
                    <a:pt x="34144" y="106247"/>
                    <a:pt x="41141" y="138199"/>
                    <a:pt x="42120" y="137914"/>
                  </a:cubicBezTo>
                  <a:cubicBezTo>
                    <a:pt x="42157" y="137840"/>
                    <a:pt x="40458" y="105308"/>
                    <a:pt x="27803" y="66889"/>
                  </a:cubicBezTo>
                  <a:cubicBezTo>
                    <a:pt x="14206" y="29143"/>
                    <a:pt x="359" y="0"/>
                    <a:pt x="36" y="0"/>
                  </a:cubicBezTo>
                </a:path>
              </a:pathLst>
            </a:custGeom>
            <a:solidFill>
              <a:srgbClr val="97CD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5" name="Freeform 974">
              <a:extLst>
                <a:ext uri="{FF2B5EF4-FFF2-40B4-BE49-F238E27FC236}">
                  <a16:creationId xmlns:a16="http://schemas.microsoft.com/office/drawing/2014/main" id="{054753F5-7515-0039-2D0B-95C04BD769DE}"/>
                </a:ext>
              </a:extLst>
            </p:cNvPr>
            <p:cNvSpPr/>
            <p:nvPr/>
          </p:nvSpPr>
          <p:spPr>
            <a:xfrm>
              <a:off x="-2970623" y="3750562"/>
              <a:ext cx="300550" cy="245096"/>
            </a:xfrm>
            <a:custGeom>
              <a:avLst/>
              <a:gdLst>
                <a:gd name="connsiteX0" fmla="*/ 300550 w 300550"/>
                <a:gd name="connsiteY0" fmla="*/ 167838 h 245096"/>
                <a:gd name="connsiteX1" fmla="*/ 229869 w 300550"/>
                <a:gd name="connsiteY1" fmla="*/ 189750 h 245096"/>
                <a:gd name="connsiteX2" fmla="*/ 66169 w 300550"/>
                <a:gd name="connsiteY2" fmla="*/ 218460 h 245096"/>
                <a:gd name="connsiteX3" fmla="*/ 22359 w 300550"/>
                <a:gd name="connsiteY3" fmla="*/ 148909 h 245096"/>
                <a:gd name="connsiteX4" fmla="*/ 16008 w 300550"/>
                <a:gd name="connsiteY4" fmla="*/ 71658 h 245096"/>
                <a:gd name="connsiteX5" fmla="*/ 26254 w 300550"/>
                <a:gd name="connsiteY5" fmla="*/ 25 h 245096"/>
                <a:gd name="connsiteX6" fmla="*/ 3103 w 300550"/>
                <a:gd name="connsiteY6" fmla="*/ 70580 h 245096"/>
                <a:gd name="connsiteX7" fmla="*/ 2632 w 300550"/>
                <a:gd name="connsiteY7" fmla="*/ 152253 h 245096"/>
                <a:gd name="connsiteX8" fmla="*/ 57768 w 300550"/>
                <a:gd name="connsiteY8" fmla="*/ 239940 h 245096"/>
                <a:gd name="connsiteX9" fmla="*/ 235029 w 300550"/>
                <a:gd name="connsiteY9" fmla="*/ 201586 h 245096"/>
                <a:gd name="connsiteX10" fmla="*/ 300550 w 300550"/>
                <a:gd name="connsiteY10" fmla="*/ 167838 h 245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0550" h="245096">
                  <a:moveTo>
                    <a:pt x="300550" y="167838"/>
                  </a:moveTo>
                  <a:cubicBezTo>
                    <a:pt x="300365" y="166686"/>
                    <a:pt x="272350" y="173484"/>
                    <a:pt x="229869" y="189750"/>
                  </a:cubicBezTo>
                  <a:cubicBezTo>
                    <a:pt x="188764" y="202121"/>
                    <a:pt x="125126" y="234755"/>
                    <a:pt x="66169" y="218460"/>
                  </a:cubicBezTo>
                  <a:cubicBezTo>
                    <a:pt x="38079" y="209139"/>
                    <a:pt x="28303" y="176505"/>
                    <a:pt x="22359" y="148909"/>
                  </a:cubicBezTo>
                  <a:cubicBezTo>
                    <a:pt x="16627" y="120632"/>
                    <a:pt x="15574" y="93856"/>
                    <a:pt x="16008" y="71658"/>
                  </a:cubicBezTo>
                  <a:cubicBezTo>
                    <a:pt x="16478" y="26718"/>
                    <a:pt x="26900" y="348"/>
                    <a:pt x="26254" y="25"/>
                  </a:cubicBezTo>
                  <a:cubicBezTo>
                    <a:pt x="25349" y="-914"/>
                    <a:pt x="8946" y="24277"/>
                    <a:pt x="3103" y="70580"/>
                  </a:cubicBezTo>
                  <a:cubicBezTo>
                    <a:pt x="-72" y="93497"/>
                    <a:pt x="-1697" y="121314"/>
                    <a:pt x="2632" y="152253"/>
                  </a:cubicBezTo>
                  <a:cubicBezTo>
                    <a:pt x="6814" y="180503"/>
                    <a:pt x="16267" y="224355"/>
                    <a:pt x="57768" y="239940"/>
                  </a:cubicBezTo>
                  <a:cubicBezTo>
                    <a:pt x="136840" y="259624"/>
                    <a:pt x="194173" y="217742"/>
                    <a:pt x="235029" y="201586"/>
                  </a:cubicBezTo>
                  <a:cubicBezTo>
                    <a:pt x="275553" y="180392"/>
                    <a:pt x="300614" y="168556"/>
                    <a:pt x="300550" y="16783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6" name="Freeform 975">
              <a:extLst>
                <a:ext uri="{FF2B5EF4-FFF2-40B4-BE49-F238E27FC236}">
                  <a16:creationId xmlns:a16="http://schemas.microsoft.com/office/drawing/2014/main" id="{6CEC75A1-B6A5-82A4-BAF2-35FBB2809D66}"/>
                </a:ext>
              </a:extLst>
            </p:cNvPr>
            <p:cNvSpPr/>
            <p:nvPr/>
          </p:nvSpPr>
          <p:spPr>
            <a:xfrm>
              <a:off x="-3069569" y="4056163"/>
              <a:ext cx="821697" cy="400701"/>
            </a:xfrm>
            <a:custGeom>
              <a:avLst/>
              <a:gdLst>
                <a:gd name="connsiteX0" fmla="*/ 753361 w 821697"/>
                <a:gd name="connsiteY0" fmla="*/ 279671 h 400701"/>
                <a:gd name="connsiteX1" fmla="*/ 617280 w 821697"/>
                <a:gd name="connsiteY1" fmla="*/ 212321 h 400701"/>
                <a:gd name="connsiteX2" fmla="*/ 403493 w 821697"/>
                <a:gd name="connsiteY2" fmla="*/ 91963 h 400701"/>
                <a:gd name="connsiteX3" fmla="*/ 341433 w 821697"/>
                <a:gd name="connsiteY3" fmla="*/ 81997 h 400701"/>
                <a:gd name="connsiteX4" fmla="*/ 9667 w 821697"/>
                <a:gd name="connsiteY4" fmla="*/ 122976 h 400701"/>
                <a:gd name="connsiteX5" fmla="*/ 601274 w 821697"/>
                <a:gd name="connsiteY5" fmla="*/ 399771 h 400701"/>
                <a:gd name="connsiteX6" fmla="*/ 821698 w 821697"/>
                <a:gd name="connsiteY6" fmla="*/ 289600 h 400701"/>
                <a:gd name="connsiteX7" fmla="*/ 753361 w 821697"/>
                <a:gd name="connsiteY7" fmla="*/ 279671 h 400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1697" h="400701">
                  <a:moveTo>
                    <a:pt x="753361" y="279671"/>
                  </a:moveTo>
                  <a:cubicBezTo>
                    <a:pt x="707244" y="265063"/>
                    <a:pt x="661745" y="232714"/>
                    <a:pt x="617280" y="212321"/>
                  </a:cubicBezTo>
                  <a:cubicBezTo>
                    <a:pt x="559015" y="185472"/>
                    <a:pt x="430465" y="154210"/>
                    <a:pt x="403493" y="91963"/>
                  </a:cubicBezTo>
                  <a:lnTo>
                    <a:pt x="341433" y="81997"/>
                  </a:lnTo>
                  <a:cubicBezTo>
                    <a:pt x="261097" y="25802"/>
                    <a:pt x="-59353" y="-89306"/>
                    <a:pt x="9667" y="122976"/>
                  </a:cubicBezTo>
                  <a:cubicBezTo>
                    <a:pt x="85461" y="356130"/>
                    <a:pt x="391308" y="408696"/>
                    <a:pt x="601274" y="399771"/>
                  </a:cubicBezTo>
                  <a:cubicBezTo>
                    <a:pt x="695706" y="395783"/>
                    <a:pt x="773845" y="375666"/>
                    <a:pt x="821698" y="289600"/>
                  </a:cubicBezTo>
                  <a:cubicBezTo>
                    <a:pt x="800061" y="283374"/>
                    <a:pt x="776042" y="286865"/>
                    <a:pt x="753361" y="279671"/>
                  </a:cubicBezTo>
                </a:path>
              </a:pathLst>
            </a:custGeom>
            <a:solidFill>
              <a:srgbClr val="5C6D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7" name="Freeform 976">
              <a:extLst>
                <a:ext uri="{FF2B5EF4-FFF2-40B4-BE49-F238E27FC236}">
                  <a16:creationId xmlns:a16="http://schemas.microsoft.com/office/drawing/2014/main" id="{8788765B-7E6C-73B0-A8C2-0ED79B7864F6}"/>
                </a:ext>
              </a:extLst>
            </p:cNvPr>
            <p:cNvSpPr/>
            <p:nvPr/>
          </p:nvSpPr>
          <p:spPr>
            <a:xfrm>
              <a:off x="-2743385" y="3586735"/>
              <a:ext cx="670695" cy="828302"/>
            </a:xfrm>
            <a:custGeom>
              <a:avLst/>
              <a:gdLst>
                <a:gd name="connsiteX0" fmla="*/ 641011 w 670695"/>
                <a:gd name="connsiteY0" fmla="*/ 407580 h 828302"/>
                <a:gd name="connsiteX1" fmla="*/ 479830 w 670695"/>
                <a:gd name="connsiteY1" fmla="*/ 0 h 828302"/>
                <a:gd name="connsiteX2" fmla="*/ 341654 w 670695"/>
                <a:gd name="connsiteY2" fmla="*/ 45944 h 828302"/>
                <a:gd name="connsiteX3" fmla="*/ 84158 w 670695"/>
                <a:gd name="connsiteY3" fmla="*/ 486950 h 828302"/>
                <a:gd name="connsiteX4" fmla="*/ 0 w 670695"/>
                <a:gd name="connsiteY4" fmla="*/ 537683 h 828302"/>
                <a:gd name="connsiteX5" fmla="*/ 149753 w 670695"/>
                <a:gd name="connsiteY5" fmla="*/ 762013 h 828302"/>
                <a:gd name="connsiteX6" fmla="*/ 467673 w 670695"/>
                <a:gd name="connsiteY6" fmla="*/ 819046 h 828302"/>
                <a:gd name="connsiteX7" fmla="*/ 664152 w 670695"/>
                <a:gd name="connsiteY7" fmla="*/ 700779 h 828302"/>
                <a:gd name="connsiteX8" fmla="*/ 641011 w 670695"/>
                <a:gd name="connsiteY8" fmla="*/ 407580 h 82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0695" h="828302">
                  <a:moveTo>
                    <a:pt x="641011" y="407580"/>
                  </a:moveTo>
                  <a:cubicBezTo>
                    <a:pt x="605998" y="186197"/>
                    <a:pt x="575638" y="134423"/>
                    <a:pt x="479830" y="0"/>
                  </a:cubicBezTo>
                  <a:lnTo>
                    <a:pt x="341654" y="45944"/>
                  </a:lnTo>
                  <a:cubicBezTo>
                    <a:pt x="176790" y="55799"/>
                    <a:pt x="153750" y="377644"/>
                    <a:pt x="84158" y="486950"/>
                  </a:cubicBezTo>
                  <a:cubicBezTo>
                    <a:pt x="65844" y="515733"/>
                    <a:pt x="39480" y="551278"/>
                    <a:pt x="0" y="537683"/>
                  </a:cubicBezTo>
                  <a:cubicBezTo>
                    <a:pt x="40496" y="616150"/>
                    <a:pt x="79616" y="705062"/>
                    <a:pt x="149753" y="762013"/>
                  </a:cubicBezTo>
                  <a:cubicBezTo>
                    <a:pt x="237483" y="833360"/>
                    <a:pt x="360798" y="837358"/>
                    <a:pt x="467673" y="819046"/>
                  </a:cubicBezTo>
                  <a:cubicBezTo>
                    <a:pt x="539573" y="806704"/>
                    <a:pt x="645442" y="783603"/>
                    <a:pt x="664152" y="700779"/>
                  </a:cubicBezTo>
                  <a:cubicBezTo>
                    <a:pt x="682217" y="620756"/>
                    <a:pt x="659039" y="521490"/>
                    <a:pt x="641011" y="407580"/>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8" name="Freeform 977">
              <a:extLst>
                <a:ext uri="{FF2B5EF4-FFF2-40B4-BE49-F238E27FC236}">
                  <a16:creationId xmlns:a16="http://schemas.microsoft.com/office/drawing/2014/main" id="{FDE07C1E-94AF-0465-CEC1-A35A2F5D86A2}"/>
                </a:ext>
              </a:extLst>
            </p:cNvPr>
            <p:cNvSpPr/>
            <p:nvPr/>
          </p:nvSpPr>
          <p:spPr>
            <a:xfrm>
              <a:off x="-2596411" y="3819631"/>
              <a:ext cx="478667" cy="120551"/>
            </a:xfrm>
            <a:custGeom>
              <a:avLst/>
              <a:gdLst>
                <a:gd name="connsiteX0" fmla="*/ 478667 w 478667"/>
                <a:gd name="connsiteY0" fmla="*/ 87466 h 120551"/>
                <a:gd name="connsiteX1" fmla="*/ 457833 w 478667"/>
                <a:gd name="connsiteY1" fmla="*/ 0 h 120551"/>
                <a:gd name="connsiteX2" fmla="*/ 18573 w 478667"/>
                <a:gd name="connsiteY2" fmla="*/ 29576 h 120551"/>
                <a:gd name="connsiteX3" fmla="*/ 0 w 478667"/>
                <a:gd name="connsiteY3" fmla="*/ 87715 h 120551"/>
                <a:gd name="connsiteX4" fmla="*/ 478667 w 478667"/>
                <a:gd name="connsiteY4" fmla="*/ 87466 h 120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667" h="120551">
                  <a:moveTo>
                    <a:pt x="478667" y="87466"/>
                  </a:moveTo>
                  <a:cubicBezTo>
                    <a:pt x="472113" y="54187"/>
                    <a:pt x="465292" y="25615"/>
                    <a:pt x="457833" y="0"/>
                  </a:cubicBezTo>
                  <a:cubicBezTo>
                    <a:pt x="313019" y="41274"/>
                    <a:pt x="160709" y="63905"/>
                    <a:pt x="18573" y="29576"/>
                  </a:cubicBezTo>
                  <a:cubicBezTo>
                    <a:pt x="12046" y="48965"/>
                    <a:pt x="5917" y="68510"/>
                    <a:pt x="0" y="87715"/>
                  </a:cubicBezTo>
                  <a:cubicBezTo>
                    <a:pt x="150002" y="137048"/>
                    <a:pt x="320127" y="125645"/>
                    <a:pt x="478667" y="87466"/>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9" name="Freeform 978">
              <a:extLst>
                <a:ext uri="{FF2B5EF4-FFF2-40B4-BE49-F238E27FC236}">
                  <a16:creationId xmlns:a16="http://schemas.microsoft.com/office/drawing/2014/main" id="{6141DB06-D713-46BE-28C0-A667EB7BD8B5}"/>
                </a:ext>
              </a:extLst>
            </p:cNvPr>
            <p:cNvSpPr/>
            <p:nvPr/>
          </p:nvSpPr>
          <p:spPr>
            <a:xfrm>
              <a:off x="-2489896" y="3586735"/>
              <a:ext cx="277073" cy="121575"/>
            </a:xfrm>
            <a:custGeom>
              <a:avLst/>
              <a:gdLst>
                <a:gd name="connsiteX0" fmla="*/ 277074 w 277073"/>
                <a:gd name="connsiteY0" fmla="*/ 73687 h 121575"/>
                <a:gd name="connsiteX1" fmla="*/ 226341 w 277073"/>
                <a:gd name="connsiteY1" fmla="*/ 0 h 121575"/>
                <a:gd name="connsiteX2" fmla="*/ 88164 w 277073"/>
                <a:gd name="connsiteY2" fmla="*/ 45944 h 121575"/>
                <a:gd name="connsiteX3" fmla="*/ 0 w 277073"/>
                <a:gd name="connsiteY3" fmla="*/ 90018 h 121575"/>
                <a:gd name="connsiteX4" fmla="*/ 277074 w 277073"/>
                <a:gd name="connsiteY4" fmla="*/ 73687 h 121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073" h="121575">
                  <a:moveTo>
                    <a:pt x="277074" y="73687"/>
                  </a:moveTo>
                  <a:cubicBezTo>
                    <a:pt x="262508" y="51093"/>
                    <a:pt x="245772" y="27273"/>
                    <a:pt x="226341" y="0"/>
                  </a:cubicBezTo>
                  <a:lnTo>
                    <a:pt x="88164" y="45944"/>
                  </a:lnTo>
                  <a:cubicBezTo>
                    <a:pt x="52865" y="48071"/>
                    <a:pt x="24120" y="64476"/>
                    <a:pt x="0" y="90018"/>
                  </a:cubicBezTo>
                  <a:cubicBezTo>
                    <a:pt x="92816" y="139240"/>
                    <a:pt x="191366" y="128666"/>
                    <a:pt x="277074" y="73687"/>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0" name="Freeform 979">
              <a:extLst>
                <a:ext uri="{FF2B5EF4-FFF2-40B4-BE49-F238E27FC236}">
                  <a16:creationId xmlns:a16="http://schemas.microsoft.com/office/drawing/2014/main" id="{3D8ECB7D-B684-A0D3-EAF9-4C7CE2969EAA}"/>
                </a:ext>
              </a:extLst>
            </p:cNvPr>
            <p:cNvSpPr/>
            <p:nvPr/>
          </p:nvSpPr>
          <p:spPr>
            <a:xfrm>
              <a:off x="-2743385" y="4109524"/>
              <a:ext cx="666137" cy="305513"/>
            </a:xfrm>
            <a:custGeom>
              <a:avLst/>
              <a:gdLst>
                <a:gd name="connsiteX0" fmla="*/ 325610 w 666137"/>
                <a:gd name="connsiteY0" fmla="*/ 238404 h 305513"/>
                <a:gd name="connsiteX1" fmla="*/ 56290 w 666137"/>
                <a:gd name="connsiteY1" fmla="*/ 0 h 305513"/>
                <a:gd name="connsiteX2" fmla="*/ 0 w 666137"/>
                <a:gd name="connsiteY2" fmla="*/ 14894 h 305513"/>
                <a:gd name="connsiteX3" fmla="*/ 149753 w 666137"/>
                <a:gd name="connsiteY3" fmla="*/ 239224 h 305513"/>
                <a:gd name="connsiteX4" fmla="*/ 467673 w 666137"/>
                <a:gd name="connsiteY4" fmla="*/ 296258 h 305513"/>
                <a:gd name="connsiteX5" fmla="*/ 664152 w 666137"/>
                <a:gd name="connsiteY5" fmla="*/ 177990 h 305513"/>
                <a:gd name="connsiteX6" fmla="*/ 666137 w 666137"/>
                <a:gd name="connsiteY6" fmla="*/ 167554 h 305513"/>
                <a:gd name="connsiteX7" fmla="*/ 325610 w 666137"/>
                <a:gd name="connsiteY7" fmla="*/ 238404 h 30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6137" h="305513">
                  <a:moveTo>
                    <a:pt x="325610" y="238404"/>
                  </a:moveTo>
                  <a:cubicBezTo>
                    <a:pt x="200236" y="221346"/>
                    <a:pt x="101936" y="117973"/>
                    <a:pt x="56290" y="0"/>
                  </a:cubicBezTo>
                  <a:cubicBezTo>
                    <a:pt x="41253" y="14175"/>
                    <a:pt x="22791" y="22733"/>
                    <a:pt x="0" y="14894"/>
                  </a:cubicBezTo>
                  <a:cubicBezTo>
                    <a:pt x="40496" y="93361"/>
                    <a:pt x="79616" y="182273"/>
                    <a:pt x="149753" y="239224"/>
                  </a:cubicBezTo>
                  <a:cubicBezTo>
                    <a:pt x="237483" y="310571"/>
                    <a:pt x="360798" y="314569"/>
                    <a:pt x="467673" y="296258"/>
                  </a:cubicBezTo>
                  <a:cubicBezTo>
                    <a:pt x="539573" y="283915"/>
                    <a:pt x="645442" y="260814"/>
                    <a:pt x="664152" y="177990"/>
                  </a:cubicBezTo>
                  <a:cubicBezTo>
                    <a:pt x="664946" y="174536"/>
                    <a:pt x="665565" y="171045"/>
                    <a:pt x="666137" y="167554"/>
                  </a:cubicBezTo>
                  <a:cubicBezTo>
                    <a:pt x="567413" y="230372"/>
                    <a:pt x="455267" y="263439"/>
                    <a:pt x="325610" y="238404"/>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1" name="Freeform 980">
              <a:extLst>
                <a:ext uri="{FF2B5EF4-FFF2-40B4-BE49-F238E27FC236}">
                  <a16:creationId xmlns:a16="http://schemas.microsoft.com/office/drawing/2014/main" id="{FC91F02D-3F80-353A-4E9F-4997F2AF0BD1}"/>
                </a:ext>
              </a:extLst>
            </p:cNvPr>
            <p:cNvSpPr/>
            <p:nvPr/>
          </p:nvSpPr>
          <p:spPr>
            <a:xfrm>
              <a:off x="-2685274" y="2852771"/>
              <a:ext cx="792346" cy="875001"/>
            </a:xfrm>
            <a:custGeom>
              <a:avLst/>
              <a:gdLst>
                <a:gd name="connsiteX0" fmla="*/ 698710 w 792346"/>
                <a:gd name="connsiteY0" fmla="*/ 644914 h 875001"/>
                <a:gd name="connsiteX1" fmla="*/ 785832 w 792346"/>
                <a:gd name="connsiteY1" fmla="*/ 457207 h 875001"/>
                <a:gd name="connsiteX2" fmla="*/ 712954 w 792346"/>
                <a:gd name="connsiteY2" fmla="*/ 284973 h 875001"/>
                <a:gd name="connsiteX3" fmla="*/ 778474 w 792346"/>
                <a:gd name="connsiteY3" fmla="*/ 286594 h 875001"/>
                <a:gd name="connsiteX4" fmla="*/ 695794 w 792346"/>
                <a:gd name="connsiteY4" fmla="*/ 230353 h 875001"/>
                <a:gd name="connsiteX5" fmla="*/ 655446 w 792346"/>
                <a:gd name="connsiteY5" fmla="*/ 114250 h 875001"/>
                <a:gd name="connsiteX6" fmla="*/ 641202 w 792346"/>
                <a:gd name="connsiteY6" fmla="*/ 157928 h 875001"/>
                <a:gd name="connsiteX7" fmla="*/ 120451 w 792346"/>
                <a:gd name="connsiteY7" fmla="*/ 80170 h 875001"/>
                <a:gd name="connsiteX8" fmla="*/ 6792 w 792346"/>
                <a:gd name="connsiteY8" fmla="*/ 60532 h 875001"/>
                <a:gd name="connsiteX9" fmla="*/ 46780 w 792346"/>
                <a:gd name="connsiteY9" fmla="*/ 158103 h 875001"/>
                <a:gd name="connsiteX10" fmla="*/ 10188 w 792346"/>
                <a:gd name="connsiteY10" fmla="*/ 285369 h 875001"/>
                <a:gd name="connsiteX11" fmla="*/ 229523 w 792346"/>
                <a:gd name="connsiteY11" fmla="*/ 720545 h 875001"/>
                <a:gd name="connsiteX12" fmla="*/ 354685 w 792346"/>
                <a:gd name="connsiteY12" fmla="*/ 875001 h 875001"/>
                <a:gd name="connsiteX13" fmla="*/ 353208 w 792346"/>
                <a:gd name="connsiteY13" fmla="*/ 811354 h 875001"/>
                <a:gd name="connsiteX14" fmla="*/ 424784 w 792346"/>
                <a:gd name="connsiteY14" fmla="*/ 869898 h 875001"/>
                <a:gd name="connsiteX15" fmla="*/ 436064 w 792346"/>
                <a:gd name="connsiteY15" fmla="*/ 817507 h 875001"/>
                <a:gd name="connsiteX16" fmla="*/ 527801 w 792346"/>
                <a:gd name="connsiteY16" fmla="*/ 770845 h 875001"/>
                <a:gd name="connsiteX17" fmla="*/ 603411 w 792346"/>
                <a:gd name="connsiteY17" fmla="*/ 804087 h 875001"/>
                <a:gd name="connsiteX18" fmla="*/ 591761 w 792346"/>
                <a:gd name="connsiteY18" fmla="*/ 758751 h 875001"/>
                <a:gd name="connsiteX19" fmla="*/ 712455 w 792346"/>
                <a:gd name="connsiteY19" fmla="*/ 761809 h 875001"/>
                <a:gd name="connsiteX20" fmla="*/ 677184 w 792346"/>
                <a:gd name="connsiteY20" fmla="*/ 715580 h 875001"/>
                <a:gd name="connsiteX21" fmla="*/ 768810 w 792346"/>
                <a:gd name="connsiteY21" fmla="*/ 679308 h 875001"/>
                <a:gd name="connsiteX22" fmla="*/ 698710 w 792346"/>
                <a:gd name="connsiteY22" fmla="*/ 644914 h 87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92346" h="875001">
                  <a:moveTo>
                    <a:pt x="698710" y="644914"/>
                  </a:moveTo>
                  <a:cubicBezTo>
                    <a:pt x="696800" y="612750"/>
                    <a:pt x="752370" y="582704"/>
                    <a:pt x="785832" y="457207"/>
                  </a:cubicBezTo>
                  <a:cubicBezTo>
                    <a:pt x="819294" y="331746"/>
                    <a:pt x="712954" y="284973"/>
                    <a:pt x="712954" y="284973"/>
                  </a:cubicBezTo>
                  <a:cubicBezTo>
                    <a:pt x="723735" y="264138"/>
                    <a:pt x="778474" y="286594"/>
                    <a:pt x="778474" y="286594"/>
                  </a:cubicBezTo>
                  <a:cubicBezTo>
                    <a:pt x="770610" y="237049"/>
                    <a:pt x="695794" y="230353"/>
                    <a:pt x="695794" y="230353"/>
                  </a:cubicBezTo>
                  <a:cubicBezTo>
                    <a:pt x="716637" y="162137"/>
                    <a:pt x="655446" y="114250"/>
                    <a:pt x="655446" y="114250"/>
                  </a:cubicBezTo>
                  <a:cubicBezTo>
                    <a:pt x="667990" y="146553"/>
                    <a:pt x="641202" y="157928"/>
                    <a:pt x="641202" y="157928"/>
                  </a:cubicBezTo>
                  <a:cubicBezTo>
                    <a:pt x="463323" y="-115984"/>
                    <a:pt x="212649" y="41356"/>
                    <a:pt x="120451" y="80170"/>
                  </a:cubicBezTo>
                  <a:cubicBezTo>
                    <a:pt x="28180" y="118856"/>
                    <a:pt x="6792" y="60532"/>
                    <a:pt x="6792" y="60532"/>
                  </a:cubicBezTo>
                  <a:cubicBezTo>
                    <a:pt x="-14698" y="131189"/>
                    <a:pt x="46780" y="158103"/>
                    <a:pt x="46780" y="158103"/>
                  </a:cubicBezTo>
                  <a:cubicBezTo>
                    <a:pt x="-29153" y="224919"/>
                    <a:pt x="10188" y="285369"/>
                    <a:pt x="10188" y="285369"/>
                  </a:cubicBezTo>
                  <a:cubicBezTo>
                    <a:pt x="10188" y="285369"/>
                    <a:pt x="211570" y="639333"/>
                    <a:pt x="229523" y="720545"/>
                  </a:cubicBezTo>
                  <a:cubicBezTo>
                    <a:pt x="247487" y="801747"/>
                    <a:pt x="354685" y="875001"/>
                    <a:pt x="354685" y="875001"/>
                  </a:cubicBezTo>
                  <a:cubicBezTo>
                    <a:pt x="342528" y="861295"/>
                    <a:pt x="353208" y="811354"/>
                    <a:pt x="353208" y="811354"/>
                  </a:cubicBezTo>
                  <a:cubicBezTo>
                    <a:pt x="354039" y="837946"/>
                    <a:pt x="424784" y="869898"/>
                    <a:pt x="424784" y="869898"/>
                  </a:cubicBezTo>
                  <a:cubicBezTo>
                    <a:pt x="424784" y="869898"/>
                    <a:pt x="417640" y="846973"/>
                    <a:pt x="436064" y="817507"/>
                  </a:cubicBezTo>
                  <a:cubicBezTo>
                    <a:pt x="454489" y="788152"/>
                    <a:pt x="527801" y="770845"/>
                    <a:pt x="527801" y="770845"/>
                  </a:cubicBezTo>
                  <a:cubicBezTo>
                    <a:pt x="542579" y="814274"/>
                    <a:pt x="603411" y="804087"/>
                    <a:pt x="603411" y="804087"/>
                  </a:cubicBezTo>
                  <a:cubicBezTo>
                    <a:pt x="586214" y="799518"/>
                    <a:pt x="591761" y="758751"/>
                    <a:pt x="591761" y="758751"/>
                  </a:cubicBezTo>
                  <a:cubicBezTo>
                    <a:pt x="632729" y="793329"/>
                    <a:pt x="712455" y="761809"/>
                    <a:pt x="712455" y="761809"/>
                  </a:cubicBezTo>
                  <a:cubicBezTo>
                    <a:pt x="665581" y="749402"/>
                    <a:pt x="677184" y="715580"/>
                    <a:pt x="677184" y="715580"/>
                  </a:cubicBezTo>
                  <a:cubicBezTo>
                    <a:pt x="726588" y="728715"/>
                    <a:pt x="768810" y="679308"/>
                    <a:pt x="768810" y="679308"/>
                  </a:cubicBezTo>
                  <a:cubicBezTo>
                    <a:pt x="768810" y="679308"/>
                    <a:pt x="700695" y="677079"/>
                    <a:pt x="698710" y="644914"/>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2" name="Freeform 981">
              <a:extLst>
                <a:ext uri="{FF2B5EF4-FFF2-40B4-BE49-F238E27FC236}">
                  <a16:creationId xmlns:a16="http://schemas.microsoft.com/office/drawing/2014/main" id="{074291B2-DD72-A82E-0B4C-E4034FC2CF35}"/>
                </a:ext>
              </a:extLst>
            </p:cNvPr>
            <p:cNvSpPr/>
            <p:nvPr/>
          </p:nvSpPr>
          <p:spPr>
            <a:xfrm>
              <a:off x="-2779987" y="2972842"/>
              <a:ext cx="461491" cy="681998"/>
            </a:xfrm>
            <a:custGeom>
              <a:avLst/>
              <a:gdLst>
                <a:gd name="connsiteX0" fmla="*/ 450081 w 461491"/>
                <a:gd name="connsiteY0" fmla="*/ 372790 h 681998"/>
                <a:gd name="connsiteX1" fmla="*/ 376557 w 461491"/>
                <a:gd name="connsiteY1" fmla="*/ 364372 h 681998"/>
                <a:gd name="connsiteX2" fmla="*/ 316308 w 461491"/>
                <a:gd name="connsiteY2" fmla="*/ 210412 h 681998"/>
                <a:gd name="connsiteX3" fmla="*/ 309274 w 461491"/>
                <a:gd name="connsiteY3" fmla="*/ 0 h 681998"/>
                <a:gd name="connsiteX4" fmla="*/ 40747 w 461491"/>
                <a:gd name="connsiteY4" fmla="*/ 241757 h 681998"/>
                <a:gd name="connsiteX5" fmla="*/ 34802 w 461491"/>
                <a:gd name="connsiteY5" fmla="*/ 268662 h 681998"/>
                <a:gd name="connsiteX6" fmla="*/ 1082 w 461491"/>
                <a:gd name="connsiteY6" fmla="*/ 292232 h 681998"/>
                <a:gd name="connsiteX7" fmla="*/ 23799 w 461491"/>
                <a:gd name="connsiteY7" fmla="*/ 331378 h 681998"/>
                <a:gd name="connsiteX8" fmla="*/ 28959 w 461491"/>
                <a:gd name="connsiteY8" fmla="*/ 332244 h 681998"/>
                <a:gd name="connsiteX9" fmla="*/ 37507 w 461491"/>
                <a:gd name="connsiteY9" fmla="*/ 416293 h 681998"/>
                <a:gd name="connsiteX10" fmla="*/ 147336 w 461491"/>
                <a:gd name="connsiteY10" fmla="*/ 426904 h 681998"/>
                <a:gd name="connsiteX11" fmla="*/ 75659 w 461491"/>
                <a:gd name="connsiteY11" fmla="*/ 510345 h 681998"/>
                <a:gd name="connsiteX12" fmla="*/ 289695 w 461491"/>
                <a:gd name="connsiteY12" fmla="*/ 670310 h 681998"/>
                <a:gd name="connsiteX13" fmla="*/ 371619 w 461491"/>
                <a:gd name="connsiteY13" fmla="*/ 681998 h 681998"/>
                <a:gd name="connsiteX14" fmla="*/ 366071 w 461491"/>
                <a:gd name="connsiteY14" fmla="*/ 493213 h 681998"/>
                <a:gd name="connsiteX15" fmla="*/ 450081 w 461491"/>
                <a:gd name="connsiteY15" fmla="*/ 372790 h 68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1491" h="681998">
                  <a:moveTo>
                    <a:pt x="450081" y="372790"/>
                  </a:moveTo>
                  <a:cubicBezTo>
                    <a:pt x="415687" y="344476"/>
                    <a:pt x="376557" y="364372"/>
                    <a:pt x="376557" y="364372"/>
                  </a:cubicBezTo>
                  <a:cubicBezTo>
                    <a:pt x="392748" y="323392"/>
                    <a:pt x="370576" y="334657"/>
                    <a:pt x="316308" y="210412"/>
                  </a:cubicBezTo>
                  <a:cubicBezTo>
                    <a:pt x="275129" y="116001"/>
                    <a:pt x="293193" y="38216"/>
                    <a:pt x="309274" y="0"/>
                  </a:cubicBezTo>
                  <a:cubicBezTo>
                    <a:pt x="178675" y="22778"/>
                    <a:pt x="77099" y="105529"/>
                    <a:pt x="40747" y="241757"/>
                  </a:cubicBezTo>
                  <a:cubicBezTo>
                    <a:pt x="38338" y="250783"/>
                    <a:pt x="36455" y="259709"/>
                    <a:pt x="34802" y="268662"/>
                  </a:cubicBezTo>
                  <a:cubicBezTo>
                    <a:pt x="19544" y="267335"/>
                    <a:pt x="5162" y="276979"/>
                    <a:pt x="1082" y="292232"/>
                  </a:cubicBezTo>
                  <a:cubicBezTo>
                    <a:pt x="-3460" y="309291"/>
                    <a:pt x="6713" y="326847"/>
                    <a:pt x="23799" y="331378"/>
                  </a:cubicBezTo>
                  <a:cubicBezTo>
                    <a:pt x="25535" y="331848"/>
                    <a:pt x="27196" y="332023"/>
                    <a:pt x="28959" y="332244"/>
                  </a:cubicBezTo>
                  <a:cubicBezTo>
                    <a:pt x="28886" y="357860"/>
                    <a:pt x="32024" y="391829"/>
                    <a:pt x="37507" y="416293"/>
                  </a:cubicBezTo>
                  <a:cubicBezTo>
                    <a:pt x="93502" y="439495"/>
                    <a:pt x="117160" y="441623"/>
                    <a:pt x="147336" y="426904"/>
                  </a:cubicBezTo>
                  <a:cubicBezTo>
                    <a:pt x="136056" y="469034"/>
                    <a:pt x="136342" y="488828"/>
                    <a:pt x="75659" y="510345"/>
                  </a:cubicBezTo>
                  <a:cubicBezTo>
                    <a:pt x="121231" y="582162"/>
                    <a:pt x="200884" y="646739"/>
                    <a:pt x="289695" y="670310"/>
                  </a:cubicBezTo>
                  <a:cubicBezTo>
                    <a:pt x="317027" y="677577"/>
                    <a:pt x="344434" y="681317"/>
                    <a:pt x="371619" y="681998"/>
                  </a:cubicBezTo>
                  <a:cubicBezTo>
                    <a:pt x="345800" y="620442"/>
                    <a:pt x="366071" y="493213"/>
                    <a:pt x="366071" y="493213"/>
                  </a:cubicBezTo>
                  <a:cubicBezTo>
                    <a:pt x="437140" y="501705"/>
                    <a:pt x="484337" y="401068"/>
                    <a:pt x="450081" y="37279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3" name="Freeform 982">
              <a:extLst>
                <a:ext uri="{FF2B5EF4-FFF2-40B4-BE49-F238E27FC236}">
                  <a16:creationId xmlns:a16="http://schemas.microsoft.com/office/drawing/2014/main" id="{DDF30ED0-5A50-8A85-1457-436750E63AA1}"/>
                </a:ext>
              </a:extLst>
            </p:cNvPr>
            <p:cNvSpPr/>
            <p:nvPr/>
          </p:nvSpPr>
          <p:spPr>
            <a:xfrm>
              <a:off x="-2669251" y="3162154"/>
              <a:ext cx="49709" cy="55408"/>
            </a:xfrm>
            <a:custGeom>
              <a:avLst/>
              <a:gdLst>
                <a:gd name="connsiteX0" fmla="*/ 47963 w 49709"/>
                <a:gd name="connsiteY0" fmla="*/ 35598 h 55408"/>
                <a:gd name="connsiteX1" fmla="*/ 15692 w 49709"/>
                <a:gd name="connsiteY1" fmla="*/ 54241 h 55408"/>
                <a:gd name="connsiteX2" fmla="*/ 1772 w 49709"/>
                <a:gd name="connsiteY2" fmla="*/ 19774 h 55408"/>
                <a:gd name="connsiteX3" fmla="*/ 34006 w 49709"/>
                <a:gd name="connsiteY3" fmla="*/ 1168 h 55408"/>
                <a:gd name="connsiteX4" fmla="*/ 47963 w 49709"/>
                <a:gd name="connsiteY4" fmla="*/ 35598 h 55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09" h="55408">
                  <a:moveTo>
                    <a:pt x="47963" y="35598"/>
                  </a:moveTo>
                  <a:cubicBezTo>
                    <a:pt x="42840" y="50280"/>
                    <a:pt x="28421" y="58625"/>
                    <a:pt x="15692" y="54241"/>
                  </a:cubicBezTo>
                  <a:cubicBezTo>
                    <a:pt x="2926" y="49847"/>
                    <a:pt x="-3315" y="34382"/>
                    <a:pt x="1772" y="19774"/>
                  </a:cubicBezTo>
                  <a:cubicBezTo>
                    <a:pt x="6784" y="5128"/>
                    <a:pt x="21239" y="-3217"/>
                    <a:pt x="34006" y="1168"/>
                  </a:cubicBezTo>
                  <a:cubicBezTo>
                    <a:pt x="46735" y="5524"/>
                    <a:pt x="53012" y="21026"/>
                    <a:pt x="47963" y="355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4" name="Freeform 983">
              <a:extLst>
                <a:ext uri="{FF2B5EF4-FFF2-40B4-BE49-F238E27FC236}">
                  <a16:creationId xmlns:a16="http://schemas.microsoft.com/office/drawing/2014/main" id="{BA4B1C9A-E490-58D0-01DE-74D6CD538310}"/>
                </a:ext>
              </a:extLst>
            </p:cNvPr>
            <p:cNvSpPr/>
            <p:nvPr/>
          </p:nvSpPr>
          <p:spPr>
            <a:xfrm>
              <a:off x="-2603741" y="3049523"/>
              <a:ext cx="73099" cy="38095"/>
            </a:xfrm>
            <a:custGeom>
              <a:avLst/>
              <a:gdLst>
                <a:gd name="connsiteX0" fmla="*/ 73100 w 73099"/>
                <a:gd name="connsiteY0" fmla="*/ 38095 h 38095"/>
                <a:gd name="connsiteX1" fmla="*/ 21536 w 73099"/>
                <a:gd name="connsiteY1" fmla="*/ 36 h 38095"/>
                <a:gd name="connsiteX2" fmla="*/ 16598 w 73099"/>
                <a:gd name="connsiteY2" fmla="*/ 18495 h 38095"/>
                <a:gd name="connsiteX3" fmla="*/ 73100 w 73099"/>
                <a:gd name="connsiteY3" fmla="*/ 38095 h 38095"/>
              </a:gdLst>
              <a:ahLst/>
              <a:cxnLst>
                <a:cxn ang="0">
                  <a:pos x="connsiteX0" y="connsiteY0"/>
                </a:cxn>
                <a:cxn ang="0">
                  <a:pos x="connsiteX1" y="connsiteY1"/>
                </a:cxn>
                <a:cxn ang="0">
                  <a:pos x="connsiteX2" y="connsiteY2"/>
                </a:cxn>
                <a:cxn ang="0">
                  <a:pos x="connsiteX3" y="connsiteY3"/>
                </a:cxn>
              </a:cxnLst>
              <a:rect l="l" t="t" r="r" b="b"/>
              <a:pathLst>
                <a:path w="73099" h="38095">
                  <a:moveTo>
                    <a:pt x="73100" y="38095"/>
                  </a:moveTo>
                  <a:cubicBezTo>
                    <a:pt x="73100" y="38095"/>
                    <a:pt x="60805" y="1187"/>
                    <a:pt x="21536" y="36"/>
                  </a:cubicBezTo>
                  <a:cubicBezTo>
                    <a:pt x="-9147" y="-866"/>
                    <a:pt x="-3562" y="15428"/>
                    <a:pt x="16598" y="18495"/>
                  </a:cubicBezTo>
                  <a:cubicBezTo>
                    <a:pt x="36684" y="21479"/>
                    <a:pt x="48943" y="28203"/>
                    <a:pt x="73100" y="38095"/>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5" name="Freeform 984">
              <a:extLst>
                <a:ext uri="{FF2B5EF4-FFF2-40B4-BE49-F238E27FC236}">
                  <a16:creationId xmlns:a16="http://schemas.microsoft.com/office/drawing/2014/main" id="{FA785453-5D8C-BCFE-C9B4-6AC09DB0B98D}"/>
                </a:ext>
              </a:extLst>
            </p:cNvPr>
            <p:cNvSpPr/>
            <p:nvPr/>
          </p:nvSpPr>
          <p:spPr>
            <a:xfrm>
              <a:off x="-2678812" y="3231960"/>
              <a:ext cx="87656" cy="54291"/>
            </a:xfrm>
            <a:custGeom>
              <a:avLst/>
              <a:gdLst>
                <a:gd name="connsiteX0" fmla="*/ 86942 w 87656"/>
                <a:gd name="connsiteY0" fmla="*/ 41818 h 54291"/>
                <a:gd name="connsiteX1" fmla="*/ 36061 w 87656"/>
                <a:gd name="connsiteY1" fmla="*/ 49988 h 54291"/>
                <a:gd name="connsiteX2" fmla="*/ 689 w 87656"/>
                <a:gd name="connsiteY2" fmla="*/ 12463 h 54291"/>
                <a:gd name="connsiteX3" fmla="*/ 51680 w 87656"/>
                <a:gd name="connsiteY3" fmla="*/ 4293 h 54291"/>
                <a:gd name="connsiteX4" fmla="*/ 86942 w 87656"/>
                <a:gd name="connsiteY4" fmla="*/ 41818 h 54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56" h="54291">
                  <a:moveTo>
                    <a:pt x="86942" y="41818"/>
                  </a:moveTo>
                  <a:cubicBezTo>
                    <a:pt x="82650" y="54419"/>
                    <a:pt x="59896" y="58085"/>
                    <a:pt x="36061" y="49988"/>
                  </a:cubicBezTo>
                  <a:cubicBezTo>
                    <a:pt x="12264" y="41929"/>
                    <a:pt x="-3557" y="25128"/>
                    <a:pt x="689" y="12463"/>
                  </a:cubicBezTo>
                  <a:cubicBezTo>
                    <a:pt x="5018" y="-165"/>
                    <a:pt x="27809" y="-3766"/>
                    <a:pt x="51680" y="4293"/>
                  </a:cubicBezTo>
                  <a:cubicBezTo>
                    <a:pt x="75477" y="12390"/>
                    <a:pt x="91271" y="29190"/>
                    <a:pt x="86942" y="41818"/>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6" name="Freeform 985">
              <a:extLst>
                <a:ext uri="{FF2B5EF4-FFF2-40B4-BE49-F238E27FC236}">
                  <a16:creationId xmlns:a16="http://schemas.microsoft.com/office/drawing/2014/main" id="{52F5ECC4-2858-1A52-EF71-98B98757E3B3}"/>
                </a:ext>
              </a:extLst>
            </p:cNvPr>
            <p:cNvSpPr/>
            <p:nvPr/>
          </p:nvSpPr>
          <p:spPr>
            <a:xfrm>
              <a:off x="-2445954" y="2973310"/>
              <a:ext cx="36900" cy="131655"/>
            </a:xfrm>
            <a:custGeom>
              <a:avLst/>
              <a:gdLst>
                <a:gd name="connsiteX0" fmla="*/ 36717 w 36900"/>
                <a:gd name="connsiteY0" fmla="*/ 75 h 131655"/>
                <a:gd name="connsiteX1" fmla="*/ 2720 w 36900"/>
                <a:gd name="connsiteY1" fmla="*/ 62396 h 131655"/>
                <a:gd name="connsiteX2" fmla="*/ 15772 w 36900"/>
                <a:gd name="connsiteY2" fmla="*/ 131551 h 131655"/>
                <a:gd name="connsiteX3" fmla="*/ 11406 w 36900"/>
                <a:gd name="connsiteY3" fmla="*/ 64339 h 131655"/>
                <a:gd name="connsiteX4" fmla="*/ 36717 w 36900"/>
                <a:gd name="connsiteY4" fmla="*/ 75 h 131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0" h="131655">
                  <a:moveTo>
                    <a:pt x="36717" y="75"/>
                  </a:moveTo>
                  <a:cubicBezTo>
                    <a:pt x="35129" y="-1546"/>
                    <a:pt x="12671" y="23102"/>
                    <a:pt x="2720" y="62396"/>
                  </a:cubicBezTo>
                  <a:cubicBezTo>
                    <a:pt x="-7665" y="103412"/>
                    <a:pt x="14979" y="133669"/>
                    <a:pt x="15772" y="131551"/>
                  </a:cubicBezTo>
                  <a:cubicBezTo>
                    <a:pt x="18800" y="130105"/>
                    <a:pt x="1778" y="101938"/>
                    <a:pt x="11406" y="64339"/>
                  </a:cubicBezTo>
                  <a:cubicBezTo>
                    <a:pt x="20674" y="27671"/>
                    <a:pt x="38923" y="1512"/>
                    <a:pt x="36717" y="7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7" name="Freeform 986">
              <a:extLst>
                <a:ext uri="{FF2B5EF4-FFF2-40B4-BE49-F238E27FC236}">
                  <a16:creationId xmlns:a16="http://schemas.microsoft.com/office/drawing/2014/main" id="{C5E938E6-D289-BE5B-061F-81C8AF2CDE38}"/>
                </a:ext>
              </a:extLst>
            </p:cNvPr>
            <p:cNvSpPr/>
            <p:nvPr/>
          </p:nvSpPr>
          <p:spPr>
            <a:xfrm>
              <a:off x="-2401443" y="3188228"/>
              <a:ext cx="62416" cy="145312"/>
            </a:xfrm>
            <a:custGeom>
              <a:avLst/>
              <a:gdLst>
                <a:gd name="connsiteX0" fmla="*/ 219 w 62416"/>
                <a:gd name="connsiteY0" fmla="*/ 144666 h 145312"/>
                <a:gd name="connsiteX1" fmla="*/ 52678 w 62416"/>
                <a:gd name="connsiteY1" fmla="*/ 85376 h 145312"/>
                <a:gd name="connsiteX2" fmla="*/ 44130 w 62416"/>
                <a:gd name="connsiteY2" fmla="*/ 28 h 145312"/>
                <a:gd name="connsiteX3" fmla="*/ 61586 w 62416"/>
                <a:gd name="connsiteY3" fmla="*/ 86739 h 145312"/>
                <a:gd name="connsiteX4" fmla="*/ 219 w 62416"/>
                <a:gd name="connsiteY4" fmla="*/ 144666 h 145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16" h="145312">
                  <a:moveTo>
                    <a:pt x="219" y="144666"/>
                  </a:moveTo>
                  <a:cubicBezTo>
                    <a:pt x="-2993" y="141866"/>
                    <a:pt x="47056" y="136072"/>
                    <a:pt x="52678" y="85376"/>
                  </a:cubicBezTo>
                  <a:cubicBezTo>
                    <a:pt x="57875" y="38566"/>
                    <a:pt x="40742" y="645"/>
                    <a:pt x="44130" y="28"/>
                  </a:cubicBezTo>
                  <a:cubicBezTo>
                    <a:pt x="45146" y="-1160"/>
                    <a:pt x="66884" y="35610"/>
                    <a:pt x="61586" y="86739"/>
                  </a:cubicBezTo>
                  <a:cubicBezTo>
                    <a:pt x="53980" y="144454"/>
                    <a:pt x="-4000" y="147291"/>
                    <a:pt x="219" y="14466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8" name="Freeform 987">
              <a:extLst>
                <a:ext uri="{FF2B5EF4-FFF2-40B4-BE49-F238E27FC236}">
                  <a16:creationId xmlns:a16="http://schemas.microsoft.com/office/drawing/2014/main" id="{94C2EDF8-C033-B0D8-D152-DE0D1ADB60BE}"/>
                </a:ext>
              </a:extLst>
            </p:cNvPr>
            <p:cNvSpPr/>
            <p:nvPr/>
          </p:nvSpPr>
          <p:spPr>
            <a:xfrm>
              <a:off x="-2197919" y="3334648"/>
              <a:ext cx="44665" cy="150336"/>
            </a:xfrm>
            <a:custGeom>
              <a:avLst/>
              <a:gdLst>
                <a:gd name="connsiteX0" fmla="*/ 39652 w 44665"/>
                <a:gd name="connsiteY0" fmla="*/ 149902 h 150336"/>
                <a:gd name="connsiteX1" fmla="*/ 1575 w 44665"/>
                <a:gd name="connsiteY1" fmla="*/ 75893 h 150336"/>
                <a:gd name="connsiteX2" fmla="*/ 44443 w 44665"/>
                <a:gd name="connsiteY2" fmla="*/ 51 h 150336"/>
                <a:gd name="connsiteX3" fmla="*/ 10335 w 44665"/>
                <a:gd name="connsiteY3" fmla="*/ 77440 h 150336"/>
                <a:gd name="connsiteX4" fmla="*/ 39652 w 44665"/>
                <a:gd name="connsiteY4" fmla="*/ 149902 h 1503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65" h="150336">
                  <a:moveTo>
                    <a:pt x="39652" y="149902"/>
                  </a:moveTo>
                  <a:cubicBezTo>
                    <a:pt x="42495" y="153789"/>
                    <a:pt x="-9604" y="131766"/>
                    <a:pt x="1575" y="75893"/>
                  </a:cubicBezTo>
                  <a:cubicBezTo>
                    <a:pt x="12319" y="26532"/>
                    <a:pt x="43759" y="-1358"/>
                    <a:pt x="44443" y="51"/>
                  </a:cubicBezTo>
                  <a:cubicBezTo>
                    <a:pt x="47406" y="1663"/>
                    <a:pt x="19999" y="32068"/>
                    <a:pt x="10335" y="77440"/>
                  </a:cubicBezTo>
                  <a:cubicBezTo>
                    <a:pt x="-198" y="126341"/>
                    <a:pt x="43399" y="148281"/>
                    <a:pt x="39652" y="14990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9" name="Freeform 988">
              <a:extLst>
                <a:ext uri="{FF2B5EF4-FFF2-40B4-BE49-F238E27FC236}">
                  <a16:creationId xmlns:a16="http://schemas.microsoft.com/office/drawing/2014/main" id="{15DDB6A4-3659-85A2-5248-5D1BB479454A}"/>
                </a:ext>
              </a:extLst>
            </p:cNvPr>
            <p:cNvSpPr/>
            <p:nvPr/>
          </p:nvSpPr>
          <p:spPr>
            <a:xfrm>
              <a:off x="-2127479" y="3444631"/>
              <a:ext cx="53243" cy="56518"/>
            </a:xfrm>
            <a:custGeom>
              <a:avLst/>
              <a:gdLst>
                <a:gd name="connsiteX0" fmla="*/ 53222 w 53243"/>
                <a:gd name="connsiteY0" fmla="*/ 55173 h 56518"/>
                <a:gd name="connsiteX1" fmla="*/ 11074 w 53243"/>
                <a:gd name="connsiteY1" fmla="*/ 42839 h 56518"/>
                <a:gd name="connsiteX2" fmla="*/ 4548 w 53243"/>
                <a:gd name="connsiteY2" fmla="*/ 129 h 56518"/>
                <a:gd name="connsiteX3" fmla="*/ 17600 w 53243"/>
                <a:gd name="connsiteY3" fmla="*/ 36751 h 56518"/>
                <a:gd name="connsiteX4" fmla="*/ 53222 w 53243"/>
                <a:gd name="connsiteY4" fmla="*/ 55173 h 565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43" h="56518">
                  <a:moveTo>
                    <a:pt x="53222" y="55173"/>
                  </a:moveTo>
                  <a:cubicBezTo>
                    <a:pt x="53979" y="56076"/>
                    <a:pt x="31410" y="61224"/>
                    <a:pt x="11074" y="42839"/>
                  </a:cubicBezTo>
                  <a:cubicBezTo>
                    <a:pt x="-8329" y="21784"/>
                    <a:pt x="3431" y="-1962"/>
                    <a:pt x="4548" y="129"/>
                  </a:cubicBezTo>
                  <a:cubicBezTo>
                    <a:pt x="7686" y="-92"/>
                    <a:pt x="2203" y="21424"/>
                    <a:pt x="17600" y="36751"/>
                  </a:cubicBezTo>
                  <a:cubicBezTo>
                    <a:pt x="32924" y="51185"/>
                    <a:pt x="54016" y="51507"/>
                    <a:pt x="53222" y="55173"/>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0" name="Freeform 989">
              <a:extLst>
                <a:ext uri="{FF2B5EF4-FFF2-40B4-BE49-F238E27FC236}">
                  <a16:creationId xmlns:a16="http://schemas.microsoft.com/office/drawing/2014/main" id="{AB460A27-30B1-062A-D7E9-3E853CE90EC6}"/>
                </a:ext>
              </a:extLst>
            </p:cNvPr>
            <p:cNvSpPr/>
            <p:nvPr/>
          </p:nvSpPr>
          <p:spPr>
            <a:xfrm>
              <a:off x="-2260046" y="3598336"/>
              <a:ext cx="67890" cy="87717"/>
            </a:xfrm>
            <a:custGeom>
              <a:avLst/>
              <a:gdLst>
                <a:gd name="connsiteX0" fmla="*/ 489 w 67890"/>
                <a:gd name="connsiteY0" fmla="*/ 87702 h 87717"/>
                <a:gd name="connsiteX1" fmla="*/ 23353 w 67890"/>
                <a:gd name="connsiteY1" fmla="*/ 35642 h 87717"/>
                <a:gd name="connsiteX2" fmla="*/ 67809 w 67890"/>
                <a:gd name="connsiteY2" fmla="*/ 236 h 87717"/>
                <a:gd name="connsiteX3" fmla="*/ 30314 w 67890"/>
                <a:gd name="connsiteY3" fmla="*/ 41251 h 87717"/>
                <a:gd name="connsiteX4" fmla="*/ 489 w 67890"/>
                <a:gd name="connsiteY4" fmla="*/ 87702 h 8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90" h="87717">
                  <a:moveTo>
                    <a:pt x="489" y="87702"/>
                  </a:moveTo>
                  <a:cubicBezTo>
                    <a:pt x="-1634" y="87628"/>
                    <a:pt x="2658" y="60613"/>
                    <a:pt x="23353" y="35642"/>
                  </a:cubicBezTo>
                  <a:cubicBezTo>
                    <a:pt x="43615" y="10782"/>
                    <a:pt x="66692" y="-1920"/>
                    <a:pt x="67809" y="236"/>
                  </a:cubicBezTo>
                  <a:cubicBezTo>
                    <a:pt x="69323" y="2253"/>
                    <a:pt x="49458" y="17616"/>
                    <a:pt x="30314" y="41251"/>
                  </a:cubicBezTo>
                  <a:cubicBezTo>
                    <a:pt x="10836" y="64711"/>
                    <a:pt x="3304" y="88420"/>
                    <a:pt x="489" y="8770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1" name="Freeform 990">
              <a:extLst>
                <a:ext uri="{FF2B5EF4-FFF2-40B4-BE49-F238E27FC236}">
                  <a16:creationId xmlns:a16="http://schemas.microsoft.com/office/drawing/2014/main" id="{6BDE2F81-F941-3897-297D-6E6FC7E86740}"/>
                </a:ext>
              </a:extLst>
            </p:cNvPr>
            <p:cNvSpPr/>
            <p:nvPr/>
          </p:nvSpPr>
          <p:spPr>
            <a:xfrm>
              <a:off x="-2338266" y="3590353"/>
              <a:ext cx="23501" cy="78125"/>
            </a:xfrm>
            <a:custGeom>
              <a:avLst/>
              <a:gdLst>
                <a:gd name="connsiteX0" fmla="*/ 5905 w 23501"/>
                <a:gd name="connsiteY0" fmla="*/ 78092 h 78125"/>
                <a:gd name="connsiteX1" fmla="*/ 2194 w 23501"/>
                <a:gd name="connsiteY1" fmla="*/ 36358 h 78125"/>
                <a:gd name="connsiteX2" fmla="*/ 23185 w 23501"/>
                <a:gd name="connsiteY2" fmla="*/ 122 h 78125"/>
                <a:gd name="connsiteX3" fmla="*/ 10816 w 23501"/>
                <a:gd name="connsiteY3" fmla="*/ 38403 h 78125"/>
                <a:gd name="connsiteX4" fmla="*/ 5905 w 23501"/>
                <a:gd name="connsiteY4" fmla="*/ 78092 h 78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01" h="78125">
                  <a:moveTo>
                    <a:pt x="5905" y="78092"/>
                  </a:moveTo>
                  <a:cubicBezTo>
                    <a:pt x="4068" y="79032"/>
                    <a:pt x="-3751" y="59882"/>
                    <a:pt x="2194" y="36358"/>
                  </a:cubicBezTo>
                  <a:cubicBezTo>
                    <a:pt x="7816" y="13110"/>
                    <a:pt x="21450" y="-1499"/>
                    <a:pt x="23185" y="122"/>
                  </a:cubicBezTo>
                  <a:cubicBezTo>
                    <a:pt x="25345" y="1559"/>
                    <a:pt x="15929" y="17282"/>
                    <a:pt x="10816" y="38403"/>
                  </a:cubicBezTo>
                  <a:cubicBezTo>
                    <a:pt x="5508" y="59560"/>
                    <a:pt x="8683" y="77374"/>
                    <a:pt x="5905" y="7809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2" name="Freeform 991">
              <a:extLst>
                <a:ext uri="{FF2B5EF4-FFF2-40B4-BE49-F238E27FC236}">
                  <a16:creationId xmlns:a16="http://schemas.microsoft.com/office/drawing/2014/main" id="{3E974C60-CEAA-0282-9269-B2BD289472E8}"/>
                </a:ext>
              </a:extLst>
            </p:cNvPr>
            <p:cNvSpPr/>
            <p:nvPr/>
          </p:nvSpPr>
          <p:spPr>
            <a:xfrm>
              <a:off x="-2828263" y="3843635"/>
              <a:ext cx="140881" cy="187782"/>
            </a:xfrm>
            <a:custGeom>
              <a:avLst/>
              <a:gdLst>
                <a:gd name="connsiteX0" fmla="*/ 0 w 140881"/>
                <a:gd name="connsiteY0" fmla="*/ 21728 h 187782"/>
                <a:gd name="connsiteX1" fmla="*/ 97063 w 140881"/>
                <a:gd name="connsiteY1" fmla="*/ 187201 h 187782"/>
                <a:gd name="connsiteX2" fmla="*/ 140882 w 140881"/>
                <a:gd name="connsiteY2" fmla="*/ 179897 h 187782"/>
                <a:gd name="connsiteX3" fmla="*/ 69841 w 140881"/>
                <a:gd name="connsiteY3" fmla="*/ 0 h 187782"/>
                <a:gd name="connsiteX4" fmla="*/ 0 w 140881"/>
                <a:gd name="connsiteY4" fmla="*/ 21728 h 187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881" h="187782">
                  <a:moveTo>
                    <a:pt x="0" y="21728"/>
                  </a:moveTo>
                  <a:cubicBezTo>
                    <a:pt x="30398" y="67893"/>
                    <a:pt x="44096" y="178598"/>
                    <a:pt x="97063" y="187201"/>
                  </a:cubicBezTo>
                  <a:cubicBezTo>
                    <a:pt x="108934" y="189145"/>
                    <a:pt x="124146" y="186087"/>
                    <a:pt x="140882" y="179897"/>
                  </a:cubicBezTo>
                  <a:cubicBezTo>
                    <a:pt x="104965" y="126106"/>
                    <a:pt x="77632" y="64761"/>
                    <a:pt x="69841" y="0"/>
                  </a:cubicBezTo>
                  <a:cubicBezTo>
                    <a:pt x="46043" y="11219"/>
                    <a:pt x="22034" y="19573"/>
                    <a:pt x="0" y="21728"/>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3" name="Freeform 992">
              <a:extLst>
                <a:ext uri="{FF2B5EF4-FFF2-40B4-BE49-F238E27FC236}">
                  <a16:creationId xmlns:a16="http://schemas.microsoft.com/office/drawing/2014/main" id="{2A12EC52-01CE-5C3B-4CF1-1398A3C97570}"/>
                </a:ext>
              </a:extLst>
            </p:cNvPr>
            <p:cNvSpPr/>
            <p:nvPr/>
          </p:nvSpPr>
          <p:spPr>
            <a:xfrm>
              <a:off x="-2758422" y="3676386"/>
              <a:ext cx="301719" cy="347146"/>
            </a:xfrm>
            <a:custGeom>
              <a:avLst/>
              <a:gdLst>
                <a:gd name="connsiteX0" fmla="*/ 298638 w 301719"/>
                <a:gd name="connsiteY0" fmla="*/ 42212 h 347146"/>
                <a:gd name="connsiteX1" fmla="*/ 271591 w 301719"/>
                <a:gd name="connsiteY1" fmla="*/ 3250 h 347146"/>
                <a:gd name="connsiteX2" fmla="*/ 100211 w 301719"/>
                <a:gd name="connsiteY2" fmla="*/ 107232 h 347146"/>
                <a:gd name="connsiteX3" fmla="*/ 0 w 301719"/>
                <a:gd name="connsiteY3" fmla="*/ 167249 h 347146"/>
                <a:gd name="connsiteX4" fmla="*/ 71041 w 301719"/>
                <a:gd name="connsiteY4" fmla="*/ 347146 h 347146"/>
                <a:gd name="connsiteX5" fmla="*/ 224606 w 301719"/>
                <a:gd name="connsiteY5" fmla="*/ 245072 h 347146"/>
                <a:gd name="connsiteX6" fmla="*/ 290450 w 301719"/>
                <a:gd name="connsiteY6" fmla="*/ 141551 h 347146"/>
                <a:gd name="connsiteX7" fmla="*/ 298638 w 301719"/>
                <a:gd name="connsiteY7" fmla="*/ 42212 h 347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1719" h="347146">
                  <a:moveTo>
                    <a:pt x="298638" y="42212"/>
                  </a:moveTo>
                  <a:cubicBezTo>
                    <a:pt x="294853" y="14506"/>
                    <a:pt x="271591" y="3250"/>
                    <a:pt x="271591" y="3250"/>
                  </a:cubicBezTo>
                  <a:cubicBezTo>
                    <a:pt x="200338" y="-18303"/>
                    <a:pt x="149900" y="73124"/>
                    <a:pt x="100211" y="107232"/>
                  </a:cubicBezTo>
                  <a:cubicBezTo>
                    <a:pt x="72730" y="126123"/>
                    <a:pt x="36638" y="150044"/>
                    <a:pt x="0" y="167249"/>
                  </a:cubicBezTo>
                  <a:cubicBezTo>
                    <a:pt x="7791" y="232011"/>
                    <a:pt x="35124" y="293355"/>
                    <a:pt x="71041" y="347146"/>
                  </a:cubicBezTo>
                  <a:cubicBezTo>
                    <a:pt x="126389" y="326671"/>
                    <a:pt x="198686" y="271479"/>
                    <a:pt x="224606" y="245072"/>
                  </a:cubicBezTo>
                  <a:cubicBezTo>
                    <a:pt x="251652" y="217541"/>
                    <a:pt x="275634" y="177354"/>
                    <a:pt x="290450" y="141551"/>
                  </a:cubicBezTo>
                  <a:cubicBezTo>
                    <a:pt x="305524" y="105214"/>
                    <a:pt x="302348" y="69918"/>
                    <a:pt x="298638" y="42212"/>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4" name="Freeform 993">
              <a:extLst>
                <a:ext uri="{FF2B5EF4-FFF2-40B4-BE49-F238E27FC236}">
                  <a16:creationId xmlns:a16="http://schemas.microsoft.com/office/drawing/2014/main" id="{E8DA2B8D-926B-3631-F108-8609D008052C}"/>
                </a:ext>
              </a:extLst>
            </p:cNvPr>
            <p:cNvSpPr/>
            <p:nvPr/>
          </p:nvSpPr>
          <p:spPr>
            <a:xfrm>
              <a:off x="-3070624" y="4285756"/>
              <a:ext cx="204387" cy="138315"/>
            </a:xfrm>
            <a:custGeom>
              <a:avLst/>
              <a:gdLst>
                <a:gd name="connsiteX0" fmla="*/ 126356 w 204387"/>
                <a:gd name="connsiteY0" fmla="*/ 18707 h 138315"/>
                <a:gd name="connsiteX1" fmla="*/ 201468 w 204387"/>
                <a:gd name="connsiteY1" fmla="*/ 116424 h 138315"/>
                <a:gd name="connsiteX2" fmla="*/ 78042 w 204387"/>
                <a:gd name="connsiteY2" fmla="*/ 119630 h 138315"/>
                <a:gd name="connsiteX3" fmla="*/ 2931 w 204387"/>
                <a:gd name="connsiteY3" fmla="*/ 21875 h 138315"/>
                <a:gd name="connsiteX4" fmla="*/ 126356 w 204387"/>
                <a:gd name="connsiteY4" fmla="*/ 18707 h 138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387" h="138315">
                  <a:moveTo>
                    <a:pt x="126356" y="18707"/>
                  </a:moveTo>
                  <a:cubicBezTo>
                    <a:pt x="181170" y="44828"/>
                    <a:pt x="214807" y="88580"/>
                    <a:pt x="201468" y="116424"/>
                  </a:cubicBezTo>
                  <a:cubicBezTo>
                    <a:pt x="188130" y="144306"/>
                    <a:pt x="132883" y="145752"/>
                    <a:pt x="78042" y="119630"/>
                  </a:cubicBezTo>
                  <a:cubicBezTo>
                    <a:pt x="23239" y="93545"/>
                    <a:pt x="-10445" y="49756"/>
                    <a:pt x="2931" y="21875"/>
                  </a:cubicBezTo>
                  <a:cubicBezTo>
                    <a:pt x="16242" y="-6015"/>
                    <a:pt x="71516" y="-7415"/>
                    <a:pt x="126356" y="18707"/>
                  </a:cubicBezTo>
                </a:path>
              </a:pathLst>
            </a:custGeom>
            <a:solidFill>
              <a:srgbClr val="5F66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5" name="Freeform 994">
              <a:extLst>
                <a:ext uri="{FF2B5EF4-FFF2-40B4-BE49-F238E27FC236}">
                  <a16:creationId xmlns:a16="http://schemas.microsoft.com/office/drawing/2014/main" id="{08E1EBE2-4880-989A-2D45-7F1B0E07BF0A}"/>
                </a:ext>
              </a:extLst>
            </p:cNvPr>
            <p:cNvSpPr/>
            <p:nvPr/>
          </p:nvSpPr>
          <p:spPr>
            <a:xfrm>
              <a:off x="-2985832" y="3662304"/>
              <a:ext cx="98915" cy="132526"/>
            </a:xfrm>
            <a:custGeom>
              <a:avLst/>
              <a:gdLst>
                <a:gd name="connsiteX0" fmla="*/ 89565 w 98915"/>
                <a:gd name="connsiteY0" fmla="*/ 84433 h 132526"/>
                <a:gd name="connsiteX1" fmla="*/ 20509 w 98915"/>
                <a:gd name="connsiteY1" fmla="*/ 129981 h 132526"/>
                <a:gd name="connsiteX2" fmla="*/ 9330 w 98915"/>
                <a:gd name="connsiteY2" fmla="*/ 48170 h 132526"/>
                <a:gd name="connsiteX3" fmla="*/ 78386 w 98915"/>
                <a:gd name="connsiteY3" fmla="*/ 2540 h 132526"/>
                <a:gd name="connsiteX4" fmla="*/ 89565 w 98915"/>
                <a:gd name="connsiteY4" fmla="*/ 84433 h 132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915" h="132526">
                  <a:moveTo>
                    <a:pt x="89565" y="84433"/>
                  </a:moveTo>
                  <a:cubicBezTo>
                    <a:pt x="73623" y="119619"/>
                    <a:pt x="42654" y="139984"/>
                    <a:pt x="20509" y="129981"/>
                  </a:cubicBezTo>
                  <a:cubicBezTo>
                    <a:pt x="-1590" y="119978"/>
                    <a:pt x="-6639" y="83319"/>
                    <a:pt x="9330" y="48170"/>
                  </a:cubicBezTo>
                  <a:cubicBezTo>
                    <a:pt x="25309" y="12975"/>
                    <a:pt x="56204" y="-7463"/>
                    <a:pt x="78386" y="2540"/>
                  </a:cubicBezTo>
                  <a:cubicBezTo>
                    <a:pt x="100559" y="12616"/>
                    <a:pt x="105534" y="49284"/>
                    <a:pt x="89565" y="8443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6" name="Freeform 995">
              <a:extLst>
                <a:ext uri="{FF2B5EF4-FFF2-40B4-BE49-F238E27FC236}">
                  <a16:creationId xmlns:a16="http://schemas.microsoft.com/office/drawing/2014/main" id="{D5D26DC2-EB61-2F8F-20C6-00AB8CEE635D}"/>
                </a:ext>
              </a:extLst>
            </p:cNvPr>
            <p:cNvSpPr/>
            <p:nvPr/>
          </p:nvSpPr>
          <p:spPr>
            <a:xfrm>
              <a:off x="-2086590" y="3951206"/>
              <a:ext cx="314358" cy="19641"/>
            </a:xfrm>
            <a:custGeom>
              <a:avLst/>
              <a:gdLst>
                <a:gd name="connsiteX0" fmla="*/ 314358 w 314358"/>
                <a:gd name="connsiteY0" fmla="*/ 19612 h 19641"/>
                <a:gd name="connsiteX1" fmla="*/ 157756 w 314358"/>
                <a:gd name="connsiteY1" fmla="*/ 2 h 19641"/>
                <a:gd name="connsiteX2" fmla="*/ 0 w 314358"/>
                <a:gd name="connsiteY2" fmla="*/ 5621 h 19641"/>
                <a:gd name="connsiteX3" fmla="*/ 157719 w 314358"/>
                <a:gd name="connsiteY3" fmla="*/ 6339 h 19641"/>
                <a:gd name="connsiteX4" fmla="*/ 314358 w 314358"/>
                <a:gd name="connsiteY4" fmla="*/ 19612 h 196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358" h="19641">
                  <a:moveTo>
                    <a:pt x="314358" y="19612"/>
                  </a:moveTo>
                  <a:cubicBezTo>
                    <a:pt x="314681" y="19437"/>
                    <a:pt x="245634" y="-246"/>
                    <a:pt x="157756" y="2"/>
                  </a:cubicBezTo>
                  <a:cubicBezTo>
                    <a:pt x="70459" y="546"/>
                    <a:pt x="37" y="5722"/>
                    <a:pt x="0" y="5621"/>
                  </a:cubicBezTo>
                  <a:cubicBezTo>
                    <a:pt x="-28" y="6772"/>
                    <a:pt x="70783" y="6837"/>
                    <a:pt x="157719" y="6339"/>
                  </a:cubicBezTo>
                  <a:cubicBezTo>
                    <a:pt x="244840" y="6017"/>
                    <a:pt x="314220" y="20367"/>
                    <a:pt x="314358" y="19612"/>
                  </a:cubicBezTo>
                </a:path>
              </a:pathLst>
            </a:custGeom>
            <a:solidFill>
              <a:srgbClr val="DA7D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7" name="Freeform 996">
              <a:extLst>
                <a:ext uri="{FF2B5EF4-FFF2-40B4-BE49-F238E27FC236}">
                  <a16:creationId xmlns:a16="http://schemas.microsoft.com/office/drawing/2014/main" id="{3C210E8F-44C1-616F-94AE-EA708EFE590C}"/>
                </a:ext>
              </a:extLst>
            </p:cNvPr>
            <p:cNvSpPr/>
            <p:nvPr/>
          </p:nvSpPr>
          <p:spPr>
            <a:xfrm>
              <a:off x="-7117893" y="4280621"/>
              <a:ext cx="32909" cy="92141"/>
            </a:xfrm>
            <a:custGeom>
              <a:avLst/>
              <a:gdLst>
                <a:gd name="connsiteX0" fmla="*/ 31814 w 32909"/>
                <a:gd name="connsiteY0" fmla="*/ 91946 h 92141"/>
                <a:gd name="connsiteX1" fmla="*/ 5312 w 32909"/>
                <a:gd name="connsiteY1" fmla="*/ 49604 h 92141"/>
                <a:gd name="connsiteX2" fmla="*/ 3041 w 32909"/>
                <a:gd name="connsiteY2" fmla="*/ 22 h 92141"/>
                <a:gd name="connsiteX3" fmla="*/ 20561 w 32909"/>
                <a:gd name="connsiteY3" fmla="*/ 45284 h 92141"/>
                <a:gd name="connsiteX4" fmla="*/ 31814 w 32909"/>
                <a:gd name="connsiteY4" fmla="*/ 91946 h 92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09" h="92141">
                  <a:moveTo>
                    <a:pt x="31814" y="91946"/>
                  </a:moveTo>
                  <a:cubicBezTo>
                    <a:pt x="28675" y="94212"/>
                    <a:pt x="13140" y="76545"/>
                    <a:pt x="5312" y="49604"/>
                  </a:cubicBezTo>
                  <a:cubicBezTo>
                    <a:pt x="-1685" y="22791"/>
                    <a:pt x="-1039" y="703"/>
                    <a:pt x="3041" y="22"/>
                  </a:cubicBezTo>
                  <a:cubicBezTo>
                    <a:pt x="7583" y="-770"/>
                    <a:pt x="13961" y="20240"/>
                    <a:pt x="20561" y="45284"/>
                  </a:cubicBezTo>
                  <a:cubicBezTo>
                    <a:pt x="27669" y="69932"/>
                    <a:pt x="35921" y="89247"/>
                    <a:pt x="31814" y="9194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8" name="Freeform 997">
              <a:extLst>
                <a:ext uri="{FF2B5EF4-FFF2-40B4-BE49-F238E27FC236}">
                  <a16:creationId xmlns:a16="http://schemas.microsoft.com/office/drawing/2014/main" id="{AF6F4A40-35A8-1B31-7694-98624CD95626}"/>
                </a:ext>
              </a:extLst>
            </p:cNvPr>
            <p:cNvSpPr/>
            <p:nvPr/>
          </p:nvSpPr>
          <p:spPr>
            <a:xfrm>
              <a:off x="-7077517" y="4314976"/>
              <a:ext cx="22654" cy="46397"/>
            </a:xfrm>
            <a:custGeom>
              <a:avLst/>
              <a:gdLst>
                <a:gd name="connsiteX0" fmla="*/ 20247 w 22654"/>
                <a:gd name="connsiteY0" fmla="*/ 46115 h 46397"/>
                <a:gd name="connsiteX1" fmla="*/ 3484 w 22654"/>
                <a:gd name="connsiteY1" fmla="*/ 26044 h 46397"/>
                <a:gd name="connsiteX2" fmla="*/ 2939 w 22654"/>
                <a:gd name="connsiteY2" fmla="*/ 134 h 46397"/>
                <a:gd name="connsiteX3" fmla="*/ 18373 w 22654"/>
                <a:gd name="connsiteY3" fmla="*/ 20675 h 46397"/>
                <a:gd name="connsiteX4" fmla="*/ 20247 w 22654"/>
                <a:gd name="connsiteY4" fmla="*/ 46115 h 46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 h="46397">
                  <a:moveTo>
                    <a:pt x="20247" y="46115"/>
                  </a:moveTo>
                  <a:cubicBezTo>
                    <a:pt x="16463" y="48132"/>
                    <a:pt x="8635" y="39133"/>
                    <a:pt x="3484" y="26044"/>
                  </a:cubicBezTo>
                  <a:cubicBezTo>
                    <a:pt x="-956" y="13085"/>
                    <a:pt x="-1168" y="1498"/>
                    <a:pt x="2939" y="134"/>
                  </a:cubicBezTo>
                  <a:cubicBezTo>
                    <a:pt x="7084" y="-1229"/>
                    <a:pt x="14007" y="7945"/>
                    <a:pt x="18373" y="20675"/>
                  </a:cubicBezTo>
                  <a:cubicBezTo>
                    <a:pt x="23164" y="32842"/>
                    <a:pt x="24143" y="43996"/>
                    <a:pt x="20247" y="4611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9" name="Freeform 998">
              <a:extLst>
                <a:ext uri="{FF2B5EF4-FFF2-40B4-BE49-F238E27FC236}">
                  <a16:creationId xmlns:a16="http://schemas.microsoft.com/office/drawing/2014/main" id="{86E4898E-6E08-ED2E-826B-F69028784EB3}"/>
                </a:ext>
              </a:extLst>
            </p:cNvPr>
            <p:cNvSpPr/>
            <p:nvPr/>
          </p:nvSpPr>
          <p:spPr>
            <a:xfrm>
              <a:off x="-6938227" y="4314936"/>
              <a:ext cx="26061" cy="92173"/>
            </a:xfrm>
            <a:custGeom>
              <a:avLst/>
              <a:gdLst>
                <a:gd name="connsiteX0" fmla="*/ 24903 w 26061"/>
                <a:gd name="connsiteY0" fmla="*/ 174 h 92173"/>
                <a:gd name="connsiteX1" fmla="*/ 16180 w 26061"/>
                <a:gd name="connsiteY1" fmla="*/ 45869 h 92173"/>
                <a:gd name="connsiteX2" fmla="*/ 13364 w 26061"/>
                <a:gd name="connsiteY2" fmla="*/ 92098 h 92173"/>
                <a:gd name="connsiteX3" fmla="*/ 450 w 26061"/>
                <a:gd name="connsiteY3" fmla="*/ 43778 h 92173"/>
                <a:gd name="connsiteX4" fmla="*/ 24903 w 26061"/>
                <a:gd name="connsiteY4" fmla="*/ 174 h 92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1" h="92173">
                  <a:moveTo>
                    <a:pt x="24903" y="174"/>
                  </a:moveTo>
                  <a:cubicBezTo>
                    <a:pt x="29260" y="2836"/>
                    <a:pt x="20214" y="22050"/>
                    <a:pt x="16180" y="45869"/>
                  </a:cubicBezTo>
                  <a:cubicBezTo>
                    <a:pt x="13503" y="69835"/>
                    <a:pt x="18552" y="90376"/>
                    <a:pt x="13364" y="92098"/>
                  </a:cubicBezTo>
                  <a:cubicBezTo>
                    <a:pt x="10549" y="93581"/>
                    <a:pt x="-2577" y="73069"/>
                    <a:pt x="450" y="43778"/>
                  </a:cubicBezTo>
                  <a:cubicBezTo>
                    <a:pt x="5500" y="14966"/>
                    <a:pt x="22088" y="-1917"/>
                    <a:pt x="24903" y="17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0" name="Freeform 999">
              <a:extLst>
                <a:ext uri="{FF2B5EF4-FFF2-40B4-BE49-F238E27FC236}">
                  <a16:creationId xmlns:a16="http://schemas.microsoft.com/office/drawing/2014/main" id="{4B7C2770-5EB4-4749-F2FA-B7E36B947B48}"/>
                </a:ext>
              </a:extLst>
            </p:cNvPr>
            <p:cNvSpPr/>
            <p:nvPr/>
          </p:nvSpPr>
          <p:spPr>
            <a:xfrm>
              <a:off x="-6697440" y="4257633"/>
              <a:ext cx="23117" cy="69039"/>
            </a:xfrm>
            <a:custGeom>
              <a:avLst/>
              <a:gdLst>
                <a:gd name="connsiteX0" fmla="*/ 20187 w 23117"/>
                <a:gd name="connsiteY0" fmla="*/ 57 h 69039"/>
                <a:gd name="connsiteX1" fmla="*/ 19245 w 23117"/>
                <a:gd name="connsiteY1" fmla="*/ 36394 h 69039"/>
                <a:gd name="connsiteX2" fmla="*/ 2916 w 23117"/>
                <a:gd name="connsiteY2" fmla="*/ 68991 h 69039"/>
                <a:gd name="connsiteX3" fmla="*/ 3858 w 23117"/>
                <a:gd name="connsiteY3" fmla="*/ 32581 h 69039"/>
                <a:gd name="connsiteX4" fmla="*/ 20187 w 23117"/>
                <a:gd name="connsiteY4" fmla="*/ 57 h 69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17" h="69039">
                  <a:moveTo>
                    <a:pt x="20187" y="57"/>
                  </a:moveTo>
                  <a:cubicBezTo>
                    <a:pt x="24442" y="1061"/>
                    <a:pt x="24009" y="17364"/>
                    <a:pt x="19245" y="36394"/>
                  </a:cubicBezTo>
                  <a:cubicBezTo>
                    <a:pt x="14492" y="55424"/>
                    <a:pt x="7135" y="69995"/>
                    <a:pt x="2916" y="68991"/>
                  </a:cubicBezTo>
                  <a:cubicBezTo>
                    <a:pt x="-1302" y="67913"/>
                    <a:pt x="-906" y="51610"/>
                    <a:pt x="3858" y="32581"/>
                  </a:cubicBezTo>
                  <a:cubicBezTo>
                    <a:pt x="8648" y="13542"/>
                    <a:pt x="15969" y="-1030"/>
                    <a:pt x="20187" y="5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1" name="Freeform 1000">
              <a:extLst>
                <a:ext uri="{FF2B5EF4-FFF2-40B4-BE49-F238E27FC236}">
                  <a16:creationId xmlns:a16="http://schemas.microsoft.com/office/drawing/2014/main" id="{A0147854-682C-99D3-8290-B852C1F2D02C}"/>
                </a:ext>
              </a:extLst>
            </p:cNvPr>
            <p:cNvSpPr/>
            <p:nvPr/>
          </p:nvSpPr>
          <p:spPr>
            <a:xfrm>
              <a:off x="-6561211" y="4257305"/>
              <a:ext cx="19242" cy="34861"/>
            </a:xfrm>
            <a:custGeom>
              <a:avLst/>
              <a:gdLst>
                <a:gd name="connsiteX0" fmla="*/ 16402 w 19242"/>
                <a:gd name="connsiteY0" fmla="*/ 384 h 34861"/>
                <a:gd name="connsiteX1" fmla="*/ 16181 w 19242"/>
                <a:gd name="connsiteY1" fmla="*/ 19773 h 34861"/>
                <a:gd name="connsiteX2" fmla="*/ 4901 w 19242"/>
                <a:gd name="connsiteY2" fmla="*/ 34851 h 34861"/>
                <a:gd name="connsiteX3" fmla="*/ 1365 w 19242"/>
                <a:gd name="connsiteY3" fmla="*/ 14201 h 34861"/>
                <a:gd name="connsiteX4" fmla="*/ 16402 w 19242"/>
                <a:gd name="connsiteY4" fmla="*/ 384 h 34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42" h="34861">
                  <a:moveTo>
                    <a:pt x="16402" y="384"/>
                  </a:moveTo>
                  <a:cubicBezTo>
                    <a:pt x="20261" y="2392"/>
                    <a:pt x="20187" y="11106"/>
                    <a:pt x="16181" y="19773"/>
                  </a:cubicBezTo>
                  <a:cubicBezTo>
                    <a:pt x="14418" y="27870"/>
                    <a:pt x="9332" y="34492"/>
                    <a:pt x="4901" y="34851"/>
                  </a:cubicBezTo>
                  <a:cubicBezTo>
                    <a:pt x="572" y="35211"/>
                    <a:pt x="-1598" y="25640"/>
                    <a:pt x="1365" y="14201"/>
                  </a:cubicBezTo>
                  <a:cubicBezTo>
                    <a:pt x="5796" y="4483"/>
                    <a:pt x="12544" y="-1633"/>
                    <a:pt x="16402" y="3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2" name="Freeform 1001">
              <a:extLst>
                <a:ext uri="{FF2B5EF4-FFF2-40B4-BE49-F238E27FC236}">
                  <a16:creationId xmlns:a16="http://schemas.microsoft.com/office/drawing/2014/main" id="{E695FF10-F3FD-DC10-E150-31BF45B8A4D0}"/>
                </a:ext>
              </a:extLst>
            </p:cNvPr>
            <p:cNvSpPr/>
            <p:nvPr/>
          </p:nvSpPr>
          <p:spPr>
            <a:xfrm>
              <a:off x="-5285077" y="4464137"/>
              <a:ext cx="32141" cy="57914"/>
            </a:xfrm>
            <a:custGeom>
              <a:avLst/>
              <a:gdLst>
                <a:gd name="connsiteX0" fmla="*/ 30099 w 32141"/>
                <a:gd name="connsiteY0" fmla="*/ 57821 h 57914"/>
                <a:gd name="connsiteX1" fmla="*/ 10308 w 32141"/>
                <a:gd name="connsiteY1" fmla="*/ 31773 h 57914"/>
                <a:gd name="connsiteX2" fmla="*/ 1326 w 32141"/>
                <a:gd name="connsiteY2" fmla="*/ 364 h 57914"/>
                <a:gd name="connsiteX3" fmla="*/ 24477 w 32141"/>
                <a:gd name="connsiteY3" fmla="*/ 24681 h 57914"/>
                <a:gd name="connsiteX4" fmla="*/ 30099 w 32141"/>
                <a:gd name="connsiteY4" fmla="*/ 57821 h 57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1" h="57914">
                  <a:moveTo>
                    <a:pt x="30099" y="57821"/>
                  </a:moveTo>
                  <a:cubicBezTo>
                    <a:pt x="25881" y="59083"/>
                    <a:pt x="17194" y="47385"/>
                    <a:pt x="10308" y="31773"/>
                  </a:cubicBezTo>
                  <a:cubicBezTo>
                    <a:pt x="1723" y="16916"/>
                    <a:pt x="-2283" y="2842"/>
                    <a:pt x="1326" y="364"/>
                  </a:cubicBezTo>
                  <a:cubicBezTo>
                    <a:pt x="4936" y="-2160"/>
                    <a:pt x="15320" y="8709"/>
                    <a:pt x="24477" y="24681"/>
                  </a:cubicBezTo>
                  <a:cubicBezTo>
                    <a:pt x="31936" y="41592"/>
                    <a:pt x="34244" y="56559"/>
                    <a:pt x="30099" y="5782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3" name="Freeform 1002">
              <a:extLst>
                <a:ext uri="{FF2B5EF4-FFF2-40B4-BE49-F238E27FC236}">
                  <a16:creationId xmlns:a16="http://schemas.microsoft.com/office/drawing/2014/main" id="{33E9CF4D-C8B9-17F4-A946-60CAB0D12CF4}"/>
                </a:ext>
              </a:extLst>
            </p:cNvPr>
            <p:cNvSpPr/>
            <p:nvPr/>
          </p:nvSpPr>
          <p:spPr>
            <a:xfrm>
              <a:off x="-5227594" y="4458744"/>
              <a:ext cx="17179" cy="51844"/>
            </a:xfrm>
            <a:custGeom>
              <a:avLst/>
              <a:gdLst>
                <a:gd name="connsiteX0" fmla="*/ 12927 w 17179"/>
                <a:gd name="connsiteY0" fmla="*/ 51701 h 51844"/>
                <a:gd name="connsiteX1" fmla="*/ 59 w 17179"/>
                <a:gd name="connsiteY1" fmla="*/ 26767 h 51844"/>
                <a:gd name="connsiteX2" fmla="*/ 7158 w 17179"/>
                <a:gd name="connsiteY2" fmla="*/ 0 h 51844"/>
                <a:gd name="connsiteX3" fmla="*/ 15853 w 17179"/>
                <a:gd name="connsiteY3" fmla="*/ 25404 h 51844"/>
                <a:gd name="connsiteX4" fmla="*/ 12927 w 17179"/>
                <a:gd name="connsiteY4" fmla="*/ 51701 h 51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79" h="51844">
                  <a:moveTo>
                    <a:pt x="12927" y="51701"/>
                  </a:moveTo>
                  <a:cubicBezTo>
                    <a:pt x="8856" y="53248"/>
                    <a:pt x="2939" y="42094"/>
                    <a:pt x="59" y="26767"/>
                  </a:cubicBezTo>
                  <a:cubicBezTo>
                    <a:pt x="-485" y="11910"/>
                    <a:pt x="2801" y="-73"/>
                    <a:pt x="7158" y="0"/>
                  </a:cubicBezTo>
                  <a:cubicBezTo>
                    <a:pt x="11598" y="74"/>
                    <a:pt x="15419" y="11440"/>
                    <a:pt x="15853" y="25404"/>
                  </a:cubicBezTo>
                  <a:cubicBezTo>
                    <a:pt x="18484" y="38354"/>
                    <a:pt x="17044" y="50153"/>
                    <a:pt x="12927" y="5170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4" name="Freeform 1003">
              <a:extLst>
                <a:ext uri="{FF2B5EF4-FFF2-40B4-BE49-F238E27FC236}">
                  <a16:creationId xmlns:a16="http://schemas.microsoft.com/office/drawing/2014/main" id="{A126FDDD-397C-A37E-BAA6-AF6D78F561EE}"/>
                </a:ext>
              </a:extLst>
            </p:cNvPr>
            <p:cNvSpPr/>
            <p:nvPr/>
          </p:nvSpPr>
          <p:spPr>
            <a:xfrm>
              <a:off x="-5130435" y="4401315"/>
              <a:ext cx="15830" cy="103410"/>
            </a:xfrm>
            <a:custGeom>
              <a:avLst/>
              <a:gdLst>
                <a:gd name="connsiteX0" fmla="*/ 7902 w 15830"/>
                <a:gd name="connsiteY0" fmla="*/ 103410 h 103410"/>
                <a:gd name="connsiteX1" fmla="*/ 0 w 15830"/>
                <a:gd name="connsiteY1" fmla="*/ 51710 h 103410"/>
                <a:gd name="connsiteX2" fmla="*/ 7902 w 15830"/>
                <a:gd name="connsiteY2" fmla="*/ 0 h 103410"/>
                <a:gd name="connsiteX3" fmla="*/ 15831 w 15830"/>
                <a:gd name="connsiteY3" fmla="*/ 51710 h 103410"/>
                <a:gd name="connsiteX4" fmla="*/ 7902 w 15830"/>
                <a:gd name="connsiteY4" fmla="*/ 103410 h 103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103410">
                  <a:moveTo>
                    <a:pt x="7902" y="103410"/>
                  </a:moveTo>
                  <a:cubicBezTo>
                    <a:pt x="3535" y="103410"/>
                    <a:pt x="0" y="80236"/>
                    <a:pt x="0" y="51710"/>
                  </a:cubicBezTo>
                  <a:cubicBezTo>
                    <a:pt x="0" y="23101"/>
                    <a:pt x="3535" y="0"/>
                    <a:pt x="7902" y="0"/>
                  </a:cubicBezTo>
                  <a:cubicBezTo>
                    <a:pt x="12259" y="0"/>
                    <a:pt x="15831" y="23101"/>
                    <a:pt x="15831" y="51710"/>
                  </a:cubicBezTo>
                  <a:cubicBezTo>
                    <a:pt x="15831" y="80236"/>
                    <a:pt x="12259" y="103410"/>
                    <a:pt x="7902" y="10341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5" name="Freeform 1004">
              <a:extLst>
                <a:ext uri="{FF2B5EF4-FFF2-40B4-BE49-F238E27FC236}">
                  <a16:creationId xmlns:a16="http://schemas.microsoft.com/office/drawing/2014/main" id="{F9511F4B-CB36-87ED-FF0C-6D1D10585B52}"/>
                </a:ext>
              </a:extLst>
            </p:cNvPr>
            <p:cNvSpPr/>
            <p:nvPr/>
          </p:nvSpPr>
          <p:spPr>
            <a:xfrm>
              <a:off x="-4628079" y="4613549"/>
              <a:ext cx="53350" cy="75305"/>
            </a:xfrm>
            <a:custGeom>
              <a:avLst/>
              <a:gdLst>
                <a:gd name="connsiteX0" fmla="*/ 52586 w 53350"/>
                <a:gd name="connsiteY0" fmla="*/ 74996 h 75305"/>
                <a:gd name="connsiteX1" fmla="*/ 20094 w 53350"/>
                <a:gd name="connsiteY1" fmla="*/ 42003 h 75305"/>
                <a:gd name="connsiteX2" fmla="*/ 764 w 53350"/>
                <a:gd name="connsiteY2" fmla="*/ 305 h 75305"/>
                <a:gd name="connsiteX3" fmla="*/ 33257 w 53350"/>
                <a:gd name="connsiteY3" fmla="*/ 33261 h 75305"/>
                <a:gd name="connsiteX4" fmla="*/ 52586 w 53350"/>
                <a:gd name="connsiteY4" fmla="*/ 74996 h 75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50" h="75305">
                  <a:moveTo>
                    <a:pt x="52586" y="74996"/>
                  </a:moveTo>
                  <a:cubicBezTo>
                    <a:pt x="49125" y="77658"/>
                    <a:pt x="34549" y="62875"/>
                    <a:pt x="20094" y="42003"/>
                  </a:cubicBezTo>
                  <a:cubicBezTo>
                    <a:pt x="5924" y="21637"/>
                    <a:pt x="-2697" y="2967"/>
                    <a:pt x="764" y="305"/>
                  </a:cubicBezTo>
                  <a:cubicBezTo>
                    <a:pt x="4226" y="-2329"/>
                    <a:pt x="18792" y="12390"/>
                    <a:pt x="33257" y="33261"/>
                  </a:cubicBezTo>
                  <a:cubicBezTo>
                    <a:pt x="47426" y="53627"/>
                    <a:pt x="56048" y="72371"/>
                    <a:pt x="52586" y="7499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6" name="Freeform 1005">
              <a:extLst>
                <a:ext uri="{FF2B5EF4-FFF2-40B4-BE49-F238E27FC236}">
                  <a16:creationId xmlns:a16="http://schemas.microsoft.com/office/drawing/2014/main" id="{6D5E7B7A-81D2-1F08-7BA2-E0FBE0E57E36}"/>
                </a:ext>
              </a:extLst>
            </p:cNvPr>
            <p:cNvSpPr/>
            <p:nvPr/>
          </p:nvSpPr>
          <p:spPr>
            <a:xfrm>
              <a:off x="-4566523" y="4625243"/>
              <a:ext cx="27172" cy="52219"/>
            </a:xfrm>
            <a:custGeom>
              <a:avLst/>
              <a:gdLst>
                <a:gd name="connsiteX0" fmla="*/ 25572 w 27172"/>
                <a:gd name="connsiteY0" fmla="*/ 51826 h 52219"/>
                <a:gd name="connsiteX1" fmla="*/ 5015 w 27172"/>
                <a:gd name="connsiteY1" fmla="*/ 29766 h 52219"/>
                <a:gd name="connsiteX2" fmla="*/ 2532 w 27172"/>
                <a:gd name="connsiteY2" fmla="*/ 125 h 52219"/>
                <a:gd name="connsiteX3" fmla="*/ 19581 w 27172"/>
                <a:gd name="connsiteY3" fmla="*/ 23612 h 52219"/>
                <a:gd name="connsiteX4" fmla="*/ 25572 w 27172"/>
                <a:gd name="connsiteY4" fmla="*/ 51826 h 52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72" h="52219">
                  <a:moveTo>
                    <a:pt x="25572" y="51826"/>
                  </a:moveTo>
                  <a:cubicBezTo>
                    <a:pt x="22037" y="54340"/>
                    <a:pt x="12769" y="44558"/>
                    <a:pt x="5015" y="29766"/>
                  </a:cubicBezTo>
                  <a:cubicBezTo>
                    <a:pt x="-680" y="14761"/>
                    <a:pt x="-1548" y="1415"/>
                    <a:pt x="2532" y="125"/>
                  </a:cubicBezTo>
                  <a:cubicBezTo>
                    <a:pt x="6787" y="-1284"/>
                    <a:pt x="14246" y="9400"/>
                    <a:pt x="19581" y="23612"/>
                  </a:cubicBezTo>
                  <a:cubicBezTo>
                    <a:pt x="26578" y="36609"/>
                    <a:pt x="29135" y="49274"/>
                    <a:pt x="25572" y="518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7" name="Freeform 1006">
              <a:extLst>
                <a:ext uri="{FF2B5EF4-FFF2-40B4-BE49-F238E27FC236}">
                  <a16:creationId xmlns:a16="http://schemas.microsoft.com/office/drawing/2014/main" id="{E176684D-C13C-48F4-D393-42DB7389360B}"/>
                </a:ext>
              </a:extLst>
            </p:cNvPr>
            <p:cNvSpPr/>
            <p:nvPr/>
          </p:nvSpPr>
          <p:spPr>
            <a:xfrm>
              <a:off x="-4482593" y="4642469"/>
              <a:ext cx="19580" cy="51835"/>
            </a:xfrm>
            <a:custGeom>
              <a:avLst/>
              <a:gdLst>
                <a:gd name="connsiteX0" fmla="*/ 16495 w 19580"/>
                <a:gd name="connsiteY0" fmla="*/ 133 h 51835"/>
                <a:gd name="connsiteX1" fmla="*/ 16421 w 19580"/>
                <a:gd name="connsiteY1" fmla="*/ 27470 h 51835"/>
                <a:gd name="connsiteX2" fmla="*/ 4994 w 19580"/>
                <a:gd name="connsiteY2" fmla="*/ 51833 h 51835"/>
                <a:gd name="connsiteX3" fmla="*/ 1024 w 19580"/>
                <a:gd name="connsiteY3" fmla="*/ 23593 h 51835"/>
                <a:gd name="connsiteX4" fmla="*/ 16495 w 19580"/>
                <a:gd name="connsiteY4" fmla="*/ 133 h 51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80" h="51835">
                  <a:moveTo>
                    <a:pt x="16495" y="133"/>
                  </a:moveTo>
                  <a:cubicBezTo>
                    <a:pt x="20640" y="1570"/>
                    <a:pt x="20603" y="13765"/>
                    <a:pt x="16421" y="27470"/>
                  </a:cubicBezTo>
                  <a:cubicBezTo>
                    <a:pt x="14511" y="40753"/>
                    <a:pt x="9397" y="51621"/>
                    <a:pt x="4994" y="51833"/>
                  </a:cubicBezTo>
                  <a:cubicBezTo>
                    <a:pt x="664" y="52045"/>
                    <a:pt x="-1385" y="39316"/>
                    <a:pt x="1024" y="23593"/>
                  </a:cubicBezTo>
                  <a:cubicBezTo>
                    <a:pt x="5427" y="9196"/>
                    <a:pt x="12351" y="-1313"/>
                    <a:pt x="16495" y="13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8" name="Freeform 1007">
              <a:extLst>
                <a:ext uri="{FF2B5EF4-FFF2-40B4-BE49-F238E27FC236}">
                  <a16:creationId xmlns:a16="http://schemas.microsoft.com/office/drawing/2014/main" id="{2903E5C0-85A1-91D6-1491-73B7EF5C48E2}"/>
                </a:ext>
              </a:extLst>
            </p:cNvPr>
            <p:cNvSpPr/>
            <p:nvPr/>
          </p:nvSpPr>
          <p:spPr>
            <a:xfrm>
              <a:off x="-5572444" y="4843358"/>
              <a:ext cx="48120" cy="80834"/>
            </a:xfrm>
            <a:custGeom>
              <a:avLst/>
              <a:gdLst>
                <a:gd name="connsiteX0" fmla="*/ 46854 w 48120"/>
                <a:gd name="connsiteY0" fmla="*/ 80745 h 80834"/>
                <a:gd name="connsiteX1" fmla="*/ 19484 w 48120"/>
                <a:gd name="connsiteY1" fmla="*/ 43008 h 80834"/>
                <a:gd name="connsiteX2" fmla="*/ 773 w 48120"/>
                <a:gd name="connsiteY2" fmla="*/ 298 h 80834"/>
                <a:gd name="connsiteX3" fmla="*/ 33183 w 48120"/>
                <a:gd name="connsiteY3" fmla="*/ 35124 h 80834"/>
                <a:gd name="connsiteX4" fmla="*/ 46854 w 48120"/>
                <a:gd name="connsiteY4" fmla="*/ 80745 h 80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120" h="80834">
                  <a:moveTo>
                    <a:pt x="46854" y="80745"/>
                  </a:moveTo>
                  <a:cubicBezTo>
                    <a:pt x="42737" y="82219"/>
                    <a:pt x="30413" y="65382"/>
                    <a:pt x="19484" y="43008"/>
                  </a:cubicBezTo>
                  <a:cubicBezTo>
                    <a:pt x="5813" y="22063"/>
                    <a:pt x="-2688" y="2996"/>
                    <a:pt x="773" y="298"/>
                  </a:cubicBezTo>
                  <a:cubicBezTo>
                    <a:pt x="4198" y="-2364"/>
                    <a:pt x="18875" y="13101"/>
                    <a:pt x="33183" y="35124"/>
                  </a:cubicBezTo>
                  <a:cubicBezTo>
                    <a:pt x="44869" y="58796"/>
                    <a:pt x="50925" y="79198"/>
                    <a:pt x="46854" y="8074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9" name="Freeform 1008">
              <a:extLst>
                <a:ext uri="{FF2B5EF4-FFF2-40B4-BE49-F238E27FC236}">
                  <a16:creationId xmlns:a16="http://schemas.microsoft.com/office/drawing/2014/main" id="{3B2849C0-73B5-9E03-C9A2-51CCE099CAA1}"/>
                </a:ext>
              </a:extLst>
            </p:cNvPr>
            <p:cNvSpPr/>
            <p:nvPr/>
          </p:nvSpPr>
          <p:spPr>
            <a:xfrm>
              <a:off x="-5466677" y="4826351"/>
              <a:ext cx="17191" cy="63285"/>
            </a:xfrm>
            <a:custGeom>
              <a:avLst/>
              <a:gdLst>
                <a:gd name="connsiteX0" fmla="*/ 10171 w 17191"/>
                <a:gd name="connsiteY0" fmla="*/ 63285 h 63285"/>
                <a:gd name="connsiteX1" fmla="*/ 1226 w 17191"/>
                <a:gd name="connsiteY1" fmla="*/ 32125 h 63285"/>
                <a:gd name="connsiteX2" fmla="*/ 4401 w 17191"/>
                <a:gd name="connsiteY2" fmla="*/ 71 h 63285"/>
                <a:gd name="connsiteX3" fmla="*/ 17020 w 17191"/>
                <a:gd name="connsiteY3" fmla="*/ 30872 h 63285"/>
                <a:gd name="connsiteX4" fmla="*/ 10171 w 17191"/>
                <a:gd name="connsiteY4" fmla="*/ 63285 h 63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1" h="63285">
                  <a:moveTo>
                    <a:pt x="10171" y="63285"/>
                  </a:moveTo>
                  <a:cubicBezTo>
                    <a:pt x="5666" y="63249"/>
                    <a:pt x="2204" y="49147"/>
                    <a:pt x="1226" y="32125"/>
                  </a:cubicBezTo>
                  <a:cubicBezTo>
                    <a:pt x="-1294" y="15610"/>
                    <a:pt x="220" y="1260"/>
                    <a:pt x="4401" y="71"/>
                  </a:cubicBezTo>
                  <a:cubicBezTo>
                    <a:pt x="8583" y="-1117"/>
                    <a:pt x="14316" y="12663"/>
                    <a:pt x="17020" y="30872"/>
                  </a:cubicBezTo>
                  <a:cubicBezTo>
                    <a:pt x="18035" y="48861"/>
                    <a:pt x="14389" y="63322"/>
                    <a:pt x="10171" y="6328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0" name="Freeform 1009">
              <a:extLst>
                <a:ext uri="{FF2B5EF4-FFF2-40B4-BE49-F238E27FC236}">
                  <a16:creationId xmlns:a16="http://schemas.microsoft.com/office/drawing/2014/main" id="{10A5D4DC-717A-5484-4317-4B29F0119143}"/>
                </a:ext>
              </a:extLst>
            </p:cNvPr>
            <p:cNvSpPr/>
            <p:nvPr/>
          </p:nvSpPr>
          <p:spPr>
            <a:xfrm>
              <a:off x="-5302504" y="4895066"/>
              <a:ext cx="42665" cy="75093"/>
            </a:xfrm>
            <a:custGeom>
              <a:avLst/>
              <a:gdLst>
                <a:gd name="connsiteX0" fmla="*/ 41794 w 42665"/>
                <a:gd name="connsiteY0" fmla="*/ 326 h 75093"/>
                <a:gd name="connsiteX1" fmla="*/ 26110 w 42665"/>
                <a:gd name="connsiteY1" fmla="*/ 39942 h 75093"/>
                <a:gd name="connsiteX2" fmla="*/ 1482 w 42665"/>
                <a:gd name="connsiteY2" fmla="*/ 74990 h 75093"/>
                <a:gd name="connsiteX3" fmla="*/ 12080 w 42665"/>
                <a:gd name="connsiteY3" fmla="*/ 32564 h 75093"/>
                <a:gd name="connsiteX4" fmla="*/ 41794 w 42665"/>
                <a:gd name="connsiteY4" fmla="*/ 326 h 75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65" h="75093">
                  <a:moveTo>
                    <a:pt x="41794" y="326"/>
                  </a:moveTo>
                  <a:cubicBezTo>
                    <a:pt x="45255" y="3063"/>
                    <a:pt x="38083" y="20729"/>
                    <a:pt x="26110" y="39942"/>
                  </a:cubicBezTo>
                  <a:cubicBezTo>
                    <a:pt x="16630" y="60842"/>
                    <a:pt x="5553" y="76528"/>
                    <a:pt x="1482" y="74990"/>
                  </a:cubicBezTo>
                  <a:cubicBezTo>
                    <a:pt x="-2625" y="73443"/>
                    <a:pt x="2092" y="54440"/>
                    <a:pt x="12080" y="32564"/>
                  </a:cubicBezTo>
                  <a:cubicBezTo>
                    <a:pt x="24883" y="11951"/>
                    <a:pt x="38406" y="-2372"/>
                    <a:pt x="41794" y="3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1" name="Freeform 1010">
              <a:extLst>
                <a:ext uri="{FF2B5EF4-FFF2-40B4-BE49-F238E27FC236}">
                  <a16:creationId xmlns:a16="http://schemas.microsoft.com/office/drawing/2014/main" id="{782092E9-31A3-CD45-1E21-E322B0F5A2C5}"/>
                </a:ext>
              </a:extLst>
            </p:cNvPr>
            <p:cNvSpPr/>
            <p:nvPr/>
          </p:nvSpPr>
          <p:spPr>
            <a:xfrm>
              <a:off x="-6482867" y="4694114"/>
              <a:ext cx="37345" cy="69304"/>
            </a:xfrm>
            <a:custGeom>
              <a:avLst/>
              <a:gdLst>
                <a:gd name="connsiteX0" fmla="*/ 35952 w 37345"/>
                <a:gd name="connsiteY0" fmla="*/ 69123 h 69304"/>
                <a:gd name="connsiteX1" fmla="*/ 11610 w 37345"/>
                <a:gd name="connsiteY1" fmla="*/ 38146 h 69304"/>
                <a:gd name="connsiteX2" fmla="*/ 1410 w 37345"/>
                <a:gd name="connsiteY2" fmla="*/ 188 h 69304"/>
                <a:gd name="connsiteX3" fmla="*/ 25751 w 37345"/>
                <a:gd name="connsiteY3" fmla="*/ 31091 h 69304"/>
                <a:gd name="connsiteX4" fmla="*/ 35952 w 37345"/>
                <a:gd name="connsiteY4" fmla="*/ 69123 h 69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45" h="69304">
                  <a:moveTo>
                    <a:pt x="35952" y="69123"/>
                  </a:moveTo>
                  <a:cubicBezTo>
                    <a:pt x="32019" y="71066"/>
                    <a:pt x="21136" y="57185"/>
                    <a:pt x="11610" y="38146"/>
                  </a:cubicBezTo>
                  <a:cubicBezTo>
                    <a:pt x="2056" y="19117"/>
                    <a:pt x="-2523" y="2132"/>
                    <a:pt x="1410" y="188"/>
                  </a:cubicBezTo>
                  <a:cubicBezTo>
                    <a:pt x="5305" y="-1792"/>
                    <a:pt x="16198" y="12061"/>
                    <a:pt x="25751" y="31091"/>
                  </a:cubicBezTo>
                  <a:cubicBezTo>
                    <a:pt x="35305" y="50130"/>
                    <a:pt x="39847" y="67151"/>
                    <a:pt x="35952" y="6912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2" name="Freeform 1011">
              <a:extLst>
                <a:ext uri="{FF2B5EF4-FFF2-40B4-BE49-F238E27FC236}">
                  <a16:creationId xmlns:a16="http://schemas.microsoft.com/office/drawing/2014/main" id="{EC574098-032B-F451-2C1C-C37B6C9FDDE5}"/>
                </a:ext>
              </a:extLst>
            </p:cNvPr>
            <p:cNvSpPr/>
            <p:nvPr/>
          </p:nvSpPr>
          <p:spPr>
            <a:xfrm>
              <a:off x="-6386628" y="4688484"/>
              <a:ext cx="23036" cy="63383"/>
            </a:xfrm>
            <a:custGeom>
              <a:avLst/>
              <a:gdLst>
                <a:gd name="connsiteX0" fmla="*/ 20345 w 23036"/>
                <a:gd name="connsiteY0" fmla="*/ 63275 h 63383"/>
                <a:gd name="connsiteX1" fmla="*/ 3535 w 23036"/>
                <a:gd name="connsiteY1" fmla="*/ 33809 h 63383"/>
                <a:gd name="connsiteX2" fmla="*/ 3064 w 23036"/>
                <a:gd name="connsiteY2" fmla="*/ 61 h 63383"/>
                <a:gd name="connsiteX3" fmla="*/ 18831 w 23036"/>
                <a:gd name="connsiteY3" fmla="*/ 29784 h 63383"/>
                <a:gd name="connsiteX4" fmla="*/ 20345 w 23036"/>
                <a:gd name="connsiteY4" fmla="*/ 63275 h 63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6" h="63383">
                  <a:moveTo>
                    <a:pt x="20345" y="63275"/>
                  </a:moveTo>
                  <a:cubicBezTo>
                    <a:pt x="16228" y="64721"/>
                    <a:pt x="8548" y="51513"/>
                    <a:pt x="3535" y="33809"/>
                  </a:cubicBezTo>
                  <a:cubicBezTo>
                    <a:pt x="-1006" y="16217"/>
                    <a:pt x="-1182" y="1102"/>
                    <a:pt x="3064" y="61"/>
                  </a:cubicBezTo>
                  <a:cubicBezTo>
                    <a:pt x="7292" y="-1017"/>
                    <a:pt x="14354" y="12330"/>
                    <a:pt x="18831" y="29784"/>
                  </a:cubicBezTo>
                  <a:cubicBezTo>
                    <a:pt x="23695" y="46870"/>
                    <a:pt x="24526" y="61764"/>
                    <a:pt x="20345" y="6327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3" name="Freeform 1012">
              <a:extLst>
                <a:ext uri="{FF2B5EF4-FFF2-40B4-BE49-F238E27FC236}">
                  <a16:creationId xmlns:a16="http://schemas.microsoft.com/office/drawing/2014/main" id="{FFCE3CFF-0DEA-9D11-7406-1DE19C843E54}"/>
                </a:ext>
              </a:extLst>
            </p:cNvPr>
            <p:cNvSpPr/>
            <p:nvPr/>
          </p:nvSpPr>
          <p:spPr>
            <a:xfrm>
              <a:off x="-6217540" y="4654036"/>
              <a:ext cx="37516" cy="75064"/>
            </a:xfrm>
            <a:custGeom>
              <a:avLst/>
              <a:gdLst>
                <a:gd name="connsiteX0" fmla="*/ 963 w 37516"/>
                <a:gd name="connsiteY0" fmla="*/ 74733 h 75064"/>
                <a:gd name="connsiteX1" fmla="*/ 14449 w 37516"/>
                <a:gd name="connsiteY1" fmla="*/ 35623 h 75064"/>
                <a:gd name="connsiteX2" fmla="*/ 35505 w 37516"/>
                <a:gd name="connsiteY2" fmla="*/ 42 h 75064"/>
                <a:gd name="connsiteX3" fmla="*/ 28840 w 37516"/>
                <a:gd name="connsiteY3" fmla="*/ 42209 h 75064"/>
                <a:gd name="connsiteX4" fmla="*/ 963 w 37516"/>
                <a:gd name="connsiteY4" fmla="*/ 74733 h 75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16" h="75064">
                  <a:moveTo>
                    <a:pt x="963" y="74733"/>
                  </a:moveTo>
                  <a:cubicBezTo>
                    <a:pt x="-2462" y="71960"/>
                    <a:pt x="3529" y="54404"/>
                    <a:pt x="14449" y="35623"/>
                  </a:cubicBezTo>
                  <a:cubicBezTo>
                    <a:pt x="22130" y="15258"/>
                    <a:pt x="31111" y="-935"/>
                    <a:pt x="35505" y="42"/>
                  </a:cubicBezTo>
                  <a:cubicBezTo>
                    <a:pt x="39659" y="908"/>
                    <a:pt x="37351" y="20085"/>
                    <a:pt x="28840" y="42209"/>
                  </a:cubicBezTo>
                  <a:cubicBezTo>
                    <a:pt x="16942" y="62971"/>
                    <a:pt x="4323" y="77468"/>
                    <a:pt x="963" y="7473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4" name="Freeform 1013">
              <a:extLst>
                <a:ext uri="{FF2B5EF4-FFF2-40B4-BE49-F238E27FC236}">
                  <a16:creationId xmlns:a16="http://schemas.microsoft.com/office/drawing/2014/main" id="{BACAA4AB-BB99-55EC-A135-7CBB184554BC}"/>
                </a:ext>
              </a:extLst>
            </p:cNvPr>
            <p:cNvSpPr/>
            <p:nvPr/>
          </p:nvSpPr>
          <p:spPr>
            <a:xfrm>
              <a:off x="-4888024" y="4102199"/>
              <a:ext cx="27197" cy="57911"/>
            </a:xfrm>
            <a:custGeom>
              <a:avLst/>
              <a:gdLst>
                <a:gd name="connsiteX0" fmla="*/ 24601 w 27197"/>
                <a:gd name="connsiteY0" fmla="*/ 57800 h 57911"/>
                <a:gd name="connsiteX1" fmla="*/ 7478 w 27197"/>
                <a:gd name="connsiteY1" fmla="*/ 31070 h 57911"/>
                <a:gd name="connsiteX2" fmla="*/ 1598 w 27197"/>
                <a:gd name="connsiteY2" fmla="*/ 380 h 57911"/>
                <a:gd name="connsiteX3" fmla="*/ 22368 w 27197"/>
                <a:gd name="connsiteY3" fmla="*/ 25636 h 57911"/>
                <a:gd name="connsiteX4" fmla="*/ 24601 w 27197"/>
                <a:gd name="connsiteY4" fmla="*/ 57800 h 57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97" h="57911">
                  <a:moveTo>
                    <a:pt x="24601" y="57800"/>
                  </a:moveTo>
                  <a:cubicBezTo>
                    <a:pt x="20420" y="59209"/>
                    <a:pt x="12924" y="47079"/>
                    <a:pt x="7478" y="31070"/>
                  </a:cubicBezTo>
                  <a:cubicBezTo>
                    <a:pt x="555" y="16748"/>
                    <a:pt x="-1937" y="2931"/>
                    <a:pt x="1598" y="380"/>
                  </a:cubicBezTo>
                  <a:cubicBezTo>
                    <a:pt x="5097" y="-2245"/>
                    <a:pt x="14540" y="9011"/>
                    <a:pt x="22368" y="25636"/>
                  </a:cubicBezTo>
                  <a:cubicBezTo>
                    <a:pt x="27924" y="42041"/>
                    <a:pt x="28709" y="56437"/>
                    <a:pt x="24601" y="5780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5" name="Freeform 1014">
              <a:extLst>
                <a:ext uri="{FF2B5EF4-FFF2-40B4-BE49-F238E27FC236}">
                  <a16:creationId xmlns:a16="http://schemas.microsoft.com/office/drawing/2014/main" id="{A6610AAC-00A4-5518-0EE1-ED0DDF8D7F9A}"/>
                </a:ext>
              </a:extLst>
            </p:cNvPr>
            <p:cNvSpPr/>
            <p:nvPr/>
          </p:nvSpPr>
          <p:spPr>
            <a:xfrm>
              <a:off x="-4837526" y="4085265"/>
              <a:ext cx="17521" cy="69242"/>
            </a:xfrm>
            <a:custGeom>
              <a:avLst/>
              <a:gdLst>
                <a:gd name="connsiteX0" fmla="*/ 14415 w 17521"/>
                <a:gd name="connsiteY0" fmla="*/ 69015 h 69242"/>
                <a:gd name="connsiteX1" fmla="*/ 70 w 17521"/>
                <a:gd name="connsiteY1" fmla="*/ 34189 h 69242"/>
                <a:gd name="connsiteX2" fmla="*/ 14415 w 17521"/>
                <a:gd name="connsiteY2" fmla="*/ 44 h 69242"/>
                <a:gd name="connsiteX3" fmla="*/ 15864 w 17521"/>
                <a:gd name="connsiteY3" fmla="*/ 35119 h 69242"/>
                <a:gd name="connsiteX4" fmla="*/ 14415 w 17521"/>
                <a:gd name="connsiteY4" fmla="*/ 69015 h 69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21" h="69242">
                  <a:moveTo>
                    <a:pt x="14415" y="69015"/>
                  </a:moveTo>
                  <a:cubicBezTo>
                    <a:pt x="11535" y="71281"/>
                    <a:pt x="-1047" y="56350"/>
                    <a:pt x="70" y="34189"/>
                  </a:cubicBezTo>
                  <a:cubicBezTo>
                    <a:pt x="2230" y="13179"/>
                    <a:pt x="10492" y="-895"/>
                    <a:pt x="14415" y="44"/>
                  </a:cubicBezTo>
                  <a:cubicBezTo>
                    <a:pt x="18929" y="1085"/>
                    <a:pt x="17701" y="17351"/>
                    <a:pt x="15864" y="35119"/>
                  </a:cubicBezTo>
                  <a:cubicBezTo>
                    <a:pt x="14959" y="52537"/>
                    <a:pt x="18929" y="66390"/>
                    <a:pt x="14415" y="6901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6" name="Freeform 1015">
              <a:extLst>
                <a:ext uri="{FF2B5EF4-FFF2-40B4-BE49-F238E27FC236}">
                  <a16:creationId xmlns:a16="http://schemas.microsoft.com/office/drawing/2014/main" id="{52A33E5F-9884-ECD5-F04C-675D548A58E7}"/>
                </a:ext>
              </a:extLst>
            </p:cNvPr>
            <p:cNvSpPr/>
            <p:nvPr/>
          </p:nvSpPr>
          <p:spPr>
            <a:xfrm>
              <a:off x="-4756150" y="4091066"/>
              <a:ext cx="15830" cy="57457"/>
            </a:xfrm>
            <a:custGeom>
              <a:avLst/>
              <a:gdLst>
                <a:gd name="connsiteX0" fmla="*/ 7902 w 15830"/>
                <a:gd name="connsiteY0" fmla="*/ 57457 h 57457"/>
                <a:gd name="connsiteX1" fmla="*/ 0 w 15830"/>
                <a:gd name="connsiteY1" fmla="*/ 28747 h 57457"/>
                <a:gd name="connsiteX2" fmla="*/ 7902 w 15830"/>
                <a:gd name="connsiteY2" fmla="*/ 0 h 57457"/>
                <a:gd name="connsiteX3" fmla="*/ 15831 w 15830"/>
                <a:gd name="connsiteY3" fmla="*/ 28747 h 57457"/>
                <a:gd name="connsiteX4" fmla="*/ 7902 w 15830"/>
                <a:gd name="connsiteY4" fmla="*/ 57457 h 57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57457">
                  <a:moveTo>
                    <a:pt x="7902" y="57457"/>
                  </a:moveTo>
                  <a:cubicBezTo>
                    <a:pt x="3535" y="57457"/>
                    <a:pt x="0" y="44580"/>
                    <a:pt x="0" y="28747"/>
                  </a:cubicBezTo>
                  <a:cubicBezTo>
                    <a:pt x="0" y="12840"/>
                    <a:pt x="3535" y="0"/>
                    <a:pt x="7902" y="0"/>
                  </a:cubicBezTo>
                  <a:cubicBezTo>
                    <a:pt x="12259" y="0"/>
                    <a:pt x="15831" y="12840"/>
                    <a:pt x="15831" y="28747"/>
                  </a:cubicBezTo>
                  <a:cubicBezTo>
                    <a:pt x="15831" y="44580"/>
                    <a:pt x="12259" y="57457"/>
                    <a:pt x="7902" y="5745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7" name="Freeform 1016">
              <a:extLst>
                <a:ext uri="{FF2B5EF4-FFF2-40B4-BE49-F238E27FC236}">
                  <a16:creationId xmlns:a16="http://schemas.microsoft.com/office/drawing/2014/main" id="{FD8FE196-A45F-05FB-9802-6F613648597B}"/>
                </a:ext>
              </a:extLst>
            </p:cNvPr>
            <p:cNvSpPr/>
            <p:nvPr/>
          </p:nvSpPr>
          <p:spPr>
            <a:xfrm>
              <a:off x="-5572583" y="2798329"/>
              <a:ext cx="59201" cy="103719"/>
            </a:xfrm>
            <a:custGeom>
              <a:avLst/>
              <a:gdLst>
                <a:gd name="connsiteX0" fmla="*/ 58494 w 59201"/>
                <a:gd name="connsiteY0" fmla="*/ 103525 h 103719"/>
                <a:gd name="connsiteX1" fmla="*/ 21100 w 59201"/>
                <a:gd name="connsiteY1" fmla="*/ 56430 h 103719"/>
                <a:gd name="connsiteX2" fmla="*/ 912 w 59201"/>
                <a:gd name="connsiteY2" fmla="*/ 124 h 103719"/>
                <a:gd name="connsiteX3" fmla="*/ 35057 w 59201"/>
                <a:gd name="connsiteY3" fmla="*/ 48951 h 103719"/>
                <a:gd name="connsiteX4" fmla="*/ 58494 w 59201"/>
                <a:gd name="connsiteY4" fmla="*/ 103525 h 103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201" h="103719">
                  <a:moveTo>
                    <a:pt x="58494" y="103525"/>
                  </a:moveTo>
                  <a:cubicBezTo>
                    <a:pt x="54885" y="105975"/>
                    <a:pt x="38158" y="84928"/>
                    <a:pt x="21100" y="56430"/>
                  </a:cubicBezTo>
                  <a:cubicBezTo>
                    <a:pt x="5952" y="27287"/>
                    <a:pt x="-2984" y="1994"/>
                    <a:pt x="912" y="124"/>
                  </a:cubicBezTo>
                  <a:cubicBezTo>
                    <a:pt x="4872" y="-1856"/>
                    <a:pt x="20020" y="20093"/>
                    <a:pt x="35057" y="48951"/>
                  </a:cubicBezTo>
                  <a:cubicBezTo>
                    <a:pt x="51608" y="76546"/>
                    <a:pt x="62094" y="101011"/>
                    <a:pt x="58494" y="10352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8" name="Freeform 1017">
              <a:extLst>
                <a:ext uri="{FF2B5EF4-FFF2-40B4-BE49-F238E27FC236}">
                  <a16:creationId xmlns:a16="http://schemas.microsoft.com/office/drawing/2014/main" id="{2E2AA2D3-D128-4EF5-5DFF-07AC0DC4DDB6}"/>
                </a:ext>
              </a:extLst>
            </p:cNvPr>
            <p:cNvSpPr/>
            <p:nvPr/>
          </p:nvSpPr>
          <p:spPr>
            <a:xfrm>
              <a:off x="-5492521" y="2815686"/>
              <a:ext cx="17046" cy="63305"/>
            </a:xfrm>
            <a:custGeom>
              <a:avLst/>
              <a:gdLst>
                <a:gd name="connsiteX0" fmla="*/ 12975 w 17046"/>
                <a:gd name="connsiteY0" fmla="*/ 63178 h 63305"/>
                <a:gd name="connsiteX1" fmla="*/ 33 w 17046"/>
                <a:gd name="connsiteY1" fmla="*/ 32239 h 63305"/>
                <a:gd name="connsiteX2" fmla="*/ 7242 w 17046"/>
                <a:gd name="connsiteY2" fmla="*/ 1 h 63305"/>
                <a:gd name="connsiteX3" fmla="*/ 15827 w 17046"/>
                <a:gd name="connsiteY3" fmla="*/ 31271 h 63305"/>
                <a:gd name="connsiteX4" fmla="*/ 12975 w 17046"/>
                <a:gd name="connsiteY4" fmla="*/ 63178 h 63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6" h="63305">
                  <a:moveTo>
                    <a:pt x="12975" y="63178"/>
                  </a:moveTo>
                  <a:cubicBezTo>
                    <a:pt x="9042" y="64799"/>
                    <a:pt x="2516" y="50835"/>
                    <a:pt x="33" y="32239"/>
                  </a:cubicBezTo>
                  <a:cubicBezTo>
                    <a:pt x="-364" y="14388"/>
                    <a:pt x="2876" y="-110"/>
                    <a:pt x="7242" y="1"/>
                  </a:cubicBezTo>
                  <a:cubicBezTo>
                    <a:pt x="11608" y="37"/>
                    <a:pt x="15467" y="14029"/>
                    <a:pt x="15827" y="31271"/>
                  </a:cubicBezTo>
                  <a:cubicBezTo>
                    <a:pt x="18135" y="47455"/>
                    <a:pt x="17156" y="61529"/>
                    <a:pt x="12975" y="6317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9" name="Freeform 1018">
              <a:extLst>
                <a:ext uri="{FF2B5EF4-FFF2-40B4-BE49-F238E27FC236}">
                  <a16:creationId xmlns:a16="http://schemas.microsoft.com/office/drawing/2014/main" id="{1EB1C033-70D7-8162-BC88-13E21F17F7B8}"/>
                </a:ext>
              </a:extLst>
            </p:cNvPr>
            <p:cNvSpPr/>
            <p:nvPr/>
          </p:nvSpPr>
          <p:spPr>
            <a:xfrm>
              <a:off x="-5404425" y="2718005"/>
              <a:ext cx="16776" cy="80448"/>
            </a:xfrm>
            <a:custGeom>
              <a:avLst/>
              <a:gdLst>
                <a:gd name="connsiteX0" fmla="*/ 5501 w 16776"/>
                <a:gd name="connsiteY0" fmla="*/ 80448 h 80448"/>
                <a:gd name="connsiteX1" fmla="*/ 526 w 16776"/>
                <a:gd name="connsiteY1" fmla="*/ 39322 h 80448"/>
                <a:gd name="connsiteX2" fmla="*/ 11270 w 16776"/>
                <a:gd name="connsiteY2" fmla="*/ 1 h 80448"/>
                <a:gd name="connsiteX3" fmla="*/ 16246 w 16776"/>
                <a:gd name="connsiteY3" fmla="*/ 41054 h 80448"/>
                <a:gd name="connsiteX4" fmla="*/ 5501 w 16776"/>
                <a:gd name="connsiteY4" fmla="*/ 80448 h 8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6" h="80448">
                  <a:moveTo>
                    <a:pt x="5501" y="80448"/>
                  </a:moveTo>
                  <a:cubicBezTo>
                    <a:pt x="1144" y="80522"/>
                    <a:pt x="-1090" y="62064"/>
                    <a:pt x="526" y="39322"/>
                  </a:cubicBezTo>
                  <a:cubicBezTo>
                    <a:pt x="2040" y="17695"/>
                    <a:pt x="6913" y="102"/>
                    <a:pt x="11270" y="1"/>
                  </a:cubicBezTo>
                  <a:cubicBezTo>
                    <a:pt x="15637" y="-146"/>
                    <a:pt x="17871" y="18312"/>
                    <a:pt x="16246" y="41054"/>
                  </a:cubicBezTo>
                  <a:cubicBezTo>
                    <a:pt x="14732" y="62708"/>
                    <a:pt x="9867" y="80301"/>
                    <a:pt x="5501" y="8044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0" name="Freeform 1019">
              <a:extLst>
                <a:ext uri="{FF2B5EF4-FFF2-40B4-BE49-F238E27FC236}">
                  <a16:creationId xmlns:a16="http://schemas.microsoft.com/office/drawing/2014/main" id="{EBB7B4BE-CCA3-F12B-A609-41D5CC51C912}"/>
                </a:ext>
              </a:extLst>
            </p:cNvPr>
            <p:cNvSpPr/>
            <p:nvPr/>
          </p:nvSpPr>
          <p:spPr>
            <a:xfrm>
              <a:off x="-5550113" y="2396271"/>
              <a:ext cx="17048" cy="63342"/>
            </a:xfrm>
            <a:custGeom>
              <a:avLst/>
              <a:gdLst>
                <a:gd name="connsiteX0" fmla="*/ 12984 w 17048"/>
                <a:gd name="connsiteY0" fmla="*/ 63214 h 63342"/>
                <a:gd name="connsiteX1" fmla="*/ 33 w 17048"/>
                <a:gd name="connsiteY1" fmla="*/ 32275 h 63342"/>
                <a:gd name="connsiteX2" fmla="*/ 7251 w 17048"/>
                <a:gd name="connsiteY2" fmla="*/ 0 h 63342"/>
                <a:gd name="connsiteX3" fmla="*/ 15827 w 17048"/>
                <a:gd name="connsiteY3" fmla="*/ 31299 h 63342"/>
                <a:gd name="connsiteX4" fmla="*/ 12984 w 17048"/>
                <a:gd name="connsiteY4" fmla="*/ 63214 h 633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8" h="63342">
                  <a:moveTo>
                    <a:pt x="12984" y="63214"/>
                  </a:moveTo>
                  <a:cubicBezTo>
                    <a:pt x="9051" y="64835"/>
                    <a:pt x="2525" y="50872"/>
                    <a:pt x="33" y="32275"/>
                  </a:cubicBezTo>
                  <a:cubicBezTo>
                    <a:pt x="-364" y="14425"/>
                    <a:pt x="2885" y="-73"/>
                    <a:pt x="7251" y="0"/>
                  </a:cubicBezTo>
                  <a:cubicBezTo>
                    <a:pt x="11608" y="74"/>
                    <a:pt x="15467" y="14065"/>
                    <a:pt x="15827" y="31299"/>
                  </a:cubicBezTo>
                  <a:cubicBezTo>
                    <a:pt x="18135" y="47491"/>
                    <a:pt x="17165" y="61556"/>
                    <a:pt x="12984" y="6321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1" name="Freeform 1020">
              <a:extLst>
                <a:ext uri="{FF2B5EF4-FFF2-40B4-BE49-F238E27FC236}">
                  <a16:creationId xmlns:a16="http://schemas.microsoft.com/office/drawing/2014/main" id="{E0FCE5CD-E2ED-6F1A-D0CA-4D70021DFA83}"/>
                </a:ext>
              </a:extLst>
            </p:cNvPr>
            <p:cNvSpPr/>
            <p:nvPr/>
          </p:nvSpPr>
          <p:spPr>
            <a:xfrm>
              <a:off x="-5457509" y="2372909"/>
              <a:ext cx="19991" cy="57828"/>
            </a:xfrm>
            <a:custGeom>
              <a:avLst/>
              <a:gdLst>
                <a:gd name="connsiteX0" fmla="*/ 6771 w 19991"/>
                <a:gd name="connsiteY0" fmla="*/ 57829 h 57828"/>
                <a:gd name="connsiteX1" fmla="*/ 605 w 19991"/>
                <a:gd name="connsiteY1" fmla="*/ 26991 h 57828"/>
                <a:gd name="connsiteX2" fmla="*/ 18273 w 19991"/>
                <a:gd name="connsiteY2" fmla="*/ 408 h 57828"/>
                <a:gd name="connsiteX3" fmla="*/ 16224 w 19991"/>
                <a:gd name="connsiteY3" fmla="*/ 29367 h 57828"/>
                <a:gd name="connsiteX4" fmla="*/ 6771 w 19991"/>
                <a:gd name="connsiteY4" fmla="*/ 57829 h 578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91" h="57828">
                  <a:moveTo>
                    <a:pt x="6771" y="57829"/>
                  </a:moveTo>
                  <a:cubicBezTo>
                    <a:pt x="2590" y="57829"/>
                    <a:pt x="-1592" y="44556"/>
                    <a:pt x="605" y="26991"/>
                  </a:cubicBezTo>
                  <a:cubicBezTo>
                    <a:pt x="3199" y="8928"/>
                    <a:pt x="15467" y="-2327"/>
                    <a:pt x="18273" y="408"/>
                  </a:cubicBezTo>
                  <a:cubicBezTo>
                    <a:pt x="22242" y="3503"/>
                    <a:pt x="18384" y="14620"/>
                    <a:pt x="16224" y="29367"/>
                  </a:cubicBezTo>
                  <a:cubicBezTo>
                    <a:pt x="14313" y="44408"/>
                    <a:pt x="11276" y="57829"/>
                    <a:pt x="6771" y="5782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2" name="Freeform 1021">
              <a:extLst>
                <a:ext uri="{FF2B5EF4-FFF2-40B4-BE49-F238E27FC236}">
                  <a16:creationId xmlns:a16="http://schemas.microsoft.com/office/drawing/2014/main" id="{2B1B7437-AE6E-3AF9-55D2-9A87D3D98CAB}"/>
                </a:ext>
              </a:extLst>
            </p:cNvPr>
            <p:cNvSpPr/>
            <p:nvPr/>
          </p:nvSpPr>
          <p:spPr>
            <a:xfrm>
              <a:off x="-5708756" y="2649056"/>
              <a:ext cx="23140" cy="46682"/>
            </a:xfrm>
            <a:custGeom>
              <a:avLst/>
              <a:gdLst>
                <a:gd name="connsiteX0" fmla="*/ 21912 w 23140"/>
                <a:gd name="connsiteY0" fmla="*/ 45950 h 46682"/>
                <a:gd name="connsiteX1" fmla="*/ 1392 w 23140"/>
                <a:gd name="connsiteY1" fmla="*/ 27279 h 46682"/>
                <a:gd name="connsiteX2" fmla="*/ 4641 w 23140"/>
                <a:gd name="connsiteY2" fmla="*/ 6 h 46682"/>
                <a:gd name="connsiteX3" fmla="*/ 16355 w 23140"/>
                <a:gd name="connsiteY3" fmla="*/ 21956 h 46682"/>
                <a:gd name="connsiteX4" fmla="*/ 21912 w 23140"/>
                <a:gd name="connsiteY4" fmla="*/ 45950 h 46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0" h="46682">
                  <a:moveTo>
                    <a:pt x="21912" y="45950"/>
                  </a:moveTo>
                  <a:cubicBezTo>
                    <a:pt x="19244" y="49229"/>
                    <a:pt x="9182" y="41243"/>
                    <a:pt x="1392" y="27279"/>
                  </a:cubicBezTo>
                  <a:cubicBezTo>
                    <a:pt x="-1452" y="11989"/>
                    <a:pt x="275" y="-316"/>
                    <a:pt x="4641" y="6"/>
                  </a:cubicBezTo>
                  <a:cubicBezTo>
                    <a:pt x="9007" y="255"/>
                    <a:pt x="14555" y="10046"/>
                    <a:pt x="16355" y="21956"/>
                  </a:cubicBezTo>
                  <a:cubicBezTo>
                    <a:pt x="22456" y="31738"/>
                    <a:pt x="24801" y="42570"/>
                    <a:pt x="21912" y="4595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3" name="Freeform 1022">
              <a:extLst>
                <a:ext uri="{FF2B5EF4-FFF2-40B4-BE49-F238E27FC236}">
                  <a16:creationId xmlns:a16="http://schemas.microsoft.com/office/drawing/2014/main" id="{DAC0469F-628E-425D-3B48-C85B36D89117}"/>
                </a:ext>
              </a:extLst>
            </p:cNvPr>
            <p:cNvSpPr/>
            <p:nvPr/>
          </p:nvSpPr>
          <p:spPr>
            <a:xfrm>
              <a:off x="-3016671" y="2499476"/>
              <a:ext cx="32110" cy="69365"/>
            </a:xfrm>
            <a:custGeom>
              <a:avLst/>
              <a:gdLst>
                <a:gd name="connsiteX0" fmla="*/ 30440 w 32110"/>
                <a:gd name="connsiteY0" fmla="*/ 69176 h 69365"/>
                <a:gd name="connsiteX1" fmla="*/ 8618 w 32110"/>
                <a:gd name="connsiteY1" fmla="*/ 37436 h 69365"/>
                <a:gd name="connsiteX2" fmla="*/ 1658 w 32110"/>
                <a:gd name="connsiteY2" fmla="*/ 196 h 69365"/>
                <a:gd name="connsiteX3" fmla="*/ 23480 w 32110"/>
                <a:gd name="connsiteY3" fmla="*/ 31900 h 69365"/>
                <a:gd name="connsiteX4" fmla="*/ 30440 w 32110"/>
                <a:gd name="connsiteY4" fmla="*/ 69176 h 69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10" h="69365">
                  <a:moveTo>
                    <a:pt x="30440" y="69176"/>
                  </a:moveTo>
                  <a:cubicBezTo>
                    <a:pt x="26581" y="71184"/>
                    <a:pt x="16769" y="56972"/>
                    <a:pt x="8618" y="37436"/>
                  </a:cubicBezTo>
                  <a:cubicBezTo>
                    <a:pt x="901" y="18949"/>
                    <a:pt x="-2200" y="2250"/>
                    <a:pt x="1658" y="196"/>
                  </a:cubicBezTo>
                  <a:cubicBezTo>
                    <a:pt x="5517" y="-1849"/>
                    <a:pt x="15329" y="12327"/>
                    <a:pt x="23480" y="31900"/>
                  </a:cubicBezTo>
                  <a:cubicBezTo>
                    <a:pt x="31197" y="50395"/>
                    <a:pt x="34326" y="67085"/>
                    <a:pt x="30440" y="6917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4" name="Freeform 1023">
              <a:extLst>
                <a:ext uri="{FF2B5EF4-FFF2-40B4-BE49-F238E27FC236}">
                  <a16:creationId xmlns:a16="http://schemas.microsoft.com/office/drawing/2014/main" id="{62A4CF8E-C996-EE6C-84FD-70D75F44D73E}"/>
                </a:ext>
              </a:extLst>
            </p:cNvPr>
            <p:cNvSpPr/>
            <p:nvPr/>
          </p:nvSpPr>
          <p:spPr>
            <a:xfrm>
              <a:off x="-2907081" y="2499540"/>
              <a:ext cx="17045" cy="63355"/>
            </a:xfrm>
            <a:custGeom>
              <a:avLst/>
              <a:gdLst>
                <a:gd name="connsiteX0" fmla="*/ 7242 w 17045"/>
                <a:gd name="connsiteY0" fmla="*/ 63355 h 63355"/>
                <a:gd name="connsiteX1" fmla="*/ 33 w 17045"/>
                <a:gd name="connsiteY1" fmla="*/ 31044 h 63355"/>
                <a:gd name="connsiteX2" fmla="*/ 12974 w 17045"/>
                <a:gd name="connsiteY2" fmla="*/ 132 h 63355"/>
                <a:gd name="connsiteX3" fmla="*/ 15827 w 17045"/>
                <a:gd name="connsiteY3" fmla="*/ 32011 h 63355"/>
                <a:gd name="connsiteX4" fmla="*/ 7242 w 17045"/>
                <a:gd name="connsiteY4" fmla="*/ 63355 h 63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5" h="63355">
                  <a:moveTo>
                    <a:pt x="7242" y="63355"/>
                  </a:moveTo>
                  <a:cubicBezTo>
                    <a:pt x="2876" y="63392"/>
                    <a:pt x="-364" y="48885"/>
                    <a:pt x="33" y="31044"/>
                  </a:cubicBezTo>
                  <a:cubicBezTo>
                    <a:pt x="2516" y="12438"/>
                    <a:pt x="9042" y="-1517"/>
                    <a:pt x="12974" y="132"/>
                  </a:cubicBezTo>
                  <a:cubicBezTo>
                    <a:pt x="17156" y="1753"/>
                    <a:pt x="18135" y="15827"/>
                    <a:pt x="15827" y="32011"/>
                  </a:cubicBezTo>
                  <a:cubicBezTo>
                    <a:pt x="15467" y="49245"/>
                    <a:pt x="11608" y="63245"/>
                    <a:pt x="7242" y="6335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5" name="Freeform 1024">
              <a:extLst>
                <a:ext uri="{FF2B5EF4-FFF2-40B4-BE49-F238E27FC236}">
                  <a16:creationId xmlns:a16="http://schemas.microsoft.com/office/drawing/2014/main" id="{73E03C89-AA6D-703E-3A46-B468A17EC40D}"/>
                </a:ext>
              </a:extLst>
            </p:cNvPr>
            <p:cNvSpPr/>
            <p:nvPr/>
          </p:nvSpPr>
          <p:spPr>
            <a:xfrm>
              <a:off x="-2781766" y="2522545"/>
              <a:ext cx="22944" cy="57695"/>
            </a:xfrm>
            <a:custGeom>
              <a:avLst/>
              <a:gdLst>
                <a:gd name="connsiteX0" fmla="*/ 2833 w 22944"/>
                <a:gd name="connsiteY0" fmla="*/ 57584 h 57695"/>
                <a:gd name="connsiteX1" fmla="*/ 3876 w 22944"/>
                <a:gd name="connsiteY1" fmla="*/ 26635 h 57695"/>
                <a:gd name="connsiteX2" fmla="*/ 20104 w 22944"/>
                <a:gd name="connsiteY2" fmla="*/ 118 h 57695"/>
                <a:gd name="connsiteX3" fmla="*/ 19088 w 22944"/>
                <a:gd name="connsiteY3" fmla="*/ 30992 h 57695"/>
                <a:gd name="connsiteX4" fmla="*/ 2833 w 22944"/>
                <a:gd name="connsiteY4" fmla="*/ 57584 h 57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44" h="57695">
                  <a:moveTo>
                    <a:pt x="2833" y="57584"/>
                  </a:moveTo>
                  <a:cubicBezTo>
                    <a:pt x="-1321" y="56138"/>
                    <a:pt x="-850" y="42322"/>
                    <a:pt x="3876" y="26635"/>
                  </a:cubicBezTo>
                  <a:cubicBezTo>
                    <a:pt x="8667" y="10590"/>
                    <a:pt x="15987" y="-1319"/>
                    <a:pt x="20104" y="118"/>
                  </a:cubicBezTo>
                  <a:cubicBezTo>
                    <a:pt x="24248" y="1527"/>
                    <a:pt x="23815" y="15343"/>
                    <a:pt x="19088" y="30992"/>
                  </a:cubicBezTo>
                  <a:cubicBezTo>
                    <a:pt x="14261" y="47074"/>
                    <a:pt x="6978" y="58984"/>
                    <a:pt x="2833" y="575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6" name="Freeform 1025">
              <a:extLst>
                <a:ext uri="{FF2B5EF4-FFF2-40B4-BE49-F238E27FC236}">
                  <a16:creationId xmlns:a16="http://schemas.microsoft.com/office/drawing/2014/main" id="{7F29AC63-596F-D426-0D97-7895A452F3C3}"/>
                </a:ext>
              </a:extLst>
            </p:cNvPr>
            <p:cNvSpPr/>
            <p:nvPr/>
          </p:nvSpPr>
          <p:spPr>
            <a:xfrm>
              <a:off x="-2614093" y="2504316"/>
              <a:ext cx="26378" cy="30235"/>
            </a:xfrm>
            <a:custGeom>
              <a:avLst/>
              <a:gdLst>
                <a:gd name="connsiteX0" fmla="*/ 2137 w 26378"/>
                <a:gd name="connsiteY0" fmla="*/ 29860 h 30235"/>
                <a:gd name="connsiteX1" fmla="*/ 6392 w 26378"/>
                <a:gd name="connsiteY1" fmla="*/ 9393 h 30235"/>
                <a:gd name="connsiteX2" fmla="*/ 25177 w 26378"/>
                <a:gd name="connsiteY2" fmla="*/ 1113 h 30235"/>
                <a:gd name="connsiteX3" fmla="*/ 18475 w 26378"/>
                <a:gd name="connsiteY3" fmla="*/ 19571 h 30235"/>
                <a:gd name="connsiteX4" fmla="*/ 2137 w 26378"/>
                <a:gd name="connsiteY4" fmla="*/ 29860 h 3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78" h="30235">
                  <a:moveTo>
                    <a:pt x="2137" y="29860"/>
                  </a:moveTo>
                  <a:cubicBezTo>
                    <a:pt x="-1786" y="28137"/>
                    <a:pt x="-272" y="18494"/>
                    <a:pt x="6392" y="9393"/>
                  </a:cubicBezTo>
                  <a:cubicBezTo>
                    <a:pt x="13712" y="1656"/>
                    <a:pt x="22112" y="-2010"/>
                    <a:pt x="25177" y="1113"/>
                  </a:cubicBezTo>
                  <a:cubicBezTo>
                    <a:pt x="28251" y="4208"/>
                    <a:pt x="25214" y="12525"/>
                    <a:pt x="18475" y="19571"/>
                  </a:cubicBezTo>
                  <a:cubicBezTo>
                    <a:pt x="13214" y="26986"/>
                    <a:pt x="6254" y="31628"/>
                    <a:pt x="2137" y="2986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7" name="Freeform 1026">
              <a:extLst>
                <a:ext uri="{FF2B5EF4-FFF2-40B4-BE49-F238E27FC236}">
                  <a16:creationId xmlns:a16="http://schemas.microsoft.com/office/drawing/2014/main" id="{FFB09482-6810-6595-3C84-6C5D04B4580C}"/>
                </a:ext>
              </a:extLst>
            </p:cNvPr>
            <p:cNvSpPr/>
            <p:nvPr/>
          </p:nvSpPr>
          <p:spPr>
            <a:xfrm>
              <a:off x="-2436012" y="2510807"/>
              <a:ext cx="27197" cy="57944"/>
            </a:xfrm>
            <a:custGeom>
              <a:avLst/>
              <a:gdLst>
                <a:gd name="connsiteX0" fmla="*/ 2581 w 27197"/>
                <a:gd name="connsiteY0" fmla="*/ 57845 h 57944"/>
                <a:gd name="connsiteX1" fmla="*/ 4815 w 27197"/>
                <a:gd name="connsiteY1" fmla="*/ 25644 h 57944"/>
                <a:gd name="connsiteX2" fmla="*/ 25621 w 27197"/>
                <a:gd name="connsiteY2" fmla="*/ 379 h 57944"/>
                <a:gd name="connsiteX3" fmla="*/ 19714 w 27197"/>
                <a:gd name="connsiteY3" fmla="*/ 31069 h 57944"/>
                <a:gd name="connsiteX4" fmla="*/ 2581 w 27197"/>
                <a:gd name="connsiteY4" fmla="*/ 57845 h 579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97" h="57944">
                  <a:moveTo>
                    <a:pt x="2581" y="57845"/>
                  </a:moveTo>
                  <a:cubicBezTo>
                    <a:pt x="-1526" y="56436"/>
                    <a:pt x="-695" y="42085"/>
                    <a:pt x="4815" y="25644"/>
                  </a:cubicBezTo>
                  <a:cubicBezTo>
                    <a:pt x="12643" y="9055"/>
                    <a:pt x="22096" y="-2246"/>
                    <a:pt x="25621" y="379"/>
                  </a:cubicBezTo>
                  <a:cubicBezTo>
                    <a:pt x="29120" y="2939"/>
                    <a:pt x="26637" y="16755"/>
                    <a:pt x="19714" y="31069"/>
                  </a:cubicBezTo>
                  <a:cubicBezTo>
                    <a:pt x="14268" y="47087"/>
                    <a:pt x="6763" y="59171"/>
                    <a:pt x="2581" y="5784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8" name="Freeform 1027">
              <a:extLst>
                <a:ext uri="{FF2B5EF4-FFF2-40B4-BE49-F238E27FC236}">
                  <a16:creationId xmlns:a16="http://schemas.microsoft.com/office/drawing/2014/main" id="{2AED76D3-EC88-29EA-34C0-3D1B94175123}"/>
                </a:ext>
              </a:extLst>
            </p:cNvPr>
            <p:cNvSpPr/>
            <p:nvPr/>
          </p:nvSpPr>
          <p:spPr>
            <a:xfrm>
              <a:off x="-2959026" y="3436014"/>
              <a:ext cx="32592" cy="86302"/>
            </a:xfrm>
            <a:custGeom>
              <a:avLst/>
              <a:gdLst>
                <a:gd name="connsiteX0" fmla="*/ 30377 w 32592"/>
                <a:gd name="connsiteY0" fmla="*/ 86282 h 86302"/>
                <a:gd name="connsiteX1" fmla="*/ 10475 w 32592"/>
                <a:gd name="connsiteY1" fmla="*/ 45193 h 86302"/>
                <a:gd name="connsiteX2" fmla="*/ 1604 w 32592"/>
                <a:gd name="connsiteY2" fmla="*/ 106 h 86302"/>
                <a:gd name="connsiteX3" fmla="*/ 25402 w 32592"/>
                <a:gd name="connsiteY3" fmla="*/ 39943 h 86302"/>
                <a:gd name="connsiteX4" fmla="*/ 30377 w 32592"/>
                <a:gd name="connsiteY4" fmla="*/ 86282 h 86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92" h="86302">
                  <a:moveTo>
                    <a:pt x="30377" y="86282"/>
                  </a:moveTo>
                  <a:cubicBezTo>
                    <a:pt x="26048" y="87001"/>
                    <a:pt x="17140" y="68616"/>
                    <a:pt x="10475" y="45193"/>
                  </a:cubicBezTo>
                  <a:cubicBezTo>
                    <a:pt x="1494" y="21945"/>
                    <a:pt x="-2476" y="1727"/>
                    <a:pt x="1604" y="106"/>
                  </a:cubicBezTo>
                  <a:cubicBezTo>
                    <a:pt x="5638" y="-1543"/>
                    <a:pt x="16309" y="16262"/>
                    <a:pt x="25402" y="39943"/>
                  </a:cubicBezTo>
                  <a:cubicBezTo>
                    <a:pt x="32574" y="64692"/>
                    <a:pt x="34670" y="85527"/>
                    <a:pt x="30377" y="86282"/>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9" name="Freeform 1028">
              <a:extLst>
                <a:ext uri="{FF2B5EF4-FFF2-40B4-BE49-F238E27FC236}">
                  <a16:creationId xmlns:a16="http://schemas.microsoft.com/office/drawing/2014/main" id="{69F337DA-BAD1-F478-D5BD-48F6A0AEA3FF}"/>
                </a:ext>
              </a:extLst>
            </p:cNvPr>
            <p:cNvSpPr/>
            <p:nvPr/>
          </p:nvSpPr>
          <p:spPr>
            <a:xfrm>
              <a:off x="-2910734" y="3453349"/>
              <a:ext cx="19273" cy="40557"/>
            </a:xfrm>
            <a:custGeom>
              <a:avLst/>
              <a:gdLst>
                <a:gd name="connsiteX0" fmla="*/ 16627 w 19273"/>
                <a:gd name="connsiteY0" fmla="*/ 40237 h 40557"/>
                <a:gd name="connsiteX1" fmla="*/ 944 w 19273"/>
                <a:gd name="connsiteY1" fmla="*/ 23179 h 40557"/>
                <a:gd name="connsiteX2" fmla="*/ 5126 w 19273"/>
                <a:gd name="connsiteY2" fmla="*/ 4 h 40557"/>
                <a:gd name="connsiteX3" fmla="*/ 16055 w 19273"/>
                <a:gd name="connsiteY3" fmla="*/ 18463 h 40557"/>
                <a:gd name="connsiteX4" fmla="*/ 16627 w 19273"/>
                <a:gd name="connsiteY4" fmla="*/ 40237 h 405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73" h="40557">
                  <a:moveTo>
                    <a:pt x="16627" y="40237"/>
                  </a:moveTo>
                  <a:cubicBezTo>
                    <a:pt x="12953" y="42208"/>
                    <a:pt x="5200" y="34904"/>
                    <a:pt x="944" y="23179"/>
                  </a:cubicBezTo>
                  <a:cubicBezTo>
                    <a:pt x="-1363" y="10155"/>
                    <a:pt x="760" y="-244"/>
                    <a:pt x="5126" y="4"/>
                  </a:cubicBezTo>
                  <a:cubicBezTo>
                    <a:pt x="9492" y="262"/>
                    <a:pt x="14606" y="8460"/>
                    <a:pt x="16055" y="18463"/>
                  </a:cubicBezTo>
                  <a:cubicBezTo>
                    <a:pt x="19729" y="28429"/>
                    <a:pt x="20698" y="38110"/>
                    <a:pt x="16627" y="4023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0" name="Freeform 1029">
              <a:extLst>
                <a:ext uri="{FF2B5EF4-FFF2-40B4-BE49-F238E27FC236}">
                  <a16:creationId xmlns:a16="http://schemas.microsoft.com/office/drawing/2014/main" id="{C7612E5B-29D3-18FB-DC5C-3D56E5E6C2D0}"/>
                </a:ext>
              </a:extLst>
            </p:cNvPr>
            <p:cNvSpPr/>
            <p:nvPr/>
          </p:nvSpPr>
          <p:spPr>
            <a:xfrm>
              <a:off x="-2814872" y="3441727"/>
              <a:ext cx="17132" cy="51859"/>
            </a:xfrm>
            <a:custGeom>
              <a:avLst/>
              <a:gdLst>
                <a:gd name="connsiteX0" fmla="*/ 7158 w 17132"/>
                <a:gd name="connsiteY0" fmla="*/ 51859 h 51859"/>
                <a:gd name="connsiteX1" fmla="*/ 59 w 17132"/>
                <a:gd name="connsiteY1" fmla="*/ 25047 h 51859"/>
                <a:gd name="connsiteX2" fmla="*/ 12890 w 17132"/>
                <a:gd name="connsiteY2" fmla="*/ 150 h 51859"/>
                <a:gd name="connsiteX3" fmla="*/ 15779 w 17132"/>
                <a:gd name="connsiteY3" fmla="*/ 26419 h 51859"/>
                <a:gd name="connsiteX4" fmla="*/ 7158 w 17132"/>
                <a:gd name="connsiteY4" fmla="*/ 51859 h 51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32" h="51859">
                  <a:moveTo>
                    <a:pt x="7158" y="51859"/>
                  </a:moveTo>
                  <a:cubicBezTo>
                    <a:pt x="2801" y="51896"/>
                    <a:pt x="-486" y="39913"/>
                    <a:pt x="59" y="25047"/>
                  </a:cubicBezTo>
                  <a:cubicBezTo>
                    <a:pt x="2902" y="9720"/>
                    <a:pt x="8819" y="-1434"/>
                    <a:pt x="12890" y="150"/>
                  </a:cubicBezTo>
                  <a:cubicBezTo>
                    <a:pt x="17007" y="1660"/>
                    <a:pt x="18447" y="13469"/>
                    <a:pt x="15779" y="26419"/>
                  </a:cubicBezTo>
                  <a:cubicBezTo>
                    <a:pt x="15382" y="40383"/>
                    <a:pt x="11561" y="51786"/>
                    <a:pt x="7158" y="5185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1" name="Freeform 1030">
              <a:extLst>
                <a:ext uri="{FF2B5EF4-FFF2-40B4-BE49-F238E27FC236}">
                  <a16:creationId xmlns:a16="http://schemas.microsoft.com/office/drawing/2014/main" id="{A8C73A03-56CB-2477-A5AA-1EB5B4D6C671}"/>
                </a:ext>
              </a:extLst>
            </p:cNvPr>
            <p:cNvSpPr/>
            <p:nvPr/>
          </p:nvSpPr>
          <p:spPr>
            <a:xfrm>
              <a:off x="-2735029" y="3568084"/>
              <a:ext cx="32446" cy="74923"/>
            </a:xfrm>
            <a:custGeom>
              <a:avLst/>
              <a:gdLst>
                <a:gd name="connsiteX0" fmla="*/ 2177 w 32446"/>
                <a:gd name="connsiteY0" fmla="*/ 74884 h 74923"/>
                <a:gd name="connsiteX1" fmla="*/ 7328 w 32446"/>
                <a:gd name="connsiteY1" fmla="*/ 33941 h 74923"/>
                <a:gd name="connsiteX2" fmla="*/ 30950 w 32446"/>
                <a:gd name="connsiteY2" fmla="*/ 193 h 74923"/>
                <a:gd name="connsiteX3" fmla="*/ 22079 w 32446"/>
                <a:gd name="connsiteY3" fmla="*/ 39698 h 74923"/>
                <a:gd name="connsiteX4" fmla="*/ 2177 w 32446"/>
                <a:gd name="connsiteY4" fmla="*/ 74884 h 74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446" h="74923">
                  <a:moveTo>
                    <a:pt x="2177" y="74884"/>
                  </a:moveTo>
                  <a:cubicBezTo>
                    <a:pt x="-2079" y="73916"/>
                    <a:pt x="44" y="55532"/>
                    <a:pt x="7328" y="33941"/>
                  </a:cubicBezTo>
                  <a:cubicBezTo>
                    <a:pt x="16457" y="13254"/>
                    <a:pt x="27091" y="-1898"/>
                    <a:pt x="30950" y="193"/>
                  </a:cubicBezTo>
                  <a:cubicBezTo>
                    <a:pt x="34845" y="2210"/>
                    <a:pt x="30876" y="19876"/>
                    <a:pt x="22079" y="39698"/>
                  </a:cubicBezTo>
                  <a:cubicBezTo>
                    <a:pt x="15303" y="60063"/>
                    <a:pt x="6506" y="75823"/>
                    <a:pt x="2177" y="748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2" name="Freeform 1031">
              <a:extLst>
                <a:ext uri="{FF2B5EF4-FFF2-40B4-BE49-F238E27FC236}">
                  <a16:creationId xmlns:a16="http://schemas.microsoft.com/office/drawing/2014/main" id="{40BC7F83-6202-13A9-1EB7-09092479C6C9}"/>
                </a:ext>
              </a:extLst>
            </p:cNvPr>
            <p:cNvSpPr/>
            <p:nvPr/>
          </p:nvSpPr>
          <p:spPr>
            <a:xfrm>
              <a:off x="-2712763" y="4424225"/>
              <a:ext cx="23141" cy="74794"/>
            </a:xfrm>
            <a:custGeom>
              <a:avLst/>
              <a:gdLst>
                <a:gd name="connsiteX0" fmla="*/ 20222 w 23141"/>
                <a:gd name="connsiteY0" fmla="*/ 74743 h 74794"/>
                <a:gd name="connsiteX1" fmla="*/ 3819 w 23141"/>
                <a:gd name="connsiteY1" fmla="*/ 39125 h 74794"/>
                <a:gd name="connsiteX2" fmla="*/ 2951 w 23141"/>
                <a:gd name="connsiteY2" fmla="*/ 52 h 74794"/>
                <a:gd name="connsiteX3" fmla="*/ 19317 w 23141"/>
                <a:gd name="connsiteY3" fmla="*/ 35634 h 74794"/>
                <a:gd name="connsiteX4" fmla="*/ 20222 w 23141"/>
                <a:gd name="connsiteY4" fmla="*/ 74743 h 7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 h="74794">
                  <a:moveTo>
                    <a:pt x="20222" y="74743"/>
                  </a:moveTo>
                  <a:cubicBezTo>
                    <a:pt x="15966" y="75821"/>
                    <a:pt x="8646" y="59849"/>
                    <a:pt x="3819" y="39125"/>
                  </a:cubicBezTo>
                  <a:cubicBezTo>
                    <a:pt x="-908" y="18576"/>
                    <a:pt x="-1304" y="1130"/>
                    <a:pt x="2951" y="52"/>
                  </a:cubicBezTo>
                  <a:cubicBezTo>
                    <a:pt x="7169" y="-1034"/>
                    <a:pt x="14490" y="14910"/>
                    <a:pt x="19317" y="35634"/>
                  </a:cubicBezTo>
                  <a:cubicBezTo>
                    <a:pt x="24043" y="56174"/>
                    <a:pt x="24441" y="73665"/>
                    <a:pt x="20222" y="7474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3" name="Freeform 1032">
              <a:extLst>
                <a:ext uri="{FF2B5EF4-FFF2-40B4-BE49-F238E27FC236}">
                  <a16:creationId xmlns:a16="http://schemas.microsoft.com/office/drawing/2014/main" id="{754C7A27-0E02-8724-4F91-BCDBE745ED80}"/>
                </a:ext>
              </a:extLst>
            </p:cNvPr>
            <p:cNvSpPr/>
            <p:nvPr/>
          </p:nvSpPr>
          <p:spPr>
            <a:xfrm>
              <a:off x="-2642888" y="4435791"/>
              <a:ext cx="15830" cy="51700"/>
            </a:xfrm>
            <a:custGeom>
              <a:avLst/>
              <a:gdLst>
                <a:gd name="connsiteX0" fmla="*/ 7929 w 15830"/>
                <a:gd name="connsiteY0" fmla="*/ 51701 h 51700"/>
                <a:gd name="connsiteX1" fmla="*/ 0 w 15830"/>
                <a:gd name="connsiteY1" fmla="*/ 25827 h 51700"/>
                <a:gd name="connsiteX2" fmla="*/ 7929 w 15830"/>
                <a:gd name="connsiteY2" fmla="*/ 0 h 51700"/>
                <a:gd name="connsiteX3" fmla="*/ 15831 w 15830"/>
                <a:gd name="connsiteY3" fmla="*/ 25827 h 51700"/>
                <a:gd name="connsiteX4" fmla="*/ 7929 w 15830"/>
                <a:gd name="connsiteY4" fmla="*/ 51701 h 5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51700">
                  <a:moveTo>
                    <a:pt x="7929" y="51701"/>
                  </a:moveTo>
                  <a:cubicBezTo>
                    <a:pt x="3572" y="51701"/>
                    <a:pt x="0" y="40113"/>
                    <a:pt x="0" y="25827"/>
                  </a:cubicBezTo>
                  <a:cubicBezTo>
                    <a:pt x="0" y="11550"/>
                    <a:pt x="3572" y="0"/>
                    <a:pt x="7929" y="0"/>
                  </a:cubicBezTo>
                  <a:cubicBezTo>
                    <a:pt x="12295" y="0"/>
                    <a:pt x="15831" y="11550"/>
                    <a:pt x="15831" y="25827"/>
                  </a:cubicBezTo>
                  <a:cubicBezTo>
                    <a:pt x="15831" y="40113"/>
                    <a:pt x="12295" y="51701"/>
                    <a:pt x="7929" y="5170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4" name="Freeform 1033">
              <a:extLst>
                <a:ext uri="{FF2B5EF4-FFF2-40B4-BE49-F238E27FC236}">
                  <a16:creationId xmlns:a16="http://schemas.microsoft.com/office/drawing/2014/main" id="{C06D254E-796A-C35D-F452-9B8217BADB5F}"/>
                </a:ext>
              </a:extLst>
            </p:cNvPr>
            <p:cNvSpPr/>
            <p:nvPr/>
          </p:nvSpPr>
          <p:spPr>
            <a:xfrm>
              <a:off x="-2539263" y="4481734"/>
              <a:ext cx="15867" cy="34467"/>
            </a:xfrm>
            <a:custGeom>
              <a:avLst/>
              <a:gdLst>
                <a:gd name="connsiteX0" fmla="*/ 7939 w 15867"/>
                <a:gd name="connsiteY0" fmla="*/ 34467 h 34467"/>
                <a:gd name="connsiteX1" fmla="*/ 0 w 15867"/>
                <a:gd name="connsiteY1" fmla="*/ 17234 h 34467"/>
                <a:gd name="connsiteX2" fmla="*/ 7939 w 15867"/>
                <a:gd name="connsiteY2" fmla="*/ 0 h 34467"/>
                <a:gd name="connsiteX3" fmla="*/ 15868 w 15867"/>
                <a:gd name="connsiteY3" fmla="*/ 17234 h 34467"/>
                <a:gd name="connsiteX4" fmla="*/ 7939 w 15867"/>
                <a:gd name="connsiteY4" fmla="*/ 34467 h 344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7" h="34467">
                  <a:moveTo>
                    <a:pt x="7939" y="34467"/>
                  </a:moveTo>
                  <a:cubicBezTo>
                    <a:pt x="3573" y="34467"/>
                    <a:pt x="0" y="26730"/>
                    <a:pt x="0" y="17234"/>
                  </a:cubicBezTo>
                  <a:cubicBezTo>
                    <a:pt x="0" y="7737"/>
                    <a:pt x="3573" y="0"/>
                    <a:pt x="7939" y="0"/>
                  </a:cubicBezTo>
                  <a:cubicBezTo>
                    <a:pt x="12296" y="0"/>
                    <a:pt x="15868" y="7737"/>
                    <a:pt x="15868" y="17234"/>
                  </a:cubicBezTo>
                  <a:cubicBezTo>
                    <a:pt x="15868" y="26730"/>
                    <a:pt x="12296" y="34467"/>
                    <a:pt x="7939" y="3446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5" name="Freeform 1034">
              <a:extLst>
                <a:ext uri="{FF2B5EF4-FFF2-40B4-BE49-F238E27FC236}">
                  <a16:creationId xmlns:a16="http://schemas.microsoft.com/office/drawing/2014/main" id="{21980E66-3F28-2D43-1339-B06ED7F28DEB}"/>
                </a:ext>
              </a:extLst>
            </p:cNvPr>
            <p:cNvSpPr/>
            <p:nvPr/>
          </p:nvSpPr>
          <p:spPr>
            <a:xfrm>
              <a:off x="-2337422" y="4464426"/>
              <a:ext cx="22576" cy="69226"/>
            </a:xfrm>
            <a:custGeom>
              <a:avLst/>
              <a:gdLst>
                <a:gd name="connsiteX0" fmla="*/ 1894 w 22576"/>
                <a:gd name="connsiteY0" fmla="*/ 69009 h 69226"/>
                <a:gd name="connsiteX1" fmla="*/ 4737 w 22576"/>
                <a:gd name="connsiteY1" fmla="*/ 33603 h 69226"/>
                <a:gd name="connsiteX2" fmla="*/ 19165 w 22576"/>
                <a:gd name="connsiteY2" fmla="*/ 75 h 69226"/>
                <a:gd name="connsiteX3" fmla="*/ 20319 w 22576"/>
                <a:gd name="connsiteY3" fmla="*/ 36559 h 69226"/>
                <a:gd name="connsiteX4" fmla="*/ 1894 w 22576"/>
                <a:gd name="connsiteY4" fmla="*/ 69009 h 69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6" h="69226">
                  <a:moveTo>
                    <a:pt x="1894" y="69009"/>
                  </a:moveTo>
                  <a:cubicBezTo>
                    <a:pt x="-2361" y="66531"/>
                    <a:pt x="1423" y="52135"/>
                    <a:pt x="4737" y="33603"/>
                  </a:cubicBezTo>
                  <a:cubicBezTo>
                    <a:pt x="7913" y="14536"/>
                    <a:pt x="15021" y="-1224"/>
                    <a:pt x="19165" y="75"/>
                  </a:cubicBezTo>
                  <a:cubicBezTo>
                    <a:pt x="23384" y="1365"/>
                    <a:pt x="23596" y="16765"/>
                    <a:pt x="20319" y="36559"/>
                  </a:cubicBezTo>
                  <a:cubicBezTo>
                    <a:pt x="16636" y="56989"/>
                    <a:pt x="5208" y="71173"/>
                    <a:pt x="1894" y="6900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6" name="Freeform 1035">
              <a:extLst>
                <a:ext uri="{FF2B5EF4-FFF2-40B4-BE49-F238E27FC236}">
                  <a16:creationId xmlns:a16="http://schemas.microsoft.com/office/drawing/2014/main" id="{C34C986E-83F7-56F5-38EB-06148B4BE27F}"/>
                </a:ext>
              </a:extLst>
            </p:cNvPr>
            <p:cNvSpPr/>
            <p:nvPr/>
          </p:nvSpPr>
          <p:spPr>
            <a:xfrm>
              <a:off x="-3445587" y="4309383"/>
              <a:ext cx="34152" cy="80719"/>
            </a:xfrm>
            <a:custGeom>
              <a:avLst/>
              <a:gdLst>
                <a:gd name="connsiteX0" fmla="*/ 33250 w 34152"/>
                <a:gd name="connsiteY0" fmla="*/ 80418 h 80719"/>
                <a:gd name="connsiteX1" fmla="*/ 5022 w 34152"/>
                <a:gd name="connsiteY1" fmla="*/ 45196 h 80719"/>
                <a:gd name="connsiteX2" fmla="*/ 4477 w 34152"/>
                <a:gd name="connsiteY2" fmla="*/ 8 h 80719"/>
                <a:gd name="connsiteX3" fmla="*/ 19837 w 34152"/>
                <a:gd name="connsiteY3" fmla="*/ 39725 h 80719"/>
                <a:gd name="connsiteX4" fmla="*/ 33250 w 34152"/>
                <a:gd name="connsiteY4" fmla="*/ 80418 h 80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52" h="80719">
                  <a:moveTo>
                    <a:pt x="33250" y="80418"/>
                  </a:moveTo>
                  <a:cubicBezTo>
                    <a:pt x="30296" y="82979"/>
                    <a:pt x="14465" y="69015"/>
                    <a:pt x="5022" y="45196"/>
                  </a:cubicBezTo>
                  <a:cubicBezTo>
                    <a:pt x="-3563" y="20842"/>
                    <a:pt x="656" y="-462"/>
                    <a:pt x="4477" y="8"/>
                  </a:cubicBezTo>
                  <a:cubicBezTo>
                    <a:pt x="9416" y="220"/>
                    <a:pt x="12416" y="18503"/>
                    <a:pt x="19837" y="39725"/>
                  </a:cubicBezTo>
                  <a:cubicBezTo>
                    <a:pt x="28173" y="60670"/>
                    <a:pt x="37044" y="77434"/>
                    <a:pt x="33250" y="8041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7" name="Freeform 1036">
              <a:extLst>
                <a:ext uri="{FF2B5EF4-FFF2-40B4-BE49-F238E27FC236}">
                  <a16:creationId xmlns:a16="http://schemas.microsoft.com/office/drawing/2014/main" id="{0FB39857-090B-C91B-D87D-787C03384364}"/>
                </a:ext>
              </a:extLst>
            </p:cNvPr>
            <p:cNvSpPr/>
            <p:nvPr/>
          </p:nvSpPr>
          <p:spPr>
            <a:xfrm>
              <a:off x="-3362685" y="4320867"/>
              <a:ext cx="15867" cy="40223"/>
            </a:xfrm>
            <a:custGeom>
              <a:avLst/>
              <a:gdLst>
                <a:gd name="connsiteX0" fmla="*/ 7939 w 15867"/>
                <a:gd name="connsiteY0" fmla="*/ 40224 h 40223"/>
                <a:gd name="connsiteX1" fmla="*/ 0 w 15867"/>
                <a:gd name="connsiteY1" fmla="*/ 20116 h 40223"/>
                <a:gd name="connsiteX2" fmla="*/ 7939 w 15867"/>
                <a:gd name="connsiteY2" fmla="*/ 0 h 40223"/>
                <a:gd name="connsiteX3" fmla="*/ 15868 w 15867"/>
                <a:gd name="connsiteY3" fmla="*/ 20116 h 40223"/>
                <a:gd name="connsiteX4" fmla="*/ 7939 w 15867"/>
                <a:gd name="connsiteY4" fmla="*/ 40224 h 40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7" h="40223">
                  <a:moveTo>
                    <a:pt x="7939" y="40224"/>
                  </a:moveTo>
                  <a:cubicBezTo>
                    <a:pt x="3573" y="40224"/>
                    <a:pt x="0" y="31197"/>
                    <a:pt x="0" y="20116"/>
                  </a:cubicBezTo>
                  <a:cubicBezTo>
                    <a:pt x="0" y="8999"/>
                    <a:pt x="3573" y="0"/>
                    <a:pt x="7939" y="0"/>
                  </a:cubicBezTo>
                  <a:cubicBezTo>
                    <a:pt x="12296" y="0"/>
                    <a:pt x="15868" y="8999"/>
                    <a:pt x="15868" y="20116"/>
                  </a:cubicBezTo>
                  <a:cubicBezTo>
                    <a:pt x="15868" y="31197"/>
                    <a:pt x="12296" y="40224"/>
                    <a:pt x="7939" y="4022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8" name="Freeform 1037">
              <a:extLst>
                <a:ext uri="{FF2B5EF4-FFF2-40B4-BE49-F238E27FC236}">
                  <a16:creationId xmlns:a16="http://schemas.microsoft.com/office/drawing/2014/main" id="{EE1A8CDE-A940-8959-6F1F-DEAC04DD333C}"/>
                </a:ext>
              </a:extLst>
            </p:cNvPr>
            <p:cNvSpPr/>
            <p:nvPr/>
          </p:nvSpPr>
          <p:spPr>
            <a:xfrm>
              <a:off x="-1912677" y="4039273"/>
              <a:ext cx="27053" cy="69547"/>
            </a:xfrm>
            <a:custGeom>
              <a:avLst/>
              <a:gdLst>
                <a:gd name="connsiteX0" fmla="*/ 26287 w 27053"/>
                <a:gd name="connsiteY0" fmla="*/ 69026 h 69547"/>
                <a:gd name="connsiteX1" fmla="*/ 1298 w 27053"/>
                <a:gd name="connsiteY1" fmla="*/ 38548 h 69547"/>
                <a:gd name="connsiteX2" fmla="*/ 9015 w 27053"/>
                <a:gd name="connsiteY2" fmla="*/ 92 h 69547"/>
                <a:gd name="connsiteX3" fmla="*/ 16732 w 27053"/>
                <a:gd name="connsiteY3" fmla="*/ 34918 h 69547"/>
                <a:gd name="connsiteX4" fmla="*/ 26287 w 27053"/>
                <a:gd name="connsiteY4" fmla="*/ 69026 h 69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53" h="69547">
                  <a:moveTo>
                    <a:pt x="26287" y="69026"/>
                  </a:moveTo>
                  <a:cubicBezTo>
                    <a:pt x="24191" y="72158"/>
                    <a:pt x="7243" y="61077"/>
                    <a:pt x="1298" y="38548"/>
                  </a:cubicBezTo>
                  <a:cubicBezTo>
                    <a:pt x="-3280" y="16027"/>
                    <a:pt x="5443" y="-1427"/>
                    <a:pt x="9015" y="92"/>
                  </a:cubicBezTo>
                  <a:cubicBezTo>
                    <a:pt x="13742" y="1566"/>
                    <a:pt x="13086" y="16966"/>
                    <a:pt x="16732" y="34918"/>
                  </a:cubicBezTo>
                  <a:cubicBezTo>
                    <a:pt x="21385" y="52622"/>
                    <a:pt x="29600" y="65176"/>
                    <a:pt x="26287" y="690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9" name="Freeform 1038">
              <a:extLst>
                <a:ext uri="{FF2B5EF4-FFF2-40B4-BE49-F238E27FC236}">
                  <a16:creationId xmlns:a16="http://schemas.microsoft.com/office/drawing/2014/main" id="{21AFD19D-A4D1-C065-ADC6-BBA20F62A349}"/>
                </a:ext>
              </a:extLst>
            </p:cNvPr>
            <p:cNvSpPr/>
            <p:nvPr/>
          </p:nvSpPr>
          <p:spPr>
            <a:xfrm>
              <a:off x="-1854008" y="4050842"/>
              <a:ext cx="15830" cy="45980"/>
            </a:xfrm>
            <a:custGeom>
              <a:avLst/>
              <a:gdLst>
                <a:gd name="connsiteX0" fmla="*/ 7892 w 15830"/>
                <a:gd name="connsiteY0" fmla="*/ 45981 h 45980"/>
                <a:gd name="connsiteX1" fmla="*/ 0 w 15830"/>
                <a:gd name="connsiteY1" fmla="*/ 22990 h 45980"/>
                <a:gd name="connsiteX2" fmla="*/ 7892 w 15830"/>
                <a:gd name="connsiteY2" fmla="*/ 0 h 45980"/>
                <a:gd name="connsiteX3" fmla="*/ 15831 w 15830"/>
                <a:gd name="connsiteY3" fmla="*/ 22990 h 45980"/>
                <a:gd name="connsiteX4" fmla="*/ 7892 w 15830"/>
                <a:gd name="connsiteY4" fmla="*/ 45981 h 45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45980">
                  <a:moveTo>
                    <a:pt x="7892" y="45981"/>
                  </a:moveTo>
                  <a:cubicBezTo>
                    <a:pt x="3535" y="45981"/>
                    <a:pt x="0" y="35655"/>
                    <a:pt x="0" y="22990"/>
                  </a:cubicBezTo>
                  <a:cubicBezTo>
                    <a:pt x="0" y="10289"/>
                    <a:pt x="3535" y="0"/>
                    <a:pt x="7892" y="0"/>
                  </a:cubicBezTo>
                  <a:cubicBezTo>
                    <a:pt x="12259" y="0"/>
                    <a:pt x="15831" y="10289"/>
                    <a:pt x="15831" y="22990"/>
                  </a:cubicBezTo>
                  <a:cubicBezTo>
                    <a:pt x="15831" y="35655"/>
                    <a:pt x="12259" y="45981"/>
                    <a:pt x="7892" y="4598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0" name="Freeform 1039">
              <a:extLst>
                <a:ext uri="{FF2B5EF4-FFF2-40B4-BE49-F238E27FC236}">
                  <a16:creationId xmlns:a16="http://schemas.microsoft.com/office/drawing/2014/main" id="{96A52396-D648-D223-610C-514F186F939B}"/>
                </a:ext>
              </a:extLst>
            </p:cNvPr>
            <p:cNvSpPr/>
            <p:nvPr/>
          </p:nvSpPr>
          <p:spPr>
            <a:xfrm>
              <a:off x="-1694935" y="4119812"/>
              <a:ext cx="17284" cy="91921"/>
            </a:xfrm>
            <a:custGeom>
              <a:avLst/>
              <a:gdLst>
                <a:gd name="connsiteX0" fmla="*/ 4304 w 17284"/>
                <a:gd name="connsiteY0" fmla="*/ 91888 h 91921"/>
                <a:gd name="connsiteX1" fmla="*/ 1415 w 17284"/>
                <a:gd name="connsiteY1" fmla="*/ 45732 h 91921"/>
                <a:gd name="connsiteX2" fmla="*/ 10073 w 17284"/>
                <a:gd name="connsiteY2" fmla="*/ 0 h 91921"/>
                <a:gd name="connsiteX3" fmla="*/ 17245 w 17284"/>
                <a:gd name="connsiteY3" fmla="*/ 46450 h 91921"/>
                <a:gd name="connsiteX4" fmla="*/ 4304 w 17284"/>
                <a:gd name="connsiteY4" fmla="*/ 91888 h 91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4" h="91921">
                  <a:moveTo>
                    <a:pt x="4304" y="91888"/>
                  </a:moveTo>
                  <a:cubicBezTo>
                    <a:pt x="48" y="90920"/>
                    <a:pt x="-1318" y="70233"/>
                    <a:pt x="1415" y="45732"/>
                  </a:cubicBezTo>
                  <a:cubicBezTo>
                    <a:pt x="1849" y="20504"/>
                    <a:pt x="5707" y="0"/>
                    <a:pt x="10073" y="0"/>
                  </a:cubicBezTo>
                  <a:cubicBezTo>
                    <a:pt x="14440" y="-73"/>
                    <a:pt x="17679" y="20725"/>
                    <a:pt x="17245" y="46450"/>
                  </a:cubicBezTo>
                  <a:cubicBezTo>
                    <a:pt x="14440" y="72499"/>
                    <a:pt x="8597" y="92864"/>
                    <a:pt x="4304" y="9188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1" name="Freeform 1040">
              <a:extLst>
                <a:ext uri="{FF2B5EF4-FFF2-40B4-BE49-F238E27FC236}">
                  <a16:creationId xmlns:a16="http://schemas.microsoft.com/office/drawing/2014/main" id="{5988F6B1-D838-B821-737D-1D7EDC87F073}"/>
                </a:ext>
              </a:extLst>
            </p:cNvPr>
            <p:cNvSpPr/>
            <p:nvPr/>
          </p:nvSpPr>
          <p:spPr>
            <a:xfrm>
              <a:off x="-1475504" y="3286703"/>
              <a:ext cx="19258" cy="63372"/>
            </a:xfrm>
            <a:custGeom>
              <a:avLst/>
              <a:gdLst>
                <a:gd name="connsiteX0" fmla="*/ 3673 w 19258"/>
                <a:gd name="connsiteY0" fmla="*/ 63249 h 63372"/>
                <a:gd name="connsiteX1" fmla="*/ 1984 w 19258"/>
                <a:gd name="connsiteY1" fmla="*/ 30578 h 63372"/>
                <a:gd name="connsiteX2" fmla="*/ 15211 w 19258"/>
                <a:gd name="connsiteY2" fmla="*/ 72 h 63372"/>
                <a:gd name="connsiteX3" fmla="*/ 17630 w 19258"/>
                <a:gd name="connsiteY3" fmla="*/ 32807 h 63372"/>
                <a:gd name="connsiteX4" fmla="*/ 3673 w 19258"/>
                <a:gd name="connsiteY4" fmla="*/ 63249 h 63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58" h="63372">
                  <a:moveTo>
                    <a:pt x="3673" y="63249"/>
                  </a:moveTo>
                  <a:cubicBezTo>
                    <a:pt x="-398" y="61628"/>
                    <a:pt x="-1266" y="47305"/>
                    <a:pt x="1984" y="30578"/>
                  </a:cubicBezTo>
                  <a:cubicBezTo>
                    <a:pt x="5048" y="12589"/>
                    <a:pt x="10992" y="-1116"/>
                    <a:pt x="15211" y="72"/>
                  </a:cubicBezTo>
                  <a:cubicBezTo>
                    <a:pt x="19429" y="1186"/>
                    <a:pt x="20547" y="15859"/>
                    <a:pt x="17630" y="32807"/>
                  </a:cubicBezTo>
                  <a:cubicBezTo>
                    <a:pt x="14279" y="50943"/>
                    <a:pt x="7753" y="64833"/>
                    <a:pt x="3673" y="6324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2" name="Freeform 1041">
              <a:extLst>
                <a:ext uri="{FF2B5EF4-FFF2-40B4-BE49-F238E27FC236}">
                  <a16:creationId xmlns:a16="http://schemas.microsoft.com/office/drawing/2014/main" id="{B00C47B4-EFCD-6EFD-B11E-0E021533A781}"/>
                </a:ext>
              </a:extLst>
            </p:cNvPr>
            <p:cNvSpPr/>
            <p:nvPr/>
          </p:nvSpPr>
          <p:spPr>
            <a:xfrm>
              <a:off x="-1481210" y="4538849"/>
              <a:ext cx="18794" cy="40863"/>
            </a:xfrm>
            <a:custGeom>
              <a:avLst/>
              <a:gdLst>
                <a:gd name="connsiteX0" fmla="*/ 3646 w 18794"/>
                <a:gd name="connsiteY0" fmla="*/ 40530 h 40863"/>
                <a:gd name="connsiteX1" fmla="*/ 1625 w 18794"/>
                <a:gd name="connsiteY1" fmla="*/ 18875 h 40863"/>
                <a:gd name="connsiteX2" fmla="*/ 15148 w 18794"/>
                <a:gd name="connsiteY2" fmla="*/ 343 h 40863"/>
                <a:gd name="connsiteX3" fmla="*/ 17170 w 18794"/>
                <a:gd name="connsiteY3" fmla="*/ 21970 h 40863"/>
                <a:gd name="connsiteX4" fmla="*/ 3646 w 18794"/>
                <a:gd name="connsiteY4" fmla="*/ 40530 h 4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94" h="40863">
                  <a:moveTo>
                    <a:pt x="3646" y="40530"/>
                  </a:moveTo>
                  <a:cubicBezTo>
                    <a:pt x="-138" y="38411"/>
                    <a:pt x="-1255" y="28657"/>
                    <a:pt x="1625" y="18875"/>
                  </a:cubicBezTo>
                  <a:cubicBezTo>
                    <a:pt x="5123" y="6422"/>
                    <a:pt x="11364" y="-1813"/>
                    <a:pt x="15148" y="343"/>
                  </a:cubicBezTo>
                  <a:cubicBezTo>
                    <a:pt x="18933" y="2433"/>
                    <a:pt x="20050" y="12215"/>
                    <a:pt x="17170" y="21970"/>
                  </a:cubicBezTo>
                  <a:cubicBezTo>
                    <a:pt x="13671" y="34414"/>
                    <a:pt x="7431" y="42657"/>
                    <a:pt x="3646" y="4053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3" name="Freeform 1042">
              <a:extLst>
                <a:ext uri="{FF2B5EF4-FFF2-40B4-BE49-F238E27FC236}">
                  <a16:creationId xmlns:a16="http://schemas.microsoft.com/office/drawing/2014/main" id="{AED37E65-F7C9-C9B4-2C92-4D858DA65ADF}"/>
                </a:ext>
              </a:extLst>
            </p:cNvPr>
            <p:cNvSpPr/>
            <p:nvPr/>
          </p:nvSpPr>
          <p:spPr>
            <a:xfrm>
              <a:off x="-3305299" y="4774688"/>
              <a:ext cx="27772" cy="80505"/>
            </a:xfrm>
            <a:custGeom>
              <a:avLst/>
              <a:gdLst>
                <a:gd name="connsiteX0" fmla="*/ 2366 w 27772"/>
                <a:gd name="connsiteY0" fmla="*/ 80482 h 80505"/>
                <a:gd name="connsiteX1" fmla="*/ 6372 w 27772"/>
                <a:gd name="connsiteY1" fmla="*/ 37734 h 80505"/>
                <a:gd name="connsiteX2" fmla="*/ 25406 w 27772"/>
                <a:gd name="connsiteY2" fmla="*/ 24 h 80505"/>
                <a:gd name="connsiteX3" fmla="*/ 21400 w 27772"/>
                <a:gd name="connsiteY3" fmla="*/ 42735 h 80505"/>
                <a:gd name="connsiteX4" fmla="*/ 2366 w 27772"/>
                <a:gd name="connsiteY4" fmla="*/ 80482 h 80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72" h="80505">
                  <a:moveTo>
                    <a:pt x="2366" y="80482"/>
                  </a:moveTo>
                  <a:cubicBezTo>
                    <a:pt x="-1963" y="79726"/>
                    <a:pt x="-191" y="60549"/>
                    <a:pt x="6372" y="37734"/>
                  </a:cubicBezTo>
                  <a:cubicBezTo>
                    <a:pt x="12529" y="16143"/>
                    <a:pt x="21077" y="-731"/>
                    <a:pt x="25406" y="24"/>
                  </a:cubicBezTo>
                  <a:cubicBezTo>
                    <a:pt x="29736" y="816"/>
                    <a:pt x="27963" y="19929"/>
                    <a:pt x="21400" y="42735"/>
                  </a:cubicBezTo>
                  <a:cubicBezTo>
                    <a:pt x="15234" y="64363"/>
                    <a:pt x="6695" y="81237"/>
                    <a:pt x="2366" y="80482"/>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906138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F84CD908-8A7D-574A-A432-C5162FDF168F}"/>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Content Placeholder 5">
            <a:extLst>
              <a:ext uri="{FF2B5EF4-FFF2-40B4-BE49-F238E27FC236}">
                <a16:creationId xmlns:a16="http://schemas.microsoft.com/office/drawing/2014/main" id="{ACDF9E1B-AA43-BB47-AC59-9AA48E861B06}"/>
              </a:ext>
            </a:extLst>
          </p:cNvPr>
          <p:cNvSpPr txBox="1">
            <a:spLocks/>
          </p:cNvSpPr>
          <p:nvPr/>
        </p:nvSpPr>
        <p:spPr>
          <a:xfrm>
            <a:off x="978362" y="2233133"/>
            <a:ext cx="8320621" cy="4696051"/>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lvl="0">
              <a:spcBef>
                <a:spcPts val="0"/>
              </a:spcBef>
              <a:spcAft>
                <a:spcPts val="1500"/>
              </a:spcAft>
            </a:pPr>
            <a:r>
              <a:rPr lang="en-US" sz="3600" b="1" dirty="0">
                <a:latin typeface="ABeeZee" pitchFamily="2" charset="0"/>
              </a:rPr>
              <a:t>What are some different ways we can be creative?</a:t>
            </a:r>
          </a:p>
          <a:p>
            <a:pPr>
              <a:spcBef>
                <a:spcPts val="0"/>
              </a:spcBef>
              <a:spcAft>
                <a:spcPts val="1500"/>
              </a:spcAft>
            </a:pPr>
            <a:r>
              <a:rPr lang="en-US" sz="3600" b="1" dirty="0">
                <a:latin typeface="ABeeZee" pitchFamily="2" charset="0"/>
              </a:rPr>
              <a:t>How are you creative? </a:t>
            </a:r>
          </a:p>
          <a:p>
            <a:pPr lvl="0">
              <a:spcBef>
                <a:spcPts val="0"/>
              </a:spcBef>
              <a:spcAft>
                <a:spcPts val="1500"/>
              </a:spcAft>
            </a:pPr>
            <a:r>
              <a:rPr lang="en-US" sz="3600" b="1" dirty="0">
                <a:latin typeface="ABeeZee" pitchFamily="2" charset="0"/>
              </a:rPr>
              <a:t>Are there any unique skills you use when you are being creative? </a:t>
            </a:r>
          </a:p>
          <a:p>
            <a:pPr lvl="0">
              <a:spcBef>
                <a:spcPts val="0"/>
              </a:spcBef>
              <a:spcAft>
                <a:spcPts val="1500"/>
              </a:spcAft>
            </a:pPr>
            <a:r>
              <a:rPr lang="en-US" sz="3600" b="1" dirty="0">
                <a:latin typeface="ABeeZee" pitchFamily="2" charset="0"/>
              </a:rPr>
              <a:t>Is creativity something you enjoy? How so? </a:t>
            </a:r>
          </a:p>
        </p:txBody>
      </p:sp>
      <p:sp>
        <p:nvSpPr>
          <p:cNvPr id="11" name="TextBox 10">
            <a:extLst>
              <a:ext uri="{FF2B5EF4-FFF2-40B4-BE49-F238E27FC236}">
                <a16:creationId xmlns:a16="http://schemas.microsoft.com/office/drawing/2014/main" id="{B2F0755F-0ACF-0B44-AC54-E7E24D9617DB}"/>
              </a:ext>
            </a:extLst>
          </p:cNvPr>
          <p:cNvSpPr txBox="1"/>
          <p:nvPr/>
        </p:nvSpPr>
        <p:spPr>
          <a:xfrm>
            <a:off x="2406089" y="1381760"/>
            <a:ext cx="5879634"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Think together and talk</a:t>
            </a:r>
          </a:p>
        </p:txBody>
      </p:sp>
      <p:grpSp>
        <p:nvGrpSpPr>
          <p:cNvPr id="15" name="Group 14">
            <a:extLst>
              <a:ext uri="{FF2B5EF4-FFF2-40B4-BE49-F238E27FC236}">
                <a16:creationId xmlns:a16="http://schemas.microsoft.com/office/drawing/2014/main" id="{296CA912-9209-8C42-847E-BF2EFB2B3B56}"/>
              </a:ext>
            </a:extLst>
          </p:cNvPr>
          <p:cNvGrpSpPr/>
          <p:nvPr/>
        </p:nvGrpSpPr>
        <p:grpSpPr>
          <a:xfrm>
            <a:off x="9502008" y="333512"/>
            <a:ext cx="834682" cy="869275"/>
            <a:chOff x="8854711" y="1237086"/>
            <a:chExt cx="930740" cy="969313"/>
          </a:xfrm>
        </p:grpSpPr>
        <p:sp>
          <p:nvSpPr>
            <p:cNvPr id="16" name="Freeform 15">
              <a:extLst>
                <a:ext uri="{FF2B5EF4-FFF2-40B4-BE49-F238E27FC236}">
                  <a16:creationId xmlns:a16="http://schemas.microsoft.com/office/drawing/2014/main" id="{03B10A7C-47FC-754E-B500-92A98E6FDF7E}"/>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5FD46765-41DC-7B4B-92AF-C3C9473E85BA}"/>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9FDCC333-8692-5A49-A5E0-91042D1309A5}"/>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FA0754F7-D5A4-F048-BE4A-46C5567D5CA9}"/>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7AE8B3D1-BAE8-2F44-8C08-EFF1E563814E}"/>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1B2C2F3B-62CF-A04B-A920-4836D631EBB3}"/>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4C69AB20-59C1-7946-B0EA-4960CEC6663D}"/>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4196371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x with a cartoon character on it&#10;&#10;AI-generated content may be incorrect.">
            <a:extLst>
              <a:ext uri="{FF2B5EF4-FFF2-40B4-BE49-F238E27FC236}">
                <a16:creationId xmlns:a16="http://schemas.microsoft.com/office/drawing/2014/main" id="{57D44D99-676F-5047-80BE-667C743E83C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05671" y="205596"/>
            <a:ext cx="10076400" cy="7147965"/>
          </a:xfrm>
          <a:prstGeom prst="rect">
            <a:avLst/>
          </a:prstGeom>
        </p:spPr>
      </p:pic>
    </p:spTree>
    <p:extLst>
      <p:ext uri="{BB962C8B-B14F-4D97-AF65-F5344CB8AC3E}">
        <p14:creationId xmlns:p14="http://schemas.microsoft.com/office/powerpoint/2010/main" val="410910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568" name="Freeform 567">
            <a:extLst>
              <a:ext uri="{FF2B5EF4-FFF2-40B4-BE49-F238E27FC236}">
                <a16:creationId xmlns:a16="http://schemas.microsoft.com/office/drawing/2014/main" id="{1C4619F3-C972-714F-81AE-CDCAA8EC0354}"/>
              </a:ext>
            </a:extLst>
          </p:cNvPr>
          <p:cNvSpPr/>
          <p:nvPr/>
        </p:nvSpPr>
        <p:spPr>
          <a:xfrm>
            <a:off x="498478"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rgbClr val="D4F0A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0EB821B4-846A-7840-981E-073E91383CEF}"/>
              </a:ext>
            </a:extLst>
          </p:cNvPr>
          <p:cNvGrpSpPr/>
          <p:nvPr/>
        </p:nvGrpSpPr>
        <p:grpSpPr>
          <a:xfrm>
            <a:off x="9502008" y="333512"/>
            <a:ext cx="834682" cy="869275"/>
            <a:chOff x="8854711" y="1237086"/>
            <a:chExt cx="930740" cy="969313"/>
          </a:xfrm>
        </p:grpSpPr>
        <p:sp>
          <p:nvSpPr>
            <p:cNvPr id="11" name="Freeform 10">
              <a:extLst>
                <a:ext uri="{FF2B5EF4-FFF2-40B4-BE49-F238E27FC236}">
                  <a16:creationId xmlns:a16="http://schemas.microsoft.com/office/drawing/2014/main" id="{CC124FEE-4120-634D-9568-F07CE942732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58C844-2C8F-2A4C-941E-08504F2DFDC9}"/>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3C8C3E1B-9D4D-FD44-A5DB-B798AFFAA3A3}"/>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F9756603-4501-3D41-AE9F-B950B574C4C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1F42C088-6C60-EB42-9C20-3A5050D78F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5C3E56AC-995E-5742-9574-79698852BE8A}"/>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4C8AA0C9-F3AD-7945-BAFD-37DE1FD1E1C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28" name="Rounded Rectangle 27">
            <a:extLst>
              <a:ext uri="{FF2B5EF4-FFF2-40B4-BE49-F238E27FC236}">
                <a16:creationId xmlns:a16="http://schemas.microsoft.com/office/drawing/2014/main" id="{339DB0BD-AC3A-6B43-A8CC-C20A246E5CAC}"/>
              </a:ext>
            </a:extLst>
          </p:cNvPr>
          <p:cNvSpPr/>
          <p:nvPr/>
        </p:nvSpPr>
        <p:spPr>
          <a:xfrm>
            <a:off x="1905000" y="1267236"/>
            <a:ext cx="6988629" cy="1123200"/>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29" name="Rounded Rectangle 28">
            <a:extLst>
              <a:ext uri="{FF2B5EF4-FFF2-40B4-BE49-F238E27FC236}">
                <a16:creationId xmlns:a16="http://schemas.microsoft.com/office/drawing/2014/main" id="{40D40DCE-F6FF-6644-9134-835D5A038B5E}"/>
              </a:ext>
            </a:extLst>
          </p:cNvPr>
          <p:cNvSpPr/>
          <p:nvPr/>
        </p:nvSpPr>
        <p:spPr>
          <a:xfrm>
            <a:off x="2928257" y="1860076"/>
            <a:ext cx="4783403" cy="1302982"/>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30" name="TextBox 29">
            <a:extLst>
              <a:ext uri="{FF2B5EF4-FFF2-40B4-BE49-F238E27FC236}">
                <a16:creationId xmlns:a16="http://schemas.microsoft.com/office/drawing/2014/main" id="{75A1E171-ABE4-204F-A796-DBE537848648}"/>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What does the Bible</a:t>
            </a:r>
          </a:p>
          <a:p>
            <a:pPr algn="ctr">
              <a:lnSpc>
                <a:spcPct val="75000"/>
              </a:lnSpc>
            </a:pPr>
            <a:r>
              <a:rPr lang="en-US" sz="7000" dirty="0">
                <a:solidFill>
                  <a:srgbClr val="FFFFFF"/>
                </a:solidFill>
                <a:latin typeface="Londrina Solid" pitchFamily="2" charset="77"/>
              </a:rPr>
              <a:t>have to say?</a:t>
            </a:r>
          </a:p>
        </p:txBody>
      </p:sp>
      <p:grpSp>
        <p:nvGrpSpPr>
          <p:cNvPr id="746" name="Group 745">
            <a:extLst>
              <a:ext uri="{FF2B5EF4-FFF2-40B4-BE49-F238E27FC236}">
                <a16:creationId xmlns:a16="http://schemas.microsoft.com/office/drawing/2014/main" id="{355956D5-7585-85D0-1581-8711D40188EE}"/>
              </a:ext>
            </a:extLst>
          </p:cNvPr>
          <p:cNvGrpSpPr/>
          <p:nvPr/>
        </p:nvGrpSpPr>
        <p:grpSpPr>
          <a:xfrm>
            <a:off x="3607645" y="3946911"/>
            <a:ext cx="3476522" cy="2345528"/>
            <a:chOff x="835231" y="4649225"/>
            <a:chExt cx="678789" cy="457963"/>
          </a:xfrm>
        </p:grpSpPr>
        <p:sp>
          <p:nvSpPr>
            <p:cNvPr id="663" name="Freeform 662">
              <a:extLst>
                <a:ext uri="{FF2B5EF4-FFF2-40B4-BE49-F238E27FC236}">
                  <a16:creationId xmlns:a16="http://schemas.microsoft.com/office/drawing/2014/main" id="{4146BA86-4E87-E04D-774A-FD0CDD77AC40}"/>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F9047633-CE2F-EC96-A76D-4F852DA3DF9A}"/>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750688A0-BA74-30E3-2AAB-B016E8D7460D}"/>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3702D039-3A5F-E6C1-E380-8EF23CB41509}"/>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DEC8AC60-6539-5DB8-9872-519AD770C1E4}"/>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53AFCA3E-84A5-C846-B54E-2D860F60FB25}"/>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9AF756A3-BE2B-236C-45E4-2257AF042CCB}"/>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10026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E54DD3E3-0216-FF4E-B6C9-A44486F9D936}"/>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Content Placeholder 5">
            <a:extLst>
              <a:ext uri="{FF2B5EF4-FFF2-40B4-BE49-F238E27FC236}">
                <a16:creationId xmlns:a16="http://schemas.microsoft.com/office/drawing/2014/main" id="{555FC23F-0B37-BC43-8715-D2922417BFDB}"/>
              </a:ext>
            </a:extLst>
          </p:cNvPr>
          <p:cNvSpPr>
            <a:spLocks noGrp="1"/>
          </p:cNvSpPr>
          <p:nvPr>
            <p:ph idx="1"/>
          </p:nvPr>
        </p:nvSpPr>
        <p:spPr>
          <a:xfrm>
            <a:off x="1017400" y="1281688"/>
            <a:ext cx="8657013" cy="4265046"/>
          </a:xfrm>
        </p:spPr>
        <p:txBody>
          <a:bodyPr lIns="0" tIns="0" rIns="0" bIns="0">
            <a:noAutofit/>
          </a:bodyPr>
          <a:lstStyle/>
          <a:p>
            <a:pPr marL="45720" indent="0" algn="ctr">
              <a:buNone/>
            </a:pPr>
            <a:r>
              <a:rPr lang="en-US" sz="3600" b="1" dirty="0">
                <a:latin typeface="ABeeZee" pitchFamily="2" charset="0"/>
              </a:rPr>
              <a:t>The Bible explains when you create something that is truly yours and unlike anyone else’s, whether it's a song, a drawing, or a unique solution to a problem, you are </a:t>
            </a:r>
            <a:r>
              <a:rPr lang="en-GB" sz="3600" b="1" dirty="0">
                <a:latin typeface="ABeeZee" pitchFamily="2" charset="0"/>
              </a:rPr>
              <a:t>honouring God and His creativity.</a:t>
            </a:r>
            <a:r>
              <a:rPr lang="en-US" sz="3600" b="1" dirty="0">
                <a:latin typeface="ABeeZee" pitchFamily="2" charset="0"/>
              </a:rPr>
              <a:t> Being creative and making things that are unique is a reflection of who we are, and our special relationship with God. </a:t>
            </a:r>
            <a:endParaRPr lang="en-GB" sz="3600" b="1" dirty="0">
              <a:latin typeface="ABeeZee" pitchFamily="2" charset="0"/>
            </a:endParaRPr>
          </a:p>
        </p:txBody>
      </p:sp>
      <p:grpSp>
        <p:nvGrpSpPr>
          <p:cNvPr id="5" name="Group 4">
            <a:extLst>
              <a:ext uri="{FF2B5EF4-FFF2-40B4-BE49-F238E27FC236}">
                <a16:creationId xmlns:a16="http://schemas.microsoft.com/office/drawing/2014/main" id="{045B6857-5696-8542-8520-F1A2CB1919F7}"/>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9E49AB64-79E4-FC42-A244-7B557E03830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B161F54D-C47F-3C4A-BB89-9F6ACEBE20C0}"/>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13DBE4F-4B33-7844-B899-16F6B084D08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A1078CB-98A2-6748-88FD-360E5B3390D3}"/>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BA2B2079-8665-4347-A020-E8418F8DA93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7327CB4-46F4-C549-9A28-14F4F6ED5E9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D24F6FF3-4BDF-314E-8E68-D0893B4E9D3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2592EF2D-31B8-3E1B-11DA-CB6E53BBF489}"/>
              </a:ext>
            </a:extLst>
          </p:cNvPr>
          <p:cNvGrpSpPr/>
          <p:nvPr/>
        </p:nvGrpSpPr>
        <p:grpSpPr>
          <a:xfrm>
            <a:off x="4476776" y="5782952"/>
            <a:ext cx="1738261" cy="1172764"/>
            <a:chOff x="835231" y="4649225"/>
            <a:chExt cx="678789" cy="457963"/>
          </a:xfrm>
        </p:grpSpPr>
        <p:sp>
          <p:nvSpPr>
            <p:cNvPr id="4" name="Freeform 3">
              <a:extLst>
                <a:ext uri="{FF2B5EF4-FFF2-40B4-BE49-F238E27FC236}">
                  <a16:creationId xmlns:a16="http://schemas.microsoft.com/office/drawing/2014/main" id="{68CE1F4B-A512-4FD6-F1D7-2C5C0A95D001}"/>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019C8757-6BBB-6F0C-F9CB-BD62C35347BD}"/>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B925B6D9-3258-92B5-FC72-60C4604DDB53}"/>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B0F7CEFA-B2B9-F9D6-35A8-FBA5D40A89C2}"/>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7E423251-5C4D-DC4B-8820-B768543424F9}"/>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99AF309-60DD-88DA-2002-1D9FE7386D58}"/>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8C8F27E5-6A28-1057-2D50-5A6D49C95AA9}"/>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2630633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E92FE7AA-7203-DF44-A577-0EAB8CD27326}"/>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Content Placeholder 5">
            <a:extLst>
              <a:ext uri="{FF2B5EF4-FFF2-40B4-BE49-F238E27FC236}">
                <a16:creationId xmlns:a16="http://schemas.microsoft.com/office/drawing/2014/main" id="{555FC23F-0B37-BC43-8715-D2922417BFDB}"/>
              </a:ext>
            </a:extLst>
          </p:cNvPr>
          <p:cNvSpPr>
            <a:spLocks noGrp="1"/>
          </p:cNvSpPr>
          <p:nvPr>
            <p:ph idx="1"/>
          </p:nvPr>
        </p:nvSpPr>
        <p:spPr>
          <a:xfrm>
            <a:off x="528569" y="1417162"/>
            <a:ext cx="9634675" cy="3853739"/>
          </a:xfrm>
        </p:spPr>
        <p:txBody>
          <a:bodyPr lIns="0" tIns="0" rIns="0" bIns="0">
            <a:noAutofit/>
          </a:bodyPr>
          <a:lstStyle/>
          <a:p>
            <a:pPr marL="0" indent="0" algn="ctr">
              <a:lnSpc>
                <a:spcPct val="100000"/>
              </a:lnSpc>
              <a:buNone/>
            </a:pPr>
            <a:r>
              <a:rPr lang="en-US" sz="3300" b="1" dirty="0">
                <a:latin typeface="ABeeZee" pitchFamily="2" charset="0"/>
              </a:rPr>
              <a:t>Sing joyfully to the </a:t>
            </a:r>
            <a:r>
              <a:rPr lang="en-US" sz="3300" b="1" cap="small" dirty="0">
                <a:latin typeface="ABeeZee" pitchFamily="2" charset="0"/>
              </a:rPr>
              <a:t>Lord</a:t>
            </a:r>
            <a:r>
              <a:rPr lang="en-US" sz="3300" b="1" dirty="0">
                <a:latin typeface="ABeeZee" pitchFamily="2" charset="0"/>
              </a:rPr>
              <a:t>, you righteous;</a:t>
            </a:r>
            <a:br>
              <a:rPr lang="en-US" sz="3300" b="1" dirty="0">
                <a:latin typeface="ABeeZee" pitchFamily="2" charset="0"/>
              </a:rPr>
            </a:br>
            <a:r>
              <a:rPr lang="en-US" sz="3300" b="1" dirty="0">
                <a:latin typeface="ABeeZee" pitchFamily="2" charset="0"/>
              </a:rPr>
              <a:t>it is fitting for the upright to praise him.</a:t>
            </a:r>
            <a:br>
              <a:rPr lang="en-US" sz="3300" b="1" dirty="0">
                <a:latin typeface="ABeeZee" pitchFamily="2" charset="0"/>
              </a:rPr>
            </a:br>
            <a:r>
              <a:rPr lang="en-US" sz="3300" b="1" dirty="0">
                <a:latin typeface="ABeeZee" pitchFamily="2" charset="0"/>
              </a:rPr>
              <a:t>Praise the </a:t>
            </a:r>
            <a:r>
              <a:rPr lang="en-US" sz="3300" b="1" cap="small" dirty="0">
                <a:latin typeface="ABeeZee" pitchFamily="2" charset="0"/>
              </a:rPr>
              <a:t>Lord</a:t>
            </a:r>
            <a:r>
              <a:rPr lang="en-US" sz="3300" b="1" dirty="0">
                <a:latin typeface="ABeeZee" pitchFamily="2" charset="0"/>
              </a:rPr>
              <a:t> with the harp;</a:t>
            </a:r>
            <a:br>
              <a:rPr lang="en-US" sz="3300" b="1" dirty="0">
                <a:latin typeface="ABeeZee" pitchFamily="2" charset="0"/>
              </a:rPr>
            </a:br>
            <a:r>
              <a:rPr lang="en-US" sz="3300" b="1" dirty="0">
                <a:latin typeface="ABeeZee" pitchFamily="2" charset="0"/>
              </a:rPr>
              <a:t>make music to him on the ten-stringed lyre.</a:t>
            </a:r>
            <a:br>
              <a:rPr lang="en-US" sz="3300" b="1" dirty="0">
                <a:latin typeface="ABeeZee" pitchFamily="2" charset="0"/>
              </a:rPr>
            </a:br>
            <a:r>
              <a:rPr lang="en-US" sz="3300" b="1" dirty="0">
                <a:latin typeface="ABeeZee" pitchFamily="2" charset="0"/>
              </a:rPr>
              <a:t>Sing to him a new song;</a:t>
            </a:r>
            <a:br>
              <a:rPr lang="en-US" sz="3300" b="1" dirty="0">
                <a:latin typeface="ABeeZee" pitchFamily="2" charset="0"/>
              </a:rPr>
            </a:br>
            <a:r>
              <a:rPr lang="en-US" sz="3300" b="1" dirty="0">
                <a:latin typeface="ABeeZee" pitchFamily="2" charset="0"/>
              </a:rPr>
              <a:t>play </a:t>
            </a:r>
            <a:r>
              <a:rPr lang="en-US" sz="3300" b="1" dirty="0" err="1">
                <a:latin typeface="ABeeZee" pitchFamily="2" charset="0"/>
              </a:rPr>
              <a:t>skilfully</a:t>
            </a:r>
            <a:r>
              <a:rPr lang="en-US" sz="3300" b="1" dirty="0">
                <a:latin typeface="ABeeZee" pitchFamily="2" charset="0"/>
              </a:rPr>
              <a:t>, and shout for joy.</a:t>
            </a:r>
          </a:p>
        </p:txBody>
      </p:sp>
      <p:grpSp>
        <p:nvGrpSpPr>
          <p:cNvPr id="5" name="Group 4">
            <a:extLst>
              <a:ext uri="{FF2B5EF4-FFF2-40B4-BE49-F238E27FC236}">
                <a16:creationId xmlns:a16="http://schemas.microsoft.com/office/drawing/2014/main" id="{045B6857-5696-8542-8520-F1A2CB1919F7}"/>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9E49AB64-79E4-FC42-A244-7B557E03830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B161F54D-C47F-3C4A-BB89-9F6ACEBE20C0}"/>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13DBE4F-4B33-7844-B899-16F6B084D08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A1078CB-98A2-6748-88FD-360E5B3390D3}"/>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BA2B2079-8665-4347-A020-E8418F8DA93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7327CB4-46F4-C549-9A28-14F4F6ED5E9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D24F6FF3-4BDF-314E-8E68-D0893B4E9D3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0" name="Group 19">
            <a:extLst>
              <a:ext uri="{FF2B5EF4-FFF2-40B4-BE49-F238E27FC236}">
                <a16:creationId xmlns:a16="http://schemas.microsoft.com/office/drawing/2014/main" id="{E8E3EBD0-6928-6A1B-0868-838A1613D01E}"/>
              </a:ext>
            </a:extLst>
          </p:cNvPr>
          <p:cNvGrpSpPr/>
          <p:nvPr/>
        </p:nvGrpSpPr>
        <p:grpSpPr>
          <a:xfrm>
            <a:off x="4476776" y="5563867"/>
            <a:ext cx="1738261" cy="1172764"/>
            <a:chOff x="835231" y="4649225"/>
            <a:chExt cx="678789" cy="457963"/>
          </a:xfrm>
        </p:grpSpPr>
        <p:sp>
          <p:nvSpPr>
            <p:cNvPr id="21" name="Freeform 20">
              <a:extLst>
                <a:ext uri="{FF2B5EF4-FFF2-40B4-BE49-F238E27FC236}">
                  <a16:creationId xmlns:a16="http://schemas.microsoft.com/office/drawing/2014/main" id="{3EF00208-38DF-5383-F39B-C26605A14640}"/>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BD3FA58A-38DB-B82B-A9E2-8E7FC4797579}"/>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038544B4-22F2-AB37-EB27-250CAE33479C}"/>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2FDF547F-F0B7-E717-3202-1A90F922A2AF}"/>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 name="Freeform 25">
              <a:extLst>
                <a:ext uri="{FF2B5EF4-FFF2-40B4-BE49-F238E27FC236}">
                  <a16:creationId xmlns:a16="http://schemas.microsoft.com/office/drawing/2014/main" id="{A8A3E907-34A4-C668-CBE6-DABA23C0A91E}"/>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 name="Freeform 26">
              <a:extLst>
                <a:ext uri="{FF2B5EF4-FFF2-40B4-BE49-F238E27FC236}">
                  <a16:creationId xmlns:a16="http://schemas.microsoft.com/office/drawing/2014/main" id="{C3E9188F-4B81-117B-147F-198F5CCD0C62}"/>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 name="Freeform 27">
              <a:extLst>
                <a:ext uri="{FF2B5EF4-FFF2-40B4-BE49-F238E27FC236}">
                  <a16:creationId xmlns:a16="http://schemas.microsoft.com/office/drawing/2014/main" id="{EE5914B3-201F-8D6C-10CF-051AA60D8D3D}"/>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TextBox 3">
            <a:extLst>
              <a:ext uri="{FF2B5EF4-FFF2-40B4-BE49-F238E27FC236}">
                <a16:creationId xmlns:a16="http://schemas.microsoft.com/office/drawing/2014/main" id="{9F403F8D-3C8F-73D3-186F-805A50633578}"/>
              </a:ext>
            </a:extLst>
          </p:cNvPr>
          <p:cNvSpPr txBox="1"/>
          <p:nvPr/>
        </p:nvSpPr>
        <p:spPr>
          <a:xfrm>
            <a:off x="0" y="4731310"/>
            <a:ext cx="10691813" cy="588623"/>
          </a:xfrm>
          <a:prstGeom prst="rect">
            <a:avLst/>
          </a:prstGeom>
          <a:noFill/>
        </p:spPr>
        <p:txBody>
          <a:bodyPr wrap="square" lIns="0" tIns="0" rIns="0" bIns="0" rtlCol="0">
            <a:spAutoFit/>
          </a:bodyPr>
          <a:lstStyle/>
          <a:p>
            <a:pPr lvl="0" algn="ctr">
              <a:lnSpc>
                <a:spcPct val="85000"/>
              </a:lnSpc>
              <a:defRPr/>
            </a:pPr>
            <a:r>
              <a:rPr lang="en-US" sz="4500" dirty="0">
                <a:solidFill>
                  <a:srgbClr val="323232"/>
                </a:solidFill>
                <a:latin typeface="Londrina Solid" pitchFamily="2" charset="77"/>
              </a:rPr>
              <a:t>Psalm 33: 1-3</a:t>
            </a:r>
          </a:p>
        </p:txBody>
      </p:sp>
    </p:spTree>
    <p:extLst>
      <p:ext uri="{BB962C8B-B14F-4D97-AF65-F5344CB8AC3E}">
        <p14:creationId xmlns:p14="http://schemas.microsoft.com/office/powerpoint/2010/main" val="365109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16" name="Freeform 215">
            <a:extLst>
              <a:ext uri="{FF2B5EF4-FFF2-40B4-BE49-F238E27FC236}">
                <a16:creationId xmlns:a16="http://schemas.microsoft.com/office/drawing/2014/main" id="{A96272D0-3747-4044-A8CC-A38CE0927A3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2">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5" name="Rounded Rectangle 214">
            <a:extLst>
              <a:ext uri="{FF2B5EF4-FFF2-40B4-BE49-F238E27FC236}">
                <a16:creationId xmlns:a16="http://schemas.microsoft.com/office/drawing/2014/main" id="{CEF4392B-456F-2F47-850E-EFFC448EE98A}"/>
              </a:ext>
            </a:extLst>
          </p:cNvPr>
          <p:cNvSpPr/>
          <p:nvPr/>
        </p:nvSpPr>
        <p:spPr>
          <a:xfrm>
            <a:off x="1409700" y="1267236"/>
            <a:ext cx="7797799" cy="1039124"/>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4" name="Group 3">
            <a:extLst>
              <a:ext uri="{FF2B5EF4-FFF2-40B4-BE49-F238E27FC236}">
                <a16:creationId xmlns:a16="http://schemas.microsoft.com/office/drawing/2014/main" id="{B7D8541C-3706-424D-805C-77DAA73CCFB9}"/>
              </a:ext>
            </a:extLst>
          </p:cNvPr>
          <p:cNvGrpSpPr/>
          <p:nvPr/>
        </p:nvGrpSpPr>
        <p:grpSpPr>
          <a:xfrm>
            <a:off x="9502008" y="333512"/>
            <a:ext cx="834682" cy="869275"/>
            <a:chOff x="8854711" y="1237086"/>
            <a:chExt cx="930740" cy="969313"/>
          </a:xfrm>
        </p:grpSpPr>
        <p:sp>
          <p:nvSpPr>
            <p:cNvPr id="5" name="Freeform 4">
              <a:extLst>
                <a:ext uri="{FF2B5EF4-FFF2-40B4-BE49-F238E27FC236}">
                  <a16:creationId xmlns:a16="http://schemas.microsoft.com/office/drawing/2014/main" id="{591BD292-D8FD-6440-B826-4C5BD6EA30DC}"/>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2A6A468D-C7FE-1046-8D6A-3E2E250A83AD}"/>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7BEEE6FA-AB0F-BC47-B81D-50BBEBF3DFA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61C1A91C-2FE9-724E-B85A-7EB79087F3FE}"/>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1C57007-E41D-B34D-814B-8128A2E5FCCB}"/>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1013EFB-259F-5E4A-A2EB-87F4C27E5015}"/>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D29A65E-DA4F-FE4E-8031-CA985A85F29E}"/>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2" name="TextBox 11">
            <a:extLst>
              <a:ext uri="{FF2B5EF4-FFF2-40B4-BE49-F238E27FC236}">
                <a16:creationId xmlns:a16="http://schemas.microsoft.com/office/drawing/2014/main" id="{D4242872-C906-7F4C-A484-3B47A6691DAA}"/>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What do others think?</a:t>
            </a:r>
          </a:p>
        </p:txBody>
      </p:sp>
      <p:grpSp>
        <p:nvGrpSpPr>
          <p:cNvPr id="358" name="Group 357">
            <a:extLst>
              <a:ext uri="{FF2B5EF4-FFF2-40B4-BE49-F238E27FC236}">
                <a16:creationId xmlns:a16="http://schemas.microsoft.com/office/drawing/2014/main" id="{FE9E98D0-04FD-89D4-DB11-6D408E9470CA}"/>
              </a:ext>
            </a:extLst>
          </p:cNvPr>
          <p:cNvGrpSpPr/>
          <p:nvPr/>
        </p:nvGrpSpPr>
        <p:grpSpPr>
          <a:xfrm>
            <a:off x="2702712" y="3204219"/>
            <a:ext cx="5286388" cy="3088220"/>
            <a:chOff x="2965092" y="3204219"/>
            <a:chExt cx="5286388" cy="3088220"/>
          </a:xfrm>
        </p:grpSpPr>
        <p:grpSp>
          <p:nvGrpSpPr>
            <p:cNvPr id="356" name="Group 355">
              <a:extLst>
                <a:ext uri="{FF2B5EF4-FFF2-40B4-BE49-F238E27FC236}">
                  <a16:creationId xmlns:a16="http://schemas.microsoft.com/office/drawing/2014/main" id="{8CD21452-054A-C4E4-BB08-16E88CE86E7C}"/>
                </a:ext>
              </a:extLst>
            </p:cNvPr>
            <p:cNvGrpSpPr/>
            <p:nvPr/>
          </p:nvGrpSpPr>
          <p:grpSpPr>
            <a:xfrm>
              <a:off x="2965092" y="3204219"/>
              <a:ext cx="1685674" cy="3068305"/>
              <a:chOff x="2440333" y="3204219"/>
              <a:chExt cx="1685674" cy="3068305"/>
            </a:xfrm>
          </p:grpSpPr>
          <p:sp>
            <p:nvSpPr>
              <p:cNvPr id="248" name="Freeform 247">
                <a:extLst>
                  <a:ext uri="{FF2B5EF4-FFF2-40B4-BE49-F238E27FC236}">
                    <a16:creationId xmlns:a16="http://schemas.microsoft.com/office/drawing/2014/main" id="{61E1C91A-82F7-7D10-1931-41B83E5596BA}"/>
                  </a:ext>
                </a:extLst>
              </p:cNvPr>
              <p:cNvSpPr/>
              <p:nvPr/>
            </p:nvSpPr>
            <p:spPr>
              <a:xfrm>
                <a:off x="3565252" y="4611687"/>
                <a:ext cx="560755" cy="1158422"/>
              </a:xfrm>
              <a:custGeom>
                <a:avLst/>
                <a:gdLst>
                  <a:gd name="connsiteX0" fmla="*/ 16020 w 391892"/>
                  <a:gd name="connsiteY0" fmla="*/ 1710 h 809580"/>
                  <a:gd name="connsiteX1" fmla="*/ 180487 w 391892"/>
                  <a:gd name="connsiteY1" fmla="*/ 104834 h 809580"/>
                  <a:gd name="connsiteX2" fmla="*/ 391892 w 391892"/>
                  <a:gd name="connsiteY2" fmla="*/ 742289 h 809580"/>
                  <a:gd name="connsiteX3" fmla="*/ 297959 w 391892"/>
                  <a:gd name="connsiteY3" fmla="*/ 807916 h 809580"/>
                  <a:gd name="connsiteX4" fmla="*/ 91206 w 391892"/>
                  <a:gd name="connsiteY4" fmla="*/ 371985 h 809580"/>
                  <a:gd name="connsiteX5" fmla="*/ 16020 w 391892"/>
                  <a:gd name="connsiteY5" fmla="*/ 1710 h 80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1892" h="809580">
                    <a:moveTo>
                      <a:pt x="16020" y="1710"/>
                    </a:moveTo>
                    <a:cubicBezTo>
                      <a:pt x="16020" y="1710"/>
                      <a:pt x="142871" y="-21713"/>
                      <a:pt x="180487" y="104834"/>
                    </a:cubicBezTo>
                    <a:cubicBezTo>
                      <a:pt x="218056" y="231410"/>
                      <a:pt x="349633" y="639164"/>
                      <a:pt x="391892" y="742289"/>
                    </a:cubicBezTo>
                    <a:cubicBezTo>
                      <a:pt x="391892" y="742289"/>
                      <a:pt x="311990" y="821981"/>
                      <a:pt x="297959" y="807916"/>
                    </a:cubicBezTo>
                    <a:cubicBezTo>
                      <a:pt x="283863" y="793842"/>
                      <a:pt x="161693" y="536086"/>
                      <a:pt x="91206" y="371985"/>
                    </a:cubicBezTo>
                    <a:cubicBezTo>
                      <a:pt x="20746" y="207986"/>
                      <a:pt x="-26239" y="1710"/>
                      <a:pt x="16020" y="171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9" name="Freeform 248">
                <a:extLst>
                  <a:ext uri="{FF2B5EF4-FFF2-40B4-BE49-F238E27FC236}">
                    <a16:creationId xmlns:a16="http://schemas.microsoft.com/office/drawing/2014/main" id="{14A00817-2B66-B93C-D084-25085B338DB4}"/>
                  </a:ext>
                </a:extLst>
              </p:cNvPr>
              <p:cNvSpPr/>
              <p:nvPr/>
            </p:nvSpPr>
            <p:spPr>
              <a:xfrm>
                <a:off x="2929406" y="5902122"/>
                <a:ext cx="935576" cy="370402"/>
              </a:xfrm>
              <a:custGeom>
                <a:avLst/>
                <a:gdLst>
                  <a:gd name="connsiteX0" fmla="*/ 638952 w 653841"/>
                  <a:gd name="connsiteY0" fmla="*/ 64209 h 258861"/>
                  <a:gd name="connsiteX1" fmla="*/ 0 w 653841"/>
                  <a:gd name="connsiteY1" fmla="*/ 107131 h 258861"/>
                  <a:gd name="connsiteX2" fmla="*/ 10459 w 653841"/>
                  <a:gd name="connsiteY2" fmla="*/ 258861 h 258861"/>
                  <a:gd name="connsiteX3" fmla="*/ 273215 w 653841"/>
                  <a:gd name="connsiteY3" fmla="*/ 258861 h 258861"/>
                  <a:gd name="connsiteX4" fmla="*/ 277176 w 653841"/>
                  <a:gd name="connsiteY4" fmla="*/ 219853 h 258861"/>
                  <a:gd name="connsiteX5" fmla="*/ 396891 w 653841"/>
                  <a:gd name="connsiteY5" fmla="*/ 258861 h 258861"/>
                  <a:gd name="connsiteX6" fmla="*/ 653842 w 653841"/>
                  <a:gd name="connsiteY6" fmla="*/ 258861 h 258861"/>
                  <a:gd name="connsiteX7" fmla="*/ 638952 w 653841"/>
                  <a:gd name="connsiteY7" fmla="*/ 64209 h 258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841" h="258861">
                    <a:moveTo>
                      <a:pt x="638952" y="64209"/>
                    </a:moveTo>
                    <a:cubicBezTo>
                      <a:pt x="606026" y="-86085"/>
                      <a:pt x="56364" y="69569"/>
                      <a:pt x="0" y="107131"/>
                    </a:cubicBezTo>
                    <a:cubicBezTo>
                      <a:pt x="0" y="107131"/>
                      <a:pt x="6129" y="168079"/>
                      <a:pt x="10459" y="258861"/>
                    </a:cubicBezTo>
                    <a:lnTo>
                      <a:pt x="273215" y="258861"/>
                    </a:lnTo>
                    <a:cubicBezTo>
                      <a:pt x="276566" y="232444"/>
                      <a:pt x="277176" y="219853"/>
                      <a:pt x="277176" y="219853"/>
                    </a:cubicBezTo>
                    <a:cubicBezTo>
                      <a:pt x="277176" y="219853"/>
                      <a:pt x="369743" y="219817"/>
                      <a:pt x="396891" y="258861"/>
                    </a:cubicBezTo>
                    <a:lnTo>
                      <a:pt x="653842" y="258861"/>
                    </a:lnTo>
                    <a:cubicBezTo>
                      <a:pt x="651285" y="170778"/>
                      <a:pt x="646669" y="99606"/>
                      <a:pt x="638952" y="64209"/>
                    </a:cubicBezTo>
                  </a:path>
                </a:pathLst>
              </a:custGeom>
              <a:solidFill>
                <a:srgbClr val="1A91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0" name="Freeform 249">
                <a:extLst>
                  <a:ext uri="{FF2B5EF4-FFF2-40B4-BE49-F238E27FC236}">
                    <a16:creationId xmlns:a16="http://schemas.microsoft.com/office/drawing/2014/main" id="{597CEA93-BFB2-17D2-EBB6-506BA1A96555}"/>
                  </a:ext>
                </a:extLst>
              </p:cNvPr>
              <p:cNvSpPr/>
              <p:nvPr/>
            </p:nvSpPr>
            <p:spPr>
              <a:xfrm>
                <a:off x="2875648" y="4550038"/>
                <a:ext cx="998264" cy="1557494"/>
              </a:xfrm>
              <a:custGeom>
                <a:avLst/>
                <a:gdLst>
                  <a:gd name="connsiteX0" fmla="*/ 535529 w 697651"/>
                  <a:gd name="connsiteY0" fmla="*/ 105751 h 1088477"/>
                  <a:gd name="connsiteX1" fmla="*/ 63388 w 697651"/>
                  <a:gd name="connsiteY1" fmla="*/ 119816 h 1088477"/>
                  <a:gd name="connsiteX2" fmla="*/ 52819 w 697651"/>
                  <a:gd name="connsiteY2" fmla="*/ 390495 h 1088477"/>
                  <a:gd name="connsiteX3" fmla="*/ 0 w 697651"/>
                  <a:gd name="connsiteY3" fmla="*/ 1061910 h 1088477"/>
                  <a:gd name="connsiteX4" fmla="*/ 697651 w 697651"/>
                  <a:gd name="connsiteY4" fmla="*/ 1012687 h 1088477"/>
                  <a:gd name="connsiteX5" fmla="*/ 535529 w 697651"/>
                  <a:gd name="connsiteY5" fmla="*/ 105751 h 108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7651" h="1088477">
                    <a:moveTo>
                      <a:pt x="535529" y="105751"/>
                    </a:moveTo>
                    <a:cubicBezTo>
                      <a:pt x="426605" y="-75878"/>
                      <a:pt x="99518" y="8641"/>
                      <a:pt x="63388" y="119816"/>
                    </a:cubicBezTo>
                    <a:lnTo>
                      <a:pt x="52819" y="390495"/>
                    </a:lnTo>
                    <a:lnTo>
                      <a:pt x="0" y="1061910"/>
                    </a:lnTo>
                    <a:cubicBezTo>
                      <a:pt x="0" y="1061910"/>
                      <a:pt x="457289" y="1146972"/>
                      <a:pt x="697651" y="1012687"/>
                    </a:cubicBezTo>
                    <a:cubicBezTo>
                      <a:pt x="697651" y="1012687"/>
                      <a:pt x="644500" y="287444"/>
                      <a:pt x="535529" y="105751"/>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1" name="Freeform 250">
                <a:extLst>
                  <a:ext uri="{FF2B5EF4-FFF2-40B4-BE49-F238E27FC236}">
                    <a16:creationId xmlns:a16="http://schemas.microsoft.com/office/drawing/2014/main" id="{F6E113CD-ED68-F93D-8B9C-2BBBC0FF67C8}"/>
                  </a:ext>
                </a:extLst>
              </p:cNvPr>
              <p:cNvSpPr/>
              <p:nvPr/>
            </p:nvSpPr>
            <p:spPr>
              <a:xfrm>
                <a:off x="2875648" y="4963555"/>
                <a:ext cx="484008" cy="1143942"/>
              </a:xfrm>
              <a:custGeom>
                <a:avLst/>
                <a:gdLst>
                  <a:gd name="connsiteX0" fmla="*/ 140909 w 338256"/>
                  <a:gd name="connsiteY0" fmla="*/ 562009 h 799460"/>
                  <a:gd name="connsiteX1" fmla="*/ 338256 w 338256"/>
                  <a:gd name="connsiteY1" fmla="*/ 210486 h 799460"/>
                  <a:gd name="connsiteX2" fmla="*/ 112718 w 338256"/>
                  <a:gd name="connsiteY2" fmla="*/ 196412 h 799460"/>
                  <a:gd name="connsiteX3" fmla="*/ 56788 w 338256"/>
                  <a:gd name="connsiteY3" fmla="*/ 0 h 799460"/>
                  <a:gd name="connsiteX4" fmla="*/ 52819 w 338256"/>
                  <a:gd name="connsiteY4" fmla="*/ 101503 h 799460"/>
                  <a:gd name="connsiteX5" fmla="*/ 0 w 338256"/>
                  <a:gd name="connsiteY5" fmla="*/ 772919 h 799460"/>
                  <a:gd name="connsiteX6" fmla="*/ 335986 w 338256"/>
                  <a:gd name="connsiteY6" fmla="*/ 799261 h 799460"/>
                  <a:gd name="connsiteX7" fmla="*/ 140909 w 338256"/>
                  <a:gd name="connsiteY7" fmla="*/ 562009 h 799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256" h="799460">
                    <a:moveTo>
                      <a:pt x="140909" y="562009"/>
                    </a:moveTo>
                    <a:cubicBezTo>
                      <a:pt x="84555" y="393257"/>
                      <a:pt x="155014" y="238579"/>
                      <a:pt x="338256" y="210486"/>
                    </a:cubicBezTo>
                    <a:cubicBezTo>
                      <a:pt x="253665" y="140180"/>
                      <a:pt x="169110" y="252653"/>
                      <a:pt x="112718" y="196412"/>
                    </a:cubicBezTo>
                    <a:cubicBezTo>
                      <a:pt x="73810" y="157588"/>
                      <a:pt x="106330" y="59299"/>
                      <a:pt x="56788" y="0"/>
                    </a:cubicBezTo>
                    <a:lnTo>
                      <a:pt x="52819" y="101503"/>
                    </a:lnTo>
                    <a:lnTo>
                      <a:pt x="0" y="772919"/>
                    </a:lnTo>
                    <a:cubicBezTo>
                      <a:pt x="0" y="772919"/>
                      <a:pt x="157396" y="802135"/>
                      <a:pt x="335986" y="799261"/>
                    </a:cubicBezTo>
                    <a:cubicBezTo>
                      <a:pt x="239135" y="753060"/>
                      <a:pt x="168676" y="672824"/>
                      <a:pt x="140909" y="56200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2" name="Freeform 251">
                <a:extLst>
                  <a:ext uri="{FF2B5EF4-FFF2-40B4-BE49-F238E27FC236}">
                    <a16:creationId xmlns:a16="http://schemas.microsoft.com/office/drawing/2014/main" id="{869EA71D-5DCB-B68F-2845-AEE2B633BB1A}"/>
                  </a:ext>
                </a:extLst>
              </p:cNvPr>
              <p:cNvSpPr/>
              <p:nvPr/>
            </p:nvSpPr>
            <p:spPr>
              <a:xfrm>
                <a:off x="3059021" y="4548215"/>
                <a:ext cx="524465" cy="478352"/>
              </a:xfrm>
              <a:custGeom>
                <a:avLst/>
                <a:gdLst>
                  <a:gd name="connsiteX0" fmla="*/ 366531 w 366530"/>
                  <a:gd name="connsiteY0" fmla="*/ 62159 h 334303"/>
                  <a:gd name="connsiteX1" fmla="*/ 201455 w 366530"/>
                  <a:gd name="connsiteY1" fmla="*/ 334303 h 334303"/>
                  <a:gd name="connsiteX2" fmla="*/ 0 w 366530"/>
                  <a:gd name="connsiteY2" fmla="*/ 106629 h 334303"/>
                  <a:gd name="connsiteX3" fmla="*/ 366531 w 366530"/>
                  <a:gd name="connsiteY3" fmla="*/ 62159 h 334303"/>
                </a:gdLst>
                <a:ahLst/>
                <a:cxnLst>
                  <a:cxn ang="0">
                    <a:pos x="connsiteX0" y="connsiteY0"/>
                  </a:cxn>
                  <a:cxn ang="0">
                    <a:pos x="connsiteX1" y="connsiteY1"/>
                  </a:cxn>
                  <a:cxn ang="0">
                    <a:pos x="connsiteX2" y="connsiteY2"/>
                  </a:cxn>
                  <a:cxn ang="0">
                    <a:pos x="connsiteX3" y="connsiteY3"/>
                  </a:cxn>
                </a:cxnLst>
                <a:rect l="l" t="t" r="r" b="b"/>
                <a:pathLst>
                  <a:path w="366530" h="334303">
                    <a:moveTo>
                      <a:pt x="366531" y="62159"/>
                    </a:moveTo>
                    <a:lnTo>
                      <a:pt x="201455" y="334303"/>
                    </a:lnTo>
                    <a:lnTo>
                      <a:pt x="0" y="106629"/>
                    </a:lnTo>
                    <a:cubicBezTo>
                      <a:pt x="0" y="106629"/>
                      <a:pt x="265812" y="-100117"/>
                      <a:pt x="366531" y="62159"/>
                    </a:cubicBezTo>
                  </a:path>
                </a:pathLst>
              </a:custGeom>
              <a:solidFill>
                <a:srgbClr val="DD5B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3" name="Freeform 252">
                <a:extLst>
                  <a:ext uri="{FF2B5EF4-FFF2-40B4-BE49-F238E27FC236}">
                    <a16:creationId xmlns:a16="http://schemas.microsoft.com/office/drawing/2014/main" id="{142E5B87-909C-1F0E-DE5C-7222F7E24D41}"/>
                  </a:ext>
                </a:extLst>
              </p:cNvPr>
              <p:cNvSpPr/>
              <p:nvPr/>
            </p:nvSpPr>
            <p:spPr>
              <a:xfrm>
                <a:off x="3163696" y="4629135"/>
                <a:ext cx="297347" cy="271196"/>
              </a:xfrm>
              <a:custGeom>
                <a:avLst/>
                <a:gdLst>
                  <a:gd name="connsiteX0" fmla="*/ 207806 w 207805"/>
                  <a:gd name="connsiteY0" fmla="*/ 35211 h 189529"/>
                  <a:gd name="connsiteX1" fmla="*/ 114195 w 207805"/>
                  <a:gd name="connsiteY1" fmla="*/ 189530 h 189529"/>
                  <a:gd name="connsiteX2" fmla="*/ 0 w 207805"/>
                  <a:gd name="connsiteY2" fmla="*/ 60403 h 189529"/>
                  <a:gd name="connsiteX3" fmla="*/ 207806 w 207805"/>
                  <a:gd name="connsiteY3" fmla="*/ 35211 h 189529"/>
                </a:gdLst>
                <a:ahLst/>
                <a:cxnLst>
                  <a:cxn ang="0">
                    <a:pos x="connsiteX0" y="connsiteY0"/>
                  </a:cxn>
                  <a:cxn ang="0">
                    <a:pos x="connsiteX1" y="connsiteY1"/>
                  </a:cxn>
                  <a:cxn ang="0">
                    <a:pos x="connsiteX2" y="connsiteY2"/>
                  </a:cxn>
                  <a:cxn ang="0">
                    <a:pos x="connsiteX3" y="connsiteY3"/>
                  </a:cxn>
                </a:cxnLst>
                <a:rect l="l" t="t" r="r" b="b"/>
                <a:pathLst>
                  <a:path w="207805" h="189529">
                    <a:moveTo>
                      <a:pt x="207806" y="35211"/>
                    </a:moveTo>
                    <a:lnTo>
                      <a:pt x="114195" y="189530"/>
                    </a:lnTo>
                    <a:lnTo>
                      <a:pt x="0" y="60403"/>
                    </a:lnTo>
                    <a:cubicBezTo>
                      <a:pt x="0" y="60403"/>
                      <a:pt x="150657" y="-56713"/>
                      <a:pt x="207806" y="35211"/>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4" name="Freeform 253">
                <a:extLst>
                  <a:ext uri="{FF2B5EF4-FFF2-40B4-BE49-F238E27FC236}">
                    <a16:creationId xmlns:a16="http://schemas.microsoft.com/office/drawing/2014/main" id="{15FF7BDC-BF71-20C9-D188-2D42BC796FE7}"/>
                  </a:ext>
                </a:extLst>
              </p:cNvPr>
              <p:cNvSpPr/>
              <p:nvPr/>
            </p:nvSpPr>
            <p:spPr>
              <a:xfrm>
                <a:off x="2529234" y="4689128"/>
                <a:ext cx="486266" cy="1122409"/>
              </a:xfrm>
              <a:custGeom>
                <a:avLst/>
                <a:gdLst>
                  <a:gd name="connsiteX0" fmla="*/ 312657 w 339834"/>
                  <a:gd name="connsiteY0" fmla="*/ 1527 h 784412"/>
                  <a:gd name="connsiteX1" fmla="*/ 96562 w 339834"/>
                  <a:gd name="connsiteY1" fmla="*/ 261660 h 784412"/>
                  <a:gd name="connsiteX2" fmla="*/ 755 w 339834"/>
                  <a:gd name="connsiteY2" fmla="*/ 636928 h 784412"/>
                  <a:gd name="connsiteX3" fmla="*/ 121587 w 339834"/>
                  <a:gd name="connsiteY3" fmla="*/ 784412 h 784412"/>
                  <a:gd name="connsiteX4" fmla="*/ 107962 w 339834"/>
                  <a:gd name="connsiteY4" fmla="*/ 771784 h 784412"/>
                  <a:gd name="connsiteX5" fmla="*/ 154218 w 339834"/>
                  <a:gd name="connsiteY5" fmla="*/ 682300 h 784412"/>
                  <a:gd name="connsiteX6" fmla="*/ 228102 w 339834"/>
                  <a:gd name="connsiteY6" fmla="*/ 402272 h 784412"/>
                  <a:gd name="connsiteX7" fmla="*/ 331442 w 339834"/>
                  <a:gd name="connsiteY7" fmla="*/ 111661 h 784412"/>
                  <a:gd name="connsiteX8" fmla="*/ 312657 w 339834"/>
                  <a:gd name="connsiteY8" fmla="*/ 1527 h 784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834" h="784412">
                    <a:moveTo>
                      <a:pt x="312657" y="1527"/>
                    </a:moveTo>
                    <a:cubicBezTo>
                      <a:pt x="312657" y="1527"/>
                      <a:pt x="209317" y="3903"/>
                      <a:pt x="96562" y="261660"/>
                    </a:cubicBezTo>
                    <a:cubicBezTo>
                      <a:pt x="96562" y="261660"/>
                      <a:pt x="14749" y="474191"/>
                      <a:pt x="755" y="636928"/>
                    </a:cubicBezTo>
                    <a:cubicBezTo>
                      <a:pt x="-8218" y="741563"/>
                      <a:pt x="64651" y="775053"/>
                      <a:pt x="121587" y="784412"/>
                    </a:cubicBezTo>
                    <a:cubicBezTo>
                      <a:pt x="116067" y="779880"/>
                      <a:pt x="111387" y="775201"/>
                      <a:pt x="107962" y="771784"/>
                    </a:cubicBezTo>
                    <a:cubicBezTo>
                      <a:pt x="103310" y="743903"/>
                      <a:pt x="117442" y="695684"/>
                      <a:pt x="154218" y="682300"/>
                    </a:cubicBezTo>
                    <a:cubicBezTo>
                      <a:pt x="129341" y="633225"/>
                      <a:pt x="177591" y="535719"/>
                      <a:pt x="228102" y="402272"/>
                    </a:cubicBezTo>
                    <a:cubicBezTo>
                      <a:pt x="228102" y="402272"/>
                      <a:pt x="331442" y="149186"/>
                      <a:pt x="331442" y="111661"/>
                    </a:cubicBezTo>
                    <a:cubicBezTo>
                      <a:pt x="331442" y="74210"/>
                      <a:pt x="359642" y="-12538"/>
                      <a:pt x="312657" y="1527"/>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5" name="Freeform 254">
                <a:extLst>
                  <a:ext uri="{FF2B5EF4-FFF2-40B4-BE49-F238E27FC236}">
                    <a16:creationId xmlns:a16="http://schemas.microsoft.com/office/drawing/2014/main" id="{415AA6E0-1DE1-77C4-D923-156B36E53704}"/>
                  </a:ext>
                </a:extLst>
              </p:cNvPr>
              <p:cNvSpPr/>
              <p:nvPr/>
            </p:nvSpPr>
            <p:spPr>
              <a:xfrm>
                <a:off x="2677738" y="5665426"/>
                <a:ext cx="128494" cy="150763"/>
              </a:xfrm>
              <a:custGeom>
                <a:avLst/>
                <a:gdLst>
                  <a:gd name="connsiteX0" fmla="*/ 4179 w 89800"/>
                  <a:gd name="connsiteY0" fmla="*/ 89484 h 105363"/>
                  <a:gd name="connsiteX1" fmla="*/ 17803 w 89800"/>
                  <a:gd name="connsiteY1" fmla="*/ 102112 h 105363"/>
                  <a:gd name="connsiteX2" fmla="*/ 81090 w 89800"/>
                  <a:gd name="connsiteY2" fmla="*/ 103447 h 105363"/>
                  <a:gd name="connsiteX3" fmla="*/ 88050 w 89800"/>
                  <a:gd name="connsiteY3" fmla="*/ 29033 h 105363"/>
                  <a:gd name="connsiteX4" fmla="*/ 50435 w 89800"/>
                  <a:gd name="connsiteY4" fmla="*/ 0 h 105363"/>
                  <a:gd name="connsiteX5" fmla="*/ 4179 w 89800"/>
                  <a:gd name="connsiteY5" fmla="*/ 89484 h 105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800" h="105363">
                    <a:moveTo>
                      <a:pt x="4179" y="89484"/>
                    </a:moveTo>
                    <a:cubicBezTo>
                      <a:pt x="7603" y="92901"/>
                      <a:pt x="12283" y="97580"/>
                      <a:pt x="17803" y="102112"/>
                    </a:cubicBezTo>
                    <a:cubicBezTo>
                      <a:pt x="49392" y="107325"/>
                      <a:pt x="76078" y="105096"/>
                      <a:pt x="81090" y="103447"/>
                    </a:cubicBezTo>
                    <a:cubicBezTo>
                      <a:pt x="95038" y="98768"/>
                      <a:pt x="88050" y="29033"/>
                      <a:pt x="88050" y="29033"/>
                    </a:cubicBezTo>
                    <a:cubicBezTo>
                      <a:pt x="69192" y="23101"/>
                      <a:pt x="57145" y="13310"/>
                      <a:pt x="50435" y="0"/>
                    </a:cubicBezTo>
                    <a:cubicBezTo>
                      <a:pt x="13659" y="13383"/>
                      <a:pt x="-10037" y="54114"/>
                      <a:pt x="4179" y="89484"/>
                    </a:cubicBezTo>
                  </a:path>
                </a:pathLst>
              </a:custGeom>
              <a:solidFill>
                <a:srgbClr val="DD5B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6AE1A994-EFAC-37A2-5EC7-7A5A2EEF4DA4}"/>
                  </a:ext>
                </a:extLst>
              </p:cNvPr>
              <p:cNvSpPr/>
              <p:nvPr/>
            </p:nvSpPr>
            <p:spPr>
              <a:xfrm>
                <a:off x="2581126" y="3427284"/>
                <a:ext cx="1302298" cy="1299367"/>
              </a:xfrm>
              <a:custGeom>
                <a:avLst/>
                <a:gdLst>
                  <a:gd name="connsiteX0" fmla="*/ 48 w 910130"/>
                  <a:gd name="connsiteY0" fmla="*/ 460552 h 908081"/>
                  <a:gd name="connsiteX1" fmla="*/ 461703 w 910130"/>
                  <a:gd name="connsiteY1" fmla="*/ 908033 h 908081"/>
                  <a:gd name="connsiteX2" fmla="*/ 910083 w 910130"/>
                  <a:gd name="connsiteY2" fmla="*/ 447593 h 908081"/>
                  <a:gd name="connsiteX3" fmla="*/ 448613 w 910130"/>
                  <a:gd name="connsiteY3" fmla="*/ 47 h 908081"/>
                  <a:gd name="connsiteX4" fmla="*/ 48 w 910130"/>
                  <a:gd name="connsiteY4" fmla="*/ 460552 h 908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130" h="908081">
                    <a:moveTo>
                      <a:pt x="48" y="460552"/>
                    </a:moveTo>
                    <a:cubicBezTo>
                      <a:pt x="3685" y="711327"/>
                      <a:pt x="210263" y="911662"/>
                      <a:pt x="461703" y="908033"/>
                    </a:cubicBezTo>
                    <a:cubicBezTo>
                      <a:pt x="712875" y="904469"/>
                      <a:pt x="913684" y="698302"/>
                      <a:pt x="910083" y="447593"/>
                    </a:cubicBezTo>
                    <a:cubicBezTo>
                      <a:pt x="906548" y="196892"/>
                      <a:pt x="699822" y="-3518"/>
                      <a:pt x="448613" y="47"/>
                    </a:cubicBezTo>
                    <a:cubicBezTo>
                      <a:pt x="197321" y="3713"/>
                      <a:pt x="-3561" y="209842"/>
                      <a:pt x="48" y="4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4F53F364-647C-FCAF-ABFD-8AE310BE2B35}"/>
                  </a:ext>
                </a:extLst>
              </p:cNvPr>
              <p:cNvSpPr/>
              <p:nvPr/>
            </p:nvSpPr>
            <p:spPr>
              <a:xfrm>
                <a:off x="2440333" y="3204219"/>
                <a:ext cx="1513747" cy="1231064"/>
              </a:xfrm>
              <a:custGeom>
                <a:avLst/>
                <a:gdLst>
                  <a:gd name="connsiteX0" fmla="*/ 772435 w 1057904"/>
                  <a:gd name="connsiteY0" fmla="*/ 293126 h 860347"/>
                  <a:gd name="connsiteX1" fmla="*/ 485992 w 1057904"/>
                  <a:gd name="connsiteY1" fmla="*/ 422722 h 860347"/>
                  <a:gd name="connsiteX2" fmla="*/ 156274 w 1057904"/>
                  <a:gd name="connsiteY2" fmla="*/ 666239 h 860347"/>
                  <a:gd name="connsiteX3" fmla="*/ 129708 w 1057904"/>
                  <a:gd name="connsiteY3" fmla="*/ 635870 h 860347"/>
                  <a:gd name="connsiteX4" fmla="*/ 172142 w 1057904"/>
                  <a:gd name="connsiteY4" fmla="*/ 860348 h 860347"/>
                  <a:gd name="connsiteX5" fmla="*/ 78 w 1057904"/>
                  <a:gd name="connsiteY5" fmla="*/ 486986 h 860347"/>
                  <a:gd name="connsiteX6" fmla="*/ 143009 w 1057904"/>
                  <a:gd name="connsiteY6" fmla="*/ 187238 h 860347"/>
                  <a:gd name="connsiteX7" fmla="*/ 73233 w 1057904"/>
                  <a:gd name="connsiteY7" fmla="*/ 205411 h 860347"/>
                  <a:gd name="connsiteX8" fmla="*/ 701801 w 1057904"/>
                  <a:gd name="connsiteY8" fmla="*/ 70445 h 860347"/>
                  <a:gd name="connsiteX9" fmla="*/ 659652 w 1057904"/>
                  <a:gd name="connsiteY9" fmla="*/ 0 h 860347"/>
                  <a:gd name="connsiteX10" fmla="*/ 774817 w 1057904"/>
                  <a:gd name="connsiteY10" fmla="*/ 87789 h 860347"/>
                  <a:gd name="connsiteX11" fmla="*/ 897274 w 1057904"/>
                  <a:gd name="connsiteY11" fmla="*/ 124420 h 860347"/>
                  <a:gd name="connsiteX12" fmla="*/ 830064 w 1057904"/>
                  <a:gd name="connsiteY12" fmla="*/ 139351 h 860347"/>
                  <a:gd name="connsiteX13" fmla="*/ 986232 w 1057904"/>
                  <a:gd name="connsiteY13" fmla="*/ 749707 h 860347"/>
                  <a:gd name="connsiteX14" fmla="*/ 963837 w 1057904"/>
                  <a:gd name="connsiteY14" fmla="*/ 534662 h 860347"/>
                  <a:gd name="connsiteX15" fmla="*/ 956120 w 1057904"/>
                  <a:gd name="connsiteY15" fmla="*/ 580679 h 860347"/>
                  <a:gd name="connsiteX16" fmla="*/ 772435 w 1057904"/>
                  <a:gd name="connsiteY16" fmla="*/ 293126 h 860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57904" h="860347">
                    <a:moveTo>
                      <a:pt x="772435" y="293126"/>
                    </a:moveTo>
                    <a:cubicBezTo>
                      <a:pt x="772435" y="293126"/>
                      <a:pt x="742906" y="396785"/>
                      <a:pt x="485992" y="422722"/>
                    </a:cubicBezTo>
                    <a:cubicBezTo>
                      <a:pt x="229078" y="448669"/>
                      <a:pt x="146942" y="562976"/>
                      <a:pt x="156274" y="666239"/>
                    </a:cubicBezTo>
                    <a:lnTo>
                      <a:pt x="129708" y="635870"/>
                    </a:lnTo>
                    <a:cubicBezTo>
                      <a:pt x="129708" y="635870"/>
                      <a:pt x="92489" y="720242"/>
                      <a:pt x="172142" y="860348"/>
                    </a:cubicBezTo>
                    <a:cubicBezTo>
                      <a:pt x="172142" y="860348"/>
                      <a:pt x="-4251" y="704408"/>
                      <a:pt x="78" y="486986"/>
                    </a:cubicBezTo>
                    <a:cubicBezTo>
                      <a:pt x="4435" y="270817"/>
                      <a:pt x="143009" y="187238"/>
                      <a:pt x="143009" y="187238"/>
                    </a:cubicBezTo>
                    <a:lnTo>
                      <a:pt x="73233" y="205411"/>
                    </a:lnTo>
                    <a:cubicBezTo>
                      <a:pt x="73233" y="205411"/>
                      <a:pt x="392243" y="-124816"/>
                      <a:pt x="701801" y="70445"/>
                    </a:cubicBezTo>
                    <a:cubicBezTo>
                      <a:pt x="701801" y="70445"/>
                      <a:pt x="725745" y="38603"/>
                      <a:pt x="659652" y="0"/>
                    </a:cubicBezTo>
                    <a:cubicBezTo>
                      <a:pt x="659652" y="0"/>
                      <a:pt x="763066" y="23460"/>
                      <a:pt x="774817" y="87789"/>
                    </a:cubicBezTo>
                    <a:cubicBezTo>
                      <a:pt x="774817" y="87789"/>
                      <a:pt x="869433" y="46625"/>
                      <a:pt x="897274" y="124420"/>
                    </a:cubicBezTo>
                    <a:cubicBezTo>
                      <a:pt x="897274" y="124420"/>
                      <a:pt x="819356" y="102434"/>
                      <a:pt x="830064" y="139351"/>
                    </a:cubicBezTo>
                    <a:cubicBezTo>
                      <a:pt x="830064" y="139351"/>
                      <a:pt x="1212711" y="252285"/>
                      <a:pt x="986232" y="749707"/>
                    </a:cubicBezTo>
                    <a:cubicBezTo>
                      <a:pt x="986232" y="749707"/>
                      <a:pt x="1015724" y="622201"/>
                      <a:pt x="963837" y="534662"/>
                    </a:cubicBezTo>
                    <a:lnTo>
                      <a:pt x="956120" y="580679"/>
                    </a:lnTo>
                    <a:cubicBezTo>
                      <a:pt x="956120" y="580679"/>
                      <a:pt x="940502" y="373288"/>
                      <a:pt x="772435" y="293126"/>
                    </a:cubicBezTo>
                  </a:path>
                </a:pathLst>
              </a:custGeom>
              <a:solidFill>
                <a:srgbClr val="9071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92BE3ADB-E448-758B-B289-38FE6978A96B}"/>
                  </a:ext>
                </a:extLst>
              </p:cNvPr>
              <p:cNvSpPr/>
              <p:nvPr/>
            </p:nvSpPr>
            <p:spPr>
              <a:xfrm>
                <a:off x="3057209" y="3471749"/>
                <a:ext cx="430902" cy="328977"/>
              </a:xfrm>
              <a:custGeom>
                <a:avLst/>
                <a:gdLst>
                  <a:gd name="connsiteX0" fmla="*/ 38 w 301142"/>
                  <a:gd name="connsiteY0" fmla="*/ 229280 h 229910"/>
                  <a:gd name="connsiteX1" fmla="*/ 181010 w 301142"/>
                  <a:gd name="connsiteY1" fmla="*/ 154405 h 229910"/>
                  <a:gd name="connsiteX2" fmla="*/ 300651 w 301142"/>
                  <a:gd name="connsiteY2" fmla="*/ 59 h 229910"/>
                  <a:gd name="connsiteX3" fmla="*/ 189880 w 301142"/>
                  <a:gd name="connsiteY3" fmla="*/ 166103 h 229910"/>
                  <a:gd name="connsiteX4" fmla="*/ 38 w 301142"/>
                  <a:gd name="connsiteY4" fmla="*/ 229280 h 229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42" h="229910">
                    <a:moveTo>
                      <a:pt x="38" y="229280"/>
                    </a:moveTo>
                    <a:cubicBezTo>
                      <a:pt x="-2131" y="222335"/>
                      <a:pt x="93575" y="221837"/>
                      <a:pt x="181010" y="154405"/>
                    </a:cubicBezTo>
                    <a:cubicBezTo>
                      <a:pt x="269211" y="88096"/>
                      <a:pt x="296977" y="-2640"/>
                      <a:pt x="300651" y="59"/>
                    </a:cubicBezTo>
                    <a:cubicBezTo>
                      <a:pt x="304906" y="-917"/>
                      <a:pt x="282623" y="96119"/>
                      <a:pt x="189880" y="166103"/>
                    </a:cubicBezTo>
                    <a:cubicBezTo>
                      <a:pt x="97396" y="236907"/>
                      <a:pt x="-2233" y="230330"/>
                      <a:pt x="38" y="229280"/>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CAB92376-0D67-D729-1A1C-89087359C5FA}"/>
                  </a:ext>
                </a:extLst>
              </p:cNvPr>
              <p:cNvSpPr/>
              <p:nvPr/>
            </p:nvSpPr>
            <p:spPr>
              <a:xfrm>
                <a:off x="3491299" y="3386744"/>
                <a:ext cx="65469" cy="208928"/>
              </a:xfrm>
              <a:custGeom>
                <a:avLst/>
                <a:gdLst>
                  <a:gd name="connsiteX0" fmla="*/ 35977 w 45754"/>
                  <a:gd name="connsiteY0" fmla="*/ 145956 h 146012"/>
                  <a:gd name="connsiteX1" fmla="*/ 26386 w 45754"/>
                  <a:gd name="connsiteY1" fmla="*/ 71477 h 146012"/>
                  <a:gd name="connsiteX2" fmla="*/ 419 w 45754"/>
                  <a:gd name="connsiteY2" fmla="*/ 167 h 146012"/>
                  <a:gd name="connsiteX3" fmla="*/ 40629 w 45754"/>
                  <a:gd name="connsiteY3" fmla="*/ 67590 h 146012"/>
                  <a:gd name="connsiteX4" fmla="*/ 35977 w 45754"/>
                  <a:gd name="connsiteY4" fmla="*/ 145956 h 1460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54" h="146012">
                    <a:moveTo>
                      <a:pt x="35977" y="145956"/>
                    </a:moveTo>
                    <a:cubicBezTo>
                      <a:pt x="31324" y="144731"/>
                      <a:pt x="37924" y="111240"/>
                      <a:pt x="26386" y="71477"/>
                    </a:cubicBezTo>
                    <a:cubicBezTo>
                      <a:pt x="15346" y="31834"/>
                      <a:pt x="-3005" y="2580"/>
                      <a:pt x="419" y="167"/>
                    </a:cubicBezTo>
                    <a:cubicBezTo>
                      <a:pt x="3336" y="-2385"/>
                      <a:pt x="28546" y="24529"/>
                      <a:pt x="40629" y="67590"/>
                    </a:cubicBezTo>
                    <a:cubicBezTo>
                      <a:pt x="53248" y="111305"/>
                      <a:pt x="38967" y="147651"/>
                      <a:pt x="35977" y="145956"/>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0" name="Freeform 259">
                <a:extLst>
                  <a:ext uri="{FF2B5EF4-FFF2-40B4-BE49-F238E27FC236}">
                    <a16:creationId xmlns:a16="http://schemas.microsoft.com/office/drawing/2014/main" id="{430306D7-4CB1-C4CB-7C76-0DC139DFDE31}"/>
                  </a:ext>
                </a:extLst>
              </p:cNvPr>
              <p:cNvSpPr/>
              <p:nvPr/>
            </p:nvSpPr>
            <p:spPr>
              <a:xfrm>
                <a:off x="3569264" y="3482183"/>
                <a:ext cx="302418" cy="313393"/>
              </a:xfrm>
              <a:custGeom>
                <a:avLst/>
                <a:gdLst>
                  <a:gd name="connsiteX0" fmla="*/ 211108 w 211349"/>
                  <a:gd name="connsiteY0" fmla="*/ 218967 h 219019"/>
                  <a:gd name="connsiteX1" fmla="*/ 138378 w 211349"/>
                  <a:gd name="connsiteY1" fmla="*/ 74762 h 219019"/>
                  <a:gd name="connsiteX2" fmla="*/ 201 w 211349"/>
                  <a:gd name="connsiteY2" fmla="*/ 4456 h 219019"/>
                  <a:gd name="connsiteX3" fmla="*/ 149843 w 211349"/>
                  <a:gd name="connsiteY3" fmla="*/ 65367 h 219019"/>
                  <a:gd name="connsiteX4" fmla="*/ 211108 w 211349"/>
                  <a:gd name="connsiteY4" fmla="*/ 218967 h 2190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349" h="219019">
                    <a:moveTo>
                      <a:pt x="211108" y="218967"/>
                    </a:moveTo>
                    <a:cubicBezTo>
                      <a:pt x="204905" y="221307"/>
                      <a:pt x="193403" y="144921"/>
                      <a:pt x="138378" y="74762"/>
                    </a:cubicBezTo>
                    <a:cubicBezTo>
                      <a:pt x="81691" y="1398"/>
                      <a:pt x="-1858" y="6943"/>
                      <a:pt x="201" y="4456"/>
                    </a:cubicBezTo>
                    <a:cubicBezTo>
                      <a:pt x="-4885" y="-1374"/>
                      <a:pt x="87783" y="-14039"/>
                      <a:pt x="149843" y="65367"/>
                    </a:cubicBezTo>
                    <a:cubicBezTo>
                      <a:pt x="208329" y="140712"/>
                      <a:pt x="212659" y="219796"/>
                      <a:pt x="211108" y="218967"/>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1" name="Freeform 260">
                <a:extLst>
                  <a:ext uri="{FF2B5EF4-FFF2-40B4-BE49-F238E27FC236}">
                    <a16:creationId xmlns:a16="http://schemas.microsoft.com/office/drawing/2014/main" id="{D8736C75-86D6-E489-1F2A-452B3D794F21}"/>
                  </a:ext>
                </a:extLst>
              </p:cNvPr>
              <p:cNvSpPr/>
              <p:nvPr/>
            </p:nvSpPr>
            <p:spPr>
              <a:xfrm>
                <a:off x="3684453" y="3646604"/>
                <a:ext cx="135531" cy="294711"/>
              </a:xfrm>
              <a:custGeom>
                <a:avLst/>
                <a:gdLst>
                  <a:gd name="connsiteX0" fmla="*/ 91736 w 94718"/>
                  <a:gd name="connsiteY0" fmla="*/ 205958 h 205963"/>
                  <a:gd name="connsiteX1" fmla="*/ 63720 w 94718"/>
                  <a:gd name="connsiteY1" fmla="*/ 94415 h 205963"/>
                  <a:gd name="connsiteX2" fmla="*/ 73 w 94718"/>
                  <a:gd name="connsiteY2" fmla="*/ 547 h 205963"/>
                  <a:gd name="connsiteX3" fmla="*/ 77382 w 94718"/>
                  <a:gd name="connsiteY3" fmla="*/ 88843 h 205963"/>
                  <a:gd name="connsiteX4" fmla="*/ 91736 w 94718"/>
                  <a:gd name="connsiteY4" fmla="*/ 205958 h 205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18" h="205963">
                    <a:moveTo>
                      <a:pt x="91736" y="205958"/>
                    </a:moveTo>
                    <a:cubicBezTo>
                      <a:pt x="85819" y="206207"/>
                      <a:pt x="86899" y="152922"/>
                      <a:pt x="63720" y="94415"/>
                    </a:cubicBezTo>
                    <a:cubicBezTo>
                      <a:pt x="41363" y="34692"/>
                      <a:pt x="-2022" y="3136"/>
                      <a:pt x="73" y="547"/>
                    </a:cubicBezTo>
                    <a:cubicBezTo>
                      <a:pt x="1476" y="-4454"/>
                      <a:pt x="53335" y="24800"/>
                      <a:pt x="77382" y="88843"/>
                    </a:cubicBezTo>
                    <a:cubicBezTo>
                      <a:pt x="102010" y="151550"/>
                      <a:pt x="93822" y="206603"/>
                      <a:pt x="91736" y="20595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2" name="Freeform 261">
                <a:extLst>
                  <a:ext uri="{FF2B5EF4-FFF2-40B4-BE49-F238E27FC236}">
                    <a16:creationId xmlns:a16="http://schemas.microsoft.com/office/drawing/2014/main" id="{26BF373A-21DB-5208-9A45-2FD946C1A2C7}"/>
                  </a:ext>
                </a:extLst>
              </p:cNvPr>
              <p:cNvSpPr/>
              <p:nvPr/>
            </p:nvSpPr>
            <p:spPr>
              <a:xfrm>
                <a:off x="2620894" y="3389259"/>
                <a:ext cx="757297" cy="678049"/>
              </a:xfrm>
              <a:custGeom>
                <a:avLst/>
                <a:gdLst>
                  <a:gd name="connsiteX0" fmla="*/ 6150 w 529248"/>
                  <a:gd name="connsiteY0" fmla="*/ 473844 h 473864"/>
                  <a:gd name="connsiteX1" fmla="*/ 13322 w 529248"/>
                  <a:gd name="connsiteY1" fmla="*/ 359648 h 473864"/>
                  <a:gd name="connsiteX2" fmla="*/ 226426 w 529248"/>
                  <a:gd name="connsiteY2" fmla="*/ 188668 h 473864"/>
                  <a:gd name="connsiteX3" fmla="*/ 482620 w 529248"/>
                  <a:gd name="connsiteY3" fmla="*/ 99544 h 473864"/>
                  <a:gd name="connsiteX4" fmla="*/ 527224 w 529248"/>
                  <a:gd name="connsiteY4" fmla="*/ 103 h 473864"/>
                  <a:gd name="connsiteX5" fmla="*/ 489940 w 529248"/>
                  <a:gd name="connsiteY5" fmla="*/ 106958 h 473864"/>
                  <a:gd name="connsiteX6" fmla="*/ 231439 w 529248"/>
                  <a:gd name="connsiteY6" fmla="*/ 202521 h 473864"/>
                  <a:gd name="connsiteX7" fmla="*/ 22913 w 529248"/>
                  <a:gd name="connsiteY7" fmla="*/ 363637 h 473864"/>
                  <a:gd name="connsiteX8" fmla="*/ 6150 w 529248"/>
                  <a:gd name="connsiteY8" fmla="*/ 473844 h 473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9248" h="473864">
                    <a:moveTo>
                      <a:pt x="6150" y="473844"/>
                    </a:moveTo>
                    <a:cubicBezTo>
                      <a:pt x="7442" y="474959"/>
                      <a:pt x="-12533" y="429052"/>
                      <a:pt x="13322" y="359648"/>
                    </a:cubicBezTo>
                    <a:cubicBezTo>
                      <a:pt x="37406" y="288836"/>
                      <a:pt x="123982" y="223752"/>
                      <a:pt x="226426" y="188668"/>
                    </a:cubicBezTo>
                    <a:cubicBezTo>
                      <a:pt x="328178" y="149236"/>
                      <a:pt x="433798" y="153298"/>
                      <a:pt x="482620" y="99544"/>
                    </a:cubicBezTo>
                    <a:cubicBezTo>
                      <a:pt x="532448" y="49750"/>
                      <a:pt x="523910" y="-1988"/>
                      <a:pt x="527224" y="103"/>
                    </a:cubicBezTo>
                    <a:cubicBezTo>
                      <a:pt x="527658" y="-2669"/>
                      <a:pt x="541578" y="50901"/>
                      <a:pt x="489940" y="106958"/>
                    </a:cubicBezTo>
                    <a:cubicBezTo>
                      <a:pt x="437546" y="166718"/>
                      <a:pt x="329194" y="163808"/>
                      <a:pt x="231439" y="202521"/>
                    </a:cubicBezTo>
                    <a:cubicBezTo>
                      <a:pt x="130730" y="237135"/>
                      <a:pt x="48049" y="297945"/>
                      <a:pt x="22913" y="363637"/>
                    </a:cubicBezTo>
                    <a:cubicBezTo>
                      <a:pt x="-4096" y="428076"/>
                      <a:pt x="11227" y="474277"/>
                      <a:pt x="6150" y="473844"/>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3" name="Freeform 262">
                <a:extLst>
                  <a:ext uri="{FF2B5EF4-FFF2-40B4-BE49-F238E27FC236}">
                    <a16:creationId xmlns:a16="http://schemas.microsoft.com/office/drawing/2014/main" id="{70332681-48B8-AB9E-B793-E745E5CD7C9E}"/>
                  </a:ext>
                </a:extLst>
              </p:cNvPr>
              <p:cNvSpPr/>
              <p:nvPr/>
            </p:nvSpPr>
            <p:spPr>
              <a:xfrm>
                <a:off x="2670850" y="3272819"/>
                <a:ext cx="710790" cy="175908"/>
              </a:xfrm>
              <a:custGeom>
                <a:avLst/>
                <a:gdLst>
                  <a:gd name="connsiteX0" fmla="*/ 48 w 496746"/>
                  <a:gd name="connsiteY0" fmla="*/ 122568 h 122936"/>
                  <a:gd name="connsiteX1" fmla="*/ 235759 w 496746"/>
                  <a:gd name="connsiteY1" fmla="*/ 7286 h 122936"/>
                  <a:gd name="connsiteX2" fmla="*/ 496679 w 496746"/>
                  <a:gd name="connsiteY2" fmla="*/ 36106 h 122936"/>
                  <a:gd name="connsiteX3" fmla="*/ 238279 w 496746"/>
                  <a:gd name="connsiteY3" fmla="*/ 21783 h 122936"/>
                  <a:gd name="connsiteX4" fmla="*/ 48 w 496746"/>
                  <a:gd name="connsiteY4" fmla="*/ 122568 h 122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746" h="122936">
                    <a:moveTo>
                      <a:pt x="48" y="122568"/>
                    </a:moveTo>
                    <a:cubicBezTo>
                      <a:pt x="-2370" y="123388"/>
                      <a:pt x="86726" y="31427"/>
                      <a:pt x="235759" y="7286"/>
                    </a:cubicBezTo>
                    <a:cubicBezTo>
                      <a:pt x="383813" y="-18763"/>
                      <a:pt x="499956" y="33187"/>
                      <a:pt x="496679" y="36106"/>
                    </a:cubicBezTo>
                    <a:cubicBezTo>
                      <a:pt x="496531" y="40528"/>
                      <a:pt x="381505" y="-3657"/>
                      <a:pt x="238279" y="21783"/>
                    </a:cubicBezTo>
                    <a:cubicBezTo>
                      <a:pt x="94268" y="44737"/>
                      <a:pt x="3362" y="129182"/>
                      <a:pt x="48" y="12256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4" name="Freeform 263">
                <a:extLst>
                  <a:ext uri="{FF2B5EF4-FFF2-40B4-BE49-F238E27FC236}">
                    <a16:creationId xmlns:a16="http://schemas.microsoft.com/office/drawing/2014/main" id="{4F27B196-E89A-BCE4-0529-70A299EA9D9D}"/>
                  </a:ext>
                </a:extLst>
              </p:cNvPr>
              <p:cNvSpPr/>
              <p:nvPr/>
            </p:nvSpPr>
            <p:spPr>
              <a:xfrm>
                <a:off x="2505961" y="3365150"/>
                <a:ext cx="791643" cy="874411"/>
              </a:xfrm>
              <a:custGeom>
                <a:avLst/>
                <a:gdLst>
                  <a:gd name="connsiteX0" fmla="*/ 60691 w 553251"/>
                  <a:gd name="connsiteY0" fmla="*/ 611088 h 611095"/>
                  <a:gd name="connsiteX1" fmla="*/ 5989 w 553251"/>
                  <a:gd name="connsiteY1" fmla="*/ 480727 h 611095"/>
                  <a:gd name="connsiteX2" fmla="*/ 111276 w 553251"/>
                  <a:gd name="connsiteY2" fmla="*/ 164141 h 611095"/>
                  <a:gd name="connsiteX3" fmla="*/ 552882 w 553251"/>
                  <a:gd name="connsiteY3" fmla="*/ 4969 h 611095"/>
                  <a:gd name="connsiteX4" fmla="*/ 122206 w 553251"/>
                  <a:gd name="connsiteY4" fmla="*/ 173997 h 611095"/>
                  <a:gd name="connsiteX5" fmla="*/ 16263 w 553251"/>
                  <a:gd name="connsiteY5" fmla="*/ 479106 h 611095"/>
                  <a:gd name="connsiteX6" fmla="*/ 60691 w 553251"/>
                  <a:gd name="connsiteY6" fmla="*/ 611088 h 61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3251" h="611095">
                    <a:moveTo>
                      <a:pt x="60691" y="611088"/>
                    </a:moveTo>
                    <a:cubicBezTo>
                      <a:pt x="60829" y="611770"/>
                      <a:pt x="23186" y="568377"/>
                      <a:pt x="5989" y="480727"/>
                    </a:cubicBezTo>
                    <a:cubicBezTo>
                      <a:pt x="-14384" y="394302"/>
                      <a:pt x="16374" y="261970"/>
                      <a:pt x="111276" y="164141"/>
                    </a:cubicBezTo>
                    <a:cubicBezTo>
                      <a:pt x="306712" y="-43784"/>
                      <a:pt x="564346" y="4969"/>
                      <a:pt x="552882" y="4969"/>
                    </a:cubicBezTo>
                    <a:cubicBezTo>
                      <a:pt x="562472" y="12669"/>
                      <a:pt x="310063" y="-27306"/>
                      <a:pt x="122206" y="173997"/>
                    </a:cubicBezTo>
                    <a:cubicBezTo>
                      <a:pt x="29934" y="269495"/>
                      <a:pt x="-648" y="394661"/>
                      <a:pt x="16263" y="479106"/>
                    </a:cubicBezTo>
                    <a:cubicBezTo>
                      <a:pt x="30183" y="564380"/>
                      <a:pt x="64254" y="609605"/>
                      <a:pt x="60691" y="61108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5" name="Freeform 264">
                <a:extLst>
                  <a:ext uri="{FF2B5EF4-FFF2-40B4-BE49-F238E27FC236}">
                    <a16:creationId xmlns:a16="http://schemas.microsoft.com/office/drawing/2014/main" id="{AAE9D9DB-8FF2-DD91-6C04-4D95504AA203}"/>
                  </a:ext>
                </a:extLst>
              </p:cNvPr>
              <p:cNvSpPr/>
              <p:nvPr/>
            </p:nvSpPr>
            <p:spPr>
              <a:xfrm>
                <a:off x="2820258" y="3872520"/>
                <a:ext cx="133173" cy="57960"/>
              </a:xfrm>
              <a:custGeom>
                <a:avLst/>
                <a:gdLst>
                  <a:gd name="connsiteX0" fmla="*/ 560 w 93070"/>
                  <a:gd name="connsiteY0" fmla="*/ 40116 h 40506"/>
                  <a:gd name="connsiteX1" fmla="*/ 43686 w 93070"/>
                  <a:gd name="connsiteY1" fmla="*/ 16370 h 40506"/>
                  <a:gd name="connsiteX2" fmla="*/ 92656 w 93070"/>
                  <a:gd name="connsiteY2" fmla="*/ 26235 h 40506"/>
                  <a:gd name="connsiteX3" fmla="*/ 41739 w 93070"/>
                  <a:gd name="connsiteY3" fmla="*/ 113 h 40506"/>
                  <a:gd name="connsiteX4" fmla="*/ 560 w 93070"/>
                  <a:gd name="connsiteY4" fmla="*/ 40116 h 40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70" h="40506">
                    <a:moveTo>
                      <a:pt x="560" y="40116"/>
                    </a:moveTo>
                    <a:cubicBezTo>
                      <a:pt x="5498" y="43791"/>
                      <a:pt x="19095" y="20478"/>
                      <a:pt x="43686" y="16370"/>
                    </a:cubicBezTo>
                    <a:cubicBezTo>
                      <a:pt x="68748" y="13929"/>
                      <a:pt x="90016" y="30545"/>
                      <a:pt x="92656" y="26235"/>
                    </a:cubicBezTo>
                    <a:cubicBezTo>
                      <a:pt x="96007" y="24752"/>
                      <a:pt x="79022" y="-1941"/>
                      <a:pt x="41739" y="113"/>
                    </a:cubicBezTo>
                    <a:cubicBezTo>
                      <a:pt x="4169" y="8098"/>
                      <a:pt x="-2182" y="40659"/>
                      <a:pt x="560" y="4011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1B2DEF6B-B15D-D908-2FF7-863DA4ADB487}"/>
                  </a:ext>
                </a:extLst>
              </p:cNvPr>
              <p:cNvSpPr/>
              <p:nvPr/>
            </p:nvSpPr>
            <p:spPr>
              <a:xfrm>
                <a:off x="3467060" y="3751636"/>
                <a:ext cx="133974" cy="58279"/>
              </a:xfrm>
              <a:custGeom>
                <a:avLst/>
                <a:gdLst>
                  <a:gd name="connsiteX0" fmla="*/ 596 w 93630"/>
                  <a:gd name="connsiteY0" fmla="*/ 40336 h 40729"/>
                  <a:gd name="connsiteX1" fmla="*/ 43898 w 93630"/>
                  <a:gd name="connsiteY1" fmla="*/ 16443 h 40729"/>
                  <a:gd name="connsiteX2" fmla="*/ 93228 w 93630"/>
                  <a:gd name="connsiteY2" fmla="*/ 26409 h 40729"/>
                  <a:gd name="connsiteX3" fmla="*/ 41913 w 93630"/>
                  <a:gd name="connsiteY3" fmla="*/ 112 h 40729"/>
                  <a:gd name="connsiteX4" fmla="*/ 596 w 93630"/>
                  <a:gd name="connsiteY4" fmla="*/ 40336 h 40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30" h="40729">
                    <a:moveTo>
                      <a:pt x="596" y="40336"/>
                    </a:moveTo>
                    <a:cubicBezTo>
                      <a:pt x="5498" y="44039"/>
                      <a:pt x="19196" y="20514"/>
                      <a:pt x="43898" y="16443"/>
                    </a:cubicBezTo>
                    <a:cubicBezTo>
                      <a:pt x="69209" y="14002"/>
                      <a:pt x="90560" y="30692"/>
                      <a:pt x="93228" y="26409"/>
                    </a:cubicBezTo>
                    <a:cubicBezTo>
                      <a:pt x="96542" y="24862"/>
                      <a:pt x="79418" y="-1942"/>
                      <a:pt x="41913" y="112"/>
                    </a:cubicBezTo>
                    <a:cubicBezTo>
                      <a:pt x="4122" y="8098"/>
                      <a:pt x="-2256" y="40907"/>
                      <a:pt x="596" y="4033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7" name="Freeform 266">
                <a:extLst>
                  <a:ext uri="{FF2B5EF4-FFF2-40B4-BE49-F238E27FC236}">
                    <a16:creationId xmlns:a16="http://schemas.microsoft.com/office/drawing/2014/main" id="{0A6D2758-08B1-2E4F-3F19-20994A267803}"/>
                  </a:ext>
                </a:extLst>
              </p:cNvPr>
              <p:cNvSpPr/>
              <p:nvPr/>
            </p:nvSpPr>
            <p:spPr>
              <a:xfrm>
                <a:off x="3237146" y="4188477"/>
                <a:ext cx="72380" cy="58240"/>
              </a:xfrm>
              <a:custGeom>
                <a:avLst/>
                <a:gdLst>
                  <a:gd name="connsiteX0" fmla="*/ 21 w 50584"/>
                  <a:gd name="connsiteY0" fmla="*/ 39397 h 40702"/>
                  <a:gd name="connsiteX1" fmla="*/ 33261 w 50584"/>
                  <a:gd name="connsiteY1" fmla="*/ 30002 h 40702"/>
                  <a:gd name="connsiteX2" fmla="*/ 50209 w 50584"/>
                  <a:gd name="connsiteY2" fmla="*/ 30 h 40702"/>
                  <a:gd name="connsiteX3" fmla="*/ 28757 w 50584"/>
                  <a:gd name="connsiteY3" fmla="*/ 24963 h 40702"/>
                  <a:gd name="connsiteX4" fmla="*/ 21 w 50584"/>
                  <a:gd name="connsiteY4" fmla="*/ 39397 h 40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84" h="40702">
                    <a:moveTo>
                      <a:pt x="21" y="39397"/>
                    </a:moveTo>
                    <a:cubicBezTo>
                      <a:pt x="-699" y="40797"/>
                      <a:pt x="17476" y="43892"/>
                      <a:pt x="33261" y="30002"/>
                    </a:cubicBezTo>
                    <a:cubicBezTo>
                      <a:pt x="47901" y="16480"/>
                      <a:pt x="51944" y="398"/>
                      <a:pt x="50209" y="30"/>
                    </a:cubicBezTo>
                    <a:cubicBezTo>
                      <a:pt x="48409" y="-726"/>
                      <a:pt x="41846" y="13054"/>
                      <a:pt x="28757" y="24963"/>
                    </a:cubicBezTo>
                    <a:cubicBezTo>
                      <a:pt x="15381" y="36845"/>
                      <a:pt x="-16" y="37020"/>
                      <a:pt x="21" y="39397"/>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C01673B1-D5E8-124C-FAD9-B508A6B6C232}"/>
                  </a:ext>
                </a:extLst>
              </p:cNvPr>
              <p:cNvSpPr/>
              <p:nvPr/>
            </p:nvSpPr>
            <p:spPr>
              <a:xfrm>
                <a:off x="3530198" y="4057955"/>
                <a:ext cx="195148" cy="107672"/>
              </a:xfrm>
              <a:custGeom>
                <a:avLst/>
                <a:gdLst>
                  <a:gd name="connsiteX0" fmla="*/ 280 w 136382"/>
                  <a:gd name="connsiteY0" fmla="*/ 49117 h 75248"/>
                  <a:gd name="connsiteX1" fmla="*/ 74340 w 136382"/>
                  <a:gd name="connsiteY1" fmla="*/ 73443 h 75248"/>
                  <a:gd name="connsiteX2" fmla="*/ 136113 w 136382"/>
                  <a:gd name="connsiteY2" fmla="*/ 26053 h 75248"/>
                  <a:gd name="connsiteX3" fmla="*/ 62081 w 136382"/>
                  <a:gd name="connsiteY3" fmla="*/ 1810 h 75248"/>
                  <a:gd name="connsiteX4" fmla="*/ 280 w 136382"/>
                  <a:gd name="connsiteY4" fmla="*/ 49117 h 75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82" h="75248">
                    <a:moveTo>
                      <a:pt x="280" y="49117"/>
                    </a:moveTo>
                    <a:cubicBezTo>
                      <a:pt x="3742" y="68948"/>
                      <a:pt x="36770" y="79771"/>
                      <a:pt x="74340" y="73443"/>
                    </a:cubicBezTo>
                    <a:cubicBezTo>
                      <a:pt x="111845" y="67069"/>
                      <a:pt x="139427" y="45847"/>
                      <a:pt x="136113" y="26053"/>
                    </a:cubicBezTo>
                    <a:cubicBezTo>
                      <a:pt x="132679" y="6305"/>
                      <a:pt x="99614" y="-4527"/>
                      <a:pt x="62081" y="1810"/>
                    </a:cubicBezTo>
                    <a:cubicBezTo>
                      <a:pt x="24585" y="8175"/>
                      <a:pt x="-3107" y="29406"/>
                      <a:pt x="280" y="4911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A638BD84-CF03-A5C5-2D4D-67DB4F005599}"/>
                  </a:ext>
                </a:extLst>
              </p:cNvPr>
              <p:cNvSpPr/>
              <p:nvPr/>
            </p:nvSpPr>
            <p:spPr>
              <a:xfrm>
                <a:off x="2762218" y="4186757"/>
                <a:ext cx="195730" cy="106491"/>
              </a:xfrm>
              <a:custGeom>
                <a:avLst/>
                <a:gdLst>
                  <a:gd name="connsiteX0" fmla="*/ 192 w 136789"/>
                  <a:gd name="connsiteY0" fmla="*/ 46641 h 74423"/>
                  <a:gd name="connsiteX1" fmla="*/ 73319 w 136789"/>
                  <a:gd name="connsiteY1" fmla="*/ 73196 h 74423"/>
                  <a:gd name="connsiteX2" fmla="*/ 136606 w 136789"/>
                  <a:gd name="connsiteY2" fmla="*/ 27750 h 74423"/>
                  <a:gd name="connsiteX3" fmla="*/ 63368 w 136789"/>
                  <a:gd name="connsiteY3" fmla="*/ 1204 h 74423"/>
                  <a:gd name="connsiteX4" fmla="*/ 192 w 136789"/>
                  <a:gd name="connsiteY4" fmla="*/ 46641 h 744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789" h="74423">
                    <a:moveTo>
                      <a:pt x="192" y="46641"/>
                    </a:moveTo>
                    <a:cubicBezTo>
                      <a:pt x="2970" y="66537"/>
                      <a:pt x="35712" y="78409"/>
                      <a:pt x="73319" y="73196"/>
                    </a:cubicBezTo>
                    <a:cubicBezTo>
                      <a:pt x="111036" y="67909"/>
                      <a:pt x="139348" y="47654"/>
                      <a:pt x="136606" y="27750"/>
                    </a:cubicBezTo>
                    <a:cubicBezTo>
                      <a:pt x="133901" y="7891"/>
                      <a:pt x="101049" y="-3945"/>
                      <a:pt x="63368" y="1204"/>
                    </a:cubicBezTo>
                    <a:cubicBezTo>
                      <a:pt x="25688" y="6565"/>
                      <a:pt x="-2614" y="26819"/>
                      <a:pt x="192" y="4664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36C9F3F6-0969-B541-7068-68313BF7F5FD}"/>
                  </a:ext>
                </a:extLst>
              </p:cNvPr>
              <p:cNvSpPr/>
              <p:nvPr/>
            </p:nvSpPr>
            <p:spPr>
              <a:xfrm>
                <a:off x="3113083" y="4305135"/>
                <a:ext cx="361896" cy="175303"/>
              </a:xfrm>
              <a:custGeom>
                <a:avLst/>
                <a:gdLst>
                  <a:gd name="connsiteX0" fmla="*/ 252917 w 252916"/>
                  <a:gd name="connsiteY0" fmla="*/ 0 h 122513"/>
                  <a:gd name="connsiteX1" fmla="*/ 0 w 252916"/>
                  <a:gd name="connsiteY1" fmla="*/ 40546 h 122513"/>
                  <a:gd name="connsiteX2" fmla="*/ 162953 w 252916"/>
                  <a:gd name="connsiteY2" fmla="*/ 116867 h 122513"/>
                  <a:gd name="connsiteX3" fmla="*/ 252917 w 252916"/>
                  <a:gd name="connsiteY3" fmla="*/ 0 h 122513"/>
                </a:gdLst>
                <a:ahLst/>
                <a:cxnLst>
                  <a:cxn ang="0">
                    <a:pos x="connsiteX0" y="connsiteY0"/>
                  </a:cxn>
                  <a:cxn ang="0">
                    <a:pos x="connsiteX1" y="connsiteY1"/>
                  </a:cxn>
                  <a:cxn ang="0">
                    <a:pos x="connsiteX2" y="connsiteY2"/>
                  </a:cxn>
                  <a:cxn ang="0">
                    <a:pos x="connsiteX3" y="connsiteY3"/>
                  </a:cxn>
                </a:cxnLst>
                <a:rect l="l" t="t" r="r" b="b"/>
                <a:pathLst>
                  <a:path w="252916" h="122513">
                    <a:moveTo>
                      <a:pt x="252917" y="0"/>
                    </a:moveTo>
                    <a:lnTo>
                      <a:pt x="0" y="40546"/>
                    </a:lnTo>
                    <a:cubicBezTo>
                      <a:pt x="0" y="40546"/>
                      <a:pt x="40173" y="147954"/>
                      <a:pt x="162953" y="116867"/>
                    </a:cubicBezTo>
                    <a:cubicBezTo>
                      <a:pt x="248117" y="95314"/>
                      <a:pt x="252917" y="0"/>
                      <a:pt x="252917"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A49AAF7F-963A-C467-3595-8BF706A684F4}"/>
                  </a:ext>
                </a:extLst>
              </p:cNvPr>
              <p:cNvSpPr/>
              <p:nvPr/>
            </p:nvSpPr>
            <p:spPr>
              <a:xfrm>
                <a:off x="2850966" y="4055805"/>
                <a:ext cx="106290" cy="105933"/>
              </a:xfrm>
              <a:custGeom>
                <a:avLst/>
                <a:gdLst>
                  <a:gd name="connsiteX0" fmla="*/ 73788 w 74282"/>
                  <a:gd name="connsiteY0" fmla="*/ 31083 h 74033"/>
                  <a:gd name="connsiteX1" fmla="*/ 43105 w 74282"/>
                  <a:gd name="connsiteY1" fmla="*/ 73536 h 74033"/>
                  <a:gd name="connsiteX2" fmla="*/ 513 w 74282"/>
                  <a:gd name="connsiteY2" fmla="*/ 42993 h 74033"/>
                  <a:gd name="connsiteX3" fmla="*/ 31095 w 74282"/>
                  <a:gd name="connsiteY3" fmla="*/ 503 h 74033"/>
                  <a:gd name="connsiteX4" fmla="*/ 73788 w 74282"/>
                  <a:gd name="connsiteY4" fmla="*/ 31083 h 7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2" h="74033">
                    <a:moveTo>
                      <a:pt x="73788" y="31083"/>
                    </a:moveTo>
                    <a:cubicBezTo>
                      <a:pt x="77102" y="51236"/>
                      <a:pt x="63403" y="70266"/>
                      <a:pt x="43105" y="73536"/>
                    </a:cubicBezTo>
                    <a:cubicBezTo>
                      <a:pt x="22908" y="76852"/>
                      <a:pt x="3800" y="63248"/>
                      <a:pt x="513" y="42993"/>
                    </a:cubicBezTo>
                    <a:cubicBezTo>
                      <a:pt x="-2874" y="22849"/>
                      <a:pt x="10861" y="3884"/>
                      <a:pt x="31095" y="503"/>
                    </a:cubicBezTo>
                    <a:cubicBezTo>
                      <a:pt x="51283" y="-2840"/>
                      <a:pt x="70363" y="10829"/>
                      <a:pt x="73788" y="3108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393B5876-4A4A-5621-62E8-CC322523982A}"/>
                  </a:ext>
                </a:extLst>
              </p:cNvPr>
              <p:cNvSpPr/>
              <p:nvPr/>
            </p:nvSpPr>
            <p:spPr>
              <a:xfrm>
                <a:off x="3496315" y="3951187"/>
                <a:ext cx="106204" cy="105943"/>
              </a:xfrm>
              <a:custGeom>
                <a:avLst/>
                <a:gdLst>
                  <a:gd name="connsiteX0" fmla="*/ 73715 w 74222"/>
                  <a:gd name="connsiteY0" fmla="*/ 31091 h 74040"/>
                  <a:gd name="connsiteX1" fmla="*/ 43069 w 74222"/>
                  <a:gd name="connsiteY1" fmla="*/ 73544 h 74040"/>
                  <a:gd name="connsiteX2" fmla="*/ 524 w 74222"/>
                  <a:gd name="connsiteY2" fmla="*/ 43029 h 74040"/>
                  <a:gd name="connsiteX3" fmla="*/ 31096 w 74222"/>
                  <a:gd name="connsiteY3" fmla="*/ 502 h 74040"/>
                  <a:gd name="connsiteX4" fmla="*/ 73715 w 74222"/>
                  <a:gd name="connsiteY4" fmla="*/ 31091 h 74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22" h="74040">
                    <a:moveTo>
                      <a:pt x="73715" y="31091"/>
                    </a:moveTo>
                    <a:cubicBezTo>
                      <a:pt x="77075" y="51272"/>
                      <a:pt x="63405" y="70274"/>
                      <a:pt x="43069" y="73544"/>
                    </a:cubicBezTo>
                    <a:cubicBezTo>
                      <a:pt x="22909" y="76851"/>
                      <a:pt x="3801" y="63292"/>
                      <a:pt x="524" y="43029"/>
                    </a:cubicBezTo>
                    <a:cubicBezTo>
                      <a:pt x="-2901" y="22848"/>
                      <a:pt x="10835" y="3883"/>
                      <a:pt x="31096" y="502"/>
                    </a:cubicBezTo>
                    <a:cubicBezTo>
                      <a:pt x="51257" y="-2841"/>
                      <a:pt x="70328" y="10864"/>
                      <a:pt x="73715" y="3109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C9DD34C8-0A97-7859-9C46-C23851587F84}"/>
                  </a:ext>
                </a:extLst>
              </p:cNvPr>
              <p:cNvSpPr/>
              <p:nvPr/>
            </p:nvSpPr>
            <p:spPr>
              <a:xfrm>
                <a:off x="2526899" y="4233648"/>
                <a:ext cx="176722" cy="195769"/>
              </a:xfrm>
              <a:custGeom>
                <a:avLst/>
                <a:gdLst>
                  <a:gd name="connsiteX0" fmla="*/ 71979 w 123505"/>
                  <a:gd name="connsiteY0" fmla="*/ 19269 h 136816"/>
                  <a:gd name="connsiteX1" fmla="*/ 4917 w 123505"/>
                  <a:gd name="connsiteY1" fmla="*/ 18367 h 136816"/>
                  <a:gd name="connsiteX2" fmla="*/ 123506 w 123505"/>
                  <a:gd name="connsiteY2" fmla="*/ 131347 h 136816"/>
                  <a:gd name="connsiteX3" fmla="*/ 71979 w 123505"/>
                  <a:gd name="connsiteY3" fmla="*/ 19269 h 136816"/>
                </a:gdLst>
                <a:ahLst/>
                <a:cxnLst>
                  <a:cxn ang="0">
                    <a:pos x="connsiteX0" y="connsiteY0"/>
                  </a:cxn>
                  <a:cxn ang="0">
                    <a:pos x="connsiteX1" y="connsiteY1"/>
                  </a:cxn>
                  <a:cxn ang="0">
                    <a:pos x="connsiteX2" y="connsiteY2"/>
                  </a:cxn>
                  <a:cxn ang="0">
                    <a:pos x="connsiteX3" y="connsiteY3"/>
                  </a:cxn>
                </a:cxnLst>
                <a:rect l="l" t="t" r="r" b="b"/>
                <a:pathLst>
                  <a:path w="123505" h="136816">
                    <a:moveTo>
                      <a:pt x="71979" y="19269"/>
                    </a:moveTo>
                    <a:cubicBezTo>
                      <a:pt x="71979" y="19269"/>
                      <a:pt x="27015" y="-23478"/>
                      <a:pt x="4917" y="18367"/>
                    </a:cubicBezTo>
                    <a:cubicBezTo>
                      <a:pt x="-17265" y="60285"/>
                      <a:pt x="37945" y="161319"/>
                      <a:pt x="123506" y="131347"/>
                    </a:cubicBezTo>
                    <a:lnTo>
                      <a:pt x="71979" y="19269"/>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2F5CC73F-A0A8-BD7F-339B-20E29E6C13DF}"/>
                  </a:ext>
                </a:extLst>
              </p:cNvPr>
              <p:cNvSpPr/>
              <p:nvPr/>
            </p:nvSpPr>
            <p:spPr>
              <a:xfrm>
                <a:off x="3842385" y="4040091"/>
                <a:ext cx="137027" cy="217559"/>
              </a:xfrm>
              <a:custGeom>
                <a:avLst/>
                <a:gdLst>
                  <a:gd name="connsiteX0" fmla="*/ 9342 w 95763"/>
                  <a:gd name="connsiteY0" fmla="*/ 39440 h 152044"/>
                  <a:gd name="connsiteX1" fmla="*/ 81638 w 95763"/>
                  <a:gd name="connsiteY1" fmla="*/ 9975 h 152044"/>
                  <a:gd name="connsiteX2" fmla="*/ 0 w 95763"/>
                  <a:gd name="connsiteY2" fmla="*/ 151914 h 152044"/>
                  <a:gd name="connsiteX3" fmla="*/ 9342 w 95763"/>
                  <a:gd name="connsiteY3" fmla="*/ 39440 h 152044"/>
                </a:gdLst>
                <a:ahLst/>
                <a:cxnLst>
                  <a:cxn ang="0">
                    <a:pos x="connsiteX0" y="connsiteY0"/>
                  </a:cxn>
                  <a:cxn ang="0">
                    <a:pos x="connsiteX1" y="connsiteY1"/>
                  </a:cxn>
                  <a:cxn ang="0">
                    <a:pos x="connsiteX2" y="connsiteY2"/>
                  </a:cxn>
                  <a:cxn ang="0">
                    <a:pos x="connsiteX3" y="connsiteY3"/>
                  </a:cxn>
                </a:cxnLst>
                <a:rect l="l" t="t" r="r" b="b"/>
                <a:pathLst>
                  <a:path w="95763" h="152044">
                    <a:moveTo>
                      <a:pt x="9342" y="39440"/>
                    </a:moveTo>
                    <a:cubicBezTo>
                      <a:pt x="9342" y="39440"/>
                      <a:pt x="48536" y="-23921"/>
                      <a:pt x="81638" y="9975"/>
                    </a:cubicBezTo>
                    <a:cubicBezTo>
                      <a:pt x="114740" y="43862"/>
                      <a:pt x="90509" y="156409"/>
                      <a:pt x="0" y="151914"/>
                    </a:cubicBezTo>
                    <a:lnTo>
                      <a:pt x="9342" y="3944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5" name="Freeform 274">
                <a:extLst>
                  <a:ext uri="{FF2B5EF4-FFF2-40B4-BE49-F238E27FC236}">
                    <a16:creationId xmlns:a16="http://schemas.microsoft.com/office/drawing/2014/main" id="{5B591C7C-F440-D625-CB38-4401F0923376}"/>
                  </a:ext>
                </a:extLst>
              </p:cNvPr>
              <p:cNvSpPr/>
              <p:nvPr/>
            </p:nvSpPr>
            <p:spPr>
              <a:xfrm>
                <a:off x="3794398" y="5633862"/>
                <a:ext cx="304003" cy="173300"/>
              </a:xfrm>
              <a:custGeom>
                <a:avLst/>
                <a:gdLst>
                  <a:gd name="connsiteX0" fmla="*/ 0 w 212457"/>
                  <a:gd name="connsiteY0" fmla="*/ 60561 h 121113"/>
                  <a:gd name="connsiteX1" fmla="*/ 106229 w 212457"/>
                  <a:gd name="connsiteY1" fmla="*/ 121113 h 121113"/>
                  <a:gd name="connsiteX2" fmla="*/ 212458 w 212457"/>
                  <a:gd name="connsiteY2" fmla="*/ 60561 h 121113"/>
                  <a:gd name="connsiteX3" fmla="*/ 106229 w 212457"/>
                  <a:gd name="connsiteY3" fmla="*/ 0 h 121113"/>
                  <a:gd name="connsiteX4" fmla="*/ 0 w 212457"/>
                  <a:gd name="connsiteY4" fmla="*/ 60561 h 1211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113">
                    <a:moveTo>
                      <a:pt x="0" y="60561"/>
                    </a:moveTo>
                    <a:cubicBezTo>
                      <a:pt x="0" y="94024"/>
                      <a:pt x="47530" y="121113"/>
                      <a:pt x="106229" y="121113"/>
                    </a:cubicBezTo>
                    <a:cubicBezTo>
                      <a:pt x="164900" y="121113"/>
                      <a:pt x="212458" y="94024"/>
                      <a:pt x="212458" y="60561"/>
                    </a:cubicBezTo>
                    <a:cubicBezTo>
                      <a:pt x="212458" y="27098"/>
                      <a:pt x="164900" y="0"/>
                      <a:pt x="106229" y="0"/>
                    </a:cubicBezTo>
                    <a:cubicBezTo>
                      <a:pt x="47530" y="0"/>
                      <a:pt x="0" y="27098"/>
                      <a:pt x="0" y="6056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D14DE689-EAEF-AE63-64DC-9AEFD69480AB}"/>
                  </a:ext>
                </a:extLst>
              </p:cNvPr>
              <p:cNvSpPr/>
              <p:nvPr/>
            </p:nvSpPr>
            <p:spPr>
              <a:xfrm>
                <a:off x="2738202" y="5657137"/>
                <a:ext cx="303937" cy="173247"/>
              </a:xfrm>
              <a:custGeom>
                <a:avLst/>
                <a:gdLst>
                  <a:gd name="connsiteX0" fmla="*/ 0 w 212411"/>
                  <a:gd name="connsiteY0" fmla="*/ 60552 h 121076"/>
                  <a:gd name="connsiteX1" fmla="*/ 106220 w 212411"/>
                  <a:gd name="connsiteY1" fmla="*/ 121077 h 121076"/>
                  <a:gd name="connsiteX2" fmla="*/ 212412 w 212411"/>
                  <a:gd name="connsiteY2" fmla="*/ 60552 h 121076"/>
                  <a:gd name="connsiteX3" fmla="*/ 106220 w 212411"/>
                  <a:gd name="connsiteY3" fmla="*/ 0 h 121076"/>
                  <a:gd name="connsiteX4" fmla="*/ 0 w 212411"/>
                  <a:gd name="connsiteY4" fmla="*/ 60552 h 1210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11" h="121076">
                    <a:moveTo>
                      <a:pt x="0" y="60552"/>
                    </a:moveTo>
                    <a:cubicBezTo>
                      <a:pt x="0" y="93978"/>
                      <a:pt x="47557" y="121077"/>
                      <a:pt x="106220" y="121077"/>
                    </a:cubicBezTo>
                    <a:cubicBezTo>
                      <a:pt x="164854" y="121077"/>
                      <a:pt x="212412" y="93978"/>
                      <a:pt x="212412" y="60552"/>
                    </a:cubicBezTo>
                    <a:cubicBezTo>
                      <a:pt x="212412" y="27098"/>
                      <a:pt x="164854" y="0"/>
                      <a:pt x="106220" y="0"/>
                    </a:cubicBezTo>
                    <a:cubicBezTo>
                      <a:pt x="47557" y="0"/>
                      <a:pt x="0" y="27098"/>
                      <a:pt x="0"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57" name="Group 356">
              <a:extLst>
                <a:ext uri="{FF2B5EF4-FFF2-40B4-BE49-F238E27FC236}">
                  <a16:creationId xmlns:a16="http://schemas.microsoft.com/office/drawing/2014/main" id="{03E9798A-C9DF-EEF4-60CC-6FC160DA2C3B}"/>
                </a:ext>
              </a:extLst>
            </p:cNvPr>
            <p:cNvGrpSpPr/>
            <p:nvPr/>
          </p:nvGrpSpPr>
          <p:grpSpPr>
            <a:xfrm>
              <a:off x="4971455" y="3253603"/>
              <a:ext cx="3280025" cy="3038836"/>
              <a:chOff x="4971455" y="3253603"/>
              <a:chExt cx="3280025" cy="3038836"/>
            </a:xfrm>
          </p:grpSpPr>
          <p:sp>
            <p:nvSpPr>
              <p:cNvPr id="325" name="Freeform 324">
                <a:extLst>
                  <a:ext uri="{FF2B5EF4-FFF2-40B4-BE49-F238E27FC236}">
                    <a16:creationId xmlns:a16="http://schemas.microsoft.com/office/drawing/2014/main" id="{F483CB02-2E2C-32C2-CFFF-032C9334031E}"/>
                  </a:ext>
                </a:extLst>
              </p:cNvPr>
              <p:cNvSpPr/>
              <p:nvPr/>
            </p:nvSpPr>
            <p:spPr>
              <a:xfrm>
                <a:off x="4971455" y="5549643"/>
                <a:ext cx="303950" cy="173287"/>
              </a:xfrm>
              <a:custGeom>
                <a:avLst/>
                <a:gdLst>
                  <a:gd name="connsiteX0" fmla="*/ 212421 w 212420"/>
                  <a:gd name="connsiteY0" fmla="*/ 60552 h 121104"/>
                  <a:gd name="connsiteX1" fmla="*/ 106229 w 212420"/>
                  <a:gd name="connsiteY1" fmla="*/ 121104 h 121104"/>
                  <a:gd name="connsiteX2" fmla="*/ 0 w 212420"/>
                  <a:gd name="connsiteY2" fmla="*/ 60552 h 121104"/>
                  <a:gd name="connsiteX3" fmla="*/ 106229 w 212420"/>
                  <a:gd name="connsiteY3" fmla="*/ 0 h 121104"/>
                  <a:gd name="connsiteX4" fmla="*/ 212421 w 212420"/>
                  <a:gd name="connsiteY4" fmla="*/ 60552 h 121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20" h="121104">
                    <a:moveTo>
                      <a:pt x="212421" y="60552"/>
                    </a:moveTo>
                    <a:cubicBezTo>
                      <a:pt x="212421" y="94015"/>
                      <a:pt x="164863" y="121104"/>
                      <a:pt x="106229" y="121104"/>
                    </a:cubicBezTo>
                    <a:cubicBezTo>
                      <a:pt x="47567" y="121104"/>
                      <a:pt x="0" y="94015"/>
                      <a:pt x="0" y="60552"/>
                    </a:cubicBezTo>
                    <a:cubicBezTo>
                      <a:pt x="0" y="27089"/>
                      <a:pt x="47567" y="0"/>
                      <a:pt x="106229" y="0"/>
                    </a:cubicBezTo>
                    <a:cubicBezTo>
                      <a:pt x="164863" y="0"/>
                      <a:pt x="212421" y="27089"/>
                      <a:pt x="212421"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7" name="Freeform 216">
                <a:extLst>
                  <a:ext uri="{FF2B5EF4-FFF2-40B4-BE49-F238E27FC236}">
                    <a16:creationId xmlns:a16="http://schemas.microsoft.com/office/drawing/2014/main" id="{49E16B70-6DC6-BD98-8984-8F12D0EBC4AB}"/>
                  </a:ext>
                </a:extLst>
              </p:cNvPr>
              <p:cNvSpPr/>
              <p:nvPr/>
            </p:nvSpPr>
            <p:spPr>
              <a:xfrm>
                <a:off x="7947475" y="5607252"/>
                <a:ext cx="304005" cy="173338"/>
              </a:xfrm>
              <a:custGeom>
                <a:avLst/>
                <a:gdLst>
                  <a:gd name="connsiteX0" fmla="*/ 0 w 212458"/>
                  <a:gd name="connsiteY0" fmla="*/ 60552 h 121140"/>
                  <a:gd name="connsiteX1" fmla="*/ 106229 w 212458"/>
                  <a:gd name="connsiteY1" fmla="*/ 121141 h 121140"/>
                  <a:gd name="connsiteX2" fmla="*/ 212458 w 212458"/>
                  <a:gd name="connsiteY2" fmla="*/ 60552 h 121140"/>
                  <a:gd name="connsiteX3" fmla="*/ 106229 w 212458"/>
                  <a:gd name="connsiteY3" fmla="*/ 0 h 121140"/>
                  <a:gd name="connsiteX4" fmla="*/ 0 w 212458"/>
                  <a:gd name="connsiteY4" fmla="*/ 60552 h 121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8" h="121140">
                    <a:moveTo>
                      <a:pt x="0" y="60552"/>
                    </a:moveTo>
                    <a:cubicBezTo>
                      <a:pt x="0" y="93978"/>
                      <a:pt x="47530" y="121141"/>
                      <a:pt x="106229" y="121141"/>
                    </a:cubicBezTo>
                    <a:cubicBezTo>
                      <a:pt x="164901" y="121141"/>
                      <a:pt x="212458" y="93978"/>
                      <a:pt x="212458" y="60552"/>
                    </a:cubicBezTo>
                    <a:cubicBezTo>
                      <a:pt x="212458" y="27125"/>
                      <a:pt x="164901" y="0"/>
                      <a:pt x="106229" y="0"/>
                    </a:cubicBezTo>
                    <a:cubicBezTo>
                      <a:pt x="47530" y="0"/>
                      <a:pt x="0" y="27125"/>
                      <a:pt x="0" y="6055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8" name="Freeform 217">
                <a:extLst>
                  <a:ext uri="{FF2B5EF4-FFF2-40B4-BE49-F238E27FC236}">
                    <a16:creationId xmlns:a16="http://schemas.microsoft.com/office/drawing/2014/main" id="{0377C2B9-0470-2E21-E35C-154CE10EC4BF}"/>
                  </a:ext>
                </a:extLst>
              </p:cNvPr>
              <p:cNvSpPr/>
              <p:nvPr/>
            </p:nvSpPr>
            <p:spPr>
              <a:xfrm>
                <a:off x="6845803" y="5141450"/>
                <a:ext cx="402447" cy="599458"/>
              </a:xfrm>
              <a:custGeom>
                <a:avLst/>
                <a:gdLst>
                  <a:gd name="connsiteX0" fmla="*/ 90435 w 281256"/>
                  <a:gd name="connsiteY0" fmla="*/ 21 h 418940"/>
                  <a:gd name="connsiteX1" fmla="*/ 0 w 281256"/>
                  <a:gd name="connsiteY1" fmla="*/ 299880 h 418940"/>
                  <a:gd name="connsiteX2" fmla="*/ 90509 w 281256"/>
                  <a:gd name="connsiteY2" fmla="*/ 390726 h 418940"/>
                  <a:gd name="connsiteX3" fmla="*/ 188984 w 281256"/>
                  <a:gd name="connsiteY3" fmla="*/ 414545 h 418940"/>
                  <a:gd name="connsiteX4" fmla="*/ 281256 w 281256"/>
                  <a:gd name="connsiteY4" fmla="*/ 415301 h 418940"/>
                  <a:gd name="connsiteX5" fmla="*/ 192224 w 281256"/>
                  <a:gd name="connsiteY5" fmla="*/ 395875 h 418940"/>
                  <a:gd name="connsiteX6" fmla="*/ 26539 w 281256"/>
                  <a:gd name="connsiteY6" fmla="*/ 296315 h 418940"/>
                  <a:gd name="connsiteX7" fmla="*/ 90435 w 281256"/>
                  <a:gd name="connsiteY7" fmla="*/ 21 h 418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1256" h="418940">
                    <a:moveTo>
                      <a:pt x="90435" y="21"/>
                    </a:moveTo>
                    <a:cubicBezTo>
                      <a:pt x="89964" y="-1812"/>
                      <a:pt x="1948" y="116989"/>
                      <a:pt x="0" y="299880"/>
                    </a:cubicBezTo>
                    <a:cubicBezTo>
                      <a:pt x="8945" y="353735"/>
                      <a:pt x="56825" y="376836"/>
                      <a:pt x="90509" y="390726"/>
                    </a:cubicBezTo>
                    <a:cubicBezTo>
                      <a:pt x="126777" y="404653"/>
                      <a:pt x="160636" y="410695"/>
                      <a:pt x="188984" y="414545"/>
                    </a:cubicBezTo>
                    <a:cubicBezTo>
                      <a:pt x="245735" y="421665"/>
                      <a:pt x="281145" y="418792"/>
                      <a:pt x="281256" y="415301"/>
                    </a:cubicBezTo>
                    <a:cubicBezTo>
                      <a:pt x="281431" y="411450"/>
                      <a:pt x="246677" y="407601"/>
                      <a:pt x="192224" y="395875"/>
                    </a:cubicBezTo>
                    <a:cubicBezTo>
                      <a:pt x="144805" y="382667"/>
                      <a:pt x="45970" y="368058"/>
                      <a:pt x="26539" y="296315"/>
                    </a:cubicBezTo>
                    <a:cubicBezTo>
                      <a:pt x="27730" y="132574"/>
                      <a:pt x="102943" y="2287"/>
                      <a:pt x="90435" y="2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9" name="Freeform 218">
                <a:extLst>
                  <a:ext uri="{FF2B5EF4-FFF2-40B4-BE49-F238E27FC236}">
                    <a16:creationId xmlns:a16="http://schemas.microsoft.com/office/drawing/2014/main" id="{79752B59-7C7F-7591-E779-C56FC1B1CE0D}"/>
                  </a:ext>
                </a:extLst>
              </p:cNvPr>
              <p:cNvSpPr/>
              <p:nvPr/>
            </p:nvSpPr>
            <p:spPr>
              <a:xfrm>
                <a:off x="7035104" y="5772942"/>
                <a:ext cx="971635" cy="499583"/>
              </a:xfrm>
              <a:custGeom>
                <a:avLst/>
                <a:gdLst>
                  <a:gd name="connsiteX0" fmla="*/ 679042 w 679041"/>
                  <a:gd name="connsiteY0" fmla="*/ 12549 h 349141"/>
                  <a:gd name="connsiteX1" fmla="*/ 25929 w 679041"/>
                  <a:gd name="connsiteY1" fmla="*/ 39887 h 349141"/>
                  <a:gd name="connsiteX2" fmla="*/ 0 w 679041"/>
                  <a:gd name="connsiteY2" fmla="*/ 349141 h 349141"/>
                  <a:gd name="connsiteX3" fmla="*/ 291317 w 679041"/>
                  <a:gd name="connsiteY3" fmla="*/ 349141 h 349141"/>
                  <a:gd name="connsiteX4" fmla="*/ 310998 w 679041"/>
                  <a:gd name="connsiteY4" fmla="*/ 262790 h 349141"/>
                  <a:gd name="connsiteX5" fmla="*/ 345946 w 679041"/>
                  <a:gd name="connsiteY5" fmla="*/ 259832 h 349141"/>
                  <a:gd name="connsiteX6" fmla="*/ 351244 w 679041"/>
                  <a:gd name="connsiteY6" fmla="*/ 349141 h 349141"/>
                  <a:gd name="connsiteX7" fmla="*/ 640789 w 679041"/>
                  <a:gd name="connsiteY7" fmla="*/ 349141 h 349141"/>
                  <a:gd name="connsiteX8" fmla="*/ 679042 w 679041"/>
                  <a:gd name="connsiteY8" fmla="*/ 12549 h 34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9041" h="349141">
                    <a:moveTo>
                      <a:pt x="679042" y="12549"/>
                    </a:moveTo>
                    <a:cubicBezTo>
                      <a:pt x="505391" y="-27103"/>
                      <a:pt x="25929" y="39887"/>
                      <a:pt x="25929" y="39887"/>
                    </a:cubicBezTo>
                    <a:cubicBezTo>
                      <a:pt x="25929" y="39887"/>
                      <a:pt x="12840" y="195430"/>
                      <a:pt x="0" y="349141"/>
                    </a:cubicBezTo>
                    <a:lnTo>
                      <a:pt x="291317" y="349141"/>
                    </a:lnTo>
                    <a:lnTo>
                      <a:pt x="310998" y="262790"/>
                    </a:lnTo>
                    <a:lnTo>
                      <a:pt x="345946" y="259832"/>
                    </a:lnTo>
                    <a:cubicBezTo>
                      <a:pt x="345946" y="259832"/>
                      <a:pt x="348143" y="297219"/>
                      <a:pt x="351244" y="349141"/>
                    </a:cubicBezTo>
                    <a:lnTo>
                      <a:pt x="640789" y="349141"/>
                    </a:lnTo>
                    <a:cubicBezTo>
                      <a:pt x="661346" y="182618"/>
                      <a:pt x="679042" y="12549"/>
                      <a:pt x="679042" y="12549"/>
                    </a:cubicBezTo>
                  </a:path>
                </a:pathLst>
              </a:custGeom>
              <a:solidFill>
                <a:srgbClr val="56352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0" name="Freeform 219">
                <a:extLst>
                  <a:ext uri="{FF2B5EF4-FFF2-40B4-BE49-F238E27FC236}">
                    <a16:creationId xmlns:a16="http://schemas.microsoft.com/office/drawing/2014/main" id="{1366E185-7EBD-F89A-147F-A02693114A04}"/>
                  </a:ext>
                </a:extLst>
              </p:cNvPr>
              <p:cNvSpPr/>
              <p:nvPr/>
            </p:nvSpPr>
            <p:spPr>
              <a:xfrm>
                <a:off x="7035356" y="5773026"/>
                <a:ext cx="963658" cy="499499"/>
              </a:xfrm>
              <a:custGeom>
                <a:avLst/>
                <a:gdLst>
                  <a:gd name="connsiteX0" fmla="*/ 419073 w 673466"/>
                  <a:gd name="connsiteY0" fmla="*/ 306086 h 349082"/>
                  <a:gd name="connsiteX1" fmla="*/ 496132 w 673466"/>
                  <a:gd name="connsiteY1" fmla="*/ 303166 h 349082"/>
                  <a:gd name="connsiteX2" fmla="*/ 494433 w 673466"/>
                  <a:gd name="connsiteY2" fmla="*/ 349082 h 349082"/>
                  <a:gd name="connsiteX3" fmla="*/ 509646 w 673466"/>
                  <a:gd name="connsiteY3" fmla="*/ 349082 h 349082"/>
                  <a:gd name="connsiteX4" fmla="*/ 511381 w 673466"/>
                  <a:gd name="connsiteY4" fmla="*/ 302411 h 349082"/>
                  <a:gd name="connsiteX5" fmla="*/ 582487 w 673466"/>
                  <a:gd name="connsiteY5" fmla="*/ 298201 h 349082"/>
                  <a:gd name="connsiteX6" fmla="*/ 577724 w 673466"/>
                  <a:gd name="connsiteY6" fmla="*/ 349082 h 349082"/>
                  <a:gd name="connsiteX7" fmla="*/ 592983 w 673466"/>
                  <a:gd name="connsiteY7" fmla="*/ 349082 h 349082"/>
                  <a:gd name="connsiteX8" fmla="*/ 597847 w 673466"/>
                  <a:gd name="connsiteY8" fmla="*/ 297197 h 349082"/>
                  <a:gd name="connsiteX9" fmla="*/ 647389 w 673466"/>
                  <a:gd name="connsiteY9" fmla="*/ 293448 h 349082"/>
                  <a:gd name="connsiteX10" fmla="*/ 648543 w 673466"/>
                  <a:gd name="connsiteY10" fmla="*/ 283630 h 349082"/>
                  <a:gd name="connsiteX11" fmla="*/ 598752 w 673466"/>
                  <a:gd name="connsiteY11" fmla="*/ 287480 h 349082"/>
                  <a:gd name="connsiteX12" fmla="*/ 603939 w 673466"/>
                  <a:gd name="connsiteY12" fmla="*/ 223759 h 349082"/>
                  <a:gd name="connsiteX13" fmla="*/ 656011 w 673466"/>
                  <a:gd name="connsiteY13" fmla="*/ 219946 h 349082"/>
                  <a:gd name="connsiteX14" fmla="*/ 657091 w 673466"/>
                  <a:gd name="connsiteY14" fmla="*/ 210164 h 349082"/>
                  <a:gd name="connsiteX15" fmla="*/ 604696 w 673466"/>
                  <a:gd name="connsiteY15" fmla="*/ 214042 h 349082"/>
                  <a:gd name="connsiteX16" fmla="*/ 610004 w 673466"/>
                  <a:gd name="connsiteY16" fmla="*/ 141654 h 349082"/>
                  <a:gd name="connsiteX17" fmla="*/ 665851 w 673466"/>
                  <a:gd name="connsiteY17" fmla="*/ 132839 h 349082"/>
                  <a:gd name="connsiteX18" fmla="*/ 666968 w 673466"/>
                  <a:gd name="connsiteY18" fmla="*/ 122688 h 349082"/>
                  <a:gd name="connsiteX19" fmla="*/ 610651 w 673466"/>
                  <a:gd name="connsiteY19" fmla="*/ 131762 h 349082"/>
                  <a:gd name="connsiteX20" fmla="*/ 613927 w 673466"/>
                  <a:gd name="connsiteY20" fmla="*/ 81028 h 349082"/>
                  <a:gd name="connsiteX21" fmla="*/ 672414 w 673466"/>
                  <a:gd name="connsiteY21" fmla="*/ 73327 h 349082"/>
                  <a:gd name="connsiteX22" fmla="*/ 673467 w 673466"/>
                  <a:gd name="connsiteY22" fmla="*/ 63325 h 349082"/>
                  <a:gd name="connsiteX23" fmla="*/ 614509 w 673466"/>
                  <a:gd name="connsiteY23" fmla="*/ 71209 h 349082"/>
                  <a:gd name="connsiteX24" fmla="*/ 618441 w 673466"/>
                  <a:gd name="connsiteY24" fmla="*/ 3676 h 349082"/>
                  <a:gd name="connsiteX25" fmla="*/ 603404 w 673466"/>
                  <a:gd name="connsiteY25" fmla="*/ 2487 h 349082"/>
                  <a:gd name="connsiteX26" fmla="*/ 599324 w 673466"/>
                  <a:gd name="connsiteY26" fmla="*/ 72969 h 349082"/>
                  <a:gd name="connsiteX27" fmla="*/ 515452 w 673466"/>
                  <a:gd name="connsiteY27" fmla="*/ 81350 h 349082"/>
                  <a:gd name="connsiteX28" fmla="*/ 515711 w 673466"/>
                  <a:gd name="connsiteY28" fmla="*/ 0 h 349082"/>
                  <a:gd name="connsiteX29" fmla="*/ 500637 w 673466"/>
                  <a:gd name="connsiteY29" fmla="*/ 74 h 349082"/>
                  <a:gd name="connsiteX30" fmla="*/ 500350 w 673466"/>
                  <a:gd name="connsiteY30" fmla="*/ 82538 h 349082"/>
                  <a:gd name="connsiteX31" fmla="*/ 413192 w 673466"/>
                  <a:gd name="connsiteY31" fmla="*/ 87936 h 349082"/>
                  <a:gd name="connsiteX32" fmla="*/ 410525 w 673466"/>
                  <a:gd name="connsiteY32" fmla="*/ 2985 h 349082"/>
                  <a:gd name="connsiteX33" fmla="*/ 395599 w 673466"/>
                  <a:gd name="connsiteY33" fmla="*/ 3703 h 349082"/>
                  <a:gd name="connsiteX34" fmla="*/ 398229 w 673466"/>
                  <a:gd name="connsiteY34" fmla="*/ 88618 h 349082"/>
                  <a:gd name="connsiteX35" fmla="*/ 340536 w 673466"/>
                  <a:gd name="connsiteY35" fmla="*/ 90276 h 349082"/>
                  <a:gd name="connsiteX36" fmla="*/ 347062 w 673466"/>
                  <a:gd name="connsiteY36" fmla="*/ 6733 h 349082"/>
                  <a:gd name="connsiteX37" fmla="*/ 332062 w 673466"/>
                  <a:gd name="connsiteY37" fmla="*/ 7811 h 349082"/>
                  <a:gd name="connsiteX38" fmla="*/ 325573 w 673466"/>
                  <a:gd name="connsiteY38" fmla="*/ 90524 h 349082"/>
                  <a:gd name="connsiteX39" fmla="*/ 299939 w 673466"/>
                  <a:gd name="connsiteY39" fmla="*/ 90635 h 349082"/>
                  <a:gd name="connsiteX40" fmla="*/ 315188 w 673466"/>
                  <a:gd name="connsiteY40" fmla="*/ 9036 h 349082"/>
                  <a:gd name="connsiteX41" fmla="*/ 299939 w 673466"/>
                  <a:gd name="connsiteY41" fmla="*/ 10252 h 349082"/>
                  <a:gd name="connsiteX42" fmla="*/ 284902 w 673466"/>
                  <a:gd name="connsiteY42" fmla="*/ 90635 h 349082"/>
                  <a:gd name="connsiteX43" fmla="*/ 197642 w 673466"/>
                  <a:gd name="connsiteY43" fmla="*/ 88480 h 349082"/>
                  <a:gd name="connsiteX44" fmla="*/ 204926 w 673466"/>
                  <a:gd name="connsiteY44" fmla="*/ 18855 h 349082"/>
                  <a:gd name="connsiteX45" fmla="*/ 189814 w 673466"/>
                  <a:gd name="connsiteY45" fmla="*/ 20402 h 349082"/>
                  <a:gd name="connsiteX46" fmla="*/ 182744 w 673466"/>
                  <a:gd name="connsiteY46" fmla="*/ 87789 h 349082"/>
                  <a:gd name="connsiteX47" fmla="*/ 102878 w 673466"/>
                  <a:gd name="connsiteY47" fmla="*/ 82032 h 349082"/>
                  <a:gd name="connsiteX48" fmla="*/ 109764 w 673466"/>
                  <a:gd name="connsiteY48" fmla="*/ 29217 h 349082"/>
                  <a:gd name="connsiteX49" fmla="*/ 94404 w 673466"/>
                  <a:gd name="connsiteY49" fmla="*/ 31050 h 349082"/>
                  <a:gd name="connsiteX50" fmla="*/ 87915 w 673466"/>
                  <a:gd name="connsiteY50" fmla="*/ 80595 h 349082"/>
                  <a:gd name="connsiteX51" fmla="*/ 22976 w 673466"/>
                  <a:gd name="connsiteY51" fmla="*/ 72683 h 349082"/>
                  <a:gd name="connsiteX52" fmla="*/ 22219 w 673466"/>
                  <a:gd name="connsiteY52" fmla="*/ 82391 h 349082"/>
                  <a:gd name="connsiteX53" fmla="*/ 86687 w 673466"/>
                  <a:gd name="connsiteY53" fmla="*/ 90128 h 349082"/>
                  <a:gd name="connsiteX54" fmla="*/ 79653 w 673466"/>
                  <a:gd name="connsiteY54" fmla="*/ 146545 h 349082"/>
                  <a:gd name="connsiteX55" fmla="*/ 17132 w 673466"/>
                  <a:gd name="connsiteY55" fmla="*/ 142446 h 349082"/>
                  <a:gd name="connsiteX56" fmla="*/ 16302 w 673466"/>
                  <a:gd name="connsiteY56" fmla="*/ 152016 h 349082"/>
                  <a:gd name="connsiteX57" fmla="*/ 78462 w 673466"/>
                  <a:gd name="connsiteY57" fmla="*/ 156151 h 349082"/>
                  <a:gd name="connsiteX58" fmla="*/ 71216 w 673466"/>
                  <a:gd name="connsiteY58" fmla="*/ 217570 h 349082"/>
                  <a:gd name="connsiteX59" fmla="*/ 11326 w 673466"/>
                  <a:gd name="connsiteY59" fmla="*/ 211638 h 349082"/>
                  <a:gd name="connsiteX60" fmla="*/ 10495 w 673466"/>
                  <a:gd name="connsiteY60" fmla="*/ 221282 h 349082"/>
                  <a:gd name="connsiteX61" fmla="*/ 70136 w 673466"/>
                  <a:gd name="connsiteY61" fmla="*/ 227103 h 349082"/>
                  <a:gd name="connsiteX62" fmla="*/ 63610 w 673466"/>
                  <a:gd name="connsiteY62" fmla="*/ 287047 h 349082"/>
                  <a:gd name="connsiteX63" fmla="*/ 5594 w 673466"/>
                  <a:gd name="connsiteY63" fmla="*/ 280360 h 349082"/>
                  <a:gd name="connsiteX64" fmla="*/ 4763 w 673466"/>
                  <a:gd name="connsiteY64" fmla="*/ 289994 h 349082"/>
                  <a:gd name="connsiteX65" fmla="*/ 62567 w 673466"/>
                  <a:gd name="connsiteY65" fmla="*/ 296654 h 349082"/>
                  <a:gd name="connsiteX66" fmla="*/ 57877 w 673466"/>
                  <a:gd name="connsiteY66" fmla="*/ 343933 h 349082"/>
                  <a:gd name="connsiteX67" fmla="*/ 794 w 673466"/>
                  <a:gd name="connsiteY67" fmla="*/ 337780 h 349082"/>
                  <a:gd name="connsiteX68" fmla="*/ 0 w 673466"/>
                  <a:gd name="connsiteY68" fmla="*/ 347387 h 349082"/>
                  <a:gd name="connsiteX69" fmla="*/ 15582 w 673466"/>
                  <a:gd name="connsiteY69" fmla="*/ 349082 h 349082"/>
                  <a:gd name="connsiteX70" fmla="*/ 121090 w 673466"/>
                  <a:gd name="connsiteY70" fmla="*/ 349082 h 349082"/>
                  <a:gd name="connsiteX71" fmla="*/ 72952 w 673466"/>
                  <a:gd name="connsiteY71" fmla="*/ 345296 h 349082"/>
                  <a:gd name="connsiteX72" fmla="*/ 77678 w 673466"/>
                  <a:gd name="connsiteY72" fmla="*/ 297990 h 349082"/>
                  <a:gd name="connsiteX73" fmla="*/ 160857 w 673466"/>
                  <a:gd name="connsiteY73" fmla="*/ 303921 h 349082"/>
                  <a:gd name="connsiteX74" fmla="*/ 156537 w 673466"/>
                  <a:gd name="connsiteY74" fmla="*/ 349082 h 349082"/>
                  <a:gd name="connsiteX75" fmla="*/ 171500 w 673466"/>
                  <a:gd name="connsiteY75" fmla="*/ 349082 h 349082"/>
                  <a:gd name="connsiteX76" fmla="*/ 175783 w 673466"/>
                  <a:gd name="connsiteY76" fmla="*/ 304603 h 349082"/>
                  <a:gd name="connsiteX77" fmla="*/ 245707 w 673466"/>
                  <a:gd name="connsiteY77" fmla="*/ 306979 h 349082"/>
                  <a:gd name="connsiteX78" fmla="*/ 238314 w 673466"/>
                  <a:gd name="connsiteY78" fmla="*/ 349082 h 349082"/>
                  <a:gd name="connsiteX79" fmla="*/ 253351 w 673466"/>
                  <a:gd name="connsiteY79" fmla="*/ 349082 h 349082"/>
                  <a:gd name="connsiteX80" fmla="*/ 260708 w 673466"/>
                  <a:gd name="connsiteY80" fmla="*/ 307237 h 349082"/>
                  <a:gd name="connsiteX81" fmla="*/ 300548 w 673466"/>
                  <a:gd name="connsiteY81" fmla="*/ 307596 h 349082"/>
                  <a:gd name="connsiteX82" fmla="*/ 302745 w 673466"/>
                  <a:gd name="connsiteY82" fmla="*/ 298026 h 349082"/>
                  <a:gd name="connsiteX83" fmla="*/ 262360 w 673466"/>
                  <a:gd name="connsiteY83" fmla="*/ 297694 h 349082"/>
                  <a:gd name="connsiteX84" fmla="*/ 273501 w 673466"/>
                  <a:gd name="connsiteY84" fmla="*/ 235125 h 349082"/>
                  <a:gd name="connsiteX85" fmla="*/ 314579 w 673466"/>
                  <a:gd name="connsiteY85" fmla="*/ 235061 h 349082"/>
                  <a:gd name="connsiteX86" fmla="*/ 312595 w 673466"/>
                  <a:gd name="connsiteY86" fmla="*/ 262546 h 349082"/>
                  <a:gd name="connsiteX87" fmla="*/ 327595 w 673466"/>
                  <a:gd name="connsiteY87" fmla="*/ 261284 h 349082"/>
                  <a:gd name="connsiteX88" fmla="*/ 329543 w 673466"/>
                  <a:gd name="connsiteY88" fmla="*/ 234914 h 349082"/>
                  <a:gd name="connsiteX89" fmla="*/ 402272 w 673466"/>
                  <a:gd name="connsiteY89" fmla="*/ 233550 h 349082"/>
                  <a:gd name="connsiteX90" fmla="*/ 403888 w 673466"/>
                  <a:gd name="connsiteY90" fmla="*/ 296939 h 349082"/>
                  <a:gd name="connsiteX91" fmla="*/ 348004 w 673466"/>
                  <a:gd name="connsiteY91" fmla="*/ 297842 h 349082"/>
                  <a:gd name="connsiteX92" fmla="*/ 348576 w 673466"/>
                  <a:gd name="connsiteY92" fmla="*/ 307412 h 349082"/>
                  <a:gd name="connsiteX93" fmla="*/ 404110 w 673466"/>
                  <a:gd name="connsiteY93" fmla="*/ 306482 h 349082"/>
                  <a:gd name="connsiteX94" fmla="*/ 405115 w 673466"/>
                  <a:gd name="connsiteY94" fmla="*/ 349082 h 349082"/>
                  <a:gd name="connsiteX95" fmla="*/ 420115 w 673466"/>
                  <a:gd name="connsiteY95" fmla="*/ 349082 h 349082"/>
                  <a:gd name="connsiteX96" fmla="*/ 419073 w 673466"/>
                  <a:gd name="connsiteY96" fmla="*/ 306086 h 349082"/>
                  <a:gd name="connsiteX97" fmla="*/ 515415 w 673466"/>
                  <a:gd name="connsiteY97" fmla="*/ 90994 h 349082"/>
                  <a:gd name="connsiteX98" fmla="*/ 598678 w 673466"/>
                  <a:gd name="connsiteY98" fmla="*/ 82787 h 349082"/>
                  <a:gd name="connsiteX99" fmla="*/ 595327 w 673466"/>
                  <a:gd name="connsiteY99" fmla="*/ 133880 h 349082"/>
                  <a:gd name="connsiteX100" fmla="*/ 514917 w 673466"/>
                  <a:gd name="connsiteY100" fmla="*/ 142658 h 349082"/>
                  <a:gd name="connsiteX101" fmla="*/ 515415 w 673466"/>
                  <a:gd name="connsiteY101" fmla="*/ 90994 h 349082"/>
                  <a:gd name="connsiteX102" fmla="*/ 514769 w 673466"/>
                  <a:gd name="connsiteY102" fmla="*/ 152302 h 349082"/>
                  <a:gd name="connsiteX103" fmla="*/ 594672 w 673466"/>
                  <a:gd name="connsiteY103" fmla="*/ 143708 h 349082"/>
                  <a:gd name="connsiteX104" fmla="*/ 589410 w 673466"/>
                  <a:gd name="connsiteY104" fmla="*/ 215055 h 349082"/>
                  <a:gd name="connsiteX105" fmla="*/ 513578 w 673466"/>
                  <a:gd name="connsiteY105" fmla="*/ 219550 h 349082"/>
                  <a:gd name="connsiteX106" fmla="*/ 514769 w 673466"/>
                  <a:gd name="connsiteY106" fmla="*/ 152302 h 349082"/>
                  <a:gd name="connsiteX107" fmla="*/ 513403 w 673466"/>
                  <a:gd name="connsiteY107" fmla="*/ 229157 h 349082"/>
                  <a:gd name="connsiteX108" fmla="*/ 588653 w 673466"/>
                  <a:gd name="connsiteY108" fmla="*/ 224763 h 349082"/>
                  <a:gd name="connsiteX109" fmla="*/ 583318 w 673466"/>
                  <a:gd name="connsiteY109" fmla="*/ 288521 h 349082"/>
                  <a:gd name="connsiteX110" fmla="*/ 511668 w 673466"/>
                  <a:gd name="connsiteY110" fmla="*/ 292803 h 349082"/>
                  <a:gd name="connsiteX111" fmla="*/ 513403 w 673466"/>
                  <a:gd name="connsiteY111" fmla="*/ 229157 h 349082"/>
                  <a:gd name="connsiteX112" fmla="*/ 161799 w 673466"/>
                  <a:gd name="connsiteY112" fmla="*/ 294314 h 349082"/>
                  <a:gd name="connsiteX113" fmla="*/ 78684 w 673466"/>
                  <a:gd name="connsiteY113" fmla="*/ 288420 h 349082"/>
                  <a:gd name="connsiteX114" fmla="*/ 85247 w 673466"/>
                  <a:gd name="connsiteY114" fmla="*/ 228291 h 349082"/>
                  <a:gd name="connsiteX115" fmla="*/ 167928 w 673466"/>
                  <a:gd name="connsiteY115" fmla="*/ 232859 h 349082"/>
                  <a:gd name="connsiteX116" fmla="*/ 161799 w 673466"/>
                  <a:gd name="connsiteY116" fmla="*/ 294314 h 349082"/>
                  <a:gd name="connsiteX117" fmla="*/ 168833 w 673466"/>
                  <a:gd name="connsiteY117" fmla="*/ 223289 h 349082"/>
                  <a:gd name="connsiteX118" fmla="*/ 86290 w 673466"/>
                  <a:gd name="connsiteY118" fmla="*/ 218795 h 349082"/>
                  <a:gd name="connsiteX119" fmla="*/ 93573 w 673466"/>
                  <a:gd name="connsiteY119" fmla="*/ 156833 h 349082"/>
                  <a:gd name="connsiteX120" fmla="*/ 175248 w 673466"/>
                  <a:gd name="connsiteY120" fmla="*/ 160324 h 349082"/>
                  <a:gd name="connsiteX121" fmla="*/ 168833 w 673466"/>
                  <a:gd name="connsiteY121" fmla="*/ 223289 h 349082"/>
                  <a:gd name="connsiteX122" fmla="*/ 94727 w 673466"/>
                  <a:gd name="connsiteY122" fmla="*/ 147300 h 349082"/>
                  <a:gd name="connsiteX123" fmla="*/ 101650 w 673466"/>
                  <a:gd name="connsiteY123" fmla="*/ 91639 h 349082"/>
                  <a:gd name="connsiteX124" fmla="*/ 181700 w 673466"/>
                  <a:gd name="connsiteY124" fmla="*/ 97331 h 349082"/>
                  <a:gd name="connsiteX125" fmla="*/ 176217 w 673466"/>
                  <a:gd name="connsiteY125" fmla="*/ 150754 h 349082"/>
                  <a:gd name="connsiteX126" fmla="*/ 94727 w 673466"/>
                  <a:gd name="connsiteY126" fmla="*/ 147300 h 349082"/>
                  <a:gd name="connsiteX127" fmla="*/ 247360 w 673466"/>
                  <a:gd name="connsiteY127" fmla="*/ 297409 h 349082"/>
                  <a:gd name="connsiteX128" fmla="*/ 176688 w 673466"/>
                  <a:gd name="connsiteY128" fmla="*/ 295033 h 349082"/>
                  <a:gd name="connsiteX129" fmla="*/ 182817 w 673466"/>
                  <a:gd name="connsiteY129" fmla="*/ 233403 h 349082"/>
                  <a:gd name="connsiteX130" fmla="*/ 258501 w 673466"/>
                  <a:gd name="connsiteY130" fmla="*/ 235024 h 349082"/>
                  <a:gd name="connsiteX131" fmla="*/ 247360 w 673466"/>
                  <a:gd name="connsiteY131" fmla="*/ 297409 h 349082"/>
                  <a:gd name="connsiteX132" fmla="*/ 260237 w 673466"/>
                  <a:gd name="connsiteY132" fmla="*/ 225491 h 349082"/>
                  <a:gd name="connsiteX133" fmla="*/ 183722 w 673466"/>
                  <a:gd name="connsiteY133" fmla="*/ 223907 h 349082"/>
                  <a:gd name="connsiteX134" fmla="*/ 190174 w 673466"/>
                  <a:gd name="connsiteY134" fmla="*/ 160720 h 349082"/>
                  <a:gd name="connsiteX135" fmla="*/ 271812 w 673466"/>
                  <a:gd name="connsiteY135" fmla="*/ 161908 h 349082"/>
                  <a:gd name="connsiteX136" fmla="*/ 260237 w 673466"/>
                  <a:gd name="connsiteY136" fmla="*/ 225491 h 349082"/>
                  <a:gd name="connsiteX137" fmla="*/ 191153 w 673466"/>
                  <a:gd name="connsiteY137" fmla="*/ 151150 h 349082"/>
                  <a:gd name="connsiteX138" fmla="*/ 196590 w 673466"/>
                  <a:gd name="connsiteY138" fmla="*/ 98013 h 349082"/>
                  <a:gd name="connsiteX139" fmla="*/ 283130 w 673466"/>
                  <a:gd name="connsiteY139" fmla="*/ 100205 h 349082"/>
                  <a:gd name="connsiteX140" fmla="*/ 273501 w 673466"/>
                  <a:gd name="connsiteY140" fmla="*/ 152375 h 349082"/>
                  <a:gd name="connsiteX141" fmla="*/ 191153 w 673466"/>
                  <a:gd name="connsiteY141" fmla="*/ 151150 h 349082"/>
                  <a:gd name="connsiteX142" fmla="*/ 315262 w 673466"/>
                  <a:gd name="connsiteY142" fmla="*/ 225491 h 349082"/>
                  <a:gd name="connsiteX143" fmla="*/ 275274 w 673466"/>
                  <a:gd name="connsiteY143" fmla="*/ 225555 h 349082"/>
                  <a:gd name="connsiteX144" fmla="*/ 286850 w 673466"/>
                  <a:gd name="connsiteY144" fmla="*/ 161945 h 349082"/>
                  <a:gd name="connsiteX145" fmla="*/ 320090 w 673466"/>
                  <a:gd name="connsiteY145" fmla="*/ 161697 h 349082"/>
                  <a:gd name="connsiteX146" fmla="*/ 315262 w 673466"/>
                  <a:gd name="connsiteY146" fmla="*/ 225491 h 349082"/>
                  <a:gd name="connsiteX147" fmla="*/ 320810 w 673466"/>
                  <a:gd name="connsiteY147" fmla="*/ 152163 h 349082"/>
                  <a:gd name="connsiteX148" fmla="*/ 288575 w 673466"/>
                  <a:gd name="connsiteY148" fmla="*/ 152412 h 349082"/>
                  <a:gd name="connsiteX149" fmla="*/ 298203 w 673466"/>
                  <a:gd name="connsiteY149" fmla="*/ 100242 h 349082"/>
                  <a:gd name="connsiteX150" fmla="*/ 324779 w 673466"/>
                  <a:gd name="connsiteY150" fmla="*/ 100131 h 349082"/>
                  <a:gd name="connsiteX151" fmla="*/ 320810 w 673466"/>
                  <a:gd name="connsiteY151" fmla="*/ 152163 h 349082"/>
                  <a:gd name="connsiteX152" fmla="*/ 339779 w 673466"/>
                  <a:gd name="connsiteY152" fmla="*/ 99883 h 349082"/>
                  <a:gd name="connsiteX153" fmla="*/ 398515 w 673466"/>
                  <a:gd name="connsiteY153" fmla="*/ 98224 h 349082"/>
                  <a:gd name="connsiteX154" fmla="*/ 400002 w 673466"/>
                  <a:gd name="connsiteY154" fmla="*/ 150035 h 349082"/>
                  <a:gd name="connsiteX155" fmla="*/ 335782 w 673466"/>
                  <a:gd name="connsiteY155" fmla="*/ 151869 h 349082"/>
                  <a:gd name="connsiteX156" fmla="*/ 339779 w 673466"/>
                  <a:gd name="connsiteY156" fmla="*/ 99883 h 349082"/>
                  <a:gd name="connsiteX157" fmla="*/ 330225 w 673466"/>
                  <a:gd name="connsiteY157" fmla="*/ 225381 h 349082"/>
                  <a:gd name="connsiteX158" fmla="*/ 335016 w 673466"/>
                  <a:gd name="connsiteY158" fmla="*/ 161512 h 349082"/>
                  <a:gd name="connsiteX159" fmla="*/ 400251 w 673466"/>
                  <a:gd name="connsiteY159" fmla="*/ 159569 h 349082"/>
                  <a:gd name="connsiteX160" fmla="*/ 402051 w 673466"/>
                  <a:gd name="connsiteY160" fmla="*/ 224008 h 349082"/>
                  <a:gd name="connsiteX161" fmla="*/ 330225 w 673466"/>
                  <a:gd name="connsiteY161" fmla="*/ 225381 h 349082"/>
                  <a:gd name="connsiteX162" fmla="*/ 413478 w 673466"/>
                  <a:gd name="connsiteY162" fmla="*/ 97543 h 349082"/>
                  <a:gd name="connsiteX163" fmla="*/ 500240 w 673466"/>
                  <a:gd name="connsiteY163" fmla="*/ 92219 h 349082"/>
                  <a:gd name="connsiteX164" fmla="*/ 499695 w 673466"/>
                  <a:gd name="connsiteY164" fmla="*/ 143956 h 349082"/>
                  <a:gd name="connsiteX165" fmla="*/ 414965 w 673466"/>
                  <a:gd name="connsiteY165" fmla="*/ 149354 h 349082"/>
                  <a:gd name="connsiteX166" fmla="*/ 413478 w 673466"/>
                  <a:gd name="connsiteY166" fmla="*/ 97543 h 349082"/>
                  <a:gd name="connsiteX167" fmla="*/ 415214 w 673466"/>
                  <a:gd name="connsiteY167" fmla="*/ 158887 h 349082"/>
                  <a:gd name="connsiteX168" fmla="*/ 499557 w 673466"/>
                  <a:gd name="connsiteY168" fmla="*/ 153600 h 349082"/>
                  <a:gd name="connsiteX169" fmla="*/ 498403 w 673466"/>
                  <a:gd name="connsiteY169" fmla="*/ 220305 h 349082"/>
                  <a:gd name="connsiteX170" fmla="*/ 417051 w 673466"/>
                  <a:gd name="connsiteY170" fmla="*/ 223511 h 349082"/>
                  <a:gd name="connsiteX171" fmla="*/ 415214 w 673466"/>
                  <a:gd name="connsiteY171" fmla="*/ 158887 h 349082"/>
                  <a:gd name="connsiteX172" fmla="*/ 417310 w 673466"/>
                  <a:gd name="connsiteY172" fmla="*/ 233117 h 349082"/>
                  <a:gd name="connsiteX173" fmla="*/ 498218 w 673466"/>
                  <a:gd name="connsiteY173" fmla="*/ 229912 h 349082"/>
                  <a:gd name="connsiteX174" fmla="*/ 496418 w 673466"/>
                  <a:gd name="connsiteY174" fmla="*/ 293522 h 349082"/>
                  <a:gd name="connsiteX175" fmla="*/ 418888 w 673466"/>
                  <a:gd name="connsiteY175" fmla="*/ 296543 h 349082"/>
                  <a:gd name="connsiteX176" fmla="*/ 417310 w 673466"/>
                  <a:gd name="connsiteY176" fmla="*/ 233117 h 349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Lst>
                <a:rect l="l" t="t" r="r" b="b"/>
                <a:pathLst>
                  <a:path w="673466" h="349082">
                    <a:moveTo>
                      <a:pt x="419073" y="306086"/>
                    </a:moveTo>
                    <a:cubicBezTo>
                      <a:pt x="445611" y="305331"/>
                      <a:pt x="471319" y="304317"/>
                      <a:pt x="496132" y="303166"/>
                    </a:cubicBezTo>
                    <a:cubicBezTo>
                      <a:pt x="495625" y="318566"/>
                      <a:pt x="495043" y="333856"/>
                      <a:pt x="494433" y="349082"/>
                    </a:cubicBezTo>
                    <a:lnTo>
                      <a:pt x="509646" y="349082"/>
                    </a:lnTo>
                    <a:cubicBezTo>
                      <a:pt x="510265" y="333608"/>
                      <a:pt x="510874" y="318060"/>
                      <a:pt x="511381" y="302411"/>
                    </a:cubicBezTo>
                    <a:cubicBezTo>
                      <a:pt x="536370" y="301149"/>
                      <a:pt x="560019" y="299749"/>
                      <a:pt x="582487" y="298201"/>
                    </a:cubicBezTo>
                    <a:cubicBezTo>
                      <a:pt x="580973" y="315186"/>
                      <a:pt x="579348" y="332134"/>
                      <a:pt x="577724" y="349082"/>
                    </a:cubicBezTo>
                    <a:lnTo>
                      <a:pt x="592983" y="349082"/>
                    </a:lnTo>
                    <a:cubicBezTo>
                      <a:pt x="594672" y="331812"/>
                      <a:pt x="596333" y="314504"/>
                      <a:pt x="597847" y="297197"/>
                    </a:cubicBezTo>
                    <a:cubicBezTo>
                      <a:pt x="615376" y="295972"/>
                      <a:pt x="631890" y="294673"/>
                      <a:pt x="647389" y="293448"/>
                    </a:cubicBezTo>
                    <a:cubicBezTo>
                      <a:pt x="647786" y="290179"/>
                      <a:pt x="648146" y="286909"/>
                      <a:pt x="648543" y="283630"/>
                    </a:cubicBezTo>
                    <a:cubicBezTo>
                      <a:pt x="633008" y="284965"/>
                      <a:pt x="616383" y="286218"/>
                      <a:pt x="598752" y="287480"/>
                    </a:cubicBezTo>
                    <a:cubicBezTo>
                      <a:pt x="600589" y="266074"/>
                      <a:pt x="602351" y="244732"/>
                      <a:pt x="603939" y="223759"/>
                    </a:cubicBezTo>
                    <a:cubicBezTo>
                      <a:pt x="622623" y="222433"/>
                      <a:pt x="640005" y="221171"/>
                      <a:pt x="656011" y="219946"/>
                    </a:cubicBezTo>
                    <a:cubicBezTo>
                      <a:pt x="656371" y="216676"/>
                      <a:pt x="656731" y="213397"/>
                      <a:pt x="657091" y="210164"/>
                    </a:cubicBezTo>
                    <a:cubicBezTo>
                      <a:pt x="641047" y="211416"/>
                      <a:pt x="623518" y="212789"/>
                      <a:pt x="604696" y="214042"/>
                    </a:cubicBezTo>
                    <a:cubicBezTo>
                      <a:pt x="606644" y="189256"/>
                      <a:pt x="608379" y="165003"/>
                      <a:pt x="610004" y="141654"/>
                    </a:cubicBezTo>
                    <a:cubicBezTo>
                      <a:pt x="631235" y="138706"/>
                      <a:pt x="649845" y="135685"/>
                      <a:pt x="665851" y="132839"/>
                    </a:cubicBezTo>
                    <a:cubicBezTo>
                      <a:pt x="666248" y="129422"/>
                      <a:pt x="666608" y="126041"/>
                      <a:pt x="666968" y="122688"/>
                    </a:cubicBezTo>
                    <a:cubicBezTo>
                      <a:pt x="651072" y="125608"/>
                      <a:pt x="632352" y="128740"/>
                      <a:pt x="610651" y="131762"/>
                    </a:cubicBezTo>
                    <a:cubicBezTo>
                      <a:pt x="611841" y="114233"/>
                      <a:pt x="612921" y="97295"/>
                      <a:pt x="613927" y="81028"/>
                    </a:cubicBezTo>
                    <a:cubicBezTo>
                      <a:pt x="635998" y="78366"/>
                      <a:pt x="655540" y="75704"/>
                      <a:pt x="672414" y="73327"/>
                    </a:cubicBezTo>
                    <a:cubicBezTo>
                      <a:pt x="672774" y="69873"/>
                      <a:pt x="673134" y="66530"/>
                      <a:pt x="673467" y="63325"/>
                    </a:cubicBezTo>
                    <a:cubicBezTo>
                      <a:pt x="656694" y="65775"/>
                      <a:pt x="636931" y="68474"/>
                      <a:pt x="614509" y="71209"/>
                    </a:cubicBezTo>
                    <a:cubicBezTo>
                      <a:pt x="615986" y="46810"/>
                      <a:pt x="617324" y="24105"/>
                      <a:pt x="618441" y="3676"/>
                    </a:cubicBezTo>
                    <a:cubicBezTo>
                      <a:pt x="613530" y="3279"/>
                      <a:pt x="608555" y="2846"/>
                      <a:pt x="603404" y="2487"/>
                    </a:cubicBezTo>
                    <a:cubicBezTo>
                      <a:pt x="602287" y="23709"/>
                      <a:pt x="600875" y="47427"/>
                      <a:pt x="599324" y="72969"/>
                    </a:cubicBezTo>
                    <a:cubicBezTo>
                      <a:pt x="574013" y="75879"/>
                      <a:pt x="545997" y="78799"/>
                      <a:pt x="515452" y="81350"/>
                    </a:cubicBezTo>
                    <a:cubicBezTo>
                      <a:pt x="515674" y="52355"/>
                      <a:pt x="515748" y="25008"/>
                      <a:pt x="515711" y="0"/>
                    </a:cubicBezTo>
                    <a:cubicBezTo>
                      <a:pt x="510699" y="37"/>
                      <a:pt x="505723" y="37"/>
                      <a:pt x="500637" y="74"/>
                    </a:cubicBezTo>
                    <a:cubicBezTo>
                      <a:pt x="500637" y="25404"/>
                      <a:pt x="500526" y="53110"/>
                      <a:pt x="500350" y="82538"/>
                    </a:cubicBezTo>
                    <a:cubicBezTo>
                      <a:pt x="472870" y="84694"/>
                      <a:pt x="443737" y="86573"/>
                      <a:pt x="413192" y="87936"/>
                    </a:cubicBezTo>
                    <a:cubicBezTo>
                      <a:pt x="412149" y="55155"/>
                      <a:pt x="411282" y="26306"/>
                      <a:pt x="410525" y="2985"/>
                    </a:cubicBezTo>
                    <a:cubicBezTo>
                      <a:pt x="405549" y="3243"/>
                      <a:pt x="400574" y="3454"/>
                      <a:pt x="395599" y="3703"/>
                    </a:cubicBezTo>
                    <a:cubicBezTo>
                      <a:pt x="396318" y="26988"/>
                      <a:pt x="397223" y="55882"/>
                      <a:pt x="398229" y="88618"/>
                    </a:cubicBezTo>
                    <a:cubicBezTo>
                      <a:pt x="379445" y="89373"/>
                      <a:pt x="360189" y="89916"/>
                      <a:pt x="340536" y="90276"/>
                    </a:cubicBezTo>
                    <a:cubicBezTo>
                      <a:pt x="343490" y="52392"/>
                      <a:pt x="345908" y="21443"/>
                      <a:pt x="347062" y="6733"/>
                    </a:cubicBezTo>
                    <a:cubicBezTo>
                      <a:pt x="342050" y="7056"/>
                      <a:pt x="337038" y="7452"/>
                      <a:pt x="332062" y="7811"/>
                    </a:cubicBezTo>
                    <a:cubicBezTo>
                      <a:pt x="330834" y="23175"/>
                      <a:pt x="328425" y="53644"/>
                      <a:pt x="325573" y="90524"/>
                    </a:cubicBezTo>
                    <a:cubicBezTo>
                      <a:pt x="317099" y="90635"/>
                      <a:pt x="308551" y="90635"/>
                      <a:pt x="299939" y="90635"/>
                    </a:cubicBezTo>
                    <a:cubicBezTo>
                      <a:pt x="305994" y="58075"/>
                      <a:pt x="311219" y="30184"/>
                      <a:pt x="315188" y="9036"/>
                    </a:cubicBezTo>
                    <a:cubicBezTo>
                      <a:pt x="310065" y="9432"/>
                      <a:pt x="305016" y="9856"/>
                      <a:pt x="299939" y="10252"/>
                    </a:cubicBezTo>
                    <a:cubicBezTo>
                      <a:pt x="295932" y="31336"/>
                      <a:pt x="290809" y="58793"/>
                      <a:pt x="284902" y="90635"/>
                    </a:cubicBezTo>
                    <a:cubicBezTo>
                      <a:pt x="256378" y="90451"/>
                      <a:pt x="227246" y="89769"/>
                      <a:pt x="197642" y="88480"/>
                    </a:cubicBezTo>
                    <a:cubicBezTo>
                      <a:pt x="200273" y="62892"/>
                      <a:pt x="202719" y="39542"/>
                      <a:pt x="204926" y="18855"/>
                    </a:cubicBezTo>
                    <a:cubicBezTo>
                      <a:pt x="199839" y="19325"/>
                      <a:pt x="194753" y="19859"/>
                      <a:pt x="189814" y="20402"/>
                    </a:cubicBezTo>
                    <a:cubicBezTo>
                      <a:pt x="187654" y="40519"/>
                      <a:pt x="185273" y="63150"/>
                      <a:pt x="182744" y="87789"/>
                    </a:cubicBezTo>
                    <a:cubicBezTo>
                      <a:pt x="156390" y="86462"/>
                      <a:pt x="129666" y="84556"/>
                      <a:pt x="102878" y="82032"/>
                    </a:cubicBezTo>
                    <a:cubicBezTo>
                      <a:pt x="105260" y="63214"/>
                      <a:pt x="107641" y="45548"/>
                      <a:pt x="109764" y="29217"/>
                    </a:cubicBezTo>
                    <a:cubicBezTo>
                      <a:pt x="104429" y="29825"/>
                      <a:pt x="99306" y="30442"/>
                      <a:pt x="94404" y="31050"/>
                    </a:cubicBezTo>
                    <a:cubicBezTo>
                      <a:pt x="92345" y="46451"/>
                      <a:pt x="90149" y="63040"/>
                      <a:pt x="87915" y="80595"/>
                    </a:cubicBezTo>
                    <a:cubicBezTo>
                      <a:pt x="66314" y="78440"/>
                      <a:pt x="44677" y="75667"/>
                      <a:pt x="22976" y="72683"/>
                    </a:cubicBezTo>
                    <a:cubicBezTo>
                      <a:pt x="22754" y="75741"/>
                      <a:pt x="22468" y="79011"/>
                      <a:pt x="22219" y="82391"/>
                    </a:cubicBezTo>
                    <a:cubicBezTo>
                      <a:pt x="43671" y="85348"/>
                      <a:pt x="65235" y="88010"/>
                      <a:pt x="86687" y="90128"/>
                    </a:cubicBezTo>
                    <a:cubicBezTo>
                      <a:pt x="84379" y="108154"/>
                      <a:pt x="82034" y="127008"/>
                      <a:pt x="79653" y="146545"/>
                    </a:cubicBezTo>
                    <a:cubicBezTo>
                      <a:pt x="59354" y="145393"/>
                      <a:pt x="38410" y="143994"/>
                      <a:pt x="17132" y="142446"/>
                    </a:cubicBezTo>
                    <a:cubicBezTo>
                      <a:pt x="16883" y="145614"/>
                      <a:pt x="16625" y="148848"/>
                      <a:pt x="16302" y="152016"/>
                    </a:cubicBezTo>
                    <a:cubicBezTo>
                      <a:pt x="37468" y="153600"/>
                      <a:pt x="58274" y="154964"/>
                      <a:pt x="78462" y="156151"/>
                    </a:cubicBezTo>
                    <a:cubicBezTo>
                      <a:pt x="76053" y="176047"/>
                      <a:pt x="73597" y="196633"/>
                      <a:pt x="71216" y="217570"/>
                    </a:cubicBezTo>
                    <a:cubicBezTo>
                      <a:pt x="50806" y="215912"/>
                      <a:pt x="30979" y="213904"/>
                      <a:pt x="11326" y="211638"/>
                    </a:cubicBezTo>
                    <a:cubicBezTo>
                      <a:pt x="11114" y="214834"/>
                      <a:pt x="10819" y="218040"/>
                      <a:pt x="10495" y="221282"/>
                    </a:cubicBezTo>
                    <a:cubicBezTo>
                      <a:pt x="30074" y="223474"/>
                      <a:pt x="49875" y="225518"/>
                      <a:pt x="70136" y="227103"/>
                    </a:cubicBezTo>
                    <a:cubicBezTo>
                      <a:pt x="67903" y="246897"/>
                      <a:pt x="65705" y="266940"/>
                      <a:pt x="63610" y="287047"/>
                    </a:cubicBezTo>
                    <a:cubicBezTo>
                      <a:pt x="43957" y="285177"/>
                      <a:pt x="24665" y="282838"/>
                      <a:pt x="5594" y="280360"/>
                    </a:cubicBezTo>
                    <a:cubicBezTo>
                      <a:pt x="5308" y="283519"/>
                      <a:pt x="5049" y="286762"/>
                      <a:pt x="4763" y="289994"/>
                    </a:cubicBezTo>
                    <a:cubicBezTo>
                      <a:pt x="23806" y="292518"/>
                      <a:pt x="43025" y="294747"/>
                      <a:pt x="62567" y="296654"/>
                    </a:cubicBezTo>
                    <a:cubicBezTo>
                      <a:pt x="60979" y="312414"/>
                      <a:pt x="59391" y="328247"/>
                      <a:pt x="57877" y="343933"/>
                    </a:cubicBezTo>
                    <a:cubicBezTo>
                      <a:pt x="38511" y="342137"/>
                      <a:pt x="19514" y="340009"/>
                      <a:pt x="794" y="337780"/>
                    </a:cubicBezTo>
                    <a:cubicBezTo>
                      <a:pt x="508" y="341023"/>
                      <a:pt x="258" y="344182"/>
                      <a:pt x="0" y="347387"/>
                    </a:cubicBezTo>
                    <a:cubicBezTo>
                      <a:pt x="5086" y="348032"/>
                      <a:pt x="10394" y="348501"/>
                      <a:pt x="15582" y="349082"/>
                    </a:cubicBezTo>
                    <a:lnTo>
                      <a:pt x="121090" y="349082"/>
                    </a:lnTo>
                    <a:cubicBezTo>
                      <a:pt x="104936" y="347931"/>
                      <a:pt x="88884" y="346669"/>
                      <a:pt x="72952" y="345296"/>
                    </a:cubicBezTo>
                    <a:cubicBezTo>
                      <a:pt x="74502" y="329573"/>
                      <a:pt x="76053" y="313786"/>
                      <a:pt x="77678" y="297990"/>
                    </a:cubicBezTo>
                    <a:cubicBezTo>
                      <a:pt x="105185" y="300467"/>
                      <a:pt x="132915" y="302411"/>
                      <a:pt x="160857" y="303921"/>
                    </a:cubicBezTo>
                    <a:cubicBezTo>
                      <a:pt x="159380" y="319000"/>
                      <a:pt x="157977" y="334077"/>
                      <a:pt x="156537" y="349082"/>
                    </a:cubicBezTo>
                    <a:lnTo>
                      <a:pt x="171500" y="349082"/>
                    </a:lnTo>
                    <a:cubicBezTo>
                      <a:pt x="172867" y="334326"/>
                      <a:pt x="174307" y="319469"/>
                      <a:pt x="175783" y="304603"/>
                    </a:cubicBezTo>
                    <a:cubicBezTo>
                      <a:pt x="199083" y="305690"/>
                      <a:pt x="222445" y="306445"/>
                      <a:pt x="245707" y="306979"/>
                    </a:cubicBezTo>
                    <a:cubicBezTo>
                      <a:pt x="243215" y="320943"/>
                      <a:pt x="240732" y="335008"/>
                      <a:pt x="238314" y="349082"/>
                    </a:cubicBezTo>
                    <a:lnTo>
                      <a:pt x="253351" y="349082"/>
                    </a:lnTo>
                    <a:cubicBezTo>
                      <a:pt x="255769" y="335119"/>
                      <a:pt x="258215" y="321118"/>
                      <a:pt x="260708" y="307237"/>
                    </a:cubicBezTo>
                    <a:cubicBezTo>
                      <a:pt x="274009" y="307449"/>
                      <a:pt x="287320" y="307560"/>
                      <a:pt x="300548" y="307596"/>
                    </a:cubicBezTo>
                    <a:lnTo>
                      <a:pt x="302745" y="298026"/>
                    </a:lnTo>
                    <a:cubicBezTo>
                      <a:pt x="289333" y="297990"/>
                      <a:pt x="275883" y="297879"/>
                      <a:pt x="262360" y="297694"/>
                    </a:cubicBezTo>
                    <a:cubicBezTo>
                      <a:pt x="266117" y="276547"/>
                      <a:pt x="269865" y="255601"/>
                      <a:pt x="273501" y="235125"/>
                    </a:cubicBezTo>
                    <a:cubicBezTo>
                      <a:pt x="287284" y="235199"/>
                      <a:pt x="300982" y="235162"/>
                      <a:pt x="314579" y="235061"/>
                    </a:cubicBezTo>
                    <a:cubicBezTo>
                      <a:pt x="313850" y="244521"/>
                      <a:pt x="313204" y="253657"/>
                      <a:pt x="312595" y="262546"/>
                    </a:cubicBezTo>
                    <a:lnTo>
                      <a:pt x="327595" y="261284"/>
                    </a:lnTo>
                    <a:cubicBezTo>
                      <a:pt x="328240" y="252755"/>
                      <a:pt x="328859" y="243977"/>
                      <a:pt x="329543" y="234914"/>
                    </a:cubicBezTo>
                    <a:cubicBezTo>
                      <a:pt x="354170" y="234702"/>
                      <a:pt x="378466" y="234195"/>
                      <a:pt x="402272" y="233550"/>
                    </a:cubicBezTo>
                    <a:cubicBezTo>
                      <a:pt x="402845" y="254413"/>
                      <a:pt x="403390" y="275570"/>
                      <a:pt x="403888" y="296939"/>
                    </a:cubicBezTo>
                    <a:cubicBezTo>
                      <a:pt x="385537" y="297372"/>
                      <a:pt x="366826" y="297667"/>
                      <a:pt x="348004" y="297842"/>
                    </a:cubicBezTo>
                    <a:cubicBezTo>
                      <a:pt x="348179" y="300900"/>
                      <a:pt x="348364" y="304069"/>
                      <a:pt x="348576" y="307412"/>
                    </a:cubicBezTo>
                    <a:cubicBezTo>
                      <a:pt x="367324" y="307237"/>
                      <a:pt x="385897" y="306979"/>
                      <a:pt x="404110" y="306482"/>
                    </a:cubicBezTo>
                    <a:cubicBezTo>
                      <a:pt x="404470" y="320694"/>
                      <a:pt x="404755" y="334897"/>
                      <a:pt x="405115" y="349082"/>
                    </a:cubicBezTo>
                    <a:lnTo>
                      <a:pt x="420115" y="349082"/>
                    </a:lnTo>
                    <a:cubicBezTo>
                      <a:pt x="419755" y="334796"/>
                      <a:pt x="419433" y="320436"/>
                      <a:pt x="419073" y="306086"/>
                    </a:cubicBezTo>
                    <a:close/>
                    <a:moveTo>
                      <a:pt x="515415" y="90994"/>
                    </a:moveTo>
                    <a:cubicBezTo>
                      <a:pt x="545601" y="88507"/>
                      <a:pt x="573477" y="85670"/>
                      <a:pt x="598678" y="82787"/>
                    </a:cubicBezTo>
                    <a:cubicBezTo>
                      <a:pt x="597635" y="99164"/>
                      <a:pt x="596555" y="116250"/>
                      <a:pt x="595327" y="133880"/>
                    </a:cubicBezTo>
                    <a:cubicBezTo>
                      <a:pt x="571668" y="136975"/>
                      <a:pt x="544806" y="139996"/>
                      <a:pt x="514917" y="142658"/>
                    </a:cubicBezTo>
                    <a:cubicBezTo>
                      <a:pt x="515092" y="124991"/>
                      <a:pt x="515314" y="107794"/>
                      <a:pt x="515415" y="90994"/>
                    </a:cubicBezTo>
                    <a:close/>
                    <a:moveTo>
                      <a:pt x="514769" y="152302"/>
                    </a:moveTo>
                    <a:cubicBezTo>
                      <a:pt x="544336" y="149713"/>
                      <a:pt x="570985" y="146766"/>
                      <a:pt x="594672" y="143708"/>
                    </a:cubicBezTo>
                    <a:cubicBezTo>
                      <a:pt x="593056" y="166772"/>
                      <a:pt x="591321" y="190692"/>
                      <a:pt x="589410" y="215055"/>
                    </a:cubicBezTo>
                    <a:cubicBezTo>
                      <a:pt x="565788" y="216676"/>
                      <a:pt x="540375" y="218150"/>
                      <a:pt x="513578" y="219550"/>
                    </a:cubicBezTo>
                    <a:cubicBezTo>
                      <a:pt x="514086" y="196772"/>
                      <a:pt x="514446" y="174251"/>
                      <a:pt x="514769" y="152302"/>
                    </a:cubicBezTo>
                    <a:close/>
                    <a:moveTo>
                      <a:pt x="513403" y="229157"/>
                    </a:moveTo>
                    <a:cubicBezTo>
                      <a:pt x="539942" y="227821"/>
                      <a:pt x="565142" y="226310"/>
                      <a:pt x="588653" y="224763"/>
                    </a:cubicBezTo>
                    <a:cubicBezTo>
                      <a:pt x="586955" y="245782"/>
                      <a:pt x="585228" y="267114"/>
                      <a:pt x="583318" y="288521"/>
                    </a:cubicBezTo>
                    <a:cubicBezTo>
                      <a:pt x="560748" y="290031"/>
                      <a:pt x="536840" y="291542"/>
                      <a:pt x="511668" y="292803"/>
                    </a:cubicBezTo>
                    <a:cubicBezTo>
                      <a:pt x="512350" y="271545"/>
                      <a:pt x="512932" y="250278"/>
                      <a:pt x="513403" y="229157"/>
                    </a:cubicBezTo>
                    <a:close/>
                    <a:moveTo>
                      <a:pt x="161799" y="294314"/>
                    </a:moveTo>
                    <a:cubicBezTo>
                      <a:pt x="133922" y="292878"/>
                      <a:pt x="106128" y="290897"/>
                      <a:pt x="78684" y="288420"/>
                    </a:cubicBezTo>
                    <a:cubicBezTo>
                      <a:pt x="80770" y="268266"/>
                      <a:pt x="82939" y="248150"/>
                      <a:pt x="85247" y="228291"/>
                    </a:cubicBezTo>
                    <a:cubicBezTo>
                      <a:pt x="112432" y="230308"/>
                      <a:pt x="140051" y="231819"/>
                      <a:pt x="167928" y="232859"/>
                    </a:cubicBezTo>
                    <a:cubicBezTo>
                      <a:pt x="165870" y="253123"/>
                      <a:pt x="163848" y="273700"/>
                      <a:pt x="161799" y="294314"/>
                    </a:cubicBezTo>
                    <a:close/>
                    <a:moveTo>
                      <a:pt x="168833" y="223289"/>
                    </a:moveTo>
                    <a:cubicBezTo>
                      <a:pt x="141066" y="222249"/>
                      <a:pt x="113447" y="220812"/>
                      <a:pt x="86290" y="218795"/>
                    </a:cubicBezTo>
                    <a:cubicBezTo>
                      <a:pt x="88672" y="197711"/>
                      <a:pt x="91127" y="176987"/>
                      <a:pt x="93573" y="156833"/>
                    </a:cubicBezTo>
                    <a:cubicBezTo>
                      <a:pt x="121663" y="158344"/>
                      <a:pt x="148996" y="159504"/>
                      <a:pt x="175248" y="160324"/>
                    </a:cubicBezTo>
                    <a:cubicBezTo>
                      <a:pt x="173153" y="180726"/>
                      <a:pt x="171030" y="201846"/>
                      <a:pt x="168833" y="223289"/>
                    </a:cubicBezTo>
                    <a:close/>
                    <a:moveTo>
                      <a:pt x="94727" y="147300"/>
                    </a:moveTo>
                    <a:cubicBezTo>
                      <a:pt x="97072" y="128049"/>
                      <a:pt x="99380" y="109379"/>
                      <a:pt x="101650" y="91639"/>
                    </a:cubicBezTo>
                    <a:cubicBezTo>
                      <a:pt x="128549" y="94089"/>
                      <a:pt x="155272" y="95996"/>
                      <a:pt x="181700" y="97331"/>
                    </a:cubicBezTo>
                    <a:cubicBezTo>
                      <a:pt x="179975" y="114380"/>
                      <a:pt x="178091" y="132259"/>
                      <a:pt x="176217" y="150754"/>
                    </a:cubicBezTo>
                    <a:cubicBezTo>
                      <a:pt x="150038" y="149962"/>
                      <a:pt x="122817" y="148810"/>
                      <a:pt x="94727" y="147300"/>
                    </a:cubicBezTo>
                    <a:close/>
                    <a:moveTo>
                      <a:pt x="247360" y="297409"/>
                    </a:moveTo>
                    <a:cubicBezTo>
                      <a:pt x="223885" y="296939"/>
                      <a:pt x="200310" y="296147"/>
                      <a:pt x="176688" y="295033"/>
                    </a:cubicBezTo>
                    <a:cubicBezTo>
                      <a:pt x="178747" y="274382"/>
                      <a:pt x="180796" y="253732"/>
                      <a:pt x="182817" y="233403"/>
                    </a:cubicBezTo>
                    <a:cubicBezTo>
                      <a:pt x="208027" y="234269"/>
                      <a:pt x="233301" y="234803"/>
                      <a:pt x="258501" y="235024"/>
                    </a:cubicBezTo>
                    <a:cubicBezTo>
                      <a:pt x="254828" y="255454"/>
                      <a:pt x="251117" y="276325"/>
                      <a:pt x="247360" y="297409"/>
                    </a:cubicBezTo>
                    <a:close/>
                    <a:moveTo>
                      <a:pt x="260237" y="225491"/>
                    </a:moveTo>
                    <a:cubicBezTo>
                      <a:pt x="234778" y="225270"/>
                      <a:pt x="209245" y="224736"/>
                      <a:pt x="183722" y="223907"/>
                    </a:cubicBezTo>
                    <a:cubicBezTo>
                      <a:pt x="185956" y="202316"/>
                      <a:pt x="188052" y="181196"/>
                      <a:pt x="190174" y="160720"/>
                    </a:cubicBezTo>
                    <a:cubicBezTo>
                      <a:pt x="218513" y="161475"/>
                      <a:pt x="245707" y="161872"/>
                      <a:pt x="271812" y="161908"/>
                    </a:cubicBezTo>
                    <a:cubicBezTo>
                      <a:pt x="268065" y="182348"/>
                      <a:pt x="264206" y="203578"/>
                      <a:pt x="260237" y="225491"/>
                    </a:cubicBezTo>
                    <a:close/>
                    <a:moveTo>
                      <a:pt x="191153" y="151150"/>
                    </a:moveTo>
                    <a:cubicBezTo>
                      <a:pt x="193064" y="132729"/>
                      <a:pt x="194827" y="114961"/>
                      <a:pt x="196590" y="98013"/>
                    </a:cubicBezTo>
                    <a:cubicBezTo>
                      <a:pt x="225944" y="99266"/>
                      <a:pt x="254828" y="100021"/>
                      <a:pt x="283130" y="100205"/>
                    </a:cubicBezTo>
                    <a:cubicBezTo>
                      <a:pt x="280102" y="116610"/>
                      <a:pt x="276862" y="134101"/>
                      <a:pt x="273501" y="152375"/>
                    </a:cubicBezTo>
                    <a:cubicBezTo>
                      <a:pt x="247221" y="152302"/>
                      <a:pt x="219778" y="151905"/>
                      <a:pt x="191153" y="151150"/>
                    </a:cubicBezTo>
                    <a:close/>
                    <a:moveTo>
                      <a:pt x="315262" y="225491"/>
                    </a:moveTo>
                    <a:cubicBezTo>
                      <a:pt x="301988" y="225592"/>
                      <a:pt x="288649" y="225592"/>
                      <a:pt x="275274" y="225555"/>
                    </a:cubicBezTo>
                    <a:cubicBezTo>
                      <a:pt x="279234" y="203680"/>
                      <a:pt x="283130" y="182348"/>
                      <a:pt x="286850" y="161945"/>
                    </a:cubicBezTo>
                    <a:cubicBezTo>
                      <a:pt x="298130" y="161908"/>
                      <a:pt x="309207" y="161807"/>
                      <a:pt x="320090" y="161697"/>
                    </a:cubicBezTo>
                    <a:cubicBezTo>
                      <a:pt x="318438" y="183065"/>
                      <a:pt x="316813" y="204693"/>
                      <a:pt x="315262" y="225491"/>
                    </a:cubicBezTo>
                    <a:close/>
                    <a:moveTo>
                      <a:pt x="320810" y="152163"/>
                    </a:moveTo>
                    <a:cubicBezTo>
                      <a:pt x="310250" y="152264"/>
                      <a:pt x="299542" y="152375"/>
                      <a:pt x="288575" y="152412"/>
                    </a:cubicBezTo>
                    <a:cubicBezTo>
                      <a:pt x="291936" y="134101"/>
                      <a:pt x="295139" y="116610"/>
                      <a:pt x="298203" y="100242"/>
                    </a:cubicBezTo>
                    <a:cubicBezTo>
                      <a:pt x="307111" y="100242"/>
                      <a:pt x="316019" y="100205"/>
                      <a:pt x="324779" y="100131"/>
                    </a:cubicBezTo>
                    <a:cubicBezTo>
                      <a:pt x="323515" y="116610"/>
                      <a:pt x="322186" y="134202"/>
                      <a:pt x="320810" y="152163"/>
                    </a:cubicBezTo>
                    <a:close/>
                    <a:moveTo>
                      <a:pt x="339779" y="99883"/>
                    </a:moveTo>
                    <a:cubicBezTo>
                      <a:pt x="359792" y="99524"/>
                      <a:pt x="379408" y="98980"/>
                      <a:pt x="398515" y="98224"/>
                    </a:cubicBezTo>
                    <a:cubicBezTo>
                      <a:pt x="398949" y="114703"/>
                      <a:pt x="399494" y="132010"/>
                      <a:pt x="400002" y="150035"/>
                    </a:cubicBezTo>
                    <a:cubicBezTo>
                      <a:pt x="379555" y="150865"/>
                      <a:pt x="358130" y="151472"/>
                      <a:pt x="335782" y="151869"/>
                    </a:cubicBezTo>
                    <a:cubicBezTo>
                      <a:pt x="337149" y="133954"/>
                      <a:pt x="338515" y="116361"/>
                      <a:pt x="339779" y="99883"/>
                    </a:cubicBezTo>
                    <a:close/>
                    <a:moveTo>
                      <a:pt x="330225" y="225381"/>
                    </a:moveTo>
                    <a:cubicBezTo>
                      <a:pt x="331776" y="204582"/>
                      <a:pt x="333401" y="182918"/>
                      <a:pt x="335016" y="161512"/>
                    </a:cubicBezTo>
                    <a:cubicBezTo>
                      <a:pt x="357807" y="161116"/>
                      <a:pt x="379518" y="160472"/>
                      <a:pt x="400251" y="159569"/>
                    </a:cubicBezTo>
                    <a:cubicBezTo>
                      <a:pt x="400823" y="180367"/>
                      <a:pt x="401442" y="201957"/>
                      <a:pt x="402051" y="224008"/>
                    </a:cubicBezTo>
                    <a:cubicBezTo>
                      <a:pt x="378503" y="224662"/>
                      <a:pt x="354530" y="225123"/>
                      <a:pt x="330225" y="225381"/>
                    </a:cubicBezTo>
                    <a:close/>
                    <a:moveTo>
                      <a:pt x="413478" y="97543"/>
                    </a:moveTo>
                    <a:cubicBezTo>
                      <a:pt x="443876" y="96171"/>
                      <a:pt x="472870" y="94301"/>
                      <a:pt x="500240" y="92219"/>
                    </a:cubicBezTo>
                    <a:cubicBezTo>
                      <a:pt x="500055" y="109019"/>
                      <a:pt x="499917" y="126290"/>
                      <a:pt x="499695" y="143956"/>
                    </a:cubicBezTo>
                    <a:cubicBezTo>
                      <a:pt x="473701" y="146075"/>
                      <a:pt x="445390" y="147917"/>
                      <a:pt x="414965" y="149354"/>
                    </a:cubicBezTo>
                    <a:cubicBezTo>
                      <a:pt x="414457" y="131365"/>
                      <a:pt x="413949" y="113984"/>
                      <a:pt x="413478" y="97543"/>
                    </a:cubicBezTo>
                    <a:close/>
                    <a:moveTo>
                      <a:pt x="415214" y="158887"/>
                    </a:moveTo>
                    <a:cubicBezTo>
                      <a:pt x="445427" y="157524"/>
                      <a:pt x="473627" y="155682"/>
                      <a:pt x="499557" y="153600"/>
                    </a:cubicBezTo>
                    <a:cubicBezTo>
                      <a:pt x="499261" y="175402"/>
                      <a:pt x="498837" y="197748"/>
                      <a:pt x="498403" y="220305"/>
                    </a:cubicBezTo>
                    <a:cubicBezTo>
                      <a:pt x="472298" y="221567"/>
                      <a:pt x="445030" y="222645"/>
                      <a:pt x="417051" y="223511"/>
                    </a:cubicBezTo>
                    <a:cubicBezTo>
                      <a:pt x="416442" y="201413"/>
                      <a:pt x="415823" y="179759"/>
                      <a:pt x="415214" y="158887"/>
                    </a:cubicBezTo>
                    <a:close/>
                    <a:moveTo>
                      <a:pt x="417310" y="233117"/>
                    </a:moveTo>
                    <a:cubicBezTo>
                      <a:pt x="445104" y="232252"/>
                      <a:pt x="472224" y="231137"/>
                      <a:pt x="498218" y="229912"/>
                    </a:cubicBezTo>
                    <a:cubicBezTo>
                      <a:pt x="497646" y="250995"/>
                      <a:pt x="497101" y="272263"/>
                      <a:pt x="496418" y="293522"/>
                    </a:cubicBezTo>
                    <a:cubicBezTo>
                      <a:pt x="471467" y="294710"/>
                      <a:pt x="445574" y="295751"/>
                      <a:pt x="418888" y="296543"/>
                    </a:cubicBezTo>
                    <a:cubicBezTo>
                      <a:pt x="418353" y="275211"/>
                      <a:pt x="417845" y="253980"/>
                      <a:pt x="417310" y="233117"/>
                    </a:cubicBezTo>
                  </a:path>
                </a:pathLst>
              </a:custGeom>
              <a:solidFill>
                <a:srgbClr val="6A5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1" name="Freeform 220">
                <a:extLst>
                  <a:ext uri="{FF2B5EF4-FFF2-40B4-BE49-F238E27FC236}">
                    <a16:creationId xmlns:a16="http://schemas.microsoft.com/office/drawing/2014/main" id="{E8CB8C5B-AD5D-9416-B4B1-BE37C6013077}"/>
                  </a:ext>
                </a:extLst>
              </p:cNvPr>
              <p:cNvSpPr/>
              <p:nvPr/>
            </p:nvSpPr>
            <p:spPr>
              <a:xfrm>
                <a:off x="7195959" y="6106660"/>
                <a:ext cx="567350" cy="52807"/>
              </a:xfrm>
              <a:custGeom>
                <a:avLst/>
                <a:gdLst>
                  <a:gd name="connsiteX0" fmla="*/ 17 w 396501"/>
                  <a:gd name="connsiteY0" fmla="*/ 24960 h 36905"/>
                  <a:gd name="connsiteX1" fmla="*/ 201435 w 396501"/>
                  <a:gd name="connsiteY1" fmla="*/ 34272 h 36905"/>
                  <a:gd name="connsiteX2" fmla="*/ 396474 w 396501"/>
                  <a:gd name="connsiteY2" fmla="*/ 164 h 36905"/>
                  <a:gd name="connsiteX3" fmla="*/ 200032 w 396501"/>
                  <a:gd name="connsiteY3" fmla="*/ 25890 h 36905"/>
                  <a:gd name="connsiteX4" fmla="*/ 17 w 396501"/>
                  <a:gd name="connsiteY4" fmla="*/ 24960 h 36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6501" h="36905">
                    <a:moveTo>
                      <a:pt x="17" y="24960"/>
                    </a:moveTo>
                    <a:cubicBezTo>
                      <a:pt x="-1432" y="26719"/>
                      <a:pt x="88901" y="43197"/>
                      <a:pt x="201435" y="34272"/>
                    </a:cubicBezTo>
                    <a:cubicBezTo>
                      <a:pt x="313719" y="26471"/>
                      <a:pt x="398237" y="2255"/>
                      <a:pt x="396474" y="164"/>
                    </a:cubicBezTo>
                    <a:cubicBezTo>
                      <a:pt x="395357" y="-2028"/>
                      <a:pt x="310184" y="18300"/>
                      <a:pt x="200032" y="25890"/>
                    </a:cubicBezTo>
                    <a:cubicBezTo>
                      <a:pt x="89722" y="34705"/>
                      <a:pt x="700" y="22261"/>
                      <a:pt x="17" y="24960"/>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2" name="Freeform 221">
                <a:extLst>
                  <a:ext uri="{FF2B5EF4-FFF2-40B4-BE49-F238E27FC236}">
                    <a16:creationId xmlns:a16="http://schemas.microsoft.com/office/drawing/2014/main" id="{8EB18E99-1F96-BC2E-009C-2ECEE4461635}"/>
                  </a:ext>
                </a:extLst>
              </p:cNvPr>
              <p:cNvSpPr/>
              <p:nvPr/>
            </p:nvSpPr>
            <p:spPr>
              <a:xfrm>
                <a:off x="7528825" y="5918459"/>
                <a:ext cx="67993" cy="226279"/>
              </a:xfrm>
              <a:custGeom>
                <a:avLst/>
                <a:gdLst>
                  <a:gd name="connsiteX0" fmla="*/ 902 w 47518"/>
                  <a:gd name="connsiteY0" fmla="*/ 158135 h 158138"/>
                  <a:gd name="connsiteX1" fmla="*/ 30173 w 47518"/>
                  <a:gd name="connsiteY1" fmla="*/ 79843 h 158138"/>
                  <a:gd name="connsiteX2" fmla="*/ 46623 w 47518"/>
                  <a:gd name="connsiteY2" fmla="*/ 4 h 158138"/>
                  <a:gd name="connsiteX3" fmla="*/ 17342 w 47518"/>
                  <a:gd name="connsiteY3" fmla="*/ 78296 h 158138"/>
                  <a:gd name="connsiteX4" fmla="*/ 902 w 47518"/>
                  <a:gd name="connsiteY4" fmla="*/ 158135 h 158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518" h="158138">
                    <a:moveTo>
                      <a:pt x="902" y="158135"/>
                    </a:moveTo>
                    <a:cubicBezTo>
                      <a:pt x="4428" y="158532"/>
                      <a:pt x="17518" y="123485"/>
                      <a:pt x="30173" y="79843"/>
                    </a:cubicBezTo>
                    <a:cubicBezTo>
                      <a:pt x="42801" y="36203"/>
                      <a:pt x="50186" y="400"/>
                      <a:pt x="46623" y="4"/>
                    </a:cubicBezTo>
                    <a:cubicBezTo>
                      <a:pt x="43050" y="-429"/>
                      <a:pt x="29924" y="34618"/>
                      <a:pt x="17342" y="78296"/>
                    </a:cubicBezTo>
                    <a:cubicBezTo>
                      <a:pt x="4687" y="121946"/>
                      <a:pt x="-2670" y="157666"/>
                      <a:pt x="902" y="158135"/>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3" name="Freeform 222">
                <a:extLst>
                  <a:ext uri="{FF2B5EF4-FFF2-40B4-BE49-F238E27FC236}">
                    <a16:creationId xmlns:a16="http://schemas.microsoft.com/office/drawing/2014/main" id="{AB4D2AAC-7248-0907-56E3-8DCBB15C1914}"/>
                  </a:ext>
                </a:extLst>
              </p:cNvPr>
              <p:cNvSpPr/>
              <p:nvPr/>
            </p:nvSpPr>
            <p:spPr>
              <a:xfrm>
                <a:off x="7467933" y="5938339"/>
                <a:ext cx="29053" cy="204234"/>
              </a:xfrm>
              <a:custGeom>
                <a:avLst/>
                <a:gdLst>
                  <a:gd name="connsiteX0" fmla="*/ 2380 w 20304"/>
                  <a:gd name="connsiteY0" fmla="*/ 142731 h 142732"/>
                  <a:gd name="connsiteX1" fmla="*/ 16623 w 20304"/>
                  <a:gd name="connsiteY1" fmla="*/ 71707 h 142732"/>
                  <a:gd name="connsiteX2" fmla="*/ 17925 w 20304"/>
                  <a:gd name="connsiteY2" fmla="*/ 1 h 142732"/>
                  <a:gd name="connsiteX3" fmla="*/ 3644 w 20304"/>
                  <a:gd name="connsiteY3" fmla="*/ 71099 h 142732"/>
                  <a:gd name="connsiteX4" fmla="*/ 2380 w 20304"/>
                  <a:gd name="connsiteY4" fmla="*/ 142731 h 142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04" h="142732">
                    <a:moveTo>
                      <a:pt x="2380" y="142731"/>
                    </a:moveTo>
                    <a:cubicBezTo>
                      <a:pt x="5989" y="142916"/>
                      <a:pt x="12331" y="111074"/>
                      <a:pt x="16623" y="71707"/>
                    </a:cubicBezTo>
                    <a:cubicBezTo>
                      <a:pt x="20989" y="32238"/>
                      <a:pt x="21534" y="185"/>
                      <a:pt x="17925" y="1"/>
                    </a:cubicBezTo>
                    <a:cubicBezTo>
                      <a:pt x="14315" y="-147"/>
                      <a:pt x="7937" y="31667"/>
                      <a:pt x="3644" y="71099"/>
                    </a:cubicBezTo>
                    <a:cubicBezTo>
                      <a:pt x="-685" y="110493"/>
                      <a:pt x="-1221" y="142594"/>
                      <a:pt x="2380" y="142731"/>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4" name="Freeform 223">
                <a:extLst>
                  <a:ext uri="{FF2B5EF4-FFF2-40B4-BE49-F238E27FC236}">
                    <a16:creationId xmlns:a16="http://schemas.microsoft.com/office/drawing/2014/main" id="{519C9179-A468-19D0-3115-5CC90A79AC3E}"/>
                  </a:ext>
                </a:extLst>
              </p:cNvPr>
              <p:cNvSpPr/>
              <p:nvPr/>
            </p:nvSpPr>
            <p:spPr>
              <a:xfrm>
                <a:off x="7058681" y="5891414"/>
                <a:ext cx="123980" cy="150912"/>
              </a:xfrm>
              <a:custGeom>
                <a:avLst/>
                <a:gdLst>
                  <a:gd name="connsiteX0" fmla="*/ 0 w 86645"/>
                  <a:gd name="connsiteY0" fmla="*/ 105045 h 105467"/>
                  <a:gd name="connsiteX1" fmla="*/ 59604 w 86645"/>
                  <a:gd name="connsiteY1" fmla="*/ 58373 h 105467"/>
                  <a:gd name="connsiteX2" fmla="*/ 85931 w 86645"/>
                  <a:gd name="connsiteY2" fmla="*/ 13 h 105467"/>
                  <a:gd name="connsiteX3" fmla="*/ 47705 w 86645"/>
                  <a:gd name="connsiteY3" fmla="*/ 54919 h 105467"/>
                  <a:gd name="connsiteX4" fmla="*/ 0 w 86645"/>
                  <a:gd name="connsiteY4" fmla="*/ 105045 h 1054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45" h="105467">
                    <a:moveTo>
                      <a:pt x="0" y="105045"/>
                    </a:moveTo>
                    <a:cubicBezTo>
                      <a:pt x="1985" y="108499"/>
                      <a:pt x="41142" y="90611"/>
                      <a:pt x="59604" y="58373"/>
                    </a:cubicBezTo>
                    <a:cubicBezTo>
                      <a:pt x="80918" y="27471"/>
                      <a:pt x="89281" y="594"/>
                      <a:pt x="85931" y="13"/>
                    </a:cubicBezTo>
                    <a:cubicBezTo>
                      <a:pt x="82358" y="-668"/>
                      <a:pt x="68438" y="24846"/>
                      <a:pt x="47705" y="54919"/>
                    </a:cubicBezTo>
                    <a:cubicBezTo>
                      <a:pt x="28809" y="86586"/>
                      <a:pt x="-74" y="103460"/>
                      <a:pt x="0" y="105045"/>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5" name="Freeform 224">
                <a:extLst>
                  <a:ext uri="{FF2B5EF4-FFF2-40B4-BE49-F238E27FC236}">
                    <a16:creationId xmlns:a16="http://schemas.microsoft.com/office/drawing/2014/main" id="{A258C360-CB55-D562-5C17-9E6CAA0258A5}"/>
                  </a:ext>
                </a:extLst>
              </p:cNvPr>
              <p:cNvSpPr/>
              <p:nvPr/>
            </p:nvSpPr>
            <p:spPr>
              <a:xfrm>
                <a:off x="7311094" y="4859197"/>
                <a:ext cx="411882" cy="1102822"/>
              </a:xfrm>
              <a:custGeom>
                <a:avLst/>
                <a:gdLst>
                  <a:gd name="connsiteX0" fmla="*/ 287846 w 287850"/>
                  <a:gd name="connsiteY0" fmla="*/ 749569 h 770723"/>
                  <a:gd name="connsiteX1" fmla="*/ 0 w 287850"/>
                  <a:gd name="connsiteY1" fmla="*/ 761267 h 770723"/>
                  <a:gd name="connsiteX2" fmla="*/ 74419 w 287850"/>
                  <a:gd name="connsiteY2" fmla="*/ 32744 h 770723"/>
                  <a:gd name="connsiteX3" fmla="*/ 142063 w 287850"/>
                  <a:gd name="connsiteY3" fmla="*/ 0 h 770723"/>
                  <a:gd name="connsiteX4" fmla="*/ 287846 w 287850"/>
                  <a:gd name="connsiteY4" fmla="*/ 749569 h 7707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850" h="770723">
                    <a:moveTo>
                      <a:pt x="287846" y="749569"/>
                    </a:moveTo>
                    <a:cubicBezTo>
                      <a:pt x="287846" y="749569"/>
                      <a:pt x="63241" y="787997"/>
                      <a:pt x="0" y="761267"/>
                    </a:cubicBezTo>
                    <a:lnTo>
                      <a:pt x="74419" y="32744"/>
                    </a:lnTo>
                    <a:lnTo>
                      <a:pt x="142063" y="0"/>
                    </a:lnTo>
                    <a:cubicBezTo>
                      <a:pt x="142063" y="0"/>
                      <a:pt x="288715" y="671277"/>
                      <a:pt x="287846" y="749569"/>
                    </a:cubicBezTo>
                  </a:path>
                </a:pathLst>
              </a:custGeom>
              <a:solidFill>
                <a:srgbClr val="E9EAE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6" name="Freeform 225">
                <a:extLst>
                  <a:ext uri="{FF2B5EF4-FFF2-40B4-BE49-F238E27FC236}">
                    <a16:creationId xmlns:a16="http://schemas.microsoft.com/office/drawing/2014/main" id="{3A714E46-8EFD-B6C1-E4AE-B0AFD172DB48}"/>
                  </a:ext>
                </a:extLst>
              </p:cNvPr>
              <p:cNvSpPr/>
              <p:nvPr/>
            </p:nvSpPr>
            <p:spPr>
              <a:xfrm>
                <a:off x="6830216" y="4681717"/>
                <a:ext cx="1232870" cy="1406080"/>
              </a:xfrm>
              <a:custGeom>
                <a:avLst/>
                <a:gdLst>
                  <a:gd name="connsiteX0" fmla="*/ 0 w 861609"/>
                  <a:gd name="connsiteY0" fmla="*/ 378198 h 982659"/>
                  <a:gd name="connsiteX1" fmla="*/ 117841 w 861609"/>
                  <a:gd name="connsiteY1" fmla="*/ 142493 h 982659"/>
                  <a:gd name="connsiteX2" fmla="*/ 262508 w 861609"/>
                  <a:gd name="connsiteY2" fmla="*/ 28398 h 982659"/>
                  <a:gd name="connsiteX3" fmla="*/ 516431 w 861609"/>
                  <a:gd name="connsiteY3" fmla="*/ 332 h 982659"/>
                  <a:gd name="connsiteX4" fmla="*/ 861610 w 861609"/>
                  <a:gd name="connsiteY4" fmla="*/ 342469 h 982659"/>
                  <a:gd name="connsiteX5" fmla="*/ 714636 w 861609"/>
                  <a:gd name="connsiteY5" fmla="*/ 409100 h 982659"/>
                  <a:gd name="connsiteX6" fmla="*/ 855952 w 861609"/>
                  <a:gd name="connsiteY6" fmla="*/ 842590 h 982659"/>
                  <a:gd name="connsiteX7" fmla="*/ 574151 w 861609"/>
                  <a:gd name="connsiteY7" fmla="*/ 977372 h 982659"/>
                  <a:gd name="connsiteX8" fmla="*/ 453430 w 861609"/>
                  <a:gd name="connsiteY8" fmla="*/ 160988 h 982659"/>
                  <a:gd name="connsiteX9" fmla="*/ 432771 w 861609"/>
                  <a:gd name="connsiteY9" fmla="*/ 168218 h 982659"/>
                  <a:gd name="connsiteX10" fmla="*/ 376085 w 861609"/>
                  <a:gd name="connsiteY10" fmla="*/ 982660 h 982659"/>
                  <a:gd name="connsiteX11" fmla="*/ 134208 w 861609"/>
                  <a:gd name="connsiteY11" fmla="*/ 894180 h 982659"/>
                  <a:gd name="connsiteX12" fmla="*/ 163276 w 861609"/>
                  <a:gd name="connsiteY12" fmla="*/ 545430 h 982659"/>
                  <a:gd name="connsiteX13" fmla="*/ 159519 w 861609"/>
                  <a:gd name="connsiteY13" fmla="*/ 543376 h 982659"/>
                  <a:gd name="connsiteX14" fmla="*/ 0 w 861609"/>
                  <a:gd name="connsiteY14" fmla="*/ 378198 h 982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61609" h="982659">
                    <a:moveTo>
                      <a:pt x="0" y="378198"/>
                    </a:moveTo>
                    <a:cubicBezTo>
                      <a:pt x="29280" y="332319"/>
                      <a:pt x="74899" y="221761"/>
                      <a:pt x="117841" y="142493"/>
                    </a:cubicBezTo>
                    <a:cubicBezTo>
                      <a:pt x="194171" y="1705"/>
                      <a:pt x="262508" y="28398"/>
                      <a:pt x="262508" y="28398"/>
                    </a:cubicBezTo>
                    <a:cubicBezTo>
                      <a:pt x="262508" y="28398"/>
                      <a:pt x="409768" y="52116"/>
                      <a:pt x="516431" y="332"/>
                    </a:cubicBezTo>
                    <a:cubicBezTo>
                      <a:pt x="701261" y="-10785"/>
                      <a:pt x="802911" y="260041"/>
                      <a:pt x="861610" y="342469"/>
                    </a:cubicBezTo>
                    <a:cubicBezTo>
                      <a:pt x="817154" y="398600"/>
                      <a:pt x="714636" y="409100"/>
                      <a:pt x="714636" y="409100"/>
                    </a:cubicBezTo>
                    <a:cubicBezTo>
                      <a:pt x="761806" y="532655"/>
                      <a:pt x="855952" y="842590"/>
                      <a:pt x="855952" y="842590"/>
                    </a:cubicBezTo>
                    <a:cubicBezTo>
                      <a:pt x="757652" y="945926"/>
                      <a:pt x="574151" y="977372"/>
                      <a:pt x="574151" y="977372"/>
                    </a:cubicBezTo>
                    <a:cubicBezTo>
                      <a:pt x="584758" y="701655"/>
                      <a:pt x="453430" y="160988"/>
                      <a:pt x="453430" y="160988"/>
                    </a:cubicBezTo>
                    <a:lnTo>
                      <a:pt x="432771" y="168218"/>
                    </a:lnTo>
                    <a:cubicBezTo>
                      <a:pt x="442648" y="619402"/>
                      <a:pt x="376085" y="982660"/>
                      <a:pt x="376085" y="982660"/>
                    </a:cubicBezTo>
                    <a:lnTo>
                      <a:pt x="134208" y="894180"/>
                    </a:lnTo>
                    <a:lnTo>
                      <a:pt x="163276" y="545430"/>
                    </a:lnTo>
                    <a:lnTo>
                      <a:pt x="159519" y="543376"/>
                    </a:lnTo>
                    <a:cubicBezTo>
                      <a:pt x="197310" y="467175"/>
                      <a:pt x="63970" y="441090"/>
                      <a:pt x="0" y="378198"/>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7" name="Freeform 226">
                <a:extLst>
                  <a:ext uri="{FF2B5EF4-FFF2-40B4-BE49-F238E27FC236}">
                    <a16:creationId xmlns:a16="http://schemas.microsoft.com/office/drawing/2014/main" id="{400AF2A4-78B6-0461-44E5-BADADACADE9D}"/>
                  </a:ext>
                </a:extLst>
              </p:cNvPr>
              <p:cNvSpPr/>
              <p:nvPr/>
            </p:nvSpPr>
            <p:spPr>
              <a:xfrm>
                <a:off x="7256430" y="4651245"/>
                <a:ext cx="417948" cy="322404"/>
              </a:xfrm>
              <a:custGeom>
                <a:avLst/>
                <a:gdLst>
                  <a:gd name="connsiteX0" fmla="*/ 219138 w 292089"/>
                  <a:gd name="connsiteY0" fmla="*/ 11524 h 225317"/>
                  <a:gd name="connsiteX1" fmla="*/ 292016 w 292089"/>
                  <a:gd name="connsiteY1" fmla="*/ 174510 h 225317"/>
                  <a:gd name="connsiteX2" fmla="*/ 1889 w 292089"/>
                  <a:gd name="connsiteY2" fmla="*/ 225317 h 225317"/>
                  <a:gd name="connsiteX3" fmla="*/ 17037 w 292089"/>
                  <a:gd name="connsiteY3" fmla="*/ 42823 h 225317"/>
                  <a:gd name="connsiteX4" fmla="*/ 219138 w 292089"/>
                  <a:gd name="connsiteY4" fmla="*/ 11524 h 225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89" h="225317">
                    <a:moveTo>
                      <a:pt x="219138" y="11524"/>
                    </a:moveTo>
                    <a:cubicBezTo>
                      <a:pt x="219138" y="11524"/>
                      <a:pt x="294785" y="90645"/>
                      <a:pt x="292016" y="174510"/>
                    </a:cubicBezTo>
                    <a:cubicBezTo>
                      <a:pt x="292016" y="174510"/>
                      <a:pt x="96506" y="114529"/>
                      <a:pt x="1889" y="225317"/>
                    </a:cubicBezTo>
                    <a:cubicBezTo>
                      <a:pt x="1889" y="225317"/>
                      <a:pt x="-7887" y="98447"/>
                      <a:pt x="17037" y="42823"/>
                    </a:cubicBezTo>
                    <a:cubicBezTo>
                      <a:pt x="41914" y="-12801"/>
                      <a:pt x="204359" y="-3517"/>
                      <a:pt x="219138" y="11524"/>
                    </a:cubicBezTo>
                  </a:path>
                </a:pathLst>
              </a:custGeom>
              <a:solidFill>
                <a:srgbClr val="7C30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8" name="Freeform 227">
                <a:extLst>
                  <a:ext uri="{FF2B5EF4-FFF2-40B4-BE49-F238E27FC236}">
                    <a16:creationId xmlns:a16="http://schemas.microsoft.com/office/drawing/2014/main" id="{80A813CC-0EE1-3182-551C-3819FD07DB76}"/>
                  </a:ext>
                </a:extLst>
              </p:cNvPr>
              <p:cNvSpPr/>
              <p:nvPr/>
            </p:nvSpPr>
            <p:spPr>
              <a:xfrm>
                <a:off x="7318001" y="4674275"/>
                <a:ext cx="202371" cy="266790"/>
              </a:xfrm>
              <a:custGeom>
                <a:avLst/>
                <a:gdLst>
                  <a:gd name="connsiteX0" fmla="*/ 138611 w 141430"/>
                  <a:gd name="connsiteY0" fmla="*/ 6188 h 186450"/>
                  <a:gd name="connsiteX1" fmla="*/ 89890 w 141430"/>
                  <a:gd name="connsiteY1" fmla="*/ 186444 h 186450"/>
                  <a:gd name="connsiteX2" fmla="*/ 0 w 141430"/>
                  <a:gd name="connsiteY2" fmla="*/ 38168 h 186450"/>
                  <a:gd name="connsiteX3" fmla="*/ 138611 w 141430"/>
                  <a:gd name="connsiteY3" fmla="*/ 6188 h 186450"/>
                </a:gdLst>
                <a:ahLst/>
                <a:cxnLst>
                  <a:cxn ang="0">
                    <a:pos x="connsiteX0" y="connsiteY0"/>
                  </a:cxn>
                  <a:cxn ang="0">
                    <a:pos x="connsiteX1" y="connsiteY1"/>
                  </a:cxn>
                  <a:cxn ang="0">
                    <a:pos x="connsiteX2" y="connsiteY2"/>
                  </a:cxn>
                  <a:cxn ang="0">
                    <a:pos x="connsiteX3" y="connsiteY3"/>
                  </a:cxn>
                </a:cxnLst>
                <a:rect l="l" t="t" r="r" b="b"/>
                <a:pathLst>
                  <a:path w="141430" h="186450">
                    <a:moveTo>
                      <a:pt x="138611" y="6188"/>
                    </a:moveTo>
                    <a:cubicBezTo>
                      <a:pt x="138611" y="6188"/>
                      <a:pt x="159048" y="185366"/>
                      <a:pt x="89890" y="186444"/>
                    </a:cubicBezTo>
                    <a:cubicBezTo>
                      <a:pt x="20696" y="187559"/>
                      <a:pt x="0" y="38168"/>
                      <a:pt x="0" y="38168"/>
                    </a:cubicBezTo>
                    <a:cubicBezTo>
                      <a:pt x="0" y="38168"/>
                      <a:pt x="107161" y="-18387"/>
                      <a:pt x="138611" y="6188"/>
                    </a:cubicBezTo>
                  </a:path>
                </a:pathLst>
              </a:custGeom>
              <a:solidFill>
                <a:srgbClr val="B6BAC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9" name="Freeform 228">
                <a:extLst>
                  <a:ext uri="{FF2B5EF4-FFF2-40B4-BE49-F238E27FC236}">
                    <a16:creationId xmlns:a16="http://schemas.microsoft.com/office/drawing/2014/main" id="{08FA2299-18E7-863A-6146-6B70A6FEAE36}"/>
                  </a:ext>
                </a:extLst>
              </p:cNvPr>
              <p:cNvSpPr/>
              <p:nvPr/>
            </p:nvSpPr>
            <p:spPr>
              <a:xfrm>
                <a:off x="7332240" y="4674214"/>
                <a:ext cx="174088" cy="229524"/>
              </a:xfrm>
              <a:custGeom>
                <a:avLst/>
                <a:gdLst>
                  <a:gd name="connsiteX0" fmla="*/ 119244 w 121664"/>
                  <a:gd name="connsiteY0" fmla="*/ 5328 h 160406"/>
                  <a:gd name="connsiteX1" fmla="*/ 77346 w 121664"/>
                  <a:gd name="connsiteY1" fmla="*/ 160402 h 160406"/>
                  <a:gd name="connsiteX2" fmla="*/ 0 w 121664"/>
                  <a:gd name="connsiteY2" fmla="*/ 32850 h 160406"/>
                  <a:gd name="connsiteX3" fmla="*/ 119244 w 121664"/>
                  <a:gd name="connsiteY3" fmla="*/ 5328 h 160406"/>
                </a:gdLst>
                <a:ahLst/>
                <a:cxnLst>
                  <a:cxn ang="0">
                    <a:pos x="connsiteX0" y="connsiteY0"/>
                  </a:cxn>
                  <a:cxn ang="0">
                    <a:pos x="connsiteX1" y="connsiteY1"/>
                  </a:cxn>
                  <a:cxn ang="0">
                    <a:pos x="connsiteX2" y="connsiteY2"/>
                  </a:cxn>
                  <a:cxn ang="0">
                    <a:pos x="connsiteX3" y="connsiteY3"/>
                  </a:cxn>
                </a:cxnLst>
                <a:rect l="l" t="t" r="r" b="b"/>
                <a:pathLst>
                  <a:path w="121664" h="160406">
                    <a:moveTo>
                      <a:pt x="119244" y="5328"/>
                    </a:moveTo>
                    <a:cubicBezTo>
                      <a:pt x="119244" y="5328"/>
                      <a:pt x="136802" y="159463"/>
                      <a:pt x="77346" y="160402"/>
                    </a:cubicBezTo>
                    <a:cubicBezTo>
                      <a:pt x="17853" y="161305"/>
                      <a:pt x="0" y="32850"/>
                      <a:pt x="0" y="32850"/>
                    </a:cubicBezTo>
                    <a:cubicBezTo>
                      <a:pt x="0" y="32850"/>
                      <a:pt x="92161" y="-15829"/>
                      <a:pt x="119244" y="5328"/>
                    </a:cubicBezTo>
                  </a:path>
                </a:pathLst>
              </a:custGeom>
              <a:solidFill>
                <a:srgbClr val="AF76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0" name="Freeform 229">
                <a:extLst>
                  <a:ext uri="{FF2B5EF4-FFF2-40B4-BE49-F238E27FC236}">
                    <a16:creationId xmlns:a16="http://schemas.microsoft.com/office/drawing/2014/main" id="{D95E8F55-2047-AD9E-0A83-E2BCEF64D83D}"/>
                  </a:ext>
                </a:extLst>
              </p:cNvPr>
              <p:cNvSpPr/>
              <p:nvPr/>
            </p:nvSpPr>
            <p:spPr>
              <a:xfrm>
                <a:off x="7677238" y="4786254"/>
                <a:ext cx="166072" cy="480846"/>
              </a:xfrm>
              <a:custGeom>
                <a:avLst/>
                <a:gdLst>
                  <a:gd name="connsiteX0" fmla="*/ 115944 w 116062"/>
                  <a:gd name="connsiteY0" fmla="*/ 336043 h 336046"/>
                  <a:gd name="connsiteX1" fmla="*/ 32395 w 116062"/>
                  <a:gd name="connsiteY1" fmla="*/ 72457 h 336046"/>
                  <a:gd name="connsiteX2" fmla="*/ 696 w 116062"/>
                  <a:gd name="connsiteY2" fmla="*/ 32 h 336046"/>
                  <a:gd name="connsiteX3" fmla="*/ 19989 w 116062"/>
                  <a:gd name="connsiteY3" fmla="*/ 76528 h 336046"/>
                  <a:gd name="connsiteX4" fmla="*/ 115944 w 116062"/>
                  <a:gd name="connsiteY4" fmla="*/ 336043 h 336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062" h="336046">
                    <a:moveTo>
                      <a:pt x="115944" y="336043"/>
                    </a:moveTo>
                    <a:cubicBezTo>
                      <a:pt x="119405" y="335113"/>
                      <a:pt x="46057" y="113869"/>
                      <a:pt x="32395" y="72457"/>
                    </a:cubicBezTo>
                    <a:cubicBezTo>
                      <a:pt x="18798" y="31082"/>
                      <a:pt x="4093" y="-1156"/>
                      <a:pt x="696" y="32"/>
                    </a:cubicBezTo>
                    <a:cubicBezTo>
                      <a:pt x="-2655" y="1257"/>
                      <a:pt x="6466" y="35328"/>
                      <a:pt x="19989" y="76528"/>
                    </a:cubicBezTo>
                    <a:cubicBezTo>
                      <a:pt x="33549" y="117719"/>
                      <a:pt x="112446" y="337056"/>
                      <a:pt x="115944" y="33604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1" name="Freeform 230">
                <a:extLst>
                  <a:ext uri="{FF2B5EF4-FFF2-40B4-BE49-F238E27FC236}">
                    <a16:creationId xmlns:a16="http://schemas.microsoft.com/office/drawing/2014/main" id="{78E01866-C0A4-93F2-D0FC-C00BAB54D8E6}"/>
                  </a:ext>
                </a:extLst>
              </p:cNvPr>
              <p:cNvSpPr/>
              <p:nvPr/>
            </p:nvSpPr>
            <p:spPr>
              <a:xfrm>
                <a:off x="7061927" y="4908205"/>
                <a:ext cx="67655" cy="553964"/>
              </a:xfrm>
              <a:custGeom>
                <a:avLst/>
                <a:gdLst>
                  <a:gd name="connsiteX0" fmla="*/ 1341 w 47282"/>
                  <a:gd name="connsiteY0" fmla="*/ 387146 h 387146"/>
                  <a:gd name="connsiteX1" fmla="*/ 25970 w 47282"/>
                  <a:gd name="connsiteY1" fmla="*/ 193755 h 387146"/>
                  <a:gd name="connsiteX2" fmla="*/ 46739 w 47282"/>
                  <a:gd name="connsiteY2" fmla="*/ 5 h 387146"/>
                  <a:gd name="connsiteX3" fmla="*/ 12954 w 47282"/>
                  <a:gd name="connsiteY3" fmla="*/ 192318 h 387146"/>
                  <a:gd name="connsiteX4" fmla="*/ 1341 w 47282"/>
                  <a:gd name="connsiteY4" fmla="*/ 387146 h 38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82" h="387146">
                    <a:moveTo>
                      <a:pt x="1341" y="387146"/>
                    </a:moveTo>
                    <a:cubicBezTo>
                      <a:pt x="5126" y="387431"/>
                      <a:pt x="13711" y="300582"/>
                      <a:pt x="25970" y="193755"/>
                    </a:cubicBezTo>
                    <a:cubicBezTo>
                      <a:pt x="37905" y="86900"/>
                      <a:pt x="50016" y="576"/>
                      <a:pt x="46739" y="5"/>
                    </a:cubicBezTo>
                    <a:cubicBezTo>
                      <a:pt x="42954" y="-750"/>
                      <a:pt x="24991" y="85058"/>
                      <a:pt x="12954" y="192318"/>
                    </a:cubicBezTo>
                    <a:cubicBezTo>
                      <a:pt x="686" y="299468"/>
                      <a:pt x="-2046" y="386934"/>
                      <a:pt x="1341" y="38714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2" name="Freeform 231">
                <a:extLst>
                  <a:ext uri="{FF2B5EF4-FFF2-40B4-BE49-F238E27FC236}">
                    <a16:creationId xmlns:a16="http://schemas.microsoft.com/office/drawing/2014/main" id="{20608D2D-C82F-B7F9-4DF5-758D0A9827C4}"/>
                  </a:ext>
                </a:extLst>
              </p:cNvPr>
              <p:cNvSpPr/>
              <p:nvPr/>
            </p:nvSpPr>
            <p:spPr>
              <a:xfrm>
                <a:off x="6640319" y="3430593"/>
                <a:ext cx="1516354" cy="1347626"/>
              </a:xfrm>
              <a:custGeom>
                <a:avLst/>
                <a:gdLst>
                  <a:gd name="connsiteX0" fmla="*/ 44548 w 1059726"/>
                  <a:gd name="connsiteY0" fmla="*/ 497671 h 941808"/>
                  <a:gd name="connsiteX1" fmla="*/ 49856 w 1059726"/>
                  <a:gd name="connsiteY1" fmla="*/ 496483 h 941808"/>
                  <a:gd name="connsiteX2" fmla="*/ 49136 w 1059726"/>
                  <a:gd name="connsiteY2" fmla="*/ 470941 h 941808"/>
                  <a:gd name="connsiteX3" fmla="*/ 521166 w 1059726"/>
                  <a:gd name="connsiteY3" fmla="*/ 0 h 941808"/>
                  <a:gd name="connsiteX4" fmla="*/ 993132 w 1059726"/>
                  <a:gd name="connsiteY4" fmla="*/ 470941 h 941808"/>
                  <a:gd name="connsiteX5" fmla="*/ 991111 w 1059726"/>
                  <a:gd name="connsiteY5" fmla="*/ 513541 h 941808"/>
                  <a:gd name="connsiteX6" fmla="*/ 1007163 w 1059726"/>
                  <a:gd name="connsiteY6" fmla="*/ 514582 h 941808"/>
                  <a:gd name="connsiteX7" fmla="*/ 1058034 w 1059726"/>
                  <a:gd name="connsiteY7" fmla="*/ 599746 h 941808"/>
                  <a:gd name="connsiteX8" fmla="*/ 977301 w 1059726"/>
                  <a:gd name="connsiteY8" fmla="*/ 657636 h 941808"/>
                  <a:gd name="connsiteX9" fmla="*/ 957870 w 1059726"/>
                  <a:gd name="connsiteY9" fmla="*/ 649576 h 941808"/>
                  <a:gd name="connsiteX10" fmla="*/ 521166 w 1059726"/>
                  <a:gd name="connsiteY10" fmla="*/ 941808 h 941808"/>
                  <a:gd name="connsiteX11" fmla="*/ 80032 w 1059726"/>
                  <a:gd name="connsiteY11" fmla="*/ 638606 h 941808"/>
                  <a:gd name="connsiteX12" fmla="*/ 4163 w 1059726"/>
                  <a:gd name="connsiteY12" fmla="*/ 588232 h 941808"/>
                  <a:gd name="connsiteX13" fmla="*/ 44548 w 1059726"/>
                  <a:gd name="connsiteY13" fmla="*/ 497671 h 941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59726" h="941808">
                    <a:moveTo>
                      <a:pt x="44548" y="497671"/>
                    </a:moveTo>
                    <a:cubicBezTo>
                      <a:pt x="46321" y="497054"/>
                      <a:pt x="48084" y="496916"/>
                      <a:pt x="49856" y="496483"/>
                    </a:cubicBezTo>
                    <a:cubicBezTo>
                      <a:pt x="49422" y="488027"/>
                      <a:pt x="49136" y="479461"/>
                      <a:pt x="49136" y="470941"/>
                    </a:cubicBezTo>
                    <a:cubicBezTo>
                      <a:pt x="49136" y="210763"/>
                      <a:pt x="260431" y="0"/>
                      <a:pt x="521166" y="0"/>
                    </a:cubicBezTo>
                    <a:cubicBezTo>
                      <a:pt x="781837" y="0"/>
                      <a:pt x="993132" y="210763"/>
                      <a:pt x="993132" y="470941"/>
                    </a:cubicBezTo>
                    <a:cubicBezTo>
                      <a:pt x="993132" y="485255"/>
                      <a:pt x="992375" y="499504"/>
                      <a:pt x="991111" y="513541"/>
                    </a:cubicBezTo>
                    <a:cubicBezTo>
                      <a:pt x="996455" y="513247"/>
                      <a:pt x="1001790" y="513431"/>
                      <a:pt x="1007163" y="514582"/>
                    </a:cubicBezTo>
                    <a:cubicBezTo>
                      <a:pt x="1043505" y="522098"/>
                      <a:pt x="1066296" y="560203"/>
                      <a:pt x="1058034" y="599746"/>
                    </a:cubicBezTo>
                    <a:cubicBezTo>
                      <a:pt x="1047326" y="650940"/>
                      <a:pt x="985600" y="659367"/>
                      <a:pt x="977301" y="657636"/>
                    </a:cubicBezTo>
                    <a:cubicBezTo>
                      <a:pt x="970202" y="656125"/>
                      <a:pt x="963852" y="653178"/>
                      <a:pt x="957870" y="649576"/>
                    </a:cubicBezTo>
                    <a:cubicBezTo>
                      <a:pt x="887337" y="821091"/>
                      <a:pt x="718402" y="941808"/>
                      <a:pt x="521166" y="941808"/>
                    </a:cubicBezTo>
                    <a:cubicBezTo>
                      <a:pt x="319674" y="941808"/>
                      <a:pt x="147823" y="815804"/>
                      <a:pt x="80032" y="638606"/>
                    </a:cubicBezTo>
                    <a:cubicBezTo>
                      <a:pt x="48084" y="643101"/>
                      <a:pt x="15637" y="622524"/>
                      <a:pt x="4163" y="588232"/>
                    </a:cubicBezTo>
                    <a:cubicBezTo>
                      <a:pt x="-8741" y="549989"/>
                      <a:pt x="9360" y="509396"/>
                      <a:pt x="44548" y="497671"/>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3" name="Freeform 232">
                <a:extLst>
                  <a:ext uri="{FF2B5EF4-FFF2-40B4-BE49-F238E27FC236}">
                    <a16:creationId xmlns:a16="http://schemas.microsoft.com/office/drawing/2014/main" id="{5C288540-1AC0-4017-85CA-4BAA1F5AFD13}"/>
                  </a:ext>
                </a:extLst>
              </p:cNvPr>
              <p:cNvSpPr/>
              <p:nvPr/>
            </p:nvSpPr>
            <p:spPr>
              <a:xfrm>
                <a:off x="7639859" y="3804002"/>
                <a:ext cx="140897" cy="51006"/>
              </a:xfrm>
              <a:custGeom>
                <a:avLst/>
                <a:gdLst>
                  <a:gd name="connsiteX0" fmla="*/ 98035 w 98468"/>
                  <a:gd name="connsiteY0" fmla="*/ 34826 h 35646"/>
                  <a:gd name="connsiteX1" fmla="*/ 49795 w 98468"/>
                  <a:gd name="connsiteY1" fmla="*/ 17086 h 35646"/>
                  <a:gd name="connsiteX2" fmla="*/ 576 w 98468"/>
                  <a:gd name="connsiteY2" fmla="*/ 35149 h 35646"/>
                  <a:gd name="connsiteX3" fmla="*/ 49177 w 98468"/>
                  <a:gd name="connsiteY3" fmla="*/ 0 h 35646"/>
                  <a:gd name="connsiteX4" fmla="*/ 98035 w 98468"/>
                  <a:gd name="connsiteY4" fmla="*/ 34826 h 356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68" h="35646">
                    <a:moveTo>
                      <a:pt x="98035" y="34826"/>
                    </a:moveTo>
                    <a:cubicBezTo>
                      <a:pt x="93494" y="39395"/>
                      <a:pt x="75752" y="17372"/>
                      <a:pt x="49795" y="17086"/>
                    </a:cubicBezTo>
                    <a:cubicBezTo>
                      <a:pt x="23394" y="18560"/>
                      <a:pt x="4037" y="39072"/>
                      <a:pt x="576" y="35149"/>
                    </a:cubicBezTo>
                    <a:cubicBezTo>
                      <a:pt x="-3071" y="33960"/>
                      <a:pt x="10305" y="3850"/>
                      <a:pt x="49177" y="0"/>
                    </a:cubicBezTo>
                    <a:cubicBezTo>
                      <a:pt x="89202" y="2192"/>
                      <a:pt x="100999" y="34863"/>
                      <a:pt x="98035" y="3482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4" name="Freeform 233">
                <a:extLst>
                  <a:ext uri="{FF2B5EF4-FFF2-40B4-BE49-F238E27FC236}">
                    <a16:creationId xmlns:a16="http://schemas.microsoft.com/office/drawing/2014/main" id="{6086A45A-002D-AC89-1582-2B2480845AD0}"/>
                  </a:ext>
                </a:extLst>
              </p:cNvPr>
              <p:cNvSpPr/>
              <p:nvPr/>
            </p:nvSpPr>
            <p:spPr>
              <a:xfrm>
                <a:off x="6985712" y="3808219"/>
                <a:ext cx="140727" cy="53441"/>
              </a:xfrm>
              <a:custGeom>
                <a:avLst/>
                <a:gdLst>
                  <a:gd name="connsiteX0" fmla="*/ 97870 w 98349"/>
                  <a:gd name="connsiteY0" fmla="*/ 36770 h 37348"/>
                  <a:gd name="connsiteX1" fmla="*/ 50423 w 98349"/>
                  <a:gd name="connsiteY1" fmla="*/ 17086 h 37348"/>
                  <a:gd name="connsiteX2" fmla="*/ 512 w 98349"/>
                  <a:gd name="connsiteY2" fmla="*/ 33104 h 37348"/>
                  <a:gd name="connsiteX3" fmla="*/ 50460 w 98349"/>
                  <a:gd name="connsiteY3" fmla="*/ 0 h 37348"/>
                  <a:gd name="connsiteX4" fmla="*/ 97870 w 98349"/>
                  <a:gd name="connsiteY4" fmla="*/ 36770 h 37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49" h="37348">
                    <a:moveTo>
                      <a:pt x="97870" y="36770"/>
                    </a:moveTo>
                    <a:cubicBezTo>
                      <a:pt x="93291" y="41237"/>
                      <a:pt x="76380" y="18422"/>
                      <a:pt x="50423" y="17086"/>
                    </a:cubicBezTo>
                    <a:cubicBezTo>
                      <a:pt x="23949" y="17454"/>
                      <a:pt x="3835" y="37350"/>
                      <a:pt x="512" y="33104"/>
                    </a:cubicBezTo>
                    <a:cubicBezTo>
                      <a:pt x="-3015" y="31989"/>
                      <a:pt x="11478" y="2119"/>
                      <a:pt x="50460" y="0"/>
                    </a:cubicBezTo>
                    <a:cubicBezTo>
                      <a:pt x="90448" y="3887"/>
                      <a:pt x="100860" y="36954"/>
                      <a:pt x="97870" y="3677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5" name="Freeform 234">
                <a:extLst>
                  <a:ext uri="{FF2B5EF4-FFF2-40B4-BE49-F238E27FC236}">
                    <a16:creationId xmlns:a16="http://schemas.microsoft.com/office/drawing/2014/main" id="{294342B2-8B7B-426D-C059-B96F55A74C26}"/>
                  </a:ext>
                </a:extLst>
              </p:cNvPr>
              <p:cNvSpPr/>
              <p:nvPr/>
            </p:nvSpPr>
            <p:spPr>
              <a:xfrm>
                <a:off x="7361074" y="4262255"/>
                <a:ext cx="81431" cy="49470"/>
              </a:xfrm>
              <a:custGeom>
                <a:avLst/>
                <a:gdLst>
                  <a:gd name="connsiteX0" fmla="*/ 56872 w 56909"/>
                  <a:gd name="connsiteY0" fmla="*/ 31910 h 34573"/>
                  <a:gd name="connsiteX1" fmla="*/ 22034 w 56909"/>
                  <a:gd name="connsiteY1" fmla="*/ 27590 h 34573"/>
                  <a:gd name="connsiteX2" fmla="*/ 259 w 56909"/>
                  <a:gd name="connsiteY2" fmla="*/ 68 h 34573"/>
                  <a:gd name="connsiteX3" fmla="*/ 25717 w 56909"/>
                  <a:gd name="connsiteY3" fmla="*/ 21796 h 34573"/>
                  <a:gd name="connsiteX4" fmla="*/ 56872 w 56909"/>
                  <a:gd name="connsiteY4" fmla="*/ 31910 h 34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9" h="34573">
                    <a:moveTo>
                      <a:pt x="56872" y="31910"/>
                    </a:moveTo>
                    <a:cubicBezTo>
                      <a:pt x="57841" y="33171"/>
                      <a:pt x="39924" y="39140"/>
                      <a:pt x="22034" y="27590"/>
                    </a:cubicBezTo>
                    <a:cubicBezTo>
                      <a:pt x="5160" y="16223"/>
                      <a:pt x="-1440" y="611"/>
                      <a:pt x="259" y="68"/>
                    </a:cubicBezTo>
                    <a:cubicBezTo>
                      <a:pt x="1994" y="-1047"/>
                      <a:pt x="10828" y="11830"/>
                      <a:pt x="25717" y="21796"/>
                    </a:cubicBezTo>
                    <a:cubicBezTo>
                      <a:pt x="40967" y="31762"/>
                      <a:pt x="56549" y="29533"/>
                      <a:pt x="56872" y="31910"/>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6" name="Freeform 235">
                <a:extLst>
                  <a:ext uri="{FF2B5EF4-FFF2-40B4-BE49-F238E27FC236}">
                    <a16:creationId xmlns:a16="http://schemas.microsoft.com/office/drawing/2014/main" id="{0F305F1E-A9D0-9D13-1248-A6BE38B0450B}"/>
                  </a:ext>
                </a:extLst>
              </p:cNvPr>
              <p:cNvSpPr/>
              <p:nvPr/>
            </p:nvSpPr>
            <p:spPr>
              <a:xfrm>
                <a:off x="6905451" y="4205416"/>
                <a:ext cx="200648" cy="105899"/>
              </a:xfrm>
              <a:custGeom>
                <a:avLst/>
                <a:gdLst>
                  <a:gd name="connsiteX0" fmla="*/ 140227 w 140226"/>
                  <a:gd name="connsiteY0" fmla="*/ 36917 h 74009"/>
                  <a:gd name="connsiteX1" fmla="*/ 70201 w 140226"/>
                  <a:gd name="connsiteY1" fmla="*/ 74009 h 74009"/>
                  <a:gd name="connsiteX2" fmla="*/ 0 w 140226"/>
                  <a:gd name="connsiteY2" fmla="*/ 37055 h 74009"/>
                  <a:gd name="connsiteX3" fmla="*/ 70053 w 140226"/>
                  <a:gd name="connsiteY3" fmla="*/ 0 h 74009"/>
                  <a:gd name="connsiteX4" fmla="*/ 140227 w 140226"/>
                  <a:gd name="connsiteY4" fmla="*/ 36917 h 74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26" h="74009">
                    <a:moveTo>
                      <a:pt x="140227" y="36917"/>
                    </a:moveTo>
                    <a:cubicBezTo>
                      <a:pt x="140337" y="57172"/>
                      <a:pt x="108961" y="73825"/>
                      <a:pt x="70201" y="74009"/>
                    </a:cubicBezTo>
                    <a:cubicBezTo>
                      <a:pt x="31514" y="74046"/>
                      <a:pt x="65" y="57494"/>
                      <a:pt x="0" y="37055"/>
                    </a:cubicBezTo>
                    <a:cubicBezTo>
                      <a:pt x="0" y="16727"/>
                      <a:pt x="31330" y="0"/>
                      <a:pt x="70053" y="0"/>
                    </a:cubicBezTo>
                    <a:cubicBezTo>
                      <a:pt x="108712" y="0"/>
                      <a:pt x="140263" y="16552"/>
                      <a:pt x="140227" y="36917"/>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7" name="Freeform 236">
                <a:extLst>
                  <a:ext uri="{FF2B5EF4-FFF2-40B4-BE49-F238E27FC236}">
                    <a16:creationId xmlns:a16="http://schemas.microsoft.com/office/drawing/2014/main" id="{B6A87AF2-13DB-B46E-EB7F-C4BFDD8ED913}"/>
                  </a:ext>
                </a:extLst>
              </p:cNvPr>
              <p:cNvSpPr/>
              <p:nvPr/>
            </p:nvSpPr>
            <p:spPr>
              <a:xfrm>
                <a:off x="7686076" y="4207095"/>
                <a:ext cx="200510" cy="105732"/>
              </a:xfrm>
              <a:custGeom>
                <a:avLst/>
                <a:gdLst>
                  <a:gd name="connsiteX0" fmla="*/ 140128 w 140129"/>
                  <a:gd name="connsiteY0" fmla="*/ 35956 h 73892"/>
                  <a:gd name="connsiteX1" fmla="*/ 70574 w 140129"/>
                  <a:gd name="connsiteY1" fmla="*/ 73877 h 73892"/>
                  <a:gd name="connsiteX2" fmla="*/ 4 w 140129"/>
                  <a:gd name="connsiteY2" fmla="*/ 37936 h 73892"/>
                  <a:gd name="connsiteX3" fmla="*/ 69595 w 140129"/>
                  <a:gd name="connsiteY3" fmla="*/ 15 h 73892"/>
                  <a:gd name="connsiteX4" fmla="*/ 140128 w 140129"/>
                  <a:gd name="connsiteY4" fmla="*/ 35956 h 73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129" h="73892">
                    <a:moveTo>
                      <a:pt x="140128" y="35956"/>
                    </a:moveTo>
                    <a:cubicBezTo>
                      <a:pt x="140377" y="56358"/>
                      <a:pt x="109334" y="73371"/>
                      <a:pt x="70574" y="73877"/>
                    </a:cubicBezTo>
                    <a:cubicBezTo>
                      <a:pt x="31878" y="74457"/>
                      <a:pt x="290" y="58338"/>
                      <a:pt x="4" y="37936"/>
                    </a:cubicBezTo>
                    <a:cubicBezTo>
                      <a:pt x="-393" y="17461"/>
                      <a:pt x="30872" y="513"/>
                      <a:pt x="69595" y="15"/>
                    </a:cubicBezTo>
                    <a:cubicBezTo>
                      <a:pt x="108254" y="-565"/>
                      <a:pt x="139907" y="15554"/>
                      <a:pt x="140128" y="35956"/>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8" name="Freeform 237">
                <a:extLst>
                  <a:ext uri="{FF2B5EF4-FFF2-40B4-BE49-F238E27FC236}">
                    <a16:creationId xmlns:a16="http://schemas.microsoft.com/office/drawing/2014/main" id="{35A2599C-CAD8-6235-14FD-CD937CC1622E}"/>
                  </a:ext>
                </a:extLst>
              </p:cNvPr>
              <p:cNvSpPr/>
              <p:nvPr/>
            </p:nvSpPr>
            <p:spPr>
              <a:xfrm>
                <a:off x="7210935" y="4368568"/>
                <a:ext cx="387441" cy="190048"/>
              </a:xfrm>
              <a:custGeom>
                <a:avLst/>
                <a:gdLst>
                  <a:gd name="connsiteX0" fmla="*/ 0 w 270769"/>
                  <a:gd name="connsiteY0" fmla="*/ 894 h 132818"/>
                  <a:gd name="connsiteX1" fmla="*/ 135002 w 270769"/>
                  <a:gd name="connsiteY1" fmla="*/ 17372 h 132818"/>
                  <a:gd name="connsiteX2" fmla="*/ 270769 w 270769"/>
                  <a:gd name="connsiteY2" fmla="*/ 0 h 132818"/>
                  <a:gd name="connsiteX3" fmla="*/ 111426 w 270769"/>
                  <a:gd name="connsiteY3" fmla="*/ 131826 h 132818"/>
                  <a:gd name="connsiteX4" fmla="*/ 0 w 270769"/>
                  <a:gd name="connsiteY4" fmla="*/ 894 h 1328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769" h="132818">
                    <a:moveTo>
                      <a:pt x="0" y="894"/>
                    </a:moveTo>
                    <a:cubicBezTo>
                      <a:pt x="0" y="894"/>
                      <a:pt x="74715" y="16911"/>
                      <a:pt x="135002" y="17372"/>
                    </a:cubicBezTo>
                    <a:cubicBezTo>
                      <a:pt x="195335" y="17842"/>
                      <a:pt x="270769" y="0"/>
                      <a:pt x="270769" y="0"/>
                    </a:cubicBezTo>
                    <a:cubicBezTo>
                      <a:pt x="270769" y="0"/>
                      <a:pt x="244618" y="146185"/>
                      <a:pt x="111426" y="131826"/>
                    </a:cubicBezTo>
                    <a:cubicBezTo>
                      <a:pt x="19080" y="121970"/>
                      <a:pt x="0" y="894"/>
                      <a:pt x="0" y="894"/>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9" name="Freeform 238">
                <a:extLst>
                  <a:ext uri="{FF2B5EF4-FFF2-40B4-BE49-F238E27FC236}">
                    <a16:creationId xmlns:a16="http://schemas.microsoft.com/office/drawing/2014/main" id="{F255C7A3-41D1-9362-491B-EC43A27B2678}"/>
                  </a:ext>
                </a:extLst>
              </p:cNvPr>
              <p:cNvSpPr/>
              <p:nvPr/>
            </p:nvSpPr>
            <p:spPr>
              <a:xfrm>
                <a:off x="7667962" y="4071590"/>
                <a:ext cx="108422" cy="108187"/>
              </a:xfrm>
              <a:custGeom>
                <a:avLst/>
                <a:gdLst>
                  <a:gd name="connsiteX0" fmla="*/ 7 w 75772"/>
                  <a:gd name="connsiteY0" fmla="*/ 37146 h 75608"/>
                  <a:gd name="connsiteX1" fmla="*/ 37217 w 75772"/>
                  <a:gd name="connsiteY1" fmla="*/ 75602 h 75608"/>
                  <a:gd name="connsiteX2" fmla="*/ 75765 w 75772"/>
                  <a:gd name="connsiteY2" fmla="*/ 38546 h 75608"/>
                  <a:gd name="connsiteX3" fmla="*/ 38666 w 75772"/>
                  <a:gd name="connsiteY3" fmla="*/ 8 h 75608"/>
                  <a:gd name="connsiteX4" fmla="*/ 7 w 75772"/>
                  <a:gd name="connsiteY4" fmla="*/ 37146 h 75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72" h="75608">
                    <a:moveTo>
                      <a:pt x="7" y="37146"/>
                    </a:moveTo>
                    <a:cubicBezTo>
                      <a:pt x="-390" y="58009"/>
                      <a:pt x="16198" y="75178"/>
                      <a:pt x="37217" y="75602"/>
                    </a:cubicBezTo>
                    <a:cubicBezTo>
                      <a:pt x="58060" y="75998"/>
                      <a:pt x="75442" y="59446"/>
                      <a:pt x="75765" y="38546"/>
                    </a:cubicBezTo>
                    <a:cubicBezTo>
                      <a:pt x="76162" y="17638"/>
                      <a:pt x="59611" y="515"/>
                      <a:pt x="38666" y="8"/>
                    </a:cubicBezTo>
                    <a:cubicBezTo>
                      <a:pt x="17675" y="-425"/>
                      <a:pt x="441" y="16238"/>
                      <a:pt x="7" y="3714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0" name="Freeform 239">
                <a:extLst>
                  <a:ext uri="{FF2B5EF4-FFF2-40B4-BE49-F238E27FC236}">
                    <a16:creationId xmlns:a16="http://schemas.microsoft.com/office/drawing/2014/main" id="{D4AF6B70-1B8C-9375-0417-3856E87F3E4D}"/>
                  </a:ext>
                </a:extLst>
              </p:cNvPr>
              <p:cNvSpPr/>
              <p:nvPr/>
            </p:nvSpPr>
            <p:spPr>
              <a:xfrm>
                <a:off x="7015638" y="4074690"/>
                <a:ext cx="108370" cy="108240"/>
              </a:xfrm>
              <a:custGeom>
                <a:avLst/>
                <a:gdLst>
                  <a:gd name="connsiteX0" fmla="*/ 7 w 75736"/>
                  <a:gd name="connsiteY0" fmla="*/ 37025 h 75645"/>
                  <a:gd name="connsiteX1" fmla="*/ 37189 w 75736"/>
                  <a:gd name="connsiteY1" fmla="*/ 75637 h 75645"/>
                  <a:gd name="connsiteX2" fmla="*/ 75728 w 75736"/>
                  <a:gd name="connsiteY2" fmla="*/ 38536 h 75645"/>
                  <a:gd name="connsiteX3" fmla="*/ 38555 w 75736"/>
                  <a:gd name="connsiteY3" fmla="*/ 7 h 75645"/>
                  <a:gd name="connsiteX4" fmla="*/ 7 w 75736"/>
                  <a:gd name="connsiteY4" fmla="*/ 37025 h 75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36" h="75645">
                    <a:moveTo>
                      <a:pt x="7" y="37025"/>
                    </a:moveTo>
                    <a:cubicBezTo>
                      <a:pt x="-390" y="57934"/>
                      <a:pt x="16087" y="75167"/>
                      <a:pt x="37189" y="75637"/>
                    </a:cubicBezTo>
                    <a:cubicBezTo>
                      <a:pt x="58170" y="76070"/>
                      <a:pt x="75368" y="59371"/>
                      <a:pt x="75728" y="38536"/>
                    </a:cubicBezTo>
                    <a:cubicBezTo>
                      <a:pt x="76162" y="17673"/>
                      <a:pt x="59546" y="440"/>
                      <a:pt x="38555" y="7"/>
                    </a:cubicBezTo>
                    <a:cubicBezTo>
                      <a:pt x="17675" y="-389"/>
                      <a:pt x="404" y="16163"/>
                      <a:pt x="7" y="3702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909033A5-2DB0-CE8F-5614-FDF241AD2755}"/>
                  </a:ext>
                </a:extLst>
              </p:cNvPr>
              <p:cNvSpPr/>
              <p:nvPr/>
            </p:nvSpPr>
            <p:spPr>
              <a:xfrm>
                <a:off x="6665036" y="3281188"/>
                <a:ext cx="1444901" cy="944385"/>
              </a:xfrm>
              <a:custGeom>
                <a:avLst/>
                <a:gdLst>
                  <a:gd name="connsiteX0" fmla="*/ 543344 w 1009790"/>
                  <a:gd name="connsiteY0" fmla="*/ 203035 h 659997"/>
                  <a:gd name="connsiteX1" fmla="*/ 872951 w 1009790"/>
                  <a:gd name="connsiteY1" fmla="*/ 359287 h 659997"/>
                  <a:gd name="connsiteX2" fmla="*/ 865705 w 1009790"/>
                  <a:gd name="connsiteY2" fmla="*/ 481515 h 659997"/>
                  <a:gd name="connsiteX3" fmla="*/ 926924 w 1009790"/>
                  <a:gd name="connsiteY3" fmla="*/ 580283 h 659997"/>
                  <a:gd name="connsiteX4" fmla="*/ 939515 w 1009790"/>
                  <a:gd name="connsiteY4" fmla="*/ 659367 h 659997"/>
                  <a:gd name="connsiteX5" fmla="*/ 1009790 w 1009790"/>
                  <a:gd name="connsiteY5" fmla="*/ 531779 h 659997"/>
                  <a:gd name="connsiteX6" fmla="*/ 510925 w 1009790"/>
                  <a:gd name="connsiteY6" fmla="*/ 0 h 659997"/>
                  <a:gd name="connsiteX7" fmla="*/ 1316 w 1009790"/>
                  <a:gd name="connsiteY7" fmla="*/ 476081 h 659997"/>
                  <a:gd name="connsiteX8" fmla="*/ 95028 w 1009790"/>
                  <a:gd name="connsiteY8" fmla="*/ 659367 h 659997"/>
                  <a:gd name="connsiteX9" fmla="*/ 104010 w 1009790"/>
                  <a:gd name="connsiteY9" fmla="*/ 546175 h 659997"/>
                  <a:gd name="connsiteX10" fmla="*/ 123773 w 1009790"/>
                  <a:gd name="connsiteY10" fmla="*/ 436576 h 659997"/>
                  <a:gd name="connsiteX11" fmla="*/ 543344 w 1009790"/>
                  <a:gd name="connsiteY11" fmla="*/ 203035 h 659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9790" h="659997">
                    <a:moveTo>
                      <a:pt x="543344" y="203035"/>
                    </a:moveTo>
                    <a:cubicBezTo>
                      <a:pt x="770258" y="206590"/>
                      <a:pt x="856686" y="309024"/>
                      <a:pt x="872951" y="359287"/>
                    </a:cubicBezTo>
                    <a:cubicBezTo>
                      <a:pt x="889105" y="409661"/>
                      <a:pt x="827914" y="424021"/>
                      <a:pt x="865705" y="481515"/>
                    </a:cubicBezTo>
                    <a:cubicBezTo>
                      <a:pt x="903524" y="538973"/>
                      <a:pt x="934143" y="533575"/>
                      <a:pt x="926924" y="580283"/>
                    </a:cubicBezTo>
                    <a:cubicBezTo>
                      <a:pt x="919715" y="626982"/>
                      <a:pt x="914343" y="659367"/>
                      <a:pt x="939515" y="659367"/>
                    </a:cubicBezTo>
                    <a:cubicBezTo>
                      <a:pt x="964752" y="659367"/>
                      <a:pt x="1009790" y="637777"/>
                      <a:pt x="1009790" y="531779"/>
                    </a:cubicBezTo>
                    <a:cubicBezTo>
                      <a:pt x="1009790" y="425780"/>
                      <a:pt x="975534" y="0"/>
                      <a:pt x="510925" y="0"/>
                    </a:cubicBezTo>
                    <a:cubicBezTo>
                      <a:pt x="46391" y="0"/>
                      <a:pt x="10436" y="361129"/>
                      <a:pt x="1316" y="476081"/>
                    </a:cubicBezTo>
                    <a:cubicBezTo>
                      <a:pt x="-9465" y="612622"/>
                      <a:pt x="48154" y="666561"/>
                      <a:pt x="95028" y="659367"/>
                    </a:cubicBezTo>
                    <a:cubicBezTo>
                      <a:pt x="141801" y="652165"/>
                      <a:pt x="107582" y="569525"/>
                      <a:pt x="104010" y="546175"/>
                    </a:cubicBezTo>
                    <a:cubicBezTo>
                      <a:pt x="100401" y="522817"/>
                      <a:pt x="145364" y="477886"/>
                      <a:pt x="123773" y="436576"/>
                    </a:cubicBezTo>
                    <a:cubicBezTo>
                      <a:pt x="102247" y="395274"/>
                      <a:pt x="186875" y="197379"/>
                      <a:pt x="543344" y="20303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3A1792E9-8B31-5E41-A877-E8218643C041}"/>
                  </a:ext>
                </a:extLst>
              </p:cNvPr>
              <p:cNvSpPr/>
              <p:nvPr/>
            </p:nvSpPr>
            <p:spPr>
              <a:xfrm>
                <a:off x="7006204" y="5630474"/>
                <a:ext cx="304003" cy="173287"/>
              </a:xfrm>
              <a:custGeom>
                <a:avLst/>
                <a:gdLst>
                  <a:gd name="connsiteX0" fmla="*/ 0 w 212457"/>
                  <a:gd name="connsiteY0" fmla="*/ 60552 h 121104"/>
                  <a:gd name="connsiteX1" fmla="*/ 106266 w 212457"/>
                  <a:gd name="connsiteY1" fmla="*/ 121104 h 121104"/>
                  <a:gd name="connsiteX2" fmla="*/ 212458 w 212457"/>
                  <a:gd name="connsiteY2" fmla="*/ 60552 h 121104"/>
                  <a:gd name="connsiteX3" fmla="*/ 106266 w 212457"/>
                  <a:gd name="connsiteY3" fmla="*/ 0 h 121104"/>
                  <a:gd name="connsiteX4" fmla="*/ 0 w 212457"/>
                  <a:gd name="connsiteY4" fmla="*/ 60552 h 121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104">
                    <a:moveTo>
                      <a:pt x="0" y="60552"/>
                    </a:moveTo>
                    <a:cubicBezTo>
                      <a:pt x="0" y="94015"/>
                      <a:pt x="47604" y="121104"/>
                      <a:pt x="106266" y="121104"/>
                    </a:cubicBezTo>
                    <a:cubicBezTo>
                      <a:pt x="164900" y="121104"/>
                      <a:pt x="212458" y="94015"/>
                      <a:pt x="212458" y="60552"/>
                    </a:cubicBezTo>
                    <a:cubicBezTo>
                      <a:pt x="212458" y="27089"/>
                      <a:pt x="164900" y="0"/>
                      <a:pt x="106266" y="0"/>
                    </a:cubicBezTo>
                    <a:cubicBezTo>
                      <a:pt x="47604" y="0"/>
                      <a:pt x="0" y="27089"/>
                      <a:pt x="0" y="6055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96D6AD77-123D-B999-0408-DF29E749F3C2}"/>
                  </a:ext>
                </a:extLst>
              </p:cNvPr>
              <p:cNvSpPr/>
              <p:nvPr/>
            </p:nvSpPr>
            <p:spPr>
              <a:xfrm>
                <a:off x="5890489" y="4815244"/>
                <a:ext cx="294632" cy="845298"/>
              </a:xfrm>
              <a:custGeom>
                <a:avLst/>
                <a:gdLst>
                  <a:gd name="connsiteX0" fmla="*/ 89191 w 205908"/>
                  <a:gd name="connsiteY0" fmla="*/ 585992 h 590749"/>
                  <a:gd name="connsiteX1" fmla="*/ 167072 w 205908"/>
                  <a:gd name="connsiteY1" fmla="*/ 540159 h 590749"/>
                  <a:gd name="connsiteX2" fmla="*/ 138447 w 205908"/>
                  <a:gd name="connsiteY2" fmla="*/ 314926 h 590749"/>
                  <a:gd name="connsiteX3" fmla="*/ 667 w 205908"/>
                  <a:gd name="connsiteY3" fmla="*/ 100 h 590749"/>
                  <a:gd name="connsiteX4" fmla="*/ 168521 w 205908"/>
                  <a:gd name="connsiteY4" fmla="*/ 303910 h 590749"/>
                  <a:gd name="connsiteX5" fmla="*/ 186549 w 205908"/>
                  <a:gd name="connsiteY5" fmla="*/ 551710 h 590749"/>
                  <a:gd name="connsiteX6" fmla="*/ 89191 w 205908"/>
                  <a:gd name="connsiteY6" fmla="*/ 585992 h 5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5908" h="590749">
                    <a:moveTo>
                      <a:pt x="89191" y="585992"/>
                    </a:moveTo>
                    <a:cubicBezTo>
                      <a:pt x="85729" y="578292"/>
                      <a:pt x="137690" y="587797"/>
                      <a:pt x="167072" y="540159"/>
                    </a:cubicBezTo>
                    <a:cubicBezTo>
                      <a:pt x="192715" y="490071"/>
                      <a:pt x="170072" y="401416"/>
                      <a:pt x="138447" y="314926"/>
                    </a:cubicBezTo>
                    <a:cubicBezTo>
                      <a:pt x="71163" y="138870"/>
                      <a:pt x="-8093" y="4991"/>
                      <a:pt x="667" y="100"/>
                    </a:cubicBezTo>
                    <a:cubicBezTo>
                      <a:pt x="6944" y="-4073"/>
                      <a:pt x="99216" y="122936"/>
                      <a:pt x="168521" y="303910"/>
                    </a:cubicBezTo>
                    <a:cubicBezTo>
                      <a:pt x="200035" y="393034"/>
                      <a:pt x="224626" y="487298"/>
                      <a:pt x="186549" y="551710"/>
                    </a:cubicBezTo>
                    <a:cubicBezTo>
                      <a:pt x="137764" y="610999"/>
                      <a:pt x="85009" y="584804"/>
                      <a:pt x="89191" y="58599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7FDDB6A7-47C4-16BB-4D47-DE2120A0F0C7}"/>
                  </a:ext>
                </a:extLst>
              </p:cNvPr>
              <p:cNvSpPr/>
              <p:nvPr/>
            </p:nvSpPr>
            <p:spPr>
              <a:xfrm>
                <a:off x="5354389" y="6157380"/>
                <a:ext cx="58900" cy="115144"/>
              </a:xfrm>
              <a:custGeom>
                <a:avLst/>
                <a:gdLst>
                  <a:gd name="connsiteX0" fmla="*/ 40311 w 41163"/>
                  <a:gd name="connsiteY0" fmla="*/ 13 h 80470"/>
                  <a:gd name="connsiteX1" fmla="*/ 0 w 41163"/>
                  <a:gd name="connsiteY1" fmla="*/ 80471 h 80470"/>
                  <a:gd name="connsiteX2" fmla="*/ 18969 w 41163"/>
                  <a:gd name="connsiteY2" fmla="*/ 80471 h 80470"/>
                  <a:gd name="connsiteX3" fmla="*/ 40311 w 41163"/>
                  <a:gd name="connsiteY3" fmla="*/ 13 h 80470"/>
                </a:gdLst>
                <a:ahLst/>
                <a:cxnLst>
                  <a:cxn ang="0">
                    <a:pos x="connsiteX0" y="connsiteY0"/>
                  </a:cxn>
                  <a:cxn ang="0">
                    <a:pos x="connsiteX1" y="connsiteY1"/>
                  </a:cxn>
                  <a:cxn ang="0">
                    <a:pos x="connsiteX2" y="connsiteY2"/>
                  </a:cxn>
                  <a:cxn ang="0">
                    <a:pos x="connsiteX3" y="connsiteY3"/>
                  </a:cxn>
                </a:cxnLst>
                <a:rect l="l" t="t" r="r" b="b"/>
                <a:pathLst>
                  <a:path w="41163" h="80470">
                    <a:moveTo>
                      <a:pt x="40311" y="13"/>
                    </a:moveTo>
                    <a:cubicBezTo>
                      <a:pt x="36924" y="-23"/>
                      <a:pt x="17197" y="30990"/>
                      <a:pt x="0" y="80471"/>
                    </a:cubicBezTo>
                    <a:lnTo>
                      <a:pt x="18969" y="80471"/>
                    </a:lnTo>
                    <a:cubicBezTo>
                      <a:pt x="30970" y="30345"/>
                      <a:pt x="44751" y="-742"/>
                      <a:pt x="40311" y="1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75831E3B-AE5B-6F7A-2FED-A8404D748101}"/>
                  </a:ext>
                </a:extLst>
              </p:cNvPr>
              <p:cNvSpPr/>
              <p:nvPr/>
            </p:nvSpPr>
            <p:spPr>
              <a:xfrm>
                <a:off x="5417048" y="6223510"/>
                <a:ext cx="325232" cy="49015"/>
              </a:xfrm>
              <a:custGeom>
                <a:avLst/>
                <a:gdLst>
                  <a:gd name="connsiteX0" fmla="*/ 57 w 227293"/>
                  <a:gd name="connsiteY0" fmla="*/ 0 h 34255"/>
                  <a:gd name="connsiteX1" fmla="*/ 740 w 227293"/>
                  <a:gd name="connsiteY1" fmla="*/ 34255 h 34255"/>
                  <a:gd name="connsiteX2" fmla="*/ 227293 w 227293"/>
                  <a:gd name="connsiteY2" fmla="*/ 34255 h 34255"/>
                  <a:gd name="connsiteX3" fmla="*/ 57 w 227293"/>
                  <a:gd name="connsiteY3" fmla="*/ 0 h 34255"/>
                </a:gdLst>
                <a:ahLst/>
                <a:cxnLst>
                  <a:cxn ang="0">
                    <a:pos x="connsiteX0" y="connsiteY0"/>
                  </a:cxn>
                  <a:cxn ang="0">
                    <a:pos x="connsiteX1" y="connsiteY1"/>
                  </a:cxn>
                  <a:cxn ang="0">
                    <a:pos x="connsiteX2" y="connsiteY2"/>
                  </a:cxn>
                  <a:cxn ang="0">
                    <a:pos x="connsiteX3" y="connsiteY3"/>
                  </a:cxn>
                </a:cxnLst>
                <a:rect l="l" t="t" r="r" b="b"/>
                <a:pathLst>
                  <a:path w="227293" h="34255">
                    <a:moveTo>
                      <a:pt x="57" y="0"/>
                    </a:moveTo>
                    <a:cubicBezTo>
                      <a:pt x="-91" y="8197"/>
                      <a:pt x="20" y="20798"/>
                      <a:pt x="740" y="34255"/>
                    </a:cubicBezTo>
                    <a:lnTo>
                      <a:pt x="227293" y="34255"/>
                    </a:lnTo>
                    <a:cubicBezTo>
                      <a:pt x="176560" y="25864"/>
                      <a:pt x="81187" y="10933"/>
                      <a:pt x="57" y="0"/>
                    </a:cubicBezTo>
                  </a:path>
                </a:pathLst>
              </a:custGeom>
              <a:solidFill>
                <a:srgbClr val="757D8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619B1A79-4A62-F782-57DD-69ECC6758D40}"/>
                  </a:ext>
                </a:extLst>
              </p:cNvPr>
              <p:cNvSpPr/>
              <p:nvPr/>
            </p:nvSpPr>
            <p:spPr>
              <a:xfrm>
                <a:off x="5173646" y="6204355"/>
                <a:ext cx="243482" cy="88084"/>
              </a:xfrm>
              <a:custGeom>
                <a:avLst/>
                <a:gdLst>
                  <a:gd name="connsiteX0" fmla="*/ 170162 w 170161"/>
                  <a:gd name="connsiteY0" fmla="*/ 13387 h 61559"/>
                  <a:gd name="connsiteX1" fmla="*/ 28846 w 170161"/>
                  <a:gd name="connsiteY1" fmla="*/ 1514 h 61559"/>
                  <a:gd name="connsiteX2" fmla="*/ 0 w 170161"/>
                  <a:gd name="connsiteY2" fmla="*/ 61559 h 61559"/>
                  <a:gd name="connsiteX3" fmla="*/ 147519 w 170161"/>
                  <a:gd name="connsiteY3" fmla="*/ 61559 h 61559"/>
                  <a:gd name="connsiteX4" fmla="*/ 170162 w 170161"/>
                  <a:gd name="connsiteY4" fmla="*/ 13387 h 61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161" h="61559">
                    <a:moveTo>
                      <a:pt x="170162" y="13387"/>
                    </a:moveTo>
                    <a:cubicBezTo>
                      <a:pt x="96564" y="3494"/>
                      <a:pt x="34690" y="-3129"/>
                      <a:pt x="28846" y="1514"/>
                    </a:cubicBezTo>
                    <a:cubicBezTo>
                      <a:pt x="28846" y="1514"/>
                      <a:pt x="23372" y="25038"/>
                      <a:pt x="0" y="61559"/>
                    </a:cubicBezTo>
                    <a:lnTo>
                      <a:pt x="147519" y="61559"/>
                    </a:lnTo>
                    <a:cubicBezTo>
                      <a:pt x="170125" y="34185"/>
                      <a:pt x="170014" y="21584"/>
                      <a:pt x="170162" y="13387"/>
                    </a:cubicBezTo>
                  </a:path>
                </a:pathLst>
              </a:custGeom>
              <a:solidFill>
                <a:srgbClr val="636B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24AF2CB1-37EC-8795-227A-932869D82E66}"/>
                  </a:ext>
                </a:extLst>
              </p:cNvPr>
              <p:cNvSpPr/>
              <p:nvPr/>
            </p:nvSpPr>
            <p:spPr>
              <a:xfrm>
                <a:off x="5049181" y="5823500"/>
                <a:ext cx="955142" cy="449024"/>
              </a:xfrm>
              <a:custGeom>
                <a:avLst/>
                <a:gdLst>
                  <a:gd name="connsiteX0" fmla="*/ 667412 w 667515"/>
                  <a:gd name="connsiteY0" fmla="*/ 225936 h 313807"/>
                  <a:gd name="connsiteX1" fmla="*/ 640873 w 667515"/>
                  <a:gd name="connsiteY1" fmla="*/ 44603 h 313807"/>
                  <a:gd name="connsiteX2" fmla="*/ 69676 w 667515"/>
                  <a:gd name="connsiteY2" fmla="*/ 5604 h 313807"/>
                  <a:gd name="connsiteX3" fmla="*/ 10 w 667515"/>
                  <a:gd name="connsiteY3" fmla="*/ 194997 h 313807"/>
                  <a:gd name="connsiteX4" fmla="*/ 219973 w 667515"/>
                  <a:gd name="connsiteY4" fmla="*/ 290385 h 313807"/>
                  <a:gd name="connsiteX5" fmla="*/ 283611 w 667515"/>
                  <a:gd name="connsiteY5" fmla="*/ 313808 h 313807"/>
                  <a:gd name="connsiteX6" fmla="*/ 584085 w 667515"/>
                  <a:gd name="connsiteY6" fmla="*/ 313808 h 313807"/>
                  <a:gd name="connsiteX7" fmla="*/ 667412 w 667515"/>
                  <a:gd name="connsiteY7" fmla="*/ 225936 h 313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7515" h="313807">
                    <a:moveTo>
                      <a:pt x="667412" y="225936"/>
                    </a:moveTo>
                    <a:cubicBezTo>
                      <a:pt x="668852" y="198018"/>
                      <a:pt x="655043" y="60178"/>
                      <a:pt x="640873" y="44603"/>
                    </a:cubicBezTo>
                    <a:cubicBezTo>
                      <a:pt x="626667" y="29054"/>
                      <a:pt x="90482" y="-15590"/>
                      <a:pt x="69676" y="5604"/>
                    </a:cubicBezTo>
                    <a:cubicBezTo>
                      <a:pt x="69676" y="5604"/>
                      <a:pt x="1275" y="149588"/>
                      <a:pt x="10" y="194997"/>
                    </a:cubicBezTo>
                    <a:cubicBezTo>
                      <a:pt x="-1208" y="240443"/>
                      <a:pt x="106101" y="286424"/>
                      <a:pt x="219973" y="290385"/>
                    </a:cubicBezTo>
                    <a:cubicBezTo>
                      <a:pt x="219973" y="290385"/>
                      <a:pt x="244629" y="308014"/>
                      <a:pt x="283611" y="313808"/>
                    </a:cubicBezTo>
                    <a:lnTo>
                      <a:pt x="584085" y="313808"/>
                    </a:lnTo>
                    <a:cubicBezTo>
                      <a:pt x="623427" y="289694"/>
                      <a:pt x="666443" y="245804"/>
                      <a:pt x="667412" y="225936"/>
                    </a:cubicBezTo>
                  </a:path>
                </a:pathLst>
              </a:custGeom>
              <a:solidFill>
                <a:srgbClr val="464E5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14398AF6-D119-F6C2-868D-BF693CA0C93E}"/>
                  </a:ext>
                </a:extLst>
              </p:cNvPr>
              <p:cNvSpPr/>
              <p:nvPr/>
            </p:nvSpPr>
            <p:spPr>
              <a:xfrm>
                <a:off x="5395717" y="4657841"/>
                <a:ext cx="611139" cy="217636"/>
              </a:xfrm>
              <a:custGeom>
                <a:avLst/>
                <a:gdLst>
                  <a:gd name="connsiteX0" fmla="*/ 186667 w 427103"/>
                  <a:gd name="connsiteY0" fmla="*/ 116 h 152098"/>
                  <a:gd name="connsiteX1" fmla="*/ 0 w 427103"/>
                  <a:gd name="connsiteY1" fmla="*/ 60088 h 152098"/>
                  <a:gd name="connsiteX2" fmla="*/ 207584 w 427103"/>
                  <a:gd name="connsiteY2" fmla="*/ 151911 h 152098"/>
                  <a:gd name="connsiteX3" fmla="*/ 427104 w 427103"/>
                  <a:gd name="connsiteY3" fmla="*/ 58218 h 152098"/>
                  <a:gd name="connsiteX4" fmla="*/ 186667 w 427103"/>
                  <a:gd name="connsiteY4" fmla="*/ 116 h 152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103" h="152098">
                    <a:moveTo>
                      <a:pt x="186667" y="116"/>
                    </a:moveTo>
                    <a:cubicBezTo>
                      <a:pt x="186667" y="116"/>
                      <a:pt x="83438" y="7052"/>
                      <a:pt x="0" y="60088"/>
                    </a:cubicBezTo>
                    <a:cubicBezTo>
                      <a:pt x="0" y="60088"/>
                      <a:pt x="18600" y="156912"/>
                      <a:pt x="207584" y="151911"/>
                    </a:cubicBezTo>
                    <a:cubicBezTo>
                      <a:pt x="396605" y="146873"/>
                      <a:pt x="427104" y="58218"/>
                      <a:pt x="427104" y="58218"/>
                    </a:cubicBezTo>
                    <a:cubicBezTo>
                      <a:pt x="427104" y="58218"/>
                      <a:pt x="337176" y="-3016"/>
                      <a:pt x="186667" y="11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4F335FA3-2E22-245E-63CC-0264C07F348D}"/>
                  </a:ext>
                </a:extLst>
              </p:cNvPr>
              <p:cNvSpPr/>
              <p:nvPr/>
            </p:nvSpPr>
            <p:spPr>
              <a:xfrm>
                <a:off x="5042393" y="4653132"/>
                <a:ext cx="1091858" cy="1406910"/>
              </a:xfrm>
              <a:custGeom>
                <a:avLst/>
                <a:gdLst>
                  <a:gd name="connsiteX0" fmla="*/ 412500 w 763061"/>
                  <a:gd name="connsiteY0" fmla="*/ 773 h 983239"/>
                  <a:gd name="connsiteX1" fmla="*/ 250674 w 763061"/>
                  <a:gd name="connsiteY1" fmla="*/ 341363 h 983239"/>
                  <a:gd name="connsiteX2" fmla="*/ 0 w 763061"/>
                  <a:gd name="connsiteY2" fmla="*/ 888468 h 983239"/>
                  <a:gd name="connsiteX3" fmla="*/ 334869 w 763061"/>
                  <a:gd name="connsiteY3" fmla="*/ 983174 h 983239"/>
                  <a:gd name="connsiteX4" fmla="*/ 763061 w 763061"/>
                  <a:gd name="connsiteY4" fmla="*/ 866418 h 983239"/>
                  <a:gd name="connsiteX5" fmla="*/ 602093 w 763061"/>
                  <a:gd name="connsiteY5" fmla="*/ 669388 h 983239"/>
                  <a:gd name="connsiteX6" fmla="*/ 529400 w 763061"/>
                  <a:gd name="connsiteY6" fmla="*/ 17795 h 983239"/>
                  <a:gd name="connsiteX7" fmla="*/ 412500 w 763061"/>
                  <a:gd name="connsiteY7" fmla="*/ 773 h 98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3061" h="983239">
                    <a:moveTo>
                      <a:pt x="412500" y="773"/>
                    </a:moveTo>
                    <a:cubicBezTo>
                      <a:pt x="412500" y="773"/>
                      <a:pt x="336890" y="124152"/>
                      <a:pt x="250674" y="341363"/>
                    </a:cubicBezTo>
                    <a:cubicBezTo>
                      <a:pt x="164319" y="558499"/>
                      <a:pt x="55459" y="841557"/>
                      <a:pt x="0" y="888468"/>
                    </a:cubicBezTo>
                    <a:cubicBezTo>
                      <a:pt x="0" y="888468"/>
                      <a:pt x="71105" y="986121"/>
                      <a:pt x="334869" y="983174"/>
                    </a:cubicBezTo>
                    <a:cubicBezTo>
                      <a:pt x="598595" y="980254"/>
                      <a:pt x="763061" y="866418"/>
                      <a:pt x="763061" y="866418"/>
                    </a:cubicBezTo>
                    <a:cubicBezTo>
                      <a:pt x="763061" y="866418"/>
                      <a:pt x="641546" y="828423"/>
                      <a:pt x="602093" y="669388"/>
                    </a:cubicBezTo>
                    <a:cubicBezTo>
                      <a:pt x="526299" y="363349"/>
                      <a:pt x="514945" y="182043"/>
                      <a:pt x="529400" y="17795"/>
                    </a:cubicBezTo>
                    <a:cubicBezTo>
                      <a:pt x="529400" y="17795"/>
                      <a:pt x="438107" y="-4366"/>
                      <a:pt x="412500" y="773"/>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BAE1C9A1-FD99-ED84-0EF9-10C39EA6A0FA}"/>
                  </a:ext>
                </a:extLst>
              </p:cNvPr>
              <p:cNvSpPr/>
              <p:nvPr/>
            </p:nvSpPr>
            <p:spPr>
              <a:xfrm>
                <a:off x="5518820" y="4789647"/>
                <a:ext cx="274020" cy="116366"/>
              </a:xfrm>
              <a:custGeom>
                <a:avLst/>
                <a:gdLst>
                  <a:gd name="connsiteX0" fmla="*/ 191504 w 191503"/>
                  <a:gd name="connsiteY0" fmla="*/ 79517 h 81324"/>
                  <a:gd name="connsiteX1" fmla="*/ 191181 w 191503"/>
                  <a:gd name="connsiteY1" fmla="*/ 23782 h 81324"/>
                  <a:gd name="connsiteX2" fmla="*/ 28016 w 191503"/>
                  <a:gd name="connsiteY2" fmla="*/ 0 h 81324"/>
                  <a:gd name="connsiteX3" fmla="*/ 0 w 191503"/>
                  <a:gd name="connsiteY3" fmla="*/ 56988 h 81324"/>
                  <a:gd name="connsiteX4" fmla="*/ 191504 w 191503"/>
                  <a:gd name="connsiteY4" fmla="*/ 79517 h 81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503" h="81324">
                    <a:moveTo>
                      <a:pt x="191504" y="79517"/>
                    </a:moveTo>
                    <a:cubicBezTo>
                      <a:pt x="191033" y="60478"/>
                      <a:pt x="190968" y="41918"/>
                      <a:pt x="191181" y="23782"/>
                    </a:cubicBezTo>
                    <a:cubicBezTo>
                      <a:pt x="133885" y="25579"/>
                      <a:pt x="78066" y="25146"/>
                      <a:pt x="28016" y="0"/>
                    </a:cubicBezTo>
                    <a:cubicBezTo>
                      <a:pt x="19468" y="16764"/>
                      <a:pt x="10025" y="35978"/>
                      <a:pt x="0" y="56988"/>
                    </a:cubicBezTo>
                    <a:cubicBezTo>
                      <a:pt x="60287" y="85163"/>
                      <a:pt x="125051" y="82575"/>
                      <a:pt x="191504" y="7951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55A06E2D-7AD8-B941-25EE-A40EC7DE093F}"/>
                  </a:ext>
                </a:extLst>
              </p:cNvPr>
              <p:cNvSpPr/>
              <p:nvPr/>
            </p:nvSpPr>
            <p:spPr>
              <a:xfrm>
                <a:off x="5417182" y="4988833"/>
                <a:ext cx="392065" cy="137316"/>
              </a:xfrm>
              <a:custGeom>
                <a:avLst/>
                <a:gdLst>
                  <a:gd name="connsiteX0" fmla="*/ 274000 w 274000"/>
                  <a:gd name="connsiteY0" fmla="*/ 91537 h 95965"/>
                  <a:gd name="connsiteX1" fmla="*/ 267040 w 274000"/>
                  <a:gd name="connsiteY1" fmla="*/ 22484 h 95965"/>
                  <a:gd name="connsiteX2" fmla="*/ 33351 w 274000"/>
                  <a:gd name="connsiteY2" fmla="*/ 0 h 95965"/>
                  <a:gd name="connsiteX3" fmla="*/ 0 w 274000"/>
                  <a:gd name="connsiteY3" fmla="*/ 78725 h 95965"/>
                  <a:gd name="connsiteX4" fmla="*/ 274000 w 274000"/>
                  <a:gd name="connsiteY4" fmla="*/ 91537 h 95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000" h="95965">
                    <a:moveTo>
                      <a:pt x="274000" y="91537"/>
                    </a:moveTo>
                    <a:cubicBezTo>
                      <a:pt x="271120" y="67644"/>
                      <a:pt x="268849" y="44617"/>
                      <a:pt x="267040" y="22484"/>
                    </a:cubicBezTo>
                    <a:cubicBezTo>
                      <a:pt x="186704" y="26011"/>
                      <a:pt x="105611" y="17630"/>
                      <a:pt x="33351" y="0"/>
                    </a:cubicBezTo>
                    <a:cubicBezTo>
                      <a:pt x="22570" y="24464"/>
                      <a:pt x="11428" y="50733"/>
                      <a:pt x="0" y="78725"/>
                    </a:cubicBezTo>
                    <a:cubicBezTo>
                      <a:pt x="85127" y="99661"/>
                      <a:pt x="180685" y="98261"/>
                      <a:pt x="274000" y="9153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5FCF7808-0999-135E-9698-90D671F32170}"/>
                  </a:ext>
                </a:extLst>
              </p:cNvPr>
              <p:cNvSpPr/>
              <p:nvPr/>
            </p:nvSpPr>
            <p:spPr>
              <a:xfrm>
                <a:off x="5315437" y="5222206"/>
                <a:ext cx="528533" cy="161575"/>
              </a:xfrm>
              <a:custGeom>
                <a:avLst/>
                <a:gdLst>
                  <a:gd name="connsiteX0" fmla="*/ 369374 w 369373"/>
                  <a:gd name="connsiteY0" fmla="*/ 81709 h 112919"/>
                  <a:gd name="connsiteX1" fmla="*/ 355131 w 369373"/>
                  <a:gd name="connsiteY1" fmla="*/ 0 h 112919"/>
                  <a:gd name="connsiteX2" fmla="*/ 33388 w 369373"/>
                  <a:gd name="connsiteY2" fmla="*/ 10289 h 112919"/>
                  <a:gd name="connsiteX3" fmla="*/ 0 w 369373"/>
                  <a:gd name="connsiteY3" fmla="*/ 94264 h 112919"/>
                  <a:gd name="connsiteX4" fmla="*/ 369374 w 369373"/>
                  <a:gd name="connsiteY4" fmla="*/ 81709 h 1129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373" h="112919">
                    <a:moveTo>
                      <a:pt x="369374" y="81709"/>
                    </a:moveTo>
                    <a:cubicBezTo>
                      <a:pt x="363928" y="53285"/>
                      <a:pt x="359174" y="26048"/>
                      <a:pt x="355131" y="0"/>
                    </a:cubicBezTo>
                    <a:cubicBezTo>
                      <a:pt x="249732" y="19536"/>
                      <a:pt x="139719" y="26518"/>
                      <a:pt x="33388" y="10289"/>
                    </a:cubicBezTo>
                    <a:cubicBezTo>
                      <a:pt x="22422" y="37921"/>
                      <a:pt x="11206" y="66097"/>
                      <a:pt x="0" y="94264"/>
                    </a:cubicBezTo>
                    <a:cubicBezTo>
                      <a:pt x="122088" y="129993"/>
                      <a:pt x="248329" y="107979"/>
                      <a:pt x="369374" y="81709"/>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589C55D6-7D89-B905-6523-F6A39E68705A}"/>
                  </a:ext>
                </a:extLst>
              </p:cNvPr>
              <p:cNvSpPr/>
              <p:nvPr/>
            </p:nvSpPr>
            <p:spPr>
              <a:xfrm>
                <a:off x="5098727" y="5751768"/>
                <a:ext cx="950290" cy="206876"/>
              </a:xfrm>
              <a:custGeom>
                <a:avLst/>
                <a:gdLst>
                  <a:gd name="connsiteX0" fmla="*/ 664125 w 664124"/>
                  <a:gd name="connsiteY0" fmla="*/ 64476 h 144578"/>
                  <a:gd name="connsiteX1" fmla="*/ 625069 w 664124"/>
                  <a:gd name="connsiteY1" fmla="*/ 26878 h 144578"/>
                  <a:gd name="connsiteX2" fmla="*/ 34080 w 664124"/>
                  <a:gd name="connsiteY2" fmla="*/ 0 h 144578"/>
                  <a:gd name="connsiteX3" fmla="*/ 0 w 664124"/>
                  <a:gd name="connsiteY3" fmla="*/ 66097 h 144578"/>
                  <a:gd name="connsiteX4" fmla="*/ 664125 w 664124"/>
                  <a:gd name="connsiteY4" fmla="*/ 64476 h 144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124" h="144578">
                    <a:moveTo>
                      <a:pt x="664125" y="64476"/>
                    </a:moveTo>
                    <a:cubicBezTo>
                      <a:pt x="651571" y="54620"/>
                      <a:pt x="638121" y="42278"/>
                      <a:pt x="625069" y="26878"/>
                    </a:cubicBezTo>
                    <a:cubicBezTo>
                      <a:pt x="427362" y="51525"/>
                      <a:pt x="204132" y="80309"/>
                      <a:pt x="34080" y="0"/>
                    </a:cubicBezTo>
                    <a:cubicBezTo>
                      <a:pt x="22071" y="25072"/>
                      <a:pt x="10643" y="47380"/>
                      <a:pt x="0" y="66097"/>
                    </a:cubicBezTo>
                    <a:cubicBezTo>
                      <a:pt x="197135" y="183600"/>
                      <a:pt x="452571" y="157515"/>
                      <a:pt x="664125" y="6447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23F4D55B-CBCE-05C3-2575-8570CC4EC41B}"/>
                  </a:ext>
                </a:extLst>
              </p:cNvPr>
              <p:cNvSpPr/>
              <p:nvPr/>
            </p:nvSpPr>
            <p:spPr>
              <a:xfrm>
                <a:off x="5209507" y="5508456"/>
                <a:ext cx="707731" cy="160130"/>
              </a:xfrm>
              <a:custGeom>
                <a:avLst/>
                <a:gdLst>
                  <a:gd name="connsiteX0" fmla="*/ 494609 w 494608"/>
                  <a:gd name="connsiteY0" fmla="*/ 102719 h 111909"/>
                  <a:gd name="connsiteX1" fmla="*/ 485304 w 494608"/>
                  <a:gd name="connsiteY1" fmla="*/ 71633 h 111909"/>
                  <a:gd name="connsiteX2" fmla="*/ 470562 w 494608"/>
                  <a:gd name="connsiteY2" fmla="*/ 9856 h 111909"/>
                  <a:gd name="connsiteX3" fmla="*/ 31154 w 494608"/>
                  <a:gd name="connsiteY3" fmla="*/ 0 h 111909"/>
                  <a:gd name="connsiteX4" fmla="*/ 0 w 494608"/>
                  <a:gd name="connsiteY4" fmla="*/ 74009 h 111909"/>
                  <a:gd name="connsiteX5" fmla="*/ 494609 w 494608"/>
                  <a:gd name="connsiteY5" fmla="*/ 102719 h 11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4608" h="111909">
                    <a:moveTo>
                      <a:pt x="494609" y="102719"/>
                    </a:moveTo>
                    <a:cubicBezTo>
                      <a:pt x="491184" y="92938"/>
                      <a:pt x="488046" y="82612"/>
                      <a:pt x="485304" y="71633"/>
                    </a:cubicBezTo>
                    <a:cubicBezTo>
                      <a:pt x="480043" y="50374"/>
                      <a:pt x="475178" y="29935"/>
                      <a:pt x="470562" y="9856"/>
                    </a:cubicBezTo>
                    <a:cubicBezTo>
                      <a:pt x="328527" y="38142"/>
                      <a:pt x="163811" y="38391"/>
                      <a:pt x="31154" y="0"/>
                    </a:cubicBezTo>
                    <a:cubicBezTo>
                      <a:pt x="20622" y="25468"/>
                      <a:pt x="10209" y="50227"/>
                      <a:pt x="0" y="74009"/>
                    </a:cubicBezTo>
                    <a:cubicBezTo>
                      <a:pt x="157248" y="104193"/>
                      <a:pt x="336567" y="124668"/>
                      <a:pt x="494609" y="102719"/>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559B9630-8B72-B488-1A3B-F7C78A927AB5}"/>
                  </a:ext>
                </a:extLst>
              </p:cNvPr>
              <p:cNvSpPr/>
              <p:nvPr/>
            </p:nvSpPr>
            <p:spPr>
              <a:xfrm>
                <a:off x="5616790" y="4636319"/>
                <a:ext cx="183117" cy="166813"/>
              </a:xfrm>
              <a:custGeom>
                <a:avLst/>
                <a:gdLst>
                  <a:gd name="connsiteX0" fmla="*/ 25032 w 127974"/>
                  <a:gd name="connsiteY0" fmla="*/ 3672 h 116580"/>
                  <a:gd name="connsiteX1" fmla="*/ 22761 w 127974"/>
                  <a:gd name="connsiteY1" fmla="*/ 116578 h 116580"/>
                  <a:gd name="connsiteX2" fmla="*/ 127975 w 127974"/>
                  <a:gd name="connsiteY2" fmla="*/ 29545 h 116580"/>
                  <a:gd name="connsiteX3" fmla="*/ 25032 w 127974"/>
                  <a:gd name="connsiteY3" fmla="*/ 3672 h 116580"/>
                </a:gdLst>
                <a:ahLst/>
                <a:cxnLst>
                  <a:cxn ang="0">
                    <a:pos x="connsiteX0" y="connsiteY0"/>
                  </a:cxn>
                  <a:cxn ang="0">
                    <a:pos x="connsiteX1" y="connsiteY1"/>
                  </a:cxn>
                  <a:cxn ang="0">
                    <a:pos x="connsiteX2" y="connsiteY2"/>
                  </a:cxn>
                  <a:cxn ang="0">
                    <a:pos x="connsiteX3" y="connsiteY3"/>
                  </a:cxn>
                </a:cxnLst>
                <a:rect l="l" t="t" r="r" b="b"/>
                <a:pathLst>
                  <a:path w="127974" h="116580">
                    <a:moveTo>
                      <a:pt x="25032" y="3672"/>
                    </a:moveTo>
                    <a:cubicBezTo>
                      <a:pt x="25032" y="3672"/>
                      <a:pt x="-29744" y="117195"/>
                      <a:pt x="22761" y="116578"/>
                    </a:cubicBezTo>
                    <a:cubicBezTo>
                      <a:pt x="75257" y="116044"/>
                      <a:pt x="127975" y="29545"/>
                      <a:pt x="127975" y="29545"/>
                    </a:cubicBezTo>
                    <a:cubicBezTo>
                      <a:pt x="127975" y="29545"/>
                      <a:pt x="38804" y="-12410"/>
                      <a:pt x="25032" y="3672"/>
                    </a:cubicBezTo>
                  </a:path>
                </a:pathLst>
              </a:custGeom>
              <a:solidFill>
                <a:srgbClr val="E8A7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A32BE6AD-18CD-5E85-37D5-5CA12E7CA1BB}"/>
                  </a:ext>
                </a:extLst>
              </p:cNvPr>
              <p:cNvSpPr/>
              <p:nvPr/>
            </p:nvSpPr>
            <p:spPr>
              <a:xfrm>
                <a:off x="6380895" y="5004716"/>
                <a:ext cx="145495" cy="151320"/>
              </a:xfrm>
              <a:custGeom>
                <a:avLst/>
                <a:gdLst>
                  <a:gd name="connsiteX0" fmla="*/ 80500 w 101681"/>
                  <a:gd name="connsiteY0" fmla="*/ 26177 h 105752"/>
                  <a:gd name="connsiteX1" fmla="*/ 92113 w 101681"/>
                  <a:gd name="connsiteY1" fmla="*/ 98500 h 105752"/>
                  <a:gd name="connsiteX2" fmla="*/ 21155 w 101681"/>
                  <a:gd name="connsiteY2" fmla="*/ 79609 h 105752"/>
                  <a:gd name="connsiteX3" fmla="*/ 9542 w 101681"/>
                  <a:gd name="connsiteY3" fmla="*/ 7285 h 105752"/>
                  <a:gd name="connsiteX4" fmla="*/ 80500 w 101681"/>
                  <a:gd name="connsiteY4" fmla="*/ 26177 h 105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81" h="105752">
                    <a:moveTo>
                      <a:pt x="80500" y="26177"/>
                    </a:moveTo>
                    <a:cubicBezTo>
                      <a:pt x="103291" y="51294"/>
                      <a:pt x="108525" y="83707"/>
                      <a:pt x="92113" y="98500"/>
                    </a:cubicBezTo>
                    <a:cubicBezTo>
                      <a:pt x="75783" y="113247"/>
                      <a:pt x="43974" y="104791"/>
                      <a:pt x="21155" y="79609"/>
                    </a:cubicBezTo>
                    <a:cubicBezTo>
                      <a:pt x="-1599" y="54417"/>
                      <a:pt x="-6833" y="22004"/>
                      <a:pt x="9542" y="7285"/>
                    </a:cubicBezTo>
                    <a:cubicBezTo>
                      <a:pt x="25946" y="-7498"/>
                      <a:pt x="57681" y="920"/>
                      <a:pt x="80500" y="26177"/>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2B00B4B3-2F03-D389-3BBB-9511842348B0}"/>
                  </a:ext>
                </a:extLst>
              </p:cNvPr>
              <p:cNvSpPr/>
              <p:nvPr/>
            </p:nvSpPr>
            <p:spPr>
              <a:xfrm>
                <a:off x="6412658" y="5012507"/>
                <a:ext cx="97643" cy="103492"/>
              </a:xfrm>
              <a:custGeom>
                <a:avLst/>
                <a:gdLst>
                  <a:gd name="connsiteX0" fmla="*/ 4145 w 68239"/>
                  <a:gd name="connsiteY0" fmla="*/ 2991 h 72327"/>
                  <a:gd name="connsiteX1" fmla="*/ 1 w 68239"/>
                  <a:gd name="connsiteY1" fmla="*/ 14974 h 72327"/>
                  <a:gd name="connsiteX2" fmla="*/ 16949 w 68239"/>
                  <a:gd name="connsiteY2" fmla="*/ 51633 h 72327"/>
                  <a:gd name="connsiteX3" fmla="*/ 64183 w 68239"/>
                  <a:gd name="connsiteY3" fmla="*/ 69337 h 72327"/>
                  <a:gd name="connsiteX4" fmla="*/ 51241 w 68239"/>
                  <a:gd name="connsiteY4" fmla="*/ 20694 h 72327"/>
                  <a:gd name="connsiteX5" fmla="*/ 4145 w 68239"/>
                  <a:gd name="connsiteY5" fmla="*/ 2991 h 7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239" h="72327">
                    <a:moveTo>
                      <a:pt x="4145" y="2991"/>
                    </a:moveTo>
                    <a:cubicBezTo>
                      <a:pt x="1330" y="5478"/>
                      <a:pt x="-36" y="9724"/>
                      <a:pt x="1" y="14974"/>
                    </a:cubicBezTo>
                    <a:cubicBezTo>
                      <a:pt x="148" y="25152"/>
                      <a:pt x="5622" y="39116"/>
                      <a:pt x="16949" y="51633"/>
                    </a:cubicBezTo>
                    <a:cubicBezTo>
                      <a:pt x="34146" y="70598"/>
                      <a:pt x="56069" y="76604"/>
                      <a:pt x="64183" y="69337"/>
                    </a:cubicBezTo>
                    <a:cubicBezTo>
                      <a:pt x="72260" y="61996"/>
                      <a:pt x="68438" y="39724"/>
                      <a:pt x="51241" y="20694"/>
                    </a:cubicBezTo>
                    <a:cubicBezTo>
                      <a:pt x="34109" y="1729"/>
                      <a:pt x="12186" y="-4277"/>
                      <a:pt x="4145" y="2991"/>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3A8C249C-71E3-C21D-F789-25C16A9E892B}"/>
                  </a:ext>
                </a:extLst>
              </p:cNvPr>
              <p:cNvSpPr/>
              <p:nvPr/>
            </p:nvSpPr>
            <p:spPr>
              <a:xfrm>
                <a:off x="6535159" y="5125944"/>
                <a:ext cx="241769" cy="152766"/>
              </a:xfrm>
              <a:custGeom>
                <a:avLst/>
                <a:gdLst>
                  <a:gd name="connsiteX0" fmla="*/ 101711 w 168964"/>
                  <a:gd name="connsiteY0" fmla="*/ 17407 h 106763"/>
                  <a:gd name="connsiteX1" fmla="*/ 167195 w 168964"/>
                  <a:gd name="connsiteY1" fmla="*/ 92853 h 106763"/>
                  <a:gd name="connsiteX2" fmla="*/ 67271 w 168964"/>
                  <a:gd name="connsiteY2" fmla="*/ 89334 h 106763"/>
                  <a:gd name="connsiteX3" fmla="*/ 1796 w 168964"/>
                  <a:gd name="connsiteY3" fmla="*/ 13953 h 106763"/>
                  <a:gd name="connsiteX4" fmla="*/ 101711 w 168964"/>
                  <a:gd name="connsiteY4" fmla="*/ 17407 h 106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964" h="106763">
                    <a:moveTo>
                      <a:pt x="101711" y="17407"/>
                    </a:moveTo>
                    <a:cubicBezTo>
                      <a:pt x="147358" y="39172"/>
                      <a:pt x="176638" y="72921"/>
                      <a:pt x="167195" y="92853"/>
                    </a:cubicBezTo>
                    <a:cubicBezTo>
                      <a:pt x="157641" y="112684"/>
                      <a:pt x="112890" y="111136"/>
                      <a:pt x="67271" y="89334"/>
                    </a:cubicBezTo>
                    <a:cubicBezTo>
                      <a:pt x="21587" y="67560"/>
                      <a:pt x="-7730" y="33775"/>
                      <a:pt x="1796" y="13953"/>
                    </a:cubicBezTo>
                    <a:cubicBezTo>
                      <a:pt x="11313" y="-5943"/>
                      <a:pt x="56101" y="-4358"/>
                      <a:pt x="101711" y="17407"/>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0BB974FE-7558-E3F0-8A9E-3EA345F0F3EE}"/>
                  </a:ext>
                </a:extLst>
              </p:cNvPr>
              <p:cNvSpPr/>
              <p:nvPr/>
            </p:nvSpPr>
            <p:spPr>
              <a:xfrm>
                <a:off x="6567112" y="5133877"/>
                <a:ext cx="193736" cy="104727"/>
              </a:xfrm>
              <a:custGeom>
                <a:avLst/>
                <a:gdLst>
                  <a:gd name="connsiteX0" fmla="*/ 4305 w 135395"/>
                  <a:gd name="connsiteY0" fmla="*/ 1896 h 73190"/>
                  <a:gd name="connsiteX1" fmla="*/ 161 w 135395"/>
                  <a:gd name="connsiteY1" fmla="*/ 4411 h 73190"/>
                  <a:gd name="connsiteX2" fmla="*/ 807 w 135395"/>
                  <a:gd name="connsiteY2" fmla="*/ 9164 h 73190"/>
                  <a:gd name="connsiteX3" fmla="*/ 57632 w 135395"/>
                  <a:gd name="connsiteY3" fmla="*/ 57373 h 73190"/>
                  <a:gd name="connsiteX4" fmla="*/ 135125 w 135395"/>
                  <a:gd name="connsiteY4" fmla="*/ 68785 h 73190"/>
                  <a:gd name="connsiteX5" fmla="*/ 77580 w 135395"/>
                  <a:gd name="connsiteY5" fmla="*/ 15786 h 73190"/>
                  <a:gd name="connsiteX6" fmla="*/ 4305 w 135395"/>
                  <a:gd name="connsiteY6" fmla="*/ 1896 h 7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395" h="73190">
                    <a:moveTo>
                      <a:pt x="4305" y="1896"/>
                    </a:moveTo>
                    <a:cubicBezTo>
                      <a:pt x="1462" y="2873"/>
                      <a:pt x="336" y="3950"/>
                      <a:pt x="161" y="4411"/>
                    </a:cubicBezTo>
                    <a:cubicBezTo>
                      <a:pt x="-89" y="4844"/>
                      <a:pt x="-162" y="6355"/>
                      <a:pt x="807" y="9164"/>
                    </a:cubicBezTo>
                    <a:cubicBezTo>
                      <a:pt x="5099" y="21396"/>
                      <a:pt x="24752" y="41724"/>
                      <a:pt x="57632" y="57373"/>
                    </a:cubicBezTo>
                    <a:cubicBezTo>
                      <a:pt x="101913" y="78531"/>
                      <a:pt x="132568" y="74109"/>
                      <a:pt x="135125" y="68785"/>
                    </a:cubicBezTo>
                    <a:cubicBezTo>
                      <a:pt x="137719" y="63425"/>
                      <a:pt x="121852" y="36870"/>
                      <a:pt x="77580" y="15786"/>
                    </a:cubicBezTo>
                    <a:cubicBezTo>
                      <a:pt x="44764" y="100"/>
                      <a:pt x="16527" y="-2460"/>
                      <a:pt x="4305" y="189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17381C02-6A41-F2CB-4C12-19088032387A}"/>
                  </a:ext>
                </a:extLst>
              </p:cNvPr>
              <p:cNvSpPr/>
              <p:nvPr/>
            </p:nvSpPr>
            <p:spPr>
              <a:xfrm>
                <a:off x="6289078" y="4922939"/>
                <a:ext cx="134759" cy="160907"/>
              </a:xfrm>
              <a:custGeom>
                <a:avLst/>
                <a:gdLst>
                  <a:gd name="connsiteX0" fmla="*/ 80957 w 94178"/>
                  <a:gd name="connsiteY0" fmla="*/ 35081 h 112452"/>
                  <a:gd name="connsiteX1" fmla="*/ 79803 w 94178"/>
                  <a:gd name="connsiteY1" fmla="*/ 108298 h 112452"/>
                  <a:gd name="connsiteX2" fmla="*/ 13240 w 94178"/>
                  <a:gd name="connsiteY2" fmla="*/ 77359 h 112452"/>
                  <a:gd name="connsiteX3" fmla="*/ 14356 w 94178"/>
                  <a:gd name="connsiteY3" fmla="*/ 4170 h 112452"/>
                  <a:gd name="connsiteX4" fmla="*/ 80957 w 94178"/>
                  <a:gd name="connsiteY4" fmla="*/ 35081 h 1124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178" h="112452">
                    <a:moveTo>
                      <a:pt x="80957" y="35081"/>
                    </a:moveTo>
                    <a:cubicBezTo>
                      <a:pt x="99022" y="63791"/>
                      <a:pt x="98514" y="96601"/>
                      <a:pt x="79803" y="108298"/>
                    </a:cubicBezTo>
                    <a:cubicBezTo>
                      <a:pt x="61092" y="119987"/>
                      <a:pt x="31267" y="106171"/>
                      <a:pt x="13240" y="77359"/>
                    </a:cubicBezTo>
                    <a:cubicBezTo>
                      <a:pt x="-4862" y="48575"/>
                      <a:pt x="-4318" y="15831"/>
                      <a:pt x="14356" y="4170"/>
                    </a:cubicBezTo>
                    <a:cubicBezTo>
                      <a:pt x="33040" y="-7556"/>
                      <a:pt x="62855" y="6297"/>
                      <a:pt x="80957" y="3508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AF0C26EE-1FB4-5D3E-66E4-AE1A7973ECB0}"/>
                  </a:ext>
                </a:extLst>
              </p:cNvPr>
              <p:cNvSpPr/>
              <p:nvPr/>
            </p:nvSpPr>
            <p:spPr>
              <a:xfrm>
                <a:off x="6320980" y="4930797"/>
                <a:ext cx="86708" cy="112959"/>
              </a:xfrm>
              <a:custGeom>
                <a:avLst/>
                <a:gdLst>
                  <a:gd name="connsiteX0" fmla="*/ 6489 w 60597"/>
                  <a:gd name="connsiteY0" fmla="*/ 1634 h 78943"/>
                  <a:gd name="connsiteX1" fmla="*/ 822 w 60597"/>
                  <a:gd name="connsiteY1" fmla="*/ 11020 h 78943"/>
                  <a:gd name="connsiteX2" fmla="*/ 0 w 60597"/>
                  <a:gd name="connsiteY2" fmla="*/ 19080 h 78943"/>
                  <a:gd name="connsiteX3" fmla="*/ 10671 w 60597"/>
                  <a:gd name="connsiteY3" fmla="*/ 51714 h 78943"/>
                  <a:gd name="connsiteX4" fmla="*/ 54084 w 60597"/>
                  <a:gd name="connsiteY4" fmla="*/ 77292 h 78943"/>
                  <a:gd name="connsiteX5" fmla="*/ 49865 w 60597"/>
                  <a:gd name="connsiteY5" fmla="*/ 27213 h 78943"/>
                  <a:gd name="connsiteX6" fmla="*/ 6489 w 60597"/>
                  <a:gd name="connsiteY6" fmla="*/ 1634 h 78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597" h="78943">
                    <a:moveTo>
                      <a:pt x="6489" y="1634"/>
                    </a:moveTo>
                    <a:cubicBezTo>
                      <a:pt x="3093" y="3753"/>
                      <a:pt x="1551" y="7925"/>
                      <a:pt x="822" y="11020"/>
                    </a:cubicBezTo>
                    <a:cubicBezTo>
                      <a:pt x="212" y="13470"/>
                      <a:pt x="0" y="16206"/>
                      <a:pt x="0" y="19080"/>
                    </a:cubicBezTo>
                    <a:cubicBezTo>
                      <a:pt x="102" y="29119"/>
                      <a:pt x="3886" y="40955"/>
                      <a:pt x="10671" y="51714"/>
                    </a:cubicBezTo>
                    <a:cubicBezTo>
                      <a:pt x="24296" y="73414"/>
                      <a:pt x="44779" y="83086"/>
                      <a:pt x="54084" y="77292"/>
                    </a:cubicBezTo>
                    <a:cubicBezTo>
                      <a:pt x="63278" y="71535"/>
                      <a:pt x="63490" y="48904"/>
                      <a:pt x="49865" y="27213"/>
                    </a:cubicBezTo>
                    <a:cubicBezTo>
                      <a:pt x="36268" y="5549"/>
                      <a:pt x="15794" y="-4123"/>
                      <a:pt x="6489" y="1634"/>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C64FAD19-D1E4-D838-FE97-29D21BF6F6F7}"/>
                  </a:ext>
                </a:extLst>
              </p:cNvPr>
              <p:cNvSpPr/>
              <p:nvPr/>
            </p:nvSpPr>
            <p:spPr>
              <a:xfrm>
                <a:off x="6192500" y="4773160"/>
                <a:ext cx="129358" cy="257243"/>
              </a:xfrm>
              <a:custGeom>
                <a:avLst/>
                <a:gdLst>
                  <a:gd name="connsiteX0" fmla="*/ 2023 w 90404"/>
                  <a:gd name="connsiteY0" fmla="*/ 45953 h 179778"/>
                  <a:gd name="connsiteX1" fmla="*/ 74753 w 90404"/>
                  <a:gd name="connsiteY1" fmla="*/ 179114 h 179778"/>
                  <a:gd name="connsiteX2" fmla="*/ 44568 w 90404"/>
                  <a:gd name="connsiteY2" fmla="*/ 46 h 179778"/>
                  <a:gd name="connsiteX3" fmla="*/ 2023 w 90404"/>
                  <a:gd name="connsiteY3" fmla="*/ 45953 h 179778"/>
                </a:gdLst>
                <a:ahLst/>
                <a:cxnLst>
                  <a:cxn ang="0">
                    <a:pos x="connsiteX0" y="connsiteY0"/>
                  </a:cxn>
                  <a:cxn ang="0">
                    <a:pos x="connsiteX1" y="connsiteY1"/>
                  </a:cxn>
                  <a:cxn ang="0">
                    <a:pos x="connsiteX2" y="connsiteY2"/>
                  </a:cxn>
                  <a:cxn ang="0">
                    <a:pos x="connsiteX3" y="connsiteY3"/>
                  </a:cxn>
                </a:cxnLst>
                <a:rect l="l" t="t" r="r" b="b"/>
                <a:pathLst>
                  <a:path w="90404" h="179778">
                    <a:moveTo>
                      <a:pt x="2023" y="45953"/>
                    </a:moveTo>
                    <a:cubicBezTo>
                      <a:pt x="2023" y="45953"/>
                      <a:pt x="35882" y="190738"/>
                      <a:pt x="74753" y="179114"/>
                    </a:cubicBezTo>
                    <a:cubicBezTo>
                      <a:pt x="113624" y="167601"/>
                      <a:pt x="71070" y="1087"/>
                      <a:pt x="44568" y="46"/>
                    </a:cubicBezTo>
                    <a:cubicBezTo>
                      <a:pt x="18066" y="-1032"/>
                      <a:pt x="-7467" y="16847"/>
                      <a:pt x="2023" y="45953"/>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7FD6E1DB-537B-4638-AB74-5186D88C973A}"/>
                  </a:ext>
                </a:extLst>
              </p:cNvPr>
              <p:cNvSpPr/>
              <p:nvPr/>
            </p:nvSpPr>
            <p:spPr>
              <a:xfrm>
                <a:off x="6224281" y="4781358"/>
                <a:ext cx="81289" cy="208819"/>
              </a:xfrm>
              <a:custGeom>
                <a:avLst/>
                <a:gdLst>
                  <a:gd name="connsiteX0" fmla="*/ 2705 w 56810"/>
                  <a:gd name="connsiteY0" fmla="*/ 8990 h 145936"/>
                  <a:gd name="connsiteX1" fmla="*/ 0 w 56810"/>
                  <a:gd name="connsiteY1" fmla="*/ 17234 h 145936"/>
                  <a:gd name="connsiteX2" fmla="*/ 1265 w 56810"/>
                  <a:gd name="connsiteY2" fmla="*/ 23746 h 145936"/>
                  <a:gd name="connsiteX3" fmla="*/ 1440 w 56810"/>
                  <a:gd name="connsiteY3" fmla="*/ 24427 h 145936"/>
                  <a:gd name="connsiteX4" fmla="*/ 1661 w 56810"/>
                  <a:gd name="connsiteY4" fmla="*/ 25146 h 145936"/>
                  <a:gd name="connsiteX5" fmla="*/ 53548 w 56810"/>
                  <a:gd name="connsiteY5" fmla="*/ 145937 h 145936"/>
                  <a:gd name="connsiteX6" fmla="*/ 56797 w 56810"/>
                  <a:gd name="connsiteY6" fmla="*/ 119815 h 145936"/>
                  <a:gd name="connsiteX7" fmla="*/ 56539 w 56810"/>
                  <a:gd name="connsiteY7" fmla="*/ 111396 h 145936"/>
                  <a:gd name="connsiteX8" fmla="*/ 24129 w 56810"/>
                  <a:gd name="connsiteY8" fmla="*/ 0 h 145936"/>
                  <a:gd name="connsiteX9" fmla="*/ 2705 w 56810"/>
                  <a:gd name="connsiteY9" fmla="*/ 8990 h 145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810" h="145936">
                    <a:moveTo>
                      <a:pt x="2705" y="8990"/>
                    </a:moveTo>
                    <a:cubicBezTo>
                      <a:pt x="868" y="11366"/>
                      <a:pt x="0" y="14102"/>
                      <a:pt x="0" y="17234"/>
                    </a:cubicBezTo>
                    <a:cubicBezTo>
                      <a:pt x="74" y="19251"/>
                      <a:pt x="471" y="21406"/>
                      <a:pt x="1265" y="23746"/>
                    </a:cubicBezTo>
                    <a:lnTo>
                      <a:pt x="1440" y="24427"/>
                    </a:lnTo>
                    <a:lnTo>
                      <a:pt x="1661" y="25146"/>
                    </a:lnTo>
                    <a:cubicBezTo>
                      <a:pt x="15471" y="84298"/>
                      <a:pt x="40643" y="142694"/>
                      <a:pt x="53548" y="145937"/>
                    </a:cubicBezTo>
                    <a:cubicBezTo>
                      <a:pt x="53548" y="144997"/>
                      <a:pt x="57047" y="138771"/>
                      <a:pt x="56797" y="119815"/>
                    </a:cubicBezTo>
                    <a:cubicBezTo>
                      <a:pt x="56797" y="117217"/>
                      <a:pt x="56687" y="114454"/>
                      <a:pt x="56539" y="111396"/>
                    </a:cubicBezTo>
                    <a:cubicBezTo>
                      <a:pt x="53622" y="62892"/>
                      <a:pt x="33970" y="10003"/>
                      <a:pt x="24129" y="0"/>
                    </a:cubicBezTo>
                    <a:cubicBezTo>
                      <a:pt x="15111" y="359"/>
                      <a:pt x="6711" y="3703"/>
                      <a:pt x="2705" y="8990"/>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B570B13F-CADC-4A1C-4BA0-58D4569CB0A0}"/>
                  </a:ext>
                </a:extLst>
              </p:cNvPr>
              <p:cNvSpPr/>
              <p:nvPr/>
            </p:nvSpPr>
            <p:spPr>
              <a:xfrm>
                <a:off x="6148878" y="4615089"/>
                <a:ext cx="105729" cy="293937"/>
              </a:xfrm>
              <a:custGeom>
                <a:avLst/>
                <a:gdLst>
                  <a:gd name="connsiteX0" fmla="*/ 339 w 73890"/>
                  <a:gd name="connsiteY0" fmla="*/ 41508 h 205422"/>
                  <a:gd name="connsiteX1" fmla="*/ 46826 w 73890"/>
                  <a:gd name="connsiteY1" fmla="*/ 205388 h 205422"/>
                  <a:gd name="connsiteX2" fmla="*/ 51044 w 73890"/>
                  <a:gd name="connsiteY2" fmla="*/ 2215 h 205422"/>
                  <a:gd name="connsiteX3" fmla="*/ 339 w 73890"/>
                  <a:gd name="connsiteY3" fmla="*/ 41508 h 205422"/>
                </a:gdLst>
                <a:ahLst/>
                <a:cxnLst>
                  <a:cxn ang="0">
                    <a:pos x="connsiteX0" y="connsiteY0"/>
                  </a:cxn>
                  <a:cxn ang="0">
                    <a:pos x="connsiteX1" y="connsiteY1"/>
                  </a:cxn>
                  <a:cxn ang="0">
                    <a:pos x="connsiteX2" y="connsiteY2"/>
                  </a:cxn>
                  <a:cxn ang="0">
                    <a:pos x="connsiteX3" y="connsiteY3"/>
                  </a:cxn>
                </a:cxnLst>
                <a:rect l="l" t="t" r="r" b="b"/>
                <a:pathLst>
                  <a:path w="73890" h="205422">
                    <a:moveTo>
                      <a:pt x="339" y="41508"/>
                    </a:moveTo>
                    <a:cubicBezTo>
                      <a:pt x="339" y="41508"/>
                      <a:pt x="6293" y="208197"/>
                      <a:pt x="46826" y="205388"/>
                    </a:cubicBezTo>
                    <a:cubicBezTo>
                      <a:pt x="87312" y="202587"/>
                      <a:pt x="76965" y="10090"/>
                      <a:pt x="51044" y="2215"/>
                    </a:cubicBezTo>
                    <a:cubicBezTo>
                      <a:pt x="25152" y="-5633"/>
                      <a:pt x="-3446" y="7354"/>
                      <a:pt x="339" y="4150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4" name="Freeform 303">
                <a:extLst>
                  <a:ext uri="{FF2B5EF4-FFF2-40B4-BE49-F238E27FC236}">
                    <a16:creationId xmlns:a16="http://schemas.microsoft.com/office/drawing/2014/main" id="{AD2820C7-5C71-ADA4-73E4-6CBB1FDDEAF7}"/>
                  </a:ext>
                </a:extLst>
              </p:cNvPr>
              <p:cNvSpPr/>
              <p:nvPr/>
            </p:nvSpPr>
            <p:spPr>
              <a:xfrm>
                <a:off x="6180782" y="4623421"/>
                <a:ext cx="57674" cy="243446"/>
              </a:xfrm>
              <a:custGeom>
                <a:avLst/>
                <a:gdLst>
                  <a:gd name="connsiteX0" fmla="*/ 5670 w 40306"/>
                  <a:gd name="connsiteY0" fmla="*/ 4019 h 170136"/>
                  <a:gd name="connsiteX1" fmla="*/ 2 w 40306"/>
                  <a:gd name="connsiteY1" fmla="*/ 18839 h 170136"/>
                  <a:gd name="connsiteX2" fmla="*/ 223 w 40306"/>
                  <a:gd name="connsiteY2" fmla="*/ 22588 h 170136"/>
                  <a:gd name="connsiteX3" fmla="*/ 325 w 40306"/>
                  <a:gd name="connsiteY3" fmla="*/ 23804 h 170136"/>
                  <a:gd name="connsiteX4" fmla="*/ 28489 w 40306"/>
                  <a:gd name="connsiteY4" fmla="*/ 170136 h 170136"/>
                  <a:gd name="connsiteX5" fmla="*/ 38439 w 40306"/>
                  <a:gd name="connsiteY5" fmla="*/ 131349 h 170136"/>
                  <a:gd name="connsiteX6" fmla="*/ 40285 w 40306"/>
                  <a:gd name="connsiteY6" fmla="*/ 90803 h 170136"/>
                  <a:gd name="connsiteX7" fmla="*/ 26439 w 40306"/>
                  <a:gd name="connsiteY7" fmla="*/ 776 h 170136"/>
                  <a:gd name="connsiteX8" fmla="*/ 5670 w 40306"/>
                  <a:gd name="connsiteY8" fmla="*/ 4019 h 170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306" h="170136">
                    <a:moveTo>
                      <a:pt x="5670" y="4019"/>
                    </a:moveTo>
                    <a:cubicBezTo>
                      <a:pt x="1839" y="7224"/>
                      <a:pt x="-72" y="12189"/>
                      <a:pt x="2" y="18839"/>
                    </a:cubicBezTo>
                    <a:cubicBezTo>
                      <a:pt x="2" y="20027"/>
                      <a:pt x="76" y="21252"/>
                      <a:pt x="223" y="22588"/>
                    </a:cubicBezTo>
                    <a:lnTo>
                      <a:pt x="325" y="23804"/>
                    </a:lnTo>
                    <a:cubicBezTo>
                      <a:pt x="2817" y="91954"/>
                      <a:pt x="15907" y="159304"/>
                      <a:pt x="28489" y="170136"/>
                    </a:cubicBezTo>
                    <a:cubicBezTo>
                      <a:pt x="31193" y="166212"/>
                      <a:pt x="35846" y="155426"/>
                      <a:pt x="38439" y="131349"/>
                    </a:cubicBezTo>
                    <a:cubicBezTo>
                      <a:pt x="39889" y="118040"/>
                      <a:pt x="40424" y="104260"/>
                      <a:pt x="40285" y="90803"/>
                    </a:cubicBezTo>
                    <a:cubicBezTo>
                      <a:pt x="39815" y="48203"/>
                      <a:pt x="32532" y="9923"/>
                      <a:pt x="26439" y="776"/>
                    </a:cubicBezTo>
                    <a:cubicBezTo>
                      <a:pt x="18390" y="-872"/>
                      <a:pt x="10498" y="58"/>
                      <a:pt x="5670" y="4019"/>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5" name="Freeform 304">
                <a:extLst>
                  <a:ext uri="{FF2B5EF4-FFF2-40B4-BE49-F238E27FC236}">
                    <a16:creationId xmlns:a16="http://schemas.microsoft.com/office/drawing/2014/main" id="{1F3D0170-CCBE-DB7C-3D3B-79066550DD8F}"/>
                  </a:ext>
                </a:extLst>
              </p:cNvPr>
              <p:cNvSpPr/>
              <p:nvPr/>
            </p:nvSpPr>
            <p:spPr>
              <a:xfrm>
                <a:off x="6104479" y="4456360"/>
                <a:ext cx="107202" cy="305511"/>
              </a:xfrm>
              <a:custGeom>
                <a:avLst/>
                <a:gdLst>
                  <a:gd name="connsiteX0" fmla="*/ 5337 w 74920"/>
                  <a:gd name="connsiteY0" fmla="*/ 37404 h 213511"/>
                  <a:gd name="connsiteX1" fmla="*/ 26254 w 74920"/>
                  <a:gd name="connsiteY1" fmla="*/ 213460 h 213511"/>
                  <a:gd name="connsiteX2" fmla="*/ 63897 w 74920"/>
                  <a:gd name="connsiteY2" fmla="*/ 5240 h 213511"/>
                  <a:gd name="connsiteX3" fmla="*/ 5337 w 74920"/>
                  <a:gd name="connsiteY3" fmla="*/ 37404 h 213511"/>
                </a:gdLst>
                <a:ahLst/>
                <a:cxnLst>
                  <a:cxn ang="0">
                    <a:pos x="connsiteX0" y="connsiteY0"/>
                  </a:cxn>
                  <a:cxn ang="0">
                    <a:pos x="connsiteX1" y="connsiteY1"/>
                  </a:cxn>
                  <a:cxn ang="0">
                    <a:pos x="connsiteX2" y="connsiteY2"/>
                  </a:cxn>
                  <a:cxn ang="0">
                    <a:pos x="connsiteX3" y="connsiteY3"/>
                  </a:cxn>
                </a:cxnLst>
                <a:rect l="l" t="t" r="r" b="b"/>
                <a:pathLst>
                  <a:path w="74920" h="213511">
                    <a:moveTo>
                      <a:pt x="5337" y="37404"/>
                    </a:moveTo>
                    <a:cubicBezTo>
                      <a:pt x="5337" y="37404"/>
                      <a:pt x="-15867" y="209712"/>
                      <a:pt x="26254" y="213460"/>
                    </a:cubicBezTo>
                    <a:cubicBezTo>
                      <a:pt x="68365" y="217163"/>
                      <a:pt x="89282" y="17583"/>
                      <a:pt x="63897" y="5240"/>
                    </a:cubicBezTo>
                    <a:cubicBezTo>
                      <a:pt x="38476" y="-7029"/>
                      <a:pt x="7072" y="1676"/>
                      <a:pt x="5337" y="37404"/>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E04A3EEE-53A7-F195-E9A3-F7600FD50097}"/>
                  </a:ext>
                </a:extLst>
              </p:cNvPr>
              <p:cNvSpPr/>
              <p:nvPr/>
            </p:nvSpPr>
            <p:spPr>
              <a:xfrm>
                <a:off x="6136425" y="4464647"/>
                <a:ext cx="58837" cy="255437"/>
              </a:xfrm>
              <a:custGeom>
                <a:avLst/>
                <a:gdLst>
                  <a:gd name="connsiteX0" fmla="*/ 14275 w 41119"/>
                  <a:gd name="connsiteY0" fmla="*/ 2396 h 178516"/>
                  <a:gd name="connsiteX1" fmla="*/ 5294 w 41119"/>
                  <a:gd name="connsiteY1" fmla="*/ 21150 h 178516"/>
                  <a:gd name="connsiteX2" fmla="*/ 5183 w 41119"/>
                  <a:gd name="connsiteY2" fmla="*/ 22366 h 178516"/>
                  <a:gd name="connsiteX3" fmla="*/ 32 w 41119"/>
                  <a:gd name="connsiteY3" fmla="*/ 111674 h 178516"/>
                  <a:gd name="connsiteX4" fmla="*/ 10851 w 41119"/>
                  <a:gd name="connsiteY4" fmla="*/ 178517 h 178516"/>
                  <a:gd name="connsiteX5" fmla="*/ 27466 w 41119"/>
                  <a:gd name="connsiteY5" fmla="*/ 141535 h 178516"/>
                  <a:gd name="connsiteX6" fmla="*/ 41100 w 41119"/>
                  <a:gd name="connsiteY6" fmla="*/ 35030 h 178516"/>
                  <a:gd name="connsiteX7" fmla="*/ 37094 w 41119"/>
                  <a:gd name="connsiteY7" fmla="*/ 2728 h 178516"/>
                  <a:gd name="connsiteX8" fmla="*/ 14275 w 41119"/>
                  <a:gd name="connsiteY8" fmla="*/ 2396 h 178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19" h="178516">
                    <a:moveTo>
                      <a:pt x="14275" y="2396"/>
                    </a:moveTo>
                    <a:cubicBezTo>
                      <a:pt x="8755" y="5675"/>
                      <a:pt x="5728" y="11967"/>
                      <a:pt x="5294" y="21150"/>
                    </a:cubicBezTo>
                    <a:lnTo>
                      <a:pt x="5183" y="22366"/>
                    </a:lnTo>
                    <a:cubicBezTo>
                      <a:pt x="1362" y="53673"/>
                      <a:pt x="-254" y="85119"/>
                      <a:pt x="32" y="111674"/>
                    </a:cubicBezTo>
                    <a:cubicBezTo>
                      <a:pt x="392" y="146279"/>
                      <a:pt x="4214" y="171940"/>
                      <a:pt x="10851" y="178517"/>
                    </a:cubicBezTo>
                    <a:cubicBezTo>
                      <a:pt x="14017" y="175533"/>
                      <a:pt x="20691" y="165852"/>
                      <a:pt x="27466" y="141535"/>
                    </a:cubicBezTo>
                    <a:cubicBezTo>
                      <a:pt x="37713" y="105447"/>
                      <a:pt x="41424" y="63851"/>
                      <a:pt x="41100" y="35030"/>
                    </a:cubicBezTo>
                    <a:cubicBezTo>
                      <a:pt x="40925" y="18985"/>
                      <a:pt x="39374" y="7619"/>
                      <a:pt x="37094" y="2728"/>
                    </a:cubicBezTo>
                    <a:cubicBezTo>
                      <a:pt x="28805" y="-588"/>
                      <a:pt x="20119" y="-1094"/>
                      <a:pt x="14275" y="239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7" name="Freeform 306">
                <a:extLst>
                  <a:ext uri="{FF2B5EF4-FFF2-40B4-BE49-F238E27FC236}">
                    <a16:creationId xmlns:a16="http://schemas.microsoft.com/office/drawing/2014/main" id="{AF9248F9-5BB9-8FE3-E413-E07136AEE985}"/>
                  </a:ext>
                </a:extLst>
              </p:cNvPr>
              <p:cNvSpPr/>
              <p:nvPr/>
            </p:nvSpPr>
            <p:spPr>
              <a:xfrm>
                <a:off x="6400838" y="5139582"/>
                <a:ext cx="147617" cy="164126"/>
              </a:xfrm>
              <a:custGeom>
                <a:avLst/>
                <a:gdLst>
                  <a:gd name="connsiteX0" fmla="*/ 0 w 103164"/>
                  <a:gd name="connsiteY0" fmla="*/ 47307 h 114702"/>
                  <a:gd name="connsiteX1" fmla="*/ 103164 w 103164"/>
                  <a:gd name="connsiteY1" fmla="*/ 114703 h 114702"/>
                  <a:gd name="connsiteX2" fmla="*/ 89539 w 103164"/>
                  <a:gd name="connsiteY2" fmla="*/ 0 h 114702"/>
                </a:gdLst>
                <a:ahLst/>
                <a:cxnLst>
                  <a:cxn ang="0">
                    <a:pos x="connsiteX0" y="connsiteY0"/>
                  </a:cxn>
                  <a:cxn ang="0">
                    <a:pos x="connsiteX1" y="connsiteY1"/>
                  </a:cxn>
                  <a:cxn ang="0">
                    <a:pos x="connsiteX2" y="connsiteY2"/>
                  </a:cxn>
                </a:cxnLst>
                <a:rect l="l" t="t" r="r" b="b"/>
                <a:pathLst>
                  <a:path w="103164" h="114702">
                    <a:moveTo>
                      <a:pt x="0" y="47307"/>
                    </a:moveTo>
                    <a:lnTo>
                      <a:pt x="103164" y="114703"/>
                    </a:lnTo>
                    <a:lnTo>
                      <a:pt x="89539" y="0"/>
                    </a:lnTo>
                    <a:close/>
                  </a:path>
                </a:pathLst>
              </a:custGeom>
              <a:solidFill>
                <a:srgbClr val="BD1B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04BD2CAB-AC6A-6718-6554-832BAB97DA90}"/>
                  </a:ext>
                </a:extLst>
              </p:cNvPr>
              <p:cNvSpPr/>
              <p:nvPr/>
            </p:nvSpPr>
            <p:spPr>
              <a:xfrm>
                <a:off x="6510798" y="4985854"/>
                <a:ext cx="145384" cy="153728"/>
              </a:xfrm>
              <a:custGeom>
                <a:avLst/>
                <a:gdLst>
                  <a:gd name="connsiteX0" fmla="*/ 0 w 101604"/>
                  <a:gd name="connsiteY0" fmla="*/ 0 h 107435"/>
                  <a:gd name="connsiteX1" fmla="*/ 12692 w 101604"/>
                  <a:gd name="connsiteY1" fmla="*/ 107435 h 107435"/>
                  <a:gd name="connsiteX2" fmla="*/ 101604 w 101604"/>
                  <a:gd name="connsiteY2" fmla="*/ 60405 h 107435"/>
                </a:gdLst>
                <a:ahLst/>
                <a:cxnLst>
                  <a:cxn ang="0">
                    <a:pos x="connsiteX0" y="connsiteY0"/>
                  </a:cxn>
                  <a:cxn ang="0">
                    <a:pos x="connsiteX1" y="connsiteY1"/>
                  </a:cxn>
                  <a:cxn ang="0">
                    <a:pos x="connsiteX2" y="connsiteY2"/>
                  </a:cxn>
                </a:cxnLst>
                <a:rect l="l" t="t" r="r" b="b"/>
                <a:pathLst>
                  <a:path w="101604" h="107435">
                    <a:moveTo>
                      <a:pt x="0" y="0"/>
                    </a:moveTo>
                    <a:lnTo>
                      <a:pt x="12692" y="107435"/>
                    </a:lnTo>
                    <a:lnTo>
                      <a:pt x="101604" y="60405"/>
                    </a:lnTo>
                    <a:close/>
                  </a:path>
                </a:pathLst>
              </a:custGeom>
              <a:solidFill>
                <a:srgbClr val="BD1B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E1097F00-6D89-593E-1D9E-43A6D03AFEBF}"/>
                  </a:ext>
                </a:extLst>
              </p:cNvPr>
              <p:cNvSpPr/>
              <p:nvPr/>
            </p:nvSpPr>
            <p:spPr>
              <a:xfrm>
                <a:off x="5250864" y="6009390"/>
                <a:ext cx="120382" cy="229771"/>
              </a:xfrm>
              <a:custGeom>
                <a:avLst/>
                <a:gdLst>
                  <a:gd name="connsiteX0" fmla="*/ 79024 w 84131"/>
                  <a:gd name="connsiteY0" fmla="*/ 160473 h 160579"/>
                  <a:gd name="connsiteX1" fmla="*/ 65242 w 84131"/>
                  <a:gd name="connsiteY1" fmla="*/ 133771 h 160579"/>
                  <a:gd name="connsiteX2" fmla="*/ 69396 w 84131"/>
                  <a:gd name="connsiteY2" fmla="*/ 69728 h 160579"/>
                  <a:gd name="connsiteX3" fmla="*/ 164 w 84131"/>
                  <a:gd name="connsiteY3" fmla="*/ 103 h 160579"/>
                  <a:gd name="connsiteX4" fmla="*/ 79052 w 84131"/>
                  <a:gd name="connsiteY4" fmla="*/ 62239 h 160579"/>
                  <a:gd name="connsiteX5" fmla="*/ 73901 w 84131"/>
                  <a:gd name="connsiteY5" fmla="*/ 133807 h 160579"/>
                  <a:gd name="connsiteX6" fmla="*/ 79024 w 84131"/>
                  <a:gd name="connsiteY6" fmla="*/ 160473 h 160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131" h="160579">
                    <a:moveTo>
                      <a:pt x="79024" y="160473"/>
                    </a:moveTo>
                    <a:cubicBezTo>
                      <a:pt x="79089" y="161588"/>
                      <a:pt x="66294" y="154062"/>
                      <a:pt x="65242" y="133771"/>
                    </a:cubicBezTo>
                    <a:cubicBezTo>
                      <a:pt x="61781" y="115929"/>
                      <a:pt x="79347" y="86169"/>
                      <a:pt x="69396" y="69728"/>
                    </a:cubicBezTo>
                    <a:cubicBezTo>
                      <a:pt x="32934" y="31770"/>
                      <a:pt x="-2725" y="3023"/>
                      <a:pt x="164" y="103"/>
                    </a:cubicBezTo>
                    <a:cubicBezTo>
                      <a:pt x="1965" y="-1730"/>
                      <a:pt x="39608" y="21049"/>
                      <a:pt x="79052" y="62239"/>
                    </a:cubicBezTo>
                    <a:cubicBezTo>
                      <a:pt x="93950" y="96098"/>
                      <a:pt x="71049" y="116574"/>
                      <a:pt x="73901" y="133807"/>
                    </a:cubicBezTo>
                    <a:cubicBezTo>
                      <a:pt x="72599" y="150507"/>
                      <a:pt x="80963" y="158741"/>
                      <a:pt x="79024" y="160473"/>
                    </a:cubicBezTo>
                  </a:path>
                </a:pathLst>
              </a:custGeom>
              <a:solidFill>
                <a:srgbClr val="757D8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0" name="Freeform 309">
                <a:extLst>
                  <a:ext uri="{FF2B5EF4-FFF2-40B4-BE49-F238E27FC236}">
                    <a16:creationId xmlns:a16="http://schemas.microsoft.com/office/drawing/2014/main" id="{61A7A756-5905-A708-19F8-AAF2E9A8C7C4}"/>
                  </a:ext>
                </a:extLst>
              </p:cNvPr>
              <p:cNvSpPr/>
              <p:nvPr/>
            </p:nvSpPr>
            <p:spPr>
              <a:xfrm>
                <a:off x="5068353" y="3472743"/>
                <a:ext cx="291540" cy="634332"/>
              </a:xfrm>
              <a:custGeom>
                <a:avLst/>
                <a:gdLst>
                  <a:gd name="connsiteX0" fmla="*/ 176352 w 203747"/>
                  <a:gd name="connsiteY0" fmla="*/ 257 h 443312"/>
                  <a:gd name="connsiteX1" fmla="*/ 57791 w 203747"/>
                  <a:gd name="connsiteY1" fmla="*/ 78586 h 443312"/>
                  <a:gd name="connsiteX2" fmla="*/ 30320 w 203747"/>
                  <a:gd name="connsiteY2" fmla="*/ 432273 h 443312"/>
                  <a:gd name="connsiteX3" fmla="*/ 176352 w 203747"/>
                  <a:gd name="connsiteY3" fmla="*/ 257 h 443312"/>
                </a:gdLst>
                <a:ahLst/>
                <a:cxnLst>
                  <a:cxn ang="0">
                    <a:pos x="connsiteX0" y="connsiteY0"/>
                  </a:cxn>
                  <a:cxn ang="0">
                    <a:pos x="connsiteX1" y="connsiteY1"/>
                  </a:cxn>
                  <a:cxn ang="0">
                    <a:pos x="connsiteX2" y="connsiteY2"/>
                  </a:cxn>
                  <a:cxn ang="0">
                    <a:pos x="connsiteX3" y="connsiteY3"/>
                  </a:cxn>
                </a:cxnLst>
                <a:rect l="l" t="t" r="r" b="b"/>
                <a:pathLst>
                  <a:path w="203747" h="443312">
                    <a:moveTo>
                      <a:pt x="176352" y="257"/>
                    </a:moveTo>
                    <a:cubicBezTo>
                      <a:pt x="176352" y="257"/>
                      <a:pt x="102035" y="-8668"/>
                      <a:pt x="57791" y="78586"/>
                    </a:cubicBezTo>
                    <a:cubicBezTo>
                      <a:pt x="13511" y="165804"/>
                      <a:pt x="-31629" y="342320"/>
                      <a:pt x="30320" y="432273"/>
                    </a:cubicBezTo>
                    <a:cubicBezTo>
                      <a:pt x="92342" y="522144"/>
                      <a:pt x="271726" y="34798"/>
                      <a:pt x="176352" y="257"/>
                    </a:cubicBezTo>
                  </a:path>
                </a:pathLst>
              </a:custGeom>
              <a:solidFill>
                <a:srgbClr val="D5752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1" name="Freeform 310">
                <a:extLst>
                  <a:ext uri="{FF2B5EF4-FFF2-40B4-BE49-F238E27FC236}">
                    <a16:creationId xmlns:a16="http://schemas.microsoft.com/office/drawing/2014/main" id="{1AEF7270-7722-3D4E-D2A2-C196EFC22633}"/>
                  </a:ext>
                </a:extLst>
              </p:cNvPr>
              <p:cNvSpPr/>
              <p:nvPr/>
            </p:nvSpPr>
            <p:spPr>
              <a:xfrm>
                <a:off x="5090343" y="3392791"/>
                <a:ext cx="1301984" cy="1333842"/>
              </a:xfrm>
              <a:custGeom>
                <a:avLst/>
                <a:gdLst>
                  <a:gd name="connsiteX0" fmla="*/ 909193 w 909910"/>
                  <a:gd name="connsiteY0" fmla="*/ 490701 h 932175"/>
                  <a:gd name="connsiteX1" fmla="*/ 429658 w 909910"/>
                  <a:gd name="connsiteY1" fmla="*/ 931522 h 932175"/>
                  <a:gd name="connsiteX2" fmla="*/ 708 w 909910"/>
                  <a:gd name="connsiteY2" fmla="*/ 441552 h 932175"/>
                  <a:gd name="connsiteX3" fmla="*/ 480243 w 909910"/>
                  <a:gd name="connsiteY3" fmla="*/ 656 h 932175"/>
                  <a:gd name="connsiteX4" fmla="*/ 909193 w 909910"/>
                  <a:gd name="connsiteY4" fmla="*/ 490701 h 932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910" h="932175">
                    <a:moveTo>
                      <a:pt x="909193" y="490701"/>
                    </a:moveTo>
                    <a:cubicBezTo>
                      <a:pt x="895199" y="747775"/>
                      <a:pt x="680544" y="945016"/>
                      <a:pt x="429658" y="931522"/>
                    </a:cubicBezTo>
                    <a:cubicBezTo>
                      <a:pt x="178799" y="917890"/>
                      <a:pt x="-13175" y="698553"/>
                      <a:pt x="708" y="441552"/>
                    </a:cubicBezTo>
                    <a:cubicBezTo>
                      <a:pt x="14730" y="184440"/>
                      <a:pt x="229422" y="-12874"/>
                      <a:pt x="480243" y="656"/>
                    </a:cubicBezTo>
                    <a:cubicBezTo>
                      <a:pt x="731212" y="14215"/>
                      <a:pt x="923178" y="233663"/>
                      <a:pt x="909193" y="49070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2" name="Freeform 311">
                <a:extLst>
                  <a:ext uri="{FF2B5EF4-FFF2-40B4-BE49-F238E27FC236}">
                    <a16:creationId xmlns:a16="http://schemas.microsoft.com/office/drawing/2014/main" id="{1ACE4EE5-D022-5C94-5081-9B6AAE9037AD}"/>
                  </a:ext>
                </a:extLst>
              </p:cNvPr>
              <p:cNvSpPr/>
              <p:nvPr/>
            </p:nvSpPr>
            <p:spPr>
              <a:xfrm>
                <a:off x="5431188" y="4222613"/>
                <a:ext cx="77447" cy="73438"/>
              </a:xfrm>
              <a:custGeom>
                <a:avLst/>
                <a:gdLst>
                  <a:gd name="connsiteX0" fmla="*/ 54108 w 54125"/>
                  <a:gd name="connsiteY0" fmla="*/ 49216 h 51323"/>
                  <a:gd name="connsiteX1" fmla="*/ 15412 w 54125"/>
                  <a:gd name="connsiteY1" fmla="*/ 37924 h 51323"/>
                  <a:gd name="connsiteX2" fmla="*/ 1963 w 54125"/>
                  <a:gd name="connsiteY2" fmla="*/ 30 h 51323"/>
                  <a:gd name="connsiteX3" fmla="*/ 24717 w 54125"/>
                  <a:gd name="connsiteY3" fmla="*/ 28317 h 51323"/>
                  <a:gd name="connsiteX4" fmla="*/ 54108 w 54125"/>
                  <a:gd name="connsiteY4" fmla="*/ 49216 h 51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125" h="51323">
                    <a:moveTo>
                      <a:pt x="54108" y="49216"/>
                    </a:moveTo>
                    <a:cubicBezTo>
                      <a:pt x="54606" y="52062"/>
                      <a:pt x="33551" y="54724"/>
                      <a:pt x="15412" y="37924"/>
                    </a:cubicBezTo>
                    <a:cubicBezTo>
                      <a:pt x="-2182" y="20976"/>
                      <a:pt x="-1499" y="-71"/>
                      <a:pt x="1963" y="30"/>
                    </a:cubicBezTo>
                    <a:cubicBezTo>
                      <a:pt x="5683" y="-799"/>
                      <a:pt x="10870" y="15541"/>
                      <a:pt x="24717" y="28317"/>
                    </a:cubicBezTo>
                    <a:cubicBezTo>
                      <a:pt x="38092" y="41267"/>
                      <a:pt x="54754" y="44832"/>
                      <a:pt x="54108" y="49216"/>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3" name="Freeform 312">
                <a:extLst>
                  <a:ext uri="{FF2B5EF4-FFF2-40B4-BE49-F238E27FC236}">
                    <a16:creationId xmlns:a16="http://schemas.microsoft.com/office/drawing/2014/main" id="{8B6E9711-81F7-1A16-3255-88CC8483CD8A}"/>
                  </a:ext>
                </a:extLst>
              </p:cNvPr>
              <p:cNvSpPr/>
              <p:nvPr/>
            </p:nvSpPr>
            <p:spPr>
              <a:xfrm>
                <a:off x="5291813" y="3749482"/>
                <a:ext cx="101405" cy="66568"/>
              </a:xfrm>
              <a:custGeom>
                <a:avLst/>
                <a:gdLst>
                  <a:gd name="connsiteX0" fmla="*/ 70520 w 70868"/>
                  <a:gd name="connsiteY0" fmla="*/ 46337 h 46522"/>
                  <a:gd name="connsiteX1" fmla="*/ 41747 w 70868"/>
                  <a:gd name="connsiteY1" fmla="*/ 10681 h 46522"/>
                  <a:gd name="connsiteX2" fmla="*/ 98 w 70868"/>
                  <a:gd name="connsiteY2" fmla="*/ 20399 h 46522"/>
                  <a:gd name="connsiteX3" fmla="*/ 43483 w 70868"/>
                  <a:gd name="connsiteY3" fmla="*/ 503 h 46522"/>
                  <a:gd name="connsiteX4" fmla="*/ 70520 w 70868"/>
                  <a:gd name="connsiteY4" fmla="*/ 46337 h 46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868" h="46522">
                    <a:moveTo>
                      <a:pt x="70520" y="46337"/>
                    </a:moveTo>
                    <a:cubicBezTo>
                      <a:pt x="67169" y="49219"/>
                      <a:pt x="63781" y="17774"/>
                      <a:pt x="41747" y="10681"/>
                    </a:cubicBezTo>
                    <a:cubicBezTo>
                      <a:pt x="19353" y="6721"/>
                      <a:pt x="1187" y="23963"/>
                      <a:pt x="98" y="20399"/>
                    </a:cubicBezTo>
                    <a:cubicBezTo>
                      <a:pt x="-1379" y="19855"/>
                      <a:pt x="13944" y="-3706"/>
                      <a:pt x="43483" y="503"/>
                    </a:cubicBezTo>
                    <a:cubicBezTo>
                      <a:pt x="74203" y="12947"/>
                      <a:pt x="71064" y="48860"/>
                      <a:pt x="70520" y="4633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4" name="Freeform 313">
                <a:extLst>
                  <a:ext uri="{FF2B5EF4-FFF2-40B4-BE49-F238E27FC236}">
                    <a16:creationId xmlns:a16="http://schemas.microsoft.com/office/drawing/2014/main" id="{1B23B2F4-CDC8-C9A5-88AB-0F2613D19073}"/>
                  </a:ext>
                </a:extLst>
              </p:cNvPr>
              <p:cNvSpPr/>
              <p:nvPr/>
            </p:nvSpPr>
            <p:spPr>
              <a:xfrm>
                <a:off x="5938919" y="3948876"/>
                <a:ext cx="101477" cy="66565"/>
              </a:xfrm>
              <a:custGeom>
                <a:avLst/>
                <a:gdLst>
                  <a:gd name="connsiteX0" fmla="*/ 70557 w 70919"/>
                  <a:gd name="connsiteY0" fmla="*/ 46338 h 46520"/>
                  <a:gd name="connsiteX1" fmla="*/ 41784 w 70919"/>
                  <a:gd name="connsiteY1" fmla="*/ 10683 h 46520"/>
                  <a:gd name="connsiteX2" fmla="*/ 98 w 70919"/>
                  <a:gd name="connsiteY2" fmla="*/ 20364 h 46520"/>
                  <a:gd name="connsiteX3" fmla="*/ 43483 w 70919"/>
                  <a:gd name="connsiteY3" fmla="*/ 505 h 46520"/>
                  <a:gd name="connsiteX4" fmla="*/ 70557 w 70919"/>
                  <a:gd name="connsiteY4" fmla="*/ 46338 h 46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919" h="46520">
                    <a:moveTo>
                      <a:pt x="70557" y="46338"/>
                    </a:moveTo>
                    <a:cubicBezTo>
                      <a:pt x="67206" y="49185"/>
                      <a:pt x="63781" y="17739"/>
                      <a:pt x="41784" y="10683"/>
                    </a:cubicBezTo>
                    <a:cubicBezTo>
                      <a:pt x="19390" y="6686"/>
                      <a:pt x="1224" y="23919"/>
                      <a:pt x="98" y="20364"/>
                    </a:cubicBezTo>
                    <a:cubicBezTo>
                      <a:pt x="-1379" y="19857"/>
                      <a:pt x="13944" y="-3713"/>
                      <a:pt x="43483" y="505"/>
                    </a:cubicBezTo>
                    <a:cubicBezTo>
                      <a:pt x="74240" y="12912"/>
                      <a:pt x="71138" y="48862"/>
                      <a:pt x="70557" y="4633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5" name="Freeform 314">
                <a:extLst>
                  <a:ext uri="{FF2B5EF4-FFF2-40B4-BE49-F238E27FC236}">
                    <a16:creationId xmlns:a16="http://schemas.microsoft.com/office/drawing/2014/main" id="{B89D71FC-828A-A8CF-7D2B-D3CD89FA80F1}"/>
                  </a:ext>
                </a:extLst>
              </p:cNvPr>
              <p:cNvSpPr/>
              <p:nvPr/>
            </p:nvSpPr>
            <p:spPr>
              <a:xfrm>
                <a:off x="5205277" y="4091257"/>
                <a:ext cx="181899" cy="107391"/>
              </a:xfrm>
              <a:custGeom>
                <a:avLst/>
                <a:gdLst>
                  <a:gd name="connsiteX0" fmla="*/ 126529 w 127123"/>
                  <a:gd name="connsiteY0" fmla="*/ 53587 h 75052"/>
                  <a:gd name="connsiteX1" fmla="*/ 54843 w 127123"/>
                  <a:gd name="connsiteY1" fmla="*/ 71465 h 75052"/>
                  <a:gd name="connsiteX2" fmla="*/ 611 w 127123"/>
                  <a:gd name="connsiteY2" fmla="*/ 21496 h 75052"/>
                  <a:gd name="connsiteX3" fmla="*/ 72150 w 127123"/>
                  <a:gd name="connsiteY3" fmla="*/ 3609 h 75052"/>
                  <a:gd name="connsiteX4" fmla="*/ 126529 w 127123"/>
                  <a:gd name="connsiteY4" fmla="*/ 53587 h 75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23" h="75052">
                    <a:moveTo>
                      <a:pt x="126529" y="53587"/>
                    </a:moveTo>
                    <a:cubicBezTo>
                      <a:pt x="121730" y="72294"/>
                      <a:pt x="89606" y="80280"/>
                      <a:pt x="54843" y="71465"/>
                    </a:cubicBezTo>
                    <a:cubicBezTo>
                      <a:pt x="20088" y="62549"/>
                      <a:pt x="-4217" y="40277"/>
                      <a:pt x="611" y="21496"/>
                    </a:cubicBezTo>
                    <a:cubicBezTo>
                      <a:pt x="5411" y="2743"/>
                      <a:pt x="37461" y="-5243"/>
                      <a:pt x="72150" y="3609"/>
                    </a:cubicBezTo>
                    <a:cubicBezTo>
                      <a:pt x="106988" y="12461"/>
                      <a:pt x="131284" y="34806"/>
                      <a:pt x="126529" y="5358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6" name="Freeform 315">
                <a:extLst>
                  <a:ext uri="{FF2B5EF4-FFF2-40B4-BE49-F238E27FC236}">
                    <a16:creationId xmlns:a16="http://schemas.microsoft.com/office/drawing/2014/main" id="{671981D3-4E3A-36E6-748B-0EFDAA56FA63}"/>
                  </a:ext>
                </a:extLst>
              </p:cNvPr>
              <p:cNvSpPr/>
              <p:nvPr/>
            </p:nvSpPr>
            <p:spPr>
              <a:xfrm>
                <a:off x="5812399" y="4252992"/>
                <a:ext cx="181872" cy="107391"/>
              </a:xfrm>
              <a:custGeom>
                <a:avLst/>
                <a:gdLst>
                  <a:gd name="connsiteX0" fmla="*/ 126493 w 127104"/>
                  <a:gd name="connsiteY0" fmla="*/ 53536 h 75052"/>
                  <a:gd name="connsiteX1" fmla="*/ 54843 w 127104"/>
                  <a:gd name="connsiteY1" fmla="*/ 71451 h 75052"/>
                  <a:gd name="connsiteX2" fmla="*/ 612 w 127104"/>
                  <a:gd name="connsiteY2" fmla="*/ 21510 h 75052"/>
                  <a:gd name="connsiteX3" fmla="*/ 72188 w 127104"/>
                  <a:gd name="connsiteY3" fmla="*/ 3631 h 75052"/>
                  <a:gd name="connsiteX4" fmla="*/ 126493 w 127104"/>
                  <a:gd name="connsiteY4" fmla="*/ 53536 h 75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04" h="75052">
                    <a:moveTo>
                      <a:pt x="126493" y="53536"/>
                    </a:moveTo>
                    <a:cubicBezTo>
                      <a:pt x="121730" y="72280"/>
                      <a:pt x="89680" y="80302"/>
                      <a:pt x="54843" y="71451"/>
                    </a:cubicBezTo>
                    <a:cubicBezTo>
                      <a:pt x="20052" y="62673"/>
                      <a:pt x="-4216" y="40217"/>
                      <a:pt x="612" y="21510"/>
                    </a:cubicBezTo>
                    <a:cubicBezTo>
                      <a:pt x="5301" y="2729"/>
                      <a:pt x="37425" y="-5257"/>
                      <a:pt x="72188" y="3631"/>
                    </a:cubicBezTo>
                    <a:cubicBezTo>
                      <a:pt x="107016" y="12446"/>
                      <a:pt x="131321" y="34819"/>
                      <a:pt x="126493" y="5353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7" name="Freeform 316">
                <a:extLst>
                  <a:ext uri="{FF2B5EF4-FFF2-40B4-BE49-F238E27FC236}">
                    <a16:creationId xmlns:a16="http://schemas.microsoft.com/office/drawing/2014/main" id="{4DB81A57-409E-D738-1B7A-E0D33508F078}"/>
                  </a:ext>
                </a:extLst>
              </p:cNvPr>
              <p:cNvSpPr/>
              <p:nvPr/>
            </p:nvSpPr>
            <p:spPr>
              <a:xfrm>
                <a:off x="5284780" y="3253603"/>
                <a:ext cx="1231013" cy="1312041"/>
              </a:xfrm>
              <a:custGeom>
                <a:avLst/>
                <a:gdLst>
                  <a:gd name="connsiteX0" fmla="*/ 179900 w 860311"/>
                  <a:gd name="connsiteY0" fmla="*/ 47703 h 916939"/>
                  <a:gd name="connsiteX1" fmla="*/ 318613 w 860311"/>
                  <a:gd name="connsiteY1" fmla="*/ 4412 h 916939"/>
                  <a:gd name="connsiteX2" fmla="*/ 273539 w 860311"/>
                  <a:gd name="connsiteY2" fmla="*/ 49029 h 916939"/>
                  <a:gd name="connsiteX3" fmla="*/ 843730 w 860311"/>
                  <a:gd name="connsiteY3" fmla="*/ 388430 h 916939"/>
                  <a:gd name="connsiteX4" fmla="*/ 776188 w 860311"/>
                  <a:gd name="connsiteY4" fmla="*/ 772476 h 916939"/>
                  <a:gd name="connsiteX5" fmla="*/ 613060 w 860311"/>
                  <a:gd name="connsiteY5" fmla="*/ 916939 h 916939"/>
                  <a:gd name="connsiteX6" fmla="*/ 679337 w 860311"/>
                  <a:gd name="connsiteY6" fmla="*/ 675689 h 916939"/>
                  <a:gd name="connsiteX7" fmla="*/ 390872 w 860311"/>
                  <a:gd name="connsiteY7" fmla="*/ 433831 h 916939"/>
                  <a:gd name="connsiteX8" fmla="*/ 414420 w 860311"/>
                  <a:gd name="connsiteY8" fmla="*/ 485973 h 916939"/>
                  <a:gd name="connsiteX9" fmla="*/ 0 w 860311"/>
                  <a:gd name="connsiteY9" fmla="*/ 176756 h 916939"/>
                  <a:gd name="connsiteX10" fmla="*/ 179900 w 860311"/>
                  <a:gd name="connsiteY10" fmla="*/ 47703 h 916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0311" h="916939">
                    <a:moveTo>
                      <a:pt x="179900" y="47703"/>
                    </a:moveTo>
                    <a:cubicBezTo>
                      <a:pt x="206901" y="-20411"/>
                      <a:pt x="318613" y="4412"/>
                      <a:pt x="318613" y="4412"/>
                    </a:cubicBezTo>
                    <a:lnTo>
                      <a:pt x="273539" y="49029"/>
                    </a:lnTo>
                    <a:cubicBezTo>
                      <a:pt x="438181" y="-23644"/>
                      <a:pt x="778062" y="139848"/>
                      <a:pt x="843730" y="388430"/>
                    </a:cubicBezTo>
                    <a:cubicBezTo>
                      <a:pt x="886995" y="552208"/>
                      <a:pt x="838930" y="651050"/>
                      <a:pt x="776188" y="772476"/>
                    </a:cubicBezTo>
                    <a:cubicBezTo>
                      <a:pt x="713021" y="872432"/>
                      <a:pt x="662823" y="894630"/>
                      <a:pt x="613060" y="916939"/>
                    </a:cubicBezTo>
                    <a:cubicBezTo>
                      <a:pt x="633617" y="880059"/>
                      <a:pt x="699784" y="802412"/>
                      <a:pt x="679337" y="675689"/>
                    </a:cubicBezTo>
                    <a:cubicBezTo>
                      <a:pt x="658928" y="548865"/>
                      <a:pt x="390872" y="433831"/>
                      <a:pt x="390872" y="433831"/>
                    </a:cubicBezTo>
                    <a:lnTo>
                      <a:pt x="414420" y="485973"/>
                    </a:lnTo>
                    <a:cubicBezTo>
                      <a:pt x="23732" y="379542"/>
                      <a:pt x="0" y="176756"/>
                      <a:pt x="0" y="176756"/>
                    </a:cubicBezTo>
                    <a:cubicBezTo>
                      <a:pt x="13883" y="21185"/>
                      <a:pt x="179900" y="47703"/>
                      <a:pt x="179900" y="47703"/>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8" name="Freeform 317">
                <a:extLst>
                  <a:ext uri="{FF2B5EF4-FFF2-40B4-BE49-F238E27FC236}">
                    <a16:creationId xmlns:a16="http://schemas.microsoft.com/office/drawing/2014/main" id="{CA2D68DE-FD34-F0A6-0576-52E84150A0F1}"/>
                  </a:ext>
                </a:extLst>
              </p:cNvPr>
              <p:cNvSpPr/>
              <p:nvPr/>
            </p:nvSpPr>
            <p:spPr>
              <a:xfrm>
                <a:off x="5436685" y="3358690"/>
                <a:ext cx="283669" cy="486287"/>
              </a:xfrm>
              <a:custGeom>
                <a:avLst/>
                <a:gdLst>
                  <a:gd name="connsiteX0" fmla="*/ 198025 w 198246"/>
                  <a:gd name="connsiteY0" fmla="*/ 339849 h 339849"/>
                  <a:gd name="connsiteX1" fmla="*/ 35764 w 198246"/>
                  <a:gd name="connsiteY1" fmla="*/ 200139 h 339849"/>
                  <a:gd name="connsiteX2" fmla="*/ 52213 w 198246"/>
                  <a:gd name="connsiteY2" fmla="*/ 706 h 339849"/>
                  <a:gd name="connsiteX3" fmla="*/ 24161 w 198246"/>
                  <a:gd name="connsiteY3" fmla="*/ 206900 h 339849"/>
                  <a:gd name="connsiteX4" fmla="*/ 198025 w 198246"/>
                  <a:gd name="connsiteY4" fmla="*/ 339849 h 339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246" h="339849">
                    <a:moveTo>
                      <a:pt x="198025" y="339849"/>
                    </a:moveTo>
                    <a:cubicBezTo>
                      <a:pt x="203618" y="333549"/>
                      <a:pt x="102254" y="299441"/>
                      <a:pt x="35764" y="200139"/>
                    </a:cubicBezTo>
                    <a:cubicBezTo>
                      <a:pt x="-28852" y="90079"/>
                      <a:pt x="60217" y="-2711"/>
                      <a:pt x="52213" y="706"/>
                    </a:cubicBezTo>
                    <a:cubicBezTo>
                      <a:pt x="56358" y="-9159"/>
                      <a:pt x="-44858" y="85584"/>
                      <a:pt x="24161" y="206900"/>
                    </a:cubicBezTo>
                    <a:cubicBezTo>
                      <a:pt x="95663" y="312466"/>
                      <a:pt x="200591" y="339665"/>
                      <a:pt x="198025" y="339849"/>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9" name="Freeform 318">
                <a:extLst>
                  <a:ext uri="{FF2B5EF4-FFF2-40B4-BE49-F238E27FC236}">
                    <a16:creationId xmlns:a16="http://schemas.microsoft.com/office/drawing/2014/main" id="{C12C4413-863A-5808-A4D4-D5232BE5ED28}"/>
                  </a:ext>
                </a:extLst>
              </p:cNvPr>
              <p:cNvSpPr/>
              <p:nvPr/>
            </p:nvSpPr>
            <p:spPr>
              <a:xfrm>
                <a:off x="5728215" y="3372671"/>
                <a:ext cx="721563" cy="478422"/>
              </a:xfrm>
              <a:custGeom>
                <a:avLst/>
                <a:gdLst>
                  <a:gd name="connsiteX0" fmla="*/ 504226 w 504275"/>
                  <a:gd name="connsiteY0" fmla="*/ 334214 h 334352"/>
                  <a:gd name="connsiteX1" fmla="*/ 305466 w 504275"/>
                  <a:gd name="connsiteY1" fmla="*/ 88763 h 334352"/>
                  <a:gd name="connsiteX2" fmla="*/ 26 w 504275"/>
                  <a:gd name="connsiteY2" fmla="*/ 1186 h 334352"/>
                  <a:gd name="connsiteX3" fmla="*/ 298405 w 504275"/>
                  <a:gd name="connsiteY3" fmla="*/ 100056 h 334352"/>
                  <a:gd name="connsiteX4" fmla="*/ 504226 w 504275"/>
                  <a:gd name="connsiteY4" fmla="*/ 334214 h 33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275" h="334352">
                    <a:moveTo>
                      <a:pt x="504226" y="334214"/>
                    </a:moveTo>
                    <a:cubicBezTo>
                      <a:pt x="505952" y="337704"/>
                      <a:pt x="463120" y="184436"/>
                      <a:pt x="305466" y="88763"/>
                    </a:cubicBezTo>
                    <a:cubicBezTo>
                      <a:pt x="150960" y="-6302"/>
                      <a:pt x="-2282" y="-1835"/>
                      <a:pt x="26" y="1186"/>
                    </a:cubicBezTo>
                    <a:cubicBezTo>
                      <a:pt x="-2106" y="5469"/>
                      <a:pt x="148080" y="7265"/>
                      <a:pt x="298405" y="100056"/>
                    </a:cubicBezTo>
                    <a:cubicBezTo>
                      <a:pt x="451508" y="192560"/>
                      <a:pt x="498779" y="339501"/>
                      <a:pt x="504226" y="334214"/>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0" name="Freeform 319">
                <a:extLst>
                  <a:ext uri="{FF2B5EF4-FFF2-40B4-BE49-F238E27FC236}">
                    <a16:creationId xmlns:a16="http://schemas.microsoft.com/office/drawing/2014/main" id="{D5D0758D-B208-EA03-5F5C-DB27C1A8AF46}"/>
                  </a:ext>
                </a:extLst>
              </p:cNvPr>
              <p:cNvSpPr/>
              <p:nvPr/>
            </p:nvSpPr>
            <p:spPr>
              <a:xfrm>
                <a:off x="5670763" y="3394792"/>
                <a:ext cx="473411" cy="589137"/>
              </a:xfrm>
              <a:custGeom>
                <a:avLst/>
                <a:gdLst>
                  <a:gd name="connsiteX0" fmla="*/ 330766 w 330850"/>
                  <a:gd name="connsiteY0" fmla="*/ 411691 h 411727"/>
                  <a:gd name="connsiteX1" fmla="*/ 286771 w 330850"/>
                  <a:gd name="connsiteY1" fmla="*/ 343291 h 411727"/>
                  <a:gd name="connsiteX2" fmla="*/ 124548 w 330850"/>
                  <a:gd name="connsiteY2" fmla="*/ 232549 h 411727"/>
                  <a:gd name="connsiteX3" fmla="*/ 439 w 330850"/>
                  <a:gd name="connsiteY3" fmla="*/ 298 h 411727"/>
                  <a:gd name="connsiteX4" fmla="*/ 117126 w 330850"/>
                  <a:gd name="connsiteY4" fmla="*/ 243593 h 411727"/>
                  <a:gd name="connsiteX5" fmla="*/ 280577 w 330850"/>
                  <a:gd name="connsiteY5" fmla="*/ 350384 h 411727"/>
                  <a:gd name="connsiteX6" fmla="*/ 330766 w 330850"/>
                  <a:gd name="connsiteY6" fmla="*/ 411691 h 41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0850" h="411727">
                    <a:moveTo>
                      <a:pt x="330766" y="411691"/>
                    </a:moveTo>
                    <a:cubicBezTo>
                      <a:pt x="331670" y="412336"/>
                      <a:pt x="325864" y="377795"/>
                      <a:pt x="286771" y="343291"/>
                    </a:cubicBezTo>
                    <a:cubicBezTo>
                      <a:pt x="249239" y="308106"/>
                      <a:pt x="187364" y="275361"/>
                      <a:pt x="124548" y="232549"/>
                    </a:cubicBezTo>
                    <a:cubicBezTo>
                      <a:pt x="-3604" y="142956"/>
                      <a:pt x="8405" y="-7218"/>
                      <a:pt x="439" y="298"/>
                    </a:cubicBezTo>
                    <a:cubicBezTo>
                      <a:pt x="1703" y="-7688"/>
                      <a:pt x="-18854" y="146631"/>
                      <a:pt x="117126" y="243593"/>
                    </a:cubicBezTo>
                    <a:cubicBezTo>
                      <a:pt x="180727" y="286912"/>
                      <a:pt x="243035" y="318284"/>
                      <a:pt x="280577" y="350384"/>
                    </a:cubicBezTo>
                    <a:cubicBezTo>
                      <a:pt x="319513" y="381581"/>
                      <a:pt x="327950" y="412953"/>
                      <a:pt x="330766" y="411691"/>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1" name="Freeform 320">
                <a:extLst>
                  <a:ext uri="{FF2B5EF4-FFF2-40B4-BE49-F238E27FC236}">
                    <a16:creationId xmlns:a16="http://schemas.microsoft.com/office/drawing/2014/main" id="{1D6C3728-1B80-1C7C-BA16-215626DA6F0E}"/>
                  </a:ext>
                </a:extLst>
              </p:cNvPr>
              <p:cNvSpPr/>
              <p:nvPr/>
            </p:nvSpPr>
            <p:spPr>
              <a:xfrm>
                <a:off x="5758157" y="3473755"/>
                <a:ext cx="393833" cy="325810"/>
              </a:xfrm>
              <a:custGeom>
                <a:avLst/>
                <a:gdLst>
                  <a:gd name="connsiteX0" fmla="*/ 275025 w 275236"/>
                  <a:gd name="connsiteY0" fmla="*/ 227666 h 227697"/>
                  <a:gd name="connsiteX1" fmla="*/ 150879 w 275236"/>
                  <a:gd name="connsiteY1" fmla="*/ 97922 h 227697"/>
                  <a:gd name="connsiteX2" fmla="*/ 46 w 275236"/>
                  <a:gd name="connsiteY2" fmla="*/ 167 h 227697"/>
                  <a:gd name="connsiteX3" fmla="*/ 142580 w 275236"/>
                  <a:gd name="connsiteY3" fmla="*/ 108321 h 227697"/>
                  <a:gd name="connsiteX4" fmla="*/ 275025 w 275236"/>
                  <a:gd name="connsiteY4" fmla="*/ 227666 h 227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236" h="227697">
                    <a:moveTo>
                      <a:pt x="275025" y="227666"/>
                    </a:moveTo>
                    <a:cubicBezTo>
                      <a:pt x="278846" y="225400"/>
                      <a:pt x="230643" y="158262"/>
                      <a:pt x="150879" y="97922"/>
                    </a:cubicBezTo>
                    <a:cubicBezTo>
                      <a:pt x="72629" y="36219"/>
                      <a:pt x="1781" y="-2891"/>
                      <a:pt x="46" y="167"/>
                    </a:cubicBezTo>
                    <a:cubicBezTo>
                      <a:pt x="-2012" y="3364"/>
                      <a:pt x="65170" y="47336"/>
                      <a:pt x="142580" y="108321"/>
                    </a:cubicBezTo>
                    <a:cubicBezTo>
                      <a:pt x="221476" y="168044"/>
                      <a:pt x="272505" y="229287"/>
                      <a:pt x="275025" y="22766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2" name="Freeform 321">
                <a:extLst>
                  <a:ext uri="{FF2B5EF4-FFF2-40B4-BE49-F238E27FC236}">
                    <a16:creationId xmlns:a16="http://schemas.microsoft.com/office/drawing/2014/main" id="{52CB6C6B-765E-1B03-9F5F-9F870BBA1BAE}"/>
                  </a:ext>
                </a:extLst>
              </p:cNvPr>
              <p:cNvSpPr/>
              <p:nvPr/>
            </p:nvSpPr>
            <p:spPr>
              <a:xfrm>
                <a:off x="5898615" y="4151406"/>
                <a:ext cx="95297" cy="95091"/>
              </a:xfrm>
              <a:custGeom>
                <a:avLst/>
                <a:gdLst>
                  <a:gd name="connsiteX0" fmla="*/ 66601 w 66600"/>
                  <a:gd name="connsiteY0" fmla="*/ 33214 h 66456"/>
                  <a:gd name="connsiteX1" fmla="*/ 33314 w 66600"/>
                  <a:gd name="connsiteY1" fmla="*/ 66456 h 66456"/>
                  <a:gd name="connsiteX2" fmla="*/ 0 w 66600"/>
                  <a:gd name="connsiteY2" fmla="*/ 33214 h 66456"/>
                  <a:gd name="connsiteX3" fmla="*/ 33314 w 66600"/>
                  <a:gd name="connsiteY3" fmla="*/ 0 h 66456"/>
                  <a:gd name="connsiteX4" fmla="*/ 66601 w 66600"/>
                  <a:gd name="connsiteY4" fmla="*/ 33214 h 66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00" h="66456">
                    <a:moveTo>
                      <a:pt x="66601" y="33214"/>
                    </a:moveTo>
                    <a:cubicBezTo>
                      <a:pt x="66601" y="51599"/>
                      <a:pt x="51674" y="66456"/>
                      <a:pt x="33314" y="66456"/>
                    </a:cubicBezTo>
                    <a:cubicBezTo>
                      <a:pt x="14889" y="66456"/>
                      <a:pt x="0" y="51599"/>
                      <a:pt x="0" y="33214"/>
                    </a:cubicBezTo>
                    <a:cubicBezTo>
                      <a:pt x="0" y="14857"/>
                      <a:pt x="14889" y="0"/>
                      <a:pt x="33314" y="0"/>
                    </a:cubicBezTo>
                    <a:cubicBezTo>
                      <a:pt x="51674" y="0"/>
                      <a:pt x="66601" y="14857"/>
                      <a:pt x="66601" y="3321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3" name="Freeform 322">
                <a:extLst>
                  <a:ext uri="{FF2B5EF4-FFF2-40B4-BE49-F238E27FC236}">
                    <a16:creationId xmlns:a16="http://schemas.microsoft.com/office/drawing/2014/main" id="{B9941E91-12BB-F42C-A779-D6EAB510AB87}"/>
                  </a:ext>
                </a:extLst>
              </p:cNvPr>
              <p:cNvSpPr/>
              <p:nvPr/>
            </p:nvSpPr>
            <p:spPr>
              <a:xfrm>
                <a:off x="5312030" y="3994079"/>
                <a:ext cx="95297" cy="95131"/>
              </a:xfrm>
              <a:custGeom>
                <a:avLst/>
                <a:gdLst>
                  <a:gd name="connsiteX0" fmla="*/ 66601 w 66600"/>
                  <a:gd name="connsiteY0" fmla="*/ 33279 h 66484"/>
                  <a:gd name="connsiteX1" fmla="*/ 33314 w 66600"/>
                  <a:gd name="connsiteY1" fmla="*/ 66484 h 66484"/>
                  <a:gd name="connsiteX2" fmla="*/ 0 w 66600"/>
                  <a:gd name="connsiteY2" fmla="*/ 33279 h 66484"/>
                  <a:gd name="connsiteX3" fmla="*/ 33314 w 66600"/>
                  <a:gd name="connsiteY3" fmla="*/ 0 h 66484"/>
                  <a:gd name="connsiteX4" fmla="*/ 66601 w 66600"/>
                  <a:gd name="connsiteY4" fmla="*/ 33279 h 66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00" h="66484">
                    <a:moveTo>
                      <a:pt x="66601" y="33279"/>
                    </a:moveTo>
                    <a:cubicBezTo>
                      <a:pt x="66601" y="51590"/>
                      <a:pt x="51674" y="66484"/>
                      <a:pt x="33314" y="66484"/>
                    </a:cubicBezTo>
                    <a:cubicBezTo>
                      <a:pt x="14889" y="66484"/>
                      <a:pt x="0" y="51590"/>
                      <a:pt x="0" y="33279"/>
                    </a:cubicBezTo>
                    <a:cubicBezTo>
                      <a:pt x="0" y="14894"/>
                      <a:pt x="14889" y="0"/>
                      <a:pt x="33314" y="0"/>
                    </a:cubicBezTo>
                    <a:cubicBezTo>
                      <a:pt x="51674" y="0"/>
                      <a:pt x="66601" y="14894"/>
                      <a:pt x="66601" y="3327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4" name="Freeform 323">
                <a:extLst>
                  <a:ext uri="{FF2B5EF4-FFF2-40B4-BE49-F238E27FC236}">
                    <a16:creationId xmlns:a16="http://schemas.microsoft.com/office/drawing/2014/main" id="{60405F5C-22D8-04C4-D636-9AA227F9EC5A}"/>
                  </a:ext>
                </a:extLst>
              </p:cNvPr>
              <p:cNvSpPr/>
              <p:nvPr/>
            </p:nvSpPr>
            <p:spPr>
              <a:xfrm>
                <a:off x="5418317" y="4345240"/>
                <a:ext cx="351977" cy="212468"/>
              </a:xfrm>
              <a:custGeom>
                <a:avLst/>
                <a:gdLst>
                  <a:gd name="connsiteX0" fmla="*/ 0 w 245984"/>
                  <a:gd name="connsiteY0" fmla="*/ 0 h 148486"/>
                  <a:gd name="connsiteX1" fmla="*/ 245985 w 245984"/>
                  <a:gd name="connsiteY1" fmla="*/ 66493 h 148486"/>
                  <a:gd name="connsiteX2" fmla="*/ 86429 w 245984"/>
                  <a:gd name="connsiteY2" fmla="*/ 145716 h 148486"/>
                  <a:gd name="connsiteX3" fmla="*/ 0 w 245984"/>
                  <a:gd name="connsiteY3" fmla="*/ 0 h 148486"/>
                </a:gdLst>
                <a:ahLst/>
                <a:cxnLst>
                  <a:cxn ang="0">
                    <a:pos x="connsiteX0" y="connsiteY0"/>
                  </a:cxn>
                  <a:cxn ang="0">
                    <a:pos x="connsiteX1" y="connsiteY1"/>
                  </a:cxn>
                  <a:cxn ang="0">
                    <a:pos x="connsiteX2" y="connsiteY2"/>
                  </a:cxn>
                  <a:cxn ang="0">
                    <a:pos x="connsiteX3" y="connsiteY3"/>
                  </a:cxn>
                </a:cxnLst>
                <a:rect l="l" t="t" r="r" b="b"/>
                <a:pathLst>
                  <a:path w="245984" h="148486">
                    <a:moveTo>
                      <a:pt x="0" y="0"/>
                    </a:moveTo>
                    <a:cubicBezTo>
                      <a:pt x="0" y="0"/>
                      <a:pt x="156270" y="63905"/>
                      <a:pt x="245985" y="66493"/>
                    </a:cubicBezTo>
                    <a:cubicBezTo>
                      <a:pt x="245985" y="66493"/>
                      <a:pt x="149605" y="166191"/>
                      <a:pt x="86429" y="145716"/>
                    </a:cubicBezTo>
                    <a:cubicBezTo>
                      <a:pt x="23253" y="125249"/>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0" name="Freeform 329">
                <a:extLst>
                  <a:ext uri="{FF2B5EF4-FFF2-40B4-BE49-F238E27FC236}">
                    <a16:creationId xmlns:a16="http://schemas.microsoft.com/office/drawing/2014/main" id="{1D0D7AC4-5874-7FBC-66EE-9EB92C93BFD7}"/>
                  </a:ext>
                </a:extLst>
              </p:cNvPr>
              <p:cNvSpPr/>
              <p:nvPr/>
            </p:nvSpPr>
            <p:spPr>
              <a:xfrm>
                <a:off x="5821993" y="5572866"/>
                <a:ext cx="304003" cy="173234"/>
              </a:xfrm>
              <a:custGeom>
                <a:avLst/>
                <a:gdLst>
                  <a:gd name="connsiteX0" fmla="*/ 212458 w 212457"/>
                  <a:gd name="connsiteY0" fmla="*/ 60552 h 121067"/>
                  <a:gd name="connsiteX1" fmla="*/ 106229 w 212457"/>
                  <a:gd name="connsiteY1" fmla="*/ 121067 h 121067"/>
                  <a:gd name="connsiteX2" fmla="*/ 0 w 212457"/>
                  <a:gd name="connsiteY2" fmla="*/ 60552 h 121067"/>
                  <a:gd name="connsiteX3" fmla="*/ 106229 w 212457"/>
                  <a:gd name="connsiteY3" fmla="*/ 0 h 121067"/>
                  <a:gd name="connsiteX4" fmla="*/ 212458 w 212457"/>
                  <a:gd name="connsiteY4" fmla="*/ 60552 h 121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067">
                    <a:moveTo>
                      <a:pt x="212458" y="60552"/>
                    </a:moveTo>
                    <a:cubicBezTo>
                      <a:pt x="212458" y="93978"/>
                      <a:pt x="164863" y="121067"/>
                      <a:pt x="106229" y="121067"/>
                    </a:cubicBezTo>
                    <a:cubicBezTo>
                      <a:pt x="47530" y="121067"/>
                      <a:pt x="0" y="93978"/>
                      <a:pt x="0" y="60552"/>
                    </a:cubicBezTo>
                    <a:cubicBezTo>
                      <a:pt x="0" y="27089"/>
                      <a:pt x="47530" y="0"/>
                      <a:pt x="106229" y="0"/>
                    </a:cubicBezTo>
                    <a:cubicBezTo>
                      <a:pt x="164863" y="0"/>
                      <a:pt x="212458" y="27089"/>
                      <a:pt x="212458"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grpSp>
      </p:grpSp>
    </p:spTree>
    <p:extLst>
      <p:ext uri="{BB962C8B-B14F-4D97-AF65-F5344CB8AC3E}">
        <p14:creationId xmlns:p14="http://schemas.microsoft.com/office/powerpoint/2010/main" val="1921768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A4B6056E-8125-F542-97FD-87542D091E0F}"/>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Content Placeholder 5">
            <a:extLst>
              <a:ext uri="{FF2B5EF4-FFF2-40B4-BE49-F238E27FC236}">
                <a16:creationId xmlns:a16="http://schemas.microsoft.com/office/drawing/2014/main" id="{6483A5B0-7810-9448-838C-DF42D4A10AFA}"/>
              </a:ext>
            </a:extLst>
          </p:cNvPr>
          <p:cNvSpPr txBox="1">
            <a:spLocks/>
          </p:cNvSpPr>
          <p:nvPr/>
        </p:nvSpPr>
        <p:spPr>
          <a:xfrm>
            <a:off x="1888329" y="2232273"/>
            <a:ext cx="6915154" cy="29149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ctr">
              <a:lnSpc>
                <a:spcPct val="100000"/>
              </a:lnSpc>
              <a:spcBef>
                <a:spcPts val="0"/>
              </a:spcBef>
              <a:buNone/>
            </a:pPr>
            <a:r>
              <a:rPr lang="en-US" sz="4000" b="1" dirty="0">
                <a:latin typeface="ABeeZee" pitchFamily="2" charset="0"/>
              </a:rPr>
              <a:t>You can't use up creativity. The more you use, the more you have.</a:t>
            </a:r>
            <a:endParaRPr lang="en-US" sz="7200" b="1" dirty="0">
              <a:latin typeface="ABeeZee" pitchFamily="2" charset="0"/>
            </a:endParaRPr>
          </a:p>
        </p:txBody>
      </p:sp>
      <p:grpSp>
        <p:nvGrpSpPr>
          <p:cNvPr id="6" name="Group 5">
            <a:extLst>
              <a:ext uri="{FF2B5EF4-FFF2-40B4-BE49-F238E27FC236}">
                <a16:creationId xmlns:a16="http://schemas.microsoft.com/office/drawing/2014/main" id="{99D04791-8220-1F42-BB95-E3C14D31DCBF}"/>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85993308-7CD2-D943-B925-B7FF562796C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B2928828-FB15-8648-B34A-C031D27FA307}"/>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4F44D365-5BF2-AE4E-B38C-E4299D2CE72F}"/>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793BD867-678D-3543-BD16-FFDF36A35702}"/>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26137D17-EDF5-F540-A2EA-52D3F88D2CF6}"/>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A8D72CB7-6FF8-3940-B9EE-552CAE5BDE14}"/>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534D04C4-E029-2049-A818-FF7003AFE8E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84195EA1-7928-BA5C-5661-81E23FDF67EF}"/>
              </a:ext>
            </a:extLst>
          </p:cNvPr>
          <p:cNvGrpSpPr/>
          <p:nvPr/>
        </p:nvGrpSpPr>
        <p:grpSpPr>
          <a:xfrm>
            <a:off x="1342119" y="2160470"/>
            <a:ext cx="5942329" cy="1639527"/>
            <a:chOff x="1200014" y="-480565"/>
            <a:chExt cx="5942329" cy="1639527"/>
          </a:xfrm>
        </p:grpSpPr>
        <p:sp>
          <p:nvSpPr>
            <p:cNvPr id="17" name="Freeform 16">
              <a:extLst>
                <a:ext uri="{FF2B5EF4-FFF2-40B4-BE49-F238E27FC236}">
                  <a16:creationId xmlns:a16="http://schemas.microsoft.com/office/drawing/2014/main" id="{1EB3069E-4AC5-8645-8110-238707CF3C1F}"/>
                </a:ext>
              </a:extLst>
            </p:cNvPr>
            <p:cNvSpPr>
              <a:spLocks noChangeAspect="1"/>
            </p:cNvSpPr>
            <p:nvPr/>
          </p:nvSpPr>
          <p:spPr>
            <a:xfrm>
              <a:off x="1200014" y="-480565"/>
              <a:ext cx="546210" cy="396606"/>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5385" cap="flat">
              <a:solidFill>
                <a:srgbClr val="A7C233"/>
              </a:solid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562E3730-2A91-A545-979F-E41869C33B70}"/>
                </a:ext>
              </a:extLst>
            </p:cNvPr>
            <p:cNvSpPr>
              <a:spLocks noChangeAspect="1"/>
            </p:cNvSpPr>
            <p:nvPr/>
          </p:nvSpPr>
          <p:spPr>
            <a:xfrm rot="10800000">
              <a:off x="6582558" y="775815"/>
              <a:ext cx="559785" cy="383147"/>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noFill/>
            <a:ln w="25385" cap="flat">
              <a:solidFill>
                <a:srgbClr val="A7C233"/>
              </a:solidFill>
              <a:prstDash val="solid"/>
              <a:miter/>
            </a:ln>
          </p:spPr>
          <p:txBody>
            <a:bodyPr rtlCol="0" anchor="ctr"/>
            <a:lstStyle/>
            <a:p>
              <a:endParaRPr lang="en-US" dirty="0">
                <a:latin typeface="Roboto Condensed" panose="02000000000000000000" pitchFamily="2" charset="0"/>
              </a:endParaRPr>
            </a:p>
          </p:txBody>
        </p:sp>
      </p:grpSp>
      <p:sp>
        <p:nvSpPr>
          <p:cNvPr id="3" name="TextBox 2">
            <a:extLst>
              <a:ext uri="{FF2B5EF4-FFF2-40B4-BE49-F238E27FC236}">
                <a16:creationId xmlns:a16="http://schemas.microsoft.com/office/drawing/2014/main" id="{88DBF37C-EFEE-831D-FE92-0F5BD441AD7A}"/>
              </a:ext>
            </a:extLst>
          </p:cNvPr>
          <p:cNvSpPr txBox="1"/>
          <p:nvPr/>
        </p:nvSpPr>
        <p:spPr>
          <a:xfrm>
            <a:off x="1215583" y="4774358"/>
            <a:ext cx="8260647" cy="1177245"/>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Maya Angelou – writer and</a:t>
            </a:r>
            <a:br>
              <a:rPr lang="en-US" sz="4500" dirty="0">
                <a:latin typeface="Londrina Solid" pitchFamily="2" charset="77"/>
              </a:rPr>
            </a:br>
            <a:r>
              <a:rPr lang="en-US" sz="4500" dirty="0">
                <a:latin typeface="Londrina Solid" pitchFamily="2" charset="77"/>
              </a:rPr>
              <a:t>civil rights activist</a:t>
            </a:r>
          </a:p>
        </p:txBody>
      </p:sp>
    </p:spTree>
    <p:extLst>
      <p:ext uri="{BB962C8B-B14F-4D97-AF65-F5344CB8AC3E}">
        <p14:creationId xmlns:p14="http://schemas.microsoft.com/office/powerpoint/2010/main" val="3165951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40" name="Freeform 339">
            <a:extLst>
              <a:ext uri="{FF2B5EF4-FFF2-40B4-BE49-F238E27FC236}">
                <a16:creationId xmlns:a16="http://schemas.microsoft.com/office/drawing/2014/main" id="{4BD62ACC-9DD5-1648-9ED7-BA7846D67625}"/>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1">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47" name="Rounded Rectangle 546">
            <a:extLst>
              <a:ext uri="{FF2B5EF4-FFF2-40B4-BE49-F238E27FC236}">
                <a16:creationId xmlns:a16="http://schemas.microsoft.com/office/drawing/2014/main" id="{513407FC-6205-6941-8158-31B71A0BF92B}"/>
              </a:ext>
            </a:extLst>
          </p:cNvPr>
          <p:cNvSpPr/>
          <p:nvPr/>
        </p:nvSpPr>
        <p:spPr>
          <a:xfrm>
            <a:off x="2269794" y="1267234"/>
            <a:ext cx="6152224" cy="11232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548" name="Rounded Rectangle 547">
            <a:extLst>
              <a:ext uri="{FF2B5EF4-FFF2-40B4-BE49-F238E27FC236}">
                <a16:creationId xmlns:a16="http://schemas.microsoft.com/office/drawing/2014/main" id="{8EA5D032-46A2-294E-BE4A-5A7460DCEC36}"/>
              </a:ext>
            </a:extLst>
          </p:cNvPr>
          <p:cNvSpPr/>
          <p:nvPr/>
        </p:nvSpPr>
        <p:spPr>
          <a:xfrm>
            <a:off x="3144082" y="1860076"/>
            <a:ext cx="4403648" cy="1390572"/>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7" name="Group 6">
            <a:extLst>
              <a:ext uri="{FF2B5EF4-FFF2-40B4-BE49-F238E27FC236}">
                <a16:creationId xmlns:a16="http://schemas.microsoft.com/office/drawing/2014/main" id="{6EF240AF-AA38-3A48-8AAC-7677FE522064}"/>
              </a:ext>
            </a:extLst>
          </p:cNvPr>
          <p:cNvGrpSpPr/>
          <p:nvPr/>
        </p:nvGrpSpPr>
        <p:grpSpPr>
          <a:xfrm>
            <a:off x="9502008" y="333512"/>
            <a:ext cx="834682" cy="869275"/>
            <a:chOff x="8854711" y="1237086"/>
            <a:chExt cx="930740" cy="969313"/>
          </a:xfrm>
        </p:grpSpPr>
        <p:sp>
          <p:nvSpPr>
            <p:cNvPr id="8" name="Freeform 7">
              <a:extLst>
                <a:ext uri="{FF2B5EF4-FFF2-40B4-BE49-F238E27FC236}">
                  <a16:creationId xmlns:a16="http://schemas.microsoft.com/office/drawing/2014/main" id="{4BE91FB6-9D1A-4B4B-BAC6-166B705D8D32}"/>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00C84C78-F256-5D46-9F5C-81517B76543A}"/>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8FBA3626-F435-DD4B-94B5-E704FB3A95FE}"/>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F82C83E7-9F7D-C147-A6A4-606DD9126A9C}"/>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9C65C94A-1434-EF44-A83E-BDB240512B9C}"/>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9FC1DF3C-F005-6445-91C0-4BB8952393F2}"/>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9AE65D09-DFCC-234B-BC3D-C0BC9E1839D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5" name="TextBox 4">
            <a:extLst>
              <a:ext uri="{FF2B5EF4-FFF2-40B4-BE49-F238E27FC236}">
                <a16:creationId xmlns:a16="http://schemas.microsoft.com/office/drawing/2014/main" id="{295FF744-6707-F94E-9E50-B379A1C1E4EE}"/>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Time to be quiet</a:t>
            </a:r>
            <a:br>
              <a:rPr lang="en-US" sz="7000" dirty="0">
                <a:solidFill>
                  <a:srgbClr val="FFFFFF"/>
                </a:solidFill>
                <a:latin typeface="Londrina Solid" pitchFamily="2" charset="77"/>
              </a:rPr>
            </a:br>
            <a:r>
              <a:rPr lang="en-US" sz="7000" dirty="0">
                <a:solidFill>
                  <a:srgbClr val="FFFFFF"/>
                </a:solidFill>
                <a:latin typeface="Londrina Solid" pitchFamily="2" charset="77"/>
              </a:rPr>
              <a:t>and to pray</a:t>
            </a:r>
          </a:p>
        </p:txBody>
      </p:sp>
      <p:grpSp>
        <p:nvGrpSpPr>
          <p:cNvPr id="898" name="Group 897">
            <a:extLst>
              <a:ext uri="{FF2B5EF4-FFF2-40B4-BE49-F238E27FC236}">
                <a16:creationId xmlns:a16="http://schemas.microsoft.com/office/drawing/2014/main" id="{4AA26D8F-0D10-0387-AD73-8759122A988C}"/>
              </a:ext>
            </a:extLst>
          </p:cNvPr>
          <p:cNvGrpSpPr/>
          <p:nvPr/>
        </p:nvGrpSpPr>
        <p:grpSpPr>
          <a:xfrm>
            <a:off x="1996818" y="3635781"/>
            <a:ext cx="6698177" cy="2939027"/>
            <a:chOff x="2835316" y="-3483953"/>
            <a:chExt cx="6016688" cy="2640003"/>
          </a:xfrm>
        </p:grpSpPr>
        <p:grpSp>
          <p:nvGrpSpPr>
            <p:cNvPr id="897" name="Group 896">
              <a:extLst>
                <a:ext uri="{FF2B5EF4-FFF2-40B4-BE49-F238E27FC236}">
                  <a16:creationId xmlns:a16="http://schemas.microsoft.com/office/drawing/2014/main" id="{BD400CFD-1FC7-53F7-A353-46B19AEFA173}"/>
                </a:ext>
              </a:extLst>
            </p:cNvPr>
            <p:cNvGrpSpPr/>
            <p:nvPr/>
          </p:nvGrpSpPr>
          <p:grpSpPr>
            <a:xfrm>
              <a:off x="5888593" y="-3403058"/>
              <a:ext cx="2963411" cy="2555149"/>
              <a:chOff x="5888593" y="-3403058"/>
              <a:chExt cx="2963411" cy="2555149"/>
            </a:xfrm>
          </p:grpSpPr>
          <p:sp>
            <p:nvSpPr>
              <p:cNvPr id="513" name="Freeform 512">
                <a:extLst>
                  <a:ext uri="{FF2B5EF4-FFF2-40B4-BE49-F238E27FC236}">
                    <a16:creationId xmlns:a16="http://schemas.microsoft.com/office/drawing/2014/main" id="{BB96684D-F155-4674-340F-B66E399B2F43}"/>
                  </a:ext>
                </a:extLst>
              </p:cNvPr>
              <p:cNvSpPr/>
              <p:nvPr/>
            </p:nvSpPr>
            <p:spPr>
              <a:xfrm>
                <a:off x="6142026" y="-1367171"/>
                <a:ext cx="64728" cy="365406"/>
              </a:xfrm>
              <a:custGeom>
                <a:avLst/>
                <a:gdLst>
                  <a:gd name="connsiteX0" fmla="*/ 54463 w 64728"/>
                  <a:gd name="connsiteY0" fmla="*/ 365406 h 365406"/>
                  <a:gd name="connsiteX1" fmla="*/ 16238 w 64728"/>
                  <a:gd name="connsiteY1" fmla="*/ 184902 h 365406"/>
                  <a:gd name="connsiteX2" fmla="*/ 5059 w 64728"/>
                  <a:gd name="connsiteY2" fmla="*/ 31 h 365406"/>
                  <a:gd name="connsiteX3" fmla="*/ 53881 w 64728"/>
                  <a:gd name="connsiteY3" fmla="*/ 179283 h 365406"/>
                  <a:gd name="connsiteX4" fmla="*/ 54463 w 64728"/>
                  <a:gd name="connsiteY4" fmla="*/ 365406 h 365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728" h="365406">
                    <a:moveTo>
                      <a:pt x="54463" y="365406"/>
                    </a:moveTo>
                    <a:cubicBezTo>
                      <a:pt x="45407" y="365011"/>
                      <a:pt x="32180" y="285392"/>
                      <a:pt x="16238" y="184902"/>
                    </a:cubicBezTo>
                    <a:cubicBezTo>
                      <a:pt x="1201" y="84513"/>
                      <a:pt x="-5326" y="1901"/>
                      <a:pt x="5059" y="31"/>
                    </a:cubicBezTo>
                    <a:cubicBezTo>
                      <a:pt x="15333" y="-1802"/>
                      <a:pt x="38706" y="78074"/>
                      <a:pt x="53881" y="179283"/>
                    </a:cubicBezTo>
                    <a:cubicBezTo>
                      <a:pt x="69925" y="280142"/>
                      <a:pt x="66500" y="365664"/>
                      <a:pt x="54463" y="36540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4" name="Freeform 513">
                <a:extLst>
                  <a:ext uri="{FF2B5EF4-FFF2-40B4-BE49-F238E27FC236}">
                    <a16:creationId xmlns:a16="http://schemas.microsoft.com/office/drawing/2014/main" id="{F259F05B-9401-D78A-588A-71706C657E7F}"/>
                  </a:ext>
                </a:extLst>
              </p:cNvPr>
              <p:cNvSpPr/>
              <p:nvPr/>
            </p:nvSpPr>
            <p:spPr>
              <a:xfrm>
                <a:off x="6563874" y="-1386765"/>
                <a:ext cx="60004" cy="382469"/>
              </a:xfrm>
              <a:custGeom>
                <a:avLst/>
                <a:gdLst>
                  <a:gd name="connsiteX0" fmla="*/ 54420 w 60004"/>
                  <a:gd name="connsiteY0" fmla="*/ 382449 h 382469"/>
                  <a:gd name="connsiteX1" fmla="*/ 10351 w 60004"/>
                  <a:gd name="connsiteY1" fmla="*/ 185061 h 382469"/>
                  <a:gd name="connsiteX2" fmla="*/ 7001 w 60004"/>
                  <a:gd name="connsiteY2" fmla="*/ 15 h 382469"/>
                  <a:gd name="connsiteX3" fmla="*/ 48106 w 60004"/>
                  <a:gd name="connsiteY3" fmla="*/ 180456 h 382469"/>
                  <a:gd name="connsiteX4" fmla="*/ 54420 w 60004"/>
                  <a:gd name="connsiteY4" fmla="*/ 382449 h 382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04" h="382469">
                    <a:moveTo>
                      <a:pt x="54420" y="382449"/>
                    </a:moveTo>
                    <a:cubicBezTo>
                      <a:pt x="43601" y="384107"/>
                      <a:pt x="22721" y="285920"/>
                      <a:pt x="10351" y="185061"/>
                    </a:cubicBezTo>
                    <a:cubicBezTo>
                      <a:pt x="-2083" y="84101"/>
                      <a:pt x="-3458" y="1277"/>
                      <a:pt x="7001" y="15"/>
                    </a:cubicBezTo>
                    <a:cubicBezTo>
                      <a:pt x="17385" y="-1274"/>
                      <a:pt x="35672" y="79532"/>
                      <a:pt x="48106" y="180456"/>
                    </a:cubicBezTo>
                    <a:cubicBezTo>
                      <a:pt x="60438" y="281416"/>
                      <a:pt x="64260" y="380976"/>
                      <a:pt x="54420" y="38244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5" name="Freeform 514">
                <a:extLst>
                  <a:ext uri="{FF2B5EF4-FFF2-40B4-BE49-F238E27FC236}">
                    <a16:creationId xmlns:a16="http://schemas.microsoft.com/office/drawing/2014/main" id="{D9BAF297-B82A-C4B5-1418-96ECECF9BA6D}"/>
                  </a:ext>
                </a:extLst>
              </p:cNvPr>
              <p:cNvSpPr/>
              <p:nvPr/>
            </p:nvSpPr>
            <p:spPr>
              <a:xfrm>
                <a:off x="6030009" y="-1007226"/>
                <a:ext cx="199404" cy="151863"/>
              </a:xfrm>
              <a:custGeom>
                <a:avLst/>
                <a:gdLst>
                  <a:gd name="connsiteX0" fmla="*/ 166120 w 199404"/>
                  <a:gd name="connsiteY0" fmla="*/ 0 h 151863"/>
                  <a:gd name="connsiteX1" fmla="*/ 196767 w 199404"/>
                  <a:gd name="connsiteY1" fmla="*/ 143983 h 151863"/>
                  <a:gd name="connsiteX2" fmla="*/ 66 w 199404"/>
                  <a:gd name="connsiteY2" fmla="*/ 137260 h 151863"/>
                  <a:gd name="connsiteX3" fmla="*/ 166120 w 199404"/>
                  <a:gd name="connsiteY3" fmla="*/ 0 h 151863"/>
                </a:gdLst>
                <a:ahLst/>
                <a:cxnLst>
                  <a:cxn ang="0">
                    <a:pos x="connsiteX0" y="connsiteY0"/>
                  </a:cxn>
                  <a:cxn ang="0">
                    <a:pos x="connsiteX1" y="connsiteY1"/>
                  </a:cxn>
                  <a:cxn ang="0">
                    <a:pos x="connsiteX2" y="connsiteY2"/>
                  </a:cxn>
                  <a:cxn ang="0">
                    <a:pos x="connsiteX3" y="connsiteY3"/>
                  </a:cxn>
                </a:cxnLst>
                <a:rect l="l" t="t" r="r" b="b"/>
                <a:pathLst>
                  <a:path w="199404" h="151863">
                    <a:moveTo>
                      <a:pt x="166120" y="0"/>
                    </a:moveTo>
                    <a:cubicBezTo>
                      <a:pt x="166120" y="0"/>
                      <a:pt x="210502" y="133299"/>
                      <a:pt x="196767" y="143983"/>
                    </a:cubicBezTo>
                    <a:cubicBezTo>
                      <a:pt x="183096" y="154677"/>
                      <a:pt x="3887" y="156326"/>
                      <a:pt x="66" y="137260"/>
                    </a:cubicBezTo>
                    <a:cubicBezTo>
                      <a:pt x="-3793" y="118258"/>
                      <a:pt x="163305" y="8124"/>
                      <a:pt x="166120"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6" name="Freeform 515">
                <a:extLst>
                  <a:ext uri="{FF2B5EF4-FFF2-40B4-BE49-F238E27FC236}">
                    <a16:creationId xmlns:a16="http://schemas.microsoft.com/office/drawing/2014/main" id="{DCC66807-27AA-D7B8-61B3-0C28A58236C1}"/>
                  </a:ext>
                </a:extLst>
              </p:cNvPr>
              <p:cNvSpPr/>
              <p:nvPr/>
            </p:nvSpPr>
            <p:spPr>
              <a:xfrm>
                <a:off x="6582677" y="-1001580"/>
                <a:ext cx="199328" cy="153671"/>
              </a:xfrm>
              <a:custGeom>
                <a:avLst/>
                <a:gdLst>
                  <a:gd name="connsiteX0" fmla="*/ 36919 w 199328"/>
                  <a:gd name="connsiteY0" fmla="*/ 0 h 153671"/>
                  <a:gd name="connsiteX1" fmla="*/ 2367 w 199328"/>
                  <a:gd name="connsiteY1" fmla="*/ 143127 h 153671"/>
                  <a:gd name="connsiteX2" fmla="*/ 199243 w 199328"/>
                  <a:gd name="connsiteY2" fmla="*/ 141617 h 153671"/>
                  <a:gd name="connsiteX3" fmla="*/ 36919 w 199328"/>
                  <a:gd name="connsiteY3" fmla="*/ 0 h 153671"/>
                </a:gdLst>
                <a:ahLst/>
                <a:cxnLst>
                  <a:cxn ang="0">
                    <a:pos x="connsiteX0" y="connsiteY0"/>
                  </a:cxn>
                  <a:cxn ang="0">
                    <a:pos x="connsiteX1" y="connsiteY1"/>
                  </a:cxn>
                  <a:cxn ang="0">
                    <a:pos x="connsiteX2" y="connsiteY2"/>
                  </a:cxn>
                  <a:cxn ang="0">
                    <a:pos x="connsiteX3" y="connsiteY3"/>
                  </a:cxn>
                </a:cxnLst>
                <a:rect l="l" t="t" r="r" b="b"/>
                <a:pathLst>
                  <a:path w="199328" h="153671">
                    <a:moveTo>
                      <a:pt x="36919" y="0"/>
                    </a:moveTo>
                    <a:cubicBezTo>
                      <a:pt x="36919" y="0"/>
                      <a:pt x="-11045" y="132084"/>
                      <a:pt x="2367" y="143127"/>
                    </a:cubicBezTo>
                    <a:cubicBezTo>
                      <a:pt x="15817" y="154134"/>
                      <a:pt x="194924" y="160545"/>
                      <a:pt x="199243" y="141617"/>
                    </a:cubicBezTo>
                    <a:cubicBezTo>
                      <a:pt x="203610" y="122725"/>
                      <a:pt x="39512" y="8207"/>
                      <a:pt x="36919"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7" name="Freeform 516">
                <a:extLst>
                  <a:ext uri="{FF2B5EF4-FFF2-40B4-BE49-F238E27FC236}">
                    <a16:creationId xmlns:a16="http://schemas.microsoft.com/office/drawing/2014/main" id="{C8586A3B-3347-86E1-498C-090B3D8E2A09}"/>
                  </a:ext>
                </a:extLst>
              </p:cNvPr>
              <p:cNvSpPr/>
              <p:nvPr/>
            </p:nvSpPr>
            <p:spPr>
              <a:xfrm>
                <a:off x="6006369" y="-1757777"/>
                <a:ext cx="685528" cy="506658"/>
              </a:xfrm>
              <a:custGeom>
                <a:avLst/>
                <a:gdLst>
                  <a:gd name="connsiteX0" fmla="*/ 684508 w 685528"/>
                  <a:gd name="connsiteY0" fmla="*/ 394128 h 506658"/>
                  <a:gd name="connsiteX1" fmla="*/ 653612 w 685528"/>
                  <a:gd name="connsiteY1" fmla="*/ 71611 h 506658"/>
                  <a:gd name="connsiteX2" fmla="*/ 20032 w 685528"/>
                  <a:gd name="connsiteY2" fmla="*/ 3349 h 506658"/>
                  <a:gd name="connsiteX3" fmla="*/ 1819 w 685528"/>
                  <a:gd name="connsiteY3" fmla="*/ 423704 h 506658"/>
                  <a:gd name="connsiteX4" fmla="*/ 7626 w 685528"/>
                  <a:gd name="connsiteY4" fmla="*/ 463827 h 506658"/>
                  <a:gd name="connsiteX5" fmla="*/ 265084 w 685528"/>
                  <a:gd name="connsiteY5" fmla="*/ 497032 h 506658"/>
                  <a:gd name="connsiteX6" fmla="*/ 282752 w 685528"/>
                  <a:gd name="connsiteY6" fmla="*/ 459580 h 506658"/>
                  <a:gd name="connsiteX7" fmla="*/ 283611 w 685528"/>
                  <a:gd name="connsiteY7" fmla="*/ 329330 h 506658"/>
                  <a:gd name="connsiteX8" fmla="*/ 400372 w 685528"/>
                  <a:gd name="connsiteY8" fmla="*/ 330914 h 506658"/>
                  <a:gd name="connsiteX9" fmla="*/ 394714 w 685528"/>
                  <a:gd name="connsiteY9" fmla="*/ 452350 h 506658"/>
                  <a:gd name="connsiteX10" fmla="*/ 406316 w 685528"/>
                  <a:gd name="connsiteY10" fmla="*/ 493467 h 506658"/>
                  <a:gd name="connsiteX11" fmla="*/ 683354 w 685528"/>
                  <a:gd name="connsiteY11" fmla="*/ 483648 h 506658"/>
                  <a:gd name="connsiteX12" fmla="*/ 684508 w 685528"/>
                  <a:gd name="connsiteY12" fmla="*/ 394128 h 50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528" h="506658">
                    <a:moveTo>
                      <a:pt x="684508" y="394128"/>
                    </a:moveTo>
                    <a:cubicBezTo>
                      <a:pt x="680972" y="281553"/>
                      <a:pt x="668280" y="100035"/>
                      <a:pt x="653612" y="71611"/>
                    </a:cubicBezTo>
                    <a:cubicBezTo>
                      <a:pt x="632409" y="30696"/>
                      <a:pt x="50143" y="-12475"/>
                      <a:pt x="20032" y="3349"/>
                    </a:cubicBezTo>
                    <a:cubicBezTo>
                      <a:pt x="20032" y="3349"/>
                      <a:pt x="-7162" y="306552"/>
                      <a:pt x="1819" y="423704"/>
                    </a:cubicBezTo>
                    <a:cubicBezTo>
                      <a:pt x="3195" y="442236"/>
                      <a:pt x="5106" y="456338"/>
                      <a:pt x="7626" y="463827"/>
                    </a:cubicBezTo>
                    <a:cubicBezTo>
                      <a:pt x="25940" y="518189"/>
                      <a:pt x="232342" y="510130"/>
                      <a:pt x="265084" y="497032"/>
                    </a:cubicBezTo>
                    <a:cubicBezTo>
                      <a:pt x="274167" y="493403"/>
                      <a:pt x="279539" y="478684"/>
                      <a:pt x="282752" y="459580"/>
                    </a:cubicBezTo>
                    <a:cubicBezTo>
                      <a:pt x="291004" y="409851"/>
                      <a:pt x="283611" y="329330"/>
                      <a:pt x="283611" y="329330"/>
                    </a:cubicBezTo>
                    <a:lnTo>
                      <a:pt x="400372" y="330914"/>
                    </a:lnTo>
                    <a:cubicBezTo>
                      <a:pt x="400372" y="330914"/>
                      <a:pt x="391067" y="403302"/>
                      <a:pt x="394714" y="452350"/>
                    </a:cubicBezTo>
                    <a:cubicBezTo>
                      <a:pt x="396154" y="471527"/>
                      <a:pt x="399541" y="487314"/>
                      <a:pt x="406316" y="493467"/>
                    </a:cubicBezTo>
                    <a:cubicBezTo>
                      <a:pt x="430446" y="515453"/>
                      <a:pt x="675028" y="497032"/>
                      <a:pt x="683354" y="483648"/>
                    </a:cubicBezTo>
                    <a:cubicBezTo>
                      <a:pt x="685920" y="479549"/>
                      <a:pt x="686095" y="443461"/>
                      <a:pt x="684508" y="394128"/>
                    </a:cubicBezTo>
                  </a:path>
                </a:pathLst>
              </a:custGeom>
              <a:solidFill>
                <a:srgbClr val="3D586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8" name="Freeform 517">
                <a:extLst>
                  <a:ext uri="{FF2B5EF4-FFF2-40B4-BE49-F238E27FC236}">
                    <a16:creationId xmlns:a16="http://schemas.microsoft.com/office/drawing/2014/main" id="{BC4BF725-84E6-436E-3A79-BFE16756FDAF}"/>
                  </a:ext>
                </a:extLst>
              </p:cNvPr>
              <p:cNvSpPr/>
              <p:nvPr/>
            </p:nvSpPr>
            <p:spPr>
              <a:xfrm>
                <a:off x="6522555" y="-2441154"/>
                <a:ext cx="260826" cy="386127"/>
              </a:xfrm>
              <a:custGeom>
                <a:avLst/>
                <a:gdLst>
                  <a:gd name="connsiteX0" fmla="*/ 102810 w 260826"/>
                  <a:gd name="connsiteY0" fmla="*/ 29450 h 386127"/>
                  <a:gd name="connsiteX1" fmla="*/ 253135 w 260826"/>
                  <a:gd name="connsiteY1" fmla="*/ 266592 h 386127"/>
                  <a:gd name="connsiteX2" fmla="*/ 77388 w 260826"/>
                  <a:gd name="connsiteY2" fmla="*/ 371476 h 386127"/>
                  <a:gd name="connsiteX3" fmla="*/ 726 w 260826"/>
                  <a:gd name="connsiteY3" fmla="*/ 16140 h 386127"/>
                  <a:gd name="connsiteX4" fmla="*/ 102810 w 260826"/>
                  <a:gd name="connsiteY4" fmla="*/ 29450 h 3861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826" h="386127">
                    <a:moveTo>
                      <a:pt x="102810" y="29450"/>
                    </a:moveTo>
                    <a:cubicBezTo>
                      <a:pt x="140887" y="67408"/>
                      <a:pt x="216895" y="239862"/>
                      <a:pt x="253135" y="266592"/>
                    </a:cubicBezTo>
                    <a:cubicBezTo>
                      <a:pt x="300508" y="301566"/>
                      <a:pt x="115105" y="428860"/>
                      <a:pt x="77388" y="371476"/>
                    </a:cubicBezTo>
                    <a:cubicBezTo>
                      <a:pt x="39671" y="314120"/>
                      <a:pt x="-6345" y="54172"/>
                      <a:pt x="726" y="16140"/>
                    </a:cubicBezTo>
                    <a:cubicBezTo>
                      <a:pt x="7898" y="-21965"/>
                      <a:pt x="91234" y="17826"/>
                      <a:pt x="102810" y="29450"/>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9" name="Freeform 518">
                <a:extLst>
                  <a:ext uri="{FF2B5EF4-FFF2-40B4-BE49-F238E27FC236}">
                    <a16:creationId xmlns:a16="http://schemas.microsoft.com/office/drawing/2014/main" id="{968D5391-2AFE-5710-74AA-12E02E1EE7DE}"/>
                  </a:ext>
                </a:extLst>
              </p:cNvPr>
              <p:cNvSpPr/>
              <p:nvPr/>
            </p:nvSpPr>
            <p:spPr>
              <a:xfrm>
                <a:off x="5927321" y="-2451008"/>
                <a:ext cx="251731" cy="390550"/>
              </a:xfrm>
              <a:custGeom>
                <a:avLst/>
                <a:gdLst>
                  <a:gd name="connsiteX0" fmla="*/ 157964 w 251731"/>
                  <a:gd name="connsiteY0" fmla="*/ 33869 h 390550"/>
                  <a:gd name="connsiteX1" fmla="*/ 7704 w 251731"/>
                  <a:gd name="connsiteY1" fmla="*/ 271011 h 390550"/>
                  <a:gd name="connsiteX2" fmla="*/ 183423 w 251731"/>
                  <a:gd name="connsiteY2" fmla="*/ 375895 h 390550"/>
                  <a:gd name="connsiteX3" fmla="*/ 250845 w 251731"/>
                  <a:gd name="connsiteY3" fmla="*/ 12785 h 390550"/>
                  <a:gd name="connsiteX4" fmla="*/ 157964 w 251731"/>
                  <a:gd name="connsiteY4" fmla="*/ 33869 h 3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731" h="390550">
                    <a:moveTo>
                      <a:pt x="157964" y="33869"/>
                    </a:moveTo>
                    <a:cubicBezTo>
                      <a:pt x="126552" y="77408"/>
                      <a:pt x="43908" y="244281"/>
                      <a:pt x="7704" y="271011"/>
                    </a:cubicBezTo>
                    <a:cubicBezTo>
                      <a:pt x="-39706" y="305984"/>
                      <a:pt x="145669" y="433287"/>
                      <a:pt x="183423" y="375895"/>
                    </a:cubicBezTo>
                    <a:cubicBezTo>
                      <a:pt x="221131" y="318548"/>
                      <a:pt x="257953" y="50853"/>
                      <a:pt x="250845" y="12785"/>
                    </a:cubicBezTo>
                    <a:cubicBezTo>
                      <a:pt x="243710" y="-25311"/>
                      <a:pt x="157964" y="33869"/>
                      <a:pt x="157964" y="3386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0" name="Freeform 519">
                <a:extLst>
                  <a:ext uri="{FF2B5EF4-FFF2-40B4-BE49-F238E27FC236}">
                    <a16:creationId xmlns:a16="http://schemas.microsoft.com/office/drawing/2014/main" id="{0A654401-09C6-8554-8A87-D1C16E9EA722}"/>
                  </a:ext>
                </a:extLst>
              </p:cNvPr>
              <p:cNvSpPr/>
              <p:nvPr/>
            </p:nvSpPr>
            <p:spPr>
              <a:xfrm>
                <a:off x="6008188" y="-1334073"/>
                <a:ext cx="280932" cy="82954"/>
              </a:xfrm>
              <a:custGeom>
                <a:avLst/>
                <a:gdLst>
                  <a:gd name="connsiteX0" fmla="*/ 0 w 280932"/>
                  <a:gd name="connsiteY0" fmla="*/ 0 h 82954"/>
                  <a:gd name="connsiteX1" fmla="*/ 5806 w 280932"/>
                  <a:gd name="connsiteY1" fmla="*/ 40122 h 82954"/>
                  <a:gd name="connsiteX2" fmla="*/ 263265 w 280932"/>
                  <a:gd name="connsiteY2" fmla="*/ 73327 h 82954"/>
                  <a:gd name="connsiteX3" fmla="*/ 280933 w 280932"/>
                  <a:gd name="connsiteY3" fmla="*/ 35876 h 82954"/>
                  <a:gd name="connsiteX4" fmla="*/ 0 w 280932"/>
                  <a:gd name="connsiteY4" fmla="*/ 0 h 82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932" h="82954">
                    <a:moveTo>
                      <a:pt x="0" y="0"/>
                    </a:moveTo>
                    <a:cubicBezTo>
                      <a:pt x="1376" y="18532"/>
                      <a:pt x="3286" y="32634"/>
                      <a:pt x="5806" y="40122"/>
                    </a:cubicBezTo>
                    <a:cubicBezTo>
                      <a:pt x="24121" y="94485"/>
                      <a:pt x="230523" y="86425"/>
                      <a:pt x="263265" y="73327"/>
                    </a:cubicBezTo>
                    <a:cubicBezTo>
                      <a:pt x="272348" y="69698"/>
                      <a:pt x="277720" y="54979"/>
                      <a:pt x="280933" y="35876"/>
                    </a:cubicBezTo>
                    <a:cubicBezTo>
                      <a:pt x="186131" y="37497"/>
                      <a:pt x="92097" y="27200"/>
                      <a:pt x="0"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1" name="Freeform 520">
                <a:extLst>
                  <a:ext uri="{FF2B5EF4-FFF2-40B4-BE49-F238E27FC236}">
                    <a16:creationId xmlns:a16="http://schemas.microsoft.com/office/drawing/2014/main" id="{9A69EDA6-79EE-E069-422A-1276E3C68A74}"/>
                  </a:ext>
                </a:extLst>
              </p:cNvPr>
              <p:cNvSpPr/>
              <p:nvPr/>
            </p:nvSpPr>
            <p:spPr>
              <a:xfrm>
                <a:off x="6401083" y="-1363649"/>
                <a:ext cx="290815" cy="109539"/>
              </a:xfrm>
              <a:custGeom>
                <a:avLst/>
                <a:gdLst>
                  <a:gd name="connsiteX0" fmla="*/ 0 w 290815"/>
                  <a:gd name="connsiteY0" fmla="*/ 58222 h 109539"/>
                  <a:gd name="connsiteX1" fmla="*/ 11603 w 290815"/>
                  <a:gd name="connsiteY1" fmla="*/ 99339 h 109539"/>
                  <a:gd name="connsiteX2" fmla="*/ 288640 w 290815"/>
                  <a:gd name="connsiteY2" fmla="*/ 89520 h 109539"/>
                  <a:gd name="connsiteX3" fmla="*/ 289794 w 290815"/>
                  <a:gd name="connsiteY3" fmla="*/ 0 h 109539"/>
                  <a:gd name="connsiteX4" fmla="*/ 0 w 290815"/>
                  <a:gd name="connsiteY4" fmla="*/ 58222 h 109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815" h="109539">
                    <a:moveTo>
                      <a:pt x="0" y="58222"/>
                    </a:moveTo>
                    <a:cubicBezTo>
                      <a:pt x="1440" y="77399"/>
                      <a:pt x="4827" y="93186"/>
                      <a:pt x="11603" y="99339"/>
                    </a:cubicBezTo>
                    <a:cubicBezTo>
                      <a:pt x="35732" y="121325"/>
                      <a:pt x="280314" y="102903"/>
                      <a:pt x="288640" y="89520"/>
                    </a:cubicBezTo>
                    <a:cubicBezTo>
                      <a:pt x="291207" y="85421"/>
                      <a:pt x="291382" y="49333"/>
                      <a:pt x="289794" y="0"/>
                    </a:cubicBezTo>
                    <a:cubicBezTo>
                      <a:pt x="193811" y="26665"/>
                      <a:pt x="96887" y="47638"/>
                      <a:pt x="0" y="58222"/>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2" name="Freeform 521">
                <a:extLst>
                  <a:ext uri="{FF2B5EF4-FFF2-40B4-BE49-F238E27FC236}">
                    <a16:creationId xmlns:a16="http://schemas.microsoft.com/office/drawing/2014/main" id="{8D9700ED-3CB8-FC42-7CF6-71E75509FF34}"/>
                  </a:ext>
                </a:extLst>
              </p:cNvPr>
              <p:cNvSpPr/>
              <p:nvPr/>
            </p:nvSpPr>
            <p:spPr>
              <a:xfrm>
                <a:off x="6000793" y="-2482163"/>
                <a:ext cx="704651" cy="927477"/>
              </a:xfrm>
              <a:custGeom>
                <a:avLst/>
                <a:gdLst>
                  <a:gd name="connsiteX0" fmla="*/ 178490 w 704651"/>
                  <a:gd name="connsiteY0" fmla="*/ 6129 h 927477"/>
                  <a:gd name="connsiteX1" fmla="*/ 73165 w 704651"/>
                  <a:gd name="connsiteY1" fmla="*/ 372868 h 927477"/>
                  <a:gd name="connsiteX2" fmla="*/ 1229 w 704651"/>
                  <a:gd name="connsiteY2" fmla="*/ 842115 h 927477"/>
                  <a:gd name="connsiteX3" fmla="*/ 381468 w 704651"/>
                  <a:gd name="connsiteY3" fmla="*/ 922350 h 927477"/>
                  <a:gd name="connsiteX4" fmla="*/ 704650 w 704651"/>
                  <a:gd name="connsiteY4" fmla="*/ 824485 h 927477"/>
                  <a:gd name="connsiteX5" fmla="*/ 622514 w 704651"/>
                  <a:gd name="connsiteY5" fmla="*/ 326243 h 927477"/>
                  <a:gd name="connsiteX6" fmla="*/ 547153 w 704651"/>
                  <a:gd name="connsiteY6" fmla="*/ 16132 h 927477"/>
                  <a:gd name="connsiteX7" fmla="*/ 178490 w 704651"/>
                  <a:gd name="connsiteY7" fmla="*/ 6129 h 927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4651" h="927477">
                    <a:moveTo>
                      <a:pt x="178490" y="6129"/>
                    </a:moveTo>
                    <a:cubicBezTo>
                      <a:pt x="178490" y="6129"/>
                      <a:pt x="114889" y="146051"/>
                      <a:pt x="73165" y="372868"/>
                    </a:cubicBezTo>
                    <a:cubicBezTo>
                      <a:pt x="26402" y="627751"/>
                      <a:pt x="-6921" y="826143"/>
                      <a:pt x="1229" y="842115"/>
                    </a:cubicBezTo>
                    <a:cubicBezTo>
                      <a:pt x="9380" y="858095"/>
                      <a:pt x="129344" y="949918"/>
                      <a:pt x="381468" y="922350"/>
                    </a:cubicBezTo>
                    <a:cubicBezTo>
                      <a:pt x="633545" y="894791"/>
                      <a:pt x="704973" y="839674"/>
                      <a:pt x="704650" y="824485"/>
                    </a:cubicBezTo>
                    <a:cubicBezTo>
                      <a:pt x="704290" y="809269"/>
                      <a:pt x="653345" y="535209"/>
                      <a:pt x="622514" y="326243"/>
                    </a:cubicBezTo>
                    <a:cubicBezTo>
                      <a:pt x="609960" y="241761"/>
                      <a:pt x="555442" y="18288"/>
                      <a:pt x="547153" y="16132"/>
                    </a:cubicBezTo>
                    <a:cubicBezTo>
                      <a:pt x="533159" y="12457"/>
                      <a:pt x="216170" y="-10855"/>
                      <a:pt x="178490" y="6129"/>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3" name="Freeform 522">
                <a:extLst>
                  <a:ext uri="{FF2B5EF4-FFF2-40B4-BE49-F238E27FC236}">
                    <a16:creationId xmlns:a16="http://schemas.microsoft.com/office/drawing/2014/main" id="{7A8B4928-1C61-D365-6366-4D1837038615}"/>
                  </a:ext>
                </a:extLst>
              </p:cNvPr>
              <p:cNvSpPr/>
              <p:nvPr/>
            </p:nvSpPr>
            <p:spPr>
              <a:xfrm>
                <a:off x="6251636" y="-2431401"/>
                <a:ext cx="219472" cy="134321"/>
              </a:xfrm>
              <a:custGeom>
                <a:avLst/>
                <a:gdLst>
                  <a:gd name="connsiteX0" fmla="*/ 54 w 219472"/>
                  <a:gd name="connsiteY0" fmla="*/ 6129 h 134321"/>
                  <a:gd name="connsiteX1" fmla="*/ 89187 w 219472"/>
                  <a:gd name="connsiteY1" fmla="*/ 133718 h 134321"/>
                  <a:gd name="connsiteX2" fmla="*/ 219472 w 219472"/>
                  <a:gd name="connsiteY2" fmla="*/ 9657 h 134321"/>
                  <a:gd name="connsiteX3" fmla="*/ 54 w 219472"/>
                  <a:gd name="connsiteY3" fmla="*/ 6129 h 134321"/>
                </a:gdLst>
                <a:ahLst/>
                <a:cxnLst>
                  <a:cxn ang="0">
                    <a:pos x="connsiteX0" y="connsiteY0"/>
                  </a:cxn>
                  <a:cxn ang="0">
                    <a:pos x="connsiteX1" y="connsiteY1"/>
                  </a:cxn>
                  <a:cxn ang="0">
                    <a:pos x="connsiteX2" y="connsiteY2"/>
                  </a:cxn>
                  <a:cxn ang="0">
                    <a:pos x="connsiteX3" y="connsiteY3"/>
                  </a:cxn>
                </a:cxnLst>
                <a:rect l="l" t="t" r="r" b="b"/>
                <a:pathLst>
                  <a:path w="219472" h="134321">
                    <a:moveTo>
                      <a:pt x="54" y="6129"/>
                    </a:moveTo>
                    <a:cubicBezTo>
                      <a:pt x="54" y="6129"/>
                      <a:pt x="-5244" y="122996"/>
                      <a:pt x="89187" y="133718"/>
                    </a:cubicBezTo>
                    <a:cubicBezTo>
                      <a:pt x="183629" y="144402"/>
                      <a:pt x="219472" y="9657"/>
                      <a:pt x="219472" y="9657"/>
                    </a:cubicBezTo>
                    <a:cubicBezTo>
                      <a:pt x="219472" y="9657"/>
                      <a:pt x="102461" y="-9483"/>
                      <a:pt x="54" y="6129"/>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4" name="Freeform 523">
                <a:extLst>
                  <a:ext uri="{FF2B5EF4-FFF2-40B4-BE49-F238E27FC236}">
                    <a16:creationId xmlns:a16="http://schemas.microsoft.com/office/drawing/2014/main" id="{8883CA30-B9A0-C924-6B7B-58FD5AB8B2C7}"/>
                  </a:ext>
                </a:extLst>
              </p:cNvPr>
              <p:cNvSpPr/>
              <p:nvPr/>
            </p:nvSpPr>
            <p:spPr>
              <a:xfrm>
                <a:off x="6243966" y="-1449120"/>
                <a:ext cx="209315" cy="25752"/>
              </a:xfrm>
              <a:custGeom>
                <a:avLst/>
                <a:gdLst>
                  <a:gd name="connsiteX0" fmla="*/ 209215 w 209315"/>
                  <a:gd name="connsiteY0" fmla="*/ 1210 h 25752"/>
                  <a:gd name="connsiteX1" fmla="*/ 105479 w 209315"/>
                  <a:gd name="connsiteY1" fmla="*/ 25674 h 25752"/>
                  <a:gd name="connsiteX2" fmla="*/ 7 w 209315"/>
                  <a:gd name="connsiteY2" fmla="*/ 11968 h 25752"/>
                  <a:gd name="connsiteX3" fmla="*/ 105008 w 209315"/>
                  <a:gd name="connsiteY3" fmla="*/ 6718 h 25752"/>
                  <a:gd name="connsiteX4" fmla="*/ 209215 w 209315"/>
                  <a:gd name="connsiteY4" fmla="*/ 1210 h 25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15" h="25752">
                    <a:moveTo>
                      <a:pt x="209215" y="1210"/>
                    </a:moveTo>
                    <a:cubicBezTo>
                      <a:pt x="211782" y="5954"/>
                      <a:pt x="164971" y="26715"/>
                      <a:pt x="105479" y="25674"/>
                    </a:cubicBezTo>
                    <a:cubicBezTo>
                      <a:pt x="46410" y="26715"/>
                      <a:pt x="-640" y="17071"/>
                      <a:pt x="7" y="11968"/>
                    </a:cubicBezTo>
                    <a:cubicBezTo>
                      <a:pt x="588" y="6718"/>
                      <a:pt x="47638" y="7722"/>
                      <a:pt x="105008" y="6718"/>
                    </a:cubicBezTo>
                    <a:cubicBezTo>
                      <a:pt x="163024" y="7612"/>
                      <a:pt x="206908" y="-3616"/>
                      <a:pt x="209215" y="1210"/>
                    </a:cubicBezTo>
                  </a:path>
                </a:pathLst>
              </a:custGeom>
              <a:solidFill>
                <a:srgbClr val="7A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5" name="Freeform 524">
                <a:extLst>
                  <a:ext uri="{FF2B5EF4-FFF2-40B4-BE49-F238E27FC236}">
                    <a16:creationId xmlns:a16="http://schemas.microsoft.com/office/drawing/2014/main" id="{C9FFBBCA-7F22-4DCE-64E2-F0D69038EE13}"/>
                  </a:ext>
                </a:extLst>
              </p:cNvPr>
              <p:cNvSpPr/>
              <p:nvPr/>
            </p:nvSpPr>
            <p:spPr>
              <a:xfrm>
                <a:off x="5925000" y="-2949578"/>
                <a:ext cx="120455" cy="306973"/>
              </a:xfrm>
              <a:custGeom>
                <a:avLst/>
                <a:gdLst>
                  <a:gd name="connsiteX0" fmla="*/ 54628 w 120455"/>
                  <a:gd name="connsiteY0" fmla="*/ 14688 h 306973"/>
                  <a:gd name="connsiteX1" fmla="*/ 29216 w 120455"/>
                  <a:gd name="connsiteY1" fmla="*/ 124177 h 306973"/>
                  <a:gd name="connsiteX2" fmla="*/ 0 w 120455"/>
                  <a:gd name="connsiteY2" fmla="*/ 305843 h 306973"/>
                  <a:gd name="connsiteX3" fmla="*/ 120435 w 120455"/>
                  <a:gd name="connsiteY3" fmla="*/ 219169 h 306973"/>
                  <a:gd name="connsiteX4" fmla="*/ 54628 w 120455"/>
                  <a:gd name="connsiteY4" fmla="*/ 14688 h 30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455" h="306973">
                    <a:moveTo>
                      <a:pt x="54628" y="14688"/>
                    </a:moveTo>
                    <a:cubicBezTo>
                      <a:pt x="54628" y="14688"/>
                      <a:pt x="23474" y="38940"/>
                      <a:pt x="29216" y="124177"/>
                    </a:cubicBezTo>
                    <a:cubicBezTo>
                      <a:pt x="35013" y="209341"/>
                      <a:pt x="39988" y="258674"/>
                      <a:pt x="0" y="305843"/>
                    </a:cubicBezTo>
                    <a:cubicBezTo>
                      <a:pt x="0" y="305843"/>
                      <a:pt x="122282" y="323509"/>
                      <a:pt x="120435" y="219169"/>
                    </a:cubicBezTo>
                    <a:cubicBezTo>
                      <a:pt x="118635" y="114893"/>
                      <a:pt x="129925" y="-50221"/>
                      <a:pt x="54628" y="1468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6" name="Freeform 525">
                <a:extLst>
                  <a:ext uri="{FF2B5EF4-FFF2-40B4-BE49-F238E27FC236}">
                    <a16:creationId xmlns:a16="http://schemas.microsoft.com/office/drawing/2014/main" id="{2C9314C5-D299-447D-CCA8-262056A14ADB}"/>
                  </a:ext>
                </a:extLst>
              </p:cNvPr>
              <p:cNvSpPr/>
              <p:nvPr/>
            </p:nvSpPr>
            <p:spPr>
              <a:xfrm>
                <a:off x="5989611" y="-3156756"/>
                <a:ext cx="772016" cy="767100"/>
              </a:xfrm>
              <a:custGeom>
                <a:avLst/>
                <a:gdLst>
                  <a:gd name="connsiteX0" fmla="*/ 771217 w 772016"/>
                  <a:gd name="connsiteY0" fmla="*/ 356686 h 767100"/>
                  <a:gd name="connsiteX1" fmla="*/ 395567 w 772016"/>
                  <a:gd name="connsiteY1" fmla="*/ 766283 h 767100"/>
                  <a:gd name="connsiteX2" fmla="*/ 873 w 772016"/>
                  <a:gd name="connsiteY2" fmla="*/ 406802 h 767100"/>
                  <a:gd name="connsiteX3" fmla="*/ 360194 w 772016"/>
                  <a:gd name="connsiteY3" fmla="*/ 843 h 767100"/>
                  <a:gd name="connsiteX4" fmla="*/ 771217 w 772016"/>
                  <a:gd name="connsiteY4" fmla="*/ 356686 h 767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016" h="767100">
                    <a:moveTo>
                      <a:pt x="771217" y="356686"/>
                    </a:moveTo>
                    <a:cubicBezTo>
                      <a:pt x="785424" y="567061"/>
                      <a:pt x="608311" y="752393"/>
                      <a:pt x="395567" y="766283"/>
                    </a:cubicBezTo>
                    <a:cubicBezTo>
                      <a:pt x="182934" y="780099"/>
                      <a:pt x="15079" y="617251"/>
                      <a:pt x="873" y="406802"/>
                    </a:cubicBezTo>
                    <a:cubicBezTo>
                      <a:pt x="-13333" y="196537"/>
                      <a:pt x="147561" y="14660"/>
                      <a:pt x="360194" y="843"/>
                    </a:cubicBezTo>
                    <a:cubicBezTo>
                      <a:pt x="572938" y="-13046"/>
                      <a:pt x="756937" y="146273"/>
                      <a:pt x="771217" y="3566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7" name="Freeform 526">
                <a:extLst>
                  <a:ext uri="{FF2B5EF4-FFF2-40B4-BE49-F238E27FC236}">
                    <a16:creationId xmlns:a16="http://schemas.microsoft.com/office/drawing/2014/main" id="{590A3116-B035-F20C-46E7-3428ADD8C167}"/>
                  </a:ext>
                </a:extLst>
              </p:cNvPr>
              <p:cNvSpPr/>
              <p:nvPr/>
            </p:nvSpPr>
            <p:spPr>
              <a:xfrm>
                <a:off x="6658033" y="-2945114"/>
                <a:ext cx="169389" cy="359803"/>
              </a:xfrm>
              <a:custGeom>
                <a:avLst/>
                <a:gdLst>
                  <a:gd name="connsiteX0" fmla="*/ 12471 w 169389"/>
                  <a:gd name="connsiteY0" fmla="*/ 40878 h 359803"/>
                  <a:gd name="connsiteX1" fmla="*/ 14419 w 169389"/>
                  <a:gd name="connsiteY1" fmla="*/ 107592 h 359803"/>
                  <a:gd name="connsiteX2" fmla="*/ 56568 w 169389"/>
                  <a:gd name="connsiteY2" fmla="*/ 359803 h 359803"/>
                  <a:gd name="connsiteX3" fmla="*/ 154286 w 169389"/>
                  <a:gd name="connsiteY3" fmla="*/ 215101 h 359803"/>
                  <a:gd name="connsiteX4" fmla="*/ 12471 w 169389"/>
                  <a:gd name="connsiteY4" fmla="*/ 40878 h 359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389" h="359803">
                    <a:moveTo>
                      <a:pt x="12471" y="40878"/>
                    </a:moveTo>
                    <a:cubicBezTo>
                      <a:pt x="12471" y="40878"/>
                      <a:pt x="-16846" y="28001"/>
                      <a:pt x="14419" y="107592"/>
                    </a:cubicBezTo>
                    <a:cubicBezTo>
                      <a:pt x="45610" y="186999"/>
                      <a:pt x="118488" y="179298"/>
                      <a:pt x="56568" y="359803"/>
                    </a:cubicBezTo>
                    <a:cubicBezTo>
                      <a:pt x="56568" y="359803"/>
                      <a:pt x="125079" y="315232"/>
                      <a:pt x="154286" y="215101"/>
                    </a:cubicBezTo>
                    <a:cubicBezTo>
                      <a:pt x="217609" y="-2045"/>
                      <a:pt x="64617" y="-43853"/>
                      <a:pt x="12471" y="4087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8" name="Freeform 527">
                <a:extLst>
                  <a:ext uri="{FF2B5EF4-FFF2-40B4-BE49-F238E27FC236}">
                    <a16:creationId xmlns:a16="http://schemas.microsoft.com/office/drawing/2014/main" id="{B2B545A4-8551-CC8E-424A-B300BF5CBF17}"/>
                  </a:ext>
                </a:extLst>
              </p:cNvPr>
              <p:cNvSpPr/>
              <p:nvPr/>
            </p:nvSpPr>
            <p:spPr>
              <a:xfrm>
                <a:off x="5888593" y="-3264581"/>
                <a:ext cx="1022892" cy="403997"/>
              </a:xfrm>
              <a:custGeom>
                <a:avLst/>
                <a:gdLst>
                  <a:gd name="connsiteX0" fmla="*/ 305367 w 1022892"/>
                  <a:gd name="connsiteY0" fmla="*/ 240788 h 403997"/>
                  <a:gd name="connsiteX1" fmla="*/ 207326 w 1022892"/>
                  <a:gd name="connsiteY1" fmla="*/ 346068 h 403997"/>
                  <a:gd name="connsiteX2" fmla="*/ 123925 w 1022892"/>
                  <a:gd name="connsiteY2" fmla="*/ 342504 h 403997"/>
                  <a:gd name="connsiteX3" fmla="*/ 37025 w 1022892"/>
                  <a:gd name="connsiteY3" fmla="*/ 360962 h 403997"/>
                  <a:gd name="connsiteX4" fmla="*/ 5908 w 1022892"/>
                  <a:gd name="connsiteY4" fmla="*/ 324625 h 403997"/>
                  <a:gd name="connsiteX5" fmla="*/ 93601 w 1022892"/>
                  <a:gd name="connsiteY5" fmla="*/ 239241 h 403997"/>
                  <a:gd name="connsiteX6" fmla="*/ 284745 w 1022892"/>
                  <a:gd name="connsiteY6" fmla="*/ 109783 h 403997"/>
                  <a:gd name="connsiteX7" fmla="*/ 465504 w 1022892"/>
                  <a:gd name="connsiteY7" fmla="*/ 3140 h 403997"/>
                  <a:gd name="connsiteX8" fmla="*/ 781339 w 1022892"/>
                  <a:gd name="connsiteY8" fmla="*/ 139147 h 403997"/>
                  <a:gd name="connsiteX9" fmla="*/ 958202 w 1022892"/>
                  <a:gd name="connsiteY9" fmla="*/ 163463 h 403997"/>
                  <a:gd name="connsiteX10" fmla="*/ 907072 w 1022892"/>
                  <a:gd name="connsiteY10" fmla="*/ 251547 h 403997"/>
                  <a:gd name="connsiteX11" fmla="*/ 1022892 w 1022892"/>
                  <a:gd name="connsiteY11" fmla="*/ 363016 h 403997"/>
                  <a:gd name="connsiteX12" fmla="*/ 789084 w 1022892"/>
                  <a:gd name="connsiteY12" fmla="*/ 386799 h 403997"/>
                  <a:gd name="connsiteX13" fmla="*/ 549773 w 1022892"/>
                  <a:gd name="connsiteY13" fmla="*/ 277420 h 403997"/>
                  <a:gd name="connsiteX14" fmla="*/ 532899 w 1022892"/>
                  <a:gd name="connsiteY14" fmla="*/ 360677 h 403997"/>
                  <a:gd name="connsiteX15" fmla="*/ 405181 w 1022892"/>
                  <a:gd name="connsiteY15" fmla="*/ 238955 h 403997"/>
                  <a:gd name="connsiteX16" fmla="*/ 381881 w 1022892"/>
                  <a:gd name="connsiteY16" fmla="*/ 329516 h 403997"/>
                  <a:gd name="connsiteX17" fmla="*/ 305367 w 1022892"/>
                  <a:gd name="connsiteY17" fmla="*/ 240788 h 403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22892" h="403997">
                    <a:moveTo>
                      <a:pt x="305367" y="240788"/>
                    </a:moveTo>
                    <a:cubicBezTo>
                      <a:pt x="305367" y="240788"/>
                      <a:pt x="302949" y="301267"/>
                      <a:pt x="207326" y="346068"/>
                    </a:cubicBezTo>
                    <a:cubicBezTo>
                      <a:pt x="111740" y="390824"/>
                      <a:pt x="120786" y="352976"/>
                      <a:pt x="123925" y="342504"/>
                    </a:cubicBezTo>
                    <a:cubicBezTo>
                      <a:pt x="123925" y="342504"/>
                      <a:pt x="81518" y="367041"/>
                      <a:pt x="37025" y="360962"/>
                    </a:cubicBezTo>
                    <a:cubicBezTo>
                      <a:pt x="-7505" y="354920"/>
                      <a:pt x="-3184" y="323870"/>
                      <a:pt x="5908" y="324625"/>
                    </a:cubicBezTo>
                    <a:cubicBezTo>
                      <a:pt x="15102" y="325344"/>
                      <a:pt x="58478" y="314724"/>
                      <a:pt x="93601" y="239241"/>
                    </a:cubicBezTo>
                    <a:cubicBezTo>
                      <a:pt x="128651" y="163721"/>
                      <a:pt x="182735" y="60062"/>
                      <a:pt x="284745" y="109783"/>
                    </a:cubicBezTo>
                    <a:cubicBezTo>
                      <a:pt x="284745" y="109783"/>
                      <a:pt x="300973" y="26747"/>
                      <a:pt x="465504" y="3140"/>
                    </a:cubicBezTo>
                    <a:cubicBezTo>
                      <a:pt x="630183" y="-20320"/>
                      <a:pt x="706910" y="93921"/>
                      <a:pt x="781339" y="139147"/>
                    </a:cubicBezTo>
                    <a:cubicBezTo>
                      <a:pt x="855869" y="184335"/>
                      <a:pt x="893190" y="199846"/>
                      <a:pt x="958202" y="163463"/>
                    </a:cubicBezTo>
                    <a:cubicBezTo>
                      <a:pt x="958202" y="163463"/>
                      <a:pt x="995920" y="202149"/>
                      <a:pt x="907072" y="251547"/>
                    </a:cubicBezTo>
                    <a:cubicBezTo>
                      <a:pt x="907072" y="251547"/>
                      <a:pt x="932531" y="333007"/>
                      <a:pt x="1022892" y="363016"/>
                    </a:cubicBezTo>
                    <a:cubicBezTo>
                      <a:pt x="1022892" y="363016"/>
                      <a:pt x="922174" y="436371"/>
                      <a:pt x="789084" y="386799"/>
                    </a:cubicBezTo>
                    <a:cubicBezTo>
                      <a:pt x="789084" y="386799"/>
                      <a:pt x="659390" y="414136"/>
                      <a:pt x="549773" y="277420"/>
                    </a:cubicBezTo>
                    <a:cubicBezTo>
                      <a:pt x="549773" y="277420"/>
                      <a:pt x="551721" y="357904"/>
                      <a:pt x="532899" y="360677"/>
                    </a:cubicBezTo>
                    <a:cubicBezTo>
                      <a:pt x="514040" y="363735"/>
                      <a:pt x="405181" y="238955"/>
                      <a:pt x="405181" y="238955"/>
                    </a:cubicBezTo>
                    <a:cubicBezTo>
                      <a:pt x="405181" y="238955"/>
                      <a:pt x="404027" y="324690"/>
                      <a:pt x="381881" y="329516"/>
                    </a:cubicBezTo>
                    <a:cubicBezTo>
                      <a:pt x="359672" y="334334"/>
                      <a:pt x="305367" y="240788"/>
                      <a:pt x="305367" y="24078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9" name="Freeform 528">
                <a:extLst>
                  <a:ext uri="{FF2B5EF4-FFF2-40B4-BE49-F238E27FC236}">
                    <a16:creationId xmlns:a16="http://schemas.microsoft.com/office/drawing/2014/main" id="{A438F58F-96C1-7203-C4E8-B64792C9016F}"/>
                  </a:ext>
                </a:extLst>
              </p:cNvPr>
              <p:cNvSpPr/>
              <p:nvPr/>
            </p:nvSpPr>
            <p:spPr>
              <a:xfrm>
                <a:off x="6167606" y="-3146051"/>
                <a:ext cx="26786" cy="122279"/>
              </a:xfrm>
              <a:custGeom>
                <a:avLst/>
                <a:gdLst>
                  <a:gd name="connsiteX0" fmla="*/ 26354 w 26786"/>
                  <a:gd name="connsiteY0" fmla="*/ 122258 h 122279"/>
                  <a:gd name="connsiteX1" fmla="*/ 3923 w 26786"/>
                  <a:gd name="connsiteY1" fmla="*/ 63143 h 122279"/>
                  <a:gd name="connsiteX2" fmla="*/ 3674 w 26786"/>
                  <a:gd name="connsiteY2" fmla="*/ 3 h 122279"/>
                  <a:gd name="connsiteX3" fmla="*/ 12766 w 26786"/>
                  <a:gd name="connsiteY3" fmla="*/ 61485 h 122279"/>
                  <a:gd name="connsiteX4" fmla="*/ 26354 w 26786"/>
                  <a:gd name="connsiteY4" fmla="*/ 122258 h 12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86" h="122279">
                    <a:moveTo>
                      <a:pt x="26354" y="122258"/>
                    </a:moveTo>
                    <a:cubicBezTo>
                      <a:pt x="24444" y="123124"/>
                      <a:pt x="10671" y="97831"/>
                      <a:pt x="3923" y="63143"/>
                    </a:cubicBezTo>
                    <a:cubicBezTo>
                      <a:pt x="-3249" y="28492"/>
                      <a:pt x="1117" y="-329"/>
                      <a:pt x="3674" y="3"/>
                    </a:cubicBezTo>
                    <a:cubicBezTo>
                      <a:pt x="6203" y="252"/>
                      <a:pt x="5908" y="27995"/>
                      <a:pt x="12766" y="61485"/>
                    </a:cubicBezTo>
                    <a:cubicBezTo>
                      <a:pt x="19293" y="94985"/>
                      <a:pt x="28948" y="121070"/>
                      <a:pt x="26354" y="12225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0" name="Freeform 529">
                <a:extLst>
                  <a:ext uri="{FF2B5EF4-FFF2-40B4-BE49-F238E27FC236}">
                    <a16:creationId xmlns:a16="http://schemas.microsoft.com/office/drawing/2014/main" id="{7AA9EA90-CD69-7504-B23F-C845D7CEB03B}"/>
                  </a:ext>
                </a:extLst>
              </p:cNvPr>
              <p:cNvSpPr/>
              <p:nvPr/>
            </p:nvSpPr>
            <p:spPr>
              <a:xfrm>
                <a:off x="6189018" y="-3175695"/>
                <a:ext cx="104795" cy="150171"/>
              </a:xfrm>
              <a:custGeom>
                <a:avLst/>
                <a:gdLst>
                  <a:gd name="connsiteX0" fmla="*/ 104756 w 104795"/>
                  <a:gd name="connsiteY0" fmla="*/ 150069 h 150171"/>
                  <a:gd name="connsiteX1" fmla="*/ 56395 w 104795"/>
                  <a:gd name="connsiteY1" fmla="*/ 64077 h 150171"/>
                  <a:gd name="connsiteX2" fmla="*/ 26330 w 104795"/>
                  <a:gd name="connsiteY2" fmla="*/ 6684 h 150171"/>
                  <a:gd name="connsiteX3" fmla="*/ 41 w 104795"/>
                  <a:gd name="connsiteY3" fmla="*/ 9677 h 150171"/>
                  <a:gd name="connsiteX4" fmla="*/ 28278 w 104795"/>
                  <a:gd name="connsiteY4" fmla="*/ 531 h 150171"/>
                  <a:gd name="connsiteX5" fmla="*/ 64767 w 104795"/>
                  <a:gd name="connsiteY5" fmla="*/ 60871 h 150171"/>
                  <a:gd name="connsiteX6" fmla="*/ 104756 w 104795"/>
                  <a:gd name="connsiteY6" fmla="*/ 150069 h 150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795" h="150171">
                    <a:moveTo>
                      <a:pt x="104756" y="150069"/>
                    </a:moveTo>
                    <a:cubicBezTo>
                      <a:pt x="102152" y="152372"/>
                      <a:pt x="74460" y="115667"/>
                      <a:pt x="56395" y="64077"/>
                    </a:cubicBezTo>
                    <a:cubicBezTo>
                      <a:pt x="45438" y="40037"/>
                      <a:pt x="41358" y="11722"/>
                      <a:pt x="26330" y="6684"/>
                    </a:cubicBezTo>
                    <a:cubicBezTo>
                      <a:pt x="11145" y="2152"/>
                      <a:pt x="401" y="11759"/>
                      <a:pt x="41" y="9677"/>
                    </a:cubicBezTo>
                    <a:cubicBezTo>
                      <a:pt x="-643" y="10175"/>
                      <a:pt x="7213" y="-2739"/>
                      <a:pt x="28278" y="531"/>
                    </a:cubicBezTo>
                    <a:cubicBezTo>
                      <a:pt x="50487" y="8379"/>
                      <a:pt x="53441" y="37485"/>
                      <a:pt x="64767" y="60871"/>
                    </a:cubicBezTo>
                    <a:cubicBezTo>
                      <a:pt x="82934" y="112213"/>
                      <a:pt x="105872" y="148734"/>
                      <a:pt x="104756" y="15006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1" name="Freeform 530">
                <a:extLst>
                  <a:ext uri="{FF2B5EF4-FFF2-40B4-BE49-F238E27FC236}">
                    <a16:creationId xmlns:a16="http://schemas.microsoft.com/office/drawing/2014/main" id="{DA7A6E57-C9F2-882B-CDBB-1F0D6F176AC8}"/>
                  </a:ext>
                </a:extLst>
              </p:cNvPr>
              <p:cNvSpPr/>
              <p:nvPr/>
            </p:nvSpPr>
            <p:spPr>
              <a:xfrm>
                <a:off x="6224214" y="-3220221"/>
                <a:ext cx="212056" cy="228195"/>
              </a:xfrm>
              <a:custGeom>
                <a:avLst/>
                <a:gdLst>
                  <a:gd name="connsiteX0" fmla="*/ 212057 w 212056"/>
                  <a:gd name="connsiteY0" fmla="*/ 228123 h 228195"/>
                  <a:gd name="connsiteX1" fmla="*/ 131795 w 212056"/>
                  <a:gd name="connsiteY1" fmla="*/ 80031 h 228195"/>
                  <a:gd name="connsiteX2" fmla="*/ 48283 w 212056"/>
                  <a:gd name="connsiteY2" fmla="*/ 6455 h 228195"/>
                  <a:gd name="connsiteX3" fmla="*/ 33 w 212056"/>
                  <a:gd name="connsiteY3" fmla="*/ 10775 h 228195"/>
                  <a:gd name="connsiteX4" fmla="*/ 48855 w 212056"/>
                  <a:gd name="connsiteY4" fmla="*/ 192 h 228195"/>
                  <a:gd name="connsiteX5" fmla="*/ 139613 w 212056"/>
                  <a:gd name="connsiteY5" fmla="*/ 75499 h 228195"/>
                  <a:gd name="connsiteX6" fmla="*/ 212057 w 212056"/>
                  <a:gd name="connsiteY6" fmla="*/ 228123 h 228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2056" h="228195">
                    <a:moveTo>
                      <a:pt x="212057" y="228123"/>
                    </a:moveTo>
                    <a:cubicBezTo>
                      <a:pt x="207367" y="230757"/>
                      <a:pt x="176361" y="161022"/>
                      <a:pt x="131795" y="80031"/>
                    </a:cubicBezTo>
                    <a:cubicBezTo>
                      <a:pt x="111099" y="38150"/>
                      <a:pt x="79686" y="8214"/>
                      <a:pt x="48283" y="6455"/>
                    </a:cubicBezTo>
                    <a:cubicBezTo>
                      <a:pt x="18319" y="3111"/>
                      <a:pt x="255" y="12396"/>
                      <a:pt x="33" y="10775"/>
                    </a:cubicBezTo>
                    <a:cubicBezTo>
                      <a:pt x="-863" y="10268"/>
                      <a:pt x="16658" y="-1641"/>
                      <a:pt x="48855" y="192"/>
                    </a:cubicBezTo>
                    <a:cubicBezTo>
                      <a:pt x="82788" y="-168"/>
                      <a:pt x="119573" y="33940"/>
                      <a:pt x="139613" y="75499"/>
                    </a:cubicBezTo>
                    <a:cubicBezTo>
                      <a:pt x="184983" y="157854"/>
                      <a:pt x="211549" y="228123"/>
                      <a:pt x="212057" y="22812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2" name="Freeform 531">
                <a:extLst>
                  <a:ext uri="{FF2B5EF4-FFF2-40B4-BE49-F238E27FC236}">
                    <a16:creationId xmlns:a16="http://schemas.microsoft.com/office/drawing/2014/main" id="{61846F14-6727-D17C-ECBA-0E57C36CB3ED}"/>
                  </a:ext>
                </a:extLst>
              </p:cNvPr>
              <p:cNvSpPr/>
              <p:nvPr/>
            </p:nvSpPr>
            <p:spPr>
              <a:xfrm>
                <a:off x="6252125" y="-3241035"/>
                <a:ext cx="654454" cy="350203"/>
              </a:xfrm>
              <a:custGeom>
                <a:avLst/>
                <a:gdLst>
                  <a:gd name="connsiteX0" fmla="*/ 654450 w 654454"/>
                  <a:gd name="connsiteY0" fmla="*/ 344969 h 350203"/>
                  <a:gd name="connsiteX1" fmla="*/ 540799 w 654454"/>
                  <a:gd name="connsiteY1" fmla="*/ 344002 h 350203"/>
                  <a:gd name="connsiteX2" fmla="*/ 307932 w 654454"/>
                  <a:gd name="connsiteY2" fmla="*/ 203141 h 350203"/>
                  <a:gd name="connsiteX3" fmla="*/ 107853 w 654454"/>
                  <a:gd name="connsiteY3" fmla="*/ 20683 h 350203"/>
                  <a:gd name="connsiteX4" fmla="*/ 211 w 654454"/>
                  <a:gd name="connsiteY4" fmla="*/ 14392 h 350203"/>
                  <a:gd name="connsiteX5" fmla="*/ 110446 w 654454"/>
                  <a:gd name="connsiteY5" fmla="*/ 14816 h 350203"/>
                  <a:gd name="connsiteX6" fmla="*/ 314246 w 654454"/>
                  <a:gd name="connsiteY6" fmla="*/ 196592 h 350203"/>
                  <a:gd name="connsiteX7" fmla="*/ 542202 w 654454"/>
                  <a:gd name="connsiteY7" fmla="*/ 337739 h 350203"/>
                  <a:gd name="connsiteX8" fmla="*/ 654450 w 654454"/>
                  <a:gd name="connsiteY8" fmla="*/ 344969 h 35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4454" h="350203">
                    <a:moveTo>
                      <a:pt x="654450" y="344969"/>
                    </a:moveTo>
                    <a:cubicBezTo>
                      <a:pt x="654995" y="344325"/>
                      <a:pt x="611000" y="357708"/>
                      <a:pt x="540799" y="344002"/>
                    </a:cubicBezTo>
                    <a:cubicBezTo>
                      <a:pt x="470017" y="331872"/>
                      <a:pt x="383551" y="278476"/>
                      <a:pt x="307932" y="203141"/>
                    </a:cubicBezTo>
                    <a:cubicBezTo>
                      <a:pt x="230448" y="129850"/>
                      <a:pt x="172035" y="49790"/>
                      <a:pt x="107853" y="20683"/>
                    </a:cubicBezTo>
                    <a:cubicBezTo>
                      <a:pt x="43485" y="-12457"/>
                      <a:pt x="-1589" y="15608"/>
                      <a:pt x="211" y="14392"/>
                    </a:cubicBezTo>
                    <a:cubicBezTo>
                      <a:pt x="-3537" y="13775"/>
                      <a:pt x="42978" y="-17956"/>
                      <a:pt x="110446" y="14816"/>
                    </a:cubicBezTo>
                    <a:cubicBezTo>
                      <a:pt x="177767" y="43996"/>
                      <a:pt x="237371" y="124195"/>
                      <a:pt x="314246" y="196592"/>
                    </a:cubicBezTo>
                    <a:cubicBezTo>
                      <a:pt x="389422" y="271540"/>
                      <a:pt x="473257" y="324208"/>
                      <a:pt x="542202" y="337739"/>
                    </a:cubicBezTo>
                    <a:cubicBezTo>
                      <a:pt x="610538" y="352817"/>
                      <a:pt x="654486" y="341985"/>
                      <a:pt x="654450" y="34496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3" name="Freeform 532">
                <a:extLst>
                  <a:ext uri="{FF2B5EF4-FFF2-40B4-BE49-F238E27FC236}">
                    <a16:creationId xmlns:a16="http://schemas.microsoft.com/office/drawing/2014/main" id="{1CD24BBF-BF9B-4529-0715-95A4E4927988}"/>
                  </a:ext>
                </a:extLst>
              </p:cNvPr>
              <p:cNvSpPr/>
              <p:nvPr/>
            </p:nvSpPr>
            <p:spPr>
              <a:xfrm>
                <a:off x="6282180" y="-3222575"/>
                <a:ext cx="385066" cy="343768"/>
              </a:xfrm>
              <a:custGeom>
                <a:avLst/>
                <a:gdLst>
                  <a:gd name="connsiteX0" fmla="*/ 385047 w 385066"/>
                  <a:gd name="connsiteY0" fmla="*/ 343743 h 343768"/>
                  <a:gd name="connsiteX1" fmla="*/ 320569 w 385066"/>
                  <a:gd name="connsiteY1" fmla="*/ 300608 h 343768"/>
                  <a:gd name="connsiteX2" fmla="*/ 198297 w 385066"/>
                  <a:gd name="connsiteY2" fmla="*/ 159452 h 343768"/>
                  <a:gd name="connsiteX3" fmla="*/ 70763 w 385066"/>
                  <a:gd name="connsiteY3" fmla="*/ 25757 h 343768"/>
                  <a:gd name="connsiteX4" fmla="*/ 119 w 385066"/>
                  <a:gd name="connsiteY4" fmla="*/ 4314 h 343768"/>
                  <a:gd name="connsiteX5" fmla="*/ 74336 w 385066"/>
                  <a:gd name="connsiteY5" fmla="*/ 20396 h 343768"/>
                  <a:gd name="connsiteX6" fmla="*/ 205257 w 385066"/>
                  <a:gd name="connsiteY6" fmla="*/ 153843 h 343768"/>
                  <a:gd name="connsiteX7" fmla="*/ 324972 w 385066"/>
                  <a:gd name="connsiteY7" fmla="*/ 296040 h 343768"/>
                  <a:gd name="connsiteX8" fmla="*/ 385047 w 385066"/>
                  <a:gd name="connsiteY8" fmla="*/ 343743 h 343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5066" h="343768">
                    <a:moveTo>
                      <a:pt x="385047" y="343743"/>
                    </a:moveTo>
                    <a:cubicBezTo>
                      <a:pt x="385121" y="344360"/>
                      <a:pt x="355767" y="333998"/>
                      <a:pt x="320569" y="300608"/>
                    </a:cubicBezTo>
                    <a:cubicBezTo>
                      <a:pt x="285122" y="267790"/>
                      <a:pt x="244017" y="215906"/>
                      <a:pt x="198297" y="159452"/>
                    </a:cubicBezTo>
                    <a:cubicBezTo>
                      <a:pt x="152253" y="103367"/>
                      <a:pt x="110133" y="52165"/>
                      <a:pt x="70763" y="25757"/>
                    </a:cubicBezTo>
                    <a:cubicBezTo>
                      <a:pt x="31670" y="-3893"/>
                      <a:pt x="-665" y="3301"/>
                      <a:pt x="119" y="4314"/>
                    </a:cubicBezTo>
                    <a:cubicBezTo>
                      <a:pt x="-2327" y="998"/>
                      <a:pt x="33258" y="-8931"/>
                      <a:pt x="74336" y="20396"/>
                    </a:cubicBezTo>
                    <a:cubicBezTo>
                      <a:pt x="115939" y="46445"/>
                      <a:pt x="159214" y="97712"/>
                      <a:pt x="205257" y="153843"/>
                    </a:cubicBezTo>
                    <a:cubicBezTo>
                      <a:pt x="251273" y="210444"/>
                      <a:pt x="291326" y="262687"/>
                      <a:pt x="324972" y="296040"/>
                    </a:cubicBezTo>
                    <a:cubicBezTo>
                      <a:pt x="358398" y="329927"/>
                      <a:pt x="385905" y="341947"/>
                      <a:pt x="385047" y="34374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4" name="Freeform 533">
                <a:extLst>
                  <a:ext uri="{FF2B5EF4-FFF2-40B4-BE49-F238E27FC236}">
                    <a16:creationId xmlns:a16="http://schemas.microsoft.com/office/drawing/2014/main" id="{BB4E7FDD-79D1-D6C0-14A2-C32A0B6A1E9B}"/>
                  </a:ext>
                </a:extLst>
              </p:cNvPr>
              <p:cNvSpPr/>
              <p:nvPr/>
            </p:nvSpPr>
            <p:spPr>
              <a:xfrm>
                <a:off x="6402658" y="-3259456"/>
                <a:ext cx="393014" cy="248261"/>
              </a:xfrm>
              <a:custGeom>
                <a:avLst/>
                <a:gdLst>
                  <a:gd name="connsiteX0" fmla="*/ 393007 w 393014"/>
                  <a:gd name="connsiteY0" fmla="*/ 246422 h 248261"/>
                  <a:gd name="connsiteX1" fmla="*/ 322585 w 393014"/>
                  <a:gd name="connsiteY1" fmla="*/ 240158 h 248261"/>
                  <a:gd name="connsiteX2" fmla="*/ 187722 w 393014"/>
                  <a:gd name="connsiteY2" fmla="*/ 137586 h 248261"/>
                  <a:gd name="connsiteX3" fmla="*/ 65016 w 393014"/>
                  <a:gd name="connsiteY3" fmla="*/ 23924 h 248261"/>
                  <a:gd name="connsiteX4" fmla="*/ 12 w 393014"/>
                  <a:gd name="connsiteY4" fmla="*/ 787 h 248261"/>
                  <a:gd name="connsiteX5" fmla="*/ 68117 w 393014"/>
                  <a:gd name="connsiteY5" fmla="*/ 18416 h 248261"/>
                  <a:gd name="connsiteX6" fmla="*/ 194507 w 393014"/>
                  <a:gd name="connsiteY6" fmla="*/ 131682 h 248261"/>
                  <a:gd name="connsiteX7" fmla="*/ 324745 w 393014"/>
                  <a:gd name="connsiteY7" fmla="*/ 234079 h 248261"/>
                  <a:gd name="connsiteX8" fmla="*/ 393007 w 393014"/>
                  <a:gd name="connsiteY8" fmla="*/ 246422 h 248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3014" h="248261">
                    <a:moveTo>
                      <a:pt x="393007" y="246422"/>
                    </a:moveTo>
                    <a:cubicBezTo>
                      <a:pt x="393542" y="246385"/>
                      <a:pt x="365352" y="253440"/>
                      <a:pt x="322585" y="240158"/>
                    </a:cubicBezTo>
                    <a:cubicBezTo>
                      <a:pt x="278987" y="228184"/>
                      <a:pt x="230812" y="187343"/>
                      <a:pt x="187722" y="137586"/>
                    </a:cubicBezTo>
                    <a:cubicBezTo>
                      <a:pt x="144706" y="87323"/>
                      <a:pt x="103388" y="44105"/>
                      <a:pt x="65016" y="23924"/>
                    </a:cubicBezTo>
                    <a:cubicBezTo>
                      <a:pt x="27705" y="2049"/>
                      <a:pt x="-358" y="1938"/>
                      <a:pt x="12" y="787"/>
                    </a:cubicBezTo>
                    <a:cubicBezTo>
                      <a:pt x="-680" y="-549"/>
                      <a:pt x="28821" y="-2704"/>
                      <a:pt x="68117" y="18416"/>
                    </a:cubicBezTo>
                    <a:cubicBezTo>
                      <a:pt x="108327" y="37741"/>
                      <a:pt x="151888" y="81741"/>
                      <a:pt x="194507" y="131682"/>
                    </a:cubicBezTo>
                    <a:cubicBezTo>
                      <a:pt x="237448" y="181264"/>
                      <a:pt x="283279" y="221165"/>
                      <a:pt x="324745" y="234079"/>
                    </a:cubicBezTo>
                    <a:cubicBezTo>
                      <a:pt x="365278" y="248512"/>
                      <a:pt x="393220" y="243972"/>
                      <a:pt x="393007" y="24642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5" name="Freeform 534">
                <a:extLst>
                  <a:ext uri="{FF2B5EF4-FFF2-40B4-BE49-F238E27FC236}">
                    <a16:creationId xmlns:a16="http://schemas.microsoft.com/office/drawing/2014/main" id="{C0676608-A428-26E0-7702-D4EF052D3C10}"/>
                  </a:ext>
                </a:extLst>
              </p:cNvPr>
              <p:cNvSpPr/>
              <p:nvPr/>
            </p:nvSpPr>
            <p:spPr>
              <a:xfrm>
                <a:off x="6012502" y="-3144227"/>
                <a:ext cx="150391" cy="222463"/>
              </a:xfrm>
              <a:custGeom>
                <a:avLst/>
                <a:gdLst>
                  <a:gd name="connsiteX0" fmla="*/ 16 w 150391"/>
                  <a:gd name="connsiteY0" fmla="*/ 222150 h 222463"/>
                  <a:gd name="connsiteX1" fmla="*/ 67622 w 150391"/>
                  <a:gd name="connsiteY1" fmla="*/ 107585 h 222463"/>
                  <a:gd name="connsiteX2" fmla="*/ 150377 w 150391"/>
                  <a:gd name="connsiteY2" fmla="*/ 408 h 222463"/>
                  <a:gd name="connsiteX3" fmla="*/ 76170 w 150391"/>
                  <a:gd name="connsiteY3" fmla="*/ 110542 h 222463"/>
                  <a:gd name="connsiteX4" fmla="*/ 16 w 150391"/>
                  <a:gd name="connsiteY4" fmla="*/ 222150 h 222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391" h="222463">
                    <a:moveTo>
                      <a:pt x="16" y="222150"/>
                    </a:moveTo>
                    <a:cubicBezTo>
                      <a:pt x="-1028" y="220786"/>
                      <a:pt x="50388" y="183685"/>
                      <a:pt x="67622" y="107585"/>
                    </a:cubicBezTo>
                    <a:cubicBezTo>
                      <a:pt x="88937" y="31310"/>
                      <a:pt x="149583" y="-4271"/>
                      <a:pt x="150377" y="408"/>
                    </a:cubicBezTo>
                    <a:cubicBezTo>
                      <a:pt x="151383" y="905"/>
                      <a:pt x="96866" y="36422"/>
                      <a:pt x="76170" y="110542"/>
                    </a:cubicBezTo>
                    <a:cubicBezTo>
                      <a:pt x="59074" y="187425"/>
                      <a:pt x="809" y="226396"/>
                      <a:pt x="16" y="22215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6" name="Freeform 535">
                <a:extLst>
                  <a:ext uri="{FF2B5EF4-FFF2-40B4-BE49-F238E27FC236}">
                    <a16:creationId xmlns:a16="http://schemas.microsoft.com/office/drawing/2014/main" id="{6DF419E6-A63E-39D4-AD88-A20ED60A931F}"/>
                  </a:ext>
                </a:extLst>
              </p:cNvPr>
              <p:cNvSpPr/>
              <p:nvPr/>
            </p:nvSpPr>
            <p:spPr>
              <a:xfrm>
                <a:off x="6031713" y="-3104842"/>
                <a:ext cx="138563" cy="173410"/>
              </a:xfrm>
              <a:custGeom>
                <a:avLst/>
                <a:gdLst>
                  <a:gd name="connsiteX0" fmla="*/ 61 w 138563"/>
                  <a:gd name="connsiteY0" fmla="*/ 173342 h 173410"/>
                  <a:gd name="connsiteX1" fmla="*/ 91465 w 138563"/>
                  <a:gd name="connsiteY1" fmla="*/ 103717 h 173410"/>
                  <a:gd name="connsiteX2" fmla="*/ 137259 w 138563"/>
                  <a:gd name="connsiteY2" fmla="*/ 21 h 173410"/>
                  <a:gd name="connsiteX3" fmla="*/ 98425 w 138563"/>
                  <a:gd name="connsiteY3" fmla="*/ 109326 h 173410"/>
                  <a:gd name="connsiteX4" fmla="*/ 61 w 138563"/>
                  <a:gd name="connsiteY4" fmla="*/ 173342 h 173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563" h="173410">
                    <a:moveTo>
                      <a:pt x="61" y="173342"/>
                    </a:moveTo>
                    <a:cubicBezTo>
                      <a:pt x="-2035" y="169887"/>
                      <a:pt x="50360" y="152617"/>
                      <a:pt x="91465" y="103717"/>
                    </a:cubicBezTo>
                    <a:cubicBezTo>
                      <a:pt x="133004" y="54282"/>
                      <a:pt x="135099" y="-771"/>
                      <a:pt x="137259" y="21"/>
                    </a:cubicBezTo>
                    <a:cubicBezTo>
                      <a:pt x="140148" y="-1277"/>
                      <a:pt x="142124" y="57156"/>
                      <a:pt x="98425" y="109326"/>
                    </a:cubicBezTo>
                    <a:cubicBezTo>
                      <a:pt x="54938" y="160962"/>
                      <a:pt x="-521" y="174521"/>
                      <a:pt x="61" y="17334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7" name="Freeform 536">
                <a:extLst>
                  <a:ext uri="{FF2B5EF4-FFF2-40B4-BE49-F238E27FC236}">
                    <a16:creationId xmlns:a16="http://schemas.microsoft.com/office/drawing/2014/main" id="{922C3D0F-71D5-F1C1-32E7-90A28BBE7448}"/>
                  </a:ext>
                </a:extLst>
              </p:cNvPr>
              <p:cNvSpPr/>
              <p:nvPr/>
            </p:nvSpPr>
            <p:spPr>
              <a:xfrm>
                <a:off x="6466784" y="-2856846"/>
                <a:ext cx="95897" cy="36669"/>
              </a:xfrm>
              <a:custGeom>
                <a:avLst/>
                <a:gdLst>
                  <a:gd name="connsiteX0" fmla="*/ 95405 w 95897"/>
                  <a:gd name="connsiteY0" fmla="*/ 36235 h 36669"/>
                  <a:gd name="connsiteX1" fmla="*/ 49611 w 95897"/>
                  <a:gd name="connsiteY1" fmla="*/ 11873 h 36669"/>
                  <a:gd name="connsiteX2" fmla="*/ 502 w 95897"/>
                  <a:gd name="connsiteY2" fmla="*/ 31271 h 36669"/>
                  <a:gd name="connsiteX3" fmla="*/ 49611 w 95897"/>
                  <a:gd name="connsiteY3" fmla="*/ 0 h 36669"/>
                  <a:gd name="connsiteX4" fmla="*/ 95405 w 95897"/>
                  <a:gd name="connsiteY4" fmla="*/ 36235 h 366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97" h="36669">
                    <a:moveTo>
                      <a:pt x="95405" y="36235"/>
                    </a:moveTo>
                    <a:cubicBezTo>
                      <a:pt x="90753" y="40371"/>
                      <a:pt x="74921" y="13632"/>
                      <a:pt x="49611" y="11873"/>
                    </a:cubicBezTo>
                    <a:cubicBezTo>
                      <a:pt x="23866" y="11799"/>
                      <a:pt x="3705" y="35370"/>
                      <a:pt x="502" y="31271"/>
                    </a:cubicBezTo>
                    <a:cubicBezTo>
                      <a:pt x="-2996" y="30119"/>
                      <a:pt x="11607" y="1547"/>
                      <a:pt x="49611" y="0"/>
                    </a:cubicBezTo>
                    <a:cubicBezTo>
                      <a:pt x="88620" y="4283"/>
                      <a:pt x="98359" y="36484"/>
                      <a:pt x="95405" y="3623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8" name="Freeform 537">
                <a:extLst>
                  <a:ext uri="{FF2B5EF4-FFF2-40B4-BE49-F238E27FC236}">
                    <a16:creationId xmlns:a16="http://schemas.microsoft.com/office/drawing/2014/main" id="{A8BDBBDB-A8D6-5D41-55D0-047F7EAC0FF8}"/>
                  </a:ext>
                </a:extLst>
              </p:cNvPr>
              <p:cNvSpPr/>
              <p:nvPr/>
            </p:nvSpPr>
            <p:spPr>
              <a:xfrm>
                <a:off x="6121082" y="-2874328"/>
                <a:ext cx="95977" cy="34620"/>
              </a:xfrm>
              <a:custGeom>
                <a:avLst/>
                <a:gdLst>
                  <a:gd name="connsiteX0" fmla="*/ 95558 w 95977"/>
                  <a:gd name="connsiteY0" fmla="*/ 33389 h 34620"/>
                  <a:gd name="connsiteX1" fmla="*/ 47318 w 95977"/>
                  <a:gd name="connsiteY1" fmla="*/ 12628 h 34620"/>
                  <a:gd name="connsiteX2" fmla="*/ 545 w 95977"/>
                  <a:gd name="connsiteY2" fmla="*/ 34181 h 34620"/>
                  <a:gd name="connsiteX3" fmla="*/ 47678 w 95977"/>
                  <a:gd name="connsiteY3" fmla="*/ 0 h 34620"/>
                  <a:gd name="connsiteX4" fmla="*/ 95558 w 95977"/>
                  <a:gd name="connsiteY4" fmla="*/ 33389 h 34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977" h="34620">
                    <a:moveTo>
                      <a:pt x="95558" y="33389"/>
                    </a:moveTo>
                    <a:cubicBezTo>
                      <a:pt x="91303" y="37847"/>
                      <a:pt x="72555" y="12803"/>
                      <a:pt x="47318" y="12628"/>
                    </a:cubicBezTo>
                    <a:cubicBezTo>
                      <a:pt x="21499" y="14139"/>
                      <a:pt x="3970" y="38133"/>
                      <a:pt x="545" y="34181"/>
                    </a:cubicBezTo>
                    <a:cubicBezTo>
                      <a:pt x="-2917" y="33242"/>
                      <a:pt x="9813" y="3813"/>
                      <a:pt x="47678" y="0"/>
                    </a:cubicBezTo>
                    <a:cubicBezTo>
                      <a:pt x="86835" y="2008"/>
                      <a:pt x="98447" y="33528"/>
                      <a:pt x="95558" y="3338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9" name="Freeform 538">
                <a:extLst>
                  <a:ext uri="{FF2B5EF4-FFF2-40B4-BE49-F238E27FC236}">
                    <a16:creationId xmlns:a16="http://schemas.microsoft.com/office/drawing/2014/main" id="{8BB062C4-B4F3-538E-DA20-D4ADB860D799}"/>
                  </a:ext>
                </a:extLst>
              </p:cNvPr>
              <p:cNvSpPr/>
              <p:nvPr/>
            </p:nvSpPr>
            <p:spPr>
              <a:xfrm>
                <a:off x="6272262" y="-2639382"/>
                <a:ext cx="44391" cy="29683"/>
              </a:xfrm>
              <a:custGeom>
                <a:avLst/>
                <a:gdLst>
                  <a:gd name="connsiteX0" fmla="*/ 44367 w 44391"/>
                  <a:gd name="connsiteY0" fmla="*/ 28023 h 29683"/>
                  <a:gd name="connsiteX1" fmla="*/ 16572 w 44391"/>
                  <a:gd name="connsiteY1" fmla="*/ 23095 h 29683"/>
                  <a:gd name="connsiteX2" fmla="*/ 234 w 44391"/>
                  <a:gd name="connsiteY2" fmla="*/ 31 h 29683"/>
                  <a:gd name="connsiteX3" fmla="*/ 19813 w 44391"/>
                  <a:gd name="connsiteY3" fmla="*/ 18600 h 29683"/>
                  <a:gd name="connsiteX4" fmla="*/ 44367 w 44391"/>
                  <a:gd name="connsiteY4" fmla="*/ 28023 h 29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91" h="29683">
                    <a:moveTo>
                      <a:pt x="44367" y="28023"/>
                    </a:moveTo>
                    <a:cubicBezTo>
                      <a:pt x="45087" y="29138"/>
                      <a:pt x="30382" y="32951"/>
                      <a:pt x="16572" y="23095"/>
                    </a:cubicBezTo>
                    <a:cubicBezTo>
                      <a:pt x="3372" y="13276"/>
                      <a:pt x="-1132" y="575"/>
                      <a:pt x="234" y="31"/>
                    </a:cubicBezTo>
                    <a:cubicBezTo>
                      <a:pt x="1637" y="-650"/>
                      <a:pt x="8163" y="9896"/>
                      <a:pt x="19813" y="18600"/>
                    </a:cubicBezTo>
                    <a:cubicBezTo>
                      <a:pt x="31600" y="27166"/>
                      <a:pt x="44228" y="26080"/>
                      <a:pt x="44367" y="28023"/>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0" name="Freeform 539">
                <a:extLst>
                  <a:ext uri="{FF2B5EF4-FFF2-40B4-BE49-F238E27FC236}">
                    <a16:creationId xmlns:a16="http://schemas.microsoft.com/office/drawing/2014/main" id="{AC5441D1-DE06-A437-D874-775BB7A99FDE}"/>
                  </a:ext>
                </a:extLst>
              </p:cNvPr>
              <p:cNvSpPr/>
              <p:nvPr/>
            </p:nvSpPr>
            <p:spPr>
              <a:xfrm>
                <a:off x="6070123" y="-2683054"/>
                <a:ext cx="112707" cy="59079"/>
              </a:xfrm>
              <a:custGeom>
                <a:avLst/>
                <a:gdLst>
                  <a:gd name="connsiteX0" fmla="*/ 112695 w 112707"/>
                  <a:gd name="connsiteY0" fmla="*/ 31905 h 59079"/>
                  <a:gd name="connsiteX1" fmla="*/ 55113 w 112707"/>
                  <a:gd name="connsiteY1" fmla="*/ 58994 h 59079"/>
                  <a:gd name="connsiteX2" fmla="*/ 14 w 112707"/>
                  <a:gd name="connsiteY2" fmla="*/ 27226 h 59079"/>
                  <a:gd name="connsiteX3" fmla="*/ 57532 w 112707"/>
                  <a:gd name="connsiteY3" fmla="*/ 100 h 59079"/>
                  <a:gd name="connsiteX4" fmla="*/ 112695 w 112707"/>
                  <a:gd name="connsiteY4" fmla="*/ 31905 h 5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707" h="59079">
                    <a:moveTo>
                      <a:pt x="112695" y="31905"/>
                    </a:moveTo>
                    <a:cubicBezTo>
                      <a:pt x="112086" y="48097"/>
                      <a:pt x="86304" y="60219"/>
                      <a:pt x="55113" y="58994"/>
                    </a:cubicBezTo>
                    <a:cubicBezTo>
                      <a:pt x="23996" y="57741"/>
                      <a:pt x="-669" y="43455"/>
                      <a:pt x="14" y="27226"/>
                    </a:cubicBezTo>
                    <a:cubicBezTo>
                      <a:pt x="559" y="11005"/>
                      <a:pt x="26377" y="-1236"/>
                      <a:pt x="57532" y="100"/>
                    </a:cubicBezTo>
                    <a:cubicBezTo>
                      <a:pt x="88649" y="1398"/>
                      <a:pt x="113342" y="15611"/>
                      <a:pt x="112695" y="3190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1" name="Freeform 540">
                <a:extLst>
                  <a:ext uri="{FF2B5EF4-FFF2-40B4-BE49-F238E27FC236}">
                    <a16:creationId xmlns:a16="http://schemas.microsoft.com/office/drawing/2014/main" id="{05174E8D-D636-FC57-7194-A7368C2AD6DF}"/>
                  </a:ext>
                </a:extLst>
              </p:cNvPr>
              <p:cNvSpPr/>
              <p:nvPr/>
            </p:nvSpPr>
            <p:spPr>
              <a:xfrm>
                <a:off x="6498565" y="-2663367"/>
                <a:ext cx="112710" cy="58961"/>
              </a:xfrm>
              <a:custGeom>
                <a:avLst/>
                <a:gdLst>
                  <a:gd name="connsiteX0" fmla="*/ 112695 w 112710"/>
                  <a:gd name="connsiteY0" fmla="*/ 31790 h 58961"/>
                  <a:gd name="connsiteX1" fmla="*/ 55187 w 112710"/>
                  <a:gd name="connsiteY1" fmla="*/ 58852 h 58961"/>
                  <a:gd name="connsiteX2" fmla="*/ 14 w 112710"/>
                  <a:gd name="connsiteY2" fmla="*/ 27185 h 58961"/>
                  <a:gd name="connsiteX3" fmla="*/ 57596 w 112710"/>
                  <a:gd name="connsiteY3" fmla="*/ 96 h 58961"/>
                  <a:gd name="connsiteX4" fmla="*/ 112695 w 112710"/>
                  <a:gd name="connsiteY4" fmla="*/ 31790 h 589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710" h="58961">
                    <a:moveTo>
                      <a:pt x="112695" y="31790"/>
                    </a:moveTo>
                    <a:cubicBezTo>
                      <a:pt x="112013" y="48057"/>
                      <a:pt x="86304" y="60252"/>
                      <a:pt x="55187" y="58852"/>
                    </a:cubicBezTo>
                    <a:cubicBezTo>
                      <a:pt x="24033" y="57590"/>
                      <a:pt x="-669" y="43488"/>
                      <a:pt x="14" y="27185"/>
                    </a:cubicBezTo>
                    <a:cubicBezTo>
                      <a:pt x="660" y="10854"/>
                      <a:pt x="26479" y="-1203"/>
                      <a:pt x="57596" y="96"/>
                    </a:cubicBezTo>
                    <a:cubicBezTo>
                      <a:pt x="88686" y="1284"/>
                      <a:pt x="113415" y="15487"/>
                      <a:pt x="112695" y="3179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2" name="Freeform 541">
                <a:extLst>
                  <a:ext uri="{FF2B5EF4-FFF2-40B4-BE49-F238E27FC236}">
                    <a16:creationId xmlns:a16="http://schemas.microsoft.com/office/drawing/2014/main" id="{A57D7614-C892-58AD-80BE-C69C4A65DACF}"/>
                  </a:ext>
                </a:extLst>
              </p:cNvPr>
              <p:cNvSpPr/>
              <p:nvPr/>
            </p:nvSpPr>
            <p:spPr>
              <a:xfrm>
                <a:off x="6235425" y="-2560303"/>
                <a:ext cx="184414" cy="105112"/>
              </a:xfrm>
              <a:custGeom>
                <a:avLst/>
                <a:gdLst>
                  <a:gd name="connsiteX0" fmla="*/ 0 w 184414"/>
                  <a:gd name="connsiteY0" fmla="*/ 0 h 105112"/>
                  <a:gd name="connsiteX1" fmla="*/ 184184 w 184414"/>
                  <a:gd name="connsiteY1" fmla="*/ 4430 h 105112"/>
                  <a:gd name="connsiteX2" fmla="*/ 89826 w 184414"/>
                  <a:gd name="connsiteY2" fmla="*/ 103622 h 105112"/>
                  <a:gd name="connsiteX3" fmla="*/ 0 w 184414"/>
                  <a:gd name="connsiteY3" fmla="*/ 0 h 105112"/>
                </a:gdLst>
                <a:ahLst/>
                <a:cxnLst>
                  <a:cxn ang="0">
                    <a:pos x="connsiteX0" y="connsiteY0"/>
                  </a:cxn>
                  <a:cxn ang="0">
                    <a:pos x="connsiteX1" y="connsiteY1"/>
                  </a:cxn>
                  <a:cxn ang="0">
                    <a:pos x="connsiteX2" y="connsiteY2"/>
                  </a:cxn>
                  <a:cxn ang="0">
                    <a:pos x="connsiteX3" y="connsiteY3"/>
                  </a:cxn>
                </a:cxnLst>
                <a:rect l="l" t="t" r="r" b="b"/>
                <a:pathLst>
                  <a:path w="184414" h="105112">
                    <a:moveTo>
                      <a:pt x="0" y="0"/>
                    </a:moveTo>
                    <a:lnTo>
                      <a:pt x="184184" y="4430"/>
                    </a:lnTo>
                    <a:cubicBezTo>
                      <a:pt x="184184" y="4430"/>
                      <a:pt x="193747" y="119419"/>
                      <a:pt x="89826" y="103622"/>
                    </a:cubicBezTo>
                    <a:cubicBezTo>
                      <a:pt x="17816" y="92827"/>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3" name="Freeform 542">
                <a:extLst>
                  <a:ext uri="{FF2B5EF4-FFF2-40B4-BE49-F238E27FC236}">
                    <a16:creationId xmlns:a16="http://schemas.microsoft.com/office/drawing/2014/main" id="{C06EF805-9558-703E-F174-35914A3C831D}"/>
                  </a:ext>
                </a:extLst>
              </p:cNvPr>
              <p:cNvSpPr/>
              <p:nvPr/>
            </p:nvSpPr>
            <p:spPr>
              <a:xfrm>
                <a:off x="6131428" y="-2736327"/>
                <a:ext cx="64202" cy="38223"/>
              </a:xfrm>
              <a:custGeom>
                <a:avLst/>
                <a:gdLst>
                  <a:gd name="connsiteX0" fmla="*/ 64194 w 64202"/>
                  <a:gd name="connsiteY0" fmla="*/ 5844 h 38223"/>
                  <a:gd name="connsiteX1" fmla="*/ 32753 w 64202"/>
                  <a:gd name="connsiteY1" fmla="*/ 38220 h 38223"/>
                  <a:gd name="connsiteX2" fmla="*/ 12 w 64202"/>
                  <a:gd name="connsiteY2" fmla="*/ 7171 h 38223"/>
                  <a:gd name="connsiteX3" fmla="*/ 31415 w 64202"/>
                  <a:gd name="connsiteY3" fmla="*/ 16345 h 38223"/>
                  <a:gd name="connsiteX4" fmla="*/ 64194 w 64202"/>
                  <a:gd name="connsiteY4" fmla="*/ 5844 h 38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02" h="38223">
                    <a:moveTo>
                      <a:pt x="64194" y="5844"/>
                    </a:moveTo>
                    <a:cubicBezTo>
                      <a:pt x="64590" y="23363"/>
                      <a:pt x="50597" y="37760"/>
                      <a:pt x="32753" y="38220"/>
                    </a:cubicBezTo>
                    <a:cubicBezTo>
                      <a:pt x="15086" y="38441"/>
                      <a:pt x="372" y="24736"/>
                      <a:pt x="12" y="7171"/>
                    </a:cubicBezTo>
                    <a:cubicBezTo>
                      <a:pt x="-459" y="-10385"/>
                      <a:pt x="13562" y="16704"/>
                      <a:pt x="31415" y="16345"/>
                    </a:cubicBezTo>
                    <a:cubicBezTo>
                      <a:pt x="49083" y="15949"/>
                      <a:pt x="63834" y="-11749"/>
                      <a:pt x="64194" y="584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4" name="Freeform 543">
                <a:extLst>
                  <a:ext uri="{FF2B5EF4-FFF2-40B4-BE49-F238E27FC236}">
                    <a16:creationId xmlns:a16="http://schemas.microsoft.com/office/drawing/2014/main" id="{F21333E0-5A37-0CA2-CEE4-D1081F08447D}"/>
                  </a:ext>
                </a:extLst>
              </p:cNvPr>
              <p:cNvSpPr/>
              <p:nvPr/>
            </p:nvSpPr>
            <p:spPr>
              <a:xfrm>
                <a:off x="6483246" y="-2724581"/>
                <a:ext cx="64125" cy="38102"/>
              </a:xfrm>
              <a:custGeom>
                <a:avLst/>
                <a:gdLst>
                  <a:gd name="connsiteX0" fmla="*/ 64118 w 64125"/>
                  <a:gd name="connsiteY0" fmla="*/ 5575 h 38102"/>
                  <a:gd name="connsiteX1" fmla="*/ 32752 w 64125"/>
                  <a:gd name="connsiteY1" fmla="*/ 38099 h 38102"/>
                  <a:gd name="connsiteX2" fmla="*/ 10 w 64125"/>
                  <a:gd name="connsiteY2" fmla="*/ 7012 h 38102"/>
                  <a:gd name="connsiteX3" fmla="*/ 31349 w 64125"/>
                  <a:gd name="connsiteY3" fmla="*/ 17697 h 38102"/>
                  <a:gd name="connsiteX4" fmla="*/ 64118 w 64125"/>
                  <a:gd name="connsiteY4" fmla="*/ 5575 h 38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125" h="38102">
                    <a:moveTo>
                      <a:pt x="64118" y="5575"/>
                    </a:moveTo>
                    <a:cubicBezTo>
                      <a:pt x="64478" y="23131"/>
                      <a:pt x="50595" y="37666"/>
                      <a:pt x="32752" y="38099"/>
                    </a:cubicBezTo>
                    <a:cubicBezTo>
                      <a:pt x="15121" y="38348"/>
                      <a:pt x="370" y="24531"/>
                      <a:pt x="10" y="7012"/>
                    </a:cubicBezTo>
                    <a:cubicBezTo>
                      <a:pt x="-424" y="-10507"/>
                      <a:pt x="13644" y="17992"/>
                      <a:pt x="31349" y="17697"/>
                    </a:cubicBezTo>
                    <a:cubicBezTo>
                      <a:pt x="49155" y="17301"/>
                      <a:pt x="63657" y="-11916"/>
                      <a:pt x="64118" y="557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5" name="Freeform 544">
                <a:extLst>
                  <a:ext uri="{FF2B5EF4-FFF2-40B4-BE49-F238E27FC236}">
                    <a16:creationId xmlns:a16="http://schemas.microsoft.com/office/drawing/2014/main" id="{2183AFC4-991D-C8E1-8DC7-7A4E57D93A06}"/>
                  </a:ext>
                </a:extLst>
              </p:cNvPr>
              <p:cNvSpPr/>
              <p:nvPr/>
            </p:nvSpPr>
            <p:spPr>
              <a:xfrm>
                <a:off x="5986951" y="-2209576"/>
                <a:ext cx="341380" cy="310371"/>
              </a:xfrm>
              <a:custGeom>
                <a:avLst/>
                <a:gdLst>
                  <a:gd name="connsiteX0" fmla="*/ 341253 w 341380"/>
                  <a:gd name="connsiteY0" fmla="*/ 224 h 310371"/>
                  <a:gd name="connsiteX1" fmla="*/ 90293 w 341380"/>
                  <a:gd name="connsiteY1" fmla="*/ 253559 h 310371"/>
                  <a:gd name="connsiteX2" fmla="*/ 36237 w 341380"/>
                  <a:gd name="connsiteY2" fmla="*/ 285005 h 310371"/>
                  <a:gd name="connsiteX3" fmla="*/ 26646 w 341380"/>
                  <a:gd name="connsiteY3" fmla="*/ 243952 h 310371"/>
                  <a:gd name="connsiteX4" fmla="*/ 48321 w 341380"/>
                  <a:gd name="connsiteY4" fmla="*/ 139538 h 310371"/>
                  <a:gd name="connsiteX5" fmla="*/ 30468 w 341380"/>
                  <a:gd name="connsiteY5" fmla="*/ 131654 h 310371"/>
                  <a:gd name="connsiteX6" fmla="*/ 30182 w 341380"/>
                  <a:gd name="connsiteY6" fmla="*/ 132381 h 310371"/>
                  <a:gd name="connsiteX7" fmla="*/ 1410 w 341380"/>
                  <a:gd name="connsiteY7" fmla="*/ 241898 h 310371"/>
                  <a:gd name="connsiteX8" fmla="*/ 35194 w 341380"/>
                  <a:gd name="connsiteY8" fmla="*/ 310372 h 310371"/>
                  <a:gd name="connsiteX9" fmla="*/ 108285 w 341380"/>
                  <a:gd name="connsiteY9" fmla="*/ 273095 h 310371"/>
                  <a:gd name="connsiteX10" fmla="*/ 341253 w 341380"/>
                  <a:gd name="connsiteY10" fmla="*/ 224 h 310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380" h="310371">
                    <a:moveTo>
                      <a:pt x="341253" y="224"/>
                    </a:moveTo>
                    <a:cubicBezTo>
                      <a:pt x="333610" y="-6113"/>
                      <a:pt x="235744" y="122876"/>
                      <a:pt x="90293" y="253559"/>
                    </a:cubicBezTo>
                    <a:cubicBezTo>
                      <a:pt x="72727" y="267808"/>
                      <a:pt x="49798" y="284719"/>
                      <a:pt x="36237" y="285005"/>
                    </a:cubicBezTo>
                    <a:cubicBezTo>
                      <a:pt x="28779" y="287704"/>
                      <a:pt x="23434" y="263019"/>
                      <a:pt x="26646" y="243952"/>
                    </a:cubicBezTo>
                    <a:cubicBezTo>
                      <a:pt x="30182" y="205092"/>
                      <a:pt x="40345" y="169400"/>
                      <a:pt x="48321" y="139538"/>
                    </a:cubicBezTo>
                    <a:cubicBezTo>
                      <a:pt x="42404" y="137236"/>
                      <a:pt x="36385" y="134574"/>
                      <a:pt x="30468" y="131654"/>
                    </a:cubicBezTo>
                    <a:cubicBezTo>
                      <a:pt x="30394" y="131875"/>
                      <a:pt x="30293" y="132124"/>
                      <a:pt x="30182" y="132381"/>
                    </a:cubicBezTo>
                    <a:cubicBezTo>
                      <a:pt x="19649" y="162602"/>
                      <a:pt x="6855" y="198469"/>
                      <a:pt x="1410" y="241898"/>
                    </a:cubicBezTo>
                    <a:cubicBezTo>
                      <a:pt x="1843" y="258809"/>
                      <a:pt x="-11357" y="297919"/>
                      <a:pt x="35194" y="310372"/>
                    </a:cubicBezTo>
                    <a:cubicBezTo>
                      <a:pt x="70890" y="307203"/>
                      <a:pt x="86869" y="288100"/>
                      <a:pt x="108285" y="273095"/>
                    </a:cubicBezTo>
                    <a:cubicBezTo>
                      <a:pt x="259117" y="137521"/>
                      <a:pt x="345149" y="2886"/>
                      <a:pt x="341253"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6" name="Freeform 545">
                <a:extLst>
                  <a:ext uri="{FF2B5EF4-FFF2-40B4-BE49-F238E27FC236}">
                    <a16:creationId xmlns:a16="http://schemas.microsoft.com/office/drawing/2014/main" id="{DD6B0F7E-7AAF-1C99-60A1-73F01D1A5ACC}"/>
                  </a:ext>
                </a:extLst>
              </p:cNvPr>
              <p:cNvSpPr/>
              <p:nvPr/>
            </p:nvSpPr>
            <p:spPr>
              <a:xfrm>
                <a:off x="6422406" y="-2211345"/>
                <a:ext cx="318631" cy="306109"/>
              </a:xfrm>
              <a:custGeom>
                <a:avLst/>
                <a:gdLst>
                  <a:gd name="connsiteX0" fmla="*/ 275939 w 318631"/>
                  <a:gd name="connsiteY0" fmla="*/ 151633 h 306109"/>
                  <a:gd name="connsiteX1" fmla="*/ 225667 w 318631"/>
                  <a:gd name="connsiteY1" fmla="*/ 246689 h 306109"/>
                  <a:gd name="connsiteX2" fmla="*/ 166 w 318631"/>
                  <a:gd name="connsiteY2" fmla="*/ 197 h 306109"/>
                  <a:gd name="connsiteX3" fmla="*/ 206809 w 318631"/>
                  <a:gd name="connsiteY3" fmla="*/ 265506 h 306109"/>
                  <a:gd name="connsiteX4" fmla="*/ 271000 w 318631"/>
                  <a:gd name="connsiteY4" fmla="*/ 305269 h 306109"/>
                  <a:gd name="connsiteX5" fmla="*/ 318013 w 318631"/>
                  <a:gd name="connsiteY5" fmla="*/ 251082 h 306109"/>
                  <a:gd name="connsiteX6" fmla="*/ 294650 w 318631"/>
                  <a:gd name="connsiteY6" fmla="*/ 146668 h 306109"/>
                  <a:gd name="connsiteX7" fmla="*/ 288308 w 318631"/>
                  <a:gd name="connsiteY7" fmla="*/ 129398 h 306109"/>
                  <a:gd name="connsiteX8" fmla="*/ 272329 w 318631"/>
                  <a:gd name="connsiteY8" fmla="*/ 138139 h 306109"/>
                  <a:gd name="connsiteX9" fmla="*/ 275939 w 318631"/>
                  <a:gd name="connsiteY9" fmla="*/ 151633 h 30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631" h="306109">
                    <a:moveTo>
                      <a:pt x="275939" y="151633"/>
                    </a:moveTo>
                    <a:cubicBezTo>
                      <a:pt x="288558" y="192326"/>
                      <a:pt x="323136" y="346681"/>
                      <a:pt x="225667" y="246689"/>
                    </a:cubicBezTo>
                    <a:cubicBezTo>
                      <a:pt x="94672" y="118815"/>
                      <a:pt x="7957" y="-5633"/>
                      <a:pt x="166" y="197"/>
                    </a:cubicBezTo>
                    <a:cubicBezTo>
                      <a:pt x="-4015" y="2859"/>
                      <a:pt x="70764" y="132631"/>
                      <a:pt x="206809" y="265506"/>
                    </a:cubicBezTo>
                    <a:cubicBezTo>
                      <a:pt x="225132" y="281192"/>
                      <a:pt x="242329" y="297348"/>
                      <a:pt x="271000" y="305269"/>
                    </a:cubicBezTo>
                    <a:cubicBezTo>
                      <a:pt x="313111" y="312933"/>
                      <a:pt x="321189" y="266013"/>
                      <a:pt x="318013" y="251082"/>
                    </a:cubicBezTo>
                    <a:cubicBezTo>
                      <a:pt x="315742" y="209164"/>
                      <a:pt x="304167" y="175268"/>
                      <a:pt x="294650" y="146668"/>
                    </a:cubicBezTo>
                    <a:cubicBezTo>
                      <a:pt x="292527" y="140626"/>
                      <a:pt x="290394" y="134906"/>
                      <a:pt x="288308" y="129398"/>
                    </a:cubicBezTo>
                    <a:cubicBezTo>
                      <a:pt x="283037" y="132493"/>
                      <a:pt x="277702" y="135403"/>
                      <a:pt x="272329" y="138139"/>
                    </a:cubicBezTo>
                    <a:cubicBezTo>
                      <a:pt x="273520" y="142532"/>
                      <a:pt x="274674" y="146990"/>
                      <a:pt x="275939" y="15163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9" name="Freeform 548">
                <a:extLst>
                  <a:ext uri="{FF2B5EF4-FFF2-40B4-BE49-F238E27FC236}">
                    <a16:creationId xmlns:a16="http://schemas.microsoft.com/office/drawing/2014/main" id="{8CC85902-C627-7FDE-138F-C7E3E3F75FB1}"/>
                  </a:ext>
                </a:extLst>
              </p:cNvPr>
              <p:cNvSpPr/>
              <p:nvPr/>
            </p:nvSpPr>
            <p:spPr>
              <a:xfrm>
                <a:off x="6278129" y="-2329646"/>
                <a:ext cx="87916" cy="157011"/>
              </a:xfrm>
              <a:custGeom>
                <a:avLst/>
                <a:gdLst>
                  <a:gd name="connsiteX0" fmla="*/ 86999 w 87916"/>
                  <a:gd name="connsiteY0" fmla="*/ 82871 h 157011"/>
                  <a:gd name="connsiteX1" fmla="*/ 34964 w 87916"/>
                  <a:gd name="connsiteY1" fmla="*/ 156889 h 157011"/>
                  <a:gd name="connsiteX2" fmla="*/ 930 w 87916"/>
                  <a:gd name="connsiteY2" fmla="*/ 74166 h 157011"/>
                  <a:gd name="connsiteX3" fmla="*/ 52928 w 87916"/>
                  <a:gd name="connsiteY3" fmla="*/ 120 h 157011"/>
                  <a:gd name="connsiteX4" fmla="*/ 86999 w 87916"/>
                  <a:gd name="connsiteY4" fmla="*/ 82871 h 157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916" h="157011">
                    <a:moveTo>
                      <a:pt x="86999" y="82871"/>
                    </a:moveTo>
                    <a:cubicBezTo>
                      <a:pt x="81986" y="126125"/>
                      <a:pt x="58734" y="159293"/>
                      <a:pt x="34964" y="156889"/>
                    </a:cubicBezTo>
                    <a:cubicBezTo>
                      <a:pt x="11204" y="154512"/>
                      <a:pt x="-4008" y="117448"/>
                      <a:pt x="930" y="74166"/>
                    </a:cubicBezTo>
                    <a:cubicBezTo>
                      <a:pt x="5906" y="30848"/>
                      <a:pt x="29167" y="-2256"/>
                      <a:pt x="52928" y="120"/>
                    </a:cubicBezTo>
                    <a:cubicBezTo>
                      <a:pt x="76688" y="2534"/>
                      <a:pt x="91901" y="39552"/>
                      <a:pt x="86999" y="8287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0" name="Freeform 549">
                <a:extLst>
                  <a:ext uri="{FF2B5EF4-FFF2-40B4-BE49-F238E27FC236}">
                    <a16:creationId xmlns:a16="http://schemas.microsoft.com/office/drawing/2014/main" id="{764C8A8E-2365-16B8-C229-02C0682F85AB}"/>
                  </a:ext>
                </a:extLst>
              </p:cNvPr>
              <p:cNvSpPr/>
              <p:nvPr/>
            </p:nvSpPr>
            <p:spPr>
              <a:xfrm>
                <a:off x="6349388" y="-2329938"/>
                <a:ext cx="92149" cy="154858"/>
              </a:xfrm>
              <a:custGeom>
                <a:avLst/>
                <a:gdLst>
                  <a:gd name="connsiteX0" fmla="*/ 3879 w 92149"/>
                  <a:gd name="connsiteY0" fmla="*/ 86368 h 154858"/>
                  <a:gd name="connsiteX1" fmla="*/ 64563 w 92149"/>
                  <a:gd name="connsiteY1" fmla="*/ 154335 h 154858"/>
                  <a:gd name="connsiteX2" fmla="*/ 88258 w 92149"/>
                  <a:gd name="connsiteY2" fmla="*/ 68453 h 154858"/>
                  <a:gd name="connsiteX3" fmla="*/ 27602 w 92149"/>
                  <a:gd name="connsiteY3" fmla="*/ 523 h 154858"/>
                  <a:gd name="connsiteX4" fmla="*/ 3879 w 92149"/>
                  <a:gd name="connsiteY4" fmla="*/ 86368 h 1548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49" h="154858">
                    <a:moveTo>
                      <a:pt x="3879" y="86368"/>
                    </a:moveTo>
                    <a:cubicBezTo>
                      <a:pt x="14051" y="128858"/>
                      <a:pt x="41236" y="159263"/>
                      <a:pt x="64563" y="154335"/>
                    </a:cubicBezTo>
                    <a:cubicBezTo>
                      <a:pt x="87825" y="149407"/>
                      <a:pt x="98495" y="110943"/>
                      <a:pt x="88258" y="68453"/>
                    </a:cubicBezTo>
                    <a:cubicBezTo>
                      <a:pt x="78049" y="26028"/>
                      <a:pt x="50901" y="-4405"/>
                      <a:pt x="27602" y="523"/>
                    </a:cubicBezTo>
                    <a:cubicBezTo>
                      <a:pt x="4313" y="5451"/>
                      <a:pt x="-6331" y="43879"/>
                      <a:pt x="3879" y="8636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1" name="Freeform 550">
                <a:extLst>
                  <a:ext uri="{FF2B5EF4-FFF2-40B4-BE49-F238E27FC236}">
                    <a16:creationId xmlns:a16="http://schemas.microsoft.com/office/drawing/2014/main" id="{4175511B-5E8B-4594-D8A0-0B689B726B8E}"/>
                  </a:ext>
                </a:extLst>
              </p:cNvPr>
              <p:cNvSpPr/>
              <p:nvPr/>
            </p:nvSpPr>
            <p:spPr>
              <a:xfrm>
                <a:off x="7387172" y="-1181131"/>
                <a:ext cx="27677" cy="166137"/>
              </a:xfrm>
              <a:custGeom>
                <a:avLst/>
                <a:gdLst>
                  <a:gd name="connsiteX0" fmla="*/ 10947 w 27677"/>
                  <a:gd name="connsiteY0" fmla="*/ 166130 h 166137"/>
                  <a:gd name="connsiteX1" fmla="*/ 25735 w 27677"/>
                  <a:gd name="connsiteY1" fmla="*/ 83804 h 166137"/>
                  <a:gd name="connsiteX2" fmla="*/ 21442 w 27677"/>
                  <a:gd name="connsiteY2" fmla="*/ 13 h 166137"/>
                  <a:gd name="connsiteX3" fmla="*/ 1181 w 27677"/>
                  <a:gd name="connsiteY3" fmla="*/ 82044 h 166137"/>
                  <a:gd name="connsiteX4" fmla="*/ 10947 w 27677"/>
                  <a:gd name="connsiteY4" fmla="*/ 166130 h 1661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77" h="166137">
                    <a:moveTo>
                      <a:pt x="10947" y="166130"/>
                    </a:moveTo>
                    <a:cubicBezTo>
                      <a:pt x="17695" y="165550"/>
                      <a:pt x="21802" y="129397"/>
                      <a:pt x="25735" y="83804"/>
                    </a:cubicBezTo>
                    <a:cubicBezTo>
                      <a:pt x="29196" y="38293"/>
                      <a:pt x="28190" y="842"/>
                      <a:pt x="21442" y="13"/>
                    </a:cubicBezTo>
                    <a:cubicBezTo>
                      <a:pt x="14667" y="-779"/>
                      <a:pt x="4716" y="35778"/>
                      <a:pt x="1181" y="82044"/>
                    </a:cubicBezTo>
                    <a:cubicBezTo>
                      <a:pt x="-2826" y="128209"/>
                      <a:pt x="4098" y="166738"/>
                      <a:pt x="10947" y="16613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2" name="Freeform 551">
                <a:extLst>
                  <a:ext uri="{FF2B5EF4-FFF2-40B4-BE49-F238E27FC236}">
                    <a16:creationId xmlns:a16="http://schemas.microsoft.com/office/drawing/2014/main" id="{E53851D5-9758-14FD-829F-A77590A7B0D7}"/>
                  </a:ext>
                </a:extLst>
              </p:cNvPr>
              <p:cNvSpPr/>
              <p:nvPr/>
            </p:nvSpPr>
            <p:spPr>
              <a:xfrm>
                <a:off x="7358604" y="-1015000"/>
                <a:ext cx="138276" cy="165362"/>
              </a:xfrm>
              <a:custGeom>
                <a:avLst/>
                <a:gdLst>
                  <a:gd name="connsiteX0" fmla="*/ 39515 w 138276"/>
                  <a:gd name="connsiteY0" fmla="*/ 0 h 165362"/>
                  <a:gd name="connsiteX1" fmla="*/ 1834 w 138276"/>
                  <a:gd name="connsiteY1" fmla="*/ 151076 h 165362"/>
                  <a:gd name="connsiteX2" fmla="*/ 137815 w 138276"/>
                  <a:gd name="connsiteY2" fmla="*/ 152485 h 165362"/>
                  <a:gd name="connsiteX3" fmla="*/ 39515 w 138276"/>
                  <a:gd name="connsiteY3" fmla="*/ 0 h 165362"/>
                </a:gdLst>
                <a:ahLst/>
                <a:cxnLst>
                  <a:cxn ang="0">
                    <a:pos x="connsiteX0" y="connsiteY0"/>
                  </a:cxn>
                  <a:cxn ang="0">
                    <a:pos x="connsiteX1" y="connsiteY1"/>
                  </a:cxn>
                  <a:cxn ang="0">
                    <a:pos x="connsiteX2" y="connsiteY2"/>
                  </a:cxn>
                  <a:cxn ang="0">
                    <a:pos x="connsiteX3" y="connsiteY3"/>
                  </a:cxn>
                </a:cxnLst>
                <a:rect l="l" t="t" r="r" b="b"/>
                <a:pathLst>
                  <a:path w="138276" h="165362">
                    <a:moveTo>
                      <a:pt x="39515" y="0"/>
                    </a:moveTo>
                    <a:cubicBezTo>
                      <a:pt x="39515" y="0"/>
                      <a:pt x="-10027" y="132442"/>
                      <a:pt x="1834" y="151076"/>
                    </a:cubicBezTo>
                    <a:cubicBezTo>
                      <a:pt x="13733" y="169719"/>
                      <a:pt x="129775" y="170041"/>
                      <a:pt x="137815" y="152485"/>
                    </a:cubicBezTo>
                    <a:cubicBezTo>
                      <a:pt x="145892" y="134846"/>
                      <a:pt x="45506" y="22161"/>
                      <a:pt x="39515" y="0"/>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3" name="Freeform 552">
                <a:extLst>
                  <a:ext uri="{FF2B5EF4-FFF2-40B4-BE49-F238E27FC236}">
                    <a16:creationId xmlns:a16="http://schemas.microsoft.com/office/drawing/2014/main" id="{C7DCE024-6425-760E-9CA9-A8B430C1C1E1}"/>
                  </a:ext>
                </a:extLst>
              </p:cNvPr>
              <p:cNvSpPr/>
              <p:nvPr/>
            </p:nvSpPr>
            <p:spPr>
              <a:xfrm>
                <a:off x="7209772" y="-1182170"/>
                <a:ext cx="25365" cy="170767"/>
              </a:xfrm>
              <a:custGeom>
                <a:avLst/>
                <a:gdLst>
                  <a:gd name="connsiteX0" fmla="*/ 12499 w 25365"/>
                  <a:gd name="connsiteY0" fmla="*/ 170734 h 170767"/>
                  <a:gd name="connsiteX1" fmla="*/ 24969 w 25365"/>
                  <a:gd name="connsiteY1" fmla="*/ 85027 h 170767"/>
                  <a:gd name="connsiteX2" fmla="*/ 8963 w 25365"/>
                  <a:gd name="connsiteY2" fmla="*/ 2 h 170767"/>
                  <a:gd name="connsiteX3" fmla="*/ 378 w 25365"/>
                  <a:gd name="connsiteY3" fmla="*/ 85746 h 170767"/>
                  <a:gd name="connsiteX4" fmla="*/ 12499 w 25365"/>
                  <a:gd name="connsiteY4" fmla="*/ 170734 h 170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5" h="170767">
                    <a:moveTo>
                      <a:pt x="12499" y="170734"/>
                    </a:moveTo>
                    <a:cubicBezTo>
                      <a:pt x="19846" y="172097"/>
                      <a:pt x="27167" y="131947"/>
                      <a:pt x="24969" y="85027"/>
                    </a:cubicBezTo>
                    <a:cubicBezTo>
                      <a:pt x="23419" y="37601"/>
                      <a:pt x="15738" y="-320"/>
                      <a:pt x="8963" y="2"/>
                    </a:cubicBezTo>
                    <a:cubicBezTo>
                      <a:pt x="2114" y="398"/>
                      <a:pt x="-1172" y="38862"/>
                      <a:pt x="378" y="85746"/>
                    </a:cubicBezTo>
                    <a:cubicBezTo>
                      <a:pt x="2474" y="133163"/>
                      <a:pt x="6369" y="169472"/>
                      <a:pt x="12499" y="17073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4" name="Freeform 553">
                <a:extLst>
                  <a:ext uri="{FF2B5EF4-FFF2-40B4-BE49-F238E27FC236}">
                    <a16:creationId xmlns:a16="http://schemas.microsoft.com/office/drawing/2014/main" id="{600506DE-4CA6-884D-1EE7-26A3C3EC6641}"/>
                  </a:ext>
                </a:extLst>
              </p:cNvPr>
              <p:cNvSpPr/>
              <p:nvPr/>
            </p:nvSpPr>
            <p:spPr>
              <a:xfrm>
                <a:off x="7126722" y="-1013775"/>
                <a:ext cx="138151" cy="165842"/>
              </a:xfrm>
              <a:custGeom>
                <a:avLst/>
                <a:gdLst>
                  <a:gd name="connsiteX0" fmla="*/ 96703 w 138151"/>
                  <a:gd name="connsiteY0" fmla="*/ 0 h 165842"/>
                  <a:gd name="connsiteX1" fmla="*/ 136432 w 138151"/>
                  <a:gd name="connsiteY1" fmla="*/ 150532 h 165842"/>
                  <a:gd name="connsiteX2" fmla="*/ 499 w 138151"/>
                  <a:gd name="connsiteY2" fmla="*/ 153812 h 165842"/>
                  <a:gd name="connsiteX3" fmla="*/ 96703 w 138151"/>
                  <a:gd name="connsiteY3" fmla="*/ 0 h 165842"/>
                </a:gdLst>
                <a:ahLst/>
                <a:cxnLst>
                  <a:cxn ang="0">
                    <a:pos x="connsiteX0" y="connsiteY0"/>
                  </a:cxn>
                  <a:cxn ang="0">
                    <a:pos x="connsiteX1" y="connsiteY1"/>
                  </a:cxn>
                  <a:cxn ang="0">
                    <a:pos x="connsiteX2" y="connsiteY2"/>
                  </a:cxn>
                  <a:cxn ang="0">
                    <a:pos x="connsiteX3" y="connsiteY3"/>
                  </a:cxn>
                </a:cxnLst>
                <a:rect l="l" t="t" r="r" b="b"/>
                <a:pathLst>
                  <a:path w="138151" h="165842">
                    <a:moveTo>
                      <a:pt x="96703" y="0"/>
                    </a:moveTo>
                    <a:cubicBezTo>
                      <a:pt x="96703" y="0"/>
                      <a:pt x="148082" y="131715"/>
                      <a:pt x="136432" y="150532"/>
                    </a:cubicBezTo>
                    <a:cubicBezTo>
                      <a:pt x="124820" y="169313"/>
                      <a:pt x="8825" y="171294"/>
                      <a:pt x="499" y="153812"/>
                    </a:cubicBezTo>
                    <a:cubicBezTo>
                      <a:pt x="-7837" y="136357"/>
                      <a:pt x="90961" y="22235"/>
                      <a:pt x="96703" y="0"/>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5" name="Freeform 554">
                <a:extLst>
                  <a:ext uri="{FF2B5EF4-FFF2-40B4-BE49-F238E27FC236}">
                    <a16:creationId xmlns:a16="http://schemas.microsoft.com/office/drawing/2014/main" id="{B7198FE1-A88A-1DAF-F68E-E48122C0AEE4}"/>
                  </a:ext>
                </a:extLst>
              </p:cNvPr>
              <p:cNvSpPr/>
              <p:nvPr/>
            </p:nvSpPr>
            <p:spPr>
              <a:xfrm>
                <a:off x="7074293" y="-1850589"/>
                <a:ext cx="541407" cy="670226"/>
              </a:xfrm>
              <a:custGeom>
                <a:avLst/>
                <a:gdLst>
                  <a:gd name="connsiteX0" fmla="*/ 94901 w 541407"/>
                  <a:gd name="connsiteY0" fmla="*/ 516737 h 670226"/>
                  <a:gd name="connsiteX1" fmla="*/ 25 w 541407"/>
                  <a:gd name="connsiteY1" fmla="*/ 37552 h 670226"/>
                  <a:gd name="connsiteX2" fmla="*/ 541407 w 541407"/>
                  <a:gd name="connsiteY2" fmla="*/ 13484 h 670226"/>
                  <a:gd name="connsiteX3" fmla="*/ 468889 w 541407"/>
                  <a:gd name="connsiteY3" fmla="*/ 368313 h 670226"/>
                  <a:gd name="connsiteX4" fmla="*/ 392698 w 541407"/>
                  <a:gd name="connsiteY4" fmla="*/ 651224 h 670226"/>
                  <a:gd name="connsiteX5" fmla="*/ 254456 w 541407"/>
                  <a:gd name="connsiteY5" fmla="*/ 670042 h 670226"/>
                  <a:gd name="connsiteX6" fmla="*/ 287050 w 541407"/>
                  <a:gd name="connsiteY6" fmla="*/ 507305 h 670226"/>
                  <a:gd name="connsiteX7" fmla="*/ 310488 w 541407"/>
                  <a:gd name="connsiteY7" fmla="*/ 183166 h 670226"/>
                  <a:gd name="connsiteX8" fmla="*/ 205089 w 541407"/>
                  <a:gd name="connsiteY8" fmla="*/ 183885 h 670226"/>
                  <a:gd name="connsiteX9" fmla="*/ 223662 w 541407"/>
                  <a:gd name="connsiteY9" fmla="*/ 495616 h 670226"/>
                  <a:gd name="connsiteX10" fmla="*/ 199754 w 541407"/>
                  <a:gd name="connsiteY10" fmla="*/ 670226 h 670226"/>
                  <a:gd name="connsiteX11" fmla="*/ 80149 w 541407"/>
                  <a:gd name="connsiteY11" fmla="*/ 660795 h 670226"/>
                  <a:gd name="connsiteX12" fmla="*/ 94901 w 541407"/>
                  <a:gd name="connsiteY12" fmla="*/ 516737 h 670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1407" h="670226">
                    <a:moveTo>
                      <a:pt x="94901" y="516737"/>
                    </a:moveTo>
                    <a:cubicBezTo>
                      <a:pt x="96663" y="437791"/>
                      <a:pt x="-1812" y="104368"/>
                      <a:pt x="25" y="37552"/>
                    </a:cubicBezTo>
                    <a:cubicBezTo>
                      <a:pt x="1936" y="-29300"/>
                      <a:pt x="541407" y="13484"/>
                      <a:pt x="541407" y="13484"/>
                    </a:cubicBezTo>
                    <a:cubicBezTo>
                      <a:pt x="541407" y="13484"/>
                      <a:pt x="512265" y="195942"/>
                      <a:pt x="468889" y="368313"/>
                    </a:cubicBezTo>
                    <a:cubicBezTo>
                      <a:pt x="437846" y="492125"/>
                      <a:pt x="408926" y="576138"/>
                      <a:pt x="392698" y="651224"/>
                    </a:cubicBezTo>
                    <a:cubicBezTo>
                      <a:pt x="345934" y="662489"/>
                      <a:pt x="300066" y="668320"/>
                      <a:pt x="254456" y="670042"/>
                    </a:cubicBezTo>
                    <a:cubicBezTo>
                      <a:pt x="260798" y="622229"/>
                      <a:pt x="271182" y="559116"/>
                      <a:pt x="287050" y="507305"/>
                    </a:cubicBezTo>
                    <a:cubicBezTo>
                      <a:pt x="316802" y="409873"/>
                      <a:pt x="310488" y="183166"/>
                      <a:pt x="310488" y="183166"/>
                    </a:cubicBezTo>
                    <a:lnTo>
                      <a:pt x="205089" y="183885"/>
                    </a:lnTo>
                    <a:cubicBezTo>
                      <a:pt x="205089" y="183885"/>
                      <a:pt x="225388" y="408509"/>
                      <a:pt x="223662" y="495616"/>
                    </a:cubicBezTo>
                    <a:cubicBezTo>
                      <a:pt x="222619" y="548109"/>
                      <a:pt x="209815" y="618268"/>
                      <a:pt x="199754" y="670226"/>
                    </a:cubicBezTo>
                    <a:cubicBezTo>
                      <a:pt x="160052" y="669213"/>
                      <a:pt x="120285" y="665759"/>
                      <a:pt x="80149" y="660795"/>
                    </a:cubicBezTo>
                    <a:cubicBezTo>
                      <a:pt x="86860" y="615063"/>
                      <a:pt x="93996" y="557753"/>
                      <a:pt x="94901" y="516737"/>
                    </a:cubicBezTo>
                  </a:path>
                </a:pathLst>
              </a:custGeom>
              <a:solidFill>
                <a:srgbClr val="236D6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6" name="Freeform 555">
                <a:extLst>
                  <a:ext uri="{FF2B5EF4-FFF2-40B4-BE49-F238E27FC236}">
                    <a16:creationId xmlns:a16="http://schemas.microsoft.com/office/drawing/2014/main" id="{8CAA532A-27DE-13DF-96A1-4EFCCAF59817}"/>
                  </a:ext>
                </a:extLst>
              </p:cNvPr>
              <p:cNvSpPr/>
              <p:nvPr/>
            </p:nvSpPr>
            <p:spPr>
              <a:xfrm>
                <a:off x="7255099" y="-1689777"/>
                <a:ext cx="206348" cy="32119"/>
              </a:xfrm>
              <a:custGeom>
                <a:avLst/>
                <a:gdLst>
                  <a:gd name="connsiteX0" fmla="*/ 15 w 206348"/>
                  <a:gd name="connsiteY0" fmla="*/ 19186 h 32119"/>
                  <a:gd name="connsiteX1" fmla="*/ 105847 w 206348"/>
                  <a:gd name="connsiteY1" fmla="*/ 31529 h 32119"/>
                  <a:gd name="connsiteX2" fmla="*/ 206122 w 206348"/>
                  <a:gd name="connsiteY2" fmla="*/ 258 h 32119"/>
                  <a:gd name="connsiteX3" fmla="*/ 104582 w 206348"/>
                  <a:gd name="connsiteY3" fmla="*/ 17353 h 32119"/>
                  <a:gd name="connsiteX4" fmla="*/ 15 w 206348"/>
                  <a:gd name="connsiteY4" fmla="*/ 19186 h 321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48" h="32119">
                    <a:moveTo>
                      <a:pt x="15" y="19186"/>
                    </a:moveTo>
                    <a:cubicBezTo>
                      <a:pt x="-954" y="22032"/>
                      <a:pt x="45772" y="35020"/>
                      <a:pt x="105847" y="31529"/>
                    </a:cubicBezTo>
                    <a:cubicBezTo>
                      <a:pt x="166493" y="28940"/>
                      <a:pt x="209879" y="4043"/>
                      <a:pt x="206122" y="258"/>
                    </a:cubicBezTo>
                    <a:cubicBezTo>
                      <a:pt x="204137" y="-2294"/>
                      <a:pt x="162026" y="14866"/>
                      <a:pt x="104582" y="17353"/>
                    </a:cubicBezTo>
                    <a:cubicBezTo>
                      <a:pt x="47720" y="20770"/>
                      <a:pt x="993" y="14369"/>
                      <a:pt x="15" y="19186"/>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7" name="Freeform 556">
                <a:extLst>
                  <a:ext uri="{FF2B5EF4-FFF2-40B4-BE49-F238E27FC236}">
                    <a16:creationId xmlns:a16="http://schemas.microsoft.com/office/drawing/2014/main" id="{ADD2978E-56C0-4B28-4F3E-D6EAE5CC5EB6}"/>
                  </a:ext>
                </a:extLst>
              </p:cNvPr>
              <p:cNvSpPr/>
              <p:nvPr/>
            </p:nvSpPr>
            <p:spPr>
              <a:xfrm>
                <a:off x="7372212" y="-1782099"/>
                <a:ext cx="17508" cy="108047"/>
              </a:xfrm>
              <a:custGeom>
                <a:avLst/>
                <a:gdLst>
                  <a:gd name="connsiteX0" fmla="*/ 4777 w 17508"/>
                  <a:gd name="connsiteY0" fmla="*/ 107980 h 108047"/>
                  <a:gd name="connsiteX1" fmla="*/ 17146 w 17508"/>
                  <a:gd name="connsiteY1" fmla="*/ 53793 h 108047"/>
                  <a:gd name="connsiteX2" fmla="*/ 3983 w 17508"/>
                  <a:gd name="connsiteY2" fmla="*/ 10 h 108047"/>
                  <a:gd name="connsiteX3" fmla="*/ 707 w 17508"/>
                  <a:gd name="connsiteY3" fmla="*/ 54299 h 108047"/>
                  <a:gd name="connsiteX4" fmla="*/ 4777 w 17508"/>
                  <a:gd name="connsiteY4" fmla="*/ 107980 h 108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08" h="108047">
                    <a:moveTo>
                      <a:pt x="4777" y="107980"/>
                    </a:moveTo>
                    <a:cubicBezTo>
                      <a:pt x="9254" y="109527"/>
                      <a:pt x="19565" y="84161"/>
                      <a:pt x="17146" y="53793"/>
                    </a:cubicBezTo>
                    <a:cubicBezTo>
                      <a:pt x="15854" y="23397"/>
                      <a:pt x="8460" y="-570"/>
                      <a:pt x="3983" y="10"/>
                    </a:cubicBezTo>
                    <a:cubicBezTo>
                      <a:pt x="-558" y="508"/>
                      <a:pt x="-522" y="24834"/>
                      <a:pt x="707" y="54299"/>
                    </a:cubicBezTo>
                    <a:cubicBezTo>
                      <a:pt x="2977" y="84022"/>
                      <a:pt x="669" y="106580"/>
                      <a:pt x="4777" y="107980"/>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8" name="Freeform 557">
                <a:extLst>
                  <a:ext uri="{FF2B5EF4-FFF2-40B4-BE49-F238E27FC236}">
                    <a16:creationId xmlns:a16="http://schemas.microsoft.com/office/drawing/2014/main" id="{B89C91CA-82FE-2EEC-00C1-8E2AC96A845D}"/>
                  </a:ext>
                </a:extLst>
              </p:cNvPr>
              <p:cNvSpPr/>
              <p:nvPr/>
            </p:nvSpPr>
            <p:spPr>
              <a:xfrm>
                <a:off x="7297858" y="-1784328"/>
                <a:ext cx="16779" cy="106759"/>
              </a:xfrm>
              <a:custGeom>
                <a:avLst/>
                <a:gdLst>
                  <a:gd name="connsiteX0" fmla="*/ 2478 w 16779"/>
                  <a:gd name="connsiteY0" fmla="*/ 106681 h 106759"/>
                  <a:gd name="connsiteX1" fmla="*/ 16722 w 16779"/>
                  <a:gd name="connsiteY1" fmla="*/ 53654 h 106759"/>
                  <a:gd name="connsiteX2" fmla="*/ 8026 w 16779"/>
                  <a:gd name="connsiteY2" fmla="*/ 1 h 106759"/>
                  <a:gd name="connsiteX3" fmla="*/ 272 w 16779"/>
                  <a:gd name="connsiteY3" fmla="*/ 53359 h 106759"/>
                  <a:gd name="connsiteX4" fmla="*/ 2478 w 16779"/>
                  <a:gd name="connsiteY4" fmla="*/ 106681 h 10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9" h="106759">
                    <a:moveTo>
                      <a:pt x="2478" y="106681"/>
                    </a:moveTo>
                    <a:cubicBezTo>
                      <a:pt x="7232" y="108339"/>
                      <a:pt x="16971" y="83368"/>
                      <a:pt x="16722" y="53654"/>
                    </a:cubicBezTo>
                    <a:cubicBezTo>
                      <a:pt x="17368" y="23820"/>
                      <a:pt x="12503" y="-174"/>
                      <a:pt x="8026" y="1"/>
                    </a:cubicBezTo>
                    <a:cubicBezTo>
                      <a:pt x="3447" y="148"/>
                      <a:pt x="928" y="24152"/>
                      <a:pt x="272" y="53359"/>
                    </a:cubicBezTo>
                    <a:cubicBezTo>
                      <a:pt x="383" y="83046"/>
                      <a:pt x="-1278" y="105207"/>
                      <a:pt x="2478" y="106681"/>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9" name="Freeform 558">
                <a:extLst>
                  <a:ext uri="{FF2B5EF4-FFF2-40B4-BE49-F238E27FC236}">
                    <a16:creationId xmlns:a16="http://schemas.microsoft.com/office/drawing/2014/main" id="{660FD652-103B-9F16-0FC2-7334EFD2D4B5}"/>
                  </a:ext>
                </a:extLst>
              </p:cNvPr>
              <p:cNvSpPr/>
              <p:nvPr/>
            </p:nvSpPr>
            <p:spPr>
              <a:xfrm>
                <a:off x="7057024" y="-2548666"/>
                <a:ext cx="574538" cy="794397"/>
              </a:xfrm>
              <a:custGeom>
                <a:avLst/>
                <a:gdLst>
                  <a:gd name="connsiteX0" fmla="*/ 417148 w 574538"/>
                  <a:gd name="connsiteY0" fmla="*/ 31396 h 794397"/>
                  <a:gd name="connsiteX1" fmla="*/ 569024 w 574538"/>
                  <a:gd name="connsiteY1" fmla="*/ 741211 h 794397"/>
                  <a:gd name="connsiteX2" fmla="*/ 208 w 574538"/>
                  <a:gd name="connsiteY2" fmla="*/ 742068 h 794397"/>
                  <a:gd name="connsiteX3" fmla="*/ 179453 w 574538"/>
                  <a:gd name="connsiteY3" fmla="*/ 14383 h 794397"/>
                  <a:gd name="connsiteX4" fmla="*/ 417148 w 574538"/>
                  <a:gd name="connsiteY4" fmla="*/ 31396 h 794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4538" h="794397">
                    <a:moveTo>
                      <a:pt x="417148" y="31396"/>
                    </a:moveTo>
                    <a:cubicBezTo>
                      <a:pt x="417148" y="31396"/>
                      <a:pt x="609150" y="666078"/>
                      <a:pt x="569024" y="741211"/>
                    </a:cubicBezTo>
                    <a:cubicBezTo>
                      <a:pt x="528924" y="816335"/>
                      <a:pt x="6909" y="807520"/>
                      <a:pt x="208" y="742068"/>
                    </a:cubicBezTo>
                    <a:cubicBezTo>
                      <a:pt x="-6503" y="676698"/>
                      <a:pt x="151502" y="45756"/>
                      <a:pt x="179453" y="14383"/>
                    </a:cubicBezTo>
                    <a:cubicBezTo>
                      <a:pt x="207321" y="-17035"/>
                      <a:pt x="401317" y="9668"/>
                      <a:pt x="417148" y="31396"/>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0" name="Freeform 559">
                <a:extLst>
                  <a:ext uri="{FF2B5EF4-FFF2-40B4-BE49-F238E27FC236}">
                    <a16:creationId xmlns:a16="http://schemas.microsoft.com/office/drawing/2014/main" id="{A91DB177-4252-70B8-0476-8AA9763B79FB}"/>
                  </a:ext>
                </a:extLst>
              </p:cNvPr>
              <p:cNvSpPr/>
              <p:nvPr/>
            </p:nvSpPr>
            <p:spPr>
              <a:xfrm>
                <a:off x="7245016" y="-2548652"/>
                <a:ext cx="210694" cy="170375"/>
              </a:xfrm>
              <a:custGeom>
                <a:avLst/>
                <a:gdLst>
                  <a:gd name="connsiteX0" fmla="*/ 102804 w 210694"/>
                  <a:gd name="connsiteY0" fmla="*/ 170373 h 170375"/>
                  <a:gd name="connsiteX1" fmla="*/ 210695 w 210694"/>
                  <a:gd name="connsiteY1" fmla="*/ 21305 h 170375"/>
                  <a:gd name="connsiteX2" fmla="*/ 0 w 210694"/>
                  <a:gd name="connsiteY2" fmla="*/ 8465 h 170375"/>
                  <a:gd name="connsiteX3" fmla="*/ 102804 w 210694"/>
                  <a:gd name="connsiteY3" fmla="*/ 170373 h 170375"/>
                </a:gdLst>
                <a:ahLst/>
                <a:cxnLst>
                  <a:cxn ang="0">
                    <a:pos x="connsiteX0" y="connsiteY0"/>
                  </a:cxn>
                  <a:cxn ang="0">
                    <a:pos x="connsiteX1" y="connsiteY1"/>
                  </a:cxn>
                  <a:cxn ang="0">
                    <a:pos x="connsiteX2" y="connsiteY2"/>
                  </a:cxn>
                  <a:cxn ang="0">
                    <a:pos x="connsiteX3" y="connsiteY3"/>
                  </a:cxn>
                </a:cxnLst>
                <a:rect l="l" t="t" r="r" b="b"/>
                <a:pathLst>
                  <a:path w="210694" h="170375">
                    <a:moveTo>
                      <a:pt x="102804" y="170373"/>
                    </a:moveTo>
                    <a:cubicBezTo>
                      <a:pt x="187830" y="169802"/>
                      <a:pt x="206726" y="58766"/>
                      <a:pt x="210695" y="21305"/>
                    </a:cubicBezTo>
                    <a:cubicBezTo>
                      <a:pt x="162556" y="4431"/>
                      <a:pt x="38806" y="-9634"/>
                      <a:pt x="0" y="8465"/>
                    </a:cubicBezTo>
                    <a:cubicBezTo>
                      <a:pt x="3535" y="55487"/>
                      <a:pt x="20446" y="170981"/>
                      <a:pt x="102804" y="170373"/>
                    </a:cubicBezTo>
                  </a:path>
                </a:pathLst>
              </a:custGeom>
              <a:solidFill>
                <a:srgbClr val="E6EBC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1" name="Freeform 560">
                <a:extLst>
                  <a:ext uri="{FF2B5EF4-FFF2-40B4-BE49-F238E27FC236}">
                    <a16:creationId xmlns:a16="http://schemas.microsoft.com/office/drawing/2014/main" id="{48FEBAAE-7E54-7C02-55B9-3D838EFC0464}"/>
                  </a:ext>
                </a:extLst>
              </p:cNvPr>
              <p:cNvSpPr/>
              <p:nvPr/>
            </p:nvSpPr>
            <p:spPr>
              <a:xfrm>
                <a:off x="7264456" y="-2548625"/>
                <a:ext cx="172035" cy="150774"/>
              </a:xfrm>
              <a:custGeom>
                <a:avLst/>
                <a:gdLst>
                  <a:gd name="connsiteX0" fmla="*/ 83226 w 172035"/>
                  <a:gd name="connsiteY0" fmla="*/ 150774 h 150774"/>
                  <a:gd name="connsiteX1" fmla="*/ 172036 w 172035"/>
                  <a:gd name="connsiteY1" fmla="*/ 15669 h 150774"/>
                  <a:gd name="connsiteX2" fmla="*/ 0 w 172035"/>
                  <a:gd name="connsiteY2" fmla="*/ 2894 h 150774"/>
                  <a:gd name="connsiteX3" fmla="*/ 83226 w 172035"/>
                  <a:gd name="connsiteY3" fmla="*/ 150774 h 150774"/>
                </a:gdLst>
                <a:ahLst/>
                <a:cxnLst>
                  <a:cxn ang="0">
                    <a:pos x="connsiteX0" y="connsiteY0"/>
                  </a:cxn>
                  <a:cxn ang="0">
                    <a:pos x="connsiteX1" y="connsiteY1"/>
                  </a:cxn>
                  <a:cxn ang="0">
                    <a:pos x="connsiteX2" y="connsiteY2"/>
                  </a:cxn>
                  <a:cxn ang="0">
                    <a:pos x="connsiteX3" y="connsiteY3"/>
                  </a:cxn>
                </a:cxnLst>
                <a:rect l="l" t="t" r="r" b="b"/>
                <a:pathLst>
                  <a:path w="172035" h="150774">
                    <a:moveTo>
                      <a:pt x="83226" y="150774"/>
                    </a:moveTo>
                    <a:cubicBezTo>
                      <a:pt x="154543" y="150267"/>
                      <a:pt x="169368" y="44600"/>
                      <a:pt x="172036" y="15669"/>
                    </a:cubicBezTo>
                    <a:cubicBezTo>
                      <a:pt x="124257" y="3723"/>
                      <a:pt x="43994" y="-4696"/>
                      <a:pt x="0" y="2894"/>
                    </a:cubicBezTo>
                    <a:cubicBezTo>
                      <a:pt x="2455" y="42187"/>
                      <a:pt x="15434" y="151206"/>
                      <a:pt x="83226" y="150774"/>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2" name="Freeform 561">
                <a:extLst>
                  <a:ext uri="{FF2B5EF4-FFF2-40B4-BE49-F238E27FC236}">
                    <a16:creationId xmlns:a16="http://schemas.microsoft.com/office/drawing/2014/main" id="{EE9E1992-239F-C0D8-FEAF-6F680ED0EA47}"/>
                  </a:ext>
                </a:extLst>
              </p:cNvPr>
              <p:cNvSpPr/>
              <p:nvPr/>
            </p:nvSpPr>
            <p:spPr>
              <a:xfrm>
                <a:off x="7314644" y="-1213034"/>
                <a:ext cx="162159" cy="93337"/>
              </a:xfrm>
              <a:custGeom>
                <a:avLst/>
                <a:gdLst>
                  <a:gd name="connsiteX0" fmla="*/ 147916 w 162159"/>
                  <a:gd name="connsiteY0" fmla="*/ 86352 h 93337"/>
                  <a:gd name="connsiteX1" fmla="*/ 0 w 162159"/>
                  <a:gd name="connsiteY1" fmla="*/ 91823 h 93337"/>
                  <a:gd name="connsiteX2" fmla="*/ 9129 w 162159"/>
                  <a:gd name="connsiteY2" fmla="*/ 19389 h 93337"/>
                  <a:gd name="connsiteX3" fmla="*/ 162159 w 162159"/>
                  <a:gd name="connsiteY3" fmla="*/ 0 h 93337"/>
                  <a:gd name="connsiteX4" fmla="*/ 147916 w 162159"/>
                  <a:gd name="connsiteY4" fmla="*/ 86352 h 93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159" h="93337">
                    <a:moveTo>
                      <a:pt x="147916" y="86352"/>
                    </a:moveTo>
                    <a:cubicBezTo>
                      <a:pt x="147916" y="86352"/>
                      <a:pt x="70063" y="97248"/>
                      <a:pt x="0" y="91823"/>
                    </a:cubicBezTo>
                    <a:cubicBezTo>
                      <a:pt x="0" y="91823"/>
                      <a:pt x="2779" y="61529"/>
                      <a:pt x="9129" y="19389"/>
                    </a:cubicBezTo>
                    <a:cubicBezTo>
                      <a:pt x="59576" y="17445"/>
                      <a:pt x="110374" y="11477"/>
                      <a:pt x="162159" y="0"/>
                    </a:cubicBezTo>
                    <a:cubicBezTo>
                      <a:pt x="154977" y="29502"/>
                      <a:pt x="149965" y="57706"/>
                      <a:pt x="147916" y="86352"/>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3" name="Freeform 562">
                <a:extLst>
                  <a:ext uri="{FF2B5EF4-FFF2-40B4-BE49-F238E27FC236}">
                    <a16:creationId xmlns:a16="http://schemas.microsoft.com/office/drawing/2014/main" id="{42B97CAD-4E88-0328-0B9E-4D8FA2A9D39C}"/>
                  </a:ext>
                </a:extLst>
              </p:cNvPr>
              <p:cNvSpPr/>
              <p:nvPr/>
            </p:nvSpPr>
            <p:spPr>
              <a:xfrm>
                <a:off x="7143550" y="-1213466"/>
                <a:ext cx="141850" cy="93956"/>
              </a:xfrm>
              <a:custGeom>
                <a:avLst/>
                <a:gdLst>
                  <a:gd name="connsiteX0" fmla="*/ 12046 w 141850"/>
                  <a:gd name="connsiteY0" fmla="*/ 86388 h 93956"/>
                  <a:gd name="connsiteX1" fmla="*/ 140125 w 141850"/>
                  <a:gd name="connsiteY1" fmla="*/ 92578 h 93956"/>
                  <a:gd name="connsiteX2" fmla="*/ 141851 w 141850"/>
                  <a:gd name="connsiteY2" fmla="*/ 19757 h 93956"/>
                  <a:gd name="connsiteX3" fmla="*/ 0 w 141850"/>
                  <a:gd name="connsiteY3" fmla="*/ 0 h 93956"/>
                  <a:gd name="connsiteX4" fmla="*/ 12046 w 141850"/>
                  <a:gd name="connsiteY4" fmla="*/ 86388 h 93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850" h="93956">
                    <a:moveTo>
                      <a:pt x="12046" y="86388"/>
                    </a:moveTo>
                    <a:cubicBezTo>
                      <a:pt x="12046" y="86388"/>
                      <a:pt x="76736" y="97828"/>
                      <a:pt x="140125" y="92578"/>
                    </a:cubicBezTo>
                    <a:cubicBezTo>
                      <a:pt x="140125" y="92578"/>
                      <a:pt x="141851" y="67101"/>
                      <a:pt x="141851" y="19757"/>
                    </a:cubicBezTo>
                    <a:cubicBezTo>
                      <a:pt x="141851" y="19757"/>
                      <a:pt x="42259" y="10473"/>
                      <a:pt x="0" y="0"/>
                    </a:cubicBezTo>
                    <a:cubicBezTo>
                      <a:pt x="6166" y="29502"/>
                      <a:pt x="10421" y="57743"/>
                      <a:pt x="12046" y="86388"/>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4" name="Freeform 563">
                <a:extLst>
                  <a:ext uri="{FF2B5EF4-FFF2-40B4-BE49-F238E27FC236}">
                    <a16:creationId xmlns:a16="http://schemas.microsoft.com/office/drawing/2014/main" id="{7C503FDA-992D-0E80-8F47-EB30CC782F00}"/>
                  </a:ext>
                </a:extLst>
              </p:cNvPr>
              <p:cNvSpPr/>
              <p:nvPr/>
            </p:nvSpPr>
            <p:spPr>
              <a:xfrm>
                <a:off x="7039644" y="-2374183"/>
                <a:ext cx="282062" cy="310371"/>
              </a:xfrm>
              <a:custGeom>
                <a:avLst/>
                <a:gdLst>
                  <a:gd name="connsiteX0" fmla="*/ 281960 w 282062"/>
                  <a:gd name="connsiteY0" fmla="*/ 224 h 310371"/>
                  <a:gd name="connsiteX1" fmla="*/ 74625 w 282062"/>
                  <a:gd name="connsiteY1" fmla="*/ 253559 h 310371"/>
                  <a:gd name="connsiteX2" fmla="*/ 29957 w 282062"/>
                  <a:gd name="connsiteY2" fmla="*/ 285042 h 310371"/>
                  <a:gd name="connsiteX3" fmla="*/ 22018 w 282062"/>
                  <a:gd name="connsiteY3" fmla="*/ 244026 h 310371"/>
                  <a:gd name="connsiteX4" fmla="*/ 39945 w 282062"/>
                  <a:gd name="connsiteY4" fmla="*/ 139538 h 310371"/>
                  <a:gd name="connsiteX5" fmla="*/ 25194 w 282062"/>
                  <a:gd name="connsiteY5" fmla="*/ 131654 h 310371"/>
                  <a:gd name="connsiteX6" fmla="*/ 24972 w 282062"/>
                  <a:gd name="connsiteY6" fmla="*/ 132409 h 310371"/>
                  <a:gd name="connsiteX7" fmla="*/ 1138 w 282062"/>
                  <a:gd name="connsiteY7" fmla="*/ 241898 h 310371"/>
                  <a:gd name="connsiteX8" fmla="*/ 29126 w 282062"/>
                  <a:gd name="connsiteY8" fmla="*/ 310372 h 310371"/>
                  <a:gd name="connsiteX9" fmla="*/ 89450 w 282062"/>
                  <a:gd name="connsiteY9" fmla="*/ 273169 h 310371"/>
                  <a:gd name="connsiteX10" fmla="*/ 281960 w 282062"/>
                  <a:gd name="connsiteY10" fmla="*/ 224 h 310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2062" h="310371">
                    <a:moveTo>
                      <a:pt x="281960" y="224"/>
                    </a:moveTo>
                    <a:cubicBezTo>
                      <a:pt x="275618" y="-6113"/>
                      <a:pt x="194774" y="122949"/>
                      <a:pt x="74625" y="253559"/>
                    </a:cubicBezTo>
                    <a:cubicBezTo>
                      <a:pt x="60096" y="267836"/>
                      <a:pt x="41163" y="284784"/>
                      <a:pt x="29957" y="285042"/>
                    </a:cubicBezTo>
                    <a:cubicBezTo>
                      <a:pt x="23754" y="287741"/>
                      <a:pt x="19388" y="263056"/>
                      <a:pt x="22018" y="244026"/>
                    </a:cubicBezTo>
                    <a:cubicBezTo>
                      <a:pt x="24972" y="205129"/>
                      <a:pt x="33382" y="169400"/>
                      <a:pt x="39945" y="139538"/>
                    </a:cubicBezTo>
                    <a:cubicBezTo>
                      <a:pt x="35034" y="137235"/>
                      <a:pt x="30095" y="134610"/>
                      <a:pt x="25194" y="131654"/>
                    </a:cubicBezTo>
                    <a:cubicBezTo>
                      <a:pt x="25120" y="131948"/>
                      <a:pt x="25046" y="132160"/>
                      <a:pt x="24972" y="132409"/>
                    </a:cubicBezTo>
                    <a:cubicBezTo>
                      <a:pt x="16212" y="162639"/>
                      <a:pt x="5689" y="198543"/>
                      <a:pt x="1138" y="241898"/>
                    </a:cubicBezTo>
                    <a:cubicBezTo>
                      <a:pt x="1535" y="258846"/>
                      <a:pt x="-9385" y="297919"/>
                      <a:pt x="29126" y="310372"/>
                    </a:cubicBezTo>
                    <a:cubicBezTo>
                      <a:pt x="58582" y="307203"/>
                      <a:pt x="71819" y="288137"/>
                      <a:pt x="89450" y="273169"/>
                    </a:cubicBezTo>
                    <a:cubicBezTo>
                      <a:pt x="214067" y="137558"/>
                      <a:pt x="285135" y="2923"/>
                      <a:pt x="281960"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5" name="Freeform 564">
                <a:extLst>
                  <a:ext uri="{FF2B5EF4-FFF2-40B4-BE49-F238E27FC236}">
                    <a16:creationId xmlns:a16="http://schemas.microsoft.com/office/drawing/2014/main" id="{62A461A7-4553-C9E5-2725-95E8B947F522}"/>
                  </a:ext>
                </a:extLst>
              </p:cNvPr>
              <p:cNvSpPr/>
              <p:nvPr/>
            </p:nvSpPr>
            <p:spPr>
              <a:xfrm>
                <a:off x="7006526" y="-2552096"/>
                <a:ext cx="306963" cy="518716"/>
              </a:xfrm>
              <a:custGeom>
                <a:avLst/>
                <a:gdLst>
                  <a:gd name="connsiteX0" fmla="*/ 238784 w 306963"/>
                  <a:gd name="connsiteY0" fmla="*/ 11946 h 518716"/>
                  <a:gd name="connsiteX1" fmla="*/ 170633 w 306963"/>
                  <a:gd name="connsiteY1" fmla="*/ 0 h 518716"/>
                  <a:gd name="connsiteX2" fmla="*/ 124478 w 306963"/>
                  <a:gd name="connsiteY2" fmla="*/ 37562 h 518716"/>
                  <a:gd name="connsiteX3" fmla="*/ 1624 w 306963"/>
                  <a:gd name="connsiteY3" fmla="*/ 416431 h 518716"/>
                  <a:gd name="connsiteX4" fmla="*/ 46662 w 306963"/>
                  <a:gd name="connsiteY4" fmla="*/ 516378 h 518716"/>
                  <a:gd name="connsiteX5" fmla="*/ 306964 w 306963"/>
                  <a:gd name="connsiteY5" fmla="*/ 263550 h 518716"/>
                  <a:gd name="connsiteX6" fmla="*/ 274295 w 306963"/>
                  <a:gd name="connsiteY6" fmla="*/ 248905 h 518716"/>
                  <a:gd name="connsiteX7" fmla="*/ 228797 w 306963"/>
                  <a:gd name="connsiteY7" fmla="*/ 228438 h 518716"/>
                  <a:gd name="connsiteX8" fmla="*/ 90905 w 306963"/>
                  <a:gd name="connsiteY8" fmla="*/ 401141 h 518716"/>
                  <a:gd name="connsiteX9" fmla="*/ 188079 w 306963"/>
                  <a:gd name="connsiteY9" fmla="*/ 139424 h 518716"/>
                  <a:gd name="connsiteX10" fmla="*/ 229951 w 306963"/>
                  <a:gd name="connsiteY10" fmla="*/ 17814 h 518716"/>
                  <a:gd name="connsiteX11" fmla="*/ 238784 w 306963"/>
                  <a:gd name="connsiteY11" fmla="*/ 11946 h 518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6963" h="518716">
                    <a:moveTo>
                      <a:pt x="238784" y="11946"/>
                    </a:moveTo>
                    <a:lnTo>
                      <a:pt x="170633" y="0"/>
                    </a:lnTo>
                    <a:cubicBezTo>
                      <a:pt x="170633" y="0"/>
                      <a:pt x="140845" y="4679"/>
                      <a:pt x="124478" y="37562"/>
                    </a:cubicBezTo>
                    <a:cubicBezTo>
                      <a:pt x="81859" y="112833"/>
                      <a:pt x="8012" y="297621"/>
                      <a:pt x="1624" y="416431"/>
                    </a:cubicBezTo>
                    <a:cubicBezTo>
                      <a:pt x="1624" y="416431"/>
                      <a:pt x="-13191" y="498389"/>
                      <a:pt x="46662" y="516378"/>
                    </a:cubicBezTo>
                    <a:cubicBezTo>
                      <a:pt x="135980" y="547179"/>
                      <a:pt x="306964" y="263550"/>
                      <a:pt x="306964" y="263550"/>
                    </a:cubicBezTo>
                    <a:lnTo>
                      <a:pt x="274295" y="248905"/>
                    </a:lnTo>
                    <a:lnTo>
                      <a:pt x="228797" y="228438"/>
                    </a:lnTo>
                    <a:cubicBezTo>
                      <a:pt x="228797" y="228438"/>
                      <a:pt x="143115" y="343610"/>
                      <a:pt x="90905" y="401141"/>
                    </a:cubicBezTo>
                    <a:cubicBezTo>
                      <a:pt x="95807" y="331517"/>
                      <a:pt x="151525" y="211601"/>
                      <a:pt x="188079" y="139424"/>
                    </a:cubicBezTo>
                    <a:cubicBezTo>
                      <a:pt x="207307" y="72821"/>
                      <a:pt x="222806" y="25800"/>
                      <a:pt x="229951" y="17814"/>
                    </a:cubicBezTo>
                    <a:cubicBezTo>
                      <a:pt x="231963" y="15539"/>
                      <a:pt x="235101" y="13669"/>
                      <a:pt x="238784" y="11946"/>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6" name="Freeform 565">
                <a:extLst>
                  <a:ext uri="{FF2B5EF4-FFF2-40B4-BE49-F238E27FC236}">
                    <a16:creationId xmlns:a16="http://schemas.microsoft.com/office/drawing/2014/main" id="{9C84C557-C631-8739-2E88-2F9D8E4389A0}"/>
                  </a:ext>
                </a:extLst>
              </p:cNvPr>
              <p:cNvSpPr/>
              <p:nvPr/>
            </p:nvSpPr>
            <p:spPr>
              <a:xfrm>
                <a:off x="7210400" y="-2323658"/>
                <a:ext cx="103090" cy="68178"/>
              </a:xfrm>
              <a:custGeom>
                <a:avLst/>
                <a:gdLst>
                  <a:gd name="connsiteX0" fmla="*/ 103090 w 103090"/>
                  <a:gd name="connsiteY0" fmla="*/ 35112 h 68178"/>
                  <a:gd name="connsiteX1" fmla="*/ 70422 w 103090"/>
                  <a:gd name="connsiteY1" fmla="*/ 20467 h 68178"/>
                  <a:gd name="connsiteX2" fmla="*/ 24923 w 103090"/>
                  <a:gd name="connsiteY2" fmla="*/ 0 h 68178"/>
                  <a:gd name="connsiteX3" fmla="*/ 0 w 103090"/>
                  <a:gd name="connsiteY3" fmla="*/ 33030 h 68178"/>
                  <a:gd name="connsiteX4" fmla="*/ 82109 w 103090"/>
                  <a:gd name="connsiteY4" fmla="*/ 68179 h 68178"/>
                  <a:gd name="connsiteX5" fmla="*/ 103090 w 103090"/>
                  <a:gd name="connsiteY5" fmla="*/ 35112 h 68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090" h="68178">
                    <a:moveTo>
                      <a:pt x="103090" y="35112"/>
                    </a:moveTo>
                    <a:lnTo>
                      <a:pt x="70422" y="20467"/>
                    </a:lnTo>
                    <a:lnTo>
                      <a:pt x="24923" y="0"/>
                    </a:lnTo>
                    <a:cubicBezTo>
                      <a:pt x="24923" y="0"/>
                      <a:pt x="14973" y="13347"/>
                      <a:pt x="0" y="33030"/>
                    </a:cubicBezTo>
                    <a:lnTo>
                      <a:pt x="82109" y="68179"/>
                    </a:lnTo>
                    <a:cubicBezTo>
                      <a:pt x="95235" y="48099"/>
                      <a:pt x="103090" y="35112"/>
                      <a:pt x="103090" y="35112"/>
                    </a:cubicBezTo>
                  </a:path>
                </a:pathLst>
              </a:custGeom>
              <a:solidFill>
                <a:srgbClr val="4892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7" name="Freeform 566">
                <a:extLst>
                  <a:ext uri="{FF2B5EF4-FFF2-40B4-BE49-F238E27FC236}">
                    <a16:creationId xmlns:a16="http://schemas.microsoft.com/office/drawing/2014/main" id="{A76D3376-658E-B7EC-AA20-E3872F4EDA1A}"/>
                  </a:ext>
                </a:extLst>
              </p:cNvPr>
              <p:cNvSpPr/>
              <p:nvPr/>
            </p:nvSpPr>
            <p:spPr>
              <a:xfrm>
                <a:off x="7274374" y="-2494253"/>
                <a:ext cx="84309" cy="157006"/>
              </a:xfrm>
              <a:custGeom>
                <a:avLst/>
                <a:gdLst>
                  <a:gd name="connsiteX0" fmla="*/ 83434 w 84309"/>
                  <a:gd name="connsiteY0" fmla="*/ 82870 h 157006"/>
                  <a:gd name="connsiteX1" fmla="*/ 33532 w 84309"/>
                  <a:gd name="connsiteY1" fmla="*/ 156880 h 157006"/>
                  <a:gd name="connsiteX2" fmla="*/ 901 w 84309"/>
                  <a:gd name="connsiteY2" fmla="*/ 74203 h 157006"/>
                  <a:gd name="connsiteX3" fmla="*/ 50729 w 84309"/>
                  <a:gd name="connsiteY3" fmla="*/ 120 h 157006"/>
                  <a:gd name="connsiteX4" fmla="*/ 83434 w 84309"/>
                  <a:gd name="connsiteY4" fmla="*/ 82870 h 157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309" h="157006">
                    <a:moveTo>
                      <a:pt x="83434" y="82870"/>
                    </a:moveTo>
                    <a:cubicBezTo>
                      <a:pt x="78643" y="126124"/>
                      <a:pt x="56323" y="159330"/>
                      <a:pt x="33532" y="156880"/>
                    </a:cubicBezTo>
                    <a:cubicBezTo>
                      <a:pt x="10741" y="154512"/>
                      <a:pt x="-3863" y="117448"/>
                      <a:pt x="901" y="74203"/>
                    </a:cubicBezTo>
                    <a:cubicBezTo>
                      <a:pt x="5654" y="30884"/>
                      <a:pt x="27938" y="-2256"/>
                      <a:pt x="50729" y="120"/>
                    </a:cubicBezTo>
                    <a:cubicBezTo>
                      <a:pt x="73520" y="2570"/>
                      <a:pt x="88123" y="39552"/>
                      <a:pt x="83434" y="8287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8" name="Freeform 567">
                <a:extLst>
                  <a:ext uri="{FF2B5EF4-FFF2-40B4-BE49-F238E27FC236}">
                    <a16:creationId xmlns:a16="http://schemas.microsoft.com/office/drawing/2014/main" id="{EDD08D12-A247-2D4A-528A-AA19DC411F6F}"/>
                  </a:ext>
                </a:extLst>
              </p:cNvPr>
              <p:cNvSpPr/>
              <p:nvPr/>
            </p:nvSpPr>
            <p:spPr>
              <a:xfrm>
                <a:off x="7374774" y="-2364404"/>
                <a:ext cx="266772" cy="324154"/>
              </a:xfrm>
              <a:custGeom>
                <a:avLst/>
                <a:gdLst>
                  <a:gd name="connsiteX0" fmla="*/ 129 w 266772"/>
                  <a:gd name="connsiteY0" fmla="*/ 191 h 324154"/>
                  <a:gd name="connsiteX1" fmla="*/ 192713 w 266772"/>
                  <a:gd name="connsiteY1" fmla="*/ 264901 h 324154"/>
                  <a:gd name="connsiteX2" fmla="*/ 235517 w 266772"/>
                  <a:gd name="connsiteY2" fmla="*/ 298861 h 324154"/>
                  <a:gd name="connsiteX3" fmla="*/ 245790 w 266772"/>
                  <a:gd name="connsiteY3" fmla="*/ 258242 h 324154"/>
                  <a:gd name="connsiteX4" fmla="*/ 233855 w 266772"/>
                  <a:gd name="connsiteY4" fmla="*/ 152999 h 324154"/>
                  <a:gd name="connsiteX5" fmla="*/ 249003 w 266772"/>
                  <a:gd name="connsiteY5" fmla="*/ 145952 h 324154"/>
                  <a:gd name="connsiteX6" fmla="*/ 249178 w 266772"/>
                  <a:gd name="connsiteY6" fmla="*/ 146707 h 324154"/>
                  <a:gd name="connsiteX7" fmla="*/ 266772 w 266772"/>
                  <a:gd name="connsiteY7" fmla="*/ 257376 h 324154"/>
                  <a:gd name="connsiteX8" fmla="*/ 234935 w 266772"/>
                  <a:gd name="connsiteY8" fmla="*/ 324154 h 324154"/>
                  <a:gd name="connsiteX9" fmla="*/ 176771 w 266772"/>
                  <a:gd name="connsiteY9" fmla="*/ 283571 h 324154"/>
                  <a:gd name="connsiteX10" fmla="*/ 129 w 266772"/>
                  <a:gd name="connsiteY10" fmla="*/ 191 h 324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6772" h="324154">
                    <a:moveTo>
                      <a:pt x="129" y="191"/>
                    </a:moveTo>
                    <a:cubicBezTo>
                      <a:pt x="6794" y="-5741"/>
                      <a:pt x="80179" y="127632"/>
                      <a:pt x="192713" y="264901"/>
                    </a:cubicBezTo>
                    <a:cubicBezTo>
                      <a:pt x="206412" y="279933"/>
                      <a:pt x="224375" y="297931"/>
                      <a:pt x="235517" y="298861"/>
                    </a:cubicBezTo>
                    <a:cubicBezTo>
                      <a:pt x="241572" y="301846"/>
                      <a:pt x="247341" y="277455"/>
                      <a:pt x="245790" y="258242"/>
                    </a:cubicBezTo>
                    <a:cubicBezTo>
                      <a:pt x="245071" y="219344"/>
                      <a:pt x="238692" y="183118"/>
                      <a:pt x="233855" y="152999"/>
                    </a:cubicBezTo>
                    <a:cubicBezTo>
                      <a:pt x="238831" y="150981"/>
                      <a:pt x="243917" y="148614"/>
                      <a:pt x="249003" y="145952"/>
                    </a:cubicBezTo>
                    <a:cubicBezTo>
                      <a:pt x="249068" y="146238"/>
                      <a:pt x="249142" y="146450"/>
                      <a:pt x="249178" y="146707"/>
                    </a:cubicBezTo>
                    <a:cubicBezTo>
                      <a:pt x="256175" y="177398"/>
                      <a:pt x="264687" y="213808"/>
                      <a:pt x="266772" y="257376"/>
                    </a:cubicBezTo>
                    <a:cubicBezTo>
                      <a:pt x="265369" y="274250"/>
                      <a:pt x="274065" y="313940"/>
                      <a:pt x="234935" y="324154"/>
                    </a:cubicBezTo>
                    <a:cubicBezTo>
                      <a:pt x="205691" y="319337"/>
                      <a:pt x="193581" y="299543"/>
                      <a:pt x="176771" y="283571"/>
                    </a:cubicBezTo>
                    <a:cubicBezTo>
                      <a:pt x="60093" y="141199"/>
                      <a:pt x="-3259" y="2751"/>
                      <a:pt x="129" y="191"/>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9" name="Freeform 568">
                <a:extLst>
                  <a:ext uri="{FF2B5EF4-FFF2-40B4-BE49-F238E27FC236}">
                    <a16:creationId xmlns:a16="http://schemas.microsoft.com/office/drawing/2014/main" id="{16E5DCBC-16C6-DCBB-59B9-479FE291D8C2}"/>
                  </a:ext>
                </a:extLst>
              </p:cNvPr>
              <p:cNvSpPr/>
              <p:nvPr/>
            </p:nvSpPr>
            <p:spPr>
              <a:xfrm>
                <a:off x="7378143" y="-2533887"/>
                <a:ext cx="296790" cy="524164"/>
              </a:xfrm>
              <a:custGeom>
                <a:avLst/>
                <a:gdLst>
                  <a:gd name="connsiteX0" fmla="*/ 296145 w 296790"/>
                  <a:gd name="connsiteY0" fmla="*/ 425311 h 524164"/>
                  <a:gd name="connsiteX1" fmla="*/ 195076 w 296790"/>
                  <a:gd name="connsiteY1" fmla="*/ 40150 h 524164"/>
                  <a:gd name="connsiteX2" fmla="*/ 151054 w 296790"/>
                  <a:gd name="connsiteY2" fmla="*/ 0 h 524164"/>
                  <a:gd name="connsiteX3" fmla="*/ 82394 w 296790"/>
                  <a:gd name="connsiteY3" fmla="*/ 8124 h 524164"/>
                  <a:gd name="connsiteX4" fmla="*/ 83586 w 296790"/>
                  <a:gd name="connsiteY4" fmla="*/ 8815 h 524164"/>
                  <a:gd name="connsiteX5" fmla="*/ 96029 w 296790"/>
                  <a:gd name="connsiteY5" fmla="*/ 16617 h 524164"/>
                  <a:gd name="connsiteX6" fmla="*/ 142755 w 296790"/>
                  <a:gd name="connsiteY6" fmla="*/ 178350 h 524164"/>
                  <a:gd name="connsiteX7" fmla="*/ 207916 w 296790"/>
                  <a:gd name="connsiteY7" fmla="*/ 405019 h 524164"/>
                  <a:gd name="connsiteX8" fmla="*/ 80013 w 296790"/>
                  <a:gd name="connsiteY8" fmla="*/ 224800 h 524164"/>
                  <a:gd name="connsiteX9" fmla="*/ 33462 w 296790"/>
                  <a:gd name="connsiteY9" fmla="*/ 242715 h 524164"/>
                  <a:gd name="connsiteX10" fmla="*/ 0 w 296790"/>
                  <a:gd name="connsiteY10" fmla="*/ 255417 h 524164"/>
                  <a:gd name="connsiteX11" fmla="*/ 245560 w 296790"/>
                  <a:gd name="connsiteY11" fmla="*/ 522568 h 524164"/>
                  <a:gd name="connsiteX12" fmla="*/ 296145 w 296790"/>
                  <a:gd name="connsiteY12" fmla="*/ 425311 h 524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6790" h="524164">
                    <a:moveTo>
                      <a:pt x="296145" y="425311"/>
                    </a:moveTo>
                    <a:cubicBezTo>
                      <a:pt x="296542" y="306362"/>
                      <a:pt x="233338" y="117650"/>
                      <a:pt x="195076" y="40150"/>
                    </a:cubicBezTo>
                    <a:cubicBezTo>
                      <a:pt x="180547" y="6328"/>
                      <a:pt x="151054" y="0"/>
                      <a:pt x="151054" y="0"/>
                    </a:cubicBezTo>
                    <a:lnTo>
                      <a:pt x="82394" y="8124"/>
                    </a:lnTo>
                    <a:cubicBezTo>
                      <a:pt x="82792" y="8345"/>
                      <a:pt x="83115" y="8631"/>
                      <a:pt x="83586" y="8815"/>
                    </a:cubicBezTo>
                    <a:cubicBezTo>
                      <a:pt x="89789" y="11403"/>
                      <a:pt x="94118" y="14065"/>
                      <a:pt x="96029" y="16617"/>
                    </a:cubicBezTo>
                    <a:cubicBezTo>
                      <a:pt x="96029" y="16617"/>
                      <a:pt x="116503" y="84473"/>
                      <a:pt x="142755" y="178350"/>
                    </a:cubicBezTo>
                    <a:cubicBezTo>
                      <a:pt x="172867" y="251382"/>
                      <a:pt x="207086" y="346696"/>
                      <a:pt x="207916" y="405019"/>
                    </a:cubicBezTo>
                    <a:cubicBezTo>
                      <a:pt x="159057" y="344642"/>
                      <a:pt x="80013" y="224800"/>
                      <a:pt x="80013" y="224800"/>
                    </a:cubicBezTo>
                    <a:lnTo>
                      <a:pt x="33462" y="242715"/>
                    </a:lnTo>
                    <a:lnTo>
                      <a:pt x="0" y="255417"/>
                    </a:lnTo>
                    <a:cubicBezTo>
                      <a:pt x="0" y="255417"/>
                      <a:pt x="154617" y="548257"/>
                      <a:pt x="245560" y="522568"/>
                    </a:cubicBezTo>
                    <a:cubicBezTo>
                      <a:pt x="306354" y="507996"/>
                      <a:pt x="296145" y="425311"/>
                      <a:pt x="296145" y="425311"/>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0" name="Freeform 569">
                <a:extLst>
                  <a:ext uri="{FF2B5EF4-FFF2-40B4-BE49-F238E27FC236}">
                    <a16:creationId xmlns:a16="http://schemas.microsoft.com/office/drawing/2014/main" id="{8D76D95B-345C-F0DA-A731-3E38E24AD62B}"/>
                  </a:ext>
                </a:extLst>
              </p:cNvPr>
              <p:cNvSpPr/>
              <p:nvPr/>
            </p:nvSpPr>
            <p:spPr>
              <a:xfrm>
                <a:off x="7378143" y="-2309087"/>
                <a:ext cx="103053" cy="64871"/>
              </a:xfrm>
              <a:custGeom>
                <a:avLst/>
                <a:gdLst>
                  <a:gd name="connsiteX0" fmla="*/ 0 w 103053"/>
                  <a:gd name="connsiteY0" fmla="*/ 30617 h 64871"/>
                  <a:gd name="connsiteX1" fmla="*/ 33462 w 103053"/>
                  <a:gd name="connsiteY1" fmla="*/ 17915 h 64871"/>
                  <a:gd name="connsiteX2" fmla="*/ 80013 w 103053"/>
                  <a:gd name="connsiteY2" fmla="*/ 0 h 64871"/>
                  <a:gd name="connsiteX3" fmla="*/ 103054 w 103053"/>
                  <a:gd name="connsiteY3" fmla="*/ 34320 h 64871"/>
                  <a:gd name="connsiteX4" fmla="*/ 19043 w 103053"/>
                  <a:gd name="connsiteY4" fmla="*/ 64872 h 64871"/>
                  <a:gd name="connsiteX5" fmla="*/ 0 w 103053"/>
                  <a:gd name="connsiteY5" fmla="*/ 30617 h 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053" h="64871">
                    <a:moveTo>
                      <a:pt x="0" y="30617"/>
                    </a:moveTo>
                    <a:lnTo>
                      <a:pt x="33462" y="17915"/>
                    </a:lnTo>
                    <a:lnTo>
                      <a:pt x="80013" y="0"/>
                    </a:lnTo>
                    <a:cubicBezTo>
                      <a:pt x="80013" y="0"/>
                      <a:pt x="89207" y="13890"/>
                      <a:pt x="103054" y="34320"/>
                    </a:cubicBezTo>
                    <a:lnTo>
                      <a:pt x="19043" y="64872"/>
                    </a:lnTo>
                    <a:cubicBezTo>
                      <a:pt x="7071" y="44037"/>
                      <a:pt x="0" y="30617"/>
                      <a:pt x="0" y="30617"/>
                    </a:cubicBezTo>
                  </a:path>
                </a:pathLst>
              </a:custGeom>
              <a:solidFill>
                <a:srgbClr val="4892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1" name="Freeform 570">
                <a:extLst>
                  <a:ext uri="{FF2B5EF4-FFF2-40B4-BE49-F238E27FC236}">
                    <a16:creationId xmlns:a16="http://schemas.microsoft.com/office/drawing/2014/main" id="{785F86E6-DB70-CE6E-094C-F7518E000E36}"/>
                  </a:ext>
                </a:extLst>
              </p:cNvPr>
              <p:cNvSpPr/>
              <p:nvPr/>
            </p:nvSpPr>
            <p:spPr>
              <a:xfrm>
                <a:off x="7340684" y="-2484377"/>
                <a:ext cx="83291" cy="157576"/>
              </a:xfrm>
              <a:custGeom>
                <a:avLst/>
                <a:gdLst>
                  <a:gd name="connsiteX0" fmla="*/ 212 w 83291"/>
                  <a:gd name="connsiteY0" fmla="*/ 80805 h 157576"/>
                  <a:gd name="connsiteX1" fmla="*/ 45831 w 83291"/>
                  <a:gd name="connsiteY1" fmla="*/ 157550 h 157576"/>
                  <a:gd name="connsiteX2" fmla="*/ 83078 w 83291"/>
                  <a:gd name="connsiteY2" fmla="*/ 76771 h 157576"/>
                  <a:gd name="connsiteX3" fmla="*/ 37533 w 83291"/>
                  <a:gd name="connsiteY3" fmla="*/ 26 h 157576"/>
                  <a:gd name="connsiteX4" fmla="*/ 212 w 83291"/>
                  <a:gd name="connsiteY4" fmla="*/ 80805 h 157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291" h="157576">
                    <a:moveTo>
                      <a:pt x="212" y="80805"/>
                    </a:moveTo>
                    <a:cubicBezTo>
                      <a:pt x="2483" y="124308"/>
                      <a:pt x="22929" y="158665"/>
                      <a:pt x="45831" y="157550"/>
                    </a:cubicBezTo>
                    <a:cubicBezTo>
                      <a:pt x="68650" y="156436"/>
                      <a:pt x="85386" y="120274"/>
                      <a:pt x="83078" y="76771"/>
                    </a:cubicBezTo>
                    <a:cubicBezTo>
                      <a:pt x="80807" y="33277"/>
                      <a:pt x="60435" y="-1088"/>
                      <a:pt x="37533" y="26"/>
                    </a:cubicBezTo>
                    <a:cubicBezTo>
                      <a:pt x="14677" y="1150"/>
                      <a:pt x="-2095" y="37339"/>
                      <a:pt x="212" y="8080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2" name="Freeform 571">
                <a:extLst>
                  <a:ext uri="{FF2B5EF4-FFF2-40B4-BE49-F238E27FC236}">
                    <a16:creationId xmlns:a16="http://schemas.microsoft.com/office/drawing/2014/main" id="{469A65D2-FD37-ECC8-7FE4-87E93FF7A134}"/>
                  </a:ext>
                </a:extLst>
              </p:cNvPr>
              <p:cNvSpPr/>
              <p:nvPr/>
            </p:nvSpPr>
            <p:spPr>
              <a:xfrm>
                <a:off x="6828465" y="-3403058"/>
                <a:ext cx="329290" cy="294418"/>
              </a:xfrm>
              <a:custGeom>
                <a:avLst/>
                <a:gdLst>
                  <a:gd name="connsiteX0" fmla="*/ 329291 w 329290"/>
                  <a:gd name="connsiteY0" fmla="*/ 131798 h 294418"/>
                  <a:gd name="connsiteX1" fmla="*/ 217661 w 329290"/>
                  <a:gd name="connsiteY1" fmla="*/ 2560 h 294418"/>
                  <a:gd name="connsiteX2" fmla="*/ 81321 w 329290"/>
                  <a:gd name="connsiteY2" fmla="*/ 145430 h 294418"/>
                  <a:gd name="connsiteX3" fmla="*/ 33044 w 329290"/>
                  <a:gd name="connsiteY3" fmla="*/ 126686 h 294418"/>
                  <a:gd name="connsiteX4" fmla="*/ 985 w 329290"/>
                  <a:gd name="connsiteY4" fmla="*/ 180440 h 294418"/>
                  <a:gd name="connsiteX5" fmla="*/ 98555 w 329290"/>
                  <a:gd name="connsiteY5" fmla="*/ 294139 h 294418"/>
                  <a:gd name="connsiteX6" fmla="*/ 205901 w 329290"/>
                  <a:gd name="connsiteY6" fmla="*/ 186556 h 294418"/>
                  <a:gd name="connsiteX7" fmla="*/ 309896 w 329290"/>
                  <a:gd name="connsiteY7" fmla="*/ 149031 h 294418"/>
                  <a:gd name="connsiteX8" fmla="*/ 329291 w 329290"/>
                  <a:gd name="connsiteY8" fmla="*/ 131798 h 294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290" h="294418">
                    <a:moveTo>
                      <a:pt x="329291" y="131798"/>
                    </a:moveTo>
                    <a:cubicBezTo>
                      <a:pt x="329291" y="131798"/>
                      <a:pt x="313857" y="19610"/>
                      <a:pt x="217661" y="2560"/>
                    </a:cubicBezTo>
                    <a:cubicBezTo>
                      <a:pt x="121494" y="-14351"/>
                      <a:pt x="71371" y="54694"/>
                      <a:pt x="81321" y="145430"/>
                    </a:cubicBezTo>
                    <a:cubicBezTo>
                      <a:pt x="91346" y="236313"/>
                      <a:pt x="-17551" y="166697"/>
                      <a:pt x="33044" y="126686"/>
                    </a:cubicBezTo>
                    <a:cubicBezTo>
                      <a:pt x="33044" y="126686"/>
                      <a:pt x="-6695" y="120137"/>
                      <a:pt x="985" y="180440"/>
                    </a:cubicBezTo>
                    <a:cubicBezTo>
                      <a:pt x="8628" y="240817"/>
                      <a:pt x="36718" y="287765"/>
                      <a:pt x="98555" y="294139"/>
                    </a:cubicBezTo>
                    <a:cubicBezTo>
                      <a:pt x="150045" y="299462"/>
                      <a:pt x="194723" y="227498"/>
                      <a:pt x="205901" y="186556"/>
                    </a:cubicBezTo>
                    <a:cubicBezTo>
                      <a:pt x="222415" y="126538"/>
                      <a:pt x="293558" y="129633"/>
                      <a:pt x="309896" y="149031"/>
                    </a:cubicBezTo>
                    <a:cubicBezTo>
                      <a:pt x="326263" y="168318"/>
                      <a:pt x="329291" y="131798"/>
                      <a:pt x="329291" y="13179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3" name="Freeform 572">
                <a:extLst>
                  <a:ext uri="{FF2B5EF4-FFF2-40B4-BE49-F238E27FC236}">
                    <a16:creationId xmlns:a16="http://schemas.microsoft.com/office/drawing/2014/main" id="{0CED7AEA-3A35-9C15-74AF-D1ECAD3862C6}"/>
                  </a:ext>
                </a:extLst>
              </p:cNvPr>
              <p:cNvSpPr/>
              <p:nvPr/>
            </p:nvSpPr>
            <p:spPr>
              <a:xfrm>
                <a:off x="6983385" y="-3320234"/>
                <a:ext cx="174371" cy="187781"/>
              </a:xfrm>
              <a:custGeom>
                <a:avLst/>
                <a:gdLst>
                  <a:gd name="connsiteX0" fmla="*/ 159085 w 174371"/>
                  <a:gd name="connsiteY0" fmla="*/ 0 h 187781"/>
                  <a:gd name="connsiteX1" fmla="*/ 174371 w 174371"/>
                  <a:gd name="connsiteY1" fmla="*/ 48974 h 187781"/>
                  <a:gd name="connsiteX2" fmla="*/ 154977 w 174371"/>
                  <a:gd name="connsiteY2" fmla="*/ 66207 h 187781"/>
                  <a:gd name="connsiteX3" fmla="*/ 50982 w 174371"/>
                  <a:gd name="connsiteY3" fmla="*/ 103732 h 187781"/>
                  <a:gd name="connsiteX4" fmla="*/ 0 w 174371"/>
                  <a:gd name="connsiteY4" fmla="*/ 187781 h 187781"/>
                  <a:gd name="connsiteX5" fmla="*/ 159085 w 174371"/>
                  <a:gd name="connsiteY5" fmla="*/ 0 h 187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4371" h="187781">
                    <a:moveTo>
                      <a:pt x="159085" y="0"/>
                    </a:moveTo>
                    <a:cubicBezTo>
                      <a:pt x="171205" y="26417"/>
                      <a:pt x="174371" y="48974"/>
                      <a:pt x="174371" y="48974"/>
                    </a:cubicBezTo>
                    <a:cubicBezTo>
                      <a:pt x="174371" y="48974"/>
                      <a:pt x="171344" y="85495"/>
                      <a:pt x="154977" y="66207"/>
                    </a:cubicBezTo>
                    <a:cubicBezTo>
                      <a:pt x="138638" y="46810"/>
                      <a:pt x="67496" y="43715"/>
                      <a:pt x="50982" y="103732"/>
                    </a:cubicBezTo>
                    <a:cubicBezTo>
                      <a:pt x="44244" y="128454"/>
                      <a:pt x="25274" y="164358"/>
                      <a:pt x="0" y="187781"/>
                    </a:cubicBezTo>
                    <a:cubicBezTo>
                      <a:pt x="23151" y="103981"/>
                      <a:pt x="75896" y="33933"/>
                      <a:pt x="159085" y="0"/>
                    </a:cubicBezTo>
                  </a:path>
                </a:pathLst>
              </a:custGeom>
              <a:solidFill>
                <a:srgbClr val="D67A2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4" name="Freeform 573">
                <a:extLst>
                  <a:ext uri="{FF2B5EF4-FFF2-40B4-BE49-F238E27FC236}">
                    <a16:creationId xmlns:a16="http://schemas.microsoft.com/office/drawing/2014/main" id="{00702650-B205-F161-58FF-68D0937B4682}"/>
                  </a:ext>
                </a:extLst>
              </p:cNvPr>
              <p:cNvSpPr/>
              <p:nvPr/>
            </p:nvSpPr>
            <p:spPr>
              <a:xfrm>
                <a:off x="6850903" y="-3384996"/>
                <a:ext cx="290441" cy="215524"/>
              </a:xfrm>
              <a:custGeom>
                <a:avLst/>
                <a:gdLst>
                  <a:gd name="connsiteX0" fmla="*/ 0 w 290441"/>
                  <a:gd name="connsiteY0" fmla="*/ 167563 h 215524"/>
                  <a:gd name="connsiteX1" fmla="*/ 46773 w 290441"/>
                  <a:gd name="connsiteY1" fmla="*/ 209261 h 215524"/>
                  <a:gd name="connsiteX2" fmla="*/ 114020 w 290441"/>
                  <a:gd name="connsiteY2" fmla="*/ 61998 h 215524"/>
                  <a:gd name="connsiteX3" fmla="*/ 182310 w 290441"/>
                  <a:gd name="connsiteY3" fmla="*/ 0 h 215524"/>
                  <a:gd name="connsiteX4" fmla="*/ 249557 w 290441"/>
                  <a:gd name="connsiteY4" fmla="*/ 36521 h 215524"/>
                  <a:gd name="connsiteX5" fmla="*/ 290413 w 290441"/>
                  <a:gd name="connsiteY5" fmla="*/ 96179 h 215524"/>
                  <a:gd name="connsiteX6" fmla="*/ 245523 w 290441"/>
                  <a:gd name="connsiteY6" fmla="*/ 41090 h 215524"/>
                  <a:gd name="connsiteX7" fmla="*/ 182891 w 290441"/>
                  <a:gd name="connsiteY7" fmla="*/ 8133 h 215524"/>
                  <a:gd name="connsiteX8" fmla="*/ 121340 w 290441"/>
                  <a:gd name="connsiteY8" fmla="*/ 66419 h 215524"/>
                  <a:gd name="connsiteX9" fmla="*/ 47271 w 290441"/>
                  <a:gd name="connsiteY9" fmla="*/ 215524 h 215524"/>
                  <a:gd name="connsiteX10" fmla="*/ 0 w 290441"/>
                  <a:gd name="connsiteY10" fmla="*/ 167563 h 21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441" h="215524">
                    <a:moveTo>
                      <a:pt x="0" y="167563"/>
                    </a:moveTo>
                    <a:cubicBezTo>
                      <a:pt x="2095" y="162267"/>
                      <a:pt x="4938" y="206958"/>
                      <a:pt x="46773" y="209261"/>
                    </a:cubicBezTo>
                    <a:cubicBezTo>
                      <a:pt x="88736" y="200732"/>
                      <a:pt x="80696" y="118304"/>
                      <a:pt x="114020" y="61998"/>
                    </a:cubicBezTo>
                    <a:cubicBezTo>
                      <a:pt x="129740" y="33279"/>
                      <a:pt x="150362" y="2487"/>
                      <a:pt x="182310" y="0"/>
                    </a:cubicBezTo>
                    <a:cubicBezTo>
                      <a:pt x="213289" y="470"/>
                      <a:pt x="234556" y="21084"/>
                      <a:pt x="249557" y="36521"/>
                    </a:cubicBezTo>
                    <a:cubicBezTo>
                      <a:pt x="279594" y="69763"/>
                      <a:pt x="291096" y="95783"/>
                      <a:pt x="290413" y="96179"/>
                    </a:cubicBezTo>
                    <a:cubicBezTo>
                      <a:pt x="289111" y="97147"/>
                      <a:pt x="275957" y="72287"/>
                      <a:pt x="245523" y="41090"/>
                    </a:cubicBezTo>
                    <a:cubicBezTo>
                      <a:pt x="230597" y="26306"/>
                      <a:pt x="209282" y="7848"/>
                      <a:pt x="182891" y="8133"/>
                    </a:cubicBezTo>
                    <a:cubicBezTo>
                      <a:pt x="156417" y="10003"/>
                      <a:pt x="136552" y="38280"/>
                      <a:pt x="121340" y="66419"/>
                    </a:cubicBezTo>
                    <a:cubicBezTo>
                      <a:pt x="87582" y="119962"/>
                      <a:pt x="99555" y="202279"/>
                      <a:pt x="47271" y="215524"/>
                    </a:cubicBezTo>
                    <a:cubicBezTo>
                      <a:pt x="-1800" y="209408"/>
                      <a:pt x="757" y="162378"/>
                      <a:pt x="0" y="16756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5" name="Freeform 574">
                <a:extLst>
                  <a:ext uri="{FF2B5EF4-FFF2-40B4-BE49-F238E27FC236}">
                    <a16:creationId xmlns:a16="http://schemas.microsoft.com/office/drawing/2014/main" id="{E3A8E6B4-E89C-1720-7B9D-F775CE1A1BF7}"/>
                  </a:ext>
                </a:extLst>
              </p:cNvPr>
              <p:cNvSpPr/>
              <p:nvPr/>
            </p:nvSpPr>
            <p:spPr>
              <a:xfrm>
                <a:off x="6870208" y="-3311359"/>
                <a:ext cx="270150" cy="180467"/>
              </a:xfrm>
              <a:custGeom>
                <a:avLst/>
                <a:gdLst>
                  <a:gd name="connsiteX0" fmla="*/ 62 w 270150"/>
                  <a:gd name="connsiteY0" fmla="*/ 148362 h 180467"/>
                  <a:gd name="connsiteX1" fmla="*/ 46143 w 270150"/>
                  <a:gd name="connsiteY1" fmla="*/ 173619 h 180467"/>
                  <a:gd name="connsiteX2" fmla="*/ 124817 w 270150"/>
                  <a:gd name="connsiteY2" fmla="*/ 78664 h 180467"/>
                  <a:gd name="connsiteX3" fmla="*/ 163799 w 270150"/>
                  <a:gd name="connsiteY3" fmla="*/ 13037 h 180467"/>
                  <a:gd name="connsiteX4" fmla="*/ 222969 w 270150"/>
                  <a:gd name="connsiteY4" fmla="*/ 5272 h 180467"/>
                  <a:gd name="connsiteX5" fmla="*/ 270139 w 270150"/>
                  <a:gd name="connsiteY5" fmla="*/ 36819 h 180467"/>
                  <a:gd name="connsiteX6" fmla="*/ 221280 w 270150"/>
                  <a:gd name="connsiteY6" fmla="*/ 11241 h 180467"/>
                  <a:gd name="connsiteX7" fmla="*/ 169061 w 270150"/>
                  <a:gd name="connsiteY7" fmla="*/ 19190 h 180467"/>
                  <a:gd name="connsiteX8" fmla="*/ 132248 w 270150"/>
                  <a:gd name="connsiteY8" fmla="*/ 82661 h 180467"/>
                  <a:gd name="connsiteX9" fmla="*/ 45893 w 270150"/>
                  <a:gd name="connsiteY9" fmla="*/ 179983 h 180467"/>
                  <a:gd name="connsiteX10" fmla="*/ 62 w 270150"/>
                  <a:gd name="connsiteY10" fmla="*/ 148362 h 18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0150" h="180467">
                    <a:moveTo>
                      <a:pt x="62" y="148362"/>
                    </a:moveTo>
                    <a:cubicBezTo>
                      <a:pt x="957" y="145912"/>
                      <a:pt x="12496" y="171491"/>
                      <a:pt x="46143" y="173619"/>
                    </a:cubicBezTo>
                    <a:cubicBezTo>
                      <a:pt x="83066" y="178583"/>
                      <a:pt x="103687" y="126164"/>
                      <a:pt x="124817" y="78664"/>
                    </a:cubicBezTo>
                    <a:cubicBezTo>
                      <a:pt x="135599" y="54025"/>
                      <a:pt x="147645" y="30887"/>
                      <a:pt x="163799" y="13037"/>
                    </a:cubicBezTo>
                    <a:cubicBezTo>
                      <a:pt x="182261" y="-5164"/>
                      <a:pt x="207433" y="-816"/>
                      <a:pt x="222969" y="5272"/>
                    </a:cubicBezTo>
                    <a:cubicBezTo>
                      <a:pt x="255674" y="18978"/>
                      <a:pt x="270637" y="36460"/>
                      <a:pt x="270139" y="36819"/>
                    </a:cubicBezTo>
                    <a:cubicBezTo>
                      <a:pt x="269308" y="38302"/>
                      <a:pt x="252895" y="22754"/>
                      <a:pt x="221280" y="11241"/>
                    </a:cubicBezTo>
                    <a:cubicBezTo>
                      <a:pt x="206021" y="6166"/>
                      <a:pt x="184098" y="3504"/>
                      <a:pt x="169061" y="19190"/>
                    </a:cubicBezTo>
                    <a:cubicBezTo>
                      <a:pt x="154817" y="35456"/>
                      <a:pt x="142882" y="58234"/>
                      <a:pt x="132248" y="82661"/>
                    </a:cubicBezTo>
                    <a:cubicBezTo>
                      <a:pt x="111986" y="128495"/>
                      <a:pt x="88327" y="186357"/>
                      <a:pt x="45893" y="179983"/>
                    </a:cubicBezTo>
                    <a:cubicBezTo>
                      <a:pt x="8674" y="175378"/>
                      <a:pt x="-880" y="146668"/>
                      <a:pt x="62" y="14836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5" name="Freeform 174">
                <a:extLst>
                  <a:ext uri="{FF2B5EF4-FFF2-40B4-BE49-F238E27FC236}">
                    <a16:creationId xmlns:a16="http://schemas.microsoft.com/office/drawing/2014/main" id="{3DBB971B-14E6-7B46-CB33-284CBDEEDDA3}"/>
                  </a:ext>
                </a:extLst>
              </p:cNvPr>
              <p:cNvSpPr/>
              <p:nvPr/>
            </p:nvSpPr>
            <p:spPr>
              <a:xfrm>
                <a:off x="6951575" y="-3339024"/>
                <a:ext cx="848038" cy="845974"/>
              </a:xfrm>
              <a:custGeom>
                <a:avLst/>
                <a:gdLst>
                  <a:gd name="connsiteX0" fmla="*/ 826423 w 848038"/>
                  <a:gd name="connsiteY0" fmla="*/ 290086 h 845974"/>
                  <a:gd name="connsiteX1" fmla="*/ 557278 w 848038"/>
                  <a:gd name="connsiteY1" fmla="*/ 824379 h 845974"/>
                  <a:gd name="connsiteX2" fmla="*/ 21638 w 848038"/>
                  <a:gd name="connsiteY2" fmla="*/ 556012 h 845974"/>
                  <a:gd name="connsiteX3" fmla="*/ 290709 w 848038"/>
                  <a:gd name="connsiteY3" fmla="*/ 21562 h 845974"/>
                  <a:gd name="connsiteX4" fmla="*/ 826423 w 848038"/>
                  <a:gd name="connsiteY4" fmla="*/ 290086 h 8459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8038" h="845974">
                    <a:moveTo>
                      <a:pt x="826423" y="290086"/>
                    </a:moveTo>
                    <a:cubicBezTo>
                      <a:pt x="900048" y="511791"/>
                      <a:pt x="779511" y="751015"/>
                      <a:pt x="557278" y="824379"/>
                    </a:cubicBezTo>
                    <a:cubicBezTo>
                      <a:pt x="335090" y="897891"/>
                      <a:pt x="95236" y="777643"/>
                      <a:pt x="21638" y="556012"/>
                    </a:cubicBezTo>
                    <a:cubicBezTo>
                      <a:pt x="-52024" y="334335"/>
                      <a:pt x="68475" y="95037"/>
                      <a:pt x="290709" y="21562"/>
                    </a:cubicBezTo>
                    <a:cubicBezTo>
                      <a:pt x="513034" y="-51867"/>
                      <a:pt x="752788" y="68298"/>
                      <a:pt x="826423" y="2900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70ED2505-CE34-9E3C-ABC6-47D0CB8A6C9E}"/>
                  </a:ext>
                </a:extLst>
              </p:cNvPr>
              <p:cNvSpPr/>
              <p:nvPr/>
            </p:nvSpPr>
            <p:spPr>
              <a:xfrm>
                <a:off x="6946545" y="-3361775"/>
                <a:ext cx="855676" cy="639167"/>
              </a:xfrm>
              <a:custGeom>
                <a:avLst/>
                <a:gdLst>
                  <a:gd name="connsiteX0" fmla="*/ 835311 w 855676"/>
                  <a:gd name="connsiteY0" fmla="*/ 289662 h 639167"/>
                  <a:gd name="connsiteX1" fmla="*/ 296273 w 855676"/>
                  <a:gd name="connsiteY1" fmla="*/ 21323 h 639167"/>
                  <a:gd name="connsiteX2" fmla="*/ 26160 w 855676"/>
                  <a:gd name="connsiteY2" fmla="*/ 577280 h 639167"/>
                  <a:gd name="connsiteX3" fmla="*/ 173207 w 855676"/>
                  <a:gd name="connsiteY3" fmla="*/ 295419 h 639167"/>
                  <a:gd name="connsiteX4" fmla="*/ 679604 w 855676"/>
                  <a:gd name="connsiteY4" fmla="*/ 240762 h 639167"/>
                  <a:gd name="connsiteX5" fmla="*/ 723848 w 855676"/>
                  <a:gd name="connsiteY5" fmla="*/ 399612 h 639167"/>
                  <a:gd name="connsiteX6" fmla="*/ 805956 w 855676"/>
                  <a:gd name="connsiteY6" fmla="*/ 639168 h 639167"/>
                  <a:gd name="connsiteX7" fmla="*/ 835311 w 855676"/>
                  <a:gd name="connsiteY7" fmla="*/ 289662 h 63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5676" h="639167">
                    <a:moveTo>
                      <a:pt x="835311" y="289662"/>
                    </a:moveTo>
                    <a:cubicBezTo>
                      <a:pt x="761713" y="67994"/>
                      <a:pt x="518756" y="-51461"/>
                      <a:pt x="296273" y="21323"/>
                    </a:cubicBezTo>
                    <a:cubicBezTo>
                      <a:pt x="28402" y="108973"/>
                      <a:pt x="-46423" y="355935"/>
                      <a:pt x="26160" y="577280"/>
                    </a:cubicBezTo>
                    <a:cubicBezTo>
                      <a:pt x="10338" y="475860"/>
                      <a:pt x="14695" y="389434"/>
                      <a:pt x="173207" y="295419"/>
                    </a:cubicBezTo>
                    <a:cubicBezTo>
                      <a:pt x="352527" y="189135"/>
                      <a:pt x="511759" y="377562"/>
                      <a:pt x="679604" y="240762"/>
                    </a:cubicBezTo>
                    <a:cubicBezTo>
                      <a:pt x="679604" y="240762"/>
                      <a:pt x="660099" y="311428"/>
                      <a:pt x="723848" y="399612"/>
                    </a:cubicBezTo>
                    <a:cubicBezTo>
                      <a:pt x="770187" y="463950"/>
                      <a:pt x="829218" y="521656"/>
                      <a:pt x="805956" y="639168"/>
                    </a:cubicBezTo>
                    <a:cubicBezTo>
                      <a:pt x="856219" y="541662"/>
                      <a:pt x="872631" y="401850"/>
                      <a:pt x="835311" y="289662"/>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2" name="Freeform 241">
                <a:extLst>
                  <a:ext uri="{FF2B5EF4-FFF2-40B4-BE49-F238E27FC236}">
                    <a16:creationId xmlns:a16="http://schemas.microsoft.com/office/drawing/2014/main" id="{B41DBFD5-8452-8145-30B3-846D62BEB871}"/>
                  </a:ext>
                </a:extLst>
              </p:cNvPr>
              <p:cNvSpPr/>
              <p:nvPr/>
            </p:nvSpPr>
            <p:spPr>
              <a:xfrm>
                <a:off x="7677620" y="-3177543"/>
                <a:ext cx="97348" cy="317076"/>
              </a:xfrm>
              <a:custGeom>
                <a:avLst/>
                <a:gdLst>
                  <a:gd name="connsiteX0" fmla="*/ 93916 w 97348"/>
                  <a:gd name="connsiteY0" fmla="*/ 317030 h 317076"/>
                  <a:gd name="connsiteX1" fmla="*/ 46506 w 97348"/>
                  <a:gd name="connsiteY1" fmla="*/ 160446 h 317076"/>
                  <a:gd name="connsiteX2" fmla="*/ 5899 w 97348"/>
                  <a:gd name="connsiteY2" fmla="*/ 187 h 317076"/>
                  <a:gd name="connsiteX3" fmla="*/ 58479 w 97348"/>
                  <a:gd name="connsiteY3" fmla="*/ 152746 h 317076"/>
                  <a:gd name="connsiteX4" fmla="*/ 93916 w 97348"/>
                  <a:gd name="connsiteY4" fmla="*/ 317030 h 3170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48" h="317076">
                    <a:moveTo>
                      <a:pt x="93916" y="317030"/>
                    </a:moveTo>
                    <a:cubicBezTo>
                      <a:pt x="87140" y="318283"/>
                      <a:pt x="97276" y="237651"/>
                      <a:pt x="46506" y="160446"/>
                    </a:cubicBezTo>
                    <a:cubicBezTo>
                      <a:pt x="-20851" y="86069"/>
                      <a:pt x="4312" y="-4667"/>
                      <a:pt x="5899" y="187"/>
                    </a:cubicBezTo>
                    <a:cubicBezTo>
                      <a:pt x="12462" y="-1397"/>
                      <a:pt x="-6433" y="81684"/>
                      <a:pt x="58479" y="152746"/>
                    </a:cubicBezTo>
                    <a:cubicBezTo>
                      <a:pt x="112350" y="235782"/>
                      <a:pt x="94820" y="319333"/>
                      <a:pt x="93916" y="3170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3" name="Freeform 242">
                <a:extLst>
                  <a:ext uri="{FF2B5EF4-FFF2-40B4-BE49-F238E27FC236}">
                    <a16:creationId xmlns:a16="http://schemas.microsoft.com/office/drawing/2014/main" id="{280DD40C-09EC-147F-8A7D-6D3DB0945C4E}"/>
                  </a:ext>
                </a:extLst>
              </p:cNvPr>
              <p:cNvSpPr/>
              <p:nvPr/>
            </p:nvSpPr>
            <p:spPr>
              <a:xfrm>
                <a:off x="7161339" y="-3312903"/>
                <a:ext cx="467889" cy="88443"/>
              </a:xfrm>
              <a:custGeom>
                <a:avLst/>
                <a:gdLst>
                  <a:gd name="connsiteX0" fmla="*/ 100 w 467889"/>
                  <a:gd name="connsiteY0" fmla="*/ 62256 h 88443"/>
                  <a:gd name="connsiteX1" fmla="*/ 237325 w 467889"/>
                  <a:gd name="connsiteY1" fmla="*/ 1879 h 88443"/>
                  <a:gd name="connsiteX2" fmla="*/ 467810 w 467889"/>
                  <a:gd name="connsiteY2" fmla="*/ 88231 h 88443"/>
                  <a:gd name="connsiteX3" fmla="*/ 236023 w 467889"/>
                  <a:gd name="connsiteY3" fmla="*/ 16092 h 88443"/>
                  <a:gd name="connsiteX4" fmla="*/ 100 w 467889"/>
                  <a:gd name="connsiteY4" fmla="*/ 62256 h 884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889" h="88443">
                    <a:moveTo>
                      <a:pt x="100" y="62256"/>
                    </a:moveTo>
                    <a:cubicBezTo>
                      <a:pt x="-3583" y="62256"/>
                      <a:pt x="94855" y="-12692"/>
                      <a:pt x="237325" y="1879"/>
                    </a:cubicBezTo>
                    <a:cubicBezTo>
                      <a:pt x="377154" y="15161"/>
                      <a:pt x="471013" y="86324"/>
                      <a:pt x="467810" y="88231"/>
                    </a:cubicBezTo>
                    <a:cubicBezTo>
                      <a:pt x="466361" y="92588"/>
                      <a:pt x="371135" y="28618"/>
                      <a:pt x="236023" y="16092"/>
                    </a:cubicBezTo>
                    <a:cubicBezTo>
                      <a:pt x="99258" y="1667"/>
                      <a:pt x="1577" y="68372"/>
                      <a:pt x="100" y="622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4" name="Freeform 243">
                <a:extLst>
                  <a:ext uri="{FF2B5EF4-FFF2-40B4-BE49-F238E27FC236}">
                    <a16:creationId xmlns:a16="http://schemas.microsoft.com/office/drawing/2014/main" id="{8AEA348C-67D9-E24E-682F-26FDC77245D1}"/>
                  </a:ext>
                </a:extLst>
              </p:cNvPr>
              <p:cNvSpPr/>
              <p:nvPr/>
            </p:nvSpPr>
            <p:spPr>
              <a:xfrm>
                <a:off x="7302455" y="-3200568"/>
                <a:ext cx="321460" cy="62396"/>
              </a:xfrm>
              <a:custGeom>
                <a:avLst/>
                <a:gdLst>
                  <a:gd name="connsiteX0" fmla="*/ 321386 w 321460"/>
                  <a:gd name="connsiteY0" fmla="*/ 222 h 62396"/>
                  <a:gd name="connsiteX1" fmla="*/ 164969 w 321460"/>
                  <a:gd name="connsiteY1" fmla="*/ 62211 h 62396"/>
                  <a:gd name="connsiteX2" fmla="*/ 41 w 321460"/>
                  <a:gd name="connsiteY2" fmla="*/ 23608 h 62396"/>
                  <a:gd name="connsiteX3" fmla="*/ 164535 w 321460"/>
                  <a:gd name="connsiteY3" fmla="*/ 52392 h 62396"/>
                  <a:gd name="connsiteX4" fmla="*/ 321386 w 321460"/>
                  <a:gd name="connsiteY4" fmla="*/ 222 h 62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60" h="62396">
                    <a:moveTo>
                      <a:pt x="321386" y="222"/>
                    </a:moveTo>
                    <a:cubicBezTo>
                      <a:pt x="323878" y="-174"/>
                      <a:pt x="263333" y="59586"/>
                      <a:pt x="164969" y="62211"/>
                    </a:cubicBezTo>
                    <a:cubicBezTo>
                      <a:pt x="68331" y="65453"/>
                      <a:pt x="-1944" y="25156"/>
                      <a:pt x="41" y="23608"/>
                    </a:cubicBezTo>
                    <a:cubicBezTo>
                      <a:pt x="687" y="20477"/>
                      <a:pt x="71331" y="55736"/>
                      <a:pt x="164535" y="52392"/>
                    </a:cubicBezTo>
                    <a:cubicBezTo>
                      <a:pt x="259152" y="50126"/>
                      <a:pt x="319808" y="-3877"/>
                      <a:pt x="321386" y="22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4A9E7F74-F552-30DE-18D6-3EA3E6367997}"/>
                  </a:ext>
                </a:extLst>
              </p:cNvPr>
              <p:cNvSpPr/>
              <p:nvPr/>
            </p:nvSpPr>
            <p:spPr>
              <a:xfrm>
                <a:off x="7109188" y="-3016313"/>
                <a:ext cx="104278" cy="39139"/>
              </a:xfrm>
              <a:custGeom>
                <a:avLst/>
                <a:gdLst>
                  <a:gd name="connsiteX0" fmla="*/ 503 w 104278"/>
                  <a:gd name="connsiteY0" fmla="*/ 38575 h 39139"/>
                  <a:gd name="connsiteX1" fmla="*/ 51098 w 104278"/>
                  <a:gd name="connsiteY1" fmla="*/ 18173 h 39139"/>
                  <a:gd name="connsiteX2" fmla="*/ 103705 w 104278"/>
                  <a:gd name="connsiteY2" fmla="*/ 35950 h 39139"/>
                  <a:gd name="connsiteX3" fmla="*/ 51171 w 104278"/>
                  <a:gd name="connsiteY3" fmla="*/ 0 h 39139"/>
                  <a:gd name="connsiteX4" fmla="*/ 503 w 104278"/>
                  <a:gd name="connsiteY4" fmla="*/ 38575 h 39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278" h="39139">
                    <a:moveTo>
                      <a:pt x="503" y="38575"/>
                    </a:moveTo>
                    <a:cubicBezTo>
                      <a:pt x="5414" y="43070"/>
                      <a:pt x="23580" y="19287"/>
                      <a:pt x="51098" y="18173"/>
                    </a:cubicBezTo>
                    <a:cubicBezTo>
                      <a:pt x="79150" y="18928"/>
                      <a:pt x="100243" y="40085"/>
                      <a:pt x="103705" y="35950"/>
                    </a:cubicBezTo>
                    <a:cubicBezTo>
                      <a:pt x="107526" y="34541"/>
                      <a:pt x="92526" y="2883"/>
                      <a:pt x="51171" y="0"/>
                    </a:cubicBezTo>
                    <a:cubicBezTo>
                      <a:pt x="8839" y="3749"/>
                      <a:pt x="-2700" y="38612"/>
                      <a:pt x="503" y="38575"/>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7" name="Freeform 246">
                <a:extLst>
                  <a:ext uri="{FF2B5EF4-FFF2-40B4-BE49-F238E27FC236}">
                    <a16:creationId xmlns:a16="http://schemas.microsoft.com/office/drawing/2014/main" id="{A17AE5AB-525C-779F-093D-ED066FFBC5A7}"/>
                  </a:ext>
                </a:extLst>
              </p:cNvPr>
              <p:cNvSpPr/>
              <p:nvPr/>
            </p:nvSpPr>
            <p:spPr>
              <a:xfrm>
                <a:off x="7499458" y="-3009249"/>
                <a:ext cx="103481" cy="44362"/>
              </a:xfrm>
              <a:custGeom>
                <a:avLst/>
                <a:gdLst>
                  <a:gd name="connsiteX0" fmla="*/ 385 w 103481"/>
                  <a:gd name="connsiteY0" fmla="*/ 29890 h 44362"/>
                  <a:gd name="connsiteX1" fmla="*/ 53573 w 103481"/>
                  <a:gd name="connsiteY1" fmla="*/ 18017 h 44362"/>
                  <a:gd name="connsiteX2" fmla="*/ 102645 w 103481"/>
                  <a:gd name="connsiteY2" fmla="*/ 43992 h 44362"/>
                  <a:gd name="connsiteX3" fmla="*/ 56740 w 103481"/>
                  <a:gd name="connsiteY3" fmla="*/ 240 h 44362"/>
                  <a:gd name="connsiteX4" fmla="*/ 385 w 103481"/>
                  <a:gd name="connsiteY4" fmla="*/ 29890 h 44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481" h="44362">
                    <a:moveTo>
                      <a:pt x="385" y="29890"/>
                    </a:moveTo>
                    <a:cubicBezTo>
                      <a:pt x="4493" y="35177"/>
                      <a:pt x="26315" y="14673"/>
                      <a:pt x="53573" y="18017"/>
                    </a:cubicBezTo>
                    <a:cubicBezTo>
                      <a:pt x="81156" y="23415"/>
                      <a:pt x="98537" y="47630"/>
                      <a:pt x="102645" y="43992"/>
                    </a:cubicBezTo>
                    <a:cubicBezTo>
                      <a:pt x="106651" y="43457"/>
                      <a:pt x="97060" y="9672"/>
                      <a:pt x="56740" y="240"/>
                    </a:cubicBezTo>
                    <a:cubicBezTo>
                      <a:pt x="14306" y="-3103"/>
                      <a:pt x="-2864" y="29567"/>
                      <a:pt x="385" y="2989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7FAC65FE-69F0-29A4-621E-C48B65773D6F}"/>
                  </a:ext>
                </a:extLst>
              </p:cNvPr>
              <p:cNvSpPr/>
              <p:nvPr/>
            </p:nvSpPr>
            <p:spPr>
              <a:xfrm>
                <a:off x="7325369" y="-2733337"/>
                <a:ext cx="59660" cy="13693"/>
              </a:xfrm>
              <a:custGeom>
                <a:avLst/>
                <a:gdLst>
                  <a:gd name="connsiteX0" fmla="*/ 93 w 59660"/>
                  <a:gd name="connsiteY0" fmla="*/ 294 h 13693"/>
                  <a:gd name="connsiteX1" fmla="*/ 29337 w 59660"/>
                  <a:gd name="connsiteY1" fmla="*/ 13686 h 13693"/>
                  <a:gd name="connsiteX2" fmla="*/ 59596 w 59660"/>
                  <a:gd name="connsiteY2" fmla="*/ 2707 h 13693"/>
                  <a:gd name="connsiteX3" fmla="*/ 28580 w 59660"/>
                  <a:gd name="connsiteY3" fmla="*/ 4475 h 13693"/>
                  <a:gd name="connsiteX4" fmla="*/ 93 w 59660"/>
                  <a:gd name="connsiteY4" fmla="*/ 294 h 13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60" h="13693">
                    <a:moveTo>
                      <a:pt x="93" y="294"/>
                    </a:moveTo>
                    <a:cubicBezTo>
                      <a:pt x="-1134" y="763"/>
                      <a:pt x="9795" y="14045"/>
                      <a:pt x="29337" y="13686"/>
                    </a:cubicBezTo>
                    <a:cubicBezTo>
                      <a:pt x="48058" y="13032"/>
                      <a:pt x="60676" y="4042"/>
                      <a:pt x="59596" y="2707"/>
                    </a:cubicBezTo>
                    <a:cubicBezTo>
                      <a:pt x="58904" y="1086"/>
                      <a:pt x="45131" y="3969"/>
                      <a:pt x="28580" y="4475"/>
                    </a:cubicBezTo>
                    <a:cubicBezTo>
                      <a:pt x="11854" y="5010"/>
                      <a:pt x="1571" y="-1429"/>
                      <a:pt x="93" y="294"/>
                    </a:cubicBezTo>
                  </a:path>
                </a:pathLst>
              </a:custGeom>
              <a:solidFill>
                <a:srgbClr val="CB9D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4A1717EA-7A02-E2ED-64A7-21D6154552D9}"/>
                  </a:ext>
                </a:extLst>
              </p:cNvPr>
              <p:cNvSpPr/>
              <p:nvPr/>
            </p:nvSpPr>
            <p:spPr>
              <a:xfrm>
                <a:off x="7533840" y="-2780034"/>
                <a:ext cx="122679" cy="64626"/>
              </a:xfrm>
              <a:custGeom>
                <a:avLst/>
                <a:gdLst>
                  <a:gd name="connsiteX0" fmla="*/ 1 w 122679"/>
                  <a:gd name="connsiteY0" fmla="*/ 31600 h 64626"/>
                  <a:gd name="connsiteX1" fmla="*/ 61054 w 122679"/>
                  <a:gd name="connsiteY1" fmla="*/ 64621 h 64626"/>
                  <a:gd name="connsiteX2" fmla="*/ 122679 w 122679"/>
                  <a:gd name="connsiteY2" fmla="*/ 32926 h 64626"/>
                  <a:gd name="connsiteX3" fmla="*/ 61700 w 122679"/>
                  <a:gd name="connsiteY3" fmla="*/ 7 h 64626"/>
                  <a:gd name="connsiteX4" fmla="*/ 1 w 122679"/>
                  <a:gd name="connsiteY4" fmla="*/ 31600 h 6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79" h="64626">
                    <a:moveTo>
                      <a:pt x="1" y="31600"/>
                    </a:moveTo>
                    <a:cubicBezTo>
                      <a:pt x="-174" y="49441"/>
                      <a:pt x="27269" y="64197"/>
                      <a:pt x="61054" y="64621"/>
                    </a:cubicBezTo>
                    <a:cubicBezTo>
                      <a:pt x="94876" y="64952"/>
                      <a:pt x="122494" y="50777"/>
                      <a:pt x="122679" y="32926"/>
                    </a:cubicBezTo>
                    <a:cubicBezTo>
                      <a:pt x="122818" y="15085"/>
                      <a:pt x="95448" y="440"/>
                      <a:pt x="61700" y="7"/>
                    </a:cubicBezTo>
                    <a:cubicBezTo>
                      <a:pt x="27841" y="-353"/>
                      <a:pt x="259" y="13860"/>
                      <a:pt x="1" y="3160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E30C862C-724F-4E0C-B591-4C8A97711217}"/>
                  </a:ext>
                </a:extLst>
              </p:cNvPr>
              <p:cNvSpPr/>
              <p:nvPr/>
            </p:nvSpPr>
            <p:spPr>
              <a:xfrm>
                <a:off x="7050595" y="-2779199"/>
                <a:ext cx="122521" cy="64577"/>
              </a:xfrm>
              <a:custGeom>
                <a:avLst/>
                <a:gdLst>
                  <a:gd name="connsiteX0" fmla="*/ 0 w 122521"/>
                  <a:gd name="connsiteY0" fmla="*/ 32377 h 64577"/>
                  <a:gd name="connsiteX1" fmla="*/ 61367 w 122521"/>
                  <a:gd name="connsiteY1" fmla="*/ 64578 h 64577"/>
                  <a:gd name="connsiteX2" fmla="*/ 122522 w 122521"/>
                  <a:gd name="connsiteY2" fmla="*/ 32091 h 64577"/>
                  <a:gd name="connsiteX3" fmla="*/ 61330 w 122521"/>
                  <a:gd name="connsiteY3" fmla="*/ 0 h 64577"/>
                  <a:gd name="connsiteX4" fmla="*/ 0 w 122521"/>
                  <a:gd name="connsiteY4" fmla="*/ 32377 h 64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521" h="64577">
                    <a:moveTo>
                      <a:pt x="0" y="32377"/>
                    </a:moveTo>
                    <a:cubicBezTo>
                      <a:pt x="0" y="50190"/>
                      <a:pt x="27444" y="64578"/>
                      <a:pt x="61367" y="64578"/>
                    </a:cubicBezTo>
                    <a:cubicBezTo>
                      <a:pt x="95124" y="64541"/>
                      <a:pt x="122632" y="50043"/>
                      <a:pt x="122522" y="32091"/>
                    </a:cubicBezTo>
                    <a:cubicBezTo>
                      <a:pt x="122522" y="14314"/>
                      <a:pt x="95088" y="-73"/>
                      <a:pt x="61330" y="0"/>
                    </a:cubicBezTo>
                    <a:cubicBezTo>
                      <a:pt x="27296" y="-37"/>
                      <a:pt x="-37" y="14498"/>
                      <a:pt x="0" y="3237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0FFB8FE8-464E-ADF9-6524-396F3667FD70}"/>
                  </a:ext>
                </a:extLst>
              </p:cNvPr>
              <p:cNvSpPr/>
              <p:nvPr/>
            </p:nvSpPr>
            <p:spPr>
              <a:xfrm>
                <a:off x="7259406" y="-2665288"/>
                <a:ext cx="197384" cy="82740"/>
              </a:xfrm>
              <a:custGeom>
                <a:avLst/>
                <a:gdLst>
                  <a:gd name="connsiteX0" fmla="*/ 197384 w 197384"/>
                  <a:gd name="connsiteY0" fmla="*/ 2413 h 82740"/>
                  <a:gd name="connsiteX1" fmla="*/ 0 w 197384"/>
                  <a:gd name="connsiteY1" fmla="*/ 0 h 82740"/>
                  <a:gd name="connsiteX2" fmla="*/ 108934 w 197384"/>
                  <a:gd name="connsiteY2" fmla="*/ 82281 h 82740"/>
                  <a:gd name="connsiteX3" fmla="*/ 197384 w 197384"/>
                  <a:gd name="connsiteY3" fmla="*/ 2413 h 82740"/>
                </a:gdLst>
                <a:ahLst/>
                <a:cxnLst>
                  <a:cxn ang="0">
                    <a:pos x="connsiteX0" y="connsiteY0"/>
                  </a:cxn>
                  <a:cxn ang="0">
                    <a:pos x="connsiteX1" y="connsiteY1"/>
                  </a:cxn>
                  <a:cxn ang="0">
                    <a:pos x="connsiteX2" y="connsiteY2"/>
                  </a:cxn>
                  <a:cxn ang="0">
                    <a:pos x="connsiteX3" y="connsiteY3"/>
                  </a:cxn>
                </a:cxnLst>
                <a:rect l="l" t="t" r="r" b="b"/>
                <a:pathLst>
                  <a:path w="197384" h="82740">
                    <a:moveTo>
                      <a:pt x="197384" y="2413"/>
                    </a:moveTo>
                    <a:lnTo>
                      <a:pt x="0" y="0"/>
                    </a:lnTo>
                    <a:cubicBezTo>
                      <a:pt x="0" y="0"/>
                      <a:pt x="11465" y="89916"/>
                      <a:pt x="108934" y="82281"/>
                    </a:cubicBezTo>
                    <a:cubicBezTo>
                      <a:pt x="176329" y="77141"/>
                      <a:pt x="197384" y="2413"/>
                      <a:pt x="197384" y="241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6" name="Freeform 335">
                <a:extLst>
                  <a:ext uri="{FF2B5EF4-FFF2-40B4-BE49-F238E27FC236}">
                    <a16:creationId xmlns:a16="http://schemas.microsoft.com/office/drawing/2014/main" id="{46671898-7797-B858-4233-1A2E5DB07826}"/>
                  </a:ext>
                </a:extLst>
              </p:cNvPr>
              <p:cNvSpPr/>
              <p:nvPr/>
            </p:nvSpPr>
            <p:spPr>
              <a:xfrm>
                <a:off x="7124986" y="-2834509"/>
                <a:ext cx="60721" cy="35479"/>
              </a:xfrm>
              <a:custGeom>
                <a:avLst/>
                <a:gdLst>
                  <a:gd name="connsiteX0" fmla="*/ 60721 w 60721"/>
                  <a:gd name="connsiteY0" fmla="*/ 5259 h 35479"/>
                  <a:gd name="connsiteX1" fmla="*/ 30250 w 60721"/>
                  <a:gd name="connsiteY1" fmla="*/ 35479 h 35479"/>
                  <a:gd name="connsiteX2" fmla="*/ 0 w 60721"/>
                  <a:gd name="connsiteY2" fmla="*/ 5047 h 35479"/>
                  <a:gd name="connsiteX3" fmla="*/ 30462 w 60721"/>
                  <a:gd name="connsiteY3" fmla="*/ 18319 h 35479"/>
                  <a:gd name="connsiteX4" fmla="*/ 60721 w 60721"/>
                  <a:gd name="connsiteY4" fmla="*/ 5259 h 35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21" h="35479">
                    <a:moveTo>
                      <a:pt x="60721" y="5259"/>
                    </a:moveTo>
                    <a:cubicBezTo>
                      <a:pt x="60721" y="22059"/>
                      <a:pt x="47124" y="35590"/>
                      <a:pt x="30250" y="35479"/>
                    </a:cubicBezTo>
                    <a:cubicBezTo>
                      <a:pt x="13551" y="35443"/>
                      <a:pt x="-74" y="21884"/>
                      <a:pt x="0" y="5047"/>
                    </a:cubicBezTo>
                    <a:cubicBezTo>
                      <a:pt x="65" y="-11616"/>
                      <a:pt x="13699" y="18319"/>
                      <a:pt x="30462" y="18319"/>
                    </a:cubicBezTo>
                    <a:cubicBezTo>
                      <a:pt x="47235" y="18356"/>
                      <a:pt x="60758" y="-11432"/>
                      <a:pt x="60721" y="525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9" name="Freeform 338">
                <a:extLst>
                  <a:ext uri="{FF2B5EF4-FFF2-40B4-BE49-F238E27FC236}">
                    <a16:creationId xmlns:a16="http://schemas.microsoft.com/office/drawing/2014/main" id="{70FE1BD0-8E24-5364-A1E4-3D99DFB15D1A}"/>
                  </a:ext>
                </a:extLst>
              </p:cNvPr>
              <p:cNvSpPr/>
              <p:nvPr/>
            </p:nvSpPr>
            <p:spPr>
              <a:xfrm>
                <a:off x="7530711" y="-2828576"/>
                <a:ext cx="60611" cy="35597"/>
              </a:xfrm>
              <a:custGeom>
                <a:avLst/>
                <a:gdLst>
                  <a:gd name="connsiteX0" fmla="*/ 60610 w 60611"/>
                  <a:gd name="connsiteY0" fmla="*/ 5331 h 35597"/>
                  <a:gd name="connsiteX1" fmla="*/ 30250 w 60611"/>
                  <a:gd name="connsiteY1" fmla="*/ 35598 h 35597"/>
                  <a:gd name="connsiteX2" fmla="*/ 0 w 60611"/>
                  <a:gd name="connsiteY2" fmla="*/ 5230 h 35597"/>
                  <a:gd name="connsiteX3" fmla="*/ 30462 w 60611"/>
                  <a:gd name="connsiteY3" fmla="*/ 17278 h 35597"/>
                  <a:gd name="connsiteX4" fmla="*/ 60610 w 60611"/>
                  <a:gd name="connsiteY4" fmla="*/ 5331 h 35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1" h="35597">
                    <a:moveTo>
                      <a:pt x="60610" y="5331"/>
                    </a:moveTo>
                    <a:cubicBezTo>
                      <a:pt x="60610" y="22067"/>
                      <a:pt x="47124" y="35626"/>
                      <a:pt x="30250" y="35598"/>
                    </a:cubicBezTo>
                    <a:cubicBezTo>
                      <a:pt x="13449" y="35561"/>
                      <a:pt x="-74" y="21957"/>
                      <a:pt x="0" y="5230"/>
                    </a:cubicBezTo>
                    <a:cubicBezTo>
                      <a:pt x="102" y="-11506"/>
                      <a:pt x="13625" y="17278"/>
                      <a:pt x="30462" y="17278"/>
                    </a:cubicBezTo>
                    <a:cubicBezTo>
                      <a:pt x="47160" y="17315"/>
                      <a:pt x="60758" y="-11396"/>
                      <a:pt x="60610" y="533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1" name="Freeform 340">
                <a:extLst>
                  <a:ext uri="{FF2B5EF4-FFF2-40B4-BE49-F238E27FC236}">
                    <a16:creationId xmlns:a16="http://schemas.microsoft.com/office/drawing/2014/main" id="{A527A4F9-A198-33E3-862D-C341F9F6FFFD}"/>
                  </a:ext>
                </a:extLst>
              </p:cNvPr>
              <p:cNvSpPr/>
              <p:nvPr/>
            </p:nvSpPr>
            <p:spPr>
              <a:xfrm>
                <a:off x="8412451" y="-1452388"/>
                <a:ext cx="62219" cy="445916"/>
              </a:xfrm>
              <a:custGeom>
                <a:avLst/>
                <a:gdLst>
                  <a:gd name="connsiteX0" fmla="*/ 58297 w 62219"/>
                  <a:gd name="connsiteY0" fmla="*/ 445917 h 445916"/>
                  <a:gd name="connsiteX1" fmla="*/ 11237 w 62219"/>
                  <a:gd name="connsiteY1" fmla="*/ 217948 h 445916"/>
                  <a:gd name="connsiteX2" fmla="*/ 5431 w 62219"/>
                  <a:gd name="connsiteY2" fmla="*/ 11 h 445916"/>
                  <a:gd name="connsiteX3" fmla="*/ 41921 w 62219"/>
                  <a:gd name="connsiteY3" fmla="*/ 213665 h 445916"/>
                  <a:gd name="connsiteX4" fmla="*/ 58297 w 62219"/>
                  <a:gd name="connsiteY4" fmla="*/ 445917 h 445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219" h="445916">
                    <a:moveTo>
                      <a:pt x="58297" y="445917"/>
                    </a:moveTo>
                    <a:cubicBezTo>
                      <a:pt x="51798" y="445732"/>
                      <a:pt x="25157" y="312397"/>
                      <a:pt x="11237" y="217948"/>
                    </a:cubicBezTo>
                    <a:cubicBezTo>
                      <a:pt x="-1963" y="123749"/>
                      <a:pt x="-3043" y="1346"/>
                      <a:pt x="5431" y="11"/>
                    </a:cubicBezTo>
                    <a:cubicBezTo>
                      <a:pt x="13831" y="-1316"/>
                      <a:pt x="28582" y="118969"/>
                      <a:pt x="41921" y="213665"/>
                    </a:cubicBezTo>
                    <a:cubicBezTo>
                      <a:pt x="55878" y="307966"/>
                      <a:pt x="69004" y="446055"/>
                      <a:pt x="58297" y="44591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2" name="Freeform 341">
                <a:extLst>
                  <a:ext uri="{FF2B5EF4-FFF2-40B4-BE49-F238E27FC236}">
                    <a16:creationId xmlns:a16="http://schemas.microsoft.com/office/drawing/2014/main" id="{3F50F848-8EC2-4699-727F-78075EEE66E7}"/>
                  </a:ext>
                </a:extLst>
              </p:cNvPr>
              <p:cNvSpPr/>
              <p:nvPr/>
            </p:nvSpPr>
            <p:spPr>
              <a:xfrm>
                <a:off x="8457467" y="-1019928"/>
                <a:ext cx="166889" cy="157247"/>
              </a:xfrm>
              <a:custGeom>
                <a:avLst/>
                <a:gdLst>
                  <a:gd name="connsiteX0" fmla="*/ 7871 w 166889"/>
                  <a:gd name="connsiteY0" fmla="*/ 0 h 157247"/>
                  <a:gd name="connsiteX1" fmla="*/ 6 w 166889"/>
                  <a:gd name="connsiteY1" fmla="*/ 135639 h 157247"/>
                  <a:gd name="connsiteX2" fmla="*/ 165801 w 166889"/>
                  <a:gd name="connsiteY2" fmla="*/ 147834 h 157247"/>
                  <a:gd name="connsiteX3" fmla="*/ 7871 w 166889"/>
                  <a:gd name="connsiteY3" fmla="*/ 0 h 157247"/>
                </a:gdLst>
                <a:ahLst/>
                <a:cxnLst>
                  <a:cxn ang="0">
                    <a:pos x="connsiteX0" y="connsiteY0"/>
                  </a:cxn>
                  <a:cxn ang="0">
                    <a:pos x="connsiteX1" y="connsiteY1"/>
                  </a:cxn>
                  <a:cxn ang="0">
                    <a:pos x="connsiteX2" y="connsiteY2"/>
                  </a:cxn>
                  <a:cxn ang="0">
                    <a:pos x="connsiteX3" y="connsiteY3"/>
                  </a:cxn>
                </a:cxnLst>
                <a:rect l="l" t="t" r="r" b="b"/>
                <a:pathLst>
                  <a:path w="166889" h="157247">
                    <a:moveTo>
                      <a:pt x="7871" y="0"/>
                    </a:moveTo>
                    <a:cubicBezTo>
                      <a:pt x="7871" y="0"/>
                      <a:pt x="-243" y="117079"/>
                      <a:pt x="6" y="135639"/>
                    </a:cubicBezTo>
                    <a:cubicBezTo>
                      <a:pt x="228" y="154208"/>
                      <a:pt x="151596" y="166799"/>
                      <a:pt x="165801" y="147834"/>
                    </a:cubicBezTo>
                    <a:cubicBezTo>
                      <a:pt x="180045" y="128915"/>
                      <a:pt x="50564" y="64651"/>
                      <a:pt x="7871" y="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3" name="Freeform 342">
                <a:extLst>
                  <a:ext uri="{FF2B5EF4-FFF2-40B4-BE49-F238E27FC236}">
                    <a16:creationId xmlns:a16="http://schemas.microsoft.com/office/drawing/2014/main" id="{17E9512B-C831-31DE-2823-FC2998BDC008}"/>
                  </a:ext>
                </a:extLst>
              </p:cNvPr>
              <p:cNvSpPr/>
              <p:nvPr/>
            </p:nvSpPr>
            <p:spPr>
              <a:xfrm>
                <a:off x="8090670" y="-1497814"/>
                <a:ext cx="51567" cy="494446"/>
              </a:xfrm>
              <a:custGeom>
                <a:avLst/>
                <a:gdLst>
                  <a:gd name="connsiteX0" fmla="*/ 50322 w 51567"/>
                  <a:gd name="connsiteY0" fmla="*/ 494402 h 494446"/>
                  <a:gd name="connsiteX1" fmla="*/ 4242 w 51567"/>
                  <a:gd name="connsiteY1" fmla="*/ 224155 h 494446"/>
                  <a:gd name="connsiteX2" fmla="*/ 6983 w 51567"/>
                  <a:gd name="connsiteY2" fmla="*/ 0 h 494446"/>
                  <a:gd name="connsiteX3" fmla="*/ 35110 w 51567"/>
                  <a:gd name="connsiteY3" fmla="*/ 222175 h 494446"/>
                  <a:gd name="connsiteX4" fmla="*/ 50322 w 51567"/>
                  <a:gd name="connsiteY4" fmla="*/ 494402 h 494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67" h="494446">
                    <a:moveTo>
                      <a:pt x="50322" y="494402"/>
                    </a:moveTo>
                    <a:cubicBezTo>
                      <a:pt x="39689" y="497671"/>
                      <a:pt x="9254" y="322665"/>
                      <a:pt x="4242" y="224155"/>
                    </a:cubicBezTo>
                    <a:cubicBezTo>
                      <a:pt x="-2035" y="125424"/>
                      <a:pt x="-1528" y="175"/>
                      <a:pt x="6983" y="0"/>
                    </a:cubicBezTo>
                    <a:cubicBezTo>
                      <a:pt x="15522" y="-184"/>
                      <a:pt x="28870" y="124273"/>
                      <a:pt x="35110" y="222175"/>
                    </a:cubicBezTo>
                    <a:cubicBezTo>
                      <a:pt x="40224" y="320473"/>
                      <a:pt x="56092" y="492310"/>
                      <a:pt x="50322" y="49440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4" name="Freeform 343">
                <a:extLst>
                  <a:ext uri="{FF2B5EF4-FFF2-40B4-BE49-F238E27FC236}">
                    <a16:creationId xmlns:a16="http://schemas.microsoft.com/office/drawing/2014/main" id="{DAEDFD7B-927D-0BAD-3FC0-74D351B991E9}"/>
                  </a:ext>
                </a:extLst>
              </p:cNvPr>
              <p:cNvSpPr/>
              <p:nvPr/>
            </p:nvSpPr>
            <p:spPr>
              <a:xfrm>
                <a:off x="8023414" y="-1018317"/>
                <a:ext cx="140947" cy="170380"/>
              </a:xfrm>
              <a:custGeom>
                <a:avLst/>
                <a:gdLst>
                  <a:gd name="connsiteX0" fmla="*/ 118585 w 140947"/>
                  <a:gd name="connsiteY0" fmla="*/ 0 h 170380"/>
                  <a:gd name="connsiteX1" fmla="*/ 140619 w 140947"/>
                  <a:gd name="connsiteY1" fmla="*/ 160296 h 170380"/>
                  <a:gd name="connsiteX2" fmla="*/ 494 w 140947"/>
                  <a:gd name="connsiteY2" fmla="*/ 151620 h 170380"/>
                  <a:gd name="connsiteX3" fmla="*/ 118585 w 140947"/>
                  <a:gd name="connsiteY3" fmla="*/ 0 h 170380"/>
                </a:gdLst>
                <a:ahLst/>
                <a:cxnLst>
                  <a:cxn ang="0">
                    <a:pos x="connsiteX0" y="connsiteY0"/>
                  </a:cxn>
                  <a:cxn ang="0">
                    <a:pos x="connsiteX1" y="connsiteY1"/>
                  </a:cxn>
                  <a:cxn ang="0">
                    <a:pos x="connsiteX2" y="connsiteY2"/>
                  </a:cxn>
                  <a:cxn ang="0">
                    <a:pos x="connsiteX3" y="connsiteY3"/>
                  </a:cxn>
                </a:cxnLst>
                <a:rect l="l" t="t" r="r" b="b"/>
                <a:pathLst>
                  <a:path w="140947" h="170380">
                    <a:moveTo>
                      <a:pt x="118585" y="0"/>
                    </a:moveTo>
                    <a:cubicBezTo>
                      <a:pt x="118585" y="0"/>
                      <a:pt x="144117" y="143993"/>
                      <a:pt x="140619" y="160296"/>
                    </a:cubicBezTo>
                    <a:cubicBezTo>
                      <a:pt x="137157" y="176664"/>
                      <a:pt x="9227" y="172639"/>
                      <a:pt x="494" y="151620"/>
                    </a:cubicBezTo>
                    <a:cubicBezTo>
                      <a:pt x="-8229" y="130684"/>
                      <a:pt x="101277" y="17133"/>
                      <a:pt x="118585" y="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5" name="Freeform 344">
                <a:extLst>
                  <a:ext uri="{FF2B5EF4-FFF2-40B4-BE49-F238E27FC236}">
                    <a16:creationId xmlns:a16="http://schemas.microsoft.com/office/drawing/2014/main" id="{3FF523F6-93C3-3CEC-B479-103D0588EDFE}"/>
                  </a:ext>
                </a:extLst>
              </p:cNvPr>
              <p:cNvSpPr/>
              <p:nvPr/>
            </p:nvSpPr>
            <p:spPr>
              <a:xfrm>
                <a:off x="8454261" y="-2283978"/>
                <a:ext cx="182614" cy="225665"/>
              </a:xfrm>
              <a:custGeom>
                <a:avLst/>
                <a:gdLst>
                  <a:gd name="connsiteX0" fmla="*/ 180002 w 182614"/>
                  <a:gd name="connsiteY0" fmla="*/ 80199 h 225665"/>
                  <a:gd name="connsiteX1" fmla="*/ 27157 w 182614"/>
                  <a:gd name="connsiteY1" fmla="*/ 8778 h 225665"/>
                  <a:gd name="connsiteX2" fmla="*/ 0 w 182614"/>
                  <a:gd name="connsiteY2" fmla="*/ 0 h 225665"/>
                  <a:gd name="connsiteX3" fmla="*/ 56041 w 182614"/>
                  <a:gd name="connsiteY3" fmla="*/ 225666 h 225665"/>
                  <a:gd name="connsiteX4" fmla="*/ 180002 w 182614"/>
                  <a:gd name="connsiteY4" fmla="*/ 80199 h 22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14" h="225665">
                    <a:moveTo>
                      <a:pt x="180002" y="80199"/>
                    </a:moveTo>
                    <a:cubicBezTo>
                      <a:pt x="158909" y="75667"/>
                      <a:pt x="27157" y="8778"/>
                      <a:pt x="27157" y="8778"/>
                    </a:cubicBezTo>
                    <a:cubicBezTo>
                      <a:pt x="27157" y="8778"/>
                      <a:pt x="16735" y="5398"/>
                      <a:pt x="0" y="0"/>
                    </a:cubicBezTo>
                    <a:cubicBezTo>
                      <a:pt x="0" y="0"/>
                      <a:pt x="48324" y="225850"/>
                      <a:pt x="56041" y="225666"/>
                    </a:cubicBezTo>
                    <a:cubicBezTo>
                      <a:pt x="88090" y="225021"/>
                      <a:pt x="201132" y="84767"/>
                      <a:pt x="180002" y="8019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6" name="Freeform 345">
                <a:extLst>
                  <a:ext uri="{FF2B5EF4-FFF2-40B4-BE49-F238E27FC236}">
                    <a16:creationId xmlns:a16="http://schemas.microsoft.com/office/drawing/2014/main" id="{4B509FE4-97D6-6CCE-FA47-834C010ED8E9}"/>
                  </a:ext>
                </a:extLst>
              </p:cNvPr>
              <p:cNvSpPr/>
              <p:nvPr/>
            </p:nvSpPr>
            <p:spPr>
              <a:xfrm>
                <a:off x="8005945" y="-2283978"/>
                <a:ext cx="182604" cy="225665"/>
              </a:xfrm>
              <a:custGeom>
                <a:avLst/>
                <a:gdLst>
                  <a:gd name="connsiteX0" fmla="*/ 2603 w 182604"/>
                  <a:gd name="connsiteY0" fmla="*/ 80199 h 225665"/>
                  <a:gd name="connsiteX1" fmla="*/ 155531 w 182604"/>
                  <a:gd name="connsiteY1" fmla="*/ 8778 h 225665"/>
                  <a:gd name="connsiteX2" fmla="*/ 182605 w 182604"/>
                  <a:gd name="connsiteY2" fmla="*/ 0 h 225665"/>
                  <a:gd name="connsiteX3" fmla="*/ 126611 w 182604"/>
                  <a:gd name="connsiteY3" fmla="*/ 225666 h 225665"/>
                  <a:gd name="connsiteX4" fmla="*/ 2603 w 182604"/>
                  <a:gd name="connsiteY4" fmla="*/ 80199 h 22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04" h="225665">
                    <a:moveTo>
                      <a:pt x="2603" y="80199"/>
                    </a:moveTo>
                    <a:cubicBezTo>
                      <a:pt x="23769" y="75667"/>
                      <a:pt x="155531" y="8778"/>
                      <a:pt x="155531" y="8778"/>
                    </a:cubicBezTo>
                    <a:cubicBezTo>
                      <a:pt x="155531" y="8778"/>
                      <a:pt x="165916" y="5398"/>
                      <a:pt x="182605" y="0"/>
                    </a:cubicBezTo>
                    <a:cubicBezTo>
                      <a:pt x="182605" y="0"/>
                      <a:pt x="134401" y="225850"/>
                      <a:pt x="126611" y="225666"/>
                    </a:cubicBezTo>
                    <a:cubicBezTo>
                      <a:pt x="94589" y="225021"/>
                      <a:pt x="-18490" y="84767"/>
                      <a:pt x="2603" y="8019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7" name="Freeform 346">
                <a:extLst>
                  <a:ext uri="{FF2B5EF4-FFF2-40B4-BE49-F238E27FC236}">
                    <a16:creationId xmlns:a16="http://schemas.microsoft.com/office/drawing/2014/main" id="{054745BC-4015-88E3-C56F-1CB31493C57A}"/>
                  </a:ext>
                </a:extLst>
              </p:cNvPr>
              <p:cNvSpPr/>
              <p:nvPr/>
            </p:nvSpPr>
            <p:spPr>
              <a:xfrm>
                <a:off x="7821982" y="-1964297"/>
                <a:ext cx="832795" cy="580615"/>
              </a:xfrm>
              <a:custGeom>
                <a:avLst/>
                <a:gdLst>
                  <a:gd name="connsiteX0" fmla="*/ 247618 w 832795"/>
                  <a:gd name="connsiteY0" fmla="*/ 0 h 580615"/>
                  <a:gd name="connsiteX1" fmla="*/ 0 w 832795"/>
                  <a:gd name="connsiteY1" fmla="*/ 414055 h 580615"/>
                  <a:gd name="connsiteX2" fmla="*/ 365958 w 832795"/>
                  <a:gd name="connsiteY2" fmla="*/ 558011 h 580615"/>
                  <a:gd name="connsiteX3" fmla="*/ 832764 w 832795"/>
                  <a:gd name="connsiteY3" fmla="*/ 532396 h 580615"/>
                  <a:gd name="connsiteX4" fmla="*/ 718606 w 832795"/>
                  <a:gd name="connsiteY4" fmla="*/ 120174 h 580615"/>
                  <a:gd name="connsiteX5" fmla="*/ 247618 w 832795"/>
                  <a:gd name="connsiteY5" fmla="*/ 0 h 58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2795" h="580615">
                    <a:moveTo>
                      <a:pt x="247618" y="0"/>
                    </a:moveTo>
                    <a:cubicBezTo>
                      <a:pt x="182966" y="151730"/>
                      <a:pt x="23336" y="391682"/>
                      <a:pt x="0" y="414055"/>
                    </a:cubicBezTo>
                    <a:cubicBezTo>
                      <a:pt x="0" y="414055"/>
                      <a:pt x="55062" y="506163"/>
                      <a:pt x="365958" y="558011"/>
                    </a:cubicBezTo>
                    <a:cubicBezTo>
                      <a:pt x="724560" y="617780"/>
                      <a:pt x="830678" y="541100"/>
                      <a:pt x="832764" y="532396"/>
                    </a:cubicBezTo>
                    <a:cubicBezTo>
                      <a:pt x="834601" y="524336"/>
                      <a:pt x="756572" y="326340"/>
                      <a:pt x="718606" y="120174"/>
                    </a:cubicBezTo>
                    <a:cubicBezTo>
                      <a:pt x="555339" y="129532"/>
                      <a:pt x="389608" y="89446"/>
                      <a:pt x="247618"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8" name="Freeform 347">
                <a:extLst>
                  <a:ext uri="{FF2B5EF4-FFF2-40B4-BE49-F238E27FC236}">
                    <a16:creationId xmlns:a16="http://schemas.microsoft.com/office/drawing/2014/main" id="{E3EA5154-08EC-A3B2-8F28-58474B422C9B}"/>
                  </a:ext>
                </a:extLst>
              </p:cNvPr>
              <p:cNvSpPr/>
              <p:nvPr/>
            </p:nvSpPr>
            <p:spPr>
              <a:xfrm>
                <a:off x="8069601" y="-2345101"/>
                <a:ext cx="470987" cy="502306"/>
              </a:xfrm>
              <a:custGeom>
                <a:avLst/>
                <a:gdLst>
                  <a:gd name="connsiteX0" fmla="*/ 470987 w 470987"/>
                  <a:gd name="connsiteY0" fmla="*/ 500978 h 502306"/>
                  <a:gd name="connsiteX1" fmla="*/ 462836 w 470987"/>
                  <a:gd name="connsiteY1" fmla="*/ 452123 h 502306"/>
                  <a:gd name="connsiteX2" fmla="*/ 422673 w 470987"/>
                  <a:gd name="connsiteY2" fmla="*/ 40509 h 502306"/>
                  <a:gd name="connsiteX3" fmla="*/ 131392 w 470987"/>
                  <a:gd name="connsiteY3" fmla="*/ 0 h 502306"/>
                  <a:gd name="connsiteX4" fmla="*/ 32123 w 470987"/>
                  <a:gd name="connsiteY4" fmla="*/ 292048 h 502306"/>
                  <a:gd name="connsiteX5" fmla="*/ 0 w 470987"/>
                  <a:gd name="connsiteY5" fmla="*/ 380804 h 502306"/>
                  <a:gd name="connsiteX6" fmla="*/ 470987 w 470987"/>
                  <a:gd name="connsiteY6" fmla="*/ 500978 h 502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987" h="502306">
                    <a:moveTo>
                      <a:pt x="470987" y="500978"/>
                    </a:moveTo>
                    <a:cubicBezTo>
                      <a:pt x="468033" y="484748"/>
                      <a:pt x="465255" y="468417"/>
                      <a:pt x="462836" y="452123"/>
                    </a:cubicBezTo>
                    <a:cubicBezTo>
                      <a:pt x="429559" y="229544"/>
                      <a:pt x="422673" y="40509"/>
                      <a:pt x="422673" y="40509"/>
                    </a:cubicBezTo>
                    <a:cubicBezTo>
                      <a:pt x="422673" y="40509"/>
                      <a:pt x="185153" y="7802"/>
                      <a:pt x="131392" y="0"/>
                    </a:cubicBezTo>
                    <a:cubicBezTo>
                      <a:pt x="131392" y="0"/>
                      <a:pt x="77050" y="131430"/>
                      <a:pt x="32123" y="292048"/>
                    </a:cubicBezTo>
                    <a:cubicBezTo>
                      <a:pt x="24443" y="319497"/>
                      <a:pt x="13302" y="349616"/>
                      <a:pt x="0" y="380804"/>
                    </a:cubicBezTo>
                    <a:cubicBezTo>
                      <a:pt x="141990" y="470250"/>
                      <a:pt x="307721" y="510336"/>
                      <a:pt x="470987" y="500978"/>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9" name="Freeform 348">
                <a:extLst>
                  <a:ext uri="{FF2B5EF4-FFF2-40B4-BE49-F238E27FC236}">
                    <a16:creationId xmlns:a16="http://schemas.microsoft.com/office/drawing/2014/main" id="{C30F592F-91BB-90DF-5EE6-1969AACD316A}"/>
                  </a:ext>
                </a:extLst>
              </p:cNvPr>
              <p:cNvSpPr/>
              <p:nvPr/>
            </p:nvSpPr>
            <p:spPr>
              <a:xfrm>
                <a:off x="8061265" y="-2011033"/>
                <a:ext cx="479793" cy="178620"/>
              </a:xfrm>
              <a:custGeom>
                <a:avLst/>
                <a:gdLst>
                  <a:gd name="connsiteX0" fmla="*/ 464036 w 479793"/>
                  <a:gd name="connsiteY0" fmla="*/ 68400 h 178620"/>
                  <a:gd name="connsiteX1" fmla="*/ 26761 w 479793"/>
                  <a:gd name="connsiteY1" fmla="*/ 0 h 178620"/>
                  <a:gd name="connsiteX2" fmla="*/ 0 w 479793"/>
                  <a:gd name="connsiteY2" fmla="*/ 65848 h 178620"/>
                  <a:gd name="connsiteX3" fmla="*/ 479794 w 479793"/>
                  <a:gd name="connsiteY3" fmla="*/ 169074 h 178620"/>
                  <a:gd name="connsiteX4" fmla="*/ 471172 w 479793"/>
                  <a:gd name="connsiteY4" fmla="*/ 118055 h 178620"/>
                  <a:gd name="connsiteX5" fmla="*/ 464036 w 479793"/>
                  <a:gd name="connsiteY5" fmla="*/ 68400 h 17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9793" h="178620">
                    <a:moveTo>
                      <a:pt x="464036" y="68400"/>
                    </a:moveTo>
                    <a:cubicBezTo>
                      <a:pt x="317275" y="100057"/>
                      <a:pt x="160064" y="81820"/>
                      <a:pt x="26761" y="0"/>
                    </a:cubicBezTo>
                    <a:cubicBezTo>
                      <a:pt x="19044" y="21157"/>
                      <a:pt x="10136" y="43245"/>
                      <a:pt x="0" y="65848"/>
                    </a:cubicBezTo>
                    <a:cubicBezTo>
                      <a:pt x="50087" y="161015"/>
                      <a:pt x="413340" y="197858"/>
                      <a:pt x="479794" y="169074"/>
                    </a:cubicBezTo>
                    <a:cubicBezTo>
                      <a:pt x="476581" y="152089"/>
                      <a:pt x="473738" y="135068"/>
                      <a:pt x="471172" y="118055"/>
                    </a:cubicBezTo>
                    <a:cubicBezTo>
                      <a:pt x="468615" y="101034"/>
                      <a:pt x="466233" y="84482"/>
                      <a:pt x="464036" y="6840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0" name="Freeform 349">
                <a:extLst>
                  <a:ext uri="{FF2B5EF4-FFF2-40B4-BE49-F238E27FC236}">
                    <a16:creationId xmlns:a16="http://schemas.microsoft.com/office/drawing/2014/main" id="{1943532E-B6B9-EE29-C372-DD5C8B71A24E}"/>
                  </a:ext>
                </a:extLst>
              </p:cNvPr>
              <p:cNvSpPr/>
              <p:nvPr/>
            </p:nvSpPr>
            <p:spPr>
              <a:xfrm>
                <a:off x="8241142" y="-2314586"/>
                <a:ext cx="180349" cy="141859"/>
              </a:xfrm>
              <a:custGeom>
                <a:avLst/>
                <a:gdLst>
                  <a:gd name="connsiteX0" fmla="*/ 1279 w 180349"/>
                  <a:gd name="connsiteY0" fmla="*/ 16111 h 141859"/>
                  <a:gd name="connsiteX1" fmla="*/ 64604 w 180349"/>
                  <a:gd name="connsiteY1" fmla="*/ 141249 h 141859"/>
                  <a:gd name="connsiteX2" fmla="*/ 180350 w 180349"/>
                  <a:gd name="connsiteY2" fmla="*/ 55404 h 141859"/>
                  <a:gd name="connsiteX3" fmla="*/ 1279 w 180349"/>
                  <a:gd name="connsiteY3" fmla="*/ 16111 h 141859"/>
                </a:gdLst>
                <a:ahLst/>
                <a:cxnLst>
                  <a:cxn ang="0">
                    <a:pos x="connsiteX0" y="connsiteY0"/>
                  </a:cxn>
                  <a:cxn ang="0">
                    <a:pos x="connsiteX1" y="connsiteY1"/>
                  </a:cxn>
                  <a:cxn ang="0">
                    <a:pos x="connsiteX2" y="connsiteY2"/>
                  </a:cxn>
                  <a:cxn ang="0">
                    <a:pos x="connsiteX3" y="connsiteY3"/>
                  </a:cxn>
                </a:cxnLst>
                <a:rect l="l" t="t" r="r" b="b"/>
                <a:pathLst>
                  <a:path w="180349" h="141859">
                    <a:moveTo>
                      <a:pt x="1279" y="16111"/>
                    </a:moveTo>
                    <a:cubicBezTo>
                      <a:pt x="1279" y="16111"/>
                      <a:pt x="-14477" y="132112"/>
                      <a:pt x="64604" y="141249"/>
                    </a:cubicBezTo>
                    <a:cubicBezTo>
                      <a:pt x="143712" y="150313"/>
                      <a:pt x="180350" y="55404"/>
                      <a:pt x="180350" y="55404"/>
                    </a:cubicBezTo>
                    <a:cubicBezTo>
                      <a:pt x="180350" y="55404"/>
                      <a:pt x="50822" y="-36133"/>
                      <a:pt x="1279" y="16111"/>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1" name="Freeform 350">
                <a:extLst>
                  <a:ext uri="{FF2B5EF4-FFF2-40B4-BE49-F238E27FC236}">
                    <a16:creationId xmlns:a16="http://schemas.microsoft.com/office/drawing/2014/main" id="{B6F02CFA-1E63-0B4C-1AB0-D8D072CC056E}"/>
                  </a:ext>
                </a:extLst>
              </p:cNvPr>
              <p:cNvSpPr/>
              <p:nvPr/>
            </p:nvSpPr>
            <p:spPr>
              <a:xfrm>
                <a:off x="7856825" y="-3185280"/>
                <a:ext cx="995179" cy="872265"/>
              </a:xfrm>
              <a:custGeom>
                <a:avLst/>
                <a:gdLst>
                  <a:gd name="connsiteX0" fmla="*/ 24549 w 995179"/>
                  <a:gd name="connsiteY0" fmla="*/ 573277 h 872265"/>
                  <a:gd name="connsiteX1" fmla="*/ 35616 w 995179"/>
                  <a:gd name="connsiteY1" fmla="*/ 532187 h 872265"/>
                  <a:gd name="connsiteX2" fmla="*/ 1001 w 995179"/>
                  <a:gd name="connsiteY2" fmla="*/ 496026 h 872265"/>
                  <a:gd name="connsiteX3" fmla="*/ 27863 w 995179"/>
                  <a:gd name="connsiteY3" fmla="*/ 443211 h 872265"/>
                  <a:gd name="connsiteX4" fmla="*/ 10518 w 995179"/>
                  <a:gd name="connsiteY4" fmla="*/ 415578 h 872265"/>
                  <a:gd name="connsiteX5" fmla="*/ 39872 w 995179"/>
                  <a:gd name="connsiteY5" fmla="*/ 361750 h 872265"/>
                  <a:gd name="connsiteX6" fmla="*/ 19213 w 995179"/>
                  <a:gd name="connsiteY6" fmla="*/ 331603 h 872265"/>
                  <a:gd name="connsiteX7" fmla="*/ 56248 w 995179"/>
                  <a:gd name="connsiteY7" fmla="*/ 275362 h 872265"/>
                  <a:gd name="connsiteX8" fmla="*/ 69328 w 995179"/>
                  <a:gd name="connsiteY8" fmla="*/ 274717 h 872265"/>
                  <a:gd name="connsiteX9" fmla="*/ 64749 w 995179"/>
                  <a:gd name="connsiteY9" fmla="*/ 262448 h 872265"/>
                  <a:gd name="connsiteX10" fmla="*/ 101746 w 995179"/>
                  <a:gd name="connsiteY10" fmla="*/ 206243 h 872265"/>
                  <a:gd name="connsiteX11" fmla="*/ 117900 w 995179"/>
                  <a:gd name="connsiteY11" fmla="*/ 205884 h 872265"/>
                  <a:gd name="connsiteX12" fmla="*/ 114661 w 995179"/>
                  <a:gd name="connsiteY12" fmla="*/ 196139 h 872265"/>
                  <a:gd name="connsiteX13" fmla="*/ 151649 w 995179"/>
                  <a:gd name="connsiteY13" fmla="*/ 139934 h 872265"/>
                  <a:gd name="connsiteX14" fmla="*/ 171994 w 995179"/>
                  <a:gd name="connsiteY14" fmla="*/ 140257 h 872265"/>
                  <a:gd name="connsiteX15" fmla="*/ 208225 w 995179"/>
                  <a:gd name="connsiteY15" fmla="*/ 105790 h 872265"/>
                  <a:gd name="connsiteX16" fmla="*/ 252330 w 995179"/>
                  <a:gd name="connsiteY16" fmla="*/ 119717 h 872265"/>
                  <a:gd name="connsiteX17" fmla="*/ 252145 w 995179"/>
                  <a:gd name="connsiteY17" fmla="*/ 119173 h 872265"/>
                  <a:gd name="connsiteX18" fmla="*/ 289143 w 995179"/>
                  <a:gd name="connsiteY18" fmla="*/ 62904 h 872265"/>
                  <a:gd name="connsiteX19" fmla="*/ 334069 w 995179"/>
                  <a:gd name="connsiteY19" fmla="*/ 77651 h 872265"/>
                  <a:gd name="connsiteX20" fmla="*/ 371639 w 995179"/>
                  <a:gd name="connsiteY20" fmla="*/ 27212 h 872265"/>
                  <a:gd name="connsiteX21" fmla="*/ 417074 w 995179"/>
                  <a:gd name="connsiteY21" fmla="*/ 42686 h 872265"/>
                  <a:gd name="connsiteX22" fmla="*/ 451366 w 995179"/>
                  <a:gd name="connsiteY22" fmla="*/ 14510 h 872265"/>
                  <a:gd name="connsiteX23" fmla="*/ 499256 w 995179"/>
                  <a:gd name="connsiteY23" fmla="*/ 32785 h 872265"/>
                  <a:gd name="connsiteX24" fmla="*/ 534666 w 995179"/>
                  <a:gd name="connsiteY24" fmla="*/ 1017 h 872265"/>
                  <a:gd name="connsiteX25" fmla="*/ 581642 w 995179"/>
                  <a:gd name="connsiteY25" fmla="*/ 18213 h 872265"/>
                  <a:gd name="connsiteX26" fmla="*/ 600214 w 995179"/>
                  <a:gd name="connsiteY26" fmla="*/ 9868 h 872265"/>
                  <a:gd name="connsiteX27" fmla="*/ 656467 w 995179"/>
                  <a:gd name="connsiteY27" fmla="*/ 46748 h 872265"/>
                  <a:gd name="connsiteX28" fmla="*/ 656578 w 995179"/>
                  <a:gd name="connsiteY28" fmla="*/ 47504 h 872265"/>
                  <a:gd name="connsiteX29" fmla="*/ 690686 w 995179"/>
                  <a:gd name="connsiteY29" fmla="*/ 59487 h 872265"/>
                  <a:gd name="connsiteX30" fmla="*/ 709757 w 995179"/>
                  <a:gd name="connsiteY30" fmla="*/ 50709 h 872265"/>
                  <a:gd name="connsiteX31" fmla="*/ 765401 w 995179"/>
                  <a:gd name="connsiteY31" fmla="*/ 85351 h 872265"/>
                  <a:gd name="connsiteX32" fmla="*/ 809856 w 995179"/>
                  <a:gd name="connsiteY32" fmla="*/ 119827 h 872265"/>
                  <a:gd name="connsiteX33" fmla="*/ 827386 w 995179"/>
                  <a:gd name="connsiteY33" fmla="*/ 112302 h 872265"/>
                  <a:gd name="connsiteX34" fmla="*/ 883741 w 995179"/>
                  <a:gd name="connsiteY34" fmla="*/ 149182 h 872265"/>
                  <a:gd name="connsiteX35" fmla="*/ 874796 w 995179"/>
                  <a:gd name="connsiteY35" fmla="*/ 187573 h 872265"/>
                  <a:gd name="connsiteX36" fmla="*/ 906569 w 995179"/>
                  <a:gd name="connsiteY36" fmla="*/ 222906 h 872265"/>
                  <a:gd name="connsiteX37" fmla="*/ 899027 w 995179"/>
                  <a:gd name="connsiteY37" fmla="*/ 259463 h 872265"/>
                  <a:gd name="connsiteX38" fmla="*/ 944424 w 995179"/>
                  <a:gd name="connsiteY38" fmla="*/ 297200 h 872265"/>
                  <a:gd name="connsiteX39" fmla="*/ 935341 w 995179"/>
                  <a:gd name="connsiteY39" fmla="*/ 335812 h 872265"/>
                  <a:gd name="connsiteX40" fmla="*/ 975145 w 995179"/>
                  <a:gd name="connsiteY40" fmla="*/ 373052 h 872265"/>
                  <a:gd name="connsiteX41" fmla="*/ 962452 w 995179"/>
                  <a:gd name="connsiteY41" fmla="*/ 416085 h 872265"/>
                  <a:gd name="connsiteX42" fmla="*/ 982862 w 995179"/>
                  <a:gd name="connsiteY42" fmla="*/ 446158 h 872265"/>
                  <a:gd name="connsiteX43" fmla="*/ 971619 w 995179"/>
                  <a:gd name="connsiteY43" fmla="*/ 487395 h 872265"/>
                  <a:gd name="connsiteX44" fmla="*/ 994188 w 995179"/>
                  <a:gd name="connsiteY44" fmla="*/ 518518 h 872265"/>
                  <a:gd name="connsiteX45" fmla="*/ 965416 w 995179"/>
                  <a:gd name="connsiteY45" fmla="*/ 572162 h 872265"/>
                  <a:gd name="connsiteX46" fmla="*/ 976012 w 995179"/>
                  <a:gd name="connsiteY46" fmla="*/ 593209 h 872265"/>
                  <a:gd name="connsiteX47" fmla="*/ 939015 w 995179"/>
                  <a:gd name="connsiteY47" fmla="*/ 649478 h 872265"/>
                  <a:gd name="connsiteX48" fmla="*/ 946335 w 995179"/>
                  <a:gd name="connsiteY48" fmla="*/ 666610 h 872265"/>
                  <a:gd name="connsiteX49" fmla="*/ 909338 w 995179"/>
                  <a:gd name="connsiteY49" fmla="*/ 722843 h 872265"/>
                  <a:gd name="connsiteX50" fmla="*/ 872276 w 995179"/>
                  <a:gd name="connsiteY50" fmla="*/ 779010 h 872265"/>
                  <a:gd name="connsiteX51" fmla="*/ 859260 w 995179"/>
                  <a:gd name="connsiteY51" fmla="*/ 779655 h 872265"/>
                  <a:gd name="connsiteX52" fmla="*/ 821543 w 995179"/>
                  <a:gd name="connsiteY52" fmla="*/ 823158 h 872265"/>
                  <a:gd name="connsiteX53" fmla="*/ 793342 w 995179"/>
                  <a:gd name="connsiteY53" fmla="*/ 820385 h 872265"/>
                  <a:gd name="connsiteX54" fmla="*/ 757102 w 995179"/>
                  <a:gd name="connsiteY54" fmla="*/ 855110 h 872265"/>
                  <a:gd name="connsiteX55" fmla="*/ 709148 w 995179"/>
                  <a:gd name="connsiteY55" fmla="*/ 836753 h 872265"/>
                  <a:gd name="connsiteX56" fmla="*/ 673775 w 995179"/>
                  <a:gd name="connsiteY56" fmla="*/ 868604 h 872265"/>
                  <a:gd name="connsiteX57" fmla="*/ 619109 w 995179"/>
                  <a:gd name="connsiteY57" fmla="*/ 837186 h 872265"/>
                  <a:gd name="connsiteX58" fmla="*/ 583811 w 995179"/>
                  <a:gd name="connsiteY58" fmla="*/ 868457 h 872265"/>
                  <a:gd name="connsiteX59" fmla="*/ 532173 w 995179"/>
                  <a:gd name="connsiteY59" fmla="*/ 843919 h 872265"/>
                  <a:gd name="connsiteX60" fmla="*/ 498278 w 995179"/>
                  <a:gd name="connsiteY60" fmla="*/ 871266 h 872265"/>
                  <a:gd name="connsiteX61" fmla="*/ 448089 w 995179"/>
                  <a:gd name="connsiteY61" fmla="*/ 849427 h 872265"/>
                  <a:gd name="connsiteX62" fmla="*/ 434926 w 995179"/>
                  <a:gd name="connsiteY62" fmla="*/ 854493 h 872265"/>
                  <a:gd name="connsiteX63" fmla="*/ 381701 w 995179"/>
                  <a:gd name="connsiteY63" fmla="*/ 827183 h 872265"/>
                  <a:gd name="connsiteX64" fmla="*/ 357183 w 995179"/>
                  <a:gd name="connsiteY64" fmla="*/ 840640 h 872265"/>
                  <a:gd name="connsiteX65" fmla="*/ 307282 w 995179"/>
                  <a:gd name="connsiteY65" fmla="*/ 819381 h 872265"/>
                  <a:gd name="connsiteX66" fmla="*/ 287444 w 995179"/>
                  <a:gd name="connsiteY66" fmla="*/ 828915 h 872265"/>
                  <a:gd name="connsiteX67" fmla="*/ 231016 w 995179"/>
                  <a:gd name="connsiteY67" fmla="*/ 792034 h 872265"/>
                  <a:gd name="connsiteX68" fmla="*/ 230841 w 995179"/>
                  <a:gd name="connsiteY68" fmla="*/ 789944 h 872265"/>
                  <a:gd name="connsiteX69" fmla="*/ 210209 w 995179"/>
                  <a:gd name="connsiteY69" fmla="*/ 800057 h 872265"/>
                  <a:gd name="connsiteX70" fmla="*/ 153855 w 995179"/>
                  <a:gd name="connsiteY70" fmla="*/ 763140 h 872265"/>
                  <a:gd name="connsiteX71" fmla="*/ 153569 w 995179"/>
                  <a:gd name="connsiteY71" fmla="*/ 760589 h 872265"/>
                  <a:gd name="connsiteX72" fmla="*/ 139538 w 995179"/>
                  <a:gd name="connsiteY72" fmla="*/ 766161 h 872265"/>
                  <a:gd name="connsiteX73" fmla="*/ 83109 w 995179"/>
                  <a:gd name="connsiteY73" fmla="*/ 729253 h 872265"/>
                  <a:gd name="connsiteX74" fmla="*/ 91435 w 995179"/>
                  <a:gd name="connsiteY74" fmla="*/ 691682 h 872265"/>
                  <a:gd name="connsiteX75" fmla="*/ 48780 w 995179"/>
                  <a:gd name="connsiteY75" fmla="*/ 654157 h 872265"/>
                  <a:gd name="connsiteX76" fmla="*/ 62441 w 995179"/>
                  <a:gd name="connsiteY76" fmla="*/ 610369 h 872265"/>
                  <a:gd name="connsiteX77" fmla="*/ 24549 w 995179"/>
                  <a:gd name="connsiteY77" fmla="*/ 573277 h 87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995179" h="872265">
                    <a:moveTo>
                      <a:pt x="24549" y="573277"/>
                    </a:moveTo>
                    <a:cubicBezTo>
                      <a:pt x="21336" y="558024"/>
                      <a:pt x="26025" y="543056"/>
                      <a:pt x="35616" y="532187"/>
                    </a:cubicBezTo>
                    <a:cubicBezTo>
                      <a:pt x="18668" y="527803"/>
                      <a:pt x="4748" y="514272"/>
                      <a:pt x="1001" y="496026"/>
                    </a:cubicBezTo>
                    <a:cubicBezTo>
                      <a:pt x="-3615" y="473827"/>
                      <a:pt x="8146" y="452173"/>
                      <a:pt x="27863" y="443211"/>
                    </a:cubicBezTo>
                    <a:cubicBezTo>
                      <a:pt x="19324" y="436514"/>
                      <a:pt x="12825" y="427018"/>
                      <a:pt x="10518" y="415578"/>
                    </a:cubicBezTo>
                    <a:cubicBezTo>
                      <a:pt x="5727" y="392514"/>
                      <a:pt x="18558" y="370067"/>
                      <a:pt x="39872" y="361750"/>
                    </a:cubicBezTo>
                    <a:cubicBezTo>
                      <a:pt x="29561" y="355063"/>
                      <a:pt x="21992" y="344553"/>
                      <a:pt x="19213" y="331603"/>
                    </a:cubicBezTo>
                    <a:cubicBezTo>
                      <a:pt x="13915" y="305914"/>
                      <a:pt x="30493" y="280759"/>
                      <a:pt x="56248" y="275362"/>
                    </a:cubicBezTo>
                    <a:cubicBezTo>
                      <a:pt x="60752" y="274533"/>
                      <a:pt x="65081" y="274468"/>
                      <a:pt x="69328" y="274717"/>
                    </a:cubicBezTo>
                    <a:cubicBezTo>
                      <a:pt x="67353" y="270903"/>
                      <a:pt x="65728" y="266943"/>
                      <a:pt x="64749" y="262448"/>
                    </a:cubicBezTo>
                    <a:cubicBezTo>
                      <a:pt x="59451" y="236759"/>
                      <a:pt x="76001" y="211539"/>
                      <a:pt x="101746" y="206243"/>
                    </a:cubicBezTo>
                    <a:cubicBezTo>
                      <a:pt x="107304" y="205129"/>
                      <a:pt x="112676" y="205129"/>
                      <a:pt x="117900" y="205884"/>
                    </a:cubicBezTo>
                    <a:cubicBezTo>
                      <a:pt x="116461" y="202826"/>
                      <a:pt x="115381" y="199593"/>
                      <a:pt x="114661" y="196139"/>
                    </a:cubicBezTo>
                    <a:cubicBezTo>
                      <a:pt x="109325" y="170413"/>
                      <a:pt x="125876" y="145222"/>
                      <a:pt x="151649" y="139934"/>
                    </a:cubicBezTo>
                    <a:cubicBezTo>
                      <a:pt x="158609" y="138498"/>
                      <a:pt x="165495" y="138709"/>
                      <a:pt x="171994" y="140257"/>
                    </a:cubicBezTo>
                    <a:cubicBezTo>
                      <a:pt x="176424" y="123419"/>
                      <a:pt x="189874" y="109566"/>
                      <a:pt x="208225" y="105790"/>
                    </a:cubicBezTo>
                    <a:cubicBezTo>
                      <a:pt x="224960" y="102336"/>
                      <a:pt x="241363" y="108203"/>
                      <a:pt x="252330" y="119717"/>
                    </a:cubicBezTo>
                    <a:cubicBezTo>
                      <a:pt x="252293" y="119533"/>
                      <a:pt x="252145" y="119357"/>
                      <a:pt x="252145" y="119173"/>
                    </a:cubicBezTo>
                    <a:cubicBezTo>
                      <a:pt x="246847" y="93411"/>
                      <a:pt x="263361" y="68265"/>
                      <a:pt x="289143" y="62904"/>
                    </a:cubicBezTo>
                    <a:cubicBezTo>
                      <a:pt x="306303" y="59340"/>
                      <a:pt x="323002" y="65603"/>
                      <a:pt x="334069" y="77651"/>
                    </a:cubicBezTo>
                    <a:cubicBezTo>
                      <a:pt x="332085" y="54053"/>
                      <a:pt x="347741" y="32177"/>
                      <a:pt x="371639" y="27212"/>
                    </a:cubicBezTo>
                    <a:cubicBezTo>
                      <a:pt x="389095" y="23611"/>
                      <a:pt x="406116" y="30197"/>
                      <a:pt x="417074" y="42686"/>
                    </a:cubicBezTo>
                    <a:cubicBezTo>
                      <a:pt x="422953" y="28760"/>
                      <a:pt x="435397" y="17753"/>
                      <a:pt x="451366" y="14510"/>
                    </a:cubicBezTo>
                    <a:cubicBezTo>
                      <a:pt x="470151" y="10587"/>
                      <a:pt x="488511" y="18397"/>
                      <a:pt x="499256" y="32785"/>
                    </a:cubicBezTo>
                    <a:cubicBezTo>
                      <a:pt x="504370" y="17209"/>
                      <a:pt x="517321" y="4618"/>
                      <a:pt x="534666" y="1017"/>
                    </a:cubicBezTo>
                    <a:cubicBezTo>
                      <a:pt x="552979" y="-2834"/>
                      <a:pt x="570796" y="4544"/>
                      <a:pt x="581642" y="18213"/>
                    </a:cubicBezTo>
                    <a:cubicBezTo>
                      <a:pt x="586912" y="14298"/>
                      <a:pt x="593217" y="11268"/>
                      <a:pt x="600214" y="9868"/>
                    </a:cubicBezTo>
                    <a:cubicBezTo>
                      <a:pt x="625959" y="4507"/>
                      <a:pt x="651206" y="21059"/>
                      <a:pt x="656467" y="46748"/>
                    </a:cubicBezTo>
                    <a:cubicBezTo>
                      <a:pt x="656578" y="47034"/>
                      <a:pt x="656541" y="47255"/>
                      <a:pt x="656578" y="47504"/>
                    </a:cubicBezTo>
                    <a:cubicBezTo>
                      <a:pt x="669445" y="46859"/>
                      <a:pt x="681529" y="51317"/>
                      <a:pt x="690686" y="59487"/>
                    </a:cubicBezTo>
                    <a:cubicBezTo>
                      <a:pt x="696206" y="55351"/>
                      <a:pt x="702585" y="52146"/>
                      <a:pt x="709757" y="50709"/>
                    </a:cubicBezTo>
                    <a:cubicBezTo>
                      <a:pt x="734819" y="45523"/>
                      <a:pt x="759050" y="60961"/>
                      <a:pt x="765401" y="85351"/>
                    </a:cubicBezTo>
                    <a:cubicBezTo>
                      <a:pt x="785949" y="85858"/>
                      <a:pt x="804050" y="99563"/>
                      <a:pt x="809856" y="119827"/>
                    </a:cubicBezTo>
                    <a:cubicBezTo>
                      <a:pt x="814980" y="116226"/>
                      <a:pt x="820887" y="113601"/>
                      <a:pt x="827386" y="112302"/>
                    </a:cubicBezTo>
                    <a:cubicBezTo>
                      <a:pt x="853168" y="106978"/>
                      <a:pt x="878368" y="123456"/>
                      <a:pt x="883741" y="149182"/>
                    </a:cubicBezTo>
                    <a:cubicBezTo>
                      <a:pt x="886695" y="163247"/>
                      <a:pt x="882836" y="176999"/>
                      <a:pt x="874796" y="187573"/>
                    </a:cubicBezTo>
                    <a:cubicBezTo>
                      <a:pt x="890378" y="192786"/>
                      <a:pt x="902959" y="205709"/>
                      <a:pt x="906569" y="222906"/>
                    </a:cubicBezTo>
                    <a:cubicBezTo>
                      <a:pt x="909338" y="236077"/>
                      <a:pt x="906172" y="249175"/>
                      <a:pt x="899027" y="259463"/>
                    </a:cubicBezTo>
                    <a:cubicBezTo>
                      <a:pt x="920738" y="260071"/>
                      <a:pt x="939846" y="275260"/>
                      <a:pt x="944424" y="297200"/>
                    </a:cubicBezTo>
                    <a:cubicBezTo>
                      <a:pt x="947350" y="311348"/>
                      <a:pt x="943566" y="325229"/>
                      <a:pt x="935341" y="335812"/>
                    </a:cubicBezTo>
                    <a:cubicBezTo>
                      <a:pt x="954560" y="338612"/>
                      <a:pt x="970963" y="352898"/>
                      <a:pt x="975145" y="373052"/>
                    </a:cubicBezTo>
                    <a:cubicBezTo>
                      <a:pt x="978569" y="389207"/>
                      <a:pt x="973271" y="405179"/>
                      <a:pt x="962452" y="416085"/>
                    </a:cubicBezTo>
                    <a:cubicBezTo>
                      <a:pt x="972588" y="422735"/>
                      <a:pt x="980194" y="433355"/>
                      <a:pt x="982862" y="446158"/>
                    </a:cubicBezTo>
                    <a:cubicBezTo>
                      <a:pt x="986037" y="461522"/>
                      <a:pt x="981348" y="476563"/>
                      <a:pt x="971619" y="487395"/>
                    </a:cubicBezTo>
                    <a:cubicBezTo>
                      <a:pt x="982862" y="493944"/>
                      <a:pt x="991336" y="504877"/>
                      <a:pt x="994188" y="518518"/>
                    </a:cubicBezTo>
                    <a:cubicBezTo>
                      <a:pt x="998914" y="541361"/>
                      <a:pt x="986323" y="563670"/>
                      <a:pt x="965416" y="572162"/>
                    </a:cubicBezTo>
                    <a:cubicBezTo>
                      <a:pt x="970428" y="578066"/>
                      <a:pt x="974249" y="585187"/>
                      <a:pt x="976012" y="593209"/>
                    </a:cubicBezTo>
                    <a:cubicBezTo>
                      <a:pt x="981385" y="618935"/>
                      <a:pt x="964723" y="644118"/>
                      <a:pt x="939015" y="649478"/>
                    </a:cubicBezTo>
                    <a:cubicBezTo>
                      <a:pt x="942440" y="654553"/>
                      <a:pt x="945006" y="660273"/>
                      <a:pt x="946335" y="666610"/>
                    </a:cubicBezTo>
                    <a:cubicBezTo>
                      <a:pt x="951643" y="692299"/>
                      <a:pt x="935055" y="717482"/>
                      <a:pt x="909338" y="722843"/>
                    </a:cubicBezTo>
                    <a:cubicBezTo>
                      <a:pt x="914609" y="748568"/>
                      <a:pt x="898058" y="773686"/>
                      <a:pt x="872276" y="779010"/>
                    </a:cubicBezTo>
                    <a:cubicBezTo>
                      <a:pt x="867947" y="779977"/>
                      <a:pt x="863516" y="780051"/>
                      <a:pt x="859260" y="779655"/>
                    </a:cubicBezTo>
                    <a:cubicBezTo>
                      <a:pt x="857885" y="800453"/>
                      <a:pt x="843033" y="818700"/>
                      <a:pt x="821543" y="823158"/>
                    </a:cubicBezTo>
                    <a:cubicBezTo>
                      <a:pt x="811694" y="825138"/>
                      <a:pt x="802001" y="823987"/>
                      <a:pt x="793342" y="820385"/>
                    </a:cubicBezTo>
                    <a:cubicBezTo>
                      <a:pt x="788976" y="837333"/>
                      <a:pt x="775463" y="851260"/>
                      <a:pt x="757102" y="855110"/>
                    </a:cubicBezTo>
                    <a:cubicBezTo>
                      <a:pt x="738280" y="858997"/>
                      <a:pt x="719855" y="851186"/>
                      <a:pt x="709148" y="836753"/>
                    </a:cubicBezTo>
                    <a:cubicBezTo>
                      <a:pt x="703951" y="852411"/>
                      <a:pt x="691120" y="865003"/>
                      <a:pt x="673775" y="868604"/>
                    </a:cubicBezTo>
                    <a:cubicBezTo>
                      <a:pt x="649904" y="873532"/>
                      <a:pt x="626753" y="859605"/>
                      <a:pt x="619109" y="837186"/>
                    </a:cubicBezTo>
                    <a:cubicBezTo>
                      <a:pt x="613848" y="852586"/>
                      <a:pt x="601008" y="864929"/>
                      <a:pt x="583811" y="868457"/>
                    </a:cubicBezTo>
                    <a:cubicBezTo>
                      <a:pt x="562497" y="872878"/>
                      <a:pt x="541727" y="862230"/>
                      <a:pt x="532173" y="843919"/>
                    </a:cubicBezTo>
                    <a:cubicBezTo>
                      <a:pt x="526155" y="857450"/>
                      <a:pt x="513933" y="867987"/>
                      <a:pt x="498278" y="871266"/>
                    </a:cubicBezTo>
                    <a:cubicBezTo>
                      <a:pt x="478053" y="875475"/>
                      <a:pt x="458326" y="866044"/>
                      <a:pt x="448089" y="849427"/>
                    </a:cubicBezTo>
                    <a:cubicBezTo>
                      <a:pt x="444083" y="851619"/>
                      <a:pt x="439726" y="853452"/>
                      <a:pt x="434926" y="854493"/>
                    </a:cubicBezTo>
                    <a:cubicBezTo>
                      <a:pt x="412532" y="859099"/>
                      <a:pt x="390645" y="847226"/>
                      <a:pt x="381701" y="827183"/>
                    </a:cubicBezTo>
                    <a:cubicBezTo>
                      <a:pt x="375322" y="833806"/>
                      <a:pt x="366922" y="838669"/>
                      <a:pt x="357183" y="840640"/>
                    </a:cubicBezTo>
                    <a:cubicBezTo>
                      <a:pt x="337134" y="844849"/>
                      <a:pt x="317629" y="835712"/>
                      <a:pt x="307282" y="819381"/>
                    </a:cubicBezTo>
                    <a:cubicBezTo>
                      <a:pt x="301688" y="823950"/>
                      <a:pt x="295023" y="827404"/>
                      <a:pt x="287444" y="828915"/>
                    </a:cubicBezTo>
                    <a:cubicBezTo>
                      <a:pt x="261561" y="834275"/>
                      <a:pt x="236278" y="817760"/>
                      <a:pt x="231016" y="792034"/>
                    </a:cubicBezTo>
                    <a:cubicBezTo>
                      <a:pt x="230841" y="791390"/>
                      <a:pt x="230868" y="790634"/>
                      <a:pt x="230841" y="789944"/>
                    </a:cubicBezTo>
                    <a:cubicBezTo>
                      <a:pt x="224960" y="794807"/>
                      <a:pt x="218111" y="798436"/>
                      <a:pt x="210209" y="800057"/>
                    </a:cubicBezTo>
                    <a:cubicBezTo>
                      <a:pt x="184428" y="805418"/>
                      <a:pt x="159264" y="788903"/>
                      <a:pt x="153855" y="763140"/>
                    </a:cubicBezTo>
                    <a:cubicBezTo>
                      <a:pt x="153707" y="762311"/>
                      <a:pt x="153707" y="761417"/>
                      <a:pt x="153569" y="760589"/>
                    </a:cubicBezTo>
                    <a:cubicBezTo>
                      <a:pt x="149277" y="763039"/>
                      <a:pt x="144698" y="765083"/>
                      <a:pt x="139538" y="766161"/>
                    </a:cubicBezTo>
                    <a:cubicBezTo>
                      <a:pt x="113719" y="771457"/>
                      <a:pt x="88445" y="754942"/>
                      <a:pt x="83109" y="729253"/>
                    </a:cubicBezTo>
                    <a:cubicBezTo>
                      <a:pt x="80331" y="715575"/>
                      <a:pt x="83756" y="702155"/>
                      <a:pt x="91435" y="691682"/>
                    </a:cubicBezTo>
                    <a:cubicBezTo>
                      <a:pt x="70952" y="689960"/>
                      <a:pt x="53210" y="675241"/>
                      <a:pt x="48780" y="654157"/>
                    </a:cubicBezTo>
                    <a:cubicBezTo>
                      <a:pt x="45355" y="637578"/>
                      <a:pt x="51125" y="621348"/>
                      <a:pt x="62441" y="610369"/>
                    </a:cubicBezTo>
                    <a:cubicBezTo>
                      <a:pt x="44053" y="606952"/>
                      <a:pt x="28555" y="592776"/>
                      <a:pt x="24549" y="573277"/>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2" name="Freeform 351">
                <a:extLst>
                  <a:ext uri="{FF2B5EF4-FFF2-40B4-BE49-F238E27FC236}">
                    <a16:creationId xmlns:a16="http://schemas.microsoft.com/office/drawing/2014/main" id="{236E8238-4D70-A3FC-A661-4C3AB393B9E8}"/>
                  </a:ext>
                </a:extLst>
              </p:cNvPr>
              <p:cNvSpPr/>
              <p:nvPr/>
            </p:nvSpPr>
            <p:spPr>
              <a:xfrm>
                <a:off x="7921187" y="-2842675"/>
                <a:ext cx="18506" cy="60745"/>
              </a:xfrm>
              <a:custGeom>
                <a:avLst/>
                <a:gdLst>
                  <a:gd name="connsiteX0" fmla="*/ 7744 w 18506"/>
                  <a:gd name="connsiteY0" fmla="*/ 60667 h 60745"/>
                  <a:gd name="connsiteX1" fmla="*/ 8363 w 18506"/>
                  <a:gd name="connsiteY1" fmla="*/ 29866 h 60745"/>
                  <a:gd name="connsiteX2" fmla="*/ 18203 w 18506"/>
                  <a:gd name="connsiteY2" fmla="*/ 115 h 60745"/>
                  <a:gd name="connsiteX3" fmla="*/ 1144 w 18506"/>
                  <a:gd name="connsiteY3" fmla="*/ 28392 h 60745"/>
                  <a:gd name="connsiteX4" fmla="*/ 7744 w 18506"/>
                  <a:gd name="connsiteY4" fmla="*/ 60667 h 60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06" h="60745">
                    <a:moveTo>
                      <a:pt x="7744" y="60667"/>
                    </a:moveTo>
                    <a:cubicBezTo>
                      <a:pt x="11317" y="59331"/>
                      <a:pt x="4071" y="45883"/>
                      <a:pt x="8363" y="29866"/>
                    </a:cubicBezTo>
                    <a:cubicBezTo>
                      <a:pt x="10957" y="13249"/>
                      <a:pt x="20299" y="1551"/>
                      <a:pt x="18203" y="115"/>
                    </a:cubicBezTo>
                    <a:cubicBezTo>
                      <a:pt x="17335" y="-1221"/>
                      <a:pt x="4431" y="9178"/>
                      <a:pt x="1144" y="28392"/>
                    </a:cubicBezTo>
                    <a:cubicBezTo>
                      <a:pt x="-3610" y="47136"/>
                      <a:pt x="8003" y="61965"/>
                      <a:pt x="7744" y="6066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3" name="Freeform 352">
                <a:extLst>
                  <a:ext uri="{FF2B5EF4-FFF2-40B4-BE49-F238E27FC236}">
                    <a16:creationId xmlns:a16="http://schemas.microsoft.com/office/drawing/2014/main" id="{CA18C027-7895-7F7F-4F69-66141B2761C2}"/>
                  </a:ext>
                </a:extLst>
              </p:cNvPr>
              <p:cNvSpPr/>
              <p:nvPr/>
            </p:nvSpPr>
            <p:spPr>
              <a:xfrm>
                <a:off x="7992060" y="-2980833"/>
                <a:ext cx="43427" cy="57160"/>
              </a:xfrm>
              <a:custGeom>
                <a:avLst/>
                <a:gdLst>
                  <a:gd name="connsiteX0" fmla="*/ 3186 w 43427"/>
                  <a:gd name="connsiteY0" fmla="*/ 57061 h 57160"/>
                  <a:gd name="connsiteX1" fmla="*/ 15657 w 43427"/>
                  <a:gd name="connsiteY1" fmla="*/ 24501 h 57160"/>
                  <a:gd name="connsiteX2" fmla="*/ 43386 w 43427"/>
                  <a:gd name="connsiteY2" fmla="*/ 359 h 57160"/>
                  <a:gd name="connsiteX3" fmla="*/ 10036 w 43427"/>
                  <a:gd name="connsiteY3" fmla="*/ 19683 h 57160"/>
                  <a:gd name="connsiteX4" fmla="*/ 3186 w 43427"/>
                  <a:gd name="connsiteY4" fmla="*/ 57061 h 57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27" h="57160">
                    <a:moveTo>
                      <a:pt x="3186" y="57061"/>
                    </a:moveTo>
                    <a:cubicBezTo>
                      <a:pt x="5928" y="56600"/>
                      <a:pt x="1561" y="39330"/>
                      <a:pt x="15657" y="24501"/>
                    </a:cubicBezTo>
                    <a:cubicBezTo>
                      <a:pt x="28931" y="9892"/>
                      <a:pt x="44329" y="2302"/>
                      <a:pt x="43386" y="359"/>
                    </a:cubicBezTo>
                    <a:cubicBezTo>
                      <a:pt x="42888" y="-1437"/>
                      <a:pt x="25257" y="3279"/>
                      <a:pt x="10036" y="19683"/>
                    </a:cubicBezTo>
                    <a:cubicBezTo>
                      <a:pt x="-6405" y="37488"/>
                      <a:pt x="2032" y="58793"/>
                      <a:pt x="3186" y="570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4" name="Freeform 353">
                <a:extLst>
                  <a:ext uri="{FF2B5EF4-FFF2-40B4-BE49-F238E27FC236}">
                    <a16:creationId xmlns:a16="http://schemas.microsoft.com/office/drawing/2014/main" id="{64C75A7C-BAEA-E1AE-79EB-EC3C52BB14AF}"/>
                  </a:ext>
                </a:extLst>
              </p:cNvPr>
              <p:cNvSpPr/>
              <p:nvPr/>
            </p:nvSpPr>
            <p:spPr>
              <a:xfrm>
                <a:off x="8747391" y="-2781082"/>
                <a:ext cx="27899" cy="63534"/>
              </a:xfrm>
              <a:custGeom>
                <a:avLst/>
                <a:gdLst>
                  <a:gd name="connsiteX0" fmla="*/ 97 w 27899"/>
                  <a:gd name="connsiteY0" fmla="*/ 63264 h 63534"/>
                  <a:gd name="connsiteX1" fmla="*/ 26461 w 27899"/>
                  <a:gd name="connsiteY1" fmla="*/ 37068 h 63534"/>
                  <a:gd name="connsiteX2" fmla="*/ 20941 w 27899"/>
                  <a:gd name="connsiteY2" fmla="*/ 41 h 63534"/>
                  <a:gd name="connsiteX3" fmla="*/ 19390 w 27899"/>
                  <a:gd name="connsiteY3" fmla="*/ 35235 h 63534"/>
                  <a:gd name="connsiteX4" fmla="*/ 97 w 27899"/>
                  <a:gd name="connsiteY4" fmla="*/ 63264 h 635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99" h="63534">
                    <a:moveTo>
                      <a:pt x="97" y="63264"/>
                    </a:moveTo>
                    <a:cubicBezTo>
                      <a:pt x="-374" y="64885"/>
                      <a:pt x="19962" y="59589"/>
                      <a:pt x="26461" y="37068"/>
                    </a:cubicBezTo>
                    <a:cubicBezTo>
                      <a:pt x="31325" y="15377"/>
                      <a:pt x="22417" y="-926"/>
                      <a:pt x="20941" y="41"/>
                    </a:cubicBezTo>
                    <a:cubicBezTo>
                      <a:pt x="18771" y="584"/>
                      <a:pt x="23719" y="16851"/>
                      <a:pt x="19390" y="35235"/>
                    </a:cubicBezTo>
                    <a:cubicBezTo>
                      <a:pt x="14377" y="53583"/>
                      <a:pt x="-1379" y="60924"/>
                      <a:pt x="97" y="6326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5" name="Freeform 354">
                <a:extLst>
                  <a:ext uri="{FF2B5EF4-FFF2-40B4-BE49-F238E27FC236}">
                    <a16:creationId xmlns:a16="http://schemas.microsoft.com/office/drawing/2014/main" id="{8765A21D-5108-4553-763D-21A8C3525004}"/>
                  </a:ext>
                </a:extLst>
              </p:cNvPr>
              <p:cNvSpPr/>
              <p:nvPr/>
            </p:nvSpPr>
            <p:spPr>
              <a:xfrm>
                <a:off x="8773082" y="-2657305"/>
                <a:ext cx="18070" cy="44829"/>
              </a:xfrm>
              <a:custGeom>
                <a:avLst/>
                <a:gdLst>
                  <a:gd name="connsiteX0" fmla="*/ 114 w 18070"/>
                  <a:gd name="connsiteY0" fmla="*/ 44436 h 44829"/>
                  <a:gd name="connsiteX1" fmla="*/ 16951 w 18070"/>
                  <a:gd name="connsiteY1" fmla="*/ 25480 h 44829"/>
                  <a:gd name="connsiteX2" fmla="*/ 14644 w 18070"/>
                  <a:gd name="connsiteY2" fmla="*/ 3 h 44829"/>
                  <a:gd name="connsiteX3" fmla="*/ 9779 w 18070"/>
                  <a:gd name="connsiteY3" fmla="*/ 23896 h 44829"/>
                  <a:gd name="connsiteX4" fmla="*/ 114 w 18070"/>
                  <a:gd name="connsiteY4" fmla="*/ 44436 h 4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70" h="44829">
                    <a:moveTo>
                      <a:pt x="114" y="44436"/>
                    </a:moveTo>
                    <a:cubicBezTo>
                      <a:pt x="-1575" y="46343"/>
                      <a:pt x="16056" y="41525"/>
                      <a:pt x="16951" y="25480"/>
                    </a:cubicBezTo>
                    <a:cubicBezTo>
                      <a:pt x="19803" y="11120"/>
                      <a:pt x="16527" y="-209"/>
                      <a:pt x="14644" y="3"/>
                    </a:cubicBezTo>
                    <a:cubicBezTo>
                      <a:pt x="12557" y="252"/>
                      <a:pt x="12373" y="11443"/>
                      <a:pt x="9779" y="23896"/>
                    </a:cubicBezTo>
                    <a:cubicBezTo>
                      <a:pt x="8625" y="37675"/>
                      <a:pt x="-855" y="40770"/>
                      <a:pt x="114" y="4443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6" name="Freeform 355">
                <a:extLst>
                  <a:ext uri="{FF2B5EF4-FFF2-40B4-BE49-F238E27FC236}">
                    <a16:creationId xmlns:a16="http://schemas.microsoft.com/office/drawing/2014/main" id="{54EC4BEE-63DA-14C9-6937-0A9D5B39A360}"/>
                  </a:ext>
                </a:extLst>
              </p:cNvPr>
              <p:cNvSpPr/>
              <p:nvPr/>
            </p:nvSpPr>
            <p:spPr>
              <a:xfrm>
                <a:off x="8499378" y="-3042081"/>
                <a:ext cx="48027" cy="32091"/>
              </a:xfrm>
              <a:custGeom>
                <a:avLst/>
                <a:gdLst>
                  <a:gd name="connsiteX0" fmla="*/ 104 w 48027"/>
                  <a:gd name="connsiteY0" fmla="*/ 27500 h 32091"/>
                  <a:gd name="connsiteX1" fmla="*/ 31222 w 48027"/>
                  <a:gd name="connsiteY1" fmla="*/ 26634 h 32091"/>
                  <a:gd name="connsiteX2" fmla="*/ 47588 w 48027"/>
                  <a:gd name="connsiteY2" fmla="*/ 51 h 32091"/>
                  <a:gd name="connsiteX3" fmla="*/ 26966 w 48027"/>
                  <a:gd name="connsiteY3" fmla="*/ 20665 h 32091"/>
                  <a:gd name="connsiteX4" fmla="*/ 104 w 48027"/>
                  <a:gd name="connsiteY4" fmla="*/ 27500 h 320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027" h="32091">
                    <a:moveTo>
                      <a:pt x="104" y="27500"/>
                    </a:moveTo>
                    <a:cubicBezTo>
                      <a:pt x="-1446" y="28439"/>
                      <a:pt x="14523" y="37862"/>
                      <a:pt x="31222" y="26634"/>
                    </a:cubicBezTo>
                    <a:cubicBezTo>
                      <a:pt x="45936" y="15268"/>
                      <a:pt x="49398" y="438"/>
                      <a:pt x="47588" y="51"/>
                    </a:cubicBezTo>
                    <a:cubicBezTo>
                      <a:pt x="45677" y="-888"/>
                      <a:pt x="39262" y="11307"/>
                      <a:pt x="26966" y="20665"/>
                    </a:cubicBezTo>
                    <a:cubicBezTo>
                      <a:pt x="14237" y="29553"/>
                      <a:pt x="787" y="24948"/>
                      <a:pt x="104" y="2750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7" name="Freeform 356">
                <a:extLst>
                  <a:ext uri="{FF2B5EF4-FFF2-40B4-BE49-F238E27FC236}">
                    <a16:creationId xmlns:a16="http://schemas.microsoft.com/office/drawing/2014/main" id="{825B14BC-20CC-1090-13ED-35E62D73A723}"/>
                  </a:ext>
                </a:extLst>
              </p:cNvPr>
              <p:cNvSpPr/>
              <p:nvPr/>
            </p:nvSpPr>
            <p:spPr>
              <a:xfrm>
                <a:off x="8300592" y="-3086558"/>
                <a:ext cx="55592" cy="39043"/>
              </a:xfrm>
              <a:custGeom>
                <a:avLst/>
                <a:gdLst>
                  <a:gd name="connsiteX0" fmla="*/ 2513 w 55592"/>
                  <a:gd name="connsiteY0" fmla="*/ 38771 h 39043"/>
                  <a:gd name="connsiteX1" fmla="*/ 20550 w 55592"/>
                  <a:gd name="connsiteY1" fmla="*/ 12142 h 39043"/>
                  <a:gd name="connsiteX2" fmla="*/ 55591 w 55592"/>
                  <a:gd name="connsiteY2" fmla="*/ 2139 h 39043"/>
                  <a:gd name="connsiteX3" fmla="*/ 17412 w 55592"/>
                  <a:gd name="connsiteY3" fmla="*/ 5556 h 39043"/>
                  <a:gd name="connsiteX4" fmla="*/ 2513 w 55592"/>
                  <a:gd name="connsiteY4" fmla="*/ 38771 h 390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92" h="39043">
                    <a:moveTo>
                      <a:pt x="2513" y="38771"/>
                    </a:moveTo>
                    <a:cubicBezTo>
                      <a:pt x="5725" y="39093"/>
                      <a:pt x="205" y="19124"/>
                      <a:pt x="20550" y="12142"/>
                    </a:cubicBezTo>
                    <a:cubicBezTo>
                      <a:pt x="38357" y="4626"/>
                      <a:pt x="55738" y="4405"/>
                      <a:pt x="55591" y="2139"/>
                    </a:cubicBezTo>
                    <a:cubicBezTo>
                      <a:pt x="55812" y="408"/>
                      <a:pt x="38144" y="-2973"/>
                      <a:pt x="17412" y="5556"/>
                    </a:cubicBezTo>
                    <a:cubicBezTo>
                      <a:pt x="-7835" y="15053"/>
                      <a:pt x="1507" y="42041"/>
                      <a:pt x="2513" y="3877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8" name="Freeform 357">
                <a:extLst>
                  <a:ext uri="{FF2B5EF4-FFF2-40B4-BE49-F238E27FC236}">
                    <a16:creationId xmlns:a16="http://schemas.microsoft.com/office/drawing/2014/main" id="{AFB97474-9F66-FB1F-8D2C-5007062EE834}"/>
                  </a:ext>
                </a:extLst>
              </p:cNvPr>
              <p:cNvSpPr/>
              <p:nvPr/>
            </p:nvSpPr>
            <p:spPr>
              <a:xfrm>
                <a:off x="8137166" y="-3025485"/>
                <a:ext cx="89584" cy="27721"/>
              </a:xfrm>
              <a:custGeom>
                <a:avLst/>
                <a:gdLst>
                  <a:gd name="connsiteX0" fmla="*/ 1879 w 89584"/>
                  <a:gd name="connsiteY0" fmla="*/ 27667 h 27721"/>
                  <a:gd name="connsiteX1" fmla="*/ 39273 w 89584"/>
                  <a:gd name="connsiteY1" fmla="*/ 7992 h 27721"/>
                  <a:gd name="connsiteX2" fmla="*/ 89572 w 89584"/>
                  <a:gd name="connsiteY2" fmla="*/ 12238 h 27721"/>
                  <a:gd name="connsiteX3" fmla="*/ 39411 w 89584"/>
                  <a:gd name="connsiteY3" fmla="*/ 688 h 27721"/>
                  <a:gd name="connsiteX4" fmla="*/ 1879 w 89584"/>
                  <a:gd name="connsiteY4" fmla="*/ 27667 h 27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584" h="27721">
                    <a:moveTo>
                      <a:pt x="1879" y="27667"/>
                    </a:moveTo>
                    <a:cubicBezTo>
                      <a:pt x="2276" y="26478"/>
                      <a:pt x="7177" y="3746"/>
                      <a:pt x="39273" y="7992"/>
                    </a:cubicBezTo>
                    <a:cubicBezTo>
                      <a:pt x="66643" y="8812"/>
                      <a:pt x="89101" y="14394"/>
                      <a:pt x="89572" y="12238"/>
                    </a:cubicBezTo>
                    <a:cubicBezTo>
                      <a:pt x="90181" y="10580"/>
                      <a:pt x="68443" y="1581"/>
                      <a:pt x="39411" y="688"/>
                    </a:cubicBezTo>
                    <a:cubicBezTo>
                      <a:pt x="4149" y="-5253"/>
                      <a:pt x="-4361" y="29288"/>
                      <a:pt x="1879" y="2766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9" name="Freeform 358">
                <a:extLst>
                  <a:ext uri="{FF2B5EF4-FFF2-40B4-BE49-F238E27FC236}">
                    <a16:creationId xmlns:a16="http://schemas.microsoft.com/office/drawing/2014/main" id="{1836120A-B6FF-89C0-B3CA-70B942160BBC}"/>
                  </a:ext>
                </a:extLst>
              </p:cNvPr>
              <p:cNvSpPr/>
              <p:nvPr/>
            </p:nvSpPr>
            <p:spPr>
              <a:xfrm>
                <a:off x="7926354" y="-2720109"/>
                <a:ext cx="26674" cy="51708"/>
              </a:xfrm>
              <a:custGeom>
                <a:avLst/>
                <a:gdLst>
                  <a:gd name="connsiteX0" fmla="*/ 8346 w 26674"/>
                  <a:gd name="connsiteY0" fmla="*/ 51653 h 51708"/>
                  <a:gd name="connsiteX1" fmla="*/ 8171 w 26674"/>
                  <a:gd name="connsiteY1" fmla="*/ 22509 h 51708"/>
                  <a:gd name="connsiteX2" fmla="*/ 26596 w 26674"/>
                  <a:gd name="connsiteY2" fmla="*/ 486 h 51708"/>
                  <a:gd name="connsiteX3" fmla="*/ 1248 w 26674"/>
                  <a:gd name="connsiteY3" fmla="*/ 20133 h 51708"/>
                  <a:gd name="connsiteX4" fmla="*/ 8346 w 26674"/>
                  <a:gd name="connsiteY4" fmla="*/ 51653 h 51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74" h="51708">
                    <a:moveTo>
                      <a:pt x="8346" y="51653"/>
                    </a:moveTo>
                    <a:cubicBezTo>
                      <a:pt x="11125" y="50722"/>
                      <a:pt x="4054" y="37118"/>
                      <a:pt x="8171" y="22509"/>
                    </a:cubicBezTo>
                    <a:cubicBezTo>
                      <a:pt x="12824" y="7689"/>
                      <a:pt x="27888" y="2577"/>
                      <a:pt x="26596" y="486"/>
                    </a:cubicBezTo>
                    <a:cubicBezTo>
                      <a:pt x="27242" y="-1163"/>
                      <a:pt x="8245" y="459"/>
                      <a:pt x="1248" y="20133"/>
                    </a:cubicBezTo>
                    <a:cubicBezTo>
                      <a:pt x="-3764" y="39890"/>
                      <a:pt x="7912" y="52666"/>
                      <a:pt x="8346" y="5165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0" name="Freeform 359">
                <a:extLst>
                  <a:ext uri="{FF2B5EF4-FFF2-40B4-BE49-F238E27FC236}">
                    <a16:creationId xmlns:a16="http://schemas.microsoft.com/office/drawing/2014/main" id="{FFD3C336-B6BA-0A2C-08D5-2BD0685762BA}"/>
                  </a:ext>
                </a:extLst>
              </p:cNvPr>
              <p:cNvSpPr/>
              <p:nvPr/>
            </p:nvSpPr>
            <p:spPr>
              <a:xfrm>
                <a:off x="8672130" y="-2983159"/>
                <a:ext cx="32042" cy="83707"/>
              </a:xfrm>
              <a:custGeom>
                <a:avLst/>
                <a:gdLst>
                  <a:gd name="connsiteX0" fmla="*/ 31586 w 32042"/>
                  <a:gd name="connsiteY0" fmla="*/ 81520 h 83707"/>
                  <a:gd name="connsiteX1" fmla="*/ 8398 w 32042"/>
                  <a:gd name="connsiteY1" fmla="*/ 49494 h 83707"/>
                  <a:gd name="connsiteX2" fmla="*/ 20694 w 32042"/>
                  <a:gd name="connsiteY2" fmla="*/ 23 h 83707"/>
                  <a:gd name="connsiteX3" fmla="*/ 1152 w 32042"/>
                  <a:gd name="connsiteY3" fmla="*/ 48629 h 83707"/>
                  <a:gd name="connsiteX4" fmla="*/ 31586 w 32042"/>
                  <a:gd name="connsiteY4" fmla="*/ 81520 h 837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42" h="83707">
                    <a:moveTo>
                      <a:pt x="31586" y="81520"/>
                    </a:moveTo>
                    <a:cubicBezTo>
                      <a:pt x="32888" y="79393"/>
                      <a:pt x="358" y="82994"/>
                      <a:pt x="8398" y="49494"/>
                    </a:cubicBezTo>
                    <a:cubicBezTo>
                      <a:pt x="12442" y="22295"/>
                      <a:pt x="22928" y="889"/>
                      <a:pt x="20694" y="23"/>
                    </a:cubicBezTo>
                    <a:cubicBezTo>
                      <a:pt x="19365" y="-769"/>
                      <a:pt x="5620" y="19053"/>
                      <a:pt x="1152" y="48629"/>
                    </a:cubicBezTo>
                    <a:cubicBezTo>
                      <a:pt x="-7645" y="88530"/>
                      <a:pt x="36996" y="85472"/>
                      <a:pt x="31586" y="8152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1" name="Freeform 360">
                <a:extLst>
                  <a:ext uri="{FF2B5EF4-FFF2-40B4-BE49-F238E27FC236}">
                    <a16:creationId xmlns:a16="http://schemas.microsoft.com/office/drawing/2014/main" id="{4BF28946-7040-5048-0A4D-CE827507D342}"/>
                  </a:ext>
                </a:extLst>
              </p:cNvPr>
              <p:cNvSpPr/>
              <p:nvPr/>
            </p:nvSpPr>
            <p:spPr>
              <a:xfrm>
                <a:off x="7970653" y="-2984002"/>
                <a:ext cx="742988" cy="741125"/>
              </a:xfrm>
              <a:custGeom>
                <a:avLst/>
                <a:gdLst>
                  <a:gd name="connsiteX0" fmla="*/ 4331 w 742988"/>
                  <a:gd name="connsiteY0" fmla="*/ 314468 h 741125"/>
                  <a:gd name="connsiteX1" fmla="*/ 315329 w 742988"/>
                  <a:gd name="connsiteY1" fmla="*/ 736831 h 741125"/>
                  <a:gd name="connsiteX2" fmla="*/ 738685 w 742988"/>
                  <a:gd name="connsiteY2" fmla="*/ 426472 h 741125"/>
                  <a:gd name="connsiteX3" fmla="*/ 427613 w 742988"/>
                  <a:gd name="connsiteY3" fmla="*/ 4320 h 741125"/>
                  <a:gd name="connsiteX4" fmla="*/ 4331 w 742988"/>
                  <a:gd name="connsiteY4" fmla="*/ 314468 h 741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988" h="741125">
                    <a:moveTo>
                      <a:pt x="4331" y="314468"/>
                    </a:moveTo>
                    <a:cubicBezTo>
                      <a:pt x="-26722" y="516784"/>
                      <a:pt x="112535" y="705855"/>
                      <a:pt x="315329" y="736831"/>
                    </a:cubicBezTo>
                    <a:cubicBezTo>
                      <a:pt x="518122" y="767706"/>
                      <a:pt x="707641" y="628788"/>
                      <a:pt x="738685" y="426472"/>
                    </a:cubicBezTo>
                    <a:cubicBezTo>
                      <a:pt x="769626" y="224266"/>
                      <a:pt x="630406" y="35260"/>
                      <a:pt x="427613" y="4320"/>
                    </a:cubicBezTo>
                    <a:cubicBezTo>
                      <a:pt x="224931" y="-26656"/>
                      <a:pt x="35375" y="112262"/>
                      <a:pt x="4331" y="314468"/>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2" name="Freeform 361">
                <a:extLst>
                  <a:ext uri="{FF2B5EF4-FFF2-40B4-BE49-F238E27FC236}">
                    <a16:creationId xmlns:a16="http://schemas.microsoft.com/office/drawing/2014/main" id="{CA33EBEB-DFE7-D5D0-50FF-A88F6CE164A3}"/>
                  </a:ext>
                </a:extLst>
              </p:cNvPr>
              <p:cNvSpPr/>
              <p:nvPr/>
            </p:nvSpPr>
            <p:spPr>
              <a:xfrm>
                <a:off x="8103918" y="-2772401"/>
                <a:ext cx="92328" cy="34741"/>
              </a:xfrm>
              <a:custGeom>
                <a:avLst/>
                <a:gdLst>
                  <a:gd name="connsiteX0" fmla="*/ 399 w 92328"/>
                  <a:gd name="connsiteY0" fmla="*/ 31271 h 34741"/>
                  <a:gd name="connsiteX1" fmla="*/ 46120 w 92328"/>
                  <a:gd name="connsiteY1" fmla="*/ 15972 h 34741"/>
                  <a:gd name="connsiteX2" fmla="*/ 91739 w 92328"/>
                  <a:gd name="connsiteY2" fmla="*/ 34292 h 34741"/>
                  <a:gd name="connsiteX3" fmla="*/ 47136 w 92328"/>
                  <a:gd name="connsiteY3" fmla="*/ 0 h 34741"/>
                  <a:gd name="connsiteX4" fmla="*/ 399 w 92328"/>
                  <a:gd name="connsiteY4" fmla="*/ 31271 h 34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28" h="34741">
                    <a:moveTo>
                      <a:pt x="399" y="31271"/>
                    </a:moveTo>
                    <a:cubicBezTo>
                      <a:pt x="4406" y="35655"/>
                      <a:pt x="21751" y="15576"/>
                      <a:pt x="46120" y="15972"/>
                    </a:cubicBezTo>
                    <a:cubicBezTo>
                      <a:pt x="70859" y="18062"/>
                      <a:pt x="88389" y="37958"/>
                      <a:pt x="91739" y="34292"/>
                    </a:cubicBezTo>
                    <a:cubicBezTo>
                      <a:pt x="95238" y="33426"/>
                      <a:pt x="83515" y="4605"/>
                      <a:pt x="47136" y="0"/>
                    </a:cubicBezTo>
                    <a:cubicBezTo>
                      <a:pt x="9556" y="967"/>
                      <a:pt x="-2444" y="31299"/>
                      <a:pt x="399" y="3127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3" name="Freeform 362">
                <a:extLst>
                  <a:ext uri="{FF2B5EF4-FFF2-40B4-BE49-F238E27FC236}">
                    <a16:creationId xmlns:a16="http://schemas.microsoft.com/office/drawing/2014/main" id="{EFE5C3D3-428F-B19D-8BCD-5FD4E5F3F4F9}"/>
                  </a:ext>
                </a:extLst>
              </p:cNvPr>
              <p:cNvSpPr/>
              <p:nvPr/>
            </p:nvSpPr>
            <p:spPr>
              <a:xfrm>
                <a:off x="8493394" y="-2761929"/>
                <a:ext cx="92366" cy="34674"/>
              </a:xfrm>
              <a:custGeom>
                <a:avLst/>
                <a:gdLst>
                  <a:gd name="connsiteX0" fmla="*/ 393 w 92366"/>
                  <a:gd name="connsiteY0" fmla="*/ 31188 h 34674"/>
                  <a:gd name="connsiteX1" fmla="*/ 46187 w 92366"/>
                  <a:gd name="connsiteY1" fmla="*/ 15935 h 34674"/>
                  <a:gd name="connsiteX2" fmla="*/ 91797 w 92366"/>
                  <a:gd name="connsiteY2" fmla="*/ 34246 h 34674"/>
                  <a:gd name="connsiteX3" fmla="*/ 47194 w 92366"/>
                  <a:gd name="connsiteY3" fmla="*/ 0 h 34674"/>
                  <a:gd name="connsiteX4" fmla="*/ 393 w 92366"/>
                  <a:gd name="connsiteY4" fmla="*/ 31188 h 34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66" h="34674">
                    <a:moveTo>
                      <a:pt x="393" y="31188"/>
                    </a:moveTo>
                    <a:cubicBezTo>
                      <a:pt x="4427" y="35582"/>
                      <a:pt x="21809" y="15539"/>
                      <a:pt x="46187" y="15935"/>
                    </a:cubicBezTo>
                    <a:cubicBezTo>
                      <a:pt x="70880" y="18026"/>
                      <a:pt x="88410" y="37811"/>
                      <a:pt x="91797" y="34246"/>
                    </a:cubicBezTo>
                    <a:cubicBezTo>
                      <a:pt x="95222" y="33389"/>
                      <a:pt x="83536" y="4569"/>
                      <a:pt x="47194" y="0"/>
                    </a:cubicBezTo>
                    <a:cubicBezTo>
                      <a:pt x="9550" y="967"/>
                      <a:pt x="-2422" y="31188"/>
                      <a:pt x="393" y="3118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4" name="Freeform 363">
                <a:extLst>
                  <a:ext uri="{FF2B5EF4-FFF2-40B4-BE49-F238E27FC236}">
                    <a16:creationId xmlns:a16="http://schemas.microsoft.com/office/drawing/2014/main" id="{C8560F5F-DC96-F4F9-F230-43A9F7134A1F}"/>
                  </a:ext>
                </a:extLst>
              </p:cNvPr>
              <p:cNvSpPr/>
              <p:nvPr/>
            </p:nvSpPr>
            <p:spPr>
              <a:xfrm>
                <a:off x="8313709" y="-2485052"/>
                <a:ext cx="50193" cy="12648"/>
              </a:xfrm>
              <a:custGeom>
                <a:avLst/>
                <a:gdLst>
                  <a:gd name="connsiteX0" fmla="*/ 113 w 50193"/>
                  <a:gd name="connsiteY0" fmla="*/ 167 h 12648"/>
                  <a:gd name="connsiteX1" fmla="*/ 24196 w 50193"/>
                  <a:gd name="connsiteY1" fmla="*/ 12648 h 12648"/>
                  <a:gd name="connsiteX2" fmla="*/ 50153 w 50193"/>
                  <a:gd name="connsiteY2" fmla="*/ 4551 h 12648"/>
                  <a:gd name="connsiteX3" fmla="*/ 24381 w 50193"/>
                  <a:gd name="connsiteY3" fmla="*/ 7287 h 12648"/>
                  <a:gd name="connsiteX4" fmla="*/ 113 w 50193"/>
                  <a:gd name="connsiteY4" fmla="*/ 167 h 12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3" h="12648">
                    <a:moveTo>
                      <a:pt x="113" y="167"/>
                    </a:moveTo>
                    <a:cubicBezTo>
                      <a:pt x="-1115" y="489"/>
                      <a:pt x="7719" y="12113"/>
                      <a:pt x="24196" y="12648"/>
                    </a:cubicBezTo>
                    <a:cubicBezTo>
                      <a:pt x="39990" y="12758"/>
                      <a:pt x="50947" y="5740"/>
                      <a:pt x="50153" y="4551"/>
                    </a:cubicBezTo>
                    <a:cubicBezTo>
                      <a:pt x="49618" y="3151"/>
                      <a:pt x="38366" y="7434"/>
                      <a:pt x="24381" y="7287"/>
                    </a:cubicBezTo>
                    <a:cubicBezTo>
                      <a:pt x="10202" y="7038"/>
                      <a:pt x="1368" y="-1270"/>
                      <a:pt x="113" y="167"/>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5" name="Freeform 364">
                <a:extLst>
                  <a:ext uri="{FF2B5EF4-FFF2-40B4-BE49-F238E27FC236}">
                    <a16:creationId xmlns:a16="http://schemas.microsoft.com/office/drawing/2014/main" id="{29E0BB62-042D-0D69-23A7-23A5BECB92F3}"/>
                  </a:ext>
                </a:extLst>
              </p:cNvPr>
              <p:cNvSpPr/>
              <p:nvPr/>
            </p:nvSpPr>
            <p:spPr>
              <a:xfrm>
                <a:off x="8513485" y="-2536323"/>
                <a:ext cx="108365" cy="57369"/>
              </a:xfrm>
              <a:custGeom>
                <a:avLst/>
                <a:gdLst>
                  <a:gd name="connsiteX0" fmla="*/ 19 w 108365"/>
                  <a:gd name="connsiteY0" fmla="*/ 25998 h 57369"/>
                  <a:gd name="connsiteX1" fmla="*/ 52774 w 108365"/>
                  <a:gd name="connsiteY1" fmla="*/ 57232 h 57369"/>
                  <a:gd name="connsiteX2" fmla="*/ 108344 w 108365"/>
                  <a:gd name="connsiteY2" fmla="*/ 31358 h 57369"/>
                  <a:gd name="connsiteX3" fmla="*/ 55590 w 108365"/>
                  <a:gd name="connsiteY3" fmla="*/ 134 h 57369"/>
                  <a:gd name="connsiteX4" fmla="*/ 19 w 108365"/>
                  <a:gd name="connsiteY4" fmla="*/ 25998 h 57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65" h="57369">
                    <a:moveTo>
                      <a:pt x="19" y="25998"/>
                    </a:moveTo>
                    <a:cubicBezTo>
                      <a:pt x="-774" y="41794"/>
                      <a:pt x="22848" y="55758"/>
                      <a:pt x="52774" y="57232"/>
                    </a:cubicBezTo>
                    <a:cubicBezTo>
                      <a:pt x="82737" y="58779"/>
                      <a:pt x="107661" y="47081"/>
                      <a:pt x="108344" y="31358"/>
                    </a:cubicBezTo>
                    <a:cubicBezTo>
                      <a:pt x="109175" y="15599"/>
                      <a:pt x="85553" y="1607"/>
                      <a:pt x="55590" y="134"/>
                    </a:cubicBezTo>
                    <a:cubicBezTo>
                      <a:pt x="25626" y="-1386"/>
                      <a:pt x="850" y="10238"/>
                      <a:pt x="19" y="25998"/>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6" name="Freeform 365">
                <a:extLst>
                  <a:ext uri="{FF2B5EF4-FFF2-40B4-BE49-F238E27FC236}">
                    <a16:creationId xmlns:a16="http://schemas.microsoft.com/office/drawing/2014/main" id="{15B460D2-9784-F617-B807-603296302407}"/>
                  </a:ext>
                </a:extLst>
              </p:cNvPr>
              <p:cNvSpPr/>
              <p:nvPr/>
            </p:nvSpPr>
            <p:spPr>
              <a:xfrm>
                <a:off x="8051081" y="-2553276"/>
                <a:ext cx="108396" cy="57393"/>
              </a:xfrm>
              <a:custGeom>
                <a:avLst/>
                <a:gdLst>
                  <a:gd name="connsiteX0" fmla="*/ 21 w 108396"/>
                  <a:gd name="connsiteY0" fmla="*/ 25929 h 57393"/>
                  <a:gd name="connsiteX1" fmla="*/ 52803 w 108396"/>
                  <a:gd name="connsiteY1" fmla="*/ 57273 h 57393"/>
                  <a:gd name="connsiteX2" fmla="*/ 108373 w 108396"/>
                  <a:gd name="connsiteY2" fmla="*/ 31290 h 57393"/>
                  <a:gd name="connsiteX3" fmla="*/ 55618 w 108396"/>
                  <a:gd name="connsiteY3" fmla="*/ 138 h 57393"/>
                  <a:gd name="connsiteX4" fmla="*/ 21 w 108396"/>
                  <a:gd name="connsiteY4" fmla="*/ 25929 h 57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96" h="57393">
                    <a:moveTo>
                      <a:pt x="21" y="25929"/>
                    </a:moveTo>
                    <a:cubicBezTo>
                      <a:pt x="-810" y="41762"/>
                      <a:pt x="22803" y="55689"/>
                      <a:pt x="52803" y="57273"/>
                    </a:cubicBezTo>
                    <a:cubicBezTo>
                      <a:pt x="82702" y="58710"/>
                      <a:pt x="107542" y="47086"/>
                      <a:pt x="108373" y="31290"/>
                    </a:cubicBezTo>
                    <a:cubicBezTo>
                      <a:pt x="109241" y="15567"/>
                      <a:pt x="85545" y="1538"/>
                      <a:pt x="55618" y="138"/>
                    </a:cubicBezTo>
                    <a:cubicBezTo>
                      <a:pt x="25729" y="-1409"/>
                      <a:pt x="815" y="10206"/>
                      <a:pt x="21" y="25929"/>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7" name="Freeform 366">
                <a:extLst>
                  <a:ext uri="{FF2B5EF4-FFF2-40B4-BE49-F238E27FC236}">
                    <a16:creationId xmlns:a16="http://schemas.microsoft.com/office/drawing/2014/main" id="{CCC6D6F7-073A-8B08-0ABE-80A4A8B21F4B}"/>
                  </a:ext>
                </a:extLst>
              </p:cNvPr>
              <p:cNvSpPr/>
              <p:nvPr/>
            </p:nvSpPr>
            <p:spPr>
              <a:xfrm>
                <a:off x="8223239" y="-2427068"/>
                <a:ext cx="219085" cy="93658"/>
              </a:xfrm>
              <a:custGeom>
                <a:avLst/>
                <a:gdLst>
                  <a:gd name="connsiteX0" fmla="*/ 219086 w 219085"/>
                  <a:gd name="connsiteY0" fmla="*/ 5250 h 93658"/>
                  <a:gd name="connsiteX1" fmla="*/ 107134 w 219085"/>
                  <a:gd name="connsiteY1" fmla="*/ 9432 h 93658"/>
                  <a:gd name="connsiteX2" fmla="*/ 0 w 219085"/>
                  <a:gd name="connsiteY2" fmla="*/ 0 h 93658"/>
                  <a:gd name="connsiteX3" fmla="*/ 119790 w 219085"/>
                  <a:gd name="connsiteY3" fmla="*/ 93297 h 93658"/>
                  <a:gd name="connsiteX4" fmla="*/ 219086 w 219085"/>
                  <a:gd name="connsiteY4" fmla="*/ 5250 h 93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85" h="93658">
                    <a:moveTo>
                      <a:pt x="219086" y="5250"/>
                    </a:moveTo>
                    <a:cubicBezTo>
                      <a:pt x="219086" y="5250"/>
                      <a:pt x="164172" y="10832"/>
                      <a:pt x="107134" y="9432"/>
                    </a:cubicBezTo>
                    <a:cubicBezTo>
                      <a:pt x="54813" y="8170"/>
                      <a:pt x="0" y="0"/>
                      <a:pt x="0" y="0"/>
                    </a:cubicBezTo>
                    <a:cubicBezTo>
                      <a:pt x="0" y="0"/>
                      <a:pt x="11539" y="100426"/>
                      <a:pt x="119790" y="93297"/>
                    </a:cubicBezTo>
                    <a:cubicBezTo>
                      <a:pt x="194827" y="88369"/>
                      <a:pt x="219086" y="5250"/>
                      <a:pt x="219086" y="525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8" name="Freeform 367">
                <a:extLst>
                  <a:ext uri="{FF2B5EF4-FFF2-40B4-BE49-F238E27FC236}">
                    <a16:creationId xmlns:a16="http://schemas.microsoft.com/office/drawing/2014/main" id="{E6B2C307-5448-03AC-153D-6DC45FA5A590}"/>
                  </a:ext>
                </a:extLst>
              </p:cNvPr>
              <p:cNvSpPr/>
              <p:nvPr/>
            </p:nvSpPr>
            <p:spPr>
              <a:xfrm>
                <a:off x="8499901" y="-2593665"/>
                <a:ext cx="61772" cy="39147"/>
              </a:xfrm>
              <a:custGeom>
                <a:avLst/>
                <a:gdLst>
                  <a:gd name="connsiteX0" fmla="*/ 191 w 61772"/>
                  <a:gd name="connsiteY0" fmla="*/ 4901 h 39147"/>
                  <a:gd name="connsiteX1" fmla="*/ 27450 w 61772"/>
                  <a:gd name="connsiteY1" fmla="*/ 38944 h 39147"/>
                  <a:gd name="connsiteX2" fmla="*/ 61604 w 61772"/>
                  <a:gd name="connsiteY2" fmla="*/ 11744 h 39147"/>
                  <a:gd name="connsiteX3" fmla="*/ 30875 w 61772"/>
                  <a:gd name="connsiteY3" fmla="*/ 21959 h 39147"/>
                  <a:gd name="connsiteX4" fmla="*/ 191 w 61772"/>
                  <a:gd name="connsiteY4" fmla="*/ 4901 h 39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72" h="39147">
                    <a:moveTo>
                      <a:pt x="191" y="4901"/>
                    </a:moveTo>
                    <a:cubicBezTo>
                      <a:pt x="-1683" y="21775"/>
                      <a:pt x="10438" y="37037"/>
                      <a:pt x="27450" y="38944"/>
                    </a:cubicBezTo>
                    <a:cubicBezTo>
                      <a:pt x="44472" y="40888"/>
                      <a:pt x="59694" y="28683"/>
                      <a:pt x="61604" y="11744"/>
                    </a:cubicBezTo>
                    <a:cubicBezTo>
                      <a:pt x="63580" y="-5093"/>
                      <a:pt x="47859" y="23866"/>
                      <a:pt x="30875" y="21959"/>
                    </a:cubicBezTo>
                    <a:cubicBezTo>
                      <a:pt x="13936" y="20089"/>
                      <a:pt x="2176" y="-12001"/>
                      <a:pt x="191" y="490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9" name="Freeform 368">
                <a:extLst>
                  <a:ext uri="{FF2B5EF4-FFF2-40B4-BE49-F238E27FC236}">
                    <a16:creationId xmlns:a16="http://schemas.microsoft.com/office/drawing/2014/main" id="{124E316F-0668-DA9E-46DA-266F0B11F7D2}"/>
                  </a:ext>
                </a:extLst>
              </p:cNvPr>
              <p:cNvSpPr/>
              <p:nvPr/>
            </p:nvSpPr>
            <p:spPr>
              <a:xfrm>
                <a:off x="8111442" y="-2605390"/>
                <a:ext cx="61626" cy="39052"/>
              </a:xfrm>
              <a:custGeom>
                <a:avLst/>
                <a:gdLst>
                  <a:gd name="connsiteX0" fmla="*/ 232 w 61626"/>
                  <a:gd name="connsiteY0" fmla="*/ 4790 h 39052"/>
                  <a:gd name="connsiteX1" fmla="*/ 27316 w 61626"/>
                  <a:gd name="connsiteY1" fmla="*/ 38870 h 39052"/>
                  <a:gd name="connsiteX2" fmla="*/ 61498 w 61626"/>
                  <a:gd name="connsiteY2" fmla="*/ 11698 h 39052"/>
                  <a:gd name="connsiteX3" fmla="*/ 27455 w 61626"/>
                  <a:gd name="connsiteY3" fmla="*/ 23073 h 39052"/>
                  <a:gd name="connsiteX4" fmla="*/ 232 w 61626"/>
                  <a:gd name="connsiteY4" fmla="*/ 4790 h 39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26" h="39052">
                    <a:moveTo>
                      <a:pt x="232" y="4790"/>
                    </a:moveTo>
                    <a:cubicBezTo>
                      <a:pt x="-1853" y="21664"/>
                      <a:pt x="10332" y="36926"/>
                      <a:pt x="27316" y="38870"/>
                    </a:cubicBezTo>
                    <a:cubicBezTo>
                      <a:pt x="44301" y="40703"/>
                      <a:pt x="59550" y="28535"/>
                      <a:pt x="61498" y="11698"/>
                    </a:cubicBezTo>
                    <a:cubicBezTo>
                      <a:pt x="63372" y="-5250"/>
                      <a:pt x="44403" y="24980"/>
                      <a:pt x="27455" y="23073"/>
                    </a:cubicBezTo>
                    <a:cubicBezTo>
                      <a:pt x="10543" y="21167"/>
                      <a:pt x="1931" y="-12158"/>
                      <a:pt x="232" y="479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0" name="Freeform 369">
                <a:extLst>
                  <a:ext uri="{FF2B5EF4-FFF2-40B4-BE49-F238E27FC236}">
                    <a16:creationId xmlns:a16="http://schemas.microsoft.com/office/drawing/2014/main" id="{4E8DDAC8-46D0-5D82-AC4C-166416D5A1DF}"/>
                  </a:ext>
                </a:extLst>
              </p:cNvPr>
              <p:cNvSpPr/>
              <p:nvPr/>
            </p:nvSpPr>
            <p:spPr>
              <a:xfrm>
                <a:off x="7907977" y="-2628984"/>
                <a:ext cx="77059" cy="120323"/>
              </a:xfrm>
              <a:custGeom>
                <a:avLst/>
                <a:gdLst>
                  <a:gd name="connsiteX0" fmla="*/ 68559 w 77059"/>
                  <a:gd name="connsiteY0" fmla="*/ 26117 h 120323"/>
                  <a:gd name="connsiteX1" fmla="*/ 9601 w 77059"/>
                  <a:gd name="connsiteY1" fmla="*/ 8958 h 120323"/>
                  <a:gd name="connsiteX2" fmla="*/ 77060 w 77059"/>
                  <a:gd name="connsiteY2" fmla="*/ 120096 h 120323"/>
                  <a:gd name="connsiteX3" fmla="*/ 68559 w 77059"/>
                  <a:gd name="connsiteY3" fmla="*/ 26117 h 120323"/>
                </a:gdLst>
                <a:ahLst/>
                <a:cxnLst>
                  <a:cxn ang="0">
                    <a:pos x="connsiteX0" y="connsiteY0"/>
                  </a:cxn>
                  <a:cxn ang="0">
                    <a:pos x="connsiteX1" y="connsiteY1"/>
                  </a:cxn>
                  <a:cxn ang="0">
                    <a:pos x="connsiteX2" y="connsiteY2"/>
                  </a:cxn>
                  <a:cxn ang="0">
                    <a:pos x="connsiteX3" y="connsiteY3"/>
                  </a:cxn>
                </a:cxnLst>
                <a:rect l="l" t="t" r="r" b="b"/>
                <a:pathLst>
                  <a:path w="77059" h="120323">
                    <a:moveTo>
                      <a:pt x="68559" y="26117"/>
                    </a:moveTo>
                    <a:cubicBezTo>
                      <a:pt x="68559" y="26117"/>
                      <a:pt x="35309" y="-18564"/>
                      <a:pt x="9601" y="8958"/>
                    </a:cubicBezTo>
                    <a:cubicBezTo>
                      <a:pt x="-13190" y="33495"/>
                      <a:pt x="2788" y="125493"/>
                      <a:pt x="77060" y="120096"/>
                    </a:cubicBezTo>
                    <a:lnTo>
                      <a:pt x="68559" y="26117"/>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1" name="Freeform 370">
                <a:extLst>
                  <a:ext uri="{FF2B5EF4-FFF2-40B4-BE49-F238E27FC236}">
                    <a16:creationId xmlns:a16="http://schemas.microsoft.com/office/drawing/2014/main" id="{3B0C81DD-4275-DE12-141D-3A258A368D63}"/>
                  </a:ext>
                </a:extLst>
              </p:cNvPr>
              <p:cNvSpPr/>
              <p:nvPr/>
            </p:nvSpPr>
            <p:spPr>
              <a:xfrm>
                <a:off x="8690479" y="-2601965"/>
                <a:ext cx="81984" cy="117661"/>
              </a:xfrm>
              <a:custGeom>
                <a:avLst/>
                <a:gdLst>
                  <a:gd name="connsiteX0" fmla="*/ 14355 w 81984"/>
                  <a:gd name="connsiteY0" fmla="*/ 23636 h 117661"/>
                  <a:gd name="connsiteX1" fmla="*/ 74207 w 81984"/>
                  <a:gd name="connsiteY1" fmla="*/ 10142 h 117661"/>
                  <a:gd name="connsiteX2" fmla="*/ 0 w 81984"/>
                  <a:gd name="connsiteY2" fmla="*/ 116896 h 117661"/>
                  <a:gd name="connsiteX3" fmla="*/ 14355 w 81984"/>
                  <a:gd name="connsiteY3" fmla="*/ 23636 h 117661"/>
                </a:gdLst>
                <a:ahLst/>
                <a:cxnLst>
                  <a:cxn ang="0">
                    <a:pos x="connsiteX0" y="connsiteY0"/>
                  </a:cxn>
                  <a:cxn ang="0">
                    <a:pos x="connsiteX1" y="connsiteY1"/>
                  </a:cxn>
                  <a:cxn ang="0">
                    <a:pos x="connsiteX2" y="connsiteY2"/>
                  </a:cxn>
                  <a:cxn ang="0">
                    <a:pos x="connsiteX3" y="connsiteY3"/>
                  </a:cxn>
                </a:cxnLst>
                <a:rect l="l" t="t" r="r" b="b"/>
                <a:pathLst>
                  <a:path w="81984" h="117661">
                    <a:moveTo>
                      <a:pt x="14355" y="23636"/>
                    </a:moveTo>
                    <a:cubicBezTo>
                      <a:pt x="14355" y="23636"/>
                      <a:pt x="50336" y="-18890"/>
                      <a:pt x="74207" y="10142"/>
                    </a:cubicBezTo>
                    <a:cubicBezTo>
                      <a:pt x="95521" y="36052"/>
                      <a:pt x="73746" y="126899"/>
                      <a:pt x="0" y="116896"/>
                    </a:cubicBezTo>
                    <a:lnTo>
                      <a:pt x="14355" y="23636"/>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2" name="Freeform 371">
                <a:extLst>
                  <a:ext uri="{FF2B5EF4-FFF2-40B4-BE49-F238E27FC236}">
                    <a16:creationId xmlns:a16="http://schemas.microsoft.com/office/drawing/2014/main" id="{A0231831-347D-C17A-9E67-FC603808E269}"/>
                  </a:ext>
                </a:extLst>
              </p:cNvPr>
              <p:cNvSpPr/>
              <p:nvPr/>
            </p:nvSpPr>
            <p:spPr>
              <a:xfrm>
                <a:off x="7923240" y="-3035960"/>
                <a:ext cx="843570" cy="412803"/>
              </a:xfrm>
              <a:custGeom>
                <a:avLst/>
                <a:gdLst>
                  <a:gd name="connsiteX0" fmla="*/ 4177 w 843570"/>
                  <a:gd name="connsiteY0" fmla="*/ 367328 h 412803"/>
                  <a:gd name="connsiteX1" fmla="*/ 752 w 843570"/>
                  <a:gd name="connsiteY1" fmla="*/ 357464 h 412803"/>
                  <a:gd name="connsiteX2" fmla="*/ 17017 w 843570"/>
                  <a:gd name="connsiteY2" fmla="*/ 316485 h 412803"/>
                  <a:gd name="connsiteX3" fmla="*/ 12540 w 843570"/>
                  <a:gd name="connsiteY3" fmla="*/ 304501 h 412803"/>
                  <a:gd name="connsiteX4" fmla="*/ 33309 w 843570"/>
                  <a:gd name="connsiteY4" fmla="*/ 260934 h 412803"/>
                  <a:gd name="connsiteX5" fmla="*/ 29562 w 843570"/>
                  <a:gd name="connsiteY5" fmla="*/ 250461 h 412803"/>
                  <a:gd name="connsiteX6" fmla="*/ 60070 w 843570"/>
                  <a:gd name="connsiteY6" fmla="*/ 203329 h 412803"/>
                  <a:gd name="connsiteX7" fmla="*/ 91870 w 843570"/>
                  <a:gd name="connsiteY7" fmla="*/ 165114 h 412803"/>
                  <a:gd name="connsiteX8" fmla="*/ 103160 w 843570"/>
                  <a:gd name="connsiteY8" fmla="*/ 164791 h 412803"/>
                  <a:gd name="connsiteX9" fmla="*/ 134748 w 843570"/>
                  <a:gd name="connsiteY9" fmla="*/ 121224 h 412803"/>
                  <a:gd name="connsiteX10" fmla="*/ 151696 w 843570"/>
                  <a:gd name="connsiteY10" fmla="*/ 121795 h 412803"/>
                  <a:gd name="connsiteX11" fmla="*/ 150607 w 843570"/>
                  <a:gd name="connsiteY11" fmla="*/ 118166 h 412803"/>
                  <a:gd name="connsiteX12" fmla="*/ 181770 w 843570"/>
                  <a:gd name="connsiteY12" fmla="*/ 70813 h 412803"/>
                  <a:gd name="connsiteX13" fmla="*/ 206786 w 843570"/>
                  <a:gd name="connsiteY13" fmla="*/ 74488 h 412803"/>
                  <a:gd name="connsiteX14" fmla="*/ 238410 w 843570"/>
                  <a:gd name="connsiteY14" fmla="*/ 31704 h 412803"/>
                  <a:gd name="connsiteX15" fmla="*/ 271152 w 843570"/>
                  <a:gd name="connsiteY15" fmla="*/ 40555 h 412803"/>
                  <a:gd name="connsiteX16" fmla="*/ 302021 w 843570"/>
                  <a:gd name="connsiteY16" fmla="*/ 9975 h 412803"/>
                  <a:gd name="connsiteX17" fmla="*/ 340384 w 843570"/>
                  <a:gd name="connsiteY17" fmla="*/ 24547 h 412803"/>
                  <a:gd name="connsiteX18" fmla="*/ 364255 w 843570"/>
                  <a:gd name="connsiteY18" fmla="*/ 9294 h 412803"/>
                  <a:gd name="connsiteX19" fmla="*/ 406985 w 843570"/>
                  <a:gd name="connsiteY19" fmla="*/ 30801 h 412803"/>
                  <a:gd name="connsiteX20" fmla="*/ 437779 w 843570"/>
                  <a:gd name="connsiteY20" fmla="*/ 691 h 412803"/>
                  <a:gd name="connsiteX21" fmla="*/ 479964 w 843570"/>
                  <a:gd name="connsiteY21" fmla="*/ 21231 h 412803"/>
                  <a:gd name="connsiteX22" fmla="*/ 492186 w 843570"/>
                  <a:gd name="connsiteY22" fmla="*/ 16524 h 412803"/>
                  <a:gd name="connsiteX23" fmla="*/ 536863 w 843570"/>
                  <a:gd name="connsiteY23" fmla="*/ 42177 h 412803"/>
                  <a:gd name="connsiteX24" fmla="*/ 555796 w 843570"/>
                  <a:gd name="connsiteY24" fmla="*/ 32386 h 412803"/>
                  <a:gd name="connsiteX25" fmla="*/ 602421 w 843570"/>
                  <a:gd name="connsiteY25" fmla="*/ 64734 h 412803"/>
                  <a:gd name="connsiteX26" fmla="*/ 602633 w 843570"/>
                  <a:gd name="connsiteY26" fmla="*/ 66604 h 412803"/>
                  <a:gd name="connsiteX27" fmla="*/ 618030 w 843570"/>
                  <a:gd name="connsiteY27" fmla="*/ 59843 h 412803"/>
                  <a:gd name="connsiteX28" fmla="*/ 664656 w 843570"/>
                  <a:gd name="connsiteY28" fmla="*/ 92219 h 412803"/>
                  <a:gd name="connsiteX29" fmla="*/ 665016 w 843570"/>
                  <a:gd name="connsiteY29" fmla="*/ 95894 h 412803"/>
                  <a:gd name="connsiteX30" fmla="*/ 675649 w 843570"/>
                  <a:gd name="connsiteY30" fmla="*/ 91934 h 412803"/>
                  <a:gd name="connsiteX31" fmla="*/ 722201 w 843570"/>
                  <a:gd name="connsiteY31" fmla="*/ 124245 h 412803"/>
                  <a:gd name="connsiteX32" fmla="*/ 721740 w 843570"/>
                  <a:gd name="connsiteY32" fmla="*/ 141663 h 412803"/>
                  <a:gd name="connsiteX33" fmla="*/ 764894 w 843570"/>
                  <a:gd name="connsiteY33" fmla="*/ 174260 h 412803"/>
                  <a:gd name="connsiteX34" fmla="*/ 762946 w 843570"/>
                  <a:gd name="connsiteY34" fmla="*/ 196817 h 412803"/>
                  <a:gd name="connsiteX35" fmla="*/ 799546 w 843570"/>
                  <a:gd name="connsiteY35" fmla="*/ 229562 h 412803"/>
                  <a:gd name="connsiteX36" fmla="*/ 792919 w 843570"/>
                  <a:gd name="connsiteY36" fmla="*/ 260860 h 412803"/>
                  <a:gd name="connsiteX37" fmla="*/ 828393 w 843570"/>
                  <a:gd name="connsiteY37" fmla="*/ 293494 h 412803"/>
                  <a:gd name="connsiteX38" fmla="*/ 818802 w 843570"/>
                  <a:gd name="connsiteY38" fmla="*/ 328505 h 412803"/>
                  <a:gd name="connsiteX39" fmla="*/ 842784 w 843570"/>
                  <a:gd name="connsiteY39" fmla="*/ 358329 h 412803"/>
                  <a:gd name="connsiteX40" fmla="*/ 829011 w 843570"/>
                  <a:gd name="connsiteY40" fmla="*/ 397264 h 412803"/>
                  <a:gd name="connsiteX41" fmla="*/ 782276 w 843570"/>
                  <a:gd name="connsiteY41" fmla="*/ 399594 h 412803"/>
                  <a:gd name="connsiteX42" fmla="*/ 765041 w 843570"/>
                  <a:gd name="connsiteY42" fmla="*/ 373371 h 412803"/>
                  <a:gd name="connsiteX43" fmla="*/ 774632 w 843570"/>
                  <a:gd name="connsiteY43" fmla="*/ 338397 h 412803"/>
                  <a:gd name="connsiteX44" fmla="*/ 750586 w 843570"/>
                  <a:gd name="connsiteY44" fmla="*/ 308499 h 412803"/>
                  <a:gd name="connsiteX45" fmla="*/ 757251 w 843570"/>
                  <a:gd name="connsiteY45" fmla="*/ 277228 h 412803"/>
                  <a:gd name="connsiteX46" fmla="*/ 721702 w 843570"/>
                  <a:gd name="connsiteY46" fmla="*/ 244594 h 412803"/>
                  <a:gd name="connsiteX47" fmla="*/ 723715 w 843570"/>
                  <a:gd name="connsiteY47" fmla="*/ 222074 h 412803"/>
                  <a:gd name="connsiteX48" fmla="*/ 687124 w 843570"/>
                  <a:gd name="connsiteY48" fmla="*/ 189264 h 412803"/>
                  <a:gd name="connsiteX49" fmla="*/ 687520 w 843570"/>
                  <a:gd name="connsiteY49" fmla="*/ 171957 h 412803"/>
                  <a:gd name="connsiteX50" fmla="*/ 644394 w 843570"/>
                  <a:gd name="connsiteY50" fmla="*/ 139286 h 412803"/>
                  <a:gd name="connsiteX51" fmla="*/ 644034 w 843570"/>
                  <a:gd name="connsiteY51" fmla="*/ 135611 h 412803"/>
                  <a:gd name="connsiteX52" fmla="*/ 633501 w 843570"/>
                  <a:gd name="connsiteY52" fmla="*/ 139572 h 412803"/>
                  <a:gd name="connsiteX53" fmla="*/ 586839 w 843570"/>
                  <a:gd name="connsiteY53" fmla="*/ 107187 h 412803"/>
                  <a:gd name="connsiteX54" fmla="*/ 586701 w 843570"/>
                  <a:gd name="connsiteY54" fmla="*/ 105354 h 412803"/>
                  <a:gd name="connsiteX55" fmla="*/ 571304 w 843570"/>
                  <a:gd name="connsiteY55" fmla="*/ 112050 h 412803"/>
                  <a:gd name="connsiteX56" fmla="*/ 526626 w 843570"/>
                  <a:gd name="connsiteY56" fmla="*/ 86398 h 412803"/>
                  <a:gd name="connsiteX57" fmla="*/ 507620 w 843570"/>
                  <a:gd name="connsiteY57" fmla="*/ 96217 h 412803"/>
                  <a:gd name="connsiteX58" fmla="*/ 465472 w 843570"/>
                  <a:gd name="connsiteY58" fmla="*/ 75603 h 412803"/>
                  <a:gd name="connsiteX59" fmla="*/ 453213 w 843570"/>
                  <a:gd name="connsiteY59" fmla="*/ 80457 h 412803"/>
                  <a:gd name="connsiteX60" fmla="*/ 410484 w 843570"/>
                  <a:gd name="connsiteY60" fmla="*/ 58867 h 412803"/>
                  <a:gd name="connsiteX61" fmla="*/ 379689 w 843570"/>
                  <a:gd name="connsiteY61" fmla="*/ 88949 h 412803"/>
                  <a:gd name="connsiteX62" fmla="*/ 341427 w 843570"/>
                  <a:gd name="connsiteY62" fmla="*/ 74341 h 412803"/>
                  <a:gd name="connsiteX63" fmla="*/ 317455 w 843570"/>
                  <a:gd name="connsiteY63" fmla="*/ 89668 h 412803"/>
                  <a:gd name="connsiteX64" fmla="*/ 284787 w 843570"/>
                  <a:gd name="connsiteY64" fmla="*/ 80816 h 412803"/>
                  <a:gd name="connsiteX65" fmla="*/ 253882 w 843570"/>
                  <a:gd name="connsiteY65" fmla="*/ 111331 h 412803"/>
                  <a:gd name="connsiteX66" fmla="*/ 228819 w 843570"/>
                  <a:gd name="connsiteY66" fmla="*/ 107693 h 412803"/>
                  <a:gd name="connsiteX67" fmla="*/ 197231 w 843570"/>
                  <a:gd name="connsiteY67" fmla="*/ 150478 h 412803"/>
                  <a:gd name="connsiteX68" fmla="*/ 180284 w 843570"/>
                  <a:gd name="connsiteY68" fmla="*/ 149824 h 412803"/>
                  <a:gd name="connsiteX69" fmla="*/ 181401 w 843570"/>
                  <a:gd name="connsiteY69" fmla="*/ 153536 h 412803"/>
                  <a:gd name="connsiteX70" fmla="*/ 150145 w 843570"/>
                  <a:gd name="connsiteY70" fmla="*/ 200879 h 412803"/>
                  <a:gd name="connsiteX71" fmla="*/ 138856 w 843570"/>
                  <a:gd name="connsiteY71" fmla="*/ 201202 h 412803"/>
                  <a:gd name="connsiteX72" fmla="*/ 108024 w 843570"/>
                  <a:gd name="connsiteY72" fmla="*/ 244631 h 412803"/>
                  <a:gd name="connsiteX73" fmla="*/ 86609 w 843570"/>
                  <a:gd name="connsiteY73" fmla="*/ 278996 h 412803"/>
                  <a:gd name="connsiteX74" fmla="*/ 90356 w 843570"/>
                  <a:gd name="connsiteY74" fmla="*/ 289460 h 412803"/>
                  <a:gd name="connsiteX75" fmla="*/ 74092 w 843570"/>
                  <a:gd name="connsiteY75" fmla="*/ 330411 h 412803"/>
                  <a:gd name="connsiteX76" fmla="*/ 78606 w 843570"/>
                  <a:gd name="connsiteY76" fmla="*/ 342459 h 412803"/>
                  <a:gd name="connsiteX77" fmla="*/ 50331 w 843570"/>
                  <a:gd name="connsiteY77" fmla="*/ 380813 h 412803"/>
                  <a:gd name="connsiteX78" fmla="*/ 4177 w 843570"/>
                  <a:gd name="connsiteY78" fmla="*/ 367328 h 412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43570" h="412803">
                    <a:moveTo>
                      <a:pt x="4177" y="367328"/>
                    </a:moveTo>
                    <a:cubicBezTo>
                      <a:pt x="2700" y="364234"/>
                      <a:pt x="1472" y="360991"/>
                      <a:pt x="752" y="357464"/>
                    </a:cubicBezTo>
                    <a:cubicBezTo>
                      <a:pt x="-2386" y="341133"/>
                      <a:pt x="4537" y="325263"/>
                      <a:pt x="17017" y="316485"/>
                    </a:cubicBezTo>
                    <a:cubicBezTo>
                      <a:pt x="15033" y="312819"/>
                      <a:pt x="13270" y="308784"/>
                      <a:pt x="12540" y="304501"/>
                    </a:cubicBezTo>
                    <a:cubicBezTo>
                      <a:pt x="8977" y="286337"/>
                      <a:pt x="17949" y="268846"/>
                      <a:pt x="33309" y="260934"/>
                    </a:cubicBezTo>
                    <a:cubicBezTo>
                      <a:pt x="31694" y="257655"/>
                      <a:pt x="30282" y="254238"/>
                      <a:pt x="29562" y="250461"/>
                    </a:cubicBezTo>
                    <a:cubicBezTo>
                      <a:pt x="25343" y="228696"/>
                      <a:pt x="38941" y="207824"/>
                      <a:pt x="60070" y="203329"/>
                    </a:cubicBezTo>
                    <a:cubicBezTo>
                      <a:pt x="60605" y="184871"/>
                      <a:pt x="73446" y="168715"/>
                      <a:pt x="91870" y="165114"/>
                    </a:cubicBezTo>
                    <a:cubicBezTo>
                      <a:pt x="95655" y="164432"/>
                      <a:pt x="99513" y="164432"/>
                      <a:pt x="103160" y="164791"/>
                    </a:cubicBezTo>
                    <a:cubicBezTo>
                      <a:pt x="101064" y="144177"/>
                      <a:pt x="114449" y="125148"/>
                      <a:pt x="134748" y="121224"/>
                    </a:cubicBezTo>
                    <a:cubicBezTo>
                      <a:pt x="140517" y="120073"/>
                      <a:pt x="146250" y="120432"/>
                      <a:pt x="151696" y="121795"/>
                    </a:cubicBezTo>
                    <a:cubicBezTo>
                      <a:pt x="151336" y="120579"/>
                      <a:pt x="150828" y="119391"/>
                      <a:pt x="150607" y="118166"/>
                    </a:cubicBezTo>
                    <a:cubicBezTo>
                      <a:pt x="146388" y="96106"/>
                      <a:pt x="160308" y="74912"/>
                      <a:pt x="181770" y="70813"/>
                    </a:cubicBezTo>
                    <a:cubicBezTo>
                      <a:pt x="190632" y="69054"/>
                      <a:pt x="199327" y="70703"/>
                      <a:pt x="206786" y="74488"/>
                    </a:cubicBezTo>
                    <a:cubicBezTo>
                      <a:pt x="205097" y="54188"/>
                      <a:pt x="218435" y="35554"/>
                      <a:pt x="238410" y="31704"/>
                    </a:cubicBezTo>
                    <a:cubicBezTo>
                      <a:pt x="250531" y="29328"/>
                      <a:pt x="262245" y="33039"/>
                      <a:pt x="271152" y="40555"/>
                    </a:cubicBezTo>
                    <a:cubicBezTo>
                      <a:pt x="274503" y="25413"/>
                      <a:pt x="286152" y="13070"/>
                      <a:pt x="302021" y="9975"/>
                    </a:cubicBezTo>
                    <a:cubicBezTo>
                      <a:pt x="316910" y="7093"/>
                      <a:pt x="331301" y="13282"/>
                      <a:pt x="340384" y="24547"/>
                    </a:cubicBezTo>
                    <a:cubicBezTo>
                      <a:pt x="345978" y="16884"/>
                      <a:pt x="354267" y="11228"/>
                      <a:pt x="364255" y="9294"/>
                    </a:cubicBezTo>
                    <a:cubicBezTo>
                      <a:pt x="381960" y="5904"/>
                      <a:pt x="398982" y="15189"/>
                      <a:pt x="406985" y="30801"/>
                    </a:cubicBezTo>
                    <a:cubicBezTo>
                      <a:pt x="410484" y="15907"/>
                      <a:pt x="422096" y="3749"/>
                      <a:pt x="437779" y="691"/>
                    </a:cubicBezTo>
                    <a:cubicBezTo>
                      <a:pt x="455124" y="-2616"/>
                      <a:pt x="471887" y="6227"/>
                      <a:pt x="479964" y="21231"/>
                    </a:cubicBezTo>
                    <a:cubicBezTo>
                      <a:pt x="483786" y="19113"/>
                      <a:pt x="487755" y="17344"/>
                      <a:pt x="492186" y="16524"/>
                    </a:cubicBezTo>
                    <a:cubicBezTo>
                      <a:pt x="511405" y="12776"/>
                      <a:pt x="530014" y="24040"/>
                      <a:pt x="536863" y="42177"/>
                    </a:cubicBezTo>
                    <a:cubicBezTo>
                      <a:pt x="542024" y="37313"/>
                      <a:pt x="548402" y="33831"/>
                      <a:pt x="555796" y="32386"/>
                    </a:cubicBezTo>
                    <a:cubicBezTo>
                      <a:pt x="577249" y="28287"/>
                      <a:pt x="598203" y="42711"/>
                      <a:pt x="602421" y="64734"/>
                    </a:cubicBezTo>
                    <a:cubicBezTo>
                      <a:pt x="602560" y="65342"/>
                      <a:pt x="602495" y="65922"/>
                      <a:pt x="602633" y="66604"/>
                    </a:cubicBezTo>
                    <a:cubicBezTo>
                      <a:pt x="607074" y="63371"/>
                      <a:pt x="612261" y="60994"/>
                      <a:pt x="618030" y="59843"/>
                    </a:cubicBezTo>
                    <a:cubicBezTo>
                      <a:pt x="639483" y="55735"/>
                      <a:pt x="660363" y="70168"/>
                      <a:pt x="664656" y="92219"/>
                    </a:cubicBezTo>
                    <a:cubicBezTo>
                      <a:pt x="664868" y="93371"/>
                      <a:pt x="664803" y="94596"/>
                      <a:pt x="665016" y="95894"/>
                    </a:cubicBezTo>
                    <a:cubicBezTo>
                      <a:pt x="668265" y="94126"/>
                      <a:pt x="671764" y="92652"/>
                      <a:pt x="675649" y="91934"/>
                    </a:cubicBezTo>
                    <a:cubicBezTo>
                      <a:pt x="697075" y="87761"/>
                      <a:pt x="717946" y="102222"/>
                      <a:pt x="722201" y="124245"/>
                    </a:cubicBezTo>
                    <a:cubicBezTo>
                      <a:pt x="723355" y="130251"/>
                      <a:pt x="723105" y="136118"/>
                      <a:pt x="721740" y="141663"/>
                    </a:cubicBezTo>
                    <a:cubicBezTo>
                      <a:pt x="741964" y="139572"/>
                      <a:pt x="760860" y="153499"/>
                      <a:pt x="764894" y="174260"/>
                    </a:cubicBezTo>
                    <a:cubicBezTo>
                      <a:pt x="766518" y="182099"/>
                      <a:pt x="765549" y="189909"/>
                      <a:pt x="762946" y="196817"/>
                    </a:cubicBezTo>
                    <a:cubicBezTo>
                      <a:pt x="780513" y="198006"/>
                      <a:pt x="795909" y="211066"/>
                      <a:pt x="799546" y="229562"/>
                    </a:cubicBezTo>
                    <a:cubicBezTo>
                      <a:pt x="801780" y="240965"/>
                      <a:pt x="799011" y="252119"/>
                      <a:pt x="792919" y="260860"/>
                    </a:cubicBezTo>
                    <a:cubicBezTo>
                      <a:pt x="810042" y="262481"/>
                      <a:pt x="824857" y="275358"/>
                      <a:pt x="828393" y="293494"/>
                    </a:cubicBezTo>
                    <a:cubicBezTo>
                      <a:pt x="830959" y="306629"/>
                      <a:pt x="826916" y="319368"/>
                      <a:pt x="818802" y="328505"/>
                    </a:cubicBezTo>
                    <a:cubicBezTo>
                      <a:pt x="830774" y="333580"/>
                      <a:pt x="840153" y="344440"/>
                      <a:pt x="842784" y="358329"/>
                    </a:cubicBezTo>
                    <a:cubicBezTo>
                      <a:pt x="845812" y="373509"/>
                      <a:pt x="839858" y="388228"/>
                      <a:pt x="829011" y="397264"/>
                    </a:cubicBezTo>
                    <a:cubicBezTo>
                      <a:pt x="837624" y="403122"/>
                      <a:pt x="795587" y="427696"/>
                      <a:pt x="782276" y="399594"/>
                    </a:cubicBezTo>
                    <a:cubicBezTo>
                      <a:pt x="773589" y="393736"/>
                      <a:pt x="767238" y="384525"/>
                      <a:pt x="765041" y="373371"/>
                    </a:cubicBezTo>
                    <a:cubicBezTo>
                      <a:pt x="762448" y="360273"/>
                      <a:pt x="766555" y="347534"/>
                      <a:pt x="774632" y="338397"/>
                    </a:cubicBezTo>
                    <a:cubicBezTo>
                      <a:pt x="762660" y="333322"/>
                      <a:pt x="753318" y="322490"/>
                      <a:pt x="750586" y="308499"/>
                    </a:cubicBezTo>
                    <a:cubicBezTo>
                      <a:pt x="748380" y="297133"/>
                      <a:pt x="751158" y="285978"/>
                      <a:pt x="757251" y="277228"/>
                    </a:cubicBezTo>
                    <a:cubicBezTo>
                      <a:pt x="740090" y="275579"/>
                      <a:pt x="725164" y="262804"/>
                      <a:pt x="721702" y="244594"/>
                    </a:cubicBezTo>
                    <a:cubicBezTo>
                      <a:pt x="720226" y="236719"/>
                      <a:pt x="721158" y="229018"/>
                      <a:pt x="723715" y="222074"/>
                    </a:cubicBezTo>
                    <a:cubicBezTo>
                      <a:pt x="706084" y="220849"/>
                      <a:pt x="690723" y="207824"/>
                      <a:pt x="687124" y="189264"/>
                    </a:cubicBezTo>
                    <a:cubicBezTo>
                      <a:pt x="685970" y="183324"/>
                      <a:pt x="686256" y="177419"/>
                      <a:pt x="687520" y="171957"/>
                    </a:cubicBezTo>
                    <a:cubicBezTo>
                      <a:pt x="667323" y="173965"/>
                      <a:pt x="648428" y="160084"/>
                      <a:pt x="644394" y="139286"/>
                    </a:cubicBezTo>
                    <a:cubicBezTo>
                      <a:pt x="644209" y="138098"/>
                      <a:pt x="644209" y="136800"/>
                      <a:pt x="644034" y="135611"/>
                    </a:cubicBezTo>
                    <a:cubicBezTo>
                      <a:pt x="640785" y="137343"/>
                      <a:pt x="637286" y="138817"/>
                      <a:pt x="633501" y="139572"/>
                    </a:cubicBezTo>
                    <a:cubicBezTo>
                      <a:pt x="611938" y="143708"/>
                      <a:pt x="591131" y="129210"/>
                      <a:pt x="586839" y="107187"/>
                    </a:cubicBezTo>
                    <a:cubicBezTo>
                      <a:pt x="586701" y="106579"/>
                      <a:pt x="586701" y="105971"/>
                      <a:pt x="586701" y="105354"/>
                    </a:cubicBezTo>
                    <a:cubicBezTo>
                      <a:pt x="582224" y="108522"/>
                      <a:pt x="577036" y="111037"/>
                      <a:pt x="571304" y="112050"/>
                    </a:cubicBezTo>
                    <a:cubicBezTo>
                      <a:pt x="552048" y="115716"/>
                      <a:pt x="533328" y="104525"/>
                      <a:pt x="526626" y="86398"/>
                    </a:cubicBezTo>
                    <a:cubicBezTo>
                      <a:pt x="521503" y="91178"/>
                      <a:pt x="515088" y="94780"/>
                      <a:pt x="507620" y="96217"/>
                    </a:cubicBezTo>
                    <a:cubicBezTo>
                      <a:pt x="490349" y="99487"/>
                      <a:pt x="473549" y="90644"/>
                      <a:pt x="465472" y="75603"/>
                    </a:cubicBezTo>
                    <a:cubicBezTo>
                      <a:pt x="461724" y="77758"/>
                      <a:pt x="457681" y="79517"/>
                      <a:pt x="453213" y="80457"/>
                    </a:cubicBezTo>
                    <a:cubicBezTo>
                      <a:pt x="435545" y="83764"/>
                      <a:pt x="418450" y="74488"/>
                      <a:pt x="410484" y="58867"/>
                    </a:cubicBezTo>
                    <a:cubicBezTo>
                      <a:pt x="407059" y="73770"/>
                      <a:pt x="395483" y="85891"/>
                      <a:pt x="379689" y="88949"/>
                    </a:cubicBezTo>
                    <a:cubicBezTo>
                      <a:pt x="364800" y="91823"/>
                      <a:pt x="350372" y="85642"/>
                      <a:pt x="341427" y="74341"/>
                    </a:cubicBezTo>
                    <a:cubicBezTo>
                      <a:pt x="335732" y="82004"/>
                      <a:pt x="327544" y="87724"/>
                      <a:pt x="317455" y="89668"/>
                    </a:cubicBezTo>
                    <a:cubicBezTo>
                      <a:pt x="305408" y="92007"/>
                      <a:pt x="293658" y="88341"/>
                      <a:pt x="284787" y="80816"/>
                    </a:cubicBezTo>
                    <a:cubicBezTo>
                      <a:pt x="281389" y="95931"/>
                      <a:pt x="269638" y="108310"/>
                      <a:pt x="253882" y="111331"/>
                    </a:cubicBezTo>
                    <a:cubicBezTo>
                      <a:pt x="245011" y="113054"/>
                      <a:pt x="236325" y="111470"/>
                      <a:pt x="228819" y="107693"/>
                    </a:cubicBezTo>
                    <a:cubicBezTo>
                      <a:pt x="230481" y="127948"/>
                      <a:pt x="217207" y="146627"/>
                      <a:pt x="197231" y="150478"/>
                    </a:cubicBezTo>
                    <a:cubicBezTo>
                      <a:pt x="191425" y="151629"/>
                      <a:pt x="185693" y="151233"/>
                      <a:pt x="180284" y="149824"/>
                    </a:cubicBezTo>
                    <a:cubicBezTo>
                      <a:pt x="180607" y="151086"/>
                      <a:pt x="181115" y="152274"/>
                      <a:pt x="181401" y="153536"/>
                    </a:cubicBezTo>
                    <a:cubicBezTo>
                      <a:pt x="185656" y="175550"/>
                      <a:pt x="171635" y="196781"/>
                      <a:pt x="150145" y="200879"/>
                    </a:cubicBezTo>
                    <a:cubicBezTo>
                      <a:pt x="146360" y="201598"/>
                      <a:pt x="142502" y="201598"/>
                      <a:pt x="138856" y="201202"/>
                    </a:cubicBezTo>
                    <a:cubicBezTo>
                      <a:pt x="140988" y="221567"/>
                      <a:pt x="127926" y="240385"/>
                      <a:pt x="108024" y="244631"/>
                    </a:cubicBezTo>
                    <a:cubicBezTo>
                      <a:pt x="107590" y="259313"/>
                      <a:pt x="99264" y="272411"/>
                      <a:pt x="86609" y="278996"/>
                    </a:cubicBezTo>
                    <a:cubicBezTo>
                      <a:pt x="88197" y="282266"/>
                      <a:pt x="89600" y="285684"/>
                      <a:pt x="90356" y="289460"/>
                    </a:cubicBezTo>
                    <a:cubicBezTo>
                      <a:pt x="93495" y="305800"/>
                      <a:pt x="86609" y="321633"/>
                      <a:pt x="74092" y="330411"/>
                    </a:cubicBezTo>
                    <a:cubicBezTo>
                      <a:pt x="76076" y="334114"/>
                      <a:pt x="77775" y="338075"/>
                      <a:pt x="78606" y="342459"/>
                    </a:cubicBezTo>
                    <a:cubicBezTo>
                      <a:pt x="81559" y="357721"/>
                      <a:pt x="65082" y="380279"/>
                      <a:pt x="50331" y="380813"/>
                    </a:cubicBezTo>
                    <a:cubicBezTo>
                      <a:pt x="51845" y="383982"/>
                      <a:pt x="-6891" y="376392"/>
                      <a:pt x="4177" y="36732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3" name="Freeform 372">
                <a:extLst>
                  <a:ext uri="{FF2B5EF4-FFF2-40B4-BE49-F238E27FC236}">
                    <a16:creationId xmlns:a16="http://schemas.microsoft.com/office/drawing/2014/main" id="{70875927-1952-5425-D01D-85CCBEE9ADEC}"/>
                  </a:ext>
                </a:extLst>
              </p:cNvPr>
              <p:cNvSpPr/>
              <p:nvPr/>
            </p:nvSpPr>
            <p:spPr>
              <a:xfrm>
                <a:off x="8101740" y="-2972598"/>
                <a:ext cx="77876" cy="66894"/>
              </a:xfrm>
              <a:custGeom>
                <a:avLst/>
                <a:gdLst>
                  <a:gd name="connsiteX0" fmla="*/ 29015 w 77876"/>
                  <a:gd name="connsiteY0" fmla="*/ 2274 h 66894"/>
                  <a:gd name="connsiteX1" fmla="*/ 71127 w 77876"/>
                  <a:gd name="connsiteY1" fmla="*/ 41706 h 66894"/>
                  <a:gd name="connsiteX2" fmla="*/ 50108 w 77876"/>
                  <a:gd name="connsiteY2" fmla="*/ 66889 h 66894"/>
                  <a:gd name="connsiteX3" fmla="*/ 990 w 77876"/>
                  <a:gd name="connsiteY3" fmla="*/ 23533 h 66894"/>
                  <a:gd name="connsiteX4" fmla="*/ 29015 w 77876"/>
                  <a:gd name="connsiteY4" fmla="*/ 2274 h 6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76" h="66894">
                    <a:moveTo>
                      <a:pt x="29015" y="2274"/>
                    </a:moveTo>
                    <a:cubicBezTo>
                      <a:pt x="29015" y="2274"/>
                      <a:pt x="51797" y="36953"/>
                      <a:pt x="71127" y="41706"/>
                    </a:cubicBezTo>
                    <a:cubicBezTo>
                      <a:pt x="90382" y="46560"/>
                      <a:pt x="63696" y="66428"/>
                      <a:pt x="50108" y="66889"/>
                    </a:cubicBezTo>
                    <a:cubicBezTo>
                      <a:pt x="36474" y="67321"/>
                      <a:pt x="7157" y="43760"/>
                      <a:pt x="990" y="23533"/>
                    </a:cubicBezTo>
                    <a:cubicBezTo>
                      <a:pt x="-5028" y="3352"/>
                      <a:pt x="17901" y="-4238"/>
                      <a:pt x="29015" y="2274"/>
                    </a:cubicBezTo>
                  </a:path>
                </a:pathLst>
              </a:custGeom>
              <a:solidFill>
                <a:srgbClr val="7077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4" name="Freeform 373">
                <a:extLst>
                  <a:ext uri="{FF2B5EF4-FFF2-40B4-BE49-F238E27FC236}">
                    <a16:creationId xmlns:a16="http://schemas.microsoft.com/office/drawing/2014/main" id="{C8F97604-D33C-5609-D680-5CE0AC4B8D48}"/>
                  </a:ext>
                </a:extLst>
              </p:cNvPr>
              <p:cNvSpPr/>
              <p:nvPr/>
            </p:nvSpPr>
            <p:spPr>
              <a:xfrm>
                <a:off x="8043582" y="-2915035"/>
                <a:ext cx="77841" cy="66898"/>
              </a:xfrm>
              <a:custGeom>
                <a:avLst/>
                <a:gdLst>
                  <a:gd name="connsiteX0" fmla="*/ 28973 w 77841"/>
                  <a:gd name="connsiteY0" fmla="*/ 2279 h 66898"/>
                  <a:gd name="connsiteX1" fmla="*/ 71047 w 77841"/>
                  <a:gd name="connsiteY1" fmla="*/ 41747 h 66898"/>
                  <a:gd name="connsiteX2" fmla="*/ 50102 w 77841"/>
                  <a:gd name="connsiteY2" fmla="*/ 66893 h 66898"/>
                  <a:gd name="connsiteX3" fmla="*/ 994 w 77841"/>
                  <a:gd name="connsiteY3" fmla="*/ 23538 h 66898"/>
                  <a:gd name="connsiteX4" fmla="*/ 28973 w 77841"/>
                  <a:gd name="connsiteY4" fmla="*/ 2279 h 66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1" h="66898">
                    <a:moveTo>
                      <a:pt x="28973" y="2279"/>
                    </a:moveTo>
                    <a:cubicBezTo>
                      <a:pt x="28973" y="2279"/>
                      <a:pt x="51865" y="36856"/>
                      <a:pt x="71047" y="41747"/>
                    </a:cubicBezTo>
                    <a:cubicBezTo>
                      <a:pt x="90376" y="46602"/>
                      <a:pt x="63700" y="66432"/>
                      <a:pt x="50102" y="66893"/>
                    </a:cubicBezTo>
                    <a:cubicBezTo>
                      <a:pt x="36505" y="67289"/>
                      <a:pt x="7087" y="43691"/>
                      <a:pt x="994" y="23538"/>
                    </a:cubicBezTo>
                    <a:cubicBezTo>
                      <a:pt x="-5034" y="3320"/>
                      <a:pt x="17868" y="-4233"/>
                      <a:pt x="28973" y="2279"/>
                    </a:cubicBezTo>
                  </a:path>
                </a:pathLst>
              </a:custGeom>
              <a:solidFill>
                <a:srgbClr val="7077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5" name="Freeform 374">
                <a:extLst>
                  <a:ext uri="{FF2B5EF4-FFF2-40B4-BE49-F238E27FC236}">
                    <a16:creationId xmlns:a16="http://schemas.microsoft.com/office/drawing/2014/main" id="{C49703A4-7E84-C51C-6E1C-D49D43F5904B}"/>
                  </a:ext>
                </a:extLst>
              </p:cNvPr>
              <p:cNvSpPr/>
              <p:nvPr/>
            </p:nvSpPr>
            <p:spPr>
              <a:xfrm>
                <a:off x="8007278" y="-2152580"/>
                <a:ext cx="265857" cy="283992"/>
              </a:xfrm>
              <a:custGeom>
                <a:avLst/>
                <a:gdLst>
                  <a:gd name="connsiteX0" fmla="*/ 93763 w 265857"/>
                  <a:gd name="connsiteY0" fmla="*/ 234300 h 283992"/>
                  <a:gd name="connsiteX1" fmla="*/ 53055 w 265857"/>
                  <a:gd name="connsiteY1" fmla="*/ 261831 h 283992"/>
                  <a:gd name="connsiteX2" fmla="*/ 23377 w 265857"/>
                  <a:gd name="connsiteY2" fmla="*/ 175479 h 283992"/>
                  <a:gd name="connsiteX3" fmla="*/ 58861 w 265857"/>
                  <a:gd name="connsiteY3" fmla="*/ 40909 h 283992"/>
                  <a:gd name="connsiteX4" fmla="*/ 45984 w 265857"/>
                  <a:gd name="connsiteY4" fmla="*/ 26089 h 283992"/>
                  <a:gd name="connsiteX5" fmla="*/ 2783 w 265857"/>
                  <a:gd name="connsiteY5" fmla="*/ 173785 h 283992"/>
                  <a:gd name="connsiteX6" fmla="*/ 53452 w 265857"/>
                  <a:gd name="connsiteY6" fmla="*/ 283992 h 283992"/>
                  <a:gd name="connsiteX7" fmla="*/ 111966 w 265857"/>
                  <a:gd name="connsiteY7" fmla="*/ 249700 h 283992"/>
                  <a:gd name="connsiteX8" fmla="*/ 265688 w 265857"/>
                  <a:gd name="connsiteY8" fmla="*/ 114 h 283992"/>
                  <a:gd name="connsiteX9" fmla="*/ 93763 w 265857"/>
                  <a:gd name="connsiteY9" fmla="*/ 234300 h 283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857" h="283992">
                    <a:moveTo>
                      <a:pt x="93763" y="234300"/>
                    </a:moveTo>
                    <a:cubicBezTo>
                      <a:pt x="81181" y="247757"/>
                      <a:pt x="71803" y="261831"/>
                      <a:pt x="53055" y="261831"/>
                    </a:cubicBezTo>
                    <a:cubicBezTo>
                      <a:pt x="47322" y="264815"/>
                      <a:pt x="16925" y="229519"/>
                      <a:pt x="23377" y="175479"/>
                    </a:cubicBezTo>
                    <a:cubicBezTo>
                      <a:pt x="25685" y="150039"/>
                      <a:pt x="47137" y="79954"/>
                      <a:pt x="58861" y="40909"/>
                    </a:cubicBezTo>
                    <a:cubicBezTo>
                      <a:pt x="54495" y="36055"/>
                      <a:pt x="50202" y="31127"/>
                      <a:pt x="45984" y="26089"/>
                    </a:cubicBezTo>
                    <a:cubicBezTo>
                      <a:pt x="33504" y="62573"/>
                      <a:pt x="6679" y="143020"/>
                      <a:pt x="2783" y="173785"/>
                    </a:cubicBezTo>
                    <a:cubicBezTo>
                      <a:pt x="-8248" y="224591"/>
                      <a:pt x="14507" y="279101"/>
                      <a:pt x="53452" y="283992"/>
                    </a:cubicBezTo>
                    <a:cubicBezTo>
                      <a:pt x="77101" y="283992"/>
                      <a:pt x="96394" y="264097"/>
                      <a:pt x="111966" y="249700"/>
                    </a:cubicBezTo>
                    <a:cubicBezTo>
                      <a:pt x="218491" y="123631"/>
                      <a:pt x="269187" y="1837"/>
                      <a:pt x="265688" y="114"/>
                    </a:cubicBezTo>
                    <a:cubicBezTo>
                      <a:pt x="258802" y="-4169"/>
                      <a:pt x="196494" y="112910"/>
                      <a:pt x="93763" y="234300"/>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6" name="Freeform 375">
                <a:extLst>
                  <a:ext uri="{FF2B5EF4-FFF2-40B4-BE49-F238E27FC236}">
                    <a16:creationId xmlns:a16="http://schemas.microsoft.com/office/drawing/2014/main" id="{92196664-4B53-579D-DE67-75A0F93E5B54}"/>
                  </a:ext>
                </a:extLst>
              </p:cNvPr>
              <p:cNvSpPr/>
              <p:nvPr/>
            </p:nvSpPr>
            <p:spPr>
              <a:xfrm>
                <a:off x="8333655" y="-2140241"/>
                <a:ext cx="271336" cy="269946"/>
              </a:xfrm>
              <a:custGeom>
                <a:avLst/>
                <a:gdLst>
                  <a:gd name="connsiteX0" fmla="*/ 246598 w 271336"/>
                  <a:gd name="connsiteY0" fmla="*/ 24656 h 269946"/>
                  <a:gd name="connsiteX1" fmla="*/ 233943 w 271336"/>
                  <a:gd name="connsiteY1" fmla="*/ 38537 h 269946"/>
                  <a:gd name="connsiteX2" fmla="*/ 245804 w 271336"/>
                  <a:gd name="connsiteY2" fmla="*/ 83476 h 269946"/>
                  <a:gd name="connsiteX3" fmla="*/ 164129 w 271336"/>
                  <a:gd name="connsiteY3" fmla="*/ 216932 h 269946"/>
                  <a:gd name="connsiteX4" fmla="*/ 180 w 271336"/>
                  <a:gd name="connsiteY4" fmla="*/ 118 h 269946"/>
                  <a:gd name="connsiteX5" fmla="*/ 147366 w 271336"/>
                  <a:gd name="connsiteY5" fmla="*/ 230748 h 269946"/>
                  <a:gd name="connsiteX6" fmla="*/ 196437 w 271336"/>
                  <a:gd name="connsiteY6" fmla="*/ 267804 h 269946"/>
                  <a:gd name="connsiteX7" fmla="*/ 271337 w 271336"/>
                  <a:gd name="connsiteY7" fmla="*/ 168677 h 269946"/>
                  <a:gd name="connsiteX8" fmla="*/ 246598 w 271336"/>
                  <a:gd name="connsiteY8" fmla="*/ 24656 h 269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336" h="269946">
                    <a:moveTo>
                      <a:pt x="246598" y="24656"/>
                    </a:moveTo>
                    <a:cubicBezTo>
                      <a:pt x="242417" y="29326"/>
                      <a:pt x="238198" y="34005"/>
                      <a:pt x="233943" y="38537"/>
                    </a:cubicBezTo>
                    <a:cubicBezTo>
                      <a:pt x="238844" y="57032"/>
                      <a:pt x="245158" y="81035"/>
                      <a:pt x="245804" y="83476"/>
                    </a:cubicBezTo>
                    <a:cubicBezTo>
                      <a:pt x="266860" y="201136"/>
                      <a:pt x="235493" y="305329"/>
                      <a:pt x="164129" y="216932"/>
                    </a:cubicBezTo>
                    <a:cubicBezTo>
                      <a:pt x="67750" y="103409"/>
                      <a:pt x="6955" y="-4063"/>
                      <a:pt x="180" y="118"/>
                    </a:cubicBezTo>
                    <a:cubicBezTo>
                      <a:pt x="-3429" y="1914"/>
                      <a:pt x="47340" y="112767"/>
                      <a:pt x="147366" y="230748"/>
                    </a:cubicBezTo>
                    <a:cubicBezTo>
                      <a:pt x="161102" y="244813"/>
                      <a:pt x="173794" y="259201"/>
                      <a:pt x="196437" y="267804"/>
                    </a:cubicBezTo>
                    <a:cubicBezTo>
                      <a:pt x="229973" y="277199"/>
                      <a:pt x="263657" y="257727"/>
                      <a:pt x="271337" y="168677"/>
                    </a:cubicBezTo>
                    <a:cubicBezTo>
                      <a:pt x="271337" y="116368"/>
                      <a:pt x="254490" y="48475"/>
                      <a:pt x="246598" y="24656"/>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7" name="Freeform 376">
                <a:extLst>
                  <a:ext uri="{FF2B5EF4-FFF2-40B4-BE49-F238E27FC236}">
                    <a16:creationId xmlns:a16="http://schemas.microsoft.com/office/drawing/2014/main" id="{C7DA3834-B5A2-339C-EF8B-E3CEB7E5FFC0}"/>
                  </a:ext>
                </a:extLst>
              </p:cNvPr>
              <p:cNvSpPr/>
              <p:nvPr/>
            </p:nvSpPr>
            <p:spPr>
              <a:xfrm>
                <a:off x="8227696" y="-2235779"/>
                <a:ext cx="98373" cy="139333"/>
              </a:xfrm>
              <a:custGeom>
                <a:avLst/>
                <a:gdLst>
                  <a:gd name="connsiteX0" fmla="*/ 86449 w 98373"/>
                  <a:gd name="connsiteY0" fmla="*/ 86694 h 139333"/>
                  <a:gd name="connsiteX1" fmla="*/ 17033 w 98373"/>
                  <a:gd name="connsiteY1" fmla="*/ 137206 h 139333"/>
                  <a:gd name="connsiteX2" fmla="*/ 11947 w 98373"/>
                  <a:gd name="connsiteY2" fmla="*/ 52623 h 139333"/>
                  <a:gd name="connsiteX3" fmla="*/ 81364 w 98373"/>
                  <a:gd name="connsiteY3" fmla="*/ 2139 h 139333"/>
                  <a:gd name="connsiteX4" fmla="*/ 86449 w 98373"/>
                  <a:gd name="connsiteY4" fmla="*/ 86694 h 13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73" h="139333">
                    <a:moveTo>
                      <a:pt x="86449" y="86694"/>
                    </a:moveTo>
                    <a:cubicBezTo>
                      <a:pt x="68671" y="124007"/>
                      <a:pt x="37627" y="146601"/>
                      <a:pt x="17033" y="137206"/>
                    </a:cubicBezTo>
                    <a:cubicBezTo>
                      <a:pt x="-3478" y="127784"/>
                      <a:pt x="-5822" y="89890"/>
                      <a:pt x="11947" y="52623"/>
                    </a:cubicBezTo>
                    <a:cubicBezTo>
                      <a:pt x="29763" y="15310"/>
                      <a:pt x="60769" y="-7284"/>
                      <a:pt x="81364" y="2139"/>
                    </a:cubicBezTo>
                    <a:cubicBezTo>
                      <a:pt x="101883" y="11570"/>
                      <a:pt x="104154" y="49418"/>
                      <a:pt x="86449" y="86694"/>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8" name="Freeform 377">
                <a:extLst>
                  <a:ext uri="{FF2B5EF4-FFF2-40B4-BE49-F238E27FC236}">
                    <a16:creationId xmlns:a16="http://schemas.microsoft.com/office/drawing/2014/main" id="{B1E7CD25-A891-FB8B-B964-54240447F8AC}"/>
                  </a:ext>
                </a:extLst>
              </p:cNvPr>
              <p:cNvSpPr/>
              <p:nvPr/>
            </p:nvSpPr>
            <p:spPr>
              <a:xfrm>
                <a:off x="8302760" y="-2234454"/>
                <a:ext cx="87343" cy="146748"/>
              </a:xfrm>
              <a:custGeom>
                <a:avLst/>
                <a:gdLst>
                  <a:gd name="connsiteX0" fmla="*/ 3705 w 87343"/>
                  <a:gd name="connsiteY0" fmla="*/ 81878 h 146748"/>
                  <a:gd name="connsiteX1" fmla="*/ 61176 w 87343"/>
                  <a:gd name="connsiteY1" fmla="*/ 146243 h 146748"/>
                  <a:gd name="connsiteX2" fmla="*/ 83681 w 87343"/>
                  <a:gd name="connsiteY2" fmla="*/ 64930 h 146748"/>
                  <a:gd name="connsiteX3" fmla="*/ 26200 w 87343"/>
                  <a:gd name="connsiteY3" fmla="*/ 491 h 146748"/>
                  <a:gd name="connsiteX4" fmla="*/ 3705 w 87343"/>
                  <a:gd name="connsiteY4" fmla="*/ 81878 h 146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343" h="146748">
                    <a:moveTo>
                      <a:pt x="3705" y="81878"/>
                    </a:moveTo>
                    <a:cubicBezTo>
                      <a:pt x="13370" y="122138"/>
                      <a:pt x="39078" y="150959"/>
                      <a:pt x="61176" y="146243"/>
                    </a:cubicBezTo>
                    <a:cubicBezTo>
                      <a:pt x="83210" y="141601"/>
                      <a:pt x="93346" y="105153"/>
                      <a:pt x="83681" y="64930"/>
                    </a:cubicBezTo>
                    <a:cubicBezTo>
                      <a:pt x="73980" y="24669"/>
                      <a:pt x="48272" y="-4152"/>
                      <a:pt x="26200" y="491"/>
                    </a:cubicBezTo>
                    <a:cubicBezTo>
                      <a:pt x="4102" y="5207"/>
                      <a:pt x="-6034" y="41617"/>
                      <a:pt x="3705" y="81878"/>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896" name="Group 895">
              <a:extLst>
                <a:ext uri="{FF2B5EF4-FFF2-40B4-BE49-F238E27FC236}">
                  <a16:creationId xmlns:a16="http://schemas.microsoft.com/office/drawing/2014/main" id="{98E9E5DE-6EEB-000D-C9ED-4DEBF1E16A97}"/>
                </a:ext>
              </a:extLst>
            </p:cNvPr>
            <p:cNvGrpSpPr/>
            <p:nvPr/>
          </p:nvGrpSpPr>
          <p:grpSpPr>
            <a:xfrm>
              <a:off x="2835316" y="-3483953"/>
              <a:ext cx="3042434" cy="2640003"/>
              <a:chOff x="1432078" y="-3483953"/>
              <a:chExt cx="3042434" cy="2640003"/>
            </a:xfrm>
          </p:grpSpPr>
          <p:sp>
            <p:nvSpPr>
              <p:cNvPr id="379" name="Freeform 378">
                <a:extLst>
                  <a:ext uri="{FF2B5EF4-FFF2-40B4-BE49-F238E27FC236}">
                    <a16:creationId xmlns:a16="http://schemas.microsoft.com/office/drawing/2014/main" id="{5566BC0C-7299-BA42-F04C-D2291EA2EC8E}"/>
                  </a:ext>
                </a:extLst>
              </p:cNvPr>
              <p:cNvSpPr/>
              <p:nvPr/>
            </p:nvSpPr>
            <p:spPr>
              <a:xfrm>
                <a:off x="4084512" y="-1452388"/>
                <a:ext cx="62170" cy="445916"/>
              </a:xfrm>
              <a:custGeom>
                <a:avLst/>
                <a:gdLst>
                  <a:gd name="connsiteX0" fmla="*/ 58245 w 62170"/>
                  <a:gd name="connsiteY0" fmla="*/ 445917 h 445916"/>
                  <a:gd name="connsiteX1" fmla="*/ 11223 w 62170"/>
                  <a:gd name="connsiteY1" fmla="*/ 217948 h 445916"/>
                  <a:gd name="connsiteX2" fmla="*/ 5454 w 62170"/>
                  <a:gd name="connsiteY2" fmla="*/ 11 h 445916"/>
                  <a:gd name="connsiteX3" fmla="*/ 41879 w 62170"/>
                  <a:gd name="connsiteY3" fmla="*/ 213665 h 445916"/>
                  <a:gd name="connsiteX4" fmla="*/ 58245 w 62170"/>
                  <a:gd name="connsiteY4" fmla="*/ 445917 h 445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70" h="445916">
                    <a:moveTo>
                      <a:pt x="58245" y="445917"/>
                    </a:moveTo>
                    <a:cubicBezTo>
                      <a:pt x="51830" y="445732"/>
                      <a:pt x="25180" y="312397"/>
                      <a:pt x="11223" y="217948"/>
                    </a:cubicBezTo>
                    <a:cubicBezTo>
                      <a:pt x="-2005" y="123749"/>
                      <a:pt x="-3020" y="1346"/>
                      <a:pt x="5454" y="11"/>
                    </a:cubicBezTo>
                    <a:cubicBezTo>
                      <a:pt x="13826" y="-1316"/>
                      <a:pt x="28568" y="118969"/>
                      <a:pt x="41879" y="213665"/>
                    </a:cubicBezTo>
                    <a:cubicBezTo>
                      <a:pt x="55836" y="307966"/>
                      <a:pt x="68953" y="446055"/>
                      <a:pt x="58245" y="44591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0" name="Freeform 379">
                <a:extLst>
                  <a:ext uri="{FF2B5EF4-FFF2-40B4-BE49-F238E27FC236}">
                    <a16:creationId xmlns:a16="http://schemas.microsoft.com/office/drawing/2014/main" id="{E975406A-57ED-7CAF-5543-50535A443ADB}"/>
                  </a:ext>
                </a:extLst>
              </p:cNvPr>
              <p:cNvSpPr/>
              <p:nvPr/>
            </p:nvSpPr>
            <p:spPr>
              <a:xfrm>
                <a:off x="4129488" y="-1019928"/>
                <a:ext cx="166888" cy="157247"/>
              </a:xfrm>
              <a:custGeom>
                <a:avLst/>
                <a:gdLst>
                  <a:gd name="connsiteX0" fmla="*/ 7860 w 166888"/>
                  <a:gd name="connsiteY0" fmla="*/ 0 h 157247"/>
                  <a:gd name="connsiteX1" fmla="*/ 4 w 166888"/>
                  <a:gd name="connsiteY1" fmla="*/ 135639 h 157247"/>
                  <a:gd name="connsiteX2" fmla="*/ 165800 w 166888"/>
                  <a:gd name="connsiteY2" fmla="*/ 147834 h 157247"/>
                  <a:gd name="connsiteX3" fmla="*/ 7860 w 166888"/>
                  <a:gd name="connsiteY3" fmla="*/ 0 h 157247"/>
                </a:gdLst>
                <a:ahLst/>
                <a:cxnLst>
                  <a:cxn ang="0">
                    <a:pos x="connsiteX0" y="connsiteY0"/>
                  </a:cxn>
                  <a:cxn ang="0">
                    <a:pos x="connsiteX1" y="connsiteY1"/>
                  </a:cxn>
                  <a:cxn ang="0">
                    <a:pos x="connsiteX2" y="connsiteY2"/>
                  </a:cxn>
                  <a:cxn ang="0">
                    <a:pos x="connsiteX3" y="connsiteY3"/>
                  </a:cxn>
                </a:cxnLst>
                <a:rect l="l" t="t" r="r" b="b"/>
                <a:pathLst>
                  <a:path w="166888" h="157247">
                    <a:moveTo>
                      <a:pt x="7860" y="0"/>
                    </a:moveTo>
                    <a:cubicBezTo>
                      <a:pt x="7860" y="0"/>
                      <a:pt x="-217" y="117079"/>
                      <a:pt x="4" y="135639"/>
                    </a:cubicBezTo>
                    <a:cubicBezTo>
                      <a:pt x="217" y="154208"/>
                      <a:pt x="151594" y="166799"/>
                      <a:pt x="165800" y="147834"/>
                    </a:cubicBezTo>
                    <a:cubicBezTo>
                      <a:pt x="180044" y="128915"/>
                      <a:pt x="50590" y="64651"/>
                      <a:pt x="7860" y="0"/>
                    </a:cubicBezTo>
                  </a:path>
                </a:pathLst>
              </a:custGeom>
              <a:solidFill>
                <a:srgbClr val="585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1" name="Freeform 380">
                <a:extLst>
                  <a:ext uri="{FF2B5EF4-FFF2-40B4-BE49-F238E27FC236}">
                    <a16:creationId xmlns:a16="http://schemas.microsoft.com/office/drawing/2014/main" id="{CE2CC19D-31B9-19E8-94A4-9E34E40074F3}"/>
                  </a:ext>
                </a:extLst>
              </p:cNvPr>
              <p:cNvSpPr/>
              <p:nvPr/>
            </p:nvSpPr>
            <p:spPr>
              <a:xfrm>
                <a:off x="3762718" y="-1497814"/>
                <a:ext cx="51559" cy="494446"/>
              </a:xfrm>
              <a:custGeom>
                <a:avLst/>
                <a:gdLst>
                  <a:gd name="connsiteX0" fmla="*/ 50294 w 51559"/>
                  <a:gd name="connsiteY0" fmla="*/ 494402 h 494446"/>
                  <a:gd name="connsiteX1" fmla="*/ 4241 w 51559"/>
                  <a:gd name="connsiteY1" fmla="*/ 224155 h 494446"/>
                  <a:gd name="connsiteX2" fmla="*/ 6983 w 51559"/>
                  <a:gd name="connsiteY2" fmla="*/ 0 h 494446"/>
                  <a:gd name="connsiteX3" fmla="*/ 35072 w 51559"/>
                  <a:gd name="connsiteY3" fmla="*/ 222175 h 494446"/>
                  <a:gd name="connsiteX4" fmla="*/ 50294 w 51559"/>
                  <a:gd name="connsiteY4" fmla="*/ 494402 h 494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59" h="494446">
                    <a:moveTo>
                      <a:pt x="50294" y="494402"/>
                    </a:moveTo>
                    <a:cubicBezTo>
                      <a:pt x="39688" y="497671"/>
                      <a:pt x="9290" y="322665"/>
                      <a:pt x="4241" y="224155"/>
                    </a:cubicBezTo>
                    <a:cubicBezTo>
                      <a:pt x="-2064" y="125424"/>
                      <a:pt x="-1491" y="175"/>
                      <a:pt x="6983" y="0"/>
                    </a:cubicBezTo>
                    <a:cubicBezTo>
                      <a:pt x="15567" y="-184"/>
                      <a:pt x="28832" y="124273"/>
                      <a:pt x="35072" y="222175"/>
                    </a:cubicBezTo>
                    <a:cubicBezTo>
                      <a:pt x="40195" y="320473"/>
                      <a:pt x="56128" y="492310"/>
                      <a:pt x="50294" y="49440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2" name="Freeform 381">
                <a:extLst>
                  <a:ext uri="{FF2B5EF4-FFF2-40B4-BE49-F238E27FC236}">
                    <a16:creationId xmlns:a16="http://schemas.microsoft.com/office/drawing/2014/main" id="{3969708E-11ED-26FD-8ECF-E67B434E9313}"/>
                  </a:ext>
                </a:extLst>
              </p:cNvPr>
              <p:cNvSpPr/>
              <p:nvPr/>
            </p:nvSpPr>
            <p:spPr>
              <a:xfrm>
                <a:off x="3695503" y="-1018317"/>
                <a:ext cx="140908" cy="170380"/>
              </a:xfrm>
              <a:custGeom>
                <a:avLst/>
                <a:gdLst>
                  <a:gd name="connsiteX0" fmla="*/ 118515 w 140908"/>
                  <a:gd name="connsiteY0" fmla="*/ 0 h 170380"/>
                  <a:gd name="connsiteX1" fmla="*/ 140586 w 140908"/>
                  <a:gd name="connsiteY1" fmla="*/ 160296 h 170380"/>
                  <a:gd name="connsiteX2" fmla="*/ 498 w 140908"/>
                  <a:gd name="connsiteY2" fmla="*/ 151620 h 170380"/>
                  <a:gd name="connsiteX3" fmla="*/ 118515 w 140908"/>
                  <a:gd name="connsiteY3" fmla="*/ 0 h 170380"/>
                </a:gdLst>
                <a:ahLst/>
                <a:cxnLst>
                  <a:cxn ang="0">
                    <a:pos x="connsiteX0" y="connsiteY0"/>
                  </a:cxn>
                  <a:cxn ang="0">
                    <a:pos x="connsiteX1" y="connsiteY1"/>
                  </a:cxn>
                  <a:cxn ang="0">
                    <a:pos x="connsiteX2" y="connsiteY2"/>
                  </a:cxn>
                  <a:cxn ang="0">
                    <a:pos x="connsiteX3" y="connsiteY3"/>
                  </a:cxn>
                </a:cxnLst>
                <a:rect l="l" t="t" r="r" b="b"/>
                <a:pathLst>
                  <a:path w="140908" h="170380">
                    <a:moveTo>
                      <a:pt x="118515" y="0"/>
                    </a:moveTo>
                    <a:cubicBezTo>
                      <a:pt x="118515" y="0"/>
                      <a:pt x="144047" y="143993"/>
                      <a:pt x="140586" y="160296"/>
                    </a:cubicBezTo>
                    <a:cubicBezTo>
                      <a:pt x="137152" y="176664"/>
                      <a:pt x="9184" y="172639"/>
                      <a:pt x="498" y="151620"/>
                    </a:cubicBezTo>
                    <a:cubicBezTo>
                      <a:pt x="-8262" y="130684"/>
                      <a:pt x="101244" y="17133"/>
                      <a:pt x="118515" y="0"/>
                    </a:cubicBezTo>
                  </a:path>
                </a:pathLst>
              </a:custGeom>
              <a:solidFill>
                <a:srgbClr val="585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3" name="Freeform 382">
                <a:extLst>
                  <a:ext uri="{FF2B5EF4-FFF2-40B4-BE49-F238E27FC236}">
                    <a16:creationId xmlns:a16="http://schemas.microsoft.com/office/drawing/2014/main" id="{C18B5A54-E6B0-0F24-EA4A-437E5787D938}"/>
                  </a:ext>
                </a:extLst>
              </p:cNvPr>
              <p:cNvSpPr/>
              <p:nvPr/>
            </p:nvSpPr>
            <p:spPr>
              <a:xfrm>
                <a:off x="3623817" y="-1595569"/>
                <a:ext cx="667291" cy="258765"/>
              </a:xfrm>
              <a:custGeom>
                <a:avLst/>
                <a:gdLst>
                  <a:gd name="connsiteX0" fmla="*/ 616261 w 667291"/>
                  <a:gd name="connsiteY0" fmla="*/ 0 h 258765"/>
                  <a:gd name="connsiteX1" fmla="*/ 666597 w 667291"/>
                  <a:gd name="connsiteY1" fmla="*/ 195113 h 258765"/>
                  <a:gd name="connsiteX2" fmla="*/ 361692 w 667291"/>
                  <a:gd name="connsiteY2" fmla="*/ 258760 h 258765"/>
                  <a:gd name="connsiteX3" fmla="*/ 460 w 667291"/>
                  <a:gd name="connsiteY3" fmla="*/ 185295 h 258765"/>
                  <a:gd name="connsiteX4" fmla="*/ 49033 w 667291"/>
                  <a:gd name="connsiteY4" fmla="*/ 0 h 258765"/>
                  <a:gd name="connsiteX5" fmla="*/ 616261 w 667291"/>
                  <a:gd name="connsiteY5" fmla="*/ 0 h 258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7291" h="258765">
                    <a:moveTo>
                      <a:pt x="616261" y="0"/>
                    </a:moveTo>
                    <a:cubicBezTo>
                      <a:pt x="616261" y="0"/>
                      <a:pt x="654773" y="153987"/>
                      <a:pt x="666597" y="195113"/>
                    </a:cubicBezTo>
                    <a:cubicBezTo>
                      <a:pt x="675542" y="226200"/>
                      <a:pt x="599314" y="258364"/>
                      <a:pt x="361692" y="258760"/>
                    </a:cubicBezTo>
                    <a:cubicBezTo>
                      <a:pt x="124145" y="259267"/>
                      <a:pt x="-8872" y="222534"/>
                      <a:pt x="460" y="185295"/>
                    </a:cubicBezTo>
                    <a:cubicBezTo>
                      <a:pt x="4106" y="170576"/>
                      <a:pt x="49033" y="0"/>
                      <a:pt x="49033" y="0"/>
                    </a:cubicBezTo>
                    <a:lnTo>
                      <a:pt x="616261" y="0"/>
                    </a:lnTo>
                  </a:path>
                </a:pathLst>
              </a:custGeom>
              <a:solidFill>
                <a:srgbClr val="6758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6" name="Freeform 575">
                <a:extLst>
                  <a:ext uri="{FF2B5EF4-FFF2-40B4-BE49-F238E27FC236}">
                    <a16:creationId xmlns:a16="http://schemas.microsoft.com/office/drawing/2014/main" id="{21656D51-B22C-1FD6-BA21-5FB87881B8F3}"/>
                  </a:ext>
                </a:extLst>
              </p:cNvPr>
              <p:cNvSpPr/>
              <p:nvPr/>
            </p:nvSpPr>
            <p:spPr>
              <a:xfrm>
                <a:off x="3632663" y="-1909032"/>
                <a:ext cx="643842" cy="409992"/>
              </a:xfrm>
              <a:custGeom>
                <a:avLst/>
                <a:gdLst>
                  <a:gd name="connsiteX0" fmla="*/ 615603 w 643842"/>
                  <a:gd name="connsiteY0" fmla="*/ 289460 h 409992"/>
                  <a:gd name="connsiteX1" fmla="*/ 566956 w 643842"/>
                  <a:gd name="connsiteY1" fmla="*/ 95995 h 409992"/>
                  <a:gd name="connsiteX2" fmla="*/ 551199 w 643842"/>
                  <a:gd name="connsiteY2" fmla="*/ 0 h 409992"/>
                  <a:gd name="connsiteX3" fmla="*/ 70261 w 643842"/>
                  <a:gd name="connsiteY3" fmla="*/ 7055 h 409992"/>
                  <a:gd name="connsiteX4" fmla="*/ 65784 w 643842"/>
                  <a:gd name="connsiteY4" fmla="*/ 112400 h 409992"/>
                  <a:gd name="connsiteX5" fmla="*/ 2506 w 643842"/>
                  <a:gd name="connsiteY5" fmla="*/ 352388 h 409992"/>
                  <a:gd name="connsiteX6" fmla="*/ 550230 w 643842"/>
                  <a:gd name="connsiteY6" fmla="*/ 392686 h 409992"/>
                  <a:gd name="connsiteX7" fmla="*/ 615603 w 643842"/>
                  <a:gd name="connsiteY7" fmla="*/ 289460 h 409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3842" h="409992">
                    <a:moveTo>
                      <a:pt x="615603" y="289460"/>
                    </a:moveTo>
                    <a:cubicBezTo>
                      <a:pt x="595267" y="261689"/>
                      <a:pt x="579002" y="193391"/>
                      <a:pt x="566956" y="95995"/>
                    </a:cubicBezTo>
                    <a:cubicBezTo>
                      <a:pt x="563208" y="65627"/>
                      <a:pt x="557624" y="33141"/>
                      <a:pt x="551199" y="0"/>
                    </a:cubicBezTo>
                    <a:cubicBezTo>
                      <a:pt x="394311" y="54804"/>
                      <a:pt x="223401" y="70306"/>
                      <a:pt x="70261" y="7055"/>
                    </a:cubicBezTo>
                    <a:cubicBezTo>
                      <a:pt x="68276" y="50733"/>
                      <a:pt x="66799" y="88949"/>
                      <a:pt x="65784" y="112400"/>
                    </a:cubicBezTo>
                    <a:cubicBezTo>
                      <a:pt x="62110" y="198328"/>
                      <a:pt x="-14691" y="312561"/>
                      <a:pt x="2506" y="352388"/>
                    </a:cubicBezTo>
                    <a:cubicBezTo>
                      <a:pt x="19704" y="392151"/>
                      <a:pt x="366480" y="434604"/>
                      <a:pt x="550230" y="392686"/>
                    </a:cubicBezTo>
                    <a:cubicBezTo>
                      <a:pt x="692118" y="360310"/>
                      <a:pt x="636049" y="317240"/>
                      <a:pt x="615603" y="28946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7" name="Freeform 576">
                <a:extLst>
                  <a:ext uri="{FF2B5EF4-FFF2-40B4-BE49-F238E27FC236}">
                    <a16:creationId xmlns:a16="http://schemas.microsoft.com/office/drawing/2014/main" id="{B4DC4FFB-DAE5-917C-F2A1-D7D3303E7A0C}"/>
                  </a:ext>
                </a:extLst>
              </p:cNvPr>
              <p:cNvSpPr/>
              <p:nvPr/>
            </p:nvSpPr>
            <p:spPr>
              <a:xfrm>
                <a:off x="3691995" y="-2263024"/>
                <a:ext cx="502796" cy="415901"/>
              </a:xfrm>
              <a:custGeom>
                <a:avLst/>
                <a:gdLst>
                  <a:gd name="connsiteX0" fmla="*/ 502797 w 502796"/>
                  <a:gd name="connsiteY0" fmla="*/ 366086 h 415901"/>
                  <a:gd name="connsiteX1" fmla="*/ 439085 w 502796"/>
                  <a:gd name="connsiteY1" fmla="*/ 56122 h 415901"/>
                  <a:gd name="connsiteX2" fmla="*/ 387983 w 502796"/>
                  <a:gd name="connsiteY2" fmla="*/ 11717 h 415901"/>
                  <a:gd name="connsiteX3" fmla="*/ 299034 w 502796"/>
                  <a:gd name="connsiteY3" fmla="*/ 28 h 415901"/>
                  <a:gd name="connsiteX4" fmla="*/ 251292 w 502796"/>
                  <a:gd name="connsiteY4" fmla="*/ 1216 h 415901"/>
                  <a:gd name="connsiteX5" fmla="*/ 30037 w 502796"/>
                  <a:gd name="connsiteY5" fmla="*/ 69073 h 415901"/>
                  <a:gd name="connsiteX6" fmla="*/ 0 w 502796"/>
                  <a:gd name="connsiteY6" fmla="*/ 373390 h 415901"/>
                  <a:gd name="connsiteX7" fmla="*/ 502797 w 502796"/>
                  <a:gd name="connsiteY7" fmla="*/ 366086 h 415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2796" h="415901">
                    <a:moveTo>
                      <a:pt x="502797" y="366086"/>
                    </a:moveTo>
                    <a:cubicBezTo>
                      <a:pt x="488009" y="290455"/>
                      <a:pt x="450292" y="76266"/>
                      <a:pt x="439085" y="56122"/>
                    </a:cubicBezTo>
                    <a:cubicBezTo>
                      <a:pt x="420946" y="23590"/>
                      <a:pt x="387983" y="11717"/>
                      <a:pt x="387983" y="11717"/>
                    </a:cubicBezTo>
                    <a:cubicBezTo>
                      <a:pt x="370389" y="4339"/>
                      <a:pt x="337795" y="388"/>
                      <a:pt x="299034" y="28"/>
                    </a:cubicBezTo>
                    <a:cubicBezTo>
                      <a:pt x="283850" y="-119"/>
                      <a:pt x="267769" y="314"/>
                      <a:pt x="251292" y="1216"/>
                    </a:cubicBezTo>
                    <a:cubicBezTo>
                      <a:pt x="159851" y="6467"/>
                      <a:pt x="55856" y="28628"/>
                      <a:pt x="30037" y="69073"/>
                    </a:cubicBezTo>
                    <a:cubicBezTo>
                      <a:pt x="15222" y="92312"/>
                      <a:pt x="5594" y="253142"/>
                      <a:pt x="0" y="373390"/>
                    </a:cubicBezTo>
                    <a:cubicBezTo>
                      <a:pt x="160063" y="438759"/>
                      <a:pt x="338764" y="422714"/>
                      <a:pt x="502797" y="3660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8" name="Freeform 577">
                <a:extLst>
                  <a:ext uri="{FF2B5EF4-FFF2-40B4-BE49-F238E27FC236}">
                    <a16:creationId xmlns:a16="http://schemas.microsoft.com/office/drawing/2014/main" id="{1665657E-B519-7EBC-8822-1ADD4FD4685F}"/>
                  </a:ext>
                </a:extLst>
              </p:cNvPr>
              <p:cNvSpPr/>
              <p:nvPr/>
            </p:nvSpPr>
            <p:spPr>
              <a:xfrm>
                <a:off x="3851514" y="-2239916"/>
                <a:ext cx="182023" cy="136293"/>
              </a:xfrm>
              <a:custGeom>
                <a:avLst/>
                <a:gdLst>
                  <a:gd name="connsiteX0" fmla="*/ 182024 w 182023"/>
                  <a:gd name="connsiteY0" fmla="*/ 1163 h 136293"/>
                  <a:gd name="connsiteX1" fmla="*/ 91699 w 182023"/>
                  <a:gd name="connsiteY1" fmla="*/ 135982 h 136293"/>
                  <a:gd name="connsiteX2" fmla="*/ 0 w 182023"/>
                  <a:gd name="connsiteY2" fmla="*/ 15919 h 136293"/>
                  <a:gd name="connsiteX3" fmla="*/ 182024 w 182023"/>
                  <a:gd name="connsiteY3" fmla="*/ 1163 h 136293"/>
                </a:gdLst>
                <a:ahLst/>
                <a:cxnLst>
                  <a:cxn ang="0">
                    <a:pos x="connsiteX0" y="connsiteY0"/>
                  </a:cxn>
                  <a:cxn ang="0">
                    <a:pos x="connsiteX1" y="connsiteY1"/>
                  </a:cxn>
                  <a:cxn ang="0">
                    <a:pos x="connsiteX2" y="connsiteY2"/>
                  </a:cxn>
                  <a:cxn ang="0">
                    <a:pos x="connsiteX3" y="connsiteY3"/>
                  </a:cxn>
                </a:cxnLst>
                <a:rect l="l" t="t" r="r" b="b"/>
                <a:pathLst>
                  <a:path w="182023" h="136293">
                    <a:moveTo>
                      <a:pt x="182024" y="1163"/>
                    </a:moveTo>
                    <a:cubicBezTo>
                      <a:pt x="182024" y="1163"/>
                      <a:pt x="169839" y="128466"/>
                      <a:pt x="91699" y="135982"/>
                    </a:cubicBezTo>
                    <a:cubicBezTo>
                      <a:pt x="13560" y="143397"/>
                      <a:pt x="0" y="15919"/>
                      <a:pt x="0" y="15919"/>
                    </a:cubicBezTo>
                    <a:cubicBezTo>
                      <a:pt x="0" y="15919"/>
                      <a:pt x="150223" y="-5091"/>
                      <a:pt x="182024" y="1163"/>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0" name="Freeform 579">
                <a:extLst>
                  <a:ext uri="{FF2B5EF4-FFF2-40B4-BE49-F238E27FC236}">
                    <a16:creationId xmlns:a16="http://schemas.microsoft.com/office/drawing/2014/main" id="{63C7AAF9-6797-EABC-D083-F951B045AA76}"/>
                  </a:ext>
                </a:extLst>
              </p:cNvPr>
              <p:cNvSpPr/>
              <p:nvPr/>
            </p:nvSpPr>
            <p:spPr>
              <a:xfrm>
                <a:off x="4212587" y="-2590561"/>
                <a:ext cx="261925" cy="721632"/>
              </a:xfrm>
              <a:custGeom>
                <a:avLst/>
                <a:gdLst>
                  <a:gd name="connsiteX0" fmla="*/ 120234 w 261925"/>
                  <a:gd name="connsiteY0" fmla="*/ 0 h 721632"/>
                  <a:gd name="connsiteX1" fmla="*/ 247989 w 261925"/>
                  <a:gd name="connsiteY1" fmla="*/ 73935 h 721632"/>
                  <a:gd name="connsiteX2" fmla="*/ 188496 w 261925"/>
                  <a:gd name="connsiteY2" fmla="*/ 356598 h 721632"/>
                  <a:gd name="connsiteX3" fmla="*/ 193933 w 261925"/>
                  <a:gd name="connsiteY3" fmla="*/ 517355 h 721632"/>
                  <a:gd name="connsiteX4" fmla="*/ 212727 w 261925"/>
                  <a:gd name="connsiteY4" fmla="*/ 455108 h 721632"/>
                  <a:gd name="connsiteX5" fmla="*/ 182939 w 261925"/>
                  <a:gd name="connsiteY5" fmla="*/ 481552 h 721632"/>
                  <a:gd name="connsiteX6" fmla="*/ 213410 w 261925"/>
                  <a:gd name="connsiteY6" fmla="*/ 443889 h 721632"/>
                  <a:gd name="connsiteX7" fmla="*/ 202702 w 261925"/>
                  <a:gd name="connsiteY7" fmla="*/ 545309 h 721632"/>
                  <a:gd name="connsiteX8" fmla="*/ 237927 w 261925"/>
                  <a:gd name="connsiteY8" fmla="*/ 641305 h 721632"/>
                  <a:gd name="connsiteX9" fmla="*/ 110855 w 261925"/>
                  <a:gd name="connsiteY9" fmla="*/ 709345 h 721632"/>
                  <a:gd name="connsiteX10" fmla="*/ 128855 w 261925"/>
                  <a:gd name="connsiteY10" fmla="*/ 637676 h 721632"/>
                  <a:gd name="connsiteX11" fmla="*/ 119366 w 261925"/>
                  <a:gd name="connsiteY11" fmla="*/ 695888 h 721632"/>
                  <a:gd name="connsiteX12" fmla="*/ 138880 w 261925"/>
                  <a:gd name="connsiteY12" fmla="*/ 604931 h 721632"/>
                  <a:gd name="connsiteX13" fmla="*/ 122 w 261925"/>
                  <a:gd name="connsiteY13" fmla="*/ 456876 h 721632"/>
                  <a:gd name="connsiteX14" fmla="*/ 82950 w 261925"/>
                  <a:gd name="connsiteY14" fmla="*/ 185083 h 721632"/>
                  <a:gd name="connsiteX15" fmla="*/ 120234 w 261925"/>
                  <a:gd name="connsiteY15" fmla="*/ 0 h 72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1925" h="721632">
                    <a:moveTo>
                      <a:pt x="120234" y="0"/>
                    </a:moveTo>
                    <a:cubicBezTo>
                      <a:pt x="120234" y="0"/>
                      <a:pt x="221377" y="4393"/>
                      <a:pt x="247989" y="73935"/>
                    </a:cubicBezTo>
                    <a:cubicBezTo>
                      <a:pt x="274639" y="143523"/>
                      <a:pt x="267319" y="267041"/>
                      <a:pt x="188496" y="356598"/>
                    </a:cubicBezTo>
                    <a:cubicBezTo>
                      <a:pt x="109563" y="446191"/>
                      <a:pt x="127009" y="519694"/>
                      <a:pt x="193933" y="517355"/>
                    </a:cubicBezTo>
                    <a:cubicBezTo>
                      <a:pt x="260931" y="514913"/>
                      <a:pt x="231614" y="451976"/>
                      <a:pt x="212727" y="455108"/>
                    </a:cubicBezTo>
                    <a:cubicBezTo>
                      <a:pt x="193795" y="458276"/>
                      <a:pt x="182939" y="481552"/>
                      <a:pt x="182939" y="481552"/>
                    </a:cubicBezTo>
                    <a:cubicBezTo>
                      <a:pt x="182939" y="481552"/>
                      <a:pt x="180022" y="446652"/>
                      <a:pt x="213410" y="443889"/>
                    </a:cubicBezTo>
                    <a:cubicBezTo>
                      <a:pt x="246761" y="441116"/>
                      <a:pt x="282356" y="522678"/>
                      <a:pt x="202702" y="545309"/>
                    </a:cubicBezTo>
                    <a:cubicBezTo>
                      <a:pt x="202702" y="545309"/>
                      <a:pt x="246152" y="586325"/>
                      <a:pt x="237927" y="641305"/>
                    </a:cubicBezTo>
                    <a:cubicBezTo>
                      <a:pt x="229740" y="696247"/>
                      <a:pt x="139416" y="745286"/>
                      <a:pt x="110855" y="709345"/>
                    </a:cubicBezTo>
                    <a:cubicBezTo>
                      <a:pt x="82230" y="673469"/>
                      <a:pt x="128855" y="637676"/>
                      <a:pt x="128855" y="637676"/>
                    </a:cubicBezTo>
                    <a:cubicBezTo>
                      <a:pt x="128855" y="637676"/>
                      <a:pt x="100655" y="683113"/>
                      <a:pt x="119366" y="695888"/>
                    </a:cubicBezTo>
                    <a:cubicBezTo>
                      <a:pt x="137939" y="708700"/>
                      <a:pt x="187951" y="635870"/>
                      <a:pt x="138880" y="604931"/>
                    </a:cubicBezTo>
                    <a:cubicBezTo>
                      <a:pt x="89873" y="573845"/>
                      <a:pt x="-3839" y="524226"/>
                      <a:pt x="122" y="456876"/>
                    </a:cubicBezTo>
                    <a:cubicBezTo>
                      <a:pt x="4054" y="389480"/>
                      <a:pt x="129142" y="240311"/>
                      <a:pt x="82950" y="185083"/>
                    </a:cubicBezTo>
                    <a:cubicBezTo>
                      <a:pt x="36759" y="129818"/>
                      <a:pt x="79202" y="6659"/>
                      <a:pt x="120234" y="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1" name="Freeform 580">
                <a:extLst>
                  <a:ext uri="{FF2B5EF4-FFF2-40B4-BE49-F238E27FC236}">
                    <a16:creationId xmlns:a16="http://schemas.microsoft.com/office/drawing/2014/main" id="{2A0EE558-AFBB-46B2-43A5-EB7E6306BEA1}"/>
                  </a:ext>
                </a:extLst>
              </p:cNvPr>
              <p:cNvSpPr/>
              <p:nvPr/>
            </p:nvSpPr>
            <p:spPr>
              <a:xfrm>
                <a:off x="4307983" y="-2585797"/>
                <a:ext cx="149997" cy="366728"/>
              </a:xfrm>
              <a:custGeom>
                <a:avLst/>
                <a:gdLst>
                  <a:gd name="connsiteX0" fmla="*/ 394 w 149997"/>
                  <a:gd name="connsiteY0" fmla="*/ 366728 h 366728"/>
                  <a:gd name="connsiteX1" fmla="*/ 46364 w 149997"/>
                  <a:gd name="connsiteY1" fmla="*/ 315636 h 366728"/>
                  <a:gd name="connsiteX2" fmla="*/ 147433 w 149997"/>
                  <a:gd name="connsiteY2" fmla="*/ 181222 h 366728"/>
                  <a:gd name="connsiteX3" fmla="*/ 91836 w 149997"/>
                  <a:gd name="connsiteY3" fmla="*/ 26111 h 366728"/>
                  <a:gd name="connsiteX4" fmla="*/ 26638 w 149997"/>
                  <a:gd name="connsiteY4" fmla="*/ 164 h 366728"/>
                  <a:gd name="connsiteX5" fmla="*/ 88189 w 149997"/>
                  <a:gd name="connsiteY5" fmla="*/ 30754 h 366728"/>
                  <a:gd name="connsiteX6" fmla="*/ 139144 w 149997"/>
                  <a:gd name="connsiteY6" fmla="*/ 179490 h 366728"/>
                  <a:gd name="connsiteX7" fmla="*/ 42432 w 149997"/>
                  <a:gd name="connsiteY7" fmla="*/ 311251 h 366728"/>
                  <a:gd name="connsiteX8" fmla="*/ 394 w 149997"/>
                  <a:gd name="connsiteY8" fmla="*/ 366728 h 366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997" h="366728">
                    <a:moveTo>
                      <a:pt x="394" y="366728"/>
                    </a:moveTo>
                    <a:cubicBezTo>
                      <a:pt x="358" y="366369"/>
                      <a:pt x="11352" y="342301"/>
                      <a:pt x="46364" y="315636"/>
                    </a:cubicBezTo>
                    <a:cubicBezTo>
                      <a:pt x="77482" y="287930"/>
                      <a:pt x="131501" y="249511"/>
                      <a:pt x="147433" y="181222"/>
                    </a:cubicBezTo>
                    <a:cubicBezTo>
                      <a:pt x="159267" y="113504"/>
                      <a:pt x="128325" y="51220"/>
                      <a:pt x="91836" y="26111"/>
                    </a:cubicBezTo>
                    <a:cubicBezTo>
                      <a:pt x="55484" y="-47"/>
                      <a:pt x="26213" y="-554"/>
                      <a:pt x="26638" y="164"/>
                    </a:cubicBezTo>
                    <a:cubicBezTo>
                      <a:pt x="25955" y="1638"/>
                      <a:pt x="54331" y="4411"/>
                      <a:pt x="88189" y="30754"/>
                    </a:cubicBezTo>
                    <a:cubicBezTo>
                      <a:pt x="122122" y="55650"/>
                      <a:pt x="150396" y="115622"/>
                      <a:pt x="139144" y="179490"/>
                    </a:cubicBezTo>
                    <a:cubicBezTo>
                      <a:pt x="124541" y="243570"/>
                      <a:pt x="72940" y="282246"/>
                      <a:pt x="42432" y="311251"/>
                    </a:cubicBezTo>
                    <a:cubicBezTo>
                      <a:pt x="8250" y="338985"/>
                      <a:pt x="-2273" y="366295"/>
                      <a:pt x="394" y="366728"/>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2" name="Freeform 581">
                <a:extLst>
                  <a:ext uri="{FF2B5EF4-FFF2-40B4-BE49-F238E27FC236}">
                    <a16:creationId xmlns:a16="http://schemas.microsoft.com/office/drawing/2014/main" id="{1D531188-E555-48FC-442D-5D4E96FF9079}"/>
                  </a:ext>
                </a:extLst>
              </p:cNvPr>
              <p:cNvSpPr/>
              <p:nvPr/>
            </p:nvSpPr>
            <p:spPr>
              <a:xfrm>
                <a:off x="4312384" y="-2557123"/>
                <a:ext cx="108336" cy="121734"/>
              </a:xfrm>
              <a:custGeom>
                <a:avLst/>
                <a:gdLst>
                  <a:gd name="connsiteX0" fmla="*/ 107410 w 108336"/>
                  <a:gd name="connsiteY0" fmla="*/ 121709 h 121734"/>
                  <a:gd name="connsiteX1" fmla="*/ 73154 w 108336"/>
                  <a:gd name="connsiteY1" fmla="*/ 44495 h 121734"/>
                  <a:gd name="connsiteX2" fmla="*/ 27 w 108336"/>
                  <a:gd name="connsiteY2" fmla="*/ 209 h 121734"/>
                  <a:gd name="connsiteX3" fmla="*/ 67238 w 108336"/>
                  <a:gd name="connsiteY3" fmla="*/ 50399 h 121734"/>
                  <a:gd name="connsiteX4" fmla="*/ 107410 w 108336"/>
                  <a:gd name="connsiteY4" fmla="*/ 121709 h 12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6" h="121734">
                    <a:moveTo>
                      <a:pt x="107410" y="121709"/>
                    </a:moveTo>
                    <a:cubicBezTo>
                      <a:pt x="109967" y="122934"/>
                      <a:pt x="109681" y="78824"/>
                      <a:pt x="73154" y="44495"/>
                    </a:cubicBezTo>
                    <a:cubicBezTo>
                      <a:pt x="38465" y="10599"/>
                      <a:pt x="535" y="-1808"/>
                      <a:pt x="27" y="209"/>
                    </a:cubicBezTo>
                    <a:cubicBezTo>
                      <a:pt x="-1126" y="2512"/>
                      <a:pt x="34283" y="18051"/>
                      <a:pt x="67238" y="50399"/>
                    </a:cubicBezTo>
                    <a:cubicBezTo>
                      <a:pt x="101641" y="82637"/>
                      <a:pt x="105139" y="122317"/>
                      <a:pt x="107410" y="12170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3" name="Freeform 582">
                <a:extLst>
                  <a:ext uri="{FF2B5EF4-FFF2-40B4-BE49-F238E27FC236}">
                    <a16:creationId xmlns:a16="http://schemas.microsoft.com/office/drawing/2014/main" id="{1E6AFC08-FEC2-CD7E-20BE-70AC38368BDD}"/>
                  </a:ext>
                </a:extLst>
              </p:cNvPr>
              <p:cNvSpPr/>
              <p:nvPr/>
            </p:nvSpPr>
            <p:spPr>
              <a:xfrm>
                <a:off x="4271362" y="-2528270"/>
                <a:ext cx="127578" cy="385092"/>
              </a:xfrm>
              <a:custGeom>
                <a:avLst/>
                <a:gdLst>
                  <a:gd name="connsiteX0" fmla="*/ 2576 w 127578"/>
                  <a:gd name="connsiteY0" fmla="*/ 385080 h 385092"/>
                  <a:gd name="connsiteX1" fmla="*/ 15342 w 127578"/>
                  <a:gd name="connsiteY1" fmla="*/ 322446 h 385092"/>
                  <a:gd name="connsiteX2" fmla="*/ 109885 w 127578"/>
                  <a:gd name="connsiteY2" fmla="*/ 196257 h 385092"/>
                  <a:gd name="connsiteX3" fmla="*/ 88718 w 127578"/>
                  <a:gd name="connsiteY3" fmla="*/ 46618 h 385092"/>
                  <a:gd name="connsiteX4" fmla="*/ 42278 w 127578"/>
                  <a:gd name="connsiteY4" fmla="*/ 29 h 385092"/>
                  <a:gd name="connsiteX5" fmla="*/ 83992 w 127578"/>
                  <a:gd name="connsiteY5" fmla="*/ 50146 h 385092"/>
                  <a:gd name="connsiteX6" fmla="*/ 102712 w 127578"/>
                  <a:gd name="connsiteY6" fmla="*/ 191946 h 385092"/>
                  <a:gd name="connsiteX7" fmla="*/ 9933 w 127578"/>
                  <a:gd name="connsiteY7" fmla="*/ 319996 h 385092"/>
                  <a:gd name="connsiteX8" fmla="*/ 2576 w 127578"/>
                  <a:gd name="connsiteY8" fmla="*/ 385080 h 385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7578" h="385092">
                    <a:moveTo>
                      <a:pt x="2576" y="385080"/>
                    </a:moveTo>
                    <a:cubicBezTo>
                      <a:pt x="4745" y="385337"/>
                      <a:pt x="-1966" y="358893"/>
                      <a:pt x="15342" y="322446"/>
                    </a:cubicBezTo>
                    <a:cubicBezTo>
                      <a:pt x="31284" y="285243"/>
                      <a:pt x="75306" y="248971"/>
                      <a:pt x="109885" y="196257"/>
                    </a:cubicBezTo>
                    <a:cubicBezTo>
                      <a:pt x="150417" y="138625"/>
                      <a:pt x="111758" y="75043"/>
                      <a:pt x="88718" y="46618"/>
                    </a:cubicBezTo>
                    <a:cubicBezTo>
                      <a:pt x="63370" y="14454"/>
                      <a:pt x="42785" y="-763"/>
                      <a:pt x="42278" y="29"/>
                    </a:cubicBezTo>
                    <a:cubicBezTo>
                      <a:pt x="41299" y="997"/>
                      <a:pt x="60306" y="17696"/>
                      <a:pt x="83992" y="50146"/>
                    </a:cubicBezTo>
                    <a:cubicBezTo>
                      <a:pt x="105814" y="80265"/>
                      <a:pt x="140642" y="138690"/>
                      <a:pt x="102712" y="191946"/>
                    </a:cubicBezTo>
                    <a:cubicBezTo>
                      <a:pt x="69647" y="242569"/>
                      <a:pt x="25219" y="280674"/>
                      <a:pt x="9933" y="319996"/>
                    </a:cubicBezTo>
                    <a:cubicBezTo>
                      <a:pt x="-6692" y="358930"/>
                      <a:pt x="2576" y="385770"/>
                      <a:pt x="2576" y="385080"/>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4" name="Freeform 583">
                <a:extLst>
                  <a:ext uri="{FF2B5EF4-FFF2-40B4-BE49-F238E27FC236}">
                    <a16:creationId xmlns:a16="http://schemas.microsoft.com/office/drawing/2014/main" id="{91FACDFC-48E4-B438-09C6-FDF1062EAF26}"/>
                  </a:ext>
                </a:extLst>
              </p:cNvPr>
              <p:cNvSpPr/>
              <p:nvPr/>
            </p:nvSpPr>
            <p:spPr>
              <a:xfrm>
                <a:off x="4300376" y="-2166018"/>
                <a:ext cx="115002" cy="122359"/>
              </a:xfrm>
              <a:custGeom>
                <a:avLst/>
                <a:gdLst>
                  <a:gd name="connsiteX0" fmla="*/ 114913 w 115002"/>
                  <a:gd name="connsiteY0" fmla="*/ 120766 h 122359"/>
                  <a:gd name="connsiteX1" fmla="*/ 31900 w 115002"/>
                  <a:gd name="connsiteY1" fmla="*/ 85830 h 122359"/>
                  <a:gd name="connsiteX2" fmla="*/ 2804 w 115002"/>
                  <a:gd name="connsiteY2" fmla="*/ 58 h 122359"/>
                  <a:gd name="connsiteX3" fmla="*/ 25669 w 115002"/>
                  <a:gd name="connsiteY3" fmla="*/ 91374 h 122359"/>
                  <a:gd name="connsiteX4" fmla="*/ 114913 w 115002"/>
                  <a:gd name="connsiteY4" fmla="*/ 120766 h 1223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002" h="122359">
                    <a:moveTo>
                      <a:pt x="114913" y="120766"/>
                    </a:moveTo>
                    <a:cubicBezTo>
                      <a:pt x="116824" y="115912"/>
                      <a:pt x="67273" y="124147"/>
                      <a:pt x="31900" y="85830"/>
                    </a:cubicBezTo>
                    <a:cubicBezTo>
                      <a:pt x="-981" y="46223"/>
                      <a:pt x="6090" y="-1204"/>
                      <a:pt x="2804" y="58"/>
                    </a:cubicBezTo>
                    <a:cubicBezTo>
                      <a:pt x="1798" y="-1922"/>
                      <a:pt x="-10461" y="47043"/>
                      <a:pt x="25669" y="91374"/>
                    </a:cubicBezTo>
                    <a:cubicBezTo>
                      <a:pt x="65943" y="133754"/>
                      <a:pt x="117433" y="120121"/>
                      <a:pt x="114913" y="12076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5" name="Freeform 584">
                <a:extLst>
                  <a:ext uri="{FF2B5EF4-FFF2-40B4-BE49-F238E27FC236}">
                    <a16:creationId xmlns:a16="http://schemas.microsoft.com/office/drawing/2014/main" id="{95094D87-C144-75CF-ECAA-39E13CE4E8FE}"/>
                  </a:ext>
                </a:extLst>
              </p:cNvPr>
              <p:cNvSpPr/>
              <p:nvPr/>
            </p:nvSpPr>
            <p:spPr>
              <a:xfrm>
                <a:off x="4232186" y="-2446917"/>
                <a:ext cx="163400" cy="561348"/>
              </a:xfrm>
              <a:custGeom>
                <a:avLst/>
                <a:gdLst>
                  <a:gd name="connsiteX0" fmla="*/ 99767 w 163400"/>
                  <a:gd name="connsiteY0" fmla="*/ 552245 h 561348"/>
                  <a:gd name="connsiteX1" fmla="*/ 125808 w 163400"/>
                  <a:gd name="connsiteY1" fmla="*/ 560341 h 561348"/>
                  <a:gd name="connsiteX2" fmla="*/ 162796 w 163400"/>
                  <a:gd name="connsiteY2" fmla="*/ 497551 h 561348"/>
                  <a:gd name="connsiteX3" fmla="*/ 8363 w 163400"/>
                  <a:gd name="connsiteY3" fmla="*/ 308010 h 561348"/>
                  <a:gd name="connsiteX4" fmla="*/ 117832 w 163400"/>
                  <a:gd name="connsiteY4" fmla="*/ 86876 h 561348"/>
                  <a:gd name="connsiteX5" fmla="*/ 66666 w 163400"/>
                  <a:gd name="connsiteY5" fmla="*/ 27 h 561348"/>
                  <a:gd name="connsiteX6" fmla="*/ 111961 w 163400"/>
                  <a:gd name="connsiteY6" fmla="*/ 86305 h 561348"/>
                  <a:gd name="connsiteX7" fmla="*/ 0 w 163400"/>
                  <a:gd name="connsiteY7" fmla="*/ 308987 h 561348"/>
                  <a:gd name="connsiteX8" fmla="*/ 156925 w 163400"/>
                  <a:gd name="connsiteY8" fmla="*/ 498058 h 561348"/>
                  <a:gd name="connsiteX9" fmla="*/ 125014 w 163400"/>
                  <a:gd name="connsiteY9" fmla="*/ 557210 h 561348"/>
                  <a:gd name="connsiteX10" fmla="*/ 99767 w 163400"/>
                  <a:gd name="connsiteY10" fmla="*/ 552245 h 561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400" h="561348">
                    <a:moveTo>
                      <a:pt x="99767" y="552245"/>
                    </a:moveTo>
                    <a:cubicBezTo>
                      <a:pt x="98687" y="551490"/>
                      <a:pt x="105721" y="565085"/>
                      <a:pt x="125808" y="560341"/>
                    </a:cubicBezTo>
                    <a:cubicBezTo>
                      <a:pt x="144953" y="557965"/>
                      <a:pt x="167383" y="531594"/>
                      <a:pt x="162796" y="497551"/>
                    </a:cubicBezTo>
                    <a:cubicBezTo>
                      <a:pt x="161430" y="418043"/>
                      <a:pt x="29133" y="405516"/>
                      <a:pt x="8363" y="308010"/>
                    </a:cubicBezTo>
                    <a:cubicBezTo>
                      <a:pt x="9951" y="209427"/>
                      <a:pt x="116143" y="158297"/>
                      <a:pt x="117832" y="86876"/>
                    </a:cubicBezTo>
                    <a:cubicBezTo>
                      <a:pt x="118589" y="15391"/>
                      <a:pt x="61764" y="-765"/>
                      <a:pt x="66666" y="27"/>
                    </a:cubicBezTo>
                    <a:cubicBezTo>
                      <a:pt x="61081" y="958"/>
                      <a:pt x="114841" y="20135"/>
                      <a:pt x="111961" y="86305"/>
                    </a:cubicBezTo>
                    <a:cubicBezTo>
                      <a:pt x="110623" y="153480"/>
                      <a:pt x="3674" y="200897"/>
                      <a:pt x="0" y="308987"/>
                    </a:cubicBezTo>
                    <a:cubicBezTo>
                      <a:pt x="25920" y="415666"/>
                      <a:pt x="156925" y="424656"/>
                      <a:pt x="156925" y="498058"/>
                    </a:cubicBezTo>
                    <a:cubicBezTo>
                      <a:pt x="161679" y="529826"/>
                      <a:pt x="142497" y="553719"/>
                      <a:pt x="125014" y="557210"/>
                    </a:cubicBezTo>
                    <a:cubicBezTo>
                      <a:pt x="106838" y="562460"/>
                      <a:pt x="100091" y="551269"/>
                      <a:pt x="99767" y="552245"/>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6" name="Freeform 585">
                <a:extLst>
                  <a:ext uri="{FF2B5EF4-FFF2-40B4-BE49-F238E27FC236}">
                    <a16:creationId xmlns:a16="http://schemas.microsoft.com/office/drawing/2014/main" id="{55F31452-B8C5-239D-2332-BFCD530021A2}"/>
                  </a:ext>
                </a:extLst>
              </p:cNvPr>
              <p:cNvSpPr/>
              <p:nvPr/>
            </p:nvSpPr>
            <p:spPr>
              <a:xfrm>
                <a:off x="4361757" y="-2051429"/>
                <a:ext cx="72914" cy="180441"/>
              </a:xfrm>
              <a:custGeom>
                <a:avLst/>
                <a:gdLst>
                  <a:gd name="connsiteX0" fmla="*/ 6871 w 72914"/>
                  <a:gd name="connsiteY0" fmla="*/ 179203 h 180441"/>
                  <a:gd name="connsiteX1" fmla="*/ 72789 w 72914"/>
                  <a:gd name="connsiteY1" fmla="*/ 89471 h 180441"/>
                  <a:gd name="connsiteX2" fmla="*/ 234 w 72914"/>
                  <a:gd name="connsiteY2" fmla="*/ 209 h 180441"/>
                  <a:gd name="connsiteX3" fmla="*/ 64453 w 72914"/>
                  <a:gd name="connsiteY3" fmla="*/ 90125 h 180441"/>
                  <a:gd name="connsiteX4" fmla="*/ 6871 w 72914"/>
                  <a:gd name="connsiteY4" fmla="*/ 179203 h 180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914" h="180441">
                    <a:moveTo>
                      <a:pt x="6871" y="179203"/>
                    </a:moveTo>
                    <a:cubicBezTo>
                      <a:pt x="3086" y="186084"/>
                      <a:pt x="76352" y="165387"/>
                      <a:pt x="72789" y="89471"/>
                    </a:cubicBezTo>
                    <a:cubicBezTo>
                      <a:pt x="64278" y="16217"/>
                      <a:pt x="-3366" y="-2241"/>
                      <a:pt x="234" y="209"/>
                    </a:cubicBezTo>
                    <a:cubicBezTo>
                      <a:pt x="-4271" y="2005"/>
                      <a:pt x="57678" y="23955"/>
                      <a:pt x="64453" y="90125"/>
                    </a:cubicBezTo>
                    <a:cubicBezTo>
                      <a:pt x="68386" y="158304"/>
                      <a:pt x="3446" y="181184"/>
                      <a:pt x="6871" y="17920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7" name="Freeform 586">
                <a:extLst>
                  <a:ext uri="{FF2B5EF4-FFF2-40B4-BE49-F238E27FC236}">
                    <a16:creationId xmlns:a16="http://schemas.microsoft.com/office/drawing/2014/main" id="{9BA713A8-0F60-35AA-78D0-A29DA365F823}"/>
                  </a:ext>
                </a:extLst>
              </p:cNvPr>
              <p:cNvSpPr/>
              <p:nvPr/>
            </p:nvSpPr>
            <p:spPr>
              <a:xfrm>
                <a:off x="3402214" y="-2552456"/>
                <a:ext cx="258232" cy="721265"/>
              </a:xfrm>
              <a:custGeom>
                <a:avLst/>
                <a:gdLst>
                  <a:gd name="connsiteX0" fmla="*/ 143637 w 258232"/>
                  <a:gd name="connsiteY0" fmla="*/ 0 h 721265"/>
                  <a:gd name="connsiteX1" fmla="*/ 14987 w 258232"/>
                  <a:gd name="connsiteY1" fmla="*/ 72351 h 721265"/>
                  <a:gd name="connsiteX2" fmla="*/ 71055 w 258232"/>
                  <a:gd name="connsiteY2" fmla="*/ 355695 h 721265"/>
                  <a:gd name="connsiteX3" fmla="*/ 63624 w 258232"/>
                  <a:gd name="connsiteY3" fmla="*/ 516277 h 721265"/>
                  <a:gd name="connsiteX4" fmla="*/ 45559 w 258232"/>
                  <a:gd name="connsiteY4" fmla="*/ 453883 h 721265"/>
                  <a:gd name="connsiteX5" fmla="*/ 75024 w 258232"/>
                  <a:gd name="connsiteY5" fmla="*/ 480622 h 721265"/>
                  <a:gd name="connsiteX6" fmla="*/ 45051 w 258232"/>
                  <a:gd name="connsiteY6" fmla="*/ 442590 h 721265"/>
                  <a:gd name="connsiteX7" fmla="*/ 54541 w 258232"/>
                  <a:gd name="connsiteY7" fmla="*/ 544195 h 721265"/>
                  <a:gd name="connsiteX8" fmla="*/ 18125 w 258232"/>
                  <a:gd name="connsiteY8" fmla="*/ 639794 h 721265"/>
                  <a:gd name="connsiteX9" fmla="*/ 144394 w 258232"/>
                  <a:gd name="connsiteY9" fmla="*/ 709345 h 721265"/>
                  <a:gd name="connsiteX10" fmla="*/ 127234 w 258232"/>
                  <a:gd name="connsiteY10" fmla="*/ 637455 h 721265"/>
                  <a:gd name="connsiteX11" fmla="*/ 136068 w 258232"/>
                  <a:gd name="connsiteY11" fmla="*/ 695778 h 721265"/>
                  <a:gd name="connsiteX12" fmla="*/ 117606 w 258232"/>
                  <a:gd name="connsiteY12" fmla="*/ 604498 h 721265"/>
                  <a:gd name="connsiteX13" fmla="*/ 258156 w 258232"/>
                  <a:gd name="connsiteY13" fmla="*/ 458203 h 721265"/>
                  <a:gd name="connsiteX14" fmla="*/ 178687 w 258232"/>
                  <a:gd name="connsiteY14" fmla="*/ 185405 h 721265"/>
                  <a:gd name="connsiteX15" fmla="*/ 143637 w 258232"/>
                  <a:gd name="connsiteY15" fmla="*/ 0 h 72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232" h="721265">
                    <a:moveTo>
                      <a:pt x="143637" y="0"/>
                    </a:moveTo>
                    <a:cubicBezTo>
                      <a:pt x="143637" y="0"/>
                      <a:pt x="42421" y="3095"/>
                      <a:pt x="14987" y="72351"/>
                    </a:cubicBezTo>
                    <a:cubicBezTo>
                      <a:pt x="-12494" y="141580"/>
                      <a:pt x="-6761" y="265208"/>
                      <a:pt x="71055" y="355695"/>
                    </a:cubicBezTo>
                    <a:cubicBezTo>
                      <a:pt x="148834" y="446182"/>
                      <a:pt x="130548" y="519547"/>
                      <a:pt x="63624" y="516277"/>
                    </a:cubicBezTo>
                    <a:cubicBezTo>
                      <a:pt x="-3337" y="513108"/>
                      <a:pt x="26774" y="450502"/>
                      <a:pt x="45559" y="453883"/>
                    </a:cubicBezTo>
                    <a:cubicBezTo>
                      <a:pt x="64492" y="457226"/>
                      <a:pt x="75024" y="480622"/>
                      <a:pt x="75024" y="480622"/>
                    </a:cubicBezTo>
                    <a:cubicBezTo>
                      <a:pt x="75024" y="480622"/>
                      <a:pt x="78412" y="445860"/>
                      <a:pt x="45051" y="442590"/>
                    </a:cubicBezTo>
                    <a:cubicBezTo>
                      <a:pt x="11737" y="439495"/>
                      <a:pt x="-24826" y="520661"/>
                      <a:pt x="54541" y="544195"/>
                    </a:cubicBezTo>
                    <a:cubicBezTo>
                      <a:pt x="54541" y="544195"/>
                      <a:pt x="10620" y="584704"/>
                      <a:pt x="18125" y="639794"/>
                    </a:cubicBezTo>
                    <a:cubicBezTo>
                      <a:pt x="25657" y="694801"/>
                      <a:pt x="115335" y="744890"/>
                      <a:pt x="144394" y="709345"/>
                    </a:cubicBezTo>
                    <a:cubicBezTo>
                      <a:pt x="173425" y="673792"/>
                      <a:pt x="127234" y="637455"/>
                      <a:pt x="127234" y="637455"/>
                    </a:cubicBezTo>
                    <a:cubicBezTo>
                      <a:pt x="127234" y="637455"/>
                      <a:pt x="154890" y="683223"/>
                      <a:pt x="136068" y="695778"/>
                    </a:cubicBezTo>
                    <a:cubicBezTo>
                      <a:pt x="117246" y="708369"/>
                      <a:pt x="68240" y="635005"/>
                      <a:pt x="117606" y="604498"/>
                    </a:cubicBezTo>
                    <a:cubicBezTo>
                      <a:pt x="166936" y="574130"/>
                      <a:pt x="261294" y="525589"/>
                      <a:pt x="258156" y="458203"/>
                    </a:cubicBezTo>
                    <a:cubicBezTo>
                      <a:pt x="255026" y="390816"/>
                      <a:pt x="131813" y="240053"/>
                      <a:pt x="178687" y="185405"/>
                    </a:cubicBezTo>
                    <a:cubicBezTo>
                      <a:pt x="225561" y="130748"/>
                      <a:pt x="184604" y="7055"/>
                      <a:pt x="143637" y="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8" name="Freeform 587">
                <a:extLst>
                  <a:ext uri="{FF2B5EF4-FFF2-40B4-BE49-F238E27FC236}">
                    <a16:creationId xmlns:a16="http://schemas.microsoft.com/office/drawing/2014/main" id="{A85ED97F-AF0F-77B0-48FA-5601380FFDF8}"/>
                  </a:ext>
                </a:extLst>
              </p:cNvPr>
              <p:cNvSpPr/>
              <p:nvPr/>
            </p:nvSpPr>
            <p:spPr>
              <a:xfrm>
                <a:off x="3418793" y="-2547821"/>
                <a:ext cx="147393" cy="367106"/>
              </a:xfrm>
              <a:custGeom>
                <a:avLst/>
                <a:gdLst>
                  <a:gd name="connsiteX0" fmla="*/ 146998 w 147393"/>
                  <a:gd name="connsiteY0" fmla="*/ 367106 h 367106"/>
                  <a:gd name="connsiteX1" fmla="*/ 101637 w 147393"/>
                  <a:gd name="connsiteY1" fmla="*/ 315479 h 367106"/>
                  <a:gd name="connsiteX2" fmla="*/ 2230 w 147393"/>
                  <a:gd name="connsiteY2" fmla="*/ 179794 h 367106"/>
                  <a:gd name="connsiteX3" fmla="*/ 59701 w 147393"/>
                  <a:gd name="connsiteY3" fmla="*/ 25338 h 367106"/>
                  <a:gd name="connsiteX4" fmla="*/ 125222 w 147393"/>
                  <a:gd name="connsiteY4" fmla="*/ 183 h 367106"/>
                  <a:gd name="connsiteX5" fmla="*/ 63273 w 147393"/>
                  <a:gd name="connsiteY5" fmla="*/ 30054 h 367106"/>
                  <a:gd name="connsiteX6" fmla="*/ 10445 w 147393"/>
                  <a:gd name="connsiteY6" fmla="*/ 178182 h 367106"/>
                  <a:gd name="connsiteX7" fmla="*/ 105606 w 147393"/>
                  <a:gd name="connsiteY7" fmla="*/ 311049 h 367106"/>
                  <a:gd name="connsiteX8" fmla="*/ 146998 w 147393"/>
                  <a:gd name="connsiteY8" fmla="*/ 367106 h 367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393" h="367106">
                    <a:moveTo>
                      <a:pt x="146998" y="367106"/>
                    </a:moveTo>
                    <a:cubicBezTo>
                      <a:pt x="146998" y="366673"/>
                      <a:pt x="136327" y="342458"/>
                      <a:pt x="101637" y="315479"/>
                    </a:cubicBezTo>
                    <a:cubicBezTo>
                      <a:pt x="70880" y="287303"/>
                      <a:pt x="17304" y="248231"/>
                      <a:pt x="2230" y="179794"/>
                    </a:cubicBezTo>
                    <a:cubicBezTo>
                      <a:pt x="-8811" y="111901"/>
                      <a:pt x="22851" y="50051"/>
                      <a:pt x="59701" y="25338"/>
                    </a:cubicBezTo>
                    <a:cubicBezTo>
                      <a:pt x="96302" y="-388"/>
                      <a:pt x="125619" y="-535"/>
                      <a:pt x="125222" y="183"/>
                    </a:cubicBezTo>
                    <a:cubicBezTo>
                      <a:pt x="125831" y="1657"/>
                      <a:pt x="97418" y="4107"/>
                      <a:pt x="63273" y="30054"/>
                    </a:cubicBezTo>
                    <a:cubicBezTo>
                      <a:pt x="29055" y="54518"/>
                      <a:pt x="60" y="114167"/>
                      <a:pt x="10445" y="178182"/>
                    </a:cubicBezTo>
                    <a:cubicBezTo>
                      <a:pt x="24291" y="242327"/>
                      <a:pt x="75458" y="281731"/>
                      <a:pt x="105606" y="311049"/>
                    </a:cubicBezTo>
                    <a:cubicBezTo>
                      <a:pt x="139502" y="339188"/>
                      <a:pt x="149628" y="366673"/>
                      <a:pt x="146998" y="36710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9" name="Freeform 588">
                <a:extLst>
                  <a:ext uri="{FF2B5EF4-FFF2-40B4-BE49-F238E27FC236}">
                    <a16:creationId xmlns:a16="http://schemas.microsoft.com/office/drawing/2014/main" id="{B8862D15-038E-6CDC-7994-67231E9880A8}"/>
                  </a:ext>
                </a:extLst>
              </p:cNvPr>
              <p:cNvSpPr/>
              <p:nvPr/>
            </p:nvSpPr>
            <p:spPr>
              <a:xfrm>
                <a:off x="3456134" y="-2518879"/>
                <a:ext cx="109720" cy="120478"/>
              </a:xfrm>
              <a:custGeom>
                <a:avLst/>
                <a:gdLst>
                  <a:gd name="connsiteX0" fmla="*/ 871 w 109720"/>
                  <a:gd name="connsiteY0" fmla="*/ 120457 h 120478"/>
                  <a:gd name="connsiteX1" fmla="*/ 36031 w 109720"/>
                  <a:gd name="connsiteY1" fmla="*/ 43638 h 120478"/>
                  <a:gd name="connsiteX2" fmla="*/ 109693 w 109720"/>
                  <a:gd name="connsiteY2" fmla="*/ 209 h 120478"/>
                  <a:gd name="connsiteX3" fmla="*/ 41874 w 109720"/>
                  <a:gd name="connsiteY3" fmla="*/ 49570 h 120478"/>
                  <a:gd name="connsiteX4" fmla="*/ 871 w 109720"/>
                  <a:gd name="connsiteY4" fmla="*/ 120457 h 120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720" h="120478">
                    <a:moveTo>
                      <a:pt x="871" y="120457"/>
                    </a:moveTo>
                    <a:cubicBezTo>
                      <a:pt x="-1686" y="121608"/>
                      <a:pt x="-893" y="77525"/>
                      <a:pt x="36031" y="43638"/>
                    </a:cubicBezTo>
                    <a:cubicBezTo>
                      <a:pt x="71081" y="10138"/>
                      <a:pt x="109296" y="-1771"/>
                      <a:pt x="109693" y="209"/>
                    </a:cubicBezTo>
                    <a:cubicBezTo>
                      <a:pt x="110847" y="2549"/>
                      <a:pt x="75262" y="17654"/>
                      <a:pt x="41874" y="49570"/>
                    </a:cubicBezTo>
                    <a:cubicBezTo>
                      <a:pt x="7111" y="81486"/>
                      <a:pt x="3178" y="121028"/>
                      <a:pt x="871" y="120457"/>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0" name="Freeform 589">
                <a:extLst>
                  <a:ext uri="{FF2B5EF4-FFF2-40B4-BE49-F238E27FC236}">
                    <a16:creationId xmlns:a16="http://schemas.microsoft.com/office/drawing/2014/main" id="{31EDD566-F142-CE7C-BA8E-718A7DF4CF22}"/>
                  </a:ext>
                </a:extLst>
              </p:cNvPr>
              <p:cNvSpPr/>
              <p:nvPr/>
            </p:nvSpPr>
            <p:spPr>
              <a:xfrm>
                <a:off x="3477221" y="-2490024"/>
                <a:ext cx="124879" cy="385570"/>
              </a:xfrm>
              <a:custGeom>
                <a:avLst/>
                <a:gdLst>
                  <a:gd name="connsiteX0" fmla="*/ 122068 w 124879"/>
                  <a:gd name="connsiteY0" fmla="*/ 385556 h 385570"/>
                  <a:gd name="connsiteX1" fmla="*/ 110095 w 124879"/>
                  <a:gd name="connsiteY1" fmla="*/ 322729 h 385570"/>
                  <a:gd name="connsiteX2" fmla="*/ 17030 w 124879"/>
                  <a:gd name="connsiteY2" fmla="*/ 195435 h 385570"/>
                  <a:gd name="connsiteX3" fmla="*/ 40070 w 124879"/>
                  <a:gd name="connsiteY3" fmla="*/ 46045 h 385570"/>
                  <a:gd name="connsiteX4" fmla="*/ 87018 w 124879"/>
                  <a:gd name="connsiteY4" fmla="*/ 27 h 385570"/>
                  <a:gd name="connsiteX5" fmla="*/ 44722 w 124879"/>
                  <a:gd name="connsiteY5" fmla="*/ 49646 h 385570"/>
                  <a:gd name="connsiteX6" fmla="*/ 24276 w 124879"/>
                  <a:gd name="connsiteY6" fmla="*/ 191226 h 385570"/>
                  <a:gd name="connsiteX7" fmla="*/ 115505 w 124879"/>
                  <a:gd name="connsiteY7" fmla="*/ 320353 h 385570"/>
                  <a:gd name="connsiteX8" fmla="*/ 122068 w 124879"/>
                  <a:gd name="connsiteY8" fmla="*/ 385556 h 3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879" h="385570">
                    <a:moveTo>
                      <a:pt x="122068" y="385556"/>
                    </a:moveTo>
                    <a:cubicBezTo>
                      <a:pt x="119908" y="385731"/>
                      <a:pt x="126905" y="359397"/>
                      <a:pt x="110095" y="322729"/>
                    </a:cubicBezTo>
                    <a:cubicBezTo>
                      <a:pt x="94560" y="285351"/>
                      <a:pt x="50962" y="248545"/>
                      <a:pt x="17030" y="195435"/>
                    </a:cubicBezTo>
                    <a:cubicBezTo>
                      <a:pt x="-22774" y="137361"/>
                      <a:pt x="16568" y="74257"/>
                      <a:pt x="40070" y="46045"/>
                    </a:cubicBezTo>
                    <a:cubicBezTo>
                      <a:pt x="65787" y="14203"/>
                      <a:pt x="86483" y="-728"/>
                      <a:pt x="87018" y="27"/>
                    </a:cubicBezTo>
                    <a:cubicBezTo>
                      <a:pt x="87997" y="967"/>
                      <a:pt x="68815" y="17482"/>
                      <a:pt x="44722" y="49646"/>
                    </a:cubicBezTo>
                    <a:cubicBezTo>
                      <a:pt x="22550" y="79434"/>
                      <a:pt x="-12971" y="137508"/>
                      <a:pt x="24276" y="191226"/>
                    </a:cubicBezTo>
                    <a:cubicBezTo>
                      <a:pt x="56658" y="242245"/>
                      <a:pt x="100689" y="280884"/>
                      <a:pt x="115505" y="320353"/>
                    </a:cubicBezTo>
                    <a:cubicBezTo>
                      <a:pt x="131622" y="359471"/>
                      <a:pt x="122068" y="386275"/>
                      <a:pt x="122068" y="38555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1" name="Freeform 590">
                <a:extLst>
                  <a:ext uri="{FF2B5EF4-FFF2-40B4-BE49-F238E27FC236}">
                    <a16:creationId xmlns:a16="http://schemas.microsoft.com/office/drawing/2014/main" id="{E3701F47-EDC4-E010-F494-2EA8CF631D09}"/>
                  </a:ext>
                </a:extLst>
              </p:cNvPr>
              <p:cNvSpPr/>
              <p:nvPr/>
            </p:nvSpPr>
            <p:spPr>
              <a:xfrm>
                <a:off x="3456665" y="-2127659"/>
                <a:ext cx="116179" cy="121205"/>
              </a:xfrm>
              <a:custGeom>
                <a:avLst/>
                <a:gdLst>
                  <a:gd name="connsiteX0" fmla="*/ 90 w 116179"/>
                  <a:gd name="connsiteY0" fmla="*/ 119399 h 121205"/>
                  <a:gd name="connsiteX1" fmla="*/ 83491 w 116179"/>
                  <a:gd name="connsiteY1" fmla="*/ 85466 h 121205"/>
                  <a:gd name="connsiteX2" fmla="*/ 113639 w 116179"/>
                  <a:gd name="connsiteY2" fmla="*/ 54 h 121205"/>
                  <a:gd name="connsiteX3" fmla="*/ 89657 w 116179"/>
                  <a:gd name="connsiteY3" fmla="*/ 91085 h 121205"/>
                  <a:gd name="connsiteX4" fmla="*/ 90 w 116179"/>
                  <a:gd name="connsiteY4" fmla="*/ 119399 h 121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179" h="121205">
                    <a:moveTo>
                      <a:pt x="90" y="119399"/>
                    </a:moveTo>
                    <a:cubicBezTo>
                      <a:pt x="-1784" y="114545"/>
                      <a:pt x="47684" y="123396"/>
                      <a:pt x="83491" y="85466"/>
                    </a:cubicBezTo>
                    <a:cubicBezTo>
                      <a:pt x="116879" y="46246"/>
                      <a:pt x="110353" y="-1208"/>
                      <a:pt x="113639" y="54"/>
                    </a:cubicBezTo>
                    <a:cubicBezTo>
                      <a:pt x="114608" y="-1853"/>
                      <a:pt x="126332" y="47149"/>
                      <a:pt x="89657" y="91085"/>
                    </a:cubicBezTo>
                    <a:cubicBezTo>
                      <a:pt x="48875" y="132929"/>
                      <a:pt x="-2439" y="118754"/>
                      <a:pt x="90" y="11939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2" name="Freeform 591">
                <a:extLst>
                  <a:ext uri="{FF2B5EF4-FFF2-40B4-BE49-F238E27FC236}">
                    <a16:creationId xmlns:a16="http://schemas.microsoft.com/office/drawing/2014/main" id="{E8BA9543-7F0F-4DBD-47D3-D4D4DC2B8D72}"/>
                  </a:ext>
                </a:extLst>
              </p:cNvPr>
              <p:cNvSpPr/>
              <p:nvPr/>
            </p:nvSpPr>
            <p:spPr>
              <a:xfrm>
                <a:off x="3475189" y="-2408482"/>
                <a:ext cx="165713" cy="560727"/>
              </a:xfrm>
              <a:custGeom>
                <a:avLst/>
                <a:gdLst>
                  <a:gd name="connsiteX0" fmla="*/ 63093 w 165713"/>
                  <a:gd name="connsiteY0" fmla="*/ 551804 h 560727"/>
                  <a:gd name="connsiteX1" fmla="*/ 36878 w 165713"/>
                  <a:gd name="connsiteY1" fmla="*/ 559615 h 560727"/>
                  <a:gd name="connsiteX2" fmla="*/ 711 w 165713"/>
                  <a:gd name="connsiteY2" fmla="*/ 496291 h 560727"/>
                  <a:gd name="connsiteX3" fmla="*/ 157424 w 165713"/>
                  <a:gd name="connsiteY3" fmla="*/ 308758 h 560727"/>
                  <a:gd name="connsiteX4" fmla="*/ 50650 w 165713"/>
                  <a:gd name="connsiteY4" fmla="*/ 86261 h 560727"/>
                  <a:gd name="connsiteX5" fmla="*/ 102897 w 165713"/>
                  <a:gd name="connsiteY5" fmla="*/ 20 h 560727"/>
                  <a:gd name="connsiteX6" fmla="*/ 56493 w 165713"/>
                  <a:gd name="connsiteY6" fmla="*/ 85754 h 560727"/>
                  <a:gd name="connsiteX7" fmla="*/ 165713 w 165713"/>
                  <a:gd name="connsiteY7" fmla="*/ 309808 h 560727"/>
                  <a:gd name="connsiteX8" fmla="*/ 6591 w 165713"/>
                  <a:gd name="connsiteY8" fmla="*/ 496935 h 560727"/>
                  <a:gd name="connsiteX9" fmla="*/ 37745 w 165713"/>
                  <a:gd name="connsiteY9" fmla="*/ 556483 h 560727"/>
                  <a:gd name="connsiteX10" fmla="*/ 63093 w 165713"/>
                  <a:gd name="connsiteY10" fmla="*/ 551804 h 560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5713" h="560727">
                    <a:moveTo>
                      <a:pt x="63093" y="551804"/>
                    </a:moveTo>
                    <a:cubicBezTo>
                      <a:pt x="64100" y="551086"/>
                      <a:pt x="56890" y="564617"/>
                      <a:pt x="36878" y="559615"/>
                    </a:cubicBezTo>
                    <a:cubicBezTo>
                      <a:pt x="17834" y="556916"/>
                      <a:pt x="-4264" y="530362"/>
                      <a:pt x="711" y="496291"/>
                    </a:cubicBezTo>
                    <a:cubicBezTo>
                      <a:pt x="3093" y="416810"/>
                      <a:pt x="135463" y="406015"/>
                      <a:pt x="157424" y="308758"/>
                    </a:cubicBezTo>
                    <a:cubicBezTo>
                      <a:pt x="157027" y="210137"/>
                      <a:pt x="51481" y="157719"/>
                      <a:pt x="50650" y="86261"/>
                    </a:cubicBezTo>
                    <a:cubicBezTo>
                      <a:pt x="50798" y="14730"/>
                      <a:pt x="107808" y="-634"/>
                      <a:pt x="102897" y="20"/>
                    </a:cubicBezTo>
                    <a:cubicBezTo>
                      <a:pt x="108454" y="1024"/>
                      <a:pt x="54435" y="19556"/>
                      <a:pt x="56493" y="85754"/>
                    </a:cubicBezTo>
                    <a:cubicBezTo>
                      <a:pt x="57038" y="152966"/>
                      <a:pt x="163405" y="201608"/>
                      <a:pt x="165713" y="309808"/>
                    </a:cubicBezTo>
                    <a:cubicBezTo>
                      <a:pt x="138528" y="416156"/>
                      <a:pt x="7422" y="423534"/>
                      <a:pt x="6591" y="496935"/>
                    </a:cubicBezTo>
                    <a:cubicBezTo>
                      <a:pt x="1394" y="528667"/>
                      <a:pt x="20327" y="552808"/>
                      <a:pt x="37745" y="556483"/>
                    </a:cubicBezTo>
                    <a:cubicBezTo>
                      <a:pt x="55884" y="561946"/>
                      <a:pt x="62733" y="550800"/>
                      <a:pt x="63093" y="551804"/>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3" name="Freeform 592">
                <a:extLst>
                  <a:ext uri="{FF2B5EF4-FFF2-40B4-BE49-F238E27FC236}">
                    <a16:creationId xmlns:a16="http://schemas.microsoft.com/office/drawing/2014/main" id="{A0D3F928-2EC8-4452-44A2-376A47FD82BC}"/>
                  </a:ext>
                </a:extLst>
              </p:cNvPr>
              <p:cNvSpPr/>
              <p:nvPr/>
            </p:nvSpPr>
            <p:spPr>
              <a:xfrm>
                <a:off x="3436317" y="-2013758"/>
                <a:ext cx="73997" cy="180323"/>
              </a:xfrm>
              <a:custGeom>
                <a:avLst/>
                <a:gdLst>
                  <a:gd name="connsiteX0" fmla="*/ 65004 w 73997"/>
                  <a:gd name="connsiteY0" fmla="*/ 179103 h 180323"/>
                  <a:gd name="connsiteX1" fmla="*/ 204 w 73997"/>
                  <a:gd name="connsiteY1" fmla="*/ 88542 h 180323"/>
                  <a:gd name="connsiteX2" fmla="*/ 73764 w 73997"/>
                  <a:gd name="connsiteY2" fmla="*/ 210 h 180323"/>
                  <a:gd name="connsiteX3" fmla="*/ 8502 w 73997"/>
                  <a:gd name="connsiteY3" fmla="*/ 89297 h 180323"/>
                  <a:gd name="connsiteX4" fmla="*/ 65004 w 73997"/>
                  <a:gd name="connsiteY4" fmla="*/ 179103 h 180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97" h="180323">
                    <a:moveTo>
                      <a:pt x="65004" y="179103"/>
                    </a:moveTo>
                    <a:cubicBezTo>
                      <a:pt x="68678" y="186039"/>
                      <a:pt x="-4338" y="164421"/>
                      <a:pt x="204" y="88542"/>
                    </a:cubicBezTo>
                    <a:cubicBezTo>
                      <a:pt x="9545" y="15500"/>
                      <a:pt x="77374" y="-2203"/>
                      <a:pt x="73764" y="210"/>
                    </a:cubicBezTo>
                    <a:cubicBezTo>
                      <a:pt x="78269" y="2006"/>
                      <a:pt x="16035" y="23237"/>
                      <a:pt x="8502" y="89297"/>
                    </a:cubicBezTo>
                    <a:cubicBezTo>
                      <a:pt x="3739" y="157402"/>
                      <a:pt x="68355" y="181074"/>
                      <a:pt x="65004" y="17910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4" name="Freeform 593">
                <a:extLst>
                  <a:ext uri="{FF2B5EF4-FFF2-40B4-BE49-F238E27FC236}">
                    <a16:creationId xmlns:a16="http://schemas.microsoft.com/office/drawing/2014/main" id="{0D050D66-57B1-B6F6-D18A-465869A205EE}"/>
                  </a:ext>
                </a:extLst>
              </p:cNvPr>
              <p:cNvSpPr/>
              <p:nvPr/>
            </p:nvSpPr>
            <p:spPr>
              <a:xfrm>
                <a:off x="3511847" y="-3016682"/>
                <a:ext cx="839398" cy="482281"/>
              </a:xfrm>
              <a:custGeom>
                <a:avLst/>
                <a:gdLst>
                  <a:gd name="connsiteX0" fmla="*/ 547149 w 839398"/>
                  <a:gd name="connsiteY0" fmla="*/ 17067 h 482281"/>
                  <a:gd name="connsiteX1" fmla="*/ 839399 w 839398"/>
                  <a:gd name="connsiteY1" fmla="*/ 422059 h 482281"/>
                  <a:gd name="connsiteX2" fmla="*/ 577944 w 839398"/>
                  <a:gd name="connsiteY2" fmla="*/ 173366 h 482281"/>
                  <a:gd name="connsiteX3" fmla="*/ 617 w 839398"/>
                  <a:gd name="connsiteY3" fmla="*/ 468435 h 482281"/>
                  <a:gd name="connsiteX4" fmla="*/ 19762 w 839398"/>
                  <a:gd name="connsiteY4" fmla="*/ 318759 h 482281"/>
                  <a:gd name="connsiteX5" fmla="*/ 547149 w 839398"/>
                  <a:gd name="connsiteY5" fmla="*/ 17067 h 482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9398" h="482281">
                    <a:moveTo>
                      <a:pt x="547149" y="17067"/>
                    </a:moveTo>
                    <a:cubicBezTo>
                      <a:pt x="756072" y="75676"/>
                      <a:pt x="829882" y="253528"/>
                      <a:pt x="839399" y="422059"/>
                    </a:cubicBezTo>
                    <a:cubicBezTo>
                      <a:pt x="696071" y="474404"/>
                      <a:pt x="613169" y="321237"/>
                      <a:pt x="577944" y="173366"/>
                    </a:cubicBezTo>
                    <a:cubicBezTo>
                      <a:pt x="577944" y="173366"/>
                      <a:pt x="321999" y="559282"/>
                      <a:pt x="617" y="468435"/>
                    </a:cubicBezTo>
                    <a:cubicBezTo>
                      <a:pt x="-2051" y="419213"/>
                      <a:pt x="3866" y="368627"/>
                      <a:pt x="19762" y="318759"/>
                    </a:cubicBezTo>
                    <a:cubicBezTo>
                      <a:pt x="89972" y="98206"/>
                      <a:pt x="299466" y="-52336"/>
                      <a:pt x="547149" y="17067"/>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5" name="Freeform 594">
                <a:extLst>
                  <a:ext uri="{FF2B5EF4-FFF2-40B4-BE49-F238E27FC236}">
                    <a16:creationId xmlns:a16="http://schemas.microsoft.com/office/drawing/2014/main" id="{C6225679-7197-01E5-AD84-59936A134853}"/>
                  </a:ext>
                </a:extLst>
              </p:cNvPr>
              <p:cNvSpPr/>
              <p:nvPr/>
            </p:nvSpPr>
            <p:spPr>
              <a:xfrm>
                <a:off x="3512463" y="-2843315"/>
                <a:ext cx="839440" cy="691222"/>
              </a:xfrm>
              <a:custGeom>
                <a:avLst/>
                <a:gdLst>
                  <a:gd name="connsiteX0" fmla="*/ 577327 w 839440"/>
                  <a:gd name="connsiteY0" fmla="*/ 0 h 691222"/>
                  <a:gd name="connsiteX1" fmla="*/ 838782 w 839440"/>
                  <a:gd name="connsiteY1" fmla="*/ 248693 h 691222"/>
                  <a:gd name="connsiteX2" fmla="*/ 819711 w 839440"/>
                  <a:gd name="connsiteY2" fmla="*/ 398903 h 691222"/>
                  <a:gd name="connsiteX3" fmla="*/ 292360 w 839440"/>
                  <a:gd name="connsiteY3" fmla="*/ 671452 h 691222"/>
                  <a:gd name="connsiteX4" fmla="*/ 0 w 839440"/>
                  <a:gd name="connsiteY4" fmla="*/ 295069 h 691222"/>
                  <a:gd name="connsiteX5" fmla="*/ 577327 w 839440"/>
                  <a:gd name="connsiteY5" fmla="*/ 0 h 691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9440" h="691222">
                    <a:moveTo>
                      <a:pt x="577327" y="0"/>
                    </a:moveTo>
                    <a:cubicBezTo>
                      <a:pt x="640642" y="197094"/>
                      <a:pt x="743270" y="276823"/>
                      <a:pt x="838782" y="248693"/>
                    </a:cubicBezTo>
                    <a:cubicBezTo>
                      <a:pt x="841561" y="298127"/>
                      <a:pt x="835607" y="348934"/>
                      <a:pt x="819711" y="398903"/>
                    </a:cubicBezTo>
                    <a:cubicBezTo>
                      <a:pt x="749538" y="619466"/>
                      <a:pt x="513468" y="741510"/>
                      <a:pt x="292360" y="671452"/>
                    </a:cubicBezTo>
                    <a:cubicBezTo>
                      <a:pt x="121192" y="617265"/>
                      <a:pt x="9342" y="463849"/>
                      <a:pt x="0" y="295069"/>
                    </a:cubicBezTo>
                    <a:cubicBezTo>
                      <a:pt x="321382" y="385916"/>
                      <a:pt x="577327" y="0"/>
                      <a:pt x="577327"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6" name="Freeform 595">
                <a:extLst>
                  <a:ext uri="{FF2B5EF4-FFF2-40B4-BE49-F238E27FC236}">
                    <a16:creationId xmlns:a16="http://schemas.microsoft.com/office/drawing/2014/main" id="{D3E658F8-D43D-297B-B071-E13557A5757B}"/>
                  </a:ext>
                </a:extLst>
              </p:cNvPr>
              <p:cNvSpPr/>
              <p:nvPr/>
            </p:nvSpPr>
            <p:spPr>
              <a:xfrm>
                <a:off x="3515468" y="-2906752"/>
                <a:ext cx="540529" cy="355024"/>
              </a:xfrm>
              <a:custGeom>
                <a:avLst/>
                <a:gdLst>
                  <a:gd name="connsiteX0" fmla="*/ 23 w 540529"/>
                  <a:gd name="connsiteY0" fmla="*/ 354582 h 355024"/>
                  <a:gd name="connsiteX1" fmla="*/ 309479 w 540529"/>
                  <a:gd name="connsiteY1" fmla="*/ 238728 h 355024"/>
                  <a:gd name="connsiteX2" fmla="*/ 540463 w 540529"/>
                  <a:gd name="connsiteY2" fmla="*/ 38 h 355024"/>
                  <a:gd name="connsiteX3" fmla="*/ 303239 w 540529"/>
                  <a:gd name="connsiteY3" fmla="*/ 229913 h 355024"/>
                  <a:gd name="connsiteX4" fmla="*/ 23 w 540529"/>
                  <a:gd name="connsiteY4" fmla="*/ 354582 h 355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529" h="355024">
                    <a:moveTo>
                      <a:pt x="23" y="354582"/>
                    </a:moveTo>
                    <a:cubicBezTo>
                      <a:pt x="-2211" y="357244"/>
                      <a:pt x="157594" y="351312"/>
                      <a:pt x="309479" y="238728"/>
                    </a:cubicBezTo>
                    <a:cubicBezTo>
                      <a:pt x="460921" y="130252"/>
                      <a:pt x="543205" y="683"/>
                      <a:pt x="540463" y="38"/>
                    </a:cubicBezTo>
                    <a:cubicBezTo>
                      <a:pt x="538193" y="-2513"/>
                      <a:pt x="452696" y="122948"/>
                      <a:pt x="303239" y="229913"/>
                    </a:cubicBezTo>
                    <a:cubicBezTo>
                      <a:pt x="153736" y="340839"/>
                      <a:pt x="-1851" y="351091"/>
                      <a:pt x="23" y="354582"/>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7" name="Freeform 596">
                <a:extLst>
                  <a:ext uri="{FF2B5EF4-FFF2-40B4-BE49-F238E27FC236}">
                    <a16:creationId xmlns:a16="http://schemas.microsoft.com/office/drawing/2014/main" id="{2523FC83-3B47-CEBC-A6FA-055DF115FD66}"/>
                  </a:ext>
                </a:extLst>
              </p:cNvPr>
              <p:cNvSpPr/>
              <p:nvPr/>
            </p:nvSpPr>
            <p:spPr>
              <a:xfrm>
                <a:off x="3517945" y="-2967765"/>
                <a:ext cx="319682" cy="407791"/>
              </a:xfrm>
              <a:custGeom>
                <a:avLst/>
                <a:gdLst>
                  <a:gd name="connsiteX0" fmla="*/ 1 w 319682"/>
                  <a:gd name="connsiteY0" fmla="*/ 407757 h 407791"/>
                  <a:gd name="connsiteX1" fmla="*/ 110587 w 319682"/>
                  <a:gd name="connsiteY1" fmla="*/ 163955 h 407791"/>
                  <a:gd name="connsiteX2" fmla="*/ 319657 w 319682"/>
                  <a:gd name="connsiteY2" fmla="*/ 499 h 407791"/>
                  <a:gd name="connsiteX3" fmla="*/ 101901 w 319682"/>
                  <a:gd name="connsiteY3" fmla="*/ 157581 h 407791"/>
                  <a:gd name="connsiteX4" fmla="*/ 1 w 319682"/>
                  <a:gd name="connsiteY4" fmla="*/ 407757 h 407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682" h="407791">
                    <a:moveTo>
                      <a:pt x="1" y="407757"/>
                    </a:moveTo>
                    <a:cubicBezTo>
                      <a:pt x="5734" y="410198"/>
                      <a:pt x="22682" y="285243"/>
                      <a:pt x="110587" y="163955"/>
                    </a:cubicBezTo>
                    <a:cubicBezTo>
                      <a:pt x="199361" y="41331"/>
                      <a:pt x="321707" y="1144"/>
                      <a:pt x="319657" y="499"/>
                    </a:cubicBezTo>
                    <a:cubicBezTo>
                      <a:pt x="320627" y="-4861"/>
                      <a:pt x="192835" y="31982"/>
                      <a:pt x="101901" y="157581"/>
                    </a:cubicBezTo>
                    <a:cubicBezTo>
                      <a:pt x="11974" y="281863"/>
                      <a:pt x="-146" y="409304"/>
                      <a:pt x="1" y="407757"/>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8" name="Freeform 597">
                <a:extLst>
                  <a:ext uri="{FF2B5EF4-FFF2-40B4-BE49-F238E27FC236}">
                    <a16:creationId xmlns:a16="http://schemas.microsoft.com/office/drawing/2014/main" id="{AF529858-4377-44E0-6DD6-F973677D789B}"/>
                  </a:ext>
                </a:extLst>
              </p:cNvPr>
              <p:cNvSpPr/>
              <p:nvPr/>
            </p:nvSpPr>
            <p:spPr>
              <a:xfrm>
                <a:off x="3529124" y="-2926989"/>
                <a:ext cx="428876" cy="373665"/>
              </a:xfrm>
              <a:custGeom>
                <a:avLst/>
                <a:gdLst>
                  <a:gd name="connsiteX0" fmla="*/ 1 w 428876"/>
                  <a:gd name="connsiteY0" fmla="*/ 372626 h 373665"/>
                  <a:gd name="connsiteX1" fmla="*/ 222733 w 428876"/>
                  <a:gd name="connsiteY1" fmla="*/ 194056 h 373665"/>
                  <a:gd name="connsiteX2" fmla="*/ 428877 w 428876"/>
                  <a:gd name="connsiteY2" fmla="*/ 2176 h 373665"/>
                  <a:gd name="connsiteX3" fmla="*/ 213825 w 428876"/>
                  <a:gd name="connsiteY3" fmla="*/ 187903 h 373665"/>
                  <a:gd name="connsiteX4" fmla="*/ 1 w 428876"/>
                  <a:gd name="connsiteY4" fmla="*/ 372626 h 373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8876" h="373665">
                    <a:moveTo>
                      <a:pt x="1" y="372626"/>
                    </a:moveTo>
                    <a:cubicBezTo>
                      <a:pt x="-322" y="381257"/>
                      <a:pt x="137310" y="337404"/>
                      <a:pt x="222733" y="194056"/>
                    </a:cubicBezTo>
                    <a:cubicBezTo>
                      <a:pt x="302599" y="50459"/>
                      <a:pt x="427031" y="-5202"/>
                      <a:pt x="428877" y="2176"/>
                    </a:cubicBezTo>
                    <a:cubicBezTo>
                      <a:pt x="427068" y="-12110"/>
                      <a:pt x="293691" y="43302"/>
                      <a:pt x="213825" y="187903"/>
                    </a:cubicBezTo>
                    <a:cubicBezTo>
                      <a:pt x="129372" y="329271"/>
                      <a:pt x="-470" y="374570"/>
                      <a:pt x="1" y="37262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9" name="Freeform 598">
                <a:extLst>
                  <a:ext uri="{FF2B5EF4-FFF2-40B4-BE49-F238E27FC236}">
                    <a16:creationId xmlns:a16="http://schemas.microsoft.com/office/drawing/2014/main" id="{BDA0DFDF-F4E7-9CEF-8D31-631AD82311E6}"/>
                  </a:ext>
                </a:extLst>
              </p:cNvPr>
              <p:cNvSpPr/>
              <p:nvPr/>
            </p:nvSpPr>
            <p:spPr>
              <a:xfrm>
                <a:off x="3523222" y="-2943588"/>
                <a:ext cx="335028" cy="387587"/>
              </a:xfrm>
              <a:custGeom>
                <a:avLst/>
                <a:gdLst>
                  <a:gd name="connsiteX0" fmla="*/ 23 w 335028"/>
                  <a:gd name="connsiteY0" fmla="*/ 387393 h 387587"/>
                  <a:gd name="connsiteX1" fmla="*/ 56054 w 335028"/>
                  <a:gd name="connsiteY1" fmla="*/ 336153 h 387587"/>
                  <a:gd name="connsiteX2" fmla="*/ 148908 w 335028"/>
                  <a:gd name="connsiteY2" fmla="*/ 177773 h 387587"/>
                  <a:gd name="connsiteX3" fmla="*/ 334965 w 335028"/>
                  <a:gd name="connsiteY3" fmla="*/ 68 h 387587"/>
                  <a:gd name="connsiteX4" fmla="*/ 140000 w 335028"/>
                  <a:gd name="connsiteY4" fmla="*/ 171620 h 387587"/>
                  <a:gd name="connsiteX5" fmla="*/ 49491 w 335028"/>
                  <a:gd name="connsiteY5" fmla="*/ 332193 h 387587"/>
                  <a:gd name="connsiteX6" fmla="*/ 23 w 335028"/>
                  <a:gd name="connsiteY6" fmla="*/ 387393 h 387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28" h="387587">
                    <a:moveTo>
                      <a:pt x="23" y="387393"/>
                    </a:moveTo>
                    <a:cubicBezTo>
                      <a:pt x="-300" y="389226"/>
                      <a:pt x="31823" y="378578"/>
                      <a:pt x="56054" y="336153"/>
                    </a:cubicBezTo>
                    <a:cubicBezTo>
                      <a:pt x="82417" y="296869"/>
                      <a:pt x="109566" y="236630"/>
                      <a:pt x="148908" y="177773"/>
                    </a:cubicBezTo>
                    <a:cubicBezTo>
                      <a:pt x="231985" y="60943"/>
                      <a:pt x="337993" y="3016"/>
                      <a:pt x="334965" y="68"/>
                    </a:cubicBezTo>
                    <a:cubicBezTo>
                      <a:pt x="335187" y="-2198"/>
                      <a:pt x="225348" y="52054"/>
                      <a:pt x="140000" y="171620"/>
                    </a:cubicBezTo>
                    <a:cubicBezTo>
                      <a:pt x="99578" y="232458"/>
                      <a:pt x="74082" y="292043"/>
                      <a:pt x="49491" y="332193"/>
                    </a:cubicBezTo>
                    <a:cubicBezTo>
                      <a:pt x="27642" y="374470"/>
                      <a:pt x="-919" y="386021"/>
                      <a:pt x="23" y="38739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0" name="Freeform 599">
                <a:extLst>
                  <a:ext uri="{FF2B5EF4-FFF2-40B4-BE49-F238E27FC236}">
                    <a16:creationId xmlns:a16="http://schemas.microsoft.com/office/drawing/2014/main" id="{989E13A1-532B-BDFE-1771-D1D68F732F2E}"/>
                  </a:ext>
                </a:extLst>
              </p:cNvPr>
              <p:cNvSpPr/>
              <p:nvPr/>
            </p:nvSpPr>
            <p:spPr>
              <a:xfrm>
                <a:off x="4092580" y="-2893065"/>
                <a:ext cx="249397" cy="268651"/>
              </a:xfrm>
              <a:custGeom>
                <a:avLst/>
                <a:gdLst>
                  <a:gd name="connsiteX0" fmla="*/ 249397 w 249397"/>
                  <a:gd name="connsiteY0" fmla="*/ 268609 h 268651"/>
                  <a:gd name="connsiteX1" fmla="*/ 166430 w 249397"/>
                  <a:gd name="connsiteY1" fmla="*/ 96485 h 268651"/>
                  <a:gd name="connsiteX2" fmla="*/ 25 w 249397"/>
                  <a:gd name="connsiteY2" fmla="*/ 94 h 268651"/>
                  <a:gd name="connsiteX3" fmla="*/ 161741 w 249397"/>
                  <a:gd name="connsiteY3" fmla="*/ 101017 h 268651"/>
                  <a:gd name="connsiteX4" fmla="*/ 249397 w 249397"/>
                  <a:gd name="connsiteY4" fmla="*/ 268609 h 268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397" h="268651">
                    <a:moveTo>
                      <a:pt x="249397" y="268609"/>
                    </a:moveTo>
                    <a:cubicBezTo>
                      <a:pt x="249397" y="270883"/>
                      <a:pt x="244782" y="175211"/>
                      <a:pt x="166430" y="96485"/>
                    </a:cubicBezTo>
                    <a:cubicBezTo>
                      <a:pt x="89629" y="18230"/>
                      <a:pt x="-916" y="-1564"/>
                      <a:pt x="25" y="94"/>
                    </a:cubicBezTo>
                    <a:cubicBezTo>
                      <a:pt x="-1710" y="1862"/>
                      <a:pt x="86666" y="24273"/>
                      <a:pt x="161741" y="101017"/>
                    </a:cubicBezTo>
                    <a:cubicBezTo>
                      <a:pt x="238440" y="177762"/>
                      <a:pt x="245760" y="270948"/>
                      <a:pt x="249397" y="26860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1" name="Freeform 600">
                <a:extLst>
                  <a:ext uri="{FF2B5EF4-FFF2-40B4-BE49-F238E27FC236}">
                    <a16:creationId xmlns:a16="http://schemas.microsoft.com/office/drawing/2014/main" id="{A068A179-3711-392A-A69B-7FC82DF84FE4}"/>
                  </a:ext>
                </a:extLst>
              </p:cNvPr>
              <p:cNvSpPr/>
              <p:nvPr/>
            </p:nvSpPr>
            <p:spPr>
              <a:xfrm>
                <a:off x="3452831" y="-2615238"/>
                <a:ext cx="63887" cy="70620"/>
              </a:xfrm>
              <a:custGeom>
                <a:avLst/>
                <a:gdLst>
                  <a:gd name="connsiteX0" fmla="*/ 48740 w 63887"/>
                  <a:gd name="connsiteY0" fmla="*/ 287 h 70620"/>
                  <a:gd name="connsiteX1" fmla="*/ 1432 w 63887"/>
                  <a:gd name="connsiteY1" fmla="*/ 40510 h 70620"/>
                  <a:gd name="connsiteX2" fmla="*/ 63888 w 63887"/>
                  <a:gd name="connsiteY2" fmla="*/ 70621 h 70620"/>
                  <a:gd name="connsiteX3" fmla="*/ 48740 w 63887"/>
                  <a:gd name="connsiteY3" fmla="*/ 287 h 70620"/>
                </a:gdLst>
                <a:ahLst/>
                <a:cxnLst>
                  <a:cxn ang="0">
                    <a:pos x="connsiteX0" y="connsiteY0"/>
                  </a:cxn>
                  <a:cxn ang="0">
                    <a:pos x="connsiteX1" y="connsiteY1"/>
                  </a:cxn>
                  <a:cxn ang="0">
                    <a:pos x="connsiteX2" y="connsiteY2"/>
                  </a:cxn>
                  <a:cxn ang="0">
                    <a:pos x="connsiteX3" y="connsiteY3"/>
                  </a:cxn>
                </a:cxnLst>
                <a:rect l="l" t="t" r="r" b="b"/>
                <a:pathLst>
                  <a:path w="63887" h="70620">
                    <a:moveTo>
                      <a:pt x="48740" y="287"/>
                    </a:moveTo>
                    <a:cubicBezTo>
                      <a:pt x="39223" y="-3425"/>
                      <a:pt x="-8842" y="29964"/>
                      <a:pt x="1432" y="40510"/>
                    </a:cubicBezTo>
                    <a:cubicBezTo>
                      <a:pt x="6343" y="45585"/>
                      <a:pt x="35078" y="57458"/>
                      <a:pt x="63888" y="70621"/>
                    </a:cubicBezTo>
                    <a:cubicBezTo>
                      <a:pt x="56965" y="35684"/>
                      <a:pt x="51518" y="1327"/>
                      <a:pt x="48740" y="287"/>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2" name="Freeform 601">
                <a:extLst>
                  <a:ext uri="{FF2B5EF4-FFF2-40B4-BE49-F238E27FC236}">
                    <a16:creationId xmlns:a16="http://schemas.microsoft.com/office/drawing/2014/main" id="{0B44E72C-504E-6103-48C7-00826ECF71A3}"/>
                  </a:ext>
                </a:extLst>
              </p:cNvPr>
              <p:cNvSpPr/>
              <p:nvPr/>
            </p:nvSpPr>
            <p:spPr>
              <a:xfrm>
                <a:off x="3516719" y="-2544617"/>
                <a:ext cx="63324" cy="68745"/>
              </a:xfrm>
              <a:custGeom>
                <a:avLst/>
                <a:gdLst>
                  <a:gd name="connsiteX0" fmla="*/ 63213 w 63324"/>
                  <a:gd name="connsiteY0" fmla="*/ 40666 h 68745"/>
                  <a:gd name="connsiteX1" fmla="*/ 0 w 63324"/>
                  <a:gd name="connsiteY1" fmla="*/ 0 h 68745"/>
                  <a:gd name="connsiteX2" fmla="*/ 16763 w 63324"/>
                  <a:gd name="connsiteY2" fmla="*/ 64052 h 68745"/>
                  <a:gd name="connsiteX3" fmla="*/ 63213 w 63324"/>
                  <a:gd name="connsiteY3" fmla="*/ 40666 h 68745"/>
                </a:gdLst>
                <a:ahLst/>
                <a:cxnLst>
                  <a:cxn ang="0">
                    <a:pos x="connsiteX0" y="connsiteY0"/>
                  </a:cxn>
                  <a:cxn ang="0">
                    <a:pos x="connsiteX1" y="connsiteY1"/>
                  </a:cxn>
                  <a:cxn ang="0">
                    <a:pos x="connsiteX2" y="connsiteY2"/>
                  </a:cxn>
                  <a:cxn ang="0">
                    <a:pos x="connsiteX3" y="connsiteY3"/>
                  </a:cxn>
                </a:cxnLst>
                <a:rect l="l" t="t" r="r" b="b"/>
                <a:pathLst>
                  <a:path w="63324" h="68745">
                    <a:moveTo>
                      <a:pt x="63213" y="40666"/>
                    </a:moveTo>
                    <a:cubicBezTo>
                      <a:pt x="61838" y="29972"/>
                      <a:pt x="30905" y="14212"/>
                      <a:pt x="0" y="0"/>
                    </a:cubicBezTo>
                    <a:cubicBezTo>
                      <a:pt x="4902" y="24934"/>
                      <a:pt x="10634" y="50236"/>
                      <a:pt x="16763" y="64052"/>
                    </a:cubicBezTo>
                    <a:cubicBezTo>
                      <a:pt x="22431" y="76929"/>
                      <a:pt x="65807" y="61390"/>
                      <a:pt x="63213" y="40666"/>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3" name="Freeform 602">
                <a:extLst>
                  <a:ext uri="{FF2B5EF4-FFF2-40B4-BE49-F238E27FC236}">
                    <a16:creationId xmlns:a16="http://schemas.microsoft.com/office/drawing/2014/main" id="{97C4BDAA-CEB0-E69C-0F37-EB13F9C41223}"/>
                  </a:ext>
                </a:extLst>
              </p:cNvPr>
              <p:cNvSpPr/>
              <p:nvPr/>
            </p:nvSpPr>
            <p:spPr>
              <a:xfrm>
                <a:off x="3468735" y="-2516364"/>
                <a:ext cx="86458" cy="114304"/>
              </a:xfrm>
              <a:custGeom>
                <a:avLst/>
                <a:gdLst>
                  <a:gd name="connsiteX0" fmla="*/ 58406 w 86458"/>
                  <a:gd name="connsiteY0" fmla="*/ 19570 h 114304"/>
                  <a:gd name="connsiteX1" fmla="*/ 6048 w 86458"/>
                  <a:gd name="connsiteY1" fmla="*/ 11686 h 114304"/>
                  <a:gd name="connsiteX2" fmla="*/ 86459 w 86458"/>
                  <a:gd name="connsiteY2" fmla="*/ 112682 h 114304"/>
                  <a:gd name="connsiteX3" fmla="*/ 58406 w 86458"/>
                  <a:gd name="connsiteY3" fmla="*/ 19570 h 114304"/>
                </a:gdLst>
                <a:ahLst/>
                <a:cxnLst>
                  <a:cxn ang="0">
                    <a:pos x="connsiteX0" y="connsiteY0"/>
                  </a:cxn>
                  <a:cxn ang="0">
                    <a:pos x="connsiteX1" y="connsiteY1"/>
                  </a:cxn>
                  <a:cxn ang="0">
                    <a:pos x="connsiteX2" y="connsiteY2"/>
                  </a:cxn>
                  <a:cxn ang="0">
                    <a:pos x="connsiteX3" y="connsiteY3"/>
                  </a:cxn>
                </a:cxnLst>
                <a:rect l="l" t="t" r="r" b="b"/>
                <a:pathLst>
                  <a:path w="86458" h="114304">
                    <a:moveTo>
                      <a:pt x="58406" y="19570"/>
                    </a:moveTo>
                    <a:cubicBezTo>
                      <a:pt x="58406" y="19570"/>
                      <a:pt x="27898" y="-18609"/>
                      <a:pt x="6048" y="11686"/>
                    </a:cubicBezTo>
                    <a:cubicBezTo>
                      <a:pt x="-13355" y="38710"/>
                      <a:pt x="14052" y="127328"/>
                      <a:pt x="86459" y="112682"/>
                    </a:cubicBezTo>
                    <a:lnTo>
                      <a:pt x="58406" y="1957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4" name="Freeform 603">
                <a:extLst>
                  <a:ext uri="{FF2B5EF4-FFF2-40B4-BE49-F238E27FC236}">
                    <a16:creationId xmlns:a16="http://schemas.microsoft.com/office/drawing/2014/main" id="{9D69ACFA-1451-CD6C-F313-0BFA1DC63E1F}"/>
                  </a:ext>
                </a:extLst>
              </p:cNvPr>
              <p:cNvSpPr/>
              <p:nvPr/>
            </p:nvSpPr>
            <p:spPr>
              <a:xfrm>
                <a:off x="4310685" y="-2533224"/>
                <a:ext cx="85496" cy="114862"/>
              </a:xfrm>
              <a:custGeom>
                <a:avLst/>
                <a:gdLst>
                  <a:gd name="connsiteX0" fmla="*/ 26899 w 85496"/>
                  <a:gd name="connsiteY0" fmla="*/ 20025 h 114862"/>
                  <a:gd name="connsiteX1" fmla="*/ 79146 w 85496"/>
                  <a:gd name="connsiteY1" fmla="*/ 11422 h 114862"/>
                  <a:gd name="connsiteX2" fmla="*/ 0 w 85496"/>
                  <a:gd name="connsiteY2" fmla="*/ 113423 h 114862"/>
                  <a:gd name="connsiteX3" fmla="*/ 26899 w 85496"/>
                  <a:gd name="connsiteY3" fmla="*/ 20025 h 114862"/>
                </a:gdLst>
                <a:ahLst/>
                <a:cxnLst>
                  <a:cxn ang="0">
                    <a:pos x="connsiteX0" y="connsiteY0"/>
                  </a:cxn>
                  <a:cxn ang="0">
                    <a:pos x="connsiteX1" y="connsiteY1"/>
                  </a:cxn>
                  <a:cxn ang="0">
                    <a:pos x="connsiteX2" y="connsiteY2"/>
                  </a:cxn>
                  <a:cxn ang="0">
                    <a:pos x="connsiteX3" y="connsiteY3"/>
                  </a:cxn>
                </a:cxnLst>
                <a:rect l="l" t="t" r="r" b="b"/>
                <a:pathLst>
                  <a:path w="85496" h="114862">
                    <a:moveTo>
                      <a:pt x="26899" y="20025"/>
                    </a:moveTo>
                    <a:cubicBezTo>
                      <a:pt x="26899" y="20025"/>
                      <a:pt x="56936" y="-18587"/>
                      <a:pt x="79146" y="11422"/>
                    </a:cubicBezTo>
                    <a:cubicBezTo>
                      <a:pt x="98900" y="38225"/>
                      <a:pt x="72582" y="127202"/>
                      <a:pt x="0" y="113423"/>
                    </a:cubicBezTo>
                    <a:lnTo>
                      <a:pt x="26899" y="20025"/>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5" name="Freeform 604">
                <a:extLst>
                  <a:ext uri="{FF2B5EF4-FFF2-40B4-BE49-F238E27FC236}">
                    <a16:creationId xmlns:a16="http://schemas.microsoft.com/office/drawing/2014/main" id="{3E921816-69F1-26CE-0035-A4CB84DD4027}"/>
                  </a:ext>
                </a:extLst>
              </p:cNvPr>
              <p:cNvSpPr/>
              <p:nvPr/>
            </p:nvSpPr>
            <p:spPr>
              <a:xfrm>
                <a:off x="4351827" y="-2658602"/>
                <a:ext cx="60281" cy="72075"/>
              </a:xfrm>
              <a:custGeom>
                <a:avLst/>
                <a:gdLst>
                  <a:gd name="connsiteX0" fmla="*/ 8040 w 60281"/>
                  <a:gd name="connsiteY0" fmla="*/ 508 h 72075"/>
                  <a:gd name="connsiteX1" fmla="*/ 59207 w 60281"/>
                  <a:gd name="connsiteY1" fmla="*/ 35767 h 72075"/>
                  <a:gd name="connsiteX2" fmla="*/ 0 w 60281"/>
                  <a:gd name="connsiteY2" fmla="*/ 72076 h 72075"/>
                  <a:gd name="connsiteX3" fmla="*/ 8040 w 60281"/>
                  <a:gd name="connsiteY3" fmla="*/ 508 h 72075"/>
                </a:gdLst>
                <a:ahLst/>
                <a:cxnLst>
                  <a:cxn ang="0">
                    <a:pos x="connsiteX0" y="connsiteY0"/>
                  </a:cxn>
                  <a:cxn ang="0">
                    <a:pos x="connsiteX1" y="connsiteY1"/>
                  </a:cxn>
                  <a:cxn ang="0">
                    <a:pos x="connsiteX2" y="connsiteY2"/>
                  </a:cxn>
                  <a:cxn ang="0">
                    <a:pos x="connsiteX3" y="connsiteY3"/>
                  </a:cxn>
                </a:cxnLst>
                <a:rect l="l" t="t" r="r" b="b"/>
                <a:pathLst>
                  <a:path w="60281" h="72075">
                    <a:moveTo>
                      <a:pt x="8040" y="508"/>
                    </a:moveTo>
                    <a:cubicBezTo>
                      <a:pt x="17050" y="-4135"/>
                      <a:pt x="68290" y="24290"/>
                      <a:pt x="59207" y="35767"/>
                    </a:cubicBezTo>
                    <a:cubicBezTo>
                      <a:pt x="54841" y="41348"/>
                      <a:pt x="27333" y="56058"/>
                      <a:pt x="0" y="72076"/>
                    </a:cubicBezTo>
                    <a:cubicBezTo>
                      <a:pt x="3425" y="36559"/>
                      <a:pt x="5409" y="1880"/>
                      <a:pt x="8040" y="508"/>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6" name="Freeform 605">
                <a:extLst>
                  <a:ext uri="{FF2B5EF4-FFF2-40B4-BE49-F238E27FC236}">
                    <a16:creationId xmlns:a16="http://schemas.microsoft.com/office/drawing/2014/main" id="{7D676578-54D2-BD48-936D-BCA5CF250CD1}"/>
                  </a:ext>
                </a:extLst>
              </p:cNvPr>
              <p:cNvSpPr/>
              <p:nvPr/>
            </p:nvSpPr>
            <p:spPr>
              <a:xfrm>
                <a:off x="4293115" y="-2586526"/>
                <a:ext cx="58712" cy="71144"/>
              </a:xfrm>
              <a:custGeom>
                <a:avLst/>
                <a:gdLst>
                  <a:gd name="connsiteX0" fmla="*/ 4 w 58712"/>
                  <a:gd name="connsiteY0" fmla="*/ 46736 h 71144"/>
                  <a:gd name="connsiteX1" fmla="*/ 58712 w 58712"/>
                  <a:gd name="connsiteY1" fmla="*/ 0 h 71144"/>
                  <a:gd name="connsiteX2" fmla="*/ 48540 w 58712"/>
                  <a:gd name="connsiteY2" fmla="*/ 65369 h 71144"/>
                  <a:gd name="connsiteX3" fmla="*/ 4 w 58712"/>
                  <a:gd name="connsiteY3" fmla="*/ 46736 h 71144"/>
                </a:gdLst>
                <a:ahLst/>
                <a:cxnLst>
                  <a:cxn ang="0">
                    <a:pos x="connsiteX0" y="connsiteY0"/>
                  </a:cxn>
                  <a:cxn ang="0">
                    <a:pos x="connsiteX1" y="connsiteY1"/>
                  </a:cxn>
                  <a:cxn ang="0">
                    <a:pos x="connsiteX2" y="connsiteY2"/>
                  </a:cxn>
                  <a:cxn ang="0">
                    <a:pos x="connsiteX3" y="connsiteY3"/>
                  </a:cxn>
                </a:cxnLst>
                <a:rect l="l" t="t" r="r" b="b"/>
                <a:pathLst>
                  <a:path w="58712" h="71144">
                    <a:moveTo>
                      <a:pt x="4" y="46736"/>
                    </a:moveTo>
                    <a:cubicBezTo>
                      <a:pt x="299" y="35904"/>
                      <a:pt x="29395" y="17123"/>
                      <a:pt x="58712" y="0"/>
                    </a:cubicBezTo>
                    <a:cubicBezTo>
                      <a:pt x="56368" y="25256"/>
                      <a:pt x="53229" y="50982"/>
                      <a:pt x="48540" y="65369"/>
                    </a:cubicBezTo>
                    <a:cubicBezTo>
                      <a:pt x="44211" y="78651"/>
                      <a:pt x="-494" y="67599"/>
                      <a:pt x="4" y="46736"/>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7" name="Freeform 606">
                <a:extLst>
                  <a:ext uri="{FF2B5EF4-FFF2-40B4-BE49-F238E27FC236}">
                    <a16:creationId xmlns:a16="http://schemas.microsoft.com/office/drawing/2014/main" id="{7907592D-FD42-B821-A86D-F48DE693EF4B}"/>
                  </a:ext>
                </a:extLst>
              </p:cNvPr>
              <p:cNvSpPr/>
              <p:nvPr/>
            </p:nvSpPr>
            <p:spPr>
              <a:xfrm>
                <a:off x="3695941" y="-2680219"/>
                <a:ext cx="83899" cy="30463"/>
              </a:xfrm>
              <a:custGeom>
                <a:avLst/>
                <a:gdLst>
                  <a:gd name="connsiteX0" fmla="*/ 383 w 83899"/>
                  <a:gd name="connsiteY0" fmla="*/ 29935 h 30463"/>
                  <a:gd name="connsiteX1" fmla="*/ 41415 w 83899"/>
                  <a:gd name="connsiteY1" fmla="*/ 14608 h 30463"/>
                  <a:gd name="connsiteX2" fmla="*/ 83424 w 83899"/>
                  <a:gd name="connsiteY2" fmla="*/ 29714 h 30463"/>
                  <a:gd name="connsiteX3" fmla="*/ 41775 w 83899"/>
                  <a:gd name="connsiteY3" fmla="*/ 0 h 30463"/>
                  <a:gd name="connsiteX4" fmla="*/ 383 w 83899"/>
                  <a:gd name="connsiteY4" fmla="*/ 29935 h 3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99" h="30463">
                    <a:moveTo>
                      <a:pt x="383" y="29935"/>
                    </a:moveTo>
                    <a:cubicBezTo>
                      <a:pt x="4242" y="33822"/>
                      <a:pt x="19279" y="15004"/>
                      <a:pt x="41415" y="14608"/>
                    </a:cubicBezTo>
                    <a:cubicBezTo>
                      <a:pt x="63883" y="15686"/>
                      <a:pt x="80507" y="33104"/>
                      <a:pt x="83424" y="29714"/>
                    </a:cubicBezTo>
                    <a:cubicBezTo>
                      <a:pt x="86489" y="28637"/>
                      <a:pt x="74987" y="3095"/>
                      <a:pt x="41775" y="0"/>
                    </a:cubicBezTo>
                    <a:cubicBezTo>
                      <a:pt x="7667" y="2119"/>
                      <a:pt x="-2174" y="29972"/>
                      <a:pt x="383" y="2993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8" name="Freeform 607">
                <a:extLst>
                  <a:ext uri="{FF2B5EF4-FFF2-40B4-BE49-F238E27FC236}">
                    <a16:creationId xmlns:a16="http://schemas.microsoft.com/office/drawing/2014/main" id="{A811BB86-9304-8994-62BF-A83198385E04}"/>
                  </a:ext>
                </a:extLst>
              </p:cNvPr>
              <p:cNvSpPr/>
              <p:nvPr/>
            </p:nvSpPr>
            <p:spPr>
              <a:xfrm>
                <a:off x="4100850" y="-2678957"/>
                <a:ext cx="83772" cy="32097"/>
              </a:xfrm>
              <a:custGeom>
                <a:avLst/>
                <a:gdLst>
                  <a:gd name="connsiteX0" fmla="*/ 405 w 83772"/>
                  <a:gd name="connsiteY0" fmla="*/ 31621 h 32097"/>
                  <a:gd name="connsiteX1" fmla="*/ 40790 w 83772"/>
                  <a:gd name="connsiteY1" fmla="*/ 14599 h 32097"/>
                  <a:gd name="connsiteX2" fmla="*/ 83344 w 83772"/>
                  <a:gd name="connsiteY2" fmla="*/ 27992 h 32097"/>
                  <a:gd name="connsiteX3" fmla="*/ 40642 w 83772"/>
                  <a:gd name="connsiteY3" fmla="*/ 0 h 32097"/>
                  <a:gd name="connsiteX4" fmla="*/ 405 w 83772"/>
                  <a:gd name="connsiteY4" fmla="*/ 31621 h 3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772" h="32097">
                    <a:moveTo>
                      <a:pt x="405" y="31621"/>
                    </a:moveTo>
                    <a:cubicBezTo>
                      <a:pt x="4337" y="35361"/>
                      <a:pt x="18654" y="15898"/>
                      <a:pt x="40790" y="14599"/>
                    </a:cubicBezTo>
                    <a:cubicBezTo>
                      <a:pt x="63359" y="14747"/>
                      <a:pt x="80565" y="31621"/>
                      <a:pt x="83344" y="27992"/>
                    </a:cubicBezTo>
                    <a:cubicBezTo>
                      <a:pt x="86335" y="26979"/>
                      <a:pt x="73855" y="1649"/>
                      <a:pt x="40642" y="0"/>
                    </a:cubicBezTo>
                    <a:cubicBezTo>
                      <a:pt x="6645" y="3519"/>
                      <a:pt x="-2116" y="31805"/>
                      <a:pt x="405" y="3162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9" name="Freeform 608">
                <a:extLst>
                  <a:ext uri="{FF2B5EF4-FFF2-40B4-BE49-F238E27FC236}">
                    <a16:creationId xmlns:a16="http://schemas.microsoft.com/office/drawing/2014/main" id="{88CE2969-EE02-784C-5033-07A0F37EEFF0}"/>
                  </a:ext>
                </a:extLst>
              </p:cNvPr>
              <p:cNvSpPr/>
              <p:nvPr/>
            </p:nvSpPr>
            <p:spPr>
              <a:xfrm>
                <a:off x="3914266" y="-2407474"/>
                <a:ext cx="48360" cy="29726"/>
              </a:xfrm>
              <a:custGeom>
                <a:avLst/>
                <a:gdLst>
                  <a:gd name="connsiteX0" fmla="*/ 27 w 48360"/>
                  <a:gd name="connsiteY0" fmla="*/ 27500 h 29726"/>
                  <a:gd name="connsiteX1" fmla="*/ 29741 w 48360"/>
                  <a:gd name="connsiteY1" fmla="*/ 23687 h 29726"/>
                  <a:gd name="connsiteX2" fmla="*/ 48129 w 48360"/>
                  <a:gd name="connsiteY2" fmla="*/ 52 h 29726"/>
                  <a:gd name="connsiteX3" fmla="*/ 26640 w 48360"/>
                  <a:gd name="connsiteY3" fmla="*/ 18723 h 29726"/>
                  <a:gd name="connsiteX4" fmla="*/ 27 w 48360"/>
                  <a:gd name="connsiteY4" fmla="*/ 27500 h 29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60" h="29726">
                    <a:moveTo>
                      <a:pt x="27" y="27500"/>
                    </a:moveTo>
                    <a:cubicBezTo>
                      <a:pt x="-730" y="28587"/>
                      <a:pt x="14556" y="33589"/>
                      <a:pt x="29741" y="23687"/>
                    </a:cubicBezTo>
                    <a:cubicBezTo>
                      <a:pt x="44058" y="13868"/>
                      <a:pt x="49606" y="522"/>
                      <a:pt x="48129" y="52"/>
                    </a:cubicBezTo>
                    <a:cubicBezTo>
                      <a:pt x="46652" y="-851"/>
                      <a:pt x="39258" y="10166"/>
                      <a:pt x="26640" y="18723"/>
                    </a:cubicBezTo>
                    <a:cubicBezTo>
                      <a:pt x="13624" y="27289"/>
                      <a:pt x="313" y="25419"/>
                      <a:pt x="27" y="2750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0" name="Freeform 609">
                <a:extLst>
                  <a:ext uri="{FF2B5EF4-FFF2-40B4-BE49-F238E27FC236}">
                    <a16:creationId xmlns:a16="http://schemas.microsoft.com/office/drawing/2014/main" id="{F87113CB-6E90-4791-9114-E6D85CD6A85F}"/>
                  </a:ext>
                </a:extLst>
              </p:cNvPr>
              <p:cNvSpPr/>
              <p:nvPr/>
            </p:nvSpPr>
            <p:spPr>
              <a:xfrm>
                <a:off x="4114418" y="-2442610"/>
                <a:ext cx="119531" cy="63069"/>
              </a:xfrm>
              <a:custGeom>
                <a:avLst/>
                <a:gdLst>
                  <a:gd name="connsiteX0" fmla="*/ 0 w 119531"/>
                  <a:gd name="connsiteY0" fmla="*/ 31771 h 63069"/>
                  <a:gd name="connsiteX1" fmla="*/ 59927 w 119531"/>
                  <a:gd name="connsiteY1" fmla="*/ 63069 h 63069"/>
                  <a:gd name="connsiteX2" fmla="*/ 119531 w 119531"/>
                  <a:gd name="connsiteY2" fmla="*/ 31191 h 63069"/>
                  <a:gd name="connsiteX3" fmla="*/ 59678 w 119531"/>
                  <a:gd name="connsiteY3" fmla="*/ 3 h 63069"/>
                  <a:gd name="connsiteX4" fmla="*/ 0 w 119531"/>
                  <a:gd name="connsiteY4" fmla="*/ 31771 h 63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531" h="63069">
                    <a:moveTo>
                      <a:pt x="0" y="31771"/>
                    </a:moveTo>
                    <a:cubicBezTo>
                      <a:pt x="111" y="49078"/>
                      <a:pt x="26899" y="63106"/>
                      <a:pt x="59927" y="63069"/>
                    </a:cubicBezTo>
                    <a:cubicBezTo>
                      <a:pt x="92918" y="62857"/>
                      <a:pt x="119568" y="48608"/>
                      <a:pt x="119531" y="31191"/>
                    </a:cubicBezTo>
                    <a:cubicBezTo>
                      <a:pt x="119420" y="13856"/>
                      <a:pt x="92669" y="-218"/>
                      <a:pt x="59678" y="3"/>
                    </a:cubicBezTo>
                    <a:cubicBezTo>
                      <a:pt x="26687" y="251"/>
                      <a:pt x="-110" y="14390"/>
                      <a:pt x="0" y="3177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1" name="Freeform 610">
                <a:extLst>
                  <a:ext uri="{FF2B5EF4-FFF2-40B4-BE49-F238E27FC236}">
                    <a16:creationId xmlns:a16="http://schemas.microsoft.com/office/drawing/2014/main" id="{3695AC36-868A-C4F1-9734-95E15DFB65D9}"/>
                  </a:ext>
                </a:extLst>
              </p:cNvPr>
              <p:cNvSpPr/>
              <p:nvPr/>
            </p:nvSpPr>
            <p:spPr>
              <a:xfrm>
                <a:off x="3634449" y="-2439912"/>
                <a:ext cx="119384" cy="62937"/>
              </a:xfrm>
              <a:custGeom>
                <a:avLst/>
                <a:gdLst>
                  <a:gd name="connsiteX0" fmla="*/ 0 w 119384"/>
                  <a:gd name="connsiteY0" fmla="*/ 31016 h 62937"/>
                  <a:gd name="connsiteX1" fmla="*/ 59457 w 119384"/>
                  <a:gd name="connsiteY1" fmla="*/ 62932 h 62937"/>
                  <a:gd name="connsiteX2" fmla="*/ 119383 w 119384"/>
                  <a:gd name="connsiteY2" fmla="*/ 31947 h 62937"/>
                  <a:gd name="connsiteX3" fmla="*/ 59964 w 119384"/>
                  <a:gd name="connsiteY3" fmla="*/ 4 h 62937"/>
                  <a:gd name="connsiteX4" fmla="*/ 0 w 119384"/>
                  <a:gd name="connsiteY4" fmla="*/ 31016 h 62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384" h="62937">
                    <a:moveTo>
                      <a:pt x="0" y="31016"/>
                    </a:moveTo>
                    <a:cubicBezTo>
                      <a:pt x="-110" y="48425"/>
                      <a:pt x="26392" y="62748"/>
                      <a:pt x="59457" y="62932"/>
                    </a:cubicBezTo>
                    <a:cubicBezTo>
                      <a:pt x="92420" y="63254"/>
                      <a:pt x="119245" y="49328"/>
                      <a:pt x="119383" y="31947"/>
                    </a:cubicBezTo>
                    <a:cubicBezTo>
                      <a:pt x="119605" y="14575"/>
                      <a:pt x="92918" y="215"/>
                      <a:pt x="59964" y="4"/>
                    </a:cubicBezTo>
                    <a:cubicBezTo>
                      <a:pt x="26936" y="-254"/>
                      <a:pt x="37" y="13599"/>
                      <a:pt x="0" y="3101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2" name="Freeform 611">
                <a:extLst>
                  <a:ext uri="{FF2B5EF4-FFF2-40B4-BE49-F238E27FC236}">
                    <a16:creationId xmlns:a16="http://schemas.microsoft.com/office/drawing/2014/main" id="{10197AFA-E6C2-DC97-4F1F-5C19E2B04755}"/>
                  </a:ext>
                </a:extLst>
              </p:cNvPr>
              <p:cNvSpPr/>
              <p:nvPr/>
            </p:nvSpPr>
            <p:spPr>
              <a:xfrm>
                <a:off x="3821698" y="-2343950"/>
                <a:ext cx="230771" cy="113047"/>
              </a:xfrm>
              <a:custGeom>
                <a:avLst/>
                <a:gdLst>
                  <a:gd name="connsiteX0" fmla="*/ 230772 w 230771"/>
                  <a:gd name="connsiteY0" fmla="*/ 0 h 113047"/>
                  <a:gd name="connsiteX1" fmla="*/ 115820 w 230771"/>
                  <a:gd name="connsiteY1" fmla="*/ 14747 h 113047"/>
                  <a:gd name="connsiteX2" fmla="*/ 0 w 230771"/>
                  <a:gd name="connsiteY2" fmla="*/ 682 h 113047"/>
                  <a:gd name="connsiteX3" fmla="*/ 136552 w 230771"/>
                  <a:gd name="connsiteY3" fmla="*/ 112105 h 113047"/>
                  <a:gd name="connsiteX4" fmla="*/ 230772 w 230771"/>
                  <a:gd name="connsiteY4" fmla="*/ 0 h 113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771" h="113047">
                    <a:moveTo>
                      <a:pt x="230772" y="0"/>
                    </a:moveTo>
                    <a:cubicBezTo>
                      <a:pt x="230772" y="0"/>
                      <a:pt x="167199" y="14028"/>
                      <a:pt x="115820" y="14747"/>
                    </a:cubicBezTo>
                    <a:cubicBezTo>
                      <a:pt x="64404" y="15502"/>
                      <a:pt x="0" y="682"/>
                      <a:pt x="0" y="682"/>
                    </a:cubicBezTo>
                    <a:cubicBezTo>
                      <a:pt x="0" y="682"/>
                      <a:pt x="23077" y="125028"/>
                      <a:pt x="136552" y="112105"/>
                    </a:cubicBezTo>
                    <a:cubicBezTo>
                      <a:pt x="215126" y="103226"/>
                      <a:pt x="230772" y="0"/>
                      <a:pt x="230772"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3" name="Freeform 612">
                <a:extLst>
                  <a:ext uri="{FF2B5EF4-FFF2-40B4-BE49-F238E27FC236}">
                    <a16:creationId xmlns:a16="http://schemas.microsoft.com/office/drawing/2014/main" id="{53DC729D-BD2D-4AC2-9737-C877B80C0756}"/>
                  </a:ext>
                </a:extLst>
              </p:cNvPr>
              <p:cNvSpPr/>
              <p:nvPr/>
            </p:nvSpPr>
            <p:spPr>
              <a:xfrm>
                <a:off x="3699527" y="-2495121"/>
                <a:ext cx="64563" cy="38744"/>
              </a:xfrm>
              <a:custGeom>
                <a:avLst/>
                <a:gdLst>
                  <a:gd name="connsiteX0" fmla="*/ 64552 w 64563"/>
                  <a:gd name="connsiteY0" fmla="*/ 5742 h 38744"/>
                  <a:gd name="connsiteX1" fmla="*/ 33075 w 64563"/>
                  <a:gd name="connsiteY1" fmla="*/ 38735 h 38744"/>
                  <a:gd name="connsiteX2" fmla="*/ 10 w 64563"/>
                  <a:gd name="connsiteY2" fmla="*/ 7317 h 38744"/>
                  <a:gd name="connsiteX3" fmla="*/ 31450 w 64563"/>
                  <a:gd name="connsiteY3" fmla="*/ 17790 h 38744"/>
                  <a:gd name="connsiteX4" fmla="*/ 64552 w 64563"/>
                  <a:gd name="connsiteY4" fmla="*/ 5742 h 38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63" h="38744">
                    <a:moveTo>
                      <a:pt x="64552" y="5742"/>
                    </a:moveTo>
                    <a:cubicBezTo>
                      <a:pt x="65023" y="23510"/>
                      <a:pt x="51029" y="38265"/>
                      <a:pt x="33075" y="38735"/>
                    </a:cubicBezTo>
                    <a:cubicBezTo>
                      <a:pt x="15333" y="39159"/>
                      <a:pt x="435" y="25131"/>
                      <a:pt x="10" y="7317"/>
                    </a:cubicBezTo>
                    <a:cubicBezTo>
                      <a:pt x="-424" y="-10414"/>
                      <a:pt x="13672" y="18259"/>
                      <a:pt x="31450" y="17790"/>
                    </a:cubicBezTo>
                    <a:cubicBezTo>
                      <a:pt x="49294" y="17320"/>
                      <a:pt x="64118" y="-12109"/>
                      <a:pt x="64552" y="5742"/>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4" name="Freeform 613">
                <a:extLst>
                  <a:ext uri="{FF2B5EF4-FFF2-40B4-BE49-F238E27FC236}">
                    <a16:creationId xmlns:a16="http://schemas.microsoft.com/office/drawing/2014/main" id="{B6522B4B-1290-2BFF-5170-5BC92A3FBBF4}"/>
                  </a:ext>
                </a:extLst>
              </p:cNvPr>
              <p:cNvSpPr/>
              <p:nvPr/>
            </p:nvSpPr>
            <p:spPr>
              <a:xfrm>
                <a:off x="4103303" y="-2494631"/>
                <a:ext cx="64527" cy="38861"/>
              </a:xfrm>
              <a:custGeom>
                <a:avLst/>
                <a:gdLst>
                  <a:gd name="connsiteX0" fmla="*/ 64516 w 64527"/>
                  <a:gd name="connsiteY0" fmla="*/ 5785 h 38861"/>
                  <a:gd name="connsiteX1" fmla="*/ 33076 w 64527"/>
                  <a:gd name="connsiteY1" fmla="*/ 38852 h 38861"/>
                  <a:gd name="connsiteX2" fmla="*/ 11 w 64527"/>
                  <a:gd name="connsiteY2" fmla="*/ 7480 h 38861"/>
                  <a:gd name="connsiteX3" fmla="*/ 32245 w 64527"/>
                  <a:gd name="connsiteY3" fmla="*/ 17299 h 38861"/>
                  <a:gd name="connsiteX4" fmla="*/ 64516 w 64527"/>
                  <a:gd name="connsiteY4" fmla="*/ 5785 h 38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27" h="38861">
                    <a:moveTo>
                      <a:pt x="64516" y="5785"/>
                    </a:moveTo>
                    <a:cubicBezTo>
                      <a:pt x="64987" y="23562"/>
                      <a:pt x="51030" y="38346"/>
                      <a:pt x="33076" y="38852"/>
                    </a:cubicBezTo>
                    <a:cubicBezTo>
                      <a:pt x="15223" y="39285"/>
                      <a:pt x="445" y="25183"/>
                      <a:pt x="11" y="7480"/>
                    </a:cubicBezTo>
                    <a:cubicBezTo>
                      <a:pt x="-460" y="-10334"/>
                      <a:pt x="14393" y="17769"/>
                      <a:pt x="32245" y="17299"/>
                    </a:cubicBezTo>
                    <a:cubicBezTo>
                      <a:pt x="50098" y="16829"/>
                      <a:pt x="64083" y="-11992"/>
                      <a:pt x="64516" y="578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5" name="Freeform 614">
                <a:extLst>
                  <a:ext uri="{FF2B5EF4-FFF2-40B4-BE49-F238E27FC236}">
                    <a16:creationId xmlns:a16="http://schemas.microsoft.com/office/drawing/2014/main" id="{2E04F8A4-183F-F5E1-A3C7-50DFB2E34094}"/>
                  </a:ext>
                </a:extLst>
              </p:cNvPr>
              <p:cNvSpPr/>
              <p:nvPr/>
            </p:nvSpPr>
            <p:spPr>
              <a:xfrm>
                <a:off x="3631879" y="-2036153"/>
                <a:ext cx="265853" cy="283999"/>
              </a:xfrm>
              <a:custGeom>
                <a:avLst/>
                <a:gdLst>
                  <a:gd name="connsiteX0" fmla="*/ 93763 w 265853"/>
                  <a:gd name="connsiteY0" fmla="*/ 234307 h 283999"/>
                  <a:gd name="connsiteX1" fmla="*/ 53082 w 265853"/>
                  <a:gd name="connsiteY1" fmla="*/ 261829 h 283999"/>
                  <a:gd name="connsiteX2" fmla="*/ 23340 w 265853"/>
                  <a:gd name="connsiteY2" fmla="*/ 175477 h 283999"/>
                  <a:gd name="connsiteX3" fmla="*/ 58824 w 265853"/>
                  <a:gd name="connsiteY3" fmla="*/ 40916 h 283999"/>
                  <a:gd name="connsiteX4" fmla="*/ 45984 w 265853"/>
                  <a:gd name="connsiteY4" fmla="*/ 26124 h 283999"/>
                  <a:gd name="connsiteX5" fmla="*/ 2783 w 265853"/>
                  <a:gd name="connsiteY5" fmla="*/ 173792 h 283999"/>
                  <a:gd name="connsiteX6" fmla="*/ 53415 w 265853"/>
                  <a:gd name="connsiteY6" fmla="*/ 283999 h 283999"/>
                  <a:gd name="connsiteX7" fmla="*/ 111966 w 265853"/>
                  <a:gd name="connsiteY7" fmla="*/ 249671 h 283999"/>
                  <a:gd name="connsiteX8" fmla="*/ 265688 w 265853"/>
                  <a:gd name="connsiteY8" fmla="*/ 112 h 283999"/>
                  <a:gd name="connsiteX9" fmla="*/ 93763 w 265853"/>
                  <a:gd name="connsiteY9" fmla="*/ 234307 h 28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853" h="283999">
                    <a:moveTo>
                      <a:pt x="93763" y="234307"/>
                    </a:moveTo>
                    <a:cubicBezTo>
                      <a:pt x="81172" y="247801"/>
                      <a:pt x="71766" y="261829"/>
                      <a:pt x="53082" y="261829"/>
                    </a:cubicBezTo>
                    <a:cubicBezTo>
                      <a:pt x="47313" y="264850"/>
                      <a:pt x="16888" y="229526"/>
                      <a:pt x="23340" y="175477"/>
                    </a:cubicBezTo>
                    <a:cubicBezTo>
                      <a:pt x="25685" y="150046"/>
                      <a:pt x="47175" y="79989"/>
                      <a:pt x="58824" y="40916"/>
                    </a:cubicBezTo>
                    <a:cubicBezTo>
                      <a:pt x="54495" y="36099"/>
                      <a:pt x="50202" y="31097"/>
                      <a:pt x="45984" y="26124"/>
                    </a:cubicBezTo>
                    <a:cubicBezTo>
                      <a:pt x="33504" y="62580"/>
                      <a:pt x="6679" y="143027"/>
                      <a:pt x="2783" y="173792"/>
                    </a:cubicBezTo>
                    <a:cubicBezTo>
                      <a:pt x="-8248" y="224626"/>
                      <a:pt x="14506" y="279136"/>
                      <a:pt x="53415" y="283999"/>
                    </a:cubicBezTo>
                    <a:cubicBezTo>
                      <a:pt x="77101" y="283999"/>
                      <a:pt x="96394" y="264095"/>
                      <a:pt x="111966" y="249671"/>
                    </a:cubicBezTo>
                    <a:cubicBezTo>
                      <a:pt x="218481" y="123666"/>
                      <a:pt x="269149" y="1807"/>
                      <a:pt x="265688" y="112"/>
                    </a:cubicBezTo>
                    <a:cubicBezTo>
                      <a:pt x="258802" y="-4134"/>
                      <a:pt x="196493" y="112871"/>
                      <a:pt x="93763" y="234307"/>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6" name="Freeform 615">
                <a:extLst>
                  <a:ext uri="{FF2B5EF4-FFF2-40B4-BE49-F238E27FC236}">
                    <a16:creationId xmlns:a16="http://schemas.microsoft.com/office/drawing/2014/main" id="{ED33E11B-2600-8174-F700-6E3D963A6404}"/>
                  </a:ext>
                </a:extLst>
              </p:cNvPr>
              <p:cNvSpPr/>
              <p:nvPr/>
            </p:nvSpPr>
            <p:spPr>
              <a:xfrm>
                <a:off x="3958247" y="-2023848"/>
                <a:ext cx="271336" cy="269998"/>
              </a:xfrm>
              <a:custGeom>
                <a:avLst/>
                <a:gdLst>
                  <a:gd name="connsiteX0" fmla="*/ 246643 w 271336"/>
                  <a:gd name="connsiteY0" fmla="*/ 24651 h 269998"/>
                  <a:gd name="connsiteX1" fmla="*/ 233951 w 271336"/>
                  <a:gd name="connsiteY1" fmla="*/ 38541 h 269998"/>
                  <a:gd name="connsiteX2" fmla="*/ 245813 w 271336"/>
                  <a:gd name="connsiteY2" fmla="*/ 83518 h 269998"/>
                  <a:gd name="connsiteX3" fmla="*/ 164175 w 271336"/>
                  <a:gd name="connsiteY3" fmla="*/ 217001 h 269998"/>
                  <a:gd name="connsiteX4" fmla="*/ 179 w 271336"/>
                  <a:gd name="connsiteY4" fmla="*/ 114 h 269998"/>
                  <a:gd name="connsiteX5" fmla="*/ 147448 w 271336"/>
                  <a:gd name="connsiteY5" fmla="*/ 230781 h 269998"/>
                  <a:gd name="connsiteX6" fmla="*/ 196446 w 271336"/>
                  <a:gd name="connsiteY6" fmla="*/ 267845 h 269998"/>
                  <a:gd name="connsiteX7" fmla="*/ 271336 w 271336"/>
                  <a:gd name="connsiteY7" fmla="*/ 168755 h 269998"/>
                  <a:gd name="connsiteX8" fmla="*/ 246643 w 271336"/>
                  <a:gd name="connsiteY8" fmla="*/ 24651 h 26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336" h="269998">
                    <a:moveTo>
                      <a:pt x="246643" y="24651"/>
                    </a:moveTo>
                    <a:cubicBezTo>
                      <a:pt x="242462" y="29404"/>
                      <a:pt x="238206" y="34083"/>
                      <a:pt x="233951" y="38541"/>
                    </a:cubicBezTo>
                    <a:cubicBezTo>
                      <a:pt x="238852" y="57037"/>
                      <a:pt x="245166" y="81105"/>
                      <a:pt x="245813" y="83518"/>
                    </a:cubicBezTo>
                    <a:cubicBezTo>
                      <a:pt x="266868" y="201168"/>
                      <a:pt x="235502" y="305407"/>
                      <a:pt x="164175" y="217001"/>
                    </a:cubicBezTo>
                    <a:cubicBezTo>
                      <a:pt x="67758" y="103450"/>
                      <a:pt x="6964" y="-3985"/>
                      <a:pt x="179" y="114"/>
                    </a:cubicBezTo>
                    <a:cubicBezTo>
                      <a:pt x="-3421" y="1947"/>
                      <a:pt x="47349" y="112808"/>
                      <a:pt x="147448" y="230781"/>
                    </a:cubicBezTo>
                    <a:cubicBezTo>
                      <a:pt x="161073" y="244883"/>
                      <a:pt x="173802" y="259242"/>
                      <a:pt x="196446" y="267845"/>
                    </a:cubicBezTo>
                    <a:cubicBezTo>
                      <a:pt x="229945" y="277268"/>
                      <a:pt x="263656" y="257805"/>
                      <a:pt x="271336" y="168755"/>
                    </a:cubicBezTo>
                    <a:cubicBezTo>
                      <a:pt x="271336" y="116401"/>
                      <a:pt x="254499" y="48544"/>
                      <a:pt x="246643" y="24651"/>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7" name="Freeform 616">
                <a:extLst>
                  <a:ext uri="{FF2B5EF4-FFF2-40B4-BE49-F238E27FC236}">
                    <a16:creationId xmlns:a16="http://schemas.microsoft.com/office/drawing/2014/main" id="{FFFFDBDA-2FA6-5E4C-69D3-F3BAD4D6F547}"/>
                  </a:ext>
                </a:extLst>
              </p:cNvPr>
              <p:cNvSpPr/>
              <p:nvPr/>
            </p:nvSpPr>
            <p:spPr>
              <a:xfrm>
                <a:off x="3852271" y="-2119349"/>
                <a:ext cx="98388" cy="139348"/>
              </a:xfrm>
              <a:custGeom>
                <a:avLst/>
                <a:gdLst>
                  <a:gd name="connsiteX0" fmla="*/ 86437 w 98388"/>
                  <a:gd name="connsiteY0" fmla="*/ 86725 h 139348"/>
                  <a:gd name="connsiteX1" fmla="*/ 17058 w 98388"/>
                  <a:gd name="connsiteY1" fmla="*/ 137210 h 139348"/>
                  <a:gd name="connsiteX2" fmla="*/ 11972 w 98388"/>
                  <a:gd name="connsiteY2" fmla="*/ 52618 h 139348"/>
                  <a:gd name="connsiteX3" fmla="*/ 81351 w 98388"/>
                  <a:gd name="connsiteY3" fmla="*/ 2142 h 139348"/>
                  <a:gd name="connsiteX4" fmla="*/ 86437 w 98388"/>
                  <a:gd name="connsiteY4" fmla="*/ 86725 h 139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88" h="139348">
                    <a:moveTo>
                      <a:pt x="86437" y="86725"/>
                    </a:moveTo>
                    <a:cubicBezTo>
                      <a:pt x="68696" y="124038"/>
                      <a:pt x="37615" y="146633"/>
                      <a:pt x="17058" y="137210"/>
                    </a:cubicBezTo>
                    <a:cubicBezTo>
                      <a:pt x="-3527" y="127778"/>
                      <a:pt x="-5798" y="89894"/>
                      <a:pt x="11972" y="52618"/>
                    </a:cubicBezTo>
                    <a:cubicBezTo>
                      <a:pt x="29751" y="15305"/>
                      <a:pt x="60794" y="-7290"/>
                      <a:pt x="81351" y="2142"/>
                    </a:cubicBezTo>
                    <a:cubicBezTo>
                      <a:pt x="101908" y="11602"/>
                      <a:pt x="104179" y="49421"/>
                      <a:pt x="86437" y="8672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8" name="Freeform 617">
                <a:extLst>
                  <a:ext uri="{FF2B5EF4-FFF2-40B4-BE49-F238E27FC236}">
                    <a16:creationId xmlns:a16="http://schemas.microsoft.com/office/drawing/2014/main" id="{A21A97B2-8F46-69DF-B11E-A3C819BC2526}"/>
                  </a:ext>
                </a:extLst>
              </p:cNvPr>
              <p:cNvSpPr/>
              <p:nvPr/>
            </p:nvSpPr>
            <p:spPr>
              <a:xfrm>
                <a:off x="3927391" y="-2117997"/>
                <a:ext cx="87311" cy="146748"/>
              </a:xfrm>
              <a:custGeom>
                <a:avLst/>
                <a:gdLst>
                  <a:gd name="connsiteX0" fmla="*/ 3674 w 87311"/>
                  <a:gd name="connsiteY0" fmla="*/ 81818 h 146748"/>
                  <a:gd name="connsiteX1" fmla="*/ 61109 w 87311"/>
                  <a:gd name="connsiteY1" fmla="*/ 146257 h 146748"/>
                  <a:gd name="connsiteX2" fmla="*/ 83650 w 87311"/>
                  <a:gd name="connsiteY2" fmla="*/ 64907 h 146748"/>
                  <a:gd name="connsiteX3" fmla="*/ 26133 w 87311"/>
                  <a:gd name="connsiteY3" fmla="*/ 505 h 146748"/>
                  <a:gd name="connsiteX4" fmla="*/ 3674 w 87311"/>
                  <a:gd name="connsiteY4" fmla="*/ 81818 h 146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311" h="146748">
                    <a:moveTo>
                      <a:pt x="3674" y="81818"/>
                    </a:moveTo>
                    <a:cubicBezTo>
                      <a:pt x="13330" y="122116"/>
                      <a:pt x="39084" y="150899"/>
                      <a:pt x="61109" y="146257"/>
                    </a:cubicBezTo>
                    <a:cubicBezTo>
                      <a:pt x="83180" y="141541"/>
                      <a:pt x="93315" y="105168"/>
                      <a:pt x="83650" y="64907"/>
                    </a:cubicBezTo>
                    <a:cubicBezTo>
                      <a:pt x="73949" y="24646"/>
                      <a:pt x="48241" y="-4211"/>
                      <a:pt x="26133" y="505"/>
                    </a:cubicBezTo>
                    <a:cubicBezTo>
                      <a:pt x="4071" y="5212"/>
                      <a:pt x="-5991" y="41585"/>
                      <a:pt x="3674" y="8181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9" name="Freeform 618">
                <a:extLst>
                  <a:ext uri="{FF2B5EF4-FFF2-40B4-BE49-F238E27FC236}">
                    <a16:creationId xmlns:a16="http://schemas.microsoft.com/office/drawing/2014/main" id="{51219811-4508-ACD4-32AD-35D5F97F660E}"/>
                  </a:ext>
                </a:extLst>
              </p:cNvPr>
              <p:cNvSpPr/>
              <p:nvPr/>
            </p:nvSpPr>
            <p:spPr>
              <a:xfrm>
                <a:off x="3555042" y="-2204894"/>
                <a:ext cx="204836" cy="383676"/>
              </a:xfrm>
              <a:custGeom>
                <a:avLst/>
                <a:gdLst>
                  <a:gd name="connsiteX0" fmla="*/ 176332 w 204836"/>
                  <a:gd name="connsiteY0" fmla="*/ 0 h 383676"/>
                  <a:gd name="connsiteX1" fmla="*/ 204781 w 204836"/>
                  <a:gd name="connsiteY1" fmla="*/ 119741 h 383676"/>
                  <a:gd name="connsiteX2" fmla="*/ 154150 w 204836"/>
                  <a:gd name="connsiteY2" fmla="*/ 381421 h 383676"/>
                  <a:gd name="connsiteX3" fmla="*/ 77 w 204836"/>
                  <a:gd name="connsiteY3" fmla="*/ 351163 h 383676"/>
                  <a:gd name="connsiteX4" fmla="*/ 176332 w 204836"/>
                  <a:gd name="connsiteY4" fmla="*/ 0 h 383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36" h="383676">
                    <a:moveTo>
                      <a:pt x="176332" y="0"/>
                    </a:moveTo>
                    <a:cubicBezTo>
                      <a:pt x="176332" y="0"/>
                      <a:pt x="203083" y="51599"/>
                      <a:pt x="204781" y="119741"/>
                    </a:cubicBezTo>
                    <a:cubicBezTo>
                      <a:pt x="206471" y="187892"/>
                      <a:pt x="169187" y="372938"/>
                      <a:pt x="154150" y="381421"/>
                    </a:cubicBezTo>
                    <a:cubicBezTo>
                      <a:pt x="139150" y="389950"/>
                      <a:pt x="3576" y="373076"/>
                      <a:pt x="77" y="351163"/>
                    </a:cubicBezTo>
                    <a:cubicBezTo>
                      <a:pt x="-3421" y="329251"/>
                      <a:pt x="112509" y="16874"/>
                      <a:pt x="176332"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0" name="Freeform 619">
                <a:extLst>
                  <a:ext uri="{FF2B5EF4-FFF2-40B4-BE49-F238E27FC236}">
                    <a16:creationId xmlns:a16="http://schemas.microsoft.com/office/drawing/2014/main" id="{5BEDFDFA-71CE-AFC0-52F2-B6A069DC2A78}"/>
                  </a:ext>
                </a:extLst>
              </p:cNvPr>
              <p:cNvSpPr/>
              <p:nvPr/>
            </p:nvSpPr>
            <p:spPr>
              <a:xfrm>
                <a:off x="4099180" y="-2212410"/>
                <a:ext cx="204869" cy="383676"/>
              </a:xfrm>
              <a:custGeom>
                <a:avLst/>
                <a:gdLst>
                  <a:gd name="connsiteX0" fmla="*/ 28540 w 204869"/>
                  <a:gd name="connsiteY0" fmla="*/ 0 h 383676"/>
                  <a:gd name="connsiteX1" fmla="*/ 53 w 204869"/>
                  <a:gd name="connsiteY1" fmla="*/ 119741 h 383676"/>
                  <a:gd name="connsiteX2" fmla="*/ 50684 w 204869"/>
                  <a:gd name="connsiteY2" fmla="*/ 381421 h 383676"/>
                  <a:gd name="connsiteX3" fmla="*/ 204794 w 204869"/>
                  <a:gd name="connsiteY3" fmla="*/ 351163 h 383676"/>
                  <a:gd name="connsiteX4" fmla="*/ 28540 w 204869"/>
                  <a:gd name="connsiteY4" fmla="*/ 0 h 383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69" h="383676">
                    <a:moveTo>
                      <a:pt x="28540" y="0"/>
                    </a:moveTo>
                    <a:cubicBezTo>
                      <a:pt x="28540" y="0"/>
                      <a:pt x="1752" y="51590"/>
                      <a:pt x="53" y="119741"/>
                    </a:cubicBezTo>
                    <a:cubicBezTo>
                      <a:pt x="-1599" y="187883"/>
                      <a:pt x="35684" y="372929"/>
                      <a:pt x="50684" y="381421"/>
                    </a:cubicBezTo>
                    <a:cubicBezTo>
                      <a:pt x="65722" y="389950"/>
                      <a:pt x="201296" y="373076"/>
                      <a:pt x="204794" y="351163"/>
                    </a:cubicBezTo>
                    <a:cubicBezTo>
                      <a:pt x="208256" y="329251"/>
                      <a:pt x="92362" y="16874"/>
                      <a:pt x="28540"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1" name="Freeform 620">
                <a:extLst>
                  <a:ext uri="{FF2B5EF4-FFF2-40B4-BE49-F238E27FC236}">
                    <a16:creationId xmlns:a16="http://schemas.microsoft.com/office/drawing/2014/main" id="{A3596DF1-774A-FFF1-83F8-CC214B28D3A5}"/>
                  </a:ext>
                </a:extLst>
              </p:cNvPr>
              <p:cNvSpPr/>
              <p:nvPr/>
            </p:nvSpPr>
            <p:spPr>
              <a:xfrm>
                <a:off x="2563331" y="-1010074"/>
                <a:ext cx="193112" cy="154259"/>
              </a:xfrm>
              <a:custGeom>
                <a:avLst/>
                <a:gdLst>
                  <a:gd name="connsiteX0" fmla="*/ 109732 w 193112"/>
                  <a:gd name="connsiteY0" fmla="*/ 609 h 154259"/>
                  <a:gd name="connsiteX1" fmla="*/ 152 w 193112"/>
                  <a:gd name="connsiteY1" fmla="*/ 130067 h 154259"/>
                  <a:gd name="connsiteX2" fmla="*/ 193105 w 193112"/>
                  <a:gd name="connsiteY2" fmla="*/ 119595 h 154259"/>
                  <a:gd name="connsiteX3" fmla="*/ 109732 w 193112"/>
                  <a:gd name="connsiteY3" fmla="*/ 609 h 154259"/>
                </a:gdLst>
                <a:ahLst/>
                <a:cxnLst>
                  <a:cxn ang="0">
                    <a:pos x="connsiteX0" y="connsiteY0"/>
                  </a:cxn>
                  <a:cxn ang="0">
                    <a:pos x="connsiteX1" y="connsiteY1"/>
                  </a:cxn>
                  <a:cxn ang="0">
                    <a:pos x="connsiteX2" y="connsiteY2"/>
                  </a:cxn>
                  <a:cxn ang="0">
                    <a:pos x="connsiteX3" y="connsiteY3"/>
                  </a:cxn>
                </a:cxnLst>
                <a:rect l="l" t="t" r="r" b="b"/>
                <a:pathLst>
                  <a:path w="193112" h="154259">
                    <a:moveTo>
                      <a:pt x="109732" y="609"/>
                    </a:moveTo>
                    <a:cubicBezTo>
                      <a:pt x="74221" y="12058"/>
                      <a:pt x="6540" y="99598"/>
                      <a:pt x="152" y="130067"/>
                    </a:cubicBezTo>
                    <a:cubicBezTo>
                      <a:pt x="-6263" y="160510"/>
                      <a:pt x="192311" y="167593"/>
                      <a:pt x="193105" y="119595"/>
                    </a:cubicBezTo>
                    <a:cubicBezTo>
                      <a:pt x="193862" y="71634"/>
                      <a:pt x="135874" y="-7736"/>
                      <a:pt x="109732" y="609"/>
                    </a:cubicBezTo>
                  </a:path>
                </a:pathLst>
              </a:custGeom>
              <a:solidFill>
                <a:srgbClr val="CC91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2" name="Freeform 621">
                <a:extLst>
                  <a:ext uri="{FF2B5EF4-FFF2-40B4-BE49-F238E27FC236}">
                    <a16:creationId xmlns:a16="http://schemas.microsoft.com/office/drawing/2014/main" id="{FD8A9778-F4E4-B5DE-8D1D-4224C4CAA13A}"/>
                  </a:ext>
                </a:extLst>
              </p:cNvPr>
              <p:cNvSpPr/>
              <p:nvPr/>
            </p:nvSpPr>
            <p:spPr>
              <a:xfrm>
                <a:off x="3076512" y="-1016116"/>
                <a:ext cx="193039" cy="154301"/>
              </a:xfrm>
              <a:custGeom>
                <a:avLst/>
                <a:gdLst>
                  <a:gd name="connsiteX0" fmla="*/ 109732 w 193039"/>
                  <a:gd name="connsiteY0" fmla="*/ 609 h 154301"/>
                  <a:gd name="connsiteX1" fmla="*/ 152 w 193039"/>
                  <a:gd name="connsiteY1" fmla="*/ 130068 h 154301"/>
                  <a:gd name="connsiteX2" fmla="*/ 193031 w 193039"/>
                  <a:gd name="connsiteY2" fmla="*/ 119632 h 154301"/>
                  <a:gd name="connsiteX3" fmla="*/ 109732 w 193039"/>
                  <a:gd name="connsiteY3" fmla="*/ 609 h 154301"/>
                </a:gdLst>
                <a:ahLst/>
                <a:cxnLst>
                  <a:cxn ang="0">
                    <a:pos x="connsiteX0" y="connsiteY0"/>
                  </a:cxn>
                  <a:cxn ang="0">
                    <a:pos x="connsiteX1" y="connsiteY1"/>
                  </a:cxn>
                  <a:cxn ang="0">
                    <a:pos x="connsiteX2" y="connsiteY2"/>
                  </a:cxn>
                  <a:cxn ang="0">
                    <a:pos x="connsiteX3" y="connsiteY3"/>
                  </a:cxn>
                </a:cxnLst>
                <a:rect l="l" t="t" r="r" b="b"/>
                <a:pathLst>
                  <a:path w="193039" h="154301">
                    <a:moveTo>
                      <a:pt x="109732" y="609"/>
                    </a:moveTo>
                    <a:cubicBezTo>
                      <a:pt x="74211" y="11985"/>
                      <a:pt x="6531" y="99589"/>
                      <a:pt x="152" y="130068"/>
                    </a:cubicBezTo>
                    <a:cubicBezTo>
                      <a:pt x="-6263" y="160537"/>
                      <a:pt x="192302" y="167666"/>
                      <a:pt x="193031" y="119632"/>
                    </a:cubicBezTo>
                    <a:cubicBezTo>
                      <a:pt x="193825" y="71597"/>
                      <a:pt x="135837" y="-7735"/>
                      <a:pt x="109732" y="609"/>
                    </a:cubicBezTo>
                  </a:path>
                </a:pathLst>
              </a:custGeom>
              <a:solidFill>
                <a:srgbClr val="CC91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3" name="Freeform 622">
                <a:extLst>
                  <a:ext uri="{FF2B5EF4-FFF2-40B4-BE49-F238E27FC236}">
                    <a16:creationId xmlns:a16="http://schemas.microsoft.com/office/drawing/2014/main" id="{04F8F068-A659-7A15-2AA0-90C1D8333DEE}"/>
                  </a:ext>
                </a:extLst>
              </p:cNvPr>
              <p:cNvSpPr/>
              <p:nvPr/>
            </p:nvSpPr>
            <p:spPr>
              <a:xfrm>
                <a:off x="2556363" y="-1892814"/>
                <a:ext cx="709885" cy="936635"/>
              </a:xfrm>
              <a:custGeom>
                <a:avLst/>
                <a:gdLst>
                  <a:gd name="connsiteX0" fmla="*/ 8570 w 709885"/>
                  <a:gd name="connsiteY0" fmla="*/ 77336 h 936635"/>
                  <a:gd name="connsiteX1" fmla="*/ 4203 w 709885"/>
                  <a:gd name="connsiteY1" fmla="*/ 363158 h 936635"/>
                  <a:gd name="connsiteX2" fmla="*/ 33410 w 709885"/>
                  <a:gd name="connsiteY2" fmla="*/ 638470 h 936635"/>
                  <a:gd name="connsiteX3" fmla="*/ 41773 w 709885"/>
                  <a:gd name="connsiteY3" fmla="*/ 765230 h 936635"/>
                  <a:gd name="connsiteX4" fmla="*/ 12133 w 709885"/>
                  <a:gd name="connsiteY4" fmla="*/ 852088 h 936635"/>
                  <a:gd name="connsiteX5" fmla="*/ 38709 w 709885"/>
                  <a:gd name="connsiteY5" fmla="*/ 917927 h 936635"/>
                  <a:gd name="connsiteX6" fmla="*/ 201550 w 709885"/>
                  <a:gd name="connsiteY6" fmla="*/ 920165 h 936635"/>
                  <a:gd name="connsiteX7" fmla="*/ 271317 w 709885"/>
                  <a:gd name="connsiteY7" fmla="*/ 334089 h 936635"/>
                  <a:gd name="connsiteX8" fmla="*/ 391107 w 709885"/>
                  <a:gd name="connsiteY8" fmla="*/ 331353 h 936635"/>
                  <a:gd name="connsiteX9" fmla="*/ 485760 w 709885"/>
                  <a:gd name="connsiteY9" fmla="*/ 723311 h 936635"/>
                  <a:gd name="connsiteX10" fmla="*/ 495748 w 709885"/>
                  <a:gd name="connsiteY10" fmla="*/ 871836 h 936635"/>
                  <a:gd name="connsiteX11" fmla="*/ 530576 w 709885"/>
                  <a:gd name="connsiteY11" fmla="*/ 926889 h 936635"/>
                  <a:gd name="connsiteX12" fmla="*/ 628479 w 709885"/>
                  <a:gd name="connsiteY12" fmla="*/ 926060 h 936635"/>
                  <a:gd name="connsiteX13" fmla="*/ 704809 w 709885"/>
                  <a:gd name="connsiteY13" fmla="*/ 903070 h 936635"/>
                  <a:gd name="connsiteX14" fmla="*/ 698753 w 709885"/>
                  <a:gd name="connsiteY14" fmla="*/ 652038 h 936635"/>
                  <a:gd name="connsiteX15" fmla="*/ 687039 w 709885"/>
                  <a:gd name="connsiteY15" fmla="*/ 363766 h 936635"/>
                  <a:gd name="connsiteX16" fmla="*/ 674273 w 709885"/>
                  <a:gd name="connsiteY16" fmla="*/ 47143 h 936635"/>
                  <a:gd name="connsiteX17" fmla="*/ 8570 w 709885"/>
                  <a:gd name="connsiteY17" fmla="*/ 77336 h 936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9885" h="936635">
                    <a:moveTo>
                      <a:pt x="8570" y="77336"/>
                    </a:moveTo>
                    <a:cubicBezTo>
                      <a:pt x="2800" y="140550"/>
                      <a:pt x="-4917" y="284396"/>
                      <a:pt x="4203" y="363158"/>
                    </a:cubicBezTo>
                    <a:cubicBezTo>
                      <a:pt x="13324" y="441809"/>
                      <a:pt x="38598" y="581842"/>
                      <a:pt x="33410" y="638470"/>
                    </a:cubicBezTo>
                    <a:cubicBezTo>
                      <a:pt x="28213" y="695218"/>
                      <a:pt x="44155" y="739071"/>
                      <a:pt x="41773" y="765230"/>
                    </a:cubicBezTo>
                    <a:cubicBezTo>
                      <a:pt x="39392" y="791388"/>
                      <a:pt x="10259" y="832404"/>
                      <a:pt x="12133" y="852088"/>
                    </a:cubicBezTo>
                    <a:cubicBezTo>
                      <a:pt x="13942" y="871772"/>
                      <a:pt x="40333" y="900518"/>
                      <a:pt x="38709" y="917927"/>
                    </a:cubicBezTo>
                    <a:cubicBezTo>
                      <a:pt x="37121" y="935418"/>
                      <a:pt x="189901" y="948369"/>
                      <a:pt x="201550" y="920165"/>
                    </a:cubicBezTo>
                    <a:cubicBezTo>
                      <a:pt x="213163" y="891952"/>
                      <a:pt x="265299" y="360174"/>
                      <a:pt x="271317" y="334089"/>
                    </a:cubicBezTo>
                    <a:cubicBezTo>
                      <a:pt x="277271" y="307930"/>
                      <a:pt x="387285" y="313825"/>
                      <a:pt x="391107" y="331353"/>
                    </a:cubicBezTo>
                    <a:cubicBezTo>
                      <a:pt x="394891" y="348835"/>
                      <a:pt x="483092" y="653438"/>
                      <a:pt x="485760" y="723311"/>
                    </a:cubicBezTo>
                    <a:cubicBezTo>
                      <a:pt x="488428" y="793184"/>
                      <a:pt x="485898" y="860792"/>
                      <a:pt x="495748" y="871836"/>
                    </a:cubicBezTo>
                    <a:cubicBezTo>
                      <a:pt x="505588" y="882889"/>
                      <a:pt x="530142" y="911599"/>
                      <a:pt x="530576" y="926889"/>
                    </a:cubicBezTo>
                    <a:cubicBezTo>
                      <a:pt x="530973" y="942142"/>
                      <a:pt x="593540" y="932103"/>
                      <a:pt x="628479" y="926060"/>
                    </a:cubicBezTo>
                    <a:cubicBezTo>
                      <a:pt x="663454" y="920018"/>
                      <a:pt x="698827" y="929229"/>
                      <a:pt x="704809" y="903070"/>
                    </a:cubicBezTo>
                    <a:cubicBezTo>
                      <a:pt x="710800" y="876985"/>
                      <a:pt x="714298" y="719894"/>
                      <a:pt x="698753" y="652038"/>
                    </a:cubicBezTo>
                    <a:cubicBezTo>
                      <a:pt x="683181" y="584145"/>
                      <a:pt x="686282" y="451131"/>
                      <a:pt x="687039" y="363766"/>
                    </a:cubicBezTo>
                    <a:cubicBezTo>
                      <a:pt x="687722" y="276521"/>
                      <a:pt x="688978" y="104140"/>
                      <a:pt x="674273" y="47143"/>
                    </a:cubicBezTo>
                    <a:cubicBezTo>
                      <a:pt x="659522" y="-9743"/>
                      <a:pt x="18521" y="-31646"/>
                      <a:pt x="8570" y="77336"/>
                    </a:cubicBez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4" name="Freeform 623">
                <a:extLst>
                  <a:ext uri="{FF2B5EF4-FFF2-40B4-BE49-F238E27FC236}">
                    <a16:creationId xmlns:a16="http://schemas.microsoft.com/office/drawing/2014/main" id="{3F00E3DE-916A-2526-1A42-0B4A6D99E295}"/>
                  </a:ext>
                </a:extLst>
              </p:cNvPr>
              <p:cNvSpPr/>
              <p:nvPr/>
            </p:nvSpPr>
            <p:spPr>
              <a:xfrm>
                <a:off x="2556421" y="-1876933"/>
                <a:ext cx="129667" cy="237252"/>
              </a:xfrm>
              <a:custGeom>
                <a:avLst/>
                <a:gdLst>
                  <a:gd name="connsiteX0" fmla="*/ 129518 w 129667"/>
                  <a:gd name="connsiteY0" fmla="*/ 0 h 237252"/>
                  <a:gd name="connsiteX1" fmla="*/ 8511 w 129667"/>
                  <a:gd name="connsiteY1" fmla="*/ 61455 h 237252"/>
                  <a:gd name="connsiteX2" fmla="*/ 0 w 129667"/>
                  <a:gd name="connsiteY2" fmla="*/ 237253 h 237252"/>
                  <a:gd name="connsiteX3" fmla="*/ 40422 w 129667"/>
                  <a:gd name="connsiteY3" fmla="*/ 208101 h 237252"/>
                  <a:gd name="connsiteX4" fmla="*/ 129518 w 129667"/>
                  <a:gd name="connsiteY4" fmla="*/ 0 h 237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67" h="237252">
                    <a:moveTo>
                      <a:pt x="129518" y="0"/>
                    </a:moveTo>
                    <a:cubicBezTo>
                      <a:pt x="59742" y="12195"/>
                      <a:pt x="11179" y="32054"/>
                      <a:pt x="8511" y="61455"/>
                    </a:cubicBezTo>
                    <a:cubicBezTo>
                      <a:pt x="4902" y="100638"/>
                      <a:pt x="609" y="170797"/>
                      <a:pt x="0" y="237253"/>
                    </a:cubicBezTo>
                    <a:cubicBezTo>
                      <a:pt x="14345" y="229838"/>
                      <a:pt x="27979" y="220480"/>
                      <a:pt x="40422" y="208101"/>
                    </a:cubicBezTo>
                    <a:cubicBezTo>
                      <a:pt x="93896" y="157809"/>
                      <a:pt x="132371" y="78974"/>
                      <a:pt x="129518" y="0"/>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5" name="Freeform 624">
                <a:extLst>
                  <a:ext uri="{FF2B5EF4-FFF2-40B4-BE49-F238E27FC236}">
                    <a16:creationId xmlns:a16="http://schemas.microsoft.com/office/drawing/2014/main" id="{D645C62F-FBD5-401C-4EB1-F895CDDB5E78}"/>
                  </a:ext>
                </a:extLst>
              </p:cNvPr>
              <p:cNvSpPr/>
              <p:nvPr/>
            </p:nvSpPr>
            <p:spPr>
              <a:xfrm>
                <a:off x="3116837" y="-1880930"/>
                <a:ext cx="126490" cy="212567"/>
              </a:xfrm>
              <a:custGeom>
                <a:avLst/>
                <a:gdLst>
                  <a:gd name="connsiteX0" fmla="*/ 0 w 126490"/>
                  <a:gd name="connsiteY0" fmla="*/ 0 h 212567"/>
                  <a:gd name="connsiteX1" fmla="*/ 126491 w 126490"/>
                  <a:gd name="connsiteY1" fmla="*/ 212568 h 212567"/>
                  <a:gd name="connsiteX2" fmla="*/ 113798 w 126490"/>
                  <a:gd name="connsiteY2" fmla="*/ 35259 h 212567"/>
                  <a:gd name="connsiteX3" fmla="*/ 0 w 126490"/>
                  <a:gd name="connsiteY3" fmla="*/ 0 h 212567"/>
                </a:gdLst>
                <a:ahLst/>
                <a:cxnLst>
                  <a:cxn ang="0">
                    <a:pos x="connsiteX0" y="connsiteY0"/>
                  </a:cxn>
                  <a:cxn ang="0">
                    <a:pos x="connsiteX1" y="connsiteY1"/>
                  </a:cxn>
                  <a:cxn ang="0">
                    <a:pos x="connsiteX2" y="connsiteY2"/>
                  </a:cxn>
                  <a:cxn ang="0">
                    <a:pos x="connsiteX3" y="connsiteY3"/>
                  </a:cxn>
                </a:cxnLst>
                <a:rect l="l" t="t" r="r" b="b"/>
                <a:pathLst>
                  <a:path w="126490" h="212567">
                    <a:moveTo>
                      <a:pt x="0" y="0"/>
                    </a:moveTo>
                    <a:cubicBezTo>
                      <a:pt x="12471" y="103622"/>
                      <a:pt x="61081" y="171515"/>
                      <a:pt x="126491" y="212568"/>
                    </a:cubicBezTo>
                    <a:cubicBezTo>
                      <a:pt x="125512" y="140714"/>
                      <a:pt x="122337" y="68436"/>
                      <a:pt x="113798" y="35259"/>
                    </a:cubicBezTo>
                    <a:cubicBezTo>
                      <a:pt x="110014" y="20688"/>
                      <a:pt x="64976" y="8382"/>
                      <a:pt x="0" y="0"/>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6" name="Freeform 625">
                <a:extLst>
                  <a:ext uri="{FF2B5EF4-FFF2-40B4-BE49-F238E27FC236}">
                    <a16:creationId xmlns:a16="http://schemas.microsoft.com/office/drawing/2014/main" id="{A69ECB60-B0F9-0E99-3533-9BA68801EDF6}"/>
                  </a:ext>
                </a:extLst>
              </p:cNvPr>
              <p:cNvSpPr/>
              <p:nvPr/>
            </p:nvSpPr>
            <p:spPr>
              <a:xfrm>
                <a:off x="2784367" y="-1603435"/>
                <a:ext cx="209129" cy="36226"/>
              </a:xfrm>
              <a:custGeom>
                <a:avLst/>
                <a:gdLst>
                  <a:gd name="connsiteX0" fmla="*/ 209071 w 209129"/>
                  <a:gd name="connsiteY0" fmla="*/ 14231 h 36226"/>
                  <a:gd name="connsiteX1" fmla="*/ 102630 w 209129"/>
                  <a:gd name="connsiteY1" fmla="*/ 35103 h 36226"/>
                  <a:gd name="connsiteX2" fmla="*/ 84 w 209129"/>
                  <a:gd name="connsiteY2" fmla="*/ 848 h 36226"/>
                  <a:gd name="connsiteX3" fmla="*/ 105085 w 209129"/>
                  <a:gd name="connsiteY3" fmla="*/ 17179 h 36226"/>
                  <a:gd name="connsiteX4" fmla="*/ 209071 w 209129"/>
                  <a:gd name="connsiteY4" fmla="*/ 14231 h 36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129" h="36226">
                    <a:moveTo>
                      <a:pt x="209071" y="14231"/>
                    </a:moveTo>
                    <a:cubicBezTo>
                      <a:pt x="211056" y="19196"/>
                      <a:pt x="162234" y="41431"/>
                      <a:pt x="102630" y="35103"/>
                    </a:cubicBezTo>
                    <a:cubicBezTo>
                      <a:pt x="43174" y="30350"/>
                      <a:pt x="-2224" y="5739"/>
                      <a:pt x="84" y="848"/>
                    </a:cubicBezTo>
                    <a:cubicBezTo>
                      <a:pt x="2069" y="-4080"/>
                      <a:pt x="48039" y="13946"/>
                      <a:pt x="105085" y="17179"/>
                    </a:cubicBezTo>
                    <a:cubicBezTo>
                      <a:pt x="160757" y="21784"/>
                      <a:pt x="207816" y="9515"/>
                      <a:pt x="209071" y="14231"/>
                    </a:cubicBezTo>
                  </a:path>
                </a:pathLst>
              </a:custGeom>
              <a:solidFill>
                <a:srgbClr val="8F9F9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7" name="Freeform 626">
                <a:extLst>
                  <a:ext uri="{FF2B5EF4-FFF2-40B4-BE49-F238E27FC236}">
                    <a16:creationId xmlns:a16="http://schemas.microsoft.com/office/drawing/2014/main" id="{93812918-610A-A29C-6EC7-2A66ADAC2C63}"/>
                  </a:ext>
                </a:extLst>
              </p:cNvPr>
              <p:cNvSpPr/>
              <p:nvPr/>
            </p:nvSpPr>
            <p:spPr>
              <a:xfrm>
                <a:off x="2510357" y="-2631240"/>
                <a:ext cx="758479" cy="915124"/>
              </a:xfrm>
              <a:custGeom>
                <a:avLst/>
                <a:gdLst>
                  <a:gd name="connsiteX0" fmla="*/ 717500 w 758479"/>
                  <a:gd name="connsiteY0" fmla="*/ 353415 h 915124"/>
                  <a:gd name="connsiteX1" fmla="*/ 736866 w 758479"/>
                  <a:gd name="connsiteY1" fmla="*/ 67805 h 915124"/>
                  <a:gd name="connsiteX2" fmla="*/ 5319 w 758479"/>
                  <a:gd name="connsiteY2" fmla="*/ 83427 h 915124"/>
                  <a:gd name="connsiteX3" fmla="*/ 14254 w 758479"/>
                  <a:gd name="connsiteY3" fmla="*/ 254399 h 915124"/>
                  <a:gd name="connsiteX4" fmla="*/ 51612 w 758479"/>
                  <a:gd name="connsiteY4" fmla="*/ 513131 h 915124"/>
                  <a:gd name="connsiteX5" fmla="*/ 48 w 758479"/>
                  <a:gd name="connsiteY5" fmla="*/ 617149 h 915124"/>
                  <a:gd name="connsiteX6" fmla="*/ 42815 w 758479"/>
                  <a:gd name="connsiteY6" fmla="*/ 670977 h 915124"/>
                  <a:gd name="connsiteX7" fmla="*/ 65569 w 758479"/>
                  <a:gd name="connsiteY7" fmla="*/ 836588 h 915124"/>
                  <a:gd name="connsiteX8" fmla="*/ 446269 w 758479"/>
                  <a:gd name="connsiteY8" fmla="*/ 913480 h 915124"/>
                  <a:gd name="connsiteX9" fmla="*/ 743355 w 758479"/>
                  <a:gd name="connsiteY9" fmla="*/ 780927 h 915124"/>
                  <a:gd name="connsiteX10" fmla="*/ 720998 w 758479"/>
                  <a:gd name="connsiteY10" fmla="*/ 680980 h 915124"/>
                  <a:gd name="connsiteX11" fmla="*/ 757811 w 758479"/>
                  <a:gd name="connsiteY11" fmla="*/ 626249 h 915124"/>
                  <a:gd name="connsiteX12" fmla="*/ 698493 w 758479"/>
                  <a:gd name="connsiteY12" fmla="*/ 463052 h 915124"/>
                  <a:gd name="connsiteX13" fmla="*/ 717500 w 758479"/>
                  <a:gd name="connsiteY13" fmla="*/ 353415 h 915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8479" h="915124">
                    <a:moveTo>
                      <a:pt x="717500" y="353415"/>
                    </a:moveTo>
                    <a:cubicBezTo>
                      <a:pt x="718691" y="353526"/>
                      <a:pt x="780094" y="169954"/>
                      <a:pt x="736866" y="67805"/>
                    </a:cubicBezTo>
                    <a:cubicBezTo>
                      <a:pt x="503279" y="-33579"/>
                      <a:pt x="217629" y="-15415"/>
                      <a:pt x="5319" y="83427"/>
                    </a:cubicBezTo>
                    <a:cubicBezTo>
                      <a:pt x="879" y="144449"/>
                      <a:pt x="12999" y="239974"/>
                      <a:pt x="14254" y="254399"/>
                    </a:cubicBezTo>
                    <a:cubicBezTo>
                      <a:pt x="18039" y="297938"/>
                      <a:pt x="68523" y="482044"/>
                      <a:pt x="51612" y="513131"/>
                    </a:cubicBezTo>
                    <a:cubicBezTo>
                      <a:pt x="34738" y="544218"/>
                      <a:pt x="-1503" y="591819"/>
                      <a:pt x="48" y="617149"/>
                    </a:cubicBezTo>
                    <a:cubicBezTo>
                      <a:pt x="1673" y="642516"/>
                      <a:pt x="59117" y="647047"/>
                      <a:pt x="42815" y="670977"/>
                    </a:cubicBezTo>
                    <a:cubicBezTo>
                      <a:pt x="26449" y="694898"/>
                      <a:pt x="-36478" y="803346"/>
                      <a:pt x="65569" y="836588"/>
                    </a:cubicBezTo>
                    <a:cubicBezTo>
                      <a:pt x="167718" y="869839"/>
                      <a:pt x="322557" y="925390"/>
                      <a:pt x="446269" y="913480"/>
                    </a:cubicBezTo>
                    <a:cubicBezTo>
                      <a:pt x="570055" y="901571"/>
                      <a:pt x="734199" y="805465"/>
                      <a:pt x="743355" y="780927"/>
                    </a:cubicBezTo>
                    <a:cubicBezTo>
                      <a:pt x="752513" y="756426"/>
                      <a:pt x="708841" y="698029"/>
                      <a:pt x="720998" y="680980"/>
                    </a:cubicBezTo>
                    <a:cubicBezTo>
                      <a:pt x="733220" y="663959"/>
                      <a:pt x="763331" y="648272"/>
                      <a:pt x="757811" y="626249"/>
                    </a:cubicBezTo>
                    <a:cubicBezTo>
                      <a:pt x="752365" y="604235"/>
                      <a:pt x="694238" y="516806"/>
                      <a:pt x="698493" y="463052"/>
                    </a:cubicBezTo>
                    <a:cubicBezTo>
                      <a:pt x="702712" y="409362"/>
                      <a:pt x="703146" y="352264"/>
                      <a:pt x="717500" y="353415"/>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1" name="Freeform 630">
                <a:extLst>
                  <a:ext uri="{FF2B5EF4-FFF2-40B4-BE49-F238E27FC236}">
                    <a16:creationId xmlns:a16="http://schemas.microsoft.com/office/drawing/2014/main" id="{BB108C09-322E-0BD5-2861-04BA5A22F180}"/>
                  </a:ext>
                </a:extLst>
              </p:cNvPr>
              <p:cNvSpPr/>
              <p:nvPr/>
            </p:nvSpPr>
            <p:spPr>
              <a:xfrm>
                <a:off x="3217159" y="-2482154"/>
                <a:ext cx="60004" cy="104090"/>
              </a:xfrm>
              <a:custGeom>
                <a:avLst/>
                <a:gdLst>
                  <a:gd name="connsiteX0" fmla="*/ 2833 w 60004"/>
                  <a:gd name="connsiteY0" fmla="*/ 104088 h 104090"/>
                  <a:gd name="connsiteX1" fmla="*/ 18627 w 60004"/>
                  <a:gd name="connsiteY1" fmla="*/ 46198 h 104090"/>
                  <a:gd name="connsiteX2" fmla="*/ 59520 w 60004"/>
                  <a:gd name="connsiteY2" fmla="*/ 254 h 104090"/>
                  <a:gd name="connsiteX3" fmla="*/ 31357 w 60004"/>
                  <a:gd name="connsiteY3" fmla="*/ 53861 h 104090"/>
                  <a:gd name="connsiteX4" fmla="*/ 2833 w 60004"/>
                  <a:gd name="connsiteY4" fmla="*/ 104088 h 104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04" h="104090">
                    <a:moveTo>
                      <a:pt x="2833" y="104088"/>
                    </a:moveTo>
                    <a:cubicBezTo>
                      <a:pt x="-3185" y="104419"/>
                      <a:pt x="-370" y="73978"/>
                      <a:pt x="18627" y="46198"/>
                    </a:cubicBezTo>
                    <a:cubicBezTo>
                      <a:pt x="36258" y="17708"/>
                      <a:pt x="56206" y="-2518"/>
                      <a:pt x="59520" y="254"/>
                    </a:cubicBezTo>
                    <a:cubicBezTo>
                      <a:pt x="62982" y="3165"/>
                      <a:pt x="47298" y="26127"/>
                      <a:pt x="31357" y="53861"/>
                    </a:cubicBezTo>
                    <a:cubicBezTo>
                      <a:pt x="14704" y="80702"/>
                      <a:pt x="6009" y="103517"/>
                      <a:pt x="2833" y="104088"/>
                    </a:cubicBezTo>
                  </a:path>
                </a:pathLst>
              </a:custGeom>
              <a:solidFill>
                <a:srgbClr val="ECCD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2" name="Freeform 631">
                <a:extLst>
                  <a:ext uri="{FF2B5EF4-FFF2-40B4-BE49-F238E27FC236}">
                    <a16:creationId xmlns:a16="http://schemas.microsoft.com/office/drawing/2014/main" id="{702DFD87-E8C6-CD79-10C9-471DEDCAB459}"/>
                  </a:ext>
                </a:extLst>
              </p:cNvPr>
              <p:cNvSpPr/>
              <p:nvPr/>
            </p:nvSpPr>
            <p:spPr>
              <a:xfrm>
                <a:off x="2715978" y="-2431500"/>
                <a:ext cx="32388" cy="232512"/>
              </a:xfrm>
              <a:custGeom>
                <a:avLst/>
                <a:gdLst>
                  <a:gd name="connsiteX0" fmla="*/ 7716 w 32388"/>
                  <a:gd name="connsiteY0" fmla="*/ 232474 h 232512"/>
                  <a:gd name="connsiteX1" fmla="*/ 5510 w 32388"/>
                  <a:gd name="connsiteY1" fmla="*/ 116436 h 232512"/>
                  <a:gd name="connsiteX2" fmla="*/ 31117 w 32388"/>
                  <a:gd name="connsiteY2" fmla="*/ 10 h 232512"/>
                  <a:gd name="connsiteX3" fmla="*/ 20261 w 32388"/>
                  <a:gd name="connsiteY3" fmla="*/ 118305 h 232512"/>
                  <a:gd name="connsiteX4" fmla="*/ 7716 w 32388"/>
                  <a:gd name="connsiteY4" fmla="*/ 232474 h 232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8" h="232512">
                    <a:moveTo>
                      <a:pt x="7716" y="232474"/>
                    </a:moveTo>
                    <a:cubicBezTo>
                      <a:pt x="969" y="234168"/>
                      <a:pt x="-4542" y="179981"/>
                      <a:pt x="5510" y="116436"/>
                    </a:cubicBezTo>
                    <a:cubicBezTo>
                      <a:pt x="14095" y="52503"/>
                      <a:pt x="26898" y="-855"/>
                      <a:pt x="31117" y="10"/>
                    </a:cubicBezTo>
                    <a:cubicBezTo>
                      <a:pt x="35511" y="978"/>
                      <a:pt x="27692" y="55018"/>
                      <a:pt x="20261" y="118305"/>
                    </a:cubicBezTo>
                    <a:cubicBezTo>
                      <a:pt x="11787" y="180451"/>
                      <a:pt x="9553" y="231249"/>
                      <a:pt x="7716" y="232474"/>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3" name="Freeform 632">
                <a:extLst>
                  <a:ext uri="{FF2B5EF4-FFF2-40B4-BE49-F238E27FC236}">
                    <a16:creationId xmlns:a16="http://schemas.microsoft.com/office/drawing/2014/main" id="{1F736995-A98C-7B75-D75A-CBB0090E58C4}"/>
                  </a:ext>
                </a:extLst>
              </p:cNvPr>
              <p:cNvSpPr/>
              <p:nvPr/>
            </p:nvSpPr>
            <p:spPr>
              <a:xfrm>
                <a:off x="3010829" y="-2439388"/>
                <a:ext cx="66697" cy="301955"/>
              </a:xfrm>
              <a:custGeom>
                <a:avLst/>
                <a:gdLst>
                  <a:gd name="connsiteX0" fmla="*/ 61940 w 66697"/>
                  <a:gd name="connsiteY0" fmla="*/ 301955 h 301955"/>
                  <a:gd name="connsiteX1" fmla="*/ 35041 w 66697"/>
                  <a:gd name="connsiteY1" fmla="*/ 152859 h 301955"/>
                  <a:gd name="connsiteX2" fmla="*/ 610 w 66697"/>
                  <a:gd name="connsiteY2" fmla="*/ 14 h 301955"/>
                  <a:gd name="connsiteX3" fmla="*/ 49506 w 66697"/>
                  <a:gd name="connsiteY3" fmla="*/ 149552 h 301955"/>
                  <a:gd name="connsiteX4" fmla="*/ 61940 w 66697"/>
                  <a:gd name="connsiteY4" fmla="*/ 301955 h 301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97" h="301955">
                    <a:moveTo>
                      <a:pt x="61940" y="301955"/>
                    </a:moveTo>
                    <a:cubicBezTo>
                      <a:pt x="59521" y="301955"/>
                      <a:pt x="55663" y="235176"/>
                      <a:pt x="35041" y="152859"/>
                    </a:cubicBezTo>
                    <a:cubicBezTo>
                      <a:pt x="16109" y="70569"/>
                      <a:pt x="-3756" y="1203"/>
                      <a:pt x="610" y="14"/>
                    </a:cubicBezTo>
                    <a:cubicBezTo>
                      <a:pt x="4791" y="-1137"/>
                      <a:pt x="29493" y="67051"/>
                      <a:pt x="49506" y="149552"/>
                    </a:cubicBezTo>
                    <a:cubicBezTo>
                      <a:pt x="71097" y="230212"/>
                      <a:pt x="68688" y="302250"/>
                      <a:pt x="61940" y="301955"/>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4" name="Freeform 633">
                <a:extLst>
                  <a:ext uri="{FF2B5EF4-FFF2-40B4-BE49-F238E27FC236}">
                    <a16:creationId xmlns:a16="http://schemas.microsoft.com/office/drawing/2014/main" id="{53B26CE5-7288-C448-588A-D805996D0E79}"/>
                  </a:ext>
                </a:extLst>
              </p:cNvPr>
              <p:cNvSpPr/>
              <p:nvPr/>
            </p:nvSpPr>
            <p:spPr>
              <a:xfrm>
                <a:off x="2581982" y="-2633038"/>
                <a:ext cx="558541" cy="275379"/>
              </a:xfrm>
              <a:custGeom>
                <a:avLst/>
                <a:gdLst>
                  <a:gd name="connsiteX0" fmla="*/ 0 w 558541"/>
                  <a:gd name="connsiteY0" fmla="*/ 57086 h 275379"/>
                  <a:gd name="connsiteX1" fmla="*/ 313204 w 558541"/>
                  <a:gd name="connsiteY1" fmla="*/ 274517 h 275379"/>
                  <a:gd name="connsiteX2" fmla="*/ 558542 w 558541"/>
                  <a:gd name="connsiteY2" fmla="*/ 31829 h 275379"/>
                  <a:gd name="connsiteX3" fmla="*/ 0 w 558541"/>
                  <a:gd name="connsiteY3" fmla="*/ 57086 h 275379"/>
                </a:gdLst>
                <a:ahLst/>
                <a:cxnLst>
                  <a:cxn ang="0">
                    <a:pos x="connsiteX0" y="connsiteY0"/>
                  </a:cxn>
                  <a:cxn ang="0">
                    <a:pos x="connsiteX1" y="connsiteY1"/>
                  </a:cxn>
                  <a:cxn ang="0">
                    <a:pos x="connsiteX2" y="connsiteY2"/>
                  </a:cxn>
                  <a:cxn ang="0">
                    <a:pos x="connsiteX3" y="connsiteY3"/>
                  </a:cxn>
                </a:cxnLst>
                <a:rect l="l" t="t" r="r" b="b"/>
                <a:pathLst>
                  <a:path w="558541" h="275379">
                    <a:moveTo>
                      <a:pt x="0" y="57086"/>
                    </a:moveTo>
                    <a:cubicBezTo>
                      <a:pt x="48859" y="135304"/>
                      <a:pt x="202572" y="288222"/>
                      <a:pt x="313204" y="274517"/>
                    </a:cubicBezTo>
                    <a:cubicBezTo>
                      <a:pt x="434534" y="259439"/>
                      <a:pt x="528902" y="105479"/>
                      <a:pt x="558542" y="31829"/>
                    </a:cubicBezTo>
                    <a:cubicBezTo>
                      <a:pt x="379509" y="-17393"/>
                      <a:pt x="178922" y="-9942"/>
                      <a:pt x="0" y="57086"/>
                    </a:cubicBez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5" name="Freeform 634">
                <a:extLst>
                  <a:ext uri="{FF2B5EF4-FFF2-40B4-BE49-F238E27FC236}">
                    <a16:creationId xmlns:a16="http://schemas.microsoft.com/office/drawing/2014/main" id="{C2BC3519-FF1E-2496-9737-BF5356AE1762}"/>
                  </a:ext>
                </a:extLst>
              </p:cNvPr>
              <p:cNvSpPr/>
              <p:nvPr/>
            </p:nvSpPr>
            <p:spPr>
              <a:xfrm>
                <a:off x="2727137" y="-2633003"/>
                <a:ext cx="287093" cy="153252"/>
              </a:xfrm>
              <a:custGeom>
                <a:avLst/>
                <a:gdLst>
                  <a:gd name="connsiteX0" fmla="*/ 664 w 287093"/>
                  <a:gd name="connsiteY0" fmla="*/ 16394 h 153252"/>
                  <a:gd name="connsiteX1" fmla="*/ 158273 w 287093"/>
                  <a:gd name="connsiteY1" fmla="*/ 152687 h 153252"/>
                  <a:gd name="connsiteX2" fmla="*/ 287006 w 287093"/>
                  <a:gd name="connsiteY2" fmla="*/ 13263 h 153252"/>
                  <a:gd name="connsiteX3" fmla="*/ 284514 w 287093"/>
                  <a:gd name="connsiteY3" fmla="*/ 6575 h 153252"/>
                  <a:gd name="connsiteX4" fmla="*/ 664 w 287093"/>
                  <a:gd name="connsiteY4" fmla="*/ 16394 h 153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093" h="153252">
                    <a:moveTo>
                      <a:pt x="664" y="16394"/>
                    </a:moveTo>
                    <a:cubicBezTo>
                      <a:pt x="-8419" y="36833"/>
                      <a:pt x="77253" y="162690"/>
                      <a:pt x="158273" y="152687"/>
                    </a:cubicBezTo>
                    <a:cubicBezTo>
                      <a:pt x="242578" y="142214"/>
                      <a:pt x="282714" y="40683"/>
                      <a:pt x="287006" y="13263"/>
                    </a:cubicBezTo>
                    <a:cubicBezTo>
                      <a:pt x="287403" y="11144"/>
                      <a:pt x="286425" y="8878"/>
                      <a:pt x="284514" y="6575"/>
                    </a:cubicBezTo>
                    <a:cubicBezTo>
                      <a:pt x="190978" y="-4689"/>
                      <a:pt x="94598" y="-1521"/>
                      <a:pt x="664" y="16394"/>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6" name="Freeform 635">
                <a:extLst>
                  <a:ext uri="{FF2B5EF4-FFF2-40B4-BE49-F238E27FC236}">
                    <a16:creationId xmlns:a16="http://schemas.microsoft.com/office/drawing/2014/main" id="{1780ACFC-1E2B-6FCC-AA46-D0F9C966AE98}"/>
                  </a:ext>
                </a:extLst>
              </p:cNvPr>
              <p:cNvSpPr/>
              <p:nvPr/>
            </p:nvSpPr>
            <p:spPr>
              <a:xfrm>
                <a:off x="2727802" y="-2657513"/>
                <a:ext cx="283849" cy="40903"/>
              </a:xfrm>
              <a:custGeom>
                <a:avLst/>
                <a:gdLst>
                  <a:gd name="connsiteX0" fmla="*/ 283850 w 283849"/>
                  <a:gd name="connsiteY0" fmla="*/ 31085 h 40903"/>
                  <a:gd name="connsiteX1" fmla="*/ 1551 w 283849"/>
                  <a:gd name="connsiteY1" fmla="*/ 38923 h 40903"/>
                  <a:gd name="connsiteX2" fmla="*/ 0 w 283849"/>
                  <a:gd name="connsiteY2" fmla="*/ 40904 h 40903"/>
                  <a:gd name="connsiteX3" fmla="*/ 283850 w 283849"/>
                  <a:gd name="connsiteY3" fmla="*/ 31085 h 40903"/>
                </a:gdLst>
                <a:ahLst/>
                <a:cxnLst>
                  <a:cxn ang="0">
                    <a:pos x="connsiteX0" y="connsiteY0"/>
                  </a:cxn>
                  <a:cxn ang="0">
                    <a:pos x="connsiteX1" y="connsiteY1"/>
                  </a:cxn>
                  <a:cxn ang="0">
                    <a:pos x="connsiteX2" y="connsiteY2"/>
                  </a:cxn>
                  <a:cxn ang="0">
                    <a:pos x="connsiteX3" y="connsiteY3"/>
                  </a:cxn>
                </a:cxnLst>
                <a:rect l="l" t="t" r="r" b="b"/>
                <a:pathLst>
                  <a:path w="283849" h="40903">
                    <a:moveTo>
                      <a:pt x="283850" y="31085"/>
                    </a:moveTo>
                    <a:cubicBezTo>
                      <a:pt x="261926" y="4420"/>
                      <a:pt x="97432" y="-26381"/>
                      <a:pt x="1551" y="38923"/>
                    </a:cubicBezTo>
                    <a:cubicBezTo>
                      <a:pt x="905" y="39356"/>
                      <a:pt x="397" y="40075"/>
                      <a:pt x="0" y="40904"/>
                    </a:cubicBezTo>
                    <a:cubicBezTo>
                      <a:pt x="93933" y="22989"/>
                      <a:pt x="190313" y="19820"/>
                      <a:pt x="283850" y="31085"/>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7" name="Freeform 636">
                <a:extLst>
                  <a:ext uri="{FF2B5EF4-FFF2-40B4-BE49-F238E27FC236}">
                    <a16:creationId xmlns:a16="http://schemas.microsoft.com/office/drawing/2014/main" id="{1A23167A-56F2-0C9C-42DF-6613311B11A8}"/>
                  </a:ext>
                </a:extLst>
              </p:cNvPr>
              <p:cNvSpPr/>
              <p:nvPr/>
            </p:nvSpPr>
            <p:spPr>
              <a:xfrm>
                <a:off x="2461355" y="-3358954"/>
                <a:ext cx="778563" cy="776651"/>
              </a:xfrm>
              <a:custGeom>
                <a:avLst/>
                <a:gdLst>
                  <a:gd name="connsiteX0" fmla="*/ 1022 w 778563"/>
                  <a:gd name="connsiteY0" fmla="*/ 360417 h 776651"/>
                  <a:gd name="connsiteX1" fmla="*/ 361312 w 778563"/>
                  <a:gd name="connsiteY1" fmla="*/ 775624 h 776651"/>
                  <a:gd name="connsiteX2" fmla="*/ 777532 w 778563"/>
                  <a:gd name="connsiteY2" fmla="*/ 416226 h 776651"/>
                  <a:gd name="connsiteX3" fmla="*/ 417279 w 778563"/>
                  <a:gd name="connsiteY3" fmla="*/ 1019 h 776651"/>
                  <a:gd name="connsiteX4" fmla="*/ 1022 w 778563"/>
                  <a:gd name="connsiteY4" fmla="*/ 360417 h 776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563" h="776651">
                    <a:moveTo>
                      <a:pt x="1022" y="360417"/>
                    </a:moveTo>
                    <a:cubicBezTo>
                      <a:pt x="-14412" y="574321"/>
                      <a:pt x="146842" y="760223"/>
                      <a:pt x="361312" y="775624"/>
                    </a:cubicBezTo>
                    <a:cubicBezTo>
                      <a:pt x="575792" y="791098"/>
                      <a:pt x="762135" y="630120"/>
                      <a:pt x="777532" y="416226"/>
                    </a:cubicBezTo>
                    <a:cubicBezTo>
                      <a:pt x="793040" y="202359"/>
                      <a:pt x="631712" y="16448"/>
                      <a:pt x="417279" y="1019"/>
                    </a:cubicBezTo>
                    <a:cubicBezTo>
                      <a:pt x="202809" y="-14381"/>
                      <a:pt x="16456" y="146551"/>
                      <a:pt x="1022" y="36041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8" name="Freeform 637">
                <a:extLst>
                  <a:ext uri="{FF2B5EF4-FFF2-40B4-BE49-F238E27FC236}">
                    <a16:creationId xmlns:a16="http://schemas.microsoft.com/office/drawing/2014/main" id="{A1597A2B-F17E-3BA4-322E-914207F88312}"/>
                  </a:ext>
                </a:extLst>
              </p:cNvPr>
              <p:cNvSpPr/>
              <p:nvPr/>
            </p:nvSpPr>
            <p:spPr>
              <a:xfrm>
                <a:off x="2342633" y="-3483953"/>
                <a:ext cx="1016546" cy="582058"/>
              </a:xfrm>
              <a:custGeom>
                <a:avLst/>
                <a:gdLst>
                  <a:gd name="connsiteX0" fmla="*/ 894889 w 1016546"/>
                  <a:gd name="connsiteY0" fmla="*/ 555327 h 582058"/>
                  <a:gd name="connsiteX1" fmla="*/ 873399 w 1016546"/>
                  <a:gd name="connsiteY1" fmla="*/ 416262 h 582058"/>
                  <a:gd name="connsiteX2" fmla="*/ 624738 w 1016546"/>
                  <a:gd name="connsiteY2" fmla="*/ 399820 h 582058"/>
                  <a:gd name="connsiteX3" fmla="*/ 350046 w 1016546"/>
                  <a:gd name="connsiteY3" fmla="*/ 246948 h 582058"/>
                  <a:gd name="connsiteX4" fmla="*/ 225069 w 1016546"/>
                  <a:gd name="connsiteY4" fmla="*/ 501932 h 582058"/>
                  <a:gd name="connsiteX5" fmla="*/ 130415 w 1016546"/>
                  <a:gd name="connsiteY5" fmla="*/ 580408 h 582058"/>
                  <a:gd name="connsiteX6" fmla="*/ 1 w 1016546"/>
                  <a:gd name="connsiteY6" fmla="*/ 538305 h 582058"/>
                  <a:gd name="connsiteX7" fmla="*/ 75722 w 1016546"/>
                  <a:gd name="connsiteY7" fmla="*/ 478398 h 582058"/>
                  <a:gd name="connsiteX8" fmla="*/ 112027 w 1016546"/>
                  <a:gd name="connsiteY8" fmla="*/ 219343 h 582058"/>
                  <a:gd name="connsiteX9" fmla="*/ 273605 w 1016546"/>
                  <a:gd name="connsiteY9" fmla="*/ 106013 h 582058"/>
                  <a:gd name="connsiteX10" fmla="*/ 221792 w 1016546"/>
                  <a:gd name="connsiteY10" fmla="*/ 94103 h 582058"/>
                  <a:gd name="connsiteX11" fmla="*/ 195142 w 1016546"/>
                  <a:gd name="connsiteY11" fmla="*/ 73489 h 582058"/>
                  <a:gd name="connsiteX12" fmla="*/ 301916 w 1016546"/>
                  <a:gd name="connsiteY12" fmla="*/ 70680 h 582058"/>
                  <a:gd name="connsiteX13" fmla="*/ 359710 w 1016546"/>
                  <a:gd name="connsiteY13" fmla="*/ 15 h 582058"/>
                  <a:gd name="connsiteX14" fmla="*/ 359387 w 1016546"/>
                  <a:gd name="connsiteY14" fmla="*/ 68884 h 582058"/>
                  <a:gd name="connsiteX15" fmla="*/ 597406 w 1016546"/>
                  <a:gd name="connsiteY15" fmla="*/ 14982 h 582058"/>
                  <a:gd name="connsiteX16" fmla="*/ 914754 w 1016546"/>
                  <a:gd name="connsiteY16" fmla="*/ 245898 h 582058"/>
                  <a:gd name="connsiteX17" fmla="*/ 1010275 w 1016546"/>
                  <a:gd name="connsiteY17" fmla="*/ 268787 h 582058"/>
                  <a:gd name="connsiteX18" fmla="*/ 955397 w 1016546"/>
                  <a:gd name="connsiteY18" fmla="*/ 351067 h 582058"/>
                  <a:gd name="connsiteX19" fmla="*/ 894889 w 1016546"/>
                  <a:gd name="connsiteY19" fmla="*/ 555327 h 582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16546" h="582058">
                    <a:moveTo>
                      <a:pt x="894889" y="555327"/>
                    </a:moveTo>
                    <a:cubicBezTo>
                      <a:pt x="894889" y="555327"/>
                      <a:pt x="906861" y="482543"/>
                      <a:pt x="873399" y="416262"/>
                    </a:cubicBezTo>
                    <a:cubicBezTo>
                      <a:pt x="873399" y="416262"/>
                      <a:pt x="821799" y="426882"/>
                      <a:pt x="624738" y="399820"/>
                    </a:cubicBezTo>
                    <a:cubicBezTo>
                      <a:pt x="427576" y="372870"/>
                      <a:pt x="350046" y="246948"/>
                      <a:pt x="350046" y="246948"/>
                    </a:cubicBezTo>
                    <a:cubicBezTo>
                      <a:pt x="350046" y="246948"/>
                      <a:pt x="359350" y="459083"/>
                      <a:pt x="225069" y="501932"/>
                    </a:cubicBezTo>
                    <a:cubicBezTo>
                      <a:pt x="225069" y="501932"/>
                      <a:pt x="203838" y="569355"/>
                      <a:pt x="130415" y="580408"/>
                    </a:cubicBezTo>
                    <a:cubicBezTo>
                      <a:pt x="57076" y="591526"/>
                      <a:pt x="-331" y="543021"/>
                      <a:pt x="1" y="538305"/>
                    </a:cubicBezTo>
                    <a:cubicBezTo>
                      <a:pt x="324" y="533700"/>
                      <a:pt x="50116" y="541907"/>
                      <a:pt x="75722" y="478398"/>
                    </a:cubicBezTo>
                    <a:cubicBezTo>
                      <a:pt x="101430" y="414825"/>
                      <a:pt x="58377" y="297276"/>
                      <a:pt x="112027" y="219343"/>
                    </a:cubicBezTo>
                    <a:cubicBezTo>
                      <a:pt x="165686" y="141484"/>
                      <a:pt x="273605" y="106013"/>
                      <a:pt x="273605" y="106013"/>
                    </a:cubicBezTo>
                    <a:cubicBezTo>
                      <a:pt x="273605" y="106013"/>
                      <a:pt x="237512" y="87048"/>
                      <a:pt x="221792" y="94103"/>
                    </a:cubicBezTo>
                    <a:cubicBezTo>
                      <a:pt x="206071" y="101122"/>
                      <a:pt x="188939" y="95218"/>
                      <a:pt x="195142" y="73489"/>
                    </a:cubicBezTo>
                    <a:cubicBezTo>
                      <a:pt x="201382" y="51715"/>
                      <a:pt x="260774" y="8148"/>
                      <a:pt x="301916" y="70680"/>
                    </a:cubicBezTo>
                    <a:cubicBezTo>
                      <a:pt x="301916" y="70680"/>
                      <a:pt x="325852" y="-1174"/>
                      <a:pt x="359710" y="15"/>
                    </a:cubicBezTo>
                    <a:cubicBezTo>
                      <a:pt x="393532" y="1313"/>
                      <a:pt x="344535" y="48049"/>
                      <a:pt x="359387" y="68884"/>
                    </a:cubicBezTo>
                    <a:cubicBezTo>
                      <a:pt x="359387" y="68884"/>
                      <a:pt x="456496" y="-3007"/>
                      <a:pt x="597406" y="14982"/>
                    </a:cubicBezTo>
                    <a:cubicBezTo>
                      <a:pt x="831860" y="44917"/>
                      <a:pt x="871378" y="210786"/>
                      <a:pt x="914754" y="245898"/>
                    </a:cubicBezTo>
                    <a:cubicBezTo>
                      <a:pt x="980635" y="299256"/>
                      <a:pt x="992533" y="255072"/>
                      <a:pt x="1010275" y="268787"/>
                    </a:cubicBezTo>
                    <a:cubicBezTo>
                      <a:pt x="1028054" y="282566"/>
                      <a:pt x="1007496" y="342326"/>
                      <a:pt x="955397" y="351067"/>
                    </a:cubicBezTo>
                    <a:cubicBezTo>
                      <a:pt x="955397" y="351067"/>
                      <a:pt x="988093" y="481999"/>
                      <a:pt x="894889" y="555327"/>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9" name="Freeform 638">
                <a:extLst>
                  <a:ext uri="{FF2B5EF4-FFF2-40B4-BE49-F238E27FC236}">
                    <a16:creationId xmlns:a16="http://schemas.microsoft.com/office/drawing/2014/main" id="{144889D3-926C-15BD-BE4A-D0206B1EC050}"/>
                  </a:ext>
                </a:extLst>
              </p:cNvPr>
              <p:cNvSpPr/>
              <p:nvPr/>
            </p:nvSpPr>
            <p:spPr>
              <a:xfrm>
                <a:off x="3090330" y="-3162426"/>
                <a:ext cx="130252" cy="100869"/>
              </a:xfrm>
              <a:custGeom>
                <a:avLst/>
                <a:gdLst>
                  <a:gd name="connsiteX0" fmla="*/ 130207 w 130252"/>
                  <a:gd name="connsiteY0" fmla="*/ 100822 h 100869"/>
                  <a:gd name="connsiteX1" fmla="*/ 79511 w 130252"/>
                  <a:gd name="connsiteY1" fmla="*/ 31879 h 100869"/>
                  <a:gd name="connsiteX2" fmla="*/ 6 w 130252"/>
                  <a:gd name="connsiteY2" fmla="*/ 618 h 100869"/>
                  <a:gd name="connsiteX3" fmla="*/ 75366 w 130252"/>
                  <a:gd name="connsiteY3" fmla="*/ 36991 h 100869"/>
                  <a:gd name="connsiteX4" fmla="*/ 130207 w 130252"/>
                  <a:gd name="connsiteY4" fmla="*/ 100822 h 100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52" h="100869">
                    <a:moveTo>
                      <a:pt x="130207" y="100822"/>
                    </a:moveTo>
                    <a:cubicBezTo>
                      <a:pt x="131149" y="100998"/>
                      <a:pt x="117588" y="62533"/>
                      <a:pt x="79511" y="31879"/>
                    </a:cubicBezTo>
                    <a:cubicBezTo>
                      <a:pt x="41286" y="830"/>
                      <a:pt x="-502" y="-1620"/>
                      <a:pt x="6" y="618"/>
                    </a:cubicBezTo>
                    <a:cubicBezTo>
                      <a:pt x="-539" y="2055"/>
                      <a:pt x="38868" y="7194"/>
                      <a:pt x="75366" y="36991"/>
                    </a:cubicBezTo>
                    <a:cubicBezTo>
                      <a:pt x="111958" y="66245"/>
                      <a:pt x="127862" y="102361"/>
                      <a:pt x="130207" y="10082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0" name="Freeform 639">
                <a:extLst>
                  <a:ext uri="{FF2B5EF4-FFF2-40B4-BE49-F238E27FC236}">
                    <a16:creationId xmlns:a16="http://schemas.microsoft.com/office/drawing/2014/main" id="{21580A04-F98D-0392-0527-013601CE9F7D}"/>
                  </a:ext>
                </a:extLst>
              </p:cNvPr>
              <p:cNvSpPr/>
              <p:nvPr/>
            </p:nvSpPr>
            <p:spPr>
              <a:xfrm>
                <a:off x="2880859" y="-3424851"/>
                <a:ext cx="417247" cy="291975"/>
              </a:xfrm>
              <a:custGeom>
                <a:avLst/>
                <a:gdLst>
                  <a:gd name="connsiteX0" fmla="*/ 10 w 417247"/>
                  <a:gd name="connsiteY0" fmla="*/ 14488 h 291975"/>
                  <a:gd name="connsiteX1" fmla="*/ 69749 w 417247"/>
                  <a:gd name="connsiteY1" fmla="*/ 4955 h 291975"/>
                  <a:gd name="connsiteX2" fmla="*/ 209366 w 417247"/>
                  <a:gd name="connsiteY2" fmla="*/ 93361 h 291975"/>
                  <a:gd name="connsiteX3" fmla="*/ 358860 w 417247"/>
                  <a:gd name="connsiteY3" fmla="*/ 252284 h 291975"/>
                  <a:gd name="connsiteX4" fmla="*/ 417172 w 417247"/>
                  <a:gd name="connsiteY4" fmla="*/ 291965 h 291975"/>
                  <a:gd name="connsiteX5" fmla="*/ 360771 w 417247"/>
                  <a:gd name="connsiteY5" fmla="*/ 248038 h 291975"/>
                  <a:gd name="connsiteX6" fmla="*/ 214231 w 417247"/>
                  <a:gd name="connsiteY6" fmla="*/ 89004 h 291975"/>
                  <a:gd name="connsiteX7" fmla="*/ 70146 w 417247"/>
                  <a:gd name="connsiteY7" fmla="*/ 313 h 291975"/>
                  <a:gd name="connsiteX8" fmla="*/ 10 w 417247"/>
                  <a:gd name="connsiteY8" fmla="*/ 14488 h 29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247" h="291975">
                    <a:moveTo>
                      <a:pt x="10" y="14488"/>
                    </a:moveTo>
                    <a:cubicBezTo>
                      <a:pt x="407" y="16432"/>
                      <a:pt x="25468" y="930"/>
                      <a:pt x="69749" y="4955"/>
                    </a:cubicBezTo>
                    <a:cubicBezTo>
                      <a:pt x="114602" y="7506"/>
                      <a:pt x="171067" y="35434"/>
                      <a:pt x="209366" y="93361"/>
                    </a:cubicBezTo>
                    <a:cubicBezTo>
                      <a:pt x="251837" y="149952"/>
                      <a:pt x="319518" y="237243"/>
                      <a:pt x="358860" y="252284"/>
                    </a:cubicBezTo>
                    <a:cubicBezTo>
                      <a:pt x="400150" y="268975"/>
                      <a:pt x="416839" y="292545"/>
                      <a:pt x="417172" y="291965"/>
                    </a:cubicBezTo>
                    <a:cubicBezTo>
                      <a:pt x="418501" y="291716"/>
                      <a:pt x="402384" y="266202"/>
                      <a:pt x="360771" y="248038"/>
                    </a:cubicBezTo>
                    <a:cubicBezTo>
                      <a:pt x="319703" y="231090"/>
                      <a:pt x="256277" y="144555"/>
                      <a:pt x="214231" y="89004"/>
                    </a:cubicBezTo>
                    <a:cubicBezTo>
                      <a:pt x="176836" y="31547"/>
                      <a:pt x="115432" y="893"/>
                      <a:pt x="70146" y="313"/>
                    </a:cubicBezTo>
                    <a:cubicBezTo>
                      <a:pt x="24462" y="-2524"/>
                      <a:pt x="-563" y="14884"/>
                      <a:pt x="10" y="1448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1" name="Freeform 640">
                <a:extLst>
                  <a:ext uri="{FF2B5EF4-FFF2-40B4-BE49-F238E27FC236}">
                    <a16:creationId xmlns:a16="http://schemas.microsoft.com/office/drawing/2014/main" id="{1BC9603C-E0CE-B1B7-360E-5485F35F2654}"/>
                  </a:ext>
                </a:extLst>
              </p:cNvPr>
              <p:cNvSpPr/>
              <p:nvPr/>
            </p:nvSpPr>
            <p:spPr>
              <a:xfrm>
                <a:off x="2568807" y="-3088952"/>
                <a:ext cx="24984" cy="104358"/>
              </a:xfrm>
              <a:custGeom>
                <a:avLst/>
                <a:gdLst>
                  <a:gd name="connsiteX0" fmla="*/ 270 w 24984"/>
                  <a:gd name="connsiteY0" fmla="*/ 104342 h 104358"/>
                  <a:gd name="connsiteX1" fmla="*/ 20679 w 24984"/>
                  <a:gd name="connsiteY1" fmla="*/ 54116 h 104358"/>
                  <a:gd name="connsiteX2" fmla="*/ 22664 w 24984"/>
                  <a:gd name="connsiteY2" fmla="*/ 2 h 104358"/>
                  <a:gd name="connsiteX3" fmla="*/ 14292 w 24984"/>
                  <a:gd name="connsiteY3" fmla="*/ 52707 h 104358"/>
                  <a:gd name="connsiteX4" fmla="*/ 270 w 24984"/>
                  <a:gd name="connsiteY4" fmla="*/ 104342 h 104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84" h="104358">
                    <a:moveTo>
                      <a:pt x="270" y="104342"/>
                    </a:moveTo>
                    <a:cubicBezTo>
                      <a:pt x="1498" y="105024"/>
                      <a:pt x="14153" y="83728"/>
                      <a:pt x="20679" y="54116"/>
                    </a:cubicBezTo>
                    <a:cubicBezTo>
                      <a:pt x="27639" y="24650"/>
                      <a:pt x="24501" y="-256"/>
                      <a:pt x="22664" y="2"/>
                    </a:cubicBezTo>
                    <a:cubicBezTo>
                      <a:pt x="20892" y="140"/>
                      <a:pt x="21039" y="24144"/>
                      <a:pt x="14292" y="52707"/>
                    </a:cubicBezTo>
                    <a:cubicBezTo>
                      <a:pt x="8051" y="81352"/>
                      <a:pt x="-1752" y="103403"/>
                      <a:pt x="270" y="10434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2" name="Freeform 641">
                <a:extLst>
                  <a:ext uri="{FF2B5EF4-FFF2-40B4-BE49-F238E27FC236}">
                    <a16:creationId xmlns:a16="http://schemas.microsoft.com/office/drawing/2014/main" id="{6CDBFB62-6000-ABAB-1D0A-37A0B56C0BD9}"/>
                  </a:ext>
                </a:extLst>
              </p:cNvPr>
              <p:cNvSpPr/>
              <p:nvPr/>
            </p:nvSpPr>
            <p:spPr>
              <a:xfrm>
                <a:off x="2733662" y="-3386856"/>
                <a:ext cx="264639" cy="52827"/>
              </a:xfrm>
              <a:custGeom>
                <a:avLst/>
                <a:gdLst>
                  <a:gd name="connsiteX0" fmla="*/ 20 w 264639"/>
                  <a:gd name="connsiteY0" fmla="*/ 36041 h 52827"/>
                  <a:gd name="connsiteX1" fmla="*/ 134662 w 264639"/>
                  <a:gd name="connsiteY1" fmla="*/ 7082 h 52827"/>
                  <a:gd name="connsiteX2" fmla="*/ 264577 w 264639"/>
                  <a:gd name="connsiteY2" fmla="*/ 52741 h 52827"/>
                  <a:gd name="connsiteX3" fmla="*/ 135096 w 264639"/>
                  <a:gd name="connsiteY3" fmla="*/ 570 h 52827"/>
                  <a:gd name="connsiteX4" fmla="*/ 20 w 264639"/>
                  <a:gd name="connsiteY4" fmla="*/ 36041 h 52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639" h="52827">
                    <a:moveTo>
                      <a:pt x="20" y="36041"/>
                    </a:moveTo>
                    <a:cubicBezTo>
                      <a:pt x="814" y="40002"/>
                      <a:pt x="56522" y="1178"/>
                      <a:pt x="134662" y="7082"/>
                    </a:cubicBezTo>
                    <a:cubicBezTo>
                      <a:pt x="212580" y="12185"/>
                      <a:pt x="264180" y="55006"/>
                      <a:pt x="264577" y="52741"/>
                    </a:cubicBezTo>
                    <a:cubicBezTo>
                      <a:pt x="266672" y="52381"/>
                      <a:pt x="215570" y="5959"/>
                      <a:pt x="135096" y="570"/>
                    </a:cubicBezTo>
                    <a:cubicBezTo>
                      <a:pt x="54178" y="-5371"/>
                      <a:pt x="-1208" y="37082"/>
                      <a:pt x="20" y="3604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3" name="Freeform 642">
                <a:extLst>
                  <a:ext uri="{FF2B5EF4-FFF2-40B4-BE49-F238E27FC236}">
                    <a16:creationId xmlns:a16="http://schemas.microsoft.com/office/drawing/2014/main" id="{B857F0A0-527E-7FA2-363A-42C5443B1EFC}"/>
                  </a:ext>
                </a:extLst>
              </p:cNvPr>
              <p:cNvSpPr/>
              <p:nvPr/>
            </p:nvSpPr>
            <p:spPr>
              <a:xfrm>
                <a:off x="2528046" y="-3312757"/>
                <a:ext cx="103208" cy="68674"/>
              </a:xfrm>
              <a:custGeom>
                <a:avLst/>
                <a:gdLst>
                  <a:gd name="connsiteX0" fmla="*/ 64 w 103208"/>
                  <a:gd name="connsiteY0" fmla="*/ 68623 h 68674"/>
                  <a:gd name="connsiteX1" fmla="*/ 39517 w 103208"/>
                  <a:gd name="connsiteY1" fmla="*/ 18037 h 68674"/>
                  <a:gd name="connsiteX2" fmla="*/ 103191 w 103208"/>
                  <a:gd name="connsiteY2" fmla="*/ 2489 h 68674"/>
                  <a:gd name="connsiteX3" fmla="*/ 36230 w 103208"/>
                  <a:gd name="connsiteY3" fmla="*/ 12354 h 68674"/>
                  <a:gd name="connsiteX4" fmla="*/ 64 w 103208"/>
                  <a:gd name="connsiteY4" fmla="*/ 68623 h 68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208" h="68674">
                    <a:moveTo>
                      <a:pt x="64" y="68623"/>
                    </a:moveTo>
                    <a:cubicBezTo>
                      <a:pt x="3129" y="70170"/>
                      <a:pt x="7606" y="36855"/>
                      <a:pt x="39517" y="18037"/>
                    </a:cubicBezTo>
                    <a:cubicBezTo>
                      <a:pt x="71603" y="803"/>
                      <a:pt x="103551" y="4727"/>
                      <a:pt x="103191" y="2489"/>
                    </a:cubicBezTo>
                    <a:cubicBezTo>
                      <a:pt x="104059" y="1273"/>
                      <a:pt x="71280" y="-6142"/>
                      <a:pt x="36230" y="12354"/>
                    </a:cubicBezTo>
                    <a:cubicBezTo>
                      <a:pt x="1144" y="33474"/>
                      <a:pt x="-435" y="70133"/>
                      <a:pt x="64" y="68623"/>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4" name="Freeform 643">
                <a:extLst>
                  <a:ext uri="{FF2B5EF4-FFF2-40B4-BE49-F238E27FC236}">
                    <a16:creationId xmlns:a16="http://schemas.microsoft.com/office/drawing/2014/main" id="{1DE550AD-C375-A288-BDB8-1B24D53E4B1B}"/>
                  </a:ext>
                </a:extLst>
              </p:cNvPr>
              <p:cNvSpPr/>
              <p:nvPr/>
            </p:nvSpPr>
            <p:spPr>
              <a:xfrm>
                <a:off x="2399462" y="-3072728"/>
                <a:ext cx="60643" cy="100913"/>
              </a:xfrm>
              <a:custGeom>
                <a:avLst/>
                <a:gdLst>
                  <a:gd name="connsiteX0" fmla="*/ 71 w 60643"/>
                  <a:gd name="connsiteY0" fmla="*/ 100857 h 100913"/>
                  <a:gd name="connsiteX1" fmla="*/ 45071 w 60643"/>
                  <a:gd name="connsiteY1" fmla="*/ 59298 h 100913"/>
                  <a:gd name="connsiteX2" fmla="*/ 59675 w 60643"/>
                  <a:gd name="connsiteY2" fmla="*/ 7 h 100913"/>
                  <a:gd name="connsiteX3" fmla="*/ 39367 w 60643"/>
                  <a:gd name="connsiteY3" fmla="*/ 56028 h 100913"/>
                  <a:gd name="connsiteX4" fmla="*/ 71 w 60643"/>
                  <a:gd name="connsiteY4" fmla="*/ 100857 h 100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43" h="100913">
                    <a:moveTo>
                      <a:pt x="71" y="100857"/>
                    </a:moveTo>
                    <a:cubicBezTo>
                      <a:pt x="71" y="101861"/>
                      <a:pt x="27256" y="89666"/>
                      <a:pt x="45071" y="59298"/>
                    </a:cubicBezTo>
                    <a:cubicBezTo>
                      <a:pt x="63201" y="29215"/>
                      <a:pt x="61253" y="-536"/>
                      <a:pt x="59675" y="7"/>
                    </a:cubicBezTo>
                    <a:cubicBezTo>
                      <a:pt x="57653" y="-361"/>
                      <a:pt x="56573" y="27705"/>
                      <a:pt x="39367" y="56028"/>
                    </a:cubicBezTo>
                    <a:cubicBezTo>
                      <a:pt x="22779" y="84591"/>
                      <a:pt x="-1480" y="98628"/>
                      <a:pt x="71" y="1008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5" name="Freeform 644">
                <a:extLst>
                  <a:ext uri="{FF2B5EF4-FFF2-40B4-BE49-F238E27FC236}">
                    <a16:creationId xmlns:a16="http://schemas.microsoft.com/office/drawing/2014/main" id="{9446BC6D-A947-0C1F-8E03-B8833BE0BE3B}"/>
                  </a:ext>
                </a:extLst>
              </p:cNvPr>
              <p:cNvSpPr/>
              <p:nvPr/>
            </p:nvSpPr>
            <p:spPr>
              <a:xfrm>
                <a:off x="2618445" y="-3091796"/>
                <a:ext cx="82524" cy="31315"/>
              </a:xfrm>
              <a:custGeom>
                <a:avLst/>
                <a:gdLst>
                  <a:gd name="connsiteX0" fmla="*/ 387 w 82524"/>
                  <a:gd name="connsiteY0" fmla="*/ 30838 h 31315"/>
                  <a:gd name="connsiteX1" fmla="*/ 40310 w 82524"/>
                  <a:gd name="connsiteY1" fmla="*/ 14323 h 31315"/>
                  <a:gd name="connsiteX2" fmla="*/ 82098 w 82524"/>
                  <a:gd name="connsiteY2" fmla="*/ 27743 h 31315"/>
                  <a:gd name="connsiteX3" fmla="*/ 40162 w 82524"/>
                  <a:gd name="connsiteY3" fmla="*/ 0 h 31315"/>
                  <a:gd name="connsiteX4" fmla="*/ 387 w 82524"/>
                  <a:gd name="connsiteY4" fmla="*/ 30838 h 31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524" h="31315">
                    <a:moveTo>
                      <a:pt x="387" y="30838"/>
                    </a:moveTo>
                    <a:cubicBezTo>
                      <a:pt x="4356" y="34541"/>
                      <a:pt x="18525" y="15548"/>
                      <a:pt x="40310" y="14323"/>
                    </a:cubicBezTo>
                    <a:cubicBezTo>
                      <a:pt x="62409" y="14608"/>
                      <a:pt x="79320" y="31160"/>
                      <a:pt x="82098" y="27743"/>
                    </a:cubicBezTo>
                    <a:cubicBezTo>
                      <a:pt x="85052" y="26592"/>
                      <a:pt x="72831" y="1732"/>
                      <a:pt x="40162" y="0"/>
                    </a:cubicBezTo>
                    <a:cubicBezTo>
                      <a:pt x="6627" y="3279"/>
                      <a:pt x="-2060" y="30976"/>
                      <a:pt x="387" y="3083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6" name="Freeform 645">
                <a:extLst>
                  <a:ext uri="{FF2B5EF4-FFF2-40B4-BE49-F238E27FC236}">
                    <a16:creationId xmlns:a16="http://schemas.microsoft.com/office/drawing/2014/main" id="{FF795B01-7C98-6CBD-CEB8-EEAA5916A7B6}"/>
                  </a:ext>
                </a:extLst>
              </p:cNvPr>
              <p:cNvSpPr/>
              <p:nvPr/>
            </p:nvSpPr>
            <p:spPr>
              <a:xfrm>
                <a:off x="3025975" y="-3108671"/>
                <a:ext cx="82483" cy="31441"/>
              </a:xfrm>
              <a:custGeom>
                <a:avLst/>
                <a:gdLst>
                  <a:gd name="connsiteX0" fmla="*/ 390 w 82483"/>
                  <a:gd name="connsiteY0" fmla="*/ 30948 h 31441"/>
                  <a:gd name="connsiteX1" fmla="*/ 40194 w 82483"/>
                  <a:gd name="connsiteY1" fmla="*/ 14396 h 31441"/>
                  <a:gd name="connsiteX2" fmla="*/ 82028 w 82483"/>
                  <a:gd name="connsiteY2" fmla="*/ 27817 h 31441"/>
                  <a:gd name="connsiteX3" fmla="*/ 40092 w 82483"/>
                  <a:gd name="connsiteY3" fmla="*/ 0 h 31441"/>
                  <a:gd name="connsiteX4" fmla="*/ 390 w 82483"/>
                  <a:gd name="connsiteY4" fmla="*/ 30948 h 31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483" h="31441">
                    <a:moveTo>
                      <a:pt x="390" y="30948"/>
                    </a:moveTo>
                    <a:cubicBezTo>
                      <a:pt x="4212" y="34725"/>
                      <a:pt x="18455" y="15612"/>
                      <a:pt x="40194" y="14396"/>
                    </a:cubicBezTo>
                    <a:cubicBezTo>
                      <a:pt x="62440" y="14645"/>
                      <a:pt x="79323" y="31271"/>
                      <a:pt x="82028" y="27817"/>
                    </a:cubicBezTo>
                    <a:cubicBezTo>
                      <a:pt x="85093" y="26767"/>
                      <a:pt x="72862" y="1833"/>
                      <a:pt x="40092" y="0"/>
                    </a:cubicBezTo>
                    <a:cubicBezTo>
                      <a:pt x="6593" y="3380"/>
                      <a:pt x="-2065" y="31197"/>
                      <a:pt x="390" y="3094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7" name="Freeform 646">
                <a:extLst>
                  <a:ext uri="{FF2B5EF4-FFF2-40B4-BE49-F238E27FC236}">
                    <a16:creationId xmlns:a16="http://schemas.microsoft.com/office/drawing/2014/main" id="{CA8F832A-6FD0-6355-DF63-C8028CD19C1C}"/>
                  </a:ext>
                </a:extLst>
              </p:cNvPr>
              <p:cNvSpPr/>
              <p:nvPr/>
            </p:nvSpPr>
            <p:spPr>
              <a:xfrm>
                <a:off x="2873842" y="-2858119"/>
                <a:ext cx="46591" cy="30612"/>
              </a:xfrm>
              <a:custGeom>
                <a:avLst/>
                <a:gdLst>
                  <a:gd name="connsiteX0" fmla="*/ 30 w 46591"/>
                  <a:gd name="connsiteY0" fmla="*/ 28758 h 30612"/>
                  <a:gd name="connsiteX1" fmla="*/ 29024 w 46591"/>
                  <a:gd name="connsiteY1" fmla="*/ 23904 h 30612"/>
                  <a:gd name="connsiteX2" fmla="*/ 46369 w 46591"/>
                  <a:gd name="connsiteY2" fmla="*/ 48 h 30612"/>
                  <a:gd name="connsiteX3" fmla="*/ 25775 w 46591"/>
                  <a:gd name="connsiteY3" fmla="*/ 19151 h 30612"/>
                  <a:gd name="connsiteX4" fmla="*/ 30 w 46591"/>
                  <a:gd name="connsiteY4" fmla="*/ 28758 h 3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91" h="30612">
                    <a:moveTo>
                      <a:pt x="30" y="28758"/>
                    </a:moveTo>
                    <a:cubicBezTo>
                      <a:pt x="-764" y="29845"/>
                      <a:pt x="14458" y="34229"/>
                      <a:pt x="29024" y="23904"/>
                    </a:cubicBezTo>
                    <a:cubicBezTo>
                      <a:pt x="42907" y="13790"/>
                      <a:pt x="47735" y="517"/>
                      <a:pt x="46369" y="48"/>
                    </a:cubicBezTo>
                    <a:cubicBezTo>
                      <a:pt x="44892" y="-818"/>
                      <a:pt x="38033" y="10299"/>
                      <a:pt x="25775" y="19151"/>
                    </a:cubicBezTo>
                    <a:cubicBezTo>
                      <a:pt x="13341" y="28039"/>
                      <a:pt x="214" y="26750"/>
                      <a:pt x="30" y="28758"/>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8" name="Freeform 647">
                <a:extLst>
                  <a:ext uri="{FF2B5EF4-FFF2-40B4-BE49-F238E27FC236}">
                    <a16:creationId xmlns:a16="http://schemas.microsoft.com/office/drawing/2014/main" id="{28C02FA9-281F-E182-B355-BF439A0663AB}"/>
                  </a:ext>
                </a:extLst>
              </p:cNvPr>
              <p:cNvSpPr/>
              <p:nvPr/>
            </p:nvSpPr>
            <p:spPr>
              <a:xfrm>
                <a:off x="3045359" y="-2892257"/>
                <a:ext cx="117412" cy="62414"/>
              </a:xfrm>
              <a:custGeom>
                <a:avLst/>
                <a:gdLst>
                  <a:gd name="connsiteX0" fmla="*/ 40 w 117412"/>
                  <a:gd name="connsiteY0" fmla="*/ 35411 h 62414"/>
                  <a:gd name="connsiteX1" fmla="*/ 60983 w 117412"/>
                  <a:gd name="connsiteY1" fmla="*/ 62141 h 62414"/>
                  <a:gd name="connsiteX2" fmla="*/ 117374 w 117412"/>
                  <a:gd name="connsiteY2" fmla="*/ 26992 h 62414"/>
                  <a:gd name="connsiteX3" fmla="*/ 56515 w 117412"/>
                  <a:gd name="connsiteY3" fmla="*/ 290 h 62414"/>
                  <a:gd name="connsiteX4" fmla="*/ 40 w 117412"/>
                  <a:gd name="connsiteY4" fmla="*/ 35411 h 6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412" h="62414">
                    <a:moveTo>
                      <a:pt x="40" y="35411"/>
                    </a:moveTo>
                    <a:cubicBezTo>
                      <a:pt x="1305" y="52359"/>
                      <a:pt x="28638" y="64407"/>
                      <a:pt x="60983" y="62141"/>
                    </a:cubicBezTo>
                    <a:cubicBezTo>
                      <a:pt x="93401" y="59700"/>
                      <a:pt x="118528" y="44014"/>
                      <a:pt x="117374" y="26992"/>
                    </a:cubicBezTo>
                    <a:cubicBezTo>
                      <a:pt x="116146" y="9934"/>
                      <a:pt x="88851" y="-2041"/>
                      <a:pt x="56515" y="290"/>
                    </a:cubicBezTo>
                    <a:cubicBezTo>
                      <a:pt x="24170" y="2593"/>
                      <a:pt x="-1151" y="18325"/>
                      <a:pt x="40" y="3541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9" name="Freeform 648">
                <a:extLst>
                  <a:ext uri="{FF2B5EF4-FFF2-40B4-BE49-F238E27FC236}">
                    <a16:creationId xmlns:a16="http://schemas.microsoft.com/office/drawing/2014/main" id="{7D305F5E-28EB-9BD8-A8BF-34229D7A8095}"/>
                  </a:ext>
                </a:extLst>
              </p:cNvPr>
              <p:cNvSpPr/>
              <p:nvPr/>
            </p:nvSpPr>
            <p:spPr>
              <a:xfrm>
                <a:off x="2576350" y="-2872257"/>
                <a:ext cx="117560" cy="62084"/>
              </a:xfrm>
              <a:custGeom>
                <a:avLst/>
                <a:gdLst>
                  <a:gd name="connsiteX0" fmla="*/ 10 w 117560"/>
                  <a:gd name="connsiteY0" fmla="*/ 32645 h 62084"/>
                  <a:gd name="connsiteX1" fmla="*/ 59576 w 117560"/>
                  <a:gd name="connsiteY1" fmla="*/ 62045 h 62084"/>
                  <a:gd name="connsiteX2" fmla="*/ 117556 w 117560"/>
                  <a:gd name="connsiteY2" fmla="*/ 29375 h 62084"/>
                  <a:gd name="connsiteX3" fmla="*/ 57878 w 117560"/>
                  <a:gd name="connsiteY3" fmla="*/ 47 h 62084"/>
                  <a:gd name="connsiteX4" fmla="*/ 10 w 117560"/>
                  <a:gd name="connsiteY4" fmla="*/ 32645 h 62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60" h="62084">
                    <a:moveTo>
                      <a:pt x="10" y="32645"/>
                    </a:moveTo>
                    <a:cubicBezTo>
                      <a:pt x="443" y="49703"/>
                      <a:pt x="27084" y="62902"/>
                      <a:pt x="59576" y="62045"/>
                    </a:cubicBezTo>
                    <a:cubicBezTo>
                      <a:pt x="92060" y="61106"/>
                      <a:pt x="117953" y="46498"/>
                      <a:pt x="117556" y="29375"/>
                    </a:cubicBezTo>
                    <a:cubicBezTo>
                      <a:pt x="117122" y="12243"/>
                      <a:pt x="90297" y="-892"/>
                      <a:pt x="57878" y="47"/>
                    </a:cubicBezTo>
                    <a:cubicBezTo>
                      <a:pt x="25431" y="950"/>
                      <a:pt x="-572" y="15522"/>
                      <a:pt x="10" y="3264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0" name="Freeform 649">
                <a:extLst>
                  <a:ext uri="{FF2B5EF4-FFF2-40B4-BE49-F238E27FC236}">
                    <a16:creationId xmlns:a16="http://schemas.microsoft.com/office/drawing/2014/main" id="{55BC5007-831E-77A0-2AC0-B008CEC3C378}"/>
                  </a:ext>
                </a:extLst>
              </p:cNvPr>
              <p:cNvSpPr/>
              <p:nvPr/>
            </p:nvSpPr>
            <p:spPr>
              <a:xfrm>
                <a:off x="2765482" y="-2783307"/>
                <a:ext cx="227135" cy="111195"/>
              </a:xfrm>
              <a:custGeom>
                <a:avLst/>
                <a:gdLst>
                  <a:gd name="connsiteX0" fmla="*/ 227135 w 227135"/>
                  <a:gd name="connsiteY0" fmla="*/ 0 h 111195"/>
                  <a:gd name="connsiteX1" fmla="*/ 113983 w 227135"/>
                  <a:gd name="connsiteY1" fmla="*/ 14544 h 111195"/>
                  <a:gd name="connsiteX2" fmla="*/ 0 w 227135"/>
                  <a:gd name="connsiteY2" fmla="*/ 507 h 111195"/>
                  <a:gd name="connsiteX3" fmla="*/ 134282 w 227135"/>
                  <a:gd name="connsiteY3" fmla="*/ 110281 h 111195"/>
                  <a:gd name="connsiteX4" fmla="*/ 227135 w 227135"/>
                  <a:gd name="connsiteY4" fmla="*/ 0 h 111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35" h="111195">
                    <a:moveTo>
                      <a:pt x="227135" y="0"/>
                    </a:moveTo>
                    <a:cubicBezTo>
                      <a:pt x="227135" y="0"/>
                      <a:pt x="164605" y="13853"/>
                      <a:pt x="113983" y="14544"/>
                    </a:cubicBezTo>
                    <a:cubicBezTo>
                      <a:pt x="63388" y="15078"/>
                      <a:pt x="0" y="507"/>
                      <a:pt x="0" y="507"/>
                    </a:cubicBezTo>
                    <a:cubicBezTo>
                      <a:pt x="0" y="507"/>
                      <a:pt x="22569" y="122909"/>
                      <a:pt x="134282" y="110281"/>
                    </a:cubicBezTo>
                    <a:cubicBezTo>
                      <a:pt x="211664" y="101577"/>
                      <a:pt x="227135" y="0"/>
                      <a:pt x="22713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1" name="Freeform 650">
                <a:extLst>
                  <a:ext uri="{FF2B5EF4-FFF2-40B4-BE49-F238E27FC236}">
                    <a16:creationId xmlns:a16="http://schemas.microsoft.com/office/drawing/2014/main" id="{37C09CF3-947D-6A60-2961-E28523028160}"/>
                  </a:ext>
                </a:extLst>
              </p:cNvPr>
              <p:cNvSpPr/>
              <p:nvPr/>
            </p:nvSpPr>
            <p:spPr>
              <a:xfrm>
                <a:off x="2628802" y="-2933363"/>
                <a:ext cx="63240" cy="38408"/>
              </a:xfrm>
              <a:custGeom>
                <a:avLst/>
                <a:gdLst>
                  <a:gd name="connsiteX0" fmla="*/ 63193 w 63240"/>
                  <a:gd name="connsiteY0" fmla="*/ 5059 h 38408"/>
                  <a:gd name="connsiteX1" fmla="*/ 33442 w 63240"/>
                  <a:gd name="connsiteY1" fmla="*/ 38338 h 38408"/>
                  <a:gd name="connsiteX2" fmla="*/ 54 w 63240"/>
                  <a:gd name="connsiteY2" fmla="*/ 8836 h 38408"/>
                  <a:gd name="connsiteX3" fmla="*/ 31605 w 63240"/>
                  <a:gd name="connsiteY3" fmla="*/ 21648 h 38408"/>
                  <a:gd name="connsiteX4" fmla="*/ 63193 w 63240"/>
                  <a:gd name="connsiteY4" fmla="*/ 5059 h 38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0" h="38408">
                    <a:moveTo>
                      <a:pt x="63193" y="5059"/>
                    </a:moveTo>
                    <a:cubicBezTo>
                      <a:pt x="64135" y="22477"/>
                      <a:pt x="50972" y="37408"/>
                      <a:pt x="33442" y="38338"/>
                    </a:cubicBezTo>
                    <a:cubicBezTo>
                      <a:pt x="16070" y="39490"/>
                      <a:pt x="1106" y="26327"/>
                      <a:pt x="54" y="8836"/>
                    </a:cubicBezTo>
                    <a:cubicBezTo>
                      <a:pt x="-1026" y="-8499"/>
                      <a:pt x="14223" y="22726"/>
                      <a:pt x="31605" y="21648"/>
                    </a:cubicBezTo>
                    <a:cubicBezTo>
                      <a:pt x="49061" y="20570"/>
                      <a:pt x="62076" y="-12321"/>
                      <a:pt x="63193" y="505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2" name="Freeform 651">
                <a:extLst>
                  <a:ext uri="{FF2B5EF4-FFF2-40B4-BE49-F238E27FC236}">
                    <a16:creationId xmlns:a16="http://schemas.microsoft.com/office/drawing/2014/main" id="{30B29EE5-4406-8267-0467-371EBCE0FCD6}"/>
                  </a:ext>
                </a:extLst>
              </p:cNvPr>
              <p:cNvSpPr/>
              <p:nvPr/>
            </p:nvSpPr>
            <p:spPr>
              <a:xfrm>
                <a:off x="3023533" y="-2947118"/>
                <a:ext cx="63177" cy="38628"/>
              </a:xfrm>
              <a:custGeom>
                <a:avLst/>
                <a:gdLst>
                  <a:gd name="connsiteX0" fmla="*/ 63120 w 63177"/>
                  <a:gd name="connsiteY0" fmla="*/ 5108 h 38628"/>
                  <a:gd name="connsiteX1" fmla="*/ 33479 w 63177"/>
                  <a:gd name="connsiteY1" fmla="*/ 38571 h 38628"/>
                  <a:gd name="connsiteX2" fmla="*/ 54 w 63177"/>
                  <a:gd name="connsiteY2" fmla="*/ 8995 h 38628"/>
                  <a:gd name="connsiteX3" fmla="*/ 31568 w 63177"/>
                  <a:gd name="connsiteY3" fmla="*/ 21264 h 38628"/>
                  <a:gd name="connsiteX4" fmla="*/ 63120 w 63177"/>
                  <a:gd name="connsiteY4" fmla="*/ 5108 h 38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177" h="38628">
                    <a:moveTo>
                      <a:pt x="63120" y="5108"/>
                    </a:moveTo>
                    <a:cubicBezTo>
                      <a:pt x="64163" y="22554"/>
                      <a:pt x="51009" y="37494"/>
                      <a:pt x="33479" y="38571"/>
                    </a:cubicBezTo>
                    <a:cubicBezTo>
                      <a:pt x="16061" y="39612"/>
                      <a:pt x="1060" y="26376"/>
                      <a:pt x="54" y="8995"/>
                    </a:cubicBezTo>
                    <a:cubicBezTo>
                      <a:pt x="-1026" y="-8459"/>
                      <a:pt x="14187" y="22305"/>
                      <a:pt x="31568" y="21264"/>
                    </a:cubicBezTo>
                    <a:cubicBezTo>
                      <a:pt x="49024" y="20186"/>
                      <a:pt x="62040" y="-12272"/>
                      <a:pt x="63120" y="51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3" name="Freeform 652">
                <a:extLst>
                  <a:ext uri="{FF2B5EF4-FFF2-40B4-BE49-F238E27FC236}">
                    <a16:creationId xmlns:a16="http://schemas.microsoft.com/office/drawing/2014/main" id="{213A0FBD-5477-5902-B6F1-796D8BDD3571}"/>
                  </a:ext>
                </a:extLst>
              </p:cNvPr>
              <p:cNvSpPr/>
              <p:nvPr/>
            </p:nvSpPr>
            <p:spPr>
              <a:xfrm>
                <a:off x="2432304" y="-2926549"/>
                <a:ext cx="91191" cy="120604"/>
              </a:xfrm>
              <a:custGeom>
                <a:avLst/>
                <a:gdLst>
                  <a:gd name="connsiteX0" fmla="*/ 61588 w 91191"/>
                  <a:gd name="connsiteY0" fmla="*/ 20664 h 120604"/>
                  <a:gd name="connsiteX1" fmla="*/ 6387 w 91191"/>
                  <a:gd name="connsiteY1" fmla="*/ 12319 h 120604"/>
                  <a:gd name="connsiteX2" fmla="*/ 91191 w 91191"/>
                  <a:gd name="connsiteY2" fmla="*/ 118889 h 120604"/>
                  <a:gd name="connsiteX3" fmla="*/ 61588 w 91191"/>
                  <a:gd name="connsiteY3" fmla="*/ 20664 h 120604"/>
                </a:gdLst>
                <a:ahLst/>
                <a:cxnLst>
                  <a:cxn ang="0">
                    <a:pos x="connsiteX0" y="connsiteY0"/>
                  </a:cxn>
                  <a:cxn ang="0">
                    <a:pos x="connsiteX1" y="connsiteY1"/>
                  </a:cxn>
                  <a:cxn ang="0">
                    <a:pos x="connsiteX2" y="connsiteY2"/>
                  </a:cxn>
                  <a:cxn ang="0">
                    <a:pos x="connsiteX3" y="connsiteY3"/>
                  </a:cxn>
                </a:cxnLst>
                <a:rect l="l" t="t" r="r" b="b"/>
                <a:pathLst>
                  <a:path w="91191" h="120604">
                    <a:moveTo>
                      <a:pt x="61588" y="20664"/>
                    </a:moveTo>
                    <a:cubicBezTo>
                      <a:pt x="61588" y="20664"/>
                      <a:pt x="29390" y="-19633"/>
                      <a:pt x="6387" y="12319"/>
                    </a:cubicBezTo>
                    <a:cubicBezTo>
                      <a:pt x="-14096" y="40809"/>
                      <a:pt x="14824" y="134363"/>
                      <a:pt x="91191" y="118889"/>
                    </a:cubicBezTo>
                    <a:lnTo>
                      <a:pt x="61588" y="20664"/>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4" name="Freeform 653">
                <a:extLst>
                  <a:ext uri="{FF2B5EF4-FFF2-40B4-BE49-F238E27FC236}">
                    <a16:creationId xmlns:a16="http://schemas.microsoft.com/office/drawing/2014/main" id="{76CF9414-7AFB-9E08-5C0D-81516DBEF9BA}"/>
                  </a:ext>
                </a:extLst>
              </p:cNvPr>
              <p:cNvSpPr/>
              <p:nvPr/>
            </p:nvSpPr>
            <p:spPr>
              <a:xfrm>
                <a:off x="3206580" y="-3007336"/>
                <a:ext cx="90158" cy="121171"/>
              </a:xfrm>
              <a:custGeom>
                <a:avLst/>
                <a:gdLst>
                  <a:gd name="connsiteX0" fmla="*/ 28348 w 90158"/>
                  <a:gd name="connsiteY0" fmla="*/ 21105 h 121171"/>
                  <a:gd name="connsiteX1" fmla="*/ 83438 w 90158"/>
                  <a:gd name="connsiteY1" fmla="*/ 12079 h 121171"/>
                  <a:gd name="connsiteX2" fmla="*/ 0 w 90158"/>
                  <a:gd name="connsiteY2" fmla="*/ 119652 h 121171"/>
                  <a:gd name="connsiteX3" fmla="*/ 28348 w 90158"/>
                  <a:gd name="connsiteY3" fmla="*/ 21105 h 121171"/>
                </a:gdLst>
                <a:ahLst/>
                <a:cxnLst>
                  <a:cxn ang="0">
                    <a:pos x="connsiteX0" y="connsiteY0"/>
                  </a:cxn>
                  <a:cxn ang="0">
                    <a:pos x="connsiteX1" y="connsiteY1"/>
                  </a:cxn>
                  <a:cxn ang="0">
                    <a:pos x="connsiteX2" y="connsiteY2"/>
                  </a:cxn>
                  <a:cxn ang="0">
                    <a:pos x="connsiteX3" y="connsiteY3"/>
                  </a:cxn>
                </a:cxnLst>
                <a:rect l="l" t="t" r="r" b="b"/>
                <a:pathLst>
                  <a:path w="90158" h="121171">
                    <a:moveTo>
                      <a:pt x="28348" y="21105"/>
                    </a:moveTo>
                    <a:cubicBezTo>
                      <a:pt x="28348" y="21105"/>
                      <a:pt x="60001" y="-19625"/>
                      <a:pt x="83438" y="12079"/>
                    </a:cubicBezTo>
                    <a:cubicBezTo>
                      <a:pt x="104318" y="40319"/>
                      <a:pt x="76552" y="134187"/>
                      <a:pt x="0" y="119652"/>
                    </a:cubicBezTo>
                    <a:lnTo>
                      <a:pt x="28348" y="21105"/>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5" name="Freeform 654">
                <a:extLst>
                  <a:ext uri="{FF2B5EF4-FFF2-40B4-BE49-F238E27FC236}">
                    <a16:creationId xmlns:a16="http://schemas.microsoft.com/office/drawing/2014/main" id="{12846410-E16C-8AD1-D7AD-2B12D09E6AD4}"/>
                  </a:ext>
                </a:extLst>
              </p:cNvPr>
              <p:cNvSpPr/>
              <p:nvPr/>
            </p:nvSpPr>
            <p:spPr>
              <a:xfrm>
                <a:off x="2490921" y="-2360946"/>
                <a:ext cx="360689" cy="310370"/>
              </a:xfrm>
              <a:custGeom>
                <a:avLst/>
                <a:gdLst>
                  <a:gd name="connsiteX0" fmla="*/ 360556 w 360689"/>
                  <a:gd name="connsiteY0" fmla="*/ 224 h 310370"/>
                  <a:gd name="connsiteX1" fmla="*/ 95463 w 360689"/>
                  <a:gd name="connsiteY1" fmla="*/ 253559 h 310370"/>
                  <a:gd name="connsiteX2" fmla="*/ 38306 w 360689"/>
                  <a:gd name="connsiteY2" fmla="*/ 285004 h 310370"/>
                  <a:gd name="connsiteX3" fmla="*/ 28143 w 360689"/>
                  <a:gd name="connsiteY3" fmla="*/ 243952 h 310370"/>
                  <a:gd name="connsiteX4" fmla="*/ 51072 w 360689"/>
                  <a:gd name="connsiteY4" fmla="*/ 139501 h 310370"/>
                  <a:gd name="connsiteX5" fmla="*/ 32214 w 360689"/>
                  <a:gd name="connsiteY5" fmla="*/ 131625 h 310370"/>
                  <a:gd name="connsiteX6" fmla="*/ 31927 w 360689"/>
                  <a:gd name="connsiteY6" fmla="*/ 132381 h 310370"/>
                  <a:gd name="connsiteX7" fmla="*/ 1456 w 360689"/>
                  <a:gd name="connsiteY7" fmla="*/ 241907 h 310370"/>
                  <a:gd name="connsiteX8" fmla="*/ 37189 w 360689"/>
                  <a:gd name="connsiteY8" fmla="*/ 310371 h 310370"/>
                  <a:gd name="connsiteX9" fmla="*/ 114461 w 360689"/>
                  <a:gd name="connsiteY9" fmla="*/ 273095 h 310370"/>
                  <a:gd name="connsiteX10" fmla="*/ 360556 w 360689"/>
                  <a:gd name="connsiteY10" fmla="*/ 224 h 310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0689" h="310370">
                    <a:moveTo>
                      <a:pt x="360556" y="224"/>
                    </a:moveTo>
                    <a:cubicBezTo>
                      <a:pt x="352488" y="-6104"/>
                      <a:pt x="249102" y="122949"/>
                      <a:pt x="95463" y="253559"/>
                    </a:cubicBezTo>
                    <a:cubicBezTo>
                      <a:pt x="76854" y="267808"/>
                      <a:pt x="52660" y="284792"/>
                      <a:pt x="38306" y="285004"/>
                    </a:cubicBezTo>
                    <a:cubicBezTo>
                      <a:pt x="30413" y="287666"/>
                      <a:pt x="24755" y="263027"/>
                      <a:pt x="28143" y="243952"/>
                    </a:cubicBezTo>
                    <a:cubicBezTo>
                      <a:pt x="31927" y="205091"/>
                      <a:pt x="42709" y="169334"/>
                      <a:pt x="51072" y="139501"/>
                    </a:cubicBezTo>
                    <a:cubicBezTo>
                      <a:pt x="44832" y="137235"/>
                      <a:pt x="38490" y="134573"/>
                      <a:pt x="32214" y="131625"/>
                    </a:cubicBezTo>
                    <a:cubicBezTo>
                      <a:pt x="32103" y="131874"/>
                      <a:pt x="31964" y="132132"/>
                      <a:pt x="31927" y="132381"/>
                    </a:cubicBezTo>
                    <a:cubicBezTo>
                      <a:pt x="20786" y="162601"/>
                      <a:pt x="7299" y="198478"/>
                      <a:pt x="1456" y="241907"/>
                    </a:cubicBezTo>
                    <a:cubicBezTo>
                      <a:pt x="1964" y="258809"/>
                      <a:pt x="-11993" y="297927"/>
                      <a:pt x="37189" y="310371"/>
                    </a:cubicBezTo>
                    <a:cubicBezTo>
                      <a:pt x="74943" y="307203"/>
                      <a:pt x="91854" y="288099"/>
                      <a:pt x="114461" y="273095"/>
                    </a:cubicBezTo>
                    <a:cubicBezTo>
                      <a:pt x="273804" y="137529"/>
                      <a:pt x="364673" y="2886"/>
                      <a:pt x="360556"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6" name="Freeform 655">
                <a:extLst>
                  <a:ext uri="{FF2B5EF4-FFF2-40B4-BE49-F238E27FC236}">
                    <a16:creationId xmlns:a16="http://schemas.microsoft.com/office/drawing/2014/main" id="{D618C547-F5BD-8D6E-F074-97D68512B441}"/>
                  </a:ext>
                </a:extLst>
              </p:cNvPr>
              <p:cNvSpPr/>
              <p:nvPr/>
            </p:nvSpPr>
            <p:spPr>
              <a:xfrm>
                <a:off x="2951003" y="-2362716"/>
                <a:ext cx="336639" cy="306109"/>
              </a:xfrm>
              <a:custGeom>
                <a:avLst/>
                <a:gdLst>
                  <a:gd name="connsiteX0" fmla="*/ 291568 w 336639"/>
                  <a:gd name="connsiteY0" fmla="*/ 151633 h 306109"/>
                  <a:gd name="connsiteX1" fmla="*/ 238416 w 336639"/>
                  <a:gd name="connsiteY1" fmla="*/ 246698 h 306109"/>
                  <a:gd name="connsiteX2" fmla="*/ 177 w 336639"/>
                  <a:gd name="connsiteY2" fmla="*/ 197 h 306109"/>
                  <a:gd name="connsiteX3" fmla="*/ 218515 w 336639"/>
                  <a:gd name="connsiteY3" fmla="*/ 265515 h 306109"/>
                  <a:gd name="connsiteX4" fmla="*/ 286334 w 336639"/>
                  <a:gd name="connsiteY4" fmla="*/ 305269 h 306109"/>
                  <a:gd name="connsiteX5" fmla="*/ 335987 w 336639"/>
                  <a:gd name="connsiteY5" fmla="*/ 251082 h 306109"/>
                  <a:gd name="connsiteX6" fmla="*/ 311285 w 336639"/>
                  <a:gd name="connsiteY6" fmla="*/ 146668 h 306109"/>
                  <a:gd name="connsiteX7" fmla="*/ 304620 w 336639"/>
                  <a:gd name="connsiteY7" fmla="*/ 129361 h 306109"/>
                  <a:gd name="connsiteX8" fmla="*/ 287709 w 336639"/>
                  <a:gd name="connsiteY8" fmla="*/ 138148 h 306109"/>
                  <a:gd name="connsiteX9" fmla="*/ 291568 w 336639"/>
                  <a:gd name="connsiteY9" fmla="*/ 151633 h 30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6639" h="306109">
                    <a:moveTo>
                      <a:pt x="291568" y="151633"/>
                    </a:moveTo>
                    <a:cubicBezTo>
                      <a:pt x="304906" y="192326"/>
                      <a:pt x="341396" y="346681"/>
                      <a:pt x="238416" y="246698"/>
                    </a:cubicBezTo>
                    <a:cubicBezTo>
                      <a:pt x="100064" y="118824"/>
                      <a:pt x="8401" y="-5633"/>
                      <a:pt x="177" y="197"/>
                    </a:cubicBezTo>
                    <a:cubicBezTo>
                      <a:pt x="-4254" y="2822"/>
                      <a:pt x="74781" y="132603"/>
                      <a:pt x="218515" y="265515"/>
                    </a:cubicBezTo>
                    <a:cubicBezTo>
                      <a:pt x="237872" y="281201"/>
                      <a:pt x="256047" y="297357"/>
                      <a:pt x="286334" y="305269"/>
                    </a:cubicBezTo>
                    <a:cubicBezTo>
                      <a:pt x="330799" y="312933"/>
                      <a:pt x="339338" y="266013"/>
                      <a:pt x="335987" y="251082"/>
                    </a:cubicBezTo>
                    <a:cubicBezTo>
                      <a:pt x="333605" y="209164"/>
                      <a:pt x="321384" y="175277"/>
                      <a:pt x="311285" y="146668"/>
                    </a:cubicBezTo>
                    <a:cubicBezTo>
                      <a:pt x="309088" y="140626"/>
                      <a:pt x="306854" y="134869"/>
                      <a:pt x="304620" y="129361"/>
                    </a:cubicBezTo>
                    <a:cubicBezTo>
                      <a:pt x="299100" y="132493"/>
                      <a:pt x="293405" y="135412"/>
                      <a:pt x="287709" y="138148"/>
                    </a:cubicBezTo>
                    <a:cubicBezTo>
                      <a:pt x="288965" y="142495"/>
                      <a:pt x="290193" y="146990"/>
                      <a:pt x="291568" y="15163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7" name="Freeform 656">
                <a:extLst>
                  <a:ext uri="{FF2B5EF4-FFF2-40B4-BE49-F238E27FC236}">
                    <a16:creationId xmlns:a16="http://schemas.microsoft.com/office/drawing/2014/main" id="{55C5DE5D-8EFF-32B0-D1F6-6D5A4CA0A0EE}"/>
                  </a:ext>
                </a:extLst>
              </p:cNvPr>
              <p:cNvSpPr/>
              <p:nvPr/>
            </p:nvSpPr>
            <p:spPr>
              <a:xfrm>
                <a:off x="2798576" y="-2481023"/>
                <a:ext cx="92858" cy="157018"/>
              </a:xfrm>
              <a:custGeom>
                <a:avLst/>
                <a:gdLst>
                  <a:gd name="connsiteX0" fmla="*/ 91883 w 92858"/>
                  <a:gd name="connsiteY0" fmla="*/ 82849 h 157018"/>
                  <a:gd name="connsiteX1" fmla="*/ 36968 w 92858"/>
                  <a:gd name="connsiteY1" fmla="*/ 156895 h 157018"/>
                  <a:gd name="connsiteX2" fmla="*/ 986 w 92858"/>
                  <a:gd name="connsiteY2" fmla="*/ 74173 h 157018"/>
                  <a:gd name="connsiteX3" fmla="*/ 55938 w 92858"/>
                  <a:gd name="connsiteY3" fmla="*/ 127 h 157018"/>
                  <a:gd name="connsiteX4" fmla="*/ 91883 w 92858"/>
                  <a:gd name="connsiteY4" fmla="*/ 82849 h 1570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58" h="157018">
                    <a:moveTo>
                      <a:pt x="91883" y="82849"/>
                    </a:moveTo>
                    <a:cubicBezTo>
                      <a:pt x="86621" y="126131"/>
                      <a:pt x="62067" y="159308"/>
                      <a:pt x="36968" y="156895"/>
                    </a:cubicBezTo>
                    <a:cubicBezTo>
                      <a:pt x="11870" y="154519"/>
                      <a:pt x="-4248" y="117426"/>
                      <a:pt x="986" y="74173"/>
                    </a:cubicBezTo>
                    <a:cubicBezTo>
                      <a:pt x="6211" y="30854"/>
                      <a:pt x="30802" y="-2314"/>
                      <a:pt x="55938" y="127"/>
                    </a:cubicBezTo>
                    <a:cubicBezTo>
                      <a:pt x="80990" y="2540"/>
                      <a:pt x="97080" y="39567"/>
                      <a:pt x="91883" y="8284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8" name="Freeform 657">
                <a:extLst>
                  <a:ext uri="{FF2B5EF4-FFF2-40B4-BE49-F238E27FC236}">
                    <a16:creationId xmlns:a16="http://schemas.microsoft.com/office/drawing/2014/main" id="{A01BDD1E-C896-C8DC-DCA1-0A19DBB05E4C}"/>
                  </a:ext>
                </a:extLst>
              </p:cNvPr>
              <p:cNvSpPr/>
              <p:nvPr/>
            </p:nvSpPr>
            <p:spPr>
              <a:xfrm>
                <a:off x="2873871" y="-2481310"/>
                <a:ext cx="97359" cy="154860"/>
              </a:xfrm>
              <a:custGeom>
                <a:avLst/>
                <a:gdLst>
                  <a:gd name="connsiteX0" fmla="*/ 4117 w 97359"/>
                  <a:gd name="connsiteY0" fmla="*/ 86341 h 154860"/>
                  <a:gd name="connsiteX1" fmla="*/ 68152 w 97359"/>
                  <a:gd name="connsiteY1" fmla="*/ 154336 h 154860"/>
                  <a:gd name="connsiteX2" fmla="*/ 93250 w 97359"/>
                  <a:gd name="connsiteY2" fmla="*/ 68454 h 154860"/>
                  <a:gd name="connsiteX3" fmla="*/ 29170 w 97359"/>
                  <a:gd name="connsiteY3" fmla="*/ 524 h 154860"/>
                  <a:gd name="connsiteX4" fmla="*/ 4117 w 97359"/>
                  <a:gd name="connsiteY4" fmla="*/ 86341 h 154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59" h="154860">
                    <a:moveTo>
                      <a:pt x="4117" y="86341"/>
                    </a:moveTo>
                    <a:cubicBezTo>
                      <a:pt x="14899" y="128831"/>
                      <a:pt x="43561" y="159273"/>
                      <a:pt x="68152" y="154336"/>
                    </a:cubicBezTo>
                    <a:cubicBezTo>
                      <a:pt x="92780" y="149335"/>
                      <a:pt x="104069" y="110944"/>
                      <a:pt x="93250" y="68454"/>
                    </a:cubicBezTo>
                    <a:cubicBezTo>
                      <a:pt x="82432" y="25964"/>
                      <a:pt x="53761" y="-4404"/>
                      <a:pt x="29170" y="524"/>
                    </a:cubicBezTo>
                    <a:cubicBezTo>
                      <a:pt x="4542" y="5452"/>
                      <a:pt x="-6702" y="43880"/>
                      <a:pt x="4117" y="8634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9" name="Freeform 658">
                <a:extLst>
                  <a:ext uri="{FF2B5EF4-FFF2-40B4-BE49-F238E27FC236}">
                    <a16:creationId xmlns:a16="http://schemas.microsoft.com/office/drawing/2014/main" id="{CFF057A7-F360-9E76-0300-CF636480284B}"/>
                  </a:ext>
                </a:extLst>
              </p:cNvPr>
              <p:cNvSpPr/>
              <p:nvPr/>
            </p:nvSpPr>
            <p:spPr>
              <a:xfrm>
                <a:off x="2454014" y="-2547887"/>
                <a:ext cx="362635" cy="570621"/>
              </a:xfrm>
              <a:custGeom>
                <a:avLst/>
                <a:gdLst>
                  <a:gd name="connsiteX0" fmla="*/ 0 w 362635"/>
                  <a:gd name="connsiteY0" fmla="*/ 309678 h 570621"/>
                  <a:gd name="connsiteX1" fmla="*/ 124368 w 362635"/>
                  <a:gd name="connsiteY1" fmla="*/ 566540 h 570621"/>
                  <a:gd name="connsiteX2" fmla="*/ 362635 w 362635"/>
                  <a:gd name="connsiteY2" fmla="*/ 347424 h 570621"/>
                  <a:gd name="connsiteX3" fmla="*/ 259868 w 362635"/>
                  <a:gd name="connsiteY3" fmla="*/ 225343 h 570621"/>
                  <a:gd name="connsiteX4" fmla="*/ 133488 w 362635"/>
                  <a:gd name="connsiteY4" fmla="*/ 349220 h 570621"/>
                  <a:gd name="connsiteX5" fmla="*/ 62124 w 362635"/>
                  <a:gd name="connsiteY5" fmla="*/ 0 h 570621"/>
                  <a:gd name="connsiteX6" fmla="*/ 0 w 362635"/>
                  <a:gd name="connsiteY6" fmla="*/ 309678 h 570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2635" h="570621">
                    <a:moveTo>
                      <a:pt x="0" y="309678"/>
                    </a:moveTo>
                    <a:cubicBezTo>
                      <a:pt x="0" y="509221"/>
                      <a:pt x="47345" y="590535"/>
                      <a:pt x="124368" y="566540"/>
                    </a:cubicBezTo>
                    <a:cubicBezTo>
                      <a:pt x="201381" y="542500"/>
                      <a:pt x="362635" y="347424"/>
                      <a:pt x="362635" y="347424"/>
                    </a:cubicBezTo>
                    <a:cubicBezTo>
                      <a:pt x="362635" y="347424"/>
                      <a:pt x="329819" y="247145"/>
                      <a:pt x="259868" y="225343"/>
                    </a:cubicBezTo>
                    <a:cubicBezTo>
                      <a:pt x="259868" y="225343"/>
                      <a:pt x="159306" y="333211"/>
                      <a:pt x="133488" y="349220"/>
                    </a:cubicBezTo>
                    <a:cubicBezTo>
                      <a:pt x="112358" y="362281"/>
                      <a:pt x="102075" y="74368"/>
                      <a:pt x="62124" y="0"/>
                    </a:cubicBezTo>
                    <a:cubicBezTo>
                      <a:pt x="46044" y="7590"/>
                      <a:pt x="0" y="175724"/>
                      <a:pt x="0" y="30967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0" name="Freeform 659">
                <a:extLst>
                  <a:ext uri="{FF2B5EF4-FFF2-40B4-BE49-F238E27FC236}">
                    <a16:creationId xmlns:a16="http://schemas.microsoft.com/office/drawing/2014/main" id="{D4D94335-4B44-8708-0AAF-9AC10A9BFE6B}"/>
                  </a:ext>
                </a:extLst>
              </p:cNvPr>
              <p:cNvSpPr/>
              <p:nvPr/>
            </p:nvSpPr>
            <p:spPr>
              <a:xfrm>
                <a:off x="2651001" y="-2337475"/>
                <a:ext cx="180574" cy="201523"/>
              </a:xfrm>
              <a:custGeom>
                <a:avLst/>
                <a:gdLst>
                  <a:gd name="connsiteX0" fmla="*/ 53290 w 180574"/>
                  <a:gd name="connsiteY0" fmla="*/ 6042 h 201523"/>
                  <a:gd name="connsiteX1" fmla="*/ 0 w 180574"/>
                  <a:gd name="connsiteY1" fmla="*/ 61952 h 201523"/>
                  <a:gd name="connsiteX2" fmla="*/ 14529 w 180574"/>
                  <a:gd name="connsiteY2" fmla="*/ 70306 h 201523"/>
                  <a:gd name="connsiteX3" fmla="*/ 117980 w 180574"/>
                  <a:gd name="connsiteY3" fmla="*/ 185903 h 201523"/>
                  <a:gd name="connsiteX4" fmla="*/ 127322 w 180574"/>
                  <a:gd name="connsiteY4" fmla="*/ 201524 h 201523"/>
                  <a:gd name="connsiteX5" fmla="*/ 180575 w 180574"/>
                  <a:gd name="connsiteY5" fmla="*/ 139784 h 201523"/>
                  <a:gd name="connsiteX6" fmla="*/ 178128 w 180574"/>
                  <a:gd name="connsiteY6" fmla="*/ 132940 h 201523"/>
                  <a:gd name="connsiteX7" fmla="*/ 66813 w 180574"/>
                  <a:gd name="connsiteY7" fmla="*/ 2441 h 201523"/>
                  <a:gd name="connsiteX8" fmla="*/ 59022 w 180574"/>
                  <a:gd name="connsiteY8" fmla="*/ 0 h 201523"/>
                  <a:gd name="connsiteX9" fmla="*/ 53290 w 180574"/>
                  <a:gd name="connsiteY9" fmla="*/ 6042 h 20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574" h="201523">
                    <a:moveTo>
                      <a:pt x="53290" y="6042"/>
                    </a:moveTo>
                    <a:lnTo>
                      <a:pt x="0" y="61952"/>
                    </a:lnTo>
                    <a:lnTo>
                      <a:pt x="14529" y="70306"/>
                    </a:lnTo>
                    <a:cubicBezTo>
                      <a:pt x="62779" y="97607"/>
                      <a:pt x="89890" y="138807"/>
                      <a:pt x="117980" y="185903"/>
                    </a:cubicBezTo>
                    <a:lnTo>
                      <a:pt x="127322" y="201524"/>
                    </a:lnTo>
                    <a:lnTo>
                      <a:pt x="180575" y="139784"/>
                    </a:lnTo>
                    <a:lnTo>
                      <a:pt x="178128" y="132940"/>
                    </a:lnTo>
                    <a:cubicBezTo>
                      <a:pt x="176679" y="128556"/>
                      <a:pt x="142322" y="26011"/>
                      <a:pt x="66813" y="2441"/>
                    </a:cubicBezTo>
                    <a:lnTo>
                      <a:pt x="59022" y="0"/>
                    </a:lnTo>
                    <a:lnTo>
                      <a:pt x="53290" y="6042"/>
                    </a:ln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1" name="Freeform 660">
                <a:extLst>
                  <a:ext uri="{FF2B5EF4-FFF2-40B4-BE49-F238E27FC236}">
                    <a16:creationId xmlns:a16="http://schemas.microsoft.com/office/drawing/2014/main" id="{D212C14B-B8DB-125E-C3FA-081C385152D6}"/>
                  </a:ext>
                </a:extLst>
              </p:cNvPr>
              <p:cNvSpPr/>
              <p:nvPr/>
            </p:nvSpPr>
            <p:spPr>
              <a:xfrm>
                <a:off x="2936401" y="-2564835"/>
                <a:ext cx="394223" cy="582269"/>
              </a:xfrm>
              <a:custGeom>
                <a:avLst/>
                <a:gdLst>
                  <a:gd name="connsiteX0" fmla="*/ 308838 w 394223"/>
                  <a:gd name="connsiteY0" fmla="*/ 0 h 582269"/>
                  <a:gd name="connsiteX1" fmla="*/ 229110 w 394223"/>
                  <a:gd name="connsiteY1" fmla="*/ 361093 h 582269"/>
                  <a:gd name="connsiteX2" fmla="*/ 102731 w 394223"/>
                  <a:gd name="connsiteY2" fmla="*/ 237216 h 582269"/>
                  <a:gd name="connsiteX3" fmla="*/ 0 w 394223"/>
                  <a:gd name="connsiteY3" fmla="*/ 359296 h 582269"/>
                  <a:gd name="connsiteX4" fmla="*/ 238231 w 394223"/>
                  <a:gd name="connsiteY4" fmla="*/ 578413 h 582269"/>
                  <a:gd name="connsiteX5" fmla="*/ 394223 w 394223"/>
                  <a:gd name="connsiteY5" fmla="*/ 314900 h 582269"/>
                  <a:gd name="connsiteX6" fmla="*/ 308838 w 394223"/>
                  <a:gd name="connsiteY6" fmla="*/ 0 h 582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223" h="582269">
                    <a:moveTo>
                      <a:pt x="308838" y="0"/>
                    </a:moveTo>
                    <a:cubicBezTo>
                      <a:pt x="261815" y="46773"/>
                      <a:pt x="251643" y="375056"/>
                      <a:pt x="229110" y="361093"/>
                    </a:cubicBezTo>
                    <a:cubicBezTo>
                      <a:pt x="203292" y="345158"/>
                      <a:pt x="102731" y="237216"/>
                      <a:pt x="102731" y="237216"/>
                    </a:cubicBezTo>
                    <a:cubicBezTo>
                      <a:pt x="32770" y="259018"/>
                      <a:pt x="0" y="359296"/>
                      <a:pt x="0" y="359296"/>
                    </a:cubicBezTo>
                    <a:cubicBezTo>
                      <a:pt x="0" y="359296"/>
                      <a:pt x="161217" y="554447"/>
                      <a:pt x="238231" y="578413"/>
                    </a:cubicBezTo>
                    <a:cubicBezTo>
                      <a:pt x="315253" y="602408"/>
                      <a:pt x="394223" y="514407"/>
                      <a:pt x="394223" y="314900"/>
                    </a:cubicBezTo>
                    <a:cubicBezTo>
                      <a:pt x="394223" y="155111"/>
                      <a:pt x="318899" y="4320"/>
                      <a:pt x="308838" y="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2" name="Freeform 661">
                <a:extLst>
                  <a:ext uri="{FF2B5EF4-FFF2-40B4-BE49-F238E27FC236}">
                    <a16:creationId xmlns:a16="http://schemas.microsoft.com/office/drawing/2014/main" id="{8D846392-F29A-4C2C-331D-AB5C6347485C}"/>
                  </a:ext>
                </a:extLst>
              </p:cNvPr>
              <p:cNvSpPr/>
              <p:nvPr/>
            </p:nvSpPr>
            <p:spPr>
              <a:xfrm>
                <a:off x="2921438" y="-2342550"/>
                <a:ext cx="180574" cy="201523"/>
              </a:xfrm>
              <a:custGeom>
                <a:avLst/>
                <a:gdLst>
                  <a:gd name="connsiteX0" fmla="*/ 127284 w 180574"/>
                  <a:gd name="connsiteY0" fmla="*/ 6042 h 201523"/>
                  <a:gd name="connsiteX1" fmla="*/ 180574 w 180574"/>
                  <a:gd name="connsiteY1" fmla="*/ 61961 h 201523"/>
                  <a:gd name="connsiteX2" fmla="*/ 166045 w 180574"/>
                  <a:gd name="connsiteY2" fmla="*/ 70306 h 201523"/>
                  <a:gd name="connsiteX3" fmla="*/ 62631 w 180574"/>
                  <a:gd name="connsiteY3" fmla="*/ 185912 h 201523"/>
                  <a:gd name="connsiteX4" fmla="*/ 53290 w 180574"/>
                  <a:gd name="connsiteY4" fmla="*/ 201524 h 201523"/>
                  <a:gd name="connsiteX5" fmla="*/ 0 w 180574"/>
                  <a:gd name="connsiteY5" fmla="*/ 139784 h 201523"/>
                  <a:gd name="connsiteX6" fmla="*/ 2446 w 180574"/>
                  <a:gd name="connsiteY6" fmla="*/ 132949 h 201523"/>
                  <a:gd name="connsiteX7" fmla="*/ 113761 w 180574"/>
                  <a:gd name="connsiteY7" fmla="*/ 2450 h 201523"/>
                  <a:gd name="connsiteX8" fmla="*/ 121552 w 180574"/>
                  <a:gd name="connsiteY8" fmla="*/ 0 h 201523"/>
                  <a:gd name="connsiteX9" fmla="*/ 127284 w 180574"/>
                  <a:gd name="connsiteY9" fmla="*/ 6042 h 20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574" h="201523">
                    <a:moveTo>
                      <a:pt x="127284" y="6042"/>
                    </a:moveTo>
                    <a:lnTo>
                      <a:pt x="180574" y="61961"/>
                    </a:lnTo>
                    <a:lnTo>
                      <a:pt x="166045" y="70306"/>
                    </a:lnTo>
                    <a:cubicBezTo>
                      <a:pt x="117832" y="97616"/>
                      <a:pt x="90684" y="138807"/>
                      <a:pt x="62631" y="185912"/>
                    </a:cubicBezTo>
                    <a:lnTo>
                      <a:pt x="53290" y="201524"/>
                    </a:lnTo>
                    <a:lnTo>
                      <a:pt x="0" y="139784"/>
                    </a:lnTo>
                    <a:lnTo>
                      <a:pt x="2446" y="132949"/>
                    </a:lnTo>
                    <a:cubicBezTo>
                      <a:pt x="3886" y="128629"/>
                      <a:pt x="38253" y="26011"/>
                      <a:pt x="113761" y="2450"/>
                    </a:cubicBezTo>
                    <a:lnTo>
                      <a:pt x="121552" y="0"/>
                    </a:lnTo>
                    <a:lnTo>
                      <a:pt x="127284" y="6042"/>
                    </a:ln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3" name="Freeform 662">
                <a:extLst>
                  <a:ext uri="{FF2B5EF4-FFF2-40B4-BE49-F238E27FC236}">
                    <a16:creationId xmlns:a16="http://schemas.microsoft.com/office/drawing/2014/main" id="{ECA65AD8-16C2-2B7C-4DC3-3EE8A200ED00}"/>
                  </a:ext>
                </a:extLst>
              </p:cNvPr>
              <p:cNvSpPr/>
              <p:nvPr/>
            </p:nvSpPr>
            <p:spPr>
              <a:xfrm>
                <a:off x="2192955" y="-2455332"/>
                <a:ext cx="143900" cy="303365"/>
              </a:xfrm>
              <a:custGeom>
                <a:avLst/>
                <a:gdLst>
                  <a:gd name="connsiteX0" fmla="*/ 58625 w 143900"/>
                  <a:gd name="connsiteY0" fmla="*/ 1673 h 303365"/>
                  <a:gd name="connsiteX1" fmla="*/ 143900 w 143900"/>
                  <a:gd name="connsiteY1" fmla="*/ 284335 h 303365"/>
                  <a:gd name="connsiteX2" fmla="*/ 0 w 143900"/>
                  <a:gd name="connsiteY2" fmla="*/ 292864 h 303365"/>
                  <a:gd name="connsiteX3" fmla="*/ 58625 w 143900"/>
                  <a:gd name="connsiteY3" fmla="*/ 1673 h 303365"/>
                </a:gdLst>
                <a:ahLst/>
                <a:cxnLst>
                  <a:cxn ang="0">
                    <a:pos x="connsiteX0" y="connsiteY0"/>
                  </a:cxn>
                  <a:cxn ang="0">
                    <a:pos x="connsiteX1" y="connsiteY1"/>
                  </a:cxn>
                  <a:cxn ang="0">
                    <a:pos x="connsiteX2" y="connsiteY2"/>
                  </a:cxn>
                  <a:cxn ang="0">
                    <a:pos x="connsiteX3" y="connsiteY3"/>
                  </a:cxn>
                </a:cxnLst>
                <a:rect l="l" t="t" r="r" b="b"/>
                <a:pathLst>
                  <a:path w="143900" h="303365">
                    <a:moveTo>
                      <a:pt x="58625" y="1673"/>
                    </a:moveTo>
                    <a:cubicBezTo>
                      <a:pt x="58625" y="1673"/>
                      <a:pt x="143900" y="255836"/>
                      <a:pt x="143900" y="284335"/>
                    </a:cubicBezTo>
                    <a:cubicBezTo>
                      <a:pt x="143900" y="298004"/>
                      <a:pt x="31727" y="314592"/>
                      <a:pt x="0" y="292864"/>
                    </a:cubicBezTo>
                    <a:cubicBezTo>
                      <a:pt x="0" y="292864"/>
                      <a:pt x="12582" y="-25739"/>
                      <a:pt x="58625" y="167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983205D3-6606-88D2-C455-AF41223C195C}"/>
                  </a:ext>
                </a:extLst>
              </p:cNvPr>
              <p:cNvSpPr/>
              <p:nvPr/>
            </p:nvSpPr>
            <p:spPr>
              <a:xfrm>
                <a:off x="2124419" y="-1046791"/>
                <a:ext cx="31695" cy="81456"/>
              </a:xfrm>
              <a:custGeom>
                <a:avLst/>
                <a:gdLst>
                  <a:gd name="connsiteX0" fmla="*/ 19026 w 31695"/>
                  <a:gd name="connsiteY0" fmla="*/ 81409 h 81456"/>
                  <a:gd name="connsiteX1" fmla="*/ 239 w 31695"/>
                  <a:gd name="connsiteY1" fmla="*/ 42586 h 81456"/>
                  <a:gd name="connsiteX2" fmla="*/ 11345 w 31695"/>
                  <a:gd name="connsiteY2" fmla="*/ 22 h 81456"/>
                  <a:gd name="connsiteX3" fmla="*/ 30889 w 31695"/>
                  <a:gd name="connsiteY3" fmla="*/ 39988 h 81456"/>
                  <a:gd name="connsiteX4" fmla="*/ 19026 w 31695"/>
                  <a:gd name="connsiteY4" fmla="*/ 81409 h 8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95" h="81456">
                    <a:moveTo>
                      <a:pt x="19026" y="81409"/>
                    </a:moveTo>
                    <a:cubicBezTo>
                      <a:pt x="8821" y="82487"/>
                      <a:pt x="1069" y="64959"/>
                      <a:pt x="239" y="42586"/>
                    </a:cubicBezTo>
                    <a:cubicBezTo>
                      <a:pt x="-950" y="20203"/>
                      <a:pt x="2223" y="778"/>
                      <a:pt x="11345" y="22"/>
                    </a:cubicBezTo>
                    <a:cubicBezTo>
                      <a:pt x="20504" y="-733"/>
                      <a:pt x="27572" y="17790"/>
                      <a:pt x="30889" y="39988"/>
                    </a:cubicBezTo>
                    <a:cubicBezTo>
                      <a:pt x="34134" y="61689"/>
                      <a:pt x="27067" y="80581"/>
                      <a:pt x="19026" y="8140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BEA637F9-706C-0839-6D88-D25A43A918CF}"/>
                  </a:ext>
                </a:extLst>
              </p:cNvPr>
              <p:cNvSpPr/>
              <p:nvPr/>
            </p:nvSpPr>
            <p:spPr>
              <a:xfrm>
                <a:off x="2073061" y="-965616"/>
                <a:ext cx="183155" cy="121666"/>
              </a:xfrm>
              <a:custGeom>
                <a:avLst/>
                <a:gdLst>
                  <a:gd name="connsiteX0" fmla="*/ 96418 w 183155"/>
                  <a:gd name="connsiteY0" fmla="*/ 409 h 121666"/>
                  <a:gd name="connsiteX1" fmla="*/ 71 w 183155"/>
                  <a:gd name="connsiteY1" fmla="*/ 100651 h 121666"/>
                  <a:gd name="connsiteX2" fmla="*/ 183135 w 183155"/>
                  <a:gd name="connsiteY2" fmla="*/ 96120 h 121666"/>
                  <a:gd name="connsiteX3" fmla="*/ 96418 w 183155"/>
                  <a:gd name="connsiteY3" fmla="*/ 409 h 121666"/>
                </a:gdLst>
                <a:ahLst/>
                <a:cxnLst>
                  <a:cxn ang="0">
                    <a:pos x="connsiteX0" y="connsiteY0"/>
                  </a:cxn>
                  <a:cxn ang="0">
                    <a:pos x="connsiteX1" y="connsiteY1"/>
                  </a:cxn>
                  <a:cxn ang="0">
                    <a:pos x="connsiteX2" y="connsiteY2"/>
                  </a:cxn>
                  <a:cxn ang="0">
                    <a:pos x="connsiteX3" y="connsiteY3"/>
                  </a:cxn>
                </a:cxnLst>
                <a:rect l="l" t="t" r="r" b="b"/>
                <a:pathLst>
                  <a:path w="183155" h="121666">
                    <a:moveTo>
                      <a:pt x="96418" y="409"/>
                    </a:moveTo>
                    <a:cubicBezTo>
                      <a:pt x="63317" y="8718"/>
                      <a:pt x="4253" y="76684"/>
                      <a:pt x="71" y="100651"/>
                    </a:cubicBezTo>
                    <a:cubicBezTo>
                      <a:pt x="-4185" y="124682"/>
                      <a:pt x="185406" y="134077"/>
                      <a:pt x="183135" y="96120"/>
                    </a:cubicBezTo>
                    <a:cubicBezTo>
                      <a:pt x="180939" y="58161"/>
                      <a:pt x="120790" y="-5707"/>
                      <a:pt x="96418" y="40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474DA9D0-EA31-7472-8D54-A1F716865AE0}"/>
                  </a:ext>
                </a:extLst>
              </p:cNvPr>
              <p:cNvSpPr/>
              <p:nvPr/>
            </p:nvSpPr>
            <p:spPr>
              <a:xfrm>
                <a:off x="1753227" y="-1046791"/>
                <a:ext cx="31681" cy="81456"/>
              </a:xfrm>
              <a:custGeom>
                <a:avLst/>
                <a:gdLst>
                  <a:gd name="connsiteX0" fmla="*/ 18998 w 31681"/>
                  <a:gd name="connsiteY0" fmla="*/ 81409 h 81456"/>
                  <a:gd name="connsiteX1" fmla="*/ 249 w 31681"/>
                  <a:gd name="connsiteY1" fmla="*/ 42586 h 81456"/>
                  <a:gd name="connsiteX2" fmla="*/ 11354 w 31681"/>
                  <a:gd name="connsiteY2" fmla="*/ 22 h 81456"/>
                  <a:gd name="connsiteX3" fmla="*/ 30862 w 31681"/>
                  <a:gd name="connsiteY3" fmla="*/ 39988 h 81456"/>
                  <a:gd name="connsiteX4" fmla="*/ 18998 w 31681"/>
                  <a:gd name="connsiteY4" fmla="*/ 81409 h 8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81" h="81456">
                    <a:moveTo>
                      <a:pt x="18998" y="81409"/>
                    </a:moveTo>
                    <a:cubicBezTo>
                      <a:pt x="8831" y="82487"/>
                      <a:pt x="1042" y="64959"/>
                      <a:pt x="249" y="42586"/>
                    </a:cubicBezTo>
                    <a:cubicBezTo>
                      <a:pt x="-977" y="20203"/>
                      <a:pt x="2267" y="778"/>
                      <a:pt x="11354" y="22"/>
                    </a:cubicBezTo>
                    <a:cubicBezTo>
                      <a:pt x="20513" y="-733"/>
                      <a:pt x="27544" y="17790"/>
                      <a:pt x="30862" y="39988"/>
                    </a:cubicBezTo>
                    <a:cubicBezTo>
                      <a:pt x="34144" y="61689"/>
                      <a:pt x="27039" y="80581"/>
                      <a:pt x="18998" y="8140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B8A9F82D-AAF9-F799-C501-211B22F2834F}"/>
                  </a:ext>
                </a:extLst>
              </p:cNvPr>
              <p:cNvSpPr/>
              <p:nvPr/>
            </p:nvSpPr>
            <p:spPr>
              <a:xfrm>
                <a:off x="1671950" y="-965616"/>
                <a:ext cx="183192" cy="121666"/>
              </a:xfrm>
              <a:custGeom>
                <a:avLst/>
                <a:gdLst>
                  <a:gd name="connsiteX0" fmla="*/ 96418 w 183192"/>
                  <a:gd name="connsiteY0" fmla="*/ 409 h 121666"/>
                  <a:gd name="connsiteX1" fmla="*/ 71 w 183192"/>
                  <a:gd name="connsiteY1" fmla="*/ 100651 h 121666"/>
                  <a:gd name="connsiteX2" fmla="*/ 183173 w 183192"/>
                  <a:gd name="connsiteY2" fmla="*/ 96120 h 121666"/>
                  <a:gd name="connsiteX3" fmla="*/ 96418 w 183192"/>
                  <a:gd name="connsiteY3" fmla="*/ 409 h 121666"/>
                </a:gdLst>
                <a:ahLst/>
                <a:cxnLst>
                  <a:cxn ang="0">
                    <a:pos x="connsiteX0" y="connsiteY0"/>
                  </a:cxn>
                  <a:cxn ang="0">
                    <a:pos x="connsiteX1" y="connsiteY1"/>
                  </a:cxn>
                  <a:cxn ang="0">
                    <a:pos x="connsiteX2" y="connsiteY2"/>
                  </a:cxn>
                  <a:cxn ang="0">
                    <a:pos x="connsiteX3" y="connsiteY3"/>
                  </a:cxn>
                </a:cxnLst>
                <a:rect l="l" t="t" r="r" b="b"/>
                <a:pathLst>
                  <a:path w="183192" h="121666">
                    <a:moveTo>
                      <a:pt x="96418" y="409"/>
                    </a:moveTo>
                    <a:cubicBezTo>
                      <a:pt x="63316" y="8718"/>
                      <a:pt x="4289" y="76684"/>
                      <a:pt x="71" y="100651"/>
                    </a:cubicBezTo>
                    <a:cubicBezTo>
                      <a:pt x="-4185" y="124682"/>
                      <a:pt x="185373" y="134077"/>
                      <a:pt x="183173" y="96120"/>
                    </a:cubicBezTo>
                    <a:cubicBezTo>
                      <a:pt x="180902" y="58161"/>
                      <a:pt x="120793" y="-5707"/>
                      <a:pt x="96418" y="40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8B66DF3E-96A4-9DBC-4DEC-D927D55DE915}"/>
                  </a:ext>
                </a:extLst>
              </p:cNvPr>
              <p:cNvSpPr/>
              <p:nvPr/>
            </p:nvSpPr>
            <p:spPr>
              <a:xfrm>
                <a:off x="1604042" y="-1880719"/>
                <a:ext cx="639755" cy="865918"/>
              </a:xfrm>
              <a:custGeom>
                <a:avLst/>
                <a:gdLst>
                  <a:gd name="connsiteX0" fmla="*/ 4841 w 639755"/>
                  <a:gd name="connsiteY0" fmla="*/ 75963 h 865918"/>
                  <a:gd name="connsiteX1" fmla="*/ 19841 w 639755"/>
                  <a:gd name="connsiteY1" fmla="*/ 265245 h 865918"/>
                  <a:gd name="connsiteX2" fmla="*/ 33904 w 639755"/>
                  <a:gd name="connsiteY2" fmla="*/ 509950 h 865918"/>
                  <a:gd name="connsiteX3" fmla="*/ 89036 w 639755"/>
                  <a:gd name="connsiteY3" fmla="*/ 854813 h 865918"/>
                  <a:gd name="connsiteX4" fmla="*/ 239291 w 639755"/>
                  <a:gd name="connsiteY4" fmla="*/ 844487 h 865918"/>
                  <a:gd name="connsiteX5" fmla="*/ 267957 w 639755"/>
                  <a:gd name="connsiteY5" fmla="*/ 453100 h 865918"/>
                  <a:gd name="connsiteX6" fmla="*/ 288979 w 639755"/>
                  <a:gd name="connsiteY6" fmla="*/ 237438 h 865918"/>
                  <a:gd name="connsiteX7" fmla="*/ 374184 w 639755"/>
                  <a:gd name="connsiteY7" fmla="*/ 255574 h 865918"/>
                  <a:gd name="connsiteX8" fmla="*/ 417309 w 639755"/>
                  <a:gd name="connsiteY8" fmla="*/ 580505 h 865918"/>
                  <a:gd name="connsiteX9" fmla="*/ 459317 w 639755"/>
                  <a:gd name="connsiteY9" fmla="*/ 835240 h 865918"/>
                  <a:gd name="connsiteX10" fmla="*/ 622661 w 639755"/>
                  <a:gd name="connsiteY10" fmla="*/ 805489 h 865918"/>
                  <a:gd name="connsiteX11" fmla="*/ 638815 w 639755"/>
                  <a:gd name="connsiteY11" fmla="*/ 516176 h 865918"/>
                  <a:gd name="connsiteX12" fmla="*/ 604994 w 639755"/>
                  <a:gd name="connsiteY12" fmla="*/ 46672 h 865918"/>
                  <a:gd name="connsiteX13" fmla="*/ 4841 w 639755"/>
                  <a:gd name="connsiteY13" fmla="*/ 75963 h 865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39755" h="865918">
                    <a:moveTo>
                      <a:pt x="4841" y="75963"/>
                    </a:moveTo>
                    <a:cubicBezTo>
                      <a:pt x="-7924" y="117411"/>
                      <a:pt x="7184" y="213407"/>
                      <a:pt x="19841" y="265245"/>
                    </a:cubicBezTo>
                    <a:cubicBezTo>
                      <a:pt x="32569" y="317130"/>
                      <a:pt x="34769" y="455726"/>
                      <a:pt x="33904" y="509950"/>
                    </a:cubicBezTo>
                    <a:cubicBezTo>
                      <a:pt x="33038" y="564027"/>
                      <a:pt x="70142" y="835461"/>
                      <a:pt x="89036" y="854813"/>
                    </a:cubicBezTo>
                    <a:cubicBezTo>
                      <a:pt x="107823" y="874248"/>
                      <a:pt x="219783" y="866511"/>
                      <a:pt x="239291" y="844487"/>
                    </a:cubicBezTo>
                    <a:cubicBezTo>
                      <a:pt x="258798" y="822501"/>
                      <a:pt x="266984" y="510456"/>
                      <a:pt x="267957" y="453100"/>
                    </a:cubicBezTo>
                    <a:cubicBezTo>
                      <a:pt x="268822" y="395781"/>
                      <a:pt x="265469" y="255104"/>
                      <a:pt x="288979" y="237438"/>
                    </a:cubicBezTo>
                    <a:cubicBezTo>
                      <a:pt x="312488" y="219771"/>
                      <a:pt x="373463" y="217257"/>
                      <a:pt x="374184" y="255574"/>
                    </a:cubicBezTo>
                    <a:cubicBezTo>
                      <a:pt x="375050" y="293965"/>
                      <a:pt x="414101" y="548626"/>
                      <a:pt x="417309" y="580505"/>
                    </a:cubicBezTo>
                    <a:cubicBezTo>
                      <a:pt x="420519" y="612310"/>
                      <a:pt x="451096" y="810887"/>
                      <a:pt x="459317" y="835240"/>
                    </a:cubicBezTo>
                    <a:cubicBezTo>
                      <a:pt x="467502" y="859566"/>
                      <a:pt x="619015" y="835461"/>
                      <a:pt x="622661" y="805489"/>
                    </a:cubicBezTo>
                    <a:cubicBezTo>
                      <a:pt x="626372" y="775443"/>
                      <a:pt x="643976" y="573634"/>
                      <a:pt x="638815" y="516176"/>
                    </a:cubicBezTo>
                    <a:cubicBezTo>
                      <a:pt x="633655" y="458673"/>
                      <a:pt x="654351" y="126401"/>
                      <a:pt x="604994" y="46672"/>
                    </a:cubicBezTo>
                    <a:cubicBezTo>
                      <a:pt x="555629" y="-33020"/>
                      <a:pt x="29000" y="-2293"/>
                      <a:pt x="4841" y="75963"/>
                    </a:cubicBezTo>
                  </a:path>
                </a:pathLst>
              </a:custGeom>
              <a:solidFill>
                <a:srgbClr val="665C5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C6409142-51F8-FAF3-D11E-ABB1C5B69941}"/>
                  </a:ext>
                </a:extLst>
              </p:cNvPr>
              <p:cNvSpPr/>
              <p:nvPr/>
            </p:nvSpPr>
            <p:spPr>
              <a:xfrm>
                <a:off x="1671876" y="-1103544"/>
                <a:ext cx="184545" cy="88744"/>
              </a:xfrm>
              <a:custGeom>
                <a:avLst/>
                <a:gdLst>
                  <a:gd name="connsiteX0" fmla="*/ 0 w 184545"/>
                  <a:gd name="connsiteY0" fmla="*/ 718 h 88744"/>
                  <a:gd name="connsiteX1" fmla="*/ 21202 w 184545"/>
                  <a:gd name="connsiteY1" fmla="*/ 77638 h 88744"/>
                  <a:gd name="connsiteX2" fmla="*/ 171457 w 184545"/>
                  <a:gd name="connsiteY2" fmla="*/ 67313 h 88744"/>
                  <a:gd name="connsiteX3" fmla="*/ 184546 w 184545"/>
                  <a:gd name="connsiteY3" fmla="*/ 0 h 88744"/>
                  <a:gd name="connsiteX4" fmla="*/ 0 w 184545"/>
                  <a:gd name="connsiteY4" fmla="*/ 718 h 88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545" h="88744">
                    <a:moveTo>
                      <a:pt x="0" y="718"/>
                    </a:moveTo>
                    <a:cubicBezTo>
                      <a:pt x="7717" y="41301"/>
                      <a:pt x="15361" y="71670"/>
                      <a:pt x="21202" y="77638"/>
                    </a:cubicBezTo>
                    <a:cubicBezTo>
                      <a:pt x="39989" y="97073"/>
                      <a:pt x="151950" y="89336"/>
                      <a:pt x="171457" y="67313"/>
                    </a:cubicBezTo>
                    <a:cubicBezTo>
                      <a:pt x="176577" y="61556"/>
                      <a:pt x="180868" y="35830"/>
                      <a:pt x="184546" y="0"/>
                    </a:cubicBezTo>
                    <a:cubicBezTo>
                      <a:pt x="125339" y="14931"/>
                      <a:pt x="61083" y="11652"/>
                      <a:pt x="0" y="718"/>
                    </a:cubicBezTo>
                  </a:path>
                </a:pathLst>
              </a:custGeom>
              <a:solidFill>
                <a:srgbClr val="523D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0" name="Freeform 669">
                <a:extLst>
                  <a:ext uri="{FF2B5EF4-FFF2-40B4-BE49-F238E27FC236}">
                    <a16:creationId xmlns:a16="http://schemas.microsoft.com/office/drawing/2014/main" id="{DBBC7859-7AFE-8E26-0004-44C3926684B0}"/>
                  </a:ext>
                </a:extLst>
              </p:cNvPr>
              <p:cNvSpPr/>
              <p:nvPr/>
            </p:nvSpPr>
            <p:spPr>
              <a:xfrm>
                <a:off x="2053408" y="-1120566"/>
                <a:ext cx="177726" cy="85069"/>
              </a:xfrm>
              <a:custGeom>
                <a:avLst/>
                <a:gdLst>
                  <a:gd name="connsiteX0" fmla="*/ 0 w 177726"/>
                  <a:gd name="connsiteY0" fmla="*/ 27485 h 85069"/>
                  <a:gd name="connsiteX1" fmla="*/ 9952 w 177726"/>
                  <a:gd name="connsiteY1" fmla="*/ 75087 h 85069"/>
                  <a:gd name="connsiteX2" fmla="*/ 173296 w 177726"/>
                  <a:gd name="connsiteY2" fmla="*/ 45336 h 85069"/>
                  <a:gd name="connsiteX3" fmla="*/ 177727 w 177726"/>
                  <a:gd name="connsiteY3" fmla="*/ 0 h 85069"/>
                  <a:gd name="connsiteX4" fmla="*/ 0 w 177726"/>
                  <a:gd name="connsiteY4" fmla="*/ 27485 h 85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726" h="85069">
                    <a:moveTo>
                      <a:pt x="0" y="27485"/>
                    </a:moveTo>
                    <a:cubicBezTo>
                      <a:pt x="4219" y="50982"/>
                      <a:pt x="7824" y="68832"/>
                      <a:pt x="9952" y="75087"/>
                    </a:cubicBezTo>
                    <a:cubicBezTo>
                      <a:pt x="18137" y="99412"/>
                      <a:pt x="169650" y="75308"/>
                      <a:pt x="173296" y="45336"/>
                    </a:cubicBezTo>
                    <a:cubicBezTo>
                      <a:pt x="174201" y="38280"/>
                      <a:pt x="175816" y="21802"/>
                      <a:pt x="177727" y="0"/>
                    </a:cubicBezTo>
                    <a:cubicBezTo>
                      <a:pt x="125699" y="36014"/>
                      <a:pt x="62236" y="50300"/>
                      <a:pt x="0" y="27485"/>
                    </a:cubicBezTo>
                  </a:path>
                </a:pathLst>
              </a:custGeom>
              <a:solidFill>
                <a:srgbClr val="523D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1" name="Freeform 670">
                <a:extLst>
                  <a:ext uri="{FF2B5EF4-FFF2-40B4-BE49-F238E27FC236}">
                    <a16:creationId xmlns:a16="http://schemas.microsoft.com/office/drawing/2014/main" id="{FDAC01AB-3B8C-A30C-9287-2DD39C4F78AA}"/>
                  </a:ext>
                </a:extLst>
              </p:cNvPr>
              <p:cNvSpPr/>
              <p:nvPr/>
            </p:nvSpPr>
            <p:spPr>
              <a:xfrm>
                <a:off x="1542432" y="-2270235"/>
                <a:ext cx="712430" cy="696300"/>
              </a:xfrm>
              <a:custGeom>
                <a:avLst/>
                <a:gdLst>
                  <a:gd name="connsiteX0" fmla="*/ 37821 w 712430"/>
                  <a:gd name="connsiteY0" fmla="*/ 96465 h 696300"/>
                  <a:gd name="connsiteX1" fmla="*/ 47124 w 712430"/>
                  <a:gd name="connsiteY1" fmla="*/ 289248 h 696300"/>
                  <a:gd name="connsiteX2" fmla="*/ 4359 w 712430"/>
                  <a:gd name="connsiteY2" fmla="*/ 530563 h 696300"/>
                  <a:gd name="connsiteX3" fmla="*/ 49575 w 712430"/>
                  <a:gd name="connsiteY3" fmla="*/ 566043 h 696300"/>
                  <a:gd name="connsiteX4" fmla="*/ 112858 w 712430"/>
                  <a:gd name="connsiteY4" fmla="*/ 657249 h 696300"/>
                  <a:gd name="connsiteX5" fmla="*/ 553884 w 712430"/>
                  <a:gd name="connsiteY5" fmla="*/ 669591 h 696300"/>
                  <a:gd name="connsiteX6" fmla="*/ 712112 w 712430"/>
                  <a:gd name="connsiteY6" fmla="*/ 531825 h 696300"/>
                  <a:gd name="connsiteX7" fmla="*/ 659209 w 712430"/>
                  <a:gd name="connsiteY7" fmla="*/ 244704 h 696300"/>
                  <a:gd name="connsiteX8" fmla="*/ 658342 w 712430"/>
                  <a:gd name="connsiteY8" fmla="*/ 0 h 696300"/>
                  <a:gd name="connsiteX9" fmla="*/ 571805 w 712430"/>
                  <a:gd name="connsiteY9" fmla="*/ 34688 h 696300"/>
                  <a:gd name="connsiteX10" fmla="*/ 37821 w 712430"/>
                  <a:gd name="connsiteY10" fmla="*/ 96465 h 69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12430" h="696300">
                    <a:moveTo>
                      <a:pt x="37821" y="96465"/>
                    </a:moveTo>
                    <a:cubicBezTo>
                      <a:pt x="49827" y="146986"/>
                      <a:pt x="62592" y="248803"/>
                      <a:pt x="47124" y="289248"/>
                    </a:cubicBezTo>
                    <a:cubicBezTo>
                      <a:pt x="26967" y="341989"/>
                      <a:pt x="-13274" y="509986"/>
                      <a:pt x="4359" y="530563"/>
                    </a:cubicBezTo>
                    <a:cubicBezTo>
                      <a:pt x="21919" y="551112"/>
                      <a:pt x="74635" y="532865"/>
                      <a:pt x="49575" y="566043"/>
                    </a:cubicBezTo>
                    <a:cubicBezTo>
                      <a:pt x="24551" y="599248"/>
                      <a:pt x="15680" y="630482"/>
                      <a:pt x="112858" y="657249"/>
                    </a:cubicBezTo>
                    <a:cubicBezTo>
                      <a:pt x="210034" y="684126"/>
                      <a:pt x="421587" y="723088"/>
                      <a:pt x="553884" y="669591"/>
                    </a:cubicBezTo>
                    <a:cubicBezTo>
                      <a:pt x="686219" y="616012"/>
                      <a:pt x="715961" y="564063"/>
                      <a:pt x="712112" y="531825"/>
                    </a:cubicBezTo>
                    <a:cubicBezTo>
                      <a:pt x="708216" y="499587"/>
                      <a:pt x="661342" y="299140"/>
                      <a:pt x="659209" y="244704"/>
                    </a:cubicBezTo>
                    <a:cubicBezTo>
                      <a:pt x="657843" y="209049"/>
                      <a:pt x="655139" y="85965"/>
                      <a:pt x="658342" y="0"/>
                    </a:cubicBezTo>
                    <a:cubicBezTo>
                      <a:pt x="627443" y="10657"/>
                      <a:pt x="598561" y="23644"/>
                      <a:pt x="571805" y="34688"/>
                    </a:cubicBezTo>
                    <a:cubicBezTo>
                      <a:pt x="393787" y="107085"/>
                      <a:pt x="221356" y="118055"/>
                      <a:pt x="37821" y="96465"/>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2" name="Freeform 671">
                <a:extLst>
                  <a:ext uri="{FF2B5EF4-FFF2-40B4-BE49-F238E27FC236}">
                    <a16:creationId xmlns:a16="http://schemas.microsoft.com/office/drawing/2014/main" id="{4C20EF25-28DD-8740-64D9-92237C7CBF47}"/>
                  </a:ext>
                </a:extLst>
              </p:cNvPr>
              <p:cNvSpPr/>
              <p:nvPr/>
            </p:nvSpPr>
            <p:spPr>
              <a:xfrm>
                <a:off x="1533043" y="-2554748"/>
                <a:ext cx="720353" cy="399797"/>
              </a:xfrm>
              <a:custGeom>
                <a:avLst/>
                <a:gdLst>
                  <a:gd name="connsiteX0" fmla="*/ 718538 w 720353"/>
                  <a:gd name="connsiteY0" fmla="*/ 101089 h 399797"/>
                  <a:gd name="connsiteX1" fmla="*/ 338271 w 720353"/>
                  <a:gd name="connsiteY1" fmla="*/ 4448 h 399797"/>
                  <a:gd name="connsiteX2" fmla="*/ 6464 w 720353"/>
                  <a:gd name="connsiteY2" fmla="*/ 107674 h 399797"/>
                  <a:gd name="connsiteX3" fmla="*/ 40972 w 720353"/>
                  <a:gd name="connsiteY3" fmla="*/ 355971 h 399797"/>
                  <a:gd name="connsiteX4" fmla="*/ 47210 w 720353"/>
                  <a:gd name="connsiteY4" fmla="*/ 380978 h 399797"/>
                  <a:gd name="connsiteX5" fmla="*/ 581050 w 720353"/>
                  <a:gd name="connsiteY5" fmla="*/ 327942 h 399797"/>
                  <a:gd name="connsiteX6" fmla="*/ 667731 w 720353"/>
                  <a:gd name="connsiteY6" fmla="*/ 284513 h 399797"/>
                  <a:gd name="connsiteX7" fmla="*/ 718538 w 720353"/>
                  <a:gd name="connsiteY7" fmla="*/ 101089 h 399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0353" h="399797">
                    <a:moveTo>
                      <a:pt x="718538" y="101089"/>
                    </a:moveTo>
                    <a:cubicBezTo>
                      <a:pt x="655334" y="69072"/>
                      <a:pt x="503598" y="-20918"/>
                      <a:pt x="338271" y="4448"/>
                    </a:cubicBezTo>
                    <a:cubicBezTo>
                      <a:pt x="202512" y="25246"/>
                      <a:pt x="129638" y="51258"/>
                      <a:pt x="6464" y="107674"/>
                    </a:cubicBezTo>
                    <a:cubicBezTo>
                      <a:pt x="-19462" y="119584"/>
                      <a:pt x="40972" y="355971"/>
                      <a:pt x="40972" y="355971"/>
                    </a:cubicBezTo>
                    <a:cubicBezTo>
                      <a:pt x="40972" y="355971"/>
                      <a:pt x="43567" y="365615"/>
                      <a:pt x="47210" y="380978"/>
                    </a:cubicBezTo>
                    <a:cubicBezTo>
                      <a:pt x="206947" y="418070"/>
                      <a:pt x="403031" y="400303"/>
                      <a:pt x="581050" y="327942"/>
                    </a:cubicBezTo>
                    <a:cubicBezTo>
                      <a:pt x="607841" y="316935"/>
                      <a:pt x="639284" y="302511"/>
                      <a:pt x="667731" y="284513"/>
                    </a:cubicBezTo>
                    <a:cubicBezTo>
                      <a:pt x="669393" y="238966"/>
                      <a:pt x="731664" y="107748"/>
                      <a:pt x="718538" y="10108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3" name="Freeform 672">
                <a:extLst>
                  <a:ext uri="{FF2B5EF4-FFF2-40B4-BE49-F238E27FC236}">
                    <a16:creationId xmlns:a16="http://schemas.microsoft.com/office/drawing/2014/main" id="{399CB13D-FF19-CEAE-3B2C-24AE07555565}"/>
                  </a:ext>
                </a:extLst>
              </p:cNvPr>
              <p:cNvSpPr/>
              <p:nvPr/>
            </p:nvSpPr>
            <p:spPr>
              <a:xfrm>
                <a:off x="1704076" y="-2554719"/>
                <a:ext cx="332028" cy="249454"/>
              </a:xfrm>
              <a:custGeom>
                <a:avLst/>
                <a:gdLst>
                  <a:gd name="connsiteX0" fmla="*/ 205928 w 332028"/>
                  <a:gd name="connsiteY0" fmla="*/ 247429 h 249454"/>
                  <a:gd name="connsiteX1" fmla="*/ 322288 w 332028"/>
                  <a:gd name="connsiteY1" fmla="*/ 10572 h 249454"/>
                  <a:gd name="connsiteX2" fmla="*/ 167238 w 332028"/>
                  <a:gd name="connsiteY2" fmla="*/ 4419 h 249454"/>
                  <a:gd name="connsiteX3" fmla="*/ 0 w 332028"/>
                  <a:gd name="connsiteY3" fmla="*/ 34787 h 249454"/>
                  <a:gd name="connsiteX4" fmla="*/ 205928 w 332028"/>
                  <a:gd name="connsiteY4" fmla="*/ 247429 h 249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028" h="249454">
                    <a:moveTo>
                      <a:pt x="205928" y="247429"/>
                    </a:moveTo>
                    <a:cubicBezTo>
                      <a:pt x="357589" y="225802"/>
                      <a:pt x="336206" y="69908"/>
                      <a:pt x="322288" y="10572"/>
                    </a:cubicBezTo>
                    <a:cubicBezTo>
                      <a:pt x="273790" y="283"/>
                      <a:pt x="221289" y="-3889"/>
                      <a:pt x="167238" y="4419"/>
                    </a:cubicBezTo>
                    <a:cubicBezTo>
                      <a:pt x="105001" y="13924"/>
                      <a:pt x="51528" y="22702"/>
                      <a:pt x="0" y="34787"/>
                    </a:cubicBezTo>
                    <a:cubicBezTo>
                      <a:pt x="5156" y="76853"/>
                      <a:pt x="38221" y="271321"/>
                      <a:pt x="205928" y="247429"/>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4" name="Freeform 673">
                <a:extLst>
                  <a:ext uri="{FF2B5EF4-FFF2-40B4-BE49-F238E27FC236}">
                    <a16:creationId xmlns:a16="http://schemas.microsoft.com/office/drawing/2014/main" id="{0671F239-30EF-6074-1668-80710E7909A5}"/>
                  </a:ext>
                </a:extLst>
              </p:cNvPr>
              <p:cNvSpPr/>
              <p:nvPr/>
            </p:nvSpPr>
            <p:spPr>
              <a:xfrm>
                <a:off x="1760291" y="-2545533"/>
                <a:ext cx="218201" cy="179378"/>
              </a:xfrm>
              <a:custGeom>
                <a:avLst/>
                <a:gdLst>
                  <a:gd name="connsiteX0" fmla="*/ 0 w 218201"/>
                  <a:gd name="connsiteY0" fmla="*/ 33375 h 179378"/>
                  <a:gd name="connsiteX1" fmla="*/ 135579 w 218201"/>
                  <a:gd name="connsiteY1" fmla="*/ 178050 h 179378"/>
                  <a:gd name="connsiteX2" fmla="*/ 207767 w 218201"/>
                  <a:gd name="connsiteY2" fmla="*/ 7824 h 179378"/>
                  <a:gd name="connsiteX3" fmla="*/ 0 w 218201"/>
                  <a:gd name="connsiteY3" fmla="*/ 33375 h 179378"/>
                </a:gdLst>
                <a:ahLst/>
                <a:cxnLst>
                  <a:cxn ang="0">
                    <a:pos x="connsiteX0" y="connsiteY0"/>
                  </a:cxn>
                  <a:cxn ang="0">
                    <a:pos x="connsiteX1" y="connsiteY1"/>
                  </a:cxn>
                  <a:cxn ang="0">
                    <a:pos x="connsiteX2" y="connsiteY2"/>
                  </a:cxn>
                  <a:cxn ang="0">
                    <a:pos x="connsiteX3" y="connsiteY3"/>
                  </a:cxn>
                </a:cxnLst>
                <a:rect l="l" t="t" r="r" b="b"/>
                <a:pathLst>
                  <a:path w="218201" h="179378">
                    <a:moveTo>
                      <a:pt x="0" y="33375"/>
                    </a:moveTo>
                    <a:cubicBezTo>
                      <a:pt x="0" y="33375"/>
                      <a:pt x="12404" y="195606"/>
                      <a:pt x="135579" y="178050"/>
                    </a:cubicBezTo>
                    <a:cubicBezTo>
                      <a:pt x="258681" y="160494"/>
                      <a:pt x="207767" y="7824"/>
                      <a:pt x="207767" y="7824"/>
                    </a:cubicBezTo>
                    <a:cubicBezTo>
                      <a:pt x="207767" y="7824"/>
                      <a:pt x="100927" y="-21494"/>
                      <a:pt x="0" y="33375"/>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5" name="Freeform 674">
                <a:extLst>
                  <a:ext uri="{FF2B5EF4-FFF2-40B4-BE49-F238E27FC236}">
                    <a16:creationId xmlns:a16="http://schemas.microsoft.com/office/drawing/2014/main" id="{5B36CDA4-D370-716F-3DA3-9DD0086B816C}"/>
                  </a:ext>
                </a:extLst>
              </p:cNvPr>
              <p:cNvSpPr/>
              <p:nvPr/>
            </p:nvSpPr>
            <p:spPr>
              <a:xfrm>
                <a:off x="1507668" y="-2310678"/>
                <a:ext cx="346431" cy="302988"/>
              </a:xfrm>
              <a:custGeom>
                <a:avLst/>
                <a:gdLst>
                  <a:gd name="connsiteX0" fmla="*/ 346302 w 346431"/>
                  <a:gd name="connsiteY0" fmla="*/ 219 h 302988"/>
                  <a:gd name="connsiteX1" fmla="*/ 87512 w 346431"/>
                  <a:gd name="connsiteY1" fmla="*/ 247549 h 302988"/>
                  <a:gd name="connsiteX2" fmla="*/ 31695 w 346431"/>
                  <a:gd name="connsiteY2" fmla="*/ 278276 h 302988"/>
                  <a:gd name="connsiteX3" fmla="*/ 21779 w 346431"/>
                  <a:gd name="connsiteY3" fmla="*/ 238154 h 302988"/>
                  <a:gd name="connsiteX4" fmla="*/ 55385 w 346431"/>
                  <a:gd name="connsiteY4" fmla="*/ 147454 h 302988"/>
                  <a:gd name="connsiteX5" fmla="*/ 36996 w 346431"/>
                  <a:gd name="connsiteY5" fmla="*/ 139717 h 302988"/>
                  <a:gd name="connsiteX6" fmla="*/ 36707 w 346431"/>
                  <a:gd name="connsiteY6" fmla="*/ 140473 h 302988"/>
                  <a:gd name="connsiteX7" fmla="*/ 0 w 346431"/>
                  <a:gd name="connsiteY7" fmla="*/ 243698 h 302988"/>
                  <a:gd name="connsiteX8" fmla="*/ 30649 w 346431"/>
                  <a:gd name="connsiteY8" fmla="*/ 302989 h 302988"/>
                  <a:gd name="connsiteX9" fmla="*/ 106011 w 346431"/>
                  <a:gd name="connsiteY9" fmla="*/ 266652 h 302988"/>
                  <a:gd name="connsiteX10" fmla="*/ 346302 w 346431"/>
                  <a:gd name="connsiteY10" fmla="*/ 219 h 302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6431" h="302988">
                    <a:moveTo>
                      <a:pt x="346302" y="219"/>
                    </a:moveTo>
                    <a:cubicBezTo>
                      <a:pt x="338441" y="-5971"/>
                      <a:pt x="237514" y="119997"/>
                      <a:pt x="87512" y="247549"/>
                    </a:cubicBezTo>
                    <a:cubicBezTo>
                      <a:pt x="69340" y="261438"/>
                      <a:pt x="45685" y="277990"/>
                      <a:pt x="31695" y="278276"/>
                    </a:cubicBezTo>
                    <a:cubicBezTo>
                      <a:pt x="23978" y="280901"/>
                      <a:pt x="18498" y="256796"/>
                      <a:pt x="21779" y="238154"/>
                    </a:cubicBezTo>
                    <a:cubicBezTo>
                      <a:pt x="25457" y="200233"/>
                      <a:pt x="47200" y="176524"/>
                      <a:pt x="55385" y="147454"/>
                    </a:cubicBezTo>
                    <a:cubicBezTo>
                      <a:pt x="49291" y="145225"/>
                      <a:pt x="43125" y="142591"/>
                      <a:pt x="36996" y="139717"/>
                    </a:cubicBezTo>
                    <a:cubicBezTo>
                      <a:pt x="36852" y="139966"/>
                      <a:pt x="36743" y="140187"/>
                      <a:pt x="36707" y="140473"/>
                    </a:cubicBezTo>
                    <a:cubicBezTo>
                      <a:pt x="25781" y="169975"/>
                      <a:pt x="5625" y="201310"/>
                      <a:pt x="0" y="243698"/>
                    </a:cubicBezTo>
                    <a:cubicBezTo>
                      <a:pt x="469" y="260250"/>
                      <a:pt x="-4219" y="292663"/>
                      <a:pt x="30649" y="302989"/>
                    </a:cubicBezTo>
                    <a:cubicBezTo>
                      <a:pt x="67465" y="299894"/>
                      <a:pt x="83943" y="281260"/>
                      <a:pt x="106011" y="266652"/>
                    </a:cubicBezTo>
                    <a:cubicBezTo>
                      <a:pt x="261529" y="134283"/>
                      <a:pt x="350304" y="2844"/>
                      <a:pt x="346302" y="219"/>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6" name="Freeform 675">
                <a:extLst>
                  <a:ext uri="{FF2B5EF4-FFF2-40B4-BE49-F238E27FC236}">
                    <a16:creationId xmlns:a16="http://schemas.microsoft.com/office/drawing/2014/main" id="{7DE498CA-4B44-C649-66C1-60C2B38EE687}"/>
                  </a:ext>
                </a:extLst>
              </p:cNvPr>
              <p:cNvSpPr/>
              <p:nvPr/>
            </p:nvSpPr>
            <p:spPr>
              <a:xfrm>
                <a:off x="1951116" y="-2312410"/>
                <a:ext cx="328659" cy="298853"/>
              </a:xfrm>
              <a:custGeom>
                <a:avLst/>
                <a:gdLst>
                  <a:gd name="connsiteX0" fmla="*/ 309807 w 328659"/>
                  <a:gd name="connsiteY0" fmla="*/ 160193 h 298853"/>
                  <a:gd name="connsiteX1" fmla="*/ 288280 w 328659"/>
                  <a:gd name="connsiteY1" fmla="*/ 160193 h 298853"/>
                  <a:gd name="connsiteX2" fmla="*/ 232784 w 328659"/>
                  <a:gd name="connsiteY2" fmla="*/ 240899 h 298853"/>
                  <a:gd name="connsiteX3" fmla="*/ 175 w 328659"/>
                  <a:gd name="connsiteY3" fmla="*/ 192 h 298853"/>
                  <a:gd name="connsiteX4" fmla="*/ 213314 w 328659"/>
                  <a:gd name="connsiteY4" fmla="*/ 259247 h 298853"/>
                  <a:gd name="connsiteX5" fmla="*/ 279520 w 328659"/>
                  <a:gd name="connsiteY5" fmla="*/ 298034 h 298853"/>
                  <a:gd name="connsiteX6" fmla="*/ 328019 w 328659"/>
                  <a:gd name="connsiteY6" fmla="*/ 245145 h 298853"/>
                  <a:gd name="connsiteX7" fmla="*/ 309807 w 328659"/>
                  <a:gd name="connsiteY7" fmla="*/ 160193 h 298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59" h="298853">
                    <a:moveTo>
                      <a:pt x="309807" y="160193"/>
                    </a:moveTo>
                    <a:lnTo>
                      <a:pt x="288280" y="160193"/>
                    </a:lnTo>
                    <a:cubicBezTo>
                      <a:pt x="302634" y="211249"/>
                      <a:pt x="324918" y="330382"/>
                      <a:pt x="232784" y="240899"/>
                    </a:cubicBezTo>
                    <a:cubicBezTo>
                      <a:pt x="97677" y="116009"/>
                      <a:pt x="8216" y="-5491"/>
                      <a:pt x="175" y="192"/>
                    </a:cubicBezTo>
                    <a:cubicBezTo>
                      <a:pt x="-4188" y="2817"/>
                      <a:pt x="73049" y="129466"/>
                      <a:pt x="213314" y="259247"/>
                    </a:cubicBezTo>
                    <a:cubicBezTo>
                      <a:pt x="232249" y="274537"/>
                      <a:pt x="249954" y="290297"/>
                      <a:pt x="279520" y="298034"/>
                    </a:cubicBezTo>
                    <a:cubicBezTo>
                      <a:pt x="323007" y="305513"/>
                      <a:pt x="331296" y="259716"/>
                      <a:pt x="328019" y="245145"/>
                    </a:cubicBezTo>
                    <a:cubicBezTo>
                      <a:pt x="326136" y="212216"/>
                      <a:pt x="318031" y="184372"/>
                      <a:pt x="309807" y="16019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7" name="Freeform 676">
                <a:extLst>
                  <a:ext uri="{FF2B5EF4-FFF2-40B4-BE49-F238E27FC236}">
                    <a16:creationId xmlns:a16="http://schemas.microsoft.com/office/drawing/2014/main" id="{B57BE55C-5C0D-3FFD-6581-8CEF00B30474}"/>
                  </a:ext>
                </a:extLst>
              </p:cNvPr>
              <p:cNvSpPr/>
              <p:nvPr/>
            </p:nvSpPr>
            <p:spPr>
              <a:xfrm>
                <a:off x="1802305" y="-2427869"/>
                <a:ext cx="90661" cy="153261"/>
              </a:xfrm>
              <a:custGeom>
                <a:avLst/>
                <a:gdLst>
                  <a:gd name="connsiteX0" fmla="*/ 89706 w 90661"/>
                  <a:gd name="connsiteY0" fmla="*/ 80889 h 153261"/>
                  <a:gd name="connsiteX1" fmla="*/ 36088 w 90661"/>
                  <a:gd name="connsiteY1" fmla="*/ 153139 h 153261"/>
                  <a:gd name="connsiteX2" fmla="*/ 967 w 90661"/>
                  <a:gd name="connsiteY2" fmla="*/ 72406 h 153261"/>
                  <a:gd name="connsiteX3" fmla="*/ 54622 w 90661"/>
                  <a:gd name="connsiteY3" fmla="*/ 119 h 153261"/>
                  <a:gd name="connsiteX4" fmla="*/ 89706 w 90661"/>
                  <a:gd name="connsiteY4" fmla="*/ 80889 h 153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61" h="153261">
                    <a:moveTo>
                      <a:pt x="89706" y="80889"/>
                    </a:moveTo>
                    <a:cubicBezTo>
                      <a:pt x="84586" y="123130"/>
                      <a:pt x="60571" y="155515"/>
                      <a:pt x="36088" y="153139"/>
                    </a:cubicBezTo>
                    <a:cubicBezTo>
                      <a:pt x="11568" y="150836"/>
                      <a:pt x="-4153" y="114675"/>
                      <a:pt x="967" y="72406"/>
                    </a:cubicBezTo>
                    <a:cubicBezTo>
                      <a:pt x="6123" y="30165"/>
                      <a:pt x="30103" y="-2220"/>
                      <a:pt x="54622" y="119"/>
                    </a:cubicBezTo>
                    <a:cubicBezTo>
                      <a:pt x="79070" y="2459"/>
                      <a:pt x="94791" y="38620"/>
                      <a:pt x="89706" y="80889"/>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8" name="Freeform 677">
                <a:extLst>
                  <a:ext uri="{FF2B5EF4-FFF2-40B4-BE49-F238E27FC236}">
                    <a16:creationId xmlns:a16="http://schemas.microsoft.com/office/drawing/2014/main" id="{72F22B10-77CC-1282-45BB-33F02D7E0FAD}"/>
                  </a:ext>
                </a:extLst>
              </p:cNvPr>
              <p:cNvSpPr/>
              <p:nvPr/>
            </p:nvSpPr>
            <p:spPr>
              <a:xfrm>
                <a:off x="1875831" y="-2428161"/>
                <a:ext cx="95033" cy="151172"/>
              </a:xfrm>
              <a:custGeom>
                <a:avLst/>
                <a:gdLst>
                  <a:gd name="connsiteX0" fmla="*/ 4029 w 95033"/>
                  <a:gd name="connsiteY0" fmla="*/ 84312 h 151172"/>
                  <a:gd name="connsiteX1" fmla="*/ 66517 w 95033"/>
                  <a:gd name="connsiteY1" fmla="*/ 150658 h 151172"/>
                  <a:gd name="connsiteX2" fmla="*/ 91037 w 95033"/>
                  <a:gd name="connsiteY2" fmla="*/ 66830 h 151172"/>
                  <a:gd name="connsiteX3" fmla="*/ 28476 w 95033"/>
                  <a:gd name="connsiteY3" fmla="*/ 521 h 151172"/>
                  <a:gd name="connsiteX4" fmla="*/ 4029 w 95033"/>
                  <a:gd name="connsiteY4" fmla="*/ 84312 h 151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3" h="151172">
                    <a:moveTo>
                      <a:pt x="4029" y="84312"/>
                    </a:moveTo>
                    <a:cubicBezTo>
                      <a:pt x="14521" y="125798"/>
                      <a:pt x="42539" y="155484"/>
                      <a:pt x="66517" y="150658"/>
                    </a:cubicBezTo>
                    <a:cubicBezTo>
                      <a:pt x="90568" y="145841"/>
                      <a:pt x="101566" y="108279"/>
                      <a:pt x="91037" y="66830"/>
                    </a:cubicBezTo>
                    <a:cubicBezTo>
                      <a:pt x="80507" y="25381"/>
                      <a:pt x="52527" y="-4342"/>
                      <a:pt x="28476" y="521"/>
                    </a:cubicBezTo>
                    <a:cubicBezTo>
                      <a:pt x="4390" y="5338"/>
                      <a:pt x="-6536" y="42827"/>
                      <a:pt x="4029" y="8431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9" name="Freeform 678">
                <a:extLst>
                  <a:ext uri="{FF2B5EF4-FFF2-40B4-BE49-F238E27FC236}">
                    <a16:creationId xmlns:a16="http://schemas.microsoft.com/office/drawing/2014/main" id="{38E4FEE7-A69C-FC1F-C685-5155997D8122}"/>
                  </a:ext>
                </a:extLst>
              </p:cNvPr>
              <p:cNvSpPr/>
              <p:nvPr/>
            </p:nvSpPr>
            <p:spPr>
              <a:xfrm>
                <a:off x="1456068" y="-2446116"/>
                <a:ext cx="129340" cy="300644"/>
              </a:xfrm>
              <a:custGeom>
                <a:avLst/>
                <a:gdLst>
                  <a:gd name="connsiteX0" fmla="*/ 80806 w 129340"/>
                  <a:gd name="connsiteY0" fmla="*/ 1667 h 300644"/>
                  <a:gd name="connsiteX1" fmla="*/ 0 w 129340"/>
                  <a:gd name="connsiteY1" fmla="*/ 257415 h 300644"/>
                  <a:gd name="connsiteX2" fmla="*/ 129340 w 129340"/>
                  <a:gd name="connsiteY2" fmla="*/ 294866 h 300644"/>
                  <a:gd name="connsiteX3" fmla="*/ 80806 w 129340"/>
                  <a:gd name="connsiteY3" fmla="*/ 1667 h 300644"/>
                </a:gdLst>
                <a:ahLst/>
                <a:cxnLst>
                  <a:cxn ang="0">
                    <a:pos x="connsiteX0" y="connsiteY0"/>
                  </a:cxn>
                  <a:cxn ang="0">
                    <a:pos x="connsiteX1" y="connsiteY1"/>
                  </a:cxn>
                  <a:cxn ang="0">
                    <a:pos x="connsiteX2" y="connsiteY2"/>
                  </a:cxn>
                  <a:cxn ang="0">
                    <a:pos x="connsiteX3" y="connsiteY3"/>
                  </a:cxn>
                </a:cxnLst>
                <a:rect l="l" t="t" r="r" b="b"/>
                <a:pathLst>
                  <a:path w="129340" h="300644">
                    <a:moveTo>
                      <a:pt x="80806" y="1667"/>
                    </a:moveTo>
                    <a:cubicBezTo>
                      <a:pt x="80806" y="1667"/>
                      <a:pt x="0" y="228843"/>
                      <a:pt x="0" y="257415"/>
                    </a:cubicBezTo>
                    <a:cubicBezTo>
                      <a:pt x="0" y="270982"/>
                      <a:pt x="97646" y="316604"/>
                      <a:pt x="129340" y="294866"/>
                    </a:cubicBezTo>
                    <a:cubicBezTo>
                      <a:pt x="129340" y="294866"/>
                      <a:pt x="126853" y="-25782"/>
                      <a:pt x="80806" y="1667"/>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0" name="Freeform 679">
                <a:extLst>
                  <a:ext uri="{FF2B5EF4-FFF2-40B4-BE49-F238E27FC236}">
                    <a16:creationId xmlns:a16="http://schemas.microsoft.com/office/drawing/2014/main" id="{242D1C99-D462-496C-7D4E-F797C7507F82}"/>
                  </a:ext>
                </a:extLst>
              </p:cNvPr>
              <p:cNvSpPr/>
              <p:nvPr/>
            </p:nvSpPr>
            <p:spPr>
              <a:xfrm>
                <a:off x="1572525" y="-2303765"/>
                <a:ext cx="14363" cy="133083"/>
              </a:xfrm>
              <a:custGeom>
                <a:avLst/>
                <a:gdLst>
                  <a:gd name="connsiteX0" fmla="*/ 12848 w 14363"/>
                  <a:gd name="connsiteY0" fmla="*/ 133016 h 133083"/>
                  <a:gd name="connsiteX1" fmla="*/ 47 w 14363"/>
                  <a:gd name="connsiteY1" fmla="*/ 67748 h 133083"/>
                  <a:gd name="connsiteX2" fmla="*/ 7078 w 14363"/>
                  <a:gd name="connsiteY2" fmla="*/ 2 h 133083"/>
                  <a:gd name="connsiteX3" fmla="*/ 13208 w 14363"/>
                  <a:gd name="connsiteY3" fmla="*/ 67462 h 133083"/>
                  <a:gd name="connsiteX4" fmla="*/ 12848 w 14363"/>
                  <a:gd name="connsiteY4" fmla="*/ 133016 h 133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3" h="133083">
                    <a:moveTo>
                      <a:pt x="12848" y="133016"/>
                    </a:moveTo>
                    <a:cubicBezTo>
                      <a:pt x="8124" y="134710"/>
                      <a:pt x="-313" y="104591"/>
                      <a:pt x="47" y="67748"/>
                    </a:cubicBezTo>
                    <a:cubicBezTo>
                      <a:pt x="-458" y="30904"/>
                      <a:pt x="3185" y="-284"/>
                      <a:pt x="7078" y="2"/>
                    </a:cubicBezTo>
                    <a:cubicBezTo>
                      <a:pt x="11009" y="214"/>
                      <a:pt x="11803" y="31337"/>
                      <a:pt x="13208" y="67462"/>
                    </a:cubicBezTo>
                    <a:cubicBezTo>
                      <a:pt x="13965" y="103081"/>
                      <a:pt x="15552" y="131791"/>
                      <a:pt x="12848" y="133016"/>
                    </a:cubicBezTo>
                  </a:path>
                </a:pathLst>
              </a:custGeom>
              <a:solidFill>
                <a:srgbClr val="71C5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3" name="Freeform 682">
                <a:extLst>
                  <a:ext uri="{FF2B5EF4-FFF2-40B4-BE49-F238E27FC236}">
                    <a16:creationId xmlns:a16="http://schemas.microsoft.com/office/drawing/2014/main" id="{098BB554-39D9-D0AF-E382-D530E554995B}"/>
                  </a:ext>
                </a:extLst>
              </p:cNvPr>
              <p:cNvSpPr/>
              <p:nvPr/>
            </p:nvSpPr>
            <p:spPr>
              <a:xfrm>
                <a:off x="1496885" y="-3229046"/>
                <a:ext cx="759129" cy="757209"/>
              </a:xfrm>
              <a:custGeom>
                <a:avLst/>
                <a:gdLst>
                  <a:gd name="connsiteX0" fmla="*/ 757189 w 759129"/>
                  <a:gd name="connsiteY0" fmla="*/ 340680 h 757209"/>
                  <a:gd name="connsiteX1" fmla="*/ 417663 w 759129"/>
                  <a:gd name="connsiteY1" fmla="*/ 755279 h 757209"/>
                  <a:gd name="connsiteX2" fmla="*/ 1949 w 759129"/>
                  <a:gd name="connsiteY2" fmla="*/ 416559 h 757209"/>
                  <a:gd name="connsiteX3" fmla="*/ 341580 w 759129"/>
                  <a:gd name="connsiteY3" fmla="*/ 1933 h 757209"/>
                  <a:gd name="connsiteX4" fmla="*/ 757189 w 759129"/>
                  <a:gd name="connsiteY4" fmla="*/ 340680 h 757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129" h="757209">
                    <a:moveTo>
                      <a:pt x="757189" y="340680"/>
                    </a:moveTo>
                    <a:cubicBezTo>
                      <a:pt x="778207" y="548753"/>
                      <a:pt x="626151" y="734333"/>
                      <a:pt x="417663" y="755279"/>
                    </a:cubicBezTo>
                    <a:cubicBezTo>
                      <a:pt x="209030" y="776215"/>
                      <a:pt x="22899" y="624531"/>
                      <a:pt x="1949" y="416559"/>
                    </a:cubicBezTo>
                    <a:cubicBezTo>
                      <a:pt x="-19109" y="208459"/>
                      <a:pt x="132912" y="22869"/>
                      <a:pt x="341580" y="1933"/>
                    </a:cubicBezTo>
                    <a:cubicBezTo>
                      <a:pt x="550105" y="-19012"/>
                      <a:pt x="736161" y="132644"/>
                      <a:pt x="757189" y="34068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4" name="Freeform 683">
                <a:extLst>
                  <a:ext uri="{FF2B5EF4-FFF2-40B4-BE49-F238E27FC236}">
                    <a16:creationId xmlns:a16="http://schemas.microsoft.com/office/drawing/2014/main" id="{0B61A2A5-89BE-01E9-D74F-10F3936ABBC1}"/>
                  </a:ext>
                </a:extLst>
              </p:cNvPr>
              <p:cNvSpPr/>
              <p:nvPr/>
            </p:nvSpPr>
            <p:spPr>
              <a:xfrm>
                <a:off x="2018258" y="-2956148"/>
                <a:ext cx="94370" cy="34939"/>
              </a:xfrm>
              <a:custGeom>
                <a:avLst/>
                <a:gdLst>
                  <a:gd name="connsiteX0" fmla="*/ 93925 w 94370"/>
                  <a:gd name="connsiteY0" fmla="*/ 34357 h 34939"/>
                  <a:gd name="connsiteX1" fmla="*/ 47986 w 94370"/>
                  <a:gd name="connsiteY1" fmla="*/ 16405 h 34939"/>
                  <a:gd name="connsiteX2" fmla="*/ 534 w 94370"/>
                  <a:gd name="connsiteY2" fmla="*/ 32708 h 34939"/>
                  <a:gd name="connsiteX3" fmla="*/ 47770 w 94370"/>
                  <a:gd name="connsiteY3" fmla="*/ 0 h 34939"/>
                  <a:gd name="connsiteX4" fmla="*/ 93925 w 94370"/>
                  <a:gd name="connsiteY4" fmla="*/ 34357 h 349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70" h="34939">
                    <a:moveTo>
                      <a:pt x="93925" y="34357"/>
                    </a:moveTo>
                    <a:cubicBezTo>
                      <a:pt x="89597" y="38713"/>
                      <a:pt x="72902" y="17234"/>
                      <a:pt x="47986" y="16405"/>
                    </a:cubicBezTo>
                    <a:cubicBezTo>
                      <a:pt x="22709" y="17234"/>
                      <a:pt x="3707" y="36586"/>
                      <a:pt x="534" y="32708"/>
                    </a:cubicBezTo>
                    <a:cubicBezTo>
                      <a:pt x="-2964" y="31584"/>
                      <a:pt x="10486" y="2800"/>
                      <a:pt x="47770" y="0"/>
                    </a:cubicBezTo>
                    <a:cubicBezTo>
                      <a:pt x="86172" y="3021"/>
                      <a:pt x="96809" y="34541"/>
                      <a:pt x="93925" y="3435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5" name="Freeform 684">
                <a:extLst>
                  <a:ext uri="{FF2B5EF4-FFF2-40B4-BE49-F238E27FC236}">
                    <a16:creationId xmlns:a16="http://schemas.microsoft.com/office/drawing/2014/main" id="{349FCE14-6737-5639-1CE5-4522E3C5AC6F}"/>
                  </a:ext>
                </a:extLst>
              </p:cNvPr>
              <p:cNvSpPr/>
              <p:nvPr/>
            </p:nvSpPr>
            <p:spPr>
              <a:xfrm>
                <a:off x="1646434" y="-2957226"/>
                <a:ext cx="94363" cy="34887"/>
              </a:xfrm>
              <a:custGeom>
                <a:avLst/>
                <a:gdLst>
                  <a:gd name="connsiteX0" fmla="*/ 93917 w 94363"/>
                  <a:gd name="connsiteY0" fmla="*/ 34320 h 34887"/>
                  <a:gd name="connsiteX1" fmla="*/ 48015 w 94363"/>
                  <a:gd name="connsiteY1" fmla="*/ 16331 h 34887"/>
                  <a:gd name="connsiteX2" fmla="*/ 526 w 94363"/>
                  <a:gd name="connsiteY2" fmla="*/ 32597 h 34887"/>
                  <a:gd name="connsiteX3" fmla="*/ 47834 w 94363"/>
                  <a:gd name="connsiteY3" fmla="*/ 0 h 34887"/>
                  <a:gd name="connsiteX4" fmla="*/ 93917 w 94363"/>
                  <a:gd name="connsiteY4" fmla="*/ 34320 h 34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63" h="34887">
                    <a:moveTo>
                      <a:pt x="93917" y="34320"/>
                    </a:moveTo>
                    <a:cubicBezTo>
                      <a:pt x="89626" y="38603"/>
                      <a:pt x="72931" y="17270"/>
                      <a:pt x="48015" y="16331"/>
                    </a:cubicBezTo>
                    <a:cubicBezTo>
                      <a:pt x="22666" y="17270"/>
                      <a:pt x="3736" y="36586"/>
                      <a:pt x="526" y="32597"/>
                    </a:cubicBezTo>
                    <a:cubicBezTo>
                      <a:pt x="-2935" y="31547"/>
                      <a:pt x="10442" y="2763"/>
                      <a:pt x="47834" y="0"/>
                    </a:cubicBezTo>
                    <a:cubicBezTo>
                      <a:pt x="86201" y="2948"/>
                      <a:pt x="96801" y="34504"/>
                      <a:pt x="93917" y="343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6" name="Freeform 685">
                <a:extLst>
                  <a:ext uri="{FF2B5EF4-FFF2-40B4-BE49-F238E27FC236}">
                    <a16:creationId xmlns:a16="http://schemas.microsoft.com/office/drawing/2014/main" id="{0C9A0C80-5967-CDF5-5079-BDAFA8B0C27D}"/>
                  </a:ext>
                </a:extLst>
              </p:cNvPr>
              <p:cNvSpPr/>
              <p:nvPr/>
            </p:nvSpPr>
            <p:spPr>
              <a:xfrm>
                <a:off x="1842543" y="-2713443"/>
                <a:ext cx="44520" cy="28172"/>
              </a:xfrm>
              <a:custGeom>
                <a:avLst/>
                <a:gdLst>
                  <a:gd name="connsiteX0" fmla="*/ 44492 w 44520"/>
                  <a:gd name="connsiteY0" fmla="*/ 26206 h 28172"/>
                  <a:gd name="connsiteX1" fmla="*/ 16908 w 44520"/>
                  <a:gd name="connsiteY1" fmla="*/ 22282 h 28172"/>
                  <a:gd name="connsiteX2" fmla="*/ 213 w 44520"/>
                  <a:gd name="connsiteY2" fmla="*/ 47 h 28172"/>
                  <a:gd name="connsiteX3" fmla="*/ 20009 w 44520"/>
                  <a:gd name="connsiteY3" fmla="*/ 17640 h 28172"/>
                  <a:gd name="connsiteX4" fmla="*/ 44492 w 44520"/>
                  <a:gd name="connsiteY4" fmla="*/ 26206 h 28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20" h="28172">
                    <a:moveTo>
                      <a:pt x="44492" y="26206"/>
                    </a:moveTo>
                    <a:cubicBezTo>
                      <a:pt x="45249" y="27283"/>
                      <a:pt x="30934" y="31677"/>
                      <a:pt x="16908" y="22282"/>
                    </a:cubicBezTo>
                    <a:cubicBezTo>
                      <a:pt x="3746" y="12970"/>
                      <a:pt x="-1122" y="590"/>
                      <a:pt x="213" y="47"/>
                    </a:cubicBezTo>
                    <a:cubicBezTo>
                      <a:pt x="1583" y="-782"/>
                      <a:pt x="8326" y="9543"/>
                      <a:pt x="20009" y="17640"/>
                    </a:cubicBezTo>
                    <a:cubicBezTo>
                      <a:pt x="31944" y="25810"/>
                      <a:pt x="44168" y="24262"/>
                      <a:pt x="44492" y="26206"/>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7" name="Freeform 686">
                <a:extLst>
                  <a:ext uri="{FF2B5EF4-FFF2-40B4-BE49-F238E27FC236}">
                    <a16:creationId xmlns:a16="http://schemas.microsoft.com/office/drawing/2014/main" id="{9C00F8EA-96D7-5346-E6A5-7A4EBDD023F0}"/>
                  </a:ext>
                </a:extLst>
              </p:cNvPr>
              <p:cNvSpPr/>
              <p:nvPr/>
            </p:nvSpPr>
            <p:spPr>
              <a:xfrm>
                <a:off x="1595793" y="-2771251"/>
                <a:ext cx="110915" cy="58508"/>
              </a:xfrm>
              <a:custGeom>
                <a:avLst/>
                <a:gdLst>
                  <a:gd name="connsiteX0" fmla="*/ 110916 w 110915"/>
                  <a:gd name="connsiteY0" fmla="*/ 29650 h 58508"/>
                  <a:gd name="connsiteX1" fmla="*/ 55277 w 110915"/>
                  <a:gd name="connsiteY1" fmla="*/ 58508 h 58508"/>
                  <a:gd name="connsiteX2" fmla="*/ 0 w 110915"/>
                  <a:gd name="connsiteY2" fmla="*/ 28895 h 58508"/>
                  <a:gd name="connsiteX3" fmla="*/ 55674 w 110915"/>
                  <a:gd name="connsiteY3" fmla="*/ 1 h 58508"/>
                  <a:gd name="connsiteX4" fmla="*/ 110916 w 110915"/>
                  <a:gd name="connsiteY4" fmla="*/ 29650 h 585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915" h="58508">
                    <a:moveTo>
                      <a:pt x="110916" y="29650"/>
                    </a:moveTo>
                    <a:cubicBezTo>
                      <a:pt x="110880" y="45696"/>
                      <a:pt x="85855" y="58646"/>
                      <a:pt x="55277" y="58508"/>
                    </a:cubicBezTo>
                    <a:cubicBezTo>
                      <a:pt x="24592" y="58287"/>
                      <a:pt x="-72" y="45014"/>
                      <a:pt x="0" y="28895"/>
                    </a:cubicBezTo>
                    <a:cubicBezTo>
                      <a:pt x="73" y="12776"/>
                      <a:pt x="24989" y="-110"/>
                      <a:pt x="55674" y="1"/>
                    </a:cubicBezTo>
                    <a:cubicBezTo>
                      <a:pt x="86252" y="213"/>
                      <a:pt x="110988" y="13495"/>
                      <a:pt x="110916" y="2965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8" name="Freeform 687">
                <a:extLst>
                  <a:ext uri="{FF2B5EF4-FFF2-40B4-BE49-F238E27FC236}">
                    <a16:creationId xmlns:a16="http://schemas.microsoft.com/office/drawing/2014/main" id="{C68900B4-04FF-4D6A-1268-57DAF51E74DC}"/>
                  </a:ext>
                </a:extLst>
              </p:cNvPr>
              <p:cNvSpPr/>
              <p:nvPr/>
            </p:nvSpPr>
            <p:spPr>
              <a:xfrm>
                <a:off x="2042518" y="-2778270"/>
                <a:ext cx="110879" cy="58439"/>
              </a:xfrm>
              <a:custGeom>
                <a:avLst/>
                <a:gdLst>
                  <a:gd name="connsiteX0" fmla="*/ 110879 w 110879"/>
                  <a:gd name="connsiteY0" fmla="*/ 29651 h 58439"/>
                  <a:gd name="connsiteX1" fmla="*/ 55205 w 110879"/>
                  <a:gd name="connsiteY1" fmla="*/ 58435 h 58439"/>
                  <a:gd name="connsiteX2" fmla="*/ 0 w 110879"/>
                  <a:gd name="connsiteY2" fmla="*/ 28859 h 58439"/>
                  <a:gd name="connsiteX3" fmla="*/ 55602 w 110879"/>
                  <a:gd name="connsiteY3" fmla="*/ 2 h 58439"/>
                  <a:gd name="connsiteX4" fmla="*/ 110879 w 110879"/>
                  <a:gd name="connsiteY4" fmla="*/ 29651 h 58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9" h="58439">
                    <a:moveTo>
                      <a:pt x="110879" y="29651"/>
                    </a:moveTo>
                    <a:cubicBezTo>
                      <a:pt x="110735" y="45734"/>
                      <a:pt x="85891" y="58721"/>
                      <a:pt x="55205" y="58435"/>
                    </a:cubicBezTo>
                    <a:cubicBezTo>
                      <a:pt x="24628" y="58223"/>
                      <a:pt x="-108" y="45052"/>
                      <a:pt x="0" y="28859"/>
                    </a:cubicBezTo>
                    <a:cubicBezTo>
                      <a:pt x="72" y="12777"/>
                      <a:pt x="24952" y="-173"/>
                      <a:pt x="55602" y="2"/>
                    </a:cubicBezTo>
                    <a:cubicBezTo>
                      <a:pt x="86215" y="223"/>
                      <a:pt x="110951" y="13459"/>
                      <a:pt x="110879" y="29651"/>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9" name="Freeform 688">
                <a:extLst>
                  <a:ext uri="{FF2B5EF4-FFF2-40B4-BE49-F238E27FC236}">
                    <a16:creationId xmlns:a16="http://schemas.microsoft.com/office/drawing/2014/main" id="{5299ACB7-DC7C-E8D9-79CB-004BF90F8AE9}"/>
                  </a:ext>
                </a:extLst>
              </p:cNvPr>
              <p:cNvSpPr/>
              <p:nvPr/>
            </p:nvSpPr>
            <p:spPr>
              <a:xfrm>
                <a:off x="1763572" y="-2641976"/>
                <a:ext cx="223993" cy="89546"/>
              </a:xfrm>
              <a:custGeom>
                <a:avLst/>
                <a:gdLst>
                  <a:gd name="connsiteX0" fmla="*/ 0 w 223993"/>
                  <a:gd name="connsiteY0" fmla="*/ 0 h 89546"/>
                  <a:gd name="connsiteX1" fmla="*/ 223994 w 223993"/>
                  <a:gd name="connsiteY1" fmla="*/ 1004 h 89546"/>
                  <a:gd name="connsiteX2" fmla="*/ 93391 w 223993"/>
                  <a:gd name="connsiteY2" fmla="*/ 88765 h 89546"/>
                  <a:gd name="connsiteX3" fmla="*/ 0 w 223993"/>
                  <a:gd name="connsiteY3" fmla="*/ 0 h 89546"/>
                </a:gdLst>
                <a:ahLst/>
                <a:cxnLst>
                  <a:cxn ang="0">
                    <a:pos x="connsiteX0" y="connsiteY0"/>
                  </a:cxn>
                  <a:cxn ang="0">
                    <a:pos x="connsiteX1" y="connsiteY1"/>
                  </a:cxn>
                  <a:cxn ang="0">
                    <a:pos x="connsiteX2" y="connsiteY2"/>
                  </a:cxn>
                  <a:cxn ang="0">
                    <a:pos x="connsiteX3" y="connsiteY3"/>
                  </a:cxn>
                </a:cxnLst>
                <a:rect l="l" t="t" r="r" b="b"/>
                <a:pathLst>
                  <a:path w="223993" h="89546">
                    <a:moveTo>
                      <a:pt x="0" y="0"/>
                    </a:moveTo>
                    <a:lnTo>
                      <a:pt x="223994" y="1004"/>
                    </a:lnTo>
                    <a:cubicBezTo>
                      <a:pt x="223994" y="1004"/>
                      <a:pt x="203801" y="99237"/>
                      <a:pt x="93391" y="88765"/>
                    </a:cubicBezTo>
                    <a:cubicBezTo>
                      <a:pt x="17020" y="81636"/>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0" name="Freeform 689">
                <a:extLst>
                  <a:ext uri="{FF2B5EF4-FFF2-40B4-BE49-F238E27FC236}">
                    <a16:creationId xmlns:a16="http://schemas.microsoft.com/office/drawing/2014/main" id="{DC6C93FA-5F44-3B67-19D7-918BA102AA70}"/>
                  </a:ext>
                </a:extLst>
              </p:cNvPr>
              <p:cNvSpPr/>
              <p:nvPr/>
            </p:nvSpPr>
            <p:spPr>
              <a:xfrm>
                <a:off x="1659888" y="-2838321"/>
                <a:ext cx="63133" cy="38697"/>
              </a:xfrm>
              <a:custGeom>
                <a:avLst/>
                <a:gdLst>
                  <a:gd name="connsiteX0" fmla="*/ 63083 w 63133"/>
                  <a:gd name="connsiteY0" fmla="*/ 5543 h 38697"/>
                  <a:gd name="connsiteX1" fmla="*/ 33263 w 63133"/>
                  <a:gd name="connsiteY1" fmla="*/ 38647 h 38697"/>
                  <a:gd name="connsiteX2" fmla="*/ 54 w 63133"/>
                  <a:gd name="connsiteY2" fmla="*/ 8997 h 38697"/>
                  <a:gd name="connsiteX3" fmla="*/ 29801 w 63133"/>
                  <a:gd name="connsiteY3" fmla="*/ 18319 h 38697"/>
                  <a:gd name="connsiteX4" fmla="*/ 63083 w 63133"/>
                  <a:gd name="connsiteY4" fmla="*/ 5543 h 38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133" h="38697">
                    <a:moveTo>
                      <a:pt x="63083" y="5543"/>
                    </a:moveTo>
                    <a:cubicBezTo>
                      <a:pt x="64057" y="22887"/>
                      <a:pt x="50787" y="37680"/>
                      <a:pt x="33263" y="38647"/>
                    </a:cubicBezTo>
                    <a:cubicBezTo>
                      <a:pt x="15919" y="39623"/>
                      <a:pt x="1027" y="26378"/>
                      <a:pt x="54" y="8997"/>
                    </a:cubicBezTo>
                    <a:cubicBezTo>
                      <a:pt x="-956" y="-8448"/>
                      <a:pt x="12421" y="19286"/>
                      <a:pt x="29801" y="18319"/>
                    </a:cubicBezTo>
                    <a:cubicBezTo>
                      <a:pt x="47217" y="17314"/>
                      <a:pt x="62073" y="-11902"/>
                      <a:pt x="63083" y="554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1" name="Freeform 690">
                <a:extLst>
                  <a:ext uri="{FF2B5EF4-FFF2-40B4-BE49-F238E27FC236}">
                    <a16:creationId xmlns:a16="http://schemas.microsoft.com/office/drawing/2014/main" id="{BB593631-1BAE-DA9B-5C0D-73B9EF98F579}"/>
                  </a:ext>
                </a:extLst>
              </p:cNvPr>
              <p:cNvSpPr/>
              <p:nvPr/>
            </p:nvSpPr>
            <p:spPr>
              <a:xfrm>
                <a:off x="2029234" y="-2841712"/>
                <a:ext cx="63090" cy="38706"/>
              </a:xfrm>
              <a:custGeom>
                <a:avLst/>
                <a:gdLst>
                  <a:gd name="connsiteX0" fmla="*/ 63044 w 63090"/>
                  <a:gd name="connsiteY0" fmla="*/ 5406 h 38706"/>
                  <a:gd name="connsiteX1" fmla="*/ 33296 w 63090"/>
                  <a:gd name="connsiteY1" fmla="*/ 38657 h 38706"/>
                  <a:gd name="connsiteX2" fmla="*/ 50 w 63090"/>
                  <a:gd name="connsiteY2" fmla="*/ 8970 h 38706"/>
                  <a:gd name="connsiteX3" fmla="*/ 29798 w 63090"/>
                  <a:gd name="connsiteY3" fmla="*/ 18651 h 38706"/>
                  <a:gd name="connsiteX4" fmla="*/ 63044 w 63090"/>
                  <a:gd name="connsiteY4" fmla="*/ 5406 h 3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090" h="38706">
                    <a:moveTo>
                      <a:pt x="63044" y="5406"/>
                    </a:moveTo>
                    <a:cubicBezTo>
                      <a:pt x="63981" y="22823"/>
                      <a:pt x="50820" y="37717"/>
                      <a:pt x="33296" y="38657"/>
                    </a:cubicBezTo>
                    <a:cubicBezTo>
                      <a:pt x="15879" y="39624"/>
                      <a:pt x="988" y="26314"/>
                      <a:pt x="50" y="8970"/>
                    </a:cubicBezTo>
                    <a:cubicBezTo>
                      <a:pt x="-924" y="-8374"/>
                      <a:pt x="12382" y="19655"/>
                      <a:pt x="29798" y="18651"/>
                    </a:cubicBezTo>
                    <a:cubicBezTo>
                      <a:pt x="47214" y="17684"/>
                      <a:pt x="62106" y="-11865"/>
                      <a:pt x="63044" y="540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2" name="Freeform 691">
                <a:extLst>
                  <a:ext uri="{FF2B5EF4-FFF2-40B4-BE49-F238E27FC236}">
                    <a16:creationId xmlns:a16="http://schemas.microsoft.com/office/drawing/2014/main" id="{0A8564AB-68DE-2A81-003C-4464985680DD}"/>
                  </a:ext>
                </a:extLst>
              </p:cNvPr>
              <p:cNvSpPr/>
              <p:nvPr/>
            </p:nvSpPr>
            <p:spPr>
              <a:xfrm>
                <a:off x="1432078" y="-3370190"/>
                <a:ext cx="882248" cy="612363"/>
              </a:xfrm>
              <a:custGeom>
                <a:avLst/>
                <a:gdLst>
                  <a:gd name="connsiteX0" fmla="*/ 882208 w 882248"/>
                  <a:gd name="connsiteY0" fmla="*/ 438829 h 612363"/>
                  <a:gd name="connsiteX1" fmla="*/ 865159 w 882248"/>
                  <a:gd name="connsiteY1" fmla="*/ 409474 h 612363"/>
                  <a:gd name="connsiteX2" fmla="*/ 867928 w 882248"/>
                  <a:gd name="connsiteY2" fmla="*/ 392811 h 612363"/>
                  <a:gd name="connsiteX3" fmla="*/ 857008 w 882248"/>
                  <a:gd name="connsiteY3" fmla="*/ 366404 h 612363"/>
                  <a:gd name="connsiteX4" fmla="*/ 868509 w 882248"/>
                  <a:gd name="connsiteY4" fmla="*/ 337546 h 612363"/>
                  <a:gd name="connsiteX5" fmla="*/ 852134 w 882248"/>
                  <a:gd name="connsiteY5" fmla="*/ 308191 h 612363"/>
                  <a:gd name="connsiteX6" fmla="*/ 854737 w 882248"/>
                  <a:gd name="connsiteY6" fmla="*/ 291492 h 612363"/>
                  <a:gd name="connsiteX7" fmla="*/ 823684 w 882248"/>
                  <a:gd name="connsiteY7" fmla="*/ 250909 h 612363"/>
                  <a:gd name="connsiteX8" fmla="*/ 825890 w 882248"/>
                  <a:gd name="connsiteY8" fmla="*/ 234716 h 612363"/>
                  <a:gd name="connsiteX9" fmla="*/ 785468 w 882248"/>
                  <a:gd name="connsiteY9" fmla="*/ 189703 h 612363"/>
                  <a:gd name="connsiteX10" fmla="*/ 787878 w 882248"/>
                  <a:gd name="connsiteY10" fmla="*/ 169918 h 612363"/>
                  <a:gd name="connsiteX11" fmla="*/ 717749 w 882248"/>
                  <a:gd name="connsiteY11" fmla="*/ 107920 h 612363"/>
                  <a:gd name="connsiteX12" fmla="*/ 691066 w 882248"/>
                  <a:gd name="connsiteY12" fmla="*/ 114653 h 612363"/>
                  <a:gd name="connsiteX13" fmla="*/ 700874 w 882248"/>
                  <a:gd name="connsiteY13" fmla="*/ 86007 h 612363"/>
                  <a:gd name="connsiteX14" fmla="*/ 650933 w 882248"/>
                  <a:gd name="connsiteY14" fmla="*/ 43739 h 612363"/>
                  <a:gd name="connsiteX15" fmla="*/ 623024 w 882248"/>
                  <a:gd name="connsiteY15" fmla="*/ 53594 h 612363"/>
                  <a:gd name="connsiteX16" fmla="*/ 623060 w 882248"/>
                  <a:gd name="connsiteY16" fmla="*/ 52655 h 612363"/>
                  <a:gd name="connsiteX17" fmla="*/ 573119 w 882248"/>
                  <a:gd name="connsiteY17" fmla="*/ 10386 h 612363"/>
                  <a:gd name="connsiteX18" fmla="*/ 538900 w 882248"/>
                  <a:gd name="connsiteY18" fmla="*/ 25815 h 612363"/>
                  <a:gd name="connsiteX19" fmla="*/ 496568 w 882248"/>
                  <a:gd name="connsiteY19" fmla="*/ 5274 h 612363"/>
                  <a:gd name="connsiteX20" fmla="*/ 464369 w 882248"/>
                  <a:gd name="connsiteY20" fmla="*/ 18870 h 612363"/>
                  <a:gd name="connsiteX21" fmla="*/ 423010 w 882248"/>
                  <a:gd name="connsiteY21" fmla="*/ 52 h 612363"/>
                  <a:gd name="connsiteX22" fmla="*/ 387132 w 882248"/>
                  <a:gd name="connsiteY22" fmla="*/ 17718 h 612363"/>
                  <a:gd name="connsiteX23" fmla="*/ 349883 w 882248"/>
                  <a:gd name="connsiteY23" fmla="*/ 3331 h 612363"/>
                  <a:gd name="connsiteX24" fmla="*/ 308525 w 882248"/>
                  <a:gd name="connsiteY24" fmla="*/ 29379 h 612363"/>
                  <a:gd name="connsiteX25" fmla="*/ 274162 w 882248"/>
                  <a:gd name="connsiteY25" fmla="*/ 18077 h 612363"/>
                  <a:gd name="connsiteX26" fmla="*/ 228584 w 882248"/>
                  <a:gd name="connsiteY26" fmla="*/ 58633 h 612363"/>
                  <a:gd name="connsiteX27" fmla="*/ 175218 w 882248"/>
                  <a:gd name="connsiteY27" fmla="*/ 95974 h 612363"/>
                  <a:gd name="connsiteX28" fmla="*/ 158848 w 882248"/>
                  <a:gd name="connsiteY28" fmla="*/ 94647 h 612363"/>
                  <a:gd name="connsiteX29" fmla="*/ 94592 w 882248"/>
                  <a:gd name="connsiteY29" fmla="*/ 162614 h 612363"/>
                  <a:gd name="connsiteX30" fmla="*/ 96323 w 882248"/>
                  <a:gd name="connsiteY30" fmla="*/ 174809 h 612363"/>
                  <a:gd name="connsiteX31" fmla="*/ 74111 w 882248"/>
                  <a:gd name="connsiteY31" fmla="*/ 208382 h 612363"/>
                  <a:gd name="connsiteX32" fmla="*/ 34808 w 882248"/>
                  <a:gd name="connsiteY32" fmla="*/ 264403 h 612363"/>
                  <a:gd name="connsiteX33" fmla="*/ 40757 w 882248"/>
                  <a:gd name="connsiteY33" fmla="*/ 286813 h 612363"/>
                  <a:gd name="connsiteX34" fmla="*/ 22836 w 882248"/>
                  <a:gd name="connsiteY34" fmla="*/ 324412 h 612363"/>
                  <a:gd name="connsiteX35" fmla="*/ 23918 w 882248"/>
                  <a:gd name="connsiteY35" fmla="*/ 332038 h 612363"/>
                  <a:gd name="connsiteX36" fmla="*/ 12596 w 882248"/>
                  <a:gd name="connsiteY36" fmla="*/ 367269 h 612363"/>
                  <a:gd name="connsiteX37" fmla="*/ 18762 w 882248"/>
                  <a:gd name="connsiteY37" fmla="*/ 389680 h 612363"/>
                  <a:gd name="connsiteX38" fmla="*/ 48 w 882248"/>
                  <a:gd name="connsiteY38" fmla="*/ 427278 h 612363"/>
                  <a:gd name="connsiteX39" fmla="*/ 21754 w 882248"/>
                  <a:gd name="connsiteY39" fmla="*/ 462795 h 612363"/>
                  <a:gd name="connsiteX40" fmla="*/ 913 w 882248"/>
                  <a:gd name="connsiteY40" fmla="*/ 498017 h 612363"/>
                  <a:gd name="connsiteX41" fmla="*/ 22079 w 882248"/>
                  <a:gd name="connsiteY41" fmla="*/ 529933 h 612363"/>
                  <a:gd name="connsiteX42" fmla="*/ 71406 w 882248"/>
                  <a:gd name="connsiteY42" fmla="*/ 612361 h 612363"/>
                  <a:gd name="connsiteX43" fmla="*/ 72849 w 882248"/>
                  <a:gd name="connsiteY43" fmla="*/ 564151 h 612363"/>
                  <a:gd name="connsiteX44" fmla="*/ 71731 w 882248"/>
                  <a:gd name="connsiteY44" fmla="*/ 531259 h 612363"/>
                  <a:gd name="connsiteX45" fmla="*/ 84677 w 882248"/>
                  <a:gd name="connsiteY45" fmla="*/ 494241 h 612363"/>
                  <a:gd name="connsiteX46" fmla="*/ 80854 w 882248"/>
                  <a:gd name="connsiteY46" fmla="*/ 480029 h 612363"/>
                  <a:gd name="connsiteX47" fmla="*/ 82549 w 882248"/>
                  <a:gd name="connsiteY47" fmla="*/ 457573 h 612363"/>
                  <a:gd name="connsiteX48" fmla="*/ 82549 w 882248"/>
                  <a:gd name="connsiteY48" fmla="*/ 457398 h 612363"/>
                  <a:gd name="connsiteX49" fmla="*/ 97549 w 882248"/>
                  <a:gd name="connsiteY49" fmla="*/ 422931 h 612363"/>
                  <a:gd name="connsiteX50" fmla="*/ 96611 w 882248"/>
                  <a:gd name="connsiteY50" fmla="*/ 416815 h 612363"/>
                  <a:gd name="connsiteX51" fmla="*/ 134473 w 882248"/>
                  <a:gd name="connsiteY51" fmla="*/ 361761 h 612363"/>
                  <a:gd name="connsiteX52" fmla="*/ 134076 w 882248"/>
                  <a:gd name="connsiteY52" fmla="*/ 357405 h 612363"/>
                  <a:gd name="connsiteX53" fmla="*/ 155891 w 882248"/>
                  <a:gd name="connsiteY53" fmla="*/ 326539 h 612363"/>
                  <a:gd name="connsiteX54" fmla="*/ 189533 w 882248"/>
                  <a:gd name="connsiteY54" fmla="*/ 312428 h 612363"/>
                  <a:gd name="connsiteX55" fmla="*/ 213404 w 882248"/>
                  <a:gd name="connsiteY55" fmla="*/ 317255 h 612363"/>
                  <a:gd name="connsiteX56" fmla="*/ 258981 w 882248"/>
                  <a:gd name="connsiteY56" fmla="*/ 281240 h 612363"/>
                  <a:gd name="connsiteX57" fmla="*/ 265508 w 882248"/>
                  <a:gd name="connsiteY57" fmla="*/ 276957 h 612363"/>
                  <a:gd name="connsiteX58" fmla="*/ 305172 w 882248"/>
                  <a:gd name="connsiteY58" fmla="*/ 286315 h 612363"/>
                  <a:gd name="connsiteX59" fmla="*/ 326409 w 882248"/>
                  <a:gd name="connsiteY59" fmla="*/ 282207 h 612363"/>
                  <a:gd name="connsiteX60" fmla="*/ 357240 w 882248"/>
                  <a:gd name="connsiteY60" fmla="*/ 291022 h 612363"/>
                  <a:gd name="connsiteX61" fmla="*/ 388610 w 882248"/>
                  <a:gd name="connsiteY61" fmla="*/ 278431 h 612363"/>
                  <a:gd name="connsiteX62" fmla="*/ 405666 w 882248"/>
                  <a:gd name="connsiteY62" fmla="*/ 279693 h 612363"/>
                  <a:gd name="connsiteX63" fmla="*/ 456147 w 882248"/>
                  <a:gd name="connsiteY63" fmla="*/ 256343 h 612363"/>
                  <a:gd name="connsiteX64" fmla="*/ 510847 w 882248"/>
                  <a:gd name="connsiteY64" fmla="*/ 277169 h 612363"/>
                  <a:gd name="connsiteX65" fmla="*/ 513480 w 882248"/>
                  <a:gd name="connsiteY65" fmla="*/ 276847 h 612363"/>
                  <a:gd name="connsiteX66" fmla="*/ 547950 w 882248"/>
                  <a:gd name="connsiteY66" fmla="*/ 288148 h 612363"/>
                  <a:gd name="connsiteX67" fmla="*/ 573227 w 882248"/>
                  <a:gd name="connsiteY67" fmla="*/ 280190 h 612363"/>
                  <a:gd name="connsiteX68" fmla="*/ 625728 w 882248"/>
                  <a:gd name="connsiteY68" fmla="*/ 299515 h 612363"/>
                  <a:gd name="connsiteX69" fmla="*/ 670116 w 882248"/>
                  <a:gd name="connsiteY69" fmla="*/ 322330 h 612363"/>
                  <a:gd name="connsiteX70" fmla="*/ 679203 w 882248"/>
                  <a:gd name="connsiteY70" fmla="*/ 321031 h 612363"/>
                  <a:gd name="connsiteX71" fmla="*/ 731234 w 882248"/>
                  <a:gd name="connsiteY71" fmla="*/ 339453 h 612363"/>
                  <a:gd name="connsiteX72" fmla="*/ 734336 w 882248"/>
                  <a:gd name="connsiteY72" fmla="*/ 339241 h 612363"/>
                  <a:gd name="connsiteX73" fmla="*/ 734300 w 882248"/>
                  <a:gd name="connsiteY73" fmla="*/ 340788 h 612363"/>
                  <a:gd name="connsiteX74" fmla="*/ 771945 w 882248"/>
                  <a:gd name="connsiteY74" fmla="*/ 384678 h 612363"/>
                  <a:gd name="connsiteX75" fmla="*/ 770468 w 882248"/>
                  <a:gd name="connsiteY75" fmla="*/ 397168 h 612363"/>
                  <a:gd name="connsiteX76" fmla="*/ 798807 w 882248"/>
                  <a:gd name="connsiteY76" fmla="*/ 436019 h 612363"/>
                  <a:gd name="connsiteX77" fmla="*/ 798484 w 882248"/>
                  <a:gd name="connsiteY77" fmla="*/ 442568 h 612363"/>
                  <a:gd name="connsiteX78" fmla="*/ 823583 w 882248"/>
                  <a:gd name="connsiteY78" fmla="*/ 532015 h 612363"/>
                  <a:gd name="connsiteX79" fmla="*/ 825346 w 882248"/>
                  <a:gd name="connsiteY79" fmla="*/ 552168 h 612363"/>
                  <a:gd name="connsiteX80" fmla="*/ 873559 w 882248"/>
                  <a:gd name="connsiteY80" fmla="*/ 502015 h 612363"/>
                  <a:gd name="connsiteX81" fmla="*/ 866128 w 882248"/>
                  <a:gd name="connsiteY81" fmla="*/ 471030 h 612363"/>
                  <a:gd name="connsiteX82" fmla="*/ 882208 w 882248"/>
                  <a:gd name="connsiteY82" fmla="*/ 438829 h 612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882248" h="612363">
                    <a:moveTo>
                      <a:pt x="882208" y="438829"/>
                    </a:moveTo>
                    <a:cubicBezTo>
                      <a:pt x="881636" y="426707"/>
                      <a:pt x="874999" y="416198"/>
                      <a:pt x="865159" y="409474"/>
                    </a:cubicBezTo>
                    <a:cubicBezTo>
                      <a:pt x="867134" y="404214"/>
                      <a:pt x="868186" y="398678"/>
                      <a:pt x="867928" y="392811"/>
                    </a:cubicBezTo>
                    <a:cubicBezTo>
                      <a:pt x="867494" y="382670"/>
                      <a:pt x="863423" y="373634"/>
                      <a:pt x="857008" y="366404"/>
                    </a:cubicBezTo>
                    <a:cubicBezTo>
                      <a:pt x="864540" y="358952"/>
                      <a:pt x="869017" y="348737"/>
                      <a:pt x="868509" y="337546"/>
                    </a:cubicBezTo>
                    <a:cubicBezTo>
                      <a:pt x="867928" y="325388"/>
                      <a:pt x="861623" y="314878"/>
                      <a:pt x="852134" y="308191"/>
                    </a:cubicBezTo>
                    <a:cubicBezTo>
                      <a:pt x="854008" y="302932"/>
                      <a:pt x="855023" y="297359"/>
                      <a:pt x="854737" y="291492"/>
                    </a:cubicBezTo>
                    <a:cubicBezTo>
                      <a:pt x="853869" y="272527"/>
                      <a:pt x="841103" y="256878"/>
                      <a:pt x="823684" y="250909"/>
                    </a:cubicBezTo>
                    <a:cubicBezTo>
                      <a:pt x="825235" y="245834"/>
                      <a:pt x="826103" y="240363"/>
                      <a:pt x="825890" y="234716"/>
                    </a:cubicBezTo>
                    <a:cubicBezTo>
                      <a:pt x="824875" y="212012"/>
                      <a:pt x="807678" y="193811"/>
                      <a:pt x="785468" y="189703"/>
                    </a:cubicBezTo>
                    <a:cubicBezTo>
                      <a:pt x="787379" y="183477"/>
                      <a:pt x="788173" y="176789"/>
                      <a:pt x="787878" y="169918"/>
                    </a:cubicBezTo>
                    <a:cubicBezTo>
                      <a:pt x="786225" y="134005"/>
                      <a:pt x="754813" y="106271"/>
                      <a:pt x="717749" y="107920"/>
                    </a:cubicBezTo>
                    <a:cubicBezTo>
                      <a:pt x="708085" y="108390"/>
                      <a:pt x="699215" y="110840"/>
                      <a:pt x="691066" y="114653"/>
                    </a:cubicBezTo>
                    <a:cubicBezTo>
                      <a:pt x="697556" y="106667"/>
                      <a:pt x="701378" y="96766"/>
                      <a:pt x="700874" y="86007"/>
                    </a:cubicBezTo>
                    <a:cubicBezTo>
                      <a:pt x="699756" y="61470"/>
                      <a:pt x="677436" y="42514"/>
                      <a:pt x="650933" y="43739"/>
                    </a:cubicBezTo>
                    <a:cubicBezTo>
                      <a:pt x="640296" y="44172"/>
                      <a:pt x="630668" y="47874"/>
                      <a:pt x="623024" y="53594"/>
                    </a:cubicBezTo>
                    <a:cubicBezTo>
                      <a:pt x="622951" y="53309"/>
                      <a:pt x="623096" y="52986"/>
                      <a:pt x="623060" y="52655"/>
                    </a:cubicBezTo>
                    <a:cubicBezTo>
                      <a:pt x="621942" y="28191"/>
                      <a:pt x="599550" y="9161"/>
                      <a:pt x="573119" y="10386"/>
                    </a:cubicBezTo>
                    <a:cubicBezTo>
                      <a:pt x="559381" y="11031"/>
                      <a:pt x="547338" y="16926"/>
                      <a:pt x="538900" y="25815"/>
                    </a:cubicBezTo>
                    <a:cubicBezTo>
                      <a:pt x="530067" y="12864"/>
                      <a:pt x="514309" y="4519"/>
                      <a:pt x="496568" y="5274"/>
                    </a:cubicBezTo>
                    <a:cubicBezTo>
                      <a:pt x="483803" y="5845"/>
                      <a:pt x="472590" y="11031"/>
                      <a:pt x="464369" y="18870"/>
                    </a:cubicBezTo>
                    <a:cubicBezTo>
                      <a:pt x="455210" y="6858"/>
                      <a:pt x="439993" y="-703"/>
                      <a:pt x="423010" y="52"/>
                    </a:cubicBezTo>
                    <a:cubicBezTo>
                      <a:pt x="408333" y="742"/>
                      <a:pt x="395497" y="7614"/>
                      <a:pt x="387132" y="17718"/>
                    </a:cubicBezTo>
                    <a:cubicBezTo>
                      <a:pt x="377901" y="8406"/>
                      <a:pt x="364596" y="2723"/>
                      <a:pt x="349883" y="3331"/>
                    </a:cubicBezTo>
                    <a:cubicBezTo>
                      <a:pt x="331314" y="4197"/>
                      <a:pt x="315881" y="14697"/>
                      <a:pt x="308525" y="29379"/>
                    </a:cubicBezTo>
                    <a:cubicBezTo>
                      <a:pt x="299439" y="21826"/>
                      <a:pt x="287287" y="17469"/>
                      <a:pt x="274162" y="18077"/>
                    </a:cubicBezTo>
                    <a:cubicBezTo>
                      <a:pt x="249931" y="19127"/>
                      <a:pt x="230856" y="36794"/>
                      <a:pt x="228584" y="58633"/>
                    </a:cubicBezTo>
                    <a:cubicBezTo>
                      <a:pt x="204714" y="61331"/>
                      <a:pt x="184774" y="75866"/>
                      <a:pt x="175218" y="95974"/>
                    </a:cubicBezTo>
                    <a:cubicBezTo>
                      <a:pt x="169953" y="94831"/>
                      <a:pt x="164437" y="94398"/>
                      <a:pt x="158848" y="94647"/>
                    </a:cubicBezTo>
                    <a:cubicBezTo>
                      <a:pt x="121708" y="96305"/>
                      <a:pt x="92970" y="126701"/>
                      <a:pt x="94592" y="162614"/>
                    </a:cubicBezTo>
                    <a:cubicBezTo>
                      <a:pt x="94844" y="166823"/>
                      <a:pt x="95385" y="170922"/>
                      <a:pt x="96323" y="174809"/>
                    </a:cubicBezTo>
                    <a:cubicBezTo>
                      <a:pt x="84496" y="182334"/>
                      <a:pt x="76131" y="194382"/>
                      <a:pt x="74111" y="208382"/>
                    </a:cubicBezTo>
                    <a:cubicBezTo>
                      <a:pt x="50241" y="216368"/>
                      <a:pt x="33582" y="238815"/>
                      <a:pt x="34808" y="264403"/>
                    </a:cubicBezTo>
                    <a:cubicBezTo>
                      <a:pt x="35061" y="272425"/>
                      <a:pt x="37259" y="280052"/>
                      <a:pt x="40757" y="286813"/>
                    </a:cubicBezTo>
                    <a:cubicBezTo>
                      <a:pt x="29254" y="295591"/>
                      <a:pt x="22079" y="309232"/>
                      <a:pt x="22836" y="324412"/>
                    </a:cubicBezTo>
                    <a:cubicBezTo>
                      <a:pt x="22981" y="327009"/>
                      <a:pt x="23377" y="329597"/>
                      <a:pt x="23918" y="332038"/>
                    </a:cubicBezTo>
                    <a:cubicBezTo>
                      <a:pt x="16310" y="341976"/>
                      <a:pt x="12019" y="354172"/>
                      <a:pt x="12596" y="367269"/>
                    </a:cubicBezTo>
                    <a:cubicBezTo>
                      <a:pt x="12920" y="375366"/>
                      <a:pt x="15156" y="382992"/>
                      <a:pt x="18762" y="389680"/>
                    </a:cubicBezTo>
                    <a:cubicBezTo>
                      <a:pt x="6790" y="398421"/>
                      <a:pt x="-673" y="412172"/>
                      <a:pt x="48" y="427278"/>
                    </a:cubicBezTo>
                    <a:cubicBezTo>
                      <a:pt x="769" y="442356"/>
                      <a:pt x="9279" y="455168"/>
                      <a:pt x="21754" y="462795"/>
                    </a:cubicBezTo>
                    <a:cubicBezTo>
                      <a:pt x="8846" y="469989"/>
                      <a:pt x="228" y="483013"/>
                      <a:pt x="913" y="498017"/>
                    </a:cubicBezTo>
                    <a:cubicBezTo>
                      <a:pt x="1562" y="511907"/>
                      <a:pt x="9928" y="523559"/>
                      <a:pt x="22079" y="529933"/>
                    </a:cubicBezTo>
                    <a:cubicBezTo>
                      <a:pt x="18510" y="538462"/>
                      <a:pt x="59039" y="612904"/>
                      <a:pt x="71406" y="612361"/>
                    </a:cubicBezTo>
                    <a:cubicBezTo>
                      <a:pt x="83919" y="611781"/>
                      <a:pt x="73967" y="589619"/>
                      <a:pt x="72849" y="564151"/>
                    </a:cubicBezTo>
                    <a:cubicBezTo>
                      <a:pt x="72344" y="553642"/>
                      <a:pt x="74941" y="538923"/>
                      <a:pt x="71731" y="531259"/>
                    </a:cubicBezTo>
                    <a:cubicBezTo>
                      <a:pt x="88895" y="525797"/>
                      <a:pt x="85470" y="511907"/>
                      <a:pt x="84677" y="494241"/>
                    </a:cubicBezTo>
                    <a:cubicBezTo>
                      <a:pt x="84460" y="489166"/>
                      <a:pt x="82982" y="484413"/>
                      <a:pt x="80854" y="480029"/>
                    </a:cubicBezTo>
                    <a:cubicBezTo>
                      <a:pt x="82224" y="473332"/>
                      <a:pt x="82945" y="465669"/>
                      <a:pt x="82549" y="457573"/>
                    </a:cubicBezTo>
                    <a:cubicBezTo>
                      <a:pt x="82549" y="457471"/>
                      <a:pt x="82549" y="457471"/>
                      <a:pt x="82549" y="457398"/>
                    </a:cubicBezTo>
                    <a:cubicBezTo>
                      <a:pt x="92213" y="448656"/>
                      <a:pt x="98198" y="436351"/>
                      <a:pt x="97549" y="422931"/>
                    </a:cubicBezTo>
                    <a:cubicBezTo>
                      <a:pt x="97513" y="420803"/>
                      <a:pt x="96972" y="418786"/>
                      <a:pt x="96611" y="416815"/>
                    </a:cubicBezTo>
                    <a:cubicBezTo>
                      <a:pt x="119724" y="407852"/>
                      <a:pt x="135554" y="386262"/>
                      <a:pt x="134473" y="361761"/>
                    </a:cubicBezTo>
                    <a:cubicBezTo>
                      <a:pt x="134437" y="360361"/>
                      <a:pt x="134220" y="358879"/>
                      <a:pt x="134076" y="357405"/>
                    </a:cubicBezTo>
                    <a:cubicBezTo>
                      <a:pt x="145362" y="350322"/>
                      <a:pt x="153330" y="339241"/>
                      <a:pt x="155891" y="326539"/>
                    </a:cubicBezTo>
                    <a:cubicBezTo>
                      <a:pt x="168655" y="324632"/>
                      <a:pt x="180086" y="319631"/>
                      <a:pt x="189533" y="312428"/>
                    </a:cubicBezTo>
                    <a:cubicBezTo>
                      <a:pt x="196709" y="315744"/>
                      <a:pt x="204750" y="317651"/>
                      <a:pt x="213404" y="317255"/>
                    </a:cubicBezTo>
                    <a:cubicBezTo>
                      <a:pt x="236120" y="316278"/>
                      <a:pt x="254402" y="300887"/>
                      <a:pt x="258981" y="281240"/>
                    </a:cubicBezTo>
                    <a:cubicBezTo>
                      <a:pt x="261253" y="279905"/>
                      <a:pt x="263452" y="278541"/>
                      <a:pt x="265508" y="276957"/>
                    </a:cubicBezTo>
                    <a:cubicBezTo>
                      <a:pt x="277046" y="283469"/>
                      <a:pt x="290677" y="286997"/>
                      <a:pt x="305172" y="286315"/>
                    </a:cubicBezTo>
                    <a:cubicBezTo>
                      <a:pt x="312600" y="285984"/>
                      <a:pt x="319703" y="284547"/>
                      <a:pt x="326409" y="282207"/>
                    </a:cubicBezTo>
                    <a:cubicBezTo>
                      <a:pt x="334991" y="288112"/>
                      <a:pt x="345737" y="291529"/>
                      <a:pt x="357240" y="291022"/>
                    </a:cubicBezTo>
                    <a:cubicBezTo>
                      <a:pt x="369499" y="290525"/>
                      <a:pt x="380209" y="285662"/>
                      <a:pt x="388610" y="278431"/>
                    </a:cubicBezTo>
                    <a:cubicBezTo>
                      <a:pt x="394019" y="279435"/>
                      <a:pt x="399752" y="279942"/>
                      <a:pt x="405666" y="279693"/>
                    </a:cubicBezTo>
                    <a:cubicBezTo>
                      <a:pt x="426002" y="278790"/>
                      <a:pt x="444031" y="269865"/>
                      <a:pt x="456147" y="256343"/>
                    </a:cubicBezTo>
                    <a:cubicBezTo>
                      <a:pt x="469705" y="269939"/>
                      <a:pt x="489357" y="278072"/>
                      <a:pt x="510847" y="277169"/>
                    </a:cubicBezTo>
                    <a:cubicBezTo>
                      <a:pt x="511677" y="277068"/>
                      <a:pt x="512614" y="276920"/>
                      <a:pt x="513480" y="276847"/>
                    </a:cubicBezTo>
                    <a:cubicBezTo>
                      <a:pt x="522638" y="284372"/>
                      <a:pt x="534754" y="288756"/>
                      <a:pt x="547950" y="288148"/>
                    </a:cubicBezTo>
                    <a:cubicBezTo>
                      <a:pt x="557398" y="287752"/>
                      <a:pt x="566016" y="284796"/>
                      <a:pt x="573227" y="280190"/>
                    </a:cubicBezTo>
                    <a:cubicBezTo>
                      <a:pt x="586425" y="292717"/>
                      <a:pt x="605247" y="300344"/>
                      <a:pt x="625728" y="299515"/>
                    </a:cubicBezTo>
                    <a:cubicBezTo>
                      <a:pt x="634527" y="313801"/>
                      <a:pt x="651113" y="323159"/>
                      <a:pt x="670116" y="322330"/>
                    </a:cubicBezTo>
                    <a:cubicBezTo>
                      <a:pt x="673217" y="322256"/>
                      <a:pt x="676282" y="321750"/>
                      <a:pt x="679203" y="321031"/>
                    </a:cubicBezTo>
                    <a:cubicBezTo>
                      <a:pt x="692472" y="333226"/>
                      <a:pt x="711006" y="340319"/>
                      <a:pt x="731234" y="339453"/>
                    </a:cubicBezTo>
                    <a:cubicBezTo>
                      <a:pt x="732208" y="339416"/>
                      <a:pt x="733326" y="339241"/>
                      <a:pt x="734336" y="339241"/>
                    </a:cubicBezTo>
                    <a:cubicBezTo>
                      <a:pt x="734336" y="339738"/>
                      <a:pt x="734263" y="340171"/>
                      <a:pt x="734300" y="340788"/>
                    </a:cubicBezTo>
                    <a:cubicBezTo>
                      <a:pt x="735237" y="361946"/>
                      <a:pt x="750991" y="379354"/>
                      <a:pt x="771945" y="384678"/>
                    </a:cubicBezTo>
                    <a:cubicBezTo>
                      <a:pt x="770902" y="388712"/>
                      <a:pt x="770210" y="392811"/>
                      <a:pt x="770468" y="397168"/>
                    </a:cubicBezTo>
                    <a:cubicBezTo>
                      <a:pt x="771299" y="414724"/>
                      <a:pt x="782764" y="429185"/>
                      <a:pt x="798807" y="436019"/>
                    </a:cubicBezTo>
                    <a:cubicBezTo>
                      <a:pt x="798521" y="438184"/>
                      <a:pt x="797542" y="440486"/>
                      <a:pt x="798484" y="442568"/>
                    </a:cubicBezTo>
                    <a:cubicBezTo>
                      <a:pt x="814453" y="481825"/>
                      <a:pt x="822318" y="513703"/>
                      <a:pt x="823583" y="532015"/>
                    </a:cubicBezTo>
                    <a:cubicBezTo>
                      <a:pt x="824626" y="547415"/>
                      <a:pt x="819687" y="552380"/>
                      <a:pt x="825346" y="552168"/>
                    </a:cubicBezTo>
                    <a:cubicBezTo>
                      <a:pt x="837826" y="551551"/>
                      <a:pt x="874713" y="527520"/>
                      <a:pt x="873559" y="502015"/>
                    </a:cubicBezTo>
                    <a:cubicBezTo>
                      <a:pt x="873014" y="489958"/>
                      <a:pt x="870272" y="479089"/>
                      <a:pt x="866128" y="471030"/>
                    </a:cubicBezTo>
                    <a:cubicBezTo>
                      <a:pt x="876328" y="463514"/>
                      <a:pt x="882826" y="451890"/>
                      <a:pt x="882208" y="438829"/>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3" name="Freeform 692">
                <a:extLst>
                  <a:ext uri="{FF2B5EF4-FFF2-40B4-BE49-F238E27FC236}">
                    <a16:creationId xmlns:a16="http://schemas.microsoft.com/office/drawing/2014/main" id="{CE1F1E5D-5B33-E347-0ECA-58C80C72DFED}"/>
                  </a:ext>
                </a:extLst>
              </p:cNvPr>
              <p:cNvSpPr/>
              <p:nvPr/>
            </p:nvSpPr>
            <p:spPr>
              <a:xfrm>
                <a:off x="1484892" y="-3082363"/>
                <a:ext cx="18009" cy="60985"/>
              </a:xfrm>
              <a:custGeom>
                <a:avLst/>
                <a:gdLst>
                  <a:gd name="connsiteX0" fmla="*/ 8172 w 18009"/>
                  <a:gd name="connsiteY0" fmla="*/ 60910 h 60985"/>
                  <a:gd name="connsiteX1" fmla="*/ 8281 w 18009"/>
                  <a:gd name="connsiteY1" fmla="*/ 30035 h 60985"/>
                  <a:gd name="connsiteX2" fmla="*/ 17692 w 18009"/>
                  <a:gd name="connsiteY2" fmla="*/ 100 h 60985"/>
                  <a:gd name="connsiteX3" fmla="*/ 1033 w 18009"/>
                  <a:gd name="connsiteY3" fmla="*/ 28708 h 60985"/>
                  <a:gd name="connsiteX4" fmla="*/ 8172 w 18009"/>
                  <a:gd name="connsiteY4" fmla="*/ 60910 h 60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9" h="60985">
                    <a:moveTo>
                      <a:pt x="8172" y="60910"/>
                    </a:moveTo>
                    <a:cubicBezTo>
                      <a:pt x="11669" y="59537"/>
                      <a:pt x="4242" y="46191"/>
                      <a:pt x="8281" y="30035"/>
                    </a:cubicBezTo>
                    <a:cubicBezTo>
                      <a:pt x="10660" y="13382"/>
                      <a:pt x="19819" y="1546"/>
                      <a:pt x="17692" y="100"/>
                    </a:cubicBezTo>
                    <a:cubicBezTo>
                      <a:pt x="16790" y="-1153"/>
                      <a:pt x="4025" y="9458"/>
                      <a:pt x="1033" y="28708"/>
                    </a:cubicBezTo>
                    <a:cubicBezTo>
                      <a:pt x="-3511" y="47563"/>
                      <a:pt x="8425" y="62171"/>
                      <a:pt x="8172" y="609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4" name="Freeform 693">
                <a:extLst>
                  <a:ext uri="{FF2B5EF4-FFF2-40B4-BE49-F238E27FC236}">
                    <a16:creationId xmlns:a16="http://schemas.microsoft.com/office/drawing/2014/main" id="{E7941685-8CB1-E157-51F5-EE99B5F98A48}"/>
                  </a:ext>
                </a:extLst>
              </p:cNvPr>
              <p:cNvSpPr/>
              <p:nvPr/>
            </p:nvSpPr>
            <p:spPr>
              <a:xfrm>
                <a:off x="1553936" y="-3222067"/>
                <a:ext cx="42875" cy="57764"/>
              </a:xfrm>
              <a:custGeom>
                <a:avLst/>
                <a:gdLst>
                  <a:gd name="connsiteX0" fmla="*/ 3420 w 42875"/>
                  <a:gd name="connsiteY0" fmla="*/ 57661 h 57764"/>
                  <a:gd name="connsiteX1" fmla="*/ 15356 w 42875"/>
                  <a:gd name="connsiteY1" fmla="*/ 24889 h 57764"/>
                  <a:gd name="connsiteX2" fmla="*/ 42832 w 42875"/>
                  <a:gd name="connsiteY2" fmla="*/ 351 h 57764"/>
                  <a:gd name="connsiteX3" fmla="*/ 9731 w 42875"/>
                  <a:gd name="connsiteY3" fmla="*/ 20173 h 57764"/>
                  <a:gd name="connsiteX4" fmla="*/ 3420 w 42875"/>
                  <a:gd name="connsiteY4" fmla="*/ 57661 h 5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875" h="57764">
                    <a:moveTo>
                      <a:pt x="3420" y="57661"/>
                    </a:moveTo>
                    <a:cubicBezTo>
                      <a:pt x="6052" y="57201"/>
                      <a:pt x="1473" y="39958"/>
                      <a:pt x="15356" y="24889"/>
                    </a:cubicBezTo>
                    <a:cubicBezTo>
                      <a:pt x="28444" y="10060"/>
                      <a:pt x="43805" y="2221"/>
                      <a:pt x="42832" y="351"/>
                    </a:cubicBezTo>
                    <a:cubicBezTo>
                      <a:pt x="42255" y="-1454"/>
                      <a:pt x="24659" y="3483"/>
                      <a:pt x="9731" y="20173"/>
                    </a:cubicBezTo>
                    <a:cubicBezTo>
                      <a:pt x="-6531" y="38199"/>
                      <a:pt x="2230" y="59430"/>
                      <a:pt x="3420" y="576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5" name="Freeform 694">
                <a:extLst>
                  <a:ext uri="{FF2B5EF4-FFF2-40B4-BE49-F238E27FC236}">
                    <a16:creationId xmlns:a16="http://schemas.microsoft.com/office/drawing/2014/main" id="{CA6AB784-8812-D518-A90B-1E472092EBF3}"/>
                  </a:ext>
                </a:extLst>
              </p:cNvPr>
              <p:cNvSpPr/>
              <p:nvPr/>
            </p:nvSpPr>
            <p:spPr>
              <a:xfrm>
                <a:off x="2266739" y="-3192405"/>
                <a:ext cx="29601" cy="69122"/>
              </a:xfrm>
              <a:custGeom>
                <a:avLst/>
                <a:gdLst>
                  <a:gd name="connsiteX0" fmla="*/ 100 w 29601"/>
                  <a:gd name="connsiteY0" fmla="*/ 68877 h 69122"/>
                  <a:gd name="connsiteX1" fmla="*/ 28217 w 29601"/>
                  <a:gd name="connsiteY1" fmla="*/ 39982 h 69122"/>
                  <a:gd name="connsiteX2" fmla="*/ 21654 w 29601"/>
                  <a:gd name="connsiteY2" fmla="*/ 44 h 69122"/>
                  <a:gd name="connsiteX3" fmla="*/ 20537 w 29601"/>
                  <a:gd name="connsiteY3" fmla="*/ 38149 h 69122"/>
                  <a:gd name="connsiteX4" fmla="*/ 100 w 29601"/>
                  <a:gd name="connsiteY4" fmla="*/ 68877 h 69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01" h="69122">
                    <a:moveTo>
                      <a:pt x="100" y="68877"/>
                    </a:moveTo>
                    <a:cubicBezTo>
                      <a:pt x="-297" y="70498"/>
                      <a:pt x="21626" y="64447"/>
                      <a:pt x="28217" y="39982"/>
                    </a:cubicBezTo>
                    <a:cubicBezTo>
                      <a:pt x="33193" y="16421"/>
                      <a:pt x="23279" y="-997"/>
                      <a:pt x="21654" y="44"/>
                    </a:cubicBezTo>
                    <a:cubicBezTo>
                      <a:pt x="19346" y="661"/>
                      <a:pt x="24940" y="18180"/>
                      <a:pt x="20537" y="38149"/>
                    </a:cubicBezTo>
                    <a:cubicBezTo>
                      <a:pt x="15460" y="58045"/>
                      <a:pt x="-1451" y="66289"/>
                      <a:pt x="100" y="6887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6" name="Freeform 695">
                <a:extLst>
                  <a:ext uri="{FF2B5EF4-FFF2-40B4-BE49-F238E27FC236}">
                    <a16:creationId xmlns:a16="http://schemas.microsoft.com/office/drawing/2014/main" id="{7A05D88C-B7DE-7834-0536-624A76427B82}"/>
                  </a:ext>
                </a:extLst>
              </p:cNvPr>
              <p:cNvSpPr/>
              <p:nvPr/>
            </p:nvSpPr>
            <p:spPr>
              <a:xfrm>
                <a:off x="2077169" y="-3166640"/>
                <a:ext cx="42919" cy="22021"/>
              </a:xfrm>
              <a:custGeom>
                <a:avLst/>
                <a:gdLst>
                  <a:gd name="connsiteX0" fmla="*/ 42476 w 42919"/>
                  <a:gd name="connsiteY0" fmla="*/ 21881 h 22021"/>
                  <a:gd name="connsiteX1" fmla="*/ 25673 w 42919"/>
                  <a:gd name="connsiteY1" fmla="*/ 2888 h 22021"/>
                  <a:gd name="connsiteX2" fmla="*/ 0 w 42919"/>
                  <a:gd name="connsiteY2" fmla="*/ 2022 h 22021"/>
                  <a:gd name="connsiteX3" fmla="*/ 23221 w 42919"/>
                  <a:gd name="connsiteY3" fmla="*/ 9796 h 22021"/>
                  <a:gd name="connsiteX4" fmla="*/ 42476 w 42919"/>
                  <a:gd name="connsiteY4" fmla="*/ 21881 h 22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19" h="22021">
                    <a:moveTo>
                      <a:pt x="42476" y="21881"/>
                    </a:moveTo>
                    <a:cubicBezTo>
                      <a:pt x="44171" y="23788"/>
                      <a:pt x="41503" y="5688"/>
                      <a:pt x="25673" y="2888"/>
                    </a:cubicBezTo>
                    <a:cubicBezTo>
                      <a:pt x="11683" y="-1717"/>
                      <a:pt x="-72" y="116"/>
                      <a:pt x="0" y="2022"/>
                    </a:cubicBezTo>
                    <a:cubicBezTo>
                      <a:pt x="-72" y="4141"/>
                      <a:pt x="11106" y="5725"/>
                      <a:pt x="23221" y="9796"/>
                    </a:cubicBezTo>
                    <a:cubicBezTo>
                      <a:pt x="36780" y="12596"/>
                      <a:pt x="38727" y="22461"/>
                      <a:pt x="42476" y="2188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7" name="Freeform 696">
                <a:extLst>
                  <a:ext uri="{FF2B5EF4-FFF2-40B4-BE49-F238E27FC236}">
                    <a16:creationId xmlns:a16="http://schemas.microsoft.com/office/drawing/2014/main" id="{3C35A699-C737-BEB1-3E01-C7987E078056}"/>
                  </a:ext>
                </a:extLst>
              </p:cNvPr>
              <p:cNvSpPr/>
              <p:nvPr/>
            </p:nvSpPr>
            <p:spPr>
              <a:xfrm>
                <a:off x="2195976" y="-3282542"/>
                <a:ext cx="51552" cy="35299"/>
              </a:xfrm>
              <a:custGeom>
                <a:avLst/>
                <a:gdLst>
                  <a:gd name="connsiteX0" fmla="*/ 109 w 51552"/>
                  <a:gd name="connsiteY0" fmla="*/ 30532 h 35299"/>
                  <a:gd name="connsiteX1" fmla="*/ 33792 w 51552"/>
                  <a:gd name="connsiteY1" fmla="*/ 29123 h 35299"/>
                  <a:gd name="connsiteX2" fmla="*/ 51063 w 51552"/>
                  <a:gd name="connsiteY2" fmla="*/ 53 h 35299"/>
                  <a:gd name="connsiteX3" fmla="*/ 29103 w 51552"/>
                  <a:gd name="connsiteY3" fmla="*/ 22721 h 35299"/>
                  <a:gd name="connsiteX4" fmla="*/ 109 w 51552"/>
                  <a:gd name="connsiteY4" fmla="*/ 30532 h 35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52" h="35299">
                    <a:moveTo>
                      <a:pt x="109" y="30532"/>
                    </a:moveTo>
                    <a:cubicBezTo>
                      <a:pt x="-1543" y="31573"/>
                      <a:pt x="15903" y="41539"/>
                      <a:pt x="33792" y="29123"/>
                    </a:cubicBezTo>
                    <a:cubicBezTo>
                      <a:pt x="49512" y="16568"/>
                      <a:pt x="53011" y="523"/>
                      <a:pt x="51063" y="53"/>
                    </a:cubicBezTo>
                    <a:cubicBezTo>
                      <a:pt x="49042" y="-951"/>
                      <a:pt x="42192" y="12396"/>
                      <a:pt x="29103" y="22721"/>
                    </a:cubicBezTo>
                    <a:cubicBezTo>
                      <a:pt x="15506" y="32577"/>
                      <a:pt x="875" y="27760"/>
                      <a:pt x="109" y="3053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8" name="Freeform 697">
                <a:extLst>
                  <a:ext uri="{FF2B5EF4-FFF2-40B4-BE49-F238E27FC236}">
                    <a16:creationId xmlns:a16="http://schemas.microsoft.com/office/drawing/2014/main" id="{FD1CF27F-7482-7669-ABD3-FE648BEDEF31}"/>
                  </a:ext>
                </a:extLst>
              </p:cNvPr>
              <p:cNvSpPr/>
              <p:nvPr/>
            </p:nvSpPr>
            <p:spPr>
              <a:xfrm>
                <a:off x="1975157" y="-3257738"/>
                <a:ext cx="54737" cy="18859"/>
              </a:xfrm>
              <a:custGeom>
                <a:avLst/>
                <a:gdLst>
                  <a:gd name="connsiteX0" fmla="*/ 54452 w 54737"/>
                  <a:gd name="connsiteY0" fmla="*/ 18716 h 18859"/>
                  <a:gd name="connsiteX1" fmla="*/ 29572 w 54737"/>
                  <a:gd name="connsiteY1" fmla="*/ 9 h 18859"/>
                  <a:gd name="connsiteX2" fmla="*/ 76 w 54737"/>
                  <a:gd name="connsiteY2" fmla="*/ 10509 h 18859"/>
                  <a:gd name="connsiteX3" fmla="*/ 29103 w 54737"/>
                  <a:gd name="connsiteY3" fmla="*/ 7276 h 18859"/>
                  <a:gd name="connsiteX4" fmla="*/ 54452 w 54737"/>
                  <a:gd name="connsiteY4" fmla="*/ 18716 h 18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737" h="18859">
                    <a:moveTo>
                      <a:pt x="54452" y="18716"/>
                    </a:moveTo>
                    <a:cubicBezTo>
                      <a:pt x="56256" y="19001"/>
                      <a:pt x="49692" y="1584"/>
                      <a:pt x="29572" y="9"/>
                    </a:cubicBezTo>
                    <a:cubicBezTo>
                      <a:pt x="10930" y="-323"/>
                      <a:pt x="-1077" y="8999"/>
                      <a:pt x="76" y="10509"/>
                    </a:cubicBezTo>
                    <a:cubicBezTo>
                      <a:pt x="942" y="12379"/>
                      <a:pt x="13707" y="6945"/>
                      <a:pt x="29103" y="7276"/>
                    </a:cubicBezTo>
                    <a:cubicBezTo>
                      <a:pt x="44644" y="8243"/>
                      <a:pt x="52289" y="20300"/>
                      <a:pt x="54452" y="1871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9" name="Freeform 698">
                <a:extLst>
                  <a:ext uri="{FF2B5EF4-FFF2-40B4-BE49-F238E27FC236}">
                    <a16:creationId xmlns:a16="http://schemas.microsoft.com/office/drawing/2014/main" id="{44B0249A-4F65-41EA-E2EE-8CD4C5145DBB}"/>
                  </a:ext>
                </a:extLst>
              </p:cNvPr>
              <p:cNvSpPr/>
              <p:nvPr/>
            </p:nvSpPr>
            <p:spPr>
              <a:xfrm>
                <a:off x="1643668" y="-3163585"/>
                <a:ext cx="55216" cy="39692"/>
              </a:xfrm>
              <a:custGeom>
                <a:avLst/>
                <a:gdLst>
                  <a:gd name="connsiteX0" fmla="*/ 2643 w 55216"/>
                  <a:gd name="connsiteY0" fmla="*/ 39413 h 39692"/>
                  <a:gd name="connsiteX1" fmla="*/ 20312 w 55216"/>
                  <a:gd name="connsiteY1" fmla="*/ 12535 h 39692"/>
                  <a:gd name="connsiteX2" fmla="*/ 55215 w 55216"/>
                  <a:gd name="connsiteY2" fmla="*/ 1989 h 39692"/>
                  <a:gd name="connsiteX3" fmla="*/ 17138 w 55216"/>
                  <a:gd name="connsiteY3" fmla="*/ 5986 h 39692"/>
                  <a:gd name="connsiteX4" fmla="*/ 2643 w 55216"/>
                  <a:gd name="connsiteY4" fmla="*/ 39413 h 39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16" h="39692">
                    <a:moveTo>
                      <a:pt x="2643" y="39413"/>
                    </a:moveTo>
                    <a:cubicBezTo>
                      <a:pt x="5852" y="39698"/>
                      <a:pt x="11" y="19803"/>
                      <a:pt x="20312" y="12535"/>
                    </a:cubicBezTo>
                    <a:cubicBezTo>
                      <a:pt x="38052" y="4725"/>
                      <a:pt x="55396" y="4218"/>
                      <a:pt x="55215" y="1989"/>
                    </a:cubicBezTo>
                    <a:cubicBezTo>
                      <a:pt x="55396" y="294"/>
                      <a:pt x="37656" y="-2939"/>
                      <a:pt x="17138" y="5986"/>
                    </a:cubicBezTo>
                    <a:cubicBezTo>
                      <a:pt x="-8030" y="15842"/>
                      <a:pt x="1669" y="42719"/>
                      <a:pt x="2643" y="394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0" name="Freeform 699">
                <a:extLst>
                  <a:ext uri="{FF2B5EF4-FFF2-40B4-BE49-F238E27FC236}">
                    <a16:creationId xmlns:a16="http://schemas.microsoft.com/office/drawing/2014/main" id="{F1D84F03-EF29-3310-857B-FDBCA927F28F}"/>
                  </a:ext>
                </a:extLst>
              </p:cNvPr>
              <p:cNvSpPr/>
              <p:nvPr/>
            </p:nvSpPr>
            <p:spPr>
              <a:xfrm>
                <a:off x="1733122" y="-3279143"/>
                <a:ext cx="89488" cy="28197"/>
              </a:xfrm>
              <a:custGeom>
                <a:avLst/>
                <a:gdLst>
                  <a:gd name="connsiteX0" fmla="*/ 1928 w 89488"/>
                  <a:gd name="connsiteY0" fmla="*/ 28137 h 28197"/>
                  <a:gd name="connsiteX1" fmla="*/ 39032 w 89488"/>
                  <a:gd name="connsiteY1" fmla="*/ 7883 h 28197"/>
                  <a:gd name="connsiteX2" fmla="*/ 89478 w 89488"/>
                  <a:gd name="connsiteY2" fmla="*/ 11337 h 28197"/>
                  <a:gd name="connsiteX3" fmla="*/ 39104 w 89488"/>
                  <a:gd name="connsiteY3" fmla="*/ 578 h 28197"/>
                  <a:gd name="connsiteX4" fmla="*/ 1928 w 89488"/>
                  <a:gd name="connsiteY4" fmla="*/ 28137 h 28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488" h="28197">
                    <a:moveTo>
                      <a:pt x="1928" y="28137"/>
                    </a:moveTo>
                    <a:cubicBezTo>
                      <a:pt x="2288" y="26912"/>
                      <a:pt x="6868" y="4106"/>
                      <a:pt x="39032" y="7883"/>
                    </a:cubicBezTo>
                    <a:cubicBezTo>
                      <a:pt x="66509" y="8352"/>
                      <a:pt x="89045" y="13566"/>
                      <a:pt x="89478" y="11337"/>
                    </a:cubicBezTo>
                    <a:cubicBezTo>
                      <a:pt x="90055" y="9679"/>
                      <a:pt x="68167" y="1048"/>
                      <a:pt x="39104" y="578"/>
                    </a:cubicBezTo>
                    <a:cubicBezTo>
                      <a:pt x="3695" y="-4856"/>
                      <a:pt x="-4310" y="29832"/>
                      <a:pt x="1928" y="2813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1" name="Freeform 700">
                <a:extLst>
                  <a:ext uri="{FF2B5EF4-FFF2-40B4-BE49-F238E27FC236}">
                    <a16:creationId xmlns:a16="http://schemas.microsoft.com/office/drawing/2014/main" id="{AF0B8718-CB20-CAD1-DAD8-AF62844793E0}"/>
                  </a:ext>
                </a:extLst>
              </p:cNvPr>
              <p:cNvSpPr/>
              <p:nvPr/>
            </p:nvSpPr>
            <p:spPr>
              <a:xfrm>
                <a:off x="1472000" y="-2960787"/>
                <a:ext cx="26231" cy="52035"/>
              </a:xfrm>
              <a:custGeom>
                <a:avLst/>
                <a:gdLst>
                  <a:gd name="connsiteX0" fmla="*/ 8660 w 26231"/>
                  <a:gd name="connsiteY0" fmla="*/ 51982 h 52035"/>
                  <a:gd name="connsiteX1" fmla="*/ 8120 w 26231"/>
                  <a:gd name="connsiteY1" fmla="*/ 22802 h 52035"/>
                  <a:gd name="connsiteX2" fmla="*/ 26148 w 26231"/>
                  <a:gd name="connsiteY2" fmla="*/ 466 h 52035"/>
                  <a:gd name="connsiteX3" fmla="*/ 1124 w 26231"/>
                  <a:gd name="connsiteY3" fmla="*/ 20573 h 52035"/>
                  <a:gd name="connsiteX4" fmla="*/ 8660 w 26231"/>
                  <a:gd name="connsiteY4" fmla="*/ 51982 h 520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31" h="52035">
                    <a:moveTo>
                      <a:pt x="8660" y="51982"/>
                    </a:moveTo>
                    <a:cubicBezTo>
                      <a:pt x="11473" y="51089"/>
                      <a:pt x="4189" y="37521"/>
                      <a:pt x="8120" y="22802"/>
                    </a:cubicBezTo>
                    <a:cubicBezTo>
                      <a:pt x="12447" y="7835"/>
                      <a:pt x="27483" y="2548"/>
                      <a:pt x="26148" y="466"/>
                    </a:cubicBezTo>
                    <a:cubicBezTo>
                      <a:pt x="26725" y="-1192"/>
                      <a:pt x="7832" y="715"/>
                      <a:pt x="1124" y="20573"/>
                    </a:cubicBezTo>
                    <a:cubicBezTo>
                      <a:pt x="-3635" y="40367"/>
                      <a:pt x="8228" y="52959"/>
                      <a:pt x="8660" y="5198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2" name="Freeform 701">
                <a:extLst>
                  <a:ext uri="{FF2B5EF4-FFF2-40B4-BE49-F238E27FC236}">
                    <a16:creationId xmlns:a16="http://schemas.microsoft.com/office/drawing/2014/main" id="{5DAA4028-34D5-695F-7B77-4CD12F13D3C7}"/>
                  </a:ext>
                </a:extLst>
              </p:cNvPr>
              <p:cNvSpPr/>
              <p:nvPr/>
            </p:nvSpPr>
            <p:spPr>
              <a:xfrm>
                <a:off x="1868042" y="-3190695"/>
                <a:ext cx="84227" cy="30859"/>
              </a:xfrm>
              <a:custGeom>
                <a:avLst/>
                <a:gdLst>
                  <a:gd name="connsiteX0" fmla="*/ 82275 w 84227"/>
                  <a:gd name="connsiteY0" fmla="*/ 426 h 30859"/>
                  <a:gd name="connsiteX1" fmla="*/ 48993 w 84227"/>
                  <a:gd name="connsiteY1" fmla="*/ 21979 h 30859"/>
                  <a:gd name="connsiteX2" fmla="*/ 26 w 84227"/>
                  <a:gd name="connsiteY2" fmla="*/ 7186 h 30859"/>
                  <a:gd name="connsiteX3" fmla="*/ 47731 w 84227"/>
                  <a:gd name="connsiteY3" fmla="*/ 29173 h 30859"/>
                  <a:gd name="connsiteX4" fmla="*/ 82275 w 84227"/>
                  <a:gd name="connsiteY4" fmla="*/ 426 h 30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27" h="30859">
                    <a:moveTo>
                      <a:pt x="82275" y="426"/>
                    </a:moveTo>
                    <a:cubicBezTo>
                      <a:pt x="80183" y="-983"/>
                      <a:pt x="82131" y="31687"/>
                      <a:pt x="48993" y="21979"/>
                    </a:cubicBezTo>
                    <a:cubicBezTo>
                      <a:pt x="21949" y="16471"/>
                      <a:pt x="1036" y="4994"/>
                      <a:pt x="26" y="7186"/>
                    </a:cubicBezTo>
                    <a:cubicBezTo>
                      <a:pt x="-803" y="8485"/>
                      <a:pt x="18380" y="23167"/>
                      <a:pt x="47731" y="29173"/>
                    </a:cubicBezTo>
                    <a:cubicBezTo>
                      <a:pt x="87323" y="39968"/>
                      <a:pt x="86493" y="-4797"/>
                      <a:pt x="82275" y="42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3" name="Freeform 702">
                <a:extLst>
                  <a:ext uri="{FF2B5EF4-FFF2-40B4-BE49-F238E27FC236}">
                    <a16:creationId xmlns:a16="http://schemas.microsoft.com/office/drawing/2014/main" id="{610533B6-4DAB-1D3B-94AB-20A1E2F31BB6}"/>
                  </a:ext>
                </a:extLst>
              </p:cNvPr>
              <p:cNvSpPr/>
              <p:nvPr/>
            </p:nvSpPr>
            <p:spPr>
              <a:xfrm>
                <a:off x="1445783" y="-2841338"/>
                <a:ext cx="82582" cy="115607"/>
              </a:xfrm>
              <a:custGeom>
                <a:avLst/>
                <a:gdLst>
                  <a:gd name="connsiteX0" fmla="*/ 66680 w 82582"/>
                  <a:gd name="connsiteY0" fmla="*/ 22634 h 115607"/>
                  <a:gd name="connsiteX1" fmla="*/ 7184 w 82582"/>
                  <a:gd name="connsiteY1" fmla="*/ 10430 h 115607"/>
                  <a:gd name="connsiteX2" fmla="*/ 82582 w 82582"/>
                  <a:gd name="connsiteY2" fmla="*/ 114632 h 115607"/>
                  <a:gd name="connsiteX3" fmla="*/ 66680 w 82582"/>
                  <a:gd name="connsiteY3" fmla="*/ 22634 h 115607"/>
                </a:gdLst>
                <a:ahLst/>
                <a:cxnLst>
                  <a:cxn ang="0">
                    <a:pos x="connsiteX0" y="connsiteY0"/>
                  </a:cxn>
                  <a:cxn ang="0">
                    <a:pos x="connsiteX1" y="connsiteY1"/>
                  </a:cxn>
                  <a:cxn ang="0">
                    <a:pos x="connsiteX2" y="connsiteY2"/>
                  </a:cxn>
                  <a:cxn ang="0">
                    <a:pos x="connsiteX3" y="connsiteY3"/>
                  </a:cxn>
                </a:cxnLst>
                <a:rect l="l" t="t" r="r" b="b"/>
                <a:pathLst>
                  <a:path w="82582" h="115607">
                    <a:moveTo>
                      <a:pt x="66680" y="22634"/>
                    </a:moveTo>
                    <a:cubicBezTo>
                      <a:pt x="66680" y="22634"/>
                      <a:pt x="30298" y="-18778"/>
                      <a:pt x="7184" y="10430"/>
                    </a:cubicBezTo>
                    <a:cubicBezTo>
                      <a:pt x="-13405" y="36413"/>
                      <a:pt x="9817" y="125896"/>
                      <a:pt x="82582" y="114632"/>
                    </a:cubicBezTo>
                    <a:lnTo>
                      <a:pt x="66680" y="22634"/>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4" name="Freeform 703">
                <a:extLst>
                  <a:ext uri="{FF2B5EF4-FFF2-40B4-BE49-F238E27FC236}">
                    <a16:creationId xmlns:a16="http://schemas.microsoft.com/office/drawing/2014/main" id="{E237B740-40A3-9CA7-DB74-47EC426B3F34}"/>
                  </a:ext>
                </a:extLst>
              </p:cNvPr>
              <p:cNvSpPr/>
              <p:nvPr/>
            </p:nvSpPr>
            <p:spPr>
              <a:xfrm>
                <a:off x="2235861" y="-2849418"/>
                <a:ext cx="78111" cy="117280"/>
              </a:xfrm>
              <a:custGeom>
                <a:avLst/>
                <a:gdLst>
                  <a:gd name="connsiteX0" fmla="*/ 10994 w 78111"/>
                  <a:gd name="connsiteY0" fmla="*/ 24598 h 117280"/>
                  <a:gd name="connsiteX1" fmla="*/ 69481 w 78111"/>
                  <a:gd name="connsiteY1" fmla="*/ 9336 h 117280"/>
                  <a:gd name="connsiteX2" fmla="*/ 0 w 78111"/>
                  <a:gd name="connsiteY2" fmla="*/ 116845 h 117280"/>
                  <a:gd name="connsiteX3" fmla="*/ 10994 w 78111"/>
                  <a:gd name="connsiteY3" fmla="*/ 24598 h 117280"/>
                </a:gdLst>
                <a:ahLst/>
                <a:cxnLst>
                  <a:cxn ang="0">
                    <a:pos x="connsiteX0" y="connsiteY0"/>
                  </a:cxn>
                  <a:cxn ang="0">
                    <a:pos x="connsiteX1" y="connsiteY1"/>
                  </a:cxn>
                  <a:cxn ang="0">
                    <a:pos x="connsiteX2" y="connsiteY2"/>
                  </a:cxn>
                  <a:cxn ang="0">
                    <a:pos x="connsiteX3" y="connsiteY3"/>
                  </a:cxn>
                </a:cxnLst>
                <a:rect l="l" t="t" r="r" b="b"/>
                <a:pathLst>
                  <a:path w="78111" h="117280">
                    <a:moveTo>
                      <a:pt x="10994" y="24598"/>
                    </a:moveTo>
                    <a:cubicBezTo>
                      <a:pt x="10994" y="24598"/>
                      <a:pt x="45001" y="-18435"/>
                      <a:pt x="69481" y="9336"/>
                    </a:cubicBezTo>
                    <a:cubicBezTo>
                      <a:pt x="91340" y="34131"/>
                      <a:pt x="72915" y="124296"/>
                      <a:pt x="0" y="116845"/>
                    </a:cubicBezTo>
                    <a:lnTo>
                      <a:pt x="10994" y="24598"/>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grpSp>
    </p:spTree>
    <p:extLst>
      <p:ext uri="{BB962C8B-B14F-4D97-AF65-F5344CB8AC3E}">
        <p14:creationId xmlns:p14="http://schemas.microsoft.com/office/powerpoint/2010/main" val="2999055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FE44A5C3-2C0F-8B47-8D36-72C16C09792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Content Placeholder 5">
            <a:extLst>
              <a:ext uri="{FF2B5EF4-FFF2-40B4-BE49-F238E27FC236}">
                <a16:creationId xmlns:a16="http://schemas.microsoft.com/office/drawing/2014/main" id="{0C7EDF0E-5579-4847-9018-E49EAE1DC60A}"/>
              </a:ext>
            </a:extLst>
          </p:cNvPr>
          <p:cNvSpPr txBox="1">
            <a:spLocks/>
          </p:cNvSpPr>
          <p:nvPr/>
        </p:nvSpPr>
        <p:spPr>
          <a:xfrm>
            <a:off x="1128538" y="2007071"/>
            <a:ext cx="8434737" cy="480527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ctr">
              <a:buNone/>
            </a:pPr>
            <a:r>
              <a:rPr lang="en-US" sz="3600" b="1" dirty="0">
                <a:latin typeface="ABeeZee" pitchFamily="2" charset="0"/>
              </a:rPr>
              <a:t>Dear God,</a:t>
            </a:r>
          </a:p>
          <a:p>
            <a:pPr marL="0" indent="0" algn="ctr">
              <a:buNone/>
            </a:pPr>
            <a:r>
              <a:rPr lang="en-US" sz="3600" b="1" dirty="0">
                <a:latin typeface="ABeeZee" pitchFamily="2" charset="0"/>
              </a:rPr>
              <a:t>Thank You for the gift of creativity.</a:t>
            </a:r>
          </a:p>
          <a:p>
            <a:pPr marL="0" indent="0" algn="ctr">
              <a:buNone/>
            </a:pPr>
            <a:r>
              <a:rPr lang="en-US" sz="3600" b="1" dirty="0">
                <a:latin typeface="ABeeZee" pitchFamily="2" charset="0"/>
              </a:rPr>
              <a:t>Please help us to use our minds to invent, explore and create.</a:t>
            </a:r>
          </a:p>
          <a:p>
            <a:pPr marL="0" indent="0" algn="ctr">
              <a:buNone/>
            </a:pPr>
            <a:r>
              <a:rPr lang="en-US" sz="3600" b="1" dirty="0">
                <a:latin typeface="ABeeZee" pitchFamily="2" charset="0"/>
              </a:rPr>
              <a:t>Remind us to be creative in everything we do, and to share our unique gifts with the world.</a:t>
            </a:r>
          </a:p>
          <a:p>
            <a:pPr marL="0" indent="0" algn="ctr">
              <a:buNone/>
            </a:pPr>
            <a:r>
              <a:rPr lang="en-GB" sz="3600" b="1" dirty="0">
                <a:latin typeface="ABeeZee" pitchFamily="2" charset="0"/>
              </a:rPr>
              <a:t>Amen.</a:t>
            </a:r>
            <a:endParaRPr lang="en-US" sz="3400" b="1" dirty="0">
              <a:latin typeface="ABeeZee" pitchFamily="2" charset="0"/>
            </a:endParaRPr>
          </a:p>
        </p:txBody>
      </p:sp>
      <p:sp>
        <p:nvSpPr>
          <p:cNvPr id="5" name="TextBox 4">
            <a:extLst>
              <a:ext uri="{FF2B5EF4-FFF2-40B4-BE49-F238E27FC236}">
                <a16:creationId xmlns:a16="http://schemas.microsoft.com/office/drawing/2014/main" id="{71857F72-8974-4642-A7C8-619315561975}"/>
              </a:ext>
            </a:extLst>
          </p:cNvPr>
          <p:cNvSpPr txBox="1"/>
          <p:nvPr/>
        </p:nvSpPr>
        <p:spPr>
          <a:xfrm>
            <a:off x="-1" y="1179106"/>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Prayer</a:t>
            </a:r>
          </a:p>
        </p:txBody>
      </p:sp>
      <p:grpSp>
        <p:nvGrpSpPr>
          <p:cNvPr id="6" name="Group 5">
            <a:extLst>
              <a:ext uri="{FF2B5EF4-FFF2-40B4-BE49-F238E27FC236}">
                <a16:creationId xmlns:a16="http://schemas.microsoft.com/office/drawing/2014/main" id="{60A7CEC7-5A94-1F43-A372-2DBB89942AED}"/>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55CBCDAB-317A-DA43-853C-24C96F6722E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85AA226-B700-9541-B408-3C59D59B5AD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BBBADE75-83F1-8846-B1C7-57400ED38F3F}"/>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07854801-3618-C743-AA6F-A153C39813F5}"/>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BD8354D-0B96-5B4D-9C96-1DD22A846100}"/>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BC1F6383-5397-6F42-B13D-2AEB0747AFD9}"/>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827A9270-1CF7-BF4D-BEF3-B653BE9B5C5E}"/>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298986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23" name="Freeform 322">
            <a:extLst>
              <a:ext uri="{FF2B5EF4-FFF2-40B4-BE49-F238E27FC236}">
                <a16:creationId xmlns:a16="http://schemas.microsoft.com/office/drawing/2014/main" id="{65050E38-A549-4B4A-8886-9A431149C6E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1">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62" name="Rounded Rectangle 1361">
            <a:extLst>
              <a:ext uri="{FF2B5EF4-FFF2-40B4-BE49-F238E27FC236}">
                <a16:creationId xmlns:a16="http://schemas.microsoft.com/office/drawing/2014/main" id="{F6A03A6D-B2AC-AE4F-B1E7-6D75E3BBB1D3}"/>
              </a:ext>
            </a:extLst>
          </p:cNvPr>
          <p:cNvSpPr/>
          <p:nvPr/>
        </p:nvSpPr>
        <p:spPr>
          <a:xfrm>
            <a:off x="2137921" y="1267236"/>
            <a:ext cx="6415970" cy="11232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32496897-DFFD-B84B-949C-89A77DB67036}"/>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377E90FB-2E3F-2140-9A08-6B9500833FDF}"/>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75E449CA-3729-444A-882E-74B979C57AF3}"/>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CBD4EE4F-E364-EE4B-BD94-72BA959DC80C}"/>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39E8B0BE-5B43-DE4B-B338-C4B469BFBD35}"/>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FF87946A-BE2D-7D4C-B4EE-1194DFFE79E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C7052D2A-93D9-8F41-9155-1CF15AC3AF8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0C498596-89B0-7B49-8E0B-058D7F7DEB24}"/>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TextBox 12">
            <a:extLst>
              <a:ext uri="{FF2B5EF4-FFF2-40B4-BE49-F238E27FC236}">
                <a16:creationId xmlns:a16="http://schemas.microsoft.com/office/drawing/2014/main" id="{6A054A11-9BA0-1E42-A171-8DD09B9AC707}"/>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Continue thinking</a:t>
            </a:r>
          </a:p>
        </p:txBody>
      </p:sp>
      <p:grpSp>
        <p:nvGrpSpPr>
          <p:cNvPr id="1506" name="Group 1505">
            <a:extLst>
              <a:ext uri="{FF2B5EF4-FFF2-40B4-BE49-F238E27FC236}">
                <a16:creationId xmlns:a16="http://schemas.microsoft.com/office/drawing/2014/main" id="{21108E8E-5748-2EF0-52D8-1DCAADC78240}"/>
              </a:ext>
            </a:extLst>
          </p:cNvPr>
          <p:cNvGrpSpPr/>
          <p:nvPr/>
        </p:nvGrpSpPr>
        <p:grpSpPr>
          <a:xfrm>
            <a:off x="1001796" y="3047925"/>
            <a:ext cx="8688221" cy="2777519"/>
            <a:chOff x="3972253" y="-1977318"/>
            <a:chExt cx="5496508" cy="1757167"/>
          </a:xfrm>
        </p:grpSpPr>
        <p:sp>
          <p:nvSpPr>
            <p:cNvPr id="1388" name="Freeform 1387">
              <a:extLst>
                <a:ext uri="{FF2B5EF4-FFF2-40B4-BE49-F238E27FC236}">
                  <a16:creationId xmlns:a16="http://schemas.microsoft.com/office/drawing/2014/main" id="{917CBD15-FD17-3CBE-DC36-44F3DDDE196A}"/>
                </a:ext>
              </a:extLst>
            </p:cNvPr>
            <p:cNvSpPr/>
            <p:nvPr/>
          </p:nvSpPr>
          <p:spPr>
            <a:xfrm>
              <a:off x="7040009" y="-497513"/>
              <a:ext cx="23496" cy="100149"/>
            </a:xfrm>
            <a:custGeom>
              <a:avLst/>
              <a:gdLst>
                <a:gd name="connsiteX0" fmla="*/ 12955 w 23496"/>
                <a:gd name="connsiteY0" fmla="*/ 98028 h 100149"/>
                <a:gd name="connsiteX1" fmla="*/ 3587 w 23496"/>
                <a:gd name="connsiteY1" fmla="*/ 97374 h 100149"/>
                <a:gd name="connsiteX2" fmla="*/ 660 w 23496"/>
                <a:gd name="connsiteY2" fmla="*/ 48519 h 100149"/>
                <a:gd name="connsiteX3" fmla="*/ 9245 w 23496"/>
                <a:gd name="connsiteY3" fmla="*/ 3285 h 100149"/>
                <a:gd name="connsiteX4" fmla="*/ 20820 w 23496"/>
                <a:gd name="connsiteY4" fmla="*/ 4077 h 100149"/>
                <a:gd name="connsiteX5" fmla="*/ 22842 w 23496"/>
                <a:gd name="connsiteY5" fmla="*/ 50131 h 100149"/>
                <a:gd name="connsiteX6" fmla="*/ 12955 w 23496"/>
                <a:gd name="connsiteY6" fmla="*/ 98028 h 100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96" h="100149">
                  <a:moveTo>
                    <a:pt x="12955" y="98028"/>
                  </a:moveTo>
                  <a:cubicBezTo>
                    <a:pt x="11304" y="101159"/>
                    <a:pt x="4777" y="100726"/>
                    <a:pt x="3587" y="97374"/>
                  </a:cubicBezTo>
                  <a:cubicBezTo>
                    <a:pt x="374" y="88633"/>
                    <a:pt x="-891" y="69999"/>
                    <a:pt x="660" y="48519"/>
                  </a:cubicBezTo>
                  <a:cubicBezTo>
                    <a:pt x="1999" y="29195"/>
                    <a:pt x="5423" y="12431"/>
                    <a:pt x="9245" y="3285"/>
                  </a:cubicBezTo>
                  <a:cubicBezTo>
                    <a:pt x="11304" y="-1459"/>
                    <a:pt x="19454" y="-952"/>
                    <a:pt x="20820" y="4077"/>
                  </a:cubicBezTo>
                  <a:cubicBezTo>
                    <a:pt x="23313" y="13684"/>
                    <a:pt x="24245" y="30779"/>
                    <a:pt x="22842" y="50131"/>
                  </a:cubicBezTo>
                  <a:cubicBezTo>
                    <a:pt x="21328" y="71510"/>
                    <a:pt x="17358" y="89784"/>
                    <a:pt x="12955" y="9802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89" name="Freeform 1388">
              <a:extLst>
                <a:ext uri="{FF2B5EF4-FFF2-40B4-BE49-F238E27FC236}">
                  <a16:creationId xmlns:a16="http://schemas.microsoft.com/office/drawing/2014/main" id="{88E4A1B8-ACF8-29A2-7A02-5422F2A7B82B}"/>
                </a:ext>
              </a:extLst>
            </p:cNvPr>
            <p:cNvSpPr/>
            <p:nvPr/>
          </p:nvSpPr>
          <p:spPr>
            <a:xfrm>
              <a:off x="7008582" y="-837567"/>
              <a:ext cx="152362" cy="395292"/>
            </a:xfrm>
            <a:custGeom>
              <a:avLst/>
              <a:gdLst>
                <a:gd name="connsiteX0" fmla="*/ 0 w 152362"/>
                <a:gd name="connsiteY0" fmla="*/ 530 h 395292"/>
                <a:gd name="connsiteX1" fmla="*/ 5188 w 152362"/>
                <a:gd name="connsiteY1" fmla="*/ 201188 h 395292"/>
                <a:gd name="connsiteX2" fmla="*/ 8723 w 152362"/>
                <a:gd name="connsiteY2" fmla="*/ 386989 h 395292"/>
                <a:gd name="connsiteX3" fmla="*/ 72508 w 152362"/>
                <a:gd name="connsiteY3" fmla="*/ 387818 h 395292"/>
                <a:gd name="connsiteX4" fmla="*/ 152060 w 152362"/>
                <a:gd name="connsiteY4" fmla="*/ 35467 h 395292"/>
                <a:gd name="connsiteX5" fmla="*/ 0 w 152362"/>
                <a:gd name="connsiteY5" fmla="*/ 530 h 39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362" h="395292">
                  <a:moveTo>
                    <a:pt x="0" y="530"/>
                  </a:moveTo>
                  <a:cubicBezTo>
                    <a:pt x="0" y="530"/>
                    <a:pt x="2631" y="108721"/>
                    <a:pt x="5188" y="201188"/>
                  </a:cubicBezTo>
                  <a:cubicBezTo>
                    <a:pt x="7828" y="293582"/>
                    <a:pt x="5188" y="377346"/>
                    <a:pt x="8723" y="386989"/>
                  </a:cubicBezTo>
                  <a:cubicBezTo>
                    <a:pt x="12221" y="396559"/>
                    <a:pt x="59382" y="399148"/>
                    <a:pt x="72508" y="387818"/>
                  </a:cubicBezTo>
                  <a:cubicBezTo>
                    <a:pt x="85635" y="376480"/>
                    <a:pt x="144159" y="59857"/>
                    <a:pt x="152060" y="35467"/>
                  </a:cubicBezTo>
                  <a:cubicBezTo>
                    <a:pt x="159916" y="11031"/>
                    <a:pt x="12221" y="-2961"/>
                    <a:pt x="0" y="53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0" name="Freeform 1389">
              <a:extLst>
                <a:ext uri="{FF2B5EF4-FFF2-40B4-BE49-F238E27FC236}">
                  <a16:creationId xmlns:a16="http://schemas.microsoft.com/office/drawing/2014/main" id="{9462E7C1-3EB4-04FA-6BF5-3850E3850C34}"/>
                </a:ext>
              </a:extLst>
            </p:cNvPr>
            <p:cNvSpPr/>
            <p:nvPr/>
          </p:nvSpPr>
          <p:spPr>
            <a:xfrm>
              <a:off x="6962782" y="-397081"/>
              <a:ext cx="90877" cy="85384"/>
            </a:xfrm>
            <a:custGeom>
              <a:avLst/>
              <a:gdLst>
                <a:gd name="connsiteX0" fmla="*/ 84672 w 90877"/>
                <a:gd name="connsiteY0" fmla="*/ 0 h 85384"/>
                <a:gd name="connsiteX1" fmla="*/ 89896 w 90877"/>
                <a:gd name="connsiteY1" fmla="*/ 80134 h 85384"/>
                <a:gd name="connsiteX2" fmla="*/ 117 w 90877"/>
                <a:gd name="connsiteY2" fmla="*/ 74230 h 85384"/>
                <a:gd name="connsiteX3" fmla="*/ 84672 w 90877"/>
                <a:gd name="connsiteY3" fmla="*/ 0 h 85384"/>
              </a:gdLst>
              <a:ahLst/>
              <a:cxnLst>
                <a:cxn ang="0">
                  <a:pos x="connsiteX0" y="connsiteY0"/>
                </a:cxn>
                <a:cxn ang="0">
                  <a:pos x="connsiteX1" y="connsiteY1"/>
                </a:cxn>
                <a:cxn ang="0">
                  <a:pos x="connsiteX2" y="connsiteY2"/>
                </a:cxn>
                <a:cxn ang="0">
                  <a:pos x="connsiteX3" y="connsiteY3"/>
                </a:cxn>
              </a:cxnLst>
              <a:rect l="l" t="t" r="r" b="b"/>
              <a:pathLst>
                <a:path w="90877" h="85384">
                  <a:moveTo>
                    <a:pt x="84672" y="0"/>
                  </a:moveTo>
                  <a:cubicBezTo>
                    <a:pt x="84672" y="0"/>
                    <a:pt x="93829" y="72968"/>
                    <a:pt x="89896" y="80134"/>
                  </a:cubicBezTo>
                  <a:cubicBezTo>
                    <a:pt x="86001" y="87365"/>
                    <a:pt x="3394" y="88618"/>
                    <a:pt x="117" y="74230"/>
                  </a:cubicBezTo>
                  <a:cubicBezTo>
                    <a:pt x="-3206" y="59834"/>
                    <a:pt x="64983" y="35333"/>
                    <a:pt x="84672" y="0"/>
                  </a:cubicBezTo>
                </a:path>
              </a:pathLst>
            </a:custGeom>
            <a:solidFill>
              <a:srgbClr val="9E2E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1" name="Freeform 1390">
              <a:extLst>
                <a:ext uri="{FF2B5EF4-FFF2-40B4-BE49-F238E27FC236}">
                  <a16:creationId xmlns:a16="http://schemas.microsoft.com/office/drawing/2014/main" id="{4677CEB4-F5B8-E388-7F78-C015FB4F1DD9}"/>
                </a:ext>
              </a:extLst>
            </p:cNvPr>
            <p:cNvSpPr/>
            <p:nvPr/>
          </p:nvSpPr>
          <p:spPr>
            <a:xfrm>
              <a:off x="7315453" y="-497513"/>
              <a:ext cx="23506" cy="100149"/>
            </a:xfrm>
            <a:custGeom>
              <a:avLst/>
              <a:gdLst>
                <a:gd name="connsiteX0" fmla="*/ 10551 w 23506"/>
                <a:gd name="connsiteY0" fmla="*/ 98028 h 100149"/>
                <a:gd name="connsiteX1" fmla="*/ 19884 w 23506"/>
                <a:gd name="connsiteY1" fmla="*/ 97374 h 100149"/>
                <a:gd name="connsiteX2" fmla="*/ 22847 w 23506"/>
                <a:gd name="connsiteY2" fmla="*/ 48519 h 100149"/>
                <a:gd name="connsiteX3" fmla="*/ 14225 w 23506"/>
                <a:gd name="connsiteY3" fmla="*/ 3285 h 100149"/>
                <a:gd name="connsiteX4" fmla="*/ 2686 w 23506"/>
                <a:gd name="connsiteY4" fmla="*/ 4077 h 100149"/>
                <a:gd name="connsiteX5" fmla="*/ 628 w 23506"/>
                <a:gd name="connsiteY5" fmla="*/ 50131 h 100149"/>
                <a:gd name="connsiteX6" fmla="*/ 10551 w 23506"/>
                <a:gd name="connsiteY6" fmla="*/ 98028 h 100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506" h="100149">
                  <a:moveTo>
                    <a:pt x="10551" y="98028"/>
                  </a:moveTo>
                  <a:cubicBezTo>
                    <a:pt x="12167" y="101159"/>
                    <a:pt x="18730" y="100726"/>
                    <a:pt x="19884" y="97374"/>
                  </a:cubicBezTo>
                  <a:cubicBezTo>
                    <a:pt x="23133" y="88633"/>
                    <a:pt x="24398" y="69999"/>
                    <a:pt x="22847" y="48519"/>
                  </a:cubicBezTo>
                  <a:cubicBezTo>
                    <a:pt x="21434" y="29195"/>
                    <a:pt x="18084" y="12431"/>
                    <a:pt x="14225" y="3285"/>
                  </a:cubicBezTo>
                  <a:cubicBezTo>
                    <a:pt x="12203" y="-1459"/>
                    <a:pt x="4053" y="-952"/>
                    <a:pt x="2686" y="4077"/>
                  </a:cubicBezTo>
                  <a:cubicBezTo>
                    <a:pt x="203" y="13684"/>
                    <a:pt x="-738" y="30779"/>
                    <a:pt x="628" y="50131"/>
                  </a:cubicBezTo>
                  <a:cubicBezTo>
                    <a:pt x="2142" y="71510"/>
                    <a:pt x="6148" y="89784"/>
                    <a:pt x="10551" y="9802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2" name="Freeform 1391">
              <a:extLst>
                <a:ext uri="{FF2B5EF4-FFF2-40B4-BE49-F238E27FC236}">
                  <a16:creationId xmlns:a16="http://schemas.microsoft.com/office/drawing/2014/main" id="{A7D78E99-7D18-8E9E-C379-29E22805EA05}"/>
                </a:ext>
              </a:extLst>
            </p:cNvPr>
            <p:cNvSpPr/>
            <p:nvPr/>
          </p:nvSpPr>
          <p:spPr>
            <a:xfrm>
              <a:off x="7218030" y="-837567"/>
              <a:ext cx="152356" cy="395292"/>
            </a:xfrm>
            <a:custGeom>
              <a:avLst/>
              <a:gdLst>
                <a:gd name="connsiteX0" fmla="*/ 152357 w 152356"/>
                <a:gd name="connsiteY0" fmla="*/ 530 h 395292"/>
                <a:gd name="connsiteX1" fmla="*/ 147095 w 152356"/>
                <a:gd name="connsiteY1" fmla="*/ 201188 h 395292"/>
                <a:gd name="connsiteX2" fmla="*/ 143597 w 152356"/>
                <a:gd name="connsiteY2" fmla="*/ 386989 h 395292"/>
                <a:gd name="connsiteX3" fmla="*/ 79848 w 152356"/>
                <a:gd name="connsiteY3" fmla="*/ 387818 h 395292"/>
                <a:gd name="connsiteX4" fmla="*/ 306 w 152356"/>
                <a:gd name="connsiteY4" fmla="*/ 35467 h 395292"/>
                <a:gd name="connsiteX5" fmla="*/ 152357 w 152356"/>
                <a:gd name="connsiteY5" fmla="*/ 530 h 39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356" h="395292">
                  <a:moveTo>
                    <a:pt x="152357" y="530"/>
                  </a:moveTo>
                  <a:cubicBezTo>
                    <a:pt x="152357" y="530"/>
                    <a:pt x="149726" y="108721"/>
                    <a:pt x="147095" y="201188"/>
                  </a:cubicBezTo>
                  <a:cubicBezTo>
                    <a:pt x="144538" y="293582"/>
                    <a:pt x="147095" y="377346"/>
                    <a:pt x="143597" y="386989"/>
                  </a:cubicBezTo>
                  <a:cubicBezTo>
                    <a:pt x="140135" y="396559"/>
                    <a:pt x="92901" y="399148"/>
                    <a:pt x="79848" y="387818"/>
                  </a:cubicBezTo>
                  <a:cubicBezTo>
                    <a:pt x="66685" y="376480"/>
                    <a:pt x="8161" y="59857"/>
                    <a:pt x="306" y="35467"/>
                  </a:cubicBezTo>
                  <a:cubicBezTo>
                    <a:pt x="-7596" y="11031"/>
                    <a:pt x="140135" y="-2961"/>
                    <a:pt x="152357" y="53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3" name="Freeform 1392">
              <a:extLst>
                <a:ext uri="{FF2B5EF4-FFF2-40B4-BE49-F238E27FC236}">
                  <a16:creationId xmlns:a16="http://schemas.microsoft.com/office/drawing/2014/main" id="{DCABE99C-5819-E5ED-EFB7-FFDFD6AFF1C7}"/>
                </a:ext>
              </a:extLst>
            </p:cNvPr>
            <p:cNvSpPr/>
            <p:nvPr/>
          </p:nvSpPr>
          <p:spPr>
            <a:xfrm>
              <a:off x="7325289" y="-397081"/>
              <a:ext cx="90859" cy="85384"/>
            </a:xfrm>
            <a:custGeom>
              <a:avLst/>
              <a:gdLst>
                <a:gd name="connsiteX0" fmla="*/ 6227 w 90859"/>
                <a:gd name="connsiteY0" fmla="*/ 0 h 85384"/>
                <a:gd name="connsiteX1" fmla="*/ 965 w 90859"/>
                <a:gd name="connsiteY1" fmla="*/ 80134 h 85384"/>
                <a:gd name="connsiteX2" fmla="*/ 90745 w 90859"/>
                <a:gd name="connsiteY2" fmla="*/ 74230 h 85384"/>
                <a:gd name="connsiteX3" fmla="*/ 6227 w 90859"/>
                <a:gd name="connsiteY3" fmla="*/ 0 h 85384"/>
              </a:gdLst>
              <a:ahLst/>
              <a:cxnLst>
                <a:cxn ang="0">
                  <a:pos x="connsiteX0" y="connsiteY0"/>
                </a:cxn>
                <a:cxn ang="0">
                  <a:pos x="connsiteX1" y="connsiteY1"/>
                </a:cxn>
                <a:cxn ang="0">
                  <a:pos x="connsiteX2" y="connsiteY2"/>
                </a:cxn>
                <a:cxn ang="0">
                  <a:pos x="connsiteX3" y="connsiteY3"/>
                </a:cxn>
              </a:cxnLst>
              <a:rect l="l" t="t" r="r" b="b"/>
              <a:pathLst>
                <a:path w="90859" h="85384">
                  <a:moveTo>
                    <a:pt x="6227" y="0"/>
                  </a:moveTo>
                  <a:cubicBezTo>
                    <a:pt x="6227" y="0"/>
                    <a:pt x="-2930" y="72968"/>
                    <a:pt x="965" y="80134"/>
                  </a:cubicBezTo>
                  <a:cubicBezTo>
                    <a:pt x="4898" y="87365"/>
                    <a:pt x="87504" y="88618"/>
                    <a:pt x="90745" y="74230"/>
                  </a:cubicBezTo>
                  <a:cubicBezTo>
                    <a:pt x="94031" y="59834"/>
                    <a:pt x="25879" y="35333"/>
                    <a:pt x="6227" y="0"/>
                  </a:cubicBezTo>
                </a:path>
              </a:pathLst>
            </a:custGeom>
            <a:solidFill>
              <a:srgbClr val="9E2E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4" name="Freeform 1393">
              <a:extLst>
                <a:ext uri="{FF2B5EF4-FFF2-40B4-BE49-F238E27FC236}">
                  <a16:creationId xmlns:a16="http://schemas.microsoft.com/office/drawing/2014/main" id="{0CF253A9-6426-1778-0933-310DBE59B124}"/>
                </a:ext>
              </a:extLst>
            </p:cNvPr>
            <p:cNvSpPr/>
            <p:nvPr/>
          </p:nvSpPr>
          <p:spPr>
            <a:xfrm>
              <a:off x="6974397" y="-919861"/>
              <a:ext cx="423738" cy="128660"/>
            </a:xfrm>
            <a:custGeom>
              <a:avLst/>
              <a:gdLst>
                <a:gd name="connsiteX0" fmla="*/ 27585 w 423738"/>
                <a:gd name="connsiteY0" fmla="*/ 0 h 128660"/>
                <a:gd name="connsiteX1" fmla="*/ 77 w 423738"/>
                <a:gd name="connsiteY1" fmla="*/ 71485 h 128660"/>
                <a:gd name="connsiteX2" fmla="*/ 204163 w 423738"/>
                <a:gd name="connsiteY2" fmla="*/ 128657 h 128660"/>
                <a:gd name="connsiteX3" fmla="*/ 423719 w 423738"/>
                <a:gd name="connsiteY3" fmla="*/ 72351 h 128660"/>
                <a:gd name="connsiteX4" fmla="*/ 400790 w 423738"/>
                <a:gd name="connsiteY4" fmla="*/ 12158 h 128660"/>
                <a:gd name="connsiteX5" fmla="*/ 27585 w 423738"/>
                <a:gd name="connsiteY5" fmla="*/ 0 h 128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3738" h="128660">
                  <a:moveTo>
                    <a:pt x="27585" y="0"/>
                  </a:moveTo>
                  <a:cubicBezTo>
                    <a:pt x="27585" y="0"/>
                    <a:pt x="-1695" y="54934"/>
                    <a:pt x="77" y="71485"/>
                  </a:cubicBezTo>
                  <a:cubicBezTo>
                    <a:pt x="1804" y="88037"/>
                    <a:pt x="83977" y="128196"/>
                    <a:pt x="204163" y="128657"/>
                  </a:cubicBezTo>
                  <a:cubicBezTo>
                    <a:pt x="324312" y="129090"/>
                    <a:pt x="423110" y="90662"/>
                    <a:pt x="423719" y="72351"/>
                  </a:cubicBezTo>
                  <a:cubicBezTo>
                    <a:pt x="424403" y="54077"/>
                    <a:pt x="406697" y="16764"/>
                    <a:pt x="400790" y="12158"/>
                  </a:cubicBezTo>
                  <a:cubicBezTo>
                    <a:pt x="394910" y="7590"/>
                    <a:pt x="27585" y="0"/>
                    <a:pt x="27585" y="0"/>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5" name="Freeform 1394">
              <a:extLst>
                <a:ext uri="{FF2B5EF4-FFF2-40B4-BE49-F238E27FC236}">
                  <a16:creationId xmlns:a16="http://schemas.microsoft.com/office/drawing/2014/main" id="{F1B744AB-DBBD-2055-6106-8909BA353442}"/>
                </a:ext>
              </a:extLst>
            </p:cNvPr>
            <p:cNvSpPr/>
            <p:nvPr/>
          </p:nvSpPr>
          <p:spPr>
            <a:xfrm>
              <a:off x="7371516" y="-1582397"/>
              <a:ext cx="177016" cy="484467"/>
            </a:xfrm>
            <a:custGeom>
              <a:avLst/>
              <a:gdLst>
                <a:gd name="connsiteX0" fmla="*/ 82604 w 177016"/>
                <a:gd name="connsiteY0" fmla="*/ 0 h 484467"/>
                <a:gd name="connsiteX1" fmla="*/ 168017 w 177016"/>
                <a:gd name="connsiteY1" fmla="*/ 50190 h 484467"/>
                <a:gd name="connsiteX2" fmla="*/ 126875 w 177016"/>
                <a:gd name="connsiteY2" fmla="*/ 239629 h 484467"/>
                <a:gd name="connsiteX3" fmla="*/ 129903 w 177016"/>
                <a:gd name="connsiteY3" fmla="*/ 347525 h 484467"/>
                <a:gd name="connsiteX4" fmla="*/ 142743 w 177016"/>
                <a:gd name="connsiteY4" fmla="*/ 305864 h 484467"/>
                <a:gd name="connsiteX5" fmla="*/ 122656 w 177016"/>
                <a:gd name="connsiteY5" fmla="*/ 323457 h 484467"/>
                <a:gd name="connsiteX6" fmla="*/ 143251 w 177016"/>
                <a:gd name="connsiteY6" fmla="*/ 298311 h 484467"/>
                <a:gd name="connsiteX7" fmla="*/ 135645 w 177016"/>
                <a:gd name="connsiteY7" fmla="*/ 366343 h 484467"/>
                <a:gd name="connsiteX8" fmla="*/ 158897 w 177016"/>
                <a:gd name="connsiteY8" fmla="*/ 430929 h 484467"/>
                <a:gd name="connsiteX9" fmla="*/ 73336 w 177016"/>
                <a:gd name="connsiteY9" fmla="*/ 476118 h 484467"/>
                <a:gd name="connsiteX10" fmla="*/ 85696 w 177016"/>
                <a:gd name="connsiteY10" fmla="*/ 428055 h 484467"/>
                <a:gd name="connsiteX11" fmla="*/ 79106 w 177016"/>
                <a:gd name="connsiteY11" fmla="*/ 467091 h 484467"/>
                <a:gd name="connsiteX12" fmla="*/ 92592 w 177016"/>
                <a:gd name="connsiteY12" fmla="*/ 406106 h 484467"/>
                <a:gd name="connsiteX13" fmla="*/ 98 w 177016"/>
                <a:gd name="connsiteY13" fmla="*/ 306187 h 484467"/>
                <a:gd name="connsiteX14" fmla="*/ 56822 w 177016"/>
                <a:gd name="connsiteY14" fmla="*/ 124098 h 484467"/>
                <a:gd name="connsiteX15" fmla="*/ 82604 w 177016"/>
                <a:gd name="connsiteY15" fmla="*/ 0 h 484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7016" h="484467">
                  <a:moveTo>
                    <a:pt x="82604" y="0"/>
                  </a:moveTo>
                  <a:cubicBezTo>
                    <a:pt x="82604" y="0"/>
                    <a:pt x="150460" y="3344"/>
                    <a:pt x="168017" y="50190"/>
                  </a:cubicBezTo>
                  <a:cubicBezTo>
                    <a:pt x="185584" y="96963"/>
                    <a:pt x="180211" y="179823"/>
                    <a:pt x="126875" y="239629"/>
                  </a:cubicBezTo>
                  <a:cubicBezTo>
                    <a:pt x="73623" y="299426"/>
                    <a:pt x="84939" y="348861"/>
                    <a:pt x="129903" y="347525"/>
                  </a:cubicBezTo>
                  <a:cubicBezTo>
                    <a:pt x="174839" y="346162"/>
                    <a:pt x="155472" y="303810"/>
                    <a:pt x="142743" y="305864"/>
                  </a:cubicBezTo>
                  <a:cubicBezTo>
                    <a:pt x="130051" y="307882"/>
                    <a:pt x="122656" y="323457"/>
                    <a:pt x="122656" y="323457"/>
                  </a:cubicBezTo>
                  <a:cubicBezTo>
                    <a:pt x="122656" y="323457"/>
                    <a:pt x="120856" y="300071"/>
                    <a:pt x="143251" y="298311"/>
                  </a:cubicBezTo>
                  <a:cubicBezTo>
                    <a:pt x="165645" y="296580"/>
                    <a:pt x="189184" y="351523"/>
                    <a:pt x="135645" y="366343"/>
                  </a:cubicBezTo>
                  <a:cubicBezTo>
                    <a:pt x="135645" y="366343"/>
                    <a:pt x="164593" y="394086"/>
                    <a:pt x="158897" y="430929"/>
                  </a:cubicBezTo>
                  <a:cubicBezTo>
                    <a:pt x="153202" y="467773"/>
                    <a:pt x="92370" y="500333"/>
                    <a:pt x="73336" y="476118"/>
                  </a:cubicBezTo>
                  <a:cubicBezTo>
                    <a:pt x="54293" y="451902"/>
                    <a:pt x="85696" y="428055"/>
                    <a:pt x="85696" y="428055"/>
                  </a:cubicBezTo>
                  <a:cubicBezTo>
                    <a:pt x="85696" y="428055"/>
                    <a:pt x="66588" y="458414"/>
                    <a:pt x="79106" y="467091"/>
                  </a:cubicBezTo>
                  <a:cubicBezTo>
                    <a:pt x="91539" y="475758"/>
                    <a:pt x="125324" y="427153"/>
                    <a:pt x="92592" y="406106"/>
                  </a:cubicBezTo>
                  <a:cubicBezTo>
                    <a:pt x="59887" y="385022"/>
                    <a:pt x="-2818" y="351338"/>
                    <a:pt x="98" y="306187"/>
                  </a:cubicBezTo>
                  <a:cubicBezTo>
                    <a:pt x="3052" y="260962"/>
                    <a:pt x="87579" y="161300"/>
                    <a:pt x="56822" y="124098"/>
                  </a:cubicBezTo>
                  <a:cubicBezTo>
                    <a:pt x="26028" y="86821"/>
                    <a:pt x="55050" y="4283"/>
                    <a:pt x="82604" y="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6" name="Freeform 1395">
              <a:extLst>
                <a:ext uri="{FF2B5EF4-FFF2-40B4-BE49-F238E27FC236}">
                  <a16:creationId xmlns:a16="http://schemas.microsoft.com/office/drawing/2014/main" id="{9BCE92C4-8BDC-D7B8-ECAD-29ED4B5ED31C}"/>
                </a:ext>
              </a:extLst>
            </p:cNvPr>
            <p:cNvSpPr/>
            <p:nvPr/>
          </p:nvSpPr>
          <p:spPr>
            <a:xfrm>
              <a:off x="7435882" y="-1579211"/>
              <a:ext cx="101538" cy="246040"/>
            </a:xfrm>
            <a:custGeom>
              <a:avLst/>
              <a:gdLst>
                <a:gd name="connsiteX0" fmla="*/ 237 w 101538"/>
                <a:gd name="connsiteY0" fmla="*/ 246041 h 246040"/>
                <a:gd name="connsiteX1" fmla="*/ 31318 w 101538"/>
                <a:gd name="connsiteY1" fmla="*/ 211933 h 246040"/>
                <a:gd name="connsiteX2" fmla="*/ 99691 w 101538"/>
                <a:gd name="connsiteY2" fmla="*/ 122127 h 246040"/>
                <a:gd name="connsiteX3" fmla="*/ 63054 w 101538"/>
                <a:gd name="connsiteY3" fmla="*/ 17787 h 246040"/>
                <a:gd name="connsiteX4" fmla="*/ 19419 w 101538"/>
                <a:gd name="connsiteY4" fmla="*/ 121 h 246040"/>
                <a:gd name="connsiteX5" fmla="*/ 60562 w 101538"/>
                <a:gd name="connsiteY5" fmla="*/ 20919 h 246040"/>
                <a:gd name="connsiteX6" fmla="*/ 94171 w 101538"/>
                <a:gd name="connsiteY6" fmla="*/ 120939 h 246040"/>
                <a:gd name="connsiteX7" fmla="*/ 28687 w 101538"/>
                <a:gd name="connsiteY7" fmla="*/ 208986 h 246040"/>
                <a:gd name="connsiteX8" fmla="*/ 237 w 101538"/>
                <a:gd name="connsiteY8" fmla="*/ 246041 h 24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538" h="246040">
                  <a:moveTo>
                    <a:pt x="237" y="246041"/>
                  </a:moveTo>
                  <a:cubicBezTo>
                    <a:pt x="237" y="245829"/>
                    <a:pt x="7743" y="229710"/>
                    <a:pt x="31318" y="211933"/>
                  </a:cubicBezTo>
                  <a:cubicBezTo>
                    <a:pt x="52346" y="193475"/>
                    <a:pt x="88762" y="167896"/>
                    <a:pt x="99691" y="122127"/>
                  </a:cubicBezTo>
                  <a:cubicBezTo>
                    <a:pt x="107906" y="76727"/>
                    <a:pt x="87469" y="34845"/>
                    <a:pt x="63054" y="17787"/>
                  </a:cubicBezTo>
                  <a:cubicBezTo>
                    <a:pt x="38786" y="84"/>
                    <a:pt x="19133" y="-414"/>
                    <a:pt x="19419" y="121"/>
                  </a:cubicBezTo>
                  <a:cubicBezTo>
                    <a:pt x="18958" y="1097"/>
                    <a:pt x="37992" y="3105"/>
                    <a:pt x="60562" y="20919"/>
                  </a:cubicBezTo>
                  <a:cubicBezTo>
                    <a:pt x="83242" y="37756"/>
                    <a:pt x="101962" y="78164"/>
                    <a:pt x="94171" y="120939"/>
                  </a:cubicBezTo>
                  <a:cubicBezTo>
                    <a:pt x="84073" y="163871"/>
                    <a:pt x="49318" y="189698"/>
                    <a:pt x="28687" y="208986"/>
                  </a:cubicBezTo>
                  <a:cubicBezTo>
                    <a:pt x="5647" y="227481"/>
                    <a:pt x="-1452" y="245755"/>
                    <a:pt x="237" y="24604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7" name="Freeform 1396">
              <a:extLst>
                <a:ext uri="{FF2B5EF4-FFF2-40B4-BE49-F238E27FC236}">
                  <a16:creationId xmlns:a16="http://schemas.microsoft.com/office/drawing/2014/main" id="{B93AF195-C405-FD18-C89A-07EDEDECE77A}"/>
                </a:ext>
              </a:extLst>
            </p:cNvPr>
            <p:cNvSpPr/>
            <p:nvPr/>
          </p:nvSpPr>
          <p:spPr>
            <a:xfrm>
              <a:off x="7440254" y="-1560046"/>
              <a:ext cx="72221" cy="82153"/>
            </a:xfrm>
            <a:custGeom>
              <a:avLst/>
              <a:gdLst>
                <a:gd name="connsiteX0" fmla="*/ 71586 w 72221"/>
                <a:gd name="connsiteY0" fmla="*/ 82137 h 82153"/>
                <a:gd name="connsiteX1" fmla="*/ 48869 w 72221"/>
                <a:gd name="connsiteY1" fmla="*/ 30142 h 82153"/>
                <a:gd name="connsiteX2" fmla="*/ 19 w 72221"/>
                <a:gd name="connsiteY2" fmla="*/ 133 h 82153"/>
                <a:gd name="connsiteX3" fmla="*/ 44946 w 72221"/>
                <a:gd name="connsiteY3" fmla="*/ 34029 h 82153"/>
                <a:gd name="connsiteX4" fmla="*/ 71586 w 72221"/>
                <a:gd name="connsiteY4" fmla="*/ 82137 h 82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21" h="82153">
                  <a:moveTo>
                    <a:pt x="71586" y="82137"/>
                  </a:moveTo>
                  <a:cubicBezTo>
                    <a:pt x="73285" y="82930"/>
                    <a:pt x="73285" y="53390"/>
                    <a:pt x="48869" y="30142"/>
                  </a:cubicBezTo>
                  <a:cubicBezTo>
                    <a:pt x="25792" y="7263"/>
                    <a:pt x="379" y="-1193"/>
                    <a:pt x="19" y="133"/>
                  </a:cubicBezTo>
                  <a:cubicBezTo>
                    <a:pt x="-774" y="1644"/>
                    <a:pt x="22949" y="12264"/>
                    <a:pt x="44946" y="34029"/>
                  </a:cubicBezTo>
                  <a:cubicBezTo>
                    <a:pt x="67839" y="55942"/>
                    <a:pt x="70036" y="82534"/>
                    <a:pt x="71586" y="8213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8" name="Freeform 1397">
              <a:extLst>
                <a:ext uri="{FF2B5EF4-FFF2-40B4-BE49-F238E27FC236}">
                  <a16:creationId xmlns:a16="http://schemas.microsoft.com/office/drawing/2014/main" id="{4BCCCCCC-E9A2-C05C-C429-72BEB3AA2FC0}"/>
                </a:ext>
              </a:extLst>
            </p:cNvPr>
            <p:cNvSpPr/>
            <p:nvPr/>
          </p:nvSpPr>
          <p:spPr>
            <a:xfrm>
              <a:off x="7411098" y="-1540682"/>
              <a:ext cx="86571" cy="258365"/>
            </a:xfrm>
            <a:custGeom>
              <a:avLst/>
              <a:gdLst>
                <a:gd name="connsiteX0" fmla="*/ 1622 w 86571"/>
                <a:gd name="connsiteY0" fmla="*/ 258356 h 258365"/>
                <a:gd name="connsiteX1" fmla="*/ 10419 w 86571"/>
                <a:gd name="connsiteY1" fmla="*/ 216299 h 258365"/>
                <a:gd name="connsiteX2" fmla="*/ 74463 w 86571"/>
                <a:gd name="connsiteY2" fmla="*/ 131993 h 258365"/>
                <a:gd name="connsiteX3" fmla="*/ 60866 w 86571"/>
                <a:gd name="connsiteY3" fmla="*/ 31466 h 258365"/>
                <a:gd name="connsiteX4" fmla="*/ 29896 w 86571"/>
                <a:gd name="connsiteY4" fmla="*/ 20 h 258365"/>
                <a:gd name="connsiteX5" fmla="*/ 57654 w 86571"/>
                <a:gd name="connsiteY5" fmla="*/ 33842 h 258365"/>
                <a:gd name="connsiteX6" fmla="*/ 69663 w 86571"/>
                <a:gd name="connsiteY6" fmla="*/ 129082 h 258365"/>
                <a:gd name="connsiteX7" fmla="*/ 6856 w 86571"/>
                <a:gd name="connsiteY7" fmla="*/ 214678 h 258365"/>
                <a:gd name="connsiteX8" fmla="*/ 1622 w 86571"/>
                <a:gd name="connsiteY8" fmla="*/ 258356 h 25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571" h="258365">
                  <a:moveTo>
                    <a:pt x="1622" y="258356"/>
                  </a:moveTo>
                  <a:cubicBezTo>
                    <a:pt x="3099" y="258467"/>
                    <a:pt x="-1258" y="240763"/>
                    <a:pt x="10419" y="216299"/>
                  </a:cubicBezTo>
                  <a:cubicBezTo>
                    <a:pt x="21311" y="191430"/>
                    <a:pt x="51026" y="167326"/>
                    <a:pt x="74463" y="131993"/>
                  </a:cubicBezTo>
                  <a:cubicBezTo>
                    <a:pt x="101897" y="93528"/>
                    <a:pt x="76263" y="50679"/>
                    <a:pt x="60866" y="31466"/>
                  </a:cubicBezTo>
                  <a:cubicBezTo>
                    <a:pt x="43992" y="9774"/>
                    <a:pt x="30256" y="-515"/>
                    <a:pt x="29896" y="20"/>
                  </a:cubicBezTo>
                  <a:cubicBezTo>
                    <a:pt x="29241" y="665"/>
                    <a:pt x="41896" y="11966"/>
                    <a:pt x="57654" y="33842"/>
                  </a:cubicBezTo>
                  <a:cubicBezTo>
                    <a:pt x="72155" y="54133"/>
                    <a:pt x="95334" y="93528"/>
                    <a:pt x="69663" y="129082"/>
                  </a:cubicBezTo>
                  <a:cubicBezTo>
                    <a:pt x="47269" y="162941"/>
                    <a:pt x="17268" y="188335"/>
                    <a:pt x="6856" y="214678"/>
                  </a:cubicBezTo>
                  <a:cubicBezTo>
                    <a:pt x="-4433" y="240763"/>
                    <a:pt x="1622" y="258826"/>
                    <a:pt x="1622" y="2583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9" name="Freeform 1398">
              <a:extLst>
                <a:ext uri="{FF2B5EF4-FFF2-40B4-BE49-F238E27FC236}">
                  <a16:creationId xmlns:a16="http://schemas.microsoft.com/office/drawing/2014/main" id="{04D90D8B-CC88-2A19-DED2-2456B590D445}"/>
                </a:ext>
              </a:extLst>
            </p:cNvPr>
            <p:cNvSpPr/>
            <p:nvPr/>
          </p:nvSpPr>
          <p:spPr>
            <a:xfrm>
              <a:off x="7430504" y="-1297580"/>
              <a:ext cx="76719" cy="82542"/>
            </a:xfrm>
            <a:custGeom>
              <a:avLst/>
              <a:gdLst>
                <a:gd name="connsiteX0" fmla="*/ 76657 w 76719"/>
                <a:gd name="connsiteY0" fmla="*/ 81526 h 82542"/>
                <a:gd name="connsiteX1" fmla="*/ 21161 w 76719"/>
                <a:gd name="connsiteY1" fmla="*/ 57707 h 82542"/>
                <a:gd name="connsiteX2" fmla="*/ 1942 w 76719"/>
                <a:gd name="connsiteY2" fmla="*/ 37 h 82542"/>
                <a:gd name="connsiteX3" fmla="*/ 16943 w 76719"/>
                <a:gd name="connsiteY3" fmla="*/ 61455 h 82542"/>
                <a:gd name="connsiteX4" fmla="*/ 76657 w 76719"/>
                <a:gd name="connsiteY4" fmla="*/ 81526 h 82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19" h="82542">
                  <a:moveTo>
                    <a:pt x="76657" y="81526"/>
                  </a:moveTo>
                  <a:cubicBezTo>
                    <a:pt x="77986" y="78293"/>
                    <a:pt x="44709" y="83653"/>
                    <a:pt x="21161" y="57707"/>
                  </a:cubicBezTo>
                  <a:cubicBezTo>
                    <a:pt x="-763" y="31050"/>
                    <a:pt x="4176" y="-792"/>
                    <a:pt x="1942" y="37"/>
                  </a:cubicBezTo>
                  <a:cubicBezTo>
                    <a:pt x="1324" y="-1261"/>
                    <a:pt x="-7150" y="31520"/>
                    <a:pt x="16943" y="61455"/>
                  </a:cubicBezTo>
                  <a:cubicBezTo>
                    <a:pt x="43767" y="90055"/>
                    <a:pt x="78383" y="81130"/>
                    <a:pt x="76657" y="8152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0" name="Freeform 1399">
              <a:extLst>
                <a:ext uri="{FF2B5EF4-FFF2-40B4-BE49-F238E27FC236}">
                  <a16:creationId xmlns:a16="http://schemas.microsoft.com/office/drawing/2014/main" id="{108F2676-C44E-5D2A-7347-48A3B13EFF12}"/>
                </a:ext>
              </a:extLst>
            </p:cNvPr>
            <p:cNvSpPr/>
            <p:nvPr/>
          </p:nvSpPr>
          <p:spPr>
            <a:xfrm>
              <a:off x="7384741" y="-1486169"/>
              <a:ext cx="108761" cy="377050"/>
            </a:xfrm>
            <a:custGeom>
              <a:avLst/>
              <a:gdLst>
                <a:gd name="connsiteX0" fmla="*/ 65881 w 108761"/>
                <a:gd name="connsiteY0" fmla="*/ 370863 h 377050"/>
                <a:gd name="connsiteX1" fmla="*/ 83364 w 108761"/>
                <a:gd name="connsiteY1" fmla="*/ 376399 h 377050"/>
                <a:gd name="connsiteX2" fmla="*/ 108389 w 108761"/>
                <a:gd name="connsiteY2" fmla="*/ 334416 h 377050"/>
                <a:gd name="connsiteX3" fmla="*/ 5548 w 108761"/>
                <a:gd name="connsiteY3" fmla="*/ 206542 h 377050"/>
                <a:gd name="connsiteX4" fmla="*/ 79976 w 108761"/>
                <a:gd name="connsiteY4" fmla="*/ 58588 h 377050"/>
                <a:gd name="connsiteX5" fmla="*/ 46007 w 108761"/>
                <a:gd name="connsiteY5" fmla="*/ 16 h 377050"/>
                <a:gd name="connsiteX6" fmla="*/ 76044 w 108761"/>
                <a:gd name="connsiteY6" fmla="*/ 58164 h 377050"/>
                <a:gd name="connsiteX7" fmla="*/ 0 w 108761"/>
                <a:gd name="connsiteY7" fmla="*/ 207187 h 377050"/>
                <a:gd name="connsiteX8" fmla="*/ 104383 w 108761"/>
                <a:gd name="connsiteY8" fmla="*/ 334701 h 377050"/>
                <a:gd name="connsiteX9" fmla="*/ 82792 w 108761"/>
                <a:gd name="connsiteY9" fmla="*/ 374317 h 377050"/>
                <a:gd name="connsiteX10" fmla="*/ 65881 w 108761"/>
                <a:gd name="connsiteY10" fmla="*/ 370863 h 377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761" h="377050">
                  <a:moveTo>
                    <a:pt x="65881" y="370863"/>
                  </a:moveTo>
                  <a:cubicBezTo>
                    <a:pt x="65189" y="370320"/>
                    <a:pt x="69841" y="379531"/>
                    <a:pt x="83364" y="376399"/>
                  </a:cubicBezTo>
                  <a:cubicBezTo>
                    <a:pt x="96168" y="374852"/>
                    <a:pt x="111343" y="357296"/>
                    <a:pt x="108389" y="334416"/>
                  </a:cubicBezTo>
                  <a:cubicBezTo>
                    <a:pt x="107817" y="280984"/>
                    <a:pt x="19108" y="272095"/>
                    <a:pt x="5548" y="206542"/>
                  </a:cubicBezTo>
                  <a:cubicBezTo>
                    <a:pt x="7071" y="140371"/>
                    <a:pt x="78500" y="106521"/>
                    <a:pt x="79976" y="58588"/>
                  </a:cubicBezTo>
                  <a:cubicBezTo>
                    <a:pt x="80770" y="10599"/>
                    <a:pt x="42693" y="-490"/>
                    <a:pt x="46007" y="16"/>
                  </a:cubicBezTo>
                  <a:cubicBezTo>
                    <a:pt x="42259" y="698"/>
                    <a:pt x="78278" y="13722"/>
                    <a:pt x="76044" y="58164"/>
                  </a:cubicBezTo>
                  <a:cubicBezTo>
                    <a:pt x="74853" y="103279"/>
                    <a:pt x="2880" y="134651"/>
                    <a:pt x="0" y="207187"/>
                  </a:cubicBezTo>
                  <a:cubicBezTo>
                    <a:pt x="16911" y="278865"/>
                    <a:pt x="104752" y="285479"/>
                    <a:pt x="104383" y="334701"/>
                  </a:cubicBezTo>
                  <a:cubicBezTo>
                    <a:pt x="107521" y="356107"/>
                    <a:pt x="94543" y="372051"/>
                    <a:pt x="82792" y="374317"/>
                  </a:cubicBezTo>
                  <a:cubicBezTo>
                    <a:pt x="70561" y="377734"/>
                    <a:pt x="66130" y="370209"/>
                    <a:pt x="65881" y="37086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1" name="Freeform 1400">
              <a:extLst>
                <a:ext uri="{FF2B5EF4-FFF2-40B4-BE49-F238E27FC236}">
                  <a16:creationId xmlns:a16="http://schemas.microsoft.com/office/drawing/2014/main" id="{D12401A4-CD23-A261-FD06-CAB351B4259E}"/>
                </a:ext>
              </a:extLst>
            </p:cNvPr>
            <p:cNvSpPr/>
            <p:nvPr/>
          </p:nvSpPr>
          <p:spPr>
            <a:xfrm>
              <a:off x="7471257" y="-1220402"/>
              <a:ext cx="48547" cy="121151"/>
            </a:xfrm>
            <a:custGeom>
              <a:avLst/>
              <a:gdLst>
                <a:gd name="connsiteX0" fmla="*/ 3918 w 48547"/>
                <a:gd name="connsiteY0" fmla="*/ 120312 h 121151"/>
                <a:gd name="connsiteX1" fmla="*/ 48485 w 48547"/>
                <a:gd name="connsiteY1" fmla="*/ 60368 h 121151"/>
                <a:gd name="connsiteX2" fmla="*/ 161 w 48547"/>
                <a:gd name="connsiteY2" fmla="*/ 138 h 121151"/>
                <a:gd name="connsiteX3" fmla="*/ 42891 w 48547"/>
                <a:gd name="connsiteY3" fmla="*/ 60764 h 121151"/>
                <a:gd name="connsiteX4" fmla="*/ 3918 w 48547"/>
                <a:gd name="connsiteY4" fmla="*/ 120312 h 121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47" h="121151">
                  <a:moveTo>
                    <a:pt x="3918" y="120312"/>
                  </a:moveTo>
                  <a:cubicBezTo>
                    <a:pt x="1324" y="124918"/>
                    <a:pt x="50544" y="111350"/>
                    <a:pt x="48485" y="60368"/>
                  </a:cubicBezTo>
                  <a:cubicBezTo>
                    <a:pt x="43113" y="11154"/>
                    <a:pt x="-2211" y="-1510"/>
                    <a:pt x="161" y="138"/>
                  </a:cubicBezTo>
                  <a:cubicBezTo>
                    <a:pt x="-2903" y="1327"/>
                    <a:pt x="38635" y="16331"/>
                    <a:pt x="42891" y="60764"/>
                  </a:cubicBezTo>
                  <a:cubicBezTo>
                    <a:pt x="45199" y="106533"/>
                    <a:pt x="1611" y="121574"/>
                    <a:pt x="3918" y="12031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2" name="Freeform 1401">
              <a:extLst>
                <a:ext uri="{FF2B5EF4-FFF2-40B4-BE49-F238E27FC236}">
                  <a16:creationId xmlns:a16="http://schemas.microsoft.com/office/drawing/2014/main" id="{C43E0809-7C32-7550-A217-9B2B547B502B}"/>
                </a:ext>
              </a:extLst>
            </p:cNvPr>
            <p:cNvSpPr/>
            <p:nvPr/>
          </p:nvSpPr>
          <p:spPr>
            <a:xfrm>
              <a:off x="6828941" y="-1560088"/>
              <a:ext cx="172000" cy="484004"/>
            </a:xfrm>
            <a:custGeom>
              <a:avLst/>
              <a:gdLst>
                <a:gd name="connsiteX0" fmla="*/ 97035 w 172000"/>
                <a:gd name="connsiteY0" fmla="*/ 0 h 484004"/>
                <a:gd name="connsiteX1" fmla="*/ 10422 w 172000"/>
                <a:gd name="connsiteY1" fmla="*/ 47998 h 484004"/>
                <a:gd name="connsiteX2" fmla="*/ 46837 w 172000"/>
                <a:gd name="connsiteY2" fmla="*/ 238432 h 484004"/>
                <a:gd name="connsiteX3" fmla="*/ 41216 w 172000"/>
                <a:gd name="connsiteY3" fmla="*/ 346199 h 484004"/>
                <a:gd name="connsiteX4" fmla="*/ 29354 w 172000"/>
                <a:gd name="connsiteY4" fmla="*/ 304280 h 484004"/>
                <a:gd name="connsiteX5" fmla="*/ 49007 w 172000"/>
                <a:gd name="connsiteY5" fmla="*/ 322343 h 484004"/>
                <a:gd name="connsiteX6" fmla="*/ 29059 w 172000"/>
                <a:gd name="connsiteY6" fmla="*/ 296690 h 484004"/>
                <a:gd name="connsiteX7" fmla="*/ 34976 w 172000"/>
                <a:gd name="connsiteY7" fmla="*/ 364869 h 484004"/>
                <a:gd name="connsiteX8" fmla="*/ 10163 w 172000"/>
                <a:gd name="connsiteY8" fmla="*/ 428875 h 484004"/>
                <a:gd name="connsiteX9" fmla="*/ 94579 w 172000"/>
                <a:gd name="connsiteY9" fmla="*/ 476118 h 484004"/>
                <a:gd name="connsiteX10" fmla="*/ 83364 w 172000"/>
                <a:gd name="connsiteY10" fmla="*/ 427798 h 484004"/>
                <a:gd name="connsiteX11" fmla="*/ 88995 w 172000"/>
                <a:gd name="connsiteY11" fmla="*/ 466980 h 484004"/>
                <a:gd name="connsiteX12" fmla="*/ 77059 w 172000"/>
                <a:gd name="connsiteY12" fmla="*/ 405673 h 484004"/>
                <a:gd name="connsiteX13" fmla="*/ 171962 w 172000"/>
                <a:gd name="connsiteY13" fmla="*/ 308020 h 484004"/>
                <a:gd name="connsiteX14" fmla="*/ 119789 w 172000"/>
                <a:gd name="connsiteY14" fmla="*/ 124595 h 484004"/>
                <a:gd name="connsiteX15" fmla="*/ 97035 w 172000"/>
                <a:gd name="connsiteY15" fmla="*/ 0 h 484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2000" h="484004">
                  <a:moveTo>
                    <a:pt x="97035" y="0"/>
                  </a:moveTo>
                  <a:cubicBezTo>
                    <a:pt x="97035" y="0"/>
                    <a:pt x="29132" y="1621"/>
                    <a:pt x="10422" y="47998"/>
                  </a:cubicBezTo>
                  <a:cubicBezTo>
                    <a:pt x="-8299" y="94337"/>
                    <a:pt x="-4976" y="177346"/>
                    <a:pt x="46837" y="238432"/>
                  </a:cubicBezTo>
                  <a:cubicBezTo>
                    <a:pt x="98650" y="299491"/>
                    <a:pt x="86105" y="348640"/>
                    <a:pt x="41216" y="346199"/>
                  </a:cubicBezTo>
                  <a:cubicBezTo>
                    <a:pt x="-3711" y="343785"/>
                    <a:pt x="16726" y="301904"/>
                    <a:pt x="29354" y="304280"/>
                  </a:cubicBezTo>
                  <a:cubicBezTo>
                    <a:pt x="42046" y="306583"/>
                    <a:pt x="49007" y="322343"/>
                    <a:pt x="49007" y="322343"/>
                  </a:cubicBezTo>
                  <a:cubicBezTo>
                    <a:pt x="49007" y="322343"/>
                    <a:pt x="51416" y="298956"/>
                    <a:pt x="29059" y="296690"/>
                  </a:cubicBezTo>
                  <a:cubicBezTo>
                    <a:pt x="6710" y="294425"/>
                    <a:pt x="-18176" y="348713"/>
                    <a:pt x="34976" y="364869"/>
                  </a:cubicBezTo>
                  <a:cubicBezTo>
                    <a:pt x="34976" y="364869"/>
                    <a:pt x="5335" y="391930"/>
                    <a:pt x="10163" y="428875"/>
                  </a:cubicBezTo>
                  <a:cubicBezTo>
                    <a:pt x="14963" y="465866"/>
                    <a:pt x="74963" y="499863"/>
                    <a:pt x="94579" y="476118"/>
                  </a:cubicBezTo>
                  <a:cubicBezTo>
                    <a:pt x="114195" y="452335"/>
                    <a:pt x="83364" y="427798"/>
                    <a:pt x="83364" y="427798"/>
                  </a:cubicBezTo>
                  <a:cubicBezTo>
                    <a:pt x="83364" y="427798"/>
                    <a:pt x="101715" y="458599"/>
                    <a:pt x="88995" y="466980"/>
                  </a:cubicBezTo>
                  <a:cubicBezTo>
                    <a:pt x="76367" y="475326"/>
                    <a:pt x="43773" y="425928"/>
                    <a:pt x="77059" y="405673"/>
                  </a:cubicBezTo>
                  <a:cubicBezTo>
                    <a:pt x="110263" y="385483"/>
                    <a:pt x="173799" y="353282"/>
                    <a:pt x="171962" y="308020"/>
                  </a:cubicBezTo>
                  <a:cubicBezTo>
                    <a:pt x="170162" y="262795"/>
                    <a:pt x="88090" y="161079"/>
                    <a:pt x="119789" y="124595"/>
                  </a:cubicBezTo>
                  <a:cubicBezTo>
                    <a:pt x="151442" y="88074"/>
                    <a:pt x="124506" y="4891"/>
                    <a:pt x="97035" y="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3" name="Freeform 1402">
              <a:extLst>
                <a:ext uri="{FF2B5EF4-FFF2-40B4-BE49-F238E27FC236}">
                  <a16:creationId xmlns:a16="http://schemas.microsoft.com/office/drawing/2014/main" id="{BB83D03F-9F0D-F4AA-4DE1-CF5A8786E244}"/>
                </a:ext>
              </a:extLst>
            </p:cNvPr>
            <p:cNvSpPr/>
            <p:nvPr/>
          </p:nvSpPr>
          <p:spPr>
            <a:xfrm>
              <a:off x="6840062" y="-1557003"/>
              <a:ext cx="98042" cy="246473"/>
            </a:xfrm>
            <a:custGeom>
              <a:avLst/>
              <a:gdLst>
                <a:gd name="connsiteX0" fmla="*/ 97775 w 98042"/>
                <a:gd name="connsiteY0" fmla="*/ 246474 h 246473"/>
                <a:gd name="connsiteX1" fmla="*/ 67488 w 98042"/>
                <a:gd name="connsiteY1" fmla="*/ 211639 h 246473"/>
                <a:gd name="connsiteX2" fmla="*/ 1386 w 98042"/>
                <a:gd name="connsiteY2" fmla="*/ 120147 h 246473"/>
                <a:gd name="connsiteX3" fmla="*/ 40580 w 98042"/>
                <a:gd name="connsiteY3" fmla="*/ 16737 h 246473"/>
                <a:gd name="connsiteX4" fmla="*/ 84611 w 98042"/>
                <a:gd name="connsiteY4" fmla="*/ 148 h 246473"/>
                <a:gd name="connsiteX5" fmla="*/ 42962 w 98042"/>
                <a:gd name="connsiteY5" fmla="*/ 19869 h 246473"/>
                <a:gd name="connsiteX6" fmla="*/ 6943 w 98042"/>
                <a:gd name="connsiteY6" fmla="*/ 119134 h 246473"/>
                <a:gd name="connsiteX7" fmla="*/ 70193 w 98042"/>
                <a:gd name="connsiteY7" fmla="*/ 208728 h 246473"/>
                <a:gd name="connsiteX8" fmla="*/ 97775 w 98042"/>
                <a:gd name="connsiteY8" fmla="*/ 246474 h 246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042" h="246473">
                  <a:moveTo>
                    <a:pt x="97775" y="246474"/>
                  </a:moveTo>
                  <a:cubicBezTo>
                    <a:pt x="97775" y="246216"/>
                    <a:pt x="90667" y="229959"/>
                    <a:pt x="67488" y="211639"/>
                  </a:cubicBezTo>
                  <a:cubicBezTo>
                    <a:pt x="47005" y="192609"/>
                    <a:pt x="11161" y="166164"/>
                    <a:pt x="1386" y="120147"/>
                  </a:cubicBezTo>
                  <a:cubicBezTo>
                    <a:pt x="-5749" y="74554"/>
                    <a:pt x="15777" y="33142"/>
                    <a:pt x="40580" y="16737"/>
                  </a:cubicBezTo>
                  <a:cubicBezTo>
                    <a:pt x="65282" y="-386"/>
                    <a:pt x="84935" y="-386"/>
                    <a:pt x="84611" y="148"/>
                  </a:cubicBezTo>
                  <a:cubicBezTo>
                    <a:pt x="85082" y="1161"/>
                    <a:pt x="66002" y="2635"/>
                    <a:pt x="42962" y="19869"/>
                  </a:cubicBezTo>
                  <a:cubicBezTo>
                    <a:pt x="19885" y="36200"/>
                    <a:pt x="204" y="76101"/>
                    <a:pt x="6943" y="119134"/>
                  </a:cubicBezTo>
                  <a:cubicBezTo>
                    <a:pt x="15924" y="162241"/>
                    <a:pt x="50106" y="188906"/>
                    <a:pt x="70193" y="208728"/>
                  </a:cubicBezTo>
                  <a:cubicBezTo>
                    <a:pt x="92836" y="227757"/>
                    <a:pt x="99538" y="246216"/>
                    <a:pt x="97775" y="24647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4" name="Freeform 1403">
              <a:extLst>
                <a:ext uri="{FF2B5EF4-FFF2-40B4-BE49-F238E27FC236}">
                  <a16:creationId xmlns:a16="http://schemas.microsoft.com/office/drawing/2014/main" id="{DF7CFFEC-6605-5A4F-BEF4-D6F5B8A5EAFE}"/>
                </a:ext>
              </a:extLst>
            </p:cNvPr>
            <p:cNvSpPr/>
            <p:nvPr/>
          </p:nvSpPr>
          <p:spPr>
            <a:xfrm>
              <a:off x="6865130" y="-1537431"/>
              <a:ext cx="74094" cy="80360"/>
            </a:xfrm>
            <a:custGeom>
              <a:avLst/>
              <a:gdLst>
                <a:gd name="connsiteX0" fmla="*/ 549 w 74094"/>
                <a:gd name="connsiteY0" fmla="*/ 80348 h 80360"/>
                <a:gd name="connsiteX1" fmla="*/ 24531 w 74094"/>
                <a:gd name="connsiteY1" fmla="*/ 28933 h 80360"/>
                <a:gd name="connsiteX2" fmla="*/ 74073 w 74094"/>
                <a:gd name="connsiteY2" fmla="*/ 149 h 80360"/>
                <a:gd name="connsiteX3" fmla="*/ 28426 w 74094"/>
                <a:gd name="connsiteY3" fmla="*/ 32931 h 80360"/>
                <a:gd name="connsiteX4" fmla="*/ 549 w 74094"/>
                <a:gd name="connsiteY4" fmla="*/ 80348 h 80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094" h="80360">
                  <a:moveTo>
                    <a:pt x="549" y="80348"/>
                  </a:moveTo>
                  <a:cubicBezTo>
                    <a:pt x="-1140" y="81039"/>
                    <a:pt x="-383" y="51564"/>
                    <a:pt x="24531" y="28933"/>
                  </a:cubicBezTo>
                  <a:cubicBezTo>
                    <a:pt x="48190" y="6625"/>
                    <a:pt x="73824" y="-1214"/>
                    <a:pt x="74073" y="149"/>
                  </a:cubicBezTo>
                  <a:cubicBezTo>
                    <a:pt x="74904" y="1623"/>
                    <a:pt x="50922" y="11626"/>
                    <a:pt x="28426" y="32931"/>
                  </a:cubicBezTo>
                  <a:cubicBezTo>
                    <a:pt x="4915" y="54226"/>
                    <a:pt x="2100" y="80744"/>
                    <a:pt x="549" y="8034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5" name="Freeform 1404">
              <a:extLst>
                <a:ext uri="{FF2B5EF4-FFF2-40B4-BE49-F238E27FC236}">
                  <a16:creationId xmlns:a16="http://schemas.microsoft.com/office/drawing/2014/main" id="{5EB2B26C-ADF0-9E55-85A2-2FE5D2ECCBC4}"/>
                </a:ext>
              </a:extLst>
            </p:cNvPr>
            <p:cNvSpPr/>
            <p:nvPr/>
          </p:nvSpPr>
          <p:spPr>
            <a:xfrm>
              <a:off x="6879079" y="-1518157"/>
              <a:ext cx="82841" cy="258980"/>
            </a:xfrm>
            <a:custGeom>
              <a:avLst/>
              <a:gdLst>
                <a:gd name="connsiteX0" fmla="*/ 80894 w 82841"/>
                <a:gd name="connsiteY0" fmla="*/ 258969 h 258980"/>
                <a:gd name="connsiteX1" fmla="*/ 73103 w 82841"/>
                <a:gd name="connsiteY1" fmla="*/ 216765 h 258980"/>
                <a:gd name="connsiteX2" fmla="*/ 11191 w 82841"/>
                <a:gd name="connsiteY2" fmla="*/ 130947 h 258980"/>
                <a:gd name="connsiteX3" fmla="*/ 27244 w 82841"/>
                <a:gd name="connsiteY3" fmla="*/ 30743 h 258980"/>
                <a:gd name="connsiteX4" fmla="*/ 58970 w 82841"/>
                <a:gd name="connsiteY4" fmla="*/ 15 h 258980"/>
                <a:gd name="connsiteX5" fmla="*/ 30382 w 82841"/>
                <a:gd name="connsiteY5" fmla="*/ 33193 h 258980"/>
                <a:gd name="connsiteX6" fmla="*/ 16065 w 82841"/>
                <a:gd name="connsiteY6" fmla="*/ 128110 h 258980"/>
                <a:gd name="connsiteX7" fmla="*/ 76749 w 82841"/>
                <a:gd name="connsiteY7" fmla="*/ 215217 h 258980"/>
                <a:gd name="connsiteX8" fmla="*/ 80894 w 82841"/>
                <a:gd name="connsiteY8" fmla="*/ 258969 h 25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41" h="258980">
                  <a:moveTo>
                    <a:pt x="80894" y="258969"/>
                  </a:moveTo>
                  <a:cubicBezTo>
                    <a:pt x="79416" y="259107"/>
                    <a:pt x="84254" y="241441"/>
                    <a:pt x="73103" y="216765"/>
                  </a:cubicBezTo>
                  <a:cubicBezTo>
                    <a:pt x="62829" y="191610"/>
                    <a:pt x="33733" y="166750"/>
                    <a:pt x="11191" y="130947"/>
                  </a:cubicBezTo>
                  <a:cubicBezTo>
                    <a:pt x="-15274" y="91764"/>
                    <a:pt x="11450" y="49560"/>
                    <a:pt x="27244" y="30743"/>
                  </a:cubicBezTo>
                  <a:cubicBezTo>
                    <a:pt x="44690" y="9484"/>
                    <a:pt x="58647" y="-445"/>
                    <a:pt x="58970" y="15"/>
                  </a:cubicBezTo>
                  <a:cubicBezTo>
                    <a:pt x="59626" y="706"/>
                    <a:pt x="46675" y="11713"/>
                    <a:pt x="30382" y="33193"/>
                  </a:cubicBezTo>
                  <a:cubicBezTo>
                    <a:pt x="15345" y="53125"/>
                    <a:pt x="-8674" y="91912"/>
                    <a:pt x="16065" y="128110"/>
                  </a:cubicBezTo>
                  <a:cubicBezTo>
                    <a:pt x="37592" y="162504"/>
                    <a:pt x="66974" y="188626"/>
                    <a:pt x="76749" y="215217"/>
                  </a:cubicBezTo>
                  <a:cubicBezTo>
                    <a:pt x="87383" y="241551"/>
                    <a:pt x="80856" y="259503"/>
                    <a:pt x="80894" y="2589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6" name="Freeform 1405">
              <a:extLst>
                <a:ext uri="{FF2B5EF4-FFF2-40B4-BE49-F238E27FC236}">
                  <a16:creationId xmlns:a16="http://schemas.microsoft.com/office/drawing/2014/main" id="{8E8CF6E1-D473-4BC3-B953-E077A85E3061}"/>
                </a:ext>
              </a:extLst>
            </p:cNvPr>
            <p:cNvSpPr/>
            <p:nvPr/>
          </p:nvSpPr>
          <p:spPr>
            <a:xfrm>
              <a:off x="6863856" y="-1274849"/>
              <a:ext cx="78371" cy="80937"/>
            </a:xfrm>
            <a:custGeom>
              <a:avLst/>
              <a:gdLst>
                <a:gd name="connsiteX0" fmla="*/ 61 w 78371"/>
                <a:gd name="connsiteY0" fmla="*/ 79630 h 80937"/>
                <a:gd name="connsiteX1" fmla="*/ 56166 w 78371"/>
                <a:gd name="connsiteY1" fmla="*/ 57210 h 80937"/>
                <a:gd name="connsiteX2" fmla="*/ 76760 w 78371"/>
                <a:gd name="connsiteY2" fmla="*/ 39 h 80937"/>
                <a:gd name="connsiteX3" fmla="*/ 60274 w 78371"/>
                <a:gd name="connsiteY3" fmla="*/ 61033 h 80937"/>
                <a:gd name="connsiteX4" fmla="*/ 61 w 78371"/>
                <a:gd name="connsiteY4" fmla="*/ 79630 h 80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371" h="80937">
                  <a:moveTo>
                    <a:pt x="61" y="79630"/>
                  </a:moveTo>
                  <a:cubicBezTo>
                    <a:pt x="-1167" y="76387"/>
                    <a:pt x="31971" y="82512"/>
                    <a:pt x="56166" y="57210"/>
                  </a:cubicBezTo>
                  <a:cubicBezTo>
                    <a:pt x="78735" y="31061"/>
                    <a:pt x="74554" y="-855"/>
                    <a:pt x="76760" y="39"/>
                  </a:cubicBezTo>
                  <a:cubicBezTo>
                    <a:pt x="77406" y="-1288"/>
                    <a:pt x="85049" y="31705"/>
                    <a:pt x="60274" y="61033"/>
                  </a:cubicBezTo>
                  <a:cubicBezTo>
                    <a:pt x="32766" y="88951"/>
                    <a:pt x="-1638" y="79197"/>
                    <a:pt x="61" y="796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7" name="Freeform 1406">
              <a:extLst>
                <a:ext uri="{FF2B5EF4-FFF2-40B4-BE49-F238E27FC236}">
                  <a16:creationId xmlns:a16="http://schemas.microsoft.com/office/drawing/2014/main" id="{997B33DF-B7EA-39E4-6984-98758FE63FE2}"/>
                </a:ext>
              </a:extLst>
            </p:cNvPr>
            <p:cNvSpPr/>
            <p:nvPr/>
          </p:nvSpPr>
          <p:spPr>
            <a:xfrm>
              <a:off x="6875837" y="-1463351"/>
              <a:ext cx="111976" cy="376141"/>
            </a:xfrm>
            <a:custGeom>
              <a:avLst/>
              <a:gdLst>
                <a:gd name="connsiteX0" fmla="*/ 42098 w 111976"/>
                <a:gd name="connsiteY0" fmla="*/ 370243 h 376141"/>
                <a:gd name="connsiteX1" fmla="*/ 24569 w 111976"/>
                <a:gd name="connsiteY1" fmla="*/ 375355 h 376141"/>
                <a:gd name="connsiteX2" fmla="*/ 523 w 111976"/>
                <a:gd name="connsiteY2" fmla="*/ 332718 h 376141"/>
                <a:gd name="connsiteX3" fmla="*/ 106456 w 111976"/>
                <a:gd name="connsiteY3" fmla="*/ 207432 h 376141"/>
                <a:gd name="connsiteX4" fmla="*/ 35710 w 111976"/>
                <a:gd name="connsiteY4" fmla="*/ 57682 h 376141"/>
                <a:gd name="connsiteX5" fmla="*/ 71120 w 111976"/>
                <a:gd name="connsiteY5" fmla="*/ 13 h 376141"/>
                <a:gd name="connsiteX6" fmla="*/ 39643 w 111976"/>
                <a:gd name="connsiteY6" fmla="*/ 57397 h 376141"/>
                <a:gd name="connsiteX7" fmla="*/ 111976 w 111976"/>
                <a:gd name="connsiteY7" fmla="*/ 208224 h 376141"/>
                <a:gd name="connsiteX8" fmla="*/ 4482 w 111976"/>
                <a:gd name="connsiteY8" fmla="*/ 333151 h 376141"/>
                <a:gd name="connsiteX9" fmla="*/ 25114 w 111976"/>
                <a:gd name="connsiteY9" fmla="*/ 373301 h 376141"/>
                <a:gd name="connsiteX10" fmla="*/ 42098 w 111976"/>
                <a:gd name="connsiteY10" fmla="*/ 370243 h 37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976" h="376141">
                  <a:moveTo>
                    <a:pt x="42098" y="370243"/>
                  </a:moveTo>
                  <a:cubicBezTo>
                    <a:pt x="42856" y="369736"/>
                    <a:pt x="37944" y="378809"/>
                    <a:pt x="24569" y="375355"/>
                  </a:cubicBezTo>
                  <a:cubicBezTo>
                    <a:pt x="11766" y="373513"/>
                    <a:pt x="-2976" y="355561"/>
                    <a:pt x="523" y="332718"/>
                  </a:cubicBezTo>
                  <a:cubicBezTo>
                    <a:pt x="2470" y="279396"/>
                    <a:pt x="91280" y="272700"/>
                    <a:pt x="106456" y="207432"/>
                  </a:cubicBezTo>
                  <a:cubicBezTo>
                    <a:pt x="106604" y="141271"/>
                    <a:pt x="35997" y="105643"/>
                    <a:pt x="35710" y="57682"/>
                  </a:cubicBezTo>
                  <a:cubicBezTo>
                    <a:pt x="36144" y="9685"/>
                    <a:pt x="74471" y="-420"/>
                    <a:pt x="71120" y="13"/>
                  </a:cubicBezTo>
                  <a:cubicBezTo>
                    <a:pt x="74905" y="768"/>
                    <a:pt x="38600" y="12964"/>
                    <a:pt x="39643" y="57397"/>
                  </a:cubicBezTo>
                  <a:cubicBezTo>
                    <a:pt x="39791" y="102521"/>
                    <a:pt x="110896" y="135615"/>
                    <a:pt x="111976" y="208224"/>
                  </a:cubicBezTo>
                  <a:cubicBezTo>
                    <a:pt x="93367" y="279498"/>
                    <a:pt x="5350" y="283928"/>
                    <a:pt x="4482" y="333151"/>
                  </a:cubicBezTo>
                  <a:cubicBezTo>
                    <a:pt x="846" y="354483"/>
                    <a:pt x="13464" y="370713"/>
                    <a:pt x="25114" y="373301"/>
                  </a:cubicBezTo>
                  <a:cubicBezTo>
                    <a:pt x="37261" y="377004"/>
                    <a:pt x="41914" y="369561"/>
                    <a:pt x="42098" y="37024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 name="Freeform 70">
              <a:extLst>
                <a:ext uri="{FF2B5EF4-FFF2-40B4-BE49-F238E27FC236}">
                  <a16:creationId xmlns:a16="http://schemas.microsoft.com/office/drawing/2014/main" id="{B98D3504-7DEF-26FB-423C-21C4ACF8CBA5}"/>
                </a:ext>
              </a:extLst>
            </p:cNvPr>
            <p:cNvSpPr/>
            <p:nvPr/>
          </p:nvSpPr>
          <p:spPr>
            <a:xfrm>
              <a:off x="6849798" y="-1198633"/>
              <a:ext cx="50081" cy="120986"/>
            </a:xfrm>
            <a:custGeom>
              <a:avLst/>
              <a:gdLst>
                <a:gd name="connsiteX0" fmla="*/ 43288 w 50081"/>
                <a:gd name="connsiteY0" fmla="*/ 120171 h 120986"/>
                <a:gd name="connsiteX1" fmla="*/ 161 w 50081"/>
                <a:gd name="connsiteY1" fmla="*/ 59112 h 120986"/>
                <a:gd name="connsiteX2" fmla="*/ 49925 w 50081"/>
                <a:gd name="connsiteY2" fmla="*/ 144 h 120986"/>
                <a:gd name="connsiteX3" fmla="*/ 5792 w 50081"/>
                <a:gd name="connsiteY3" fmla="*/ 59619 h 120986"/>
                <a:gd name="connsiteX4" fmla="*/ 43288 w 50081"/>
                <a:gd name="connsiteY4" fmla="*/ 120171 h 120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81" h="120986">
                  <a:moveTo>
                    <a:pt x="43288" y="120171"/>
                  </a:moveTo>
                  <a:cubicBezTo>
                    <a:pt x="45744" y="124850"/>
                    <a:pt x="-3152" y="110021"/>
                    <a:pt x="161" y="59112"/>
                  </a:cubicBezTo>
                  <a:cubicBezTo>
                    <a:pt x="6762" y="10074"/>
                    <a:pt x="52408" y="-1477"/>
                    <a:pt x="49925" y="144"/>
                  </a:cubicBezTo>
                  <a:cubicBezTo>
                    <a:pt x="52953" y="1360"/>
                    <a:pt x="11091" y="15324"/>
                    <a:pt x="5792" y="59619"/>
                  </a:cubicBezTo>
                  <a:cubicBezTo>
                    <a:pt x="2294" y="105342"/>
                    <a:pt x="45559" y="121497"/>
                    <a:pt x="43288" y="12017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 name="Freeform 107">
              <a:extLst>
                <a:ext uri="{FF2B5EF4-FFF2-40B4-BE49-F238E27FC236}">
                  <a16:creationId xmlns:a16="http://schemas.microsoft.com/office/drawing/2014/main" id="{258475F3-F39C-397D-D3CE-57DDB8FC2632}"/>
                </a:ext>
              </a:extLst>
            </p:cNvPr>
            <p:cNvSpPr/>
            <p:nvPr/>
          </p:nvSpPr>
          <p:spPr>
            <a:xfrm>
              <a:off x="7364303" y="-1263988"/>
              <a:ext cx="246417" cy="153184"/>
            </a:xfrm>
            <a:custGeom>
              <a:avLst/>
              <a:gdLst>
                <a:gd name="connsiteX0" fmla="*/ 246409 w 246417"/>
                <a:gd name="connsiteY0" fmla="*/ 151308 h 153184"/>
                <a:gd name="connsiteX1" fmla="*/ 209671 w 246417"/>
                <a:gd name="connsiteY1" fmla="*/ 132490 h 153184"/>
                <a:gd name="connsiteX2" fmla="*/ 123925 w 246417"/>
                <a:gd name="connsiteY2" fmla="*/ 80495 h 153184"/>
                <a:gd name="connsiteX3" fmla="*/ 176 w 246417"/>
                <a:gd name="connsiteY3" fmla="*/ 370 h 153184"/>
                <a:gd name="connsiteX4" fmla="*/ 112922 w 246417"/>
                <a:gd name="connsiteY4" fmla="*/ 96761 h 153184"/>
                <a:gd name="connsiteX5" fmla="*/ 202711 w 246417"/>
                <a:gd name="connsiteY5" fmla="*/ 145588 h 153184"/>
                <a:gd name="connsiteX6" fmla="*/ 246409 w 246417"/>
                <a:gd name="connsiteY6" fmla="*/ 151308 h 153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417" h="153184">
                  <a:moveTo>
                    <a:pt x="246409" y="151308"/>
                  </a:moveTo>
                  <a:cubicBezTo>
                    <a:pt x="246807" y="148001"/>
                    <a:pt x="232102" y="144612"/>
                    <a:pt x="209671" y="132490"/>
                  </a:cubicBezTo>
                  <a:cubicBezTo>
                    <a:pt x="187240" y="120829"/>
                    <a:pt x="156879" y="102159"/>
                    <a:pt x="123925" y="80495"/>
                  </a:cubicBezTo>
                  <a:cubicBezTo>
                    <a:pt x="57934" y="36642"/>
                    <a:pt x="3813" y="-4337"/>
                    <a:pt x="176" y="370"/>
                  </a:cubicBezTo>
                  <a:cubicBezTo>
                    <a:pt x="-3360" y="4938"/>
                    <a:pt x="46865" y="51287"/>
                    <a:pt x="112922" y="96761"/>
                  </a:cubicBezTo>
                  <a:cubicBezTo>
                    <a:pt x="145414" y="119070"/>
                    <a:pt x="177400" y="136552"/>
                    <a:pt x="202711" y="145588"/>
                  </a:cubicBezTo>
                  <a:cubicBezTo>
                    <a:pt x="228021" y="155158"/>
                    <a:pt x="246308" y="153933"/>
                    <a:pt x="246409" y="15130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9" name="Freeform 108">
              <a:extLst>
                <a:ext uri="{FF2B5EF4-FFF2-40B4-BE49-F238E27FC236}">
                  <a16:creationId xmlns:a16="http://schemas.microsoft.com/office/drawing/2014/main" id="{066AA5B0-B0DF-EA6A-ED63-0D9A994CF028}"/>
                </a:ext>
              </a:extLst>
            </p:cNvPr>
            <p:cNvSpPr/>
            <p:nvPr/>
          </p:nvSpPr>
          <p:spPr>
            <a:xfrm>
              <a:off x="6968235" y="-1334681"/>
              <a:ext cx="423794" cy="459896"/>
            </a:xfrm>
            <a:custGeom>
              <a:avLst/>
              <a:gdLst>
                <a:gd name="connsiteX0" fmla="*/ 304258 w 423794"/>
                <a:gd name="connsiteY0" fmla="*/ 6623 h 459896"/>
                <a:gd name="connsiteX1" fmla="*/ 351419 w 423794"/>
                <a:gd name="connsiteY1" fmla="*/ 102545 h 459896"/>
                <a:gd name="connsiteX2" fmla="*/ 368948 w 423794"/>
                <a:gd name="connsiteY2" fmla="*/ 263919 h 459896"/>
                <a:gd name="connsiteX3" fmla="*/ 422238 w 423794"/>
                <a:gd name="connsiteY3" fmla="*/ 421756 h 459896"/>
                <a:gd name="connsiteX4" fmla="*/ 204629 w 423794"/>
                <a:gd name="connsiteY4" fmla="*/ 459326 h 459896"/>
                <a:gd name="connsiteX5" fmla="*/ 138 w 423794"/>
                <a:gd name="connsiteY5" fmla="*/ 401722 h 459896"/>
                <a:gd name="connsiteX6" fmla="*/ 48175 w 423794"/>
                <a:gd name="connsiteY6" fmla="*/ 243839 h 459896"/>
                <a:gd name="connsiteX7" fmla="*/ 124219 w 423794"/>
                <a:gd name="connsiteY7" fmla="*/ 14434 h 459896"/>
                <a:gd name="connsiteX8" fmla="*/ 304258 w 423794"/>
                <a:gd name="connsiteY8" fmla="*/ 6623 h 45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3794" h="459896">
                  <a:moveTo>
                    <a:pt x="304258" y="6623"/>
                  </a:moveTo>
                  <a:cubicBezTo>
                    <a:pt x="304258" y="6623"/>
                    <a:pt x="334868" y="13568"/>
                    <a:pt x="351419" y="102545"/>
                  </a:cubicBezTo>
                  <a:cubicBezTo>
                    <a:pt x="368117" y="191485"/>
                    <a:pt x="358453" y="230741"/>
                    <a:pt x="368948" y="263919"/>
                  </a:cubicBezTo>
                  <a:cubicBezTo>
                    <a:pt x="379435" y="297050"/>
                    <a:pt x="433592" y="400856"/>
                    <a:pt x="422238" y="421756"/>
                  </a:cubicBezTo>
                  <a:cubicBezTo>
                    <a:pt x="410875" y="442738"/>
                    <a:pt x="310388" y="463637"/>
                    <a:pt x="204629" y="459326"/>
                  </a:cubicBezTo>
                  <a:cubicBezTo>
                    <a:pt x="98871" y="454933"/>
                    <a:pt x="2741" y="424390"/>
                    <a:pt x="138" y="401722"/>
                  </a:cubicBezTo>
                  <a:cubicBezTo>
                    <a:pt x="-2493" y="379054"/>
                    <a:pt x="33313" y="337172"/>
                    <a:pt x="48175" y="243839"/>
                  </a:cubicBezTo>
                  <a:cubicBezTo>
                    <a:pt x="63065" y="150542"/>
                    <a:pt x="91911" y="41486"/>
                    <a:pt x="124219" y="14434"/>
                  </a:cubicBezTo>
                  <a:cubicBezTo>
                    <a:pt x="156564" y="-12591"/>
                    <a:pt x="304258" y="6623"/>
                    <a:pt x="304258" y="6623"/>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0" name="Freeform 109">
              <a:extLst>
                <a:ext uri="{FF2B5EF4-FFF2-40B4-BE49-F238E27FC236}">
                  <a16:creationId xmlns:a16="http://schemas.microsoft.com/office/drawing/2014/main" id="{3D94CAD2-8C1D-94CC-4BE9-C72F7340F8ED}"/>
                </a:ext>
              </a:extLst>
            </p:cNvPr>
            <p:cNvSpPr/>
            <p:nvPr/>
          </p:nvSpPr>
          <p:spPr>
            <a:xfrm>
              <a:off x="6953528" y="-1322771"/>
              <a:ext cx="142648" cy="148409"/>
            </a:xfrm>
            <a:custGeom>
              <a:avLst/>
              <a:gdLst>
                <a:gd name="connsiteX0" fmla="*/ 92264 w 142648"/>
                <a:gd name="connsiteY0" fmla="*/ 99201 h 148409"/>
                <a:gd name="connsiteX1" fmla="*/ 142563 w 142648"/>
                <a:gd name="connsiteY1" fmla="*/ 0 h 148409"/>
                <a:gd name="connsiteX2" fmla="*/ 67 w 142648"/>
                <a:gd name="connsiteY2" fmla="*/ 16699 h 148409"/>
                <a:gd name="connsiteX3" fmla="*/ 43082 w 142648"/>
                <a:gd name="connsiteY3" fmla="*/ 148350 h 148409"/>
                <a:gd name="connsiteX4" fmla="*/ 92264 w 142648"/>
                <a:gd name="connsiteY4" fmla="*/ 99201 h 1484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48" h="148409">
                  <a:moveTo>
                    <a:pt x="92264" y="99201"/>
                  </a:moveTo>
                  <a:cubicBezTo>
                    <a:pt x="92264" y="99201"/>
                    <a:pt x="145056" y="4569"/>
                    <a:pt x="142563" y="0"/>
                  </a:cubicBezTo>
                  <a:cubicBezTo>
                    <a:pt x="142563" y="0"/>
                    <a:pt x="1728" y="4357"/>
                    <a:pt x="67" y="16699"/>
                  </a:cubicBezTo>
                  <a:cubicBezTo>
                    <a:pt x="-1595" y="29042"/>
                    <a:pt x="28267" y="144536"/>
                    <a:pt x="43082" y="148350"/>
                  </a:cubicBezTo>
                  <a:cubicBezTo>
                    <a:pt x="48778" y="149787"/>
                    <a:pt x="76258" y="125074"/>
                    <a:pt x="92264" y="99201"/>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1" name="Freeform 110">
              <a:extLst>
                <a:ext uri="{FF2B5EF4-FFF2-40B4-BE49-F238E27FC236}">
                  <a16:creationId xmlns:a16="http://schemas.microsoft.com/office/drawing/2014/main" id="{F7551987-2C07-4B07-6BAF-6CACFE4D5404}"/>
                </a:ext>
              </a:extLst>
            </p:cNvPr>
            <p:cNvSpPr/>
            <p:nvPr/>
          </p:nvSpPr>
          <p:spPr>
            <a:xfrm>
              <a:off x="7291312" y="-1310787"/>
              <a:ext cx="125019" cy="148565"/>
            </a:xfrm>
            <a:custGeom>
              <a:avLst/>
              <a:gdLst>
                <a:gd name="connsiteX0" fmla="*/ 501 w 125019"/>
                <a:gd name="connsiteY0" fmla="*/ 0 h 148565"/>
                <a:gd name="connsiteX1" fmla="*/ 125016 w 125019"/>
                <a:gd name="connsiteY1" fmla="*/ 45188 h 148565"/>
                <a:gd name="connsiteX2" fmla="*/ 50588 w 125019"/>
                <a:gd name="connsiteY2" fmla="*/ 148562 h 148565"/>
                <a:gd name="connsiteX3" fmla="*/ 501 w 125019"/>
                <a:gd name="connsiteY3" fmla="*/ 0 h 148565"/>
              </a:gdLst>
              <a:ahLst/>
              <a:cxnLst>
                <a:cxn ang="0">
                  <a:pos x="connsiteX0" y="connsiteY0"/>
                </a:cxn>
                <a:cxn ang="0">
                  <a:pos x="connsiteX1" y="connsiteY1"/>
                </a:cxn>
                <a:cxn ang="0">
                  <a:pos x="connsiteX2" y="connsiteY2"/>
                </a:cxn>
                <a:cxn ang="0">
                  <a:pos x="connsiteX3" y="connsiteY3"/>
                </a:cxn>
              </a:cxnLst>
              <a:rect l="l" t="t" r="r" b="b"/>
              <a:pathLst>
                <a:path w="125019" h="148565">
                  <a:moveTo>
                    <a:pt x="501" y="0"/>
                  </a:moveTo>
                  <a:cubicBezTo>
                    <a:pt x="501" y="0"/>
                    <a:pt x="125774" y="32781"/>
                    <a:pt x="125016" y="45188"/>
                  </a:cubicBezTo>
                  <a:cubicBezTo>
                    <a:pt x="124149" y="57641"/>
                    <a:pt x="65883" y="147733"/>
                    <a:pt x="50588" y="148562"/>
                  </a:cubicBezTo>
                  <a:cubicBezTo>
                    <a:pt x="35339" y="149427"/>
                    <a:pt x="-4936" y="6623"/>
                    <a:pt x="501"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2" name="Freeform 111">
              <a:extLst>
                <a:ext uri="{FF2B5EF4-FFF2-40B4-BE49-F238E27FC236}">
                  <a16:creationId xmlns:a16="http://schemas.microsoft.com/office/drawing/2014/main" id="{74B3258B-04DC-1384-33D1-B82185ECC9B3}"/>
                </a:ext>
              </a:extLst>
            </p:cNvPr>
            <p:cNvSpPr/>
            <p:nvPr/>
          </p:nvSpPr>
          <p:spPr>
            <a:xfrm>
              <a:off x="7114329" y="-1328715"/>
              <a:ext cx="135627" cy="85364"/>
            </a:xfrm>
            <a:custGeom>
              <a:avLst/>
              <a:gdLst>
                <a:gd name="connsiteX0" fmla="*/ 12 w 135627"/>
                <a:gd name="connsiteY0" fmla="*/ 6737 h 85364"/>
                <a:gd name="connsiteX1" fmla="*/ 69889 w 135627"/>
                <a:gd name="connsiteY1" fmla="*/ 85250 h 85364"/>
                <a:gd name="connsiteX2" fmla="*/ 135447 w 135627"/>
                <a:gd name="connsiteY2" fmla="*/ 8468 h 85364"/>
                <a:gd name="connsiteX3" fmla="*/ 12 w 135627"/>
                <a:gd name="connsiteY3" fmla="*/ 6737 h 85364"/>
              </a:gdLst>
              <a:ahLst/>
              <a:cxnLst>
                <a:cxn ang="0">
                  <a:pos x="connsiteX0" y="connsiteY0"/>
                </a:cxn>
                <a:cxn ang="0">
                  <a:pos x="connsiteX1" y="connsiteY1"/>
                </a:cxn>
                <a:cxn ang="0">
                  <a:pos x="connsiteX2" y="connsiteY2"/>
                </a:cxn>
                <a:cxn ang="0">
                  <a:pos x="connsiteX3" y="connsiteY3"/>
                </a:cxn>
              </a:cxnLst>
              <a:rect l="l" t="t" r="r" b="b"/>
              <a:pathLst>
                <a:path w="135627" h="85364">
                  <a:moveTo>
                    <a:pt x="12" y="6737"/>
                  </a:moveTo>
                  <a:cubicBezTo>
                    <a:pt x="12" y="6737"/>
                    <a:pt x="-2619" y="81722"/>
                    <a:pt x="69889" y="85250"/>
                  </a:cubicBezTo>
                  <a:cubicBezTo>
                    <a:pt x="142407" y="88704"/>
                    <a:pt x="135447" y="12853"/>
                    <a:pt x="135447" y="8468"/>
                  </a:cubicBezTo>
                  <a:cubicBezTo>
                    <a:pt x="135447" y="4148"/>
                    <a:pt x="33188" y="-7218"/>
                    <a:pt x="12" y="6737"/>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3" name="Freeform 112">
              <a:extLst>
                <a:ext uri="{FF2B5EF4-FFF2-40B4-BE49-F238E27FC236}">
                  <a16:creationId xmlns:a16="http://schemas.microsoft.com/office/drawing/2014/main" id="{98B51314-15DC-8EFA-8DF5-424F135E76E1}"/>
                </a:ext>
              </a:extLst>
            </p:cNvPr>
            <p:cNvSpPr/>
            <p:nvPr/>
          </p:nvSpPr>
          <p:spPr>
            <a:xfrm>
              <a:off x="6903243" y="-1870085"/>
              <a:ext cx="563237" cy="322370"/>
            </a:xfrm>
            <a:custGeom>
              <a:avLst/>
              <a:gdLst>
                <a:gd name="connsiteX0" fmla="*/ 368854 w 563237"/>
                <a:gd name="connsiteY0" fmla="*/ 11971 h 322370"/>
                <a:gd name="connsiteX1" fmla="*/ 563237 w 563237"/>
                <a:gd name="connsiteY1" fmla="*/ 285063 h 322370"/>
                <a:gd name="connsiteX2" fmla="*/ 388903 w 563237"/>
                <a:gd name="connsiteY2" fmla="*/ 117039 h 322370"/>
                <a:gd name="connsiteX3" fmla="*/ 339 w 563237"/>
                <a:gd name="connsiteY3" fmla="*/ 312659 h 322370"/>
                <a:gd name="connsiteX4" fmla="*/ 13788 w 563237"/>
                <a:gd name="connsiteY4" fmla="*/ 212270 h 322370"/>
                <a:gd name="connsiteX5" fmla="*/ 368854 w 563237"/>
                <a:gd name="connsiteY5" fmla="*/ 11971 h 322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3237" h="322370">
                  <a:moveTo>
                    <a:pt x="368854" y="11971"/>
                  </a:moveTo>
                  <a:cubicBezTo>
                    <a:pt x="508831" y="52195"/>
                    <a:pt x="557579" y="171834"/>
                    <a:pt x="563237" y="285063"/>
                  </a:cubicBezTo>
                  <a:cubicBezTo>
                    <a:pt x="466895" y="319530"/>
                    <a:pt x="411870" y="216451"/>
                    <a:pt x="388903" y="117039"/>
                  </a:cubicBezTo>
                  <a:cubicBezTo>
                    <a:pt x="388903" y="117039"/>
                    <a:pt x="215603" y="374970"/>
                    <a:pt x="339" y="312659"/>
                  </a:cubicBezTo>
                  <a:cubicBezTo>
                    <a:pt x="-1286" y="279592"/>
                    <a:pt x="2895" y="245659"/>
                    <a:pt x="13788" y="212270"/>
                  </a:cubicBezTo>
                  <a:cubicBezTo>
                    <a:pt x="61779" y="64537"/>
                    <a:pt x="202984" y="-35668"/>
                    <a:pt x="368854" y="1197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4" name="Freeform 113">
              <a:extLst>
                <a:ext uri="{FF2B5EF4-FFF2-40B4-BE49-F238E27FC236}">
                  <a16:creationId xmlns:a16="http://schemas.microsoft.com/office/drawing/2014/main" id="{7DFE400C-5763-FFC9-58F1-9D9DF7DAA49A}"/>
                </a:ext>
              </a:extLst>
            </p:cNvPr>
            <p:cNvSpPr/>
            <p:nvPr/>
          </p:nvSpPr>
          <p:spPr>
            <a:xfrm>
              <a:off x="6903581" y="-1753046"/>
              <a:ext cx="563266" cy="463295"/>
            </a:xfrm>
            <a:custGeom>
              <a:avLst/>
              <a:gdLst>
                <a:gd name="connsiteX0" fmla="*/ 388565 w 563266"/>
                <a:gd name="connsiteY0" fmla="*/ 0 h 463295"/>
                <a:gd name="connsiteX1" fmla="*/ 562899 w 563266"/>
                <a:gd name="connsiteY1" fmla="*/ 168024 h 463295"/>
                <a:gd name="connsiteX2" fmla="*/ 549524 w 563266"/>
                <a:gd name="connsiteY2" fmla="*/ 268726 h 463295"/>
                <a:gd name="connsiteX3" fmla="*/ 194568 w 563266"/>
                <a:gd name="connsiteY3" fmla="*/ 449526 h 463295"/>
                <a:gd name="connsiteX4" fmla="*/ 0 w 563266"/>
                <a:gd name="connsiteY4" fmla="*/ 195620 h 463295"/>
                <a:gd name="connsiteX5" fmla="*/ 388565 w 563266"/>
                <a:gd name="connsiteY5" fmla="*/ 0 h 463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3266" h="463295">
                  <a:moveTo>
                    <a:pt x="388565" y="0"/>
                  </a:moveTo>
                  <a:cubicBezTo>
                    <a:pt x="430205" y="132507"/>
                    <a:pt x="498680" y="186483"/>
                    <a:pt x="562899" y="168024"/>
                  </a:cubicBezTo>
                  <a:cubicBezTo>
                    <a:pt x="564598" y="201193"/>
                    <a:pt x="560453" y="235273"/>
                    <a:pt x="549524" y="268726"/>
                  </a:cubicBezTo>
                  <a:cubicBezTo>
                    <a:pt x="501458" y="416496"/>
                    <a:pt x="342585" y="497385"/>
                    <a:pt x="194568" y="449526"/>
                  </a:cubicBezTo>
                  <a:cubicBezTo>
                    <a:pt x="79939" y="412360"/>
                    <a:pt x="5548" y="308987"/>
                    <a:pt x="0" y="195620"/>
                  </a:cubicBezTo>
                  <a:cubicBezTo>
                    <a:pt x="215264" y="257931"/>
                    <a:pt x="388565" y="0"/>
                    <a:pt x="388565"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5" name="Freeform 114">
              <a:extLst>
                <a:ext uri="{FF2B5EF4-FFF2-40B4-BE49-F238E27FC236}">
                  <a16:creationId xmlns:a16="http://schemas.microsoft.com/office/drawing/2014/main" id="{81A96F4B-7461-DEA1-A135-35134350BD68}"/>
                </a:ext>
              </a:extLst>
            </p:cNvPr>
            <p:cNvSpPr/>
            <p:nvPr/>
          </p:nvSpPr>
          <p:spPr>
            <a:xfrm>
              <a:off x="6905551" y="-1795820"/>
              <a:ext cx="364168" cy="236088"/>
            </a:xfrm>
            <a:custGeom>
              <a:avLst/>
              <a:gdLst>
                <a:gd name="connsiteX0" fmla="*/ 15 w 364168"/>
                <a:gd name="connsiteY0" fmla="*/ 235769 h 236088"/>
                <a:gd name="connsiteX1" fmla="*/ 208171 w 364168"/>
                <a:gd name="connsiteY1" fmla="*/ 159273 h 236088"/>
                <a:gd name="connsiteX2" fmla="*/ 364126 w 364168"/>
                <a:gd name="connsiteY2" fmla="*/ 26 h 236088"/>
                <a:gd name="connsiteX3" fmla="*/ 203989 w 364168"/>
                <a:gd name="connsiteY3" fmla="*/ 153332 h 236088"/>
                <a:gd name="connsiteX4" fmla="*/ 15 w 364168"/>
                <a:gd name="connsiteY4" fmla="*/ 235769 h 236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168" h="236088">
                  <a:moveTo>
                    <a:pt x="15" y="235769"/>
                  </a:moveTo>
                  <a:cubicBezTo>
                    <a:pt x="-1435" y="237565"/>
                    <a:pt x="105772" y="234258"/>
                    <a:pt x="208171" y="159273"/>
                  </a:cubicBezTo>
                  <a:cubicBezTo>
                    <a:pt x="310181" y="87060"/>
                    <a:pt x="365926" y="459"/>
                    <a:pt x="364126" y="26"/>
                  </a:cubicBezTo>
                  <a:cubicBezTo>
                    <a:pt x="362649" y="-1705"/>
                    <a:pt x="304707" y="82169"/>
                    <a:pt x="203989" y="153332"/>
                  </a:cubicBezTo>
                  <a:cubicBezTo>
                    <a:pt x="103280" y="227203"/>
                    <a:pt x="-1177" y="233466"/>
                    <a:pt x="15" y="2357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6" name="Freeform 115">
              <a:extLst>
                <a:ext uri="{FF2B5EF4-FFF2-40B4-BE49-F238E27FC236}">
                  <a16:creationId xmlns:a16="http://schemas.microsoft.com/office/drawing/2014/main" id="{09B4CF2E-0B70-9E01-23E7-E5ACA4FE7AD6}"/>
                </a:ext>
              </a:extLst>
            </p:cNvPr>
            <p:cNvSpPr/>
            <p:nvPr/>
          </p:nvSpPr>
          <p:spPr>
            <a:xfrm>
              <a:off x="6907291" y="-1837658"/>
              <a:ext cx="216221" cy="272371"/>
            </a:xfrm>
            <a:custGeom>
              <a:avLst/>
              <a:gdLst>
                <a:gd name="connsiteX0" fmla="*/ 1 w 216221"/>
                <a:gd name="connsiteY0" fmla="*/ 272347 h 272371"/>
                <a:gd name="connsiteX1" fmla="*/ 75224 w 216221"/>
                <a:gd name="connsiteY1" fmla="*/ 109149 h 272371"/>
                <a:gd name="connsiteX2" fmla="*/ 216206 w 216221"/>
                <a:gd name="connsiteY2" fmla="*/ 342 h 272371"/>
                <a:gd name="connsiteX3" fmla="*/ 69417 w 216221"/>
                <a:gd name="connsiteY3" fmla="*/ 104903 h 272371"/>
                <a:gd name="connsiteX4" fmla="*/ 1 w 216221"/>
                <a:gd name="connsiteY4" fmla="*/ 272347 h 27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21" h="272371">
                  <a:moveTo>
                    <a:pt x="1" y="272347"/>
                  </a:moveTo>
                  <a:cubicBezTo>
                    <a:pt x="3786" y="274005"/>
                    <a:pt x="15721" y="190205"/>
                    <a:pt x="75224" y="109149"/>
                  </a:cubicBezTo>
                  <a:cubicBezTo>
                    <a:pt x="135224" y="27256"/>
                    <a:pt x="217509" y="775"/>
                    <a:pt x="216206" y="342"/>
                  </a:cubicBezTo>
                  <a:cubicBezTo>
                    <a:pt x="216825" y="-3259"/>
                    <a:pt x="130969" y="20919"/>
                    <a:pt x="69417" y="104903"/>
                  </a:cubicBezTo>
                  <a:cubicBezTo>
                    <a:pt x="8586" y="187902"/>
                    <a:pt x="-101" y="273397"/>
                    <a:pt x="1" y="27234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7" name="Freeform 116">
              <a:extLst>
                <a:ext uri="{FF2B5EF4-FFF2-40B4-BE49-F238E27FC236}">
                  <a16:creationId xmlns:a16="http://schemas.microsoft.com/office/drawing/2014/main" id="{C13699BC-7D45-CABF-221F-161F59678BEB}"/>
                </a:ext>
              </a:extLst>
            </p:cNvPr>
            <p:cNvSpPr/>
            <p:nvPr/>
          </p:nvSpPr>
          <p:spPr>
            <a:xfrm>
              <a:off x="6914723" y="-1809820"/>
              <a:ext cx="289333" cy="249068"/>
            </a:xfrm>
            <a:custGeom>
              <a:avLst/>
              <a:gdLst>
                <a:gd name="connsiteX0" fmla="*/ 1 w 289333"/>
                <a:gd name="connsiteY0" fmla="*/ 248359 h 249068"/>
                <a:gd name="connsiteX1" fmla="*/ 150178 w 289333"/>
                <a:gd name="connsiteY1" fmla="*/ 129411 h 249068"/>
                <a:gd name="connsiteX2" fmla="*/ 289333 w 289333"/>
                <a:gd name="connsiteY2" fmla="*/ 1472 h 249068"/>
                <a:gd name="connsiteX3" fmla="*/ 144270 w 289333"/>
                <a:gd name="connsiteY3" fmla="*/ 125275 h 249068"/>
                <a:gd name="connsiteX4" fmla="*/ 1 w 289333"/>
                <a:gd name="connsiteY4" fmla="*/ 248359 h 249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9333" h="249068">
                  <a:moveTo>
                    <a:pt x="1" y="248359"/>
                  </a:moveTo>
                  <a:cubicBezTo>
                    <a:pt x="-221" y="254153"/>
                    <a:pt x="92309" y="225295"/>
                    <a:pt x="150178" y="129411"/>
                  </a:cubicBezTo>
                  <a:cubicBezTo>
                    <a:pt x="204409" y="33378"/>
                    <a:pt x="288105" y="-3465"/>
                    <a:pt x="289333" y="1472"/>
                  </a:cubicBezTo>
                  <a:cubicBezTo>
                    <a:pt x="288179" y="-8098"/>
                    <a:pt x="198464" y="28524"/>
                    <a:pt x="144270" y="125275"/>
                  </a:cubicBezTo>
                  <a:cubicBezTo>
                    <a:pt x="87010" y="219833"/>
                    <a:pt x="-249" y="249658"/>
                    <a:pt x="1" y="24835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8" name="Freeform 117">
              <a:extLst>
                <a:ext uri="{FF2B5EF4-FFF2-40B4-BE49-F238E27FC236}">
                  <a16:creationId xmlns:a16="http://schemas.microsoft.com/office/drawing/2014/main" id="{7D89E9F2-BD37-BE5C-49A6-41E292E2AB9B}"/>
                </a:ext>
              </a:extLst>
            </p:cNvPr>
            <p:cNvSpPr/>
            <p:nvPr/>
          </p:nvSpPr>
          <p:spPr>
            <a:xfrm>
              <a:off x="6910813" y="-1821353"/>
              <a:ext cx="226361" cy="258769"/>
            </a:xfrm>
            <a:custGeom>
              <a:avLst/>
              <a:gdLst>
                <a:gd name="connsiteX0" fmla="*/ 14 w 226361"/>
                <a:gd name="connsiteY0" fmla="*/ 258640 h 258769"/>
                <a:gd name="connsiteX1" fmla="*/ 37880 w 226361"/>
                <a:gd name="connsiteY1" fmla="*/ 224458 h 258769"/>
                <a:gd name="connsiteX2" fmla="*/ 100797 w 226361"/>
                <a:gd name="connsiteY2" fmla="*/ 118571 h 258769"/>
                <a:gd name="connsiteX3" fmla="*/ 226319 w 226361"/>
                <a:gd name="connsiteY3" fmla="*/ 46 h 258769"/>
                <a:gd name="connsiteX4" fmla="*/ 94815 w 226361"/>
                <a:gd name="connsiteY4" fmla="*/ 114426 h 258769"/>
                <a:gd name="connsiteX5" fmla="*/ 33439 w 226361"/>
                <a:gd name="connsiteY5" fmla="*/ 221760 h 258769"/>
                <a:gd name="connsiteX6" fmla="*/ 14 w 226361"/>
                <a:gd name="connsiteY6" fmla="*/ 258640 h 258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361" h="258769">
                  <a:moveTo>
                    <a:pt x="14" y="258640"/>
                  </a:moveTo>
                  <a:cubicBezTo>
                    <a:pt x="-198" y="259856"/>
                    <a:pt x="21366" y="252846"/>
                    <a:pt x="37880" y="224458"/>
                  </a:cubicBezTo>
                  <a:cubicBezTo>
                    <a:pt x="55649" y="198263"/>
                    <a:pt x="74147" y="157929"/>
                    <a:pt x="100797" y="118571"/>
                  </a:cubicBezTo>
                  <a:cubicBezTo>
                    <a:pt x="157050" y="40490"/>
                    <a:pt x="228368" y="2026"/>
                    <a:pt x="226319" y="46"/>
                  </a:cubicBezTo>
                  <a:cubicBezTo>
                    <a:pt x="226494" y="-1465"/>
                    <a:pt x="152573" y="34485"/>
                    <a:pt x="94815" y="114426"/>
                  </a:cubicBezTo>
                  <a:cubicBezTo>
                    <a:pt x="67409" y="155046"/>
                    <a:pt x="50101" y="195021"/>
                    <a:pt x="33439" y="221760"/>
                  </a:cubicBezTo>
                  <a:cubicBezTo>
                    <a:pt x="18624" y="250074"/>
                    <a:pt x="-595" y="257700"/>
                    <a:pt x="14" y="25864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9" name="Freeform 118">
              <a:extLst>
                <a:ext uri="{FF2B5EF4-FFF2-40B4-BE49-F238E27FC236}">
                  <a16:creationId xmlns:a16="http://schemas.microsoft.com/office/drawing/2014/main" id="{9615E9DC-8F04-377A-6821-B23DB2EFE3D2}"/>
                </a:ext>
              </a:extLst>
            </p:cNvPr>
            <p:cNvSpPr/>
            <p:nvPr/>
          </p:nvSpPr>
          <p:spPr>
            <a:xfrm>
              <a:off x="7294214" y="-1786494"/>
              <a:ext cx="166173" cy="181384"/>
            </a:xfrm>
            <a:custGeom>
              <a:avLst/>
              <a:gdLst>
                <a:gd name="connsiteX0" fmla="*/ 166174 w 166173"/>
                <a:gd name="connsiteY0" fmla="*/ 181356 h 181384"/>
                <a:gd name="connsiteX1" fmla="*/ 111222 w 166173"/>
                <a:gd name="connsiteY1" fmla="*/ 65502 h 181384"/>
                <a:gd name="connsiteX2" fmla="*/ 18 w 166173"/>
                <a:gd name="connsiteY2" fmla="*/ 59 h 181384"/>
                <a:gd name="connsiteX3" fmla="*/ 108121 w 166173"/>
                <a:gd name="connsiteY3" fmla="*/ 68523 h 181384"/>
                <a:gd name="connsiteX4" fmla="*/ 166174 w 166173"/>
                <a:gd name="connsiteY4" fmla="*/ 181356 h 18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73" h="181384">
                  <a:moveTo>
                    <a:pt x="166174" y="181356"/>
                  </a:moveTo>
                  <a:cubicBezTo>
                    <a:pt x="166210" y="182903"/>
                    <a:pt x="163506" y="118676"/>
                    <a:pt x="111222" y="65502"/>
                  </a:cubicBezTo>
                  <a:cubicBezTo>
                    <a:pt x="60055" y="12650"/>
                    <a:pt x="-629" y="-1028"/>
                    <a:pt x="18" y="59"/>
                  </a:cubicBezTo>
                  <a:cubicBezTo>
                    <a:pt x="-1173" y="1312"/>
                    <a:pt x="57997" y="16712"/>
                    <a:pt x="108121" y="68523"/>
                  </a:cubicBezTo>
                  <a:cubicBezTo>
                    <a:pt x="159250" y="120371"/>
                    <a:pt x="163755" y="182903"/>
                    <a:pt x="166174" y="1813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0" name="Freeform 119">
              <a:extLst>
                <a:ext uri="{FF2B5EF4-FFF2-40B4-BE49-F238E27FC236}">
                  <a16:creationId xmlns:a16="http://schemas.microsoft.com/office/drawing/2014/main" id="{55E6D2CF-6683-4560-D0A6-CD01E2488464}"/>
                </a:ext>
              </a:extLst>
            </p:cNvPr>
            <p:cNvSpPr/>
            <p:nvPr/>
          </p:nvSpPr>
          <p:spPr>
            <a:xfrm>
              <a:off x="7027056" y="-1645076"/>
              <a:ext cx="56288" cy="20414"/>
            </a:xfrm>
            <a:custGeom>
              <a:avLst/>
              <a:gdLst>
                <a:gd name="connsiteX0" fmla="*/ 237 w 56288"/>
                <a:gd name="connsiteY0" fmla="*/ 19969 h 20414"/>
                <a:gd name="connsiteX1" fmla="*/ 27856 w 56288"/>
                <a:gd name="connsiteY1" fmla="*/ 9791 h 20414"/>
                <a:gd name="connsiteX2" fmla="*/ 55946 w 56288"/>
                <a:gd name="connsiteY2" fmla="*/ 20116 h 20414"/>
                <a:gd name="connsiteX3" fmla="*/ 28216 w 56288"/>
                <a:gd name="connsiteY3" fmla="*/ 0 h 20414"/>
                <a:gd name="connsiteX4" fmla="*/ 237 w 56288"/>
                <a:gd name="connsiteY4" fmla="*/ 19969 h 20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88" h="20414">
                  <a:moveTo>
                    <a:pt x="237" y="19969"/>
                  </a:moveTo>
                  <a:cubicBezTo>
                    <a:pt x="2868" y="22521"/>
                    <a:pt x="13003" y="9966"/>
                    <a:pt x="27856" y="9791"/>
                  </a:cubicBezTo>
                  <a:cubicBezTo>
                    <a:pt x="42930" y="10648"/>
                    <a:pt x="53998" y="22419"/>
                    <a:pt x="55946" y="20116"/>
                  </a:cubicBezTo>
                  <a:cubicBezTo>
                    <a:pt x="58078" y="19435"/>
                    <a:pt x="50435" y="2229"/>
                    <a:pt x="28216" y="0"/>
                  </a:cubicBezTo>
                  <a:cubicBezTo>
                    <a:pt x="5323" y="1262"/>
                    <a:pt x="-1415" y="19969"/>
                    <a:pt x="237" y="1996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1" name="Freeform 120">
              <a:extLst>
                <a:ext uri="{FF2B5EF4-FFF2-40B4-BE49-F238E27FC236}">
                  <a16:creationId xmlns:a16="http://schemas.microsoft.com/office/drawing/2014/main" id="{57F10B9E-049B-7876-8A5B-B7E76B136676}"/>
                </a:ext>
              </a:extLst>
            </p:cNvPr>
            <p:cNvSpPr/>
            <p:nvPr/>
          </p:nvSpPr>
          <p:spPr>
            <a:xfrm>
              <a:off x="7298752" y="-1642516"/>
              <a:ext cx="56209" cy="21369"/>
            </a:xfrm>
            <a:custGeom>
              <a:avLst/>
              <a:gdLst>
                <a:gd name="connsiteX0" fmla="*/ 281 w 56209"/>
                <a:gd name="connsiteY0" fmla="*/ 21047 h 21369"/>
                <a:gd name="connsiteX1" fmla="*/ 27355 w 56209"/>
                <a:gd name="connsiteY1" fmla="*/ 9782 h 21369"/>
                <a:gd name="connsiteX2" fmla="*/ 55915 w 56209"/>
                <a:gd name="connsiteY2" fmla="*/ 18919 h 21369"/>
                <a:gd name="connsiteX3" fmla="*/ 27355 w 56209"/>
                <a:gd name="connsiteY3" fmla="*/ 0 h 21369"/>
                <a:gd name="connsiteX4" fmla="*/ 281 w 56209"/>
                <a:gd name="connsiteY4" fmla="*/ 21047 h 21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09" h="21369">
                  <a:moveTo>
                    <a:pt x="281" y="21047"/>
                  </a:moveTo>
                  <a:cubicBezTo>
                    <a:pt x="2837" y="23561"/>
                    <a:pt x="12539" y="10574"/>
                    <a:pt x="27355" y="9782"/>
                  </a:cubicBezTo>
                  <a:cubicBezTo>
                    <a:pt x="42540" y="9994"/>
                    <a:pt x="54041" y="21332"/>
                    <a:pt x="55915" y="18919"/>
                  </a:cubicBezTo>
                  <a:cubicBezTo>
                    <a:pt x="57937" y="18274"/>
                    <a:pt x="49675" y="1216"/>
                    <a:pt x="27355" y="0"/>
                  </a:cubicBezTo>
                  <a:cubicBezTo>
                    <a:pt x="4536" y="2229"/>
                    <a:pt x="-1455" y="21148"/>
                    <a:pt x="281" y="2104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2" name="Freeform 121">
              <a:extLst>
                <a:ext uri="{FF2B5EF4-FFF2-40B4-BE49-F238E27FC236}">
                  <a16:creationId xmlns:a16="http://schemas.microsoft.com/office/drawing/2014/main" id="{983FF43A-78D6-C55B-68BC-8020B731B820}"/>
                </a:ext>
              </a:extLst>
            </p:cNvPr>
            <p:cNvSpPr/>
            <p:nvPr/>
          </p:nvSpPr>
          <p:spPr>
            <a:xfrm>
              <a:off x="7172444" y="-1461108"/>
              <a:ext cx="32562" cy="19828"/>
            </a:xfrm>
            <a:custGeom>
              <a:avLst/>
              <a:gdLst>
                <a:gd name="connsiteX0" fmla="*/ 24 w 32562"/>
                <a:gd name="connsiteY0" fmla="*/ 18311 h 19828"/>
                <a:gd name="connsiteX1" fmla="*/ 19925 w 32562"/>
                <a:gd name="connsiteY1" fmla="*/ 15897 h 19828"/>
                <a:gd name="connsiteX2" fmla="*/ 32405 w 32562"/>
                <a:gd name="connsiteY2" fmla="*/ 36 h 19828"/>
                <a:gd name="connsiteX3" fmla="*/ 17867 w 32562"/>
                <a:gd name="connsiteY3" fmla="*/ 12517 h 19828"/>
                <a:gd name="connsiteX4" fmla="*/ 24 w 32562"/>
                <a:gd name="connsiteY4" fmla="*/ 18311 h 198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2" h="19828">
                  <a:moveTo>
                    <a:pt x="24" y="18311"/>
                  </a:moveTo>
                  <a:cubicBezTo>
                    <a:pt x="-558" y="18992"/>
                    <a:pt x="9725" y="22446"/>
                    <a:pt x="19925" y="15897"/>
                  </a:cubicBezTo>
                  <a:cubicBezTo>
                    <a:pt x="29627" y="9321"/>
                    <a:pt x="33412" y="395"/>
                    <a:pt x="32405" y="36"/>
                  </a:cubicBezTo>
                  <a:cubicBezTo>
                    <a:pt x="31427" y="-581"/>
                    <a:pt x="26378" y="6834"/>
                    <a:pt x="17867" y="12517"/>
                  </a:cubicBezTo>
                  <a:cubicBezTo>
                    <a:pt x="9106" y="18200"/>
                    <a:pt x="235" y="16947"/>
                    <a:pt x="24" y="18311"/>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3" name="Freeform 122">
              <a:extLst>
                <a:ext uri="{FF2B5EF4-FFF2-40B4-BE49-F238E27FC236}">
                  <a16:creationId xmlns:a16="http://schemas.microsoft.com/office/drawing/2014/main" id="{A93238B7-D36A-293C-2C4A-4CB80385A795}"/>
                </a:ext>
              </a:extLst>
            </p:cNvPr>
            <p:cNvSpPr/>
            <p:nvPr/>
          </p:nvSpPr>
          <p:spPr>
            <a:xfrm>
              <a:off x="7306851" y="-1483740"/>
              <a:ext cx="80161" cy="42277"/>
            </a:xfrm>
            <a:custGeom>
              <a:avLst/>
              <a:gdLst>
                <a:gd name="connsiteX0" fmla="*/ 0 w 80161"/>
                <a:gd name="connsiteY0" fmla="*/ 21047 h 42277"/>
                <a:gd name="connsiteX1" fmla="*/ 40062 w 80161"/>
                <a:gd name="connsiteY1" fmla="*/ 42278 h 42277"/>
                <a:gd name="connsiteX2" fmla="*/ 80161 w 80161"/>
                <a:gd name="connsiteY2" fmla="*/ 21194 h 42277"/>
                <a:gd name="connsiteX3" fmla="*/ 40136 w 80161"/>
                <a:gd name="connsiteY3" fmla="*/ 0 h 42277"/>
                <a:gd name="connsiteX4" fmla="*/ 0 w 80161"/>
                <a:gd name="connsiteY4" fmla="*/ 21047 h 42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161" h="42277">
                  <a:moveTo>
                    <a:pt x="0" y="21047"/>
                  </a:moveTo>
                  <a:cubicBezTo>
                    <a:pt x="-37" y="32708"/>
                    <a:pt x="17963" y="42204"/>
                    <a:pt x="40062" y="42278"/>
                  </a:cubicBezTo>
                  <a:cubicBezTo>
                    <a:pt x="62207" y="42315"/>
                    <a:pt x="80124" y="32809"/>
                    <a:pt x="80161" y="21194"/>
                  </a:cubicBezTo>
                  <a:cubicBezTo>
                    <a:pt x="80161" y="9533"/>
                    <a:pt x="62271" y="-37"/>
                    <a:pt x="40136" y="0"/>
                  </a:cubicBezTo>
                  <a:cubicBezTo>
                    <a:pt x="18037" y="0"/>
                    <a:pt x="-37" y="9423"/>
                    <a:pt x="0" y="2104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4" name="Freeform 123">
              <a:extLst>
                <a:ext uri="{FF2B5EF4-FFF2-40B4-BE49-F238E27FC236}">
                  <a16:creationId xmlns:a16="http://schemas.microsoft.com/office/drawing/2014/main" id="{B330A7BE-A414-3235-07F6-816091491D40}"/>
                </a:ext>
              </a:extLst>
            </p:cNvPr>
            <p:cNvSpPr/>
            <p:nvPr/>
          </p:nvSpPr>
          <p:spPr>
            <a:xfrm>
              <a:off x="6984821" y="-1483967"/>
              <a:ext cx="80116" cy="42294"/>
            </a:xfrm>
            <a:custGeom>
              <a:avLst/>
              <a:gdLst>
                <a:gd name="connsiteX0" fmla="*/ 1 w 80116"/>
                <a:gd name="connsiteY0" fmla="*/ 20593 h 42294"/>
                <a:gd name="connsiteX1" fmla="*/ 39730 w 80116"/>
                <a:gd name="connsiteY1" fmla="*/ 42284 h 42294"/>
                <a:gd name="connsiteX2" fmla="*/ 80115 w 80116"/>
                <a:gd name="connsiteY2" fmla="*/ 21670 h 42294"/>
                <a:gd name="connsiteX3" fmla="*/ 40312 w 80116"/>
                <a:gd name="connsiteY3" fmla="*/ 6 h 42294"/>
                <a:gd name="connsiteX4" fmla="*/ 1 w 80116"/>
                <a:gd name="connsiteY4" fmla="*/ 20593 h 42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116" h="42294">
                  <a:moveTo>
                    <a:pt x="1" y="20593"/>
                  </a:moveTo>
                  <a:cubicBezTo>
                    <a:pt x="-147" y="32208"/>
                    <a:pt x="17595" y="41999"/>
                    <a:pt x="39730" y="42284"/>
                  </a:cubicBezTo>
                  <a:cubicBezTo>
                    <a:pt x="61912" y="42643"/>
                    <a:pt x="79903" y="33396"/>
                    <a:pt x="80115" y="21670"/>
                  </a:cubicBezTo>
                  <a:cubicBezTo>
                    <a:pt x="80300" y="10046"/>
                    <a:pt x="62411" y="338"/>
                    <a:pt x="40312" y="6"/>
                  </a:cubicBezTo>
                  <a:cubicBezTo>
                    <a:pt x="18167" y="-279"/>
                    <a:pt x="102" y="8895"/>
                    <a:pt x="1" y="2059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5" name="Freeform 124">
              <a:extLst>
                <a:ext uri="{FF2B5EF4-FFF2-40B4-BE49-F238E27FC236}">
                  <a16:creationId xmlns:a16="http://schemas.microsoft.com/office/drawing/2014/main" id="{8280B9C7-A8F2-DF54-3CF7-27CAEC03E62C}"/>
                </a:ext>
              </a:extLst>
            </p:cNvPr>
            <p:cNvSpPr/>
            <p:nvPr/>
          </p:nvSpPr>
          <p:spPr>
            <a:xfrm>
              <a:off x="7110159" y="-1418582"/>
              <a:ext cx="154829" cy="75988"/>
            </a:xfrm>
            <a:custGeom>
              <a:avLst/>
              <a:gdLst>
                <a:gd name="connsiteX0" fmla="*/ 154829 w 154829"/>
                <a:gd name="connsiteY0" fmla="*/ 543 h 75988"/>
                <a:gd name="connsiteX1" fmla="*/ 77669 w 154829"/>
                <a:gd name="connsiteY1" fmla="*/ 9929 h 75988"/>
                <a:gd name="connsiteX2" fmla="*/ 0 w 154829"/>
                <a:gd name="connsiteY2" fmla="*/ 0 h 75988"/>
                <a:gd name="connsiteX3" fmla="*/ 91155 w 154829"/>
                <a:gd name="connsiteY3" fmla="*/ 75418 h 75988"/>
                <a:gd name="connsiteX4" fmla="*/ 154829 w 154829"/>
                <a:gd name="connsiteY4" fmla="*/ 543 h 75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29" h="75988">
                  <a:moveTo>
                    <a:pt x="154829" y="543"/>
                  </a:moveTo>
                  <a:cubicBezTo>
                    <a:pt x="154829" y="543"/>
                    <a:pt x="112136" y="9717"/>
                    <a:pt x="77669" y="9929"/>
                  </a:cubicBezTo>
                  <a:cubicBezTo>
                    <a:pt x="43163" y="10215"/>
                    <a:pt x="0" y="0"/>
                    <a:pt x="0" y="0"/>
                  </a:cubicBezTo>
                  <a:cubicBezTo>
                    <a:pt x="0" y="0"/>
                    <a:pt x="14963" y="83653"/>
                    <a:pt x="91155" y="75418"/>
                  </a:cubicBezTo>
                  <a:cubicBezTo>
                    <a:pt x="143909" y="69763"/>
                    <a:pt x="154829" y="543"/>
                    <a:pt x="154829" y="5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6" name="Freeform 125">
              <a:extLst>
                <a:ext uri="{FF2B5EF4-FFF2-40B4-BE49-F238E27FC236}">
                  <a16:creationId xmlns:a16="http://schemas.microsoft.com/office/drawing/2014/main" id="{06B3869C-1336-BD6C-D31C-8B5333F7A677}"/>
                </a:ext>
              </a:extLst>
            </p:cNvPr>
            <p:cNvSpPr/>
            <p:nvPr/>
          </p:nvSpPr>
          <p:spPr>
            <a:xfrm>
              <a:off x="7028802" y="-1538078"/>
              <a:ext cx="43356" cy="43188"/>
            </a:xfrm>
            <a:custGeom>
              <a:avLst/>
              <a:gdLst>
                <a:gd name="connsiteX0" fmla="*/ 43353 w 43356"/>
                <a:gd name="connsiteY0" fmla="*/ 21234 h 43188"/>
                <a:gd name="connsiteX1" fmla="*/ 22076 w 43356"/>
                <a:gd name="connsiteY1" fmla="*/ 43184 h 43188"/>
                <a:gd name="connsiteX2" fmla="*/ 5 w 43356"/>
                <a:gd name="connsiteY2" fmla="*/ 21990 h 43188"/>
                <a:gd name="connsiteX3" fmla="*/ 21245 w 43356"/>
                <a:gd name="connsiteY3" fmla="*/ 3 h 43188"/>
                <a:gd name="connsiteX4" fmla="*/ 43353 w 43356"/>
                <a:gd name="connsiteY4" fmla="*/ 21234 h 43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6" h="43188">
                  <a:moveTo>
                    <a:pt x="43353" y="21234"/>
                  </a:moveTo>
                  <a:cubicBezTo>
                    <a:pt x="43565" y="33181"/>
                    <a:pt x="34085" y="42963"/>
                    <a:pt x="22076" y="43184"/>
                  </a:cubicBezTo>
                  <a:cubicBezTo>
                    <a:pt x="10140" y="43433"/>
                    <a:pt x="263" y="34010"/>
                    <a:pt x="5" y="21990"/>
                  </a:cubicBezTo>
                  <a:cubicBezTo>
                    <a:pt x="-244" y="10043"/>
                    <a:pt x="9273" y="261"/>
                    <a:pt x="21245" y="3"/>
                  </a:cubicBezTo>
                  <a:cubicBezTo>
                    <a:pt x="33218" y="-208"/>
                    <a:pt x="43095" y="9288"/>
                    <a:pt x="43353" y="2123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7" name="Freeform 126">
              <a:extLst>
                <a:ext uri="{FF2B5EF4-FFF2-40B4-BE49-F238E27FC236}">
                  <a16:creationId xmlns:a16="http://schemas.microsoft.com/office/drawing/2014/main" id="{02800DA3-502B-2ECB-9D2E-8654A5ECA587}"/>
                </a:ext>
              </a:extLst>
            </p:cNvPr>
            <p:cNvSpPr/>
            <p:nvPr/>
          </p:nvSpPr>
          <p:spPr>
            <a:xfrm>
              <a:off x="7299712" y="-1536024"/>
              <a:ext cx="43272" cy="43253"/>
            </a:xfrm>
            <a:custGeom>
              <a:avLst/>
              <a:gdLst>
                <a:gd name="connsiteX0" fmla="*/ 43269 w 43272"/>
                <a:gd name="connsiteY0" fmla="*/ 21198 h 43253"/>
                <a:gd name="connsiteX1" fmla="*/ 22074 w 43272"/>
                <a:gd name="connsiteY1" fmla="*/ 43248 h 43253"/>
                <a:gd name="connsiteX2" fmla="*/ 4 w 43272"/>
                <a:gd name="connsiteY2" fmla="*/ 22063 h 43253"/>
                <a:gd name="connsiteX3" fmla="*/ 21244 w 43272"/>
                <a:gd name="connsiteY3" fmla="*/ 3 h 43253"/>
                <a:gd name="connsiteX4" fmla="*/ 43269 w 43272"/>
                <a:gd name="connsiteY4" fmla="*/ 21198 h 432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72" h="43253">
                  <a:moveTo>
                    <a:pt x="43269" y="21198"/>
                  </a:moveTo>
                  <a:cubicBezTo>
                    <a:pt x="43490" y="33181"/>
                    <a:pt x="34074" y="43000"/>
                    <a:pt x="22074" y="43248"/>
                  </a:cubicBezTo>
                  <a:cubicBezTo>
                    <a:pt x="10065" y="43506"/>
                    <a:pt x="179" y="33973"/>
                    <a:pt x="4" y="22063"/>
                  </a:cubicBezTo>
                  <a:cubicBezTo>
                    <a:pt x="-209" y="10117"/>
                    <a:pt x="9234" y="252"/>
                    <a:pt x="21244" y="3"/>
                  </a:cubicBezTo>
                  <a:cubicBezTo>
                    <a:pt x="33216" y="-208"/>
                    <a:pt x="43056" y="9251"/>
                    <a:pt x="43269" y="211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4" name="Freeform 1023">
              <a:extLst>
                <a:ext uri="{FF2B5EF4-FFF2-40B4-BE49-F238E27FC236}">
                  <a16:creationId xmlns:a16="http://schemas.microsoft.com/office/drawing/2014/main" id="{3F2EC2EF-4192-1818-9EEE-C233C0E426C2}"/>
                </a:ext>
              </a:extLst>
            </p:cNvPr>
            <p:cNvSpPr/>
            <p:nvPr/>
          </p:nvSpPr>
          <p:spPr>
            <a:xfrm>
              <a:off x="7466877" y="-1627985"/>
              <a:ext cx="40553" cy="48323"/>
            </a:xfrm>
            <a:custGeom>
              <a:avLst/>
              <a:gdLst>
                <a:gd name="connsiteX0" fmla="*/ 5705 w 40553"/>
                <a:gd name="connsiteY0" fmla="*/ 326 h 48323"/>
                <a:gd name="connsiteX1" fmla="*/ 39813 w 40553"/>
                <a:gd name="connsiteY1" fmla="*/ 24246 h 48323"/>
                <a:gd name="connsiteX2" fmla="*/ 0 w 40553"/>
                <a:gd name="connsiteY2" fmla="*/ 48323 h 48323"/>
                <a:gd name="connsiteX3" fmla="*/ 5705 w 40553"/>
                <a:gd name="connsiteY3" fmla="*/ 326 h 48323"/>
              </a:gdLst>
              <a:ahLst/>
              <a:cxnLst>
                <a:cxn ang="0">
                  <a:pos x="connsiteX0" y="connsiteY0"/>
                </a:cxn>
                <a:cxn ang="0">
                  <a:pos x="connsiteX1" y="connsiteY1"/>
                </a:cxn>
                <a:cxn ang="0">
                  <a:pos x="connsiteX2" y="connsiteY2"/>
                </a:cxn>
                <a:cxn ang="0">
                  <a:pos x="connsiteX3" y="connsiteY3"/>
                </a:cxn>
              </a:cxnLst>
              <a:rect l="l" t="t" r="r" b="b"/>
              <a:pathLst>
                <a:path w="40553" h="48323">
                  <a:moveTo>
                    <a:pt x="5705" y="326"/>
                  </a:moveTo>
                  <a:cubicBezTo>
                    <a:pt x="11797" y="-2732"/>
                    <a:pt x="45979" y="16555"/>
                    <a:pt x="39813" y="24246"/>
                  </a:cubicBezTo>
                  <a:cubicBezTo>
                    <a:pt x="36924" y="27921"/>
                    <a:pt x="18388" y="37703"/>
                    <a:pt x="0" y="48323"/>
                  </a:cubicBezTo>
                  <a:cubicBezTo>
                    <a:pt x="2418" y="24541"/>
                    <a:pt x="3895" y="1256"/>
                    <a:pt x="5705" y="326"/>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5" name="Freeform 1024">
              <a:extLst>
                <a:ext uri="{FF2B5EF4-FFF2-40B4-BE49-F238E27FC236}">
                  <a16:creationId xmlns:a16="http://schemas.microsoft.com/office/drawing/2014/main" id="{CDE247EC-C326-5A0F-0280-5531C0EDF2E4}"/>
                </a:ext>
              </a:extLst>
            </p:cNvPr>
            <p:cNvSpPr/>
            <p:nvPr/>
          </p:nvSpPr>
          <p:spPr>
            <a:xfrm>
              <a:off x="7427280" y="-1579661"/>
              <a:ext cx="39596" cy="47692"/>
            </a:xfrm>
            <a:custGeom>
              <a:avLst/>
              <a:gdLst>
                <a:gd name="connsiteX0" fmla="*/ 5 w 39596"/>
                <a:gd name="connsiteY0" fmla="*/ 31160 h 47692"/>
                <a:gd name="connsiteX1" fmla="*/ 39597 w 39596"/>
                <a:gd name="connsiteY1" fmla="*/ 0 h 47692"/>
                <a:gd name="connsiteX2" fmla="*/ 32498 w 39596"/>
                <a:gd name="connsiteY2" fmla="*/ 43853 h 47692"/>
                <a:gd name="connsiteX3" fmla="*/ 5 w 39596"/>
                <a:gd name="connsiteY3" fmla="*/ 31160 h 47692"/>
              </a:gdLst>
              <a:ahLst/>
              <a:cxnLst>
                <a:cxn ang="0">
                  <a:pos x="connsiteX0" y="connsiteY0"/>
                </a:cxn>
                <a:cxn ang="0">
                  <a:pos x="connsiteX1" y="connsiteY1"/>
                </a:cxn>
                <a:cxn ang="0">
                  <a:pos x="connsiteX2" y="connsiteY2"/>
                </a:cxn>
                <a:cxn ang="0">
                  <a:pos x="connsiteX3" y="connsiteY3"/>
                </a:cxn>
              </a:cxnLst>
              <a:rect l="l" t="t" r="r" b="b"/>
              <a:pathLst>
                <a:path w="39596" h="47692">
                  <a:moveTo>
                    <a:pt x="5" y="31160"/>
                  </a:moveTo>
                  <a:cubicBezTo>
                    <a:pt x="227" y="23884"/>
                    <a:pt x="19843" y="11440"/>
                    <a:pt x="39597" y="0"/>
                  </a:cubicBezTo>
                  <a:cubicBezTo>
                    <a:pt x="37870" y="16976"/>
                    <a:pt x="35674" y="34218"/>
                    <a:pt x="32498" y="43853"/>
                  </a:cubicBezTo>
                  <a:cubicBezTo>
                    <a:pt x="29507" y="52778"/>
                    <a:pt x="-466" y="45152"/>
                    <a:pt x="5" y="31160"/>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6" name="Freeform 1025">
              <a:extLst>
                <a:ext uri="{FF2B5EF4-FFF2-40B4-BE49-F238E27FC236}">
                  <a16:creationId xmlns:a16="http://schemas.microsoft.com/office/drawing/2014/main" id="{922CE7C2-268F-D7C5-4798-9532419D478D}"/>
                </a:ext>
              </a:extLst>
            </p:cNvPr>
            <p:cNvSpPr/>
            <p:nvPr/>
          </p:nvSpPr>
          <p:spPr>
            <a:xfrm>
              <a:off x="6863671" y="-1602423"/>
              <a:ext cx="42725" cy="47474"/>
            </a:xfrm>
            <a:custGeom>
              <a:avLst/>
              <a:gdLst>
                <a:gd name="connsiteX0" fmla="*/ 32802 w 42725"/>
                <a:gd name="connsiteY0" fmla="*/ 204 h 47474"/>
                <a:gd name="connsiteX1" fmla="*/ 928 w 42725"/>
                <a:gd name="connsiteY1" fmla="*/ 26971 h 47474"/>
                <a:gd name="connsiteX2" fmla="*/ 42725 w 42725"/>
                <a:gd name="connsiteY2" fmla="*/ 47474 h 47474"/>
                <a:gd name="connsiteX3" fmla="*/ 32802 w 42725"/>
                <a:gd name="connsiteY3" fmla="*/ 204 h 47474"/>
              </a:gdLst>
              <a:ahLst/>
              <a:cxnLst>
                <a:cxn ang="0">
                  <a:pos x="connsiteX0" y="connsiteY0"/>
                </a:cxn>
                <a:cxn ang="0">
                  <a:pos x="connsiteX1" y="connsiteY1"/>
                </a:cxn>
                <a:cxn ang="0">
                  <a:pos x="connsiteX2" y="connsiteY2"/>
                </a:cxn>
                <a:cxn ang="0">
                  <a:pos x="connsiteX3" y="connsiteY3"/>
                </a:cxn>
              </a:cxnLst>
              <a:rect l="l" t="t" r="r" b="b"/>
              <a:pathLst>
                <a:path w="42725" h="47474">
                  <a:moveTo>
                    <a:pt x="32802" y="204"/>
                  </a:moveTo>
                  <a:cubicBezTo>
                    <a:pt x="26497" y="-2356"/>
                    <a:pt x="-5847" y="19879"/>
                    <a:pt x="928" y="26971"/>
                  </a:cubicBezTo>
                  <a:cubicBezTo>
                    <a:pt x="4177" y="30425"/>
                    <a:pt x="23470" y="38521"/>
                    <a:pt x="42725" y="47474"/>
                  </a:cubicBezTo>
                  <a:cubicBezTo>
                    <a:pt x="38211" y="23987"/>
                    <a:pt x="34713" y="923"/>
                    <a:pt x="32802" y="204"/>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7" name="Freeform 1026">
              <a:extLst>
                <a:ext uri="{FF2B5EF4-FFF2-40B4-BE49-F238E27FC236}">
                  <a16:creationId xmlns:a16="http://schemas.microsoft.com/office/drawing/2014/main" id="{09E38501-85DF-9E04-A64A-8095FE781860}"/>
                </a:ext>
              </a:extLst>
            </p:cNvPr>
            <p:cNvSpPr/>
            <p:nvPr/>
          </p:nvSpPr>
          <p:spPr>
            <a:xfrm>
              <a:off x="6906396" y="-1554948"/>
              <a:ext cx="42292" cy="46239"/>
            </a:xfrm>
            <a:custGeom>
              <a:avLst/>
              <a:gdLst>
                <a:gd name="connsiteX0" fmla="*/ 42222 w 42292"/>
                <a:gd name="connsiteY0" fmla="*/ 27531 h 46239"/>
                <a:gd name="connsiteX1" fmla="*/ 0 w 42292"/>
                <a:gd name="connsiteY1" fmla="*/ 0 h 46239"/>
                <a:gd name="connsiteX2" fmla="*/ 10957 w 42292"/>
                <a:gd name="connsiteY2" fmla="*/ 43070 h 46239"/>
                <a:gd name="connsiteX3" fmla="*/ 42222 w 42292"/>
                <a:gd name="connsiteY3" fmla="*/ 27531 h 46239"/>
              </a:gdLst>
              <a:ahLst/>
              <a:cxnLst>
                <a:cxn ang="0">
                  <a:pos x="connsiteX0" y="connsiteY0"/>
                </a:cxn>
                <a:cxn ang="0">
                  <a:pos x="connsiteX1" y="connsiteY1"/>
                </a:cxn>
                <a:cxn ang="0">
                  <a:pos x="connsiteX2" y="connsiteY2"/>
                </a:cxn>
                <a:cxn ang="0">
                  <a:pos x="connsiteX3" y="connsiteY3"/>
                </a:cxn>
              </a:cxnLst>
              <a:rect l="l" t="t" r="r" b="b"/>
              <a:pathLst>
                <a:path w="42292" h="46239">
                  <a:moveTo>
                    <a:pt x="42222" y="27531"/>
                  </a:moveTo>
                  <a:cubicBezTo>
                    <a:pt x="41354" y="20365"/>
                    <a:pt x="20696" y="9644"/>
                    <a:pt x="0" y="0"/>
                  </a:cubicBezTo>
                  <a:cubicBezTo>
                    <a:pt x="3203" y="16773"/>
                    <a:pt x="6923" y="33712"/>
                    <a:pt x="10957" y="43070"/>
                  </a:cubicBezTo>
                  <a:cubicBezTo>
                    <a:pt x="14742" y="51710"/>
                    <a:pt x="43911" y="41412"/>
                    <a:pt x="42222" y="27531"/>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grpSp>
          <p:nvGrpSpPr>
            <p:cNvPr id="1505" name="Group 1504">
              <a:extLst>
                <a:ext uri="{FF2B5EF4-FFF2-40B4-BE49-F238E27FC236}">
                  <a16:creationId xmlns:a16="http://schemas.microsoft.com/office/drawing/2014/main" id="{8DF311C1-1F46-9E9C-5D0C-4A94F7630000}"/>
                </a:ext>
              </a:extLst>
            </p:cNvPr>
            <p:cNvGrpSpPr/>
            <p:nvPr/>
          </p:nvGrpSpPr>
          <p:grpSpPr>
            <a:xfrm rot="17685668">
              <a:off x="6625903" y="-1218392"/>
              <a:ext cx="345572" cy="230517"/>
              <a:chOff x="6639687" y="-1499521"/>
              <a:chExt cx="345572" cy="230517"/>
            </a:xfrm>
          </p:grpSpPr>
          <p:sp>
            <p:nvSpPr>
              <p:cNvPr id="107" name="Freeform 106">
                <a:extLst>
                  <a:ext uri="{FF2B5EF4-FFF2-40B4-BE49-F238E27FC236}">
                    <a16:creationId xmlns:a16="http://schemas.microsoft.com/office/drawing/2014/main" id="{0124F604-66E4-BBF0-5760-1C28AA42C4A7}"/>
                  </a:ext>
                </a:extLst>
              </p:cNvPr>
              <p:cNvSpPr/>
              <p:nvPr/>
            </p:nvSpPr>
            <p:spPr>
              <a:xfrm>
                <a:off x="6737145" y="-1418629"/>
                <a:ext cx="248114" cy="149625"/>
              </a:xfrm>
              <a:custGeom>
                <a:avLst/>
                <a:gdLst>
                  <a:gd name="connsiteX0" fmla="*/ 391 w 248114"/>
                  <a:gd name="connsiteY0" fmla="*/ 195 h 149625"/>
                  <a:gd name="connsiteX1" fmla="*/ 34028 w 248114"/>
                  <a:gd name="connsiteY1" fmla="*/ 24078 h 149625"/>
                  <a:gd name="connsiteX2" fmla="*/ 119810 w 248114"/>
                  <a:gd name="connsiteY2" fmla="*/ 76110 h 149625"/>
                  <a:gd name="connsiteX3" fmla="*/ 248037 w 248114"/>
                  <a:gd name="connsiteY3" fmla="*/ 148895 h 149625"/>
                  <a:gd name="connsiteX4" fmla="*/ 110368 w 248114"/>
                  <a:gd name="connsiteY4" fmla="*/ 93344 h 149625"/>
                  <a:gd name="connsiteX5" fmla="*/ 25628 w 248114"/>
                  <a:gd name="connsiteY5" fmla="*/ 36246 h 149625"/>
                  <a:gd name="connsiteX6" fmla="*/ 391 w 248114"/>
                  <a:gd name="connsiteY6" fmla="*/ 195 h 1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114" h="149625">
                    <a:moveTo>
                      <a:pt x="391" y="195"/>
                    </a:moveTo>
                    <a:cubicBezTo>
                      <a:pt x="3197" y="-1647"/>
                      <a:pt x="12972" y="9838"/>
                      <a:pt x="34028" y="24078"/>
                    </a:cubicBezTo>
                    <a:cubicBezTo>
                      <a:pt x="54798" y="38622"/>
                      <a:pt x="85343" y="56897"/>
                      <a:pt x="119810" y="76110"/>
                    </a:cubicBezTo>
                    <a:cubicBezTo>
                      <a:pt x="189227" y="114391"/>
                      <a:pt x="250594" y="143497"/>
                      <a:pt x="248037" y="148895"/>
                    </a:cubicBezTo>
                    <a:cubicBezTo>
                      <a:pt x="245656" y="154117"/>
                      <a:pt x="181251" y="130906"/>
                      <a:pt x="110368" y="93344"/>
                    </a:cubicBezTo>
                    <a:cubicBezTo>
                      <a:pt x="75604" y="74885"/>
                      <a:pt x="45317" y="54557"/>
                      <a:pt x="25628" y="36246"/>
                    </a:cubicBezTo>
                    <a:cubicBezTo>
                      <a:pt x="5431" y="18257"/>
                      <a:pt x="-1852" y="1558"/>
                      <a:pt x="391" y="1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8" name="Freeform 1027">
                <a:extLst>
                  <a:ext uri="{FF2B5EF4-FFF2-40B4-BE49-F238E27FC236}">
                    <a16:creationId xmlns:a16="http://schemas.microsoft.com/office/drawing/2014/main" id="{490FD963-A726-E4F9-3971-E133B365CC4B}"/>
                  </a:ext>
                </a:extLst>
              </p:cNvPr>
              <p:cNvSpPr/>
              <p:nvPr/>
            </p:nvSpPr>
            <p:spPr>
              <a:xfrm>
                <a:off x="6639687" y="-1499521"/>
                <a:ext cx="105673" cy="96383"/>
              </a:xfrm>
              <a:custGeom>
                <a:avLst/>
                <a:gdLst>
                  <a:gd name="connsiteX0" fmla="*/ 27999 w 105673"/>
                  <a:gd name="connsiteY0" fmla="*/ 80147 h 96383"/>
                  <a:gd name="connsiteX1" fmla="*/ 6223 w 105673"/>
                  <a:gd name="connsiteY1" fmla="*/ 12106 h 96383"/>
                  <a:gd name="connsiteX2" fmla="*/ 77652 w 105673"/>
                  <a:gd name="connsiteY2" fmla="*/ 16214 h 96383"/>
                  <a:gd name="connsiteX3" fmla="*/ 99464 w 105673"/>
                  <a:gd name="connsiteY3" fmla="*/ 84246 h 96383"/>
                  <a:gd name="connsiteX4" fmla="*/ 27999 w 105673"/>
                  <a:gd name="connsiteY4" fmla="*/ 80147 h 96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73" h="96383">
                    <a:moveTo>
                      <a:pt x="27999" y="80147"/>
                    </a:moveTo>
                    <a:cubicBezTo>
                      <a:pt x="2254" y="60214"/>
                      <a:pt x="-7513" y="29736"/>
                      <a:pt x="6223" y="12106"/>
                    </a:cubicBezTo>
                    <a:cubicBezTo>
                      <a:pt x="19885" y="-5523"/>
                      <a:pt x="51870" y="-3681"/>
                      <a:pt x="77652" y="16214"/>
                    </a:cubicBezTo>
                    <a:cubicBezTo>
                      <a:pt x="103434" y="36146"/>
                      <a:pt x="113172" y="66579"/>
                      <a:pt x="99464" y="84246"/>
                    </a:cubicBezTo>
                    <a:cubicBezTo>
                      <a:pt x="85766" y="101912"/>
                      <a:pt x="53744" y="100079"/>
                      <a:pt x="27999" y="80147"/>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1029" name="Freeform 1028">
              <a:extLst>
                <a:ext uri="{FF2B5EF4-FFF2-40B4-BE49-F238E27FC236}">
                  <a16:creationId xmlns:a16="http://schemas.microsoft.com/office/drawing/2014/main" id="{DAB873A0-871A-BB0A-AD90-A5CE57A3369F}"/>
                </a:ext>
              </a:extLst>
            </p:cNvPr>
            <p:cNvSpPr/>
            <p:nvPr/>
          </p:nvSpPr>
          <p:spPr>
            <a:xfrm>
              <a:off x="7598361" y="-1147797"/>
              <a:ext cx="115931" cy="83872"/>
            </a:xfrm>
            <a:custGeom>
              <a:avLst/>
              <a:gdLst>
                <a:gd name="connsiteX0" fmla="*/ 47438 w 115931"/>
                <a:gd name="connsiteY0" fmla="*/ 80986 h 83872"/>
                <a:gd name="connsiteX1" fmla="*/ 114981 w 115931"/>
                <a:gd name="connsiteY1" fmla="*/ 57167 h 83872"/>
                <a:gd name="connsiteX2" fmla="*/ 68457 w 115931"/>
                <a:gd name="connsiteY2" fmla="*/ 2878 h 83872"/>
                <a:gd name="connsiteX3" fmla="*/ 961 w 115931"/>
                <a:gd name="connsiteY3" fmla="*/ 26660 h 83872"/>
                <a:gd name="connsiteX4" fmla="*/ 47438 w 115931"/>
                <a:gd name="connsiteY4" fmla="*/ 80986 h 83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931" h="83872">
                  <a:moveTo>
                    <a:pt x="47438" y="80986"/>
                  </a:moveTo>
                  <a:cubicBezTo>
                    <a:pt x="78915" y="89405"/>
                    <a:pt x="109137" y="78794"/>
                    <a:pt x="114981" y="57167"/>
                  </a:cubicBezTo>
                  <a:cubicBezTo>
                    <a:pt x="120713" y="35659"/>
                    <a:pt x="99943" y="11297"/>
                    <a:pt x="68457" y="2878"/>
                  </a:cubicBezTo>
                  <a:cubicBezTo>
                    <a:pt x="37016" y="-5541"/>
                    <a:pt x="6804" y="5144"/>
                    <a:pt x="961" y="26660"/>
                  </a:cubicBezTo>
                  <a:cubicBezTo>
                    <a:pt x="-4808" y="48251"/>
                    <a:pt x="15998" y="72567"/>
                    <a:pt x="47438" y="809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0" name="Freeform 1029">
              <a:extLst>
                <a:ext uri="{FF2B5EF4-FFF2-40B4-BE49-F238E27FC236}">
                  <a16:creationId xmlns:a16="http://schemas.microsoft.com/office/drawing/2014/main" id="{5FE30FB8-A0F1-464D-C8C6-FF8D7D9B1771}"/>
                </a:ext>
              </a:extLst>
            </p:cNvPr>
            <p:cNvSpPr/>
            <p:nvPr/>
          </p:nvSpPr>
          <p:spPr>
            <a:xfrm>
              <a:off x="7147591" y="-1183867"/>
              <a:ext cx="73900" cy="59460"/>
            </a:xfrm>
            <a:custGeom>
              <a:avLst/>
              <a:gdLst>
                <a:gd name="connsiteX0" fmla="*/ 34864 w 73900"/>
                <a:gd name="connsiteY0" fmla="*/ 59461 h 59460"/>
                <a:gd name="connsiteX1" fmla="*/ 137 w 73900"/>
                <a:gd name="connsiteY1" fmla="*/ 15129 h 59460"/>
                <a:gd name="connsiteX2" fmla="*/ 37781 w 73900"/>
                <a:gd name="connsiteY2" fmla="*/ 16750 h 59460"/>
                <a:gd name="connsiteX3" fmla="*/ 65473 w 73900"/>
                <a:gd name="connsiteY3" fmla="*/ 1349 h 59460"/>
                <a:gd name="connsiteX4" fmla="*/ 34864 w 73900"/>
                <a:gd name="connsiteY4" fmla="*/ 59461 h 59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00" h="59460">
                  <a:moveTo>
                    <a:pt x="34864" y="59461"/>
                  </a:moveTo>
                  <a:cubicBezTo>
                    <a:pt x="34864" y="59461"/>
                    <a:pt x="2731" y="35420"/>
                    <a:pt x="137" y="15129"/>
                  </a:cubicBezTo>
                  <a:cubicBezTo>
                    <a:pt x="-2493" y="-5126"/>
                    <a:pt x="33525" y="-1533"/>
                    <a:pt x="37781" y="16750"/>
                  </a:cubicBezTo>
                  <a:cubicBezTo>
                    <a:pt x="37781" y="16750"/>
                    <a:pt x="47445" y="-5632"/>
                    <a:pt x="65473" y="1349"/>
                  </a:cubicBezTo>
                  <a:cubicBezTo>
                    <a:pt x="83067" y="8184"/>
                    <a:pt x="73228" y="45746"/>
                    <a:pt x="34864" y="59461"/>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1" name="Freeform 1030">
              <a:extLst>
                <a:ext uri="{FF2B5EF4-FFF2-40B4-BE49-F238E27FC236}">
                  <a16:creationId xmlns:a16="http://schemas.microsoft.com/office/drawing/2014/main" id="{8DE39A3A-F4B7-DFDB-FE33-6FFA9894CE46}"/>
                </a:ext>
              </a:extLst>
            </p:cNvPr>
            <p:cNvSpPr/>
            <p:nvPr/>
          </p:nvSpPr>
          <p:spPr>
            <a:xfrm>
              <a:off x="7714778" y="-1254155"/>
              <a:ext cx="250441" cy="146730"/>
            </a:xfrm>
            <a:custGeom>
              <a:avLst/>
              <a:gdLst>
                <a:gd name="connsiteX0" fmla="*/ 3 w 250441"/>
                <a:gd name="connsiteY0" fmla="*/ 144643 h 146730"/>
                <a:gd name="connsiteX1" fmla="*/ 37287 w 250441"/>
                <a:gd name="connsiteY1" fmla="*/ 126792 h 146730"/>
                <a:gd name="connsiteX2" fmla="*/ 124435 w 250441"/>
                <a:gd name="connsiteY2" fmla="*/ 77146 h 146730"/>
                <a:gd name="connsiteX3" fmla="*/ 250280 w 250441"/>
                <a:gd name="connsiteY3" fmla="*/ 401 h 146730"/>
                <a:gd name="connsiteX4" fmla="*/ 134931 w 250441"/>
                <a:gd name="connsiteY4" fmla="*/ 93726 h 146730"/>
                <a:gd name="connsiteX5" fmla="*/ 43850 w 250441"/>
                <a:gd name="connsiteY5" fmla="*/ 140111 h 146730"/>
                <a:gd name="connsiteX6" fmla="*/ 3 w 250441"/>
                <a:gd name="connsiteY6" fmla="*/ 144643 h 146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0441" h="146730">
                  <a:moveTo>
                    <a:pt x="3" y="144643"/>
                  </a:moveTo>
                  <a:cubicBezTo>
                    <a:pt x="-255" y="141290"/>
                    <a:pt x="14570" y="138306"/>
                    <a:pt x="37287" y="126792"/>
                  </a:cubicBezTo>
                  <a:cubicBezTo>
                    <a:pt x="60078" y="115749"/>
                    <a:pt x="90872" y="97935"/>
                    <a:pt x="124435" y="77146"/>
                  </a:cubicBezTo>
                  <a:cubicBezTo>
                    <a:pt x="191618" y="35080"/>
                    <a:pt x="246818" y="-4425"/>
                    <a:pt x="250280" y="401"/>
                  </a:cubicBezTo>
                  <a:cubicBezTo>
                    <a:pt x="253704" y="4970"/>
                    <a:pt x="202252" y="50011"/>
                    <a:pt x="134931" y="93726"/>
                  </a:cubicBezTo>
                  <a:cubicBezTo>
                    <a:pt x="101940" y="115141"/>
                    <a:pt x="69410" y="131720"/>
                    <a:pt x="43850" y="140111"/>
                  </a:cubicBezTo>
                  <a:cubicBezTo>
                    <a:pt x="18317" y="148954"/>
                    <a:pt x="141" y="147231"/>
                    <a:pt x="3" y="14464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2" name="Freeform 1031">
              <a:extLst>
                <a:ext uri="{FF2B5EF4-FFF2-40B4-BE49-F238E27FC236}">
                  <a16:creationId xmlns:a16="http://schemas.microsoft.com/office/drawing/2014/main" id="{B8841C7E-2932-EA89-B663-3CE73D3801A9}"/>
                </a:ext>
              </a:extLst>
            </p:cNvPr>
            <p:cNvSpPr/>
            <p:nvPr/>
          </p:nvSpPr>
          <p:spPr>
            <a:xfrm>
              <a:off x="7845003" y="-434210"/>
              <a:ext cx="94875" cy="104279"/>
            </a:xfrm>
            <a:custGeom>
              <a:avLst/>
              <a:gdLst>
                <a:gd name="connsiteX0" fmla="*/ 77362 w 94875"/>
                <a:gd name="connsiteY0" fmla="*/ 0 h 104279"/>
                <a:gd name="connsiteX1" fmla="*/ 17 w 94875"/>
                <a:gd name="connsiteY1" fmla="*/ 90239 h 104279"/>
                <a:gd name="connsiteX2" fmla="*/ 94384 w 94875"/>
                <a:gd name="connsiteY2" fmla="*/ 102038 h 104279"/>
                <a:gd name="connsiteX3" fmla="*/ 77362 w 94875"/>
                <a:gd name="connsiteY3" fmla="*/ 0 h 104279"/>
              </a:gdLst>
              <a:ahLst/>
              <a:cxnLst>
                <a:cxn ang="0">
                  <a:pos x="connsiteX0" y="connsiteY0"/>
                </a:cxn>
                <a:cxn ang="0">
                  <a:pos x="connsiteX1" y="connsiteY1"/>
                </a:cxn>
                <a:cxn ang="0">
                  <a:pos x="connsiteX2" y="connsiteY2"/>
                </a:cxn>
                <a:cxn ang="0">
                  <a:pos x="connsiteX3" y="connsiteY3"/>
                </a:cxn>
              </a:cxnLst>
              <a:rect l="l" t="t" r="r" b="b"/>
              <a:pathLst>
                <a:path w="94875" h="104279">
                  <a:moveTo>
                    <a:pt x="77362" y="0"/>
                  </a:moveTo>
                  <a:cubicBezTo>
                    <a:pt x="77362" y="0"/>
                    <a:pt x="-1312" y="77178"/>
                    <a:pt x="17" y="90239"/>
                  </a:cubicBezTo>
                  <a:cubicBezTo>
                    <a:pt x="1319" y="103373"/>
                    <a:pt x="90452" y="107260"/>
                    <a:pt x="94384" y="102038"/>
                  </a:cubicBezTo>
                  <a:cubicBezTo>
                    <a:pt x="98317" y="96787"/>
                    <a:pt x="77362" y="0"/>
                    <a:pt x="77362" y="0"/>
                  </a:cubicBezTo>
                </a:path>
              </a:pathLst>
            </a:custGeom>
            <a:solidFill>
              <a:srgbClr val="333C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3" name="Freeform 1032">
              <a:extLst>
                <a:ext uri="{FF2B5EF4-FFF2-40B4-BE49-F238E27FC236}">
                  <a16:creationId xmlns:a16="http://schemas.microsoft.com/office/drawing/2014/main" id="{C1BD239D-2EA8-13DA-9D3C-19597D9E943E}"/>
                </a:ext>
              </a:extLst>
            </p:cNvPr>
            <p:cNvSpPr/>
            <p:nvPr/>
          </p:nvSpPr>
          <p:spPr>
            <a:xfrm>
              <a:off x="8261106" y="-395175"/>
              <a:ext cx="95438" cy="105919"/>
            </a:xfrm>
            <a:custGeom>
              <a:avLst/>
              <a:gdLst>
                <a:gd name="connsiteX0" fmla="*/ 28473 w 95438"/>
                <a:gd name="connsiteY0" fmla="*/ 0 h 105919"/>
                <a:gd name="connsiteX1" fmla="*/ 95360 w 95438"/>
                <a:gd name="connsiteY1" fmla="*/ 98224 h 105919"/>
                <a:gd name="connsiteX2" fmla="*/ 245 w 95438"/>
                <a:gd name="connsiteY2" fmla="*/ 99560 h 105919"/>
                <a:gd name="connsiteX3" fmla="*/ 28473 w 95438"/>
                <a:gd name="connsiteY3" fmla="*/ 0 h 105919"/>
              </a:gdLst>
              <a:ahLst/>
              <a:cxnLst>
                <a:cxn ang="0">
                  <a:pos x="connsiteX0" y="connsiteY0"/>
                </a:cxn>
                <a:cxn ang="0">
                  <a:pos x="connsiteX1" y="connsiteY1"/>
                </a:cxn>
                <a:cxn ang="0">
                  <a:pos x="connsiteX2" y="connsiteY2"/>
                </a:cxn>
                <a:cxn ang="0">
                  <a:pos x="connsiteX3" y="connsiteY3"/>
                </a:cxn>
              </a:cxnLst>
              <a:rect l="l" t="t" r="r" b="b"/>
              <a:pathLst>
                <a:path w="95438" h="105919">
                  <a:moveTo>
                    <a:pt x="28473" y="0"/>
                  </a:moveTo>
                  <a:cubicBezTo>
                    <a:pt x="28473" y="0"/>
                    <a:pt x="98101" y="85384"/>
                    <a:pt x="95360" y="98224"/>
                  </a:cubicBezTo>
                  <a:cubicBezTo>
                    <a:pt x="92591" y="111110"/>
                    <a:pt x="3559" y="105133"/>
                    <a:pt x="245" y="99560"/>
                  </a:cubicBezTo>
                  <a:cubicBezTo>
                    <a:pt x="-3078" y="93914"/>
                    <a:pt x="28473" y="0"/>
                    <a:pt x="28473" y="0"/>
                  </a:cubicBezTo>
                </a:path>
              </a:pathLst>
            </a:custGeom>
            <a:solidFill>
              <a:srgbClr val="333C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4" name="Freeform 1033">
              <a:extLst>
                <a:ext uri="{FF2B5EF4-FFF2-40B4-BE49-F238E27FC236}">
                  <a16:creationId xmlns:a16="http://schemas.microsoft.com/office/drawing/2014/main" id="{75814940-53E6-FA89-51FA-33FD84139D0A}"/>
                </a:ext>
              </a:extLst>
            </p:cNvPr>
            <p:cNvSpPr/>
            <p:nvPr/>
          </p:nvSpPr>
          <p:spPr>
            <a:xfrm>
              <a:off x="7890925" y="-895339"/>
              <a:ext cx="467187" cy="521140"/>
            </a:xfrm>
            <a:custGeom>
              <a:avLst/>
              <a:gdLst>
                <a:gd name="connsiteX0" fmla="*/ 80374 w 467187"/>
                <a:gd name="connsiteY0" fmla="*/ 4474 h 521140"/>
                <a:gd name="connsiteX1" fmla="*/ 32742 w 467187"/>
                <a:gd name="connsiteY1" fmla="*/ 242620 h 521140"/>
                <a:gd name="connsiteX2" fmla="*/ 0 w 467187"/>
                <a:gd name="connsiteY2" fmla="*/ 468939 h 521140"/>
                <a:gd name="connsiteX3" fmla="*/ 62881 w 467187"/>
                <a:gd name="connsiteY3" fmla="*/ 484662 h 521140"/>
                <a:gd name="connsiteX4" fmla="*/ 151193 w 467187"/>
                <a:gd name="connsiteY4" fmla="*/ 281877 h 521140"/>
                <a:gd name="connsiteX5" fmla="*/ 216704 w 467187"/>
                <a:gd name="connsiteY5" fmla="*/ 140582 h 521140"/>
                <a:gd name="connsiteX6" fmla="*/ 281791 w 467187"/>
                <a:gd name="connsiteY6" fmla="*/ 153643 h 521140"/>
                <a:gd name="connsiteX7" fmla="*/ 318539 w 467187"/>
                <a:gd name="connsiteY7" fmla="*/ 293648 h 521140"/>
                <a:gd name="connsiteX8" fmla="*/ 374893 w 467187"/>
                <a:gd name="connsiteY8" fmla="*/ 517370 h 521140"/>
                <a:gd name="connsiteX9" fmla="*/ 440452 w 467187"/>
                <a:gd name="connsiteY9" fmla="*/ 516034 h 521140"/>
                <a:gd name="connsiteX10" fmla="*/ 450974 w 467187"/>
                <a:gd name="connsiteY10" fmla="*/ 275328 h 521140"/>
                <a:gd name="connsiteX11" fmla="*/ 466658 w 467187"/>
                <a:gd name="connsiteY11" fmla="*/ 22822 h 521140"/>
                <a:gd name="connsiteX12" fmla="*/ 80374 w 467187"/>
                <a:gd name="connsiteY12" fmla="*/ 4474 h 521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7187" h="521140">
                  <a:moveTo>
                    <a:pt x="80374" y="4474"/>
                  </a:moveTo>
                  <a:cubicBezTo>
                    <a:pt x="80374" y="4474"/>
                    <a:pt x="49755" y="136631"/>
                    <a:pt x="32742" y="242620"/>
                  </a:cubicBezTo>
                  <a:cubicBezTo>
                    <a:pt x="15683" y="348618"/>
                    <a:pt x="0" y="468939"/>
                    <a:pt x="0" y="468939"/>
                  </a:cubicBezTo>
                  <a:cubicBezTo>
                    <a:pt x="0" y="468939"/>
                    <a:pt x="55025" y="487287"/>
                    <a:pt x="62881" y="484662"/>
                  </a:cubicBezTo>
                  <a:cubicBezTo>
                    <a:pt x="70783" y="482037"/>
                    <a:pt x="127534" y="348618"/>
                    <a:pt x="151193" y="281877"/>
                  </a:cubicBezTo>
                  <a:cubicBezTo>
                    <a:pt x="174768" y="215135"/>
                    <a:pt x="211480" y="140582"/>
                    <a:pt x="216704" y="140582"/>
                  </a:cubicBezTo>
                  <a:cubicBezTo>
                    <a:pt x="221975" y="140582"/>
                    <a:pt x="275265" y="147094"/>
                    <a:pt x="281791" y="153643"/>
                  </a:cubicBezTo>
                  <a:cubicBezTo>
                    <a:pt x="288391" y="160192"/>
                    <a:pt x="313305" y="260977"/>
                    <a:pt x="318539" y="293648"/>
                  </a:cubicBezTo>
                  <a:cubicBezTo>
                    <a:pt x="323801" y="326346"/>
                    <a:pt x="373592" y="513446"/>
                    <a:pt x="374893" y="517370"/>
                  </a:cubicBezTo>
                  <a:cubicBezTo>
                    <a:pt x="376232" y="521285"/>
                    <a:pt x="440452" y="523919"/>
                    <a:pt x="440452" y="516034"/>
                  </a:cubicBezTo>
                  <a:cubicBezTo>
                    <a:pt x="440452" y="508196"/>
                    <a:pt x="450974" y="322395"/>
                    <a:pt x="450974" y="275328"/>
                  </a:cubicBezTo>
                  <a:cubicBezTo>
                    <a:pt x="450974" y="228233"/>
                    <a:pt x="470627" y="35883"/>
                    <a:pt x="466658" y="22822"/>
                  </a:cubicBezTo>
                  <a:cubicBezTo>
                    <a:pt x="462735" y="9724"/>
                    <a:pt x="88662" y="-8551"/>
                    <a:pt x="80374" y="4474"/>
                  </a:cubicBezTo>
                </a:path>
              </a:pathLst>
            </a:custGeom>
            <a:solidFill>
              <a:srgbClr val="5C4A2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5" name="Freeform 1034">
              <a:extLst>
                <a:ext uri="{FF2B5EF4-FFF2-40B4-BE49-F238E27FC236}">
                  <a16:creationId xmlns:a16="http://schemas.microsoft.com/office/drawing/2014/main" id="{D8623DEB-7795-BB45-1329-F53BB6E7FBCE}"/>
                </a:ext>
              </a:extLst>
            </p:cNvPr>
            <p:cNvSpPr/>
            <p:nvPr/>
          </p:nvSpPr>
          <p:spPr>
            <a:xfrm>
              <a:off x="8387980" y="-1239514"/>
              <a:ext cx="165269" cy="165181"/>
            </a:xfrm>
            <a:custGeom>
              <a:avLst/>
              <a:gdLst>
                <a:gd name="connsiteX0" fmla="*/ 39130 w 165269"/>
                <a:gd name="connsiteY0" fmla="*/ 51995 h 165181"/>
                <a:gd name="connsiteX1" fmla="*/ 20271 w 165269"/>
                <a:gd name="connsiteY1" fmla="*/ 0 h 165181"/>
                <a:gd name="connsiteX2" fmla="*/ 0 w 165269"/>
                <a:gd name="connsiteY2" fmla="*/ 6512 h 165181"/>
                <a:gd name="connsiteX3" fmla="*/ 19514 w 165269"/>
                <a:gd name="connsiteY3" fmla="*/ 62643 h 165181"/>
                <a:gd name="connsiteX4" fmla="*/ 155707 w 165269"/>
                <a:gd name="connsiteY4" fmla="*/ 164321 h 165181"/>
                <a:gd name="connsiteX5" fmla="*/ 159306 w 165269"/>
                <a:gd name="connsiteY5" fmla="*/ 155654 h 165181"/>
                <a:gd name="connsiteX6" fmla="*/ 39130 w 165269"/>
                <a:gd name="connsiteY6" fmla="*/ 51995 h 165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5269" h="165181">
                  <a:moveTo>
                    <a:pt x="39130" y="51995"/>
                  </a:moveTo>
                  <a:cubicBezTo>
                    <a:pt x="29604" y="34725"/>
                    <a:pt x="23733" y="17095"/>
                    <a:pt x="20271" y="0"/>
                  </a:cubicBezTo>
                  <a:lnTo>
                    <a:pt x="0" y="6512"/>
                  </a:lnTo>
                  <a:cubicBezTo>
                    <a:pt x="3213" y="24795"/>
                    <a:pt x="9268" y="43751"/>
                    <a:pt x="19514" y="62643"/>
                  </a:cubicBezTo>
                  <a:cubicBezTo>
                    <a:pt x="59641" y="133096"/>
                    <a:pt x="128152" y="157376"/>
                    <a:pt x="155707" y="164321"/>
                  </a:cubicBezTo>
                  <a:cubicBezTo>
                    <a:pt x="166590" y="167490"/>
                    <a:pt x="168722" y="161300"/>
                    <a:pt x="159306" y="155654"/>
                  </a:cubicBezTo>
                  <a:cubicBezTo>
                    <a:pt x="134577" y="141948"/>
                    <a:pt x="73746" y="113883"/>
                    <a:pt x="39130" y="519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6" name="Freeform 1035">
              <a:extLst>
                <a:ext uri="{FF2B5EF4-FFF2-40B4-BE49-F238E27FC236}">
                  <a16:creationId xmlns:a16="http://schemas.microsoft.com/office/drawing/2014/main" id="{3F407F51-D977-D646-F6D3-39E50F745C21}"/>
                </a:ext>
              </a:extLst>
            </p:cNvPr>
            <p:cNvSpPr/>
            <p:nvPr/>
          </p:nvSpPr>
          <p:spPr>
            <a:xfrm>
              <a:off x="7899177" y="-1386804"/>
              <a:ext cx="193169" cy="219503"/>
            </a:xfrm>
            <a:custGeom>
              <a:avLst/>
              <a:gdLst>
                <a:gd name="connsiteX0" fmla="*/ 95734 w 193169"/>
                <a:gd name="connsiteY0" fmla="*/ 219503 h 219503"/>
                <a:gd name="connsiteX1" fmla="*/ 0 w 193169"/>
                <a:gd name="connsiteY1" fmla="*/ 141644 h 219503"/>
                <a:gd name="connsiteX2" fmla="*/ 186639 w 193169"/>
                <a:gd name="connsiteY2" fmla="*/ 101 h 219503"/>
                <a:gd name="connsiteX3" fmla="*/ 95734 w 193169"/>
                <a:gd name="connsiteY3" fmla="*/ 219503 h 219503"/>
              </a:gdLst>
              <a:ahLst/>
              <a:cxnLst>
                <a:cxn ang="0">
                  <a:pos x="connsiteX0" y="connsiteY0"/>
                </a:cxn>
                <a:cxn ang="0">
                  <a:pos x="connsiteX1" y="connsiteY1"/>
                </a:cxn>
                <a:cxn ang="0">
                  <a:pos x="connsiteX2" y="connsiteY2"/>
                </a:cxn>
                <a:cxn ang="0">
                  <a:pos x="connsiteX3" y="connsiteY3"/>
                </a:cxn>
              </a:cxnLst>
              <a:rect l="l" t="t" r="r" b="b"/>
              <a:pathLst>
                <a:path w="193169" h="219503">
                  <a:moveTo>
                    <a:pt x="95734" y="219503"/>
                  </a:moveTo>
                  <a:cubicBezTo>
                    <a:pt x="95734" y="219503"/>
                    <a:pt x="7828" y="159955"/>
                    <a:pt x="0" y="141644"/>
                  </a:cubicBezTo>
                  <a:cubicBezTo>
                    <a:pt x="0" y="141644"/>
                    <a:pt x="77244" y="16690"/>
                    <a:pt x="186639" y="101"/>
                  </a:cubicBezTo>
                  <a:cubicBezTo>
                    <a:pt x="222991" y="-5444"/>
                    <a:pt x="95734" y="219503"/>
                    <a:pt x="95734" y="219503"/>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7" name="Freeform 1036">
              <a:extLst>
                <a:ext uri="{FF2B5EF4-FFF2-40B4-BE49-F238E27FC236}">
                  <a16:creationId xmlns:a16="http://schemas.microsoft.com/office/drawing/2014/main" id="{04FAC10A-CF26-2E55-860D-D7A802408822}"/>
                </a:ext>
              </a:extLst>
            </p:cNvPr>
            <p:cNvSpPr/>
            <p:nvPr/>
          </p:nvSpPr>
          <p:spPr>
            <a:xfrm>
              <a:off x="7941710" y="-1399368"/>
              <a:ext cx="439673" cy="582472"/>
            </a:xfrm>
            <a:custGeom>
              <a:avLst/>
              <a:gdLst>
                <a:gd name="connsiteX0" fmla="*/ 165098 w 439673"/>
                <a:gd name="connsiteY0" fmla="*/ 0 h 582472"/>
                <a:gd name="connsiteX1" fmla="*/ 88177 w 439673"/>
                <a:gd name="connsiteY1" fmla="*/ 91602 h 582472"/>
                <a:gd name="connsiteX2" fmla="*/ 64527 w 439673"/>
                <a:gd name="connsiteY2" fmla="*/ 272153 h 582472"/>
                <a:gd name="connsiteX3" fmla="*/ 33087 w 439673"/>
                <a:gd name="connsiteY3" fmla="*/ 407755 h 582472"/>
                <a:gd name="connsiteX4" fmla="*/ 19998 w 439673"/>
                <a:gd name="connsiteY4" fmla="*/ 470582 h 582472"/>
                <a:gd name="connsiteX5" fmla="*/ 10840 w 439673"/>
                <a:gd name="connsiteY5" fmla="*/ 522890 h 582472"/>
                <a:gd name="connsiteX6" fmla="*/ 189107 w 439673"/>
                <a:gd name="connsiteY6" fmla="*/ 581757 h 582472"/>
                <a:gd name="connsiteX7" fmla="*/ 359555 w 439673"/>
                <a:gd name="connsiteY7" fmla="*/ 556970 h 582472"/>
                <a:gd name="connsiteX8" fmla="*/ 438165 w 439673"/>
                <a:gd name="connsiteY8" fmla="*/ 511128 h 582472"/>
                <a:gd name="connsiteX9" fmla="*/ 427744 w 439673"/>
                <a:gd name="connsiteY9" fmla="*/ 458783 h 582472"/>
                <a:gd name="connsiteX10" fmla="*/ 426368 w 439673"/>
                <a:gd name="connsiteY10" fmla="*/ 346272 h 582472"/>
                <a:gd name="connsiteX11" fmla="*/ 407980 w 439673"/>
                <a:gd name="connsiteY11" fmla="*/ 63684 h 582472"/>
                <a:gd name="connsiteX12" fmla="*/ 308389 w 439673"/>
                <a:gd name="connsiteY12" fmla="*/ 11329 h 582472"/>
                <a:gd name="connsiteX13" fmla="*/ 165098 w 439673"/>
                <a:gd name="connsiteY13" fmla="*/ 0 h 582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673" h="582472">
                  <a:moveTo>
                    <a:pt x="165098" y="0"/>
                  </a:moveTo>
                  <a:cubicBezTo>
                    <a:pt x="165098" y="0"/>
                    <a:pt x="111762" y="21802"/>
                    <a:pt x="88177" y="91602"/>
                  </a:cubicBezTo>
                  <a:cubicBezTo>
                    <a:pt x="64527" y="161365"/>
                    <a:pt x="71524" y="225914"/>
                    <a:pt x="64527" y="272153"/>
                  </a:cubicBezTo>
                  <a:cubicBezTo>
                    <a:pt x="57567" y="318382"/>
                    <a:pt x="33087" y="361958"/>
                    <a:pt x="33087" y="407755"/>
                  </a:cubicBezTo>
                  <a:cubicBezTo>
                    <a:pt x="33087" y="453597"/>
                    <a:pt x="26524" y="456222"/>
                    <a:pt x="19998" y="470582"/>
                  </a:cubicBezTo>
                  <a:cubicBezTo>
                    <a:pt x="13434" y="484969"/>
                    <a:pt x="-15412" y="500655"/>
                    <a:pt x="10840" y="522890"/>
                  </a:cubicBezTo>
                  <a:cubicBezTo>
                    <a:pt x="37047" y="545162"/>
                    <a:pt x="103906" y="577870"/>
                    <a:pt x="189107" y="581757"/>
                  </a:cubicBezTo>
                  <a:cubicBezTo>
                    <a:pt x="274317" y="585717"/>
                    <a:pt x="296564" y="572656"/>
                    <a:pt x="359555" y="556970"/>
                  </a:cubicBezTo>
                  <a:cubicBezTo>
                    <a:pt x="422473" y="541247"/>
                    <a:pt x="431639" y="534662"/>
                    <a:pt x="438165" y="511128"/>
                  </a:cubicBezTo>
                  <a:cubicBezTo>
                    <a:pt x="444728" y="487631"/>
                    <a:pt x="427744" y="478384"/>
                    <a:pt x="427744" y="458783"/>
                  </a:cubicBezTo>
                  <a:cubicBezTo>
                    <a:pt x="427744" y="439210"/>
                    <a:pt x="421144" y="428737"/>
                    <a:pt x="426368" y="346272"/>
                  </a:cubicBezTo>
                  <a:cubicBezTo>
                    <a:pt x="431639" y="263844"/>
                    <a:pt x="413242" y="83330"/>
                    <a:pt x="407980" y="63684"/>
                  </a:cubicBezTo>
                  <a:cubicBezTo>
                    <a:pt x="402793" y="44074"/>
                    <a:pt x="349023" y="17842"/>
                    <a:pt x="308389" y="11329"/>
                  </a:cubicBezTo>
                  <a:cubicBezTo>
                    <a:pt x="267754" y="4817"/>
                    <a:pt x="165098" y="0"/>
                    <a:pt x="165098" y="0"/>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8" name="Freeform 1037">
              <a:extLst>
                <a:ext uri="{FF2B5EF4-FFF2-40B4-BE49-F238E27FC236}">
                  <a16:creationId xmlns:a16="http://schemas.microsoft.com/office/drawing/2014/main" id="{B095CFA6-A45B-0100-E493-7F77772DCF18}"/>
                </a:ext>
              </a:extLst>
            </p:cNvPr>
            <p:cNvSpPr/>
            <p:nvPr/>
          </p:nvSpPr>
          <p:spPr>
            <a:xfrm>
              <a:off x="8010345" y="-1266133"/>
              <a:ext cx="354705" cy="122411"/>
            </a:xfrm>
            <a:custGeom>
              <a:avLst/>
              <a:gdLst>
                <a:gd name="connsiteX0" fmla="*/ 354705 w 354705"/>
                <a:gd name="connsiteY0" fmla="*/ 78108 h 122411"/>
                <a:gd name="connsiteX1" fmla="*/ 349084 w 354705"/>
                <a:gd name="connsiteY1" fmla="*/ 8852 h 122411"/>
                <a:gd name="connsiteX2" fmla="*/ 8622 w 354705"/>
                <a:gd name="connsiteY2" fmla="*/ 0 h 122411"/>
                <a:gd name="connsiteX3" fmla="*/ 0 w 354705"/>
                <a:gd name="connsiteY3" fmla="*/ 84878 h 122411"/>
                <a:gd name="connsiteX4" fmla="*/ 354705 w 354705"/>
                <a:gd name="connsiteY4" fmla="*/ 78108 h 122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705" h="122411">
                  <a:moveTo>
                    <a:pt x="354705" y="78108"/>
                  </a:moveTo>
                  <a:cubicBezTo>
                    <a:pt x="353081" y="53893"/>
                    <a:pt x="351069" y="30147"/>
                    <a:pt x="349084" y="8852"/>
                  </a:cubicBezTo>
                  <a:cubicBezTo>
                    <a:pt x="237372" y="30580"/>
                    <a:pt x="116438" y="35075"/>
                    <a:pt x="8622" y="0"/>
                  </a:cubicBezTo>
                  <a:cubicBezTo>
                    <a:pt x="2742" y="30294"/>
                    <a:pt x="1190" y="58968"/>
                    <a:pt x="0" y="84878"/>
                  </a:cubicBezTo>
                  <a:cubicBezTo>
                    <a:pt x="110992" y="144997"/>
                    <a:pt x="246465" y="125535"/>
                    <a:pt x="354705" y="78108"/>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9" name="Freeform 1038">
              <a:extLst>
                <a:ext uri="{FF2B5EF4-FFF2-40B4-BE49-F238E27FC236}">
                  <a16:creationId xmlns:a16="http://schemas.microsoft.com/office/drawing/2014/main" id="{96CEE5C0-4F91-E5B4-B8D3-BB10910026C2}"/>
                </a:ext>
              </a:extLst>
            </p:cNvPr>
            <p:cNvSpPr/>
            <p:nvPr/>
          </p:nvSpPr>
          <p:spPr>
            <a:xfrm>
              <a:off x="8104138" y="-1408448"/>
              <a:ext cx="152524" cy="115944"/>
            </a:xfrm>
            <a:custGeom>
              <a:avLst/>
              <a:gdLst>
                <a:gd name="connsiteX0" fmla="*/ 5661 w 152524"/>
                <a:gd name="connsiteY0" fmla="*/ 2135 h 115944"/>
                <a:gd name="connsiteX1" fmla="*/ 59422 w 152524"/>
                <a:gd name="connsiteY1" fmla="*/ 115944 h 115944"/>
                <a:gd name="connsiteX2" fmla="*/ 152524 w 152524"/>
                <a:gd name="connsiteY2" fmla="*/ 16495 h 115944"/>
                <a:gd name="connsiteX3" fmla="*/ 5661 w 152524"/>
                <a:gd name="connsiteY3" fmla="*/ 2135 h 115944"/>
              </a:gdLst>
              <a:ahLst/>
              <a:cxnLst>
                <a:cxn ang="0">
                  <a:pos x="connsiteX0" y="connsiteY0"/>
                </a:cxn>
                <a:cxn ang="0">
                  <a:pos x="connsiteX1" y="connsiteY1"/>
                </a:cxn>
                <a:cxn ang="0">
                  <a:pos x="connsiteX2" y="connsiteY2"/>
                </a:cxn>
                <a:cxn ang="0">
                  <a:pos x="connsiteX3" y="connsiteY3"/>
                </a:cxn>
              </a:cxnLst>
              <a:rect l="l" t="t" r="r" b="b"/>
              <a:pathLst>
                <a:path w="152524" h="115944">
                  <a:moveTo>
                    <a:pt x="5661" y="2135"/>
                  </a:moveTo>
                  <a:cubicBezTo>
                    <a:pt x="5661" y="2135"/>
                    <a:pt x="-25752" y="115944"/>
                    <a:pt x="59422" y="115944"/>
                  </a:cubicBezTo>
                  <a:cubicBezTo>
                    <a:pt x="144622" y="115944"/>
                    <a:pt x="152524" y="16495"/>
                    <a:pt x="152524" y="16495"/>
                  </a:cubicBezTo>
                  <a:cubicBezTo>
                    <a:pt x="152524" y="16495"/>
                    <a:pt x="26679" y="-7076"/>
                    <a:pt x="5661" y="2135"/>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1" name="Freeform 1040">
              <a:extLst>
                <a:ext uri="{FF2B5EF4-FFF2-40B4-BE49-F238E27FC236}">
                  <a16:creationId xmlns:a16="http://schemas.microsoft.com/office/drawing/2014/main" id="{EE13EFBD-E229-A16F-BC7A-229F902C3B1E}"/>
                </a:ext>
              </a:extLst>
            </p:cNvPr>
            <p:cNvSpPr/>
            <p:nvPr/>
          </p:nvSpPr>
          <p:spPr>
            <a:xfrm>
              <a:off x="8121374" y="-1401940"/>
              <a:ext cx="116752" cy="88776"/>
            </a:xfrm>
            <a:custGeom>
              <a:avLst/>
              <a:gdLst>
                <a:gd name="connsiteX0" fmla="*/ 4357 w 116752"/>
                <a:gd name="connsiteY0" fmla="*/ 1605 h 88776"/>
                <a:gd name="connsiteX1" fmla="*/ 45499 w 116752"/>
                <a:gd name="connsiteY1" fmla="*/ 88776 h 88776"/>
                <a:gd name="connsiteX2" fmla="*/ 116752 w 116752"/>
                <a:gd name="connsiteY2" fmla="*/ 12685 h 88776"/>
                <a:gd name="connsiteX3" fmla="*/ 4357 w 116752"/>
                <a:gd name="connsiteY3" fmla="*/ 1605 h 88776"/>
              </a:gdLst>
              <a:ahLst/>
              <a:cxnLst>
                <a:cxn ang="0">
                  <a:pos x="connsiteX0" y="connsiteY0"/>
                </a:cxn>
                <a:cxn ang="0">
                  <a:pos x="connsiteX1" y="connsiteY1"/>
                </a:cxn>
                <a:cxn ang="0">
                  <a:pos x="connsiteX2" y="connsiteY2"/>
                </a:cxn>
                <a:cxn ang="0">
                  <a:pos x="connsiteX3" y="connsiteY3"/>
                </a:cxn>
              </a:cxnLst>
              <a:rect l="l" t="t" r="r" b="b"/>
              <a:pathLst>
                <a:path w="116752" h="88776">
                  <a:moveTo>
                    <a:pt x="4357" y="1605"/>
                  </a:moveTo>
                  <a:cubicBezTo>
                    <a:pt x="4357" y="1605"/>
                    <a:pt x="-19763" y="88776"/>
                    <a:pt x="45499" y="88776"/>
                  </a:cubicBezTo>
                  <a:cubicBezTo>
                    <a:pt x="110734" y="88776"/>
                    <a:pt x="116752" y="12685"/>
                    <a:pt x="116752" y="12685"/>
                  </a:cubicBezTo>
                  <a:cubicBezTo>
                    <a:pt x="116752" y="12685"/>
                    <a:pt x="20410" y="-5377"/>
                    <a:pt x="4357" y="1605"/>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2" name="Freeform 1041">
              <a:extLst>
                <a:ext uri="{FF2B5EF4-FFF2-40B4-BE49-F238E27FC236}">
                  <a16:creationId xmlns:a16="http://schemas.microsoft.com/office/drawing/2014/main" id="{7492CD04-B618-BD3D-4436-8D30FFA8929B}"/>
                </a:ext>
              </a:extLst>
            </p:cNvPr>
            <p:cNvSpPr/>
            <p:nvPr/>
          </p:nvSpPr>
          <p:spPr>
            <a:xfrm>
              <a:off x="7944074" y="-1898589"/>
              <a:ext cx="530199" cy="529158"/>
            </a:xfrm>
            <a:custGeom>
              <a:avLst/>
              <a:gdLst>
                <a:gd name="connsiteX0" fmla="*/ 530197 w 530199"/>
                <a:gd name="connsiteY0" fmla="*/ 263377 h 529158"/>
                <a:gd name="connsiteX1" fmla="*/ 266323 w 530199"/>
                <a:gd name="connsiteY1" fmla="*/ 529156 h 529158"/>
                <a:gd name="connsiteX2" fmla="*/ 3 w 530199"/>
                <a:gd name="connsiteY2" fmla="*/ 265782 h 529158"/>
                <a:gd name="connsiteX3" fmla="*/ 263877 w 530199"/>
                <a:gd name="connsiteY3" fmla="*/ 3 h 529158"/>
                <a:gd name="connsiteX4" fmla="*/ 530197 w 530199"/>
                <a:gd name="connsiteY4" fmla="*/ 263377 h 529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199" h="529158">
                  <a:moveTo>
                    <a:pt x="530197" y="263377"/>
                  </a:moveTo>
                  <a:cubicBezTo>
                    <a:pt x="530843" y="409489"/>
                    <a:pt x="412725" y="528512"/>
                    <a:pt x="266323" y="529156"/>
                  </a:cubicBezTo>
                  <a:cubicBezTo>
                    <a:pt x="119857" y="529801"/>
                    <a:pt x="649" y="411893"/>
                    <a:pt x="3" y="265782"/>
                  </a:cubicBezTo>
                  <a:cubicBezTo>
                    <a:pt x="-653" y="119633"/>
                    <a:pt x="117475" y="648"/>
                    <a:pt x="263877" y="3"/>
                  </a:cubicBezTo>
                  <a:cubicBezTo>
                    <a:pt x="410343" y="-651"/>
                    <a:pt x="529551" y="117294"/>
                    <a:pt x="530197" y="26337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3" name="Freeform 1042">
              <a:extLst>
                <a:ext uri="{FF2B5EF4-FFF2-40B4-BE49-F238E27FC236}">
                  <a16:creationId xmlns:a16="http://schemas.microsoft.com/office/drawing/2014/main" id="{7F95EFBF-9343-D043-2E9A-814A62D0632C}"/>
                </a:ext>
              </a:extLst>
            </p:cNvPr>
            <p:cNvSpPr/>
            <p:nvPr/>
          </p:nvSpPr>
          <p:spPr>
            <a:xfrm>
              <a:off x="7874049" y="-1977318"/>
              <a:ext cx="679154" cy="408501"/>
            </a:xfrm>
            <a:custGeom>
              <a:avLst/>
              <a:gdLst>
                <a:gd name="connsiteX0" fmla="*/ 70313 w 679154"/>
                <a:gd name="connsiteY0" fmla="*/ 354155 h 408501"/>
                <a:gd name="connsiteX1" fmla="*/ 91332 w 679154"/>
                <a:gd name="connsiteY1" fmla="*/ 260609 h 408501"/>
                <a:gd name="connsiteX2" fmla="*/ 261023 w 679154"/>
                <a:gd name="connsiteY2" fmla="*/ 260821 h 408501"/>
                <a:gd name="connsiteX3" fmla="*/ 454696 w 679154"/>
                <a:gd name="connsiteY3" fmla="*/ 169431 h 408501"/>
                <a:gd name="connsiteX4" fmla="*/ 527888 w 679154"/>
                <a:gd name="connsiteY4" fmla="*/ 348508 h 408501"/>
                <a:gd name="connsiteX5" fmla="*/ 588572 w 679154"/>
                <a:gd name="connsiteY5" fmla="*/ 406150 h 408501"/>
                <a:gd name="connsiteX6" fmla="*/ 679155 w 679154"/>
                <a:gd name="connsiteY6" fmla="*/ 383583 h 408501"/>
                <a:gd name="connsiteX7" fmla="*/ 630406 w 679154"/>
                <a:gd name="connsiteY7" fmla="*/ 339334 h 408501"/>
                <a:gd name="connsiteX8" fmla="*/ 617677 w 679154"/>
                <a:gd name="connsiteY8" fmla="*/ 161593 h 408501"/>
                <a:gd name="connsiteX9" fmla="*/ 513146 w 679154"/>
                <a:gd name="connsiteY9" fmla="*/ 77148 h 408501"/>
                <a:gd name="connsiteX10" fmla="*/ 548879 w 679154"/>
                <a:gd name="connsiteY10" fmla="*/ 71428 h 408501"/>
                <a:gd name="connsiteX11" fmla="*/ 567913 w 679154"/>
                <a:gd name="connsiteY11" fmla="*/ 58616 h 408501"/>
                <a:gd name="connsiteX12" fmla="*/ 495506 w 679154"/>
                <a:gd name="connsiteY12" fmla="*/ 51818 h 408501"/>
                <a:gd name="connsiteX13" fmla="*/ 459487 w 679154"/>
                <a:gd name="connsiteY13" fmla="*/ 1158 h 408501"/>
                <a:gd name="connsiteX14" fmla="*/ 456534 w 679154"/>
                <a:gd name="connsiteY14" fmla="*/ 48005 h 408501"/>
                <a:gd name="connsiteX15" fmla="*/ 297301 w 679154"/>
                <a:gd name="connsiteY15" fmla="*/ 440 h 408501"/>
                <a:gd name="connsiteX16" fmla="*/ 71033 w 679154"/>
                <a:gd name="connsiteY16" fmla="*/ 142885 h 408501"/>
                <a:gd name="connsiteX17" fmla="*/ 5051 w 679154"/>
                <a:gd name="connsiteY17" fmla="*/ 154104 h 408501"/>
                <a:gd name="connsiteX18" fmla="*/ 38614 w 679154"/>
                <a:gd name="connsiteY18" fmla="*/ 212501 h 408501"/>
                <a:gd name="connsiteX19" fmla="*/ 70313 w 679154"/>
                <a:gd name="connsiteY19" fmla="*/ 354155 h 408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9154" h="408501">
                  <a:moveTo>
                    <a:pt x="70313" y="354155"/>
                  </a:moveTo>
                  <a:cubicBezTo>
                    <a:pt x="70313" y="354155"/>
                    <a:pt x="65550" y="304140"/>
                    <a:pt x="91332" y="260609"/>
                  </a:cubicBezTo>
                  <a:cubicBezTo>
                    <a:pt x="91332" y="260609"/>
                    <a:pt x="125874" y="270179"/>
                    <a:pt x="261023" y="260821"/>
                  </a:cubicBezTo>
                  <a:cubicBezTo>
                    <a:pt x="396237" y="251509"/>
                    <a:pt x="454696" y="169431"/>
                    <a:pt x="454696" y="169431"/>
                  </a:cubicBezTo>
                  <a:cubicBezTo>
                    <a:pt x="454696" y="169431"/>
                    <a:pt x="438607" y="313212"/>
                    <a:pt x="527888" y="348508"/>
                  </a:cubicBezTo>
                  <a:cubicBezTo>
                    <a:pt x="527888" y="348508"/>
                    <a:pt x="539251" y="395318"/>
                    <a:pt x="588572" y="406150"/>
                  </a:cubicBezTo>
                  <a:cubicBezTo>
                    <a:pt x="637939" y="417046"/>
                    <a:pt x="679155" y="386715"/>
                    <a:pt x="679155" y="383583"/>
                  </a:cubicBezTo>
                  <a:cubicBezTo>
                    <a:pt x="679155" y="380387"/>
                    <a:pt x="644899" y="383694"/>
                    <a:pt x="630406" y="339334"/>
                  </a:cubicBezTo>
                  <a:cubicBezTo>
                    <a:pt x="615868" y="294966"/>
                    <a:pt x="650520" y="217033"/>
                    <a:pt x="617677" y="161593"/>
                  </a:cubicBezTo>
                  <a:cubicBezTo>
                    <a:pt x="584824" y="106180"/>
                    <a:pt x="513146" y="77148"/>
                    <a:pt x="513146" y="77148"/>
                  </a:cubicBezTo>
                  <a:cubicBezTo>
                    <a:pt x="513146" y="77148"/>
                    <a:pt x="538531" y="65920"/>
                    <a:pt x="548879" y="71428"/>
                  </a:cubicBezTo>
                  <a:cubicBezTo>
                    <a:pt x="559227" y="76927"/>
                    <a:pt x="571162" y="73694"/>
                    <a:pt x="567913" y="58616"/>
                  </a:cubicBezTo>
                  <a:cubicBezTo>
                    <a:pt x="564673" y="43537"/>
                    <a:pt x="526337" y="11161"/>
                    <a:pt x="495506" y="51818"/>
                  </a:cubicBezTo>
                  <a:cubicBezTo>
                    <a:pt x="495506" y="51818"/>
                    <a:pt x="482528" y="1840"/>
                    <a:pt x="459487" y="1158"/>
                  </a:cubicBezTo>
                  <a:cubicBezTo>
                    <a:pt x="436410" y="440"/>
                    <a:pt x="467527" y="34511"/>
                    <a:pt x="456534" y="48005"/>
                  </a:cubicBezTo>
                  <a:cubicBezTo>
                    <a:pt x="456534" y="48005"/>
                    <a:pt x="393865" y="-5354"/>
                    <a:pt x="297301" y="440"/>
                  </a:cubicBezTo>
                  <a:cubicBezTo>
                    <a:pt x="136619" y="10084"/>
                    <a:pt x="102150" y="121047"/>
                    <a:pt x="71033" y="142885"/>
                  </a:cubicBezTo>
                  <a:cubicBezTo>
                    <a:pt x="23799" y="176164"/>
                    <a:pt x="17808" y="145612"/>
                    <a:pt x="5051" y="154104"/>
                  </a:cubicBezTo>
                  <a:cubicBezTo>
                    <a:pt x="-7642" y="162634"/>
                    <a:pt x="3602" y="204230"/>
                    <a:pt x="38614" y="212501"/>
                  </a:cubicBezTo>
                  <a:cubicBezTo>
                    <a:pt x="38614" y="212501"/>
                    <a:pt x="10350" y="300041"/>
                    <a:pt x="70313" y="354155"/>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4" name="Freeform 1043">
              <a:extLst>
                <a:ext uri="{FF2B5EF4-FFF2-40B4-BE49-F238E27FC236}">
                  <a16:creationId xmlns:a16="http://schemas.microsoft.com/office/drawing/2014/main" id="{6455FA1F-B22B-7B2C-AE16-43BF1F778D97}"/>
                </a:ext>
              </a:extLst>
            </p:cNvPr>
            <p:cNvSpPr/>
            <p:nvPr/>
          </p:nvSpPr>
          <p:spPr>
            <a:xfrm>
              <a:off x="7961969" y="-1775558"/>
              <a:ext cx="93132" cy="62815"/>
            </a:xfrm>
            <a:custGeom>
              <a:avLst/>
              <a:gdLst>
                <a:gd name="connsiteX0" fmla="*/ 24 w 93132"/>
                <a:gd name="connsiteY0" fmla="*/ 62773 h 62815"/>
                <a:gd name="connsiteX1" fmla="*/ 37705 w 93132"/>
                <a:gd name="connsiteY1" fmla="*/ 18229 h 62815"/>
                <a:gd name="connsiteX2" fmla="*/ 93127 w 93132"/>
                <a:gd name="connsiteY2" fmla="*/ 600 h 62815"/>
                <a:gd name="connsiteX3" fmla="*/ 40261 w 93132"/>
                <a:gd name="connsiteY3" fmla="*/ 21859 h 62815"/>
                <a:gd name="connsiteX4" fmla="*/ 24 w 93132"/>
                <a:gd name="connsiteY4" fmla="*/ 62773 h 6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32" h="62815">
                  <a:moveTo>
                    <a:pt x="24" y="62773"/>
                  </a:moveTo>
                  <a:cubicBezTo>
                    <a:pt x="-585" y="62874"/>
                    <a:pt x="10372" y="37333"/>
                    <a:pt x="37705" y="18229"/>
                  </a:cubicBezTo>
                  <a:cubicBezTo>
                    <a:pt x="65075" y="-1095"/>
                    <a:pt x="93561" y="-883"/>
                    <a:pt x="93127" y="600"/>
                  </a:cubicBezTo>
                  <a:cubicBezTo>
                    <a:pt x="93413" y="1604"/>
                    <a:pt x="66404" y="3326"/>
                    <a:pt x="40261" y="21859"/>
                  </a:cubicBezTo>
                  <a:cubicBezTo>
                    <a:pt x="14055" y="40105"/>
                    <a:pt x="1612" y="63961"/>
                    <a:pt x="24" y="62773"/>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5" name="Freeform 1044">
              <a:extLst>
                <a:ext uri="{FF2B5EF4-FFF2-40B4-BE49-F238E27FC236}">
                  <a16:creationId xmlns:a16="http://schemas.microsoft.com/office/drawing/2014/main" id="{ECCDA2AF-DE58-4CD3-490B-2185F745D8A5}"/>
                </a:ext>
              </a:extLst>
            </p:cNvPr>
            <p:cNvSpPr/>
            <p:nvPr/>
          </p:nvSpPr>
          <p:spPr>
            <a:xfrm>
              <a:off x="7912618" y="-1947273"/>
              <a:ext cx="296233" cy="182464"/>
            </a:xfrm>
            <a:custGeom>
              <a:avLst/>
              <a:gdLst>
                <a:gd name="connsiteX0" fmla="*/ 296228 w 296233"/>
                <a:gd name="connsiteY0" fmla="*/ 12957 h 182464"/>
                <a:gd name="connsiteX1" fmla="*/ 249280 w 296233"/>
                <a:gd name="connsiteY1" fmla="*/ 3313 h 182464"/>
                <a:gd name="connsiteX2" fmla="*/ 150371 w 296233"/>
                <a:gd name="connsiteY2" fmla="*/ 56994 h 182464"/>
                <a:gd name="connsiteX3" fmla="*/ 41447 w 296233"/>
                <a:gd name="connsiteY3" fmla="*/ 158203 h 182464"/>
                <a:gd name="connsiteX4" fmla="*/ 46 w 296233"/>
                <a:gd name="connsiteY4" fmla="*/ 182455 h 182464"/>
                <a:gd name="connsiteX5" fmla="*/ 40357 w 296233"/>
                <a:gd name="connsiteY5" fmla="*/ 155256 h 182464"/>
                <a:gd name="connsiteX6" fmla="*/ 147205 w 296233"/>
                <a:gd name="connsiteY6" fmla="*/ 53789 h 182464"/>
                <a:gd name="connsiteX7" fmla="*/ 249243 w 296233"/>
                <a:gd name="connsiteY7" fmla="*/ 108 h 182464"/>
                <a:gd name="connsiteX8" fmla="*/ 296228 w 296233"/>
                <a:gd name="connsiteY8" fmla="*/ 12957 h 182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6233" h="182464">
                  <a:moveTo>
                    <a:pt x="296228" y="12957"/>
                  </a:moveTo>
                  <a:cubicBezTo>
                    <a:pt x="295868" y="14247"/>
                    <a:pt x="279576" y="2558"/>
                    <a:pt x="249280" y="3313"/>
                  </a:cubicBezTo>
                  <a:cubicBezTo>
                    <a:pt x="218670" y="2954"/>
                    <a:pt x="179043" y="19359"/>
                    <a:pt x="150371" y="56994"/>
                  </a:cubicBezTo>
                  <a:cubicBezTo>
                    <a:pt x="118894" y="93515"/>
                    <a:pt x="68844" y="149784"/>
                    <a:pt x="41447" y="158203"/>
                  </a:cubicBezTo>
                  <a:cubicBezTo>
                    <a:pt x="12637" y="167672"/>
                    <a:pt x="231" y="182888"/>
                    <a:pt x="46" y="182455"/>
                  </a:cubicBezTo>
                  <a:cubicBezTo>
                    <a:pt x="-849" y="182243"/>
                    <a:pt x="11262" y="165691"/>
                    <a:pt x="40357" y="155256"/>
                  </a:cubicBezTo>
                  <a:cubicBezTo>
                    <a:pt x="69029" y="145575"/>
                    <a:pt x="116124" y="89665"/>
                    <a:pt x="147205" y="53789"/>
                  </a:cubicBezTo>
                  <a:cubicBezTo>
                    <a:pt x="175331" y="16448"/>
                    <a:pt x="218421" y="-1578"/>
                    <a:pt x="249243" y="108"/>
                  </a:cubicBezTo>
                  <a:cubicBezTo>
                    <a:pt x="280397" y="255"/>
                    <a:pt x="296588" y="13280"/>
                    <a:pt x="296228" y="12957"/>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6" name="Freeform 1045">
              <a:extLst>
                <a:ext uri="{FF2B5EF4-FFF2-40B4-BE49-F238E27FC236}">
                  <a16:creationId xmlns:a16="http://schemas.microsoft.com/office/drawing/2014/main" id="{FC57841B-51D1-56D6-D7CB-A9DC27B55EF0}"/>
                </a:ext>
              </a:extLst>
            </p:cNvPr>
            <p:cNvSpPr/>
            <p:nvPr/>
          </p:nvSpPr>
          <p:spPr>
            <a:xfrm>
              <a:off x="8388091" y="-1702573"/>
              <a:ext cx="13276" cy="71938"/>
            </a:xfrm>
            <a:custGeom>
              <a:avLst/>
              <a:gdLst>
                <a:gd name="connsiteX0" fmla="*/ 13053 w 13276"/>
                <a:gd name="connsiteY0" fmla="*/ 71930 h 71938"/>
                <a:gd name="connsiteX1" fmla="*/ 1514 w 13276"/>
                <a:gd name="connsiteY1" fmla="*/ 36883 h 71938"/>
                <a:gd name="connsiteX2" fmla="*/ 2594 w 13276"/>
                <a:gd name="connsiteY2" fmla="*/ 3 h 71938"/>
                <a:gd name="connsiteX3" fmla="*/ 5917 w 13276"/>
                <a:gd name="connsiteY3" fmla="*/ 36201 h 71938"/>
                <a:gd name="connsiteX4" fmla="*/ 13053 w 13276"/>
                <a:gd name="connsiteY4" fmla="*/ 71930 h 71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6" h="71938">
                  <a:moveTo>
                    <a:pt x="13053" y="71930"/>
                  </a:moveTo>
                  <a:cubicBezTo>
                    <a:pt x="12222" y="72354"/>
                    <a:pt x="4578" y="57285"/>
                    <a:pt x="1514" y="36883"/>
                  </a:cubicBezTo>
                  <a:cubicBezTo>
                    <a:pt x="-1911" y="16481"/>
                    <a:pt x="1375" y="-246"/>
                    <a:pt x="2594" y="3"/>
                  </a:cubicBezTo>
                  <a:cubicBezTo>
                    <a:pt x="3822" y="187"/>
                    <a:pt x="2594" y="16444"/>
                    <a:pt x="5917" y="36201"/>
                  </a:cubicBezTo>
                  <a:cubicBezTo>
                    <a:pt x="8834" y="55949"/>
                    <a:pt x="14465" y="71424"/>
                    <a:pt x="13053" y="7193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7" name="Freeform 1046">
              <a:extLst>
                <a:ext uri="{FF2B5EF4-FFF2-40B4-BE49-F238E27FC236}">
                  <a16:creationId xmlns:a16="http://schemas.microsoft.com/office/drawing/2014/main" id="{6805A889-C777-0C9B-7753-9AB900CA3FF7}"/>
                </a:ext>
              </a:extLst>
            </p:cNvPr>
            <p:cNvSpPr/>
            <p:nvPr/>
          </p:nvSpPr>
          <p:spPr>
            <a:xfrm>
              <a:off x="8125553" y="-1917407"/>
              <a:ext cx="180589" cy="30465"/>
            </a:xfrm>
            <a:custGeom>
              <a:avLst/>
              <a:gdLst>
                <a:gd name="connsiteX0" fmla="*/ 180577 w 180589"/>
                <a:gd name="connsiteY0" fmla="*/ 30298 h 30465"/>
                <a:gd name="connsiteX1" fmla="*/ 90474 w 180589"/>
                <a:gd name="connsiteY1" fmla="*/ 4424 h 30465"/>
                <a:gd name="connsiteX2" fmla="*/ 39 w 180589"/>
                <a:gd name="connsiteY2" fmla="*/ 29542 h 30465"/>
                <a:gd name="connsiteX3" fmla="*/ 90474 w 180589"/>
                <a:gd name="connsiteY3" fmla="*/ 3 h 30465"/>
                <a:gd name="connsiteX4" fmla="*/ 180577 w 180589"/>
                <a:gd name="connsiteY4" fmla="*/ 30298 h 30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589" h="30465">
                  <a:moveTo>
                    <a:pt x="180577" y="30298"/>
                  </a:moveTo>
                  <a:cubicBezTo>
                    <a:pt x="179820" y="32923"/>
                    <a:pt x="143838" y="3991"/>
                    <a:pt x="90474" y="4424"/>
                  </a:cubicBezTo>
                  <a:cubicBezTo>
                    <a:pt x="37212" y="4351"/>
                    <a:pt x="214" y="31090"/>
                    <a:pt x="39" y="29542"/>
                  </a:cubicBezTo>
                  <a:cubicBezTo>
                    <a:pt x="-1373" y="29183"/>
                    <a:pt x="35486" y="3"/>
                    <a:pt x="90474" y="3"/>
                  </a:cubicBezTo>
                  <a:cubicBezTo>
                    <a:pt x="145675" y="-356"/>
                    <a:pt x="181370" y="31090"/>
                    <a:pt x="180577" y="30298"/>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8" name="Freeform 1047">
              <a:extLst>
                <a:ext uri="{FF2B5EF4-FFF2-40B4-BE49-F238E27FC236}">
                  <a16:creationId xmlns:a16="http://schemas.microsoft.com/office/drawing/2014/main" id="{11DF9ADC-5800-AA19-D25F-A1F24E60E0A6}"/>
                </a:ext>
              </a:extLst>
            </p:cNvPr>
            <p:cNvSpPr/>
            <p:nvPr/>
          </p:nvSpPr>
          <p:spPr>
            <a:xfrm>
              <a:off x="8373803" y="-1855890"/>
              <a:ext cx="67181" cy="50733"/>
            </a:xfrm>
            <a:custGeom>
              <a:avLst/>
              <a:gdLst>
                <a:gd name="connsiteX0" fmla="*/ 67117 w 67181"/>
                <a:gd name="connsiteY0" fmla="*/ 50702 h 50733"/>
                <a:gd name="connsiteX1" fmla="*/ 42636 w 67181"/>
                <a:gd name="connsiteY1" fmla="*/ 14512 h 50733"/>
                <a:gd name="connsiteX2" fmla="*/ 8 w 67181"/>
                <a:gd name="connsiteY2" fmla="*/ 1019 h 50733"/>
                <a:gd name="connsiteX3" fmla="*/ 45082 w 67181"/>
                <a:gd name="connsiteY3" fmla="*/ 10764 h 50733"/>
                <a:gd name="connsiteX4" fmla="*/ 67117 w 67181"/>
                <a:gd name="connsiteY4" fmla="*/ 50702 h 50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81" h="50733">
                  <a:moveTo>
                    <a:pt x="67117" y="50702"/>
                  </a:moveTo>
                  <a:cubicBezTo>
                    <a:pt x="64919" y="51605"/>
                    <a:pt x="63433" y="28762"/>
                    <a:pt x="42636" y="14512"/>
                  </a:cubicBezTo>
                  <a:cubicBezTo>
                    <a:pt x="21571" y="1341"/>
                    <a:pt x="-278" y="2566"/>
                    <a:pt x="8" y="1019"/>
                  </a:cubicBezTo>
                  <a:cubicBezTo>
                    <a:pt x="-491" y="190"/>
                    <a:pt x="22153" y="-3412"/>
                    <a:pt x="45082" y="10764"/>
                  </a:cubicBezTo>
                  <a:cubicBezTo>
                    <a:pt x="67984" y="26744"/>
                    <a:pt x="67366" y="51752"/>
                    <a:pt x="67117" y="50702"/>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9" name="Freeform 1048">
              <a:extLst>
                <a:ext uri="{FF2B5EF4-FFF2-40B4-BE49-F238E27FC236}">
                  <a16:creationId xmlns:a16="http://schemas.microsoft.com/office/drawing/2014/main" id="{BF770ED7-EF88-EA76-226B-D2FDE78DBC92}"/>
                </a:ext>
              </a:extLst>
            </p:cNvPr>
            <p:cNvSpPr/>
            <p:nvPr/>
          </p:nvSpPr>
          <p:spPr>
            <a:xfrm>
              <a:off x="8478821" y="-1685518"/>
              <a:ext cx="37011" cy="71317"/>
            </a:xfrm>
            <a:custGeom>
              <a:avLst/>
              <a:gdLst>
                <a:gd name="connsiteX0" fmla="*/ 36952 w 37011"/>
                <a:gd name="connsiteY0" fmla="*/ 71279 h 71317"/>
                <a:gd name="connsiteX1" fmla="*/ 8253 w 37011"/>
                <a:gd name="connsiteY1" fmla="*/ 41022 h 71317"/>
                <a:gd name="connsiteX2" fmla="*/ 1071 w 37011"/>
                <a:gd name="connsiteY2" fmla="*/ 6 h 71317"/>
                <a:gd name="connsiteX3" fmla="*/ 12287 w 37011"/>
                <a:gd name="connsiteY3" fmla="*/ 39041 h 71317"/>
                <a:gd name="connsiteX4" fmla="*/ 36952 w 37011"/>
                <a:gd name="connsiteY4" fmla="*/ 71279 h 71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011" h="71317">
                  <a:moveTo>
                    <a:pt x="36952" y="71279"/>
                  </a:moveTo>
                  <a:cubicBezTo>
                    <a:pt x="36878" y="71998"/>
                    <a:pt x="18961" y="62465"/>
                    <a:pt x="8253" y="41022"/>
                  </a:cubicBezTo>
                  <a:cubicBezTo>
                    <a:pt x="-2676" y="19680"/>
                    <a:pt x="28" y="-390"/>
                    <a:pt x="1071" y="6"/>
                  </a:cubicBezTo>
                  <a:cubicBezTo>
                    <a:pt x="2484" y="-142"/>
                    <a:pt x="1902" y="18962"/>
                    <a:pt x="12287" y="39041"/>
                  </a:cubicBezTo>
                  <a:cubicBezTo>
                    <a:pt x="22238" y="59222"/>
                    <a:pt x="38105" y="69842"/>
                    <a:pt x="36952" y="7127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0" name="Freeform 1049">
              <a:extLst>
                <a:ext uri="{FF2B5EF4-FFF2-40B4-BE49-F238E27FC236}">
                  <a16:creationId xmlns:a16="http://schemas.microsoft.com/office/drawing/2014/main" id="{2E588F70-C7F6-BD9C-81B5-EA5E34BF5C02}"/>
                </a:ext>
              </a:extLst>
            </p:cNvPr>
            <p:cNvSpPr/>
            <p:nvPr/>
          </p:nvSpPr>
          <p:spPr>
            <a:xfrm>
              <a:off x="8315215" y="-1707578"/>
              <a:ext cx="55947" cy="23053"/>
            </a:xfrm>
            <a:custGeom>
              <a:avLst/>
              <a:gdLst>
                <a:gd name="connsiteX0" fmla="*/ 55642 w 55947"/>
                <a:gd name="connsiteY0" fmla="*/ 22784 h 23053"/>
                <a:gd name="connsiteX1" fmla="*/ 29288 w 55947"/>
                <a:gd name="connsiteY1" fmla="*/ 9723 h 23053"/>
                <a:gd name="connsiteX2" fmla="*/ 257 w 55947"/>
                <a:gd name="connsiteY2" fmla="*/ 16917 h 23053"/>
                <a:gd name="connsiteX3" fmla="*/ 30008 w 55947"/>
                <a:gd name="connsiteY3" fmla="*/ 6 h 23053"/>
                <a:gd name="connsiteX4" fmla="*/ 55642 w 55947"/>
                <a:gd name="connsiteY4" fmla="*/ 22784 h 23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947" h="23053">
                  <a:moveTo>
                    <a:pt x="55642" y="22784"/>
                  </a:moveTo>
                  <a:cubicBezTo>
                    <a:pt x="52725" y="25124"/>
                    <a:pt x="43993" y="11519"/>
                    <a:pt x="29288" y="9723"/>
                  </a:cubicBezTo>
                  <a:cubicBezTo>
                    <a:pt x="14251" y="8894"/>
                    <a:pt x="1956" y="19367"/>
                    <a:pt x="257" y="16917"/>
                  </a:cubicBezTo>
                  <a:cubicBezTo>
                    <a:pt x="-1728" y="15978"/>
                    <a:pt x="7752" y="-353"/>
                    <a:pt x="30008" y="6"/>
                  </a:cubicBezTo>
                  <a:cubicBezTo>
                    <a:pt x="52652" y="3745"/>
                    <a:pt x="57304" y="22996"/>
                    <a:pt x="55642" y="2278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1" name="Freeform 1050">
              <a:extLst>
                <a:ext uri="{FF2B5EF4-FFF2-40B4-BE49-F238E27FC236}">
                  <a16:creationId xmlns:a16="http://schemas.microsoft.com/office/drawing/2014/main" id="{C3613BF0-76CE-65FB-C7F9-9432C1616FB2}"/>
                </a:ext>
              </a:extLst>
            </p:cNvPr>
            <p:cNvSpPr/>
            <p:nvPr/>
          </p:nvSpPr>
          <p:spPr>
            <a:xfrm>
              <a:off x="8039090" y="-1737722"/>
              <a:ext cx="55940" cy="23131"/>
            </a:xfrm>
            <a:custGeom>
              <a:avLst/>
              <a:gdLst>
                <a:gd name="connsiteX0" fmla="*/ 55635 w 55940"/>
                <a:gd name="connsiteY0" fmla="*/ 22846 h 23131"/>
                <a:gd name="connsiteX1" fmla="*/ 29271 w 55940"/>
                <a:gd name="connsiteY1" fmla="*/ 9822 h 23131"/>
                <a:gd name="connsiteX2" fmla="*/ 249 w 55940"/>
                <a:gd name="connsiteY2" fmla="*/ 16979 h 23131"/>
                <a:gd name="connsiteX3" fmla="*/ 30065 w 55940"/>
                <a:gd name="connsiteY3" fmla="*/ 3 h 23131"/>
                <a:gd name="connsiteX4" fmla="*/ 55635 w 55940"/>
                <a:gd name="connsiteY4" fmla="*/ 22846 h 23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940" h="23131">
                  <a:moveTo>
                    <a:pt x="55635" y="22846"/>
                  </a:moveTo>
                  <a:cubicBezTo>
                    <a:pt x="52782" y="25259"/>
                    <a:pt x="44022" y="11655"/>
                    <a:pt x="29271" y="9822"/>
                  </a:cubicBezTo>
                  <a:cubicBezTo>
                    <a:pt x="14243" y="8956"/>
                    <a:pt x="1976" y="19466"/>
                    <a:pt x="249" y="16979"/>
                  </a:cubicBezTo>
                  <a:cubicBezTo>
                    <a:pt x="-1698" y="16150"/>
                    <a:pt x="7717" y="-255"/>
                    <a:pt x="30065" y="3"/>
                  </a:cubicBezTo>
                  <a:cubicBezTo>
                    <a:pt x="52644" y="3853"/>
                    <a:pt x="57296" y="23168"/>
                    <a:pt x="55635" y="2284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2" name="Freeform 1051">
              <a:extLst>
                <a:ext uri="{FF2B5EF4-FFF2-40B4-BE49-F238E27FC236}">
                  <a16:creationId xmlns:a16="http://schemas.microsoft.com/office/drawing/2014/main" id="{EE13D676-2886-D575-8DF4-0729D6769EAC}"/>
                </a:ext>
              </a:extLst>
            </p:cNvPr>
            <p:cNvSpPr/>
            <p:nvPr/>
          </p:nvSpPr>
          <p:spPr>
            <a:xfrm>
              <a:off x="8156582" y="-1560691"/>
              <a:ext cx="30321" cy="22564"/>
            </a:xfrm>
            <a:custGeom>
              <a:avLst/>
              <a:gdLst>
                <a:gd name="connsiteX0" fmla="*/ 30304 w 30321"/>
                <a:gd name="connsiteY0" fmla="*/ 21650 h 22564"/>
                <a:gd name="connsiteX1" fmla="*/ 10836 w 30321"/>
                <a:gd name="connsiteY1" fmla="*/ 17007 h 22564"/>
                <a:gd name="connsiteX2" fmla="*/ 202 w 30321"/>
                <a:gd name="connsiteY2" fmla="*/ 23 h 22564"/>
                <a:gd name="connsiteX3" fmla="*/ 13254 w 30321"/>
                <a:gd name="connsiteY3" fmla="*/ 13949 h 22564"/>
                <a:gd name="connsiteX4" fmla="*/ 30304 w 30321"/>
                <a:gd name="connsiteY4" fmla="*/ 21650 h 22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1" h="22564">
                  <a:moveTo>
                    <a:pt x="30304" y="21650"/>
                  </a:moveTo>
                  <a:cubicBezTo>
                    <a:pt x="30811" y="22405"/>
                    <a:pt x="20242" y="24708"/>
                    <a:pt x="10836" y="17007"/>
                  </a:cubicBezTo>
                  <a:cubicBezTo>
                    <a:pt x="1891" y="9519"/>
                    <a:pt x="-814" y="244"/>
                    <a:pt x="202" y="23"/>
                  </a:cubicBezTo>
                  <a:cubicBezTo>
                    <a:pt x="1208" y="-475"/>
                    <a:pt x="5353" y="7327"/>
                    <a:pt x="13254" y="13949"/>
                  </a:cubicBezTo>
                  <a:cubicBezTo>
                    <a:pt x="21331" y="20572"/>
                    <a:pt x="30267" y="20277"/>
                    <a:pt x="30304" y="2165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3" name="Freeform 1052">
              <a:extLst>
                <a:ext uri="{FF2B5EF4-FFF2-40B4-BE49-F238E27FC236}">
                  <a16:creationId xmlns:a16="http://schemas.microsoft.com/office/drawing/2014/main" id="{DD5FE877-2DF3-3ED0-BBAC-B3F3EE913416}"/>
                </a:ext>
              </a:extLst>
            </p:cNvPr>
            <p:cNvSpPr/>
            <p:nvPr/>
          </p:nvSpPr>
          <p:spPr>
            <a:xfrm>
              <a:off x="7992137" y="-1592777"/>
              <a:ext cx="79583" cy="43291"/>
            </a:xfrm>
            <a:custGeom>
              <a:avLst/>
              <a:gdLst>
                <a:gd name="connsiteX0" fmla="*/ 79473 w 79583"/>
                <a:gd name="connsiteY0" fmla="*/ 27181 h 43291"/>
                <a:gd name="connsiteX1" fmla="*/ 36817 w 79583"/>
                <a:gd name="connsiteY1" fmla="*/ 42582 h 43291"/>
                <a:gd name="connsiteX2" fmla="*/ 106 w 79583"/>
                <a:gd name="connsiteY2" fmla="*/ 16137 h 43291"/>
                <a:gd name="connsiteX3" fmla="*/ 42698 w 79583"/>
                <a:gd name="connsiteY3" fmla="*/ 737 h 43291"/>
                <a:gd name="connsiteX4" fmla="*/ 79473 w 79583"/>
                <a:gd name="connsiteY4" fmla="*/ 27181 h 43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583" h="43291">
                  <a:moveTo>
                    <a:pt x="79473" y="27181"/>
                  </a:moveTo>
                  <a:cubicBezTo>
                    <a:pt x="77849" y="38695"/>
                    <a:pt x="58741" y="45603"/>
                    <a:pt x="36817" y="42582"/>
                  </a:cubicBezTo>
                  <a:cubicBezTo>
                    <a:pt x="14931" y="39450"/>
                    <a:pt x="-1482" y="27651"/>
                    <a:pt x="106" y="16137"/>
                  </a:cubicBezTo>
                  <a:cubicBezTo>
                    <a:pt x="1768" y="4587"/>
                    <a:pt x="20811" y="-2358"/>
                    <a:pt x="42698" y="737"/>
                  </a:cubicBezTo>
                  <a:cubicBezTo>
                    <a:pt x="64584" y="3758"/>
                    <a:pt x="81098" y="15668"/>
                    <a:pt x="79473" y="2718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4" name="Freeform 1053">
              <a:extLst>
                <a:ext uri="{FF2B5EF4-FFF2-40B4-BE49-F238E27FC236}">
                  <a16:creationId xmlns:a16="http://schemas.microsoft.com/office/drawing/2014/main" id="{35393D88-DFDD-8149-5A3A-1A7A77DD894A}"/>
                </a:ext>
              </a:extLst>
            </p:cNvPr>
            <p:cNvSpPr/>
            <p:nvPr/>
          </p:nvSpPr>
          <p:spPr>
            <a:xfrm>
              <a:off x="8309767" y="-1557580"/>
              <a:ext cx="79819" cy="42744"/>
            </a:xfrm>
            <a:custGeom>
              <a:avLst/>
              <a:gdLst>
                <a:gd name="connsiteX0" fmla="*/ 79764 w 79819"/>
                <a:gd name="connsiteY0" fmla="*/ 25161 h 42744"/>
                <a:gd name="connsiteX1" fmla="*/ 37865 w 79819"/>
                <a:gd name="connsiteY1" fmla="*/ 42395 h 42744"/>
                <a:gd name="connsiteX2" fmla="*/ 47 w 79819"/>
                <a:gd name="connsiteY2" fmla="*/ 17562 h 42744"/>
                <a:gd name="connsiteX3" fmla="*/ 41908 w 79819"/>
                <a:gd name="connsiteY3" fmla="*/ 329 h 42744"/>
                <a:gd name="connsiteX4" fmla="*/ 79764 w 79819"/>
                <a:gd name="connsiteY4" fmla="*/ 25161 h 42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9" h="42744">
                  <a:moveTo>
                    <a:pt x="79764" y="25161"/>
                  </a:moveTo>
                  <a:cubicBezTo>
                    <a:pt x="78647" y="36776"/>
                    <a:pt x="59973" y="44513"/>
                    <a:pt x="37865" y="42395"/>
                  </a:cubicBezTo>
                  <a:cubicBezTo>
                    <a:pt x="15905" y="40341"/>
                    <a:pt x="-1006" y="29186"/>
                    <a:pt x="47" y="17562"/>
                  </a:cubicBezTo>
                  <a:cubicBezTo>
                    <a:pt x="1127" y="5984"/>
                    <a:pt x="19948" y="-1716"/>
                    <a:pt x="41908" y="329"/>
                  </a:cubicBezTo>
                  <a:cubicBezTo>
                    <a:pt x="63970" y="2493"/>
                    <a:pt x="80918" y="13611"/>
                    <a:pt x="79764" y="2516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5" name="Freeform 1054">
              <a:extLst>
                <a:ext uri="{FF2B5EF4-FFF2-40B4-BE49-F238E27FC236}">
                  <a16:creationId xmlns:a16="http://schemas.microsoft.com/office/drawing/2014/main" id="{50A66A49-795F-21AE-4AA1-5A076395C64B}"/>
                </a:ext>
              </a:extLst>
            </p:cNvPr>
            <p:cNvSpPr/>
            <p:nvPr/>
          </p:nvSpPr>
          <p:spPr>
            <a:xfrm>
              <a:off x="8104103" y="-1513140"/>
              <a:ext cx="154248" cy="80736"/>
            </a:xfrm>
            <a:custGeom>
              <a:avLst/>
              <a:gdLst>
                <a:gd name="connsiteX0" fmla="*/ 0 w 154248"/>
                <a:gd name="connsiteY0" fmla="*/ 0 h 80736"/>
                <a:gd name="connsiteX1" fmla="*/ 76220 w 154248"/>
                <a:gd name="connsiteY1" fmla="*/ 15004 h 80736"/>
                <a:gd name="connsiteX2" fmla="*/ 154248 w 154248"/>
                <a:gd name="connsiteY2" fmla="*/ 10721 h 80736"/>
                <a:gd name="connsiteX3" fmla="*/ 58016 w 154248"/>
                <a:gd name="connsiteY3" fmla="*/ 79195 h 80736"/>
                <a:gd name="connsiteX4" fmla="*/ 0 w 154248"/>
                <a:gd name="connsiteY4" fmla="*/ 0 h 80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248" h="80736">
                  <a:moveTo>
                    <a:pt x="0" y="0"/>
                  </a:moveTo>
                  <a:cubicBezTo>
                    <a:pt x="0" y="0"/>
                    <a:pt x="41899" y="12269"/>
                    <a:pt x="76220" y="15004"/>
                  </a:cubicBezTo>
                  <a:cubicBezTo>
                    <a:pt x="110586" y="17740"/>
                    <a:pt x="154248" y="10721"/>
                    <a:pt x="154248" y="10721"/>
                  </a:cubicBezTo>
                  <a:cubicBezTo>
                    <a:pt x="154248" y="10721"/>
                    <a:pt x="133340" y="92901"/>
                    <a:pt x="58016" y="79195"/>
                  </a:cubicBezTo>
                  <a:cubicBezTo>
                    <a:pt x="5834" y="69698"/>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6" name="Freeform 1055">
              <a:extLst>
                <a:ext uri="{FF2B5EF4-FFF2-40B4-BE49-F238E27FC236}">
                  <a16:creationId xmlns:a16="http://schemas.microsoft.com/office/drawing/2014/main" id="{16DD7408-F647-AEAD-CABA-2F43A5D70A56}"/>
                </a:ext>
              </a:extLst>
            </p:cNvPr>
            <p:cNvSpPr/>
            <p:nvPr/>
          </p:nvSpPr>
          <p:spPr>
            <a:xfrm>
              <a:off x="8314838" y="-1616711"/>
              <a:ext cx="43070" cy="42918"/>
            </a:xfrm>
            <a:custGeom>
              <a:avLst/>
              <a:gdLst>
                <a:gd name="connsiteX0" fmla="*/ 162 w 43070"/>
                <a:gd name="connsiteY0" fmla="*/ 18729 h 42918"/>
                <a:gd name="connsiteX1" fmla="*/ 18883 w 43070"/>
                <a:gd name="connsiteY1" fmla="*/ 42733 h 42918"/>
                <a:gd name="connsiteX2" fmla="*/ 42892 w 43070"/>
                <a:gd name="connsiteY2" fmla="*/ 24201 h 42918"/>
                <a:gd name="connsiteX3" fmla="*/ 24283 w 43070"/>
                <a:gd name="connsiteY3" fmla="*/ 169 h 42918"/>
                <a:gd name="connsiteX4" fmla="*/ 162 w 43070"/>
                <a:gd name="connsiteY4" fmla="*/ 18729 h 42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70" h="42918">
                  <a:moveTo>
                    <a:pt x="162" y="18729"/>
                  </a:moveTo>
                  <a:cubicBezTo>
                    <a:pt x="-1277" y="30501"/>
                    <a:pt x="7012" y="41259"/>
                    <a:pt x="18883" y="42733"/>
                  </a:cubicBezTo>
                  <a:cubicBezTo>
                    <a:pt x="30671" y="44280"/>
                    <a:pt x="41452" y="36000"/>
                    <a:pt x="42892" y="24201"/>
                  </a:cubicBezTo>
                  <a:cubicBezTo>
                    <a:pt x="44406" y="12475"/>
                    <a:pt x="36080" y="1717"/>
                    <a:pt x="24283" y="169"/>
                  </a:cubicBezTo>
                  <a:cubicBezTo>
                    <a:pt x="12532" y="-1304"/>
                    <a:pt x="1750" y="7004"/>
                    <a:pt x="162" y="187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7" name="Freeform 1056">
              <a:extLst>
                <a:ext uri="{FF2B5EF4-FFF2-40B4-BE49-F238E27FC236}">
                  <a16:creationId xmlns:a16="http://schemas.microsoft.com/office/drawing/2014/main" id="{76BBAFC1-B3DB-283F-9F85-76321AD8CF8F}"/>
                </a:ext>
              </a:extLst>
            </p:cNvPr>
            <p:cNvSpPr/>
            <p:nvPr/>
          </p:nvSpPr>
          <p:spPr>
            <a:xfrm>
              <a:off x="8047312" y="-1644066"/>
              <a:ext cx="43048" cy="42962"/>
            </a:xfrm>
            <a:custGeom>
              <a:avLst/>
              <a:gdLst>
                <a:gd name="connsiteX0" fmla="*/ 178 w 43048"/>
                <a:gd name="connsiteY0" fmla="*/ 18710 h 42962"/>
                <a:gd name="connsiteX1" fmla="*/ 18779 w 43048"/>
                <a:gd name="connsiteY1" fmla="*/ 42778 h 42962"/>
                <a:gd name="connsiteX2" fmla="*/ 42871 w 43048"/>
                <a:gd name="connsiteY2" fmla="*/ 24246 h 42962"/>
                <a:gd name="connsiteX3" fmla="*/ 24298 w 43048"/>
                <a:gd name="connsiteY3" fmla="*/ 178 h 42962"/>
                <a:gd name="connsiteX4" fmla="*/ 178 w 43048"/>
                <a:gd name="connsiteY4" fmla="*/ 18710 h 42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48" h="42962">
                  <a:moveTo>
                    <a:pt x="178" y="18710"/>
                  </a:moveTo>
                  <a:cubicBezTo>
                    <a:pt x="-1336" y="30546"/>
                    <a:pt x="6954" y="41304"/>
                    <a:pt x="18779" y="42778"/>
                  </a:cubicBezTo>
                  <a:cubicBezTo>
                    <a:pt x="30576" y="44326"/>
                    <a:pt x="41357" y="35980"/>
                    <a:pt x="42871" y="24246"/>
                  </a:cubicBezTo>
                  <a:cubicBezTo>
                    <a:pt x="44385" y="12484"/>
                    <a:pt x="36049" y="1689"/>
                    <a:pt x="24298" y="178"/>
                  </a:cubicBezTo>
                  <a:cubicBezTo>
                    <a:pt x="12511" y="-1333"/>
                    <a:pt x="1729" y="6939"/>
                    <a:pt x="178" y="1871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8" name="Freeform 1057">
              <a:extLst>
                <a:ext uri="{FF2B5EF4-FFF2-40B4-BE49-F238E27FC236}">
                  <a16:creationId xmlns:a16="http://schemas.microsoft.com/office/drawing/2014/main" id="{A2B17BB5-7464-06FB-0F74-9747ED1CCC85}"/>
                </a:ext>
              </a:extLst>
            </p:cNvPr>
            <p:cNvSpPr/>
            <p:nvPr/>
          </p:nvSpPr>
          <p:spPr>
            <a:xfrm>
              <a:off x="8333184" y="-1354216"/>
              <a:ext cx="148729" cy="199727"/>
            </a:xfrm>
            <a:custGeom>
              <a:avLst/>
              <a:gdLst>
                <a:gd name="connsiteX0" fmla="*/ 639 w 148729"/>
                <a:gd name="connsiteY0" fmla="*/ 0 h 199727"/>
                <a:gd name="connsiteX1" fmla="*/ 5937 w 148729"/>
                <a:gd name="connsiteY1" fmla="*/ 95562 h 199727"/>
                <a:gd name="connsiteX2" fmla="*/ 55129 w 148729"/>
                <a:gd name="connsiteY2" fmla="*/ 199728 h 199727"/>
                <a:gd name="connsiteX3" fmla="*/ 116135 w 148729"/>
                <a:gd name="connsiteY3" fmla="*/ 159790 h 199727"/>
                <a:gd name="connsiteX4" fmla="*/ 148730 w 148729"/>
                <a:gd name="connsiteY4" fmla="*/ 110465 h 199727"/>
                <a:gd name="connsiteX5" fmla="*/ 639 w 148729"/>
                <a:gd name="connsiteY5" fmla="*/ 0 h 199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729" h="199727">
                  <a:moveTo>
                    <a:pt x="639" y="0"/>
                  </a:moveTo>
                  <a:cubicBezTo>
                    <a:pt x="639" y="0"/>
                    <a:pt x="-2712" y="46128"/>
                    <a:pt x="5937" y="95562"/>
                  </a:cubicBezTo>
                  <a:cubicBezTo>
                    <a:pt x="14596" y="144969"/>
                    <a:pt x="55129" y="199728"/>
                    <a:pt x="55129" y="199728"/>
                  </a:cubicBezTo>
                  <a:cubicBezTo>
                    <a:pt x="55129" y="199728"/>
                    <a:pt x="88157" y="182237"/>
                    <a:pt x="116135" y="159790"/>
                  </a:cubicBezTo>
                  <a:cubicBezTo>
                    <a:pt x="144077" y="137306"/>
                    <a:pt x="148730" y="110465"/>
                    <a:pt x="148730" y="110465"/>
                  </a:cubicBezTo>
                  <a:cubicBezTo>
                    <a:pt x="148730" y="110465"/>
                    <a:pt x="27870" y="7958"/>
                    <a:pt x="639" y="0"/>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9" name="Freeform 1058">
              <a:extLst>
                <a:ext uri="{FF2B5EF4-FFF2-40B4-BE49-F238E27FC236}">
                  <a16:creationId xmlns:a16="http://schemas.microsoft.com/office/drawing/2014/main" id="{17287D9C-8549-ED32-40C6-597B10F708AA}"/>
                </a:ext>
              </a:extLst>
            </p:cNvPr>
            <p:cNvSpPr/>
            <p:nvPr/>
          </p:nvSpPr>
          <p:spPr>
            <a:xfrm>
              <a:off x="8035026" y="-938071"/>
              <a:ext cx="257048" cy="43458"/>
            </a:xfrm>
            <a:custGeom>
              <a:avLst/>
              <a:gdLst>
                <a:gd name="connsiteX0" fmla="*/ 250483 w 257048"/>
                <a:gd name="connsiteY0" fmla="*/ 9534 h 43458"/>
                <a:gd name="connsiteX1" fmla="*/ 251886 w 257048"/>
                <a:gd name="connsiteY1" fmla="*/ 11984 h 43458"/>
                <a:gd name="connsiteX2" fmla="*/ 125284 w 257048"/>
                <a:gd name="connsiteY2" fmla="*/ 43282 h 43458"/>
                <a:gd name="connsiteX3" fmla="*/ 7563 w 257048"/>
                <a:gd name="connsiteY3" fmla="*/ 7056 h 43458"/>
                <a:gd name="connsiteX4" fmla="*/ 9215 w 257048"/>
                <a:gd name="connsiteY4" fmla="*/ 3961 h 43458"/>
                <a:gd name="connsiteX5" fmla="*/ 125506 w 257048"/>
                <a:gd name="connsiteY5" fmla="*/ 36632 h 43458"/>
                <a:gd name="connsiteX6" fmla="*/ 250483 w 257048"/>
                <a:gd name="connsiteY6" fmla="*/ 9534 h 43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048" h="43458">
                  <a:moveTo>
                    <a:pt x="250483" y="9534"/>
                  </a:moveTo>
                  <a:cubicBezTo>
                    <a:pt x="258449" y="6227"/>
                    <a:pt x="259464" y="7876"/>
                    <a:pt x="251886" y="11984"/>
                  </a:cubicBezTo>
                  <a:cubicBezTo>
                    <a:pt x="232815" y="24032"/>
                    <a:pt x="184565" y="45622"/>
                    <a:pt x="125284" y="43282"/>
                  </a:cubicBezTo>
                  <a:cubicBezTo>
                    <a:pt x="71920" y="41449"/>
                    <a:pt x="28582" y="20937"/>
                    <a:pt x="7563" y="7056"/>
                  </a:cubicBezTo>
                  <a:cubicBezTo>
                    <a:pt x="-3514" y="-644"/>
                    <a:pt x="-1963" y="-2588"/>
                    <a:pt x="9215" y="3961"/>
                  </a:cubicBezTo>
                  <a:cubicBezTo>
                    <a:pt x="30890" y="16046"/>
                    <a:pt x="73656" y="34827"/>
                    <a:pt x="125506" y="36632"/>
                  </a:cubicBezTo>
                  <a:cubicBezTo>
                    <a:pt x="182949" y="38935"/>
                    <a:pt x="230359" y="19610"/>
                    <a:pt x="250483" y="9534"/>
                  </a:cubicBezTo>
                </a:path>
              </a:pathLst>
            </a:custGeom>
            <a:solidFill>
              <a:srgbClr val="9AD76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0" name="Freeform 1059">
              <a:extLst>
                <a:ext uri="{FF2B5EF4-FFF2-40B4-BE49-F238E27FC236}">
                  <a16:creationId xmlns:a16="http://schemas.microsoft.com/office/drawing/2014/main" id="{C309B3B2-9928-86D3-16D0-EB42E0BCBA91}"/>
                </a:ext>
              </a:extLst>
            </p:cNvPr>
            <p:cNvSpPr/>
            <p:nvPr/>
          </p:nvSpPr>
          <p:spPr>
            <a:xfrm>
              <a:off x="7624776" y="-1129876"/>
              <a:ext cx="104546" cy="77166"/>
            </a:xfrm>
            <a:custGeom>
              <a:avLst/>
              <a:gdLst>
                <a:gd name="connsiteX0" fmla="*/ 40104 w 104546"/>
                <a:gd name="connsiteY0" fmla="*/ 4493 h 77166"/>
                <a:gd name="connsiteX1" fmla="*/ 103095 w 104546"/>
                <a:gd name="connsiteY1" fmla="*/ 20575 h 77166"/>
                <a:gd name="connsiteX2" fmla="*/ 64399 w 104546"/>
                <a:gd name="connsiteY2" fmla="*/ 72672 h 77166"/>
                <a:gd name="connsiteX3" fmla="*/ 1445 w 104546"/>
                <a:gd name="connsiteY3" fmla="*/ 56627 h 77166"/>
                <a:gd name="connsiteX4" fmla="*/ 40104 w 104546"/>
                <a:gd name="connsiteY4" fmla="*/ 4493 h 77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546" h="77166">
                  <a:moveTo>
                    <a:pt x="40104" y="4493"/>
                  </a:moveTo>
                  <a:cubicBezTo>
                    <a:pt x="68184" y="-5473"/>
                    <a:pt x="96421" y="1684"/>
                    <a:pt x="103095" y="20575"/>
                  </a:cubicBezTo>
                  <a:cubicBezTo>
                    <a:pt x="109834" y="39393"/>
                    <a:pt x="92452" y="62743"/>
                    <a:pt x="64399" y="72672"/>
                  </a:cubicBezTo>
                  <a:cubicBezTo>
                    <a:pt x="36347" y="82638"/>
                    <a:pt x="8156" y="75481"/>
                    <a:pt x="1445" y="56627"/>
                  </a:cubicBezTo>
                  <a:cubicBezTo>
                    <a:pt x="-5266" y="37809"/>
                    <a:pt x="12042" y="14496"/>
                    <a:pt x="40104" y="4493"/>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1" name="Freeform 1060">
              <a:extLst>
                <a:ext uri="{FF2B5EF4-FFF2-40B4-BE49-F238E27FC236}">
                  <a16:creationId xmlns:a16="http://schemas.microsoft.com/office/drawing/2014/main" id="{426C2908-4CEF-0AA2-D00B-4F523D17DA38}"/>
                </a:ext>
              </a:extLst>
            </p:cNvPr>
            <p:cNvSpPr/>
            <p:nvPr/>
          </p:nvSpPr>
          <p:spPr>
            <a:xfrm>
              <a:off x="8548386" y="-1094777"/>
              <a:ext cx="99077" cy="84065"/>
            </a:xfrm>
            <a:custGeom>
              <a:avLst/>
              <a:gdLst>
                <a:gd name="connsiteX0" fmla="*/ 68963 w 99077"/>
                <a:gd name="connsiteY0" fmla="*/ 11452 h 84065"/>
                <a:gd name="connsiteX1" fmla="*/ 3987 w 99077"/>
                <a:gd name="connsiteY1" fmla="*/ 13220 h 84065"/>
                <a:gd name="connsiteX2" fmla="*/ 30129 w 99077"/>
                <a:gd name="connsiteY2" fmla="*/ 72584 h 84065"/>
                <a:gd name="connsiteX3" fmla="*/ 95068 w 99077"/>
                <a:gd name="connsiteY3" fmla="*/ 70898 h 84065"/>
                <a:gd name="connsiteX4" fmla="*/ 68963 w 99077"/>
                <a:gd name="connsiteY4" fmla="*/ 11452 h 84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77" h="84065">
                  <a:moveTo>
                    <a:pt x="68963" y="11452"/>
                  </a:moveTo>
                  <a:cubicBezTo>
                    <a:pt x="43827" y="-4483"/>
                    <a:pt x="14732" y="-3691"/>
                    <a:pt x="3987" y="13220"/>
                  </a:cubicBezTo>
                  <a:cubicBezTo>
                    <a:pt x="-6758" y="30094"/>
                    <a:pt x="4966" y="56649"/>
                    <a:pt x="30129" y="72584"/>
                  </a:cubicBezTo>
                  <a:cubicBezTo>
                    <a:pt x="55228" y="88528"/>
                    <a:pt x="84360" y="87773"/>
                    <a:pt x="95068" y="70898"/>
                  </a:cubicBezTo>
                  <a:cubicBezTo>
                    <a:pt x="105850" y="53987"/>
                    <a:pt x="94136" y="27396"/>
                    <a:pt x="68963" y="114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2" name="Freeform 1061">
              <a:extLst>
                <a:ext uri="{FF2B5EF4-FFF2-40B4-BE49-F238E27FC236}">
                  <a16:creationId xmlns:a16="http://schemas.microsoft.com/office/drawing/2014/main" id="{E2E97E3A-EAA8-7D61-ACAF-CBBF66904985}"/>
                </a:ext>
              </a:extLst>
            </p:cNvPr>
            <p:cNvSpPr/>
            <p:nvPr/>
          </p:nvSpPr>
          <p:spPr>
            <a:xfrm>
              <a:off x="5408050" y="-1276143"/>
              <a:ext cx="246427" cy="153219"/>
            </a:xfrm>
            <a:custGeom>
              <a:avLst/>
              <a:gdLst>
                <a:gd name="connsiteX0" fmla="*/ 246421 w 246427"/>
                <a:gd name="connsiteY0" fmla="*/ 151340 h 153219"/>
                <a:gd name="connsiteX1" fmla="*/ 209682 w 246427"/>
                <a:gd name="connsiteY1" fmla="*/ 132523 h 153219"/>
                <a:gd name="connsiteX2" fmla="*/ 123863 w 246427"/>
                <a:gd name="connsiteY2" fmla="*/ 80528 h 153219"/>
                <a:gd name="connsiteX3" fmla="*/ 178 w 246427"/>
                <a:gd name="connsiteY3" fmla="*/ 366 h 153219"/>
                <a:gd name="connsiteX4" fmla="*/ 112897 w 246427"/>
                <a:gd name="connsiteY4" fmla="*/ 96831 h 153219"/>
                <a:gd name="connsiteX5" fmla="*/ 202722 w 246427"/>
                <a:gd name="connsiteY5" fmla="*/ 145648 h 153219"/>
                <a:gd name="connsiteX6" fmla="*/ 246421 w 246427"/>
                <a:gd name="connsiteY6" fmla="*/ 151340 h 15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427" h="153219">
                  <a:moveTo>
                    <a:pt x="246421" y="151340"/>
                  </a:moveTo>
                  <a:cubicBezTo>
                    <a:pt x="246781" y="148025"/>
                    <a:pt x="232067" y="144644"/>
                    <a:pt x="209682" y="132523"/>
                  </a:cubicBezTo>
                  <a:cubicBezTo>
                    <a:pt x="187177" y="120899"/>
                    <a:pt x="156891" y="102191"/>
                    <a:pt x="123863" y="80528"/>
                  </a:cubicBezTo>
                  <a:cubicBezTo>
                    <a:pt x="57871" y="36666"/>
                    <a:pt x="3788" y="-4313"/>
                    <a:pt x="178" y="366"/>
                  </a:cubicBezTo>
                  <a:cubicBezTo>
                    <a:pt x="-3385" y="4897"/>
                    <a:pt x="46877" y="51237"/>
                    <a:pt x="112897" y="96831"/>
                  </a:cubicBezTo>
                  <a:cubicBezTo>
                    <a:pt x="145352" y="119102"/>
                    <a:pt x="177402" y="136548"/>
                    <a:pt x="202722" y="145648"/>
                  </a:cubicBezTo>
                  <a:cubicBezTo>
                    <a:pt x="227996" y="155191"/>
                    <a:pt x="246246" y="153966"/>
                    <a:pt x="246421" y="15134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3" name="Freeform 1062">
              <a:extLst>
                <a:ext uri="{FF2B5EF4-FFF2-40B4-BE49-F238E27FC236}">
                  <a16:creationId xmlns:a16="http://schemas.microsoft.com/office/drawing/2014/main" id="{31C92BEB-5376-5DCB-2E66-A86B229E954A}"/>
                </a:ext>
              </a:extLst>
            </p:cNvPr>
            <p:cNvSpPr/>
            <p:nvPr/>
          </p:nvSpPr>
          <p:spPr>
            <a:xfrm>
              <a:off x="4826097" y="-1173717"/>
              <a:ext cx="148423" cy="249108"/>
            </a:xfrm>
            <a:custGeom>
              <a:avLst/>
              <a:gdLst>
                <a:gd name="connsiteX0" fmla="*/ 2064 w 148423"/>
                <a:gd name="connsiteY0" fmla="*/ 249103 h 249108"/>
                <a:gd name="connsiteX1" fmla="*/ 20128 w 148423"/>
                <a:gd name="connsiteY1" fmla="*/ 212039 h 249108"/>
                <a:gd name="connsiteX2" fmla="*/ 70363 w 148423"/>
                <a:gd name="connsiteY2" fmla="*/ 125328 h 249108"/>
                <a:gd name="connsiteX3" fmla="*/ 148032 w 148423"/>
                <a:gd name="connsiteY3" fmla="*/ 162 h 249108"/>
                <a:gd name="connsiteX4" fmla="*/ 53812 w 148423"/>
                <a:gd name="connsiteY4" fmla="*/ 114717 h 249108"/>
                <a:gd name="connsiteX5" fmla="*/ 6901 w 148423"/>
                <a:gd name="connsiteY5" fmla="*/ 205389 h 249108"/>
                <a:gd name="connsiteX6" fmla="*/ 2064 w 148423"/>
                <a:gd name="connsiteY6" fmla="*/ 249103 h 24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23" h="249108">
                  <a:moveTo>
                    <a:pt x="2064" y="249103"/>
                  </a:moveTo>
                  <a:cubicBezTo>
                    <a:pt x="5387" y="249426"/>
                    <a:pt x="8451" y="234642"/>
                    <a:pt x="20128" y="212039"/>
                  </a:cubicBezTo>
                  <a:cubicBezTo>
                    <a:pt x="31344" y="189343"/>
                    <a:pt x="49372" y="158717"/>
                    <a:pt x="70363" y="125328"/>
                  </a:cubicBezTo>
                  <a:cubicBezTo>
                    <a:pt x="112908" y="58550"/>
                    <a:pt x="152822" y="3717"/>
                    <a:pt x="148032" y="162"/>
                  </a:cubicBezTo>
                  <a:cubicBezTo>
                    <a:pt x="143416" y="-3255"/>
                    <a:pt x="98056" y="47865"/>
                    <a:pt x="53812" y="114717"/>
                  </a:cubicBezTo>
                  <a:cubicBezTo>
                    <a:pt x="32212" y="147600"/>
                    <a:pt x="15411" y="179948"/>
                    <a:pt x="6901" y="205389"/>
                  </a:cubicBezTo>
                  <a:cubicBezTo>
                    <a:pt x="-2192" y="230829"/>
                    <a:pt x="-567" y="248993"/>
                    <a:pt x="2064" y="24910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4" name="Freeform 1063">
              <a:extLst>
                <a:ext uri="{FF2B5EF4-FFF2-40B4-BE49-F238E27FC236}">
                  <a16:creationId xmlns:a16="http://schemas.microsoft.com/office/drawing/2014/main" id="{6E37394F-09E7-9996-FA3D-C0D2FCE29434}"/>
                </a:ext>
              </a:extLst>
            </p:cNvPr>
            <p:cNvSpPr/>
            <p:nvPr/>
          </p:nvSpPr>
          <p:spPr>
            <a:xfrm>
              <a:off x="5023565" y="-345694"/>
              <a:ext cx="84806" cy="86945"/>
            </a:xfrm>
            <a:custGeom>
              <a:avLst/>
              <a:gdLst>
                <a:gd name="connsiteX0" fmla="*/ 31730 w 84806"/>
                <a:gd name="connsiteY0" fmla="*/ 0 h 86945"/>
                <a:gd name="connsiteX1" fmla="*/ 613 w 84806"/>
                <a:gd name="connsiteY1" fmla="*/ 76809 h 86945"/>
                <a:gd name="connsiteX2" fmla="*/ 84484 w 84806"/>
                <a:gd name="connsiteY2" fmla="*/ 77896 h 86945"/>
                <a:gd name="connsiteX3" fmla="*/ 31730 w 84806"/>
                <a:gd name="connsiteY3" fmla="*/ 0 h 86945"/>
              </a:gdLst>
              <a:ahLst/>
              <a:cxnLst>
                <a:cxn ang="0">
                  <a:pos x="connsiteX0" y="connsiteY0"/>
                </a:cxn>
                <a:cxn ang="0">
                  <a:pos x="connsiteX1" y="connsiteY1"/>
                </a:cxn>
                <a:cxn ang="0">
                  <a:pos x="connsiteX2" y="connsiteY2"/>
                </a:cxn>
                <a:cxn ang="0">
                  <a:pos x="connsiteX3" y="connsiteY3"/>
                </a:cxn>
              </a:cxnLst>
              <a:rect l="l" t="t" r="r" b="b"/>
              <a:pathLst>
                <a:path w="84806" h="86945">
                  <a:moveTo>
                    <a:pt x="31730" y="0"/>
                  </a:moveTo>
                  <a:cubicBezTo>
                    <a:pt x="31730" y="0"/>
                    <a:pt x="-5157" y="64329"/>
                    <a:pt x="613" y="76809"/>
                  </a:cubicBezTo>
                  <a:cubicBezTo>
                    <a:pt x="6345" y="89336"/>
                    <a:pt x="79721" y="90883"/>
                    <a:pt x="84484" y="77896"/>
                  </a:cubicBezTo>
                  <a:cubicBezTo>
                    <a:pt x="89238" y="64863"/>
                    <a:pt x="39881" y="28922"/>
                    <a:pt x="31730" y="0"/>
                  </a:cubicBezTo>
                </a:path>
              </a:pathLst>
            </a:custGeom>
            <a:solidFill>
              <a:srgbClr val="3D4D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5" name="Freeform 1064">
              <a:extLst>
                <a:ext uri="{FF2B5EF4-FFF2-40B4-BE49-F238E27FC236}">
                  <a16:creationId xmlns:a16="http://schemas.microsoft.com/office/drawing/2014/main" id="{972BCB8B-46CD-7A09-BA32-26E82F1BA3A8}"/>
                </a:ext>
              </a:extLst>
            </p:cNvPr>
            <p:cNvSpPr/>
            <p:nvPr/>
          </p:nvSpPr>
          <p:spPr>
            <a:xfrm>
              <a:off x="5051094" y="-657332"/>
              <a:ext cx="42749" cy="310995"/>
            </a:xfrm>
            <a:custGeom>
              <a:avLst/>
              <a:gdLst>
                <a:gd name="connsiteX0" fmla="*/ 195 w 42749"/>
                <a:gd name="connsiteY0" fmla="*/ 303035 h 310995"/>
                <a:gd name="connsiteX1" fmla="*/ 9537 w 42749"/>
                <a:gd name="connsiteY1" fmla="*/ 304113 h 310995"/>
                <a:gd name="connsiteX2" fmla="*/ 32254 w 42749"/>
                <a:gd name="connsiteY2" fmla="*/ 154400 h 310995"/>
                <a:gd name="connsiteX3" fmla="*/ 42750 w 42749"/>
                <a:gd name="connsiteY3" fmla="*/ 12138 h 310995"/>
                <a:gd name="connsiteX4" fmla="*/ 31276 w 42749"/>
                <a:gd name="connsiteY4" fmla="*/ 10701 h 310995"/>
                <a:gd name="connsiteX5" fmla="*/ 10119 w 42749"/>
                <a:gd name="connsiteY5" fmla="*/ 151959 h 310995"/>
                <a:gd name="connsiteX6" fmla="*/ 195 w 42749"/>
                <a:gd name="connsiteY6" fmla="*/ 303035 h 310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749" h="310995">
                  <a:moveTo>
                    <a:pt x="195" y="303035"/>
                  </a:moveTo>
                  <a:cubicBezTo>
                    <a:pt x="703" y="313646"/>
                    <a:pt x="7266" y="313287"/>
                    <a:pt x="9537" y="304113"/>
                  </a:cubicBezTo>
                  <a:cubicBezTo>
                    <a:pt x="15953" y="278212"/>
                    <a:pt x="24897" y="221003"/>
                    <a:pt x="32254" y="154400"/>
                  </a:cubicBezTo>
                  <a:cubicBezTo>
                    <a:pt x="38928" y="94391"/>
                    <a:pt x="42639" y="41567"/>
                    <a:pt x="42750" y="12138"/>
                  </a:cubicBezTo>
                  <a:cubicBezTo>
                    <a:pt x="42750" y="-3299"/>
                    <a:pt x="34636" y="-4266"/>
                    <a:pt x="31276" y="10701"/>
                  </a:cubicBezTo>
                  <a:cubicBezTo>
                    <a:pt x="24786" y="39375"/>
                    <a:pt x="16783" y="91794"/>
                    <a:pt x="10119" y="151959"/>
                  </a:cubicBezTo>
                  <a:cubicBezTo>
                    <a:pt x="2798" y="218479"/>
                    <a:pt x="-922" y="276121"/>
                    <a:pt x="195" y="30303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6" name="Freeform 1065">
              <a:extLst>
                <a:ext uri="{FF2B5EF4-FFF2-40B4-BE49-F238E27FC236}">
                  <a16:creationId xmlns:a16="http://schemas.microsoft.com/office/drawing/2014/main" id="{D763DC7A-C659-364F-C746-EF6334E32F22}"/>
                </a:ext>
              </a:extLst>
            </p:cNvPr>
            <p:cNvSpPr/>
            <p:nvPr/>
          </p:nvSpPr>
          <p:spPr>
            <a:xfrm>
              <a:off x="5391277" y="-635276"/>
              <a:ext cx="86771" cy="276261"/>
            </a:xfrm>
            <a:custGeom>
              <a:avLst/>
              <a:gdLst>
                <a:gd name="connsiteX0" fmla="*/ 77635 w 86771"/>
                <a:gd name="connsiteY0" fmla="*/ 271805 h 276261"/>
                <a:gd name="connsiteX1" fmla="*/ 86109 w 86771"/>
                <a:gd name="connsiteY1" fmla="*/ 267734 h 276261"/>
                <a:gd name="connsiteX2" fmla="*/ 50090 w 86771"/>
                <a:gd name="connsiteY2" fmla="*/ 134324 h 276261"/>
                <a:gd name="connsiteX3" fmla="*/ 11477 w 86771"/>
                <a:gd name="connsiteY3" fmla="*/ 9010 h 276261"/>
                <a:gd name="connsiteX4" fmla="*/ 262 w 86771"/>
                <a:gd name="connsiteY4" fmla="*/ 11672 h 276261"/>
                <a:gd name="connsiteX5" fmla="*/ 28601 w 86771"/>
                <a:gd name="connsiteY5" fmla="*/ 140265 h 276261"/>
                <a:gd name="connsiteX6" fmla="*/ 77635 w 86771"/>
                <a:gd name="connsiteY6" fmla="*/ 271805 h 27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771" h="276261">
                  <a:moveTo>
                    <a:pt x="77635" y="271805"/>
                  </a:moveTo>
                  <a:cubicBezTo>
                    <a:pt x="83515" y="280039"/>
                    <a:pt x="88638" y="275793"/>
                    <a:pt x="86109" y="267734"/>
                  </a:cubicBezTo>
                  <a:cubicBezTo>
                    <a:pt x="79444" y="245176"/>
                    <a:pt x="66493" y="193623"/>
                    <a:pt x="50090" y="134324"/>
                  </a:cubicBezTo>
                  <a:cubicBezTo>
                    <a:pt x="35275" y="80892"/>
                    <a:pt x="21207" y="34303"/>
                    <a:pt x="11477" y="9010"/>
                  </a:cubicBezTo>
                  <a:cubicBezTo>
                    <a:pt x="6428" y="-4272"/>
                    <a:pt x="-1547" y="-2439"/>
                    <a:pt x="262" y="11672"/>
                  </a:cubicBezTo>
                  <a:cubicBezTo>
                    <a:pt x="3760" y="38549"/>
                    <a:pt x="13711" y="86437"/>
                    <a:pt x="28601" y="140265"/>
                  </a:cubicBezTo>
                  <a:cubicBezTo>
                    <a:pt x="45152" y="199804"/>
                    <a:pt x="63106" y="250215"/>
                    <a:pt x="77635" y="27180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7" name="Freeform 1066">
              <a:extLst>
                <a:ext uri="{FF2B5EF4-FFF2-40B4-BE49-F238E27FC236}">
                  <a16:creationId xmlns:a16="http://schemas.microsoft.com/office/drawing/2014/main" id="{F01B055C-0009-E73A-0222-F252595C80C6}"/>
                </a:ext>
              </a:extLst>
            </p:cNvPr>
            <p:cNvSpPr/>
            <p:nvPr/>
          </p:nvSpPr>
          <p:spPr>
            <a:xfrm>
              <a:off x="5475872" y="-358506"/>
              <a:ext cx="100390" cy="59722"/>
            </a:xfrm>
            <a:custGeom>
              <a:avLst/>
              <a:gdLst>
                <a:gd name="connsiteX0" fmla="*/ 0 w 100390"/>
                <a:gd name="connsiteY0" fmla="*/ 0 h 59722"/>
                <a:gd name="connsiteX1" fmla="*/ 11539 w 100390"/>
                <a:gd name="connsiteY1" fmla="*/ 56343 h 59722"/>
                <a:gd name="connsiteX2" fmla="*/ 100386 w 100390"/>
                <a:gd name="connsiteY2" fmla="*/ 44866 h 59722"/>
                <a:gd name="connsiteX3" fmla="*/ 0 w 100390"/>
                <a:gd name="connsiteY3" fmla="*/ 0 h 59722"/>
              </a:gdLst>
              <a:ahLst/>
              <a:cxnLst>
                <a:cxn ang="0">
                  <a:pos x="connsiteX0" y="connsiteY0"/>
                </a:cxn>
                <a:cxn ang="0">
                  <a:pos x="connsiteX1" y="connsiteY1"/>
                </a:cxn>
                <a:cxn ang="0">
                  <a:pos x="connsiteX2" y="connsiteY2"/>
                </a:cxn>
                <a:cxn ang="0">
                  <a:pos x="connsiteX3" y="connsiteY3"/>
                </a:cxn>
              </a:cxnLst>
              <a:rect l="l" t="t" r="r" b="b"/>
              <a:pathLst>
                <a:path w="100390" h="59722">
                  <a:moveTo>
                    <a:pt x="0" y="0"/>
                  </a:moveTo>
                  <a:cubicBezTo>
                    <a:pt x="0" y="0"/>
                    <a:pt x="5483" y="50227"/>
                    <a:pt x="11539" y="56343"/>
                  </a:cubicBezTo>
                  <a:cubicBezTo>
                    <a:pt x="17566" y="62569"/>
                    <a:pt x="99777" y="60985"/>
                    <a:pt x="100386" y="44866"/>
                  </a:cubicBezTo>
                  <a:cubicBezTo>
                    <a:pt x="101041" y="28710"/>
                    <a:pt x="31662" y="19103"/>
                    <a:pt x="0" y="0"/>
                  </a:cubicBezTo>
                </a:path>
              </a:pathLst>
            </a:custGeom>
            <a:solidFill>
              <a:srgbClr val="3D4D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8" name="Freeform 1067">
              <a:extLst>
                <a:ext uri="{FF2B5EF4-FFF2-40B4-BE49-F238E27FC236}">
                  <a16:creationId xmlns:a16="http://schemas.microsoft.com/office/drawing/2014/main" id="{00E3BFA8-70D4-43BD-CDDC-EC9954D82514}"/>
                </a:ext>
              </a:extLst>
            </p:cNvPr>
            <p:cNvSpPr/>
            <p:nvPr/>
          </p:nvSpPr>
          <p:spPr>
            <a:xfrm>
              <a:off x="4985761" y="-876262"/>
              <a:ext cx="497924" cy="325487"/>
            </a:xfrm>
            <a:custGeom>
              <a:avLst/>
              <a:gdLst>
                <a:gd name="connsiteX0" fmla="*/ 490370 w 497924"/>
                <a:gd name="connsiteY0" fmla="*/ 228406 h 325487"/>
                <a:gd name="connsiteX1" fmla="*/ 430978 w 497924"/>
                <a:gd name="connsiteY1" fmla="*/ 5835 h 325487"/>
                <a:gd name="connsiteX2" fmla="*/ 27201 w 497924"/>
                <a:gd name="connsiteY2" fmla="*/ 4251 h 325487"/>
                <a:gd name="connsiteX3" fmla="*/ 699 w 497924"/>
                <a:gd name="connsiteY3" fmla="*/ 243807 h 325487"/>
                <a:gd name="connsiteX4" fmla="*/ 2573 w 497924"/>
                <a:gd name="connsiteY4" fmla="*/ 293564 h 325487"/>
                <a:gd name="connsiteX5" fmla="*/ 178791 w 497924"/>
                <a:gd name="connsiteY5" fmla="*/ 321049 h 325487"/>
                <a:gd name="connsiteX6" fmla="*/ 193283 w 497924"/>
                <a:gd name="connsiteY6" fmla="*/ 269136 h 325487"/>
                <a:gd name="connsiteX7" fmla="*/ 225019 w 497924"/>
                <a:gd name="connsiteY7" fmla="*/ 120142 h 325487"/>
                <a:gd name="connsiteX8" fmla="*/ 252167 w 497924"/>
                <a:gd name="connsiteY8" fmla="*/ 115288 h 325487"/>
                <a:gd name="connsiteX9" fmla="*/ 296300 w 497924"/>
                <a:gd name="connsiteY9" fmla="*/ 278522 h 325487"/>
                <a:gd name="connsiteX10" fmla="*/ 316894 w 497924"/>
                <a:gd name="connsiteY10" fmla="*/ 323646 h 325487"/>
                <a:gd name="connsiteX11" fmla="*/ 497542 w 497924"/>
                <a:gd name="connsiteY11" fmla="*/ 276183 h 325487"/>
                <a:gd name="connsiteX12" fmla="*/ 490370 w 497924"/>
                <a:gd name="connsiteY12" fmla="*/ 228406 h 325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7924" h="325487">
                  <a:moveTo>
                    <a:pt x="490370" y="228406"/>
                  </a:moveTo>
                  <a:cubicBezTo>
                    <a:pt x="472840" y="150252"/>
                    <a:pt x="430978" y="5835"/>
                    <a:pt x="430978" y="5835"/>
                  </a:cubicBezTo>
                  <a:cubicBezTo>
                    <a:pt x="430148" y="2344"/>
                    <a:pt x="30774" y="-4453"/>
                    <a:pt x="27201" y="4251"/>
                  </a:cubicBezTo>
                  <a:cubicBezTo>
                    <a:pt x="24460" y="10874"/>
                    <a:pt x="4595" y="162060"/>
                    <a:pt x="699" y="243807"/>
                  </a:cubicBezTo>
                  <a:cubicBezTo>
                    <a:pt x="-528" y="269136"/>
                    <a:pt x="-279" y="287954"/>
                    <a:pt x="2573" y="293564"/>
                  </a:cubicBezTo>
                  <a:cubicBezTo>
                    <a:pt x="14546" y="317272"/>
                    <a:pt x="169052" y="328786"/>
                    <a:pt x="178791" y="321049"/>
                  </a:cubicBezTo>
                  <a:cubicBezTo>
                    <a:pt x="181929" y="318571"/>
                    <a:pt x="187301" y="297165"/>
                    <a:pt x="193283" y="269136"/>
                  </a:cubicBezTo>
                  <a:cubicBezTo>
                    <a:pt x="205939" y="210344"/>
                    <a:pt x="221410" y="122445"/>
                    <a:pt x="225019" y="120142"/>
                  </a:cubicBezTo>
                  <a:cubicBezTo>
                    <a:pt x="230317" y="116725"/>
                    <a:pt x="246942" y="112589"/>
                    <a:pt x="252167" y="115288"/>
                  </a:cubicBezTo>
                  <a:cubicBezTo>
                    <a:pt x="255878" y="117158"/>
                    <a:pt x="277192" y="217611"/>
                    <a:pt x="296300" y="278522"/>
                  </a:cubicBezTo>
                  <a:cubicBezTo>
                    <a:pt x="303943" y="302664"/>
                    <a:pt x="311198" y="320625"/>
                    <a:pt x="316894" y="323646"/>
                  </a:cubicBezTo>
                  <a:cubicBezTo>
                    <a:pt x="336833" y="334404"/>
                    <a:pt x="491164" y="295323"/>
                    <a:pt x="497542" y="276183"/>
                  </a:cubicBezTo>
                  <a:cubicBezTo>
                    <a:pt x="499056" y="271577"/>
                    <a:pt x="495954" y="253340"/>
                    <a:pt x="490370" y="228406"/>
                  </a:cubicBezTo>
                </a:path>
              </a:pathLst>
            </a:custGeom>
            <a:solidFill>
              <a:srgbClr val="3A3F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9" name="Freeform 1068">
              <a:extLst>
                <a:ext uri="{FF2B5EF4-FFF2-40B4-BE49-F238E27FC236}">
                  <a16:creationId xmlns:a16="http://schemas.microsoft.com/office/drawing/2014/main" id="{1322C5BE-1B9B-A274-72EC-20901CCAF9AA}"/>
                </a:ext>
              </a:extLst>
            </p:cNvPr>
            <p:cNvSpPr/>
            <p:nvPr/>
          </p:nvSpPr>
          <p:spPr>
            <a:xfrm>
              <a:off x="4877606" y="-1381891"/>
              <a:ext cx="621141" cy="571837"/>
            </a:xfrm>
            <a:custGeom>
              <a:avLst/>
              <a:gdLst>
                <a:gd name="connsiteX0" fmla="*/ 265705 w 621141"/>
                <a:gd name="connsiteY0" fmla="*/ 11666 h 571837"/>
                <a:gd name="connsiteX1" fmla="*/ 146313 w 621141"/>
                <a:gd name="connsiteY1" fmla="*/ 51209 h 571837"/>
                <a:gd name="connsiteX2" fmla="*/ 41709 w 621141"/>
                <a:gd name="connsiteY2" fmla="*/ 168499 h 571837"/>
                <a:gd name="connsiteX3" fmla="*/ 68 w 621141"/>
                <a:gd name="connsiteY3" fmla="*/ 216820 h 571837"/>
                <a:gd name="connsiteX4" fmla="*/ 126698 w 621141"/>
                <a:gd name="connsiteY4" fmla="*/ 271228 h 571837"/>
                <a:gd name="connsiteX5" fmla="*/ 149018 w 621141"/>
                <a:gd name="connsiteY5" fmla="*/ 225966 h 571837"/>
                <a:gd name="connsiteX6" fmla="*/ 141412 w 621141"/>
                <a:gd name="connsiteY6" fmla="*/ 373017 h 571837"/>
                <a:gd name="connsiteX7" fmla="*/ 134488 w 621141"/>
                <a:gd name="connsiteY7" fmla="*/ 438349 h 571837"/>
                <a:gd name="connsiteX8" fmla="*/ 114402 w 621141"/>
                <a:gd name="connsiteY8" fmla="*/ 505239 h 571837"/>
                <a:gd name="connsiteX9" fmla="*/ 342580 w 621141"/>
                <a:gd name="connsiteY9" fmla="*/ 571768 h 571837"/>
                <a:gd name="connsiteX10" fmla="*/ 557521 w 621141"/>
                <a:gd name="connsiteY10" fmla="*/ 508186 h 571837"/>
                <a:gd name="connsiteX11" fmla="*/ 545696 w 621141"/>
                <a:gd name="connsiteY11" fmla="*/ 474870 h 571837"/>
                <a:gd name="connsiteX12" fmla="*/ 549804 w 621141"/>
                <a:gd name="connsiteY12" fmla="*/ 426081 h 571837"/>
                <a:gd name="connsiteX13" fmla="*/ 533078 w 621141"/>
                <a:gd name="connsiteY13" fmla="*/ 366569 h 571837"/>
                <a:gd name="connsiteX14" fmla="*/ 515807 w 621141"/>
                <a:gd name="connsiteY14" fmla="*/ 187640 h 571837"/>
                <a:gd name="connsiteX15" fmla="*/ 533438 w 621141"/>
                <a:gd name="connsiteY15" fmla="*/ 202828 h 571837"/>
                <a:gd name="connsiteX16" fmla="*/ 620808 w 621141"/>
                <a:gd name="connsiteY16" fmla="*/ 116652 h 571837"/>
                <a:gd name="connsiteX17" fmla="*/ 425769 w 621141"/>
                <a:gd name="connsiteY17" fmla="*/ 4113 h 571837"/>
                <a:gd name="connsiteX18" fmla="*/ 265705 w 621141"/>
                <a:gd name="connsiteY18" fmla="*/ 11666 h 57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21141" h="571837">
                  <a:moveTo>
                    <a:pt x="265705" y="11666"/>
                  </a:moveTo>
                  <a:cubicBezTo>
                    <a:pt x="265705" y="11666"/>
                    <a:pt x="208991" y="3966"/>
                    <a:pt x="146313" y="51209"/>
                  </a:cubicBezTo>
                  <a:cubicBezTo>
                    <a:pt x="83682" y="98377"/>
                    <a:pt x="55989" y="147775"/>
                    <a:pt x="41709" y="168499"/>
                  </a:cubicBezTo>
                  <a:cubicBezTo>
                    <a:pt x="27466" y="189297"/>
                    <a:pt x="-1593" y="210704"/>
                    <a:pt x="68" y="216820"/>
                  </a:cubicBezTo>
                  <a:cubicBezTo>
                    <a:pt x="1656" y="222650"/>
                    <a:pt x="86497" y="266190"/>
                    <a:pt x="126698" y="271228"/>
                  </a:cubicBezTo>
                  <a:cubicBezTo>
                    <a:pt x="128978" y="271513"/>
                    <a:pt x="147042" y="225966"/>
                    <a:pt x="149018" y="225966"/>
                  </a:cubicBezTo>
                  <a:cubicBezTo>
                    <a:pt x="149018" y="225966"/>
                    <a:pt x="146784" y="343902"/>
                    <a:pt x="141412" y="373017"/>
                  </a:cubicBezTo>
                  <a:cubicBezTo>
                    <a:pt x="133916" y="413922"/>
                    <a:pt x="132005" y="428706"/>
                    <a:pt x="134488" y="438349"/>
                  </a:cubicBezTo>
                  <a:cubicBezTo>
                    <a:pt x="136981" y="447956"/>
                    <a:pt x="106002" y="479006"/>
                    <a:pt x="114402" y="505239"/>
                  </a:cubicBezTo>
                  <a:cubicBezTo>
                    <a:pt x="122839" y="531536"/>
                    <a:pt x="223696" y="573776"/>
                    <a:pt x="342580" y="571768"/>
                  </a:cubicBezTo>
                  <a:cubicBezTo>
                    <a:pt x="461502" y="569788"/>
                    <a:pt x="556404" y="527363"/>
                    <a:pt x="557521" y="508186"/>
                  </a:cubicBezTo>
                  <a:cubicBezTo>
                    <a:pt x="558675" y="489009"/>
                    <a:pt x="543712" y="493182"/>
                    <a:pt x="545696" y="474870"/>
                  </a:cubicBezTo>
                  <a:cubicBezTo>
                    <a:pt x="547681" y="456596"/>
                    <a:pt x="561924" y="438460"/>
                    <a:pt x="549804" y="426081"/>
                  </a:cubicBezTo>
                  <a:cubicBezTo>
                    <a:pt x="537767" y="413738"/>
                    <a:pt x="532533" y="411039"/>
                    <a:pt x="533078" y="366569"/>
                  </a:cubicBezTo>
                  <a:cubicBezTo>
                    <a:pt x="533650" y="322063"/>
                    <a:pt x="515585" y="207682"/>
                    <a:pt x="515807" y="187640"/>
                  </a:cubicBezTo>
                  <a:lnTo>
                    <a:pt x="533438" y="202828"/>
                  </a:lnTo>
                  <a:cubicBezTo>
                    <a:pt x="556912" y="180520"/>
                    <a:pt x="615113" y="124895"/>
                    <a:pt x="620808" y="116652"/>
                  </a:cubicBezTo>
                  <a:cubicBezTo>
                    <a:pt x="627944" y="106262"/>
                    <a:pt x="519121" y="16557"/>
                    <a:pt x="425769" y="4113"/>
                  </a:cubicBezTo>
                  <a:cubicBezTo>
                    <a:pt x="332380" y="-8413"/>
                    <a:pt x="265705" y="11666"/>
                    <a:pt x="265705" y="1166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0" name="Freeform 1069">
              <a:extLst>
                <a:ext uri="{FF2B5EF4-FFF2-40B4-BE49-F238E27FC236}">
                  <a16:creationId xmlns:a16="http://schemas.microsoft.com/office/drawing/2014/main" id="{649517DB-9BE1-C0AC-A073-C21EC0F76046}"/>
                </a:ext>
              </a:extLst>
            </p:cNvPr>
            <p:cNvSpPr/>
            <p:nvPr/>
          </p:nvSpPr>
          <p:spPr>
            <a:xfrm>
              <a:off x="5130868" y="-1394973"/>
              <a:ext cx="163394" cy="144257"/>
            </a:xfrm>
            <a:custGeom>
              <a:avLst/>
              <a:gdLst>
                <a:gd name="connsiteX0" fmla="*/ 6637 w 163394"/>
                <a:gd name="connsiteY0" fmla="*/ 18420 h 144257"/>
                <a:gd name="connsiteX1" fmla="*/ 0 w 163394"/>
                <a:gd name="connsiteY1" fmla="*/ 40323 h 144257"/>
                <a:gd name="connsiteX2" fmla="*/ 12120 w 163394"/>
                <a:gd name="connsiteY2" fmla="*/ 87105 h 144257"/>
                <a:gd name="connsiteX3" fmla="*/ 98623 w 163394"/>
                <a:gd name="connsiteY3" fmla="*/ 144240 h 144257"/>
                <a:gd name="connsiteX4" fmla="*/ 149540 w 163394"/>
                <a:gd name="connsiteY4" fmla="*/ 119628 h 144257"/>
                <a:gd name="connsiteX5" fmla="*/ 155734 w 163394"/>
                <a:gd name="connsiteY5" fmla="*/ 19709 h 144257"/>
                <a:gd name="connsiteX6" fmla="*/ 152568 w 163394"/>
                <a:gd name="connsiteY6" fmla="*/ 9531 h 144257"/>
                <a:gd name="connsiteX7" fmla="*/ 142617 w 163394"/>
                <a:gd name="connsiteY7" fmla="*/ 5534 h 144257"/>
                <a:gd name="connsiteX8" fmla="*/ 6637 w 163394"/>
                <a:gd name="connsiteY8" fmla="*/ 18420 h 144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394" h="144257">
                  <a:moveTo>
                    <a:pt x="6637" y="18420"/>
                  </a:moveTo>
                  <a:cubicBezTo>
                    <a:pt x="1809" y="24176"/>
                    <a:pt x="0" y="32015"/>
                    <a:pt x="0" y="40323"/>
                  </a:cubicBezTo>
                  <a:cubicBezTo>
                    <a:pt x="0" y="61480"/>
                    <a:pt x="11474" y="85659"/>
                    <a:pt x="12120" y="87105"/>
                  </a:cubicBezTo>
                  <a:cubicBezTo>
                    <a:pt x="29899" y="124123"/>
                    <a:pt x="61413" y="144958"/>
                    <a:pt x="98623" y="144240"/>
                  </a:cubicBezTo>
                  <a:cubicBezTo>
                    <a:pt x="126389" y="143660"/>
                    <a:pt x="141639" y="130525"/>
                    <a:pt x="149540" y="119628"/>
                  </a:cubicBezTo>
                  <a:cubicBezTo>
                    <a:pt x="174270" y="85447"/>
                    <a:pt x="159020" y="30431"/>
                    <a:pt x="155734" y="19709"/>
                  </a:cubicBezTo>
                  <a:lnTo>
                    <a:pt x="152568" y="9531"/>
                  </a:lnTo>
                  <a:lnTo>
                    <a:pt x="142617" y="5534"/>
                  </a:lnTo>
                  <a:cubicBezTo>
                    <a:pt x="118811" y="-3963"/>
                    <a:pt x="24019" y="-2203"/>
                    <a:pt x="6637" y="1842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1" name="Freeform 1070">
              <a:extLst>
                <a:ext uri="{FF2B5EF4-FFF2-40B4-BE49-F238E27FC236}">
                  <a16:creationId xmlns:a16="http://schemas.microsoft.com/office/drawing/2014/main" id="{7FF61CC2-A9DB-5346-C78D-CF549492A085}"/>
                </a:ext>
              </a:extLst>
            </p:cNvPr>
            <p:cNvSpPr/>
            <p:nvPr/>
          </p:nvSpPr>
          <p:spPr>
            <a:xfrm>
              <a:off x="5153360" y="-1372572"/>
              <a:ext cx="118379" cy="99435"/>
            </a:xfrm>
            <a:custGeom>
              <a:avLst/>
              <a:gdLst>
                <a:gd name="connsiteX0" fmla="*/ 111790 w 118379"/>
                <a:gd name="connsiteY0" fmla="*/ 3932 h 99435"/>
                <a:gd name="connsiteX1" fmla="*/ 75697 w 118379"/>
                <a:gd name="connsiteY1" fmla="*/ 99420 h 99435"/>
                <a:gd name="connsiteX2" fmla="*/ 1379 w 118379"/>
                <a:gd name="connsiteY2" fmla="*/ 10407 h 99435"/>
                <a:gd name="connsiteX3" fmla="*/ 111790 w 118379"/>
                <a:gd name="connsiteY3" fmla="*/ 3932 h 99435"/>
              </a:gdLst>
              <a:ahLst/>
              <a:cxnLst>
                <a:cxn ang="0">
                  <a:pos x="connsiteX0" y="connsiteY0"/>
                </a:cxn>
                <a:cxn ang="0">
                  <a:pos x="connsiteX1" y="connsiteY1"/>
                </a:cxn>
                <a:cxn ang="0">
                  <a:pos x="connsiteX2" y="connsiteY2"/>
                </a:cxn>
                <a:cxn ang="0">
                  <a:pos x="connsiteX3" y="connsiteY3"/>
                </a:cxn>
              </a:cxnLst>
              <a:rect l="l" t="t" r="r" b="b"/>
              <a:pathLst>
                <a:path w="118379" h="99435">
                  <a:moveTo>
                    <a:pt x="111790" y="3932"/>
                  </a:moveTo>
                  <a:cubicBezTo>
                    <a:pt x="111790" y="3932"/>
                    <a:pt x="141218" y="98094"/>
                    <a:pt x="75697" y="99420"/>
                  </a:cubicBezTo>
                  <a:cubicBezTo>
                    <a:pt x="10176" y="100719"/>
                    <a:pt x="-5147" y="18144"/>
                    <a:pt x="1379" y="10407"/>
                  </a:cubicBezTo>
                  <a:cubicBezTo>
                    <a:pt x="7868" y="2670"/>
                    <a:pt x="89829" y="-4809"/>
                    <a:pt x="111790" y="3932"/>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2" name="Freeform 1071">
              <a:extLst>
                <a:ext uri="{FF2B5EF4-FFF2-40B4-BE49-F238E27FC236}">
                  <a16:creationId xmlns:a16="http://schemas.microsoft.com/office/drawing/2014/main" id="{99EE6E95-92AA-056A-584B-39722E62BE43}"/>
                </a:ext>
              </a:extLst>
            </p:cNvPr>
            <p:cNvSpPr/>
            <p:nvPr/>
          </p:nvSpPr>
          <p:spPr>
            <a:xfrm>
              <a:off x="5409644" y="-1754204"/>
              <a:ext cx="98397" cy="206965"/>
            </a:xfrm>
            <a:custGeom>
              <a:avLst/>
              <a:gdLst>
                <a:gd name="connsiteX0" fmla="*/ 38757 w 98397"/>
                <a:gd name="connsiteY0" fmla="*/ 7956 h 206965"/>
                <a:gd name="connsiteX1" fmla="*/ 64502 w 98397"/>
                <a:gd name="connsiteY1" fmla="*/ 81283 h 206965"/>
                <a:gd name="connsiteX2" fmla="*/ 98398 w 98397"/>
                <a:gd name="connsiteY2" fmla="*/ 203972 h 206965"/>
                <a:gd name="connsiteX3" fmla="*/ 9006 w 98397"/>
                <a:gd name="connsiteY3" fmla="*/ 153533 h 206965"/>
                <a:gd name="connsiteX4" fmla="*/ 38757 w 98397"/>
                <a:gd name="connsiteY4" fmla="*/ 7956 h 206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97" h="206965">
                  <a:moveTo>
                    <a:pt x="38757" y="7956"/>
                  </a:moveTo>
                  <a:cubicBezTo>
                    <a:pt x="38757" y="7956"/>
                    <a:pt x="61973" y="22278"/>
                    <a:pt x="64502" y="81283"/>
                  </a:cubicBezTo>
                  <a:cubicBezTo>
                    <a:pt x="66985" y="140288"/>
                    <a:pt x="67281" y="174580"/>
                    <a:pt x="98398" y="203972"/>
                  </a:cubicBezTo>
                  <a:cubicBezTo>
                    <a:pt x="98398" y="203972"/>
                    <a:pt x="15643" y="225414"/>
                    <a:pt x="9006" y="153533"/>
                  </a:cubicBezTo>
                  <a:cubicBezTo>
                    <a:pt x="2406" y="81679"/>
                    <a:pt x="-17966" y="-30942"/>
                    <a:pt x="38757" y="795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3" name="Freeform 1072">
              <a:extLst>
                <a:ext uri="{FF2B5EF4-FFF2-40B4-BE49-F238E27FC236}">
                  <a16:creationId xmlns:a16="http://schemas.microsoft.com/office/drawing/2014/main" id="{40EAACBB-6A28-6660-2EFB-854265F163BC}"/>
                </a:ext>
              </a:extLst>
            </p:cNvPr>
            <p:cNvSpPr/>
            <p:nvPr/>
          </p:nvSpPr>
          <p:spPr>
            <a:xfrm>
              <a:off x="4921498" y="-1870541"/>
              <a:ext cx="533725" cy="529475"/>
            </a:xfrm>
            <a:custGeom>
              <a:avLst/>
              <a:gdLst>
                <a:gd name="connsiteX0" fmla="*/ 235 w 533725"/>
                <a:gd name="connsiteY0" fmla="*/ 275912 h 529475"/>
                <a:gd name="connsiteX1" fmla="*/ 289494 w 533725"/>
                <a:gd name="connsiteY1" fmla="*/ 529210 h 529475"/>
                <a:gd name="connsiteX2" fmla="*/ 533466 w 533725"/>
                <a:gd name="connsiteY2" fmla="*/ 252231 h 529475"/>
                <a:gd name="connsiteX3" fmla="*/ 255746 w 533725"/>
                <a:gd name="connsiteY3" fmla="*/ 268 h 529475"/>
                <a:gd name="connsiteX4" fmla="*/ 235 w 533725"/>
                <a:gd name="connsiteY4" fmla="*/ 275912 h 529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725" h="529475">
                  <a:moveTo>
                    <a:pt x="235" y="275912"/>
                  </a:moveTo>
                  <a:cubicBezTo>
                    <a:pt x="6475" y="421628"/>
                    <a:pt x="142197" y="535722"/>
                    <a:pt x="289494" y="529210"/>
                  </a:cubicBezTo>
                  <a:cubicBezTo>
                    <a:pt x="436643" y="522661"/>
                    <a:pt x="539595" y="398029"/>
                    <a:pt x="533466" y="252231"/>
                  </a:cubicBezTo>
                  <a:cubicBezTo>
                    <a:pt x="527300" y="106552"/>
                    <a:pt x="402932" y="-6244"/>
                    <a:pt x="255746" y="268"/>
                  </a:cubicBezTo>
                  <a:cubicBezTo>
                    <a:pt x="108486" y="6780"/>
                    <a:pt x="-5894" y="130187"/>
                    <a:pt x="235" y="27591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4" name="Freeform 1073">
              <a:extLst>
                <a:ext uri="{FF2B5EF4-FFF2-40B4-BE49-F238E27FC236}">
                  <a16:creationId xmlns:a16="http://schemas.microsoft.com/office/drawing/2014/main" id="{40032888-3FE6-FCCE-2FDF-E4D221B2783E}"/>
                </a:ext>
              </a:extLst>
            </p:cNvPr>
            <p:cNvSpPr/>
            <p:nvPr/>
          </p:nvSpPr>
          <p:spPr>
            <a:xfrm>
              <a:off x="4873256" y="-1696208"/>
              <a:ext cx="112432" cy="245783"/>
            </a:xfrm>
            <a:custGeom>
              <a:avLst/>
              <a:gdLst>
                <a:gd name="connsiteX0" fmla="*/ 102672 w 112432"/>
                <a:gd name="connsiteY0" fmla="*/ 23176 h 245783"/>
                <a:gd name="connsiteX1" fmla="*/ 106392 w 112432"/>
                <a:gd name="connsiteY1" fmla="*/ 69194 h 245783"/>
                <a:gd name="connsiteX2" fmla="*/ 96580 w 112432"/>
                <a:gd name="connsiteY2" fmla="*/ 245784 h 245783"/>
                <a:gd name="connsiteX3" fmla="*/ 18440 w 112432"/>
                <a:gd name="connsiteY3" fmla="*/ 153675 h 245783"/>
                <a:gd name="connsiteX4" fmla="*/ 102672 w 112432"/>
                <a:gd name="connsiteY4" fmla="*/ 23176 h 245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32" h="245783">
                  <a:moveTo>
                    <a:pt x="102672" y="23176"/>
                  </a:moveTo>
                  <a:cubicBezTo>
                    <a:pt x="102672" y="23176"/>
                    <a:pt x="121891" y="12096"/>
                    <a:pt x="106392" y="69194"/>
                  </a:cubicBezTo>
                  <a:cubicBezTo>
                    <a:pt x="90958" y="126153"/>
                    <a:pt x="40327" y="126365"/>
                    <a:pt x="96580" y="245784"/>
                  </a:cubicBezTo>
                  <a:cubicBezTo>
                    <a:pt x="96580" y="245784"/>
                    <a:pt x="46059" y="220270"/>
                    <a:pt x="18440" y="153675"/>
                  </a:cubicBezTo>
                  <a:cubicBezTo>
                    <a:pt x="-41561" y="9111"/>
                    <a:pt x="60450" y="-31149"/>
                    <a:pt x="102672" y="2317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5" name="Freeform 1074">
              <a:extLst>
                <a:ext uri="{FF2B5EF4-FFF2-40B4-BE49-F238E27FC236}">
                  <a16:creationId xmlns:a16="http://schemas.microsoft.com/office/drawing/2014/main" id="{9495FC28-48EA-E751-1A77-CF320D7562F0}"/>
                </a:ext>
              </a:extLst>
            </p:cNvPr>
            <p:cNvSpPr/>
            <p:nvPr/>
          </p:nvSpPr>
          <p:spPr>
            <a:xfrm>
              <a:off x="4810529" y="-1942606"/>
              <a:ext cx="700776" cy="308271"/>
            </a:xfrm>
            <a:custGeom>
              <a:avLst/>
              <a:gdLst>
                <a:gd name="connsiteX0" fmla="*/ 483827 w 700776"/>
                <a:gd name="connsiteY0" fmla="*/ 151418 h 308271"/>
                <a:gd name="connsiteX1" fmla="*/ 559151 w 700776"/>
                <a:gd name="connsiteY1" fmla="*/ 216363 h 308271"/>
                <a:gd name="connsiteX2" fmla="*/ 616198 w 700776"/>
                <a:gd name="connsiteY2" fmla="*/ 207650 h 308271"/>
                <a:gd name="connsiteX3" fmla="*/ 677353 w 700776"/>
                <a:gd name="connsiteY3" fmla="*/ 213766 h 308271"/>
                <a:gd name="connsiteX4" fmla="*/ 695999 w 700776"/>
                <a:gd name="connsiteY4" fmla="*/ 186428 h 308271"/>
                <a:gd name="connsiteX5" fmla="*/ 629214 w 700776"/>
                <a:gd name="connsiteY5" fmla="*/ 134359 h 308271"/>
                <a:gd name="connsiteX6" fmla="*/ 488083 w 700776"/>
                <a:gd name="connsiteY6" fmla="*/ 59816 h 308271"/>
                <a:gd name="connsiteX7" fmla="*/ 355749 w 700776"/>
                <a:gd name="connsiteY7" fmla="*/ 120 h 308271"/>
                <a:gd name="connsiteX8" fmla="*/ 149032 w 700776"/>
                <a:gd name="connsiteY8" fmla="*/ 117448 h 308271"/>
                <a:gd name="connsiteX9" fmla="*/ 29280 w 700776"/>
                <a:gd name="connsiteY9" fmla="*/ 147531 h 308271"/>
                <a:gd name="connsiteX10" fmla="*/ 71105 w 700776"/>
                <a:gd name="connsiteY10" fmla="*/ 204233 h 308271"/>
                <a:gd name="connsiteX11" fmla="*/ 0 w 700776"/>
                <a:gd name="connsiteY11" fmla="*/ 289617 h 308271"/>
                <a:gd name="connsiteX12" fmla="*/ 162519 w 700776"/>
                <a:gd name="connsiteY12" fmla="*/ 288282 h 308271"/>
                <a:gd name="connsiteX13" fmla="*/ 318650 w 700776"/>
                <a:gd name="connsiteY13" fmla="*/ 194985 h 308271"/>
                <a:gd name="connsiteX14" fmla="*/ 336567 w 700776"/>
                <a:gd name="connsiteY14" fmla="*/ 251005 h 308271"/>
                <a:gd name="connsiteX15" fmla="*/ 415066 w 700776"/>
                <a:gd name="connsiteY15" fmla="*/ 157681 h 308271"/>
                <a:gd name="connsiteX16" fmla="*/ 437968 w 700776"/>
                <a:gd name="connsiteY16" fmla="*/ 218196 h 308271"/>
                <a:gd name="connsiteX17" fmla="*/ 483827 w 700776"/>
                <a:gd name="connsiteY17" fmla="*/ 151418 h 308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0776" h="308271">
                  <a:moveTo>
                    <a:pt x="483827" y="151418"/>
                  </a:moveTo>
                  <a:cubicBezTo>
                    <a:pt x="483827" y="151418"/>
                    <a:pt x="490030" y="192793"/>
                    <a:pt x="559151" y="216363"/>
                  </a:cubicBezTo>
                  <a:cubicBezTo>
                    <a:pt x="628244" y="239998"/>
                    <a:pt x="619189" y="214595"/>
                    <a:pt x="616198" y="207650"/>
                  </a:cubicBezTo>
                  <a:cubicBezTo>
                    <a:pt x="616198" y="207650"/>
                    <a:pt x="647214" y="221291"/>
                    <a:pt x="677353" y="213766"/>
                  </a:cubicBezTo>
                  <a:cubicBezTo>
                    <a:pt x="707538" y="206250"/>
                    <a:pt x="702128" y="185240"/>
                    <a:pt x="695999" y="186428"/>
                  </a:cubicBezTo>
                  <a:cubicBezTo>
                    <a:pt x="689685" y="187616"/>
                    <a:pt x="659075" y="183582"/>
                    <a:pt x="629214" y="134359"/>
                  </a:cubicBezTo>
                  <a:cubicBezTo>
                    <a:pt x="599398" y="85072"/>
                    <a:pt x="554434" y="17897"/>
                    <a:pt x="488083" y="59816"/>
                  </a:cubicBezTo>
                  <a:cubicBezTo>
                    <a:pt x="488083" y="59816"/>
                    <a:pt x="470636" y="3897"/>
                    <a:pt x="355749" y="120"/>
                  </a:cubicBezTo>
                  <a:cubicBezTo>
                    <a:pt x="240797" y="-3619"/>
                    <a:pt x="196738" y="80752"/>
                    <a:pt x="149032" y="117448"/>
                  </a:cubicBezTo>
                  <a:cubicBezTo>
                    <a:pt x="101217" y="154190"/>
                    <a:pt x="76736" y="167610"/>
                    <a:pt x="29280" y="147531"/>
                  </a:cubicBezTo>
                  <a:cubicBezTo>
                    <a:pt x="29280" y="147531"/>
                    <a:pt x="6314" y="176959"/>
                    <a:pt x="71105" y="204233"/>
                  </a:cubicBezTo>
                  <a:cubicBezTo>
                    <a:pt x="71105" y="204233"/>
                    <a:pt x="59825" y="262160"/>
                    <a:pt x="0" y="289617"/>
                  </a:cubicBezTo>
                  <a:cubicBezTo>
                    <a:pt x="0" y="289617"/>
                    <a:pt x="74825" y="332466"/>
                    <a:pt x="162519" y="288282"/>
                  </a:cubicBezTo>
                  <a:cubicBezTo>
                    <a:pt x="162519" y="288282"/>
                    <a:pt x="253674" y="297317"/>
                    <a:pt x="318650" y="194985"/>
                  </a:cubicBezTo>
                  <a:cubicBezTo>
                    <a:pt x="318650" y="194985"/>
                    <a:pt x="323441" y="250471"/>
                    <a:pt x="336567" y="251005"/>
                  </a:cubicBezTo>
                  <a:cubicBezTo>
                    <a:pt x="349767" y="251659"/>
                    <a:pt x="415066" y="157681"/>
                    <a:pt x="415066" y="157681"/>
                  </a:cubicBezTo>
                  <a:cubicBezTo>
                    <a:pt x="415066" y="157681"/>
                    <a:pt x="422387" y="216538"/>
                    <a:pt x="437968" y="218196"/>
                  </a:cubicBezTo>
                  <a:cubicBezTo>
                    <a:pt x="453615" y="219817"/>
                    <a:pt x="483827" y="151418"/>
                    <a:pt x="483827" y="15141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6" name="Freeform 1075">
              <a:extLst>
                <a:ext uri="{FF2B5EF4-FFF2-40B4-BE49-F238E27FC236}">
                  <a16:creationId xmlns:a16="http://schemas.microsoft.com/office/drawing/2014/main" id="{86CB4B9E-FFE2-52BF-9209-1552CAAD7E4D}"/>
                </a:ext>
              </a:extLst>
            </p:cNvPr>
            <p:cNvSpPr/>
            <p:nvPr/>
          </p:nvSpPr>
          <p:spPr>
            <a:xfrm>
              <a:off x="5293905" y="-1876975"/>
              <a:ext cx="11979" cy="85794"/>
            </a:xfrm>
            <a:custGeom>
              <a:avLst/>
              <a:gdLst>
                <a:gd name="connsiteX0" fmla="*/ 451 w 11979"/>
                <a:gd name="connsiteY0" fmla="*/ 85787 h 85794"/>
                <a:gd name="connsiteX1" fmla="*/ 11417 w 11979"/>
                <a:gd name="connsiteY1" fmla="*/ 43473 h 85794"/>
                <a:gd name="connsiteX2" fmla="*/ 6765 w 11979"/>
                <a:gd name="connsiteY2" fmla="*/ 7 h 85794"/>
                <a:gd name="connsiteX3" fmla="*/ 5177 w 11979"/>
                <a:gd name="connsiteY3" fmla="*/ 42938 h 85794"/>
                <a:gd name="connsiteX4" fmla="*/ 451 w 11979"/>
                <a:gd name="connsiteY4" fmla="*/ 85787 h 85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9" h="85794">
                  <a:moveTo>
                    <a:pt x="451" y="85787"/>
                  </a:moveTo>
                  <a:cubicBezTo>
                    <a:pt x="1864" y="86220"/>
                    <a:pt x="9359" y="67798"/>
                    <a:pt x="11417" y="43473"/>
                  </a:cubicBezTo>
                  <a:cubicBezTo>
                    <a:pt x="13688" y="19045"/>
                    <a:pt x="8454" y="-417"/>
                    <a:pt x="6765" y="7"/>
                  </a:cubicBezTo>
                  <a:cubicBezTo>
                    <a:pt x="5030" y="366"/>
                    <a:pt x="7374" y="19405"/>
                    <a:pt x="5177" y="42938"/>
                  </a:cubicBezTo>
                  <a:cubicBezTo>
                    <a:pt x="3193" y="66500"/>
                    <a:pt x="-1460" y="85179"/>
                    <a:pt x="451" y="8578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7" name="Freeform 1076">
              <a:extLst>
                <a:ext uri="{FF2B5EF4-FFF2-40B4-BE49-F238E27FC236}">
                  <a16:creationId xmlns:a16="http://schemas.microsoft.com/office/drawing/2014/main" id="{827BB6C3-93F0-4E96-ED6D-224645A686EF}"/>
                </a:ext>
              </a:extLst>
            </p:cNvPr>
            <p:cNvSpPr/>
            <p:nvPr/>
          </p:nvSpPr>
          <p:spPr>
            <a:xfrm>
              <a:off x="5225554" y="-1894524"/>
              <a:ext cx="61415" cy="109648"/>
            </a:xfrm>
            <a:custGeom>
              <a:avLst/>
              <a:gdLst>
                <a:gd name="connsiteX0" fmla="*/ 41 w 61415"/>
                <a:gd name="connsiteY0" fmla="*/ 109600 h 109648"/>
                <a:gd name="connsiteX1" fmla="*/ 26765 w 61415"/>
                <a:gd name="connsiteY1" fmla="*/ 46773 h 109648"/>
                <a:gd name="connsiteX2" fmla="*/ 43094 w 61415"/>
                <a:gd name="connsiteY2" fmla="*/ 5075 h 109648"/>
                <a:gd name="connsiteX3" fmla="*/ 61380 w 61415"/>
                <a:gd name="connsiteY3" fmla="*/ 5186 h 109648"/>
                <a:gd name="connsiteX4" fmla="*/ 41257 w 61415"/>
                <a:gd name="connsiteY4" fmla="*/ 1013 h 109648"/>
                <a:gd name="connsiteX5" fmla="*/ 20774 w 61415"/>
                <a:gd name="connsiteY5" fmla="*/ 45225 h 109648"/>
                <a:gd name="connsiteX6" fmla="*/ 41 w 61415"/>
                <a:gd name="connsiteY6" fmla="*/ 109600 h 109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415" h="109648">
                  <a:moveTo>
                    <a:pt x="41" y="109600"/>
                  </a:moveTo>
                  <a:cubicBezTo>
                    <a:pt x="1989" y="110963"/>
                    <a:pt x="18291" y="83653"/>
                    <a:pt x="26765" y="46773"/>
                  </a:cubicBezTo>
                  <a:cubicBezTo>
                    <a:pt x="32497" y="29465"/>
                    <a:pt x="33143" y="9680"/>
                    <a:pt x="43094" y="5075"/>
                  </a:cubicBezTo>
                  <a:cubicBezTo>
                    <a:pt x="53193" y="903"/>
                    <a:pt x="61307" y="6586"/>
                    <a:pt x="61380" y="5186"/>
                  </a:cubicBezTo>
                  <a:cubicBezTo>
                    <a:pt x="61953" y="5434"/>
                    <a:pt x="55500" y="-2809"/>
                    <a:pt x="41257" y="1013"/>
                  </a:cubicBezTo>
                  <a:cubicBezTo>
                    <a:pt x="26617" y="8059"/>
                    <a:pt x="26765" y="28314"/>
                    <a:pt x="20774" y="45225"/>
                  </a:cubicBezTo>
                  <a:cubicBezTo>
                    <a:pt x="12189" y="81893"/>
                    <a:pt x="-827" y="108807"/>
                    <a:pt x="41" y="10960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8" name="Freeform 1077">
              <a:extLst>
                <a:ext uri="{FF2B5EF4-FFF2-40B4-BE49-F238E27FC236}">
                  <a16:creationId xmlns:a16="http://schemas.microsoft.com/office/drawing/2014/main" id="{BA1854B2-B262-B75B-BF32-AFED9C403124}"/>
                </a:ext>
              </a:extLst>
            </p:cNvPr>
            <p:cNvSpPr/>
            <p:nvPr/>
          </p:nvSpPr>
          <p:spPr>
            <a:xfrm>
              <a:off x="5130259" y="-1921246"/>
              <a:ext cx="129250" cy="170138"/>
            </a:xfrm>
            <a:custGeom>
              <a:avLst/>
              <a:gdLst>
                <a:gd name="connsiteX0" fmla="*/ 0 w 129250"/>
                <a:gd name="connsiteY0" fmla="*/ 170107 h 170138"/>
                <a:gd name="connsiteX1" fmla="*/ 43920 w 129250"/>
                <a:gd name="connsiteY1" fmla="*/ 62275 h 170138"/>
                <a:gd name="connsiteX2" fmla="*/ 95733 w 129250"/>
                <a:gd name="connsiteY2" fmla="*/ 5389 h 170138"/>
                <a:gd name="connsiteX3" fmla="*/ 129232 w 129250"/>
                <a:gd name="connsiteY3" fmla="*/ 4671 h 170138"/>
                <a:gd name="connsiteX4" fmla="*/ 94866 w 129250"/>
                <a:gd name="connsiteY4" fmla="*/ 1106 h 170138"/>
                <a:gd name="connsiteX5" fmla="*/ 38225 w 129250"/>
                <a:gd name="connsiteY5" fmla="*/ 59715 h 170138"/>
                <a:gd name="connsiteX6" fmla="*/ 0 w 129250"/>
                <a:gd name="connsiteY6" fmla="*/ 170107 h 170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250" h="170138">
                  <a:moveTo>
                    <a:pt x="0" y="170107"/>
                  </a:moveTo>
                  <a:cubicBezTo>
                    <a:pt x="3388" y="171580"/>
                    <a:pt x="19403" y="121243"/>
                    <a:pt x="43920" y="62275"/>
                  </a:cubicBezTo>
                  <a:cubicBezTo>
                    <a:pt x="54988" y="31907"/>
                    <a:pt x="74281" y="8917"/>
                    <a:pt x="95733" y="5389"/>
                  </a:cubicBezTo>
                  <a:cubicBezTo>
                    <a:pt x="116069" y="784"/>
                    <a:pt x="129195" y="5822"/>
                    <a:pt x="129232" y="4671"/>
                  </a:cubicBezTo>
                  <a:cubicBezTo>
                    <a:pt x="129805" y="4275"/>
                    <a:pt x="116826" y="-2633"/>
                    <a:pt x="94866" y="1106"/>
                  </a:cubicBezTo>
                  <a:cubicBezTo>
                    <a:pt x="71466" y="3372"/>
                    <a:pt x="48785" y="29641"/>
                    <a:pt x="38225" y="59715"/>
                  </a:cubicBezTo>
                  <a:cubicBezTo>
                    <a:pt x="13265" y="119769"/>
                    <a:pt x="323" y="170070"/>
                    <a:pt x="0" y="17010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9" name="Freeform 1078">
              <a:extLst>
                <a:ext uri="{FF2B5EF4-FFF2-40B4-BE49-F238E27FC236}">
                  <a16:creationId xmlns:a16="http://schemas.microsoft.com/office/drawing/2014/main" id="{58664507-0753-FEF9-C6A1-1CD216BBAC16}"/>
                </a:ext>
              </a:extLst>
            </p:cNvPr>
            <p:cNvSpPr/>
            <p:nvPr/>
          </p:nvSpPr>
          <p:spPr>
            <a:xfrm>
              <a:off x="4814310" y="-1932868"/>
              <a:ext cx="424656" cy="284093"/>
            </a:xfrm>
            <a:custGeom>
              <a:avLst/>
              <a:gdLst>
                <a:gd name="connsiteX0" fmla="*/ 4 w 424656"/>
                <a:gd name="connsiteY0" fmla="*/ 283223 h 284093"/>
                <a:gd name="connsiteX1" fmla="*/ 78042 w 424656"/>
                <a:gd name="connsiteY1" fmla="*/ 274012 h 284093"/>
                <a:gd name="connsiteX2" fmla="*/ 227388 w 424656"/>
                <a:gd name="connsiteY2" fmla="*/ 159558 h 284093"/>
                <a:gd name="connsiteX3" fmla="*/ 351073 w 424656"/>
                <a:gd name="connsiteY3" fmla="*/ 19056 h 284093"/>
                <a:gd name="connsiteX4" fmla="*/ 424523 w 424656"/>
                <a:gd name="connsiteY4" fmla="*/ 6575 h 284093"/>
                <a:gd name="connsiteX5" fmla="*/ 348802 w 424656"/>
                <a:gd name="connsiteY5" fmla="*/ 15242 h 284093"/>
                <a:gd name="connsiteX6" fmla="*/ 222523 w 424656"/>
                <a:gd name="connsiteY6" fmla="*/ 155643 h 284093"/>
                <a:gd name="connsiteX7" fmla="*/ 76592 w 424656"/>
                <a:gd name="connsiteY7" fmla="*/ 269803 h 284093"/>
                <a:gd name="connsiteX8" fmla="*/ 4 w 424656"/>
                <a:gd name="connsiteY8" fmla="*/ 283223 h 284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4656" h="284093">
                  <a:moveTo>
                    <a:pt x="4" y="283223"/>
                  </a:moveTo>
                  <a:cubicBezTo>
                    <a:pt x="-393" y="282863"/>
                    <a:pt x="30872" y="288768"/>
                    <a:pt x="78042" y="274012"/>
                  </a:cubicBezTo>
                  <a:cubicBezTo>
                    <a:pt x="125738" y="260343"/>
                    <a:pt x="181123" y="217126"/>
                    <a:pt x="227388" y="159558"/>
                  </a:cubicBezTo>
                  <a:cubicBezTo>
                    <a:pt x="275093" y="103326"/>
                    <a:pt x="309174" y="43925"/>
                    <a:pt x="351073" y="19056"/>
                  </a:cubicBezTo>
                  <a:cubicBezTo>
                    <a:pt x="392750" y="-8604"/>
                    <a:pt x="425852" y="7294"/>
                    <a:pt x="424523" y="6575"/>
                  </a:cubicBezTo>
                  <a:cubicBezTo>
                    <a:pt x="427080" y="5893"/>
                    <a:pt x="392676" y="-12427"/>
                    <a:pt x="348802" y="15242"/>
                  </a:cubicBezTo>
                  <a:cubicBezTo>
                    <a:pt x="304734" y="40324"/>
                    <a:pt x="269942" y="99982"/>
                    <a:pt x="222523" y="155643"/>
                  </a:cubicBezTo>
                  <a:cubicBezTo>
                    <a:pt x="176581" y="212778"/>
                    <a:pt x="122931" y="255341"/>
                    <a:pt x="76592" y="269803"/>
                  </a:cubicBezTo>
                  <a:cubicBezTo>
                    <a:pt x="30798" y="285378"/>
                    <a:pt x="-282" y="281169"/>
                    <a:pt x="4" y="28322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0" name="Freeform 1079">
              <a:extLst>
                <a:ext uri="{FF2B5EF4-FFF2-40B4-BE49-F238E27FC236}">
                  <a16:creationId xmlns:a16="http://schemas.microsoft.com/office/drawing/2014/main" id="{D51E70C3-C414-7C76-3DCE-7B83F0448581}"/>
                </a:ext>
              </a:extLst>
            </p:cNvPr>
            <p:cNvSpPr/>
            <p:nvPr/>
          </p:nvSpPr>
          <p:spPr>
            <a:xfrm>
              <a:off x="4980052" y="-1920205"/>
              <a:ext cx="238901" cy="264418"/>
            </a:xfrm>
            <a:custGeom>
              <a:avLst/>
              <a:gdLst>
                <a:gd name="connsiteX0" fmla="*/ 21 w 238901"/>
                <a:gd name="connsiteY0" fmla="*/ 264407 h 264418"/>
                <a:gd name="connsiteX1" fmla="*/ 41024 w 238901"/>
                <a:gd name="connsiteY1" fmla="*/ 229829 h 264418"/>
                <a:gd name="connsiteX2" fmla="*/ 114438 w 238901"/>
                <a:gd name="connsiteY2" fmla="*/ 123545 h 264418"/>
                <a:gd name="connsiteX3" fmla="*/ 191959 w 238901"/>
                <a:gd name="connsiteY3" fmla="*/ 22014 h 264418"/>
                <a:gd name="connsiteX4" fmla="*/ 238842 w 238901"/>
                <a:gd name="connsiteY4" fmla="*/ 1971 h 264418"/>
                <a:gd name="connsiteX5" fmla="*/ 189042 w 238901"/>
                <a:gd name="connsiteY5" fmla="*/ 18634 h 264418"/>
                <a:gd name="connsiteX6" fmla="*/ 109176 w 238901"/>
                <a:gd name="connsiteY6" fmla="*/ 120275 h 264418"/>
                <a:gd name="connsiteX7" fmla="*/ 37674 w 238901"/>
                <a:gd name="connsiteY7" fmla="*/ 227029 h 264418"/>
                <a:gd name="connsiteX8" fmla="*/ 21 w 238901"/>
                <a:gd name="connsiteY8" fmla="*/ 264407 h 264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901" h="264418">
                  <a:moveTo>
                    <a:pt x="21" y="264407"/>
                  </a:moveTo>
                  <a:cubicBezTo>
                    <a:pt x="21" y="264803"/>
                    <a:pt x="19424" y="255445"/>
                    <a:pt x="41024" y="229829"/>
                  </a:cubicBezTo>
                  <a:cubicBezTo>
                    <a:pt x="62948" y="204647"/>
                    <a:pt x="87253" y="165860"/>
                    <a:pt x="114438" y="123545"/>
                  </a:cubicBezTo>
                  <a:cubicBezTo>
                    <a:pt x="141807" y="81525"/>
                    <a:pt x="166869" y="43171"/>
                    <a:pt x="191959" y="22014"/>
                  </a:cubicBezTo>
                  <a:cubicBezTo>
                    <a:pt x="216522" y="-1308"/>
                    <a:pt x="239304" y="1179"/>
                    <a:pt x="238842" y="1971"/>
                  </a:cubicBezTo>
                  <a:cubicBezTo>
                    <a:pt x="240282" y="-516"/>
                    <a:pt x="215036" y="-4651"/>
                    <a:pt x="189042" y="18634"/>
                  </a:cubicBezTo>
                  <a:cubicBezTo>
                    <a:pt x="162466" y="39717"/>
                    <a:pt x="136573" y="78210"/>
                    <a:pt x="109176" y="120275"/>
                  </a:cubicBezTo>
                  <a:cubicBezTo>
                    <a:pt x="81880" y="162618"/>
                    <a:pt x="58369" y="201626"/>
                    <a:pt x="37674" y="227029"/>
                  </a:cubicBezTo>
                  <a:cubicBezTo>
                    <a:pt x="17329" y="252893"/>
                    <a:pt x="-699" y="263219"/>
                    <a:pt x="21" y="26440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1" name="Freeform 1080">
              <a:extLst>
                <a:ext uri="{FF2B5EF4-FFF2-40B4-BE49-F238E27FC236}">
                  <a16:creationId xmlns:a16="http://schemas.microsoft.com/office/drawing/2014/main" id="{2ABF0F0E-F0A8-D005-E95D-13ECBEB035F9}"/>
                </a:ext>
              </a:extLst>
            </p:cNvPr>
            <p:cNvSpPr/>
            <p:nvPr/>
          </p:nvSpPr>
          <p:spPr>
            <a:xfrm>
              <a:off x="4881629" y="-1937205"/>
              <a:ext cx="251487" cy="199080"/>
            </a:xfrm>
            <a:custGeom>
              <a:avLst/>
              <a:gdLst>
                <a:gd name="connsiteX0" fmla="*/ 6 w 251487"/>
                <a:gd name="connsiteY0" fmla="*/ 198832 h 199080"/>
                <a:gd name="connsiteX1" fmla="*/ 47969 w 251487"/>
                <a:gd name="connsiteY1" fmla="*/ 189160 h 199080"/>
                <a:gd name="connsiteX2" fmla="*/ 132847 w 251487"/>
                <a:gd name="connsiteY2" fmla="*/ 108455 h 199080"/>
                <a:gd name="connsiteX3" fmla="*/ 208605 w 251487"/>
                <a:gd name="connsiteY3" fmla="*/ 21062 h 199080"/>
                <a:gd name="connsiteX4" fmla="*/ 251483 w 251487"/>
                <a:gd name="connsiteY4" fmla="*/ 264 h 199080"/>
                <a:gd name="connsiteX5" fmla="*/ 206011 w 251487"/>
                <a:gd name="connsiteY5" fmla="*/ 17535 h 199080"/>
                <a:gd name="connsiteX6" fmla="*/ 127761 w 251487"/>
                <a:gd name="connsiteY6" fmla="*/ 104964 h 199080"/>
                <a:gd name="connsiteX7" fmla="*/ 46022 w 251487"/>
                <a:gd name="connsiteY7" fmla="*/ 185163 h 199080"/>
                <a:gd name="connsiteX8" fmla="*/ 6 w 251487"/>
                <a:gd name="connsiteY8" fmla="*/ 198832 h 19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87" h="199080">
                  <a:moveTo>
                    <a:pt x="6" y="198832"/>
                  </a:moveTo>
                  <a:cubicBezTo>
                    <a:pt x="-391" y="198832"/>
                    <a:pt x="19621" y="201530"/>
                    <a:pt x="47969" y="189160"/>
                  </a:cubicBezTo>
                  <a:cubicBezTo>
                    <a:pt x="77028" y="177674"/>
                    <a:pt x="107029" y="145980"/>
                    <a:pt x="132847" y="108455"/>
                  </a:cubicBezTo>
                  <a:cubicBezTo>
                    <a:pt x="158629" y="70635"/>
                    <a:pt x="183765" y="37826"/>
                    <a:pt x="208605" y="21062"/>
                  </a:cubicBezTo>
                  <a:cubicBezTo>
                    <a:pt x="232550" y="3212"/>
                    <a:pt x="251843" y="1020"/>
                    <a:pt x="251483" y="264"/>
                  </a:cubicBezTo>
                  <a:cubicBezTo>
                    <a:pt x="251843" y="-675"/>
                    <a:pt x="231470" y="6"/>
                    <a:pt x="206011" y="17535"/>
                  </a:cubicBezTo>
                  <a:cubicBezTo>
                    <a:pt x="179833" y="33865"/>
                    <a:pt x="153257" y="67365"/>
                    <a:pt x="127761" y="104964"/>
                  </a:cubicBezTo>
                  <a:cubicBezTo>
                    <a:pt x="101979" y="142314"/>
                    <a:pt x="73567" y="173179"/>
                    <a:pt x="46022" y="185163"/>
                  </a:cubicBezTo>
                  <a:cubicBezTo>
                    <a:pt x="19262" y="198113"/>
                    <a:pt x="-280" y="197211"/>
                    <a:pt x="6" y="19883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2" name="Freeform 1081">
              <a:extLst>
                <a:ext uri="{FF2B5EF4-FFF2-40B4-BE49-F238E27FC236}">
                  <a16:creationId xmlns:a16="http://schemas.microsoft.com/office/drawing/2014/main" id="{83D0A87D-FDC6-E847-A7F3-244A3D81B001}"/>
                </a:ext>
              </a:extLst>
            </p:cNvPr>
            <p:cNvSpPr/>
            <p:nvPr/>
          </p:nvSpPr>
          <p:spPr>
            <a:xfrm>
              <a:off x="5306580" y="-1876439"/>
              <a:ext cx="120154" cy="141735"/>
            </a:xfrm>
            <a:custGeom>
              <a:avLst/>
              <a:gdLst>
                <a:gd name="connsiteX0" fmla="*/ 120147 w 120154"/>
                <a:gd name="connsiteY0" fmla="*/ 141483 h 141735"/>
                <a:gd name="connsiteX1" fmla="*/ 65011 w 120154"/>
                <a:gd name="connsiteY1" fmla="*/ 67797 h 141735"/>
                <a:gd name="connsiteX2" fmla="*/ 7 w 120154"/>
                <a:gd name="connsiteY2" fmla="*/ 336 h 141735"/>
                <a:gd name="connsiteX3" fmla="*/ 59315 w 120154"/>
                <a:gd name="connsiteY3" fmla="*/ 70495 h 141735"/>
                <a:gd name="connsiteX4" fmla="*/ 120147 w 120154"/>
                <a:gd name="connsiteY4" fmla="*/ 141483 h 141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154" h="141735">
                  <a:moveTo>
                    <a:pt x="120147" y="141483"/>
                  </a:moveTo>
                  <a:cubicBezTo>
                    <a:pt x="120765" y="140442"/>
                    <a:pt x="82651" y="118815"/>
                    <a:pt x="65011" y="67797"/>
                  </a:cubicBezTo>
                  <a:cubicBezTo>
                    <a:pt x="44611" y="16999"/>
                    <a:pt x="182" y="-2897"/>
                    <a:pt x="7" y="336"/>
                  </a:cubicBezTo>
                  <a:cubicBezTo>
                    <a:pt x="-611" y="806"/>
                    <a:pt x="39524" y="21098"/>
                    <a:pt x="59315" y="70495"/>
                  </a:cubicBezTo>
                  <a:cubicBezTo>
                    <a:pt x="76946" y="122094"/>
                    <a:pt x="119972" y="144403"/>
                    <a:pt x="120147" y="14148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3" name="Freeform 1082">
              <a:extLst>
                <a:ext uri="{FF2B5EF4-FFF2-40B4-BE49-F238E27FC236}">
                  <a16:creationId xmlns:a16="http://schemas.microsoft.com/office/drawing/2014/main" id="{7E4BA611-C5A0-2CAE-5EE1-1D459C9AC6AF}"/>
                </a:ext>
              </a:extLst>
            </p:cNvPr>
            <p:cNvSpPr/>
            <p:nvPr/>
          </p:nvSpPr>
          <p:spPr>
            <a:xfrm>
              <a:off x="5304866" y="-1848802"/>
              <a:ext cx="108004" cy="108881"/>
            </a:xfrm>
            <a:custGeom>
              <a:avLst/>
              <a:gdLst>
                <a:gd name="connsiteX0" fmla="*/ 107978 w 108004"/>
                <a:gd name="connsiteY0" fmla="*/ 108808 h 108881"/>
                <a:gd name="connsiteX1" fmla="*/ 39863 w 108004"/>
                <a:gd name="connsiteY1" fmla="*/ 67829 h 108881"/>
                <a:gd name="connsiteX2" fmla="*/ 494 w 108004"/>
                <a:gd name="connsiteY2" fmla="*/ 9 h 108881"/>
                <a:gd name="connsiteX3" fmla="*/ 35470 w 108004"/>
                <a:gd name="connsiteY3" fmla="*/ 72222 h 108881"/>
                <a:gd name="connsiteX4" fmla="*/ 107978 w 108004"/>
                <a:gd name="connsiteY4" fmla="*/ 108808 h 1088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4" h="108881">
                  <a:moveTo>
                    <a:pt x="107978" y="108808"/>
                  </a:moveTo>
                  <a:cubicBezTo>
                    <a:pt x="109132" y="106256"/>
                    <a:pt x="71812" y="98344"/>
                    <a:pt x="39863" y="67829"/>
                  </a:cubicBezTo>
                  <a:cubicBezTo>
                    <a:pt x="7555" y="37000"/>
                    <a:pt x="1934" y="-673"/>
                    <a:pt x="494" y="9"/>
                  </a:cubicBezTo>
                  <a:cubicBezTo>
                    <a:pt x="-1565" y="-636"/>
                    <a:pt x="1500" y="39662"/>
                    <a:pt x="35470" y="72222"/>
                  </a:cubicBezTo>
                  <a:cubicBezTo>
                    <a:pt x="69292" y="104423"/>
                    <a:pt x="108412" y="109600"/>
                    <a:pt x="107978" y="10880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4" name="Freeform 1083">
              <a:extLst>
                <a:ext uri="{FF2B5EF4-FFF2-40B4-BE49-F238E27FC236}">
                  <a16:creationId xmlns:a16="http://schemas.microsoft.com/office/drawing/2014/main" id="{9BCFCAD3-D021-C2BB-03E5-787706E98CB8}"/>
                </a:ext>
              </a:extLst>
            </p:cNvPr>
            <p:cNvSpPr/>
            <p:nvPr/>
          </p:nvSpPr>
          <p:spPr>
            <a:xfrm>
              <a:off x="5056297" y="-1652242"/>
              <a:ext cx="65522" cy="28759"/>
            </a:xfrm>
            <a:custGeom>
              <a:avLst/>
              <a:gdLst>
                <a:gd name="connsiteX0" fmla="*/ 438 w 65522"/>
                <a:gd name="connsiteY0" fmla="*/ 28543 h 28759"/>
                <a:gd name="connsiteX1" fmla="*/ 30042 w 65522"/>
                <a:gd name="connsiteY1" fmla="*/ 8353 h 28759"/>
                <a:gd name="connsiteX2" fmla="*/ 65239 w 65522"/>
                <a:gd name="connsiteY2" fmla="*/ 17960 h 28759"/>
                <a:gd name="connsiteX3" fmla="*/ 29109 w 65522"/>
                <a:gd name="connsiteY3" fmla="*/ 119 h 28759"/>
                <a:gd name="connsiteX4" fmla="*/ 438 w 65522"/>
                <a:gd name="connsiteY4" fmla="*/ 28543 h 28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22" h="28759">
                  <a:moveTo>
                    <a:pt x="438" y="28543"/>
                  </a:moveTo>
                  <a:cubicBezTo>
                    <a:pt x="3900" y="31021"/>
                    <a:pt x="12808" y="11448"/>
                    <a:pt x="30042" y="8353"/>
                  </a:cubicBezTo>
                  <a:cubicBezTo>
                    <a:pt x="47710" y="6336"/>
                    <a:pt x="63365" y="20982"/>
                    <a:pt x="65239" y="17960"/>
                  </a:cubicBezTo>
                  <a:cubicBezTo>
                    <a:pt x="67584" y="16883"/>
                    <a:pt x="55353" y="-1649"/>
                    <a:pt x="29109" y="119"/>
                  </a:cubicBezTo>
                  <a:cubicBezTo>
                    <a:pt x="2635" y="6088"/>
                    <a:pt x="-1583" y="28903"/>
                    <a:pt x="438" y="2854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5" name="Freeform 1084">
              <a:extLst>
                <a:ext uri="{FF2B5EF4-FFF2-40B4-BE49-F238E27FC236}">
                  <a16:creationId xmlns:a16="http://schemas.microsoft.com/office/drawing/2014/main" id="{1537F427-AE06-9027-DB16-596411E8AF33}"/>
                </a:ext>
              </a:extLst>
            </p:cNvPr>
            <p:cNvSpPr/>
            <p:nvPr/>
          </p:nvSpPr>
          <p:spPr>
            <a:xfrm>
              <a:off x="5292231" y="-1690341"/>
              <a:ext cx="66042" cy="26807"/>
            </a:xfrm>
            <a:custGeom>
              <a:avLst/>
              <a:gdLst>
                <a:gd name="connsiteX0" fmla="*/ 363 w 66042"/>
                <a:gd name="connsiteY0" fmla="*/ 26520 h 26807"/>
                <a:gd name="connsiteX1" fmla="*/ 31987 w 66042"/>
                <a:gd name="connsiteY1" fmla="*/ 8679 h 26807"/>
                <a:gd name="connsiteX2" fmla="*/ 65736 w 66042"/>
                <a:gd name="connsiteY2" fmla="*/ 19935 h 26807"/>
                <a:gd name="connsiteX3" fmla="*/ 30797 w 66042"/>
                <a:gd name="connsiteY3" fmla="*/ 2 h 26807"/>
                <a:gd name="connsiteX4" fmla="*/ 363 w 66042"/>
                <a:gd name="connsiteY4" fmla="*/ 26520 h 2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2" h="26807">
                  <a:moveTo>
                    <a:pt x="363" y="26520"/>
                  </a:moveTo>
                  <a:cubicBezTo>
                    <a:pt x="3639" y="29330"/>
                    <a:pt x="14606" y="10650"/>
                    <a:pt x="31987" y="8679"/>
                  </a:cubicBezTo>
                  <a:cubicBezTo>
                    <a:pt x="49831" y="7776"/>
                    <a:pt x="63677" y="22891"/>
                    <a:pt x="65736" y="19935"/>
                  </a:cubicBezTo>
                  <a:cubicBezTo>
                    <a:pt x="68080" y="19041"/>
                    <a:pt x="57049" y="-246"/>
                    <a:pt x="30797" y="2"/>
                  </a:cubicBezTo>
                  <a:cubicBezTo>
                    <a:pt x="3999" y="4359"/>
                    <a:pt x="-1622" y="26880"/>
                    <a:pt x="363" y="265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6" name="Freeform 1085">
              <a:extLst>
                <a:ext uri="{FF2B5EF4-FFF2-40B4-BE49-F238E27FC236}">
                  <a16:creationId xmlns:a16="http://schemas.microsoft.com/office/drawing/2014/main" id="{877FD5EE-013E-DFB1-08A7-AC90305F7773}"/>
                </a:ext>
              </a:extLst>
            </p:cNvPr>
            <p:cNvSpPr/>
            <p:nvPr/>
          </p:nvSpPr>
          <p:spPr>
            <a:xfrm>
              <a:off x="5241337" y="-1520959"/>
              <a:ext cx="28444" cy="23277"/>
            </a:xfrm>
            <a:custGeom>
              <a:avLst/>
              <a:gdLst>
                <a:gd name="connsiteX0" fmla="*/ 15 w 28444"/>
                <a:gd name="connsiteY0" fmla="*/ 22575 h 23277"/>
                <a:gd name="connsiteX1" fmla="*/ 18726 w 28444"/>
                <a:gd name="connsiteY1" fmla="*/ 17103 h 23277"/>
                <a:gd name="connsiteX2" fmla="*/ 28253 w 28444"/>
                <a:gd name="connsiteY2" fmla="*/ 17 h 23277"/>
                <a:gd name="connsiteX3" fmla="*/ 16133 w 28444"/>
                <a:gd name="connsiteY3" fmla="*/ 14266 h 23277"/>
                <a:gd name="connsiteX4" fmla="*/ 15 w 28444"/>
                <a:gd name="connsiteY4" fmla="*/ 22575 h 23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44" h="23277">
                  <a:moveTo>
                    <a:pt x="15" y="22575"/>
                  </a:moveTo>
                  <a:cubicBezTo>
                    <a:pt x="-455" y="23404"/>
                    <a:pt x="9966" y="24951"/>
                    <a:pt x="18726" y="17103"/>
                  </a:cubicBezTo>
                  <a:cubicBezTo>
                    <a:pt x="27062" y="9366"/>
                    <a:pt x="29148" y="303"/>
                    <a:pt x="28253" y="17"/>
                  </a:cubicBezTo>
                  <a:cubicBezTo>
                    <a:pt x="27200" y="-416"/>
                    <a:pt x="23490" y="7395"/>
                    <a:pt x="16133" y="14266"/>
                  </a:cubicBezTo>
                  <a:cubicBezTo>
                    <a:pt x="8739" y="21027"/>
                    <a:pt x="-58" y="21239"/>
                    <a:pt x="15" y="22575"/>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7" name="Freeform 1086">
              <a:extLst>
                <a:ext uri="{FF2B5EF4-FFF2-40B4-BE49-F238E27FC236}">
                  <a16:creationId xmlns:a16="http://schemas.microsoft.com/office/drawing/2014/main" id="{38DB0DE0-4F38-F727-E4C5-67EB08B00196}"/>
                </a:ext>
              </a:extLst>
            </p:cNvPr>
            <p:cNvSpPr/>
            <p:nvPr/>
          </p:nvSpPr>
          <p:spPr>
            <a:xfrm>
              <a:off x="5330150" y="-1562729"/>
              <a:ext cx="77339" cy="41993"/>
            </a:xfrm>
            <a:custGeom>
              <a:avLst/>
              <a:gdLst>
                <a:gd name="connsiteX0" fmla="*/ 124 w 77339"/>
                <a:gd name="connsiteY0" fmla="*/ 26856 h 41993"/>
                <a:gd name="connsiteX1" fmla="*/ 41774 w 77339"/>
                <a:gd name="connsiteY1" fmla="*/ 41170 h 41993"/>
                <a:gd name="connsiteX2" fmla="*/ 77221 w 77339"/>
                <a:gd name="connsiteY2" fmla="*/ 15195 h 41993"/>
                <a:gd name="connsiteX3" fmla="*/ 35645 w 77339"/>
                <a:gd name="connsiteY3" fmla="*/ 835 h 41993"/>
                <a:gd name="connsiteX4" fmla="*/ 124 w 77339"/>
                <a:gd name="connsiteY4" fmla="*/ 26856 h 41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39" h="41993">
                  <a:moveTo>
                    <a:pt x="124" y="26856"/>
                  </a:moveTo>
                  <a:cubicBezTo>
                    <a:pt x="1749" y="37937"/>
                    <a:pt x="20423" y="44375"/>
                    <a:pt x="41774" y="41170"/>
                  </a:cubicBezTo>
                  <a:cubicBezTo>
                    <a:pt x="63042" y="37937"/>
                    <a:pt x="78873" y="26276"/>
                    <a:pt x="77221" y="15195"/>
                  </a:cubicBezTo>
                  <a:cubicBezTo>
                    <a:pt x="75596" y="4041"/>
                    <a:pt x="56950" y="-2398"/>
                    <a:pt x="35645" y="835"/>
                  </a:cubicBezTo>
                  <a:cubicBezTo>
                    <a:pt x="14331" y="4077"/>
                    <a:pt x="-1574" y="15738"/>
                    <a:pt x="124" y="2685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6AF58CED-5623-9E2A-783E-A7BA4C3687C9}"/>
                </a:ext>
              </a:extLst>
            </p:cNvPr>
            <p:cNvSpPr/>
            <p:nvPr/>
          </p:nvSpPr>
          <p:spPr>
            <a:xfrm>
              <a:off x="5037180" y="-1516846"/>
              <a:ext cx="77309" cy="41956"/>
            </a:xfrm>
            <a:custGeom>
              <a:avLst/>
              <a:gdLst>
                <a:gd name="connsiteX0" fmla="*/ 124 w 77309"/>
                <a:gd name="connsiteY0" fmla="*/ 26769 h 41956"/>
                <a:gd name="connsiteX1" fmla="*/ 41728 w 77309"/>
                <a:gd name="connsiteY1" fmla="*/ 41092 h 41956"/>
                <a:gd name="connsiteX2" fmla="*/ 77174 w 77309"/>
                <a:gd name="connsiteY2" fmla="*/ 15117 h 41956"/>
                <a:gd name="connsiteX3" fmla="*/ 35598 w 77309"/>
                <a:gd name="connsiteY3" fmla="*/ 831 h 41956"/>
                <a:gd name="connsiteX4" fmla="*/ 124 w 77309"/>
                <a:gd name="connsiteY4" fmla="*/ 26769 h 41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09" h="41956">
                  <a:moveTo>
                    <a:pt x="124" y="26769"/>
                  </a:moveTo>
                  <a:cubicBezTo>
                    <a:pt x="1814" y="37924"/>
                    <a:pt x="20423" y="44399"/>
                    <a:pt x="41728" y="41092"/>
                  </a:cubicBezTo>
                  <a:cubicBezTo>
                    <a:pt x="63005" y="37887"/>
                    <a:pt x="78947" y="26309"/>
                    <a:pt x="77174" y="15117"/>
                  </a:cubicBezTo>
                  <a:cubicBezTo>
                    <a:pt x="75559" y="3963"/>
                    <a:pt x="56876" y="-2374"/>
                    <a:pt x="35598" y="831"/>
                  </a:cubicBezTo>
                  <a:cubicBezTo>
                    <a:pt x="14331" y="4000"/>
                    <a:pt x="-1574" y="15652"/>
                    <a:pt x="124" y="2676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A199E09B-47D4-2B44-6AB8-BE2D4648D431}"/>
                </a:ext>
              </a:extLst>
            </p:cNvPr>
            <p:cNvSpPr/>
            <p:nvPr/>
          </p:nvSpPr>
          <p:spPr>
            <a:xfrm>
              <a:off x="5174715" y="-1469417"/>
              <a:ext cx="126315" cy="80868"/>
            </a:xfrm>
            <a:custGeom>
              <a:avLst/>
              <a:gdLst>
                <a:gd name="connsiteX0" fmla="*/ 126315 w 126315"/>
                <a:gd name="connsiteY0" fmla="*/ 0 h 80868"/>
                <a:gd name="connsiteX1" fmla="*/ 0 w 126315"/>
                <a:gd name="connsiteY1" fmla="*/ 16939 h 80868"/>
                <a:gd name="connsiteX2" fmla="*/ 72407 w 126315"/>
                <a:gd name="connsiteY2" fmla="*/ 78034 h 80868"/>
                <a:gd name="connsiteX3" fmla="*/ 126315 w 126315"/>
                <a:gd name="connsiteY3" fmla="*/ 0 h 80868"/>
              </a:gdLst>
              <a:ahLst/>
              <a:cxnLst>
                <a:cxn ang="0">
                  <a:pos x="connsiteX0" y="connsiteY0"/>
                </a:cxn>
                <a:cxn ang="0">
                  <a:pos x="connsiteX1" y="connsiteY1"/>
                </a:cxn>
                <a:cxn ang="0">
                  <a:pos x="connsiteX2" y="connsiteY2"/>
                </a:cxn>
                <a:cxn ang="0">
                  <a:pos x="connsiteX3" y="connsiteY3"/>
                </a:cxn>
              </a:cxnLst>
              <a:rect l="l" t="t" r="r" b="b"/>
              <a:pathLst>
                <a:path w="126315" h="80868">
                  <a:moveTo>
                    <a:pt x="126315" y="0"/>
                  </a:moveTo>
                  <a:lnTo>
                    <a:pt x="0" y="16939"/>
                  </a:lnTo>
                  <a:cubicBezTo>
                    <a:pt x="0" y="16939"/>
                    <a:pt x="2206" y="96714"/>
                    <a:pt x="72407" y="78034"/>
                  </a:cubicBezTo>
                  <a:cubicBezTo>
                    <a:pt x="121091" y="65194"/>
                    <a:pt x="126315" y="0"/>
                    <a:pt x="12631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542C80DA-0D0F-D195-10EF-61836E1E95DA}"/>
                </a:ext>
              </a:extLst>
            </p:cNvPr>
            <p:cNvSpPr/>
            <p:nvPr/>
          </p:nvSpPr>
          <p:spPr>
            <a:xfrm>
              <a:off x="5315393" y="-1613360"/>
              <a:ext cx="44327" cy="43887"/>
            </a:xfrm>
            <a:custGeom>
              <a:avLst/>
              <a:gdLst>
                <a:gd name="connsiteX0" fmla="*/ 93 w 44327"/>
                <a:gd name="connsiteY0" fmla="*/ 23908 h 43887"/>
                <a:gd name="connsiteX1" fmla="*/ 24112 w 44327"/>
                <a:gd name="connsiteY1" fmla="*/ 43803 h 43887"/>
                <a:gd name="connsiteX2" fmla="*/ 44235 w 44327"/>
                <a:gd name="connsiteY2" fmla="*/ 20021 h 43887"/>
                <a:gd name="connsiteX3" fmla="*/ 20253 w 44327"/>
                <a:gd name="connsiteY3" fmla="*/ 88 h 43887"/>
                <a:gd name="connsiteX4" fmla="*/ 93 w 44327"/>
                <a:gd name="connsiteY4" fmla="*/ 23908 h 43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27" h="43887">
                  <a:moveTo>
                    <a:pt x="93" y="23908"/>
                  </a:moveTo>
                  <a:cubicBezTo>
                    <a:pt x="1108" y="36038"/>
                    <a:pt x="11853" y="44853"/>
                    <a:pt x="24112" y="43803"/>
                  </a:cubicBezTo>
                  <a:cubicBezTo>
                    <a:pt x="36259" y="42624"/>
                    <a:pt x="45352" y="32078"/>
                    <a:pt x="44235" y="20021"/>
                  </a:cubicBezTo>
                  <a:cubicBezTo>
                    <a:pt x="43293" y="7899"/>
                    <a:pt x="32549" y="-989"/>
                    <a:pt x="20253" y="88"/>
                  </a:cubicBezTo>
                  <a:cubicBezTo>
                    <a:pt x="8068" y="1138"/>
                    <a:pt x="-1024" y="11823"/>
                    <a:pt x="93" y="239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B4EB77D8-2069-B04A-FD76-C1EC9274DAA4}"/>
                </a:ext>
              </a:extLst>
            </p:cNvPr>
            <p:cNvSpPr/>
            <p:nvPr/>
          </p:nvSpPr>
          <p:spPr>
            <a:xfrm>
              <a:off x="5074509" y="-1578861"/>
              <a:ext cx="44372" cy="43965"/>
            </a:xfrm>
            <a:custGeom>
              <a:avLst/>
              <a:gdLst>
                <a:gd name="connsiteX0" fmla="*/ 79 w 44372"/>
                <a:gd name="connsiteY0" fmla="*/ 23876 h 43965"/>
                <a:gd name="connsiteX1" fmla="*/ 24162 w 44372"/>
                <a:gd name="connsiteY1" fmla="*/ 43882 h 43965"/>
                <a:gd name="connsiteX2" fmla="*/ 44286 w 44372"/>
                <a:gd name="connsiteY2" fmla="*/ 20026 h 43965"/>
                <a:gd name="connsiteX3" fmla="*/ 20230 w 44372"/>
                <a:gd name="connsiteY3" fmla="*/ 93 h 43965"/>
                <a:gd name="connsiteX4" fmla="*/ 79 w 44372"/>
                <a:gd name="connsiteY4" fmla="*/ 23876 h 43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72" h="43965">
                  <a:moveTo>
                    <a:pt x="79" y="23876"/>
                  </a:moveTo>
                  <a:cubicBezTo>
                    <a:pt x="1159" y="35969"/>
                    <a:pt x="11830" y="44932"/>
                    <a:pt x="24162" y="43882"/>
                  </a:cubicBezTo>
                  <a:cubicBezTo>
                    <a:pt x="36245" y="42693"/>
                    <a:pt x="45366" y="32119"/>
                    <a:pt x="44286" y="20026"/>
                  </a:cubicBezTo>
                  <a:cubicBezTo>
                    <a:pt x="43169" y="7978"/>
                    <a:pt x="32424" y="-1021"/>
                    <a:pt x="20230" y="93"/>
                  </a:cubicBezTo>
                  <a:cubicBezTo>
                    <a:pt x="7971" y="1180"/>
                    <a:pt x="-937" y="11865"/>
                    <a:pt x="79" y="2387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0" name="Freeform 259">
              <a:extLst>
                <a:ext uri="{FF2B5EF4-FFF2-40B4-BE49-F238E27FC236}">
                  <a16:creationId xmlns:a16="http://schemas.microsoft.com/office/drawing/2014/main" id="{BC936989-DD58-4F1B-8E74-34D1609C4538}"/>
                </a:ext>
              </a:extLst>
            </p:cNvPr>
            <p:cNvSpPr/>
            <p:nvPr/>
          </p:nvSpPr>
          <p:spPr>
            <a:xfrm>
              <a:off x="5105101" y="-1184000"/>
              <a:ext cx="204768" cy="194544"/>
            </a:xfrm>
            <a:custGeom>
              <a:avLst/>
              <a:gdLst>
                <a:gd name="connsiteX0" fmla="*/ 197195 w 204768"/>
                <a:gd name="connsiteY0" fmla="*/ 194441 h 194544"/>
                <a:gd name="connsiteX1" fmla="*/ 197444 w 204768"/>
                <a:gd name="connsiteY1" fmla="*/ 191669 h 194544"/>
                <a:gd name="connsiteX2" fmla="*/ 62728 w 204768"/>
                <a:gd name="connsiteY2" fmla="*/ 136118 h 194544"/>
                <a:gd name="connsiteX3" fmla="*/ 3669 w 204768"/>
                <a:gd name="connsiteY3" fmla="*/ 11265 h 194544"/>
                <a:gd name="connsiteX4" fmla="*/ 208 w 204768"/>
                <a:gd name="connsiteY4" fmla="*/ 11560 h 194544"/>
                <a:gd name="connsiteX5" fmla="*/ 58011 w 204768"/>
                <a:gd name="connsiteY5" fmla="*/ 140797 h 194544"/>
                <a:gd name="connsiteX6" fmla="*/ 197195 w 204768"/>
                <a:gd name="connsiteY6" fmla="*/ 194441 h 194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768" h="194544">
                  <a:moveTo>
                    <a:pt x="197195" y="194441"/>
                  </a:moveTo>
                  <a:cubicBezTo>
                    <a:pt x="207219" y="194763"/>
                    <a:pt x="207284" y="192783"/>
                    <a:pt x="197444" y="191669"/>
                  </a:cubicBezTo>
                  <a:cubicBezTo>
                    <a:pt x="172244" y="190342"/>
                    <a:pt x="110184" y="183793"/>
                    <a:pt x="62728" y="136118"/>
                  </a:cubicBezTo>
                  <a:cubicBezTo>
                    <a:pt x="20506" y="93371"/>
                    <a:pt x="8211" y="39155"/>
                    <a:pt x="3669" y="11265"/>
                  </a:cubicBezTo>
                  <a:cubicBezTo>
                    <a:pt x="1721" y="-3730"/>
                    <a:pt x="-734" y="-3878"/>
                    <a:pt x="208" y="11560"/>
                  </a:cubicBezTo>
                  <a:cubicBezTo>
                    <a:pt x="2912" y="39947"/>
                    <a:pt x="14017" y="96180"/>
                    <a:pt x="58011" y="140797"/>
                  </a:cubicBezTo>
                  <a:cubicBezTo>
                    <a:pt x="107517" y="190342"/>
                    <a:pt x="171847" y="195417"/>
                    <a:pt x="197195" y="194441"/>
                  </a:cubicBezTo>
                </a:path>
              </a:pathLst>
            </a:custGeom>
            <a:solidFill>
              <a:srgbClr val="60BEB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1" name="Freeform 260">
              <a:extLst>
                <a:ext uri="{FF2B5EF4-FFF2-40B4-BE49-F238E27FC236}">
                  <a16:creationId xmlns:a16="http://schemas.microsoft.com/office/drawing/2014/main" id="{5E933473-44FA-1BF2-AF39-42B6D425AE2D}"/>
                </a:ext>
              </a:extLst>
            </p:cNvPr>
            <p:cNvSpPr/>
            <p:nvPr/>
          </p:nvSpPr>
          <p:spPr>
            <a:xfrm>
              <a:off x="4783057" y="-930074"/>
              <a:ext cx="74657" cy="106233"/>
            </a:xfrm>
            <a:custGeom>
              <a:avLst/>
              <a:gdLst>
                <a:gd name="connsiteX0" fmla="*/ 1912 w 74657"/>
                <a:gd name="connsiteY0" fmla="*/ 45251 h 106233"/>
                <a:gd name="connsiteX1" fmla="*/ 25525 w 74657"/>
                <a:gd name="connsiteY1" fmla="*/ 105628 h 106233"/>
                <a:gd name="connsiteX2" fmla="*/ 72732 w 74657"/>
                <a:gd name="connsiteY2" fmla="*/ 61011 h 106233"/>
                <a:gd name="connsiteX3" fmla="*/ 49147 w 74657"/>
                <a:gd name="connsiteY3" fmla="*/ 606 h 106233"/>
                <a:gd name="connsiteX4" fmla="*/ 1912 w 74657"/>
                <a:gd name="connsiteY4" fmla="*/ 45251 h 106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7" h="106233">
                  <a:moveTo>
                    <a:pt x="1912" y="45251"/>
                  </a:moveTo>
                  <a:cubicBezTo>
                    <a:pt x="-4577" y="74219"/>
                    <a:pt x="5983" y="101271"/>
                    <a:pt x="25525" y="105628"/>
                  </a:cubicBezTo>
                  <a:cubicBezTo>
                    <a:pt x="45103" y="110021"/>
                    <a:pt x="66233" y="90016"/>
                    <a:pt x="72732" y="61011"/>
                  </a:cubicBezTo>
                  <a:cubicBezTo>
                    <a:pt x="79258" y="32052"/>
                    <a:pt x="68652" y="4954"/>
                    <a:pt x="49147" y="606"/>
                  </a:cubicBezTo>
                  <a:cubicBezTo>
                    <a:pt x="29568" y="-3788"/>
                    <a:pt x="8438" y="16182"/>
                    <a:pt x="1912" y="4525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2" name="Freeform 261">
              <a:extLst>
                <a:ext uri="{FF2B5EF4-FFF2-40B4-BE49-F238E27FC236}">
                  <a16:creationId xmlns:a16="http://schemas.microsoft.com/office/drawing/2014/main" id="{BD0AAD5E-A0AB-0BAE-4059-3A28E56FDA4E}"/>
                </a:ext>
              </a:extLst>
            </p:cNvPr>
            <p:cNvSpPr/>
            <p:nvPr/>
          </p:nvSpPr>
          <p:spPr>
            <a:xfrm>
              <a:off x="5192608" y="-772788"/>
              <a:ext cx="75830" cy="24998"/>
            </a:xfrm>
            <a:custGeom>
              <a:avLst/>
              <a:gdLst>
                <a:gd name="connsiteX0" fmla="*/ 1040 w 75830"/>
                <a:gd name="connsiteY0" fmla="*/ 22388 h 24998"/>
                <a:gd name="connsiteX1" fmla="*/ 2554 w 75830"/>
                <a:gd name="connsiteY1" fmla="*/ 24764 h 24998"/>
                <a:gd name="connsiteX2" fmla="*/ 38323 w 75830"/>
                <a:gd name="connsiteY2" fmla="*/ 12606 h 24998"/>
                <a:gd name="connsiteX3" fmla="*/ 73197 w 75830"/>
                <a:gd name="connsiteY3" fmla="*/ 3395 h 24998"/>
                <a:gd name="connsiteX4" fmla="*/ 72690 w 75830"/>
                <a:gd name="connsiteY4" fmla="*/ 6 h 24998"/>
                <a:gd name="connsiteX5" fmla="*/ 36597 w 75830"/>
                <a:gd name="connsiteY5" fmla="*/ 6158 h 24998"/>
                <a:gd name="connsiteX6" fmla="*/ 1040 w 75830"/>
                <a:gd name="connsiteY6" fmla="*/ 22388 h 24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0" h="24998">
                  <a:moveTo>
                    <a:pt x="1040" y="22388"/>
                  </a:moveTo>
                  <a:cubicBezTo>
                    <a:pt x="-982" y="24083"/>
                    <a:pt x="172" y="25593"/>
                    <a:pt x="2554" y="24764"/>
                  </a:cubicBezTo>
                  <a:cubicBezTo>
                    <a:pt x="8646" y="21992"/>
                    <a:pt x="21994" y="16917"/>
                    <a:pt x="38323" y="12606"/>
                  </a:cubicBezTo>
                  <a:cubicBezTo>
                    <a:pt x="53000" y="8572"/>
                    <a:pt x="66053" y="5550"/>
                    <a:pt x="73197" y="3395"/>
                  </a:cubicBezTo>
                  <a:cubicBezTo>
                    <a:pt x="76908" y="2308"/>
                    <a:pt x="76659" y="-133"/>
                    <a:pt x="72690" y="6"/>
                  </a:cubicBezTo>
                  <a:cubicBezTo>
                    <a:pt x="65185" y="263"/>
                    <a:pt x="51634" y="2060"/>
                    <a:pt x="36597" y="6158"/>
                  </a:cubicBezTo>
                  <a:cubicBezTo>
                    <a:pt x="19935" y="10589"/>
                    <a:pt x="6200" y="17497"/>
                    <a:pt x="1040" y="22388"/>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3" name="Freeform 262">
              <a:extLst>
                <a:ext uri="{FF2B5EF4-FFF2-40B4-BE49-F238E27FC236}">
                  <a16:creationId xmlns:a16="http://schemas.microsoft.com/office/drawing/2014/main" id="{C57D90C8-F065-9278-49C2-D563AD2B42CF}"/>
                </a:ext>
              </a:extLst>
            </p:cNvPr>
            <p:cNvSpPr/>
            <p:nvPr/>
          </p:nvSpPr>
          <p:spPr>
            <a:xfrm>
              <a:off x="5282061" y="-647856"/>
              <a:ext cx="201624" cy="97081"/>
            </a:xfrm>
            <a:custGeom>
              <a:avLst/>
              <a:gdLst>
                <a:gd name="connsiteX0" fmla="*/ 201242 w 201624"/>
                <a:gd name="connsiteY0" fmla="*/ 47777 h 97081"/>
                <a:gd name="connsiteX1" fmla="*/ 20594 w 201624"/>
                <a:gd name="connsiteY1" fmla="*/ 95240 h 97081"/>
                <a:gd name="connsiteX2" fmla="*/ 0 w 201624"/>
                <a:gd name="connsiteY2" fmla="*/ 50116 h 97081"/>
                <a:gd name="connsiteX3" fmla="*/ 194070 w 201624"/>
                <a:gd name="connsiteY3" fmla="*/ 0 h 97081"/>
                <a:gd name="connsiteX4" fmla="*/ 201242 w 201624"/>
                <a:gd name="connsiteY4" fmla="*/ 47777 h 97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4" h="97081">
                  <a:moveTo>
                    <a:pt x="201242" y="47777"/>
                  </a:moveTo>
                  <a:cubicBezTo>
                    <a:pt x="194864" y="66917"/>
                    <a:pt x="40533" y="105998"/>
                    <a:pt x="20594" y="95240"/>
                  </a:cubicBezTo>
                  <a:cubicBezTo>
                    <a:pt x="14899" y="92219"/>
                    <a:pt x="7643" y="74258"/>
                    <a:pt x="0" y="50116"/>
                  </a:cubicBezTo>
                  <a:cubicBezTo>
                    <a:pt x="63933" y="48753"/>
                    <a:pt x="138362" y="38068"/>
                    <a:pt x="194070" y="0"/>
                  </a:cubicBezTo>
                  <a:cubicBezTo>
                    <a:pt x="199655" y="24934"/>
                    <a:pt x="202756" y="43171"/>
                    <a:pt x="201242" y="47777"/>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4" name="Freeform 263">
              <a:extLst>
                <a:ext uri="{FF2B5EF4-FFF2-40B4-BE49-F238E27FC236}">
                  <a16:creationId xmlns:a16="http://schemas.microsoft.com/office/drawing/2014/main" id="{E5992A64-0756-A902-34E7-2C54FE41AEDF}"/>
                </a:ext>
              </a:extLst>
            </p:cNvPr>
            <p:cNvSpPr/>
            <p:nvPr/>
          </p:nvSpPr>
          <p:spPr>
            <a:xfrm>
              <a:off x="4985761" y="-632455"/>
              <a:ext cx="193283" cy="79635"/>
            </a:xfrm>
            <a:custGeom>
              <a:avLst/>
              <a:gdLst>
                <a:gd name="connsiteX0" fmla="*/ 193283 w 193283"/>
                <a:gd name="connsiteY0" fmla="*/ 25330 h 79635"/>
                <a:gd name="connsiteX1" fmla="*/ 178791 w 193283"/>
                <a:gd name="connsiteY1" fmla="*/ 77242 h 79635"/>
                <a:gd name="connsiteX2" fmla="*/ 2573 w 193283"/>
                <a:gd name="connsiteY2" fmla="*/ 49757 h 79635"/>
                <a:gd name="connsiteX3" fmla="*/ 699 w 193283"/>
                <a:gd name="connsiteY3" fmla="*/ 0 h 79635"/>
                <a:gd name="connsiteX4" fmla="*/ 193283 w 193283"/>
                <a:gd name="connsiteY4" fmla="*/ 25330 h 79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283" h="79635">
                  <a:moveTo>
                    <a:pt x="193283" y="25330"/>
                  </a:moveTo>
                  <a:cubicBezTo>
                    <a:pt x="187301" y="53358"/>
                    <a:pt x="181929" y="74764"/>
                    <a:pt x="178791" y="77242"/>
                  </a:cubicBezTo>
                  <a:cubicBezTo>
                    <a:pt x="169052" y="84979"/>
                    <a:pt x="14546" y="73466"/>
                    <a:pt x="2573" y="49757"/>
                  </a:cubicBezTo>
                  <a:cubicBezTo>
                    <a:pt x="-279" y="44148"/>
                    <a:pt x="-528" y="25330"/>
                    <a:pt x="699" y="0"/>
                  </a:cubicBezTo>
                  <a:cubicBezTo>
                    <a:pt x="58429" y="27163"/>
                    <a:pt x="129175" y="49112"/>
                    <a:pt x="193283" y="25330"/>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5" name="Freeform 264">
              <a:extLst>
                <a:ext uri="{FF2B5EF4-FFF2-40B4-BE49-F238E27FC236}">
                  <a16:creationId xmlns:a16="http://schemas.microsoft.com/office/drawing/2014/main" id="{B4C13B6C-B5ED-FA10-8772-DA99FDD7D141}"/>
                </a:ext>
              </a:extLst>
            </p:cNvPr>
            <p:cNvSpPr/>
            <p:nvPr/>
          </p:nvSpPr>
          <p:spPr>
            <a:xfrm>
              <a:off x="5407030" y="-779907"/>
              <a:ext cx="69845" cy="114033"/>
            </a:xfrm>
            <a:custGeom>
              <a:avLst/>
              <a:gdLst>
                <a:gd name="connsiteX0" fmla="*/ 41372 w 69845"/>
                <a:gd name="connsiteY0" fmla="*/ 364 h 114033"/>
                <a:gd name="connsiteX1" fmla="*/ 8 w 69845"/>
                <a:gd name="connsiteY1" fmla="*/ 22525 h 114033"/>
                <a:gd name="connsiteX2" fmla="*/ 32935 w 69845"/>
                <a:gd name="connsiteY2" fmla="*/ 113667 h 114033"/>
                <a:gd name="connsiteX3" fmla="*/ 69784 w 69845"/>
                <a:gd name="connsiteY3" fmla="*/ 104097 h 114033"/>
                <a:gd name="connsiteX4" fmla="*/ 41372 w 69845"/>
                <a:gd name="connsiteY4" fmla="*/ 364 h 11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845" h="114033">
                  <a:moveTo>
                    <a:pt x="41372" y="364"/>
                  </a:moveTo>
                  <a:cubicBezTo>
                    <a:pt x="36073" y="-2915"/>
                    <a:pt x="479" y="16879"/>
                    <a:pt x="8" y="22525"/>
                  </a:cubicBezTo>
                  <a:cubicBezTo>
                    <a:pt x="-527" y="28209"/>
                    <a:pt x="25541" y="111797"/>
                    <a:pt x="32935" y="113667"/>
                  </a:cubicBezTo>
                  <a:cubicBezTo>
                    <a:pt x="40356" y="115500"/>
                    <a:pt x="68381" y="110176"/>
                    <a:pt x="69784" y="104097"/>
                  </a:cubicBezTo>
                  <a:cubicBezTo>
                    <a:pt x="71188" y="98017"/>
                    <a:pt x="47861" y="4362"/>
                    <a:pt x="41372" y="364"/>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0AC352D8-FAF2-7764-F841-48F5543CA2BD}"/>
                </a:ext>
              </a:extLst>
            </p:cNvPr>
            <p:cNvSpPr/>
            <p:nvPr/>
          </p:nvSpPr>
          <p:spPr>
            <a:xfrm>
              <a:off x="4978715" y="-761371"/>
              <a:ext cx="58983" cy="113225"/>
            </a:xfrm>
            <a:custGeom>
              <a:avLst/>
              <a:gdLst>
                <a:gd name="connsiteX0" fmla="*/ 15066 w 58983"/>
                <a:gd name="connsiteY0" fmla="*/ 646 h 113225"/>
                <a:gd name="connsiteX1" fmla="*/ 58912 w 58983"/>
                <a:gd name="connsiteY1" fmla="*/ 17272 h 113225"/>
                <a:gd name="connsiteX2" fmla="*/ 38032 w 58983"/>
                <a:gd name="connsiteY2" fmla="*/ 111895 h 113225"/>
                <a:gd name="connsiteX3" fmla="*/ 278 w 58983"/>
                <a:gd name="connsiteY3" fmla="*/ 107114 h 113225"/>
                <a:gd name="connsiteX4" fmla="*/ 15066 w 58983"/>
                <a:gd name="connsiteY4" fmla="*/ 646 h 113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83" h="113225">
                  <a:moveTo>
                    <a:pt x="15066" y="646"/>
                  </a:moveTo>
                  <a:cubicBezTo>
                    <a:pt x="19893" y="-3278"/>
                    <a:pt x="57685" y="11727"/>
                    <a:pt x="58912" y="17272"/>
                  </a:cubicBezTo>
                  <a:cubicBezTo>
                    <a:pt x="60140" y="22844"/>
                    <a:pt x="45140" y="109085"/>
                    <a:pt x="38032" y="111895"/>
                  </a:cubicBezTo>
                  <a:cubicBezTo>
                    <a:pt x="30934" y="114704"/>
                    <a:pt x="2484" y="113046"/>
                    <a:pt x="278" y="107114"/>
                  </a:cubicBezTo>
                  <a:cubicBezTo>
                    <a:pt x="-1882" y="101320"/>
                    <a:pt x="9075" y="5427"/>
                    <a:pt x="15066" y="646"/>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7" name="Freeform 266">
              <a:extLst>
                <a:ext uri="{FF2B5EF4-FFF2-40B4-BE49-F238E27FC236}">
                  <a16:creationId xmlns:a16="http://schemas.microsoft.com/office/drawing/2014/main" id="{236035E7-0C40-4DAD-EC7E-3DB871DF3D9F}"/>
                </a:ext>
              </a:extLst>
            </p:cNvPr>
            <p:cNvSpPr/>
            <p:nvPr/>
          </p:nvSpPr>
          <p:spPr>
            <a:xfrm>
              <a:off x="5636107" y="-1143088"/>
              <a:ext cx="101768" cy="80804"/>
            </a:xfrm>
            <a:custGeom>
              <a:avLst/>
              <a:gdLst>
                <a:gd name="connsiteX0" fmla="*/ 34556 w 101768"/>
                <a:gd name="connsiteY0" fmla="*/ 72759 h 80804"/>
                <a:gd name="connsiteX1" fmla="*/ 99061 w 101768"/>
                <a:gd name="connsiteY1" fmla="*/ 64663 h 80804"/>
                <a:gd name="connsiteX2" fmla="*/ 67224 w 101768"/>
                <a:gd name="connsiteY2" fmla="*/ 8099 h 80804"/>
                <a:gd name="connsiteX3" fmla="*/ 2718 w 101768"/>
                <a:gd name="connsiteY3" fmla="*/ 16195 h 80804"/>
                <a:gd name="connsiteX4" fmla="*/ 34556 w 101768"/>
                <a:gd name="connsiteY4" fmla="*/ 72759 h 80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68" h="80804">
                  <a:moveTo>
                    <a:pt x="34556" y="72759"/>
                  </a:moveTo>
                  <a:cubicBezTo>
                    <a:pt x="61168" y="86106"/>
                    <a:pt x="90015" y="82467"/>
                    <a:pt x="99061" y="64663"/>
                  </a:cubicBezTo>
                  <a:cubicBezTo>
                    <a:pt x="108080" y="46775"/>
                    <a:pt x="93836" y="21482"/>
                    <a:pt x="67224" y="8099"/>
                  </a:cubicBezTo>
                  <a:cubicBezTo>
                    <a:pt x="40611" y="-5321"/>
                    <a:pt x="11728" y="-1683"/>
                    <a:pt x="2718" y="16195"/>
                  </a:cubicBezTo>
                  <a:cubicBezTo>
                    <a:pt x="-6337" y="34009"/>
                    <a:pt x="7980" y="59339"/>
                    <a:pt x="34556" y="7275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79AE37A3-15FF-B3CA-F01C-268279BB5AC4}"/>
                </a:ext>
              </a:extLst>
            </p:cNvPr>
            <p:cNvSpPr/>
            <p:nvPr/>
          </p:nvSpPr>
          <p:spPr>
            <a:xfrm>
              <a:off x="6060046" y="-750636"/>
              <a:ext cx="31275" cy="338392"/>
            </a:xfrm>
            <a:custGeom>
              <a:avLst/>
              <a:gdLst>
                <a:gd name="connsiteX0" fmla="*/ 11578 w 31275"/>
                <a:gd name="connsiteY0" fmla="*/ 331357 h 338392"/>
                <a:gd name="connsiteX1" fmla="*/ 2172 w 31275"/>
                <a:gd name="connsiteY1" fmla="*/ 331071 h 338392"/>
                <a:gd name="connsiteX2" fmla="*/ 1923 w 31275"/>
                <a:gd name="connsiteY2" fmla="*/ 146532 h 338392"/>
                <a:gd name="connsiteX3" fmla="*/ 19803 w 31275"/>
                <a:gd name="connsiteY3" fmla="*/ 9880 h 338392"/>
                <a:gd name="connsiteX4" fmla="*/ 31194 w 31275"/>
                <a:gd name="connsiteY4" fmla="*/ 11897 h 338392"/>
                <a:gd name="connsiteX5" fmla="*/ 24132 w 31275"/>
                <a:gd name="connsiteY5" fmla="*/ 147536 h 338392"/>
                <a:gd name="connsiteX6" fmla="*/ 11578 w 31275"/>
                <a:gd name="connsiteY6" fmla="*/ 331357 h 33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75" h="338392">
                  <a:moveTo>
                    <a:pt x="11578" y="331357"/>
                  </a:moveTo>
                  <a:cubicBezTo>
                    <a:pt x="9741" y="340890"/>
                    <a:pt x="3215" y="340678"/>
                    <a:pt x="2172" y="331071"/>
                  </a:cubicBezTo>
                  <a:cubicBezTo>
                    <a:pt x="-533" y="305529"/>
                    <a:pt x="-819" y="210861"/>
                    <a:pt x="1923" y="146532"/>
                  </a:cubicBezTo>
                  <a:cubicBezTo>
                    <a:pt x="3252" y="88642"/>
                    <a:pt x="11366" y="36868"/>
                    <a:pt x="19803" y="9880"/>
                  </a:cubicBezTo>
                  <a:cubicBezTo>
                    <a:pt x="24169" y="-4516"/>
                    <a:pt x="32172" y="-2610"/>
                    <a:pt x="31194" y="11897"/>
                  </a:cubicBezTo>
                  <a:cubicBezTo>
                    <a:pt x="29145" y="40027"/>
                    <a:pt x="25572" y="89397"/>
                    <a:pt x="24132" y="147536"/>
                  </a:cubicBezTo>
                  <a:cubicBezTo>
                    <a:pt x="21464" y="211690"/>
                    <a:pt x="16452" y="306064"/>
                    <a:pt x="11578" y="33135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3DB020F6-C91A-A471-C51A-8A1EE59AA62E}"/>
                </a:ext>
              </a:extLst>
            </p:cNvPr>
            <p:cNvSpPr/>
            <p:nvPr/>
          </p:nvSpPr>
          <p:spPr>
            <a:xfrm>
              <a:off x="6273781" y="-745333"/>
              <a:ext cx="101046" cy="341419"/>
            </a:xfrm>
            <a:custGeom>
              <a:avLst/>
              <a:gdLst>
                <a:gd name="connsiteX0" fmla="*/ 100847 w 101046"/>
                <a:gd name="connsiteY0" fmla="*/ 332529 h 341419"/>
                <a:gd name="connsiteX1" fmla="*/ 91902 w 101046"/>
                <a:gd name="connsiteY1" fmla="*/ 335449 h 341419"/>
                <a:gd name="connsiteX2" fmla="*/ 27461 w 101046"/>
                <a:gd name="connsiteY2" fmla="*/ 156629 h 341419"/>
                <a:gd name="connsiteX3" fmla="*/ 1753 w 101046"/>
                <a:gd name="connsiteY3" fmla="*/ 11734 h 341419"/>
                <a:gd name="connsiteX4" fmla="*/ 13292 w 101046"/>
                <a:gd name="connsiteY4" fmla="*/ 11660 h 341419"/>
                <a:gd name="connsiteX5" fmla="*/ 48018 w 101046"/>
                <a:gd name="connsiteY5" fmla="*/ 148247 h 341419"/>
                <a:gd name="connsiteX6" fmla="*/ 100847 w 101046"/>
                <a:gd name="connsiteY6" fmla="*/ 332529 h 34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046" h="341419">
                  <a:moveTo>
                    <a:pt x="100847" y="332529"/>
                  </a:moveTo>
                  <a:cubicBezTo>
                    <a:pt x="102287" y="343683"/>
                    <a:pt x="95576" y="343978"/>
                    <a:pt x="91902" y="335449"/>
                  </a:cubicBezTo>
                  <a:cubicBezTo>
                    <a:pt x="80474" y="311593"/>
                    <a:pt x="53640" y="220055"/>
                    <a:pt x="27461" y="156629"/>
                  </a:cubicBezTo>
                  <a:cubicBezTo>
                    <a:pt x="313" y="100351"/>
                    <a:pt x="-2862" y="40739"/>
                    <a:pt x="1753" y="11734"/>
                  </a:cubicBezTo>
                  <a:cubicBezTo>
                    <a:pt x="3775" y="-4275"/>
                    <a:pt x="11963" y="-3519"/>
                    <a:pt x="13292" y="11660"/>
                  </a:cubicBezTo>
                  <a:cubicBezTo>
                    <a:pt x="15747" y="41955"/>
                    <a:pt x="21406" y="92292"/>
                    <a:pt x="48018" y="148247"/>
                  </a:cubicBezTo>
                  <a:cubicBezTo>
                    <a:pt x="73948" y="210845"/>
                    <a:pt x="96084" y="304721"/>
                    <a:pt x="100847" y="33252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FD723E05-2700-3106-BDCC-32273CD8F395}"/>
                </a:ext>
              </a:extLst>
            </p:cNvPr>
            <p:cNvSpPr/>
            <p:nvPr/>
          </p:nvSpPr>
          <p:spPr>
            <a:xfrm>
              <a:off x="5962483" y="-412473"/>
              <a:ext cx="106222" cy="97277"/>
            </a:xfrm>
            <a:custGeom>
              <a:avLst/>
              <a:gdLst>
                <a:gd name="connsiteX0" fmla="*/ 104784 w 106222"/>
                <a:gd name="connsiteY0" fmla="*/ 0 h 97277"/>
                <a:gd name="connsiteX1" fmla="*/ 106076 w 106222"/>
                <a:gd name="connsiteY1" fmla="*/ 86343 h 97277"/>
                <a:gd name="connsiteX2" fmla="*/ 613 w 106222"/>
                <a:gd name="connsiteY2" fmla="*/ 89622 h 97277"/>
                <a:gd name="connsiteX3" fmla="*/ 104784 w 106222"/>
                <a:gd name="connsiteY3" fmla="*/ 0 h 97277"/>
              </a:gdLst>
              <a:ahLst/>
              <a:cxnLst>
                <a:cxn ang="0">
                  <a:pos x="connsiteX0" y="connsiteY0"/>
                </a:cxn>
                <a:cxn ang="0">
                  <a:pos x="connsiteX1" y="connsiteY1"/>
                </a:cxn>
                <a:cxn ang="0">
                  <a:pos x="connsiteX2" y="connsiteY2"/>
                </a:cxn>
                <a:cxn ang="0">
                  <a:pos x="connsiteX3" y="connsiteY3"/>
                </a:cxn>
              </a:cxnLst>
              <a:rect l="l" t="t" r="r" b="b"/>
              <a:pathLst>
                <a:path w="106222" h="97277">
                  <a:moveTo>
                    <a:pt x="104784" y="0"/>
                  </a:moveTo>
                  <a:cubicBezTo>
                    <a:pt x="104784" y="0"/>
                    <a:pt x="106768" y="74580"/>
                    <a:pt x="106076" y="86343"/>
                  </a:cubicBezTo>
                  <a:cubicBezTo>
                    <a:pt x="105430" y="98151"/>
                    <a:pt x="9087" y="102075"/>
                    <a:pt x="613" y="89622"/>
                  </a:cubicBezTo>
                  <a:cubicBezTo>
                    <a:pt x="-7971" y="77205"/>
                    <a:pt x="75937" y="39901"/>
                    <a:pt x="104784" y="0"/>
                  </a:cubicBezTo>
                </a:path>
              </a:pathLst>
            </a:custGeom>
            <a:solidFill>
              <a:srgbClr val="9A83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66FEE8EA-F27A-E6CE-F4E4-3D1F8DF2E568}"/>
                </a:ext>
              </a:extLst>
            </p:cNvPr>
            <p:cNvSpPr/>
            <p:nvPr/>
          </p:nvSpPr>
          <p:spPr>
            <a:xfrm>
              <a:off x="6353606" y="-401788"/>
              <a:ext cx="89641" cy="109144"/>
            </a:xfrm>
            <a:custGeom>
              <a:avLst/>
              <a:gdLst>
                <a:gd name="connsiteX0" fmla="*/ 18493 w 89641"/>
                <a:gd name="connsiteY0" fmla="*/ 0 h 109144"/>
                <a:gd name="connsiteX1" fmla="*/ 105 w 89641"/>
                <a:gd name="connsiteY1" fmla="*/ 101172 h 109144"/>
                <a:gd name="connsiteX2" fmla="*/ 89239 w 89641"/>
                <a:gd name="connsiteY2" fmla="*/ 99413 h 109144"/>
                <a:gd name="connsiteX3" fmla="*/ 18493 w 89641"/>
                <a:gd name="connsiteY3" fmla="*/ 0 h 109144"/>
              </a:gdLst>
              <a:ahLst/>
              <a:cxnLst>
                <a:cxn ang="0">
                  <a:pos x="connsiteX0" y="connsiteY0"/>
                </a:cxn>
                <a:cxn ang="0">
                  <a:pos x="connsiteX1" y="connsiteY1"/>
                </a:cxn>
                <a:cxn ang="0">
                  <a:pos x="connsiteX2" y="connsiteY2"/>
                </a:cxn>
                <a:cxn ang="0">
                  <a:pos x="connsiteX3" y="connsiteY3"/>
                </a:cxn>
              </a:cxnLst>
              <a:rect l="l" t="t" r="r" b="b"/>
              <a:pathLst>
                <a:path w="89641" h="109144">
                  <a:moveTo>
                    <a:pt x="18493" y="0"/>
                  </a:moveTo>
                  <a:cubicBezTo>
                    <a:pt x="18493" y="0"/>
                    <a:pt x="-1621" y="90699"/>
                    <a:pt x="105" y="101172"/>
                  </a:cubicBezTo>
                  <a:cubicBezTo>
                    <a:pt x="1868" y="111645"/>
                    <a:pt x="83146" y="112538"/>
                    <a:pt x="89239" y="99413"/>
                  </a:cubicBezTo>
                  <a:cubicBezTo>
                    <a:pt x="95405" y="86352"/>
                    <a:pt x="28952" y="11329"/>
                    <a:pt x="18493" y="0"/>
                  </a:cubicBezTo>
                </a:path>
              </a:pathLst>
            </a:custGeom>
            <a:solidFill>
              <a:srgbClr val="9A83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535E41B2-9C9E-E3F7-7738-66DDFBD81AD5}"/>
                </a:ext>
              </a:extLst>
            </p:cNvPr>
            <p:cNvSpPr/>
            <p:nvPr/>
          </p:nvSpPr>
          <p:spPr>
            <a:xfrm>
              <a:off x="5842917" y="-1141634"/>
              <a:ext cx="703248" cy="520179"/>
            </a:xfrm>
            <a:custGeom>
              <a:avLst/>
              <a:gdLst>
                <a:gd name="connsiteX0" fmla="*/ 196371 w 703248"/>
                <a:gd name="connsiteY0" fmla="*/ 16970 h 520179"/>
                <a:gd name="connsiteX1" fmla="*/ 6991 w 703248"/>
                <a:gd name="connsiteY1" fmla="*/ 317759 h 520179"/>
                <a:gd name="connsiteX2" fmla="*/ 79647 w 703248"/>
                <a:gd name="connsiteY2" fmla="*/ 389115 h 520179"/>
                <a:gd name="connsiteX3" fmla="*/ 193990 w 703248"/>
                <a:gd name="connsiteY3" fmla="*/ 493741 h 520179"/>
                <a:gd name="connsiteX4" fmla="*/ 328558 w 703248"/>
                <a:gd name="connsiteY4" fmla="*/ 475891 h 520179"/>
                <a:gd name="connsiteX5" fmla="*/ 481080 w 703248"/>
                <a:gd name="connsiteY5" fmla="*/ 517487 h 520179"/>
                <a:gd name="connsiteX6" fmla="*/ 613275 w 703248"/>
                <a:gd name="connsiteY6" fmla="*/ 447365 h 520179"/>
                <a:gd name="connsiteX7" fmla="*/ 695485 w 703248"/>
                <a:gd name="connsiteY7" fmla="*/ 384326 h 520179"/>
                <a:gd name="connsiteX8" fmla="*/ 604939 w 703248"/>
                <a:gd name="connsiteY8" fmla="*/ 210720 h 520179"/>
                <a:gd name="connsiteX9" fmla="*/ 513212 w 703248"/>
                <a:gd name="connsiteY9" fmla="*/ 38413 h 520179"/>
                <a:gd name="connsiteX10" fmla="*/ 196371 w 703248"/>
                <a:gd name="connsiteY10" fmla="*/ 16970 h 520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3248" h="520179">
                  <a:moveTo>
                    <a:pt x="196371" y="16970"/>
                  </a:moveTo>
                  <a:cubicBezTo>
                    <a:pt x="179996" y="35898"/>
                    <a:pt x="41496" y="302331"/>
                    <a:pt x="6991" y="317759"/>
                  </a:cubicBezTo>
                  <a:cubicBezTo>
                    <a:pt x="-27588" y="333233"/>
                    <a:pt x="77229" y="361768"/>
                    <a:pt x="79647" y="389115"/>
                  </a:cubicBezTo>
                  <a:cubicBezTo>
                    <a:pt x="82029" y="416416"/>
                    <a:pt x="103444" y="484208"/>
                    <a:pt x="193990" y="493741"/>
                  </a:cubicBezTo>
                  <a:cubicBezTo>
                    <a:pt x="284490" y="503238"/>
                    <a:pt x="280963" y="459238"/>
                    <a:pt x="328558" y="475891"/>
                  </a:cubicBezTo>
                  <a:cubicBezTo>
                    <a:pt x="376226" y="492516"/>
                    <a:pt x="391697" y="530585"/>
                    <a:pt x="481080" y="517487"/>
                  </a:cubicBezTo>
                  <a:cubicBezTo>
                    <a:pt x="570397" y="504426"/>
                    <a:pt x="612084" y="471147"/>
                    <a:pt x="613275" y="447365"/>
                  </a:cubicBezTo>
                  <a:cubicBezTo>
                    <a:pt x="614466" y="423582"/>
                    <a:pt x="662134" y="389115"/>
                    <a:pt x="695485" y="384326"/>
                  </a:cubicBezTo>
                  <a:cubicBezTo>
                    <a:pt x="728799" y="379573"/>
                    <a:pt x="646663" y="311827"/>
                    <a:pt x="604939" y="210720"/>
                  </a:cubicBezTo>
                  <a:cubicBezTo>
                    <a:pt x="563262" y="109732"/>
                    <a:pt x="527529" y="52662"/>
                    <a:pt x="513212" y="38413"/>
                  </a:cubicBezTo>
                  <a:cubicBezTo>
                    <a:pt x="498932" y="24136"/>
                    <a:pt x="233295" y="-25842"/>
                    <a:pt x="196371" y="16970"/>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3DC78CFB-2CE7-42D5-5D13-503415948D5A}"/>
                </a:ext>
              </a:extLst>
            </p:cNvPr>
            <p:cNvSpPr/>
            <p:nvPr/>
          </p:nvSpPr>
          <p:spPr>
            <a:xfrm>
              <a:off x="6264770" y="-1110927"/>
              <a:ext cx="38927" cy="172124"/>
            </a:xfrm>
            <a:custGeom>
              <a:avLst/>
              <a:gdLst>
                <a:gd name="connsiteX0" fmla="*/ 38531 w 38927"/>
                <a:gd name="connsiteY0" fmla="*/ 172101 h 172124"/>
                <a:gd name="connsiteX1" fmla="*/ 15168 w 38927"/>
                <a:gd name="connsiteY1" fmla="*/ 88300 h 172124"/>
                <a:gd name="connsiteX2" fmla="*/ 638 w 38927"/>
                <a:gd name="connsiteY2" fmla="*/ 5 h 172124"/>
                <a:gd name="connsiteX3" fmla="*/ 21076 w 38927"/>
                <a:gd name="connsiteY3" fmla="*/ 86145 h 172124"/>
                <a:gd name="connsiteX4" fmla="*/ 38531 w 38927"/>
                <a:gd name="connsiteY4" fmla="*/ 172101 h 172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27" h="172124">
                  <a:moveTo>
                    <a:pt x="38531" y="172101"/>
                  </a:moveTo>
                  <a:cubicBezTo>
                    <a:pt x="35466" y="173215"/>
                    <a:pt x="25155" y="135469"/>
                    <a:pt x="15168" y="88300"/>
                  </a:cubicBezTo>
                  <a:cubicBezTo>
                    <a:pt x="5032" y="41021"/>
                    <a:pt x="-2251" y="512"/>
                    <a:pt x="638" y="5"/>
                  </a:cubicBezTo>
                  <a:cubicBezTo>
                    <a:pt x="3518" y="-529"/>
                    <a:pt x="10331" y="39188"/>
                    <a:pt x="21076" y="86145"/>
                  </a:cubicBezTo>
                  <a:cubicBezTo>
                    <a:pt x="31645" y="132199"/>
                    <a:pt x="40986" y="171235"/>
                    <a:pt x="38531" y="172101"/>
                  </a:cubicBezTo>
                </a:path>
              </a:pathLst>
            </a:custGeom>
            <a:solidFill>
              <a:srgbClr val="EAD6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02452F2F-ABFD-1CDC-8FAB-0A10DD9AC68E}"/>
                </a:ext>
              </a:extLst>
            </p:cNvPr>
            <p:cNvSpPr/>
            <p:nvPr/>
          </p:nvSpPr>
          <p:spPr>
            <a:xfrm>
              <a:off x="5768981" y="-1262533"/>
              <a:ext cx="244489" cy="156170"/>
            </a:xfrm>
            <a:custGeom>
              <a:avLst/>
              <a:gdLst>
                <a:gd name="connsiteX0" fmla="*/ 9 w 244489"/>
                <a:gd name="connsiteY0" fmla="*/ 154384 h 156170"/>
                <a:gd name="connsiteX1" fmla="*/ 36499 w 244489"/>
                <a:gd name="connsiteY1" fmla="*/ 135133 h 156170"/>
                <a:gd name="connsiteX2" fmla="*/ 121672 w 244489"/>
                <a:gd name="connsiteY2" fmla="*/ 82069 h 156170"/>
                <a:gd name="connsiteX3" fmla="*/ 244305 w 244489"/>
                <a:gd name="connsiteY3" fmla="*/ 360 h 156170"/>
                <a:gd name="connsiteX4" fmla="*/ 132814 w 244489"/>
                <a:gd name="connsiteY4" fmla="*/ 98216 h 156170"/>
                <a:gd name="connsiteX5" fmla="*/ 43644 w 244489"/>
                <a:gd name="connsiteY5" fmla="*/ 148157 h 156170"/>
                <a:gd name="connsiteX6" fmla="*/ 9 w 244489"/>
                <a:gd name="connsiteY6" fmla="*/ 154384 h 156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489" h="156170">
                  <a:moveTo>
                    <a:pt x="9" y="154384"/>
                  </a:moveTo>
                  <a:cubicBezTo>
                    <a:pt x="-425" y="151114"/>
                    <a:pt x="14289" y="147512"/>
                    <a:pt x="36499" y="135133"/>
                  </a:cubicBezTo>
                  <a:cubicBezTo>
                    <a:pt x="58819" y="123187"/>
                    <a:pt x="88893" y="104157"/>
                    <a:pt x="121672" y="82069"/>
                  </a:cubicBezTo>
                  <a:cubicBezTo>
                    <a:pt x="187045" y="37378"/>
                    <a:pt x="240631" y="-4319"/>
                    <a:pt x="244305" y="360"/>
                  </a:cubicBezTo>
                  <a:cubicBezTo>
                    <a:pt x="247914" y="4818"/>
                    <a:pt x="198261" y="51839"/>
                    <a:pt x="132814" y="98216"/>
                  </a:cubicBezTo>
                  <a:cubicBezTo>
                    <a:pt x="100654" y="120884"/>
                    <a:pt x="68807" y="138771"/>
                    <a:pt x="43644" y="148157"/>
                  </a:cubicBezTo>
                  <a:cubicBezTo>
                    <a:pt x="18471" y="158022"/>
                    <a:pt x="194" y="157009"/>
                    <a:pt x="9" y="15438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6" name="Freeform 275">
              <a:extLst>
                <a:ext uri="{FF2B5EF4-FFF2-40B4-BE49-F238E27FC236}">
                  <a16:creationId xmlns:a16="http://schemas.microsoft.com/office/drawing/2014/main" id="{45BEFF79-6351-CCF9-3F07-93951276D398}"/>
                </a:ext>
              </a:extLst>
            </p:cNvPr>
            <p:cNvSpPr/>
            <p:nvPr/>
          </p:nvSpPr>
          <p:spPr>
            <a:xfrm>
              <a:off x="5964620" y="-1320845"/>
              <a:ext cx="135773" cy="132603"/>
            </a:xfrm>
            <a:custGeom>
              <a:avLst/>
              <a:gdLst>
                <a:gd name="connsiteX0" fmla="*/ 121506 w 135773"/>
                <a:gd name="connsiteY0" fmla="*/ 6788 h 132603"/>
                <a:gd name="connsiteX1" fmla="*/ 51656 w 135773"/>
                <a:gd name="connsiteY1" fmla="*/ 21037 h 132603"/>
                <a:gd name="connsiteX2" fmla="*/ 2363 w 135773"/>
                <a:gd name="connsiteY2" fmla="*/ 43235 h 132603"/>
                <a:gd name="connsiteX3" fmla="*/ 56382 w 135773"/>
                <a:gd name="connsiteY3" fmla="*/ 128831 h 132603"/>
                <a:gd name="connsiteX4" fmla="*/ 124709 w 135773"/>
                <a:gd name="connsiteY4" fmla="*/ 125663 h 132603"/>
                <a:gd name="connsiteX5" fmla="*/ 121506 w 135773"/>
                <a:gd name="connsiteY5" fmla="*/ 6788 h 132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773" h="132603">
                  <a:moveTo>
                    <a:pt x="121506" y="6788"/>
                  </a:moveTo>
                  <a:cubicBezTo>
                    <a:pt x="101669" y="-6457"/>
                    <a:pt x="77041" y="414"/>
                    <a:pt x="51656" y="21037"/>
                  </a:cubicBezTo>
                  <a:cubicBezTo>
                    <a:pt x="26206" y="41651"/>
                    <a:pt x="15129" y="43235"/>
                    <a:pt x="2363" y="43235"/>
                  </a:cubicBezTo>
                  <a:cubicBezTo>
                    <a:pt x="-10320" y="43235"/>
                    <a:pt x="30997" y="124042"/>
                    <a:pt x="56382" y="128831"/>
                  </a:cubicBezTo>
                  <a:cubicBezTo>
                    <a:pt x="81804" y="133575"/>
                    <a:pt x="115192" y="135159"/>
                    <a:pt x="124709" y="125663"/>
                  </a:cubicBezTo>
                  <a:cubicBezTo>
                    <a:pt x="134198" y="116129"/>
                    <a:pt x="145340" y="22612"/>
                    <a:pt x="121506" y="678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7" name="Freeform 276">
              <a:extLst>
                <a:ext uri="{FF2B5EF4-FFF2-40B4-BE49-F238E27FC236}">
                  <a16:creationId xmlns:a16="http://schemas.microsoft.com/office/drawing/2014/main" id="{E6DC0F99-FCEC-F537-A261-A160A8C21F9D}"/>
                </a:ext>
              </a:extLst>
            </p:cNvPr>
            <p:cNvSpPr/>
            <p:nvPr/>
          </p:nvSpPr>
          <p:spPr>
            <a:xfrm>
              <a:off x="6299001" y="-1328479"/>
              <a:ext cx="131552" cy="141934"/>
            </a:xfrm>
            <a:custGeom>
              <a:avLst/>
              <a:gdLst>
                <a:gd name="connsiteX0" fmla="*/ 14250 w 131552"/>
                <a:gd name="connsiteY0" fmla="*/ 20750 h 141934"/>
                <a:gd name="connsiteX1" fmla="*/ 89362 w 131552"/>
                <a:gd name="connsiteY1" fmla="*/ 3341 h 141934"/>
                <a:gd name="connsiteX2" fmla="*/ 125676 w 131552"/>
                <a:gd name="connsiteY2" fmla="*/ 11686 h 141934"/>
                <a:gd name="connsiteX3" fmla="*/ 106089 w 131552"/>
                <a:gd name="connsiteY3" fmla="*/ 109192 h 141934"/>
                <a:gd name="connsiteX4" fmla="*/ 11075 w 131552"/>
                <a:gd name="connsiteY4" fmla="*/ 139662 h 141934"/>
                <a:gd name="connsiteX5" fmla="*/ 14250 w 131552"/>
                <a:gd name="connsiteY5" fmla="*/ 20750 h 14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552" h="141934">
                  <a:moveTo>
                    <a:pt x="14250" y="20750"/>
                  </a:moveTo>
                  <a:cubicBezTo>
                    <a:pt x="34124" y="7550"/>
                    <a:pt x="58171" y="-6597"/>
                    <a:pt x="89362" y="3341"/>
                  </a:cubicBezTo>
                  <a:cubicBezTo>
                    <a:pt x="120082" y="13086"/>
                    <a:pt x="112947" y="11686"/>
                    <a:pt x="125676" y="11686"/>
                  </a:cubicBezTo>
                  <a:cubicBezTo>
                    <a:pt x="138369" y="11686"/>
                    <a:pt x="129895" y="86920"/>
                    <a:pt x="106089" y="109192"/>
                  </a:cubicBezTo>
                  <a:cubicBezTo>
                    <a:pt x="87304" y="126895"/>
                    <a:pt x="20601" y="149167"/>
                    <a:pt x="11075" y="139662"/>
                  </a:cubicBezTo>
                  <a:cubicBezTo>
                    <a:pt x="1558" y="130128"/>
                    <a:pt x="-9547" y="36583"/>
                    <a:pt x="14250" y="2075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8" name="Freeform 277">
              <a:extLst>
                <a:ext uri="{FF2B5EF4-FFF2-40B4-BE49-F238E27FC236}">
                  <a16:creationId xmlns:a16="http://schemas.microsoft.com/office/drawing/2014/main" id="{17DA80D6-F510-991D-529F-58E3F35B1A77}"/>
                </a:ext>
              </a:extLst>
            </p:cNvPr>
            <p:cNvSpPr/>
            <p:nvPr/>
          </p:nvSpPr>
          <p:spPr>
            <a:xfrm>
              <a:off x="6057988" y="-1352304"/>
              <a:ext cx="286033" cy="240799"/>
            </a:xfrm>
            <a:custGeom>
              <a:avLst/>
              <a:gdLst>
                <a:gd name="connsiteX0" fmla="*/ 150483 w 286033"/>
                <a:gd name="connsiteY0" fmla="*/ 216 h 240799"/>
                <a:gd name="connsiteX1" fmla="*/ 11079 w 286033"/>
                <a:gd name="connsiteY1" fmla="*/ 45763 h 240799"/>
                <a:gd name="connsiteX2" fmla="*/ 1562 w 286033"/>
                <a:gd name="connsiteY2" fmla="*/ 178924 h 240799"/>
                <a:gd name="connsiteX3" fmla="*/ 145684 w 286033"/>
                <a:gd name="connsiteY3" fmla="*/ 240701 h 240799"/>
                <a:gd name="connsiteX4" fmla="*/ 283860 w 286033"/>
                <a:gd name="connsiteY4" fmla="*/ 196738 h 240799"/>
                <a:gd name="connsiteX5" fmla="*/ 278304 w 286033"/>
                <a:gd name="connsiteY5" fmla="*/ 56448 h 240799"/>
                <a:gd name="connsiteX6" fmla="*/ 150483 w 286033"/>
                <a:gd name="connsiteY6" fmla="*/ 216 h 240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033" h="240799">
                  <a:moveTo>
                    <a:pt x="150483" y="216"/>
                  </a:moveTo>
                  <a:cubicBezTo>
                    <a:pt x="105225" y="-1802"/>
                    <a:pt x="22941" y="10108"/>
                    <a:pt x="11079" y="45763"/>
                  </a:cubicBezTo>
                  <a:cubicBezTo>
                    <a:pt x="-857" y="81418"/>
                    <a:pt x="15842" y="156330"/>
                    <a:pt x="1562" y="178924"/>
                  </a:cubicBezTo>
                  <a:cubicBezTo>
                    <a:pt x="-12755" y="201519"/>
                    <a:pt x="74218" y="243078"/>
                    <a:pt x="145684" y="240701"/>
                  </a:cubicBezTo>
                  <a:cubicBezTo>
                    <a:pt x="217149" y="238362"/>
                    <a:pt x="300624" y="222206"/>
                    <a:pt x="283860" y="196738"/>
                  </a:cubicBezTo>
                  <a:cubicBezTo>
                    <a:pt x="262408" y="164279"/>
                    <a:pt x="279494" y="81418"/>
                    <a:pt x="278304" y="56448"/>
                  </a:cubicBezTo>
                  <a:cubicBezTo>
                    <a:pt x="277085" y="31477"/>
                    <a:pt x="223463" y="3347"/>
                    <a:pt x="150483" y="216"/>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9" name="Freeform 278">
              <a:extLst>
                <a:ext uri="{FF2B5EF4-FFF2-40B4-BE49-F238E27FC236}">
                  <a16:creationId xmlns:a16="http://schemas.microsoft.com/office/drawing/2014/main" id="{0D37888C-192A-F9B4-75F3-EF305A549B79}"/>
                </a:ext>
              </a:extLst>
            </p:cNvPr>
            <p:cNvSpPr/>
            <p:nvPr/>
          </p:nvSpPr>
          <p:spPr>
            <a:xfrm>
              <a:off x="6123880" y="-873807"/>
              <a:ext cx="38114" cy="38022"/>
            </a:xfrm>
            <a:custGeom>
              <a:avLst/>
              <a:gdLst>
                <a:gd name="connsiteX0" fmla="*/ 38114 w 38114"/>
                <a:gd name="connsiteY0" fmla="*/ 19067 h 38022"/>
                <a:gd name="connsiteX1" fmla="*/ 19071 w 38114"/>
                <a:gd name="connsiteY1" fmla="*/ 38023 h 38022"/>
                <a:gd name="connsiteX2" fmla="*/ 0 w 38114"/>
                <a:gd name="connsiteY2" fmla="*/ 19067 h 38022"/>
                <a:gd name="connsiteX3" fmla="*/ 19071 w 38114"/>
                <a:gd name="connsiteY3" fmla="*/ 0 h 38022"/>
                <a:gd name="connsiteX4" fmla="*/ 38114 w 38114"/>
                <a:gd name="connsiteY4" fmla="*/ 19067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22">
                  <a:moveTo>
                    <a:pt x="38114" y="19067"/>
                  </a:moveTo>
                  <a:cubicBezTo>
                    <a:pt x="38114" y="29502"/>
                    <a:pt x="29530" y="38023"/>
                    <a:pt x="19071" y="38023"/>
                  </a:cubicBezTo>
                  <a:cubicBezTo>
                    <a:pt x="8502" y="38023"/>
                    <a:pt x="0" y="29502"/>
                    <a:pt x="0" y="19067"/>
                  </a:cubicBezTo>
                  <a:cubicBezTo>
                    <a:pt x="0" y="8483"/>
                    <a:pt x="8502" y="0"/>
                    <a:pt x="19071" y="0"/>
                  </a:cubicBezTo>
                  <a:cubicBezTo>
                    <a:pt x="29530" y="0"/>
                    <a:pt x="38114" y="8483"/>
                    <a:pt x="38114" y="19067"/>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CF029391-5FA4-2DCB-9E7D-7FCBEE2E5E12}"/>
                </a:ext>
              </a:extLst>
            </p:cNvPr>
            <p:cNvSpPr/>
            <p:nvPr/>
          </p:nvSpPr>
          <p:spPr>
            <a:xfrm>
              <a:off x="6040507" y="-921372"/>
              <a:ext cx="38077" cy="38022"/>
            </a:xfrm>
            <a:custGeom>
              <a:avLst/>
              <a:gdLst>
                <a:gd name="connsiteX0" fmla="*/ 38077 w 38077"/>
                <a:gd name="connsiteY0" fmla="*/ 19030 h 38022"/>
                <a:gd name="connsiteX1" fmla="*/ 19043 w 38077"/>
                <a:gd name="connsiteY1" fmla="*/ 38023 h 38022"/>
                <a:gd name="connsiteX2" fmla="*/ 0 w 38077"/>
                <a:gd name="connsiteY2" fmla="*/ 19030 h 38022"/>
                <a:gd name="connsiteX3" fmla="*/ 19043 w 38077"/>
                <a:gd name="connsiteY3" fmla="*/ 0 h 38022"/>
                <a:gd name="connsiteX4" fmla="*/ 38077 w 38077"/>
                <a:gd name="connsiteY4" fmla="*/ 19030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22">
                  <a:moveTo>
                    <a:pt x="38077" y="19030"/>
                  </a:moveTo>
                  <a:cubicBezTo>
                    <a:pt x="38077" y="29539"/>
                    <a:pt x="29567" y="38023"/>
                    <a:pt x="19043" y="38023"/>
                  </a:cubicBezTo>
                  <a:cubicBezTo>
                    <a:pt x="8511" y="38023"/>
                    <a:pt x="0" y="29539"/>
                    <a:pt x="0" y="19030"/>
                  </a:cubicBezTo>
                  <a:cubicBezTo>
                    <a:pt x="0" y="8483"/>
                    <a:pt x="8511" y="0"/>
                    <a:pt x="19043" y="0"/>
                  </a:cubicBezTo>
                  <a:cubicBezTo>
                    <a:pt x="29567" y="0"/>
                    <a:pt x="38077" y="8483"/>
                    <a:pt x="38077"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1" name="Freeform 280">
              <a:extLst>
                <a:ext uri="{FF2B5EF4-FFF2-40B4-BE49-F238E27FC236}">
                  <a16:creationId xmlns:a16="http://schemas.microsoft.com/office/drawing/2014/main" id="{36768D65-5355-5718-072A-86687BB55F8F}"/>
                </a:ext>
              </a:extLst>
            </p:cNvPr>
            <p:cNvSpPr/>
            <p:nvPr/>
          </p:nvSpPr>
          <p:spPr>
            <a:xfrm>
              <a:off x="5964251" y="-973652"/>
              <a:ext cx="38114" cy="38031"/>
            </a:xfrm>
            <a:custGeom>
              <a:avLst/>
              <a:gdLst>
                <a:gd name="connsiteX0" fmla="*/ 38114 w 38114"/>
                <a:gd name="connsiteY0" fmla="*/ 18993 h 38031"/>
                <a:gd name="connsiteX1" fmla="*/ 19034 w 38114"/>
                <a:gd name="connsiteY1" fmla="*/ 38032 h 38031"/>
                <a:gd name="connsiteX2" fmla="*/ 0 w 38114"/>
                <a:gd name="connsiteY2" fmla="*/ 18993 h 38031"/>
                <a:gd name="connsiteX3" fmla="*/ 19034 w 38114"/>
                <a:gd name="connsiteY3" fmla="*/ 0 h 38031"/>
                <a:gd name="connsiteX4" fmla="*/ 38114 w 38114"/>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31">
                  <a:moveTo>
                    <a:pt x="38114" y="18993"/>
                  </a:moveTo>
                  <a:cubicBezTo>
                    <a:pt x="38114" y="29539"/>
                    <a:pt x="29567" y="38032"/>
                    <a:pt x="19034" y="38032"/>
                  </a:cubicBezTo>
                  <a:cubicBezTo>
                    <a:pt x="8511" y="38032"/>
                    <a:pt x="0" y="29539"/>
                    <a:pt x="0" y="18993"/>
                  </a:cubicBezTo>
                  <a:cubicBezTo>
                    <a:pt x="0" y="8492"/>
                    <a:pt x="8511" y="0"/>
                    <a:pt x="19034" y="0"/>
                  </a:cubicBezTo>
                  <a:cubicBezTo>
                    <a:pt x="29567" y="0"/>
                    <a:pt x="38114" y="8492"/>
                    <a:pt x="38114"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566ECC51-9965-4316-6905-88CEF656B867}"/>
                </a:ext>
              </a:extLst>
            </p:cNvPr>
            <p:cNvSpPr/>
            <p:nvPr/>
          </p:nvSpPr>
          <p:spPr>
            <a:xfrm>
              <a:off x="6110754" y="-1008119"/>
              <a:ext cx="38114" cy="38059"/>
            </a:xfrm>
            <a:custGeom>
              <a:avLst/>
              <a:gdLst>
                <a:gd name="connsiteX0" fmla="*/ 38114 w 38114"/>
                <a:gd name="connsiteY0" fmla="*/ 19030 h 38059"/>
                <a:gd name="connsiteX1" fmla="*/ 19071 w 38114"/>
                <a:gd name="connsiteY1" fmla="*/ 38059 h 38059"/>
                <a:gd name="connsiteX2" fmla="*/ 0 w 38114"/>
                <a:gd name="connsiteY2" fmla="*/ 19030 h 38059"/>
                <a:gd name="connsiteX3" fmla="*/ 19071 w 38114"/>
                <a:gd name="connsiteY3" fmla="*/ 0 h 38059"/>
                <a:gd name="connsiteX4" fmla="*/ 38114 w 38114"/>
                <a:gd name="connsiteY4" fmla="*/ 19030 h 38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59">
                  <a:moveTo>
                    <a:pt x="38114" y="19030"/>
                  </a:moveTo>
                  <a:cubicBezTo>
                    <a:pt x="38114" y="29539"/>
                    <a:pt x="29567" y="38059"/>
                    <a:pt x="19071" y="38059"/>
                  </a:cubicBezTo>
                  <a:cubicBezTo>
                    <a:pt x="8511" y="38059"/>
                    <a:pt x="0" y="29539"/>
                    <a:pt x="0" y="19030"/>
                  </a:cubicBezTo>
                  <a:cubicBezTo>
                    <a:pt x="0" y="8483"/>
                    <a:pt x="8511" y="0"/>
                    <a:pt x="19071" y="0"/>
                  </a:cubicBezTo>
                  <a:cubicBezTo>
                    <a:pt x="29567" y="0"/>
                    <a:pt x="38114" y="8483"/>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8B597D4A-2712-87F1-DB57-05B418C7F9CE}"/>
                </a:ext>
              </a:extLst>
            </p:cNvPr>
            <p:cNvSpPr/>
            <p:nvPr/>
          </p:nvSpPr>
          <p:spPr>
            <a:xfrm>
              <a:off x="6044079" y="-1079476"/>
              <a:ext cx="38077" cy="38031"/>
            </a:xfrm>
            <a:custGeom>
              <a:avLst/>
              <a:gdLst>
                <a:gd name="connsiteX0" fmla="*/ 38077 w 38077"/>
                <a:gd name="connsiteY0" fmla="*/ 19039 h 38031"/>
                <a:gd name="connsiteX1" fmla="*/ 19006 w 38077"/>
                <a:gd name="connsiteY1" fmla="*/ 38032 h 38031"/>
                <a:gd name="connsiteX2" fmla="*/ 0 w 38077"/>
                <a:gd name="connsiteY2" fmla="*/ 19039 h 38031"/>
                <a:gd name="connsiteX3" fmla="*/ 19006 w 38077"/>
                <a:gd name="connsiteY3" fmla="*/ 0 h 38031"/>
                <a:gd name="connsiteX4" fmla="*/ 38077 w 38077"/>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39"/>
                  </a:moveTo>
                  <a:cubicBezTo>
                    <a:pt x="38077" y="29511"/>
                    <a:pt x="29530" y="38032"/>
                    <a:pt x="19006" y="38032"/>
                  </a:cubicBezTo>
                  <a:cubicBezTo>
                    <a:pt x="8511" y="38032"/>
                    <a:pt x="0" y="29511"/>
                    <a:pt x="0" y="19039"/>
                  </a:cubicBezTo>
                  <a:cubicBezTo>
                    <a:pt x="0" y="8492"/>
                    <a:pt x="8511" y="0"/>
                    <a:pt x="19006" y="0"/>
                  </a:cubicBezTo>
                  <a:cubicBezTo>
                    <a:pt x="29530" y="0"/>
                    <a:pt x="38077" y="8492"/>
                    <a:pt x="38077"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9317B870-4261-E4A3-6699-467307870D40}"/>
                </a:ext>
              </a:extLst>
            </p:cNvPr>
            <p:cNvSpPr/>
            <p:nvPr/>
          </p:nvSpPr>
          <p:spPr>
            <a:xfrm>
              <a:off x="5946361" y="-863122"/>
              <a:ext cx="38114" cy="38068"/>
            </a:xfrm>
            <a:custGeom>
              <a:avLst/>
              <a:gdLst>
                <a:gd name="connsiteX0" fmla="*/ 38114 w 38114"/>
                <a:gd name="connsiteY0" fmla="*/ 19030 h 38068"/>
                <a:gd name="connsiteX1" fmla="*/ 19043 w 38114"/>
                <a:gd name="connsiteY1" fmla="*/ 38068 h 38068"/>
                <a:gd name="connsiteX2" fmla="*/ 0 w 38114"/>
                <a:gd name="connsiteY2" fmla="*/ 19030 h 38068"/>
                <a:gd name="connsiteX3" fmla="*/ 19043 w 38114"/>
                <a:gd name="connsiteY3" fmla="*/ 0 h 38068"/>
                <a:gd name="connsiteX4" fmla="*/ 38114 w 38114"/>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0"/>
                  </a:moveTo>
                  <a:cubicBezTo>
                    <a:pt x="38114" y="29539"/>
                    <a:pt x="29603" y="38068"/>
                    <a:pt x="19043" y="38068"/>
                  </a:cubicBezTo>
                  <a:cubicBezTo>
                    <a:pt x="8548" y="38068"/>
                    <a:pt x="0" y="29539"/>
                    <a:pt x="0" y="19030"/>
                  </a:cubicBezTo>
                  <a:cubicBezTo>
                    <a:pt x="0" y="8529"/>
                    <a:pt x="8548" y="0"/>
                    <a:pt x="19043" y="0"/>
                  </a:cubicBezTo>
                  <a:cubicBezTo>
                    <a:pt x="29603" y="0"/>
                    <a:pt x="38114" y="8529"/>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40D19046-DFF1-26BD-384B-BD97F603739C}"/>
                </a:ext>
              </a:extLst>
            </p:cNvPr>
            <p:cNvSpPr/>
            <p:nvPr/>
          </p:nvSpPr>
          <p:spPr>
            <a:xfrm>
              <a:off x="5970195" y="-733526"/>
              <a:ext cx="38151" cy="38068"/>
            </a:xfrm>
            <a:custGeom>
              <a:avLst/>
              <a:gdLst>
                <a:gd name="connsiteX0" fmla="*/ 38151 w 38151"/>
                <a:gd name="connsiteY0" fmla="*/ 19030 h 38068"/>
                <a:gd name="connsiteX1" fmla="*/ 19080 w 38151"/>
                <a:gd name="connsiteY1" fmla="*/ 38068 h 38068"/>
                <a:gd name="connsiteX2" fmla="*/ 0 w 38151"/>
                <a:gd name="connsiteY2" fmla="*/ 19030 h 38068"/>
                <a:gd name="connsiteX3" fmla="*/ 19080 w 38151"/>
                <a:gd name="connsiteY3" fmla="*/ 0 h 38068"/>
                <a:gd name="connsiteX4" fmla="*/ 38151 w 38151"/>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68">
                  <a:moveTo>
                    <a:pt x="38151" y="19030"/>
                  </a:moveTo>
                  <a:cubicBezTo>
                    <a:pt x="38151" y="29539"/>
                    <a:pt x="29567" y="38068"/>
                    <a:pt x="19080" y="38068"/>
                  </a:cubicBezTo>
                  <a:cubicBezTo>
                    <a:pt x="8548" y="38068"/>
                    <a:pt x="0" y="29539"/>
                    <a:pt x="0" y="19030"/>
                  </a:cubicBezTo>
                  <a:cubicBezTo>
                    <a:pt x="0" y="8529"/>
                    <a:pt x="8548" y="0"/>
                    <a:pt x="19080" y="0"/>
                  </a:cubicBezTo>
                  <a:cubicBezTo>
                    <a:pt x="29567" y="0"/>
                    <a:pt x="38151" y="8529"/>
                    <a:pt x="38151"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01104453-924B-0CCD-16C5-0767E3E4E594}"/>
                </a:ext>
              </a:extLst>
            </p:cNvPr>
            <p:cNvSpPr/>
            <p:nvPr/>
          </p:nvSpPr>
          <p:spPr>
            <a:xfrm>
              <a:off x="6083744" y="-751302"/>
              <a:ext cx="38151" cy="38031"/>
            </a:xfrm>
            <a:custGeom>
              <a:avLst/>
              <a:gdLst>
                <a:gd name="connsiteX0" fmla="*/ 38151 w 38151"/>
                <a:gd name="connsiteY0" fmla="*/ 19039 h 38031"/>
                <a:gd name="connsiteX1" fmla="*/ 19071 w 38151"/>
                <a:gd name="connsiteY1" fmla="*/ 38032 h 38031"/>
                <a:gd name="connsiteX2" fmla="*/ 0 w 38151"/>
                <a:gd name="connsiteY2" fmla="*/ 19039 h 38031"/>
                <a:gd name="connsiteX3" fmla="*/ 19071 w 38151"/>
                <a:gd name="connsiteY3" fmla="*/ 0 h 38031"/>
                <a:gd name="connsiteX4" fmla="*/ 38151 w 38151"/>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31">
                  <a:moveTo>
                    <a:pt x="38151" y="19039"/>
                  </a:moveTo>
                  <a:cubicBezTo>
                    <a:pt x="38151" y="29539"/>
                    <a:pt x="29603" y="38032"/>
                    <a:pt x="19071" y="38032"/>
                  </a:cubicBezTo>
                  <a:cubicBezTo>
                    <a:pt x="8548" y="38032"/>
                    <a:pt x="0" y="29539"/>
                    <a:pt x="0" y="19039"/>
                  </a:cubicBezTo>
                  <a:cubicBezTo>
                    <a:pt x="0" y="8529"/>
                    <a:pt x="8548" y="0"/>
                    <a:pt x="19071" y="0"/>
                  </a:cubicBezTo>
                  <a:cubicBezTo>
                    <a:pt x="29603" y="0"/>
                    <a:pt x="38151" y="8529"/>
                    <a:pt x="38151"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763EBE9E-4B46-724C-E2BB-777EB6593ACA}"/>
                </a:ext>
              </a:extLst>
            </p:cNvPr>
            <p:cNvSpPr/>
            <p:nvPr/>
          </p:nvSpPr>
          <p:spPr>
            <a:xfrm>
              <a:off x="6213844" y="-723596"/>
              <a:ext cx="38114" cy="38068"/>
            </a:xfrm>
            <a:custGeom>
              <a:avLst/>
              <a:gdLst>
                <a:gd name="connsiteX0" fmla="*/ 38114 w 38114"/>
                <a:gd name="connsiteY0" fmla="*/ 19039 h 38068"/>
                <a:gd name="connsiteX1" fmla="*/ 19071 w 38114"/>
                <a:gd name="connsiteY1" fmla="*/ 38068 h 38068"/>
                <a:gd name="connsiteX2" fmla="*/ 0 w 38114"/>
                <a:gd name="connsiteY2" fmla="*/ 19039 h 38068"/>
                <a:gd name="connsiteX3" fmla="*/ 19071 w 38114"/>
                <a:gd name="connsiteY3" fmla="*/ 0 h 38068"/>
                <a:gd name="connsiteX4" fmla="*/ 38114 w 38114"/>
                <a:gd name="connsiteY4" fmla="*/ 19039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9"/>
                  </a:moveTo>
                  <a:cubicBezTo>
                    <a:pt x="38114" y="29539"/>
                    <a:pt x="29567" y="38068"/>
                    <a:pt x="19071" y="38068"/>
                  </a:cubicBezTo>
                  <a:cubicBezTo>
                    <a:pt x="8511" y="38068"/>
                    <a:pt x="0" y="29539"/>
                    <a:pt x="0" y="19039"/>
                  </a:cubicBezTo>
                  <a:cubicBezTo>
                    <a:pt x="0" y="8529"/>
                    <a:pt x="8511" y="0"/>
                    <a:pt x="19071" y="0"/>
                  </a:cubicBezTo>
                  <a:cubicBezTo>
                    <a:pt x="29567" y="0"/>
                    <a:pt x="38114" y="8529"/>
                    <a:pt x="38114"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C2798491-958F-C794-6C94-DEB1C8714EC2}"/>
                </a:ext>
              </a:extLst>
            </p:cNvPr>
            <p:cNvSpPr/>
            <p:nvPr/>
          </p:nvSpPr>
          <p:spPr>
            <a:xfrm>
              <a:off x="6319999" y="-699851"/>
              <a:ext cx="38114" cy="38031"/>
            </a:xfrm>
            <a:custGeom>
              <a:avLst/>
              <a:gdLst>
                <a:gd name="connsiteX0" fmla="*/ 38114 w 38114"/>
                <a:gd name="connsiteY0" fmla="*/ 19002 h 38031"/>
                <a:gd name="connsiteX1" fmla="*/ 19071 w 38114"/>
                <a:gd name="connsiteY1" fmla="*/ 38032 h 38031"/>
                <a:gd name="connsiteX2" fmla="*/ 0 w 38114"/>
                <a:gd name="connsiteY2" fmla="*/ 19002 h 38031"/>
                <a:gd name="connsiteX3" fmla="*/ 19071 w 38114"/>
                <a:gd name="connsiteY3" fmla="*/ 0 h 38031"/>
                <a:gd name="connsiteX4" fmla="*/ 38114 w 38114"/>
                <a:gd name="connsiteY4" fmla="*/ 19002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31">
                  <a:moveTo>
                    <a:pt x="38114" y="19002"/>
                  </a:moveTo>
                  <a:cubicBezTo>
                    <a:pt x="38114" y="29502"/>
                    <a:pt x="29567" y="38032"/>
                    <a:pt x="19071" y="38032"/>
                  </a:cubicBezTo>
                  <a:cubicBezTo>
                    <a:pt x="8511" y="38032"/>
                    <a:pt x="0" y="29502"/>
                    <a:pt x="0" y="19002"/>
                  </a:cubicBezTo>
                  <a:cubicBezTo>
                    <a:pt x="0" y="8492"/>
                    <a:pt x="8511" y="0"/>
                    <a:pt x="19071" y="0"/>
                  </a:cubicBezTo>
                  <a:cubicBezTo>
                    <a:pt x="29567" y="0"/>
                    <a:pt x="38114" y="8492"/>
                    <a:pt x="38114" y="19002"/>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F038C521-4554-F6A6-C234-B07BC579FD25}"/>
                </a:ext>
              </a:extLst>
            </p:cNvPr>
            <p:cNvSpPr/>
            <p:nvPr/>
          </p:nvSpPr>
          <p:spPr>
            <a:xfrm>
              <a:off x="6455001" y="-790587"/>
              <a:ext cx="38114" cy="38068"/>
            </a:xfrm>
            <a:custGeom>
              <a:avLst/>
              <a:gdLst>
                <a:gd name="connsiteX0" fmla="*/ 38114 w 38114"/>
                <a:gd name="connsiteY0" fmla="*/ 19030 h 38068"/>
                <a:gd name="connsiteX1" fmla="*/ 19071 w 38114"/>
                <a:gd name="connsiteY1" fmla="*/ 38068 h 38068"/>
                <a:gd name="connsiteX2" fmla="*/ 0 w 38114"/>
                <a:gd name="connsiteY2" fmla="*/ 19030 h 38068"/>
                <a:gd name="connsiteX3" fmla="*/ 19071 w 38114"/>
                <a:gd name="connsiteY3" fmla="*/ 0 h 38068"/>
                <a:gd name="connsiteX4" fmla="*/ 38114 w 38114"/>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0"/>
                  </a:moveTo>
                  <a:cubicBezTo>
                    <a:pt x="38114" y="29539"/>
                    <a:pt x="29603" y="38068"/>
                    <a:pt x="19071" y="38068"/>
                  </a:cubicBezTo>
                  <a:cubicBezTo>
                    <a:pt x="8539" y="38068"/>
                    <a:pt x="0" y="29539"/>
                    <a:pt x="0" y="19030"/>
                  </a:cubicBezTo>
                  <a:cubicBezTo>
                    <a:pt x="0" y="8520"/>
                    <a:pt x="8539" y="0"/>
                    <a:pt x="19071" y="0"/>
                  </a:cubicBezTo>
                  <a:cubicBezTo>
                    <a:pt x="29603" y="0"/>
                    <a:pt x="38114" y="8520"/>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D900129C-B44D-68FA-1427-5B8FF6962947}"/>
                </a:ext>
              </a:extLst>
            </p:cNvPr>
            <p:cNvSpPr/>
            <p:nvPr/>
          </p:nvSpPr>
          <p:spPr>
            <a:xfrm>
              <a:off x="6365249" y="-797025"/>
              <a:ext cx="38114" cy="38022"/>
            </a:xfrm>
            <a:custGeom>
              <a:avLst/>
              <a:gdLst>
                <a:gd name="connsiteX0" fmla="*/ 38114 w 38114"/>
                <a:gd name="connsiteY0" fmla="*/ 19030 h 38022"/>
                <a:gd name="connsiteX1" fmla="*/ 19071 w 38114"/>
                <a:gd name="connsiteY1" fmla="*/ 38023 h 38022"/>
                <a:gd name="connsiteX2" fmla="*/ 0 w 38114"/>
                <a:gd name="connsiteY2" fmla="*/ 19030 h 38022"/>
                <a:gd name="connsiteX3" fmla="*/ 19071 w 38114"/>
                <a:gd name="connsiteY3" fmla="*/ 0 h 38022"/>
                <a:gd name="connsiteX4" fmla="*/ 38114 w 38114"/>
                <a:gd name="connsiteY4" fmla="*/ 19030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22">
                  <a:moveTo>
                    <a:pt x="38114" y="19030"/>
                  </a:moveTo>
                  <a:cubicBezTo>
                    <a:pt x="38114" y="29539"/>
                    <a:pt x="29603" y="38023"/>
                    <a:pt x="19071" y="38023"/>
                  </a:cubicBezTo>
                  <a:cubicBezTo>
                    <a:pt x="8548" y="38023"/>
                    <a:pt x="0" y="29539"/>
                    <a:pt x="0" y="19030"/>
                  </a:cubicBezTo>
                  <a:cubicBezTo>
                    <a:pt x="0" y="8483"/>
                    <a:pt x="8548" y="0"/>
                    <a:pt x="19071" y="0"/>
                  </a:cubicBezTo>
                  <a:cubicBezTo>
                    <a:pt x="29603" y="0"/>
                    <a:pt x="38114" y="8483"/>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8001E8F9-1858-F53A-F26A-CEF368E85857}"/>
                </a:ext>
              </a:extLst>
            </p:cNvPr>
            <p:cNvSpPr/>
            <p:nvPr/>
          </p:nvSpPr>
          <p:spPr>
            <a:xfrm>
              <a:off x="6252531" y="-858342"/>
              <a:ext cx="38077" cy="38031"/>
            </a:xfrm>
            <a:custGeom>
              <a:avLst/>
              <a:gdLst>
                <a:gd name="connsiteX0" fmla="*/ 38077 w 38077"/>
                <a:gd name="connsiteY0" fmla="*/ 19039 h 38031"/>
                <a:gd name="connsiteX1" fmla="*/ 19006 w 38077"/>
                <a:gd name="connsiteY1" fmla="*/ 38032 h 38031"/>
                <a:gd name="connsiteX2" fmla="*/ 0 w 38077"/>
                <a:gd name="connsiteY2" fmla="*/ 19039 h 38031"/>
                <a:gd name="connsiteX3" fmla="*/ 19006 w 38077"/>
                <a:gd name="connsiteY3" fmla="*/ 0 h 38031"/>
                <a:gd name="connsiteX4" fmla="*/ 38077 w 38077"/>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39"/>
                  </a:moveTo>
                  <a:cubicBezTo>
                    <a:pt x="38077" y="29502"/>
                    <a:pt x="29567" y="38032"/>
                    <a:pt x="19006" y="38032"/>
                  </a:cubicBezTo>
                  <a:cubicBezTo>
                    <a:pt x="8548" y="38032"/>
                    <a:pt x="0" y="29502"/>
                    <a:pt x="0" y="19039"/>
                  </a:cubicBezTo>
                  <a:cubicBezTo>
                    <a:pt x="0" y="8492"/>
                    <a:pt x="8548" y="0"/>
                    <a:pt x="19006" y="0"/>
                  </a:cubicBezTo>
                  <a:cubicBezTo>
                    <a:pt x="29567" y="0"/>
                    <a:pt x="38077" y="8492"/>
                    <a:pt x="38077"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FD494BC1-F94B-16A9-3F21-9FB619B039FD}"/>
                </a:ext>
              </a:extLst>
            </p:cNvPr>
            <p:cNvSpPr/>
            <p:nvPr/>
          </p:nvSpPr>
          <p:spPr>
            <a:xfrm>
              <a:off x="6348948" y="-996357"/>
              <a:ext cx="38151" cy="38031"/>
            </a:xfrm>
            <a:custGeom>
              <a:avLst/>
              <a:gdLst>
                <a:gd name="connsiteX0" fmla="*/ 38151 w 38151"/>
                <a:gd name="connsiteY0" fmla="*/ 18993 h 38031"/>
                <a:gd name="connsiteX1" fmla="*/ 19080 w 38151"/>
                <a:gd name="connsiteY1" fmla="*/ 38032 h 38031"/>
                <a:gd name="connsiteX2" fmla="*/ 0 w 38151"/>
                <a:gd name="connsiteY2" fmla="*/ 18993 h 38031"/>
                <a:gd name="connsiteX3" fmla="*/ 19080 w 38151"/>
                <a:gd name="connsiteY3" fmla="*/ 0 h 38031"/>
                <a:gd name="connsiteX4" fmla="*/ 38151 w 38151"/>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31">
                  <a:moveTo>
                    <a:pt x="38151" y="18993"/>
                  </a:moveTo>
                  <a:cubicBezTo>
                    <a:pt x="38151" y="29502"/>
                    <a:pt x="29640" y="38032"/>
                    <a:pt x="19080" y="38032"/>
                  </a:cubicBezTo>
                  <a:cubicBezTo>
                    <a:pt x="8585" y="38032"/>
                    <a:pt x="0" y="29502"/>
                    <a:pt x="0" y="18993"/>
                  </a:cubicBezTo>
                  <a:cubicBezTo>
                    <a:pt x="0" y="8492"/>
                    <a:pt x="8585" y="0"/>
                    <a:pt x="19080" y="0"/>
                  </a:cubicBezTo>
                  <a:cubicBezTo>
                    <a:pt x="29640" y="0"/>
                    <a:pt x="38151" y="8492"/>
                    <a:pt x="38151"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6B72C585-DD80-FF1B-44E1-1D2A43EF1BCB}"/>
                </a:ext>
              </a:extLst>
            </p:cNvPr>
            <p:cNvSpPr/>
            <p:nvPr/>
          </p:nvSpPr>
          <p:spPr>
            <a:xfrm>
              <a:off x="6397382" y="-920764"/>
              <a:ext cx="38105" cy="38031"/>
            </a:xfrm>
            <a:custGeom>
              <a:avLst/>
              <a:gdLst>
                <a:gd name="connsiteX0" fmla="*/ 38105 w 38105"/>
                <a:gd name="connsiteY0" fmla="*/ 18993 h 38031"/>
                <a:gd name="connsiteX1" fmla="*/ 19034 w 38105"/>
                <a:gd name="connsiteY1" fmla="*/ 38032 h 38031"/>
                <a:gd name="connsiteX2" fmla="*/ 0 w 38105"/>
                <a:gd name="connsiteY2" fmla="*/ 18993 h 38031"/>
                <a:gd name="connsiteX3" fmla="*/ 19034 w 38105"/>
                <a:gd name="connsiteY3" fmla="*/ 0 h 38031"/>
                <a:gd name="connsiteX4" fmla="*/ 38105 w 38105"/>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5" h="38031">
                  <a:moveTo>
                    <a:pt x="38105" y="18993"/>
                  </a:moveTo>
                  <a:cubicBezTo>
                    <a:pt x="38105" y="29502"/>
                    <a:pt x="29603" y="38032"/>
                    <a:pt x="19034" y="38032"/>
                  </a:cubicBezTo>
                  <a:cubicBezTo>
                    <a:pt x="8576" y="38032"/>
                    <a:pt x="0" y="29502"/>
                    <a:pt x="0" y="18993"/>
                  </a:cubicBezTo>
                  <a:cubicBezTo>
                    <a:pt x="0" y="8492"/>
                    <a:pt x="8576" y="0"/>
                    <a:pt x="19034" y="0"/>
                  </a:cubicBezTo>
                  <a:cubicBezTo>
                    <a:pt x="29603" y="0"/>
                    <a:pt x="38105" y="8492"/>
                    <a:pt x="38105"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D08C0514-ECDE-E52D-1163-3E318A50A348}"/>
                </a:ext>
              </a:extLst>
            </p:cNvPr>
            <p:cNvSpPr/>
            <p:nvPr/>
          </p:nvSpPr>
          <p:spPr>
            <a:xfrm>
              <a:off x="6245968" y="-965344"/>
              <a:ext cx="38077" cy="38031"/>
            </a:xfrm>
            <a:custGeom>
              <a:avLst/>
              <a:gdLst>
                <a:gd name="connsiteX0" fmla="*/ 38077 w 38077"/>
                <a:gd name="connsiteY0" fmla="*/ 19002 h 38031"/>
                <a:gd name="connsiteX1" fmla="*/ 19043 w 38077"/>
                <a:gd name="connsiteY1" fmla="*/ 38032 h 38031"/>
                <a:gd name="connsiteX2" fmla="*/ 0 w 38077"/>
                <a:gd name="connsiteY2" fmla="*/ 19002 h 38031"/>
                <a:gd name="connsiteX3" fmla="*/ 19043 w 38077"/>
                <a:gd name="connsiteY3" fmla="*/ 0 h 38031"/>
                <a:gd name="connsiteX4" fmla="*/ 38077 w 38077"/>
                <a:gd name="connsiteY4" fmla="*/ 19002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02"/>
                  </a:moveTo>
                  <a:cubicBezTo>
                    <a:pt x="38077" y="29539"/>
                    <a:pt x="29567" y="38032"/>
                    <a:pt x="19043" y="38032"/>
                  </a:cubicBezTo>
                  <a:cubicBezTo>
                    <a:pt x="8511" y="38032"/>
                    <a:pt x="0" y="29539"/>
                    <a:pt x="0" y="19002"/>
                  </a:cubicBezTo>
                  <a:cubicBezTo>
                    <a:pt x="0" y="8492"/>
                    <a:pt x="8511" y="0"/>
                    <a:pt x="19043" y="0"/>
                  </a:cubicBezTo>
                  <a:cubicBezTo>
                    <a:pt x="29567" y="0"/>
                    <a:pt x="38077" y="8492"/>
                    <a:pt x="38077" y="19002"/>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9F705AFB-2ADC-6E6C-E147-2DADA72A22C6}"/>
                </a:ext>
              </a:extLst>
            </p:cNvPr>
            <p:cNvSpPr/>
            <p:nvPr/>
          </p:nvSpPr>
          <p:spPr>
            <a:xfrm>
              <a:off x="6283473" y="-1093181"/>
              <a:ext cx="38114" cy="38105"/>
            </a:xfrm>
            <a:custGeom>
              <a:avLst/>
              <a:gdLst>
                <a:gd name="connsiteX0" fmla="*/ 38114 w 38114"/>
                <a:gd name="connsiteY0" fmla="*/ 19039 h 38105"/>
                <a:gd name="connsiteX1" fmla="*/ 19071 w 38114"/>
                <a:gd name="connsiteY1" fmla="*/ 38105 h 38105"/>
                <a:gd name="connsiteX2" fmla="*/ 0 w 38114"/>
                <a:gd name="connsiteY2" fmla="*/ 19039 h 38105"/>
                <a:gd name="connsiteX3" fmla="*/ 19071 w 38114"/>
                <a:gd name="connsiteY3" fmla="*/ 0 h 38105"/>
                <a:gd name="connsiteX4" fmla="*/ 38114 w 38114"/>
                <a:gd name="connsiteY4" fmla="*/ 19039 h 38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105">
                  <a:moveTo>
                    <a:pt x="38114" y="19039"/>
                  </a:moveTo>
                  <a:cubicBezTo>
                    <a:pt x="38114" y="29539"/>
                    <a:pt x="29603" y="38105"/>
                    <a:pt x="19071" y="38105"/>
                  </a:cubicBezTo>
                  <a:cubicBezTo>
                    <a:pt x="8539" y="38105"/>
                    <a:pt x="0" y="29539"/>
                    <a:pt x="0" y="19039"/>
                  </a:cubicBezTo>
                  <a:cubicBezTo>
                    <a:pt x="0" y="8566"/>
                    <a:pt x="8539" y="0"/>
                    <a:pt x="19071" y="0"/>
                  </a:cubicBezTo>
                  <a:cubicBezTo>
                    <a:pt x="29603" y="0"/>
                    <a:pt x="38114" y="8566"/>
                    <a:pt x="38114"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545004B2-1260-A514-3085-5B1C96CFEC93}"/>
                </a:ext>
              </a:extLst>
            </p:cNvPr>
            <p:cNvSpPr/>
            <p:nvPr/>
          </p:nvSpPr>
          <p:spPr>
            <a:xfrm>
              <a:off x="6027648" y="-1197836"/>
              <a:ext cx="338987" cy="138608"/>
            </a:xfrm>
            <a:custGeom>
              <a:avLst/>
              <a:gdLst>
                <a:gd name="connsiteX0" fmla="*/ 176024 w 338987"/>
                <a:gd name="connsiteY0" fmla="*/ 41081 h 138608"/>
                <a:gd name="connsiteX1" fmla="*/ 37847 w 338987"/>
                <a:gd name="connsiteY1" fmla="*/ 710 h 138608"/>
                <a:gd name="connsiteX2" fmla="*/ 15204 w 338987"/>
                <a:gd name="connsiteY2" fmla="*/ 37480 h 138608"/>
                <a:gd name="connsiteX3" fmla="*/ 887 w 338987"/>
                <a:gd name="connsiteY3" fmla="*/ 79113 h 138608"/>
                <a:gd name="connsiteX4" fmla="*/ 167698 w 338987"/>
                <a:gd name="connsiteY4" fmla="*/ 138587 h 138608"/>
                <a:gd name="connsiteX5" fmla="*/ 335617 w 338987"/>
                <a:gd name="connsiteY5" fmla="*/ 101744 h 138608"/>
                <a:gd name="connsiteX6" fmla="*/ 322527 w 338987"/>
                <a:gd name="connsiteY6" fmla="*/ 62487 h 138608"/>
                <a:gd name="connsiteX7" fmla="*/ 307029 w 338987"/>
                <a:gd name="connsiteY7" fmla="*/ 17336 h 138608"/>
                <a:gd name="connsiteX8" fmla="*/ 176024 w 338987"/>
                <a:gd name="connsiteY8" fmla="*/ 41081 h 138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987" h="138608">
                  <a:moveTo>
                    <a:pt x="176024" y="41081"/>
                  </a:moveTo>
                  <a:cubicBezTo>
                    <a:pt x="97091" y="39571"/>
                    <a:pt x="49746" y="5426"/>
                    <a:pt x="37847" y="710"/>
                  </a:cubicBezTo>
                  <a:cubicBezTo>
                    <a:pt x="25912" y="-4079"/>
                    <a:pt x="18776" y="16148"/>
                    <a:pt x="15204" y="37480"/>
                  </a:cubicBezTo>
                  <a:cubicBezTo>
                    <a:pt x="11640" y="58923"/>
                    <a:pt x="-3830" y="67240"/>
                    <a:pt x="887" y="79113"/>
                  </a:cubicBezTo>
                  <a:cubicBezTo>
                    <a:pt x="5687" y="91023"/>
                    <a:pt x="98568" y="139776"/>
                    <a:pt x="167698" y="138587"/>
                  </a:cubicBezTo>
                  <a:cubicBezTo>
                    <a:pt x="236745" y="137399"/>
                    <a:pt x="327290" y="114768"/>
                    <a:pt x="335617" y="101744"/>
                  </a:cubicBezTo>
                  <a:cubicBezTo>
                    <a:pt x="344017" y="88609"/>
                    <a:pt x="335617" y="77925"/>
                    <a:pt x="322527" y="62487"/>
                  </a:cubicBezTo>
                  <a:cubicBezTo>
                    <a:pt x="309438" y="47050"/>
                    <a:pt x="327290" y="14959"/>
                    <a:pt x="307029" y="17336"/>
                  </a:cubicBezTo>
                  <a:cubicBezTo>
                    <a:pt x="286795" y="19675"/>
                    <a:pt x="236745" y="42270"/>
                    <a:pt x="176024" y="41081"/>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17C8ABF0-7B6D-FB3F-222B-FB3E8A6DB2BF}"/>
                </a:ext>
              </a:extLst>
            </p:cNvPr>
            <p:cNvSpPr/>
            <p:nvPr/>
          </p:nvSpPr>
          <p:spPr>
            <a:xfrm>
              <a:off x="6127438" y="-1333937"/>
              <a:ext cx="171496" cy="129771"/>
            </a:xfrm>
            <a:custGeom>
              <a:avLst/>
              <a:gdLst>
                <a:gd name="connsiteX0" fmla="*/ 1159 w 171496"/>
                <a:gd name="connsiteY0" fmla="*/ 7178 h 129771"/>
                <a:gd name="connsiteX1" fmla="*/ 77425 w 171496"/>
                <a:gd name="connsiteY1" fmla="*/ 129618 h 129771"/>
                <a:gd name="connsiteX2" fmla="*/ 171497 w 171496"/>
                <a:gd name="connsiteY2" fmla="*/ 26208 h 129771"/>
                <a:gd name="connsiteX3" fmla="*/ 1159 w 171496"/>
                <a:gd name="connsiteY3" fmla="*/ 7178 h 129771"/>
              </a:gdLst>
              <a:ahLst/>
              <a:cxnLst>
                <a:cxn ang="0">
                  <a:pos x="connsiteX0" y="connsiteY0"/>
                </a:cxn>
                <a:cxn ang="0">
                  <a:pos x="connsiteX1" y="connsiteY1"/>
                </a:cxn>
                <a:cxn ang="0">
                  <a:pos x="connsiteX2" y="connsiteY2"/>
                </a:cxn>
                <a:cxn ang="0">
                  <a:pos x="connsiteX3" y="connsiteY3"/>
                </a:cxn>
              </a:cxnLst>
              <a:rect l="l" t="t" r="r" b="b"/>
              <a:pathLst>
                <a:path w="171496" h="129771">
                  <a:moveTo>
                    <a:pt x="1159" y="7178"/>
                  </a:moveTo>
                  <a:cubicBezTo>
                    <a:pt x="1159" y="7178"/>
                    <a:pt x="-15493" y="124902"/>
                    <a:pt x="77425" y="129618"/>
                  </a:cubicBezTo>
                  <a:cubicBezTo>
                    <a:pt x="170343" y="134398"/>
                    <a:pt x="171497" y="26208"/>
                    <a:pt x="171497" y="26208"/>
                  </a:cubicBezTo>
                  <a:cubicBezTo>
                    <a:pt x="171497" y="26208"/>
                    <a:pt x="102450" y="-16568"/>
                    <a:pt x="1159" y="717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642B5C0A-C65E-DDE2-B728-F84E85E9A0BD}"/>
                </a:ext>
              </a:extLst>
            </p:cNvPr>
            <p:cNvSpPr/>
            <p:nvPr/>
          </p:nvSpPr>
          <p:spPr>
            <a:xfrm>
              <a:off x="6154449" y="-1321188"/>
              <a:ext cx="117484" cy="88979"/>
            </a:xfrm>
            <a:custGeom>
              <a:avLst/>
              <a:gdLst>
                <a:gd name="connsiteX0" fmla="*/ 797 w 117484"/>
                <a:gd name="connsiteY0" fmla="*/ 4930 h 88979"/>
                <a:gd name="connsiteX1" fmla="*/ 53044 w 117484"/>
                <a:gd name="connsiteY1" fmla="*/ 88877 h 88979"/>
                <a:gd name="connsiteX2" fmla="*/ 117485 w 117484"/>
                <a:gd name="connsiteY2" fmla="*/ 17954 h 88979"/>
                <a:gd name="connsiteX3" fmla="*/ 797 w 117484"/>
                <a:gd name="connsiteY3" fmla="*/ 4930 h 88979"/>
              </a:gdLst>
              <a:ahLst/>
              <a:cxnLst>
                <a:cxn ang="0">
                  <a:pos x="connsiteX0" y="connsiteY0"/>
                </a:cxn>
                <a:cxn ang="0">
                  <a:pos x="connsiteX1" y="connsiteY1"/>
                </a:cxn>
                <a:cxn ang="0">
                  <a:pos x="connsiteX2" y="connsiteY2"/>
                </a:cxn>
                <a:cxn ang="0">
                  <a:pos x="connsiteX3" y="connsiteY3"/>
                </a:cxn>
              </a:cxnLst>
              <a:rect l="l" t="t" r="r" b="b"/>
              <a:pathLst>
                <a:path w="117484" h="88979">
                  <a:moveTo>
                    <a:pt x="797" y="4930"/>
                  </a:moveTo>
                  <a:cubicBezTo>
                    <a:pt x="797" y="4930"/>
                    <a:pt x="-10631" y="85561"/>
                    <a:pt x="53044" y="88877"/>
                  </a:cubicBezTo>
                  <a:cubicBezTo>
                    <a:pt x="116691" y="92110"/>
                    <a:pt x="117485" y="17954"/>
                    <a:pt x="117485" y="17954"/>
                  </a:cubicBezTo>
                  <a:cubicBezTo>
                    <a:pt x="117485" y="17954"/>
                    <a:pt x="70177" y="-11364"/>
                    <a:pt x="797" y="4930"/>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E862F06F-364D-2864-A827-8F11231FB00F}"/>
                </a:ext>
              </a:extLst>
            </p:cNvPr>
            <p:cNvSpPr/>
            <p:nvPr/>
          </p:nvSpPr>
          <p:spPr>
            <a:xfrm>
              <a:off x="6201802" y="-1107394"/>
              <a:ext cx="12712" cy="293204"/>
            </a:xfrm>
            <a:custGeom>
              <a:avLst/>
              <a:gdLst>
                <a:gd name="connsiteX0" fmla="*/ 2451 w 12712"/>
                <a:gd name="connsiteY0" fmla="*/ 293200 h 293204"/>
                <a:gd name="connsiteX1" fmla="*/ 2229 w 12712"/>
                <a:gd name="connsiteY1" fmla="*/ 148489 h 293204"/>
                <a:gd name="connsiteX2" fmla="*/ 11783 w 12712"/>
                <a:gd name="connsiteY2" fmla="*/ 1 h 293204"/>
                <a:gd name="connsiteX3" fmla="*/ 7823 w 12712"/>
                <a:gd name="connsiteY3" fmla="*/ 148562 h 293204"/>
                <a:gd name="connsiteX4" fmla="*/ 2451 w 12712"/>
                <a:gd name="connsiteY4" fmla="*/ 293200 h 29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2" h="293204">
                  <a:moveTo>
                    <a:pt x="2451" y="293200"/>
                  </a:moveTo>
                  <a:cubicBezTo>
                    <a:pt x="-835" y="293780"/>
                    <a:pt x="-724" y="228687"/>
                    <a:pt x="2229" y="148489"/>
                  </a:cubicBezTo>
                  <a:cubicBezTo>
                    <a:pt x="5082" y="68115"/>
                    <a:pt x="8830" y="-248"/>
                    <a:pt x="11783" y="1"/>
                  </a:cubicBezTo>
                  <a:cubicBezTo>
                    <a:pt x="14710" y="258"/>
                    <a:pt x="9983" y="68511"/>
                    <a:pt x="7823" y="148562"/>
                  </a:cubicBezTo>
                  <a:cubicBezTo>
                    <a:pt x="5728" y="227177"/>
                    <a:pt x="5045" y="292730"/>
                    <a:pt x="2451" y="293200"/>
                  </a:cubicBezTo>
                </a:path>
              </a:pathLst>
            </a:custGeom>
            <a:solidFill>
              <a:srgbClr val="EAD6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59C01AF0-0301-7032-8D22-7F7BC355AB5F}"/>
                </a:ext>
              </a:extLst>
            </p:cNvPr>
            <p:cNvSpPr/>
            <p:nvPr/>
          </p:nvSpPr>
          <p:spPr>
            <a:xfrm>
              <a:off x="6127329" y="-1162887"/>
              <a:ext cx="47883" cy="39656"/>
            </a:xfrm>
            <a:custGeom>
              <a:avLst/>
              <a:gdLst>
                <a:gd name="connsiteX0" fmla="*/ 37832 w 47883"/>
                <a:gd name="connsiteY0" fmla="*/ 12856 h 39656"/>
                <a:gd name="connsiteX1" fmla="*/ 3290 w 47883"/>
                <a:gd name="connsiteY1" fmla="*/ 4944 h 39656"/>
                <a:gd name="connsiteX2" fmla="*/ 30697 w 47883"/>
                <a:gd name="connsiteY2" fmla="*/ 37431 h 39656"/>
                <a:gd name="connsiteX3" fmla="*/ 37832 w 47883"/>
                <a:gd name="connsiteY3" fmla="*/ 12856 h 39656"/>
              </a:gdLst>
              <a:ahLst/>
              <a:cxnLst>
                <a:cxn ang="0">
                  <a:pos x="connsiteX0" y="connsiteY0"/>
                </a:cxn>
                <a:cxn ang="0">
                  <a:pos x="connsiteX1" y="connsiteY1"/>
                </a:cxn>
                <a:cxn ang="0">
                  <a:pos x="connsiteX2" y="connsiteY2"/>
                </a:cxn>
                <a:cxn ang="0">
                  <a:pos x="connsiteX3" y="connsiteY3"/>
                </a:cxn>
              </a:cxnLst>
              <a:rect l="l" t="t" r="r" b="b"/>
              <a:pathLst>
                <a:path w="47883" h="39656">
                  <a:moveTo>
                    <a:pt x="37832" y="12856"/>
                  </a:moveTo>
                  <a:cubicBezTo>
                    <a:pt x="37832" y="12856"/>
                    <a:pt x="10795" y="-9701"/>
                    <a:pt x="3290" y="4944"/>
                  </a:cubicBezTo>
                  <a:cubicBezTo>
                    <a:pt x="-4242" y="19626"/>
                    <a:pt x="-319" y="47756"/>
                    <a:pt x="30697" y="37431"/>
                  </a:cubicBezTo>
                  <a:cubicBezTo>
                    <a:pt x="61666" y="27142"/>
                    <a:pt x="42198" y="16061"/>
                    <a:pt x="37832" y="1285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FDEA7050-C05D-FBE3-C174-B7B3050E3311}"/>
                </a:ext>
              </a:extLst>
            </p:cNvPr>
            <p:cNvSpPr/>
            <p:nvPr/>
          </p:nvSpPr>
          <p:spPr>
            <a:xfrm>
              <a:off x="6127329" y="-1108605"/>
              <a:ext cx="47883" cy="39671"/>
            </a:xfrm>
            <a:custGeom>
              <a:avLst/>
              <a:gdLst>
                <a:gd name="connsiteX0" fmla="*/ 37832 w 47883"/>
                <a:gd name="connsiteY0" fmla="*/ 12872 h 39671"/>
                <a:gd name="connsiteX1" fmla="*/ 3290 w 47883"/>
                <a:gd name="connsiteY1" fmla="*/ 4923 h 39671"/>
                <a:gd name="connsiteX2" fmla="*/ 30697 w 47883"/>
                <a:gd name="connsiteY2" fmla="*/ 37446 h 39671"/>
                <a:gd name="connsiteX3" fmla="*/ 37832 w 47883"/>
                <a:gd name="connsiteY3" fmla="*/ 12872 h 39671"/>
              </a:gdLst>
              <a:ahLst/>
              <a:cxnLst>
                <a:cxn ang="0">
                  <a:pos x="connsiteX0" y="connsiteY0"/>
                </a:cxn>
                <a:cxn ang="0">
                  <a:pos x="connsiteX1" y="connsiteY1"/>
                </a:cxn>
                <a:cxn ang="0">
                  <a:pos x="connsiteX2" y="connsiteY2"/>
                </a:cxn>
                <a:cxn ang="0">
                  <a:pos x="connsiteX3" y="connsiteY3"/>
                </a:cxn>
              </a:cxnLst>
              <a:rect l="l" t="t" r="r" b="b"/>
              <a:pathLst>
                <a:path w="47883" h="39671">
                  <a:moveTo>
                    <a:pt x="37832" y="12872"/>
                  </a:moveTo>
                  <a:cubicBezTo>
                    <a:pt x="37832" y="12872"/>
                    <a:pt x="10795" y="-9686"/>
                    <a:pt x="3290" y="4923"/>
                  </a:cubicBezTo>
                  <a:cubicBezTo>
                    <a:pt x="-4242" y="19633"/>
                    <a:pt x="-319" y="47772"/>
                    <a:pt x="30697" y="37446"/>
                  </a:cubicBezTo>
                  <a:cubicBezTo>
                    <a:pt x="61666" y="27158"/>
                    <a:pt x="42198" y="16040"/>
                    <a:pt x="37832" y="12872"/>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4C1A680C-EBD7-E031-F33C-4E5CB9A96056}"/>
                </a:ext>
              </a:extLst>
            </p:cNvPr>
            <p:cNvSpPr/>
            <p:nvPr/>
          </p:nvSpPr>
          <p:spPr>
            <a:xfrm>
              <a:off x="6124527" y="-1134742"/>
              <a:ext cx="47874" cy="39650"/>
            </a:xfrm>
            <a:custGeom>
              <a:avLst/>
              <a:gdLst>
                <a:gd name="connsiteX0" fmla="*/ 37827 w 47874"/>
                <a:gd name="connsiteY0" fmla="*/ 12887 h 39650"/>
                <a:gd name="connsiteX1" fmla="*/ 3276 w 47874"/>
                <a:gd name="connsiteY1" fmla="*/ 4938 h 39650"/>
                <a:gd name="connsiteX2" fmla="*/ 30683 w 47874"/>
                <a:gd name="connsiteY2" fmla="*/ 37425 h 39650"/>
                <a:gd name="connsiteX3" fmla="*/ 37827 w 47874"/>
                <a:gd name="connsiteY3" fmla="*/ 12887 h 39650"/>
              </a:gdLst>
              <a:ahLst/>
              <a:cxnLst>
                <a:cxn ang="0">
                  <a:pos x="connsiteX0" y="connsiteY0"/>
                </a:cxn>
                <a:cxn ang="0">
                  <a:pos x="connsiteX1" y="connsiteY1"/>
                </a:cxn>
                <a:cxn ang="0">
                  <a:pos x="connsiteX2" y="connsiteY2"/>
                </a:cxn>
                <a:cxn ang="0">
                  <a:pos x="connsiteX3" y="connsiteY3"/>
                </a:cxn>
              </a:cxnLst>
              <a:rect l="l" t="t" r="r" b="b"/>
              <a:pathLst>
                <a:path w="47874" h="39650">
                  <a:moveTo>
                    <a:pt x="37827" y="12887"/>
                  </a:moveTo>
                  <a:cubicBezTo>
                    <a:pt x="37827" y="12887"/>
                    <a:pt x="10818" y="-9707"/>
                    <a:pt x="3276" y="4938"/>
                  </a:cubicBezTo>
                  <a:cubicBezTo>
                    <a:pt x="-4256" y="19611"/>
                    <a:pt x="-250" y="47750"/>
                    <a:pt x="30683" y="37425"/>
                  </a:cubicBezTo>
                  <a:cubicBezTo>
                    <a:pt x="61662" y="27136"/>
                    <a:pt x="42185" y="16019"/>
                    <a:pt x="37827" y="12887"/>
                  </a:cubicBezTo>
                </a:path>
              </a:pathLst>
            </a:custGeom>
            <a:solidFill>
              <a:srgbClr val="E088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C5FC2F98-251B-8A31-91EB-344BA74F0017}"/>
                </a:ext>
              </a:extLst>
            </p:cNvPr>
            <p:cNvSpPr/>
            <p:nvPr/>
          </p:nvSpPr>
          <p:spPr>
            <a:xfrm>
              <a:off x="6224203" y="-1162887"/>
              <a:ext cx="47871" cy="39656"/>
            </a:xfrm>
            <a:custGeom>
              <a:avLst/>
              <a:gdLst>
                <a:gd name="connsiteX0" fmla="*/ 10051 w 47871"/>
                <a:gd name="connsiteY0" fmla="*/ 12856 h 39656"/>
                <a:gd name="connsiteX1" fmla="*/ 44593 w 47871"/>
                <a:gd name="connsiteY1" fmla="*/ 4944 h 39656"/>
                <a:gd name="connsiteX2" fmla="*/ 17187 w 47871"/>
                <a:gd name="connsiteY2" fmla="*/ 37431 h 39656"/>
                <a:gd name="connsiteX3" fmla="*/ 10051 w 47871"/>
                <a:gd name="connsiteY3" fmla="*/ 12856 h 39656"/>
              </a:gdLst>
              <a:ahLst/>
              <a:cxnLst>
                <a:cxn ang="0">
                  <a:pos x="connsiteX0" y="connsiteY0"/>
                </a:cxn>
                <a:cxn ang="0">
                  <a:pos x="connsiteX1" y="connsiteY1"/>
                </a:cxn>
                <a:cxn ang="0">
                  <a:pos x="connsiteX2" y="connsiteY2"/>
                </a:cxn>
                <a:cxn ang="0">
                  <a:pos x="connsiteX3" y="connsiteY3"/>
                </a:cxn>
              </a:cxnLst>
              <a:rect l="l" t="t" r="r" b="b"/>
              <a:pathLst>
                <a:path w="47871" h="39656">
                  <a:moveTo>
                    <a:pt x="10051" y="12856"/>
                  </a:moveTo>
                  <a:cubicBezTo>
                    <a:pt x="10051" y="12856"/>
                    <a:pt x="37052" y="-9701"/>
                    <a:pt x="44593" y="4944"/>
                  </a:cubicBezTo>
                  <a:cubicBezTo>
                    <a:pt x="52126" y="19626"/>
                    <a:pt x="48129" y="47756"/>
                    <a:pt x="17187" y="37431"/>
                  </a:cubicBezTo>
                  <a:cubicBezTo>
                    <a:pt x="-13783" y="27142"/>
                    <a:pt x="5685" y="16061"/>
                    <a:pt x="10051" y="1285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4" name="Freeform 323">
              <a:extLst>
                <a:ext uri="{FF2B5EF4-FFF2-40B4-BE49-F238E27FC236}">
                  <a16:creationId xmlns:a16="http://schemas.microsoft.com/office/drawing/2014/main" id="{DD348982-9F67-1111-86BB-F111D6E83230}"/>
                </a:ext>
              </a:extLst>
            </p:cNvPr>
            <p:cNvSpPr/>
            <p:nvPr/>
          </p:nvSpPr>
          <p:spPr>
            <a:xfrm>
              <a:off x="6224203" y="-1108605"/>
              <a:ext cx="47871" cy="39671"/>
            </a:xfrm>
            <a:custGeom>
              <a:avLst/>
              <a:gdLst>
                <a:gd name="connsiteX0" fmla="*/ 10051 w 47871"/>
                <a:gd name="connsiteY0" fmla="*/ 12872 h 39671"/>
                <a:gd name="connsiteX1" fmla="*/ 44593 w 47871"/>
                <a:gd name="connsiteY1" fmla="*/ 4923 h 39671"/>
                <a:gd name="connsiteX2" fmla="*/ 17187 w 47871"/>
                <a:gd name="connsiteY2" fmla="*/ 37446 h 39671"/>
                <a:gd name="connsiteX3" fmla="*/ 10051 w 47871"/>
                <a:gd name="connsiteY3" fmla="*/ 12872 h 39671"/>
              </a:gdLst>
              <a:ahLst/>
              <a:cxnLst>
                <a:cxn ang="0">
                  <a:pos x="connsiteX0" y="connsiteY0"/>
                </a:cxn>
                <a:cxn ang="0">
                  <a:pos x="connsiteX1" y="connsiteY1"/>
                </a:cxn>
                <a:cxn ang="0">
                  <a:pos x="connsiteX2" y="connsiteY2"/>
                </a:cxn>
                <a:cxn ang="0">
                  <a:pos x="connsiteX3" y="connsiteY3"/>
                </a:cxn>
              </a:cxnLst>
              <a:rect l="l" t="t" r="r" b="b"/>
              <a:pathLst>
                <a:path w="47871" h="39671">
                  <a:moveTo>
                    <a:pt x="10051" y="12872"/>
                  </a:moveTo>
                  <a:cubicBezTo>
                    <a:pt x="10051" y="12872"/>
                    <a:pt x="37052" y="-9686"/>
                    <a:pt x="44593" y="4923"/>
                  </a:cubicBezTo>
                  <a:cubicBezTo>
                    <a:pt x="52126" y="19633"/>
                    <a:pt x="48129" y="47772"/>
                    <a:pt x="17187" y="37446"/>
                  </a:cubicBezTo>
                  <a:cubicBezTo>
                    <a:pt x="-13783" y="27158"/>
                    <a:pt x="5685" y="16040"/>
                    <a:pt x="10051" y="12872"/>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5" name="Freeform 364">
              <a:extLst>
                <a:ext uri="{FF2B5EF4-FFF2-40B4-BE49-F238E27FC236}">
                  <a16:creationId xmlns:a16="http://schemas.microsoft.com/office/drawing/2014/main" id="{ABD26F7F-EAD3-A51B-E574-14080C5FC2E0}"/>
                </a:ext>
              </a:extLst>
            </p:cNvPr>
            <p:cNvSpPr/>
            <p:nvPr/>
          </p:nvSpPr>
          <p:spPr>
            <a:xfrm>
              <a:off x="6226969" y="-1134742"/>
              <a:ext cx="47888" cy="39650"/>
            </a:xfrm>
            <a:custGeom>
              <a:avLst/>
              <a:gdLst>
                <a:gd name="connsiteX0" fmla="*/ 10054 w 47888"/>
                <a:gd name="connsiteY0" fmla="*/ 12887 h 39650"/>
                <a:gd name="connsiteX1" fmla="*/ 44568 w 47888"/>
                <a:gd name="connsiteY1" fmla="*/ 4938 h 39650"/>
                <a:gd name="connsiteX2" fmla="*/ 17161 w 47888"/>
                <a:gd name="connsiteY2" fmla="*/ 37425 h 39650"/>
                <a:gd name="connsiteX3" fmla="*/ 10054 w 47888"/>
                <a:gd name="connsiteY3" fmla="*/ 12887 h 39650"/>
              </a:gdLst>
              <a:ahLst/>
              <a:cxnLst>
                <a:cxn ang="0">
                  <a:pos x="connsiteX0" y="connsiteY0"/>
                </a:cxn>
                <a:cxn ang="0">
                  <a:pos x="connsiteX1" y="connsiteY1"/>
                </a:cxn>
                <a:cxn ang="0">
                  <a:pos x="connsiteX2" y="connsiteY2"/>
                </a:cxn>
                <a:cxn ang="0">
                  <a:pos x="connsiteX3" y="connsiteY3"/>
                </a:cxn>
              </a:cxnLst>
              <a:rect l="l" t="t" r="r" b="b"/>
              <a:pathLst>
                <a:path w="47888" h="39650">
                  <a:moveTo>
                    <a:pt x="10054" y="12887"/>
                  </a:moveTo>
                  <a:cubicBezTo>
                    <a:pt x="10054" y="12887"/>
                    <a:pt x="37026" y="-9707"/>
                    <a:pt x="44568" y="4938"/>
                  </a:cubicBezTo>
                  <a:cubicBezTo>
                    <a:pt x="52174" y="19611"/>
                    <a:pt x="48168" y="47750"/>
                    <a:pt x="17161" y="37425"/>
                  </a:cubicBezTo>
                  <a:cubicBezTo>
                    <a:pt x="-13780" y="27136"/>
                    <a:pt x="5697" y="16019"/>
                    <a:pt x="10054" y="12887"/>
                  </a:cubicBezTo>
                </a:path>
              </a:pathLst>
            </a:custGeom>
            <a:solidFill>
              <a:srgbClr val="E088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8" name="Freeform 1407">
              <a:extLst>
                <a:ext uri="{FF2B5EF4-FFF2-40B4-BE49-F238E27FC236}">
                  <a16:creationId xmlns:a16="http://schemas.microsoft.com/office/drawing/2014/main" id="{9268AE7E-EC63-34AC-DD97-2ADD2ADC4A96}"/>
                </a:ext>
              </a:extLst>
            </p:cNvPr>
            <p:cNvSpPr/>
            <p:nvPr/>
          </p:nvSpPr>
          <p:spPr>
            <a:xfrm>
              <a:off x="6148940" y="-1166791"/>
              <a:ext cx="104316" cy="110711"/>
            </a:xfrm>
            <a:custGeom>
              <a:avLst/>
              <a:gdLst>
                <a:gd name="connsiteX0" fmla="*/ 93677 w 104316"/>
                <a:gd name="connsiteY0" fmla="*/ 7770 h 110711"/>
                <a:gd name="connsiteX1" fmla="*/ 7895 w 104316"/>
                <a:gd name="connsiteY1" fmla="*/ 5108 h 110711"/>
                <a:gd name="connsiteX2" fmla="*/ 7710 w 104316"/>
                <a:gd name="connsiteY2" fmla="*/ 103867 h 110711"/>
                <a:gd name="connsiteX3" fmla="*/ 94361 w 104316"/>
                <a:gd name="connsiteY3" fmla="*/ 103904 h 110711"/>
                <a:gd name="connsiteX4" fmla="*/ 93677 w 104316"/>
                <a:gd name="connsiteY4" fmla="*/ 7770 h 110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316" h="110711">
                  <a:moveTo>
                    <a:pt x="93677" y="7770"/>
                  </a:moveTo>
                  <a:cubicBezTo>
                    <a:pt x="74200" y="-2094"/>
                    <a:pt x="25775" y="-2094"/>
                    <a:pt x="7895" y="5108"/>
                  </a:cubicBezTo>
                  <a:cubicBezTo>
                    <a:pt x="-3136" y="35504"/>
                    <a:pt x="-2056" y="71344"/>
                    <a:pt x="7710" y="103867"/>
                  </a:cubicBezTo>
                  <a:cubicBezTo>
                    <a:pt x="33492" y="114487"/>
                    <a:pt x="78096" y="111355"/>
                    <a:pt x="94361" y="103904"/>
                  </a:cubicBezTo>
                  <a:cubicBezTo>
                    <a:pt x="106545" y="72320"/>
                    <a:pt x="108927" y="36913"/>
                    <a:pt x="93677" y="7770"/>
                  </a:cubicBezTo>
                </a:path>
              </a:pathLst>
            </a:custGeom>
            <a:solidFill>
              <a:srgbClr val="B3AD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9" name="Freeform 1408">
              <a:extLst>
                <a:ext uri="{FF2B5EF4-FFF2-40B4-BE49-F238E27FC236}">
                  <a16:creationId xmlns:a16="http://schemas.microsoft.com/office/drawing/2014/main" id="{DDBE9302-DC59-BA1E-7585-5D0151877A6E}"/>
                </a:ext>
              </a:extLst>
            </p:cNvPr>
            <p:cNvSpPr/>
            <p:nvPr/>
          </p:nvSpPr>
          <p:spPr>
            <a:xfrm>
              <a:off x="6193324" y="-1144449"/>
              <a:ext cx="18277" cy="18200"/>
            </a:xfrm>
            <a:custGeom>
              <a:avLst/>
              <a:gdLst>
                <a:gd name="connsiteX0" fmla="*/ 18277 w 18277"/>
                <a:gd name="connsiteY0" fmla="*/ 9100 h 18200"/>
                <a:gd name="connsiteX1" fmla="*/ 9157 w 18277"/>
                <a:gd name="connsiteY1" fmla="*/ 18201 h 18200"/>
                <a:gd name="connsiteX2" fmla="*/ 0 w 18277"/>
                <a:gd name="connsiteY2" fmla="*/ 9100 h 18200"/>
                <a:gd name="connsiteX3" fmla="*/ 9157 w 18277"/>
                <a:gd name="connsiteY3" fmla="*/ 0 h 18200"/>
                <a:gd name="connsiteX4" fmla="*/ 18277 w 18277"/>
                <a:gd name="connsiteY4" fmla="*/ 9100 h 1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7" h="18200">
                  <a:moveTo>
                    <a:pt x="18277" y="9100"/>
                  </a:moveTo>
                  <a:cubicBezTo>
                    <a:pt x="18277" y="14139"/>
                    <a:pt x="14206" y="18201"/>
                    <a:pt x="9157" y="18201"/>
                  </a:cubicBezTo>
                  <a:cubicBezTo>
                    <a:pt x="4108" y="18201"/>
                    <a:pt x="0" y="14139"/>
                    <a:pt x="0" y="9100"/>
                  </a:cubicBezTo>
                  <a:cubicBezTo>
                    <a:pt x="0" y="4062"/>
                    <a:pt x="4108" y="0"/>
                    <a:pt x="9157" y="0"/>
                  </a:cubicBezTo>
                  <a:cubicBezTo>
                    <a:pt x="14206" y="0"/>
                    <a:pt x="18277" y="4062"/>
                    <a:pt x="18277" y="9100"/>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0" name="Freeform 1409">
              <a:extLst>
                <a:ext uri="{FF2B5EF4-FFF2-40B4-BE49-F238E27FC236}">
                  <a16:creationId xmlns:a16="http://schemas.microsoft.com/office/drawing/2014/main" id="{11D3F7F2-D2CC-DF3B-FA60-50D82130E93D}"/>
                </a:ext>
              </a:extLst>
            </p:cNvPr>
            <p:cNvSpPr/>
            <p:nvPr/>
          </p:nvSpPr>
          <p:spPr>
            <a:xfrm>
              <a:off x="6192890" y="-1094222"/>
              <a:ext cx="18286" cy="18237"/>
            </a:xfrm>
            <a:custGeom>
              <a:avLst/>
              <a:gdLst>
                <a:gd name="connsiteX0" fmla="*/ 18286 w 18286"/>
                <a:gd name="connsiteY0" fmla="*/ 9137 h 18237"/>
                <a:gd name="connsiteX1" fmla="*/ 9157 w 18286"/>
                <a:gd name="connsiteY1" fmla="*/ 18238 h 18237"/>
                <a:gd name="connsiteX2" fmla="*/ 0 w 18286"/>
                <a:gd name="connsiteY2" fmla="*/ 9137 h 18237"/>
                <a:gd name="connsiteX3" fmla="*/ 9157 w 18286"/>
                <a:gd name="connsiteY3" fmla="*/ 0 h 18237"/>
                <a:gd name="connsiteX4" fmla="*/ 18286 w 18286"/>
                <a:gd name="connsiteY4" fmla="*/ 9137 h 182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6" h="18237">
                  <a:moveTo>
                    <a:pt x="18286" y="9137"/>
                  </a:moveTo>
                  <a:cubicBezTo>
                    <a:pt x="18286" y="14175"/>
                    <a:pt x="14206" y="18238"/>
                    <a:pt x="9157" y="18238"/>
                  </a:cubicBezTo>
                  <a:cubicBezTo>
                    <a:pt x="4108" y="18238"/>
                    <a:pt x="0" y="14175"/>
                    <a:pt x="0" y="9137"/>
                  </a:cubicBezTo>
                  <a:cubicBezTo>
                    <a:pt x="0" y="4062"/>
                    <a:pt x="4108" y="0"/>
                    <a:pt x="9157" y="0"/>
                  </a:cubicBezTo>
                  <a:cubicBezTo>
                    <a:pt x="14206" y="0"/>
                    <a:pt x="18286" y="4062"/>
                    <a:pt x="18286" y="9137"/>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1" name="Freeform 1410">
              <a:extLst>
                <a:ext uri="{FF2B5EF4-FFF2-40B4-BE49-F238E27FC236}">
                  <a16:creationId xmlns:a16="http://schemas.microsoft.com/office/drawing/2014/main" id="{C4764680-D39E-CCBB-30C2-A55673A822A5}"/>
                </a:ext>
              </a:extLst>
            </p:cNvPr>
            <p:cNvSpPr/>
            <p:nvPr/>
          </p:nvSpPr>
          <p:spPr>
            <a:xfrm>
              <a:off x="6442086" y="-1503064"/>
              <a:ext cx="135421" cy="157302"/>
            </a:xfrm>
            <a:custGeom>
              <a:avLst/>
              <a:gdLst>
                <a:gd name="connsiteX0" fmla="*/ 40100 w 135421"/>
                <a:gd name="connsiteY0" fmla="*/ 22383 h 157302"/>
                <a:gd name="connsiteX1" fmla="*/ 73017 w 135421"/>
                <a:gd name="connsiteY1" fmla="*/ 1014 h 157302"/>
                <a:gd name="connsiteX2" fmla="*/ 83042 w 135421"/>
                <a:gd name="connsiteY2" fmla="*/ 19831 h 157302"/>
                <a:gd name="connsiteX3" fmla="*/ 109082 w 135421"/>
                <a:gd name="connsiteY3" fmla="*/ 34652 h 157302"/>
                <a:gd name="connsiteX4" fmla="*/ 122458 w 135421"/>
                <a:gd name="connsiteY4" fmla="*/ 81673 h 157302"/>
                <a:gd name="connsiteX5" fmla="*/ 105658 w 135421"/>
                <a:gd name="connsiteY5" fmla="*/ 121077 h 157302"/>
                <a:gd name="connsiteX6" fmla="*/ 85673 w 135421"/>
                <a:gd name="connsiteY6" fmla="*/ 129745 h 157302"/>
                <a:gd name="connsiteX7" fmla="*/ 73165 w 135421"/>
                <a:gd name="connsiteY7" fmla="*/ 157092 h 157302"/>
                <a:gd name="connsiteX8" fmla="*/ 58128 w 135421"/>
                <a:gd name="connsiteY8" fmla="*/ 141691 h 157302"/>
                <a:gd name="connsiteX9" fmla="*/ 37977 w 135421"/>
                <a:gd name="connsiteY9" fmla="*/ 152772 h 157302"/>
                <a:gd name="connsiteX10" fmla="*/ 24380 w 135421"/>
                <a:gd name="connsiteY10" fmla="*/ 132554 h 157302"/>
                <a:gd name="connsiteX11" fmla="*/ 38 w 135421"/>
                <a:gd name="connsiteY11" fmla="*/ 108090 h 157302"/>
                <a:gd name="connsiteX12" fmla="*/ 40100 w 135421"/>
                <a:gd name="connsiteY12" fmla="*/ 22383 h 15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421" h="157302">
                  <a:moveTo>
                    <a:pt x="40100" y="22383"/>
                  </a:moveTo>
                  <a:cubicBezTo>
                    <a:pt x="40100" y="22383"/>
                    <a:pt x="63611" y="-5609"/>
                    <a:pt x="73017" y="1014"/>
                  </a:cubicBezTo>
                  <a:cubicBezTo>
                    <a:pt x="82433" y="7590"/>
                    <a:pt x="83042" y="19831"/>
                    <a:pt x="83042" y="19831"/>
                  </a:cubicBezTo>
                  <a:cubicBezTo>
                    <a:pt x="83042" y="19831"/>
                    <a:pt x="111713" y="9138"/>
                    <a:pt x="109082" y="34652"/>
                  </a:cubicBezTo>
                  <a:cubicBezTo>
                    <a:pt x="109082" y="34652"/>
                    <a:pt x="158043" y="55551"/>
                    <a:pt x="122458" y="81673"/>
                  </a:cubicBezTo>
                  <a:cubicBezTo>
                    <a:pt x="122458" y="81673"/>
                    <a:pt x="144631" y="123122"/>
                    <a:pt x="105658" y="121077"/>
                  </a:cubicBezTo>
                  <a:cubicBezTo>
                    <a:pt x="105658" y="121077"/>
                    <a:pt x="107568" y="132121"/>
                    <a:pt x="85673" y="129745"/>
                  </a:cubicBezTo>
                  <a:cubicBezTo>
                    <a:pt x="85673" y="129745"/>
                    <a:pt x="84057" y="160113"/>
                    <a:pt x="73165" y="157092"/>
                  </a:cubicBezTo>
                  <a:cubicBezTo>
                    <a:pt x="62310" y="154034"/>
                    <a:pt x="58128" y="141691"/>
                    <a:pt x="58128" y="141691"/>
                  </a:cubicBezTo>
                  <a:cubicBezTo>
                    <a:pt x="58128" y="141691"/>
                    <a:pt x="52248" y="159643"/>
                    <a:pt x="37977" y="152772"/>
                  </a:cubicBezTo>
                  <a:cubicBezTo>
                    <a:pt x="23697" y="145900"/>
                    <a:pt x="24380" y="132554"/>
                    <a:pt x="24380" y="132554"/>
                  </a:cubicBezTo>
                  <a:cubicBezTo>
                    <a:pt x="24380" y="132554"/>
                    <a:pt x="-1116" y="129966"/>
                    <a:pt x="38" y="108090"/>
                  </a:cubicBezTo>
                  <a:cubicBezTo>
                    <a:pt x="1229" y="86177"/>
                    <a:pt x="40100" y="22383"/>
                    <a:pt x="40100" y="22383"/>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2" name="Freeform 1411">
              <a:extLst>
                <a:ext uri="{FF2B5EF4-FFF2-40B4-BE49-F238E27FC236}">
                  <a16:creationId xmlns:a16="http://schemas.microsoft.com/office/drawing/2014/main" id="{4CEC1F78-C3D5-51A3-C390-49A74722355C}"/>
                </a:ext>
              </a:extLst>
            </p:cNvPr>
            <p:cNvSpPr/>
            <p:nvPr/>
          </p:nvSpPr>
          <p:spPr>
            <a:xfrm>
              <a:off x="5840140" y="-1560995"/>
              <a:ext cx="141250" cy="175836"/>
            </a:xfrm>
            <a:custGeom>
              <a:avLst/>
              <a:gdLst>
                <a:gd name="connsiteX0" fmla="*/ 117151 w 141250"/>
                <a:gd name="connsiteY0" fmla="*/ 31671 h 175836"/>
                <a:gd name="connsiteX1" fmla="*/ 86070 w 141250"/>
                <a:gd name="connsiteY1" fmla="*/ 474 h 175836"/>
                <a:gd name="connsiteX2" fmla="*/ 70673 w 141250"/>
                <a:gd name="connsiteY2" fmla="*/ 18859 h 175836"/>
                <a:gd name="connsiteX3" fmla="*/ 38541 w 141250"/>
                <a:gd name="connsiteY3" fmla="*/ 28973 h 175836"/>
                <a:gd name="connsiteX4" fmla="*/ 12796 w 141250"/>
                <a:gd name="connsiteY4" fmla="*/ 77431 h 175836"/>
                <a:gd name="connsiteX5" fmla="*/ 21916 w 141250"/>
                <a:gd name="connsiteY5" fmla="*/ 124572 h 175836"/>
                <a:gd name="connsiteX6" fmla="*/ 41854 w 141250"/>
                <a:gd name="connsiteY6" fmla="*/ 138775 h 175836"/>
                <a:gd name="connsiteX7" fmla="*/ 49110 w 141250"/>
                <a:gd name="connsiteY7" fmla="*/ 171777 h 175836"/>
                <a:gd name="connsiteX8" fmla="*/ 69261 w 141250"/>
                <a:gd name="connsiteY8" fmla="*/ 158357 h 175836"/>
                <a:gd name="connsiteX9" fmla="*/ 88738 w 141250"/>
                <a:gd name="connsiteY9" fmla="*/ 175296 h 175836"/>
                <a:gd name="connsiteX10" fmla="*/ 108418 w 141250"/>
                <a:gd name="connsiteY10" fmla="*/ 156267 h 175836"/>
                <a:gd name="connsiteX11" fmla="*/ 140874 w 141250"/>
                <a:gd name="connsiteY11" fmla="*/ 135109 h 175836"/>
                <a:gd name="connsiteX12" fmla="*/ 117151 w 141250"/>
                <a:gd name="connsiteY12" fmla="*/ 31671 h 175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250" h="175836">
                  <a:moveTo>
                    <a:pt x="117151" y="31671"/>
                  </a:moveTo>
                  <a:cubicBezTo>
                    <a:pt x="117151" y="31671"/>
                    <a:pt x="97932" y="-4527"/>
                    <a:pt x="86070" y="474"/>
                  </a:cubicBezTo>
                  <a:cubicBezTo>
                    <a:pt x="74163" y="5513"/>
                    <a:pt x="70673" y="18859"/>
                    <a:pt x="70673" y="18859"/>
                  </a:cubicBezTo>
                  <a:cubicBezTo>
                    <a:pt x="70673" y="18859"/>
                    <a:pt x="41679" y="364"/>
                    <a:pt x="38541" y="28973"/>
                  </a:cubicBezTo>
                  <a:cubicBezTo>
                    <a:pt x="38541" y="28973"/>
                    <a:pt x="-20122" y="40413"/>
                    <a:pt x="12796" y="77431"/>
                  </a:cubicBezTo>
                  <a:cubicBezTo>
                    <a:pt x="12796" y="77431"/>
                    <a:pt x="-21349" y="117664"/>
                    <a:pt x="21916" y="124572"/>
                  </a:cubicBezTo>
                  <a:cubicBezTo>
                    <a:pt x="21916" y="124572"/>
                    <a:pt x="17263" y="136297"/>
                    <a:pt x="41854" y="138775"/>
                  </a:cubicBezTo>
                  <a:cubicBezTo>
                    <a:pt x="41854" y="138775"/>
                    <a:pt x="36482" y="172496"/>
                    <a:pt x="49110" y="171777"/>
                  </a:cubicBezTo>
                  <a:cubicBezTo>
                    <a:pt x="61692" y="171013"/>
                    <a:pt x="69261" y="158357"/>
                    <a:pt x="69261" y="158357"/>
                  </a:cubicBezTo>
                  <a:cubicBezTo>
                    <a:pt x="69261" y="158357"/>
                    <a:pt x="71458" y="179441"/>
                    <a:pt x="88738" y="175296"/>
                  </a:cubicBezTo>
                  <a:cubicBezTo>
                    <a:pt x="106009" y="171087"/>
                    <a:pt x="108418" y="156267"/>
                    <a:pt x="108418" y="156267"/>
                  </a:cubicBezTo>
                  <a:cubicBezTo>
                    <a:pt x="108418" y="156267"/>
                    <a:pt x="137016" y="159398"/>
                    <a:pt x="140874" y="135109"/>
                  </a:cubicBezTo>
                  <a:cubicBezTo>
                    <a:pt x="144770" y="110820"/>
                    <a:pt x="117151" y="31671"/>
                    <a:pt x="117151" y="3167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3" name="Freeform 1412">
              <a:extLst>
                <a:ext uri="{FF2B5EF4-FFF2-40B4-BE49-F238E27FC236}">
                  <a16:creationId xmlns:a16="http://schemas.microsoft.com/office/drawing/2014/main" id="{8BEEDA5C-8CFE-CB63-D2C9-4FC1F9D6E47E}"/>
                </a:ext>
              </a:extLst>
            </p:cNvPr>
            <p:cNvSpPr/>
            <p:nvPr/>
          </p:nvSpPr>
          <p:spPr>
            <a:xfrm>
              <a:off x="5905470" y="-1880842"/>
              <a:ext cx="635807" cy="557067"/>
            </a:xfrm>
            <a:custGeom>
              <a:avLst/>
              <a:gdLst>
                <a:gd name="connsiteX0" fmla="*/ 610215 w 635807"/>
                <a:gd name="connsiteY0" fmla="*/ 406921 h 557067"/>
                <a:gd name="connsiteX1" fmla="*/ 606680 w 635807"/>
                <a:gd name="connsiteY1" fmla="*/ 380007 h 557067"/>
                <a:gd name="connsiteX2" fmla="*/ 631631 w 635807"/>
                <a:gd name="connsiteY2" fmla="*/ 360001 h 557067"/>
                <a:gd name="connsiteX3" fmla="*/ 619123 w 635807"/>
                <a:gd name="connsiteY3" fmla="*/ 324383 h 557067"/>
                <a:gd name="connsiteX4" fmla="*/ 632461 w 635807"/>
                <a:gd name="connsiteY4" fmla="*/ 308374 h 557067"/>
                <a:gd name="connsiteX5" fmla="*/ 618467 w 635807"/>
                <a:gd name="connsiteY5" fmla="*/ 271780 h 557067"/>
                <a:gd name="connsiteX6" fmla="*/ 634123 w 635807"/>
                <a:gd name="connsiteY6" fmla="*/ 254510 h 557067"/>
                <a:gd name="connsiteX7" fmla="*/ 615440 w 635807"/>
                <a:gd name="connsiteY7" fmla="*/ 215796 h 557067"/>
                <a:gd name="connsiteX8" fmla="*/ 607187 w 635807"/>
                <a:gd name="connsiteY8" fmla="*/ 214286 h 557067"/>
                <a:gd name="connsiteX9" fmla="*/ 611147 w 635807"/>
                <a:gd name="connsiteY9" fmla="*/ 206871 h 557067"/>
                <a:gd name="connsiteX10" fmla="*/ 592547 w 635807"/>
                <a:gd name="connsiteY10" fmla="*/ 168158 h 557067"/>
                <a:gd name="connsiteX11" fmla="*/ 582375 w 635807"/>
                <a:gd name="connsiteY11" fmla="*/ 166574 h 557067"/>
                <a:gd name="connsiteX12" fmla="*/ 585264 w 635807"/>
                <a:gd name="connsiteY12" fmla="*/ 160679 h 557067"/>
                <a:gd name="connsiteX13" fmla="*/ 566581 w 635807"/>
                <a:gd name="connsiteY13" fmla="*/ 122002 h 557067"/>
                <a:gd name="connsiteX14" fmla="*/ 553750 w 635807"/>
                <a:gd name="connsiteY14" fmla="*/ 120455 h 557067"/>
                <a:gd name="connsiteX15" fmla="*/ 533774 w 635807"/>
                <a:gd name="connsiteY15" fmla="*/ 95659 h 557067"/>
                <a:gd name="connsiteX16" fmla="*/ 504743 w 635807"/>
                <a:gd name="connsiteY16" fmla="*/ 100734 h 557067"/>
                <a:gd name="connsiteX17" fmla="*/ 504817 w 635807"/>
                <a:gd name="connsiteY17" fmla="*/ 100375 h 557067"/>
                <a:gd name="connsiteX18" fmla="*/ 486207 w 635807"/>
                <a:gd name="connsiteY18" fmla="*/ 61625 h 557067"/>
                <a:gd name="connsiteX19" fmla="*/ 456641 w 635807"/>
                <a:gd name="connsiteY19" fmla="*/ 67198 h 557067"/>
                <a:gd name="connsiteX20" fmla="*/ 437099 w 635807"/>
                <a:gd name="connsiteY20" fmla="*/ 32123 h 557067"/>
                <a:gd name="connsiteX21" fmla="*/ 407062 w 635807"/>
                <a:gd name="connsiteY21" fmla="*/ 38018 h 557067"/>
                <a:gd name="connsiteX22" fmla="*/ 387769 w 635807"/>
                <a:gd name="connsiteY22" fmla="*/ 17294 h 557067"/>
                <a:gd name="connsiteX23" fmla="*/ 355932 w 635807"/>
                <a:gd name="connsiteY23" fmla="*/ 24855 h 557067"/>
                <a:gd name="connsiteX24" fmla="*/ 336206 w 635807"/>
                <a:gd name="connsiteY24" fmla="*/ 1681 h 557067"/>
                <a:gd name="connsiteX25" fmla="*/ 305125 w 635807"/>
                <a:gd name="connsiteY25" fmla="*/ 8589 h 557067"/>
                <a:gd name="connsiteX26" fmla="*/ 294020 w 635807"/>
                <a:gd name="connsiteY26" fmla="*/ 1792 h 557067"/>
                <a:gd name="connsiteX27" fmla="*/ 255334 w 635807"/>
                <a:gd name="connsiteY27" fmla="*/ 20388 h 557067"/>
                <a:gd name="connsiteX28" fmla="*/ 255186 w 635807"/>
                <a:gd name="connsiteY28" fmla="*/ 20821 h 557067"/>
                <a:gd name="connsiteX29" fmla="*/ 232617 w 635807"/>
                <a:gd name="connsiteY29" fmla="*/ 25537 h 557067"/>
                <a:gd name="connsiteX30" fmla="*/ 221290 w 635807"/>
                <a:gd name="connsiteY30" fmla="*/ 18307 h 557067"/>
                <a:gd name="connsiteX31" fmla="*/ 183176 w 635807"/>
                <a:gd name="connsiteY31" fmla="*/ 35577 h 557067"/>
                <a:gd name="connsiteX32" fmla="*/ 152133 w 635807"/>
                <a:gd name="connsiteY32" fmla="*/ 53603 h 557067"/>
                <a:gd name="connsiteX33" fmla="*/ 141711 w 635807"/>
                <a:gd name="connsiteY33" fmla="*/ 47376 h 557067"/>
                <a:gd name="connsiteX34" fmla="*/ 102913 w 635807"/>
                <a:gd name="connsiteY34" fmla="*/ 65945 h 557067"/>
                <a:gd name="connsiteX35" fmla="*/ 105332 w 635807"/>
                <a:gd name="connsiteY35" fmla="*/ 91017 h 557067"/>
                <a:gd name="connsiteX36" fmla="*/ 82218 w 635807"/>
                <a:gd name="connsiteY36" fmla="*/ 110664 h 557067"/>
                <a:gd name="connsiteX37" fmla="*/ 83870 w 635807"/>
                <a:gd name="connsiteY37" fmla="*/ 134409 h 557067"/>
                <a:gd name="connsiteX38" fmla="*/ 51959 w 635807"/>
                <a:gd name="connsiteY38" fmla="*/ 154452 h 557067"/>
                <a:gd name="connsiteX39" fmla="*/ 54451 w 635807"/>
                <a:gd name="connsiteY39" fmla="*/ 179671 h 557067"/>
                <a:gd name="connsiteX40" fmla="*/ 26076 w 635807"/>
                <a:gd name="connsiteY40" fmla="*/ 199825 h 557067"/>
                <a:gd name="connsiteX41" fmla="*/ 30470 w 635807"/>
                <a:gd name="connsiteY41" fmla="*/ 228102 h 557067"/>
                <a:gd name="connsiteX42" fmla="*/ 14999 w 635807"/>
                <a:gd name="connsiteY42" fmla="*/ 245483 h 557067"/>
                <a:gd name="connsiteX43" fmla="*/ 18682 w 635807"/>
                <a:gd name="connsiteY43" fmla="*/ 272470 h 557067"/>
                <a:gd name="connsiteX44" fmla="*/ 1734 w 635807"/>
                <a:gd name="connsiteY44" fmla="*/ 290275 h 557067"/>
                <a:gd name="connsiteX45" fmla="*/ 15331 w 635807"/>
                <a:gd name="connsiteY45" fmla="*/ 326612 h 557067"/>
                <a:gd name="connsiteX46" fmla="*/ 6820 w 635807"/>
                <a:gd name="connsiteY46" fmla="*/ 339028 h 557067"/>
                <a:gd name="connsiteX47" fmla="*/ 25457 w 635807"/>
                <a:gd name="connsiteY47" fmla="*/ 377778 h 557067"/>
                <a:gd name="connsiteX48" fmla="*/ 19402 w 635807"/>
                <a:gd name="connsiteY48" fmla="*/ 388002 h 557067"/>
                <a:gd name="connsiteX49" fmla="*/ 38011 w 635807"/>
                <a:gd name="connsiteY49" fmla="*/ 426678 h 557067"/>
                <a:gd name="connsiteX50" fmla="*/ 56648 w 635807"/>
                <a:gd name="connsiteY50" fmla="*/ 465392 h 557067"/>
                <a:gd name="connsiteX51" fmla="*/ 64799 w 635807"/>
                <a:gd name="connsiteY51" fmla="*/ 466902 h 557067"/>
                <a:gd name="connsiteX52" fmla="*/ 84922 w 635807"/>
                <a:gd name="connsiteY52" fmla="*/ 497556 h 557067"/>
                <a:gd name="connsiteX53" fmla="*/ 103024 w 635807"/>
                <a:gd name="connsiteY53" fmla="*/ 498201 h 557067"/>
                <a:gd name="connsiteX54" fmla="*/ 123037 w 635807"/>
                <a:gd name="connsiteY54" fmla="*/ 523171 h 557067"/>
                <a:gd name="connsiteX55" fmla="*/ 154911 w 635807"/>
                <a:gd name="connsiteY55" fmla="*/ 515692 h 557067"/>
                <a:gd name="connsiteX56" fmla="*/ 174591 w 635807"/>
                <a:gd name="connsiteY56" fmla="*/ 538830 h 557067"/>
                <a:gd name="connsiteX57" fmla="*/ 211773 w 635807"/>
                <a:gd name="connsiteY57" fmla="*/ 523567 h 557067"/>
                <a:gd name="connsiteX58" fmla="*/ 231463 w 635807"/>
                <a:gd name="connsiteY58" fmla="*/ 546383 h 557067"/>
                <a:gd name="connsiteX59" fmla="*/ 266217 w 635807"/>
                <a:gd name="connsiteY59" fmla="*/ 535191 h 557067"/>
                <a:gd name="connsiteX60" fmla="*/ 285297 w 635807"/>
                <a:gd name="connsiteY60" fmla="*/ 555336 h 557067"/>
                <a:gd name="connsiteX61" fmla="*/ 318861 w 635807"/>
                <a:gd name="connsiteY61" fmla="*/ 545766 h 557067"/>
                <a:gd name="connsiteX62" fmla="*/ 326836 w 635807"/>
                <a:gd name="connsiteY62" fmla="*/ 550085 h 557067"/>
                <a:gd name="connsiteX63" fmla="*/ 362744 w 635807"/>
                <a:gd name="connsiteY63" fmla="*/ 537310 h 557067"/>
                <a:gd name="connsiteX64" fmla="*/ 377135 w 635807"/>
                <a:gd name="connsiteY64" fmla="*/ 547930 h 557067"/>
                <a:gd name="connsiteX65" fmla="*/ 410523 w 635807"/>
                <a:gd name="connsiteY65" fmla="*/ 538719 h 557067"/>
                <a:gd name="connsiteX66" fmla="*/ 422283 w 635807"/>
                <a:gd name="connsiteY66" fmla="*/ 546456 h 557067"/>
                <a:gd name="connsiteX67" fmla="*/ 461044 w 635807"/>
                <a:gd name="connsiteY67" fmla="*/ 527850 h 557067"/>
                <a:gd name="connsiteX68" fmla="*/ 461330 w 635807"/>
                <a:gd name="connsiteY68" fmla="*/ 526561 h 557067"/>
                <a:gd name="connsiteX69" fmla="*/ 473515 w 635807"/>
                <a:gd name="connsiteY69" fmla="*/ 534722 h 557067"/>
                <a:gd name="connsiteX70" fmla="*/ 512284 w 635807"/>
                <a:gd name="connsiteY70" fmla="*/ 516162 h 557067"/>
                <a:gd name="connsiteX71" fmla="*/ 512709 w 635807"/>
                <a:gd name="connsiteY71" fmla="*/ 514541 h 557067"/>
                <a:gd name="connsiteX72" fmla="*/ 521118 w 635807"/>
                <a:gd name="connsiteY72" fmla="*/ 519257 h 557067"/>
                <a:gd name="connsiteX73" fmla="*/ 559879 w 635807"/>
                <a:gd name="connsiteY73" fmla="*/ 500651 h 557067"/>
                <a:gd name="connsiteX74" fmla="*/ 557857 w 635807"/>
                <a:gd name="connsiteY74" fmla="*/ 476187 h 557067"/>
                <a:gd name="connsiteX75" fmla="*/ 587968 w 635807"/>
                <a:gd name="connsiteY75" fmla="*/ 456070 h 557067"/>
                <a:gd name="connsiteX76" fmla="*/ 583030 w 635807"/>
                <a:gd name="connsiteY76" fmla="*/ 427176 h 557067"/>
                <a:gd name="connsiteX77" fmla="*/ 610215 w 635807"/>
                <a:gd name="connsiteY77" fmla="*/ 406921 h 557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35807" h="557067">
                  <a:moveTo>
                    <a:pt x="610215" y="406921"/>
                  </a:moveTo>
                  <a:cubicBezTo>
                    <a:pt x="613566" y="397535"/>
                    <a:pt x="611803" y="387606"/>
                    <a:pt x="606680" y="380007"/>
                  </a:cubicBezTo>
                  <a:cubicBezTo>
                    <a:pt x="617747" y="378644"/>
                    <a:pt x="627698" y="371229"/>
                    <a:pt x="631631" y="360001"/>
                  </a:cubicBezTo>
                  <a:cubicBezTo>
                    <a:pt x="636431" y="346406"/>
                    <a:pt x="630874" y="331687"/>
                    <a:pt x="619123" y="324383"/>
                  </a:cubicBezTo>
                  <a:cubicBezTo>
                    <a:pt x="625104" y="320791"/>
                    <a:pt x="630043" y="315430"/>
                    <a:pt x="632461" y="308374"/>
                  </a:cubicBezTo>
                  <a:cubicBezTo>
                    <a:pt x="637437" y="294199"/>
                    <a:pt x="631271" y="278835"/>
                    <a:pt x="618467" y="271780"/>
                  </a:cubicBezTo>
                  <a:cubicBezTo>
                    <a:pt x="625538" y="268473"/>
                    <a:pt x="631271" y="262431"/>
                    <a:pt x="634123" y="254510"/>
                  </a:cubicBezTo>
                  <a:cubicBezTo>
                    <a:pt x="639606" y="238648"/>
                    <a:pt x="631271" y="221378"/>
                    <a:pt x="615440" y="215796"/>
                  </a:cubicBezTo>
                  <a:cubicBezTo>
                    <a:pt x="612670" y="214866"/>
                    <a:pt x="609929" y="214470"/>
                    <a:pt x="607187" y="214286"/>
                  </a:cubicBezTo>
                  <a:cubicBezTo>
                    <a:pt x="608775" y="212020"/>
                    <a:pt x="610215" y="209607"/>
                    <a:pt x="611147" y="206871"/>
                  </a:cubicBezTo>
                  <a:cubicBezTo>
                    <a:pt x="616704" y="191084"/>
                    <a:pt x="608415" y="173703"/>
                    <a:pt x="592547" y="168158"/>
                  </a:cubicBezTo>
                  <a:cubicBezTo>
                    <a:pt x="589122" y="167007"/>
                    <a:pt x="585762" y="166574"/>
                    <a:pt x="582375" y="166574"/>
                  </a:cubicBezTo>
                  <a:cubicBezTo>
                    <a:pt x="583529" y="164741"/>
                    <a:pt x="584544" y="162797"/>
                    <a:pt x="585264" y="160679"/>
                  </a:cubicBezTo>
                  <a:cubicBezTo>
                    <a:pt x="590849" y="144882"/>
                    <a:pt x="582522" y="127538"/>
                    <a:pt x="566581" y="122002"/>
                  </a:cubicBezTo>
                  <a:cubicBezTo>
                    <a:pt x="562325" y="120492"/>
                    <a:pt x="557968" y="120059"/>
                    <a:pt x="553750" y="120455"/>
                  </a:cubicBezTo>
                  <a:cubicBezTo>
                    <a:pt x="552337" y="109476"/>
                    <a:pt x="545017" y="99583"/>
                    <a:pt x="533774" y="95659"/>
                  </a:cubicBezTo>
                  <a:cubicBezTo>
                    <a:pt x="523491" y="92030"/>
                    <a:pt x="512571" y="94333"/>
                    <a:pt x="504743" y="100734"/>
                  </a:cubicBezTo>
                  <a:cubicBezTo>
                    <a:pt x="504669" y="100587"/>
                    <a:pt x="504817" y="100449"/>
                    <a:pt x="504817" y="100375"/>
                  </a:cubicBezTo>
                  <a:cubicBezTo>
                    <a:pt x="510438" y="84542"/>
                    <a:pt x="502038" y="67235"/>
                    <a:pt x="486207" y="61625"/>
                  </a:cubicBezTo>
                  <a:cubicBezTo>
                    <a:pt x="475684" y="57950"/>
                    <a:pt x="464579" y="60511"/>
                    <a:pt x="456641" y="67198"/>
                  </a:cubicBezTo>
                  <a:cubicBezTo>
                    <a:pt x="459890" y="52378"/>
                    <a:pt x="451813" y="37263"/>
                    <a:pt x="437099" y="32123"/>
                  </a:cubicBezTo>
                  <a:cubicBezTo>
                    <a:pt x="426354" y="28346"/>
                    <a:pt x="414991" y="31045"/>
                    <a:pt x="407062" y="38018"/>
                  </a:cubicBezTo>
                  <a:cubicBezTo>
                    <a:pt x="404505" y="28742"/>
                    <a:pt x="397655" y="20720"/>
                    <a:pt x="387769" y="17294"/>
                  </a:cubicBezTo>
                  <a:cubicBezTo>
                    <a:pt x="376268" y="13231"/>
                    <a:pt x="363972" y="16649"/>
                    <a:pt x="355932" y="24855"/>
                  </a:cubicBezTo>
                  <a:cubicBezTo>
                    <a:pt x="353984" y="14567"/>
                    <a:pt x="346913" y="5458"/>
                    <a:pt x="336206" y="1681"/>
                  </a:cubicBezTo>
                  <a:cubicBezTo>
                    <a:pt x="324990" y="-2243"/>
                    <a:pt x="313091" y="963"/>
                    <a:pt x="305125" y="8589"/>
                  </a:cubicBezTo>
                  <a:cubicBezTo>
                    <a:pt x="302061" y="5679"/>
                    <a:pt x="298387" y="3265"/>
                    <a:pt x="294020" y="1792"/>
                  </a:cubicBezTo>
                  <a:cubicBezTo>
                    <a:pt x="278189" y="-3790"/>
                    <a:pt x="260882" y="4527"/>
                    <a:pt x="255334" y="20388"/>
                  </a:cubicBezTo>
                  <a:cubicBezTo>
                    <a:pt x="255223" y="20536"/>
                    <a:pt x="255260" y="20683"/>
                    <a:pt x="255186" y="20821"/>
                  </a:cubicBezTo>
                  <a:cubicBezTo>
                    <a:pt x="247109" y="19311"/>
                    <a:pt x="239069" y="21107"/>
                    <a:pt x="232617" y="25537"/>
                  </a:cubicBezTo>
                  <a:cubicBezTo>
                    <a:pt x="229441" y="22442"/>
                    <a:pt x="225693" y="19891"/>
                    <a:pt x="221290" y="18307"/>
                  </a:cubicBezTo>
                  <a:cubicBezTo>
                    <a:pt x="205930" y="12983"/>
                    <a:pt x="189232" y="20720"/>
                    <a:pt x="183176" y="35577"/>
                  </a:cubicBezTo>
                  <a:cubicBezTo>
                    <a:pt x="170124" y="34168"/>
                    <a:pt x="157505" y="41334"/>
                    <a:pt x="152133" y="53603"/>
                  </a:cubicBezTo>
                  <a:cubicBezTo>
                    <a:pt x="149206" y="50941"/>
                    <a:pt x="145643" y="48739"/>
                    <a:pt x="141711" y="47376"/>
                  </a:cubicBezTo>
                  <a:cubicBezTo>
                    <a:pt x="125843" y="41831"/>
                    <a:pt x="108461" y="50148"/>
                    <a:pt x="102913" y="65945"/>
                  </a:cubicBezTo>
                  <a:cubicBezTo>
                    <a:pt x="99886" y="74649"/>
                    <a:pt x="101141" y="83648"/>
                    <a:pt x="105332" y="91017"/>
                  </a:cubicBezTo>
                  <a:cubicBezTo>
                    <a:pt x="94984" y="92924"/>
                    <a:pt x="85966" y="100053"/>
                    <a:pt x="82218" y="110664"/>
                  </a:cubicBezTo>
                  <a:cubicBezTo>
                    <a:pt x="79366" y="118760"/>
                    <a:pt x="80233" y="127289"/>
                    <a:pt x="83870" y="134409"/>
                  </a:cubicBezTo>
                  <a:cubicBezTo>
                    <a:pt x="70098" y="132972"/>
                    <a:pt x="56722" y="140885"/>
                    <a:pt x="51959" y="154452"/>
                  </a:cubicBezTo>
                  <a:cubicBezTo>
                    <a:pt x="48894" y="163193"/>
                    <a:pt x="50122" y="172266"/>
                    <a:pt x="54451" y="179671"/>
                  </a:cubicBezTo>
                  <a:cubicBezTo>
                    <a:pt x="42008" y="179782"/>
                    <a:pt x="30470" y="187482"/>
                    <a:pt x="26076" y="199825"/>
                  </a:cubicBezTo>
                  <a:cubicBezTo>
                    <a:pt x="22577" y="209791"/>
                    <a:pt x="24562" y="220328"/>
                    <a:pt x="30470" y="228102"/>
                  </a:cubicBezTo>
                  <a:cubicBezTo>
                    <a:pt x="23473" y="231519"/>
                    <a:pt x="17740" y="237598"/>
                    <a:pt x="14999" y="245483"/>
                  </a:cubicBezTo>
                  <a:cubicBezTo>
                    <a:pt x="11648" y="254841"/>
                    <a:pt x="13383" y="264770"/>
                    <a:pt x="18682" y="272470"/>
                  </a:cubicBezTo>
                  <a:cubicBezTo>
                    <a:pt x="10965" y="275777"/>
                    <a:pt x="4651" y="281893"/>
                    <a:pt x="1734" y="290275"/>
                  </a:cubicBezTo>
                  <a:cubicBezTo>
                    <a:pt x="-3205" y="304340"/>
                    <a:pt x="2740" y="319529"/>
                    <a:pt x="15331" y="326612"/>
                  </a:cubicBezTo>
                  <a:cubicBezTo>
                    <a:pt x="11611" y="329928"/>
                    <a:pt x="8620" y="334100"/>
                    <a:pt x="6820" y="339028"/>
                  </a:cubicBezTo>
                  <a:cubicBezTo>
                    <a:pt x="1263" y="354935"/>
                    <a:pt x="9599" y="372205"/>
                    <a:pt x="25457" y="377778"/>
                  </a:cubicBezTo>
                  <a:cubicBezTo>
                    <a:pt x="22863" y="380661"/>
                    <a:pt x="20768" y="384115"/>
                    <a:pt x="19402" y="388002"/>
                  </a:cubicBezTo>
                  <a:cubicBezTo>
                    <a:pt x="13817" y="403863"/>
                    <a:pt x="22180" y="421134"/>
                    <a:pt x="38011" y="426678"/>
                  </a:cubicBezTo>
                  <a:cubicBezTo>
                    <a:pt x="32454" y="442540"/>
                    <a:pt x="40780" y="459810"/>
                    <a:pt x="56648" y="465392"/>
                  </a:cubicBezTo>
                  <a:cubicBezTo>
                    <a:pt x="59353" y="466322"/>
                    <a:pt x="62131" y="466718"/>
                    <a:pt x="64799" y="466902"/>
                  </a:cubicBezTo>
                  <a:cubicBezTo>
                    <a:pt x="63932" y="480175"/>
                    <a:pt x="71759" y="492914"/>
                    <a:pt x="84922" y="497556"/>
                  </a:cubicBezTo>
                  <a:cubicBezTo>
                    <a:pt x="91052" y="499711"/>
                    <a:pt x="97292" y="499822"/>
                    <a:pt x="103024" y="498201"/>
                  </a:cubicBezTo>
                  <a:cubicBezTo>
                    <a:pt x="104390" y="509355"/>
                    <a:pt x="111711" y="519284"/>
                    <a:pt x="123037" y="523171"/>
                  </a:cubicBezTo>
                  <a:cubicBezTo>
                    <a:pt x="134603" y="527316"/>
                    <a:pt x="146871" y="523927"/>
                    <a:pt x="154911" y="515692"/>
                  </a:cubicBezTo>
                  <a:cubicBezTo>
                    <a:pt x="156822" y="526091"/>
                    <a:pt x="163920" y="535081"/>
                    <a:pt x="174591" y="538830"/>
                  </a:cubicBezTo>
                  <a:cubicBezTo>
                    <a:pt x="189232" y="544006"/>
                    <a:pt x="205026" y="537135"/>
                    <a:pt x="211773" y="523567"/>
                  </a:cubicBezTo>
                  <a:cubicBezTo>
                    <a:pt x="213795" y="533718"/>
                    <a:pt x="220930" y="542680"/>
                    <a:pt x="231463" y="546383"/>
                  </a:cubicBezTo>
                  <a:cubicBezTo>
                    <a:pt x="244589" y="551025"/>
                    <a:pt x="258611" y="545950"/>
                    <a:pt x="266217" y="535191"/>
                  </a:cubicBezTo>
                  <a:cubicBezTo>
                    <a:pt x="268848" y="544292"/>
                    <a:pt x="275706" y="551992"/>
                    <a:pt x="285297" y="555336"/>
                  </a:cubicBezTo>
                  <a:cubicBezTo>
                    <a:pt x="297731" y="559729"/>
                    <a:pt x="311042" y="555483"/>
                    <a:pt x="318861" y="545766"/>
                  </a:cubicBezTo>
                  <a:cubicBezTo>
                    <a:pt x="321316" y="547534"/>
                    <a:pt x="323836" y="549044"/>
                    <a:pt x="326836" y="550085"/>
                  </a:cubicBezTo>
                  <a:cubicBezTo>
                    <a:pt x="340498" y="554912"/>
                    <a:pt x="355424" y="549293"/>
                    <a:pt x="362744" y="537310"/>
                  </a:cubicBezTo>
                  <a:cubicBezTo>
                    <a:pt x="366280" y="542136"/>
                    <a:pt x="371144" y="545839"/>
                    <a:pt x="377135" y="547930"/>
                  </a:cubicBezTo>
                  <a:cubicBezTo>
                    <a:pt x="389394" y="552250"/>
                    <a:pt x="402557" y="548068"/>
                    <a:pt x="410523" y="538719"/>
                  </a:cubicBezTo>
                  <a:cubicBezTo>
                    <a:pt x="413699" y="542063"/>
                    <a:pt x="417594" y="544798"/>
                    <a:pt x="422283" y="546456"/>
                  </a:cubicBezTo>
                  <a:cubicBezTo>
                    <a:pt x="438105" y="552029"/>
                    <a:pt x="455524" y="543721"/>
                    <a:pt x="461044" y="527850"/>
                  </a:cubicBezTo>
                  <a:cubicBezTo>
                    <a:pt x="461182" y="527418"/>
                    <a:pt x="461219" y="526985"/>
                    <a:pt x="461330" y="526561"/>
                  </a:cubicBezTo>
                  <a:cubicBezTo>
                    <a:pt x="464644" y="530116"/>
                    <a:pt x="468650" y="532999"/>
                    <a:pt x="473515" y="534722"/>
                  </a:cubicBezTo>
                  <a:cubicBezTo>
                    <a:pt x="489383" y="540193"/>
                    <a:pt x="506691" y="531949"/>
                    <a:pt x="512284" y="516162"/>
                  </a:cubicBezTo>
                  <a:cubicBezTo>
                    <a:pt x="512460" y="515618"/>
                    <a:pt x="512497" y="515047"/>
                    <a:pt x="512709" y="514541"/>
                  </a:cubicBezTo>
                  <a:cubicBezTo>
                    <a:pt x="515201" y="516410"/>
                    <a:pt x="517980" y="518105"/>
                    <a:pt x="521118" y="519257"/>
                  </a:cubicBezTo>
                  <a:cubicBezTo>
                    <a:pt x="536940" y="524756"/>
                    <a:pt x="554359" y="516410"/>
                    <a:pt x="559879" y="500651"/>
                  </a:cubicBezTo>
                  <a:cubicBezTo>
                    <a:pt x="562833" y="492232"/>
                    <a:pt x="561790" y="483491"/>
                    <a:pt x="557857" y="476187"/>
                  </a:cubicBezTo>
                  <a:cubicBezTo>
                    <a:pt x="570947" y="476795"/>
                    <a:pt x="583390" y="469021"/>
                    <a:pt x="587968" y="456070"/>
                  </a:cubicBezTo>
                  <a:cubicBezTo>
                    <a:pt x="591532" y="445855"/>
                    <a:pt x="589298" y="435097"/>
                    <a:pt x="583030" y="427176"/>
                  </a:cubicBezTo>
                  <a:cubicBezTo>
                    <a:pt x="594965" y="426568"/>
                    <a:pt x="606033" y="418905"/>
                    <a:pt x="610215" y="40692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4" name="Freeform 1413">
              <a:extLst>
                <a:ext uri="{FF2B5EF4-FFF2-40B4-BE49-F238E27FC236}">
                  <a16:creationId xmlns:a16="http://schemas.microsoft.com/office/drawing/2014/main" id="{6EDFCEB3-10F3-0EC9-17DC-FBDFEB005251}"/>
                </a:ext>
              </a:extLst>
            </p:cNvPr>
            <p:cNvSpPr/>
            <p:nvPr/>
          </p:nvSpPr>
          <p:spPr>
            <a:xfrm>
              <a:off x="5987426" y="-1750324"/>
              <a:ext cx="473924" cy="473002"/>
            </a:xfrm>
            <a:custGeom>
              <a:avLst/>
              <a:gdLst>
                <a:gd name="connsiteX0" fmla="*/ 473880 w 473924"/>
                <a:gd name="connsiteY0" fmla="*/ 232117 h 473002"/>
                <a:gd name="connsiteX1" fmla="*/ 241381 w 473924"/>
                <a:gd name="connsiteY1" fmla="*/ 472962 h 473002"/>
                <a:gd name="connsiteX2" fmla="*/ 40 w 473924"/>
                <a:gd name="connsiteY2" fmla="*/ 240858 h 473002"/>
                <a:gd name="connsiteX3" fmla="*/ 232621 w 473924"/>
                <a:gd name="connsiteY3" fmla="*/ 41 h 473002"/>
                <a:gd name="connsiteX4" fmla="*/ 473880 w 473924"/>
                <a:gd name="connsiteY4" fmla="*/ 232117 h 4730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924" h="473002">
                  <a:moveTo>
                    <a:pt x="473880" y="232117"/>
                  </a:moveTo>
                  <a:cubicBezTo>
                    <a:pt x="476409" y="362681"/>
                    <a:pt x="372266" y="470512"/>
                    <a:pt x="241381" y="472962"/>
                  </a:cubicBezTo>
                  <a:cubicBezTo>
                    <a:pt x="110561" y="475339"/>
                    <a:pt x="2495" y="371431"/>
                    <a:pt x="40" y="240858"/>
                  </a:cubicBezTo>
                  <a:cubicBezTo>
                    <a:pt x="-2341" y="110285"/>
                    <a:pt x="101727" y="2454"/>
                    <a:pt x="232621" y="41"/>
                  </a:cubicBezTo>
                  <a:cubicBezTo>
                    <a:pt x="363432" y="-2363"/>
                    <a:pt x="471498" y="101471"/>
                    <a:pt x="473880" y="23211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5" name="Freeform 1414">
              <a:extLst>
                <a:ext uri="{FF2B5EF4-FFF2-40B4-BE49-F238E27FC236}">
                  <a16:creationId xmlns:a16="http://schemas.microsoft.com/office/drawing/2014/main" id="{47DB355C-9EDD-F2F0-FF71-7722D1DBD2F3}"/>
                </a:ext>
              </a:extLst>
            </p:cNvPr>
            <p:cNvSpPr/>
            <p:nvPr/>
          </p:nvSpPr>
          <p:spPr>
            <a:xfrm>
              <a:off x="5945018" y="-1783536"/>
              <a:ext cx="553286" cy="347250"/>
            </a:xfrm>
            <a:custGeom>
              <a:avLst/>
              <a:gdLst>
                <a:gd name="connsiteX0" fmla="*/ 538608 w 553286"/>
                <a:gd name="connsiteY0" fmla="*/ 311052 h 347250"/>
                <a:gd name="connsiteX1" fmla="*/ 551956 w 553286"/>
                <a:gd name="connsiteY1" fmla="*/ 295836 h 347250"/>
                <a:gd name="connsiteX2" fmla="*/ 546399 w 553286"/>
                <a:gd name="connsiteY2" fmla="*/ 269935 h 347250"/>
                <a:gd name="connsiteX3" fmla="*/ 549316 w 553286"/>
                <a:gd name="connsiteY3" fmla="*/ 263957 h 347250"/>
                <a:gd name="connsiteX4" fmla="*/ 542541 w 553286"/>
                <a:gd name="connsiteY4" fmla="*/ 236610 h 347250"/>
                <a:gd name="connsiteX5" fmla="*/ 546436 w 553286"/>
                <a:gd name="connsiteY5" fmla="*/ 229453 h 347250"/>
                <a:gd name="connsiteX6" fmla="*/ 536984 w 553286"/>
                <a:gd name="connsiteY6" fmla="*/ 200126 h 347250"/>
                <a:gd name="connsiteX7" fmla="*/ 540307 w 553286"/>
                <a:gd name="connsiteY7" fmla="*/ 193835 h 347250"/>
                <a:gd name="connsiteX8" fmla="*/ 524984 w 553286"/>
                <a:gd name="connsiteY8" fmla="*/ 161376 h 347250"/>
                <a:gd name="connsiteX9" fmla="*/ 508073 w 553286"/>
                <a:gd name="connsiteY9" fmla="*/ 134572 h 347250"/>
                <a:gd name="connsiteX10" fmla="*/ 500928 w 553286"/>
                <a:gd name="connsiteY10" fmla="*/ 133384 h 347250"/>
                <a:gd name="connsiteX11" fmla="*/ 484700 w 553286"/>
                <a:gd name="connsiteY11" fmla="*/ 103127 h 347250"/>
                <a:gd name="connsiteX12" fmla="*/ 473955 w 553286"/>
                <a:gd name="connsiteY12" fmla="*/ 102086 h 347250"/>
                <a:gd name="connsiteX13" fmla="*/ 474897 w 553286"/>
                <a:gd name="connsiteY13" fmla="*/ 99857 h 347250"/>
                <a:gd name="connsiteX14" fmla="*/ 459213 w 553286"/>
                <a:gd name="connsiteY14" fmla="*/ 67259 h 347250"/>
                <a:gd name="connsiteX15" fmla="*/ 443096 w 553286"/>
                <a:gd name="connsiteY15" fmla="*/ 67471 h 347250"/>
                <a:gd name="connsiteX16" fmla="*/ 426758 w 553286"/>
                <a:gd name="connsiteY16" fmla="*/ 37720 h 347250"/>
                <a:gd name="connsiteX17" fmla="*/ 405342 w 553286"/>
                <a:gd name="connsiteY17" fmla="*/ 40557 h 347250"/>
                <a:gd name="connsiteX18" fmla="*/ 388357 w 553286"/>
                <a:gd name="connsiteY18" fmla="*/ 18645 h 347250"/>
                <a:gd name="connsiteX19" fmla="*/ 362862 w 553286"/>
                <a:gd name="connsiteY19" fmla="*/ 24586 h 347250"/>
                <a:gd name="connsiteX20" fmla="*/ 349052 w 553286"/>
                <a:gd name="connsiteY20" fmla="*/ 12925 h 347250"/>
                <a:gd name="connsiteX21" fmla="*/ 320206 w 553286"/>
                <a:gd name="connsiteY21" fmla="*/ 22928 h 347250"/>
                <a:gd name="connsiteX22" fmla="*/ 303332 w 553286"/>
                <a:gd name="connsiteY22" fmla="*/ 1273 h 347250"/>
                <a:gd name="connsiteX23" fmla="*/ 274845 w 553286"/>
                <a:gd name="connsiteY23" fmla="*/ 10659 h 347250"/>
                <a:gd name="connsiteX24" fmla="*/ 267525 w 553286"/>
                <a:gd name="connsiteY24" fmla="*/ 6670 h 347250"/>
                <a:gd name="connsiteX25" fmla="*/ 237128 w 553286"/>
                <a:gd name="connsiteY25" fmla="*/ 19114 h 347250"/>
                <a:gd name="connsiteX26" fmla="*/ 225986 w 553286"/>
                <a:gd name="connsiteY26" fmla="*/ 11377 h 347250"/>
                <a:gd name="connsiteX27" fmla="*/ 193715 w 553286"/>
                <a:gd name="connsiteY27" fmla="*/ 27856 h 347250"/>
                <a:gd name="connsiteX28" fmla="*/ 193466 w 553286"/>
                <a:gd name="connsiteY28" fmla="*/ 29007 h 347250"/>
                <a:gd name="connsiteX29" fmla="*/ 184337 w 553286"/>
                <a:gd name="connsiteY29" fmla="*/ 23397 h 347250"/>
                <a:gd name="connsiteX30" fmla="*/ 152065 w 553286"/>
                <a:gd name="connsiteY30" fmla="*/ 39986 h 347250"/>
                <a:gd name="connsiteX31" fmla="*/ 151530 w 553286"/>
                <a:gd name="connsiteY31" fmla="*/ 42289 h 347250"/>
                <a:gd name="connsiteX32" fmla="*/ 145142 w 553286"/>
                <a:gd name="connsiteY32" fmla="*/ 38908 h 347250"/>
                <a:gd name="connsiteX33" fmla="*/ 112908 w 553286"/>
                <a:gd name="connsiteY33" fmla="*/ 55423 h 347250"/>
                <a:gd name="connsiteX34" fmla="*/ 111754 w 553286"/>
                <a:gd name="connsiteY34" fmla="*/ 66394 h 347250"/>
                <a:gd name="connsiteX35" fmla="*/ 81680 w 553286"/>
                <a:gd name="connsiteY35" fmla="*/ 83415 h 347250"/>
                <a:gd name="connsiteX36" fmla="*/ 81034 w 553286"/>
                <a:gd name="connsiteY36" fmla="*/ 97839 h 347250"/>
                <a:gd name="connsiteX37" fmla="*/ 55104 w 553286"/>
                <a:gd name="connsiteY37" fmla="*/ 115469 h 347250"/>
                <a:gd name="connsiteX38" fmla="*/ 56655 w 553286"/>
                <a:gd name="connsiteY38" fmla="*/ 135834 h 347250"/>
                <a:gd name="connsiteX39" fmla="*/ 31344 w 553286"/>
                <a:gd name="connsiteY39" fmla="*/ 153464 h 347250"/>
                <a:gd name="connsiteX40" fmla="*/ 34556 w 553286"/>
                <a:gd name="connsiteY40" fmla="*/ 176380 h 347250"/>
                <a:gd name="connsiteX41" fmla="*/ 16778 w 553286"/>
                <a:gd name="connsiteY41" fmla="*/ 193328 h 347250"/>
                <a:gd name="connsiteX42" fmla="*/ 22224 w 553286"/>
                <a:gd name="connsiteY42" fmla="*/ 219054 h 347250"/>
                <a:gd name="connsiteX43" fmla="*/ 9097 w 553286"/>
                <a:gd name="connsiteY43" fmla="*/ 234206 h 347250"/>
                <a:gd name="connsiteX44" fmla="*/ 14470 w 553286"/>
                <a:gd name="connsiteY44" fmla="*/ 259932 h 347250"/>
                <a:gd name="connsiteX45" fmla="*/ 1380 w 553286"/>
                <a:gd name="connsiteY45" fmla="*/ 275038 h 347250"/>
                <a:gd name="connsiteX46" fmla="*/ 17064 w 553286"/>
                <a:gd name="connsiteY46" fmla="*/ 307672 h 347250"/>
                <a:gd name="connsiteX47" fmla="*/ 49270 w 553286"/>
                <a:gd name="connsiteY47" fmla="*/ 291120 h 347250"/>
                <a:gd name="connsiteX48" fmla="*/ 43898 w 553286"/>
                <a:gd name="connsiteY48" fmla="*/ 265366 h 347250"/>
                <a:gd name="connsiteX49" fmla="*/ 56978 w 553286"/>
                <a:gd name="connsiteY49" fmla="*/ 250288 h 347250"/>
                <a:gd name="connsiteX50" fmla="*/ 51606 w 553286"/>
                <a:gd name="connsiteY50" fmla="*/ 224488 h 347250"/>
                <a:gd name="connsiteX51" fmla="*/ 64667 w 553286"/>
                <a:gd name="connsiteY51" fmla="*/ 209410 h 347250"/>
                <a:gd name="connsiteX52" fmla="*/ 61630 w 553286"/>
                <a:gd name="connsiteY52" fmla="*/ 186457 h 347250"/>
                <a:gd name="connsiteX53" fmla="*/ 79298 w 553286"/>
                <a:gd name="connsiteY53" fmla="*/ 169583 h 347250"/>
                <a:gd name="connsiteX54" fmla="*/ 77784 w 553286"/>
                <a:gd name="connsiteY54" fmla="*/ 149218 h 347250"/>
                <a:gd name="connsiteX55" fmla="*/ 103031 w 553286"/>
                <a:gd name="connsiteY55" fmla="*/ 131551 h 347250"/>
                <a:gd name="connsiteX56" fmla="*/ 103677 w 553286"/>
                <a:gd name="connsiteY56" fmla="*/ 117090 h 347250"/>
                <a:gd name="connsiteX57" fmla="*/ 129570 w 553286"/>
                <a:gd name="connsiteY57" fmla="*/ 99460 h 347250"/>
                <a:gd name="connsiteX58" fmla="*/ 130797 w 553286"/>
                <a:gd name="connsiteY58" fmla="*/ 88481 h 347250"/>
                <a:gd name="connsiteX59" fmla="*/ 160862 w 553286"/>
                <a:gd name="connsiteY59" fmla="*/ 71506 h 347250"/>
                <a:gd name="connsiteX60" fmla="*/ 161444 w 553286"/>
                <a:gd name="connsiteY60" fmla="*/ 69203 h 347250"/>
                <a:gd name="connsiteX61" fmla="*/ 167749 w 553286"/>
                <a:gd name="connsiteY61" fmla="*/ 72546 h 347250"/>
                <a:gd name="connsiteX62" fmla="*/ 199992 w 553286"/>
                <a:gd name="connsiteY62" fmla="*/ 56068 h 347250"/>
                <a:gd name="connsiteX63" fmla="*/ 200241 w 553286"/>
                <a:gd name="connsiteY63" fmla="*/ 54880 h 347250"/>
                <a:gd name="connsiteX64" fmla="*/ 209398 w 553286"/>
                <a:gd name="connsiteY64" fmla="*/ 60388 h 347250"/>
                <a:gd name="connsiteX65" fmla="*/ 239833 w 553286"/>
                <a:gd name="connsiteY65" fmla="*/ 47972 h 347250"/>
                <a:gd name="connsiteX66" fmla="*/ 251011 w 553286"/>
                <a:gd name="connsiteY66" fmla="*/ 55783 h 347250"/>
                <a:gd name="connsiteX67" fmla="*/ 279498 w 553286"/>
                <a:gd name="connsiteY67" fmla="*/ 46314 h 347250"/>
                <a:gd name="connsiteX68" fmla="*/ 286744 w 553286"/>
                <a:gd name="connsiteY68" fmla="*/ 50385 h 347250"/>
                <a:gd name="connsiteX69" fmla="*/ 315553 w 553286"/>
                <a:gd name="connsiteY69" fmla="*/ 40345 h 347250"/>
                <a:gd name="connsiteX70" fmla="*/ 332501 w 553286"/>
                <a:gd name="connsiteY70" fmla="*/ 62000 h 347250"/>
                <a:gd name="connsiteX71" fmla="*/ 357960 w 553286"/>
                <a:gd name="connsiteY71" fmla="*/ 55958 h 347250"/>
                <a:gd name="connsiteX72" fmla="*/ 371769 w 553286"/>
                <a:gd name="connsiteY72" fmla="*/ 67692 h 347250"/>
                <a:gd name="connsiteX73" fmla="*/ 393222 w 553286"/>
                <a:gd name="connsiteY73" fmla="*/ 64883 h 347250"/>
                <a:gd name="connsiteX74" fmla="*/ 410207 w 553286"/>
                <a:gd name="connsiteY74" fmla="*/ 86832 h 347250"/>
                <a:gd name="connsiteX75" fmla="*/ 426361 w 553286"/>
                <a:gd name="connsiteY75" fmla="*/ 86648 h 347250"/>
                <a:gd name="connsiteX76" fmla="*/ 442699 w 553286"/>
                <a:gd name="connsiteY76" fmla="*/ 116372 h 347250"/>
                <a:gd name="connsiteX77" fmla="*/ 453481 w 553286"/>
                <a:gd name="connsiteY77" fmla="*/ 117412 h 347250"/>
                <a:gd name="connsiteX78" fmla="*/ 452466 w 553286"/>
                <a:gd name="connsiteY78" fmla="*/ 119678 h 347250"/>
                <a:gd name="connsiteX79" fmla="*/ 468149 w 553286"/>
                <a:gd name="connsiteY79" fmla="*/ 152239 h 347250"/>
                <a:gd name="connsiteX80" fmla="*/ 475294 w 553286"/>
                <a:gd name="connsiteY80" fmla="*/ 153390 h 347250"/>
                <a:gd name="connsiteX81" fmla="*/ 491088 w 553286"/>
                <a:gd name="connsiteY81" fmla="*/ 183473 h 347250"/>
                <a:gd name="connsiteX82" fmla="*/ 501685 w 553286"/>
                <a:gd name="connsiteY82" fmla="*/ 207034 h 347250"/>
                <a:gd name="connsiteX83" fmla="*/ 498519 w 553286"/>
                <a:gd name="connsiteY83" fmla="*/ 213334 h 347250"/>
                <a:gd name="connsiteX84" fmla="*/ 505257 w 553286"/>
                <a:gd name="connsiteY84" fmla="*/ 240607 h 347250"/>
                <a:gd name="connsiteX85" fmla="*/ 501436 w 553286"/>
                <a:gd name="connsiteY85" fmla="*/ 247875 h 347250"/>
                <a:gd name="connsiteX86" fmla="*/ 506956 w 553286"/>
                <a:gd name="connsiteY86" fmla="*/ 273813 h 347250"/>
                <a:gd name="connsiteX87" fmla="*/ 503919 w 553286"/>
                <a:gd name="connsiteY87" fmla="*/ 279754 h 347250"/>
                <a:gd name="connsiteX88" fmla="*/ 508756 w 553286"/>
                <a:gd name="connsiteY88" fmla="*/ 304936 h 347250"/>
                <a:gd name="connsiteX89" fmla="*/ 498906 w 553286"/>
                <a:gd name="connsiteY89" fmla="*/ 317177 h 347250"/>
                <a:gd name="connsiteX90" fmla="*/ 512827 w 553286"/>
                <a:gd name="connsiteY90" fmla="*/ 346099 h 347250"/>
                <a:gd name="connsiteX91" fmla="*/ 541387 w 553286"/>
                <a:gd name="connsiteY91" fmla="*/ 331380 h 347250"/>
                <a:gd name="connsiteX92" fmla="*/ 538608 w 553286"/>
                <a:gd name="connsiteY92" fmla="*/ 311052 h 34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53286" h="347250">
                  <a:moveTo>
                    <a:pt x="538608" y="311052"/>
                  </a:moveTo>
                  <a:cubicBezTo>
                    <a:pt x="544636" y="308068"/>
                    <a:pt x="549575" y="302817"/>
                    <a:pt x="551956" y="295836"/>
                  </a:cubicBezTo>
                  <a:cubicBezTo>
                    <a:pt x="555049" y="286450"/>
                    <a:pt x="552565" y="276548"/>
                    <a:pt x="546399" y="269935"/>
                  </a:cubicBezTo>
                  <a:cubicBezTo>
                    <a:pt x="547516" y="268093"/>
                    <a:pt x="548633" y="266121"/>
                    <a:pt x="549316" y="263957"/>
                  </a:cubicBezTo>
                  <a:cubicBezTo>
                    <a:pt x="552713" y="253880"/>
                    <a:pt x="549676" y="243269"/>
                    <a:pt x="542541" y="236610"/>
                  </a:cubicBezTo>
                  <a:cubicBezTo>
                    <a:pt x="544092" y="234528"/>
                    <a:pt x="545495" y="232115"/>
                    <a:pt x="546436" y="229453"/>
                  </a:cubicBezTo>
                  <a:cubicBezTo>
                    <a:pt x="550184" y="218225"/>
                    <a:pt x="546002" y="206426"/>
                    <a:pt x="536984" y="200126"/>
                  </a:cubicBezTo>
                  <a:cubicBezTo>
                    <a:pt x="538285" y="198191"/>
                    <a:pt x="539439" y="196138"/>
                    <a:pt x="540307" y="193835"/>
                  </a:cubicBezTo>
                  <a:cubicBezTo>
                    <a:pt x="544775" y="180378"/>
                    <a:pt x="537888" y="166018"/>
                    <a:pt x="524984" y="161376"/>
                  </a:cubicBezTo>
                  <a:cubicBezTo>
                    <a:pt x="526174" y="149724"/>
                    <a:pt x="519427" y="138386"/>
                    <a:pt x="508073" y="134572"/>
                  </a:cubicBezTo>
                  <a:cubicBezTo>
                    <a:pt x="505691" y="133780"/>
                    <a:pt x="503236" y="133458"/>
                    <a:pt x="500928" y="133384"/>
                  </a:cubicBezTo>
                  <a:cubicBezTo>
                    <a:pt x="504030" y="120581"/>
                    <a:pt x="497180" y="107299"/>
                    <a:pt x="484700" y="103127"/>
                  </a:cubicBezTo>
                  <a:cubicBezTo>
                    <a:pt x="481100" y="101902"/>
                    <a:pt x="477491" y="101653"/>
                    <a:pt x="473955" y="102086"/>
                  </a:cubicBezTo>
                  <a:cubicBezTo>
                    <a:pt x="474251" y="101367"/>
                    <a:pt x="474611" y="100649"/>
                    <a:pt x="474897" y="99857"/>
                  </a:cubicBezTo>
                  <a:cubicBezTo>
                    <a:pt x="479475" y="86326"/>
                    <a:pt x="472441" y="71681"/>
                    <a:pt x="459213" y="67259"/>
                  </a:cubicBezTo>
                  <a:cubicBezTo>
                    <a:pt x="453767" y="65454"/>
                    <a:pt x="448174" y="65675"/>
                    <a:pt x="443096" y="67471"/>
                  </a:cubicBezTo>
                  <a:cubicBezTo>
                    <a:pt x="445866" y="54770"/>
                    <a:pt x="439053" y="41893"/>
                    <a:pt x="426758" y="37720"/>
                  </a:cubicBezTo>
                  <a:cubicBezTo>
                    <a:pt x="419262" y="35233"/>
                    <a:pt x="411508" y="36633"/>
                    <a:pt x="405342" y="40557"/>
                  </a:cubicBezTo>
                  <a:cubicBezTo>
                    <a:pt x="404438" y="30738"/>
                    <a:pt x="398161" y="21887"/>
                    <a:pt x="388357" y="18645"/>
                  </a:cubicBezTo>
                  <a:cubicBezTo>
                    <a:pt x="379200" y="15587"/>
                    <a:pt x="369499" y="18249"/>
                    <a:pt x="362862" y="24586"/>
                  </a:cubicBezTo>
                  <a:cubicBezTo>
                    <a:pt x="359945" y="19299"/>
                    <a:pt x="355255" y="15016"/>
                    <a:pt x="349052" y="12925"/>
                  </a:cubicBezTo>
                  <a:cubicBezTo>
                    <a:pt x="338160" y="9296"/>
                    <a:pt x="326520" y="13680"/>
                    <a:pt x="320206" y="22928"/>
                  </a:cubicBezTo>
                  <a:cubicBezTo>
                    <a:pt x="319273" y="13219"/>
                    <a:pt x="312923" y="4506"/>
                    <a:pt x="303332" y="1273"/>
                  </a:cubicBezTo>
                  <a:cubicBezTo>
                    <a:pt x="292624" y="-2292"/>
                    <a:pt x="281224" y="1881"/>
                    <a:pt x="274845" y="10659"/>
                  </a:cubicBezTo>
                  <a:cubicBezTo>
                    <a:pt x="272685" y="9001"/>
                    <a:pt x="270267" y="7601"/>
                    <a:pt x="267525" y="6670"/>
                  </a:cubicBezTo>
                  <a:cubicBezTo>
                    <a:pt x="255700" y="2710"/>
                    <a:pt x="242971" y="8218"/>
                    <a:pt x="237128" y="19114"/>
                  </a:cubicBezTo>
                  <a:cubicBezTo>
                    <a:pt x="234276" y="15624"/>
                    <a:pt x="230528" y="12851"/>
                    <a:pt x="225986" y="11377"/>
                  </a:cubicBezTo>
                  <a:cubicBezTo>
                    <a:pt x="212749" y="6882"/>
                    <a:pt x="198330" y="14297"/>
                    <a:pt x="193715" y="27856"/>
                  </a:cubicBezTo>
                  <a:cubicBezTo>
                    <a:pt x="193641" y="28215"/>
                    <a:pt x="193567" y="28611"/>
                    <a:pt x="193466" y="29007"/>
                  </a:cubicBezTo>
                  <a:cubicBezTo>
                    <a:pt x="190937" y="26603"/>
                    <a:pt x="187835" y="24586"/>
                    <a:pt x="184337" y="23397"/>
                  </a:cubicBezTo>
                  <a:cubicBezTo>
                    <a:pt x="171035" y="19004"/>
                    <a:pt x="156607" y="26382"/>
                    <a:pt x="152065" y="39986"/>
                  </a:cubicBezTo>
                  <a:cubicBezTo>
                    <a:pt x="151853" y="40705"/>
                    <a:pt x="151742" y="41460"/>
                    <a:pt x="151530" y="42289"/>
                  </a:cubicBezTo>
                  <a:cubicBezTo>
                    <a:pt x="149656" y="40880"/>
                    <a:pt x="147487" y="39664"/>
                    <a:pt x="145142" y="38908"/>
                  </a:cubicBezTo>
                  <a:cubicBezTo>
                    <a:pt x="131979" y="34441"/>
                    <a:pt x="117523" y="41819"/>
                    <a:pt x="112908" y="55423"/>
                  </a:cubicBezTo>
                  <a:cubicBezTo>
                    <a:pt x="111680" y="59089"/>
                    <a:pt x="111431" y="62792"/>
                    <a:pt x="111754" y="66394"/>
                  </a:cubicBezTo>
                  <a:cubicBezTo>
                    <a:pt x="99135" y="63409"/>
                    <a:pt x="85972" y="70603"/>
                    <a:pt x="81680" y="83415"/>
                  </a:cubicBezTo>
                  <a:cubicBezTo>
                    <a:pt x="80055" y="88269"/>
                    <a:pt x="79917" y="93271"/>
                    <a:pt x="81034" y="97839"/>
                  </a:cubicBezTo>
                  <a:cubicBezTo>
                    <a:pt x="69781" y="97121"/>
                    <a:pt x="59000" y="104066"/>
                    <a:pt x="55104" y="115469"/>
                  </a:cubicBezTo>
                  <a:cubicBezTo>
                    <a:pt x="52695" y="122524"/>
                    <a:pt x="53517" y="129792"/>
                    <a:pt x="56655" y="135834"/>
                  </a:cubicBezTo>
                  <a:cubicBezTo>
                    <a:pt x="45624" y="135401"/>
                    <a:pt x="35239" y="142273"/>
                    <a:pt x="31344" y="153464"/>
                  </a:cubicBezTo>
                  <a:cubicBezTo>
                    <a:pt x="28676" y="161560"/>
                    <a:pt x="30153" y="169979"/>
                    <a:pt x="34556" y="176380"/>
                  </a:cubicBezTo>
                  <a:cubicBezTo>
                    <a:pt x="26516" y="178618"/>
                    <a:pt x="19630" y="184734"/>
                    <a:pt x="16778" y="193328"/>
                  </a:cubicBezTo>
                  <a:cubicBezTo>
                    <a:pt x="13602" y="202650"/>
                    <a:pt x="16094" y="212404"/>
                    <a:pt x="22224" y="219054"/>
                  </a:cubicBezTo>
                  <a:cubicBezTo>
                    <a:pt x="16270" y="222038"/>
                    <a:pt x="11405" y="227298"/>
                    <a:pt x="9097" y="234206"/>
                  </a:cubicBezTo>
                  <a:cubicBezTo>
                    <a:pt x="5922" y="243518"/>
                    <a:pt x="8377" y="253272"/>
                    <a:pt x="14470" y="259932"/>
                  </a:cubicBezTo>
                  <a:cubicBezTo>
                    <a:pt x="8488" y="262953"/>
                    <a:pt x="3688" y="268203"/>
                    <a:pt x="1380" y="275038"/>
                  </a:cubicBezTo>
                  <a:cubicBezTo>
                    <a:pt x="-3161" y="288605"/>
                    <a:pt x="3873" y="303214"/>
                    <a:pt x="17064" y="307672"/>
                  </a:cubicBezTo>
                  <a:cubicBezTo>
                    <a:pt x="30301" y="312065"/>
                    <a:pt x="44719" y="304724"/>
                    <a:pt x="49270" y="291120"/>
                  </a:cubicBezTo>
                  <a:cubicBezTo>
                    <a:pt x="52473" y="281807"/>
                    <a:pt x="49990" y="272016"/>
                    <a:pt x="43898" y="265366"/>
                  </a:cubicBezTo>
                  <a:cubicBezTo>
                    <a:pt x="49843" y="262373"/>
                    <a:pt x="54670" y="257086"/>
                    <a:pt x="56978" y="250288"/>
                  </a:cubicBezTo>
                  <a:cubicBezTo>
                    <a:pt x="60153" y="240893"/>
                    <a:pt x="57707" y="231148"/>
                    <a:pt x="51606" y="224488"/>
                  </a:cubicBezTo>
                  <a:cubicBezTo>
                    <a:pt x="57523" y="221467"/>
                    <a:pt x="62387" y="216245"/>
                    <a:pt x="64667" y="209410"/>
                  </a:cubicBezTo>
                  <a:cubicBezTo>
                    <a:pt x="67437" y="201314"/>
                    <a:pt x="65923" y="192895"/>
                    <a:pt x="61630" y="186457"/>
                  </a:cubicBezTo>
                  <a:cubicBezTo>
                    <a:pt x="69643" y="184191"/>
                    <a:pt x="76455" y="178112"/>
                    <a:pt x="79298" y="169583"/>
                  </a:cubicBezTo>
                  <a:cubicBezTo>
                    <a:pt x="81680" y="162527"/>
                    <a:pt x="80886" y="155260"/>
                    <a:pt x="77784" y="149218"/>
                  </a:cubicBezTo>
                  <a:cubicBezTo>
                    <a:pt x="88751" y="149614"/>
                    <a:pt x="99283" y="142779"/>
                    <a:pt x="103031" y="131551"/>
                  </a:cubicBezTo>
                  <a:cubicBezTo>
                    <a:pt x="104655" y="126734"/>
                    <a:pt x="104757" y="121732"/>
                    <a:pt x="103677" y="117090"/>
                  </a:cubicBezTo>
                  <a:cubicBezTo>
                    <a:pt x="114929" y="117845"/>
                    <a:pt x="125748" y="110937"/>
                    <a:pt x="129570" y="99460"/>
                  </a:cubicBezTo>
                  <a:cubicBezTo>
                    <a:pt x="130862" y="95785"/>
                    <a:pt x="131194" y="92083"/>
                    <a:pt x="130797" y="88481"/>
                  </a:cubicBezTo>
                  <a:cubicBezTo>
                    <a:pt x="143416" y="91475"/>
                    <a:pt x="156579" y="84272"/>
                    <a:pt x="160862" y="71506"/>
                  </a:cubicBezTo>
                  <a:cubicBezTo>
                    <a:pt x="161158" y="70713"/>
                    <a:pt x="161222" y="69884"/>
                    <a:pt x="161444" y="69203"/>
                  </a:cubicBezTo>
                  <a:cubicBezTo>
                    <a:pt x="163318" y="70529"/>
                    <a:pt x="165376" y="71754"/>
                    <a:pt x="167749" y="72546"/>
                  </a:cubicBezTo>
                  <a:cubicBezTo>
                    <a:pt x="181059" y="76968"/>
                    <a:pt x="195413" y="69636"/>
                    <a:pt x="199992" y="56068"/>
                  </a:cubicBezTo>
                  <a:cubicBezTo>
                    <a:pt x="200131" y="55672"/>
                    <a:pt x="200167" y="55276"/>
                    <a:pt x="200241" y="54880"/>
                  </a:cubicBezTo>
                  <a:cubicBezTo>
                    <a:pt x="202798" y="57293"/>
                    <a:pt x="205900" y="59274"/>
                    <a:pt x="209398" y="60388"/>
                  </a:cubicBezTo>
                  <a:cubicBezTo>
                    <a:pt x="221260" y="64376"/>
                    <a:pt x="234026" y="58905"/>
                    <a:pt x="239833" y="47972"/>
                  </a:cubicBezTo>
                  <a:cubicBezTo>
                    <a:pt x="242685" y="51463"/>
                    <a:pt x="246433" y="54272"/>
                    <a:pt x="251011" y="55783"/>
                  </a:cubicBezTo>
                  <a:cubicBezTo>
                    <a:pt x="261682" y="59338"/>
                    <a:pt x="273045" y="55166"/>
                    <a:pt x="279498" y="46314"/>
                  </a:cubicBezTo>
                  <a:cubicBezTo>
                    <a:pt x="281621" y="48009"/>
                    <a:pt x="284002" y="49446"/>
                    <a:pt x="286744" y="50385"/>
                  </a:cubicBezTo>
                  <a:cubicBezTo>
                    <a:pt x="297636" y="54014"/>
                    <a:pt x="309249" y="49630"/>
                    <a:pt x="315553" y="40345"/>
                  </a:cubicBezTo>
                  <a:cubicBezTo>
                    <a:pt x="316495" y="50091"/>
                    <a:pt x="322837" y="58767"/>
                    <a:pt x="332501" y="62000"/>
                  </a:cubicBezTo>
                  <a:cubicBezTo>
                    <a:pt x="341658" y="65132"/>
                    <a:pt x="351360" y="62396"/>
                    <a:pt x="357960" y="55958"/>
                  </a:cubicBezTo>
                  <a:cubicBezTo>
                    <a:pt x="360914" y="61355"/>
                    <a:pt x="365640" y="65675"/>
                    <a:pt x="371769" y="67692"/>
                  </a:cubicBezTo>
                  <a:cubicBezTo>
                    <a:pt x="379274" y="70244"/>
                    <a:pt x="386982" y="68871"/>
                    <a:pt x="393222" y="64883"/>
                  </a:cubicBezTo>
                  <a:cubicBezTo>
                    <a:pt x="394053" y="74739"/>
                    <a:pt x="400468" y="83553"/>
                    <a:pt x="410207" y="86832"/>
                  </a:cubicBezTo>
                  <a:cubicBezTo>
                    <a:pt x="415616" y="88665"/>
                    <a:pt x="421275" y="88417"/>
                    <a:pt x="426361" y="86648"/>
                  </a:cubicBezTo>
                  <a:cubicBezTo>
                    <a:pt x="423546" y="99276"/>
                    <a:pt x="430367" y="112236"/>
                    <a:pt x="442699" y="116372"/>
                  </a:cubicBezTo>
                  <a:cubicBezTo>
                    <a:pt x="446263" y="117597"/>
                    <a:pt x="449909" y="117845"/>
                    <a:pt x="453481" y="117412"/>
                  </a:cubicBezTo>
                  <a:cubicBezTo>
                    <a:pt x="453149" y="118168"/>
                    <a:pt x="452724" y="118849"/>
                    <a:pt x="452466" y="119678"/>
                  </a:cubicBezTo>
                  <a:cubicBezTo>
                    <a:pt x="447887" y="133209"/>
                    <a:pt x="454921" y="147817"/>
                    <a:pt x="468149" y="152239"/>
                  </a:cubicBezTo>
                  <a:cubicBezTo>
                    <a:pt x="470494" y="153031"/>
                    <a:pt x="472949" y="153316"/>
                    <a:pt x="475294" y="153390"/>
                  </a:cubicBezTo>
                  <a:cubicBezTo>
                    <a:pt x="472192" y="166055"/>
                    <a:pt x="478866" y="179153"/>
                    <a:pt x="491088" y="183473"/>
                  </a:cubicBezTo>
                  <a:cubicBezTo>
                    <a:pt x="490109" y="192831"/>
                    <a:pt x="494291" y="201784"/>
                    <a:pt x="501685" y="207034"/>
                  </a:cubicBezTo>
                  <a:cubicBezTo>
                    <a:pt x="500392" y="208950"/>
                    <a:pt x="499239" y="211031"/>
                    <a:pt x="498519" y="213334"/>
                  </a:cubicBezTo>
                  <a:cubicBezTo>
                    <a:pt x="495085" y="223411"/>
                    <a:pt x="498085" y="234022"/>
                    <a:pt x="505257" y="240607"/>
                  </a:cubicBezTo>
                  <a:cubicBezTo>
                    <a:pt x="503706" y="242800"/>
                    <a:pt x="502266" y="245176"/>
                    <a:pt x="501436" y="247875"/>
                  </a:cubicBezTo>
                  <a:cubicBezTo>
                    <a:pt x="498223" y="257307"/>
                    <a:pt x="500752" y="267162"/>
                    <a:pt x="506956" y="273813"/>
                  </a:cubicBezTo>
                  <a:cubicBezTo>
                    <a:pt x="505802" y="275655"/>
                    <a:pt x="504786" y="277561"/>
                    <a:pt x="503919" y="279754"/>
                  </a:cubicBezTo>
                  <a:cubicBezTo>
                    <a:pt x="500965" y="288789"/>
                    <a:pt x="503097" y="298175"/>
                    <a:pt x="508756" y="304936"/>
                  </a:cubicBezTo>
                  <a:cubicBezTo>
                    <a:pt x="504316" y="307598"/>
                    <a:pt x="500716" y="311844"/>
                    <a:pt x="498906" y="317177"/>
                  </a:cubicBezTo>
                  <a:cubicBezTo>
                    <a:pt x="494909" y="329225"/>
                    <a:pt x="501076" y="342175"/>
                    <a:pt x="512827" y="346099"/>
                  </a:cubicBezTo>
                  <a:cubicBezTo>
                    <a:pt x="524587" y="350060"/>
                    <a:pt x="537381" y="343474"/>
                    <a:pt x="541387" y="331380"/>
                  </a:cubicBezTo>
                  <a:cubicBezTo>
                    <a:pt x="543842" y="324224"/>
                    <a:pt x="542541" y="316744"/>
                    <a:pt x="538608" y="31105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6" name="Freeform 1415">
              <a:extLst>
                <a:ext uri="{FF2B5EF4-FFF2-40B4-BE49-F238E27FC236}">
                  <a16:creationId xmlns:a16="http://schemas.microsoft.com/office/drawing/2014/main" id="{E87867D9-BA35-EA1A-B65A-BC085AABD9EC}"/>
                </a:ext>
              </a:extLst>
            </p:cNvPr>
            <p:cNvSpPr/>
            <p:nvPr/>
          </p:nvSpPr>
          <p:spPr>
            <a:xfrm>
              <a:off x="6327384" y="-1615404"/>
              <a:ext cx="58549" cy="24595"/>
            </a:xfrm>
            <a:custGeom>
              <a:avLst/>
              <a:gdLst>
                <a:gd name="connsiteX0" fmla="*/ 58201 w 58549"/>
                <a:gd name="connsiteY0" fmla="*/ 24331 h 24595"/>
                <a:gd name="connsiteX1" fmla="*/ 30868 w 58549"/>
                <a:gd name="connsiteY1" fmla="*/ 10229 h 24595"/>
                <a:gd name="connsiteX2" fmla="*/ 259 w 58549"/>
                <a:gd name="connsiteY2" fmla="*/ 17322 h 24595"/>
                <a:gd name="connsiteX3" fmla="*/ 31736 w 58549"/>
                <a:gd name="connsiteY3" fmla="*/ 14 h 24595"/>
                <a:gd name="connsiteX4" fmla="*/ 58201 w 58549"/>
                <a:gd name="connsiteY4" fmla="*/ 24331 h 2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549" h="24595">
                  <a:moveTo>
                    <a:pt x="58201" y="24331"/>
                  </a:moveTo>
                  <a:cubicBezTo>
                    <a:pt x="55247" y="26708"/>
                    <a:pt x="46228" y="12357"/>
                    <a:pt x="30868" y="10229"/>
                  </a:cubicBezTo>
                  <a:cubicBezTo>
                    <a:pt x="15037" y="9152"/>
                    <a:pt x="1985" y="19984"/>
                    <a:pt x="259" y="17322"/>
                  </a:cubicBezTo>
                  <a:cubicBezTo>
                    <a:pt x="-1800" y="16456"/>
                    <a:pt x="8409" y="-566"/>
                    <a:pt x="31736" y="14"/>
                  </a:cubicBezTo>
                  <a:cubicBezTo>
                    <a:pt x="55358" y="4298"/>
                    <a:pt x="60001" y="24552"/>
                    <a:pt x="58201" y="2433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7" name="Freeform 1416">
              <a:extLst>
                <a:ext uri="{FF2B5EF4-FFF2-40B4-BE49-F238E27FC236}">
                  <a16:creationId xmlns:a16="http://schemas.microsoft.com/office/drawing/2014/main" id="{473B1E27-0801-1825-5D2F-50768D5D6105}"/>
                </a:ext>
              </a:extLst>
            </p:cNvPr>
            <p:cNvSpPr/>
            <p:nvPr/>
          </p:nvSpPr>
          <p:spPr>
            <a:xfrm>
              <a:off x="6083763" y="-1635396"/>
              <a:ext cx="58837" cy="23025"/>
            </a:xfrm>
            <a:custGeom>
              <a:avLst/>
              <a:gdLst>
                <a:gd name="connsiteX0" fmla="*/ 58542 w 58837"/>
                <a:gd name="connsiteY0" fmla="*/ 22705 h 23025"/>
                <a:gd name="connsiteX1" fmla="*/ 30378 w 58837"/>
                <a:gd name="connsiteY1" fmla="*/ 10215 h 23025"/>
                <a:gd name="connsiteX2" fmla="*/ 304 w 58837"/>
                <a:gd name="connsiteY2" fmla="*/ 18993 h 23025"/>
                <a:gd name="connsiteX3" fmla="*/ 30775 w 58837"/>
                <a:gd name="connsiteY3" fmla="*/ 0 h 23025"/>
                <a:gd name="connsiteX4" fmla="*/ 58542 w 58837"/>
                <a:gd name="connsiteY4" fmla="*/ 22705 h 23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37" h="23025">
                  <a:moveTo>
                    <a:pt x="58542" y="22705"/>
                  </a:moveTo>
                  <a:cubicBezTo>
                    <a:pt x="55726" y="25293"/>
                    <a:pt x="45886" y="11403"/>
                    <a:pt x="30378" y="10215"/>
                  </a:cubicBezTo>
                  <a:cubicBezTo>
                    <a:pt x="14584" y="9966"/>
                    <a:pt x="2215" y="21553"/>
                    <a:pt x="304" y="18993"/>
                  </a:cubicBezTo>
                  <a:cubicBezTo>
                    <a:pt x="-1856" y="18210"/>
                    <a:pt x="7412" y="645"/>
                    <a:pt x="30775" y="0"/>
                  </a:cubicBezTo>
                  <a:cubicBezTo>
                    <a:pt x="54572" y="2911"/>
                    <a:pt x="60305" y="22917"/>
                    <a:pt x="58542" y="2270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8" name="Freeform 1417">
              <a:extLst>
                <a:ext uri="{FF2B5EF4-FFF2-40B4-BE49-F238E27FC236}">
                  <a16:creationId xmlns:a16="http://schemas.microsoft.com/office/drawing/2014/main" id="{49B9B2AF-9EE2-AA4B-202B-075C6F7BDD41}"/>
                </a:ext>
              </a:extLst>
            </p:cNvPr>
            <p:cNvSpPr/>
            <p:nvPr/>
          </p:nvSpPr>
          <p:spPr>
            <a:xfrm>
              <a:off x="6208142" y="-1448508"/>
              <a:ext cx="32191" cy="6915"/>
            </a:xfrm>
            <a:custGeom>
              <a:avLst/>
              <a:gdLst>
                <a:gd name="connsiteX0" fmla="*/ 32131 w 32191"/>
                <a:gd name="connsiteY0" fmla="*/ 461 h 6915"/>
                <a:gd name="connsiteX1" fmla="*/ 16014 w 32191"/>
                <a:gd name="connsiteY1" fmla="*/ 6862 h 6915"/>
                <a:gd name="connsiteX2" fmla="*/ 35 w 32191"/>
                <a:gd name="connsiteY2" fmla="*/ 138 h 6915"/>
                <a:gd name="connsiteX3" fmla="*/ 16300 w 32191"/>
                <a:gd name="connsiteY3" fmla="*/ 3445 h 6915"/>
                <a:gd name="connsiteX4" fmla="*/ 32131 w 32191"/>
                <a:gd name="connsiteY4" fmla="*/ 461 h 6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91" h="6915">
                  <a:moveTo>
                    <a:pt x="32131" y="461"/>
                  </a:moveTo>
                  <a:cubicBezTo>
                    <a:pt x="32888" y="746"/>
                    <a:pt x="26537" y="7581"/>
                    <a:pt x="16014" y="6862"/>
                  </a:cubicBezTo>
                  <a:cubicBezTo>
                    <a:pt x="5952" y="5997"/>
                    <a:pt x="-537" y="820"/>
                    <a:pt x="35" y="138"/>
                  </a:cubicBezTo>
                  <a:cubicBezTo>
                    <a:pt x="543" y="-727"/>
                    <a:pt x="7355" y="2727"/>
                    <a:pt x="16300" y="3445"/>
                  </a:cubicBezTo>
                  <a:cubicBezTo>
                    <a:pt x="25244" y="4164"/>
                    <a:pt x="31448" y="-516"/>
                    <a:pt x="32131" y="461"/>
                  </a:cubicBezTo>
                </a:path>
              </a:pathLst>
            </a:custGeom>
            <a:solidFill>
              <a:srgbClr val="8F624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9" name="Freeform 1418">
              <a:extLst>
                <a:ext uri="{FF2B5EF4-FFF2-40B4-BE49-F238E27FC236}">
                  <a16:creationId xmlns:a16="http://schemas.microsoft.com/office/drawing/2014/main" id="{60AD81C9-E2A5-80C0-B5D1-534B2BF27BAA}"/>
                </a:ext>
              </a:extLst>
            </p:cNvPr>
            <p:cNvSpPr/>
            <p:nvPr/>
          </p:nvSpPr>
          <p:spPr>
            <a:xfrm>
              <a:off x="6035737" y="-1499445"/>
              <a:ext cx="69114" cy="36632"/>
            </a:xfrm>
            <a:custGeom>
              <a:avLst/>
              <a:gdLst>
                <a:gd name="connsiteX0" fmla="*/ 69100 w 69114"/>
                <a:gd name="connsiteY0" fmla="*/ 20127 h 36632"/>
                <a:gd name="connsiteX1" fmla="*/ 33580 w 69114"/>
                <a:gd name="connsiteY1" fmla="*/ 36541 h 36632"/>
                <a:gd name="connsiteX2" fmla="*/ 16 w 69114"/>
                <a:gd name="connsiteY2" fmla="*/ 16498 h 36632"/>
                <a:gd name="connsiteX3" fmla="*/ 35528 w 69114"/>
                <a:gd name="connsiteY3" fmla="*/ 93 h 36632"/>
                <a:gd name="connsiteX4" fmla="*/ 69100 w 69114"/>
                <a:gd name="connsiteY4" fmla="*/ 20127 h 36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114" h="36632">
                  <a:moveTo>
                    <a:pt x="69100" y="20127"/>
                  </a:moveTo>
                  <a:cubicBezTo>
                    <a:pt x="68565" y="30167"/>
                    <a:pt x="52697" y="37545"/>
                    <a:pt x="33580" y="36541"/>
                  </a:cubicBezTo>
                  <a:cubicBezTo>
                    <a:pt x="14509" y="35528"/>
                    <a:pt x="-565" y="26566"/>
                    <a:pt x="16" y="16498"/>
                  </a:cubicBezTo>
                  <a:cubicBezTo>
                    <a:pt x="515" y="6421"/>
                    <a:pt x="16346" y="-920"/>
                    <a:pt x="35528" y="93"/>
                  </a:cubicBezTo>
                  <a:cubicBezTo>
                    <a:pt x="54645" y="1097"/>
                    <a:pt x="69645" y="10060"/>
                    <a:pt x="69100" y="20127"/>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0" name="Freeform 1419">
              <a:extLst>
                <a:ext uri="{FF2B5EF4-FFF2-40B4-BE49-F238E27FC236}">
                  <a16:creationId xmlns:a16="http://schemas.microsoft.com/office/drawing/2014/main" id="{FC9F1CB7-DFCB-5E2D-256C-171E1FF4FE8F}"/>
                </a:ext>
              </a:extLst>
            </p:cNvPr>
            <p:cNvSpPr/>
            <p:nvPr/>
          </p:nvSpPr>
          <p:spPr>
            <a:xfrm>
              <a:off x="6337426" y="-1476727"/>
              <a:ext cx="68919" cy="37123"/>
            </a:xfrm>
            <a:custGeom>
              <a:avLst/>
              <a:gdLst>
                <a:gd name="connsiteX0" fmla="*/ 68855 w 68919"/>
                <a:gd name="connsiteY0" fmla="*/ 22490 h 37123"/>
                <a:gd name="connsiteX1" fmla="*/ 32402 w 68919"/>
                <a:gd name="connsiteY1" fmla="*/ 36703 h 37123"/>
                <a:gd name="connsiteX2" fmla="*/ 57 w 68919"/>
                <a:gd name="connsiteY2" fmla="*/ 14643 h 37123"/>
                <a:gd name="connsiteX3" fmla="*/ 36583 w 68919"/>
                <a:gd name="connsiteY3" fmla="*/ 430 h 37123"/>
                <a:gd name="connsiteX4" fmla="*/ 68855 w 68919"/>
                <a:gd name="connsiteY4" fmla="*/ 22490 h 37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19" h="37123">
                  <a:moveTo>
                    <a:pt x="68855" y="22490"/>
                  </a:moveTo>
                  <a:cubicBezTo>
                    <a:pt x="67775" y="32530"/>
                    <a:pt x="51371" y="38858"/>
                    <a:pt x="32402" y="36703"/>
                  </a:cubicBezTo>
                  <a:cubicBezTo>
                    <a:pt x="13405" y="34474"/>
                    <a:pt x="-1023" y="24572"/>
                    <a:pt x="57" y="14643"/>
                  </a:cubicBezTo>
                  <a:cubicBezTo>
                    <a:pt x="1211" y="4640"/>
                    <a:pt x="17586" y="-1762"/>
                    <a:pt x="36583" y="430"/>
                  </a:cubicBezTo>
                  <a:cubicBezTo>
                    <a:pt x="55553" y="2632"/>
                    <a:pt x="70009" y="12524"/>
                    <a:pt x="68855" y="2249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1" name="Freeform 1420">
              <a:extLst>
                <a:ext uri="{FF2B5EF4-FFF2-40B4-BE49-F238E27FC236}">
                  <a16:creationId xmlns:a16="http://schemas.microsoft.com/office/drawing/2014/main" id="{DE3AAB9F-70EC-1AA0-CB29-5C7C7CA43626}"/>
                </a:ext>
              </a:extLst>
            </p:cNvPr>
            <p:cNvSpPr/>
            <p:nvPr/>
          </p:nvSpPr>
          <p:spPr>
            <a:xfrm>
              <a:off x="6151102" y="-1415634"/>
              <a:ext cx="139035" cy="65780"/>
            </a:xfrm>
            <a:custGeom>
              <a:avLst/>
              <a:gdLst>
                <a:gd name="connsiteX0" fmla="*/ 0 w 139035"/>
                <a:gd name="connsiteY0" fmla="*/ 0 h 65780"/>
                <a:gd name="connsiteX1" fmla="*/ 70561 w 139035"/>
                <a:gd name="connsiteY1" fmla="*/ 11836 h 65780"/>
                <a:gd name="connsiteX2" fmla="*/ 139036 w 139035"/>
                <a:gd name="connsiteY2" fmla="*/ 14682 h 65780"/>
                <a:gd name="connsiteX3" fmla="*/ 55561 w 139035"/>
                <a:gd name="connsiteY3" fmla="*/ 63905 h 65780"/>
                <a:gd name="connsiteX4" fmla="*/ 0 w 139035"/>
                <a:gd name="connsiteY4" fmla="*/ 0 h 65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35" h="65780">
                  <a:moveTo>
                    <a:pt x="0" y="0"/>
                  </a:moveTo>
                  <a:cubicBezTo>
                    <a:pt x="0" y="0"/>
                    <a:pt x="34293" y="7995"/>
                    <a:pt x="70561" y="11836"/>
                  </a:cubicBezTo>
                  <a:cubicBezTo>
                    <a:pt x="103700" y="15400"/>
                    <a:pt x="139036" y="14682"/>
                    <a:pt x="139036" y="14682"/>
                  </a:cubicBezTo>
                  <a:cubicBezTo>
                    <a:pt x="139036" y="14682"/>
                    <a:pt x="123463" y="77288"/>
                    <a:pt x="55561" y="63905"/>
                  </a:cubicBezTo>
                  <a:cubicBezTo>
                    <a:pt x="8511" y="54620"/>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2" name="Freeform 1421">
              <a:extLst>
                <a:ext uri="{FF2B5EF4-FFF2-40B4-BE49-F238E27FC236}">
                  <a16:creationId xmlns:a16="http://schemas.microsoft.com/office/drawing/2014/main" id="{637CF0CD-94F8-EC6A-DFF4-9128F93F5CE8}"/>
                </a:ext>
              </a:extLst>
            </p:cNvPr>
            <p:cNvSpPr/>
            <p:nvPr/>
          </p:nvSpPr>
          <p:spPr>
            <a:xfrm>
              <a:off x="6085071" y="-1549009"/>
              <a:ext cx="39381" cy="39324"/>
            </a:xfrm>
            <a:custGeom>
              <a:avLst/>
              <a:gdLst>
                <a:gd name="connsiteX0" fmla="*/ 39381 w 39381"/>
                <a:gd name="connsiteY0" fmla="*/ 19464 h 39324"/>
                <a:gd name="connsiteX1" fmla="*/ 19840 w 39381"/>
                <a:gd name="connsiteY1" fmla="*/ 39323 h 39324"/>
                <a:gd name="connsiteX2" fmla="*/ 3 w 39381"/>
                <a:gd name="connsiteY2" fmla="*/ 19860 h 39324"/>
                <a:gd name="connsiteX3" fmla="*/ 19406 w 39381"/>
                <a:gd name="connsiteY3" fmla="*/ 2 h 39324"/>
                <a:gd name="connsiteX4" fmla="*/ 39381 w 39381"/>
                <a:gd name="connsiteY4" fmla="*/ 19464 h 39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1" h="39324">
                  <a:moveTo>
                    <a:pt x="39381" y="19464"/>
                  </a:moveTo>
                  <a:cubicBezTo>
                    <a:pt x="39455" y="30333"/>
                    <a:pt x="30769" y="39185"/>
                    <a:pt x="19840" y="39323"/>
                  </a:cubicBezTo>
                  <a:cubicBezTo>
                    <a:pt x="8947" y="39470"/>
                    <a:pt x="40" y="30692"/>
                    <a:pt x="3" y="19860"/>
                  </a:cubicBezTo>
                  <a:cubicBezTo>
                    <a:pt x="-173" y="8992"/>
                    <a:pt x="8550" y="112"/>
                    <a:pt x="19406" y="2"/>
                  </a:cubicBezTo>
                  <a:cubicBezTo>
                    <a:pt x="30335" y="-145"/>
                    <a:pt x="39234" y="8568"/>
                    <a:pt x="39381" y="1946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3" name="Freeform 1422">
              <a:extLst>
                <a:ext uri="{FF2B5EF4-FFF2-40B4-BE49-F238E27FC236}">
                  <a16:creationId xmlns:a16="http://schemas.microsoft.com/office/drawing/2014/main" id="{CDA98D37-756B-2290-1D0F-D3F32530DC7D}"/>
                </a:ext>
              </a:extLst>
            </p:cNvPr>
            <p:cNvSpPr/>
            <p:nvPr/>
          </p:nvSpPr>
          <p:spPr>
            <a:xfrm>
              <a:off x="6330522" y="-1527457"/>
              <a:ext cx="39381" cy="39289"/>
            </a:xfrm>
            <a:custGeom>
              <a:avLst/>
              <a:gdLst>
                <a:gd name="connsiteX0" fmla="*/ 39379 w 39381"/>
                <a:gd name="connsiteY0" fmla="*/ 19429 h 39289"/>
                <a:gd name="connsiteX1" fmla="*/ 19911 w 39381"/>
                <a:gd name="connsiteY1" fmla="*/ 39287 h 39289"/>
                <a:gd name="connsiteX2" fmla="*/ 0 w 39381"/>
                <a:gd name="connsiteY2" fmla="*/ 19861 h 39289"/>
                <a:gd name="connsiteX3" fmla="*/ 19514 w 39381"/>
                <a:gd name="connsiteY3" fmla="*/ 3 h 39289"/>
                <a:gd name="connsiteX4" fmla="*/ 39379 w 39381"/>
                <a:gd name="connsiteY4" fmla="*/ 19429 h 39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1" h="39289">
                  <a:moveTo>
                    <a:pt x="39379" y="19429"/>
                  </a:moveTo>
                  <a:cubicBezTo>
                    <a:pt x="39555" y="30297"/>
                    <a:pt x="30795" y="39186"/>
                    <a:pt x="19911" y="39287"/>
                  </a:cubicBezTo>
                  <a:cubicBezTo>
                    <a:pt x="9019" y="39435"/>
                    <a:pt x="148" y="30730"/>
                    <a:pt x="0" y="19861"/>
                  </a:cubicBezTo>
                  <a:cubicBezTo>
                    <a:pt x="-64" y="8993"/>
                    <a:pt x="8585" y="40"/>
                    <a:pt x="19514" y="3"/>
                  </a:cubicBezTo>
                  <a:cubicBezTo>
                    <a:pt x="30398" y="-181"/>
                    <a:pt x="39342" y="8597"/>
                    <a:pt x="39379" y="194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4" name="Freeform 1423">
              <a:extLst>
                <a:ext uri="{FF2B5EF4-FFF2-40B4-BE49-F238E27FC236}">
                  <a16:creationId xmlns:a16="http://schemas.microsoft.com/office/drawing/2014/main" id="{FF3D6981-43A9-9230-BBDB-9A546917927E}"/>
                </a:ext>
              </a:extLst>
            </p:cNvPr>
            <p:cNvSpPr/>
            <p:nvPr/>
          </p:nvSpPr>
          <p:spPr>
            <a:xfrm>
              <a:off x="6498299" y="-1624758"/>
              <a:ext cx="8817" cy="39281"/>
            </a:xfrm>
            <a:custGeom>
              <a:avLst/>
              <a:gdLst>
                <a:gd name="connsiteX0" fmla="*/ 1740 w 8817"/>
                <a:gd name="connsiteY0" fmla="*/ 39229 h 39281"/>
                <a:gd name="connsiteX1" fmla="*/ 3974 w 8817"/>
                <a:gd name="connsiteY1" fmla="*/ 19730 h 39281"/>
                <a:gd name="connsiteX2" fmla="*/ 254 w 8817"/>
                <a:gd name="connsiteY2" fmla="*/ 46 h 39281"/>
                <a:gd name="connsiteX3" fmla="*/ 8663 w 8817"/>
                <a:gd name="connsiteY3" fmla="*/ 19371 h 39281"/>
                <a:gd name="connsiteX4" fmla="*/ 1740 w 8817"/>
                <a:gd name="connsiteY4" fmla="*/ 39229 h 392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7" h="39281">
                  <a:moveTo>
                    <a:pt x="1740" y="39229"/>
                  </a:moveTo>
                  <a:cubicBezTo>
                    <a:pt x="-466" y="38115"/>
                    <a:pt x="5340" y="30230"/>
                    <a:pt x="3974" y="19730"/>
                  </a:cubicBezTo>
                  <a:cubicBezTo>
                    <a:pt x="3715" y="9009"/>
                    <a:pt x="-1150" y="765"/>
                    <a:pt x="254" y="46"/>
                  </a:cubicBezTo>
                  <a:cubicBezTo>
                    <a:pt x="909" y="-672"/>
                    <a:pt x="8192" y="6991"/>
                    <a:pt x="8663" y="19371"/>
                  </a:cubicBezTo>
                  <a:cubicBezTo>
                    <a:pt x="10066" y="31676"/>
                    <a:pt x="1444" y="40021"/>
                    <a:pt x="1740" y="3922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5" name="Freeform 1424">
              <a:extLst>
                <a:ext uri="{FF2B5EF4-FFF2-40B4-BE49-F238E27FC236}">
                  <a16:creationId xmlns:a16="http://schemas.microsoft.com/office/drawing/2014/main" id="{7F8EC282-EB95-CF7B-EFDF-8B4CF950E1E8}"/>
                </a:ext>
              </a:extLst>
            </p:cNvPr>
            <p:cNvSpPr/>
            <p:nvPr/>
          </p:nvSpPr>
          <p:spPr>
            <a:xfrm>
              <a:off x="6449478" y="-1720238"/>
              <a:ext cx="23923" cy="39477"/>
            </a:xfrm>
            <a:custGeom>
              <a:avLst/>
              <a:gdLst>
                <a:gd name="connsiteX0" fmla="*/ 20625 w 23923"/>
                <a:gd name="connsiteY0" fmla="*/ 39396 h 39477"/>
                <a:gd name="connsiteX1" fmla="*/ 15585 w 23923"/>
                <a:gd name="connsiteY1" fmla="*/ 17741 h 39477"/>
                <a:gd name="connsiteX2" fmla="*/ 40 w 23923"/>
                <a:gd name="connsiteY2" fmla="*/ 148 h 39477"/>
                <a:gd name="connsiteX3" fmla="*/ 19471 w 23923"/>
                <a:gd name="connsiteY3" fmla="*/ 15218 h 39477"/>
                <a:gd name="connsiteX4" fmla="*/ 20625 w 23923"/>
                <a:gd name="connsiteY4" fmla="*/ 39396 h 39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3" h="39477">
                  <a:moveTo>
                    <a:pt x="20625" y="39396"/>
                  </a:moveTo>
                  <a:cubicBezTo>
                    <a:pt x="19010" y="38935"/>
                    <a:pt x="23191" y="28352"/>
                    <a:pt x="15585" y="17741"/>
                  </a:cubicBezTo>
                  <a:cubicBezTo>
                    <a:pt x="8440" y="7416"/>
                    <a:pt x="-680" y="1337"/>
                    <a:pt x="40" y="148"/>
                  </a:cubicBezTo>
                  <a:cubicBezTo>
                    <a:pt x="474" y="-901"/>
                    <a:pt x="11293" y="3566"/>
                    <a:pt x="19471" y="15218"/>
                  </a:cubicBezTo>
                  <a:cubicBezTo>
                    <a:pt x="28379" y="27882"/>
                    <a:pt x="21280" y="40621"/>
                    <a:pt x="20625" y="3939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6" name="Freeform 1425">
              <a:extLst>
                <a:ext uri="{FF2B5EF4-FFF2-40B4-BE49-F238E27FC236}">
                  <a16:creationId xmlns:a16="http://schemas.microsoft.com/office/drawing/2014/main" id="{AA8A957D-4C77-499E-734D-13542B2D7381}"/>
                </a:ext>
              </a:extLst>
            </p:cNvPr>
            <p:cNvSpPr/>
            <p:nvPr/>
          </p:nvSpPr>
          <p:spPr>
            <a:xfrm>
              <a:off x="5962371" y="-1655913"/>
              <a:ext cx="14695" cy="41937"/>
            </a:xfrm>
            <a:custGeom>
              <a:avLst/>
              <a:gdLst>
                <a:gd name="connsiteX0" fmla="*/ 14609 w 14695"/>
                <a:gd name="connsiteY0" fmla="*/ 41813 h 41937"/>
                <a:gd name="connsiteX1" fmla="*/ 144 w 14695"/>
                <a:gd name="connsiteY1" fmla="*/ 23004 h 41937"/>
                <a:gd name="connsiteX2" fmla="*/ 6818 w 14695"/>
                <a:gd name="connsiteY2" fmla="*/ 42 h 41937"/>
                <a:gd name="connsiteX3" fmla="*/ 4796 w 14695"/>
                <a:gd name="connsiteY3" fmla="*/ 22387 h 41937"/>
                <a:gd name="connsiteX4" fmla="*/ 14609 w 14695"/>
                <a:gd name="connsiteY4" fmla="*/ 41813 h 41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5" h="41937">
                  <a:moveTo>
                    <a:pt x="14609" y="41813"/>
                  </a:moveTo>
                  <a:cubicBezTo>
                    <a:pt x="14747" y="42826"/>
                    <a:pt x="2341" y="37751"/>
                    <a:pt x="144" y="23004"/>
                  </a:cubicBezTo>
                  <a:cubicBezTo>
                    <a:pt x="-1084" y="8857"/>
                    <a:pt x="5913" y="-714"/>
                    <a:pt x="6818" y="42"/>
                  </a:cubicBezTo>
                  <a:cubicBezTo>
                    <a:pt x="8082" y="585"/>
                    <a:pt x="3569" y="10441"/>
                    <a:pt x="4796" y="22387"/>
                  </a:cubicBezTo>
                  <a:cubicBezTo>
                    <a:pt x="6347" y="34444"/>
                    <a:pt x="15689" y="40450"/>
                    <a:pt x="14609" y="418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7" name="Freeform 1426">
              <a:extLst>
                <a:ext uri="{FF2B5EF4-FFF2-40B4-BE49-F238E27FC236}">
                  <a16:creationId xmlns:a16="http://schemas.microsoft.com/office/drawing/2014/main" id="{E77CAEE7-4CE8-A93A-7A99-E2E395D9C2A5}"/>
                </a:ext>
              </a:extLst>
            </p:cNvPr>
            <p:cNvSpPr/>
            <p:nvPr/>
          </p:nvSpPr>
          <p:spPr>
            <a:xfrm>
              <a:off x="5944711" y="-1537258"/>
              <a:ext cx="9227" cy="29566"/>
            </a:xfrm>
            <a:custGeom>
              <a:avLst/>
              <a:gdLst>
                <a:gd name="connsiteX0" fmla="*/ 9118 w 9227"/>
                <a:gd name="connsiteY0" fmla="*/ 29341 h 29566"/>
                <a:gd name="connsiteX1" fmla="*/ 63 w 9227"/>
                <a:gd name="connsiteY1" fmla="*/ 15957 h 29566"/>
                <a:gd name="connsiteX2" fmla="*/ 3709 w 9227"/>
                <a:gd name="connsiteY2" fmla="*/ 13 h 29566"/>
                <a:gd name="connsiteX3" fmla="*/ 4715 w 9227"/>
                <a:gd name="connsiteY3" fmla="*/ 15487 h 29566"/>
                <a:gd name="connsiteX4" fmla="*/ 9118 w 9227"/>
                <a:gd name="connsiteY4" fmla="*/ 29341 h 295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27" h="29566">
                  <a:moveTo>
                    <a:pt x="9118" y="29341"/>
                  </a:moveTo>
                  <a:cubicBezTo>
                    <a:pt x="10051" y="30667"/>
                    <a:pt x="-694" y="26135"/>
                    <a:pt x="63" y="15957"/>
                  </a:cubicBezTo>
                  <a:cubicBezTo>
                    <a:pt x="-473" y="6599"/>
                    <a:pt x="2555" y="-346"/>
                    <a:pt x="3709" y="13"/>
                  </a:cubicBezTo>
                  <a:cubicBezTo>
                    <a:pt x="5038" y="299"/>
                    <a:pt x="4207" y="7391"/>
                    <a:pt x="4715" y="15487"/>
                  </a:cubicBezTo>
                  <a:cubicBezTo>
                    <a:pt x="4281" y="24339"/>
                    <a:pt x="10088" y="27148"/>
                    <a:pt x="9118" y="2934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8" name="Freeform 1427">
              <a:extLst>
                <a:ext uri="{FF2B5EF4-FFF2-40B4-BE49-F238E27FC236}">
                  <a16:creationId xmlns:a16="http://schemas.microsoft.com/office/drawing/2014/main" id="{C20A6227-6012-97D5-A1BE-70A81AF8D472}"/>
                </a:ext>
              </a:extLst>
            </p:cNvPr>
            <p:cNvSpPr/>
            <p:nvPr/>
          </p:nvSpPr>
          <p:spPr>
            <a:xfrm>
              <a:off x="6130914" y="-1802319"/>
              <a:ext cx="28174" cy="23328"/>
            </a:xfrm>
            <a:custGeom>
              <a:avLst/>
              <a:gdLst>
                <a:gd name="connsiteX0" fmla="*/ 28117 w 28174"/>
                <a:gd name="connsiteY0" fmla="*/ 21457 h 23328"/>
                <a:gd name="connsiteX1" fmla="*/ 8502 w 28174"/>
                <a:gd name="connsiteY1" fmla="*/ 18251 h 23328"/>
                <a:gd name="connsiteX2" fmla="*/ 425 w 28174"/>
                <a:gd name="connsiteY2" fmla="*/ 14 h 23328"/>
                <a:gd name="connsiteX3" fmla="*/ 11677 w 28174"/>
                <a:gd name="connsiteY3" fmla="*/ 14834 h 23328"/>
                <a:gd name="connsiteX4" fmla="*/ 28117 w 28174"/>
                <a:gd name="connsiteY4" fmla="*/ 21457 h 23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74" h="23328">
                  <a:moveTo>
                    <a:pt x="28117" y="21457"/>
                  </a:moveTo>
                  <a:cubicBezTo>
                    <a:pt x="29059" y="22138"/>
                    <a:pt x="18129" y="26780"/>
                    <a:pt x="8502" y="18251"/>
                  </a:cubicBezTo>
                  <a:cubicBezTo>
                    <a:pt x="138" y="9796"/>
                    <a:pt x="-766" y="189"/>
                    <a:pt x="425" y="14"/>
                  </a:cubicBezTo>
                  <a:cubicBezTo>
                    <a:pt x="1652" y="-382"/>
                    <a:pt x="4717" y="7889"/>
                    <a:pt x="11677" y="14834"/>
                  </a:cubicBezTo>
                  <a:cubicBezTo>
                    <a:pt x="18923" y="21530"/>
                    <a:pt x="27905" y="19734"/>
                    <a:pt x="28117" y="2145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9" name="Freeform 1428">
              <a:extLst>
                <a:ext uri="{FF2B5EF4-FFF2-40B4-BE49-F238E27FC236}">
                  <a16:creationId xmlns:a16="http://schemas.microsoft.com/office/drawing/2014/main" id="{095D58B8-6673-3FED-D0DD-8E10798D7B15}"/>
                </a:ext>
              </a:extLst>
            </p:cNvPr>
            <p:cNvSpPr/>
            <p:nvPr/>
          </p:nvSpPr>
          <p:spPr>
            <a:xfrm>
              <a:off x="6255553" y="-1813629"/>
              <a:ext cx="32960" cy="28527"/>
            </a:xfrm>
            <a:custGeom>
              <a:avLst/>
              <a:gdLst>
                <a:gd name="connsiteX0" fmla="*/ 30403 w 32960"/>
                <a:gd name="connsiteY0" fmla="*/ 28345 h 28527"/>
                <a:gd name="connsiteX1" fmla="*/ 21320 w 32960"/>
                <a:gd name="connsiteY1" fmla="*/ 9952 h 28527"/>
                <a:gd name="connsiteX2" fmla="*/ 6 w 32960"/>
                <a:gd name="connsiteY2" fmla="*/ 676 h 28527"/>
                <a:gd name="connsiteX3" fmla="*/ 23803 w 32960"/>
                <a:gd name="connsiteY3" fmla="*/ 6074 h 28527"/>
                <a:gd name="connsiteX4" fmla="*/ 30403 w 32960"/>
                <a:gd name="connsiteY4" fmla="*/ 28345 h 28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0" h="28527">
                  <a:moveTo>
                    <a:pt x="30403" y="28345"/>
                  </a:moveTo>
                  <a:cubicBezTo>
                    <a:pt x="28455" y="28272"/>
                    <a:pt x="33578" y="16104"/>
                    <a:pt x="21320" y="9952"/>
                  </a:cubicBezTo>
                  <a:cubicBezTo>
                    <a:pt x="10649" y="3697"/>
                    <a:pt x="-281" y="2150"/>
                    <a:pt x="6" y="676"/>
                  </a:cubicBezTo>
                  <a:cubicBezTo>
                    <a:pt x="6" y="-411"/>
                    <a:pt x="11507" y="-1092"/>
                    <a:pt x="23803" y="6074"/>
                  </a:cubicBezTo>
                  <a:cubicBezTo>
                    <a:pt x="38987" y="14161"/>
                    <a:pt x="30800" y="30427"/>
                    <a:pt x="30403" y="28345"/>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0" name="Freeform 1429">
              <a:extLst>
                <a:ext uri="{FF2B5EF4-FFF2-40B4-BE49-F238E27FC236}">
                  <a16:creationId xmlns:a16="http://schemas.microsoft.com/office/drawing/2014/main" id="{974C2B72-80C1-B2A6-FEC3-BAEEEC105BE7}"/>
                </a:ext>
              </a:extLst>
            </p:cNvPr>
            <p:cNvSpPr/>
            <p:nvPr/>
          </p:nvSpPr>
          <p:spPr>
            <a:xfrm>
              <a:off x="6331351" y="-1760539"/>
              <a:ext cx="55590" cy="20808"/>
            </a:xfrm>
            <a:custGeom>
              <a:avLst/>
              <a:gdLst>
                <a:gd name="connsiteX0" fmla="*/ 54123 w 55590"/>
                <a:gd name="connsiteY0" fmla="*/ 20729 h 20808"/>
                <a:gd name="connsiteX1" fmla="*/ 32135 w 55590"/>
                <a:gd name="connsiteY1" fmla="*/ 5153 h 20808"/>
                <a:gd name="connsiteX2" fmla="*/ 2 w 55590"/>
                <a:gd name="connsiteY2" fmla="*/ 3569 h 20808"/>
                <a:gd name="connsiteX3" fmla="*/ 32707 w 55590"/>
                <a:gd name="connsiteY3" fmla="*/ 511 h 20808"/>
                <a:gd name="connsiteX4" fmla="*/ 54123 w 55590"/>
                <a:gd name="connsiteY4" fmla="*/ 20729 h 20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90" h="20808">
                  <a:moveTo>
                    <a:pt x="54123" y="20729"/>
                  </a:moveTo>
                  <a:cubicBezTo>
                    <a:pt x="53984" y="19937"/>
                    <a:pt x="52831" y="5153"/>
                    <a:pt x="32135" y="5153"/>
                  </a:cubicBezTo>
                  <a:cubicBezTo>
                    <a:pt x="14790" y="3348"/>
                    <a:pt x="150" y="4969"/>
                    <a:pt x="2" y="3569"/>
                  </a:cubicBezTo>
                  <a:cubicBezTo>
                    <a:pt x="-210" y="2418"/>
                    <a:pt x="14246" y="-1359"/>
                    <a:pt x="32707" y="511"/>
                  </a:cubicBezTo>
                  <a:cubicBezTo>
                    <a:pt x="55535" y="-244"/>
                    <a:pt x="57917" y="22313"/>
                    <a:pt x="54123" y="2072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1" name="Freeform 1430">
              <a:extLst>
                <a:ext uri="{FF2B5EF4-FFF2-40B4-BE49-F238E27FC236}">
                  <a16:creationId xmlns:a16="http://schemas.microsoft.com/office/drawing/2014/main" id="{31431EBF-41AF-A78A-5CFA-4DFE4B6CECD9}"/>
                </a:ext>
              </a:extLst>
            </p:cNvPr>
            <p:cNvSpPr/>
            <p:nvPr/>
          </p:nvSpPr>
          <p:spPr>
            <a:xfrm>
              <a:off x="6480097" y="-1531139"/>
              <a:ext cx="14595" cy="34158"/>
            </a:xfrm>
            <a:custGeom>
              <a:avLst/>
              <a:gdLst>
                <a:gd name="connsiteX0" fmla="*/ 7286 w 14595"/>
                <a:gd name="connsiteY0" fmla="*/ 34117 h 34158"/>
                <a:gd name="connsiteX1" fmla="*/ 9806 w 14595"/>
                <a:gd name="connsiteY1" fmla="*/ 15631 h 34158"/>
                <a:gd name="connsiteX2" fmla="*/ 67 w 14595"/>
                <a:gd name="connsiteY2" fmla="*/ 230 h 34158"/>
                <a:gd name="connsiteX3" fmla="*/ 14421 w 14595"/>
                <a:gd name="connsiteY3" fmla="*/ 14802 h 34158"/>
                <a:gd name="connsiteX4" fmla="*/ 7286 w 14595"/>
                <a:gd name="connsiteY4" fmla="*/ 34117 h 34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95" h="34158">
                  <a:moveTo>
                    <a:pt x="7286" y="34117"/>
                  </a:moveTo>
                  <a:cubicBezTo>
                    <a:pt x="5550" y="33325"/>
                    <a:pt x="11209" y="25266"/>
                    <a:pt x="9806" y="15631"/>
                  </a:cubicBezTo>
                  <a:cubicBezTo>
                    <a:pt x="8181" y="5877"/>
                    <a:pt x="-865" y="1419"/>
                    <a:pt x="67" y="230"/>
                  </a:cubicBezTo>
                  <a:cubicBezTo>
                    <a:pt x="-145" y="-884"/>
                    <a:pt x="11643" y="1741"/>
                    <a:pt x="14421" y="14802"/>
                  </a:cubicBezTo>
                  <a:cubicBezTo>
                    <a:pt x="15898" y="27679"/>
                    <a:pt x="7498" y="34771"/>
                    <a:pt x="7286" y="3411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2" name="Freeform 1431">
              <a:extLst>
                <a:ext uri="{FF2B5EF4-FFF2-40B4-BE49-F238E27FC236}">
                  <a16:creationId xmlns:a16="http://schemas.microsoft.com/office/drawing/2014/main" id="{65397C0E-D097-471F-4334-70772F65514C}"/>
                </a:ext>
              </a:extLst>
            </p:cNvPr>
            <p:cNvSpPr/>
            <p:nvPr/>
          </p:nvSpPr>
          <p:spPr>
            <a:xfrm>
              <a:off x="6020326" y="-1760752"/>
              <a:ext cx="22502" cy="52620"/>
            </a:xfrm>
            <a:custGeom>
              <a:avLst/>
              <a:gdLst>
                <a:gd name="connsiteX0" fmla="*/ 353 w 22502"/>
                <a:gd name="connsiteY0" fmla="*/ 50666 h 52620"/>
                <a:gd name="connsiteX1" fmla="*/ 17735 w 22502"/>
                <a:gd name="connsiteY1" fmla="*/ 32382 h 52620"/>
                <a:gd name="connsiteX2" fmla="*/ 14162 w 22502"/>
                <a:gd name="connsiteY2" fmla="*/ 6 h 52620"/>
                <a:gd name="connsiteX3" fmla="*/ 22387 w 22502"/>
                <a:gd name="connsiteY3" fmla="*/ 32456 h 52620"/>
                <a:gd name="connsiteX4" fmla="*/ 353 w 22502"/>
                <a:gd name="connsiteY4" fmla="*/ 50666 h 52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02" h="52620">
                  <a:moveTo>
                    <a:pt x="353" y="50666"/>
                  </a:moveTo>
                  <a:cubicBezTo>
                    <a:pt x="-293" y="49183"/>
                    <a:pt x="19969" y="54295"/>
                    <a:pt x="17735" y="32382"/>
                  </a:cubicBezTo>
                  <a:cubicBezTo>
                    <a:pt x="17476" y="14789"/>
                    <a:pt x="12685" y="402"/>
                    <a:pt x="14162" y="6"/>
                  </a:cubicBezTo>
                  <a:cubicBezTo>
                    <a:pt x="15104" y="-325"/>
                    <a:pt x="22055" y="13316"/>
                    <a:pt x="22387" y="32456"/>
                  </a:cubicBezTo>
                  <a:cubicBezTo>
                    <a:pt x="24510" y="58366"/>
                    <a:pt x="-3432" y="52674"/>
                    <a:pt x="353" y="5066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grpSp>
          <p:nvGrpSpPr>
            <p:cNvPr id="1504" name="Group 1503">
              <a:extLst>
                <a:ext uri="{FF2B5EF4-FFF2-40B4-BE49-F238E27FC236}">
                  <a16:creationId xmlns:a16="http://schemas.microsoft.com/office/drawing/2014/main" id="{E72ADC18-8C2A-5BFA-4416-F53D1A889D8E}"/>
                </a:ext>
              </a:extLst>
            </p:cNvPr>
            <p:cNvGrpSpPr/>
            <p:nvPr/>
          </p:nvGrpSpPr>
          <p:grpSpPr>
            <a:xfrm rot="4457888">
              <a:off x="6400855" y="-1220625"/>
              <a:ext cx="314121" cy="242000"/>
              <a:chOff x="4859557" y="-1515156"/>
              <a:chExt cx="314121" cy="242000"/>
            </a:xfrm>
          </p:grpSpPr>
          <p:sp>
            <p:nvSpPr>
              <p:cNvPr id="275" name="Freeform 274">
                <a:extLst>
                  <a:ext uri="{FF2B5EF4-FFF2-40B4-BE49-F238E27FC236}">
                    <a16:creationId xmlns:a16="http://schemas.microsoft.com/office/drawing/2014/main" id="{EDCF08F2-234A-485C-9063-C9EADB7EEAEE}"/>
                  </a:ext>
                </a:extLst>
              </p:cNvPr>
              <p:cNvSpPr/>
              <p:nvPr/>
            </p:nvSpPr>
            <p:spPr>
              <a:xfrm>
                <a:off x="4859557" y="-1443044"/>
                <a:ext cx="234657" cy="169888"/>
              </a:xfrm>
              <a:custGeom>
                <a:avLst/>
                <a:gdLst>
                  <a:gd name="connsiteX0" fmla="*/ 234153 w 234657"/>
                  <a:gd name="connsiteY0" fmla="*/ 136 h 169888"/>
                  <a:gd name="connsiteX1" fmla="*/ 202713 w 234657"/>
                  <a:gd name="connsiteY1" fmla="*/ 26802 h 169888"/>
                  <a:gd name="connsiteX2" fmla="*/ 121693 w 234657"/>
                  <a:gd name="connsiteY2" fmla="*/ 85990 h 169888"/>
                  <a:gd name="connsiteX3" fmla="*/ 104 w 234657"/>
                  <a:gd name="connsiteY3" fmla="*/ 169321 h 169888"/>
                  <a:gd name="connsiteX4" fmla="*/ 132586 w 234657"/>
                  <a:gd name="connsiteY4" fmla="*/ 102321 h 169888"/>
                  <a:gd name="connsiteX5" fmla="*/ 212165 w 234657"/>
                  <a:gd name="connsiteY5" fmla="*/ 38242 h 169888"/>
                  <a:gd name="connsiteX6" fmla="*/ 234153 w 234657"/>
                  <a:gd name="connsiteY6" fmla="*/ 136 h 16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657" h="169888">
                    <a:moveTo>
                      <a:pt x="234153" y="136"/>
                    </a:moveTo>
                    <a:cubicBezTo>
                      <a:pt x="231273" y="-1439"/>
                      <a:pt x="222513" y="10830"/>
                      <a:pt x="202713" y="26802"/>
                    </a:cubicBezTo>
                    <a:cubicBezTo>
                      <a:pt x="183245" y="43068"/>
                      <a:pt x="154398" y="63857"/>
                      <a:pt x="121693" y="85990"/>
                    </a:cubicBezTo>
                    <a:cubicBezTo>
                      <a:pt x="55850" y="130028"/>
                      <a:pt x="-2813" y="164209"/>
                      <a:pt x="104" y="169321"/>
                    </a:cubicBezTo>
                    <a:cubicBezTo>
                      <a:pt x="2957" y="174322"/>
                      <a:pt x="65117" y="145787"/>
                      <a:pt x="132586" y="102321"/>
                    </a:cubicBezTo>
                    <a:cubicBezTo>
                      <a:pt x="165577" y="80915"/>
                      <a:pt x="194064" y="58063"/>
                      <a:pt x="212165" y="38242"/>
                    </a:cubicBezTo>
                    <a:cubicBezTo>
                      <a:pt x="230692" y="18595"/>
                      <a:pt x="236535" y="1325"/>
                      <a:pt x="234153" y="1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3" name="Freeform 1432">
                <a:extLst>
                  <a:ext uri="{FF2B5EF4-FFF2-40B4-BE49-F238E27FC236}">
                    <a16:creationId xmlns:a16="http://schemas.microsoft.com/office/drawing/2014/main" id="{9E2C5862-8A6F-0AC9-8454-F9569065DFD4}"/>
                  </a:ext>
                </a:extLst>
              </p:cNvPr>
              <p:cNvSpPr/>
              <p:nvPr/>
            </p:nvSpPr>
            <p:spPr>
              <a:xfrm>
                <a:off x="5080022" y="-1515156"/>
                <a:ext cx="93656" cy="89993"/>
              </a:xfrm>
              <a:custGeom>
                <a:avLst/>
                <a:gdLst>
                  <a:gd name="connsiteX0" fmla="*/ 22531 w 93656"/>
                  <a:gd name="connsiteY0" fmla="*/ 18135 h 89993"/>
                  <a:gd name="connsiteX1" fmla="*/ 86852 w 93656"/>
                  <a:gd name="connsiteY1" fmla="*/ 8896 h 89993"/>
                  <a:gd name="connsiteX2" fmla="*/ 71132 w 93656"/>
                  <a:gd name="connsiteY2" fmla="*/ 71824 h 89993"/>
                  <a:gd name="connsiteX3" fmla="*/ 6802 w 93656"/>
                  <a:gd name="connsiteY3" fmla="*/ 81100 h 89993"/>
                  <a:gd name="connsiteX4" fmla="*/ 22531 w 93656"/>
                  <a:gd name="connsiteY4" fmla="*/ 18135 h 89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56" h="89993">
                    <a:moveTo>
                      <a:pt x="22531" y="18135"/>
                    </a:moveTo>
                    <a:cubicBezTo>
                      <a:pt x="44630" y="-1798"/>
                      <a:pt x="73403" y="-5933"/>
                      <a:pt x="86852" y="8896"/>
                    </a:cubicBezTo>
                    <a:cubicBezTo>
                      <a:pt x="100264" y="23716"/>
                      <a:pt x="93240" y="51920"/>
                      <a:pt x="71132" y="71824"/>
                    </a:cubicBezTo>
                    <a:cubicBezTo>
                      <a:pt x="49033" y="91793"/>
                      <a:pt x="20223" y="95929"/>
                      <a:pt x="6802" y="81100"/>
                    </a:cubicBezTo>
                    <a:cubicBezTo>
                      <a:pt x="-6611" y="66243"/>
                      <a:pt x="423" y="38067"/>
                      <a:pt x="22531" y="1813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1434" name="Freeform 1433">
              <a:extLst>
                <a:ext uri="{FF2B5EF4-FFF2-40B4-BE49-F238E27FC236}">
                  <a16:creationId xmlns:a16="http://schemas.microsoft.com/office/drawing/2014/main" id="{85253663-36C4-8D41-B8A6-ABA6B4CD0478}"/>
                </a:ext>
              </a:extLst>
            </p:cNvPr>
            <p:cNvSpPr/>
            <p:nvPr/>
          </p:nvSpPr>
          <p:spPr>
            <a:xfrm>
              <a:off x="5668372" y="-1138831"/>
              <a:ext cx="107815" cy="72470"/>
            </a:xfrm>
            <a:custGeom>
              <a:avLst/>
              <a:gdLst>
                <a:gd name="connsiteX0" fmla="*/ 52479 w 107815"/>
                <a:gd name="connsiteY0" fmla="*/ 65 h 72470"/>
                <a:gd name="connsiteX1" fmla="*/ 107799 w 107815"/>
                <a:gd name="connsiteY1" fmla="*/ 34173 h 72470"/>
                <a:gd name="connsiteX2" fmla="*/ 55257 w 107815"/>
                <a:gd name="connsiteY2" fmla="*/ 72416 h 72470"/>
                <a:gd name="connsiteX3" fmla="*/ 19 w 107815"/>
                <a:gd name="connsiteY3" fmla="*/ 38271 h 72470"/>
                <a:gd name="connsiteX4" fmla="*/ 52479 w 107815"/>
                <a:gd name="connsiteY4" fmla="*/ 65 h 72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15" h="72470">
                  <a:moveTo>
                    <a:pt x="52479" y="65"/>
                  </a:moveTo>
                  <a:cubicBezTo>
                    <a:pt x="82267" y="-1123"/>
                    <a:pt x="107005" y="14167"/>
                    <a:pt x="107799" y="34173"/>
                  </a:cubicBezTo>
                  <a:cubicBezTo>
                    <a:pt x="108519" y="54142"/>
                    <a:pt x="85008" y="71228"/>
                    <a:pt x="55257" y="72416"/>
                  </a:cubicBezTo>
                  <a:cubicBezTo>
                    <a:pt x="25478" y="73503"/>
                    <a:pt x="703" y="58204"/>
                    <a:pt x="19" y="38271"/>
                  </a:cubicBezTo>
                  <a:cubicBezTo>
                    <a:pt x="-774" y="18266"/>
                    <a:pt x="22774" y="1143"/>
                    <a:pt x="52479" y="6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5" name="Freeform 1434">
              <a:extLst>
                <a:ext uri="{FF2B5EF4-FFF2-40B4-BE49-F238E27FC236}">
                  <a16:creationId xmlns:a16="http://schemas.microsoft.com/office/drawing/2014/main" id="{8200242D-89D4-F513-EE14-0DC99B5469DA}"/>
                </a:ext>
              </a:extLst>
            </p:cNvPr>
            <p:cNvSpPr/>
            <p:nvPr/>
          </p:nvSpPr>
          <p:spPr>
            <a:xfrm>
              <a:off x="4533358" y="-1150343"/>
              <a:ext cx="221573" cy="262027"/>
            </a:xfrm>
            <a:custGeom>
              <a:avLst/>
              <a:gdLst>
                <a:gd name="connsiteX0" fmla="*/ 221573 w 221573"/>
                <a:gd name="connsiteY0" fmla="*/ 261495 h 262027"/>
                <a:gd name="connsiteX1" fmla="*/ 75790 w 221573"/>
                <a:gd name="connsiteY1" fmla="*/ 123332 h 262027"/>
                <a:gd name="connsiteX2" fmla="*/ 355 w 221573"/>
                <a:gd name="connsiteY2" fmla="*/ 100 h 262027"/>
                <a:gd name="connsiteX3" fmla="*/ 90033 w 221573"/>
                <a:gd name="connsiteY3" fmla="*/ 112537 h 262027"/>
                <a:gd name="connsiteX4" fmla="*/ 221573 w 221573"/>
                <a:gd name="connsiteY4" fmla="*/ 261495 h 262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573" h="262027">
                  <a:moveTo>
                    <a:pt x="221573" y="261495"/>
                  </a:moveTo>
                  <a:cubicBezTo>
                    <a:pt x="217281" y="269370"/>
                    <a:pt x="122305" y="188416"/>
                    <a:pt x="75790" y="123332"/>
                  </a:cubicBezTo>
                  <a:cubicBezTo>
                    <a:pt x="27540" y="59538"/>
                    <a:pt x="-3715" y="2689"/>
                    <a:pt x="355" y="100"/>
                  </a:cubicBezTo>
                  <a:cubicBezTo>
                    <a:pt x="4574" y="-2599"/>
                    <a:pt x="42365" y="49572"/>
                    <a:pt x="90033" y="112537"/>
                  </a:cubicBezTo>
                  <a:cubicBezTo>
                    <a:pt x="136585" y="177151"/>
                    <a:pt x="221536" y="260049"/>
                    <a:pt x="221573" y="2614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6" name="Freeform 1435">
              <a:extLst>
                <a:ext uri="{FF2B5EF4-FFF2-40B4-BE49-F238E27FC236}">
                  <a16:creationId xmlns:a16="http://schemas.microsoft.com/office/drawing/2014/main" id="{AB03F8AA-776E-DF50-FBCC-363AE30EFE48}"/>
                </a:ext>
              </a:extLst>
            </p:cNvPr>
            <p:cNvSpPr/>
            <p:nvPr/>
          </p:nvSpPr>
          <p:spPr>
            <a:xfrm>
              <a:off x="4020369" y="-1126606"/>
              <a:ext cx="203576" cy="265888"/>
            </a:xfrm>
            <a:custGeom>
              <a:avLst/>
              <a:gdLst>
                <a:gd name="connsiteX0" fmla="*/ 995 w 203576"/>
                <a:gd name="connsiteY0" fmla="*/ 265888 h 265888"/>
                <a:gd name="connsiteX1" fmla="*/ 121753 w 203576"/>
                <a:gd name="connsiteY1" fmla="*/ 100489 h 265888"/>
                <a:gd name="connsiteX2" fmla="*/ 203353 w 203576"/>
                <a:gd name="connsiteY2" fmla="*/ 220 h 265888"/>
                <a:gd name="connsiteX3" fmla="*/ 108159 w 203576"/>
                <a:gd name="connsiteY3" fmla="*/ 88874 h 265888"/>
                <a:gd name="connsiteX4" fmla="*/ 995 w 203576"/>
                <a:gd name="connsiteY4" fmla="*/ 265888 h 265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576" h="265888">
                  <a:moveTo>
                    <a:pt x="995" y="265888"/>
                  </a:moveTo>
                  <a:cubicBezTo>
                    <a:pt x="1391" y="264847"/>
                    <a:pt x="73363" y="153525"/>
                    <a:pt x="121753" y="100489"/>
                  </a:cubicBezTo>
                  <a:cubicBezTo>
                    <a:pt x="168088" y="46772"/>
                    <a:pt x="206887" y="3812"/>
                    <a:pt x="203353" y="220"/>
                  </a:cubicBezTo>
                  <a:cubicBezTo>
                    <a:pt x="200000" y="-3234"/>
                    <a:pt x="155287" y="34364"/>
                    <a:pt x="108159" y="88874"/>
                  </a:cubicBezTo>
                  <a:cubicBezTo>
                    <a:pt x="59337" y="141616"/>
                    <a:pt x="-9066" y="263843"/>
                    <a:pt x="995" y="26588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7" name="Freeform 1436">
              <a:extLst>
                <a:ext uri="{FF2B5EF4-FFF2-40B4-BE49-F238E27FC236}">
                  <a16:creationId xmlns:a16="http://schemas.microsoft.com/office/drawing/2014/main" id="{69B500EC-6FEF-5464-FCCD-205A25DB649E}"/>
                </a:ext>
              </a:extLst>
            </p:cNvPr>
            <p:cNvSpPr/>
            <p:nvPr/>
          </p:nvSpPr>
          <p:spPr>
            <a:xfrm>
              <a:off x="4281198" y="-767634"/>
              <a:ext cx="36058" cy="472562"/>
            </a:xfrm>
            <a:custGeom>
              <a:avLst/>
              <a:gdLst>
                <a:gd name="connsiteX0" fmla="*/ 1479 w 36058"/>
                <a:gd name="connsiteY0" fmla="*/ 472562 h 472562"/>
                <a:gd name="connsiteX1" fmla="*/ 18137 w 36058"/>
                <a:gd name="connsiteY1" fmla="*/ 237355 h 472562"/>
                <a:gd name="connsiteX2" fmla="*/ 17236 w 36058"/>
                <a:gd name="connsiteY2" fmla="*/ 0 h 472562"/>
                <a:gd name="connsiteX3" fmla="*/ 36059 w 36058"/>
                <a:gd name="connsiteY3" fmla="*/ 236710 h 472562"/>
                <a:gd name="connsiteX4" fmla="*/ 1479 w 36058"/>
                <a:gd name="connsiteY4" fmla="*/ 472562 h 472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58" h="472562">
                  <a:moveTo>
                    <a:pt x="1479" y="472562"/>
                  </a:moveTo>
                  <a:cubicBezTo>
                    <a:pt x="-5625" y="472093"/>
                    <a:pt x="15000" y="365698"/>
                    <a:pt x="18137" y="237355"/>
                  </a:cubicBezTo>
                  <a:cubicBezTo>
                    <a:pt x="13126" y="106496"/>
                    <a:pt x="12224" y="212"/>
                    <a:pt x="17236" y="0"/>
                  </a:cubicBezTo>
                  <a:cubicBezTo>
                    <a:pt x="22104" y="-184"/>
                    <a:pt x="30974" y="105676"/>
                    <a:pt x="36059" y="236710"/>
                  </a:cubicBezTo>
                  <a:cubicBezTo>
                    <a:pt x="32669" y="370341"/>
                    <a:pt x="4111" y="472848"/>
                    <a:pt x="1479" y="47256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8" name="Freeform 1437">
              <a:extLst>
                <a:ext uri="{FF2B5EF4-FFF2-40B4-BE49-F238E27FC236}">
                  <a16:creationId xmlns:a16="http://schemas.microsoft.com/office/drawing/2014/main" id="{97D2F5B5-670F-23C0-BAC7-D01C55F428B5}"/>
                </a:ext>
              </a:extLst>
            </p:cNvPr>
            <p:cNvSpPr/>
            <p:nvPr/>
          </p:nvSpPr>
          <p:spPr>
            <a:xfrm>
              <a:off x="4434518" y="-779866"/>
              <a:ext cx="30041" cy="486121"/>
            </a:xfrm>
            <a:custGeom>
              <a:avLst/>
              <a:gdLst>
                <a:gd name="connsiteX0" fmla="*/ 28162 w 30041"/>
                <a:gd name="connsiteY0" fmla="*/ 486121 h 486121"/>
                <a:gd name="connsiteX1" fmla="*/ 0 w 30041"/>
                <a:gd name="connsiteY1" fmla="*/ 243259 h 486121"/>
                <a:gd name="connsiteX2" fmla="*/ 25673 w 30041"/>
                <a:gd name="connsiteY2" fmla="*/ 1 h 486121"/>
                <a:gd name="connsiteX3" fmla="*/ 17921 w 30041"/>
                <a:gd name="connsiteY3" fmla="*/ 242937 h 486121"/>
                <a:gd name="connsiteX4" fmla="*/ 28162 w 30041"/>
                <a:gd name="connsiteY4" fmla="*/ 486121 h 486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41" h="486121">
                  <a:moveTo>
                    <a:pt x="28162" y="486121"/>
                  </a:moveTo>
                  <a:cubicBezTo>
                    <a:pt x="23654" y="486305"/>
                    <a:pt x="8834" y="378723"/>
                    <a:pt x="0" y="243259"/>
                  </a:cubicBezTo>
                  <a:cubicBezTo>
                    <a:pt x="2957" y="107114"/>
                    <a:pt x="21706" y="-322"/>
                    <a:pt x="25673" y="1"/>
                  </a:cubicBezTo>
                  <a:cubicBezTo>
                    <a:pt x="31587" y="286"/>
                    <a:pt x="20769" y="109739"/>
                    <a:pt x="17921" y="242937"/>
                  </a:cubicBezTo>
                  <a:cubicBezTo>
                    <a:pt x="26539" y="376171"/>
                    <a:pt x="33534" y="485909"/>
                    <a:pt x="28162" y="48612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9" name="Freeform 1438">
              <a:extLst>
                <a:ext uri="{FF2B5EF4-FFF2-40B4-BE49-F238E27FC236}">
                  <a16:creationId xmlns:a16="http://schemas.microsoft.com/office/drawing/2014/main" id="{FE29D286-251B-AE1D-9198-70419561178E}"/>
                </a:ext>
              </a:extLst>
            </p:cNvPr>
            <p:cNvSpPr/>
            <p:nvPr/>
          </p:nvSpPr>
          <p:spPr>
            <a:xfrm>
              <a:off x="4409397" y="-306733"/>
              <a:ext cx="99653" cy="84462"/>
            </a:xfrm>
            <a:custGeom>
              <a:avLst/>
              <a:gdLst>
                <a:gd name="connsiteX0" fmla="*/ 51190 w 99653"/>
                <a:gd name="connsiteY0" fmla="*/ 1 h 84462"/>
                <a:gd name="connsiteX1" fmla="*/ 23 w 99653"/>
                <a:gd name="connsiteY1" fmla="*/ 76782 h 84462"/>
                <a:gd name="connsiteX2" fmla="*/ 99652 w 99653"/>
                <a:gd name="connsiteY2" fmla="*/ 74765 h 84462"/>
                <a:gd name="connsiteX3" fmla="*/ 51190 w 99653"/>
                <a:gd name="connsiteY3" fmla="*/ 1 h 84462"/>
              </a:gdLst>
              <a:ahLst/>
              <a:cxnLst>
                <a:cxn ang="0">
                  <a:pos x="connsiteX0" y="connsiteY0"/>
                </a:cxn>
                <a:cxn ang="0">
                  <a:pos x="connsiteX1" y="connsiteY1"/>
                </a:cxn>
                <a:cxn ang="0">
                  <a:pos x="connsiteX2" y="connsiteY2"/>
                </a:cxn>
                <a:cxn ang="0">
                  <a:pos x="connsiteX3" y="connsiteY3"/>
                </a:cxn>
              </a:cxnLst>
              <a:rect l="l" t="t" r="r" b="b"/>
              <a:pathLst>
                <a:path w="99653" h="84462">
                  <a:moveTo>
                    <a:pt x="51190" y="1"/>
                  </a:moveTo>
                  <a:cubicBezTo>
                    <a:pt x="38173" y="-285"/>
                    <a:pt x="-1094" y="65269"/>
                    <a:pt x="23" y="76782"/>
                  </a:cubicBezTo>
                  <a:cubicBezTo>
                    <a:pt x="1105" y="88296"/>
                    <a:pt x="99472" y="86242"/>
                    <a:pt x="99652" y="74765"/>
                  </a:cubicBezTo>
                  <a:cubicBezTo>
                    <a:pt x="99868" y="63325"/>
                    <a:pt x="69075" y="287"/>
                    <a:pt x="51190" y="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0" name="Freeform 1439">
              <a:extLst>
                <a:ext uri="{FF2B5EF4-FFF2-40B4-BE49-F238E27FC236}">
                  <a16:creationId xmlns:a16="http://schemas.microsoft.com/office/drawing/2014/main" id="{EDFE2B82-A8F2-B7FD-9AA9-B3C049A546FE}"/>
                </a:ext>
              </a:extLst>
            </p:cNvPr>
            <p:cNvSpPr/>
            <p:nvPr/>
          </p:nvSpPr>
          <p:spPr>
            <a:xfrm>
              <a:off x="4227124" y="-304614"/>
              <a:ext cx="99689" cy="84463"/>
            </a:xfrm>
            <a:custGeom>
              <a:avLst/>
              <a:gdLst>
                <a:gd name="connsiteX0" fmla="*/ 51190 w 99689"/>
                <a:gd name="connsiteY0" fmla="*/ 1 h 84463"/>
                <a:gd name="connsiteX1" fmla="*/ 23 w 99689"/>
                <a:gd name="connsiteY1" fmla="*/ 76819 h 84463"/>
                <a:gd name="connsiteX2" fmla="*/ 99688 w 99689"/>
                <a:gd name="connsiteY2" fmla="*/ 74811 h 84463"/>
                <a:gd name="connsiteX3" fmla="*/ 51190 w 99689"/>
                <a:gd name="connsiteY3" fmla="*/ 1 h 84463"/>
              </a:gdLst>
              <a:ahLst/>
              <a:cxnLst>
                <a:cxn ang="0">
                  <a:pos x="connsiteX0" y="connsiteY0"/>
                </a:cxn>
                <a:cxn ang="0">
                  <a:pos x="connsiteX1" y="connsiteY1"/>
                </a:cxn>
                <a:cxn ang="0">
                  <a:pos x="connsiteX2" y="connsiteY2"/>
                </a:cxn>
                <a:cxn ang="0">
                  <a:pos x="connsiteX3" y="connsiteY3"/>
                </a:cxn>
              </a:cxnLst>
              <a:rect l="l" t="t" r="r" b="b"/>
              <a:pathLst>
                <a:path w="99689" h="84463">
                  <a:moveTo>
                    <a:pt x="51190" y="1"/>
                  </a:moveTo>
                  <a:cubicBezTo>
                    <a:pt x="38173" y="-248"/>
                    <a:pt x="-1094" y="65342"/>
                    <a:pt x="23" y="76819"/>
                  </a:cubicBezTo>
                  <a:cubicBezTo>
                    <a:pt x="1069" y="88296"/>
                    <a:pt x="99472" y="86214"/>
                    <a:pt x="99688" y="74811"/>
                  </a:cubicBezTo>
                  <a:cubicBezTo>
                    <a:pt x="99868" y="63297"/>
                    <a:pt x="69075" y="332"/>
                    <a:pt x="51190" y="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1" name="Freeform 1440">
              <a:extLst>
                <a:ext uri="{FF2B5EF4-FFF2-40B4-BE49-F238E27FC236}">
                  <a16:creationId xmlns:a16="http://schemas.microsoft.com/office/drawing/2014/main" id="{F4F5296C-D587-B36A-8E58-94ADF6BDC1EE}"/>
                </a:ext>
              </a:extLst>
            </p:cNvPr>
            <p:cNvSpPr/>
            <p:nvPr/>
          </p:nvSpPr>
          <p:spPr>
            <a:xfrm>
              <a:off x="4104189" y="-1013757"/>
              <a:ext cx="549276" cy="417521"/>
            </a:xfrm>
            <a:custGeom>
              <a:avLst/>
              <a:gdLst>
                <a:gd name="connsiteX0" fmla="*/ 110807 w 549276"/>
                <a:gd name="connsiteY0" fmla="*/ 68889 h 417521"/>
                <a:gd name="connsiteX1" fmla="*/ 0 w 549276"/>
                <a:gd name="connsiteY1" fmla="*/ 350464 h 417521"/>
                <a:gd name="connsiteX2" fmla="*/ 276457 w 549276"/>
                <a:gd name="connsiteY2" fmla="*/ 417316 h 417521"/>
                <a:gd name="connsiteX3" fmla="*/ 549277 w 549276"/>
                <a:gd name="connsiteY3" fmla="*/ 351975 h 417521"/>
                <a:gd name="connsiteX4" fmla="*/ 488335 w 549276"/>
                <a:gd name="connsiteY4" fmla="*/ 234389 h 417521"/>
                <a:gd name="connsiteX5" fmla="*/ 436374 w 549276"/>
                <a:gd name="connsiteY5" fmla="*/ 70795 h 417521"/>
                <a:gd name="connsiteX6" fmla="*/ 110807 w 549276"/>
                <a:gd name="connsiteY6" fmla="*/ 68889 h 41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9276" h="417521">
                  <a:moveTo>
                    <a:pt x="110807" y="68889"/>
                  </a:moveTo>
                  <a:cubicBezTo>
                    <a:pt x="110807" y="68889"/>
                    <a:pt x="46046" y="302577"/>
                    <a:pt x="0" y="350464"/>
                  </a:cubicBezTo>
                  <a:cubicBezTo>
                    <a:pt x="0" y="350464"/>
                    <a:pt x="122742" y="412923"/>
                    <a:pt x="276457" y="417316"/>
                  </a:cubicBezTo>
                  <a:cubicBezTo>
                    <a:pt x="434103" y="421775"/>
                    <a:pt x="549277" y="351975"/>
                    <a:pt x="549277" y="351975"/>
                  </a:cubicBezTo>
                  <a:cubicBezTo>
                    <a:pt x="549277" y="351975"/>
                    <a:pt x="505467" y="308803"/>
                    <a:pt x="488335" y="234389"/>
                  </a:cubicBezTo>
                  <a:cubicBezTo>
                    <a:pt x="474092" y="172584"/>
                    <a:pt x="443879" y="111701"/>
                    <a:pt x="436374" y="70795"/>
                  </a:cubicBezTo>
                  <a:cubicBezTo>
                    <a:pt x="419786" y="-19406"/>
                    <a:pt x="134065" y="-27033"/>
                    <a:pt x="110807" y="6888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2" name="Freeform 1441">
              <a:extLst>
                <a:ext uri="{FF2B5EF4-FFF2-40B4-BE49-F238E27FC236}">
                  <a16:creationId xmlns:a16="http://schemas.microsoft.com/office/drawing/2014/main" id="{2CD03639-6E80-B616-B5B0-24706A8B2119}"/>
                </a:ext>
              </a:extLst>
            </p:cNvPr>
            <p:cNvSpPr/>
            <p:nvPr/>
          </p:nvSpPr>
          <p:spPr>
            <a:xfrm>
              <a:off x="4126906" y="-1228500"/>
              <a:ext cx="140531" cy="186584"/>
            </a:xfrm>
            <a:custGeom>
              <a:avLst/>
              <a:gdLst>
                <a:gd name="connsiteX0" fmla="*/ 113510 w 140531"/>
                <a:gd name="connsiteY0" fmla="*/ 137115 h 186584"/>
                <a:gd name="connsiteX1" fmla="*/ 128979 w 140531"/>
                <a:gd name="connsiteY1" fmla="*/ 104 h 186584"/>
                <a:gd name="connsiteX2" fmla="*/ 53834 w 140531"/>
                <a:gd name="connsiteY2" fmla="*/ 50404 h 186584"/>
                <a:gd name="connsiteX3" fmla="*/ 0 w 140531"/>
                <a:gd name="connsiteY3" fmla="*/ 111499 h 186584"/>
                <a:gd name="connsiteX4" fmla="*/ 76551 w 140531"/>
                <a:gd name="connsiteY4" fmla="*/ 186448 h 186584"/>
                <a:gd name="connsiteX5" fmla="*/ 113510 w 140531"/>
                <a:gd name="connsiteY5" fmla="*/ 137115 h 18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531" h="186584">
                  <a:moveTo>
                    <a:pt x="113510" y="137115"/>
                  </a:moveTo>
                  <a:cubicBezTo>
                    <a:pt x="136587" y="82973"/>
                    <a:pt x="152418" y="1153"/>
                    <a:pt x="128979" y="104"/>
                  </a:cubicBezTo>
                  <a:cubicBezTo>
                    <a:pt x="96671" y="-1370"/>
                    <a:pt x="74676" y="12768"/>
                    <a:pt x="53834" y="50404"/>
                  </a:cubicBezTo>
                  <a:cubicBezTo>
                    <a:pt x="33065" y="87975"/>
                    <a:pt x="0" y="111499"/>
                    <a:pt x="0" y="111499"/>
                  </a:cubicBezTo>
                  <a:cubicBezTo>
                    <a:pt x="0" y="111499"/>
                    <a:pt x="32380" y="190298"/>
                    <a:pt x="76551" y="186448"/>
                  </a:cubicBezTo>
                  <a:cubicBezTo>
                    <a:pt x="76551" y="186448"/>
                    <a:pt x="103955" y="159571"/>
                    <a:pt x="113510" y="13711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3" name="Freeform 1442">
              <a:extLst>
                <a:ext uri="{FF2B5EF4-FFF2-40B4-BE49-F238E27FC236}">
                  <a16:creationId xmlns:a16="http://schemas.microsoft.com/office/drawing/2014/main" id="{C818CD87-73F9-7C61-A67F-AA51B4E54BDC}"/>
                </a:ext>
              </a:extLst>
            </p:cNvPr>
            <p:cNvSpPr/>
            <p:nvPr/>
          </p:nvSpPr>
          <p:spPr>
            <a:xfrm>
              <a:off x="4483467" y="-1235997"/>
              <a:ext cx="137542" cy="182296"/>
            </a:xfrm>
            <a:custGeom>
              <a:avLst/>
              <a:gdLst>
                <a:gd name="connsiteX0" fmla="*/ 15919 w 137542"/>
                <a:gd name="connsiteY0" fmla="*/ 11 h 182296"/>
                <a:gd name="connsiteX1" fmla="*/ 88176 w 137542"/>
                <a:gd name="connsiteY1" fmla="*/ 58766 h 182296"/>
                <a:gd name="connsiteX2" fmla="*/ 137543 w 137542"/>
                <a:gd name="connsiteY2" fmla="*/ 126623 h 182296"/>
                <a:gd name="connsiteX3" fmla="*/ 56588 w 137542"/>
                <a:gd name="connsiteY3" fmla="*/ 182284 h 182296"/>
                <a:gd name="connsiteX4" fmla="*/ 15919 w 137542"/>
                <a:gd name="connsiteY4" fmla="*/ 11 h 182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542" h="182296">
                  <a:moveTo>
                    <a:pt x="15919" y="11"/>
                  </a:moveTo>
                  <a:cubicBezTo>
                    <a:pt x="49240" y="1558"/>
                    <a:pt x="70471" y="18183"/>
                    <a:pt x="88176" y="58766"/>
                  </a:cubicBezTo>
                  <a:cubicBezTo>
                    <a:pt x="105881" y="99313"/>
                    <a:pt x="137543" y="126623"/>
                    <a:pt x="137543" y="126623"/>
                  </a:cubicBezTo>
                  <a:cubicBezTo>
                    <a:pt x="137543" y="126623"/>
                    <a:pt x="107395" y="180561"/>
                    <a:pt x="56588" y="182284"/>
                  </a:cubicBezTo>
                  <a:cubicBezTo>
                    <a:pt x="5823" y="184089"/>
                    <a:pt x="-18192" y="-1611"/>
                    <a:pt x="15919" y="1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4" name="Freeform 1443">
              <a:extLst>
                <a:ext uri="{FF2B5EF4-FFF2-40B4-BE49-F238E27FC236}">
                  <a16:creationId xmlns:a16="http://schemas.microsoft.com/office/drawing/2014/main" id="{3A19DF91-DE9D-4200-82FC-8D9CA814F39C}"/>
                </a:ext>
              </a:extLst>
            </p:cNvPr>
            <p:cNvSpPr/>
            <p:nvPr/>
          </p:nvSpPr>
          <p:spPr>
            <a:xfrm>
              <a:off x="4110499" y="-1255047"/>
              <a:ext cx="531926" cy="609879"/>
            </a:xfrm>
            <a:custGeom>
              <a:avLst/>
              <a:gdLst>
                <a:gd name="connsiteX0" fmla="*/ 275232 w 531926"/>
                <a:gd name="connsiteY0" fmla="*/ 609853 h 609879"/>
                <a:gd name="connsiteX1" fmla="*/ 531927 w 531926"/>
                <a:gd name="connsiteY1" fmla="*/ 554735 h 609879"/>
                <a:gd name="connsiteX2" fmla="*/ 430212 w 531926"/>
                <a:gd name="connsiteY2" fmla="*/ 261785 h 609879"/>
                <a:gd name="connsiteX3" fmla="*/ 392781 w 531926"/>
                <a:gd name="connsiteY3" fmla="*/ 19567 h 609879"/>
                <a:gd name="connsiteX4" fmla="*/ 262106 w 531926"/>
                <a:gd name="connsiteY4" fmla="*/ 1358 h 609879"/>
                <a:gd name="connsiteX5" fmla="*/ 146324 w 531926"/>
                <a:gd name="connsiteY5" fmla="*/ 27700 h 609879"/>
                <a:gd name="connsiteX6" fmla="*/ 98222 w 531926"/>
                <a:gd name="connsiteY6" fmla="*/ 279018 h 609879"/>
                <a:gd name="connsiteX7" fmla="*/ 0 w 531926"/>
                <a:gd name="connsiteY7" fmla="*/ 545663 h 609879"/>
                <a:gd name="connsiteX8" fmla="*/ 275232 w 531926"/>
                <a:gd name="connsiteY8" fmla="*/ 609853 h 609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1926" h="609879">
                  <a:moveTo>
                    <a:pt x="275232" y="609853"/>
                  </a:moveTo>
                  <a:cubicBezTo>
                    <a:pt x="339776" y="609024"/>
                    <a:pt x="483723" y="593808"/>
                    <a:pt x="531927" y="554735"/>
                  </a:cubicBezTo>
                  <a:cubicBezTo>
                    <a:pt x="530708" y="550987"/>
                    <a:pt x="445858" y="332193"/>
                    <a:pt x="430212" y="261785"/>
                  </a:cubicBezTo>
                  <a:cubicBezTo>
                    <a:pt x="416615" y="200800"/>
                    <a:pt x="408719" y="80442"/>
                    <a:pt x="392781" y="19567"/>
                  </a:cubicBezTo>
                  <a:cubicBezTo>
                    <a:pt x="388743" y="12696"/>
                    <a:pt x="345834" y="-5007"/>
                    <a:pt x="262106" y="1358"/>
                  </a:cubicBezTo>
                  <a:cubicBezTo>
                    <a:pt x="178451" y="7805"/>
                    <a:pt x="149605" y="23344"/>
                    <a:pt x="146324" y="27700"/>
                  </a:cubicBezTo>
                  <a:cubicBezTo>
                    <a:pt x="120542" y="62204"/>
                    <a:pt x="126528" y="182590"/>
                    <a:pt x="98222" y="279018"/>
                  </a:cubicBezTo>
                  <a:cubicBezTo>
                    <a:pt x="53834" y="430776"/>
                    <a:pt x="7753" y="525519"/>
                    <a:pt x="0" y="545663"/>
                  </a:cubicBezTo>
                  <a:cubicBezTo>
                    <a:pt x="55241" y="588585"/>
                    <a:pt x="204738" y="610756"/>
                    <a:pt x="275232" y="609853"/>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5" name="Freeform 1444">
              <a:extLst>
                <a:ext uri="{FF2B5EF4-FFF2-40B4-BE49-F238E27FC236}">
                  <a16:creationId xmlns:a16="http://schemas.microsoft.com/office/drawing/2014/main" id="{1FEE7D77-795D-1141-AB9C-BB0DCD41BC8F}"/>
                </a:ext>
              </a:extLst>
            </p:cNvPr>
            <p:cNvSpPr/>
            <p:nvPr/>
          </p:nvSpPr>
          <p:spPr>
            <a:xfrm>
              <a:off x="4110499" y="-1050323"/>
              <a:ext cx="531926" cy="414895"/>
            </a:xfrm>
            <a:custGeom>
              <a:avLst/>
              <a:gdLst>
                <a:gd name="connsiteX0" fmla="*/ 420584 w 531926"/>
                <a:gd name="connsiteY0" fmla="*/ 0 h 414895"/>
                <a:gd name="connsiteX1" fmla="*/ 346194 w 531926"/>
                <a:gd name="connsiteY1" fmla="*/ 29171 h 414895"/>
                <a:gd name="connsiteX2" fmla="*/ 113078 w 531926"/>
                <a:gd name="connsiteY2" fmla="*/ 5462 h 414895"/>
                <a:gd name="connsiteX3" fmla="*/ 98222 w 531926"/>
                <a:gd name="connsiteY3" fmla="*/ 74295 h 414895"/>
                <a:gd name="connsiteX4" fmla="*/ 0 w 531926"/>
                <a:gd name="connsiteY4" fmla="*/ 340939 h 414895"/>
                <a:gd name="connsiteX5" fmla="*/ 275016 w 531926"/>
                <a:gd name="connsiteY5" fmla="*/ 414875 h 414895"/>
                <a:gd name="connsiteX6" fmla="*/ 531927 w 531926"/>
                <a:gd name="connsiteY6" fmla="*/ 350012 h 414895"/>
                <a:gd name="connsiteX7" fmla="*/ 430212 w 531926"/>
                <a:gd name="connsiteY7" fmla="*/ 57061 h 414895"/>
                <a:gd name="connsiteX8" fmla="*/ 420584 w 531926"/>
                <a:gd name="connsiteY8" fmla="*/ 0 h 414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1926" h="414895">
                  <a:moveTo>
                    <a:pt x="420584" y="0"/>
                  </a:moveTo>
                  <a:cubicBezTo>
                    <a:pt x="396567" y="11725"/>
                    <a:pt x="372012" y="22051"/>
                    <a:pt x="346194" y="29171"/>
                  </a:cubicBezTo>
                  <a:cubicBezTo>
                    <a:pt x="268452" y="53137"/>
                    <a:pt x="186060" y="37811"/>
                    <a:pt x="113078" y="5462"/>
                  </a:cubicBezTo>
                  <a:cubicBezTo>
                    <a:pt x="109401" y="28747"/>
                    <a:pt x="104713" y="52170"/>
                    <a:pt x="98222" y="74295"/>
                  </a:cubicBezTo>
                  <a:cubicBezTo>
                    <a:pt x="53834" y="226053"/>
                    <a:pt x="7753" y="320795"/>
                    <a:pt x="0" y="340939"/>
                  </a:cubicBezTo>
                  <a:cubicBezTo>
                    <a:pt x="55241" y="383862"/>
                    <a:pt x="204522" y="415814"/>
                    <a:pt x="275016" y="414875"/>
                  </a:cubicBezTo>
                  <a:cubicBezTo>
                    <a:pt x="339560" y="414055"/>
                    <a:pt x="483723" y="389084"/>
                    <a:pt x="531927" y="350012"/>
                  </a:cubicBezTo>
                  <a:cubicBezTo>
                    <a:pt x="530708" y="346263"/>
                    <a:pt x="445858" y="127469"/>
                    <a:pt x="430212" y="57061"/>
                  </a:cubicBezTo>
                  <a:cubicBezTo>
                    <a:pt x="426676" y="41301"/>
                    <a:pt x="423575" y="21618"/>
                    <a:pt x="420584"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6" name="Freeform 1445">
              <a:extLst>
                <a:ext uri="{FF2B5EF4-FFF2-40B4-BE49-F238E27FC236}">
                  <a16:creationId xmlns:a16="http://schemas.microsoft.com/office/drawing/2014/main" id="{C5182D60-4D18-7BA3-8DB8-5C3838E6DCC2}"/>
                </a:ext>
              </a:extLst>
            </p:cNvPr>
            <p:cNvSpPr/>
            <p:nvPr/>
          </p:nvSpPr>
          <p:spPr>
            <a:xfrm>
              <a:off x="4284191" y="-1254851"/>
              <a:ext cx="181552" cy="135031"/>
            </a:xfrm>
            <a:custGeom>
              <a:avLst/>
              <a:gdLst>
                <a:gd name="connsiteX0" fmla="*/ 72946 w 181552"/>
                <a:gd name="connsiteY0" fmla="*/ 127378 h 135031"/>
                <a:gd name="connsiteX1" fmla="*/ 143296 w 181552"/>
                <a:gd name="connsiteY1" fmla="*/ 123030 h 135031"/>
                <a:gd name="connsiteX2" fmla="*/ 181553 w 181552"/>
                <a:gd name="connsiteY2" fmla="*/ 6559 h 135031"/>
                <a:gd name="connsiteX3" fmla="*/ 88414 w 181552"/>
                <a:gd name="connsiteY3" fmla="*/ 1162 h 135031"/>
                <a:gd name="connsiteX4" fmla="*/ 0 w 181552"/>
                <a:gd name="connsiteY4" fmla="*/ 14480 h 135031"/>
                <a:gd name="connsiteX5" fmla="*/ 72946 w 181552"/>
                <a:gd name="connsiteY5" fmla="*/ 127378 h 13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1552" h="135031">
                  <a:moveTo>
                    <a:pt x="72946" y="127378"/>
                  </a:moveTo>
                  <a:cubicBezTo>
                    <a:pt x="94796" y="139757"/>
                    <a:pt x="128511" y="136266"/>
                    <a:pt x="143296" y="123030"/>
                  </a:cubicBezTo>
                  <a:cubicBezTo>
                    <a:pt x="173332" y="91870"/>
                    <a:pt x="180507" y="45779"/>
                    <a:pt x="181553" y="6559"/>
                  </a:cubicBezTo>
                  <a:cubicBezTo>
                    <a:pt x="159810" y="1493"/>
                    <a:pt x="128799" y="-1896"/>
                    <a:pt x="88414" y="1162"/>
                  </a:cubicBezTo>
                  <a:cubicBezTo>
                    <a:pt x="47272" y="4330"/>
                    <a:pt x="18534" y="9442"/>
                    <a:pt x="0" y="14480"/>
                  </a:cubicBezTo>
                  <a:cubicBezTo>
                    <a:pt x="8438" y="64201"/>
                    <a:pt x="31875" y="104102"/>
                    <a:pt x="72946" y="127378"/>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7" name="Freeform 1446">
              <a:extLst>
                <a:ext uri="{FF2B5EF4-FFF2-40B4-BE49-F238E27FC236}">
                  <a16:creationId xmlns:a16="http://schemas.microsoft.com/office/drawing/2014/main" id="{7C44B9D4-E5A6-01E8-CF46-B9D69C4C4A76}"/>
                </a:ext>
              </a:extLst>
            </p:cNvPr>
            <p:cNvSpPr/>
            <p:nvPr/>
          </p:nvSpPr>
          <p:spPr>
            <a:xfrm>
              <a:off x="4309143" y="-1254544"/>
              <a:ext cx="136471" cy="111895"/>
            </a:xfrm>
            <a:custGeom>
              <a:avLst/>
              <a:gdLst>
                <a:gd name="connsiteX0" fmla="*/ 54989 w 136471"/>
                <a:gd name="connsiteY0" fmla="*/ 105527 h 111895"/>
                <a:gd name="connsiteX1" fmla="*/ 122886 w 136471"/>
                <a:gd name="connsiteY1" fmla="*/ 82564 h 111895"/>
                <a:gd name="connsiteX2" fmla="*/ 136048 w 136471"/>
                <a:gd name="connsiteY2" fmla="*/ 4640 h 111895"/>
                <a:gd name="connsiteX3" fmla="*/ 63462 w 136471"/>
                <a:gd name="connsiteY3" fmla="*/ 855 h 111895"/>
                <a:gd name="connsiteX4" fmla="*/ 0 w 136471"/>
                <a:gd name="connsiteY4" fmla="*/ 11834 h 111895"/>
                <a:gd name="connsiteX5" fmla="*/ 54989 w 136471"/>
                <a:gd name="connsiteY5" fmla="*/ 105527 h 11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71" h="111895">
                  <a:moveTo>
                    <a:pt x="54989" y="105527"/>
                  </a:moveTo>
                  <a:cubicBezTo>
                    <a:pt x="88487" y="120200"/>
                    <a:pt x="109690" y="108262"/>
                    <a:pt x="122886" y="82564"/>
                  </a:cubicBezTo>
                  <a:cubicBezTo>
                    <a:pt x="130855" y="63323"/>
                    <a:pt x="138355" y="24858"/>
                    <a:pt x="136048" y="4640"/>
                  </a:cubicBezTo>
                  <a:cubicBezTo>
                    <a:pt x="114377" y="394"/>
                    <a:pt x="89641" y="-1117"/>
                    <a:pt x="63462" y="855"/>
                  </a:cubicBezTo>
                  <a:cubicBezTo>
                    <a:pt x="39087" y="2725"/>
                    <a:pt x="17958" y="6510"/>
                    <a:pt x="0" y="11834"/>
                  </a:cubicBezTo>
                  <a:cubicBezTo>
                    <a:pt x="10169" y="47636"/>
                    <a:pt x="19472" y="87962"/>
                    <a:pt x="54989" y="105527"/>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8" name="Freeform 1447">
              <a:extLst>
                <a:ext uri="{FF2B5EF4-FFF2-40B4-BE49-F238E27FC236}">
                  <a16:creationId xmlns:a16="http://schemas.microsoft.com/office/drawing/2014/main" id="{51D0C39E-3800-61B7-FBA7-E5304B8A8E50}"/>
                </a:ext>
              </a:extLst>
            </p:cNvPr>
            <p:cNvSpPr/>
            <p:nvPr/>
          </p:nvSpPr>
          <p:spPr>
            <a:xfrm>
              <a:off x="4374172" y="-1105085"/>
              <a:ext cx="28105" cy="28047"/>
            </a:xfrm>
            <a:custGeom>
              <a:avLst/>
              <a:gdLst>
                <a:gd name="connsiteX0" fmla="*/ 56 w 28105"/>
                <a:gd name="connsiteY0" fmla="*/ 12695 h 28047"/>
                <a:gd name="connsiteX1" fmla="*/ 12749 w 28105"/>
                <a:gd name="connsiteY1" fmla="*/ 27985 h 28047"/>
                <a:gd name="connsiteX2" fmla="*/ 28038 w 28105"/>
                <a:gd name="connsiteY2" fmla="*/ 15321 h 28047"/>
                <a:gd name="connsiteX3" fmla="*/ 15381 w 28105"/>
                <a:gd name="connsiteY3" fmla="*/ 67 h 28047"/>
                <a:gd name="connsiteX4" fmla="*/ 56 w 28105"/>
                <a:gd name="connsiteY4" fmla="*/ 12695 h 28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05" h="28047">
                  <a:moveTo>
                    <a:pt x="56" y="12695"/>
                  </a:moveTo>
                  <a:cubicBezTo>
                    <a:pt x="-629" y="20469"/>
                    <a:pt x="5033" y="27267"/>
                    <a:pt x="12749" y="27985"/>
                  </a:cubicBezTo>
                  <a:cubicBezTo>
                    <a:pt x="20502" y="28704"/>
                    <a:pt x="27353" y="23094"/>
                    <a:pt x="28038" y="15321"/>
                  </a:cubicBezTo>
                  <a:cubicBezTo>
                    <a:pt x="28795" y="7584"/>
                    <a:pt x="23097" y="786"/>
                    <a:pt x="15381" y="67"/>
                  </a:cubicBezTo>
                  <a:cubicBezTo>
                    <a:pt x="7664" y="-688"/>
                    <a:pt x="814" y="4995"/>
                    <a:pt x="56" y="1269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9" name="Freeform 1448">
              <a:extLst>
                <a:ext uri="{FF2B5EF4-FFF2-40B4-BE49-F238E27FC236}">
                  <a16:creationId xmlns:a16="http://schemas.microsoft.com/office/drawing/2014/main" id="{C1F12A2A-7EEA-6D46-9BDD-EF14C5925893}"/>
                </a:ext>
              </a:extLst>
            </p:cNvPr>
            <p:cNvSpPr/>
            <p:nvPr/>
          </p:nvSpPr>
          <p:spPr>
            <a:xfrm>
              <a:off x="4373004" y="-1059972"/>
              <a:ext cx="29852" cy="29857"/>
            </a:xfrm>
            <a:custGeom>
              <a:avLst/>
              <a:gdLst>
                <a:gd name="connsiteX0" fmla="*/ 70 w 29852"/>
                <a:gd name="connsiteY0" fmla="*/ 13490 h 29857"/>
                <a:gd name="connsiteX1" fmla="*/ 13520 w 29852"/>
                <a:gd name="connsiteY1" fmla="*/ 29793 h 29857"/>
                <a:gd name="connsiteX2" fmla="*/ 29782 w 29852"/>
                <a:gd name="connsiteY2" fmla="*/ 16299 h 29857"/>
                <a:gd name="connsiteX3" fmla="*/ 16332 w 29852"/>
                <a:gd name="connsiteY3" fmla="*/ 70 h 29857"/>
                <a:gd name="connsiteX4" fmla="*/ 70 w 29852"/>
                <a:gd name="connsiteY4" fmla="*/ 13490 h 29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2" h="29857">
                  <a:moveTo>
                    <a:pt x="70" y="13490"/>
                  </a:moveTo>
                  <a:cubicBezTo>
                    <a:pt x="-723" y="21734"/>
                    <a:pt x="5334" y="29001"/>
                    <a:pt x="13520" y="29793"/>
                  </a:cubicBezTo>
                  <a:cubicBezTo>
                    <a:pt x="21777" y="30548"/>
                    <a:pt x="29024" y="24543"/>
                    <a:pt x="29782" y="16299"/>
                  </a:cubicBezTo>
                  <a:cubicBezTo>
                    <a:pt x="30575" y="8129"/>
                    <a:pt x="24554" y="862"/>
                    <a:pt x="16332" y="70"/>
                  </a:cubicBezTo>
                  <a:cubicBezTo>
                    <a:pt x="8111" y="-722"/>
                    <a:pt x="792" y="5329"/>
                    <a:pt x="70" y="1349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0" name="Freeform 1449">
              <a:extLst>
                <a:ext uri="{FF2B5EF4-FFF2-40B4-BE49-F238E27FC236}">
                  <a16:creationId xmlns:a16="http://schemas.microsoft.com/office/drawing/2014/main" id="{A65917A5-20AD-FB05-44D5-8B95BA9D608A}"/>
                </a:ext>
              </a:extLst>
            </p:cNvPr>
            <p:cNvSpPr/>
            <p:nvPr/>
          </p:nvSpPr>
          <p:spPr>
            <a:xfrm>
              <a:off x="3972253" y="-897315"/>
              <a:ext cx="81250" cy="105940"/>
            </a:xfrm>
            <a:custGeom>
              <a:avLst/>
              <a:gdLst>
                <a:gd name="connsiteX0" fmla="*/ 7319 w 81250"/>
                <a:gd name="connsiteY0" fmla="*/ 37748 h 105940"/>
                <a:gd name="connsiteX1" fmla="*/ 63894 w 81250"/>
                <a:gd name="connsiteY1" fmla="*/ 2240 h 105940"/>
                <a:gd name="connsiteX2" fmla="*/ 73955 w 81250"/>
                <a:gd name="connsiteY2" fmla="*/ 68153 h 105940"/>
                <a:gd name="connsiteX3" fmla="*/ 17416 w 81250"/>
                <a:gd name="connsiteY3" fmla="*/ 103707 h 105940"/>
                <a:gd name="connsiteX4" fmla="*/ 7319 w 81250"/>
                <a:gd name="connsiteY4" fmla="*/ 37748 h 1059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50" h="105940">
                  <a:moveTo>
                    <a:pt x="7319" y="37748"/>
                  </a:moveTo>
                  <a:cubicBezTo>
                    <a:pt x="20156" y="9720"/>
                    <a:pt x="45504" y="-6142"/>
                    <a:pt x="63894" y="2240"/>
                  </a:cubicBezTo>
                  <a:cubicBezTo>
                    <a:pt x="82284" y="10659"/>
                    <a:pt x="86755" y="40161"/>
                    <a:pt x="73955" y="68153"/>
                  </a:cubicBezTo>
                  <a:cubicBezTo>
                    <a:pt x="61082" y="96145"/>
                    <a:pt x="35770" y="112089"/>
                    <a:pt x="17416" y="103707"/>
                  </a:cubicBezTo>
                  <a:cubicBezTo>
                    <a:pt x="-1046" y="95288"/>
                    <a:pt x="-5517" y="65749"/>
                    <a:pt x="7319" y="3774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1" name="Freeform 1450">
              <a:extLst>
                <a:ext uri="{FF2B5EF4-FFF2-40B4-BE49-F238E27FC236}">
                  <a16:creationId xmlns:a16="http://schemas.microsoft.com/office/drawing/2014/main" id="{098B1C37-E5B2-CDC3-23A2-6EADBC5A9E7F}"/>
                </a:ext>
              </a:extLst>
            </p:cNvPr>
            <p:cNvSpPr/>
            <p:nvPr/>
          </p:nvSpPr>
          <p:spPr>
            <a:xfrm>
              <a:off x="4722212" y="-926438"/>
              <a:ext cx="101743" cy="86526"/>
            </a:xfrm>
            <a:custGeom>
              <a:avLst/>
              <a:gdLst>
                <a:gd name="connsiteX0" fmla="*/ 30735 w 101743"/>
                <a:gd name="connsiteY0" fmla="*/ 73816 h 86526"/>
                <a:gd name="connsiteX1" fmla="*/ 97585 w 101743"/>
                <a:gd name="connsiteY1" fmla="*/ 73926 h 86526"/>
                <a:gd name="connsiteX2" fmla="*/ 71009 w 101743"/>
                <a:gd name="connsiteY2" fmla="*/ 12693 h 86526"/>
                <a:gd name="connsiteX3" fmla="*/ 4159 w 101743"/>
                <a:gd name="connsiteY3" fmla="*/ 12619 h 86526"/>
                <a:gd name="connsiteX4" fmla="*/ 30735 w 101743"/>
                <a:gd name="connsiteY4" fmla="*/ 73816 h 86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43" h="86526">
                  <a:moveTo>
                    <a:pt x="30735" y="73816"/>
                  </a:moveTo>
                  <a:cubicBezTo>
                    <a:pt x="56517" y="90727"/>
                    <a:pt x="86480" y="90764"/>
                    <a:pt x="97585" y="73926"/>
                  </a:cubicBezTo>
                  <a:cubicBezTo>
                    <a:pt x="108690" y="57015"/>
                    <a:pt x="96791" y="29632"/>
                    <a:pt x="71009" y="12693"/>
                  </a:cubicBezTo>
                  <a:cubicBezTo>
                    <a:pt x="45153" y="-4182"/>
                    <a:pt x="15227" y="-4255"/>
                    <a:pt x="4159" y="12619"/>
                  </a:cubicBezTo>
                  <a:cubicBezTo>
                    <a:pt x="-6946" y="29493"/>
                    <a:pt x="4953" y="56868"/>
                    <a:pt x="30735" y="7381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2" name="Freeform 1451">
              <a:extLst>
                <a:ext uri="{FF2B5EF4-FFF2-40B4-BE49-F238E27FC236}">
                  <a16:creationId xmlns:a16="http://schemas.microsoft.com/office/drawing/2014/main" id="{C83EBBB5-CDF3-CDC5-0AAA-ED5199F0BA61}"/>
                </a:ext>
              </a:extLst>
            </p:cNvPr>
            <p:cNvSpPr/>
            <p:nvPr/>
          </p:nvSpPr>
          <p:spPr>
            <a:xfrm>
              <a:off x="4033800" y="-1423259"/>
              <a:ext cx="147516" cy="212683"/>
            </a:xfrm>
            <a:custGeom>
              <a:avLst/>
              <a:gdLst>
                <a:gd name="connsiteX0" fmla="*/ 140667 w 147516"/>
                <a:gd name="connsiteY0" fmla="*/ 19792 h 212683"/>
                <a:gd name="connsiteX1" fmla="*/ 32637 w 147516"/>
                <a:gd name="connsiteY1" fmla="*/ 15361 h 212683"/>
                <a:gd name="connsiteX2" fmla="*/ 39812 w 147516"/>
                <a:gd name="connsiteY2" fmla="*/ 139993 h 212683"/>
                <a:gd name="connsiteX3" fmla="*/ 10209 w 147516"/>
                <a:gd name="connsiteY3" fmla="*/ 154178 h 212683"/>
                <a:gd name="connsiteX4" fmla="*/ 21278 w 147516"/>
                <a:gd name="connsiteY4" fmla="*/ 192200 h 212683"/>
                <a:gd name="connsiteX5" fmla="*/ 116111 w 147516"/>
                <a:gd name="connsiteY5" fmla="*/ 196410 h 212683"/>
                <a:gd name="connsiteX6" fmla="*/ 112758 w 147516"/>
                <a:gd name="connsiteY6" fmla="*/ 100350 h 212683"/>
                <a:gd name="connsiteX7" fmla="*/ 140306 w 147516"/>
                <a:gd name="connsiteY7" fmla="*/ 36159 h 212683"/>
                <a:gd name="connsiteX8" fmla="*/ 140667 w 147516"/>
                <a:gd name="connsiteY8" fmla="*/ 19792 h 21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516" h="212683">
                  <a:moveTo>
                    <a:pt x="140667" y="19792"/>
                  </a:moveTo>
                  <a:cubicBezTo>
                    <a:pt x="140667" y="19792"/>
                    <a:pt x="82108" y="-21620"/>
                    <a:pt x="32637" y="15361"/>
                  </a:cubicBezTo>
                  <a:cubicBezTo>
                    <a:pt x="-16835" y="52352"/>
                    <a:pt x="-6522" y="105351"/>
                    <a:pt x="39812" y="139993"/>
                  </a:cubicBezTo>
                  <a:cubicBezTo>
                    <a:pt x="86183" y="174681"/>
                    <a:pt x="6855" y="194798"/>
                    <a:pt x="10209" y="154178"/>
                  </a:cubicBezTo>
                  <a:cubicBezTo>
                    <a:pt x="10209" y="154178"/>
                    <a:pt x="-9984" y="169606"/>
                    <a:pt x="21278" y="192200"/>
                  </a:cubicBezTo>
                  <a:cubicBezTo>
                    <a:pt x="52540" y="214804"/>
                    <a:pt x="86435" y="222136"/>
                    <a:pt x="116111" y="196410"/>
                  </a:cubicBezTo>
                  <a:cubicBezTo>
                    <a:pt x="140847" y="174967"/>
                    <a:pt x="126820" y="123230"/>
                    <a:pt x="112758" y="100350"/>
                  </a:cubicBezTo>
                  <a:cubicBezTo>
                    <a:pt x="92097" y="66776"/>
                    <a:pt x="124261" y="35331"/>
                    <a:pt x="140306" y="36159"/>
                  </a:cubicBezTo>
                  <a:cubicBezTo>
                    <a:pt x="156316" y="37025"/>
                    <a:pt x="140667" y="19792"/>
                    <a:pt x="140667" y="19792"/>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3" name="Freeform 1452">
              <a:extLst>
                <a:ext uri="{FF2B5EF4-FFF2-40B4-BE49-F238E27FC236}">
                  <a16:creationId xmlns:a16="http://schemas.microsoft.com/office/drawing/2014/main" id="{4BD5D2E3-08DD-C415-23E0-93A83A10F48D}"/>
                </a:ext>
              </a:extLst>
            </p:cNvPr>
            <p:cNvSpPr/>
            <p:nvPr/>
          </p:nvSpPr>
          <p:spPr>
            <a:xfrm>
              <a:off x="4060296" y="-1410412"/>
              <a:ext cx="98955" cy="179218"/>
            </a:xfrm>
            <a:custGeom>
              <a:avLst/>
              <a:gdLst>
                <a:gd name="connsiteX0" fmla="*/ 6429 w 98955"/>
                <a:gd name="connsiteY0" fmla="*/ 171727 h 179218"/>
                <a:gd name="connsiteX1" fmla="*/ 45985 w 98955"/>
                <a:gd name="connsiteY1" fmla="*/ 168171 h 179218"/>
                <a:gd name="connsiteX2" fmla="*/ 6826 w 98955"/>
                <a:gd name="connsiteY2" fmla="*/ 73466 h 179218"/>
                <a:gd name="connsiteX3" fmla="*/ 7728 w 98955"/>
                <a:gd name="connsiteY3" fmla="*/ 15106 h 179218"/>
                <a:gd name="connsiteX4" fmla="*/ 53701 w 98955"/>
                <a:gd name="connsiteY4" fmla="*/ 0 h 179218"/>
                <a:gd name="connsiteX5" fmla="*/ 98954 w 98955"/>
                <a:gd name="connsiteY5" fmla="*/ 6908 h 179218"/>
                <a:gd name="connsiteX6" fmla="*/ 54062 w 98955"/>
                <a:gd name="connsiteY6" fmla="*/ 3740 h 179218"/>
                <a:gd name="connsiteX7" fmla="*/ 11693 w 98955"/>
                <a:gd name="connsiteY7" fmla="*/ 18422 h 179218"/>
                <a:gd name="connsiteX8" fmla="*/ 12054 w 98955"/>
                <a:gd name="connsiteY8" fmla="*/ 71992 h 179218"/>
                <a:gd name="connsiteX9" fmla="*/ 49122 w 98955"/>
                <a:gd name="connsiteY9" fmla="*/ 170649 h 179218"/>
                <a:gd name="connsiteX10" fmla="*/ 6429 w 98955"/>
                <a:gd name="connsiteY10" fmla="*/ 171727 h 17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955" h="179218">
                  <a:moveTo>
                    <a:pt x="6429" y="171727"/>
                  </a:moveTo>
                  <a:cubicBezTo>
                    <a:pt x="4915" y="168420"/>
                    <a:pt x="26838" y="186446"/>
                    <a:pt x="45985" y="168171"/>
                  </a:cubicBezTo>
                  <a:cubicBezTo>
                    <a:pt x="60155" y="145144"/>
                    <a:pt x="18544" y="113155"/>
                    <a:pt x="6826" y="73466"/>
                  </a:cubicBezTo>
                  <a:cubicBezTo>
                    <a:pt x="407" y="53754"/>
                    <a:pt x="-5002" y="30976"/>
                    <a:pt x="7728" y="15106"/>
                  </a:cubicBezTo>
                  <a:cubicBezTo>
                    <a:pt x="21321" y="1078"/>
                    <a:pt x="40072" y="138"/>
                    <a:pt x="53701" y="0"/>
                  </a:cubicBezTo>
                  <a:cubicBezTo>
                    <a:pt x="82079" y="498"/>
                    <a:pt x="99098" y="6475"/>
                    <a:pt x="98954" y="6908"/>
                  </a:cubicBezTo>
                  <a:cubicBezTo>
                    <a:pt x="98882" y="7912"/>
                    <a:pt x="81647" y="3307"/>
                    <a:pt x="54062" y="3740"/>
                  </a:cubicBezTo>
                  <a:cubicBezTo>
                    <a:pt x="40685" y="4283"/>
                    <a:pt x="23016" y="6153"/>
                    <a:pt x="11693" y="18422"/>
                  </a:cubicBezTo>
                  <a:cubicBezTo>
                    <a:pt x="1092" y="31446"/>
                    <a:pt x="5636" y="52852"/>
                    <a:pt x="12054" y="71992"/>
                  </a:cubicBezTo>
                  <a:cubicBezTo>
                    <a:pt x="22259" y="110705"/>
                    <a:pt x="65601" y="140861"/>
                    <a:pt x="49122" y="170649"/>
                  </a:cubicBezTo>
                  <a:cubicBezTo>
                    <a:pt x="25035" y="190618"/>
                    <a:pt x="4374" y="169065"/>
                    <a:pt x="6429" y="17172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4" name="Freeform 1453">
              <a:extLst>
                <a:ext uri="{FF2B5EF4-FFF2-40B4-BE49-F238E27FC236}">
                  <a16:creationId xmlns:a16="http://schemas.microsoft.com/office/drawing/2014/main" id="{603A6A1F-954D-F5CD-8E13-2AA541757554}"/>
                </a:ext>
              </a:extLst>
            </p:cNvPr>
            <p:cNvSpPr/>
            <p:nvPr/>
          </p:nvSpPr>
          <p:spPr>
            <a:xfrm>
              <a:off x="4100274" y="-1397049"/>
              <a:ext cx="65218" cy="174791"/>
            </a:xfrm>
            <a:custGeom>
              <a:avLst/>
              <a:gdLst>
                <a:gd name="connsiteX0" fmla="*/ 58 w 65218"/>
                <a:gd name="connsiteY0" fmla="*/ 172899 h 174791"/>
                <a:gd name="connsiteX1" fmla="*/ 31680 w 65218"/>
                <a:gd name="connsiteY1" fmla="*/ 162684 h 174791"/>
                <a:gd name="connsiteX2" fmla="*/ 21728 w 65218"/>
                <a:gd name="connsiteY2" fmla="*/ 85294 h 174791"/>
                <a:gd name="connsiteX3" fmla="*/ 8207 w 65218"/>
                <a:gd name="connsiteY3" fmla="*/ 38917 h 174791"/>
                <a:gd name="connsiteX4" fmla="*/ 30166 w 65218"/>
                <a:gd name="connsiteY4" fmla="*/ 8292 h 174791"/>
                <a:gd name="connsiteX5" fmla="*/ 65214 w 65218"/>
                <a:gd name="connsiteY5" fmla="*/ 195 h 174791"/>
                <a:gd name="connsiteX6" fmla="*/ 32185 w 65218"/>
                <a:gd name="connsiteY6" fmla="*/ 11607 h 174791"/>
                <a:gd name="connsiteX7" fmla="*/ 13326 w 65218"/>
                <a:gd name="connsiteY7" fmla="*/ 39166 h 174791"/>
                <a:gd name="connsiteX8" fmla="*/ 26813 w 65218"/>
                <a:gd name="connsiteY8" fmla="*/ 83599 h 174791"/>
                <a:gd name="connsiteX9" fmla="*/ 34529 w 65218"/>
                <a:gd name="connsiteY9" fmla="*/ 165456 h 174791"/>
                <a:gd name="connsiteX10" fmla="*/ 58 w 65218"/>
                <a:gd name="connsiteY10" fmla="*/ 172899 h 174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218" h="174791">
                  <a:moveTo>
                    <a:pt x="58" y="172899"/>
                  </a:moveTo>
                  <a:cubicBezTo>
                    <a:pt x="-700" y="171498"/>
                    <a:pt x="16139" y="177182"/>
                    <a:pt x="31680" y="162684"/>
                  </a:cubicBezTo>
                  <a:cubicBezTo>
                    <a:pt x="49890" y="147790"/>
                    <a:pt x="34565" y="115589"/>
                    <a:pt x="21728" y="85294"/>
                  </a:cubicBezTo>
                  <a:cubicBezTo>
                    <a:pt x="15021" y="69673"/>
                    <a:pt x="9469" y="54060"/>
                    <a:pt x="8207" y="38917"/>
                  </a:cubicBezTo>
                  <a:cubicBezTo>
                    <a:pt x="7774" y="22541"/>
                    <a:pt x="20646" y="12860"/>
                    <a:pt x="30166" y="8292"/>
                  </a:cubicBezTo>
                  <a:cubicBezTo>
                    <a:pt x="50647" y="-882"/>
                    <a:pt x="65214" y="-201"/>
                    <a:pt x="65214" y="195"/>
                  </a:cubicBezTo>
                  <a:cubicBezTo>
                    <a:pt x="65503" y="1208"/>
                    <a:pt x="51224" y="2074"/>
                    <a:pt x="32185" y="11607"/>
                  </a:cubicBezTo>
                  <a:cubicBezTo>
                    <a:pt x="23243" y="16498"/>
                    <a:pt x="12533" y="25424"/>
                    <a:pt x="13326" y="39166"/>
                  </a:cubicBezTo>
                  <a:cubicBezTo>
                    <a:pt x="14697" y="52697"/>
                    <a:pt x="20105" y="68097"/>
                    <a:pt x="26813" y="83599"/>
                  </a:cubicBezTo>
                  <a:cubicBezTo>
                    <a:pt x="39252" y="112779"/>
                    <a:pt x="55875" y="148720"/>
                    <a:pt x="34529" y="165456"/>
                  </a:cubicBezTo>
                  <a:cubicBezTo>
                    <a:pt x="16284" y="180636"/>
                    <a:pt x="-1133" y="172687"/>
                    <a:pt x="58" y="1728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5" name="Freeform 1454">
              <a:extLst>
                <a:ext uri="{FF2B5EF4-FFF2-40B4-BE49-F238E27FC236}">
                  <a16:creationId xmlns:a16="http://schemas.microsoft.com/office/drawing/2014/main" id="{F2AAE99F-7047-DEF0-2091-815C83562040}"/>
                </a:ext>
              </a:extLst>
            </p:cNvPr>
            <p:cNvSpPr/>
            <p:nvPr/>
          </p:nvSpPr>
          <p:spPr>
            <a:xfrm>
              <a:off x="4597420" y="-1387020"/>
              <a:ext cx="141940" cy="212692"/>
            </a:xfrm>
            <a:custGeom>
              <a:avLst/>
              <a:gdLst>
                <a:gd name="connsiteX0" fmla="*/ 8340 w 141940"/>
                <a:gd name="connsiteY0" fmla="*/ 12733 h 212692"/>
                <a:gd name="connsiteX1" fmla="*/ 116111 w 141940"/>
                <a:gd name="connsiteY1" fmla="*/ 21584 h 212692"/>
                <a:gd name="connsiteX2" fmla="*/ 93689 w 141940"/>
                <a:gd name="connsiteY2" fmla="*/ 144411 h 212692"/>
                <a:gd name="connsiteX3" fmla="*/ 121308 w 141940"/>
                <a:gd name="connsiteY3" fmla="*/ 162077 h 212692"/>
                <a:gd name="connsiteX4" fmla="*/ 105625 w 141940"/>
                <a:gd name="connsiteY4" fmla="*/ 198497 h 212692"/>
                <a:gd name="connsiteX5" fmla="*/ 11008 w 141940"/>
                <a:gd name="connsiteY5" fmla="*/ 191009 h 212692"/>
                <a:gd name="connsiteX6" fmla="*/ 26184 w 141940"/>
                <a:gd name="connsiteY6" fmla="*/ 96091 h 212692"/>
                <a:gd name="connsiteX7" fmla="*/ 6716 w 141940"/>
                <a:gd name="connsiteY7" fmla="*/ 29064 h 212692"/>
                <a:gd name="connsiteX8" fmla="*/ 8340 w 141940"/>
                <a:gd name="connsiteY8" fmla="*/ 12733 h 212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940" h="212692">
                  <a:moveTo>
                    <a:pt x="8340" y="12733"/>
                  </a:moveTo>
                  <a:cubicBezTo>
                    <a:pt x="8340" y="12733"/>
                    <a:pt x="71581" y="-21126"/>
                    <a:pt x="116111" y="21584"/>
                  </a:cubicBezTo>
                  <a:cubicBezTo>
                    <a:pt x="160687" y="64360"/>
                    <a:pt x="143914" y="115664"/>
                    <a:pt x="93689" y="144411"/>
                  </a:cubicBezTo>
                  <a:cubicBezTo>
                    <a:pt x="43390" y="173167"/>
                    <a:pt x="119610" y="202845"/>
                    <a:pt x="121308" y="162077"/>
                  </a:cubicBezTo>
                  <a:cubicBezTo>
                    <a:pt x="121308" y="162077"/>
                    <a:pt x="139447" y="179891"/>
                    <a:pt x="105625" y="198497"/>
                  </a:cubicBezTo>
                  <a:cubicBezTo>
                    <a:pt x="71840" y="217057"/>
                    <a:pt x="37289" y="220189"/>
                    <a:pt x="11008" y="191009"/>
                  </a:cubicBezTo>
                  <a:cubicBezTo>
                    <a:pt x="-10915" y="166683"/>
                    <a:pt x="9384" y="117110"/>
                    <a:pt x="26184" y="96091"/>
                  </a:cubicBezTo>
                  <a:cubicBezTo>
                    <a:pt x="50775" y="65364"/>
                    <a:pt x="22722" y="30104"/>
                    <a:pt x="6716" y="29064"/>
                  </a:cubicBezTo>
                  <a:cubicBezTo>
                    <a:pt x="-9290" y="27912"/>
                    <a:pt x="8340" y="12733"/>
                    <a:pt x="8340" y="12733"/>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6" name="Freeform 1455">
              <a:extLst>
                <a:ext uri="{FF2B5EF4-FFF2-40B4-BE49-F238E27FC236}">
                  <a16:creationId xmlns:a16="http://schemas.microsoft.com/office/drawing/2014/main" id="{6C5A2D3A-23D7-2E6F-E708-4282B1281778}"/>
                </a:ext>
              </a:extLst>
            </p:cNvPr>
            <p:cNvSpPr/>
            <p:nvPr/>
          </p:nvSpPr>
          <p:spPr>
            <a:xfrm>
              <a:off x="4620898" y="-1374892"/>
              <a:ext cx="94593" cy="182420"/>
            </a:xfrm>
            <a:custGeom>
              <a:avLst/>
              <a:gdLst>
                <a:gd name="connsiteX0" fmla="*/ 71540 w 94593"/>
                <a:gd name="connsiteY0" fmla="*/ 177370 h 182420"/>
                <a:gd name="connsiteX1" fmla="*/ 32706 w 94593"/>
                <a:gd name="connsiteY1" fmla="*/ 168951 h 182420"/>
                <a:gd name="connsiteX2" fmla="*/ 83226 w 94593"/>
                <a:gd name="connsiteY2" fmla="*/ 79753 h 182420"/>
                <a:gd name="connsiteX3" fmla="*/ 89540 w 94593"/>
                <a:gd name="connsiteY3" fmla="*/ 21790 h 182420"/>
                <a:gd name="connsiteX4" fmla="*/ 45758 w 94593"/>
                <a:gd name="connsiteY4" fmla="*/ 1102 h 182420"/>
                <a:gd name="connsiteX5" fmla="*/ 1 w 94593"/>
                <a:gd name="connsiteY5" fmla="*/ 2437 h 182420"/>
                <a:gd name="connsiteX6" fmla="*/ 44928 w 94593"/>
                <a:gd name="connsiteY6" fmla="*/ 4851 h 182420"/>
                <a:gd name="connsiteX7" fmla="*/ 85137 w 94593"/>
                <a:gd name="connsiteY7" fmla="*/ 24525 h 182420"/>
                <a:gd name="connsiteX8" fmla="*/ 78214 w 94593"/>
                <a:gd name="connsiteY8" fmla="*/ 77672 h 182420"/>
                <a:gd name="connsiteX9" fmla="*/ 29318 w 94593"/>
                <a:gd name="connsiteY9" fmla="*/ 171042 h 182420"/>
                <a:gd name="connsiteX10" fmla="*/ 71540 w 94593"/>
                <a:gd name="connsiteY10" fmla="*/ 177370 h 182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4593" h="182420">
                  <a:moveTo>
                    <a:pt x="71540" y="177370"/>
                  </a:moveTo>
                  <a:cubicBezTo>
                    <a:pt x="73488" y="174275"/>
                    <a:pt x="49441" y="189427"/>
                    <a:pt x="32706" y="168951"/>
                  </a:cubicBezTo>
                  <a:cubicBezTo>
                    <a:pt x="21453" y="144377"/>
                    <a:pt x="66712" y="117748"/>
                    <a:pt x="83226" y="79753"/>
                  </a:cubicBezTo>
                  <a:cubicBezTo>
                    <a:pt x="92060" y="61083"/>
                    <a:pt x="100174" y="39032"/>
                    <a:pt x="89540" y="21790"/>
                  </a:cubicBezTo>
                  <a:cubicBezTo>
                    <a:pt x="77817" y="6177"/>
                    <a:pt x="59282" y="2944"/>
                    <a:pt x="45758" y="1102"/>
                  </a:cubicBezTo>
                  <a:cubicBezTo>
                    <a:pt x="17493" y="-1846"/>
                    <a:pt x="-138" y="2005"/>
                    <a:pt x="1" y="2437"/>
                  </a:cubicBezTo>
                  <a:cubicBezTo>
                    <a:pt x="-73" y="3405"/>
                    <a:pt x="17604" y="964"/>
                    <a:pt x="44928" y="4851"/>
                  </a:cubicBezTo>
                  <a:cubicBezTo>
                    <a:pt x="58128" y="6969"/>
                    <a:pt x="75436" y="10967"/>
                    <a:pt x="85137" y="24525"/>
                  </a:cubicBezTo>
                  <a:cubicBezTo>
                    <a:pt x="94082" y="38811"/>
                    <a:pt x="86937" y="59462"/>
                    <a:pt x="78214" y="77672"/>
                  </a:cubicBezTo>
                  <a:cubicBezTo>
                    <a:pt x="63325" y="114874"/>
                    <a:pt x="16626" y="139449"/>
                    <a:pt x="29318" y="171042"/>
                  </a:cubicBezTo>
                  <a:cubicBezTo>
                    <a:pt x="50734" y="193811"/>
                    <a:pt x="73885" y="174957"/>
                    <a:pt x="71540" y="17737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7" name="Freeform 1456">
              <a:extLst>
                <a:ext uri="{FF2B5EF4-FFF2-40B4-BE49-F238E27FC236}">
                  <a16:creationId xmlns:a16="http://schemas.microsoft.com/office/drawing/2014/main" id="{95A9150F-46DB-5AB3-F73C-703AB22DACC1}"/>
                </a:ext>
              </a:extLst>
            </p:cNvPr>
            <p:cNvSpPr/>
            <p:nvPr/>
          </p:nvSpPr>
          <p:spPr>
            <a:xfrm>
              <a:off x="4613893" y="-1366687"/>
              <a:ext cx="52119" cy="180360"/>
            </a:xfrm>
            <a:custGeom>
              <a:avLst/>
              <a:gdLst>
                <a:gd name="connsiteX0" fmla="*/ 43394 w 52119"/>
                <a:gd name="connsiteY0" fmla="*/ 179528 h 180360"/>
                <a:gd name="connsiteX1" fmla="*/ 13283 w 52119"/>
                <a:gd name="connsiteY1" fmla="*/ 165389 h 180360"/>
                <a:gd name="connsiteX2" fmla="*/ 32687 w 52119"/>
                <a:gd name="connsiteY2" fmla="*/ 89869 h 180360"/>
                <a:gd name="connsiteX3" fmla="*/ 51795 w 52119"/>
                <a:gd name="connsiteY3" fmla="*/ 45464 h 180360"/>
                <a:gd name="connsiteX4" fmla="*/ 33730 w 52119"/>
                <a:gd name="connsiteY4" fmla="*/ 12406 h 180360"/>
                <a:gd name="connsiteX5" fmla="*/ 9 w 52119"/>
                <a:gd name="connsiteY5" fmla="*/ 64 h 180360"/>
                <a:gd name="connsiteX6" fmla="*/ 31385 w 52119"/>
                <a:gd name="connsiteY6" fmla="*/ 15492 h 180360"/>
                <a:gd name="connsiteX7" fmla="*/ 46708 w 52119"/>
                <a:gd name="connsiteY7" fmla="*/ 45141 h 180360"/>
                <a:gd name="connsiteX8" fmla="*/ 27813 w 52119"/>
                <a:gd name="connsiteY8" fmla="*/ 87530 h 180360"/>
                <a:gd name="connsiteX9" fmla="*/ 10108 w 52119"/>
                <a:gd name="connsiteY9" fmla="*/ 167867 h 180360"/>
                <a:gd name="connsiteX10" fmla="*/ 43394 w 52119"/>
                <a:gd name="connsiteY10" fmla="*/ 179528 h 180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19" h="180360">
                  <a:moveTo>
                    <a:pt x="43394" y="179528"/>
                  </a:moveTo>
                  <a:cubicBezTo>
                    <a:pt x="44290" y="178164"/>
                    <a:pt x="26880" y="181757"/>
                    <a:pt x="13283" y="165389"/>
                  </a:cubicBezTo>
                  <a:cubicBezTo>
                    <a:pt x="-3018" y="148404"/>
                    <a:pt x="16200" y="118359"/>
                    <a:pt x="32687" y="89869"/>
                  </a:cubicBezTo>
                  <a:cubicBezTo>
                    <a:pt x="41336" y="75150"/>
                    <a:pt x="48693" y="60395"/>
                    <a:pt x="51795" y="45464"/>
                  </a:cubicBezTo>
                  <a:cubicBezTo>
                    <a:pt x="54213" y="29345"/>
                    <a:pt x="42638" y="18089"/>
                    <a:pt x="33730" y="12406"/>
                  </a:cubicBezTo>
                  <a:cubicBezTo>
                    <a:pt x="14548" y="819"/>
                    <a:pt x="9" y="-333"/>
                    <a:pt x="9" y="64"/>
                  </a:cubicBezTo>
                  <a:cubicBezTo>
                    <a:pt x="-415" y="1031"/>
                    <a:pt x="13643" y="3656"/>
                    <a:pt x="31385" y="15492"/>
                  </a:cubicBezTo>
                  <a:cubicBezTo>
                    <a:pt x="39674" y="21433"/>
                    <a:pt x="49127" y="31583"/>
                    <a:pt x="46708" y="45141"/>
                  </a:cubicBezTo>
                  <a:cubicBezTo>
                    <a:pt x="43644" y="58423"/>
                    <a:pt x="36434" y="72958"/>
                    <a:pt x="27813" y="87530"/>
                  </a:cubicBezTo>
                  <a:cubicBezTo>
                    <a:pt x="11880" y="114978"/>
                    <a:pt x="-9000" y="148625"/>
                    <a:pt x="10108" y="167867"/>
                  </a:cubicBezTo>
                  <a:cubicBezTo>
                    <a:pt x="26336" y="185174"/>
                    <a:pt x="44613" y="179417"/>
                    <a:pt x="43394" y="17952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8" name="Freeform 1457">
              <a:extLst>
                <a:ext uri="{FF2B5EF4-FFF2-40B4-BE49-F238E27FC236}">
                  <a16:creationId xmlns:a16="http://schemas.microsoft.com/office/drawing/2014/main" id="{0FFF3BF9-49E8-43D7-0C4A-D0B3EFFB30F4}"/>
                </a:ext>
              </a:extLst>
            </p:cNvPr>
            <p:cNvSpPr/>
            <p:nvPr/>
          </p:nvSpPr>
          <p:spPr>
            <a:xfrm>
              <a:off x="4123029" y="-1735276"/>
              <a:ext cx="536609" cy="535539"/>
            </a:xfrm>
            <a:custGeom>
              <a:avLst/>
              <a:gdLst>
                <a:gd name="connsiteX0" fmla="*/ 526071 w 536609"/>
                <a:gd name="connsiteY0" fmla="*/ 193748 h 535539"/>
                <a:gd name="connsiteX1" fmla="*/ 342498 w 536609"/>
                <a:gd name="connsiteY1" fmla="*/ 525016 h 535539"/>
                <a:gd name="connsiteX2" fmla="*/ 10548 w 536609"/>
                <a:gd name="connsiteY2" fmla="*/ 341812 h 535539"/>
                <a:gd name="connsiteX3" fmla="*/ 194119 w 536609"/>
                <a:gd name="connsiteY3" fmla="*/ 10508 h 535539"/>
                <a:gd name="connsiteX4" fmla="*/ 526071 w 536609"/>
                <a:gd name="connsiteY4" fmla="*/ 193748 h 535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609" h="535539">
                  <a:moveTo>
                    <a:pt x="526071" y="193748"/>
                  </a:moveTo>
                  <a:cubicBezTo>
                    <a:pt x="567065" y="335835"/>
                    <a:pt x="484818" y="484148"/>
                    <a:pt x="342498" y="525016"/>
                  </a:cubicBezTo>
                  <a:cubicBezTo>
                    <a:pt x="200178" y="565931"/>
                    <a:pt x="51546" y="483927"/>
                    <a:pt x="10548" y="341812"/>
                  </a:cubicBezTo>
                  <a:cubicBezTo>
                    <a:pt x="-30450" y="199763"/>
                    <a:pt x="51690" y="51413"/>
                    <a:pt x="194119" y="10508"/>
                  </a:cubicBezTo>
                  <a:cubicBezTo>
                    <a:pt x="336441" y="-30370"/>
                    <a:pt x="485104" y="51634"/>
                    <a:pt x="526071" y="19374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9" name="Freeform 1458">
              <a:extLst>
                <a:ext uri="{FF2B5EF4-FFF2-40B4-BE49-F238E27FC236}">
                  <a16:creationId xmlns:a16="http://schemas.microsoft.com/office/drawing/2014/main" id="{7703E89D-85B7-8560-3DC1-D925C16D73C9}"/>
                </a:ext>
              </a:extLst>
            </p:cNvPr>
            <p:cNvSpPr/>
            <p:nvPr/>
          </p:nvSpPr>
          <p:spPr>
            <a:xfrm>
              <a:off x="4120578" y="-1749681"/>
              <a:ext cx="541311" cy="408438"/>
            </a:xfrm>
            <a:custGeom>
              <a:avLst/>
              <a:gdLst>
                <a:gd name="connsiteX0" fmla="*/ 507281 w 541311"/>
                <a:gd name="connsiteY0" fmla="*/ 343193 h 408438"/>
                <a:gd name="connsiteX1" fmla="*/ 507244 w 541311"/>
                <a:gd name="connsiteY1" fmla="*/ 408424 h 408438"/>
                <a:gd name="connsiteX2" fmla="*/ 531586 w 541311"/>
                <a:gd name="connsiteY2" fmla="*/ 193618 h 408438"/>
                <a:gd name="connsiteX3" fmla="*/ 197508 w 541311"/>
                <a:gd name="connsiteY3" fmla="*/ 10378 h 408438"/>
                <a:gd name="connsiteX4" fmla="*/ 12782 w 541311"/>
                <a:gd name="connsiteY4" fmla="*/ 355315 h 408438"/>
                <a:gd name="connsiteX5" fmla="*/ 112843 w 541311"/>
                <a:gd name="connsiteY5" fmla="*/ 180705 h 408438"/>
                <a:gd name="connsiteX6" fmla="*/ 434339 w 541311"/>
                <a:gd name="connsiteY6" fmla="*/ 158792 h 408438"/>
                <a:gd name="connsiteX7" fmla="*/ 458321 w 541311"/>
                <a:gd name="connsiteY7" fmla="*/ 260360 h 408438"/>
                <a:gd name="connsiteX8" fmla="*/ 507281 w 541311"/>
                <a:gd name="connsiteY8" fmla="*/ 343193 h 40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1311" h="408438">
                  <a:moveTo>
                    <a:pt x="507281" y="343193"/>
                  </a:moveTo>
                  <a:cubicBezTo>
                    <a:pt x="514638" y="371397"/>
                    <a:pt x="506810" y="409281"/>
                    <a:pt x="507244" y="408424"/>
                  </a:cubicBezTo>
                  <a:cubicBezTo>
                    <a:pt x="539229" y="348259"/>
                    <a:pt x="551673" y="263381"/>
                    <a:pt x="531586" y="193618"/>
                  </a:cubicBezTo>
                  <a:cubicBezTo>
                    <a:pt x="490592" y="51532"/>
                    <a:pt x="339973" y="-30141"/>
                    <a:pt x="197508" y="10378"/>
                  </a:cubicBezTo>
                  <a:cubicBezTo>
                    <a:pt x="25908" y="59094"/>
                    <a:pt x="-27567" y="213486"/>
                    <a:pt x="12782" y="355315"/>
                  </a:cubicBezTo>
                  <a:cubicBezTo>
                    <a:pt x="5282" y="290765"/>
                    <a:pt x="10185" y="236182"/>
                    <a:pt x="112843" y="180705"/>
                  </a:cubicBezTo>
                  <a:cubicBezTo>
                    <a:pt x="228842" y="117915"/>
                    <a:pt x="324793" y="241146"/>
                    <a:pt x="434339" y="158792"/>
                  </a:cubicBezTo>
                  <a:cubicBezTo>
                    <a:pt x="434339" y="158792"/>
                    <a:pt x="420234" y="203013"/>
                    <a:pt x="458321" y="260360"/>
                  </a:cubicBezTo>
                  <a:cubicBezTo>
                    <a:pt x="473312" y="283138"/>
                    <a:pt x="498521" y="309583"/>
                    <a:pt x="507281" y="343193"/>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0" name="Freeform 1459">
              <a:extLst>
                <a:ext uri="{FF2B5EF4-FFF2-40B4-BE49-F238E27FC236}">
                  <a16:creationId xmlns:a16="http://schemas.microsoft.com/office/drawing/2014/main" id="{337946AF-20D5-1348-CAD1-BE48536F81A9}"/>
                </a:ext>
              </a:extLst>
            </p:cNvPr>
            <p:cNvSpPr/>
            <p:nvPr/>
          </p:nvSpPr>
          <p:spPr>
            <a:xfrm>
              <a:off x="4587780" y="-1625231"/>
              <a:ext cx="55620" cy="202757"/>
            </a:xfrm>
            <a:custGeom>
              <a:avLst/>
              <a:gdLst>
                <a:gd name="connsiteX0" fmla="*/ 52486 w 55620"/>
                <a:gd name="connsiteY0" fmla="*/ 202726 h 202757"/>
                <a:gd name="connsiteX1" fmla="*/ 26455 w 55620"/>
                <a:gd name="connsiteY1" fmla="*/ 102521 h 202757"/>
                <a:gd name="connsiteX2" fmla="*/ 4817 w 55620"/>
                <a:gd name="connsiteY2" fmla="*/ 124 h 202757"/>
                <a:gd name="connsiteX3" fmla="*/ 34199 w 55620"/>
                <a:gd name="connsiteY3" fmla="*/ 97916 h 202757"/>
                <a:gd name="connsiteX4" fmla="*/ 52486 w 55620"/>
                <a:gd name="connsiteY4" fmla="*/ 202726 h 202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20" h="202757">
                  <a:moveTo>
                    <a:pt x="52486" y="202726"/>
                  </a:moveTo>
                  <a:cubicBezTo>
                    <a:pt x="48230" y="203380"/>
                    <a:pt x="56593" y="152609"/>
                    <a:pt x="26455" y="102521"/>
                  </a:cubicBezTo>
                  <a:cubicBezTo>
                    <a:pt x="-14263" y="53768"/>
                    <a:pt x="3913" y="-3008"/>
                    <a:pt x="4817" y="124"/>
                  </a:cubicBezTo>
                  <a:cubicBezTo>
                    <a:pt x="9036" y="-742"/>
                    <a:pt x="-4995" y="51364"/>
                    <a:pt x="34199" y="97916"/>
                  </a:cubicBezTo>
                  <a:cubicBezTo>
                    <a:pt x="66184" y="151780"/>
                    <a:pt x="53030" y="204236"/>
                    <a:pt x="52486" y="20272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1" name="Freeform 1460">
              <a:extLst>
                <a:ext uri="{FF2B5EF4-FFF2-40B4-BE49-F238E27FC236}">
                  <a16:creationId xmlns:a16="http://schemas.microsoft.com/office/drawing/2014/main" id="{C4F2C87B-B286-AD93-7AF0-4105F66E73E9}"/>
                </a:ext>
              </a:extLst>
            </p:cNvPr>
            <p:cNvSpPr/>
            <p:nvPr/>
          </p:nvSpPr>
          <p:spPr>
            <a:xfrm>
              <a:off x="4264295" y="-1719081"/>
              <a:ext cx="295179" cy="62803"/>
            </a:xfrm>
            <a:custGeom>
              <a:avLst/>
              <a:gdLst>
                <a:gd name="connsiteX0" fmla="*/ 64 w 295179"/>
                <a:gd name="connsiteY0" fmla="*/ 34499 h 62803"/>
                <a:gd name="connsiteX1" fmla="*/ 151508 w 295179"/>
                <a:gd name="connsiteY1" fmla="*/ 2298 h 62803"/>
                <a:gd name="connsiteX2" fmla="*/ 295126 w 295179"/>
                <a:gd name="connsiteY2" fmla="*/ 62675 h 62803"/>
                <a:gd name="connsiteX3" fmla="*/ 150390 w 295179"/>
                <a:gd name="connsiteY3" fmla="*/ 11260 h 62803"/>
                <a:gd name="connsiteX4" fmla="*/ 64 w 295179"/>
                <a:gd name="connsiteY4" fmla="*/ 34499 h 62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179" h="62803">
                  <a:moveTo>
                    <a:pt x="64" y="34499"/>
                  </a:moveTo>
                  <a:cubicBezTo>
                    <a:pt x="-2316" y="34425"/>
                    <a:pt x="61832" y="-10514"/>
                    <a:pt x="151508" y="2298"/>
                  </a:cubicBezTo>
                  <a:cubicBezTo>
                    <a:pt x="239634" y="14171"/>
                    <a:pt x="297185" y="61597"/>
                    <a:pt x="295126" y="62675"/>
                  </a:cubicBezTo>
                  <a:cubicBezTo>
                    <a:pt x="294120" y="65447"/>
                    <a:pt x="235451" y="22589"/>
                    <a:pt x="150390" y="11260"/>
                  </a:cubicBezTo>
                  <a:cubicBezTo>
                    <a:pt x="64247" y="-1267"/>
                    <a:pt x="821" y="38423"/>
                    <a:pt x="64" y="344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2" name="Freeform 1461">
              <a:extLst>
                <a:ext uri="{FF2B5EF4-FFF2-40B4-BE49-F238E27FC236}">
                  <a16:creationId xmlns:a16="http://schemas.microsoft.com/office/drawing/2014/main" id="{03DFABA2-224A-F885-0024-3377B41F416B}"/>
                </a:ext>
              </a:extLst>
            </p:cNvPr>
            <p:cNvSpPr/>
            <p:nvPr/>
          </p:nvSpPr>
          <p:spPr>
            <a:xfrm>
              <a:off x="4142844" y="-1672420"/>
              <a:ext cx="233490" cy="104745"/>
            </a:xfrm>
            <a:custGeom>
              <a:avLst/>
              <a:gdLst>
                <a:gd name="connsiteX0" fmla="*/ 71 w 233490"/>
                <a:gd name="connsiteY0" fmla="*/ 104669 h 104745"/>
                <a:gd name="connsiteX1" fmla="*/ 101828 w 233490"/>
                <a:gd name="connsiteY1" fmla="*/ 20187 h 104745"/>
                <a:gd name="connsiteX2" fmla="*/ 233476 w 233490"/>
                <a:gd name="connsiteY2" fmla="*/ 2594 h 104745"/>
                <a:gd name="connsiteX3" fmla="*/ 104460 w 233490"/>
                <a:gd name="connsiteY3" fmla="*/ 26809 h 104745"/>
                <a:gd name="connsiteX4" fmla="*/ 71 w 233490"/>
                <a:gd name="connsiteY4" fmla="*/ 104669 h 104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490" h="104745">
                  <a:moveTo>
                    <a:pt x="71" y="104669"/>
                  </a:moveTo>
                  <a:cubicBezTo>
                    <a:pt x="-1696" y="105599"/>
                    <a:pt x="29315" y="48326"/>
                    <a:pt x="101828" y="20187"/>
                  </a:cubicBezTo>
                  <a:cubicBezTo>
                    <a:pt x="172898" y="-7915"/>
                    <a:pt x="234594" y="1010"/>
                    <a:pt x="233476" y="2594"/>
                  </a:cubicBezTo>
                  <a:cubicBezTo>
                    <a:pt x="233764" y="4897"/>
                    <a:pt x="173006" y="-427"/>
                    <a:pt x="104460" y="26809"/>
                  </a:cubicBezTo>
                  <a:cubicBezTo>
                    <a:pt x="34651" y="53650"/>
                    <a:pt x="2163" y="107045"/>
                    <a:pt x="71" y="10466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3" name="Freeform 1462">
              <a:extLst>
                <a:ext uri="{FF2B5EF4-FFF2-40B4-BE49-F238E27FC236}">
                  <a16:creationId xmlns:a16="http://schemas.microsoft.com/office/drawing/2014/main" id="{142DAE97-5BC2-E38D-17A2-8E152123ED94}"/>
                </a:ext>
              </a:extLst>
            </p:cNvPr>
            <p:cNvSpPr/>
            <p:nvPr/>
          </p:nvSpPr>
          <p:spPr>
            <a:xfrm>
              <a:off x="4351663" y="-1641336"/>
              <a:ext cx="203832" cy="35528"/>
            </a:xfrm>
            <a:custGeom>
              <a:avLst/>
              <a:gdLst>
                <a:gd name="connsiteX0" fmla="*/ 203789 w 203832"/>
                <a:gd name="connsiteY0" fmla="*/ 146 h 35528"/>
                <a:gd name="connsiteX1" fmla="*/ 103299 w 203832"/>
                <a:gd name="connsiteY1" fmla="*/ 35516 h 35528"/>
                <a:gd name="connsiteX2" fmla="*/ 28 w 203832"/>
                <a:gd name="connsiteY2" fmla="*/ 6944 h 35528"/>
                <a:gd name="connsiteX3" fmla="*/ 103299 w 203832"/>
                <a:gd name="connsiteY3" fmla="*/ 29289 h 35528"/>
                <a:gd name="connsiteX4" fmla="*/ 203789 w 203832"/>
                <a:gd name="connsiteY4" fmla="*/ 146 h 355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832" h="35528">
                  <a:moveTo>
                    <a:pt x="203789" y="146"/>
                  </a:moveTo>
                  <a:cubicBezTo>
                    <a:pt x="205340" y="-29"/>
                    <a:pt x="165571" y="36308"/>
                    <a:pt x="103299" y="35516"/>
                  </a:cubicBezTo>
                  <a:cubicBezTo>
                    <a:pt x="42144" y="35120"/>
                    <a:pt x="-1270" y="7846"/>
                    <a:pt x="28" y="6944"/>
                  </a:cubicBezTo>
                  <a:cubicBezTo>
                    <a:pt x="533" y="5000"/>
                    <a:pt x="44236" y="29040"/>
                    <a:pt x="103299" y="29289"/>
                  </a:cubicBezTo>
                  <a:cubicBezTo>
                    <a:pt x="163155" y="30229"/>
                    <a:pt x="202894" y="-2442"/>
                    <a:pt x="203789" y="14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4" name="Freeform 1463">
              <a:extLst>
                <a:ext uri="{FF2B5EF4-FFF2-40B4-BE49-F238E27FC236}">
                  <a16:creationId xmlns:a16="http://schemas.microsoft.com/office/drawing/2014/main" id="{5C1BE9D4-F19D-515F-929A-EC6CE7B5AA82}"/>
                </a:ext>
              </a:extLst>
            </p:cNvPr>
            <p:cNvSpPr/>
            <p:nvPr/>
          </p:nvSpPr>
          <p:spPr>
            <a:xfrm>
              <a:off x="4165220" y="-1601820"/>
              <a:ext cx="195321" cy="66539"/>
            </a:xfrm>
            <a:custGeom>
              <a:avLst/>
              <a:gdLst>
                <a:gd name="connsiteX0" fmla="*/ 51 w 195321"/>
                <a:gd name="connsiteY0" fmla="*/ 66445 h 66539"/>
                <a:gd name="connsiteX1" fmla="*/ 88141 w 195321"/>
                <a:gd name="connsiteY1" fmla="*/ 6685 h 66539"/>
                <a:gd name="connsiteX2" fmla="*/ 195305 w 195321"/>
                <a:gd name="connsiteY2" fmla="*/ 7946 h 66539"/>
                <a:gd name="connsiteX3" fmla="*/ 89764 w 195321"/>
                <a:gd name="connsiteY3" fmla="*/ 12727 h 66539"/>
                <a:gd name="connsiteX4" fmla="*/ 51 w 195321"/>
                <a:gd name="connsiteY4" fmla="*/ 66445 h 66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321" h="66539">
                  <a:moveTo>
                    <a:pt x="51" y="66445"/>
                  </a:moveTo>
                  <a:cubicBezTo>
                    <a:pt x="-1391" y="67025"/>
                    <a:pt x="27708" y="21763"/>
                    <a:pt x="88141" y="6685"/>
                  </a:cubicBezTo>
                  <a:cubicBezTo>
                    <a:pt x="147384" y="-8495"/>
                    <a:pt x="196351" y="6758"/>
                    <a:pt x="195305" y="7946"/>
                  </a:cubicBezTo>
                  <a:cubicBezTo>
                    <a:pt x="195342" y="9964"/>
                    <a:pt x="146880" y="-2130"/>
                    <a:pt x="89764" y="12727"/>
                  </a:cubicBezTo>
                  <a:cubicBezTo>
                    <a:pt x="31674" y="27050"/>
                    <a:pt x="1566" y="68784"/>
                    <a:pt x="51" y="6644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5" name="Freeform 1464">
              <a:extLst>
                <a:ext uri="{FF2B5EF4-FFF2-40B4-BE49-F238E27FC236}">
                  <a16:creationId xmlns:a16="http://schemas.microsoft.com/office/drawing/2014/main" id="{8B7A67C4-D820-4DBD-0E58-A4CFB2BE4AB5}"/>
                </a:ext>
              </a:extLst>
            </p:cNvPr>
            <p:cNvSpPr/>
            <p:nvPr/>
          </p:nvSpPr>
          <p:spPr>
            <a:xfrm>
              <a:off x="4120599" y="-1581729"/>
              <a:ext cx="59510" cy="110148"/>
            </a:xfrm>
            <a:custGeom>
              <a:avLst/>
              <a:gdLst>
                <a:gd name="connsiteX0" fmla="*/ 59456 w 59510"/>
                <a:gd name="connsiteY0" fmla="*/ 51 h 110148"/>
                <a:gd name="connsiteX1" fmla="*/ 212 w 59510"/>
                <a:gd name="connsiteY1" fmla="*/ 87665 h 110148"/>
                <a:gd name="connsiteX2" fmla="*/ 248 w 59510"/>
                <a:gd name="connsiteY2" fmla="*/ 110148 h 110148"/>
                <a:gd name="connsiteX3" fmla="*/ 5693 w 59510"/>
                <a:gd name="connsiteY3" fmla="*/ 90796 h 110148"/>
                <a:gd name="connsiteX4" fmla="*/ 59456 w 59510"/>
                <a:gd name="connsiteY4" fmla="*/ 51 h 11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10" h="110148">
                  <a:moveTo>
                    <a:pt x="59456" y="51"/>
                  </a:moveTo>
                  <a:cubicBezTo>
                    <a:pt x="58987" y="-1460"/>
                    <a:pt x="19972" y="30594"/>
                    <a:pt x="212" y="87665"/>
                  </a:cubicBezTo>
                  <a:cubicBezTo>
                    <a:pt x="-77" y="95144"/>
                    <a:pt x="-77" y="102632"/>
                    <a:pt x="248" y="110148"/>
                  </a:cubicBezTo>
                  <a:cubicBezTo>
                    <a:pt x="1618" y="103857"/>
                    <a:pt x="3349" y="97373"/>
                    <a:pt x="5693" y="90796"/>
                  </a:cubicBezTo>
                  <a:cubicBezTo>
                    <a:pt x="24479" y="34951"/>
                    <a:pt x="61115" y="1055"/>
                    <a:pt x="59456" y="5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6" name="Freeform 1465">
              <a:extLst>
                <a:ext uri="{FF2B5EF4-FFF2-40B4-BE49-F238E27FC236}">
                  <a16:creationId xmlns:a16="http://schemas.microsoft.com/office/drawing/2014/main" id="{D330E51A-5756-EC10-6D02-BCA92B367D4E}"/>
                </a:ext>
              </a:extLst>
            </p:cNvPr>
            <p:cNvSpPr/>
            <p:nvPr/>
          </p:nvSpPr>
          <p:spPr>
            <a:xfrm>
              <a:off x="4234902" y="-1537816"/>
              <a:ext cx="65990" cy="24626"/>
            </a:xfrm>
            <a:custGeom>
              <a:avLst/>
              <a:gdLst>
                <a:gd name="connsiteX0" fmla="*/ 286 w 65990"/>
                <a:gd name="connsiteY0" fmla="*/ 22668 h 24626"/>
                <a:gd name="connsiteX1" fmla="*/ 32883 w 65990"/>
                <a:gd name="connsiteY1" fmla="*/ 11477 h 24626"/>
                <a:gd name="connsiteX2" fmla="*/ 65587 w 65990"/>
                <a:gd name="connsiteY2" fmla="*/ 24317 h 24626"/>
                <a:gd name="connsiteX3" fmla="*/ 33532 w 65990"/>
                <a:gd name="connsiteY3" fmla="*/ 0 h 24626"/>
                <a:gd name="connsiteX4" fmla="*/ 286 w 65990"/>
                <a:gd name="connsiteY4" fmla="*/ 22668 h 2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90" h="24626">
                  <a:moveTo>
                    <a:pt x="286" y="22668"/>
                  </a:moveTo>
                  <a:cubicBezTo>
                    <a:pt x="3243" y="25726"/>
                    <a:pt x="15468" y="11256"/>
                    <a:pt x="32883" y="11477"/>
                  </a:cubicBezTo>
                  <a:cubicBezTo>
                    <a:pt x="50623" y="12766"/>
                    <a:pt x="63208" y="26877"/>
                    <a:pt x="65587" y="24317"/>
                  </a:cubicBezTo>
                  <a:cubicBezTo>
                    <a:pt x="68040" y="23598"/>
                    <a:pt x="59530" y="3058"/>
                    <a:pt x="33532" y="0"/>
                  </a:cubicBezTo>
                  <a:cubicBezTo>
                    <a:pt x="6669" y="930"/>
                    <a:pt x="-1732" y="22668"/>
                    <a:pt x="286" y="226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7" name="Freeform 1466">
              <a:extLst>
                <a:ext uri="{FF2B5EF4-FFF2-40B4-BE49-F238E27FC236}">
                  <a16:creationId xmlns:a16="http://schemas.microsoft.com/office/drawing/2014/main" id="{FD1F8B35-A507-C3AB-A8CD-5D11F5A229E0}"/>
                </a:ext>
              </a:extLst>
            </p:cNvPr>
            <p:cNvSpPr/>
            <p:nvPr/>
          </p:nvSpPr>
          <p:spPr>
            <a:xfrm>
              <a:off x="4484304" y="-1523018"/>
              <a:ext cx="65817" cy="26613"/>
            </a:xfrm>
            <a:custGeom>
              <a:avLst/>
              <a:gdLst>
                <a:gd name="connsiteX0" fmla="*/ 263 w 65817"/>
                <a:gd name="connsiteY0" fmla="*/ 20534 h 26613"/>
                <a:gd name="connsiteX1" fmla="*/ 33544 w 65817"/>
                <a:gd name="connsiteY1" fmla="*/ 11425 h 26613"/>
                <a:gd name="connsiteX2" fmla="*/ 65352 w 65817"/>
                <a:gd name="connsiteY2" fmla="*/ 26328 h 26613"/>
                <a:gd name="connsiteX3" fmla="*/ 34987 w 65817"/>
                <a:gd name="connsiteY3" fmla="*/ 22 h 26613"/>
                <a:gd name="connsiteX4" fmla="*/ 263 w 65817"/>
                <a:gd name="connsiteY4" fmla="*/ 20534 h 26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17" h="26613">
                  <a:moveTo>
                    <a:pt x="263" y="20534"/>
                  </a:moveTo>
                  <a:cubicBezTo>
                    <a:pt x="3039" y="23694"/>
                    <a:pt x="16164" y="10135"/>
                    <a:pt x="33544" y="11425"/>
                  </a:cubicBezTo>
                  <a:cubicBezTo>
                    <a:pt x="51136" y="13985"/>
                    <a:pt x="62823" y="28842"/>
                    <a:pt x="65352" y="26328"/>
                  </a:cubicBezTo>
                  <a:cubicBezTo>
                    <a:pt x="67835" y="25895"/>
                    <a:pt x="60764" y="4848"/>
                    <a:pt x="34987" y="22"/>
                  </a:cubicBezTo>
                  <a:cubicBezTo>
                    <a:pt x="8051" y="-770"/>
                    <a:pt x="-1793" y="20387"/>
                    <a:pt x="263" y="2053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8" name="Freeform 1467">
              <a:extLst>
                <a:ext uri="{FF2B5EF4-FFF2-40B4-BE49-F238E27FC236}">
                  <a16:creationId xmlns:a16="http://schemas.microsoft.com/office/drawing/2014/main" id="{F969605A-2648-68D9-9ED4-4C9FCD9FC998}"/>
                </a:ext>
              </a:extLst>
            </p:cNvPr>
            <p:cNvSpPr/>
            <p:nvPr/>
          </p:nvSpPr>
          <p:spPr>
            <a:xfrm>
              <a:off x="4366117" y="-1350777"/>
              <a:ext cx="37641" cy="9374"/>
            </a:xfrm>
            <a:custGeom>
              <a:avLst/>
              <a:gdLst>
                <a:gd name="connsiteX0" fmla="*/ 70 w 37641"/>
                <a:gd name="connsiteY0" fmla="*/ 162 h 9374"/>
                <a:gd name="connsiteX1" fmla="*/ 18207 w 37641"/>
                <a:gd name="connsiteY1" fmla="*/ 9373 h 9374"/>
                <a:gd name="connsiteX2" fmla="*/ 37606 w 37641"/>
                <a:gd name="connsiteY2" fmla="*/ 3183 h 9374"/>
                <a:gd name="connsiteX3" fmla="*/ 17955 w 37641"/>
                <a:gd name="connsiteY3" fmla="*/ 3542 h 9374"/>
                <a:gd name="connsiteX4" fmla="*/ 70 w 37641"/>
                <a:gd name="connsiteY4" fmla="*/ 162 h 9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41" h="9374">
                  <a:moveTo>
                    <a:pt x="70" y="162"/>
                  </a:moveTo>
                  <a:cubicBezTo>
                    <a:pt x="-759" y="411"/>
                    <a:pt x="5839" y="9124"/>
                    <a:pt x="18207" y="9373"/>
                  </a:cubicBezTo>
                  <a:cubicBezTo>
                    <a:pt x="30034" y="9483"/>
                    <a:pt x="38255" y="4049"/>
                    <a:pt x="37606" y="3183"/>
                  </a:cubicBezTo>
                  <a:cubicBezTo>
                    <a:pt x="37210" y="2179"/>
                    <a:pt x="28411" y="3616"/>
                    <a:pt x="17955" y="3542"/>
                  </a:cubicBezTo>
                  <a:cubicBezTo>
                    <a:pt x="7354" y="3432"/>
                    <a:pt x="1008" y="-879"/>
                    <a:pt x="70" y="162"/>
                  </a:cubicBezTo>
                </a:path>
              </a:pathLst>
            </a:custGeom>
            <a:solidFill>
              <a:srgbClr val="CB9D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9" name="Freeform 1468">
              <a:extLst>
                <a:ext uri="{FF2B5EF4-FFF2-40B4-BE49-F238E27FC236}">
                  <a16:creationId xmlns:a16="http://schemas.microsoft.com/office/drawing/2014/main" id="{1F1EA4EF-4393-2F9D-46B6-B71A561CAD19}"/>
                </a:ext>
              </a:extLst>
            </p:cNvPr>
            <p:cNvSpPr/>
            <p:nvPr/>
          </p:nvSpPr>
          <p:spPr>
            <a:xfrm>
              <a:off x="4194088" y="-1387521"/>
              <a:ext cx="77370" cy="41191"/>
            </a:xfrm>
            <a:custGeom>
              <a:avLst/>
              <a:gdLst>
                <a:gd name="connsiteX0" fmla="*/ 30 w 77370"/>
                <a:gd name="connsiteY0" fmla="*/ 17619 h 41191"/>
                <a:gd name="connsiteX1" fmla="*/ 37133 w 77370"/>
                <a:gd name="connsiteY1" fmla="*/ 40968 h 41191"/>
                <a:gd name="connsiteX2" fmla="*/ 77339 w 77370"/>
                <a:gd name="connsiteY2" fmla="*/ 23560 h 41191"/>
                <a:gd name="connsiteX3" fmla="*/ 40271 w 77370"/>
                <a:gd name="connsiteY3" fmla="*/ 238 h 41191"/>
                <a:gd name="connsiteX4" fmla="*/ 30 w 77370"/>
                <a:gd name="connsiteY4" fmla="*/ 17619 h 411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70" h="41191">
                  <a:moveTo>
                    <a:pt x="30" y="17619"/>
                  </a:moveTo>
                  <a:cubicBezTo>
                    <a:pt x="-799" y="28847"/>
                    <a:pt x="15715" y="39283"/>
                    <a:pt x="37133" y="40968"/>
                  </a:cubicBezTo>
                  <a:cubicBezTo>
                    <a:pt x="58444" y="42626"/>
                    <a:pt x="76510" y="34852"/>
                    <a:pt x="77339" y="23560"/>
                  </a:cubicBezTo>
                  <a:cubicBezTo>
                    <a:pt x="78204" y="12332"/>
                    <a:pt x="61617" y="1859"/>
                    <a:pt x="40271" y="238"/>
                  </a:cubicBezTo>
                  <a:cubicBezTo>
                    <a:pt x="18889" y="-1484"/>
                    <a:pt x="896" y="6326"/>
                    <a:pt x="30" y="1761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0" name="Freeform 1469">
              <a:extLst>
                <a:ext uri="{FF2B5EF4-FFF2-40B4-BE49-F238E27FC236}">
                  <a16:creationId xmlns:a16="http://schemas.microsoft.com/office/drawing/2014/main" id="{36C802F4-0D12-F142-18C5-98FBF54DED9C}"/>
                </a:ext>
              </a:extLst>
            </p:cNvPr>
            <p:cNvSpPr/>
            <p:nvPr/>
          </p:nvSpPr>
          <p:spPr>
            <a:xfrm>
              <a:off x="4495550" y="-1370338"/>
              <a:ext cx="77521" cy="41049"/>
            </a:xfrm>
            <a:custGeom>
              <a:avLst/>
              <a:gdLst>
                <a:gd name="connsiteX0" fmla="*/ 14 w 77521"/>
                <a:gd name="connsiteY0" fmla="*/ 18462 h 41049"/>
                <a:gd name="connsiteX1" fmla="*/ 37730 w 77521"/>
                <a:gd name="connsiteY1" fmla="*/ 40954 h 41049"/>
                <a:gd name="connsiteX2" fmla="*/ 77506 w 77521"/>
                <a:gd name="connsiteY2" fmla="*/ 22533 h 41049"/>
                <a:gd name="connsiteX3" fmla="*/ 39890 w 77521"/>
                <a:gd name="connsiteY3" fmla="*/ 113 h 41049"/>
                <a:gd name="connsiteX4" fmla="*/ 14 w 77521"/>
                <a:gd name="connsiteY4" fmla="*/ 18462 h 410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21" h="41049">
                  <a:moveTo>
                    <a:pt x="14" y="18462"/>
                  </a:moveTo>
                  <a:cubicBezTo>
                    <a:pt x="-563" y="29763"/>
                    <a:pt x="16276" y="39766"/>
                    <a:pt x="37730" y="40954"/>
                  </a:cubicBezTo>
                  <a:cubicBezTo>
                    <a:pt x="59081" y="42032"/>
                    <a:pt x="76887" y="33825"/>
                    <a:pt x="77506" y="22533"/>
                  </a:cubicBezTo>
                  <a:cubicBezTo>
                    <a:pt x="78115" y="11231"/>
                    <a:pt x="61241" y="1228"/>
                    <a:pt x="39890" y="113"/>
                  </a:cubicBezTo>
                  <a:cubicBezTo>
                    <a:pt x="18439" y="-1075"/>
                    <a:pt x="627" y="7206"/>
                    <a:pt x="14" y="18462"/>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1" name="Freeform 1470">
              <a:extLst>
                <a:ext uri="{FF2B5EF4-FFF2-40B4-BE49-F238E27FC236}">
                  <a16:creationId xmlns:a16="http://schemas.microsoft.com/office/drawing/2014/main" id="{1D1F4661-4471-FC6A-9F39-6D5982C5F670}"/>
                </a:ext>
              </a:extLst>
            </p:cNvPr>
            <p:cNvSpPr/>
            <p:nvPr/>
          </p:nvSpPr>
          <p:spPr>
            <a:xfrm>
              <a:off x="4319709" y="-1313228"/>
              <a:ext cx="124616" cy="55717"/>
            </a:xfrm>
            <a:custGeom>
              <a:avLst/>
              <a:gdLst>
                <a:gd name="connsiteX0" fmla="*/ 124617 w 124616"/>
                <a:gd name="connsiteY0" fmla="*/ 8087 h 55717"/>
                <a:gd name="connsiteX1" fmla="*/ 0 w 124616"/>
                <a:gd name="connsiteY1" fmla="*/ 0 h 55717"/>
                <a:gd name="connsiteX2" fmla="*/ 66022 w 124616"/>
                <a:gd name="connsiteY2" fmla="*/ 55689 h 55717"/>
                <a:gd name="connsiteX3" fmla="*/ 124617 w 124616"/>
                <a:gd name="connsiteY3" fmla="*/ 8087 h 55717"/>
              </a:gdLst>
              <a:ahLst/>
              <a:cxnLst>
                <a:cxn ang="0">
                  <a:pos x="connsiteX0" y="connsiteY0"/>
                </a:cxn>
                <a:cxn ang="0">
                  <a:pos x="connsiteX1" y="connsiteY1"/>
                </a:cxn>
                <a:cxn ang="0">
                  <a:pos x="connsiteX2" y="connsiteY2"/>
                </a:cxn>
                <a:cxn ang="0">
                  <a:pos x="connsiteX3" y="connsiteY3"/>
                </a:cxn>
              </a:cxnLst>
              <a:rect l="l" t="t" r="r" b="b"/>
              <a:pathLst>
                <a:path w="124616" h="55717">
                  <a:moveTo>
                    <a:pt x="124617" y="8087"/>
                  </a:moveTo>
                  <a:lnTo>
                    <a:pt x="0" y="0"/>
                  </a:lnTo>
                  <a:cubicBezTo>
                    <a:pt x="0" y="0"/>
                    <a:pt x="4183" y="57172"/>
                    <a:pt x="66022" y="55689"/>
                  </a:cubicBezTo>
                  <a:cubicBezTo>
                    <a:pt x="108787" y="54648"/>
                    <a:pt x="124617" y="8087"/>
                    <a:pt x="124617" y="808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2" name="Freeform 1471">
              <a:extLst>
                <a:ext uri="{FF2B5EF4-FFF2-40B4-BE49-F238E27FC236}">
                  <a16:creationId xmlns:a16="http://schemas.microsoft.com/office/drawing/2014/main" id="{2DCDA66C-C9BB-F95D-3D9C-130BBCCD7901}"/>
                </a:ext>
              </a:extLst>
            </p:cNvPr>
            <p:cNvSpPr/>
            <p:nvPr/>
          </p:nvSpPr>
          <p:spPr>
            <a:xfrm>
              <a:off x="4242413" y="-1439109"/>
              <a:ext cx="41433" cy="41309"/>
            </a:xfrm>
            <a:custGeom>
              <a:avLst/>
              <a:gdLst>
                <a:gd name="connsiteX0" fmla="*/ 41418 w 41433"/>
                <a:gd name="connsiteY0" fmla="*/ 21568 h 41309"/>
                <a:gd name="connsiteX1" fmla="*/ 19783 w 41433"/>
                <a:gd name="connsiteY1" fmla="*/ 41288 h 41309"/>
                <a:gd name="connsiteX2" fmla="*/ 23 w 41433"/>
                <a:gd name="connsiteY2" fmla="*/ 19809 h 41309"/>
                <a:gd name="connsiteX3" fmla="*/ 21550 w 41433"/>
                <a:gd name="connsiteY3" fmla="*/ 15 h 41309"/>
                <a:gd name="connsiteX4" fmla="*/ 41418 w 41433"/>
                <a:gd name="connsiteY4" fmla="*/ 21568 h 41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3" h="41309">
                  <a:moveTo>
                    <a:pt x="41418" y="21568"/>
                  </a:moveTo>
                  <a:cubicBezTo>
                    <a:pt x="40877" y="32980"/>
                    <a:pt x="31286" y="41795"/>
                    <a:pt x="19783" y="41288"/>
                  </a:cubicBezTo>
                  <a:cubicBezTo>
                    <a:pt x="8388" y="40782"/>
                    <a:pt x="-517" y="31212"/>
                    <a:pt x="23" y="19809"/>
                  </a:cubicBezTo>
                  <a:cubicBezTo>
                    <a:pt x="492" y="8369"/>
                    <a:pt x="10155" y="-409"/>
                    <a:pt x="21550" y="15"/>
                  </a:cubicBezTo>
                  <a:cubicBezTo>
                    <a:pt x="32980" y="484"/>
                    <a:pt x="41850" y="10128"/>
                    <a:pt x="41418" y="215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3" name="Freeform 1472">
              <a:extLst>
                <a:ext uri="{FF2B5EF4-FFF2-40B4-BE49-F238E27FC236}">
                  <a16:creationId xmlns:a16="http://schemas.microsoft.com/office/drawing/2014/main" id="{58758BBF-4C84-EADE-BF40-51A73FBEF413}"/>
                </a:ext>
              </a:extLst>
            </p:cNvPr>
            <p:cNvSpPr/>
            <p:nvPr/>
          </p:nvSpPr>
          <p:spPr>
            <a:xfrm>
              <a:off x="4491033" y="-1423779"/>
              <a:ext cx="41430" cy="41306"/>
            </a:xfrm>
            <a:custGeom>
              <a:avLst/>
              <a:gdLst>
                <a:gd name="connsiteX0" fmla="*/ 41415 w 41430"/>
                <a:gd name="connsiteY0" fmla="*/ 21528 h 41306"/>
                <a:gd name="connsiteX1" fmla="*/ 19783 w 41430"/>
                <a:gd name="connsiteY1" fmla="*/ 41285 h 41306"/>
                <a:gd name="connsiteX2" fmla="*/ 23 w 41430"/>
                <a:gd name="connsiteY2" fmla="*/ 19732 h 41306"/>
                <a:gd name="connsiteX3" fmla="*/ 21550 w 41430"/>
                <a:gd name="connsiteY3" fmla="*/ 21 h 41306"/>
                <a:gd name="connsiteX4" fmla="*/ 41415 w 41430"/>
                <a:gd name="connsiteY4" fmla="*/ 21528 h 41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0" h="41306">
                  <a:moveTo>
                    <a:pt x="41415" y="21528"/>
                  </a:moveTo>
                  <a:cubicBezTo>
                    <a:pt x="40880" y="32940"/>
                    <a:pt x="31289" y="41792"/>
                    <a:pt x="19783" y="41285"/>
                  </a:cubicBezTo>
                  <a:cubicBezTo>
                    <a:pt x="8424" y="40779"/>
                    <a:pt x="-518" y="31209"/>
                    <a:pt x="23" y="19732"/>
                  </a:cubicBezTo>
                  <a:cubicBezTo>
                    <a:pt x="492" y="8366"/>
                    <a:pt x="10155" y="-486"/>
                    <a:pt x="21550" y="21"/>
                  </a:cubicBezTo>
                  <a:cubicBezTo>
                    <a:pt x="32978" y="481"/>
                    <a:pt x="41849" y="10125"/>
                    <a:pt x="41415" y="2152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4" name="Freeform 1473">
              <a:extLst>
                <a:ext uri="{FF2B5EF4-FFF2-40B4-BE49-F238E27FC236}">
                  <a16:creationId xmlns:a16="http://schemas.microsoft.com/office/drawing/2014/main" id="{19AAA2C7-07E0-B219-0E53-EA4D2491A65B}"/>
                </a:ext>
              </a:extLst>
            </p:cNvPr>
            <p:cNvSpPr/>
            <p:nvPr/>
          </p:nvSpPr>
          <p:spPr>
            <a:xfrm>
              <a:off x="4094832" y="-1441792"/>
              <a:ext cx="49922" cy="71526"/>
            </a:xfrm>
            <a:custGeom>
              <a:avLst/>
              <a:gdLst>
                <a:gd name="connsiteX0" fmla="*/ 36726 w 49922"/>
                <a:gd name="connsiteY0" fmla="*/ 13280 h 71526"/>
                <a:gd name="connsiteX1" fmla="*/ 5246 w 49922"/>
                <a:gd name="connsiteY1" fmla="*/ 6335 h 71526"/>
                <a:gd name="connsiteX2" fmla="*/ 49922 w 49922"/>
                <a:gd name="connsiteY2" fmla="*/ 71097 h 71526"/>
                <a:gd name="connsiteX3" fmla="*/ 36726 w 49922"/>
                <a:gd name="connsiteY3" fmla="*/ 13280 h 71526"/>
              </a:gdLst>
              <a:ahLst/>
              <a:cxnLst>
                <a:cxn ang="0">
                  <a:pos x="connsiteX0" y="connsiteY0"/>
                </a:cxn>
                <a:cxn ang="0">
                  <a:pos x="connsiteX1" y="connsiteY1"/>
                </a:cxn>
                <a:cxn ang="0">
                  <a:pos x="connsiteX2" y="connsiteY2"/>
                </a:cxn>
                <a:cxn ang="0">
                  <a:pos x="connsiteX3" y="connsiteY3"/>
                </a:cxn>
              </a:cxnLst>
              <a:rect l="l" t="t" r="r" b="b"/>
              <a:pathLst>
                <a:path w="49922" h="71526">
                  <a:moveTo>
                    <a:pt x="36726" y="13280"/>
                  </a:moveTo>
                  <a:cubicBezTo>
                    <a:pt x="36726" y="13280"/>
                    <a:pt x="19706" y="-11221"/>
                    <a:pt x="5246" y="6335"/>
                  </a:cubicBezTo>
                  <a:cubicBezTo>
                    <a:pt x="-9321" y="23891"/>
                    <a:pt x="6725" y="76817"/>
                    <a:pt x="49922" y="71097"/>
                  </a:cubicBezTo>
                  <a:lnTo>
                    <a:pt x="36726" y="1328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5" name="Freeform 1474">
              <a:extLst>
                <a:ext uri="{FF2B5EF4-FFF2-40B4-BE49-F238E27FC236}">
                  <a16:creationId xmlns:a16="http://schemas.microsoft.com/office/drawing/2014/main" id="{6AB006B7-618C-E26C-99A1-E6570DC301C0}"/>
                </a:ext>
              </a:extLst>
            </p:cNvPr>
            <p:cNvSpPr/>
            <p:nvPr/>
          </p:nvSpPr>
          <p:spPr>
            <a:xfrm>
              <a:off x="4619136" y="-1408092"/>
              <a:ext cx="55657" cy="68145"/>
            </a:xfrm>
            <a:custGeom>
              <a:avLst/>
              <a:gdLst>
                <a:gd name="connsiteX0" fmla="*/ 20225 w 55657"/>
                <a:gd name="connsiteY0" fmla="*/ 10842 h 68145"/>
                <a:gd name="connsiteX1" fmla="*/ 52321 w 55657"/>
                <a:gd name="connsiteY1" fmla="*/ 7821 h 68145"/>
                <a:gd name="connsiteX2" fmla="*/ 0 w 55657"/>
                <a:gd name="connsiteY2" fmla="*/ 66614 h 68145"/>
                <a:gd name="connsiteX3" fmla="*/ 20225 w 55657"/>
                <a:gd name="connsiteY3" fmla="*/ 10842 h 68145"/>
              </a:gdLst>
              <a:ahLst/>
              <a:cxnLst>
                <a:cxn ang="0">
                  <a:pos x="connsiteX0" y="connsiteY0"/>
                </a:cxn>
                <a:cxn ang="0">
                  <a:pos x="connsiteX1" y="connsiteY1"/>
                </a:cxn>
                <a:cxn ang="0">
                  <a:pos x="connsiteX2" y="connsiteY2"/>
                </a:cxn>
                <a:cxn ang="0">
                  <a:pos x="connsiteX3" y="connsiteY3"/>
                </a:cxn>
              </a:cxnLst>
              <a:rect l="l" t="t" r="r" b="b"/>
              <a:pathLst>
                <a:path w="55657" h="68145">
                  <a:moveTo>
                    <a:pt x="20225" y="10842"/>
                  </a:moveTo>
                  <a:cubicBezTo>
                    <a:pt x="20225" y="10842"/>
                    <a:pt x="40062" y="-11393"/>
                    <a:pt x="52321" y="7821"/>
                  </a:cubicBezTo>
                  <a:cubicBezTo>
                    <a:pt x="64579" y="26961"/>
                    <a:pt x="42148" y="77556"/>
                    <a:pt x="0" y="66614"/>
                  </a:cubicBezTo>
                  <a:lnTo>
                    <a:pt x="20225" y="10842"/>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6" name="Freeform 1475">
              <a:extLst>
                <a:ext uri="{FF2B5EF4-FFF2-40B4-BE49-F238E27FC236}">
                  <a16:creationId xmlns:a16="http://schemas.microsoft.com/office/drawing/2014/main" id="{C046A1CA-DD4A-21DC-1DC4-DB7AC543DE1A}"/>
                </a:ext>
              </a:extLst>
            </p:cNvPr>
            <p:cNvSpPr/>
            <p:nvPr/>
          </p:nvSpPr>
          <p:spPr>
            <a:xfrm>
              <a:off x="8636635" y="-1164407"/>
              <a:ext cx="220086" cy="160505"/>
            </a:xfrm>
            <a:custGeom>
              <a:avLst/>
              <a:gdLst>
                <a:gd name="connsiteX0" fmla="*/ 7 w 220086"/>
                <a:gd name="connsiteY0" fmla="*/ 157651 h 160505"/>
                <a:gd name="connsiteX1" fmla="*/ 121992 w 220086"/>
                <a:gd name="connsiteY1" fmla="*/ 97494 h 160505"/>
                <a:gd name="connsiteX2" fmla="*/ 219452 w 220086"/>
                <a:gd name="connsiteY2" fmla="*/ 127 h 160505"/>
                <a:gd name="connsiteX3" fmla="*/ 134574 w 220086"/>
                <a:gd name="connsiteY3" fmla="*/ 113715 h 160505"/>
                <a:gd name="connsiteX4" fmla="*/ 42376 w 220086"/>
                <a:gd name="connsiteY4" fmla="*/ 157540 h 160505"/>
                <a:gd name="connsiteX5" fmla="*/ 7 w 220086"/>
                <a:gd name="connsiteY5" fmla="*/ 157651 h 160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0086" h="160505">
                  <a:moveTo>
                    <a:pt x="7" y="157651"/>
                  </a:moveTo>
                  <a:cubicBezTo>
                    <a:pt x="-751" y="152041"/>
                    <a:pt x="62887" y="145345"/>
                    <a:pt x="121992" y="97494"/>
                  </a:cubicBezTo>
                  <a:cubicBezTo>
                    <a:pt x="181486" y="51182"/>
                    <a:pt x="214514" y="-2968"/>
                    <a:pt x="219452" y="127"/>
                  </a:cubicBezTo>
                  <a:cubicBezTo>
                    <a:pt x="224612" y="2033"/>
                    <a:pt x="198471" y="63811"/>
                    <a:pt x="134574" y="113715"/>
                  </a:cubicBezTo>
                  <a:cubicBezTo>
                    <a:pt x="102949" y="138510"/>
                    <a:pt x="68195" y="152686"/>
                    <a:pt x="42376" y="157540"/>
                  </a:cubicBezTo>
                  <a:cubicBezTo>
                    <a:pt x="16446" y="162615"/>
                    <a:pt x="117" y="160165"/>
                    <a:pt x="7" y="15765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7" name="Freeform 1476">
              <a:extLst>
                <a:ext uri="{FF2B5EF4-FFF2-40B4-BE49-F238E27FC236}">
                  <a16:creationId xmlns:a16="http://schemas.microsoft.com/office/drawing/2014/main" id="{B103868E-93BA-AD3E-BE4A-DECB4F76914A}"/>
                </a:ext>
              </a:extLst>
            </p:cNvPr>
            <p:cNvSpPr/>
            <p:nvPr/>
          </p:nvSpPr>
          <p:spPr>
            <a:xfrm>
              <a:off x="9219306" y="-657140"/>
              <a:ext cx="20632" cy="357675"/>
            </a:xfrm>
            <a:custGeom>
              <a:avLst/>
              <a:gdLst>
                <a:gd name="connsiteX0" fmla="*/ 11177 w 20632"/>
                <a:gd name="connsiteY0" fmla="*/ 357675 h 357675"/>
                <a:gd name="connsiteX1" fmla="*/ 36 w 20632"/>
                <a:gd name="connsiteY1" fmla="*/ 178893 h 357675"/>
                <a:gd name="connsiteX2" fmla="*/ 9478 w 20632"/>
                <a:gd name="connsiteY2" fmla="*/ 0 h 357675"/>
                <a:gd name="connsiteX3" fmla="*/ 20593 w 20632"/>
                <a:gd name="connsiteY3" fmla="*/ 178782 h 357675"/>
                <a:gd name="connsiteX4" fmla="*/ 11177 w 20632"/>
                <a:gd name="connsiteY4" fmla="*/ 357675 h 357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2" h="357675">
                  <a:moveTo>
                    <a:pt x="11177" y="357675"/>
                  </a:moveTo>
                  <a:cubicBezTo>
                    <a:pt x="5482" y="357712"/>
                    <a:pt x="506" y="277661"/>
                    <a:pt x="36" y="178893"/>
                  </a:cubicBezTo>
                  <a:cubicBezTo>
                    <a:pt x="-435" y="80125"/>
                    <a:pt x="3820" y="37"/>
                    <a:pt x="9478" y="0"/>
                  </a:cubicBezTo>
                  <a:cubicBezTo>
                    <a:pt x="15110" y="-37"/>
                    <a:pt x="20122" y="79987"/>
                    <a:pt x="20593" y="178782"/>
                  </a:cubicBezTo>
                  <a:cubicBezTo>
                    <a:pt x="21091" y="277550"/>
                    <a:pt x="16873" y="357602"/>
                    <a:pt x="11177" y="35767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8" name="Freeform 1477">
              <a:extLst>
                <a:ext uri="{FF2B5EF4-FFF2-40B4-BE49-F238E27FC236}">
                  <a16:creationId xmlns:a16="http://schemas.microsoft.com/office/drawing/2014/main" id="{5DE40092-FF93-74F0-D632-C44BAF19694A}"/>
                </a:ext>
              </a:extLst>
            </p:cNvPr>
            <p:cNvSpPr/>
            <p:nvPr/>
          </p:nvSpPr>
          <p:spPr>
            <a:xfrm>
              <a:off x="8982444" y="-736372"/>
              <a:ext cx="21712" cy="448310"/>
            </a:xfrm>
            <a:custGeom>
              <a:avLst/>
              <a:gdLst>
                <a:gd name="connsiteX0" fmla="*/ 7454 w 21712"/>
                <a:gd name="connsiteY0" fmla="*/ 448310 h 448310"/>
                <a:gd name="connsiteX1" fmla="*/ 568 w 21712"/>
                <a:gd name="connsiteY1" fmla="*/ 224017 h 448310"/>
                <a:gd name="connsiteX2" fmla="*/ 14276 w 21712"/>
                <a:gd name="connsiteY2" fmla="*/ 0 h 448310"/>
                <a:gd name="connsiteX3" fmla="*/ 21162 w 21712"/>
                <a:gd name="connsiteY3" fmla="*/ 224302 h 448310"/>
                <a:gd name="connsiteX4" fmla="*/ 7454 w 21712"/>
                <a:gd name="connsiteY4" fmla="*/ 448310 h 448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2" h="448310">
                  <a:moveTo>
                    <a:pt x="7454" y="448310"/>
                  </a:moveTo>
                  <a:cubicBezTo>
                    <a:pt x="1722" y="448246"/>
                    <a:pt x="-1343" y="347783"/>
                    <a:pt x="568" y="224017"/>
                  </a:cubicBezTo>
                  <a:cubicBezTo>
                    <a:pt x="2451" y="100205"/>
                    <a:pt x="8617" y="-138"/>
                    <a:pt x="14276" y="0"/>
                  </a:cubicBezTo>
                  <a:cubicBezTo>
                    <a:pt x="19972" y="37"/>
                    <a:pt x="23036" y="100499"/>
                    <a:pt x="21162" y="224302"/>
                  </a:cubicBezTo>
                  <a:cubicBezTo>
                    <a:pt x="19252" y="348105"/>
                    <a:pt x="13085" y="448421"/>
                    <a:pt x="7454" y="44831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9" name="Freeform 1478">
              <a:extLst>
                <a:ext uri="{FF2B5EF4-FFF2-40B4-BE49-F238E27FC236}">
                  <a16:creationId xmlns:a16="http://schemas.microsoft.com/office/drawing/2014/main" id="{6A5C330D-FA63-44B4-8081-3654A2C224BE}"/>
                </a:ext>
              </a:extLst>
            </p:cNvPr>
            <p:cNvSpPr/>
            <p:nvPr/>
          </p:nvSpPr>
          <p:spPr>
            <a:xfrm>
              <a:off x="9332983" y="-1159158"/>
              <a:ext cx="105690" cy="251718"/>
            </a:xfrm>
            <a:custGeom>
              <a:avLst/>
              <a:gdLst>
                <a:gd name="connsiteX0" fmla="*/ 193 w 105690"/>
                <a:gd name="connsiteY0" fmla="*/ 349 h 251718"/>
                <a:gd name="connsiteX1" fmla="*/ 69747 w 105690"/>
                <a:gd name="connsiteY1" fmla="*/ 117106 h 251718"/>
                <a:gd name="connsiteX2" fmla="*/ 98456 w 105690"/>
                <a:gd name="connsiteY2" fmla="*/ 251704 h 251718"/>
                <a:gd name="connsiteX3" fmla="*/ 89151 w 105690"/>
                <a:gd name="connsiteY3" fmla="*/ 110271 h 251718"/>
                <a:gd name="connsiteX4" fmla="*/ 35713 w 105690"/>
                <a:gd name="connsiteY4" fmla="*/ 23450 h 251718"/>
                <a:gd name="connsiteX5" fmla="*/ 193 w 105690"/>
                <a:gd name="connsiteY5" fmla="*/ 349 h 2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690" h="251718">
                  <a:moveTo>
                    <a:pt x="193" y="349"/>
                  </a:moveTo>
                  <a:cubicBezTo>
                    <a:pt x="-3481" y="4669"/>
                    <a:pt x="46273" y="44819"/>
                    <a:pt x="69747" y="117106"/>
                  </a:cubicBezTo>
                  <a:cubicBezTo>
                    <a:pt x="94412" y="188269"/>
                    <a:pt x="92575" y="251630"/>
                    <a:pt x="98456" y="251704"/>
                  </a:cubicBezTo>
                  <a:cubicBezTo>
                    <a:pt x="103754" y="252855"/>
                    <a:pt x="115505" y="186906"/>
                    <a:pt x="89151" y="110271"/>
                  </a:cubicBezTo>
                  <a:cubicBezTo>
                    <a:pt x="76163" y="72350"/>
                    <a:pt x="54747" y="41586"/>
                    <a:pt x="35713" y="23450"/>
                  </a:cubicBezTo>
                  <a:cubicBezTo>
                    <a:pt x="16707" y="5139"/>
                    <a:pt x="1633" y="-1696"/>
                    <a:pt x="193" y="34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0" name="Freeform 1479">
              <a:extLst>
                <a:ext uri="{FF2B5EF4-FFF2-40B4-BE49-F238E27FC236}">
                  <a16:creationId xmlns:a16="http://schemas.microsoft.com/office/drawing/2014/main" id="{2A6AE52D-4491-9F7B-F39E-9DEA0A6100BF}"/>
                </a:ext>
              </a:extLst>
            </p:cNvPr>
            <p:cNvSpPr/>
            <p:nvPr/>
          </p:nvSpPr>
          <p:spPr>
            <a:xfrm>
              <a:off x="9234754" y="-1311847"/>
              <a:ext cx="173772" cy="218271"/>
            </a:xfrm>
            <a:custGeom>
              <a:avLst/>
              <a:gdLst>
                <a:gd name="connsiteX0" fmla="*/ 65827 w 173772"/>
                <a:gd name="connsiteY0" fmla="*/ 3473 h 218271"/>
                <a:gd name="connsiteX1" fmla="*/ 133324 w 173772"/>
                <a:gd name="connsiteY1" fmla="*/ 104000 h 218271"/>
                <a:gd name="connsiteX2" fmla="*/ 172555 w 173772"/>
                <a:gd name="connsiteY2" fmla="*/ 154660 h 218271"/>
                <a:gd name="connsiteX3" fmla="*/ 69861 w 173772"/>
                <a:gd name="connsiteY3" fmla="*/ 215755 h 218271"/>
                <a:gd name="connsiteX4" fmla="*/ 18408 w 173772"/>
                <a:gd name="connsiteY4" fmla="*/ 127746 h 218271"/>
                <a:gd name="connsiteX5" fmla="*/ 65827 w 173772"/>
                <a:gd name="connsiteY5" fmla="*/ 3473 h 218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772" h="218271">
                  <a:moveTo>
                    <a:pt x="65827" y="3473"/>
                  </a:moveTo>
                  <a:cubicBezTo>
                    <a:pt x="84363" y="20882"/>
                    <a:pt x="111871" y="67442"/>
                    <a:pt x="133324" y="104000"/>
                  </a:cubicBezTo>
                  <a:cubicBezTo>
                    <a:pt x="154776" y="140484"/>
                    <a:pt x="179589" y="140447"/>
                    <a:pt x="172555" y="154660"/>
                  </a:cubicBezTo>
                  <a:cubicBezTo>
                    <a:pt x="165558" y="168946"/>
                    <a:pt x="90308" y="231478"/>
                    <a:pt x="69861" y="215755"/>
                  </a:cubicBezTo>
                  <a:cubicBezTo>
                    <a:pt x="49526" y="200032"/>
                    <a:pt x="45058" y="155627"/>
                    <a:pt x="18408" y="127746"/>
                  </a:cubicBezTo>
                  <a:cubicBezTo>
                    <a:pt x="-34854" y="72085"/>
                    <a:pt x="42030" y="-18909"/>
                    <a:pt x="65827" y="347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1" name="Freeform 1480">
              <a:extLst>
                <a:ext uri="{FF2B5EF4-FFF2-40B4-BE49-F238E27FC236}">
                  <a16:creationId xmlns:a16="http://schemas.microsoft.com/office/drawing/2014/main" id="{341737DF-32A5-D6D9-63D0-1A91AD65D425}"/>
                </a:ext>
              </a:extLst>
            </p:cNvPr>
            <p:cNvSpPr/>
            <p:nvPr/>
          </p:nvSpPr>
          <p:spPr>
            <a:xfrm>
              <a:off x="8785532" y="-1308142"/>
              <a:ext cx="186337" cy="209298"/>
            </a:xfrm>
            <a:custGeom>
              <a:avLst/>
              <a:gdLst>
                <a:gd name="connsiteX0" fmla="*/ 137193 w 186337"/>
                <a:gd name="connsiteY0" fmla="*/ 1785 h 209298"/>
                <a:gd name="connsiteX1" fmla="*/ 49610 w 186337"/>
                <a:gd name="connsiteY1" fmla="*/ 85438 h 209298"/>
                <a:gd name="connsiteX2" fmla="*/ 392 w 186337"/>
                <a:gd name="connsiteY2" fmla="*/ 126527 h 209298"/>
                <a:gd name="connsiteX3" fmla="*/ 87466 w 186337"/>
                <a:gd name="connsiteY3" fmla="*/ 208236 h 209298"/>
                <a:gd name="connsiteX4" fmla="*/ 156735 w 186337"/>
                <a:gd name="connsiteY4" fmla="*/ 133325 h 209298"/>
                <a:gd name="connsiteX5" fmla="*/ 137193 w 186337"/>
                <a:gd name="connsiteY5" fmla="*/ 1785 h 209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337" h="209298">
                  <a:moveTo>
                    <a:pt x="137193" y="1785"/>
                  </a:moveTo>
                  <a:cubicBezTo>
                    <a:pt x="115344" y="14809"/>
                    <a:pt x="78420" y="54416"/>
                    <a:pt x="49610" y="85438"/>
                  </a:cubicBezTo>
                  <a:cubicBezTo>
                    <a:pt x="20801" y="116524"/>
                    <a:pt x="-3393" y="111127"/>
                    <a:pt x="392" y="126527"/>
                  </a:cubicBezTo>
                  <a:cubicBezTo>
                    <a:pt x="4139" y="141919"/>
                    <a:pt x="64177" y="219207"/>
                    <a:pt x="87466" y="208236"/>
                  </a:cubicBezTo>
                  <a:cubicBezTo>
                    <a:pt x="110802" y="197257"/>
                    <a:pt x="124685" y="154804"/>
                    <a:pt x="156735" y="133325"/>
                  </a:cubicBezTo>
                  <a:cubicBezTo>
                    <a:pt x="220704" y="90439"/>
                    <a:pt x="165245" y="-14951"/>
                    <a:pt x="137193" y="1785"/>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2" name="Freeform 1481">
              <a:extLst>
                <a:ext uri="{FF2B5EF4-FFF2-40B4-BE49-F238E27FC236}">
                  <a16:creationId xmlns:a16="http://schemas.microsoft.com/office/drawing/2014/main" id="{D9D51C56-A2D5-4554-8074-FDC1F4C43602}"/>
                </a:ext>
              </a:extLst>
            </p:cNvPr>
            <p:cNvSpPr/>
            <p:nvPr/>
          </p:nvSpPr>
          <p:spPr>
            <a:xfrm>
              <a:off x="8886632" y="-883638"/>
              <a:ext cx="435005" cy="340012"/>
            </a:xfrm>
            <a:custGeom>
              <a:avLst/>
              <a:gdLst>
                <a:gd name="connsiteX0" fmla="*/ 194716 w 435005"/>
                <a:gd name="connsiteY0" fmla="*/ 327457 h 340012"/>
                <a:gd name="connsiteX1" fmla="*/ 208451 w 435005"/>
                <a:gd name="connsiteY1" fmla="*/ 196885 h 340012"/>
                <a:gd name="connsiteX2" fmla="*/ 229009 w 435005"/>
                <a:gd name="connsiteY2" fmla="*/ 196277 h 340012"/>
                <a:gd name="connsiteX3" fmla="*/ 247249 w 435005"/>
                <a:gd name="connsiteY3" fmla="*/ 327457 h 340012"/>
                <a:gd name="connsiteX4" fmla="*/ 435005 w 435005"/>
                <a:gd name="connsiteY4" fmla="*/ 309681 h 340012"/>
                <a:gd name="connsiteX5" fmla="*/ 426928 w 435005"/>
                <a:gd name="connsiteY5" fmla="*/ 253015 h 340012"/>
                <a:gd name="connsiteX6" fmla="*/ 422636 w 435005"/>
                <a:gd name="connsiteY6" fmla="*/ 57967 h 340012"/>
                <a:gd name="connsiteX7" fmla="*/ 9416 w 435005"/>
                <a:gd name="connsiteY7" fmla="*/ 45127 h 340012"/>
                <a:gd name="connsiteX8" fmla="*/ 2594 w 435005"/>
                <a:gd name="connsiteY8" fmla="*/ 254738 h 340012"/>
                <a:gd name="connsiteX9" fmla="*/ 0 w 435005"/>
                <a:gd name="connsiteY9" fmla="*/ 306051 h 340012"/>
                <a:gd name="connsiteX10" fmla="*/ 194716 w 435005"/>
                <a:gd name="connsiteY10" fmla="*/ 327457 h 340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5005" h="340012">
                  <a:moveTo>
                    <a:pt x="194716" y="327457"/>
                  </a:moveTo>
                  <a:cubicBezTo>
                    <a:pt x="216528" y="305729"/>
                    <a:pt x="206726" y="229915"/>
                    <a:pt x="208451" y="196885"/>
                  </a:cubicBezTo>
                  <a:cubicBezTo>
                    <a:pt x="210150" y="193431"/>
                    <a:pt x="217572" y="192859"/>
                    <a:pt x="229009" y="196277"/>
                  </a:cubicBezTo>
                  <a:cubicBezTo>
                    <a:pt x="232433" y="237329"/>
                    <a:pt x="233587" y="288127"/>
                    <a:pt x="247249" y="327457"/>
                  </a:cubicBezTo>
                  <a:cubicBezTo>
                    <a:pt x="308727" y="347537"/>
                    <a:pt x="379112" y="336023"/>
                    <a:pt x="435005" y="309681"/>
                  </a:cubicBezTo>
                  <a:cubicBezTo>
                    <a:pt x="432300" y="293202"/>
                    <a:pt x="428331" y="272984"/>
                    <a:pt x="426928" y="253015"/>
                  </a:cubicBezTo>
                  <a:cubicBezTo>
                    <a:pt x="424408" y="216282"/>
                    <a:pt x="424980" y="83545"/>
                    <a:pt x="422636" y="57967"/>
                  </a:cubicBezTo>
                  <a:cubicBezTo>
                    <a:pt x="413229" y="-45545"/>
                    <a:pt x="16302" y="15155"/>
                    <a:pt x="9416" y="45127"/>
                  </a:cubicBezTo>
                  <a:cubicBezTo>
                    <a:pt x="2594" y="75062"/>
                    <a:pt x="868" y="208582"/>
                    <a:pt x="2594" y="254738"/>
                  </a:cubicBezTo>
                  <a:cubicBezTo>
                    <a:pt x="3277" y="273417"/>
                    <a:pt x="1874" y="291084"/>
                    <a:pt x="0" y="306051"/>
                  </a:cubicBezTo>
                  <a:cubicBezTo>
                    <a:pt x="54914" y="346708"/>
                    <a:pt x="161578" y="346846"/>
                    <a:pt x="194716" y="327457"/>
                  </a:cubicBezTo>
                </a:path>
              </a:pathLst>
            </a:custGeom>
            <a:solidFill>
              <a:srgbClr val="6D333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3" name="Freeform 1482">
              <a:extLst>
                <a:ext uri="{FF2B5EF4-FFF2-40B4-BE49-F238E27FC236}">
                  <a16:creationId xmlns:a16="http://schemas.microsoft.com/office/drawing/2014/main" id="{8D2894D7-F1E4-0289-6911-F6161D3360B5}"/>
                </a:ext>
              </a:extLst>
            </p:cNvPr>
            <p:cNvSpPr/>
            <p:nvPr/>
          </p:nvSpPr>
          <p:spPr>
            <a:xfrm>
              <a:off x="8891682" y="-883638"/>
              <a:ext cx="418962" cy="132253"/>
            </a:xfrm>
            <a:custGeom>
              <a:avLst/>
              <a:gdLst>
                <a:gd name="connsiteX0" fmla="*/ 63536 w 418962"/>
                <a:gd name="connsiteY0" fmla="*/ 116971 h 132253"/>
                <a:gd name="connsiteX1" fmla="*/ 0 w 418962"/>
                <a:gd name="connsiteY1" fmla="*/ 86575 h 132253"/>
                <a:gd name="connsiteX2" fmla="*/ 4366 w 418962"/>
                <a:gd name="connsiteY2" fmla="*/ 45127 h 132253"/>
                <a:gd name="connsiteX3" fmla="*/ 417586 w 418962"/>
                <a:gd name="connsiteY3" fmla="*/ 57967 h 132253"/>
                <a:gd name="connsiteX4" fmla="*/ 418962 w 418962"/>
                <a:gd name="connsiteY4" fmla="*/ 96109 h 132253"/>
                <a:gd name="connsiteX5" fmla="*/ 63536 w 418962"/>
                <a:gd name="connsiteY5" fmla="*/ 116971 h 13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8962" h="132253">
                  <a:moveTo>
                    <a:pt x="63536" y="116971"/>
                  </a:moveTo>
                  <a:cubicBezTo>
                    <a:pt x="39840" y="113775"/>
                    <a:pt x="19505" y="101073"/>
                    <a:pt x="0" y="86575"/>
                  </a:cubicBezTo>
                  <a:cubicBezTo>
                    <a:pt x="1154" y="67896"/>
                    <a:pt x="2557" y="52928"/>
                    <a:pt x="4366" y="45127"/>
                  </a:cubicBezTo>
                  <a:cubicBezTo>
                    <a:pt x="11252" y="15155"/>
                    <a:pt x="408180" y="-45545"/>
                    <a:pt x="417586" y="57967"/>
                  </a:cubicBezTo>
                  <a:cubicBezTo>
                    <a:pt x="418233" y="64589"/>
                    <a:pt x="418602" y="78544"/>
                    <a:pt x="418962" y="96109"/>
                  </a:cubicBezTo>
                  <a:cubicBezTo>
                    <a:pt x="307758" y="142301"/>
                    <a:pt x="183316" y="138276"/>
                    <a:pt x="63536" y="116971"/>
                  </a:cubicBezTo>
                </a:path>
              </a:pathLst>
            </a:custGeom>
            <a:solidFill>
              <a:srgbClr val="5F22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4" name="Freeform 1483">
              <a:extLst>
                <a:ext uri="{FF2B5EF4-FFF2-40B4-BE49-F238E27FC236}">
                  <a16:creationId xmlns:a16="http://schemas.microsoft.com/office/drawing/2014/main" id="{3D2107C0-396F-B6B6-8900-E76250D38025}"/>
                </a:ext>
              </a:extLst>
            </p:cNvPr>
            <p:cNvSpPr/>
            <p:nvPr/>
          </p:nvSpPr>
          <p:spPr>
            <a:xfrm>
              <a:off x="8884134" y="-1361671"/>
              <a:ext cx="437968" cy="581912"/>
            </a:xfrm>
            <a:custGeom>
              <a:avLst/>
              <a:gdLst>
                <a:gd name="connsiteX0" fmla="*/ 420048 w 437968"/>
                <a:gd name="connsiteY0" fmla="*/ 61678 h 581912"/>
                <a:gd name="connsiteX1" fmla="*/ 420878 w 437968"/>
                <a:gd name="connsiteY1" fmla="*/ 220280 h 581912"/>
                <a:gd name="connsiteX2" fmla="*/ 435740 w 437968"/>
                <a:gd name="connsiteY2" fmla="*/ 498650 h 581912"/>
                <a:gd name="connsiteX3" fmla="*/ 385395 w 437968"/>
                <a:gd name="connsiteY3" fmla="*/ 560215 h 581912"/>
                <a:gd name="connsiteX4" fmla="*/ 111108 w 437968"/>
                <a:gd name="connsiteY4" fmla="*/ 576187 h 581912"/>
                <a:gd name="connsiteX5" fmla="*/ 227 w 437968"/>
                <a:gd name="connsiteY5" fmla="*/ 521428 h 581912"/>
                <a:gd name="connsiteX6" fmla="*/ 36569 w 437968"/>
                <a:gd name="connsiteY6" fmla="*/ 281910 h 581912"/>
                <a:gd name="connsiteX7" fmla="*/ 32212 w 437968"/>
                <a:gd name="connsiteY7" fmla="*/ 60564 h 581912"/>
                <a:gd name="connsiteX8" fmla="*/ 233381 w 437968"/>
                <a:gd name="connsiteY8" fmla="*/ 85 h 581912"/>
                <a:gd name="connsiteX9" fmla="*/ 420048 w 437968"/>
                <a:gd name="connsiteY9" fmla="*/ 61678 h 58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7968" h="581912">
                  <a:moveTo>
                    <a:pt x="420048" y="61678"/>
                  </a:moveTo>
                  <a:cubicBezTo>
                    <a:pt x="420048" y="72510"/>
                    <a:pt x="419761" y="164361"/>
                    <a:pt x="420878" y="220280"/>
                  </a:cubicBezTo>
                  <a:cubicBezTo>
                    <a:pt x="422032" y="276153"/>
                    <a:pt x="428881" y="464367"/>
                    <a:pt x="435740" y="498650"/>
                  </a:cubicBezTo>
                  <a:cubicBezTo>
                    <a:pt x="442590" y="532868"/>
                    <a:pt x="435740" y="546509"/>
                    <a:pt x="385395" y="560215"/>
                  </a:cubicBezTo>
                  <a:cubicBezTo>
                    <a:pt x="335132" y="573921"/>
                    <a:pt x="185389" y="591016"/>
                    <a:pt x="111108" y="576187"/>
                  </a:cubicBezTo>
                  <a:cubicBezTo>
                    <a:pt x="36828" y="561366"/>
                    <a:pt x="3615" y="545395"/>
                    <a:pt x="227" y="521428"/>
                  </a:cubicBezTo>
                  <a:cubicBezTo>
                    <a:pt x="-3198" y="497499"/>
                    <a:pt x="33145" y="375427"/>
                    <a:pt x="36569" y="281910"/>
                  </a:cubicBezTo>
                  <a:cubicBezTo>
                    <a:pt x="40031" y="188327"/>
                    <a:pt x="31095" y="73081"/>
                    <a:pt x="32212" y="60564"/>
                  </a:cubicBezTo>
                  <a:cubicBezTo>
                    <a:pt x="33366" y="48009"/>
                    <a:pt x="128231" y="2351"/>
                    <a:pt x="233381" y="85"/>
                  </a:cubicBezTo>
                  <a:cubicBezTo>
                    <a:pt x="338520" y="-2190"/>
                    <a:pt x="420048" y="41599"/>
                    <a:pt x="420048" y="61678"/>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5" name="Freeform 1484">
              <a:extLst>
                <a:ext uri="{FF2B5EF4-FFF2-40B4-BE49-F238E27FC236}">
                  <a16:creationId xmlns:a16="http://schemas.microsoft.com/office/drawing/2014/main" id="{E413005F-AE5D-3463-6E9B-38711A62BC2E}"/>
                </a:ext>
              </a:extLst>
            </p:cNvPr>
            <p:cNvSpPr/>
            <p:nvPr/>
          </p:nvSpPr>
          <p:spPr>
            <a:xfrm>
              <a:off x="8920777" y="-1192594"/>
              <a:ext cx="385029" cy="101662"/>
            </a:xfrm>
            <a:custGeom>
              <a:avLst/>
              <a:gdLst>
                <a:gd name="connsiteX0" fmla="*/ 385029 w 385029"/>
                <a:gd name="connsiteY0" fmla="*/ 80742 h 101662"/>
                <a:gd name="connsiteX1" fmla="*/ 384235 w 385029"/>
                <a:gd name="connsiteY1" fmla="*/ 51203 h 101662"/>
                <a:gd name="connsiteX2" fmla="*/ 383590 w 385029"/>
                <a:gd name="connsiteY2" fmla="*/ 0 h 101662"/>
                <a:gd name="connsiteX3" fmla="*/ 0 w 385029"/>
                <a:gd name="connsiteY3" fmla="*/ 13319 h 101662"/>
                <a:gd name="connsiteX4" fmla="*/ 582 w 385029"/>
                <a:gd name="connsiteY4" fmla="*/ 84123 h 101662"/>
                <a:gd name="connsiteX5" fmla="*/ 385029 w 385029"/>
                <a:gd name="connsiteY5" fmla="*/ 80742 h 101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029" h="101662">
                  <a:moveTo>
                    <a:pt x="385029" y="80742"/>
                  </a:moveTo>
                  <a:cubicBezTo>
                    <a:pt x="384633" y="68971"/>
                    <a:pt x="384384" y="58830"/>
                    <a:pt x="384235" y="51203"/>
                  </a:cubicBezTo>
                  <a:cubicBezTo>
                    <a:pt x="383950" y="36014"/>
                    <a:pt x="383737" y="18173"/>
                    <a:pt x="383590" y="0"/>
                  </a:cubicBezTo>
                  <a:cubicBezTo>
                    <a:pt x="256988" y="21305"/>
                    <a:pt x="125448" y="27633"/>
                    <a:pt x="0" y="13319"/>
                  </a:cubicBezTo>
                  <a:cubicBezTo>
                    <a:pt x="582" y="36235"/>
                    <a:pt x="868" y="60451"/>
                    <a:pt x="582" y="84123"/>
                  </a:cubicBezTo>
                  <a:cubicBezTo>
                    <a:pt x="130894" y="112547"/>
                    <a:pt x="260736" y="102756"/>
                    <a:pt x="385029" y="80742"/>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6" name="Freeform 1485">
              <a:extLst>
                <a:ext uri="{FF2B5EF4-FFF2-40B4-BE49-F238E27FC236}">
                  <a16:creationId xmlns:a16="http://schemas.microsoft.com/office/drawing/2014/main" id="{7E6BFCAC-7D25-D8B1-3081-3807E7524CAB}"/>
                </a:ext>
              </a:extLst>
            </p:cNvPr>
            <p:cNvSpPr/>
            <p:nvPr/>
          </p:nvSpPr>
          <p:spPr>
            <a:xfrm>
              <a:off x="9028847" y="-1355857"/>
              <a:ext cx="172579" cy="125489"/>
            </a:xfrm>
            <a:custGeom>
              <a:avLst/>
              <a:gdLst>
                <a:gd name="connsiteX0" fmla="*/ 172143 w 172579"/>
                <a:gd name="connsiteY0" fmla="*/ 10243 h 125489"/>
                <a:gd name="connsiteX1" fmla="*/ 87551 w 172579"/>
                <a:gd name="connsiteY1" fmla="*/ 125452 h 125489"/>
                <a:gd name="connsiteX2" fmla="*/ 651 w 172579"/>
                <a:gd name="connsiteY2" fmla="*/ 11358 h 125489"/>
                <a:gd name="connsiteX3" fmla="*/ 172143 w 172579"/>
                <a:gd name="connsiteY3" fmla="*/ 10243 h 125489"/>
              </a:gdLst>
              <a:ahLst/>
              <a:cxnLst>
                <a:cxn ang="0">
                  <a:pos x="connsiteX0" y="connsiteY0"/>
                </a:cxn>
                <a:cxn ang="0">
                  <a:pos x="connsiteX1" y="connsiteY1"/>
                </a:cxn>
                <a:cxn ang="0">
                  <a:pos x="connsiteX2" y="connsiteY2"/>
                </a:cxn>
                <a:cxn ang="0">
                  <a:pos x="connsiteX3" y="connsiteY3"/>
                </a:cxn>
              </a:cxnLst>
              <a:rect l="l" t="t" r="r" b="b"/>
              <a:pathLst>
                <a:path w="172579" h="125489">
                  <a:moveTo>
                    <a:pt x="172143" y="10243"/>
                  </a:moveTo>
                  <a:cubicBezTo>
                    <a:pt x="175494" y="25856"/>
                    <a:pt x="160705" y="127718"/>
                    <a:pt x="87551" y="125452"/>
                  </a:cubicBezTo>
                  <a:cubicBezTo>
                    <a:pt x="14387" y="123187"/>
                    <a:pt x="-3899" y="23912"/>
                    <a:pt x="651" y="11358"/>
                  </a:cubicBezTo>
                  <a:cubicBezTo>
                    <a:pt x="5230" y="-1197"/>
                    <a:pt x="168718" y="-5728"/>
                    <a:pt x="172143" y="102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7" name="Freeform 1486">
              <a:extLst>
                <a:ext uri="{FF2B5EF4-FFF2-40B4-BE49-F238E27FC236}">
                  <a16:creationId xmlns:a16="http://schemas.microsoft.com/office/drawing/2014/main" id="{BD62A6C6-B136-B95E-6246-AE4D11A4ABFD}"/>
                </a:ext>
              </a:extLst>
            </p:cNvPr>
            <p:cNvSpPr/>
            <p:nvPr/>
          </p:nvSpPr>
          <p:spPr>
            <a:xfrm>
              <a:off x="9046899" y="-1355837"/>
              <a:ext cx="136477" cy="99194"/>
            </a:xfrm>
            <a:custGeom>
              <a:avLst/>
              <a:gdLst>
                <a:gd name="connsiteX0" fmla="*/ 136128 w 136477"/>
                <a:gd name="connsiteY0" fmla="*/ 8068 h 99194"/>
                <a:gd name="connsiteX1" fmla="*/ 69240 w 136477"/>
                <a:gd name="connsiteY1" fmla="*/ 99163 h 99194"/>
                <a:gd name="connsiteX2" fmla="*/ 517 w 136477"/>
                <a:gd name="connsiteY2" fmla="*/ 8998 h 99194"/>
                <a:gd name="connsiteX3" fmla="*/ 136128 w 136477"/>
                <a:gd name="connsiteY3" fmla="*/ 8068 h 99194"/>
              </a:gdLst>
              <a:ahLst/>
              <a:cxnLst>
                <a:cxn ang="0">
                  <a:pos x="connsiteX0" y="connsiteY0"/>
                </a:cxn>
                <a:cxn ang="0">
                  <a:pos x="connsiteX1" y="connsiteY1"/>
                </a:cxn>
                <a:cxn ang="0">
                  <a:pos x="connsiteX2" y="connsiteY2"/>
                </a:cxn>
                <a:cxn ang="0">
                  <a:pos x="connsiteX3" y="connsiteY3"/>
                </a:cxn>
              </a:cxnLst>
              <a:rect l="l" t="t" r="r" b="b"/>
              <a:pathLst>
                <a:path w="136477" h="99194">
                  <a:moveTo>
                    <a:pt x="136128" y="8068"/>
                  </a:moveTo>
                  <a:cubicBezTo>
                    <a:pt x="138795" y="20401"/>
                    <a:pt x="127118" y="101033"/>
                    <a:pt x="69240" y="99163"/>
                  </a:cubicBezTo>
                  <a:cubicBezTo>
                    <a:pt x="11409" y="97404"/>
                    <a:pt x="-3093" y="18927"/>
                    <a:pt x="517" y="8998"/>
                  </a:cubicBezTo>
                  <a:cubicBezTo>
                    <a:pt x="4163" y="-931"/>
                    <a:pt x="133423" y="-4533"/>
                    <a:pt x="136128" y="8068"/>
                  </a:cubicBezTo>
                </a:path>
              </a:pathLst>
            </a:custGeom>
            <a:solidFill>
              <a:srgbClr val="B1847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8" name="Freeform 1487">
              <a:extLst>
                <a:ext uri="{FF2B5EF4-FFF2-40B4-BE49-F238E27FC236}">
                  <a16:creationId xmlns:a16="http://schemas.microsoft.com/office/drawing/2014/main" id="{14E91D26-5E22-4FF8-AA87-DC9BF3308E6E}"/>
                </a:ext>
              </a:extLst>
            </p:cNvPr>
            <p:cNvSpPr/>
            <p:nvPr/>
          </p:nvSpPr>
          <p:spPr>
            <a:xfrm>
              <a:off x="9070983" y="-693910"/>
              <a:ext cx="73848" cy="14326"/>
            </a:xfrm>
            <a:custGeom>
              <a:avLst/>
              <a:gdLst>
                <a:gd name="connsiteX0" fmla="*/ 73791 w 73848"/>
                <a:gd name="connsiteY0" fmla="*/ 9386 h 14326"/>
                <a:gd name="connsiteX1" fmla="*/ 36868 w 73848"/>
                <a:gd name="connsiteY1" fmla="*/ 8023 h 14326"/>
                <a:gd name="connsiteX2" fmla="*/ 55 w 73848"/>
                <a:gd name="connsiteY2" fmla="*/ 13955 h 14326"/>
                <a:gd name="connsiteX3" fmla="*/ 36249 w 73848"/>
                <a:gd name="connsiteY3" fmla="*/ 323 h 14326"/>
                <a:gd name="connsiteX4" fmla="*/ 73791 w 73848"/>
                <a:gd name="connsiteY4" fmla="*/ 9386 h 1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48" h="14326">
                  <a:moveTo>
                    <a:pt x="73791" y="9386"/>
                  </a:moveTo>
                  <a:cubicBezTo>
                    <a:pt x="72887" y="11514"/>
                    <a:pt x="57055" y="5969"/>
                    <a:pt x="36868" y="8023"/>
                  </a:cubicBezTo>
                  <a:cubicBezTo>
                    <a:pt x="16744" y="9681"/>
                    <a:pt x="987" y="15898"/>
                    <a:pt x="55" y="13955"/>
                  </a:cubicBezTo>
                  <a:cubicBezTo>
                    <a:pt x="-1034" y="12195"/>
                    <a:pt x="14224" y="2266"/>
                    <a:pt x="36249" y="323"/>
                  </a:cubicBezTo>
                  <a:cubicBezTo>
                    <a:pt x="58468" y="-1870"/>
                    <a:pt x="74945" y="7774"/>
                    <a:pt x="73791" y="9386"/>
                  </a:cubicBezTo>
                </a:path>
              </a:pathLst>
            </a:custGeom>
            <a:solidFill>
              <a:srgbClr val="5F22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9" name="Freeform 1488">
              <a:extLst>
                <a:ext uri="{FF2B5EF4-FFF2-40B4-BE49-F238E27FC236}">
                  <a16:creationId xmlns:a16="http://schemas.microsoft.com/office/drawing/2014/main" id="{BAC31669-9E27-0B37-A5C7-E0424B0D0B11}"/>
                </a:ext>
              </a:extLst>
            </p:cNvPr>
            <p:cNvSpPr/>
            <p:nvPr/>
          </p:nvSpPr>
          <p:spPr>
            <a:xfrm>
              <a:off x="8816151" y="-1836524"/>
              <a:ext cx="586696" cy="521637"/>
            </a:xfrm>
            <a:custGeom>
              <a:avLst/>
              <a:gdLst>
                <a:gd name="connsiteX0" fmla="*/ 562026 w 586696"/>
                <a:gd name="connsiteY0" fmla="*/ 275607 h 521637"/>
                <a:gd name="connsiteX1" fmla="*/ 559072 w 586696"/>
                <a:gd name="connsiteY1" fmla="*/ 274999 h 521637"/>
                <a:gd name="connsiteX2" fmla="*/ 559469 w 586696"/>
                <a:gd name="connsiteY2" fmla="*/ 260814 h 521637"/>
                <a:gd name="connsiteX3" fmla="*/ 298115 w 586696"/>
                <a:gd name="connsiteY3" fmla="*/ 0 h 521637"/>
                <a:gd name="connsiteX4" fmla="*/ 36835 w 586696"/>
                <a:gd name="connsiteY4" fmla="*/ 260814 h 521637"/>
                <a:gd name="connsiteX5" fmla="*/ 37989 w 586696"/>
                <a:gd name="connsiteY5" fmla="*/ 284385 h 521637"/>
                <a:gd name="connsiteX6" fmla="*/ 29090 w 586696"/>
                <a:gd name="connsiteY6" fmla="*/ 284965 h 521637"/>
                <a:gd name="connsiteX7" fmla="*/ 927 w 586696"/>
                <a:gd name="connsiteY7" fmla="*/ 332134 h 521637"/>
                <a:gd name="connsiteX8" fmla="*/ 45604 w 586696"/>
                <a:gd name="connsiteY8" fmla="*/ 364187 h 521637"/>
                <a:gd name="connsiteX9" fmla="*/ 56349 w 586696"/>
                <a:gd name="connsiteY9" fmla="*/ 359766 h 521637"/>
                <a:gd name="connsiteX10" fmla="*/ 298115 w 586696"/>
                <a:gd name="connsiteY10" fmla="*/ 521638 h 521637"/>
                <a:gd name="connsiteX11" fmla="*/ 542373 w 586696"/>
                <a:gd name="connsiteY11" fmla="*/ 353678 h 521637"/>
                <a:gd name="connsiteX12" fmla="*/ 584420 w 586696"/>
                <a:gd name="connsiteY12" fmla="*/ 325760 h 521637"/>
                <a:gd name="connsiteX13" fmla="*/ 562026 w 586696"/>
                <a:gd name="connsiteY13" fmla="*/ 275607 h 521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696" h="521637">
                  <a:moveTo>
                    <a:pt x="562026" y="275607"/>
                  </a:moveTo>
                  <a:cubicBezTo>
                    <a:pt x="561057" y="275284"/>
                    <a:pt x="560041" y="275211"/>
                    <a:pt x="559072" y="274999"/>
                  </a:cubicBezTo>
                  <a:cubicBezTo>
                    <a:pt x="559321" y="270246"/>
                    <a:pt x="559469" y="265530"/>
                    <a:pt x="559469" y="260814"/>
                  </a:cubicBezTo>
                  <a:cubicBezTo>
                    <a:pt x="559469" y="116757"/>
                    <a:pt x="442495" y="0"/>
                    <a:pt x="298115" y="0"/>
                  </a:cubicBezTo>
                  <a:cubicBezTo>
                    <a:pt x="153809" y="0"/>
                    <a:pt x="36835" y="116757"/>
                    <a:pt x="36835" y="260814"/>
                  </a:cubicBezTo>
                  <a:cubicBezTo>
                    <a:pt x="36835" y="268772"/>
                    <a:pt x="37269" y="276648"/>
                    <a:pt x="37989" y="284385"/>
                  </a:cubicBezTo>
                  <a:cubicBezTo>
                    <a:pt x="34998" y="284274"/>
                    <a:pt x="32081" y="284348"/>
                    <a:pt x="29090" y="284965"/>
                  </a:cubicBezTo>
                  <a:cubicBezTo>
                    <a:pt x="8967" y="289174"/>
                    <a:pt x="-3614" y="310295"/>
                    <a:pt x="927" y="332134"/>
                  </a:cubicBezTo>
                  <a:cubicBezTo>
                    <a:pt x="6834" y="360485"/>
                    <a:pt x="41026" y="365127"/>
                    <a:pt x="45604" y="364187"/>
                  </a:cubicBezTo>
                  <a:cubicBezTo>
                    <a:pt x="49527" y="363322"/>
                    <a:pt x="53063" y="361774"/>
                    <a:pt x="56349" y="359766"/>
                  </a:cubicBezTo>
                  <a:cubicBezTo>
                    <a:pt x="95433" y="454712"/>
                    <a:pt x="188969" y="521638"/>
                    <a:pt x="298115" y="521638"/>
                  </a:cubicBezTo>
                  <a:cubicBezTo>
                    <a:pt x="409716" y="521638"/>
                    <a:pt x="504841" y="451838"/>
                    <a:pt x="542373" y="353678"/>
                  </a:cubicBezTo>
                  <a:cubicBezTo>
                    <a:pt x="560041" y="356165"/>
                    <a:pt x="577995" y="344762"/>
                    <a:pt x="584420" y="325760"/>
                  </a:cubicBezTo>
                  <a:cubicBezTo>
                    <a:pt x="591519" y="304566"/>
                    <a:pt x="581457" y="282119"/>
                    <a:pt x="562026" y="27560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0" name="Freeform 1489">
              <a:extLst>
                <a:ext uri="{FF2B5EF4-FFF2-40B4-BE49-F238E27FC236}">
                  <a16:creationId xmlns:a16="http://schemas.microsoft.com/office/drawing/2014/main" id="{E9404594-EC2C-C31B-0E76-794F97F9D362}"/>
                </a:ext>
              </a:extLst>
            </p:cNvPr>
            <p:cNvSpPr/>
            <p:nvPr/>
          </p:nvSpPr>
          <p:spPr>
            <a:xfrm>
              <a:off x="8961545" y="-1692024"/>
              <a:ext cx="54527" cy="19751"/>
            </a:xfrm>
            <a:custGeom>
              <a:avLst/>
              <a:gdLst>
                <a:gd name="connsiteX0" fmla="*/ 236 w 54527"/>
                <a:gd name="connsiteY0" fmla="*/ 19278 h 19751"/>
                <a:gd name="connsiteX1" fmla="*/ 26987 w 54527"/>
                <a:gd name="connsiteY1" fmla="*/ 9496 h 19751"/>
                <a:gd name="connsiteX2" fmla="*/ 54209 w 54527"/>
                <a:gd name="connsiteY2" fmla="*/ 19463 h 19751"/>
                <a:gd name="connsiteX3" fmla="*/ 27273 w 54527"/>
                <a:gd name="connsiteY3" fmla="*/ 0 h 19751"/>
                <a:gd name="connsiteX4" fmla="*/ 236 w 54527"/>
                <a:gd name="connsiteY4" fmla="*/ 19278 h 19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27" h="19751">
                  <a:moveTo>
                    <a:pt x="236" y="19278"/>
                  </a:moveTo>
                  <a:cubicBezTo>
                    <a:pt x="2793" y="21839"/>
                    <a:pt x="12596" y="9672"/>
                    <a:pt x="26987" y="9496"/>
                  </a:cubicBezTo>
                  <a:cubicBezTo>
                    <a:pt x="41627" y="10325"/>
                    <a:pt x="52335" y="21692"/>
                    <a:pt x="54209" y="19463"/>
                  </a:cubicBezTo>
                  <a:cubicBezTo>
                    <a:pt x="56230" y="18809"/>
                    <a:pt x="48799" y="2155"/>
                    <a:pt x="27273" y="0"/>
                  </a:cubicBezTo>
                  <a:cubicBezTo>
                    <a:pt x="5138" y="1253"/>
                    <a:pt x="-1388" y="19352"/>
                    <a:pt x="236" y="1927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1" name="Freeform 1490">
              <a:extLst>
                <a:ext uri="{FF2B5EF4-FFF2-40B4-BE49-F238E27FC236}">
                  <a16:creationId xmlns:a16="http://schemas.microsoft.com/office/drawing/2014/main" id="{DE745B69-BC30-0509-9EAC-E4654B231A88}"/>
                </a:ext>
              </a:extLst>
            </p:cNvPr>
            <p:cNvSpPr/>
            <p:nvPr/>
          </p:nvSpPr>
          <p:spPr>
            <a:xfrm>
              <a:off x="9214737" y="-1690375"/>
              <a:ext cx="54427" cy="20688"/>
            </a:xfrm>
            <a:custGeom>
              <a:avLst/>
              <a:gdLst>
                <a:gd name="connsiteX0" fmla="*/ 274 w 54427"/>
                <a:gd name="connsiteY0" fmla="*/ 20365 h 20688"/>
                <a:gd name="connsiteX1" fmla="*/ 26527 w 54427"/>
                <a:gd name="connsiteY1" fmla="*/ 9469 h 20688"/>
                <a:gd name="connsiteX2" fmla="*/ 54145 w 54427"/>
                <a:gd name="connsiteY2" fmla="*/ 18348 h 20688"/>
                <a:gd name="connsiteX3" fmla="*/ 26527 w 54427"/>
                <a:gd name="connsiteY3" fmla="*/ 0 h 20688"/>
                <a:gd name="connsiteX4" fmla="*/ 274 w 54427"/>
                <a:gd name="connsiteY4" fmla="*/ 20365 h 20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27" h="20688">
                  <a:moveTo>
                    <a:pt x="274" y="20365"/>
                  </a:moveTo>
                  <a:cubicBezTo>
                    <a:pt x="2766" y="22852"/>
                    <a:pt x="12136" y="10224"/>
                    <a:pt x="26527" y="9469"/>
                  </a:cubicBezTo>
                  <a:cubicBezTo>
                    <a:pt x="41167" y="9681"/>
                    <a:pt x="52309" y="20651"/>
                    <a:pt x="54145" y="18348"/>
                  </a:cubicBezTo>
                  <a:cubicBezTo>
                    <a:pt x="56093" y="17740"/>
                    <a:pt x="48090" y="1188"/>
                    <a:pt x="26527" y="0"/>
                  </a:cubicBezTo>
                  <a:cubicBezTo>
                    <a:pt x="4391" y="2164"/>
                    <a:pt x="-1415" y="20476"/>
                    <a:pt x="274" y="2036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2" name="Freeform 1491">
              <a:extLst>
                <a:ext uri="{FF2B5EF4-FFF2-40B4-BE49-F238E27FC236}">
                  <a16:creationId xmlns:a16="http://schemas.microsoft.com/office/drawing/2014/main" id="{8649CA9D-C2F1-300D-6997-4DE295FED451}"/>
                </a:ext>
              </a:extLst>
            </p:cNvPr>
            <p:cNvSpPr/>
            <p:nvPr/>
          </p:nvSpPr>
          <p:spPr>
            <a:xfrm>
              <a:off x="9092466" y="-1514650"/>
              <a:ext cx="31469" cy="19168"/>
            </a:xfrm>
            <a:custGeom>
              <a:avLst/>
              <a:gdLst>
                <a:gd name="connsiteX0" fmla="*/ 24 w 31469"/>
                <a:gd name="connsiteY0" fmla="*/ 17666 h 19168"/>
                <a:gd name="connsiteX1" fmla="*/ 19317 w 31469"/>
                <a:gd name="connsiteY1" fmla="*/ 15298 h 19168"/>
                <a:gd name="connsiteX2" fmla="*/ 31317 w 31469"/>
                <a:gd name="connsiteY2" fmla="*/ 36 h 19168"/>
                <a:gd name="connsiteX3" fmla="*/ 17258 w 31469"/>
                <a:gd name="connsiteY3" fmla="*/ 12056 h 19168"/>
                <a:gd name="connsiteX4" fmla="*/ 24 w 31469"/>
                <a:gd name="connsiteY4" fmla="*/ 17666 h 19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69" h="19168">
                  <a:moveTo>
                    <a:pt x="24" y="17666"/>
                  </a:moveTo>
                  <a:cubicBezTo>
                    <a:pt x="-558" y="18357"/>
                    <a:pt x="9393" y="21737"/>
                    <a:pt x="19317" y="15298"/>
                  </a:cubicBezTo>
                  <a:cubicBezTo>
                    <a:pt x="28612" y="8998"/>
                    <a:pt x="32295" y="322"/>
                    <a:pt x="31317" y="36"/>
                  </a:cubicBezTo>
                  <a:cubicBezTo>
                    <a:pt x="30385" y="-572"/>
                    <a:pt x="25520" y="6585"/>
                    <a:pt x="17258" y="12056"/>
                  </a:cubicBezTo>
                  <a:cubicBezTo>
                    <a:pt x="8784" y="17629"/>
                    <a:pt x="162" y="16339"/>
                    <a:pt x="24" y="17666"/>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3" name="Freeform 1492">
              <a:extLst>
                <a:ext uri="{FF2B5EF4-FFF2-40B4-BE49-F238E27FC236}">
                  <a16:creationId xmlns:a16="http://schemas.microsoft.com/office/drawing/2014/main" id="{539CBF3F-8233-F88A-9C16-2A750E9B7C9C}"/>
                </a:ext>
              </a:extLst>
            </p:cNvPr>
            <p:cNvSpPr/>
            <p:nvPr/>
          </p:nvSpPr>
          <p:spPr>
            <a:xfrm>
              <a:off x="9222618" y="-1536628"/>
              <a:ext cx="77641" cy="40979"/>
            </a:xfrm>
            <a:custGeom>
              <a:avLst/>
              <a:gdLst>
                <a:gd name="connsiteX0" fmla="*/ 0 w 77641"/>
                <a:gd name="connsiteY0" fmla="*/ 20430 h 40979"/>
                <a:gd name="connsiteX1" fmla="*/ 38770 w 77641"/>
                <a:gd name="connsiteY1" fmla="*/ 40979 h 40979"/>
                <a:gd name="connsiteX2" fmla="*/ 77641 w 77641"/>
                <a:gd name="connsiteY2" fmla="*/ 20503 h 40979"/>
                <a:gd name="connsiteX3" fmla="*/ 38871 w 77641"/>
                <a:gd name="connsiteY3" fmla="*/ 0 h 40979"/>
                <a:gd name="connsiteX4" fmla="*/ 0 w 77641"/>
                <a:gd name="connsiteY4" fmla="*/ 20430 h 40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641" h="40979">
                  <a:moveTo>
                    <a:pt x="0" y="20430"/>
                  </a:moveTo>
                  <a:cubicBezTo>
                    <a:pt x="-28" y="31658"/>
                    <a:pt x="17345" y="40869"/>
                    <a:pt x="38770" y="40979"/>
                  </a:cubicBezTo>
                  <a:cubicBezTo>
                    <a:pt x="60222" y="40979"/>
                    <a:pt x="77641" y="31805"/>
                    <a:pt x="77641" y="20503"/>
                  </a:cubicBezTo>
                  <a:cubicBezTo>
                    <a:pt x="77641" y="9211"/>
                    <a:pt x="60296" y="0"/>
                    <a:pt x="38871" y="0"/>
                  </a:cubicBezTo>
                  <a:cubicBezTo>
                    <a:pt x="17418" y="0"/>
                    <a:pt x="-28" y="9137"/>
                    <a:pt x="0" y="2043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4" name="Freeform 1493">
              <a:extLst>
                <a:ext uri="{FF2B5EF4-FFF2-40B4-BE49-F238E27FC236}">
                  <a16:creationId xmlns:a16="http://schemas.microsoft.com/office/drawing/2014/main" id="{2D084829-FD69-62C7-084D-6FBC76C7A709}"/>
                </a:ext>
              </a:extLst>
            </p:cNvPr>
            <p:cNvSpPr/>
            <p:nvPr/>
          </p:nvSpPr>
          <p:spPr>
            <a:xfrm>
              <a:off x="8920639" y="-1535990"/>
              <a:ext cx="77597" cy="40921"/>
            </a:xfrm>
            <a:custGeom>
              <a:avLst/>
              <a:gdLst>
                <a:gd name="connsiteX0" fmla="*/ 1 w 77597"/>
                <a:gd name="connsiteY0" fmla="*/ 19902 h 40921"/>
                <a:gd name="connsiteX1" fmla="*/ 38502 w 77597"/>
                <a:gd name="connsiteY1" fmla="*/ 40912 h 40921"/>
                <a:gd name="connsiteX2" fmla="*/ 77595 w 77597"/>
                <a:gd name="connsiteY2" fmla="*/ 21017 h 40921"/>
                <a:gd name="connsiteX3" fmla="*/ 39084 w 77597"/>
                <a:gd name="connsiteY3" fmla="*/ 7 h 40921"/>
                <a:gd name="connsiteX4" fmla="*/ 1 w 77597"/>
                <a:gd name="connsiteY4" fmla="*/ 19902 h 40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97" h="40921">
                  <a:moveTo>
                    <a:pt x="1" y="19902"/>
                  </a:moveTo>
                  <a:cubicBezTo>
                    <a:pt x="-110" y="31204"/>
                    <a:pt x="17013" y="40663"/>
                    <a:pt x="38502" y="40912"/>
                  </a:cubicBezTo>
                  <a:cubicBezTo>
                    <a:pt x="59927" y="41244"/>
                    <a:pt x="77411" y="32318"/>
                    <a:pt x="77595" y="21017"/>
                  </a:cubicBezTo>
                  <a:cubicBezTo>
                    <a:pt x="77807" y="9687"/>
                    <a:pt x="60463" y="255"/>
                    <a:pt x="39084" y="7"/>
                  </a:cubicBezTo>
                  <a:cubicBezTo>
                    <a:pt x="17631" y="-279"/>
                    <a:pt x="102" y="8573"/>
                    <a:pt x="1" y="19902"/>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5" name="Freeform 1494">
              <a:extLst>
                <a:ext uri="{FF2B5EF4-FFF2-40B4-BE49-F238E27FC236}">
                  <a16:creationId xmlns:a16="http://schemas.microsoft.com/office/drawing/2014/main" id="{9FB93049-C42B-9A12-49E5-D57CBDD93072}"/>
                </a:ext>
              </a:extLst>
            </p:cNvPr>
            <p:cNvSpPr/>
            <p:nvPr/>
          </p:nvSpPr>
          <p:spPr>
            <a:xfrm>
              <a:off x="9032166" y="-1473488"/>
              <a:ext cx="149854" cy="73554"/>
            </a:xfrm>
            <a:custGeom>
              <a:avLst/>
              <a:gdLst>
                <a:gd name="connsiteX0" fmla="*/ 149854 w 149854"/>
                <a:gd name="connsiteY0" fmla="*/ 470 h 73554"/>
                <a:gd name="connsiteX1" fmla="*/ 75139 w 149854"/>
                <a:gd name="connsiteY1" fmla="*/ 9607 h 73554"/>
                <a:gd name="connsiteX2" fmla="*/ 0 w 149854"/>
                <a:gd name="connsiteY2" fmla="*/ 0 h 73554"/>
                <a:gd name="connsiteX3" fmla="*/ 88192 w 149854"/>
                <a:gd name="connsiteY3" fmla="*/ 73005 h 73554"/>
                <a:gd name="connsiteX4" fmla="*/ 149854 w 149854"/>
                <a:gd name="connsiteY4" fmla="*/ 470 h 735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854" h="73554">
                  <a:moveTo>
                    <a:pt x="149854" y="470"/>
                  </a:moveTo>
                  <a:cubicBezTo>
                    <a:pt x="149854" y="470"/>
                    <a:pt x="108500" y="9358"/>
                    <a:pt x="75139" y="9607"/>
                  </a:cubicBezTo>
                  <a:cubicBezTo>
                    <a:pt x="41714" y="9892"/>
                    <a:pt x="0" y="0"/>
                    <a:pt x="0" y="0"/>
                  </a:cubicBezTo>
                  <a:cubicBezTo>
                    <a:pt x="0" y="0"/>
                    <a:pt x="14455" y="80954"/>
                    <a:pt x="88192" y="73005"/>
                  </a:cubicBezTo>
                  <a:cubicBezTo>
                    <a:pt x="139285" y="67571"/>
                    <a:pt x="149854" y="470"/>
                    <a:pt x="149854" y="47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6" name="Freeform 1495">
              <a:extLst>
                <a:ext uri="{FF2B5EF4-FFF2-40B4-BE49-F238E27FC236}">
                  <a16:creationId xmlns:a16="http://schemas.microsoft.com/office/drawing/2014/main" id="{F8C6C05E-AC94-70E9-9CB9-F6A455DE93D7}"/>
                </a:ext>
              </a:extLst>
            </p:cNvPr>
            <p:cNvSpPr/>
            <p:nvPr/>
          </p:nvSpPr>
          <p:spPr>
            <a:xfrm>
              <a:off x="8963254" y="-1588408"/>
              <a:ext cx="41980" cy="41880"/>
            </a:xfrm>
            <a:custGeom>
              <a:avLst/>
              <a:gdLst>
                <a:gd name="connsiteX0" fmla="*/ 41977 w 41980"/>
                <a:gd name="connsiteY0" fmla="*/ 20509 h 41880"/>
                <a:gd name="connsiteX1" fmla="*/ 21309 w 41980"/>
                <a:gd name="connsiteY1" fmla="*/ 41878 h 41880"/>
                <a:gd name="connsiteX2" fmla="*/ 4 w 41980"/>
                <a:gd name="connsiteY2" fmla="*/ 21301 h 41880"/>
                <a:gd name="connsiteX3" fmla="*/ 20551 w 41980"/>
                <a:gd name="connsiteY3" fmla="*/ 5 h 41880"/>
                <a:gd name="connsiteX4" fmla="*/ 41977 w 41980"/>
                <a:gd name="connsiteY4" fmla="*/ 20509 h 41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0" h="41880">
                  <a:moveTo>
                    <a:pt x="41977" y="20509"/>
                  </a:moveTo>
                  <a:cubicBezTo>
                    <a:pt x="42189" y="32096"/>
                    <a:pt x="32995" y="41629"/>
                    <a:pt x="21309" y="41878"/>
                  </a:cubicBezTo>
                  <a:cubicBezTo>
                    <a:pt x="9807" y="42062"/>
                    <a:pt x="179" y="32925"/>
                    <a:pt x="4" y="21301"/>
                  </a:cubicBezTo>
                  <a:cubicBezTo>
                    <a:pt x="-218" y="9750"/>
                    <a:pt x="8949" y="254"/>
                    <a:pt x="20551" y="5"/>
                  </a:cubicBezTo>
                  <a:cubicBezTo>
                    <a:pt x="32164" y="-252"/>
                    <a:pt x="41718" y="8958"/>
                    <a:pt x="41977" y="2050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7" name="Freeform 1496">
              <a:extLst>
                <a:ext uri="{FF2B5EF4-FFF2-40B4-BE49-F238E27FC236}">
                  <a16:creationId xmlns:a16="http://schemas.microsoft.com/office/drawing/2014/main" id="{F9957673-2AC1-91F7-7FFF-C2512BF32F7B}"/>
                </a:ext>
              </a:extLst>
            </p:cNvPr>
            <p:cNvSpPr/>
            <p:nvPr/>
          </p:nvSpPr>
          <p:spPr>
            <a:xfrm>
              <a:off x="9215663" y="-1587227"/>
              <a:ext cx="41971" cy="41890"/>
            </a:xfrm>
            <a:custGeom>
              <a:avLst/>
              <a:gdLst>
                <a:gd name="connsiteX0" fmla="*/ 41967 w 41971"/>
                <a:gd name="connsiteY0" fmla="*/ 20516 h 41890"/>
                <a:gd name="connsiteX1" fmla="*/ 21345 w 41971"/>
                <a:gd name="connsiteY1" fmla="*/ 41885 h 41890"/>
                <a:gd name="connsiteX2" fmla="*/ 4 w 41971"/>
                <a:gd name="connsiteY2" fmla="*/ 21345 h 41890"/>
                <a:gd name="connsiteX3" fmla="*/ 20551 w 41971"/>
                <a:gd name="connsiteY3" fmla="*/ 4 h 41890"/>
                <a:gd name="connsiteX4" fmla="*/ 41967 w 41971"/>
                <a:gd name="connsiteY4" fmla="*/ 20516 h 4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71" h="41890">
                  <a:moveTo>
                    <a:pt x="41967" y="20516"/>
                  </a:moveTo>
                  <a:cubicBezTo>
                    <a:pt x="42189" y="32140"/>
                    <a:pt x="33032" y="41636"/>
                    <a:pt x="21345" y="41885"/>
                  </a:cubicBezTo>
                  <a:cubicBezTo>
                    <a:pt x="9770" y="42143"/>
                    <a:pt x="216" y="32859"/>
                    <a:pt x="4" y="21345"/>
                  </a:cubicBezTo>
                  <a:cubicBezTo>
                    <a:pt x="-218" y="9758"/>
                    <a:pt x="8976" y="225"/>
                    <a:pt x="20551" y="4"/>
                  </a:cubicBezTo>
                  <a:cubicBezTo>
                    <a:pt x="32164" y="-208"/>
                    <a:pt x="41681" y="8966"/>
                    <a:pt x="41967" y="2051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8" name="Freeform 1497">
              <a:extLst>
                <a:ext uri="{FF2B5EF4-FFF2-40B4-BE49-F238E27FC236}">
                  <a16:creationId xmlns:a16="http://schemas.microsoft.com/office/drawing/2014/main" id="{0EA643B4-4570-5B77-D774-69E98EEF3F33}"/>
                </a:ext>
              </a:extLst>
            </p:cNvPr>
            <p:cNvSpPr/>
            <p:nvPr/>
          </p:nvSpPr>
          <p:spPr>
            <a:xfrm>
              <a:off x="8834238" y="-1894340"/>
              <a:ext cx="558996" cy="365500"/>
            </a:xfrm>
            <a:custGeom>
              <a:avLst/>
              <a:gdLst>
                <a:gd name="connsiteX0" fmla="*/ 258216 w 558996"/>
                <a:gd name="connsiteY0" fmla="*/ 112437 h 365500"/>
                <a:gd name="connsiteX1" fmla="*/ 75721 w 558996"/>
                <a:gd name="connsiteY1" fmla="*/ 198963 h 365500"/>
                <a:gd name="connsiteX2" fmla="*/ 79765 w 558996"/>
                <a:gd name="connsiteY2" fmla="*/ 266645 h 365500"/>
                <a:gd name="connsiteX3" fmla="*/ 45869 w 558996"/>
                <a:gd name="connsiteY3" fmla="*/ 321366 h 365500"/>
                <a:gd name="connsiteX4" fmla="*/ 38835 w 558996"/>
                <a:gd name="connsiteY4" fmla="*/ 365155 h 365500"/>
                <a:gd name="connsiteX5" fmla="*/ 0 w 558996"/>
                <a:gd name="connsiteY5" fmla="*/ 294526 h 365500"/>
                <a:gd name="connsiteX6" fmla="*/ 276133 w 558996"/>
                <a:gd name="connsiteY6" fmla="*/ 0 h 365500"/>
                <a:gd name="connsiteX7" fmla="*/ 558256 w 558996"/>
                <a:gd name="connsiteY7" fmla="*/ 263660 h 365500"/>
                <a:gd name="connsiteX8" fmla="*/ 506434 w 558996"/>
                <a:gd name="connsiteY8" fmla="*/ 365155 h 365500"/>
                <a:gd name="connsiteX9" fmla="*/ 501431 w 558996"/>
                <a:gd name="connsiteY9" fmla="*/ 302484 h 365500"/>
                <a:gd name="connsiteX10" fmla="*/ 490464 w 558996"/>
                <a:gd name="connsiteY10" fmla="*/ 241785 h 365500"/>
                <a:gd name="connsiteX11" fmla="*/ 258216 w 558996"/>
                <a:gd name="connsiteY11" fmla="*/ 112437 h 36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8996" h="365500">
                  <a:moveTo>
                    <a:pt x="258216" y="112437"/>
                  </a:moveTo>
                  <a:cubicBezTo>
                    <a:pt x="132583" y="114445"/>
                    <a:pt x="84703" y="171156"/>
                    <a:pt x="75721" y="198963"/>
                  </a:cubicBezTo>
                  <a:cubicBezTo>
                    <a:pt x="66786" y="226854"/>
                    <a:pt x="100672" y="234840"/>
                    <a:pt x="79765" y="266645"/>
                  </a:cubicBezTo>
                  <a:cubicBezTo>
                    <a:pt x="58773" y="298487"/>
                    <a:pt x="41862" y="295539"/>
                    <a:pt x="45869" y="321366"/>
                  </a:cubicBezTo>
                  <a:cubicBezTo>
                    <a:pt x="49801" y="347240"/>
                    <a:pt x="52792" y="365155"/>
                    <a:pt x="38835" y="365155"/>
                  </a:cubicBezTo>
                  <a:cubicBezTo>
                    <a:pt x="24887" y="365155"/>
                    <a:pt x="0" y="353208"/>
                    <a:pt x="0" y="294526"/>
                  </a:cubicBezTo>
                  <a:cubicBezTo>
                    <a:pt x="0" y="235770"/>
                    <a:pt x="18933" y="0"/>
                    <a:pt x="276133" y="0"/>
                  </a:cubicBezTo>
                  <a:cubicBezTo>
                    <a:pt x="533342" y="0"/>
                    <a:pt x="553207" y="199977"/>
                    <a:pt x="558256" y="263660"/>
                  </a:cubicBezTo>
                  <a:cubicBezTo>
                    <a:pt x="564275" y="339291"/>
                    <a:pt x="532363" y="369115"/>
                    <a:pt x="506434" y="365155"/>
                  </a:cubicBezTo>
                  <a:cubicBezTo>
                    <a:pt x="480514" y="361166"/>
                    <a:pt x="499446" y="315434"/>
                    <a:pt x="501431" y="302484"/>
                  </a:cubicBezTo>
                  <a:cubicBezTo>
                    <a:pt x="503443" y="289524"/>
                    <a:pt x="478529" y="264664"/>
                    <a:pt x="490464" y="241785"/>
                  </a:cubicBezTo>
                  <a:cubicBezTo>
                    <a:pt x="502437" y="218896"/>
                    <a:pt x="455563" y="109268"/>
                    <a:pt x="258216" y="112437"/>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9" name="Freeform 1498">
              <a:extLst>
                <a:ext uri="{FF2B5EF4-FFF2-40B4-BE49-F238E27FC236}">
                  <a16:creationId xmlns:a16="http://schemas.microsoft.com/office/drawing/2014/main" id="{9A09B456-EFC8-C794-D67A-CADE4CFD1EDA}"/>
                </a:ext>
              </a:extLst>
            </p:cNvPr>
            <p:cNvSpPr/>
            <p:nvPr/>
          </p:nvSpPr>
          <p:spPr>
            <a:xfrm>
              <a:off x="9178662" y="-320743"/>
              <a:ext cx="98558" cy="89178"/>
            </a:xfrm>
            <a:custGeom>
              <a:avLst/>
              <a:gdLst>
                <a:gd name="connsiteX0" fmla="*/ 51276 w 98558"/>
                <a:gd name="connsiteY0" fmla="*/ 47 h 89178"/>
                <a:gd name="connsiteX1" fmla="*/ 98556 w 98558"/>
                <a:gd name="connsiteY1" fmla="*/ 80605 h 89178"/>
                <a:gd name="connsiteX2" fmla="*/ 1300 w 98558"/>
                <a:gd name="connsiteY2" fmla="*/ 84354 h 89178"/>
                <a:gd name="connsiteX3" fmla="*/ 51276 w 98558"/>
                <a:gd name="connsiteY3" fmla="*/ 47 h 89178"/>
              </a:gdLst>
              <a:ahLst/>
              <a:cxnLst>
                <a:cxn ang="0">
                  <a:pos x="connsiteX0" y="connsiteY0"/>
                </a:cxn>
                <a:cxn ang="0">
                  <a:pos x="connsiteX1" y="connsiteY1"/>
                </a:cxn>
                <a:cxn ang="0">
                  <a:pos x="connsiteX2" y="connsiteY2"/>
                </a:cxn>
                <a:cxn ang="0">
                  <a:pos x="connsiteX3" y="connsiteY3"/>
                </a:cxn>
              </a:cxnLst>
              <a:rect l="l" t="t" r="r" b="b"/>
              <a:pathLst>
                <a:path w="98558" h="89178">
                  <a:moveTo>
                    <a:pt x="51276" y="47"/>
                  </a:moveTo>
                  <a:cubicBezTo>
                    <a:pt x="60765" y="-2108"/>
                    <a:pt x="98880" y="69884"/>
                    <a:pt x="98556" y="80605"/>
                  </a:cubicBezTo>
                  <a:cubicBezTo>
                    <a:pt x="98224" y="91327"/>
                    <a:pt x="10679" y="91299"/>
                    <a:pt x="1300" y="84354"/>
                  </a:cubicBezTo>
                  <a:cubicBezTo>
                    <a:pt x="-8466" y="77188"/>
                    <a:pt x="39636" y="2645"/>
                    <a:pt x="51276" y="47"/>
                  </a:cubicBezTo>
                </a:path>
              </a:pathLst>
            </a:custGeom>
            <a:solidFill>
              <a:srgbClr val="5A1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0" name="Freeform 1499">
              <a:extLst>
                <a:ext uri="{FF2B5EF4-FFF2-40B4-BE49-F238E27FC236}">
                  <a16:creationId xmlns:a16="http://schemas.microsoft.com/office/drawing/2014/main" id="{F6959FEF-220C-D35C-2CD6-810A0DA732A4}"/>
                </a:ext>
              </a:extLst>
            </p:cNvPr>
            <p:cNvSpPr/>
            <p:nvPr/>
          </p:nvSpPr>
          <p:spPr>
            <a:xfrm>
              <a:off x="8935057" y="-320743"/>
              <a:ext cx="98550" cy="89178"/>
            </a:xfrm>
            <a:custGeom>
              <a:avLst/>
              <a:gdLst>
                <a:gd name="connsiteX0" fmla="*/ 51278 w 98550"/>
                <a:gd name="connsiteY0" fmla="*/ 47 h 89178"/>
                <a:gd name="connsiteX1" fmla="*/ 98549 w 98550"/>
                <a:gd name="connsiteY1" fmla="*/ 80605 h 89178"/>
                <a:gd name="connsiteX2" fmla="*/ 1302 w 98550"/>
                <a:gd name="connsiteY2" fmla="*/ 84354 h 89178"/>
                <a:gd name="connsiteX3" fmla="*/ 51278 w 98550"/>
                <a:gd name="connsiteY3" fmla="*/ 47 h 89178"/>
              </a:gdLst>
              <a:ahLst/>
              <a:cxnLst>
                <a:cxn ang="0">
                  <a:pos x="connsiteX0" y="connsiteY0"/>
                </a:cxn>
                <a:cxn ang="0">
                  <a:pos x="connsiteX1" y="connsiteY1"/>
                </a:cxn>
                <a:cxn ang="0">
                  <a:pos x="connsiteX2" y="connsiteY2"/>
                </a:cxn>
                <a:cxn ang="0">
                  <a:pos x="connsiteX3" y="connsiteY3"/>
                </a:cxn>
              </a:cxnLst>
              <a:rect l="l" t="t" r="r" b="b"/>
              <a:pathLst>
                <a:path w="98550" h="89178">
                  <a:moveTo>
                    <a:pt x="51278" y="47"/>
                  </a:moveTo>
                  <a:cubicBezTo>
                    <a:pt x="60684" y="-2108"/>
                    <a:pt x="98835" y="69884"/>
                    <a:pt x="98549" y="80605"/>
                  </a:cubicBezTo>
                  <a:cubicBezTo>
                    <a:pt x="98189" y="91327"/>
                    <a:pt x="10671" y="91299"/>
                    <a:pt x="1302" y="84354"/>
                  </a:cubicBezTo>
                  <a:cubicBezTo>
                    <a:pt x="-8474" y="77188"/>
                    <a:pt x="39628" y="2645"/>
                    <a:pt x="51278" y="47"/>
                  </a:cubicBezTo>
                </a:path>
              </a:pathLst>
            </a:custGeom>
            <a:solidFill>
              <a:srgbClr val="5A1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1" name="Freeform 1500">
              <a:extLst>
                <a:ext uri="{FF2B5EF4-FFF2-40B4-BE49-F238E27FC236}">
                  <a16:creationId xmlns:a16="http://schemas.microsoft.com/office/drawing/2014/main" id="{00704E32-88C4-7AB0-49BD-8930CCEE8EC3}"/>
                </a:ext>
              </a:extLst>
            </p:cNvPr>
            <p:cNvSpPr/>
            <p:nvPr/>
          </p:nvSpPr>
          <p:spPr>
            <a:xfrm>
              <a:off x="8766594" y="-992571"/>
              <a:ext cx="727" cy="1326"/>
            </a:xfrm>
            <a:custGeom>
              <a:avLst/>
              <a:gdLst>
                <a:gd name="connsiteX0" fmla="*/ 0 w 727"/>
                <a:gd name="connsiteY0" fmla="*/ 350 h 1326"/>
                <a:gd name="connsiteX1" fmla="*/ 74 w 727"/>
                <a:gd name="connsiteY1" fmla="*/ 1326 h 1326"/>
                <a:gd name="connsiteX2" fmla="*/ 0 w 727"/>
                <a:gd name="connsiteY2" fmla="*/ 350 h 1326"/>
              </a:gdLst>
              <a:ahLst/>
              <a:cxnLst>
                <a:cxn ang="0">
                  <a:pos x="connsiteX0" y="connsiteY0"/>
                </a:cxn>
                <a:cxn ang="0">
                  <a:pos x="connsiteX1" y="connsiteY1"/>
                </a:cxn>
                <a:cxn ang="0">
                  <a:pos x="connsiteX2" y="connsiteY2"/>
                </a:cxn>
              </a:cxnLst>
              <a:rect l="l" t="t" r="r" b="b"/>
              <a:pathLst>
                <a:path w="727" h="1326">
                  <a:moveTo>
                    <a:pt x="0" y="350"/>
                  </a:moveTo>
                  <a:cubicBezTo>
                    <a:pt x="74" y="673"/>
                    <a:pt x="74" y="1032"/>
                    <a:pt x="74" y="1326"/>
                  </a:cubicBezTo>
                  <a:cubicBezTo>
                    <a:pt x="1006" y="-221"/>
                    <a:pt x="905" y="-221"/>
                    <a:pt x="0" y="35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2" name="Freeform 1501">
              <a:extLst>
                <a:ext uri="{FF2B5EF4-FFF2-40B4-BE49-F238E27FC236}">
                  <a16:creationId xmlns:a16="http://schemas.microsoft.com/office/drawing/2014/main" id="{654EBD91-BD33-9417-FDF2-6EA0D30ACB69}"/>
                </a:ext>
              </a:extLst>
            </p:cNvPr>
            <p:cNvSpPr/>
            <p:nvPr/>
          </p:nvSpPr>
          <p:spPr>
            <a:xfrm>
              <a:off x="8598263" y="-1053270"/>
              <a:ext cx="107773" cy="72560"/>
            </a:xfrm>
            <a:custGeom>
              <a:avLst/>
              <a:gdLst>
                <a:gd name="connsiteX0" fmla="*/ 51542 w 107773"/>
                <a:gd name="connsiteY0" fmla="*/ 174 h 72560"/>
                <a:gd name="connsiteX1" fmla="*/ 53 w 107773"/>
                <a:gd name="connsiteY1" fmla="*/ 39790 h 72560"/>
                <a:gd name="connsiteX2" fmla="*/ 56259 w 107773"/>
                <a:gd name="connsiteY2" fmla="*/ 72387 h 72560"/>
                <a:gd name="connsiteX3" fmla="*/ 107722 w 107773"/>
                <a:gd name="connsiteY3" fmla="*/ 32808 h 72560"/>
                <a:gd name="connsiteX4" fmla="*/ 51542 w 107773"/>
                <a:gd name="connsiteY4" fmla="*/ 174 h 72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773" h="72560">
                  <a:moveTo>
                    <a:pt x="51542" y="174"/>
                  </a:moveTo>
                  <a:cubicBezTo>
                    <a:pt x="21791" y="2081"/>
                    <a:pt x="-1249" y="19848"/>
                    <a:pt x="53" y="39790"/>
                  </a:cubicBezTo>
                  <a:cubicBezTo>
                    <a:pt x="1382" y="59750"/>
                    <a:pt x="26555" y="74330"/>
                    <a:pt x="56259" y="72387"/>
                  </a:cubicBezTo>
                  <a:cubicBezTo>
                    <a:pt x="86011" y="70480"/>
                    <a:pt x="109014" y="52703"/>
                    <a:pt x="107722" y="32808"/>
                  </a:cubicBezTo>
                  <a:cubicBezTo>
                    <a:pt x="106420" y="12802"/>
                    <a:pt x="81257" y="-1770"/>
                    <a:pt x="51542" y="174"/>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3" name="Freeform 1502">
              <a:extLst>
                <a:ext uri="{FF2B5EF4-FFF2-40B4-BE49-F238E27FC236}">
                  <a16:creationId xmlns:a16="http://schemas.microsoft.com/office/drawing/2014/main" id="{DA39290D-01C9-C62A-BAC3-5EB4EECD97B9}"/>
                </a:ext>
              </a:extLst>
            </p:cNvPr>
            <p:cNvSpPr/>
            <p:nvPr/>
          </p:nvSpPr>
          <p:spPr>
            <a:xfrm>
              <a:off x="9395596" y="-931917"/>
              <a:ext cx="73165" cy="107251"/>
            </a:xfrm>
            <a:custGeom>
              <a:avLst/>
              <a:gdLst>
                <a:gd name="connsiteX0" fmla="*/ 72582 w 73165"/>
                <a:gd name="connsiteY0" fmla="*/ 49360 h 107251"/>
                <a:gd name="connsiteX1" fmla="*/ 30175 w 73165"/>
                <a:gd name="connsiteY1" fmla="*/ 174 h 107251"/>
                <a:gd name="connsiteX2" fmla="*/ 571 w 73165"/>
                <a:gd name="connsiteY2" fmla="*/ 57963 h 107251"/>
                <a:gd name="connsiteX3" fmla="*/ 43015 w 73165"/>
                <a:gd name="connsiteY3" fmla="*/ 107075 h 107251"/>
                <a:gd name="connsiteX4" fmla="*/ 72582 w 73165"/>
                <a:gd name="connsiteY4" fmla="*/ 49360 h 107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65" h="107251">
                  <a:moveTo>
                    <a:pt x="72582" y="49360"/>
                  </a:moveTo>
                  <a:cubicBezTo>
                    <a:pt x="69083" y="19821"/>
                    <a:pt x="50086" y="-2193"/>
                    <a:pt x="30175" y="174"/>
                  </a:cubicBezTo>
                  <a:cubicBezTo>
                    <a:pt x="10273" y="2588"/>
                    <a:pt x="-2964" y="28461"/>
                    <a:pt x="571" y="57963"/>
                  </a:cubicBezTo>
                  <a:cubicBezTo>
                    <a:pt x="4144" y="87502"/>
                    <a:pt x="23113" y="109452"/>
                    <a:pt x="43015" y="107075"/>
                  </a:cubicBezTo>
                  <a:cubicBezTo>
                    <a:pt x="62954" y="104773"/>
                    <a:pt x="76154" y="78863"/>
                    <a:pt x="72582" y="4936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710784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9C6D4802-E2AC-D545-BBDF-25C93D1EC15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 name="TextBox 4">
            <a:extLst>
              <a:ext uri="{FF2B5EF4-FFF2-40B4-BE49-F238E27FC236}">
                <a16:creationId xmlns:a16="http://schemas.microsoft.com/office/drawing/2014/main" id="{A78272C1-83EC-274C-98A5-7112255494E7}"/>
              </a:ext>
            </a:extLst>
          </p:cNvPr>
          <p:cNvSpPr txBox="1"/>
          <p:nvPr/>
        </p:nvSpPr>
        <p:spPr>
          <a:xfrm>
            <a:off x="0" y="1317323"/>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Key Stage 1 class discussion</a:t>
            </a:r>
          </a:p>
        </p:txBody>
      </p:sp>
      <p:sp>
        <p:nvSpPr>
          <p:cNvPr id="6" name="Content Placeholder 5">
            <a:extLst>
              <a:ext uri="{FF2B5EF4-FFF2-40B4-BE49-F238E27FC236}">
                <a16:creationId xmlns:a16="http://schemas.microsoft.com/office/drawing/2014/main" id="{01155D57-1F8F-C341-A805-AE385A5FFCB4}"/>
              </a:ext>
            </a:extLst>
          </p:cNvPr>
          <p:cNvSpPr txBox="1">
            <a:spLocks/>
          </p:cNvSpPr>
          <p:nvPr/>
        </p:nvSpPr>
        <p:spPr>
          <a:xfrm>
            <a:off x="978364" y="2279570"/>
            <a:ext cx="8802302" cy="452251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a:lnSpc>
                <a:spcPct val="100000"/>
              </a:lnSpc>
              <a:spcBef>
                <a:spcPts val="0"/>
              </a:spcBef>
              <a:spcAft>
                <a:spcPts val="1800"/>
              </a:spcAft>
            </a:pPr>
            <a:r>
              <a:rPr lang="en-US" sz="3200" b="1" dirty="0">
                <a:latin typeface="ABeeZee" pitchFamily="2" charset="0"/>
              </a:rPr>
              <a:t>How do you use your imagination? How do you feel when you are using your imagination? </a:t>
            </a:r>
          </a:p>
          <a:p>
            <a:pPr>
              <a:lnSpc>
                <a:spcPct val="100000"/>
              </a:lnSpc>
              <a:spcBef>
                <a:spcPts val="0"/>
              </a:spcBef>
              <a:spcAft>
                <a:spcPts val="1800"/>
              </a:spcAft>
            </a:pPr>
            <a:r>
              <a:rPr lang="en-US" sz="3200" b="1" dirty="0">
                <a:latin typeface="ABeeZee" pitchFamily="2" charset="0"/>
              </a:rPr>
              <a:t>What are some ways we can show others our ideas and thoughts? Is it always easy? How so?</a:t>
            </a:r>
          </a:p>
          <a:p>
            <a:pPr>
              <a:lnSpc>
                <a:spcPct val="100000"/>
              </a:lnSpc>
              <a:spcBef>
                <a:spcPts val="0"/>
              </a:spcBef>
              <a:spcAft>
                <a:spcPts val="1800"/>
              </a:spcAft>
            </a:pPr>
            <a:r>
              <a:rPr lang="en-US" sz="3200" b="1" dirty="0">
                <a:latin typeface="ABeeZee" pitchFamily="2" charset="0"/>
              </a:rPr>
              <a:t>If you had a ‘creativity superpower’, what would it let you do? Why?</a:t>
            </a:r>
          </a:p>
        </p:txBody>
      </p:sp>
      <p:grpSp>
        <p:nvGrpSpPr>
          <p:cNvPr id="4" name="Group 3">
            <a:extLst>
              <a:ext uri="{FF2B5EF4-FFF2-40B4-BE49-F238E27FC236}">
                <a16:creationId xmlns:a16="http://schemas.microsoft.com/office/drawing/2014/main" id="{D4E6A739-7F5B-534A-A8CF-CE162B305511}"/>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41B417DD-B0E1-FF4E-85D4-384066B04DEA}"/>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259C72A-442E-504F-81F4-F57EF0D8BD48}"/>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78E16089-234E-F249-9722-0C286EAEEA47}"/>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A1F4D24B-FEAD-3141-B435-68AFC6BAA19D}"/>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7E79EDF5-8285-F64E-9CC7-EDCAAFD21C14}"/>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C95BB8EF-09FE-7D4E-8D94-F75ACA9F73E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E77FC73D-89D6-0440-8279-DD9141BD49BB}"/>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645471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DC627317-C0CF-3241-9D64-040F5539ABD0}"/>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TextBox 3">
            <a:extLst>
              <a:ext uri="{FF2B5EF4-FFF2-40B4-BE49-F238E27FC236}">
                <a16:creationId xmlns:a16="http://schemas.microsoft.com/office/drawing/2014/main" id="{C992B209-64E1-D24B-A98A-061FE25E1ECA}"/>
              </a:ext>
            </a:extLst>
          </p:cNvPr>
          <p:cNvSpPr txBox="1"/>
          <p:nvPr/>
        </p:nvSpPr>
        <p:spPr>
          <a:xfrm>
            <a:off x="0" y="1320452"/>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Key Stage 2 class discussion</a:t>
            </a:r>
          </a:p>
        </p:txBody>
      </p:sp>
      <p:sp>
        <p:nvSpPr>
          <p:cNvPr id="5" name="Content Placeholder 5">
            <a:extLst>
              <a:ext uri="{FF2B5EF4-FFF2-40B4-BE49-F238E27FC236}">
                <a16:creationId xmlns:a16="http://schemas.microsoft.com/office/drawing/2014/main" id="{BEEA2893-8380-AD4F-AC4B-8F4313D9A464}"/>
              </a:ext>
            </a:extLst>
          </p:cNvPr>
          <p:cNvSpPr txBox="1">
            <a:spLocks/>
          </p:cNvSpPr>
          <p:nvPr/>
        </p:nvSpPr>
        <p:spPr>
          <a:xfrm>
            <a:off x="978364" y="2282699"/>
            <a:ext cx="8523644" cy="4386993"/>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a:lnSpc>
                <a:spcPct val="100000"/>
              </a:lnSpc>
              <a:spcBef>
                <a:spcPts val="0"/>
              </a:spcBef>
              <a:spcAft>
                <a:spcPts val="1200"/>
              </a:spcAft>
            </a:pPr>
            <a:r>
              <a:rPr lang="en-US" sz="3200" b="1" dirty="0">
                <a:latin typeface="ABeeZee" pitchFamily="2" charset="0"/>
              </a:rPr>
              <a:t>When do you feel most inspired to be creative?</a:t>
            </a:r>
          </a:p>
          <a:p>
            <a:pPr>
              <a:lnSpc>
                <a:spcPct val="100000"/>
              </a:lnSpc>
              <a:spcBef>
                <a:spcPts val="0"/>
              </a:spcBef>
              <a:spcAft>
                <a:spcPts val="1200"/>
              </a:spcAft>
            </a:pPr>
            <a:r>
              <a:rPr lang="en-US" sz="3200" b="1" dirty="0">
                <a:latin typeface="ABeeZee" pitchFamily="2" charset="0"/>
              </a:rPr>
              <a:t>What activities help you to invent, explore and be creative? How does it feel when you are being creative? Why?</a:t>
            </a:r>
          </a:p>
          <a:p>
            <a:pPr>
              <a:lnSpc>
                <a:spcPct val="100000"/>
              </a:lnSpc>
              <a:spcBef>
                <a:spcPts val="0"/>
              </a:spcBef>
              <a:spcAft>
                <a:spcPts val="1200"/>
              </a:spcAft>
            </a:pPr>
            <a:r>
              <a:rPr lang="en-US" sz="3200" b="1" dirty="0">
                <a:latin typeface="ABeeZee" pitchFamily="2" charset="0"/>
              </a:rPr>
              <a:t>Is using our creativity important? How so?</a:t>
            </a:r>
          </a:p>
          <a:p>
            <a:pPr>
              <a:lnSpc>
                <a:spcPct val="100000"/>
              </a:lnSpc>
              <a:spcBef>
                <a:spcPts val="0"/>
              </a:spcBef>
              <a:spcAft>
                <a:spcPts val="1200"/>
              </a:spcAft>
            </a:pPr>
            <a:r>
              <a:rPr lang="en-US" sz="3200" b="1" dirty="0">
                <a:latin typeface="ABeeZee" pitchFamily="2" charset="0"/>
              </a:rPr>
              <a:t>What might the world look like with no creativity? </a:t>
            </a:r>
          </a:p>
        </p:txBody>
      </p:sp>
      <p:grpSp>
        <p:nvGrpSpPr>
          <p:cNvPr id="6" name="Group 5">
            <a:extLst>
              <a:ext uri="{FF2B5EF4-FFF2-40B4-BE49-F238E27FC236}">
                <a16:creationId xmlns:a16="http://schemas.microsoft.com/office/drawing/2014/main" id="{E204E691-8A94-6E43-8E78-B752A20F9BE5}"/>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8D861F10-1549-F94F-9C12-3036D5E06CB4}"/>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7A092043-ED3D-F94B-98B6-6078E8291C3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00F6CCE5-7B6A-7E4F-9EDB-2B3BF4674D48}"/>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55B0064-EC64-124B-8187-3941077DBC10}"/>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7F8D75A2-A343-9043-B67A-1FF1E56A0A8F}"/>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8F74AD-EA1F-A54B-809B-A47269036BC9}"/>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56152C59-52A8-3547-9F7A-2A2CD4FD35E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325049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EB48283-569B-DCE9-562A-6566A06D15F9}"/>
            </a:ext>
          </a:extLst>
        </p:cNvPr>
        <p:cNvGrpSpPr/>
        <p:nvPr/>
      </p:nvGrpSpPr>
      <p:grpSpPr>
        <a:xfrm>
          <a:off x="0" y="0"/>
          <a:ext cx="0" cy="0"/>
          <a:chOff x="0" y="0"/>
          <a:chExt cx="0" cy="0"/>
        </a:xfrm>
      </p:grpSpPr>
      <p:sp>
        <p:nvSpPr>
          <p:cNvPr id="14" name="Freeform 13">
            <a:extLst>
              <a:ext uri="{FF2B5EF4-FFF2-40B4-BE49-F238E27FC236}">
                <a16:creationId xmlns:a16="http://schemas.microsoft.com/office/drawing/2014/main" id="{652B72CE-C19D-9F3B-1503-30312CE7C7E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TextBox 3">
            <a:extLst>
              <a:ext uri="{FF2B5EF4-FFF2-40B4-BE49-F238E27FC236}">
                <a16:creationId xmlns:a16="http://schemas.microsoft.com/office/drawing/2014/main" id="{FE33E870-53CC-AA0E-5841-DBBC57B7570C}"/>
              </a:ext>
            </a:extLst>
          </p:cNvPr>
          <p:cNvSpPr txBox="1"/>
          <p:nvPr/>
        </p:nvSpPr>
        <p:spPr>
          <a:xfrm>
            <a:off x="1836312" y="2302509"/>
            <a:ext cx="7019189" cy="3323987"/>
          </a:xfrm>
          <a:prstGeom prst="rect">
            <a:avLst/>
          </a:prstGeom>
          <a:noFill/>
        </p:spPr>
        <p:txBody>
          <a:bodyPr wrap="square" lIns="0" tIns="0" rIns="0" bIns="0" rtlCol="0">
            <a:spAutoFit/>
          </a:bodyPr>
          <a:lstStyle/>
          <a:p>
            <a:pPr lvl="0" algn="ctr">
              <a:spcAft>
                <a:spcPts val="1800"/>
              </a:spcAft>
            </a:pPr>
            <a:r>
              <a:rPr lang="en-US" sz="5400" dirty="0">
                <a:latin typeface="Londrina Solid" pitchFamily="2" charset="77"/>
              </a:rPr>
              <a:t>How can you apply what you have learned about creativity to your life and activities this week?</a:t>
            </a:r>
            <a:endParaRPr lang="en-US" sz="5400" dirty="0">
              <a:solidFill>
                <a:srgbClr val="323232"/>
              </a:solidFill>
              <a:latin typeface="Londrina Solid" pitchFamily="2" charset="77"/>
            </a:endParaRPr>
          </a:p>
        </p:txBody>
      </p:sp>
      <p:grpSp>
        <p:nvGrpSpPr>
          <p:cNvPr id="6" name="Group 5">
            <a:extLst>
              <a:ext uri="{FF2B5EF4-FFF2-40B4-BE49-F238E27FC236}">
                <a16:creationId xmlns:a16="http://schemas.microsoft.com/office/drawing/2014/main" id="{582D097D-BA08-14A9-6CB5-49EDC39B4E12}"/>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02F94882-138C-97C8-6962-02A4430A2247}"/>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46AAD2AE-7317-547D-9248-079A2BAF3BAE}"/>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1D750B6D-22CA-1110-1960-C27E79CD9845}"/>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E59A36D-3360-B033-FB03-BA317BDEB721}"/>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8B722791-4554-B018-83CE-E761886E15B7}"/>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F98C88AA-B70F-F0E3-47D5-E2BB4CFF810F}"/>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660ECCEA-BF85-25F1-1452-700BC7485264}"/>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6837013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73E0CB65-2A55-701B-E401-C1266BC9E4E7}"/>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3">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Rounded Rectangle 20">
            <a:extLst>
              <a:ext uri="{FF2B5EF4-FFF2-40B4-BE49-F238E27FC236}">
                <a16:creationId xmlns:a16="http://schemas.microsoft.com/office/drawing/2014/main" id="{98A431A9-6DF2-7640-B784-6D7313E919B1}"/>
              </a:ext>
            </a:extLst>
          </p:cNvPr>
          <p:cNvSpPr/>
          <p:nvPr/>
        </p:nvSpPr>
        <p:spPr>
          <a:xfrm>
            <a:off x="2137921" y="1267236"/>
            <a:ext cx="6415970" cy="1123200"/>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F1C7B82C-6380-9F44-8B17-E0C193810E95}"/>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AACDE2FA-5DD0-FF40-9A8F-46EBDF204A64}"/>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62AF2D58-14EC-FD4A-BCA9-96BF3B910614}"/>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D2E453B0-8AF5-994F-BA31-2DE5CC8A10C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85F862EC-F8F8-E047-9589-5A6DE9B17447}"/>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ECDB451-E9AD-B144-AAE3-2F570CC80900}"/>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2BB5B36A-FC84-154B-884B-9C57D94FEBE7}"/>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26F6457A-0830-CB42-9627-5E554E5FCD81}"/>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TextBox 12">
            <a:extLst>
              <a:ext uri="{FF2B5EF4-FFF2-40B4-BE49-F238E27FC236}">
                <a16:creationId xmlns:a16="http://schemas.microsoft.com/office/drawing/2014/main" id="{1D0993CF-6685-484E-911F-ACEC1F594CEB}"/>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Time to worship</a:t>
            </a:r>
          </a:p>
        </p:txBody>
      </p:sp>
      <p:sp>
        <p:nvSpPr>
          <p:cNvPr id="19" name="TextBox 18">
            <a:extLst>
              <a:ext uri="{FF2B5EF4-FFF2-40B4-BE49-F238E27FC236}">
                <a16:creationId xmlns:a16="http://schemas.microsoft.com/office/drawing/2014/main" id="{DE76CC01-6CF0-4241-8BF8-ED66E91386C4}"/>
              </a:ext>
            </a:extLst>
          </p:cNvPr>
          <p:cNvSpPr txBox="1"/>
          <p:nvPr/>
        </p:nvSpPr>
        <p:spPr>
          <a:xfrm>
            <a:off x="636264" y="2625335"/>
            <a:ext cx="9419285" cy="1052083"/>
          </a:xfrm>
          <a:prstGeom prst="rect">
            <a:avLst/>
          </a:prstGeom>
          <a:noFill/>
        </p:spPr>
        <p:txBody>
          <a:bodyPr wrap="square" lIns="0" tIns="0" rIns="0" bIns="0" rtlCol="0">
            <a:spAutoFit/>
          </a:bodyPr>
          <a:lstStyle/>
          <a:p>
            <a:pPr lvl="0" algn="ctr">
              <a:lnSpc>
                <a:spcPct val="85000"/>
              </a:lnSpc>
              <a:defRPr/>
            </a:pPr>
            <a:r>
              <a:rPr lang="en-US" sz="4000" b="1" dirty="0">
                <a:solidFill>
                  <a:srgbClr val="323232"/>
                </a:solidFill>
                <a:latin typeface="ABeeZee" panose="02000000000000000000" pitchFamily="2" charset="0"/>
              </a:rPr>
              <a:t>One More Step</a:t>
            </a:r>
          </a:p>
          <a:p>
            <a:pPr lvl="0" algn="ctr">
              <a:lnSpc>
                <a:spcPct val="85000"/>
              </a:lnSpc>
              <a:defRPr/>
            </a:pPr>
            <a:r>
              <a:rPr lang="en-US" sz="4000" b="1" dirty="0">
                <a:solidFill>
                  <a:srgbClr val="323232"/>
                </a:solidFill>
                <a:latin typeface="ABeeZee" panose="02000000000000000000" pitchFamily="2" charset="0"/>
              </a:rPr>
              <a:t>Click </a:t>
            </a:r>
            <a:r>
              <a:rPr lang="en-US" sz="4000" b="1" dirty="0">
                <a:solidFill>
                  <a:srgbClr val="323232"/>
                </a:solidFill>
                <a:latin typeface="ABeeZee" panose="02000000000000000000" pitchFamily="2" charset="0"/>
                <a:hlinkClick r:id="rId2"/>
              </a:rPr>
              <a:t>here</a:t>
            </a:r>
            <a:r>
              <a:rPr lang="en-US" sz="4000" b="1" dirty="0">
                <a:solidFill>
                  <a:srgbClr val="323232"/>
                </a:solidFill>
                <a:latin typeface="ABeeZee" panose="02000000000000000000" pitchFamily="2" charset="0"/>
              </a:rPr>
              <a:t> for the hymn online</a:t>
            </a:r>
          </a:p>
        </p:txBody>
      </p:sp>
      <p:grpSp>
        <p:nvGrpSpPr>
          <p:cNvPr id="2" name="Group 1">
            <a:extLst>
              <a:ext uri="{FF2B5EF4-FFF2-40B4-BE49-F238E27FC236}">
                <a16:creationId xmlns:a16="http://schemas.microsoft.com/office/drawing/2014/main" id="{26B23F16-0804-3FFC-0320-D3BC87FC8961}"/>
              </a:ext>
            </a:extLst>
          </p:cNvPr>
          <p:cNvGrpSpPr/>
          <p:nvPr/>
        </p:nvGrpSpPr>
        <p:grpSpPr>
          <a:xfrm>
            <a:off x="3793440" y="3899834"/>
            <a:ext cx="3104932" cy="2700215"/>
            <a:chOff x="2153902" y="-5487445"/>
            <a:chExt cx="5671783" cy="4932486"/>
          </a:xfrm>
        </p:grpSpPr>
        <p:sp>
          <p:nvSpPr>
            <p:cNvPr id="3" name="Freeform 2">
              <a:extLst>
                <a:ext uri="{FF2B5EF4-FFF2-40B4-BE49-F238E27FC236}">
                  <a16:creationId xmlns:a16="http://schemas.microsoft.com/office/drawing/2014/main" id="{67CC63AA-B754-96A1-3879-32C79F0F0F31}"/>
                </a:ext>
              </a:extLst>
            </p:cNvPr>
            <p:cNvSpPr/>
            <p:nvPr/>
          </p:nvSpPr>
          <p:spPr>
            <a:xfrm>
              <a:off x="2153902" y="-3862582"/>
              <a:ext cx="5671783" cy="3307623"/>
            </a:xfrm>
            <a:custGeom>
              <a:avLst/>
              <a:gdLst>
                <a:gd name="connsiteX0" fmla="*/ 2351400 w 5671783"/>
                <a:gd name="connsiteY0" fmla="*/ 31 h 3307623"/>
                <a:gd name="connsiteX1" fmla="*/ 117274 w 5671783"/>
                <a:gd name="connsiteY1" fmla="*/ 996365 h 3307623"/>
                <a:gd name="connsiteX2" fmla="*/ 18655 w 5671783"/>
                <a:gd name="connsiteY2" fmla="*/ 2163423 h 3307623"/>
                <a:gd name="connsiteX3" fmla="*/ 2711007 w 5671783"/>
                <a:gd name="connsiteY3" fmla="*/ 3303846 h 3307623"/>
                <a:gd name="connsiteX4" fmla="*/ 5579575 w 5671783"/>
                <a:gd name="connsiteY4" fmla="*/ 2087306 h 3307623"/>
                <a:gd name="connsiteX5" fmla="*/ 5399933 w 5671783"/>
                <a:gd name="connsiteY5" fmla="*/ 866836 h 3307623"/>
                <a:gd name="connsiteX6" fmla="*/ 2351400 w 5671783"/>
                <a:gd name="connsiteY6" fmla="*/ 31 h 3307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71783" h="3307623">
                  <a:moveTo>
                    <a:pt x="2351400" y="31"/>
                  </a:moveTo>
                  <a:cubicBezTo>
                    <a:pt x="431016" y="-5267"/>
                    <a:pt x="71156" y="679535"/>
                    <a:pt x="117274" y="996365"/>
                  </a:cubicBezTo>
                  <a:cubicBezTo>
                    <a:pt x="207780" y="1617232"/>
                    <a:pt x="80531" y="1841475"/>
                    <a:pt x="18655" y="2163423"/>
                  </a:cubicBezTo>
                  <a:cubicBezTo>
                    <a:pt x="-70012" y="2624631"/>
                    <a:pt x="56336" y="3241208"/>
                    <a:pt x="2711007" y="3303846"/>
                  </a:cubicBezTo>
                  <a:cubicBezTo>
                    <a:pt x="5677040" y="3373837"/>
                    <a:pt x="5855095" y="2452466"/>
                    <a:pt x="5579575" y="2087306"/>
                  </a:cubicBezTo>
                  <a:cubicBezTo>
                    <a:pt x="5304019" y="1722181"/>
                    <a:pt x="5721572" y="1415478"/>
                    <a:pt x="5399933" y="866836"/>
                  </a:cubicBezTo>
                  <a:cubicBezTo>
                    <a:pt x="5013715" y="207911"/>
                    <a:pt x="4317865" y="5473"/>
                    <a:pt x="2351400" y="31"/>
                  </a:cubicBezTo>
                </a:path>
              </a:pathLst>
            </a:custGeom>
            <a:solidFill>
              <a:schemeClr val="accent3">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4" name="Freeform 3">
              <a:extLst>
                <a:ext uri="{FF2B5EF4-FFF2-40B4-BE49-F238E27FC236}">
                  <a16:creationId xmlns:a16="http://schemas.microsoft.com/office/drawing/2014/main" id="{3672AC14-3B5C-1A52-9A2A-EAC26CD9296A}"/>
                </a:ext>
              </a:extLst>
            </p:cNvPr>
            <p:cNvSpPr/>
            <p:nvPr/>
          </p:nvSpPr>
          <p:spPr>
            <a:xfrm>
              <a:off x="3370877" y="-1128065"/>
              <a:ext cx="1064399" cy="461892"/>
            </a:xfrm>
            <a:custGeom>
              <a:avLst/>
              <a:gdLst>
                <a:gd name="connsiteX0" fmla="*/ 1064400 w 1064399"/>
                <a:gd name="connsiteY0" fmla="*/ 230946 h 461892"/>
                <a:gd name="connsiteX1" fmla="*/ 532218 w 1064399"/>
                <a:gd name="connsiteY1" fmla="*/ 461893 h 461892"/>
                <a:gd name="connsiteX2" fmla="*/ 0 w 1064399"/>
                <a:gd name="connsiteY2" fmla="*/ 230946 h 461892"/>
                <a:gd name="connsiteX3" fmla="*/ 532218 w 1064399"/>
                <a:gd name="connsiteY3" fmla="*/ 0 h 461892"/>
                <a:gd name="connsiteX4" fmla="*/ 1064400 w 1064399"/>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92">
                  <a:moveTo>
                    <a:pt x="1064400" y="230946"/>
                  </a:moveTo>
                  <a:cubicBezTo>
                    <a:pt x="1064400" y="358529"/>
                    <a:pt x="826128" y="461893"/>
                    <a:pt x="532218" y="461893"/>
                  </a:cubicBezTo>
                  <a:cubicBezTo>
                    <a:pt x="238272" y="461893"/>
                    <a:pt x="0" y="358529"/>
                    <a:pt x="0" y="230946"/>
                  </a:cubicBezTo>
                  <a:cubicBezTo>
                    <a:pt x="0" y="103400"/>
                    <a:pt x="238272" y="0"/>
                    <a:pt x="532218" y="0"/>
                  </a:cubicBezTo>
                  <a:cubicBezTo>
                    <a:pt x="826128"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C9096E13-D356-126F-F769-3E0F1C5FB4C9}"/>
                </a:ext>
              </a:extLst>
            </p:cNvPr>
            <p:cNvSpPr/>
            <p:nvPr/>
          </p:nvSpPr>
          <p:spPr>
            <a:xfrm>
              <a:off x="5078949" y="-1084024"/>
              <a:ext cx="1064399" cy="461928"/>
            </a:xfrm>
            <a:custGeom>
              <a:avLst/>
              <a:gdLst>
                <a:gd name="connsiteX0" fmla="*/ 1064400 w 1064399"/>
                <a:gd name="connsiteY0" fmla="*/ 230946 h 461928"/>
                <a:gd name="connsiteX1" fmla="*/ 532218 w 1064399"/>
                <a:gd name="connsiteY1" fmla="*/ 461929 h 461928"/>
                <a:gd name="connsiteX2" fmla="*/ 0 w 1064399"/>
                <a:gd name="connsiteY2" fmla="*/ 230946 h 461928"/>
                <a:gd name="connsiteX3" fmla="*/ 532218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28" y="461929"/>
                    <a:pt x="532218" y="461929"/>
                  </a:cubicBezTo>
                  <a:cubicBezTo>
                    <a:pt x="238272" y="461929"/>
                    <a:pt x="0" y="358529"/>
                    <a:pt x="0" y="230946"/>
                  </a:cubicBezTo>
                  <a:cubicBezTo>
                    <a:pt x="0" y="103400"/>
                    <a:pt x="238272" y="0"/>
                    <a:pt x="532218" y="0"/>
                  </a:cubicBezTo>
                  <a:cubicBezTo>
                    <a:pt x="826128"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B14484A1-C750-EF5C-52A9-823B58D56210}"/>
                </a:ext>
              </a:extLst>
            </p:cNvPr>
            <p:cNvSpPr/>
            <p:nvPr/>
          </p:nvSpPr>
          <p:spPr>
            <a:xfrm>
              <a:off x="6465023" y="-1781296"/>
              <a:ext cx="1064399" cy="461856"/>
            </a:xfrm>
            <a:custGeom>
              <a:avLst/>
              <a:gdLst>
                <a:gd name="connsiteX0" fmla="*/ 1064400 w 1064399"/>
                <a:gd name="connsiteY0" fmla="*/ 230946 h 461856"/>
                <a:gd name="connsiteX1" fmla="*/ 532254 w 1064399"/>
                <a:gd name="connsiteY1" fmla="*/ 461857 h 461856"/>
                <a:gd name="connsiteX2" fmla="*/ 0 w 1064399"/>
                <a:gd name="connsiteY2" fmla="*/ 230946 h 461856"/>
                <a:gd name="connsiteX3" fmla="*/ 532254 w 1064399"/>
                <a:gd name="connsiteY3" fmla="*/ 0 h 461856"/>
                <a:gd name="connsiteX4" fmla="*/ 1064400 w 1064399"/>
                <a:gd name="connsiteY4" fmla="*/ 230946 h 46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56">
                  <a:moveTo>
                    <a:pt x="1064400" y="230946"/>
                  </a:moveTo>
                  <a:cubicBezTo>
                    <a:pt x="1064400" y="358493"/>
                    <a:pt x="826164" y="461857"/>
                    <a:pt x="532254" y="461857"/>
                  </a:cubicBezTo>
                  <a:cubicBezTo>
                    <a:pt x="238308" y="461857"/>
                    <a:pt x="0" y="358493"/>
                    <a:pt x="0" y="230946"/>
                  </a:cubicBezTo>
                  <a:cubicBezTo>
                    <a:pt x="0" y="103400"/>
                    <a:pt x="238308" y="0"/>
                    <a:pt x="532254" y="0"/>
                  </a:cubicBezTo>
                  <a:cubicBezTo>
                    <a:pt x="826164"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65819AB4-F07A-ADD0-E5A2-56662BC94204}"/>
                </a:ext>
              </a:extLst>
            </p:cNvPr>
            <p:cNvSpPr/>
            <p:nvPr/>
          </p:nvSpPr>
          <p:spPr>
            <a:xfrm>
              <a:off x="6075739" y="-3301007"/>
              <a:ext cx="1064363" cy="461892"/>
            </a:xfrm>
            <a:custGeom>
              <a:avLst/>
              <a:gdLst>
                <a:gd name="connsiteX0" fmla="*/ 1064364 w 1064363"/>
                <a:gd name="connsiteY0" fmla="*/ 230946 h 461892"/>
                <a:gd name="connsiteX1" fmla="*/ 532146 w 1064363"/>
                <a:gd name="connsiteY1" fmla="*/ 461893 h 461892"/>
                <a:gd name="connsiteX2" fmla="*/ 0 w 1064363"/>
                <a:gd name="connsiteY2" fmla="*/ 230946 h 461892"/>
                <a:gd name="connsiteX3" fmla="*/ 532146 w 1064363"/>
                <a:gd name="connsiteY3" fmla="*/ 0 h 461892"/>
                <a:gd name="connsiteX4" fmla="*/ 1064364 w 1064363"/>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63" h="461892">
                  <a:moveTo>
                    <a:pt x="1064364" y="230946"/>
                  </a:moveTo>
                  <a:cubicBezTo>
                    <a:pt x="1064364" y="358493"/>
                    <a:pt x="826092" y="461893"/>
                    <a:pt x="532146" y="461893"/>
                  </a:cubicBezTo>
                  <a:cubicBezTo>
                    <a:pt x="238236" y="461893"/>
                    <a:pt x="0" y="358493"/>
                    <a:pt x="0" y="230946"/>
                  </a:cubicBezTo>
                  <a:cubicBezTo>
                    <a:pt x="0" y="103400"/>
                    <a:pt x="238236" y="0"/>
                    <a:pt x="532146" y="0"/>
                  </a:cubicBezTo>
                  <a:cubicBezTo>
                    <a:pt x="826092" y="0"/>
                    <a:pt x="1064364" y="103400"/>
                    <a:pt x="1064364"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4B9BF01E-47FD-CFFC-AA97-37C7FE7061AD}"/>
                </a:ext>
              </a:extLst>
            </p:cNvPr>
            <p:cNvSpPr/>
            <p:nvPr/>
          </p:nvSpPr>
          <p:spPr>
            <a:xfrm>
              <a:off x="5378411" y="-2717082"/>
              <a:ext cx="1064399" cy="461928"/>
            </a:xfrm>
            <a:custGeom>
              <a:avLst/>
              <a:gdLst>
                <a:gd name="connsiteX0" fmla="*/ 1064400 w 1064399"/>
                <a:gd name="connsiteY0" fmla="*/ 230946 h 461928"/>
                <a:gd name="connsiteX1" fmla="*/ 532182 w 1064399"/>
                <a:gd name="connsiteY1" fmla="*/ 461929 h 461928"/>
                <a:gd name="connsiteX2" fmla="*/ 0 w 1064399"/>
                <a:gd name="connsiteY2" fmla="*/ 230946 h 461928"/>
                <a:gd name="connsiteX3" fmla="*/ 532182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64" y="461929"/>
                    <a:pt x="532182" y="461929"/>
                  </a:cubicBezTo>
                  <a:cubicBezTo>
                    <a:pt x="238308" y="461929"/>
                    <a:pt x="0" y="358529"/>
                    <a:pt x="0" y="230946"/>
                  </a:cubicBezTo>
                  <a:cubicBezTo>
                    <a:pt x="0" y="103400"/>
                    <a:pt x="238308" y="0"/>
                    <a:pt x="532182" y="0"/>
                  </a:cubicBezTo>
                  <a:cubicBezTo>
                    <a:pt x="826164"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43A9B02C-6206-2B7B-CE86-60B3652DE374}"/>
                </a:ext>
              </a:extLst>
            </p:cNvPr>
            <p:cNvSpPr/>
            <p:nvPr/>
          </p:nvSpPr>
          <p:spPr>
            <a:xfrm>
              <a:off x="3483883" y="-2984501"/>
              <a:ext cx="1064399" cy="461928"/>
            </a:xfrm>
            <a:custGeom>
              <a:avLst/>
              <a:gdLst>
                <a:gd name="connsiteX0" fmla="*/ 1064400 w 1064399"/>
                <a:gd name="connsiteY0" fmla="*/ 230946 h 461928"/>
                <a:gd name="connsiteX1" fmla="*/ 532146 w 1064399"/>
                <a:gd name="connsiteY1" fmla="*/ 461929 h 461928"/>
                <a:gd name="connsiteX2" fmla="*/ 0 w 1064399"/>
                <a:gd name="connsiteY2" fmla="*/ 230946 h 461928"/>
                <a:gd name="connsiteX3" fmla="*/ 532146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28" y="461929"/>
                    <a:pt x="532146" y="461929"/>
                  </a:cubicBezTo>
                  <a:cubicBezTo>
                    <a:pt x="238236" y="461929"/>
                    <a:pt x="0" y="358529"/>
                    <a:pt x="0" y="230946"/>
                  </a:cubicBezTo>
                  <a:cubicBezTo>
                    <a:pt x="0" y="103436"/>
                    <a:pt x="238236" y="0"/>
                    <a:pt x="532146" y="0"/>
                  </a:cubicBezTo>
                  <a:cubicBezTo>
                    <a:pt x="826128" y="0"/>
                    <a:pt x="1064400" y="103436"/>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98655CCF-15C3-A589-EB78-29324CF594E5}"/>
                </a:ext>
              </a:extLst>
            </p:cNvPr>
            <p:cNvSpPr/>
            <p:nvPr/>
          </p:nvSpPr>
          <p:spPr>
            <a:xfrm>
              <a:off x="3790088" y="-1802452"/>
              <a:ext cx="1064363" cy="461892"/>
            </a:xfrm>
            <a:custGeom>
              <a:avLst/>
              <a:gdLst>
                <a:gd name="connsiteX0" fmla="*/ 1064364 w 1064363"/>
                <a:gd name="connsiteY0" fmla="*/ 230946 h 461892"/>
                <a:gd name="connsiteX1" fmla="*/ 532146 w 1064363"/>
                <a:gd name="connsiteY1" fmla="*/ 461893 h 461892"/>
                <a:gd name="connsiteX2" fmla="*/ 0 w 1064363"/>
                <a:gd name="connsiteY2" fmla="*/ 230946 h 461892"/>
                <a:gd name="connsiteX3" fmla="*/ 532146 w 1064363"/>
                <a:gd name="connsiteY3" fmla="*/ 0 h 461892"/>
                <a:gd name="connsiteX4" fmla="*/ 1064364 w 1064363"/>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63" h="461892">
                  <a:moveTo>
                    <a:pt x="1064364" y="230946"/>
                  </a:moveTo>
                  <a:cubicBezTo>
                    <a:pt x="1064364" y="358457"/>
                    <a:pt x="826092" y="461893"/>
                    <a:pt x="532146" y="461893"/>
                  </a:cubicBezTo>
                  <a:cubicBezTo>
                    <a:pt x="238272" y="461893"/>
                    <a:pt x="0" y="358457"/>
                    <a:pt x="0" y="230946"/>
                  </a:cubicBezTo>
                  <a:cubicBezTo>
                    <a:pt x="0" y="103364"/>
                    <a:pt x="238272" y="0"/>
                    <a:pt x="532146" y="0"/>
                  </a:cubicBezTo>
                  <a:cubicBezTo>
                    <a:pt x="826092" y="0"/>
                    <a:pt x="1064364" y="103364"/>
                    <a:pt x="1064364"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6C8AF5BB-7CA5-E6B5-6229-68FFB85E7DAF}"/>
                </a:ext>
              </a:extLst>
            </p:cNvPr>
            <p:cNvSpPr/>
            <p:nvPr/>
          </p:nvSpPr>
          <p:spPr>
            <a:xfrm>
              <a:off x="4430372" y="-3960004"/>
              <a:ext cx="1064399" cy="461856"/>
            </a:xfrm>
            <a:custGeom>
              <a:avLst/>
              <a:gdLst>
                <a:gd name="connsiteX0" fmla="*/ 1064400 w 1064399"/>
                <a:gd name="connsiteY0" fmla="*/ 230910 h 461856"/>
                <a:gd name="connsiteX1" fmla="*/ 532218 w 1064399"/>
                <a:gd name="connsiteY1" fmla="*/ 461857 h 461856"/>
                <a:gd name="connsiteX2" fmla="*/ 0 w 1064399"/>
                <a:gd name="connsiteY2" fmla="*/ 230910 h 461856"/>
                <a:gd name="connsiteX3" fmla="*/ 532218 w 1064399"/>
                <a:gd name="connsiteY3" fmla="*/ 0 h 461856"/>
                <a:gd name="connsiteX4" fmla="*/ 1064400 w 1064399"/>
                <a:gd name="connsiteY4" fmla="*/ 230910 h 46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56">
                  <a:moveTo>
                    <a:pt x="1064400" y="230910"/>
                  </a:moveTo>
                  <a:cubicBezTo>
                    <a:pt x="1064400" y="358493"/>
                    <a:pt x="826128" y="461857"/>
                    <a:pt x="532218" y="461857"/>
                  </a:cubicBezTo>
                  <a:cubicBezTo>
                    <a:pt x="238236" y="461857"/>
                    <a:pt x="0" y="358493"/>
                    <a:pt x="0" y="230910"/>
                  </a:cubicBezTo>
                  <a:cubicBezTo>
                    <a:pt x="0" y="103400"/>
                    <a:pt x="238236" y="0"/>
                    <a:pt x="532218" y="0"/>
                  </a:cubicBezTo>
                  <a:cubicBezTo>
                    <a:pt x="826128" y="0"/>
                    <a:pt x="1064400" y="103400"/>
                    <a:pt x="1064400" y="230910"/>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F9DF3E8B-79C2-96C6-908D-5DB8F49860C7}"/>
                </a:ext>
              </a:extLst>
            </p:cNvPr>
            <p:cNvSpPr/>
            <p:nvPr/>
          </p:nvSpPr>
          <p:spPr>
            <a:xfrm>
              <a:off x="2845149" y="-3503770"/>
              <a:ext cx="1064435" cy="461892"/>
            </a:xfrm>
            <a:custGeom>
              <a:avLst/>
              <a:gdLst>
                <a:gd name="connsiteX0" fmla="*/ 1064436 w 1064435"/>
                <a:gd name="connsiteY0" fmla="*/ 230946 h 461892"/>
                <a:gd name="connsiteX1" fmla="*/ 532218 w 1064435"/>
                <a:gd name="connsiteY1" fmla="*/ 461893 h 461892"/>
                <a:gd name="connsiteX2" fmla="*/ 0 w 1064435"/>
                <a:gd name="connsiteY2" fmla="*/ 230946 h 461892"/>
                <a:gd name="connsiteX3" fmla="*/ 532218 w 1064435"/>
                <a:gd name="connsiteY3" fmla="*/ 0 h 461892"/>
                <a:gd name="connsiteX4" fmla="*/ 1064436 w 1064435"/>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435" h="461892">
                  <a:moveTo>
                    <a:pt x="1064436" y="230946"/>
                  </a:moveTo>
                  <a:cubicBezTo>
                    <a:pt x="1064436" y="358457"/>
                    <a:pt x="826164" y="461893"/>
                    <a:pt x="532218" y="461893"/>
                  </a:cubicBezTo>
                  <a:cubicBezTo>
                    <a:pt x="238308" y="461893"/>
                    <a:pt x="0" y="358457"/>
                    <a:pt x="0" y="230946"/>
                  </a:cubicBezTo>
                  <a:cubicBezTo>
                    <a:pt x="0" y="103364"/>
                    <a:pt x="238308" y="0"/>
                    <a:pt x="532218" y="0"/>
                  </a:cubicBezTo>
                  <a:cubicBezTo>
                    <a:pt x="826164" y="0"/>
                    <a:pt x="1064436" y="103364"/>
                    <a:pt x="1064436"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6AF7340E-77E1-6ED0-EDE7-15803CE084A2}"/>
                </a:ext>
              </a:extLst>
            </p:cNvPr>
            <p:cNvSpPr/>
            <p:nvPr/>
          </p:nvSpPr>
          <p:spPr>
            <a:xfrm>
              <a:off x="2259998" y="-1895436"/>
              <a:ext cx="1064435" cy="461892"/>
            </a:xfrm>
            <a:custGeom>
              <a:avLst/>
              <a:gdLst>
                <a:gd name="connsiteX0" fmla="*/ 1064436 w 1064435"/>
                <a:gd name="connsiteY0" fmla="*/ 230946 h 461892"/>
                <a:gd name="connsiteX1" fmla="*/ 532218 w 1064435"/>
                <a:gd name="connsiteY1" fmla="*/ 461893 h 461892"/>
                <a:gd name="connsiteX2" fmla="*/ 0 w 1064435"/>
                <a:gd name="connsiteY2" fmla="*/ 230946 h 461892"/>
                <a:gd name="connsiteX3" fmla="*/ 532218 w 1064435"/>
                <a:gd name="connsiteY3" fmla="*/ 0 h 461892"/>
                <a:gd name="connsiteX4" fmla="*/ 1064436 w 1064435"/>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435" h="461892">
                  <a:moveTo>
                    <a:pt x="1064436" y="230946"/>
                  </a:moveTo>
                  <a:cubicBezTo>
                    <a:pt x="1064436" y="358493"/>
                    <a:pt x="826164" y="461893"/>
                    <a:pt x="532218" y="461893"/>
                  </a:cubicBezTo>
                  <a:cubicBezTo>
                    <a:pt x="238308" y="461893"/>
                    <a:pt x="0" y="358493"/>
                    <a:pt x="0" y="230946"/>
                  </a:cubicBezTo>
                  <a:cubicBezTo>
                    <a:pt x="0" y="103400"/>
                    <a:pt x="238308" y="0"/>
                    <a:pt x="532218" y="0"/>
                  </a:cubicBezTo>
                  <a:cubicBezTo>
                    <a:pt x="826164" y="0"/>
                    <a:pt x="1064436" y="103400"/>
                    <a:pt x="1064436"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 name="Freeform 25">
              <a:extLst>
                <a:ext uri="{FF2B5EF4-FFF2-40B4-BE49-F238E27FC236}">
                  <a16:creationId xmlns:a16="http://schemas.microsoft.com/office/drawing/2014/main" id="{872E0819-9E80-5AD6-364D-A080C3C329C9}"/>
                </a:ext>
              </a:extLst>
            </p:cNvPr>
            <p:cNvSpPr/>
            <p:nvPr/>
          </p:nvSpPr>
          <p:spPr>
            <a:xfrm>
              <a:off x="4585639" y="-3841379"/>
              <a:ext cx="690837" cy="176418"/>
            </a:xfrm>
            <a:custGeom>
              <a:avLst/>
              <a:gdLst>
                <a:gd name="connsiteX0" fmla="*/ 0 w 690837"/>
                <a:gd name="connsiteY0" fmla="*/ 48061 h 176418"/>
                <a:gd name="connsiteX1" fmla="*/ 690838 w 690837"/>
                <a:gd name="connsiteY1" fmla="*/ 83380 h 176418"/>
                <a:gd name="connsiteX2" fmla="*/ 0 w 690837"/>
                <a:gd name="connsiteY2" fmla="*/ 48061 h 176418"/>
              </a:gdLst>
              <a:ahLst/>
              <a:cxnLst>
                <a:cxn ang="0">
                  <a:pos x="connsiteX0" y="connsiteY0"/>
                </a:cxn>
                <a:cxn ang="0">
                  <a:pos x="connsiteX1" y="connsiteY1"/>
                </a:cxn>
                <a:cxn ang="0">
                  <a:pos x="connsiteX2" y="connsiteY2"/>
                </a:cxn>
              </a:cxnLst>
              <a:rect l="l" t="t" r="r" b="b"/>
              <a:pathLst>
                <a:path w="690837" h="176418">
                  <a:moveTo>
                    <a:pt x="0" y="48061"/>
                  </a:moveTo>
                  <a:cubicBezTo>
                    <a:pt x="0" y="48061"/>
                    <a:pt x="342769" y="-80747"/>
                    <a:pt x="690838" y="83380"/>
                  </a:cubicBezTo>
                  <a:cubicBezTo>
                    <a:pt x="690838" y="83380"/>
                    <a:pt x="326831" y="314579"/>
                    <a:pt x="0" y="48061"/>
                  </a:cubicBezTo>
                </a:path>
              </a:pathLst>
            </a:custGeom>
            <a:solidFill>
              <a:srgbClr val="67372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 name="Freeform 26">
              <a:extLst>
                <a:ext uri="{FF2B5EF4-FFF2-40B4-BE49-F238E27FC236}">
                  <a16:creationId xmlns:a16="http://schemas.microsoft.com/office/drawing/2014/main" id="{F0F634B0-3074-0484-BD04-34678F04FDB8}"/>
                </a:ext>
              </a:extLst>
            </p:cNvPr>
            <p:cNvSpPr/>
            <p:nvPr/>
          </p:nvSpPr>
          <p:spPr>
            <a:xfrm>
              <a:off x="5380284" y="-4295967"/>
              <a:ext cx="299068" cy="232559"/>
            </a:xfrm>
            <a:custGeom>
              <a:avLst/>
              <a:gdLst>
                <a:gd name="connsiteX0" fmla="*/ 142108 w 299068"/>
                <a:gd name="connsiteY0" fmla="*/ 125920 h 232559"/>
                <a:gd name="connsiteX1" fmla="*/ 298997 w 299068"/>
                <a:gd name="connsiteY1" fmla="*/ 231914 h 232559"/>
                <a:gd name="connsiteX2" fmla="*/ 128081 w 299068"/>
                <a:gd name="connsiteY2" fmla="*/ 143832 h 232559"/>
                <a:gd name="connsiteX3" fmla="*/ 435 w 299068"/>
                <a:gd name="connsiteY3" fmla="*/ 139 h 232559"/>
                <a:gd name="connsiteX4" fmla="*/ 142108 w 299068"/>
                <a:gd name="connsiteY4" fmla="*/ 125920 h 232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068" h="232559">
                  <a:moveTo>
                    <a:pt x="142108" y="125920"/>
                  </a:moveTo>
                  <a:cubicBezTo>
                    <a:pt x="223707" y="190720"/>
                    <a:pt x="301773" y="225355"/>
                    <a:pt x="298997" y="231914"/>
                  </a:cubicBezTo>
                  <a:cubicBezTo>
                    <a:pt x="297554" y="237140"/>
                    <a:pt x="212601" y="210867"/>
                    <a:pt x="128081" y="143832"/>
                  </a:cubicBezTo>
                  <a:cubicBezTo>
                    <a:pt x="42732" y="78238"/>
                    <a:pt x="-5118" y="3563"/>
                    <a:pt x="435" y="139"/>
                  </a:cubicBezTo>
                  <a:cubicBezTo>
                    <a:pt x="5267" y="-3429"/>
                    <a:pt x="59390" y="62416"/>
                    <a:pt x="142108" y="12592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 name="Freeform 27">
              <a:extLst>
                <a:ext uri="{FF2B5EF4-FFF2-40B4-BE49-F238E27FC236}">
                  <a16:creationId xmlns:a16="http://schemas.microsoft.com/office/drawing/2014/main" id="{66CC0C91-0263-B4EB-7E19-3B79CFD41D8A}"/>
                </a:ext>
              </a:extLst>
            </p:cNvPr>
            <p:cNvSpPr/>
            <p:nvPr/>
          </p:nvSpPr>
          <p:spPr>
            <a:xfrm>
              <a:off x="5639038" y="-4123917"/>
              <a:ext cx="166110" cy="158945"/>
            </a:xfrm>
            <a:custGeom>
              <a:avLst/>
              <a:gdLst>
                <a:gd name="connsiteX0" fmla="*/ 152491 w 166110"/>
                <a:gd name="connsiteY0" fmla="*/ 136018 h 158945"/>
                <a:gd name="connsiteX1" fmla="*/ 37501 w 166110"/>
                <a:gd name="connsiteY1" fmla="*/ 135297 h 158945"/>
                <a:gd name="connsiteX2" fmla="*/ 13631 w 166110"/>
                <a:gd name="connsiteY2" fmla="*/ 22959 h 158945"/>
                <a:gd name="connsiteX3" fmla="*/ 128584 w 166110"/>
                <a:gd name="connsiteY3" fmla="*/ 23644 h 158945"/>
                <a:gd name="connsiteX4" fmla="*/ 152491 w 166110"/>
                <a:gd name="connsiteY4" fmla="*/ 136018 h 1589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10" h="158945">
                  <a:moveTo>
                    <a:pt x="152491" y="136018"/>
                  </a:moveTo>
                  <a:cubicBezTo>
                    <a:pt x="127322" y="166868"/>
                    <a:pt x="75831" y="166544"/>
                    <a:pt x="37501" y="135297"/>
                  </a:cubicBezTo>
                  <a:cubicBezTo>
                    <a:pt x="-864" y="104050"/>
                    <a:pt x="-11538" y="53738"/>
                    <a:pt x="13631" y="22959"/>
                  </a:cubicBezTo>
                  <a:cubicBezTo>
                    <a:pt x="38800" y="-7927"/>
                    <a:pt x="90291" y="-7603"/>
                    <a:pt x="128584" y="23644"/>
                  </a:cubicBezTo>
                  <a:cubicBezTo>
                    <a:pt x="166950" y="54891"/>
                    <a:pt x="177659" y="105203"/>
                    <a:pt x="152491" y="13601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 name="Freeform 28">
              <a:extLst>
                <a:ext uri="{FF2B5EF4-FFF2-40B4-BE49-F238E27FC236}">
                  <a16:creationId xmlns:a16="http://schemas.microsoft.com/office/drawing/2014/main" id="{F60A3B40-442F-5859-BF0A-01F268344001}"/>
                </a:ext>
              </a:extLst>
            </p:cNvPr>
            <p:cNvSpPr/>
            <p:nvPr/>
          </p:nvSpPr>
          <p:spPr>
            <a:xfrm>
              <a:off x="5714289" y="-4059527"/>
              <a:ext cx="90856" cy="94491"/>
            </a:xfrm>
            <a:custGeom>
              <a:avLst/>
              <a:gdLst>
                <a:gd name="connsiteX0" fmla="*/ 2852 w 90856"/>
                <a:gd name="connsiteY0" fmla="*/ 91594 h 94491"/>
                <a:gd name="connsiteX1" fmla="*/ 77240 w 90856"/>
                <a:gd name="connsiteY1" fmla="*/ 71628 h 94491"/>
                <a:gd name="connsiteX2" fmla="*/ 84560 w 90856"/>
                <a:gd name="connsiteY2" fmla="*/ 845 h 94491"/>
                <a:gd name="connsiteX3" fmla="*/ 2852 w 90856"/>
                <a:gd name="connsiteY3" fmla="*/ 91594 h 94491"/>
              </a:gdLst>
              <a:ahLst/>
              <a:cxnLst>
                <a:cxn ang="0">
                  <a:pos x="connsiteX0" y="connsiteY0"/>
                </a:cxn>
                <a:cxn ang="0">
                  <a:pos x="connsiteX1" y="connsiteY1"/>
                </a:cxn>
                <a:cxn ang="0">
                  <a:pos x="connsiteX2" y="connsiteY2"/>
                </a:cxn>
                <a:cxn ang="0">
                  <a:pos x="connsiteX3" y="connsiteY3"/>
                </a:cxn>
              </a:cxnLst>
              <a:rect l="l" t="t" r="r" b="b"/>
              <a:pathLst>
                <a:path w="90856" h="94491">
                  <a:moveTo>
                    <a:pt x="2852" y="91594"/>
                  </a:moveTo>
                  <a:cubicBezTo>
                    <a:pt x="31518" y="98946"/>
                    <a:pt x="60365" y="92315"/>
                    <a:pt x="77240" y="71628"/>
                  </a:cubicBezTo>
                  <a:cubicBezTo>
                    <a:pt x="92889" y="52454"/>
                    <a:pt x="94656" y="25784"/>
                    <a:pt x="84560" y="845"/>
                  </a:cubicBezTo>
                  <a:cubicBezTo>
                    <a:pt x="24234" y="-7012"/>
                    <a:pt x="-10526" y="41246"/>
                    <a:pt x="2852" y="91594"/>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 name="Freeform 29">
              <a:extLst>
                <a:ext uri="{FF2B5EF4-FFF2-40B4-BE49-F238E27FC236}">
                  <a16:creationId xmlns:a16="http://schemas.microsoft.com/office/drawing/2014/main" id="{02E63196-949A-134D-8B78-D0FB338661BE}"/>
                </a:ext>
              </a:extLst>
            </p:cNvPr>
            <p:cNvSpPr/>
            <p:nvPr/>
          </p:nvSpPr>
          <p:spPr>
            <a:xfrm>
              <a:off x="4286561" y="-4293042"/>
              <a:ext cx="272547" cy="263046"/>
            </a:xfrm>
            <a:custGeom>
              <a:avLst/>
              <a:gdLst>
                <a:gd name="connsiteX0" fmla="*/ 144712 w 272547"/>
                <a:gd name="connsiteY0" fmla="*/ 140330 h 263046"/>
                <a:gd name="connsiteX1" fmla="*/ 119 w 272547"/>
                <a:gd name="connsiteY1" fmla="*/ 262579 h 263046"/>
                <a:gd name="connsiteX2" fmla="*/ 160542 w 272547"/>
                <a:gd name="connsiteY2" fmla="*/ 156657 h 263046"/>
                <a:gd name="connsiteX3" fmla="*/ 271962 w 272547"/>
                <a:gd name="connsiteY3" fmla="*/ 97 h 263046"/>
                <a:gd name="connsiteX4" fmla="*/ 144712 w 272547"/>
                <a:gd name="connsiteY4" fmla="*/ 140330 h 263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47" h="263046">
                  <a:moveTo>
                    <a:pt x="144712" y="140330"/>
                  </a:moveTo>
                  <a:cubicBezTo>
                    <a:pt x="70541" y="213528"/>
                    <a:pt x="-3378" y="256308"/>
                    <a:pt x="119" y="262579"/>
                  </a:cubicBezTo>
                  <a:cubicBezTo>
                    <a:pt x="2103" y="267589"/>
                    <a:pt x="83738" y="232341"/>
                    <a:pt x="160542" y="156657"/>
                  </a:cubicBezTo>
                  <a:cubicBezTo>
                    <a:pt x="238355" y="82197"/>
                    <a:pt x="277911" y="2837"/>
                    <a:pt x="271962" y="97"/>
                  </a:cubicBezTo>
                  <a:cubicBezTo>
                    <a:pt x="266769" y="-3002"/>
                    <a:pt x="220074" y="68322"/>
                    <a:pt x="144712" y="14033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8F994483-4F12-E8DD-F75D-8F2A36527D3B}"/>
                </a:ext>
              </a:extLst>
            </p:cNvPr>
            <p:cNvSpPr/>
            <p:nvPr/>
          </p:nvSpPr>
          <p:spPr>
            <a:xfrm>
              <a:off x="4164986" y="-4087761"/>
              <a:ext cx="162464" cy="162725"/>
            </a:xfrm>
            <a:custGeom>
              <a:avLst/>
              <a:gdLst>
                <a:gd name="connsiteX0" fmla="*/ 18244 w 162464"/>
                <a:gd name="connsiteY0" fmla="*/ 145056 h 162725"/>
                <a:gd name="connsiteX1" fmla="*/ 132512 w 162464"/>
                <a:gd name="connsiteY1" fmla="*/ 131974 h 162725"/>
                <a:gd name="connsiteX2" fmla="*/ 144195 w 162464"/>
                <a:gd name="connsiteY2" fmla="*/ 17654 h 162725"/>
                <a:gd name="connsiteX3" fmla="*/ 29926 w 162464"/>
                <a:gd name="connsiteY3" fmla="*/ 30736 h 162725"/>
                <a:gd name="connsiteX4" fmla="*/ 18244 w 162464"/>
                <a:gd name="connsiteY4" fmla="*/ 145056 h 162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464" h="162725">
                  <a:moveTo>
                    <a:pt x="18244" y="145056"/>
                  </a:moveTo>
                  <a:cubicBezTo>
                    <a:pt x="46621" y="173023"/>
                    <a:pt x="97752" y="167149"/>
                    <a:pt x="132512" y="131974"/>
                  </a:cubicBezTo>
                  <a:cubicBezTo>
                    <a:pt x="167344" y="96798"/>
                    <a:pt x="172536" y="45621"/>
                    <a:pt x="144195" y="17654"/>
                  </a:cubicBezTo>
                  <a:cubicBezTo>
                    <a:pt x="115817" y="-10278"/>
                    <a:pt x="64687" y="-4439"/>
                    <a:pt x="29926" y="30736"/>
                  </a:cubicBezTo>
                  <a:cubicBezTo>
                    <a:pt x="-4870" y="65912"/>
                    <a:pt x="-10062" y="117089"/>
                    <a:pt x="18244" y="14505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EE6D9A26-E93B-71EB-2D94-AD1AF7DA333D}"/>
                </a:ext>
              </a:extLst>
            </p:cNvPr>
            <p:cNvSpPr/>
            <p:nvPr/>
          </p:nvSpPr>
          <p:spPr>
            <a:xfrm>
              <a:off x="4164986" y="-4071765"/>
              <a:ext cx="124209" cy="146675"/>
            </a:xfrm>
            <a:custGeom>
              <a:avLst/>
              <a:gdLst>
                <a:gd name="connsiteX0" fmla="*/ 48100 w 124209"/>
                <a:gd name="connsiteY0" fmla="*/ 0 h 146675"/>
                <a:gd name="connsiteX1" fmla="*/ 29926 w 124209"/>
                <a:gd name="connsiteY1" fmla="*/ 14740 h 146675"/>
                <a:gd name="connsiteX2" fmla="*/ 18244 w 124209"/>
                <a:gd name="connsiteY2" fmla="*/ 129060 h 146675"/>
                <a:gd name="connsiteX3" fmla="*/ 115745 w 124209"/>
                <a:gd name="connsiteY3" fmla="*/ 129853 h 146675"/>
                <a:gd name="connsiteX4" fmla="*/ 48100 w 124209"/>
                <a:gd name="connsiteY4" fmla="*/ 0 h 14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209" h="146675">
                  <a:moveTo>
                    <a:pt x="48100" y="0"/>
                  </a:moveTo>
                  <a:cubicBezTo>
                    <a:pt x="41717" y="4181"/>
                    <a:pt x="35588" y="9046"/>
                    <a:pt x="29926" y="14740"/>
                  </a:cubicBezTo>
                  <a:cubicBezTo>
                    <a:pt x="-4870" y="49916"/>
                    <a:pt x="-10062" y="101093"/>
                    <a:pt x="18244" y="129060"/>
                  </a:cubicBezTo>
                  <a:cubicBezTo>
                    <a:pt x="42330" y="152775"/>
                    <a:pt x="82788" y="152054"/>
                    <a:pt x="115745" y="129853"/>
                  </a:cubicBezTo>
                  <a:cubicBezTo>
                    <a:pt x="140589" y="81199"/>
                    <a:pt x="108569" y="1838"/>
                    <a:pt x="48100"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34DB7C1A-59FB-CF00-CCDC-E8170EAF9E2A}"/>
                </a:ext>
              </a:extLst>
            </p:cNvPr>
            <p:cNvSpPr/>
            <p:nvPr/>
          </p:nvSpPr>
          <p:spPr>
            <a:xfrm>
              <a:off x="5205182" y="-4494590"/>
              <a:ext cx="292041" cy="318560"/>
            </a:xfrm>
            <a:custGeom>
              <a:avLst/>
              <a:gdLst>
                <a:gd name="connsiteX0" fmla="*/ 16197 w 292041"/>
                <a:gd name="connsiteY0" fmla="*/ 0 h 318560"/>
                <a:gd name="connsiteX1" fmla="*/ 91666 w 292041"/>
                <a:gd name="connsiteY1" fmla="*/ 13948 h 318560"/>
                <a:gd name="connsiteX2" fmla="*/ 292041 w 292041"/>
                <a:gd name="connsiteY2" fmla="*/ 190185 h 318560"/>
                <a:gd name="connsiteX3" fmla="*/ 153109 w 292041"/>
                <a:gd name="connsiteY3" fmla="*/ 318560 h 318560"/>
                <a:gd name="connsiteX4" fmla="*/ 16197 w 292041"/>
                <a:gd name="connsiteY4" fmla="*/ 0 h 31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41" h="318560">
                  <a:moveTo>
                    <a:pt x="16197" y="0"/>
                  </a:moveTo>
                  <a:cubicBezTo>
                    <a:pt x="16197" y="0"/>
                    <a:pt x="55644" y="-108"/>
                    <a:pt x="91666" y="13948"/>
                  </a:cubicBezTo>
                  <a:cubicBezTo>
                    <a:pt x="127688" y="28075"/>
                    <a:pt x="234709" y="146792"/>
                    <a:pt x="292041" y="190185"/>
                  </a:cubicBezTo>
                  <a:cubicBezTo>
                    <a:pt x="292041" y="190185"/>
                    <a:pt x="269469" y="285980"/>
                    <a:pt x="153109" y="318560"/>
                  </a:cubicBezTo>
                  <a:cubicBezTo>
                    <a:pt x="153109" y="318560"/>
                    <a:pt x="-59201" y="49700"/>
                    <a:pt x="16197" y="0"/>
                  </a:cubicBez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D2442B1-511E-2FE3-7C5A-557B1AC5FCF7}"/>
                </a:ext>
              </a:extLst>
            </p:cNvPr>
            <p:cNvSpPr/>
            <p:nvPr/>
          </p:nvSpPr>
          <p:spPr>
            <a:xfrm>
              <a:off x="5333916" y="-4331003"/>
              <a:ext cx="163307" cy="154973"/>
            </a:xfrm>
            <a:custGeom>
              <a:avLst/>
              <a:gdLst>
                <a:gd name="connsiteX0" fmla="*/ 0 w 163307"/>
                <a:gd name="connsiteY0" fmla="*/ 122789 h 154973"/>
                <a:gd name="connsiteX1" fmla="*/ 24375 w 163307"/>
                <a:gd name="connsiteY1" fmla="*/ 154973 h 154973"/>
                <a:gd name="connsiteX2" fmla="*/ 163307 w 163307"/>
                <a:gd name="connsiteY2" fmla="*/ 26598 h 154973"/>
                <a:gd name="connsiteX3" fmla="*/ 131684 w 163307"/>
                <a:gd name="connsiteY3" fmla="*/ 0 h 154973"/>
                <a:gd name="connsiteX4" fmla="*/ 0 w 163307"/>
                <a:gd name="connsiteY4" fmla="*/ 122789 h 154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07" h="154973">
                  <a:moveTo>
                    <a:pt x="0" y="122789"/>
                  </a:moveTo>
                  <a:cubicBezTo>
                    <a:pt x="14567" y="142612"/>
                    <a:pt x="24375" y="154973"/>
                    <a:pt x="24375" y="154973"/>
                  </a:cubicBezTo>
                  <a:cubicBezTo>
                    <a:pt x="140735" y="122393"/>
                    <a:pt x="163307" y="26598"/>
                    <a:pt x="163307" y="26598"/>
                  </a:cubicBezTo>
                  <a:cubicBezTo>
                    <a:pt x="153932" y="19498"/>
                    <a:pt x="143187" y="10380"/>
                    <a:pt x="131684" y="0"/>
                  </a:cubicBezTo>
                  <a:cubicBezTo>
                    <a:pt x="101468" y="54060"/>
                    <a:pt x="62164" y="99796"/>
                    <a:pt x="0" y="122789"/>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46F3E113-3E1A-B615-1E86-F9B7E8BF5AAC}"/>
                </a:ext>
              </a:extLst>
            </p:cNvPr>
            <p:cNvSpPr/>
            <p:nvPr/>
          </p:nvSpPr>
          <p:spPr>
            <a:xfrm>
              <a:off x="4452692" y="-4479561"/>
              <a:ext cx="274747" cy="318452"/>
            </a:xfrm>
            <a:custGeom>
              <a:avLst/>
              <a:gdLst>
                <a:gd name="connsiteX0" fmla="*/ 235388 w 274747"/>
                <a:gd name="connsiteY0" fmla="*/ 0 h 318452"/>
                <a:gd name="connsiteX1" fmla="*/ 185952 w 274747"/>
                <a:gd name="connsiteY1" fmla="*/ 44582 h 318452"/>
                <a:gd name="connsiteX2" fmla="*/ 361 w 274747"/>
                <a:gd name="connsiteY2" fmla="*/ 167479 h 318452"/>
                <a:gd name="connsiteX3" fmla="*/ 99268 w 274747"/>
                <a:gd name="connsiteY3" fmla="*/ 318452 h 318452"/>
                <a:gd name="connsiteX4" fmla="*/ 242347 w 274747"/>
                <a:gd name="connsiteY4" fmla="*/ 220567 h 318452"/>
                <a:gd name="connsiteX5" fmla="*/ 235388 w 274747"/>
                <a:gd name="connsiteY5" fmla="*/ 0 h 318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747" h="318452">
                  <a:moveTo>
                    <a:pt x="235388" y="0"/>
                  </a:moveTo>
                  <a:cubicBezTo>
                    <a:pt x="235388" y="0"/>
                    <a:pt x="209137" y="23282"/>
                    <a:pt x="185952" y="44582"/>
                  </a:cubicBezTo>
                  <a:cubicBezTo>
                    <a:pt x="162731" y="65882"/>
                    <a:pt x="65266" y="136809"/>
                    <a:pt x="361" y="167479"/>
                  </a:cubicBezTo>
                  <a:cubicBezTo>
                    <a:pt x="361" y="167479"/>
                    <a:pt x="-11394" y="281006"/>
                    <a:pt x="99268" y="318452"/>
                  </a:cubicBezTo>
                  <a:cubicBezTo>
                    <a:pt x="99268" y="318452"/>
                    <a:pt x="188656" y="248354"/>
                    <a:pt x="242347" y="220567"/>
                  </a:cubicBezTo>
                  <a:cubicBezTo>
                    <a:pt x="296001" y="192744"/>
                    <a:pt x="275448" y="21985"/>
                    <a:pt x="235388" y="0"/>
                  </a:cubicBez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44BBB749-A2EB-9A58-85F0-EB7644936226}"/>
                </a:ext>
              </a:extLst>
            </p:cNvPr>
            <p:cNvSpPr/>
            <p:nvPr/>
          </p:nvSpPr>
          <p:spPr>
            <a:xfrm>
              <a:off x="4452692" y="-4333850"/>
              <a:ext cx="130134" cy="172741"/>
            </a:xfrm>
            <a:custGeom>
              <a:avLst/>
              <a:gdLst>
                <a:gd name="connsiteX0" fmla="*/ 41107 w 130134"/>
                <a:gd name="connsiteY0" fmla="*/ 0 h 172741"/>
                <a:gd name="connsiteX1" fmla="*/ 361 w 130134"/>
                <a:gd name="connsiteY1" fmla="*/ 21768 h 172741"/>
                <a:gd name="connsiteX2" fmla="*/ 99268 w 130134"/>
                <a:gd name="connsiteY2" fmla="*/ 172741 h 172741"/>
                <a:gd name="connsiteX3" fmla="*/ 130134 w 130134"/>
                <a:gd name="connsiteY3" fmla="*/ 149315 h 172741"/>
                <a:gd name="connsiteX4" fmla="*/ 41107 w 130134"/>
                <a:gd name="connsiteY4" fmla="*/ 0 h 172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134" h="172741">
                  <a:moveTo>
                    <a:pt x="41107" y="0"/>
                  </a:moveTo>
                  <a:cubicBezTo>
                    <a:pt x="26828" y="8289"/>
                    <a:pt x="12981" y="15822"/>
                    <a:pt x="361" y="21768"/>
                  </a:cubicBezTo>
                  <a:cubicBezTo>
                    <a:pt x="361" y="21768"/>
                    <a:pt x="-11394" y="135295"/>
                    <a:pt x="99268" y="172741"/>
                  </a:cubicBezTo>
                  <a:cubicBezTo>
                    <a:pt x="99268" y="172741"/>
                    <a:pt x="111744" y="163010"/>
                    <a:pt x="130134" y="149315"/>
                  </a:cubicBezTo>
                  <a:cubicBezTo>
                    <a:pt x="79436" y="114933"/>
                    <a:pt x="41647" y="65233"/>
                    <a:pt x="41107" y="0"/>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468C5EB4-2514-D018-FB9D-7521FEDEF73B}"/>
                </a:ext>
              </a:extLst>
            </p:cNvPr>
            <p:cNvSpPr/>
            <p:nvPr/>
          </p:nvSpPr>
          <p:spPr>
            <a:xfrm>
              <a:off x="4567931" y="-4567478"/>
              <a:ext cx="756862" cy="807795"/>
            </a:xfrm>
            <a:custGeom>
              <a:avLst/>
              <a:gdLst>
                <a:gd name="connsiteX0" fmla="*/ 727295 w 756862"/>
                <a:gd name="connsiteY0" fmla="*/ 495533 h 807795"/>
                <a:gd name="connsiteX1" fmla="*/ 718028 w 756862"/>
                <a:gd name="connsiteY1" fmla="*/ 82871 h 807795"/>
                <a:gd name="connsiteX2" fmla="*/ 350632 w 756862"/>
                <a:gd name="connsiteY2" fmla="*/ 5024 h 807795"/>
                <a:gd name="connsiteX3" fmla="*/ 103273 w 756862"/>
                <a:gd name="connsiteY3" fmla="*/ 102621 h 807795"/>
                <a:gd name="connsiteX4" fmla="*/ 89679 w 756862"/>
                <a:gd name="connsiteY4" fmla="*/ 243827 h 807795"/>
                <a:gd name="connsiteX5" fmla="*/ 3 w 756862"/>
                <a:gd name="connsiteY5" fmla="*/ 687664 h 807795"/>
                <a:gd name="connsiteX6" fmla="*/ 418782 w 756862"/>
                <a:gd name="connsiteY6" fmla="*/ 807714 h 807795"/>
                <a:gd name="connsiteX7" fmla="*/ 756863 w 756862"/>
                <a:gd name="connsiteY7" fmla="*/ 710405 h 807795"/>
                <a:gd name="connsiteX8" fmla="*/ 727295 w 756862"/>
                <a:gd name="connsiteY8" fmla="*/ 495533 h 807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6862" h="807795">
                  <a:moveTo>
                    <a:pt x="727295" y="495533"/>
                  </a:moveTo>
                  <a:cubicBezTo>
                    <a:pt x="720048" y="431453"/>
                    <a:pt x="718028" y="82871"/>
                    <a:pt x="718028" y="82871"/>
                  </a:cubicBezTo>
                  <a:cubicBezTo>
                    <a:pt x="657090" y="37641"/>
                    <a:pt x="521512" y="-16960"/>
                    <a:pt x="350632" y="5024"/>
                  </a:cubicBezTo>
                  <a:cubicBezTo>
                    <a:pt x="179825" y="27009"/>
                    <a:pt x="103273" y="102621"/>
                    <a:pt x="103273" y="102621"/>
                  </a:cubicBezTo>
                  <a:lnTo>
                    <a:pt x="89679" y="243827"/>
                  </a:lnTo>
                  <a:cubicBezTo>
                    <a:pt x="78898" y="380204"/>
                    <a:pt x="3" y="687664"/>
                    <a:pt x="3" y="687664"/>
                  </a:cubicBezTo>
                  <a:cubicBezTo>
                    <a:pt x="3" y="687664"/>
                    <a:pt x="-5153" y="803209"/>
                    <a:pt x="418782" y="807714"/>
                  </a:cubicBezTo>
                  <a:cubicBezTo>
                    <a:pt x="738004" y="811066"/>
                    <a:pt x="756863" y="710405"/>
                    <a:pt x="756863" y="710405"/>
                  </a:cubicBezTo>
                  <a:cubicBezTo>
                    <a:pt x="756863" y="710405"/>
                    <a:pt x="746226" y="662652"/>
                    <a:pt x="727295" y="495533"/>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 name="Freeform 37">
              <a:extLst>
                <a:ext uri="{FF2B5EF4-FFF2-40B4-BE49-F238E27FC236}">
                  <a16:creationId xmlns:a16="http://schemas.microsoft.com/office/drawing/2014/main" id="{E776B990-7E0A-13C3-B2B3-AFE57E4D7A2D}"/>
                </a:ext>
              </a:extLst>
            </p:cNvPr>
            <p:cNvSpPr/>
            <p:nvPr/>
          </p:nvSpPr>
          <p:spPr>
            <a:xfrm>
              <a:off x="4850744" y="-4573050"/>
              <a:ext cx="249588" cy="219766"/>
            </a:xfrm>
            <a:custGeom>
              <a:avLst/>
              <a:gdLst>
                <a:gd name="connsiteX0" fmla="*/ 217316 w 249588"/>
                <a:gd name="connsiteY0" fmla="*/ 1009 h 219766"/>
                <a:gd name="connsiteX1" fmla="*/ 1472 w 249588"/>
                <a:gd name="connsiteY1" fmla="*/ 0 h 219766"/>
                <a:gd name="connsiteX2" fmla="*/ 174 w 249588"/>
                <a:gd name="connsiteY2" fmla="*/ 29193 h 219766"/>
                <a:gd name="connsiteX3" fmla="*/ 44994 w 249588"/>
                <a:gd name="connsiteY3" fmla="*/ 188707 h 219766"/>
                <a:gd name="connsiteX4" fmla="*/ 114695 w 249588"/>
                <a:gd name="connsiteY4" fmla="*/ 219738 h 219766"/>
                <a:gd name="connsiteX5" fmla="*/ 247497 w 249588"/>
                <a:gd name="connsiteY5" fmla="*/ 33337 h 219766"/>
                <a:gd name="connsiteX6" fmla="*/ 249588 w 249588"/>
                <a:gd name="connsiteY6" fmla="*/ 1189 h 219766"/>
                <a:gd name="connsiteX7" fmla="*/ 217316 w 249588"/>
                <a:gd name="connsiteY7" fmla="*/ 1009 h 219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588" h="219766">
                  <a:moveTo>
                    <a:pt x="217316" y="1009"/>
                  </a:moveTo>
                  <a:lnTo>
                    <a:pt x="1472" y="0"/>
                  </a:lnTo>
                  <a:lnTo>
                    <a:pt x="174" y="29193"/>
                  </a:lnTo>
                  <a:cubicBezTo>
                    <a:pt x="-259" y="40113"/>
                    <a:pt x="-3035" y="137458"/>
                    <a:pt x="44994" y="188707"/>
                  </a:cubicBezTo>
                  <a:cubicBezTo>
                    <a:pt x="63492" y="208421"/>
                    <a:pt x="87615" y="219161"/>
                    <a:pt x="114695" y="219738"/>
                  </a:cubicBezTo>
                  <a:cubicBezTo>
                    <a:pt x="210104" y="221864"/>
                    <a:pt x="243062" y="103580"/>
                    <a:pt x="247497" y="33337"/>
                  </a:cubicBezTo>
                  <a:lnTo>
                    <a:pt x="249588" y="1189"/>
                  </a:lnTo>
                  <a:lnTo>
                    <a:pt x="217316" y="1009"/>
                  </a:ln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9" name="Freeform 38">
              <a:extLst>
                <a:ext uri="{FF2B5EF4-FFF2-40B4-BE49-F238E27FC236}">
                  <a16:creationId xmlns:a16="http://schemas.microsoft.com/office/drawing/2014/main" id="{D5FCC604-E795-32E1-A61B-C92E3AB5F656}"/>
                </a:ext>
              </a:extLst>
            </p:cNvPr>
            <p:cNvSpPr/>
            <p:nvPr/>
          </p:nvSpPr>
          <p:spPr>
            <a:xfrm>
              <a:off x="4881235" y="-4542560"/>
              <a:ext cx="186644" cy="158884"/>
            </a:xfrm>
            <a:custGeom>
              <a:avLst/>
              <a:gdLst>
                <a:gd name="connsiteX0" fmla="*/ 116 w 186644"/>
                <a:gd name="connsiteY0" fmla="*/ 0 h 158884"/>
                <a:gd name="connsiteX1" fmla="*/ 84925 w 186644"/>
                <a:gd name="connsiteY1" fmla="*/ 158866 h 158884"/>
                <a:gd name="connsiteX2" fmla="*/ 186645 w 186644"/>
                <a:gd name="connsiteY2" fmla="*/ 901 h 158884"/>
                <a:gd name="connsiteX3" fmla="*/ 116 w 186644"/>
                <a:gd name="connsiteY3" fmla="*/ 0 h 158884"/>
              </a:gdLst>
              <a:ahLst/>
              <a:cxnLst>
                <a:cxn ang="0">
                  <a:pos x="connsiteX0" y="connsiteY0"/>
                </a:cxn>
                <a:cxn ang="0">
                  <a:pos x="connsiteX1" y="connsiteY1"/>
                </a:cxn>
                <a:cxn ang="0">
                  <a:pos x="connsiteX2" y="connsiteY2"/>
                </a:cxn>
                <a:cxn ang="0">
                  <a:pos x="connsiteX3" y="connsiteY3"/>
                </a:cxn>
              </a:cxnLst>
              <a:rect l="l" t="t" r="r" b="b"/>
              <a:pathLst>
                <a:path w="186644" h="158884">
                  <a:moveTo>
                    <a:pt x="116" y="0"/>
                  </a:moveTo>
                  <a:cubicBezTo>
                    <a:pt x="116" y="0"/>
                    <a:pt x="-6735" y="156811"/>
                    <a:pt x="84925" y="158866"/>
                  </a:cubicBezTo>
                  <a:cubicBezTo>
                    <a:pt x="176548" y="160884"/>
                    <a:pt x="186645" y="901"/>
                    <a:pt x="186645" y="901"/>
                  </a:cubicBezTo>
                  <a:lnTo>
                    <a:pt x="116" y="0"/>
                  </a:ln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40" name="Freeform 39">
              <a:extLst>
                <a:ext uri="{FF2B5EF4-FFF2-40B4-BE49-F238E27FC236}">
                  <a16:creationId xmlns:a16="http://schemas.microsoft.com/office/drawing/2014/main" id="{7A20D046-B86C-0A0A-4AA0-15C74ACAE1F4}"/>
                </a:ext>
              </a:extLst>
            </p:cNvPr>
            <p:cNvSpPr/>
            <p:nvPr/>
          </p:nvSpPr>
          <p:spPr>
            <a:xfrm>
              <a:off x="4738624" y="-4061097"/>
              <a:ext cx="246290" cy="111439"/>
            </a:xfrm>
            <a:custGeom>
              <a:avLst/>
              <a:gdLst>
                <a:gd name="connsiteX0" fmla="*/ 246286 w 246290"/>
                <a:gd name="connsiteY0" fmla="*/ 111184 h 111439"/>
                <a:gd name="connsiteX1" fmla="*/ 110058 w 246290"/>
                <a:gd name="connsiteY1" fmla="*/ 82316 h 111439"/>
                <a:gd name="connsiteX2" fmla="*/ 946 w 246290"/>
                <a:gd name="connsiteY2" fmla="*/ 0 h 111439"/>
                <a:gd name="connsiteX3" fmla="*/ 112979 w 246290"/>
                <a:gd name="connsiteY3" fmla="*/ 74279 h 111439"/>
                <a:gd name="connsiteX4" fmla="*/ 246286 w 246290"/>
                <a:gd name="connsiteY4" fmla="*/ 111184 h 111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290" h="111439">
                  <a:moveTo>
                    <a:pt x="246286" y="111184"/>
                  </a:moveTo>
                  <a:cubicBezTo>
                    <a:pt x="246178" y="112698"/>
                    <a:pt x="183292" y="108013"/>
                    <a:pt x="110058" y="82316"/>
                  </a:cubicBezTo>
                  <a:cubicBezTo>
                    <a:pt x="34192" y="59178"/>
                    <a:pt x="-6878" y="3136"/>
                    <a:pt x="946" y="0"/>
                  </a:cubicBezTo>
                  <a:cubicBezTo>
                    <a:pt x="-1722" y="1838"/>
                    <a:pt x="38519" y="51177"/>
                    <a:pt x="112979" y="74279"/>
                  </a:cubicBezTo>
                  <a:cubicBezTo>
                    <a:pt x="184843" y="99507"/>
                    <a:pt x="246899" y="108049"/>
                    <a:pt x="246286" y="111184"/>
                  </a:cubicBezTo>
                </a:path>
              </a:pathLst>
            </a:custGeom>
            <a:solidFill>
              <a:srgbClr val="8A3044"/>
            </a:solidFill>
            <a:ln w="9231" cap="flat">
              <a:noFill/>
              <a:prstDash val="solid"/>
              <a:miter/>
            </a:ln>
          </p:spPr>
          <p:txBody>
            <a:bodyPr rtlCol="0" anchor="ctr"/>
            <a:lstStyle/>
            <a:p>
              <a:endParaRPr lang="en-US" dirty="0">
                <a:latin typeface="Roboto Condensed" panose="02000000000000000000" pitchFamily="2" charset="0"/>
              </a:endParaRPr>
            </a:p>
          </p:txBody>
        </p:sp>
        <p:sp>
          <p:nvSpPr>
            <p:cNvPr id="41" name="Freeform 40">
              <a:extLst>
                <a:ext uri="{FF2B5EF4-FFF2-40B4-BE49-F238E27FC236}">
                  <a16:creationId xmlns:a16="http://schemas.microsoft.com/office/drawing/2014/main" id="{130021BD-57AE-3B0C-BBA1-F665F6DDF96A}"/>
                </a:ext>
              </a:extLst>
            </p:cNvPr>
            <p:cNvSpPr/>
            <p:nvPr/>
          </p:nvSpPr>
          <p:spPr>
            <a:xfrm>
              <a:off x="4778014" y="-3955236"/>
              <a:ext cx="325720" cy="52760"/>
            </a:xfrm>
            <a:custGeom>
              <a:avLst/>
              <a:gdLst>
                <a:gd name="connsiteX0" fmla="*/ 325707 w 325720"/>
                <a:gd name="connsiteY0" fmla="*/ 278 h 52760"/>
                <a:gd name="connsiteX1" fmla="*/ 164924 w 325720"/>
                <a:gd name="connsiteY1" fmla="*/ 51635 h 52760"/>
                <a:gd name="connsiteX2" fmla="*/ 67 w 325720"/>
                <a:gd name="connsiteY2" fmla="*/ 18802 h 52760"/>
                <a:gd name="connsiteX3" fmla="*/ 164311 w 325720"/>
                <a:gd name="connsiteY3" fmla="*/ 43094 h 52760"/>
                <a:gd name="connsiteX4" fmla="*/ 325707 w 325720"/>
                <a:gd name="connsiteY4" fmla="*/ 278 h 52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720" h="52760">
                  <a:moveTo>
                    <a:pt x="325707" y="278"/>
                  </a:moveTo>
                  <a:cubicBezTo>
                    <a:pt x="326789" y="350"/>
                    <a:pt x="260298" y="44247"/>
                    <a:pt x="164924" y="51635"/>
                  </a:cubicBezTo>
                  <a:cubicBezTo>
                    <a:pt x="69118" y="59780"/>
                    <a:pt x="-2494" y="21109"/>
                    <a:pt x="67" y="18802"/>
                  </a:cubicBezTo>
                  <a:cubicBezTo>
                    <a:pt x="67" y="17109"/>
                    <a:pt x="70993" y="51022"/>
                    <a:pt x="164311" y="43094"/>
                  </a:cubicBezTo>
                  <a:cubicBezTo>
                    <a:pt x="257161" y="35994"/>
                    <a:pt x="324373" y="-3687"/>
                    <a:pt x="325707" y="278"/>
                  </a:cubicBezTo>
                </a:path>
              </a:pathLst>
            </a:custGeom>
            <a:solidFill>
              <a:srgbClr val="8A3044"/>
            </a:solidFill>
            <a:ln w="9231" cap="flat">
              <a:noFill/>
              <a:prstDash val="solid"/>
              <a:miter/>
            </a:ln>
          </p:spPr>
          <p:txBody>
            <a:bodyPr rtlCol="0" anchor="ctr"/>
            <a:lstStyle/>
            <a:p>
              <a:endParaRPr lang="en-US" dirty="0">
                <a:latin typeface="Roboto Condensed" panose="02000000000000000000" pitchFamily="2" charset="0"/>
              </a:endParaRPr>
            </a:p>
          </p:txBody>
        </p:sp>
        <p:sp>
          <p:nvSpPr>
            <p:cNvPr id="42" name="Freeform 41">
              <a:extLst>
                <a:ext uri="{FF2B5EF4-FFF2-40B4-BE49-F238E27FC236}">
                  <a16:creationId xmlns:a16="http://schemas.microsoft.com/office/drawing/2014/main" id="{B70907BE-2817-E18B-85D6-DD98EB0C0B57}"/>
                </a:ext>
              </a:extLst>
            </p:cNvPr>
            <p:cNvSpPr/>
            <p:nvPr/>
          </p:nvSpPr>
          <p:spPr>
            <a:xfrm>
              <a:off x="4887324" y="-3642566"/>
              <a:ext cx="120005" cy="62501"/>
            </a:xfrm>
            <a:custGeom>
              <a:avLst/>
              <a:gdLst>
                <a:gd name="connsiteX0" fmla="*/ 66720 w 120005"/>
                <a:gd name="connsiteY0" fmla="*/ 16403 h 62501"/>
                <a:gd name="connsiteX1" fmla="*/ 517 w 120005"/>
                <a:gd name="connsiteY1" fmla="*/ 3897 h 62501"/>
                <a:gd name="connsiteX2" fmla="*/ 52261 w 120005"/>
                <a:gd name="connsiteY2" fmla="*/ 47830 h 62501"/>
                <a:gd name="connsiteX3" fmla="*/ 119797 w 120005"/>
                <a:gd name="connsiteY3" fmla="*/ 57309 h 62501"/>
                <a:gd name="connsiteX4" fmla="*/ 66720 w 120005"/>
                <a:gd name="connsiteY4" fmla="*/ 16403 h 62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005" h="62501">
                  <a:moveTo>
                    <a:pt x="66720" y="16403"/>
                  </a:moveTo>
                  <a:cubicBezTo>
                    <a:pt x="34268" y="1446"/>
                    <a:pt x="4808" y="-4645"/>
                    <a:pt x="517" y="3897"/>
                  </a:cubicBezTo>
                  <a:cubicBezTo>
                    <a:pt x="-3774" y="12366"/>
                    <a:pt x="19087" y="32477"/>
                    <a:pt x="52261" y="47830"/>
                  </a:cubicBezTo>
                  <a:cubicBezTo>
                    <a:pt x="85074" y="63400"/>
                    <a:pt x="117093" y="66607"/>
                    <a:pt x="119797" y="57309"/>
                  </a:cubicBezTo>
                  <a:cubicBezTo>
                    <a:pt x="122466" y="48227"/>
                    <a:pt x="99172" y="31756"/>
                    <a:pt x="66720" y="1640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43" name="Freeform 42">
              <a:extLst>
                <a:ext uri="{FF2B5EF4-FFF2-40B4-BE49-F238E27FC236}">
                  <a16:creationId xmlns:a16="http://schemas.microsoft.com/office/drawing/2014/main" id="{EF1AFD7C-B4A1-A83C-B68D-BC1C9AC8A544}"/>
                </a:ext>
              </a:extLst>
            </p:cNvPr>
            <p:cNvSpPr/>
            <p:nvPr/>
          </p:nvSpPr>
          <p:spPr>
            <a:xfrm>
              <a:off x="5007121" y="-3641600"/>
              <a:ext cx="184126" cy="138407"/>
            </a:xfrm>
            <a:custGeom>
              <a:avLst/>
              <a:gdLst>
                <a:gd name="connsiteX0" fmla="*/ 0 w 184126"/>
                <a:gd name="connsiteY0" fmla="*/ 56343 h 138407"/>
                <a:gd name="connsiteX1" fmla="*/ 149966 w 184126"/>
                <a:gd name="connsiteY1" fmla="*/ 136713 h 138407"/>
                <a:gd name="connsiteX2" fmla="*/ 173043 w 184126"/>
                <a:gd name="connsiteY2" fmla="*/ 2030 h 138407"/>
                <a:gd name="connsiteX3" fmla="*/ 0 w 184126"/>
                <a:gd name="connsiteY3" fmla="*/ 56343 h 138407"/>
              </a:gdLst>
              <a:ahLst/>
              <a:cxnLst>
                <a:cxn ang="0">
                  <a:pos x="connsiteX0" y="connsiteY0"/>
                </a:cxn>
                <a:cxn ang="0">
                  <a:pos x="connsiteX1" y="connsiteY1"/>
                </a:cxn>
                <a:cxn ang="0">
                  <a:pos x="connsiteX2" y="connsiteY2"/>
                </a:cxn>
                <a:cxn ang="0">
                  <a:pos x="connsiteX3" y="connsiteY3"/>
                </a:cxn>
              </a:cxnLst>
              <a:rect l="l" t="t" r="r" b="b"/>
              <a:pathLst>
                <a:path w="184126" h="138407">
                  <a:moveTo>
                    <a:pt x="0" y="56343"/>
                  </a:moveTo>
                  <a:cubicBezTo>
                    <a:pt x="0" y="56343"/>
                    <a:pt x="116360" y="152210"/>
                    <a:pt x="149966" y="136713"/>
                  </a:cubicBezTo>
                  <a:cubicBezTo>
                    <a:pt x="183608" y="121215"/>
                    <a:pt x="194570" y="16590"/>
                    <a:pt x="173043" y="2030"/>
                  </a:cubicBezTo>
                  <a:cubicBezTo>
                    <a:pt x="151408" y="-12566"/>
                    <a:pt x="36851" y="56343"/>
                    <a:pt x="0" y="56343"/>
                  </a:cubicBezTo>
                </a:path>
              </a:pathLst>
            </a:custGeom>
            <a:solidFill>
              <a:srgbClr val="602F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44" name="Freeform 43">
              <a:extLst>
                <a:ext uri="{FF2B5EF4-FFF2-40B4-BE49-F238E27FC236}">
                  <a16:creationId xmlns:a16="http://schemas.microsoft.com/office/drawing/2014/main" id="{64418AE7-70F0-1F0A-608F-852C32C60309}"/>
                </a:ext>
              </a:extLst>
            </p:cNvPr>
            <p:cNvSpPr/>
            <p:nvPr/>
          </p:nvSpPr>
          <p:spPr>
            <a:xfrm>
              <a:off x="4373222" y="-3903275"/>
              <a:ext cx="488261" cy="338488"/>
            </a:xfrm>
            <a:custGeom>
              <a:avLst/>
              <a:gdLst>
                <a:gd name="connsiteX0" fmla="*/ 16873 w 488261"/>
                <a:gd name="connsiteY0" fmla="*/ 37804 h 338488"/>
                <a:gd name="connsiteX1" fmla="*/ 367899 w 488261"/>
                <a:gd name="connsiteY1" fmla="*/ 113345 h 338488"/>
                <a:gd name="connsiteX2" fmla="*/ 488261 w 488261"/>
                <a:gd name="connsiteY2" fmla="*/ 158756 h 338488"/>
                <a:gd name="connsiteX3" fmla="*/ 450797 w 488261"/>
                <a:gd name="connsiteY3" fmla="*/ 338489 h 338488"/>
                <a:gd name="connsiteX4" fmla="*/ 264809 w 488261"/>
                <a:gd name="connsiteY4" fmla="*/ 287672 h 338488"/>
                <a:gd name="connsiteX5" fmla="*/ 16873 w 488261"/>
                <a:gd name="connsiteY5" fmla="*/ 37804 h 33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8261" h="338488">
                  <a:moveTo>
                    <a:pt x="16873" y="37804"/>
                  </a:moveTo>
                  <a:cubicBezTo>
                    <a:pt x="90432" y="-60045"/>
                    <a:pt x="234664" y="56401"/>
                    <a:pt x="367899" y="113345"/>
                  </a:cubicBezTo>
                  <a:cubicBezTo>
                    <a:pt x="418921" y="135113"/>
                    <a:pt x="458261" y="149169"/>
                    <a:pt x="488261" y="158756"/>
                  </a:cubicBezTo>
                  <a:cubicBezTo>
                    <a:pt x="481807" y="218186"/>
                    <a:pt x="473405" y="281833"/>
                    <a:pt x="450797" y="338489"/>
                  </a:cubicBezTo>
                  <a:cubicBezTo>
                    <a:pt x="401325" y="326415"/>
                    <a:pt x="332706" y="307422"/>
                    <a:pt x="264809" y="287672"/>
                  </a:cubicBezTo>
                  <a:cubicBezTo>
                    <a:pt x="81417" y="234224"/>
                    <a:pt x="-47743" y="123760"/>
                    <a:pt x="16873" y="37804"/>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45" name="Freeform 44">
              <a:extLst>
                <a:ext uri="{FF2B5EF4-FFF2-40B4-BE49-F238E27FC236}">
                  <a16:creationId xmlns:a16="http://schemas.microsoft.com/office/drawing/2014/main" id="{8EF2A64A-F88C-60E1-1E46-262628C90556}"/>
                </a:ext>
              </a:extLst>
            </p:cNvPr>
            <p:cNvSpPr/>
            <p:nvPr/>
          </p:nvSpPr>
          <p:spPr>
            <a:xfrm>
              <a:off x="4824019" y="-3744519"/>
              <a:ext cx="119807" cy="192871"/>
            </a:xfrm>
            <a:custGeom>
              <a:avLst/>
              <a:gdLst>
                <a:gd name="connsiteX0" fmla="*/ 117622 w 119807"/>
                <a:gd name="connsiteY0" fmla="*/ 26093 h 192871"/>
                <a:gd name="connsiteX1" fmla="*/ 71684 w 119807"/>
                <a:gd name="connsiteY1" fmla="*/ 192347 h 192871"/>
                <a:gd name="connsiteX2" fmla="*/ 0 w 119807"/>
                <a:gd name="connsiteY2" fmla="*/ 179733 h 192871"/>
                <a:gd name="connsiteX3" fmla="*/ 37464 w 119807"/>
                <a:gd name="connsiteY3" fmla="*/ 0 h 192871"/>
                <a:gd name="connsiteX4" fmla="*/ 117622 w 119807"/>
                <a:gd name="connsiteY4" fmla="*/ 26093 h 192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807" h="192871">
                  <a:moveTo>
                    <a:pt x="117622" y="26093"/>
                  </a:moveTo>
                  <a:cubicBezTo>
                    <a:pt x="130458" y="36689"/>
                    <a:pt x="83042" y="187338"/>
                    <a:pt x="71684" y="192347"/>
                  </a:cubicBezTo>
                  <a:cubicBezTo>
                    <a:pt x="66635" y="194618"/>
                    <a:pt x="39375" y="189356"/>
                    <a:pt x="0" y="179733"/>
                  </a:cubicBezTo>
                  <a:cubicBezTo>
                    <a:pt x="19183" y="113275"/>
                    <a:pt x="31298" y="56439"/>
                    <a:pt x="37464" y="0"/>
                  </a:cubicBezTo>
                  <a:cubicBezTo>
                    <a:pt x="85782" y="15497"/>
                    <a:pt x="109653" y="19606"/>
                    <a:pt x="117622" y="26093"/>
                  </a:cubicBezTo>
                </a:path>
              </a:pathLst>
            </a:custGeom>
            <a:solidFill>
              <a:srgbClr val="502E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46" name="Freeform 45">
              <a:extLst>
                <a:ext uri="{FF2B5EF4-FFF2-40B4-BE49-F238E27FC236}">
                  <a16:creationId xmlns:a16="http://schemas.microsoft.com/office/drawing/2014/main" id="{C82EDA89-7EA1-5ED4-07EE-56C25FC41376}"/>
                </a:ext>
              </a:extLst>
            </p:cNvPr>
            <p:cNvSpPr/>
            <p:nvPr/>
          </p:nvSpPr>
          <p:spPr>
            <a:xfrm>
              <a:off x="4880192" y="-3627269"/>
              <a:ext cx="117117" cy="67803"/>
            </a:xfrm>
            <a:custGeom>
              <a:avLst/>
              <a:gdLst>
                <a:gd name="connsiteX0" fmla="*/ 50992 w 117117"/>
                <a:gd name="connsiteY0" fmla="*/ 19558 h 67803"/>
                <a:gd name="connsiteX1" fmla="*/ 116473 w 117117"/>
                <a:gd name="connsiteY1" fmla="*/ 3340 h 67803"/>
                <a:gd name="connsiteX2" fmla="*/ 67218 w 117117"/>
                <a:gd name="connsiteY2" fmla="*/ 50085 h 67803"/>
                <a:gd name="connsiteX3" fmla="*/ 294 w 117117"/>
                <a:gd name="connsiteY3" fmla="*/ 63311 h 67803"/>
                <a:gd name="connsiteX4" fmla="*/ 50992 w 117117"/>
                <a:gd name="connsiteY4" fmla="*/ 19558 h 67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117" h="67803">
                  <a:moveTo>
                    <a:pt x="50992" y="19558"/>
                  </a:moveTo>
                  <a:cubicBezTo>
                    <a:pt x="82615" y="2836"/>
                    <a:pt x="111677" y="-4949"/>
                    <a:pt x="116473" y="3340"/>
                  </a:cubicBezTo>
                  <a:cubicBezTo>
                    <a:pt x="121197" y="11630"/>
                    <a:pt x="99454" y="32965"/>
                    <a:pt x="67218" y="50085"/>
                  </a:cubicBezTo>
                  <a:cubicBezTo>
                    <a:pt x="35234" y="67492"/>
                    <a:pt x="3503" y="72430"/>
                    <a:pt x="294" y="63311"/>
                  </a:cubicBezTo>
                  <a:cubicBezTo>
                    <a:pt x="-2843" y="54409"/>
                    <a:pt x="19477" y="36642"/>
                    <a:pt x="50992" y="1955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47" name="Freeform 46">
              <a:extLst>
                <a:ext uri="{FF2B5EF4-FFF2-40B4-BE49-F238E27FC236}">
                  <a16:creationId xmlns:a16="http://schemas.microsoft.com/office/drawing/2014/main" id="{B8DBFEB4-2537-298E-3DF3-4D4B9B41FF8F}"/>
                </a:ext>
              </a:extLst>
            </p:cNvPr>
            <p:cNvSpPr/>
            <p:nvPr/>
          </p:nvSpPr>
          <p:spPr>
            <a:xfrm>
              <a:off x="4695642" y="-3611187"/>
              <a:ext cx="184843" cy="137001"/>
            </a:xfrm>
            <a:custGeom>
              <a:avLst/>
              <a:gdLst>
                <a:gd name="connsiteX0" fmla="*/ 184844 w 184843"/>
                <a:gd name="connsiteY0" fmla="*/ 47230 h 137001"/>
                <a:gd name="connsiteX1" fmla="*/ 39566 w 184843"/>
                <a:gd name="connsiteY1" fmla="*/ 135745 h 137001"/>
                <a:gd name="connsiteX2" fmla="*/ 9060 w 184843"/>
                <a:gd name="connsiteY2" fmla="*/ 2540 h 137001"/>
                <a:gd name="connsiteX3" fmla="*/ 184844 w 184843"/>
                <a:gd name="connsiteY3" fmla="*/ 47230 h 137001"/>
              </a:gdLst>
              <a:ahLst/>
              <a:cxnLst>
                <a:cxn ang="0">
                  <a:pos x="connsiteX0" y="connsiteY0"/>
                </a:cxn>
                <a:cxn ang="0">
                  <a:pos x="connsiteX1" y="connsiteY1"/>
                </a:cxn>
                <a:cxn ang="0">
                  <a:pos x="connsiteX2" y="connsiteY2"/>
                </a:cxn>
                <a:cxn ang="0">
                  <a:pos x="connsiteX3" y="connsiteY3"/>
                </a:cxn>
              </a:cxnLst>
              <a:rect l="l" t="t" r="r" b="b"/>
              <a:pathLst>
                <a:path w="184843" h="137001">
                  <a:moveTo>
                    <a:pt x="184844" y="47230"/>
                  </a:moveTo>
                  <a:cubicBezTo>
                    <a:pt x="184844" y="47230"/>
                    <a:pt x="73965" y="149404"/>
                    <a:pt x="39566" y="135745"/>
                  </a:cubicBezTo>
                  <a:cubicBezTo>
                    <a:pt x="5058" y="122121"/>
                    <a:pt x="-11637" y="18325"/>
                    <a:pt x="9060" y="2540"/>
                  </a:cubicBezTo>
                  <a:cubicBezTo>
                    <a:pt x="29830" y="-13174"/>
                    <a:pt x="147992" y="49248"/>
                    <a:pt x="184844" y="47230"/>
                  </a:cubicBezTo>
                </a:path>
              </a:pathLst>
            </a:custGeom>
            <a:solidFill>
              <a:srgbClr val="602F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48" name="Freeform 47">
              <a:extLst>
                <a:ext uri="{FF2B5EF4-FFF2-40B4-BE49-F238E27FC236}">
                  <a16:creationId xmlns:a16="http://schemas.microsoft.com/office/drawing/2014/main" id="{62148D8D-B11E-0690-C26F-CF84A1F9B535}"/>
                </a:ext>
              </a:extLst>
            </p:cNvPr>
            <p:cNvSpPr/>
            <p:nvPr/>
          </p:nvSpPr>
          <p:spPr>
            <a:xfrm>
              <a:off x="5017037" y="-3911592"/>
              <a:ext cx="483592" cy="357942"/>
            </a:xfrm>
            <a:custGeom>
              <a:avLst/>
              <a:gdLst>
                <a:gd name="connsiteX0" fmla="*/ 463996 w 483592"/>
                <a:gd name="connsiteY0" fmla="*/ 33760 h 357942"/>
                <a:gd name="connsiteX1" fmla="*/ 117658 w 483592"/>
                <a:gd name="connsiteY1" fmla="*/ 128546 h 357942"/>
                <a:gd name="connsiteX2" fmla="*/ 0 w 483592"/>
                <a:gd name="connsiteY2" fmla="*/ 180552 h 357942"/>
                <a:gd name="connsiteX3" fmla="*/ 47380 w 483592"/>
                <a:gd name="connsiteY3" fmla="*/ 357942 h 357942"/>
                <a:gd name="connsiteX4" fmla="*/ 230267 w 483592"/>
                <a:gd name="connsiteY4" fmla="*/ 296926 h 357942"/>
                <a:gd name="connsiteX5" fmla="*/ 463996 w 483592"/>
                <a:gd name="connsiteY5" fmla="*/ 33760 h 357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3592" h="357942">
                  <a:moveTo>
                    <a:pt x="463996" y="33760"/>
                  </a:moveTo>
                  <a:cubicBezTo>
                    <a:pt x="385137" y="-59909"/>
                    <a:pt x="247539" y="64322"/>
                    <a:pt x="117658" y="128546"/>
                  </a:cubicBezTo>
                  <a:cubicBezTo>
                    <a:pt x="67970" y="153125"/>
                    <a:pt x="29423" y="169307"/>
                    <a:pt x="0" y="180552"/>
                  </a:cubicBezTo>
                  <a:cubicBezTo>
                    <a:pt x="9772" y="239550"/>
                    <a:pt x="21671" y="302585"/>
                    <a:pt x="47380" y="357942"/>
                  </a:cubicBezTo>
                  <a:cubicBezTo>
                    <a:pt x="96167" y="343166"/>
                    <a:pt x="163596" y="320425"/>
                    <a:pt x="230267" y="296926"/>
                  </a:cubicBezTo>
                  <a:cubicBezTo>
                    <a:pt x="410450" y="233459"/>
                    <a:pt x="533228" y="115968"/>
                    <a:pt x="463996" y="33760"/>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49" name="Freeform 48">
              <a:extLst>
                <a:ext uri="{FF2B5EF4-FFF2-40B4-BE49-F238E27FC236}">
                  <a16:creationId xmlns:a16="http://schemas.microsoft.com/office/drawing/2014/main" id="{57430E53-0D87-84E3-00A6-C2DB88D2F0C1}"/>
                </a:ext>
              </a:extLst>
            </p:cNvPr>
            <p:cNvSpPr/>
            <p:nvPr/>
          </p:nvSpPr>
          <p:spPr>
            <a:xfrm>
              <a:off x="4936750" y="-3731040"/>
              <a:ext cx="127667" cy="194301"/>
            </a:xfrm>
            <a:custGeom>
              <a:avLst/>
              <a:gdLst>
                <a:gd name="connsiteX0" fmla="*/ 1752 w 127667"/>
                <a:gd name="connsiteY0" fmla="*/ 30454 h 194301"/>
                <a:gd name="connsiteX1" fmla="*/ 56777 w 127667"/>
                <a:gd name="connsiteY1" fmla="*/ 193969 h 194301"/>
                <a:gd name="connsiteX2" fmla="*/ 127667 w 127667"/>
                <a:gd name="connsiteY2" fmla="*/ 177390 h 194301"/>
                <a:gd name="connsiteX3" fmla="*/ 80287 w 127667"/>
                <a:gd name="connsiteY3" fmla="*/ 0 h 194301"/>
                <a:gd name="connsiteX4" fmla="*/ 1752 w 127667"/>
                <a:gd name="connsiteY4" fmla="*/ 30454 h 194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667" h="194301">
                  <a:moveTo>
                    <a:pt x="1752" y="30454"/>
                  </a:moveTo>
                  <a:cubicBezTo>
                    <a:pt x="-10507" y="41771"/>
                    <a:pt x="45166" y="189572"/>
                    <a:pt x="56777" y="193969"/>
                  </a:cubicBezTo>
                  <a:cubicBezTo>
                    <a:pt x="61933" y="195915"/>
                    <a:pt x="88941" y="189176"/>
                    <a:pt x="127667" y="177390"/>
                  </a:cubicBezTo>
                  <a:cubicBezTo>
                    <a:pt x="103797" y="119690"/>
                    <a:pt x="90059" y="58998"/>
                    <a:pt x="80287" y="0"/>
                  </a:cubicBezTo>
                  <a:cubicBezTo>
                    <a:pt x="32871" y="18128"/>
                    <a:pt x="9289" y="23534"/>
                    <a:pt x="1752" y="30454"/>
                  </a:cubicBezTo>
                </a:path>
              </a:pathLst>
            </a:custGeom>
            <a:solidFill>
              <a:srgbClr val="502E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0" name="Freeform 49">
              <a:extLst>
                <a:ext uri="{FF2B5EF4-FFF2-40B4-BE49-F238E27FC236}">
                  <a16:creationId xmlns:a16="http://schemas.microsoft.com/office/drawing/2014/main" id="{E5435A8F-FE01-40F1-1585-DC212195F4E6}"/>
                </a:ext>
              </a:extLst>
            </p:cNvPr>
            <p:cNvSpPr/>
            <p:nvPr/>
          </p:nvSpPr>
          <p:spPr>
            <a:xfrm>
              <a:off x="4556187" y="-5342967"/>
              <a:ext cx="901328" cy="900370"/>
            </a:xfrm>
            <a:custGeom>
              <a:avLst/>
              <a:gdLst>
                <a:gd name="connsiteX0" fmla="*/ 900219 w 901328"/>
                <a:gd name="connsiteY0" fmla="*/ 418884 h 900370"/>
                <a:gd name="connsiteX1" fmla="*/ 481981 w 901328"/>
                <a:gd name="connsiteY1" fmla="*/ 899266 h 900370"/>
                <a:gd name="connsiteX2" fmla="*/ 1110 w 901328"/>
                <a:gd name="connsiteY2" fmla="*/ 481450 h 900370"/>
                <a:gd name="connsiteX3" fmla="*/ 419348 w 901328"/>
                <a:gd name="connsiteY3" fmla="*/ 1105 h 900370"/>
                <a:gd name="connsiteX4" fmla="*/ 900219 w 901328"/>
                <a:gd name="connsiteY4" fmla="*/ 418884 h 900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1328" h="900370">
                  <a:moveTo>
                    <a:pt x="900219" y="418884"/>
                  </a:moveTo>
                  <a:cubicBezTo>
                    <a:pt x="917527" y="666878"/>
                    <a:pt x="730241" y="881930"/>
                    <a:pt x="481981" y="899266"/>
                  </a:cubicBezTo>
                  <a:cubicBezTo>
                    <a:pt x="233685" y="916529"/>
                    <a:pt x="18381" y="729444"/>
                    <a:pt x="1110" y="481450"/>
                  </a:cubicBezTo>
                  <a:cubicBezTo>
                    <a:pt x="-16198" y="233529"/>
                    <a:pt x="171016" y="18404"/>
                    <a:pt x="419348" y="1105"/>
                  </a:cubicBezTo>
                  <a:cubicBezTo>
                    <a:pt x="667608" y="-16158"/>
                    <a:pt x="882875" y="170891"/>
                    <a:pt x="900219" y="41888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E54A1306-8BC7-2A4E-0378-3846FA845563}"/>
                </a:ext>
              </a:extLst>
            </p:cNvPr>
            <p:cNvSpPr/>
            <p:nvPr/>
          </p:nvSpPr>
          <p:spPr>
            <a:xfrm>
              <a:off x="4418772" y="-5487445"/>
              <a:ext cx="1176134" cy="675392"/>
            </a:xfrm>
            <a:custGeom>
              <a:avLst/>
              <a:gdLst>
                <a:gd name="connsiteX0" fmla="*/ 140076 w 1176134"/>
                <a:gd name="connsiteY0" fmla="*/ 642290 h 675392"/>
                <a:gd name="connsiteX1" fmla="*/ 165352 w 1176134"/>
                <a:gd name="connsiteY1" fmla="*/ 481118 h 675392"/>
                <a:gd name="connsiteX2" fmla="*/ 453240 w 1176134"/>
                <a:gd name="connsiteY2" fmla="*/ 462774 h 675392"/>
                <a:gd name="connsiteX3" fmla="*/ 771670 w 1176134"/>
                <a:gd name="connsiteY3" fmla="*/ 286284 h 675392"/>
                <a:gd name="connsiteX4" fmla="*/ 915650 w 1176134"/>
                <a:gd name="connsiteY4" fmla="*/ 582211 h 675392"/>
                <a:gd name="connsiteX5" fmla="*/ 1025014 w 1176134"/>
                <a:gd name="connsiteY5" fmla="*/ 673429 h 675392"/>
                <a:gd name="connsiteX6" fmla="*/ 1176134 w 1176134"/>
                <a:gd name="connsiteY6" fmla="*/ 625027 h 675392"/>
                <a:gd name="connsiteX7" fmla="*/ 1088549 w 1176134"/>
                <a:gd name="connsiteY7" fmla="*/ 555289 h 675392"/>
                <a:gd name="connsiteX8" fmla="*/ 1047298 w 1176134"/>
                <a:gd name="connsiteY8" fmla="*/ 254929 h 675392"/>
                <a:gd name="connsiteX9" fmla="*/ 860553 w 1176134"/>
                <a:gd name="connsiteY9" fmla="*/ 123094 h 675392"/>
                <a:gd name="connsiteX10" fmla="*/ 920554 w 1176134"/>
                <a:gd name="connsiteY10" fmla="*/ 109470 h 675392"/>
                <a:gd name="connsiteX11" fmla="*/ 951383 w 1176134"/>
                <a:gd name="connsiteY11" fmla="*/ 85612 h 675392"/>
                <a:gd name="connsiteX12" fmla="*/ 827848 w 1176134"/>
                <a:gd name="connsiteY12" fmla="*/ 82080 h 675392"/>
                <a:gd name="connsiteX13" fmla="*/ 761177 w 1176134"/>
                <a:gd name="connsiteY13" fmla="*/ 16 h 675392"/>
                <a:gd name="connsiteX14" fmla="*/ 761285 w 1176134"/>
                <a:gd name="connsiteY14" fmla="*/ 79917 h 675392"/>
                <a:gd name="connsiteX15" fmla="*/ 485909 w 1176134"/>
                <a:gd name="connsiteY15" fmla="*/ 16702 h 675392"/>
                <a:gd name="connsiteX16" fmla="*/ 117936 w 1176134"/>
                <a:gd name="connsiteY16" fmla="*/ 283545 h 675392"/>
                <a:gd name="connsiteX17" fmla="*/ 7310 w 1176134"/>
                <a:gd name="connsiteY17" fmla="*/ 309818 h 675392"/>
                <a:gd name="connsiteX18" fmla="*/ 70628 w 1176134"/>
                <a:gd name="connsiteY18" fmla="*/ 405325 h 675392"/>
                <a:gd name="connsiteX19" fmla="*/ 140076 w 1176134"/>
                <a:gd name="connsiteY19" fmla="*/ 642290 h 675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76134" h="675392">
                  <a:moveTo>
                    <a:pt x="140076" y="642290"/>
                  </a:moveTo>
                  <a:cubicBezTo>
                    <a:pt x="140076" y="642290"/>
                    <a:pt x="126446" y="557884"/>
                    <a:pt x="165352" y="481118"/>
                  </a:cubicBezTo>
                  <a:cubicBezTo>
                    <a:pt x="165352" y="481118"/>
                    <a:pt x="225029" y="493552"/>
                    <a:pt x="453240" y="462774"/>
                  </a:cubicBezTo>
                  <a:cubicBezTo>
                    <a:pt x="681560" y="432031"/>
                    <a:pt x="771670" y="286284"/>
                    <a:pt x="771670" y="286284"/>
                  </a:cubicBezTo>
                  <a:cubicBezTo>
                    <a:pt x="771670" y="286284"/>
                    <a:pt x="760347" y="532151"/>
                    <a:pt x="915650" y="582211"/>
                  </a:cubicBezTo>
                  <a:cubicBezTo>
                    <a:pt x="915650" y="582211"/>
                    <a:pt x="940061" y="660419"/>
                    <a:pt x="1025014" y="673429"/>
                  </a:cubicBezTo>
                  <a:cubicBezTo>
                    <a:pt x="1109895" y="686476"/>
                    <a:pt x="1176458" y="630433"/>
                    <a:pt x="1176134" y="625027"/>
                  </a:cubicBezTo>
                  <a:cubicBezTo>
                    <a:pt x="1175737" y="619585"/>
                    <a:pt x="1118080" y="629027"/>
                    <a:pt x="1088549" y="555289"/>
                  </a:cubicBezTo>
                  <a:cubicBezTo>
                    <a:pt x="1058945" y="481551"/>
                    <a:pt x="1109138" y="345426"/>
                    <a:pt x="1047298" y="254929"/>
                  </a:cubicBezTo>
                  <a:cubicBezTo>
                    <a:pt x="985386" y="164504"/>
                    <a:pt x="860553" y="123094"/>
                    <a:pt x="860553" y="123094"/>
                  </a:cubicBezTo>
                  <a:cubicBezTo>
                    <a:pt x="860553" y="123094"/>
                    <a:pt x="902380" y="101217"/>
                    <a:pt x="920554" y="109470"/>
                  </a:cubicBezTo>
                  <a:cubicBezTo>
                    <a:pt x="938799" y="117651"/>
                    <a:pt x="958595" y="110876"/>
                    <a:pt x="951383" y="85612"/>
                  </a:cubicBezTo>
                  <a:cubicBezTo>
                    <a:pt x="944280" y="60383"/>
                    <a:pt x="875697" y="9675"/>
                    <a:pt x="827848" y="82080"/>
                  </a:cubicBezTo>
                  <a:cubicBezTo>
                    <a:pt x="827848" y="82080"/>
                    <a:pt x="800372" y="-1318"/>
                    <a:pt x="761177" y="16"/>
                  </a:cubicBezTo>
                  <a:cubicBezTo>
                    <a:pt x="721946" y="1421"/>
                    <a:pt x="778521" y="55734"/>
                    <a:pt x="761285" y="79917"/>
                  </a:cubicBezTo>
                  <a:cubicBezTo>
                    <a:pt x="761285" y="79917"/>
                    <a:pt x="649144" y="-3768"/>
                    <a:pt x="485909" y="16702"/>
                  </a:cubicBezTo>
                  <a:cubicBezTo>
                    <a:pt x="214464" y="50797"/>
                    <a:pt x="168273" y="243000"/>
                    <a:pt x="117936" y="283545"/>
                  </a:cubicBezTo>
                  <a:cubicBezTo>
                    <a:pt x="41529" y="345210"/>
                    <a:pt x="27863" y="293961"/>
                    <a:pt x="7310" y="309818"/>
                  </a:cubicBezTo>
                  <a:cubicBezTo>
                    <a:pt x="-13316" y="325748"/>
                    <a:pt x="10302" y="395090"/>
                    <a:pt x="70628" y="405325"/>
                  </a:cubicBezTo>
                  <a:cubicBezTo>
                    <a:pt x="70628" y="405325"/>
                    <a:pt x="32442" y="557019"/>
                    <a:pt x="140076" y="64229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 name="Freeform 51">
              <a:extLst>
                <a:ext uri="{FF2B5EF4-FFF2-40B4-BE49-F238E27FC236}">
                  <a16:creationId xmlns:a16="http://schemas.microsoft.com/office/drawing/2014/main" id="{1F633350-0DCB-7284-1073-B2D4B1FE672A}"/>
                </a:ext>
              </a:extLst>
            </p:cNvPr>
            <p:cNvSpPr/>
            <p:nvPr/>
          </p:nvSpPr>
          <p:spPr>
            <a:xfrm>
              <a:off x="4578844" y="-5115806"/>
              <a:ext cx="151033" cy="116599"/>
            </a:xfrm>
            <a:custGeom>
              <a:avLst/>
              <a:gdLst>
                <a:gd name="connsiteX0" fmla="*/ 52 w 151033"/>
                <a:gd name="connsiteY0" fmla="*/ 116543 h 116599"/>
                <a:gd name="connsiteX1" fmla="*/ 58935 w 151033"/>
                <a:gd name="connsiteY1" fmla="*/ 36749 h 116599"/>
                <a:gd name="connsiteX2" fmla="*/ 151027 w 151033"/>
                <a:gd name="connsiteY2" fmla="*/ 709 h 116599"/>
                <a:gd name="connsiteX3" fmla="*/ 63730 w 151033"/>
                <a:gd name="connsiteY3" fmla="*/ 42696 h 116599"/>
                <a:gd name="connsiteX4" fmla="*/ 52 w 151033"/>
                <a:gd name="connsiteY4" fmla="*/ 116543 h 116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33" h="116599">
                  <a:moveTo>
                    <a:pt x="52" y="116543"/>
                  </a:moveTo>
                  <a:cubicBezTo>
                    <a:pt x="-1030" y="116759"/>
                    <a:pt x="14763" y="72213"/>
                    <a:pt x="58935" y="36749"/>
                  </a:cubicBezTo>
                  <a:cubicBezTo>
                    <a:pt x="103250" y="889"/>
                    <a:pt x="151640" y="-1850"/>
                    <a:pt x="151027" y="709"/>
                  </a:cubicBezTo>
                  <a:cubicBezTo>
                    <a:pt x="151640" y="2367"/>
                    <a:pt x="106063" y="8242"/>
                    <a:pt x="63730" y="42696"/>
                  </a:cubicBezTo>
                  <a:cubicBezTo>
                    <a:pt x="21290" y="76538"/>
                    <a:pt x="2828" y="118345"/>
                    <a:pt x="52" y="116543"/>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 name="Freeform 52">
              <a:extLst>
                <a:ext uri="{FF2B5EF4-FFF2-40B4-BE49-F238E27FC236}">
                  <a16:creationId xmlns:a16="http://schemas.microsoft.com/office/drawing/2014/main" id="{4F505B35-48F3-DF32-2E04-B2CD3EA2FF55}"/>
                </a:ext>
              </a:extLst>
            </p:cNvPr>
            <p:cNvSpPr/>
            <p:nvPr/>
          </p:nvSpPr>
          <p:spPr>
            <a:xfrm>
              <a:off x="4489311" y="-5419549"/>
              <a:ext cx="483817" cy="337442"/>
            </a:xfrm>
            <a:custGeom>
              <a:avLst/>
              <a:gdLst>
                <a:gd name="connsiteX0" fmla="*/ 483808 w 483817"/>
                <a:gd name="connsiteY0" fmla="*/ 16959 h 337442"/>
                <a:gd name="connsiteX1" fmla="*/ 403002 w 483817"/>
                <a:gd name="connsiteY1" fmla="*/ 5679 h 337442"/>
                <a:gd name="connsiteX2" fmla="*/ 241173 w 483817"/>
                <a:gd name="connsiteY2" fmla="*/ 107781 h 337442"/>
                <a:gd name="connsiteX3" fmla="*/ 67661 w 483817"/>
                <a:gd name="connsiteY3" fmla="*/ 291622 h 337442"/>
                <a:gd name="connsiteX4" fmla="*/ 88 w 483817"/>
                <a:gd name="connsiteY4" fmla="*/ 337430 h 337442"/>
                <a:gd name="connsiteX5" fmla="*/ 65534 w 483817"/>
                <a:gd name="connsiteY5" fmla="*/ 286721 h 337442"/>
                <a:gd name="connsiteX6" fmla="*/ 235476 w 483817"/>
                <a:gd name="connsiteY6" fmla="*/ 102771 h 337442"/>
                <a:gd name="connsiteX7" fmla="*/ 402605 w 483817"/>
                <a:gd name="connsiteY7" fmla="*/ 345 h 337442"/>
                <a:gd name="connsiteX8" fmla="*/ 483808 w 483817"/>
                <a:gd name="connsiteY8" fmla="*/ 16959 h 337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3817" h="337442">
                  <a:moveTo>
                    <a:pt x="483808" y="16959"/>
                  </a:moveTo>
                  <a:cubicBezTo>
                    <a:pt x="483267" y="19158"/>
                    <a:pt x="454312" y="1137"/>
                    <a:pt x="403002" y="5679"/>
                  </a:cubicBezTo>
                  <a:cubicBezTo>
                    <a:pt x="351078" y="8526"/>
                    <a:pt x="285669" y="40710"/>
                    <a:pt x="241173" y="107781"/>
                  </a:cubicBezTo>
                  <a:cubicBezTo>
                    <a:pt x="191845" y="173266"/>
                    <a:pt x="113239" y="274287"/>
                    <a:pt x="67661" y="291622"/>
                  </a:cubicBezTo>
                  <a:cubicBezTo>
                    <a:pt x="19884" y="310904"/>
                    <a:pt x="485" y="338114"/>
                    <a:pt x="88" y="337430"/>
                  </a:cubicBezTo>
                  <a:cubicBezTo>
                    <a:pt x="-1462" y="337141"/>
                    <a:pt x="17288" y="307660"/>
                    <a:pt x="65534" y="286721"/>
                  </a:cubicBezTo>
                  <a:cubicBezTo>
                    <a:pt x="113058" y="267115"/>
                    <a:pt x="186725" y="166995"/>
                    <a:pt x="235476" y="102771"/>
                  </a:cubicBezTo>
                  <a:cubicBezTo>
                    <a:pt x="278998" y="36241"/>
                    <a:pt x="350177" y="813"/>
                    <a:pt x="402605" y="345"/>
                  </a:cubicBezTo>
                  <a:cubicBezTo>
                    <a:pt x="455502" y="-2863"/>
                    <a:pt x="484421" y="17392"/>
                    <a:pt x="483808" y="1695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 name="Freeform 53">
              <a:extLst>
                <a:ext uri="{FF2B5EF4-FFF2-40B4-BE49-F238E27FC236}">
                  <a16:creationId xmlns:a16="http://schemas.microsoft.com/office/drawing/2014/main" id="{8729C1A9-4CCA-BDF3-4551-1CA9851DC81E}"/>
                </a:ext>
              </a:extLst>
            </p:cNvPr>
            <p:cNvSpPr/>
            <p:nvPr/>
          </p:nvSpPr>
          <p:spPr>
            <a:xfrm>
              <a:off x="5304457" y="-5029251"/>
              <a:ext cx="28691" cy="121010"/>
            </a:xfrm>
            <a:custGeom>
              <a:avLst/>
              <a:gdLst>
                <a:gd name="connsiteX0" fmla="*/ 28377 w 28691"/>
                <a:gd name="connsiteY0" fmla="*/ 120990 h 121010"/>
                <a:gd name="connsiteX1" fmla="*/ 4867 w 28691"/>
                <a:gd name="connsiteY1" fmla="*/ 62749 h 121010"/>
                <a:gd name="connsiteX2" fmla="*/ 2776 w 28691"/>
                <a:gd name="connsiteY2" fmla="*/ 3 h 121010"/>
                <a:gd name="connsiteX3" fmla="*/ 12295 w 28691"/>
                <a:gd name="connsiteY3" fmla="*/ 61163 h 121010"/>
                <a:gd name="connsiteX4" fmla="*/ 28377 w 28691"/>
                <a:gd name="connsiteY4" fmla="*/ 120990 h 121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91" h="121010">
                  <a:moveTo>
                    <a:pt x="28377" y="120990"/>
                  </a:moveTo>
                  <a:cubicBezTo>
                    <a:pt x="26971" y="121819"/>
                    <a:pt x="12367" y="97059"/>
                    <a:pt x="4867" y="62749"/>
                  </a:cubicBezTo>
                  <a:cubicBezTo>
                    <a:pt x="-3066" y="28511"/>
                    <a:pt x="576" y="-322"/>
                    <a:pt x="2776" y="3"/>
                  </a:cubicBezTo>
                  <a:cubicBezTo>
                    <a:pt x="4759" y="183"/>
                    <a:pt x="4506" y="28006"/>
                    <a:pt x="12295" y="61163"/>
                  </a:cubicBezTo>
                  <a:cubicBezTo>
                    <a:pt x="19434" y="94356"/>
                    <a:pt x="30721" y="119945"/>
                    <a:pt x="28377" y="12099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 name="Freeform 54">
              <a:extLst>
                <a:ext uri="{FF2B5EF4-FFF2-40B4-BE49-F238E27FC236}">
                  <a16:creationId xmlns:a16="http://schemas.microsoft.com/office/drawing/2014/main" id="{F576BB11-56E5-AF29-57C3-286B22E1FCB3}"/>
                </a:ext>
              </a:extLst>
            </p:cNvPr>
            <p:cNvSpPr/>
            <p:nvPr/>
          </p:nvSpPr>
          <p:spPr>
            <a:xfrm>
              <a:off x="4836858" y="-5375284"/>
              <a:ext cx="306478" cy="60805"/>
            </a:xfrm>
            <a:custGeom>
              <a:avLst/>
              <a:gdLst>
                <a:gd name="connsiteX0" fmla="*/ 306455 w 306478"/>
                <a:gd name="connsiteY0" fmla="*/ 42036 h 60805"/>
                <a:gd name="connsiteX1" fmla="*/ 150648 w 306478"/>
                <a:gd name="connsiteY1" fmla="*/ 8122 h 60805"/>
                <a:gd name="connsiteX2" fmla="*/ 69 w 306478"/>
                <a:gd name="connsiteY2" fmla="*/ 60705 h 60805"/>
                <a:gd name="connsiteX3" fmla="*/ 150179 w 306478"/>
                <a:gd name="connsiteY3" fmla="*/ 626 h 60805"/>
                <a:gd name="connsiteX4" fmla="*/ 306455 w 306478"/>
                <a:gd name="connsiteY4" fmla="*/ 42036 h 608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6478" h="60805">
                  <a:moveTo>
                    <a:pt x="306455" y="42036"/>
                  </a:moveTo>
                  <a:cubicBezTo>
                    <a:pt x="305481" y="46685"/>
                    <a:pt x="241118" y="1491"/>
                    <a:pt x="150648" y="8122"/>
                  </a:cubicBezTo>
                  <a:cubicBezTo>
                    <a:pt x="60430" y="13816"/>
                    <a:pt x="574" y="63336"/>
                    <a:pt x="69" y="60705"/>
                  </a:cubicBezTo>
                  <a:cubicBezTo>
                    <a:pt x="-2311" y="60344"/>
                    <a:pt x="56933" y="6680"/>
                    <a:pt x="150179" y="626"/>
                  </a:cubicBezTo>
                  <a:cubicBezTo>
                    <a:pt x="243858" y="-6078"/>
                    <a:pt x="307897" y="43333"/>
                    <a:pt x="306455" y="42036"/>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 name="Freeform 55">
              <a:extLst>
                <a:ext uri="{FF2B5EF4-FFF2-40B4-BE49-F238E27FC236}">
                  <a16:creationId xmlns:a16="http://schemas.microsoft.com/office/drawing/2014/main" id="{85C3666C-15AD-027C-0A52-963EC8D2F1EF}"/>
                </a:ext>
              </a:extLst>
            </p:cNvPr>
            <p:cNvSpPr/>
            <p:nvPr/>
          </p:nvSpPr>
          <p:spPr>
            <a:xfrm>
              <a:off x="5261741" y="-5288763"/>
              <a:ext cx="119278" cy="79842"/>
            </a:xfrm>
            <a:custGeom>
              <a:avLst/>
              <a:gdLst>
                <a:gd name="connsiteX0" fmla="*/ 119195 w 119278"/>
                <a:gd name="connsiteY0" fmla="*/ 79782 h 79842"/>
                <a:gd name="connsiteX1" fmla="*/ 73689 w 119278"/>
                <a:gd name="connsiteY1" fmla="*/ 21000 h 79842"/>
                <a:gd name="connsiteX2" fmla="*/ 23 w 119278"/>
                <a:gd name="connsiteY2" fmla="*/ 2800 h 79842"/>
                <a:gd name="connsiteX3" fmla="*/ 77511 w 119278"/>
                <a:gd name="connsiteY3" fmla="*/ 14477 h 79842"/>
                <a:gd name="connsiteX4" fmla="*/ 119195 w 119278"/>
                <a:gd name="connsiteY4" fmla="*/ 79782 h 7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278" h="79842">
                  <a:moveTo>
                    <a:pt x="119195" y="79782"/>
                  </a:moveTo>
                  <a:cubicBezTo>
                    <a:pt x="115661" y="81584"/>
                    <a:pt x="110541" y="42949"/>
                    <a:pt x="73689" y="21000"/>
                  </a:cubicBezTo>
                  <a:cubicBezTo>
                    <a:pt x="36622" y="998"/>
                    <a:pt x="-374" y="5467"/>
                    <a:pt x="23" y="2800"/>
                  </a:cubicBezTo>
                  <a:cubicBezTo>
                    <a:pt x="-1059" y="1430"/>
                    <a:pt x="36982" y="-7075"/>
                    <a:pt x="77511" y="14477"/>
                  </a:cubicBezTo>
                  <a:cubicBezTo>
                    <a:pt x="118077" y="39020"/>
                    <a:pt x="119808" y="81512"/>
                    <a:pt x="119195" y="79782"/>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 name="Freeform 56">
              <a:extLst>
                <a:ext uri="{FF2B5EF4-FFF2-40B4-BE49-F238E27FC236}">
                  <a16:creationId xmlns:a16="http://schemas.microsoft.com/office/drawing/2014/main" id="{53314EB2-2369-8DDC-308B-A86449612034}"/>
                </a:ext>
              </a:extLst>
            </p:cNvPr>
            <p:cNvSpPr/>
            <p:nvPr/>
          </p:nvSpPr>
          <p:spPr>
            <a:xfrm>
              <a:off x="5459221" y="-5010117"/>
              <a:ext cx="69924" cy="117165"/>
            </a:xfrm>
            <a:custGeom>
              <a:avLst/>
              <a:gdLst>
                <a:gd name="connsiteX0" fmla="*/ 69841 w 69924"/>
                <a:gd name="connsiteY0" fmla="*/ 117101 h 117165"/>
                <a:gd name="connsiteX1" fmla="*/ 17846 w 69924"/>
                <a:gd name="connsiteY1" fmla="*/ 68807 h 117165"/>
                <a:gd name="connsiteX2" fmla="*/ 1151 w 69924"/>
                <a:gd name="connsiteY2" fmla="*/ 6 h 117165"/>
                <a:gd name="connsiteX3" fmla="*/ 24444 w 69924"/>
                <a:gd name="connsiteY3" fmla="*/ 65059 h 117165"/>
                <a:gd name="connsiteX4" fmla="*/ 69841 w 69924"/>
                <a:gd name="connsiteY4" fmla="*/ 117101 h 117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24" h="117165">
                  <a:moveTo>
                    <a:pt x="69841" y="117101"/>
                  </a:moveTo>
                  <a:cubicBezTo>
                    <a:pt x="69841" y="118255"/>
                    <a:pt x="38399" y="104019"/>
                    <a:pt x="17846" y="68807"/>
                  </a:cubicBezTo>
                  <a:cubicBezTo>
                    <a:pt x="-3032" y="33884"/>
                    <a:pt x="-688" y="-534"/>
                    <a:pt x="1151" y="6"/>
                  </a:cubicBezTo>
                  <a:cubicBezTo>
                    <a:pt x="3458" y="-390"/>
                    <a:pt x="4648" y="32118"/>
                    <a:pt x="24444" y="65059"/>
                  </a:cubicBezTo>
                  <a:cubicBezTo>
                    <a:pt x="43591" y="98216"/>
                    <a:pt x="71644" y="114542"/>
                    <a:pt x="69841" y="117101"/>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 name="Freeform 57">
              <a:extLst>
                <a:ext uri="{FF2B5EF4-FFF2-40B4-BE49-F238E27FC236}">
                  <a16:creationId xmlns:a16="http://schemas.microsoft.com/office/drawing/2014/main" id="{08FD4512-1DE0-6CCE-FFCA-09B021D0E611}"/>
                </a:ext>
              </a:extLst>
            </p:cNvPr>
            <p:cNvSpPr/>
            <p:nvPr/>
          </p:nvSpPr>
          <p:spPr>
            <a:xfrm>
              <a:off x="5180390" y="-5032708"/>
              <a:ext cx="95493" cy="36402"/>
            </a:xfrm>
            <a:custGeom>
              <a:avLst/>
              <a:gdLst>
                <a:gd name="connsiteX0" fmla="*/ 95039 w 95493"/>
                <a:gd name="connsiteY0" fmla="*/ 35860 h 36402"/>
                <a:gd name="connsiteX1" fmla="*/ 48921 w 95493"/>
                <a:gd name="connsiteY1" fmla="*/ 16615 h 36402"/>
                <a:gd name="connsiteX2" fmla="*/ 495 w 95493"/>
                <a:gd name="connsiteY2" fmla="*/ 32004 h 36402"/>
                <a:gd name="connsiteX3" fmla="*/ 49101 w 95493"/>
                <a:gd name="connsiteY3" fmla="*/ 0 h 36402"/>
                <a:gd name="connsiteX4" fmla="*/ 95039 w 95493"/>
                <a:gd name="connsiteY4" fmla="*/ 35860 h 3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493" h="36402">
                  <a:moveTo>
                    <a:pt x="95039" y="35860"/>
                  </a:moveTo>
                  <a:cubicBezTo>
                    <a:pt x="90460" y="40113"/>
                    <a:pt x="74125" y="17984"/>
                    <a:pt x="48921" y="16615"/>
                  </a:cubicBezTo>
                  <a:cubicBezTo>
                    <a:pt x="23319" y="16831"/>
                    <a:pt x="3704" y="35968"/>
                    <a:pt x="495" y="32004"/>
                  </a:cubicBezTo>
                  <a:cubicBezTo>
                    <a:pt x="-2931" y="30706"/>
                    <a:pt x="11240" y="1874"/>
                    <a:pt x="49101" y="0"/>
                  </a:cubicBezTo>
                  <a:cubicBezTo>
                    <a:pt x="87900" y="3856"/>
                    <a:pt x="97888" y="36040"/>
                    <a:pt x="95039" y="3586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 name="Freeform 58">
              <a:extLst>
                <a:ext uri="{FF2B5EF4-FFF2-40B4-BE49-F238E27FC236}">
                  <a16:creationId xmlns:a16="http://schemas.microsoft.com/office/drawing/2014/main" id="{5D2558AE-57AF-1816-EA1B-471246497FAB}"/>
                </a:ext>
              </a:extLst>
            </p:cNvPr>
            <p:cNvSpPr/>
            <p:nvPr/>
          </p:nvSpPr>
          <p:spPr>
            <a:xfrm>
              <a:off x="4708724" y="-5053395"/>
              <a:ext cx="95484" cy="36544"/>
            </a:xfrm>
            <a:custGeom>
              <a:avLst/>
              <a:gdLst>
                <a:gd name="connsiteX0" fmla="*/ 95031 w 95484"/>
                <a:gd name="connsiteY0" fmla="*/ 35968 h 36544"/>
                <a:gd name="connsiteX1" fmla="*/ 48984 w 95484"/>
                <a:gd name="connsiteY1" fmla="*/ 16723 h 36544"/>
                <a:gd name="connsiteX2" fmla="*/ 522 w 95484"/>
                <a:gd name="connsiteY2" fmla="*/ 32076 h 36544"/>
                <a:gd name="connsiteX3" fmla="*/ 49092 w 95484"/>
                <a:gd name="connsiteY3" fmla="*/ 0 h 36544"/>
                <a:gd name="connsiteX4" fmla="*/ 95031 w 95484"/>
                <a:gd name="connsiteY4" fmla="*/ 35968 h 36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484" h="36544">
                  <a:moveTo>
                    <a:pt x="95031" y="35968"/>
                  </a:moveTo>
                  <a:cubicBezTo>
                    <a:pt x="90487" y="40365"/>
                    <a:pt x="74117" y="18200"/>
                    <a:pt x="48984" y="16723"/>
                  </a:cubicBezTo>
                  <a:cubicBezTo>
                    <a:pt x="23275" y="16867"/>
                    <a:pt x="3659" y="36184"/>
                    <a:pt x="522" y="32076"/>
                  </a:cubicBezTo>
                  <a:cubicBezTo>
                    <a:pt x="-3012" y="30923"/>
                    <a:pt x="11195" y="2018"/>
                    <a:pt x="49092" y="0"/>
                  </a:cubicBezTo>
                  <a:cubicBezTo>
                    <a:pt x="87891" y="4037"/>
                    <a:pt x="97879" y="36221"/>
                    <a:pt x="95031" y="359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 name="Freeform 59">
              <a:extLst>
                <a:ext uri="{FF2B5EF4-FFF2-40B4-BE49-F238E27FC236}">
                  <a16:creationId xmlns:a16="http://schemas.microsoft.com/office/drawing/2014/main" id="{1741F6E4-D17D-5077-7367-EA6B79372450}"/>
                </a:ext>
              </a:extLst>
            </p:cNvPr>
            <p:cNvSpPr/>
            <p:nvPr/>
          </p:nvSpPr>
          <p:spPr>
            <a:xfrm>
              <a:off x="4925774" y="-4762566"/>
              <a:ext cx="53831" cy="35595"/>
            </a:xfrm>
            <a:custGeom>
              <a:avLst/>
              <a:gdLst>
                <a:gd name="connsiteX0" fmla="*/ 53799 w 53831"/>
                <a:gd name="connsiteY0" fmla="*/ 33498 h 35595"/>
                <a:gd name="connsiteX1" fmla="*/ 20265 w 53831"/>
                <a:gd name="connsiteY1" fmla="*/ 27767 h 35595"/>
                <a:gd name="connsiteX2" fmla="*/ 288 w 53831"/>
                <a:gd name="connsiteY2" fmla="*/ 52 h 35595"/>
                <a:gd name="connsiteX3" fmla="*/ 24051 w 53831"/>
                <a:gd name="connsiteY3" fmla="*/ 22289 h 35595"/>
                <a:gd name="connsiteX4" fmla="*/ 53799 w 53831"/>
                <a:gd name="connsiteY4" fmla="*/ 33498 h 35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1" h="35595">
                  <a:moveTo>
                    <a:pt x="53799" y="33498"/>
                  </a:moveTo>
                  <a:cubicBezTo>
                    <a:pt x="54700" y="34723"/>
                    <a:pt x="37068" y="39769"/>
                    <a:pt x="20265" y="27767"/>
                  </a:cubicBezTo>
                  <a:cubicBezTo>
                    <a:pt x="4255" y="15982"/>
                    <a:pt x="-1406" y="593"/>
                    <a:pt x="288" y="52"/>
                  </a:cubicBezTo>
                  <a:cubicBezTo>
                    <a:pt x="2019" y="-921"/>
                    <a:pt x="9880" y="11909"/>
                    <a:pt x="24051" y="22289"/>
                  </a:cubicBezTo>
                  <a:cubicBezTo>
                    <a:pt x="38438" y="32597"/>
                    <a:pt x="53582" y="31119"/>
                    <a:pt x="53799" y="33498"/>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 name="Freeform 60">
              <a:extLst>
                <a:ext uri="{FF2B5EF4-FFF2-40B4-BE49-F238E27FC236}">
                  <a16:creationId xmlns:a16="http://schemas.microsoft.com/office/drawing/2014/main" id="{2ABB9848-2A60-694B-551A-B6832769559E}"/>
                </a:ext>
              </a:extLst>
            </p:cNvPr>
            <p:cNvSpPr/>
            <p:nvPr/>
          </p:nvSpPr>
          <p:spPr>
            <a:xfrm>
              <a:off x="4645227" y="-4802674"/>
              <a:ext cx="135863" cy="72421"/>
            </a:xfrm>
            <a:custGeom>
              <a:avLst/>
              <a:gdLst>
                <a:gd name="connsiteX0" fmla="*/ 135810 w 135863"/>
                <a:gd name="connsiteY0" fmla="*/ 41205 h 72421"/>
                <a:gd name="connsiteX1" fmla="*/ 65208 w 135863"/>
                <a:gd name="connsiteY1" fmla="*/ 72092 h 72421"/>
                <a:gd name="connsiteX2" fmla="*/ 51 w 135863"/>
                <a:gd name="connsiteY2" fmla="*/ 31186 h 72421"/>
                <a:gd name="connsiteX3" fmla="*/ 70653 w 135863"/>
                <a:gd name="connsiteY3" fmla="*/ 371 h 72421"/>
                <a:gd name="connsiteX4" fmla="*/ 135810 w 135863"/>
                <a:gd name="connsiteY4" fmla="*/ 41205 h 72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863" h="72421">
                  <a:moveTo>
                    <a:pt x="135810" y="41205"/>
                  </a:moveTo>
                  <a:cubicBezTo>
                    <a:pt x="134404" y="60955"/>
                    <a:pt x="102745" y="74759"/>
                    <a:pt x="65208" y="72092"/>
                  </a:cubicBezTo>
                  <a:cubicBezTo>
                    <a:pt x="27744" y="69172"/>
                    <a:pt x="-1391" y="50936"/>
                    <a:pt x="51" y="31186"/>
                  </a:cubicBezTo>
                  <a:cubicBezTo>
                    <a:pt x="1566" y="11364"/>
                    <a:pt x="33081" y="-2476"/>
                    <a:pt x="70653" y="371"/>
                  </a:cubicBezTo>
                  <a:cubicBezTo>
                    <a:pt x="108045" y="3110"/>
                    <a:pt x="137289" y="21455"/>
                    <a:pt x="135810" y="4120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 name="Freeform 61">
              <a:extLst>
                <a:ext uri="{FF2B5EF4-FFF2-40B4-BE49-F238E27FC236}">
                  <a16:creationId xmlns:a16="http://schemas.microsoft.com/office/drawing/2014/main" id="{E74F4818-2533-6164-C9D5-EC2D8A8F395A}"/>
                </a:ext>
              </a:extLst>
            </p:cNvPr>
            <p:cNvSpPr/>
            <p:nvPr/>
          </p:nvSpPr>
          <p:spPr>
            <a:xfrm>
              <a:off x="5187981" y="-4778210"/>
              <a:ext cx="136031" cy="72009"/>
            </a:xfrm>
            <a:custGeom>
              <a:avLst/>
              <a:gdLst>
                <a:gd name="connsiteX0" fmla="*/ 136018 w 136031"/>
                <a:gd name="connsiteY0" fmla="*/ 37969 h 72009"/>
                <a:gd name="connsiteX1" fmla="*/ 66931 w 136031"/>
                <a:gd name="connsiteY1" fmla="*/ 71955 h 72009"/>
                <a:gd name="connsiteX2" fmla="*/ 7 w 136031"/>
                <a:gd name="connsiteY2" fmla="*/ 33896 h 72009"/>
                <a:gd name="connsiteX3" fmla="*/ 69095 w 136031"/>
                <a:gd name="connsiteY3" fmla="*/ 54 h 72009"/>
                <a:gd name="connsiteX4" fmla="*/ 136018 w 136031"/>
                <a:gd name="connsiteY4" fmla="*/ 37969 h 72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031" h="72009">
                  <a:moveTo>
                    <a:pt x="136018" y="37969"/>
                  </a:moveTo>
                  <a:cubicBezTo>
                    <a:pt x="135478" y="57791"/>
                    <a:pt x="104612" y="73036"/>
                    <a:pt x="66931" y="71955"/>
                  </a:cubicBezTo>
                  <a:cubicBezTo>
                    <a:pt x="29395" y="70766"/>
                    <a:pt x="-534" y="53755"/>
                    <a:pt x="7" y="33896"/>
                  </a:cubicBezTo>
                  <a:cubicBezTo>
                    <a:pt x="512" y="14110"/>
                    <a:pt x="31558" y="-1027"/>
                    <a:pt x="69095" y="54"/>
                  </a:cubicBezTo>
                  <a:cubicBezTo>
                    <a:pt x="106739" y="1208"/>
                    <a:pt x="136740" y="18147"/>
                    <a:pt x="136018" y="3796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 name="Freeform 62">
              <a:extLst>
                <a:ext uri="{FF2B5EF4-FFF2-40B4-BE49-F238E27FC236}">
                  <a16:creationId xmlns:a16="http://schemas.microsoft.com/office/drawing/2014/main" id="{E7149F17-805D-47E5-E0E8-997996527230}"/>
                </a:ext>
              </a:extLst>
            </p:cNvPr>
            <p:cNvSpPr/>
            <p:nvPr/>
          </p:nvSpPr>
          <p:spPr>
            <a:xfrm>
              <a:off x="4841976" y="-4676017"/>
              <a:ext cx="262935" cy="129161"/>
            </a:xfrm>
            <a:custGeom>
              <a:avLst/>
              <a:gdLst>
                <a:gd name="connsiteX0" fmla="*/ 0 w 262935"/>
                <a:gd name="connsiteY0" fmla="*/ 0 h 129161"/>
                <a:gd name="connsiteX1" fmla="*/ 130963 w 262935"/>
                <a:gd name="connsiteY1" fmla="*/ 17119 h 129161"/>
                <a:gd name="connsiteX2" fmla="*/ 262936 w 262935"/>
                <a:gd name="connsiteY2" fmla="*/ 1189 h 129161"/>
                <a:gd name="connsiteX3" fmla="*/ 107237 w 262935"/>
                <a:gd name="connsiteY3" fmla="*/ 128051 h 129161"/>
                <a:gd name="connsiteX4" fmla="*/ 0 w 262935"/>
                <a:gd name="connsiteY4" fmla="*/ 0 h 129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935" h="129161">
                  <a:moveTo>
                    <a:pt x="0" y="0"/>
                  </a:moveTo>
                  <a:cubicBezTo>
                    <a:pt x="0" y="0"/>
                    <a:pt x="72369" y="16218"/>
                    <a:pt x="130963" y="17119"/>
                  </a:cubicBezTo>
                  <a:cubicBezTo>
                    <a:pt x="189558" y="17912"/>
                    <a:pt x="262936" y="1189"/>
                    <a:pt x="262936" y="1189"/>
                  </a:cubicBezTo>
                  <a:cubicBezTo>
                    <a:pt x="262936" y="1189"/>
                    <a:pt x="236469" y="143044"/>
                    <a:pt x="107237" y="128051"/>
                  </a:cubicBezTo>
                  <a:cubicBezTo>
                    <a:pt x="17632" y="117744"/>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2" name="Freeform 511">
              <a:extLst>
                <a:ext uri="{FF2B5EF4-FFF2-40B4-BE49-F238E27FC236}">
                  <a16:creationId xmlns:a16="http://schemas.microsoft.com/office/drawing/2014/main" id="{8183566D-2EC4-3926-B03F-C98396985FA7}"/>
                </a:ext>
              </a:extLst>
            </p:cNvPr>
            <p:cNvSpPr/>
            <p:nvPr/>
          </p:nvSpPr>
          <p:spPr>
            <a:xfrm>
              <a:off x="5190352" y="-4877495"/>
              <a:ext cx="73150" cy="45149"/>
            </a:xfrm>
            <a:custGeom>
              <a:avLst/>
              <a:gdLst>
                <a:gd name="connsiteX0" fmla="*/ 52 w 73150"/>
                <a:gd name="connsiteY0" fmla="*/ 34179 h 45149"/>
                <a:gd name="connsiteX1" fmla="*/ 37336 w 73150"/>
                <a:gd name="connsiteY1" fmla="*/ 23655 h 45149"/>
                <a:gd name="connsiteX2" fmla="*/ 73070 w 73150"/>
                <a:gd name="connsiteY2" fmla="*/ 38720 h 45149"/>
                <a:gd name="connsiteX3" fmla="*/ 38923 w 73150"/>
                <a:gd name="connsiteY3" fmla="*/ 85 h 45149"/>
                <a:gd name="connsiteX4" fmla="*/ 52 w 73150"/>
                <a:gd name="connsiteY4" fmla="*/ 34179 h 45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0" h="45149">
                  <a:moveTo>
                    <a:pt x="52" y="34179"/>
                  </a:moveTo>
                  <a:cubicBezTo>
                    <a:pt x="-1102" y="54362"/>
                    <a:pt x="17072" y="22502"/>
                    <a:pt x="37336" y="23655"/>
                  </a:cubicBezTo>
                  <a:cubicBezTo>
                    <a:pt x="57493" y="25025"/>
                    <a:pt x="71880" y="58975"/>
                    <a:pt x="73070" y="38720"/>
                  </a:cubicBezTo>
                  <a:cubicBezTo>
                    <a:pt x="74404" y="18646"/>
                    <a:pt x="59079" y="1346"/>
                    <a:pt x="38923" y="85"/>
                  </a:cubicBezTo>
                  <a:cubicBezTo>
                    <a:pt x="18730" y="-1285"/>
                    <a:pt x="1386" y="14069"/>
                    <a:pt x="52" y="3417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3" name="Freeform 512">
              <a:extLst>
                <a:ext uri="{FF2B5EF4-FFF2-40B4-BE49-F238E27FC236}">
                  <a16:creationId xmlns:a16="http://schemas.microsoft.com/office/drawing/2014/main" id="{096052F9-58DC-E29E-5F73-12532A873771}"/>
                </a:ext>
              </a:extLst>
            </p:cNvPr>
            <p:cNvSpPr/>
            <p:nvPr/>
          </p:nvSpPr>
          <p:spPr>
            <a:xfrm>
              <a:off x="4733491" y="-4894458"/>
              <a:ext cx="73152" cy="44995"/>
            </a:xfrm>
            <a:custGeom>
              <a:avLst/>
              <a:gdLst>
                <a:gd name="connsiteX0" fmla="*/ 58 w 73152"/>
                <a:gd name="connsiteY0" fmla="*/ 34203 h 44995"/>
                <a:gd name="connsiteX1" fmla="*/ 37415 w 73152"/>
                <a:gd name="connsiteY1" fmla="*/ 22274 h 44995"/>
                <a:gd name="connsiteX2" fmla="*/ 73076 w 73152"/>
                <a:gd name="connsiteY2" fmla="*/ 38816 h 44995"/>
                <a:gd name="connsiteX3" fmla="*/ 38893 w 73152"/>
                <a:gd name="connsiteY3" fmla="*/ 73 h 44995"/>
                <a:gd name="connsiteX4" fmla="*/ 58 w 73152"/>
                <a:gd name="connsiteY4" fmla="*/ 34203 h 44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 h="44995">
                  <a:moveTo>
                    <a:pt x="58" y="34203"/>
                  </a:moveTo>
                  <a:cubicBezTo>
                    <a:pt x="-1168" y="54458"/>
                    <a:pt x="17078" y="21012"/>
                    <a:pt x="37415" y="22274"/>
                  </a:cubicBezTo>
                  <a:cubicBezTo>
                    <a:pt x="57535" y="23499"/>
                    <a:pt x="71850" y="58963"/>
                    <a:pt x="73076" y="38816"/>
                  </a:cubicBezTo>
                  <a:cubicBezTo>
                    <a:pt x="74374" y="18670"/>
                    <a:pt x="59050" y="1334"/>
                    <a:pt x="38893" y="73"/>
                  </a:cubicBezTo>
                  <a:cubicBezTo>
                    <a:pt x="18773" y="-1188"/>
                    <a:pt x="1357" y="14057"/>
                    <a:pt x="58" y="3420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4" name="Freeform 513">
              <a:extLst>
                <a:ext uri="{FF2B5EF4-FFF2-40B4-BE49-F238E27FC236}">
                  <a16:creationId xmlns:a16="http://schemas.microsoft.com/office/drawing/2014/main" id="{5D70EC02-633A-45D9-9348-2003C6440FAE}"/>
                </a:ext>
              </a:extLst>
            </p:cNvPr>
            <p:cNvSpPr/>
            <p:nvPr/>
          </p:nvSpPr>
          <p:spPr>
            <a:xfrm>
              <a:off x="3495257" y="-3159270"/>
              <a:ext cx="126193" cy="41932"/>
            </a:xfrm>
            <a:custGeom>
              <a:avLst/>
              <a:gdLst>
                <a:gd name="connsiteX0" fmla="*/ 66295 w 126193"/>
                <a:gd name="connsiteY0" fmla="*/ 4766 h 41932"/>
                <a:gd name="connsiteX1" fmla="*/ 128 w 126193"/>
                <a:gd name="connsiteY1" fmla="*/ 7542 h 41932"/>
                <a:gd name="connsiteX2" fmla="*/ 59480 w 126193"/>
                <a:gd name="connsiteY2" fmla="*/ 37996 h 41932"/>
                <a:gd name="connsiteX3" fmla="*/ 126187 w 126193"/>
                <a:gd name="connsiteY3" fmla="*/ 31977 h 41932"/>
                <a:gd name="connsiteX4" fmla="*/ 66295 w 126193"/>
                <a:gd name="connsiteY4" fmla="*/ 4766 h 41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93" h="41932">
                  <a:moveTo>
                    <a:pt x="66295" y="4766"/>
                  </a:moveTo>
                  <a:cubicBezTo>
                    <a:pt x="31895" y="-2333"/>
                    <a:pt x="2328" y="-1577"/>
                    <a:pt x="128" y="7542"/>
                  </a:cubicBezTo>
                  <a:cubicBezTo>
                    <a:pt x="-2071" y="16624"/>
                    <a:pt x="24323" y="30752"/>
                    <a:pt x="59480" y="37996"/>
                  </a:cubicBezTo>
                  <a:cubicBezTo>
                    <a:pt x="94348" y="45564"/>
                    <a:pt x="125682" y="41492"/>
                    <a:pt x="126187" y="31977"/>
                  </a:cubicBezTo>
                  <a:cubicBezTo>
                    <a:pt x="126656" y="22715"/>
                    <a:pt x="100766" y="12155"/>
                    <a:pt x="66295" y="476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5" name="Freeform 514">
              <a:extLst>
                <a:ext uri="{FF2B5EF4-FFF2-40B4-BE49-F238E27FC236}">
                  <a16:creationId xmlns:a16="http://schemas.microsoft.com/office/drawing/2014/main" id="{30C2070C-93FD-D8A9-777F-576A35B1144C}"/>
                </a:ext>
              </a:extLst>
            </p:cNvPr>
            <p:cNvSpPr/>
            <p:nvPr/>
          </p:nvSpPr>
          <p:spPr>
            <a:xfrm>
              <a:off x="3621444" y="-3218536"/>
              <a:ext cx="177870" cy="139235"/>
            </a:xfrm>
            <a:custGeom>
              <a:avLst/>
              <a:gdLst>
                <a:gd name="connsiteX0" fmla="*/ 0 w 177870"/>
                <a:gd name="connsiteY0" fmla="*/ 91244 h 139235"/>
                <a:gd name="connsiteX1" fmla="*/ 161468 w 177870"/>
                <a:gd name="connsiteY1" fmla="*/ 134600 h 139235"/>
                <a:gd name="connsiteX2" fmla="*/ 153319 w 177870"/>
                <a:gd name="connsiteY2" fmla="*/ 638 h 139235"/>
                <a:gd name="connsiteX3" fmla="*/ 0 w 177870"/>
                <a:gd name="connsiteY3" fmla="*/ 91244 h 139235"/>
              </a:gdLst>
              <a:ahLst/>
              <a:cxnLst>
                <a:cxn ang="0">
                  <a:pos x="connsiteX0" y="connsiteY0"/>
                </a:cxn>
                <a:cxn ang="0">
                  <a:pos x="connsiteX1" y="connsiteY1"/>
                </a:cxn>
                <a:cxn ang="0">
                  <a:pos x="connsiteX2" y="connsiteY2"/>
                </a:cxn>
                <a:cxn ang="0">
                  <a:pos x="connsiteX3" y="connsiteY3"/>
                </a:cxn>
              </a:cxnLst>
              <a:rect l="l" t="t" r="r" b="b"/>
              <a:pathLst>
                <a:path w="177870" h="139235">
                  <a:moveTo>
                    <a:pt x="0" y="91244"/>
                  </a:moveTo>
                  <a:cubicBezTo>
                    <a:pt x="0" y="91244"/>
                    <a:pt x="132766" y="156945"/>
                    <a:pt x="161468" y="134600"/>
                  </a:cubicBezTo>
                  <a:cubicBezTo>
                    <a:pt x="190134" y="112291"/>
                    <a:pt x="177226" y="9756"/>
                    <a:pt x="153319" y="638"/>
                  </a:cubicBezTo>
                  <a:cubicBezTo>
                    <a:pt x="129413" y="-8480"/>
                    <a:pt x="35265" y="82990"/>
                    <a:pt x="0" y="91244"/>
                  </a:cubicBezTo>
                </a:path>
              </a:pathLst>
            </a:custGeom>
            <a:solidFill>
              <a:srgbClr val="2D3A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6" name="Freeform 515">
              <a:extLst>
                <a:ext uri="{FF2B5EF4-FFF2-40B4-BE49-F238E27FC236}">
                  <a16:creationId xmlns:a16="http://schemas.microsoft.com/office/drawing/2014/main" id="{B1BCD07C-E90C-1229-9953-B4CBE01ADE4C}"/>
                </a:ext>
              </a:extLst>
            </p:cNvPr>
            <p:cNvSpPr/>
            <p:nvPr/>
          </p:nvSpPr>
          <p:spPr>
            <a:xfrm>
              <a:off x="3792516" y="-3948711"/>
              <a:ext cx="377383" cy="141299"/>
            </a:xfrm>
            <a:custGeom>
              <a:avLst/>
              <a:gdLst>
                <a:gd name="connsiteX0" fmla="*/ 222322 w 377383"/>
                <a:gd name="connsiteY0" fmla="*/ 118236 h 141299"/>
                <a:gd name="connsiteX1" fmla="*/ 377300 w 377383"/>
                <a:gd name="connsiteY1" fmla="*/ 276 h 141299"/>
                <a:gd name="connsiteX2" fmla="*/ 223800 w 377383"/>
                <a:gd name="connsiteY2" fmla="*/ 140941 h 141299"/>
                <a:gd name="connsiteX3" fmla="*/ 24 w 377383"/>
                <a:gd name="connsiteY3" fmla="*/ 25360 h 141299"/>
                <a:gd name="connsiteX4" fmla="*/ 222322 w 377383"/>
                <a:gd name="connsiteY4" fmla="*/ 118236 h 141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383" h="141299">
                  <a:moveTo>
                    <a:pt x="222322" y="118236"/>
                  </a:moveTo>
                  <a:cubicBezTo>
                    <a:pt x="326458" y="112469"/>
                    <a:pt x="374992" y="-6464"/>
                    <a:pt x="377300" y="276"/>
                  </a:cubicBezTo>
                  <a:cubicBezTo>
                    <a:pt x="379680" y="5141"/>
                    <a:pt x="331578" y="134886"/>
                    <a:pt x="223800" y="140941"/>
                  </a:cubicBezTo>
                  <a:cubicBezTo>
                    <a:pt x="116383" y="148582"/>
                    <a:pt x="-1923" y="31631"/>
                    <a:pt x="24" y="25360"/>
                  </a:cubicBezTo>
                  <a:cubicBezTo>
                    <a:pt x="1250" y="19413"/>
                    <a:pt x="118330" y="125732"/>
                    <a:pt x="222322" y="1182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7" name="Freeform 516">
              <a:extLst>
                <a:ext uri="{FF2B5EF4-FFF2-40B4-BE49-F238E27FC236}">
                  <a16:creationId xmlns:a16="http://schemas.microsoft.com/office/drawing/2014/main" id="{FC6FEEAA-D216-A318-BC91-A06FA800668E}"/>
                </a:ext>
              </a:extLst>
            </p:cNvPr>
            <p:cNvSpPr/>
            <p:nvPr/>
          </p:nvSpPr>
          <p:spPr>
            <a:xfrm>
              <a:off x="4106572" y="-4050989"/>
              <a:ext cx="153234" cy="171400"/>
            </a:xfrm>
            <a:custGeom>
              <a:avLst/>
              <a:gdLst>
                <a:gd name="connsiteX0" fmla="*/ 120180 w 153234"/>
                <a:gd name="connsiteY0" fmla="*/ 7515 h 171400"/>
                <a:gd name="connsiteX1" fmla="*/ 139616 w 153234"/>
                <a:gd name="connsiteY1" fmla="*/ 120754 h 171400"/>
                <a:gd name="connsiteX2" fmla="*/ 32992 w 153234"/>
                <a:gd name="connsiteY2" fmla="*/ 163858 h 171400"/>
                <a:gd name="connsiteX3" fmla="*/ 13629 w 153234"/>
                <a:gd name="connsiteY3" fmla="*/ 50655 h 171400"/>
                <a:gd name="connsiteX4" fmla="*/ 120180 w 153234"/>
                <a:gd name="connsiteY4" fmla="*/ 7515 h 171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34" h="171400">
                  <a:moveTo>
                    <a:pt x="120180" y="7515"/>
                  </a:moveTo>
                  <a:cubicBezTo>
                    <a:pt x="155049" y="26905"/>
                    <a:pt x="163666" y="77577"/>
                    <a:pt x="139616" y="120754"/>
                  </a:cubicBezTo>
                  <a:cubicBezTo>
                    <a:pt x="115529" y="163966"/>
                    <a:pt x="67788" y="183248"/>
                    <a:pt x="32992" y="163858"/>
                  </a:cubicBezTo>
                  <a:cubicBezTo>
                    <a:pt x="-1768" y="144540"/>
                    <a:pt x="-10458" y="93795"/>
                    <a:pt x="13629" y="50655"/>
                  </a:cubicBezTo>
                  <a:cubicBezTo>
                    <a:pt x="37679" y="7479"/>
                    <a:pt x="85420" y="-11839"/>
                    <a:pt x="120180" y="751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8" name="Freeform 517">
              <a:extLst>
                <a:ext uri="{FF2B5EF4-FFF2-40B4-BE49-F238E27FC236}">
                  <a16:creationId xmlns:a16="http://schemas.microsoft.com/office/drawing/2014/main" id="{C9AA577E-8DA7-F7CD-FF68-2D40F327EE84}"/>
                </a:ext>
              </a:extLst>
            </p:cNvPr>
            <p:cNvSpPr/>
            <p:nvPr/>
          </p:nvSpPr>
          <p:spPr>
            <a:xfrm>
              <a:off x="3582018" y="-4106829"/>
              <a:ext cx="363425" cy="327797"/>
            </a:xfrm>
            <a:custGeom>
              <a:avLst/>
              <a:gdLst>
                <a:gd name="connsiteX0" fmla="*/ 63622 w 363425"/>
                <a:gd name="connsiteY0" fmla="*/ 248 h 327797"/>
                <a:gd name="connsiteX1" fmla="*/ 198804 w 363425"/>
                <a:gd name="connsiteY1" fmla="*/ 69085 h 327797"/>
                <a:gd name="connsiteX2" fmla="*/ 357820 w 363425"/>
                <a:gd name="connsiteY2" fmla="*/ 182036 h 327797"/>
                <a:gd name="connsiteX3" fmla="*/ 344118 w 363425"/>
                <a:gd name="connsiteY3" fmla="*/ 262478 h 327797"/>
                <a:gd name="connsiteX4" fmla="*/ 276509 w 363425"/>
                <a:gd name="connsiteY4" fmla="*/ 326738 h 327797"/>
                <a:gd name="connsiteX5" fmla="*/ 38886 w 363425"/>
                <a:gd name="connsiteY5" fmla="*/ 204993 h 327797"/>
                <a:gd name="connsiteX6" fmla="*/ 63622 w 363425"/>
                <a:gd name="connsiteY6" fmla="*/ 248 h 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3425" h="327797">
                  <a:moveTo>
                    <a:pt x="63622" y="248"/>
                  </a:moveTo>
                  <a:cubicBezTo>
                    <a:pt x="68273" y="-2238"/>
                    <a:pt x="96327" y="13475"/>
                    <a:pt x="198804" y="69085"/>
                  </a:cubicBezTo>
                  <a:cubicBezTo>
                    <a:pt x="301245" y="124659"/>
                    <a:pt x="357820" y="182036"/>
                    <a:pt x="357820" y="182036"/>
                  </a:cubicBezTo>
                  <a:cubicBezTo>
                    <a:pt x="357820" y="182036"/>
                    <a:pt x="377111" y="199659"/>
                    <a:pt x="344118" y="262478"/>
                  </a:cubicBezTo>
                  <a:cubicBezTo>
                    <a:pt x="331173" y="287057"/>
                    <a:pt x="302146" y="335567"/>
                    <a:pt x="276509" y="326738"/>
                  </a:cubicBezTo>
                  <a:cubicBezTo>
                    <a:pt x="276509" y="326738"/>
                    <a:pt x="102312" y="268280"/>
                    <a:pt x="38886" y="204993"/>
                  </a:cubicBezTo>
                  <a:cubicBezTo>
                    <a:pt x="-24540" y="141634"/>
                    <a:pt x="-6187" y="37298"/>
                    <a:pt x="63622" y="248"/>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9" name="Freeform 518">
              <a:extLst>
                <a:ext uri="{FF2B5EF4-FFF2-40B4-BE49-F238E27FC236}">
                  <a16:creationId xmlns:a16="http://schemas.microsoft.com/office/drawing/2014/main" id="{6C41F271-1317-8401-2097-0CDEE43D466E}"/>
                </a:ext>
              </a:extLst>
            </p:cNvPr>
            <p:cNvSpPr/>
            <p:nvPr/>
          </p:nvSpPr>
          <p:spPr>
            <a:xfrm>
              <a:off x="3827408" y="-3950021"/>
              <a:ext cx="118034" cy="170990"/>
            </a:xfrm>
            <a:custGeom>
              <a:avLst/>
              <a:gdLst>
                <a:gd name="connsiteX0" fmla="*/ 112429 w 118034"/>
                <a:gd name="connsiteY0" fmla="*/ 25228 h 170990"/>
                <a:gd name="connsiteX1" fmla="*/ 84088 w 118034"/>
                <a:gd name="connsiteY1" fmla="*/ 0 h 170990"/>
                <a:gd name="connsiteX2" fmla="*/ 0 w 118034"/>
                <a:gd name="connsiteY2" fmla="*/ 158722 h 170990"/>
                <a:gd name="connsiteX3" fmla="*/ 31118 w 118034"/>
                <a:gd name="connsiteY3" fmla="*/ 169930 h 170990"/>
                <a:gd name="connsiteX4" fmla="*/ 98727 w 118034"/>
                <a:gd name="connsiteY4" fmla="*/ 105670 h 170990"/>
                <a:gd name="connsiteX5" fmla="*/ 112429 w 118034"/>
                <a:gd name="connsiteY5" fmla="*/ 25228 h 170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034" h="170990">
                  <a:moveTo>
                    <a:pt x="112429" y="25228"/>
                  </a:moveTo>
                  <a:cubicBezTo>
                    <a:pt x="112429" y="25228"/>
                    <a:pt x="102657" y="15389"/>
                    <a:pt x="84088" y="0"/>
                  </a:cubicBezTo>
                  <a:cubicBezTo>
                    <a:pt x="64111" y="57124"/>
                    <a:pt x="36094" y="110968"/>
                    <a:pt x="0" y="158722"/>
                  </a:cubicBezTo>
                  <a:cubicBezTo>
                    <a:pt x="18967" y="165858"/>
                    <a:pt x="31118" y="169930"/>
                    <a:pt x="31118" y="169930"/>
                  </a:cubicBezTo>
                  <a:cubicBezTo>
                    <a:pt x="56755" y="178760"/>
                    <a:pt x="85782" y="130250"/>
                    <a:pt x="98727" y="105670"/>
                  </a:cubicBezTo>
                  <a:cubicBezTo>
                    <a:pt x="131720" y="42852"/>
                    <a:pt x="112429" y="25228"/>
                    <a:pt x="112429" y="25228"/>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0" name="Freeform 519">
              <a:extLst>
                <a:ext uri="{FF2B5EF4-FFF2-40B4-BE49-F238E27FC236}">
                  <a16:creationId xmlns:a16="http://schemas.microsoft.com/office/drawing/2014/main" id="{1F138E8A-4C80-D789-1CE2-A0F0406AED50}"/>
                </a:ext>
              </a:extLst>
            </p:cNvPr>
            <p:cNvSpPr/>
            <p:nvPr/>
          </p:nvSpPr>
          <p:spPr>
            <a:xfrm>
              <a:off x="3057215" y="-3539183"/>
              <a:ext cx="609238" cy="286342"/>
            </a:xfrm>
            <a:custGeom>
              <a:avLst/>
              <a:gdLst>
                <a:gd name="connsiteX0" fmla="*/ 30100 w 609238"/>
                <a:gd name="connsiteY0" fmla="*/ 55271 h 286342"/>
                <a:gd name="connsiteX1" fmla="*/ 138058 w 609238"/>
                <a:gd name="connsiteY1" fmla="*/ 249745 h 286342"/>
                <a:gd name="connsiteX2" fmla="*/ 605949 w 609238"/>
                <a:gd name="connsiteY2" fmla="*/ 197451 h 286342"/>
                <a:gd name="connsiteX3" fmla="*/ 30100 w 609238"/>
                <a:gd name="connsiteY3" fmla="*/ 55271 h 286342"/>
              </a:gdLst>
              <a:ahLst/>
              <a:cxnLst>
                <a:cxn ang="0">
                  <a:pos x="connsiteX0" y="connsiteY0"/>
                </a:cxn>
                <a:cxn ang="0">
                  <a:pos x="connsiteX1" y="connsiteY1"/>
                </a:cxn>
                <a:cxn ang="0">
                  <a:pos x="connsiteX2" y="connsiteY2"/>
                </a:cxn>
                <a:cxn ang="0">
                  <a:pos x="connsiteX3" y="connsiteY3"/>
                </a:cxn>
              </a:cxnLst>
              <a:rect l="l" t="t" r="r" b="b"/>
              <a:pathLst>
                <a:path w="609238" h="286342">
                  <a:moveTo>
                    <a:pt x="30100" y="55271"/>
                  </a:moveTo>
                  <a:cubicBezTo>
                    <a:pt x="30100" y="55271"/>
                    <a:pt x="-86079" y="182710"/>
                    <a:pt x="138058" y="249745"/>
                  </a:cubicBezTo>
                  <a:cubicBezTo>
                    <a:pt x="362160" y="316744"/>
                    <a:pt x="556837" y="287335"/>
                    <a:pt x="605949" y="197451"/>
                  </a:cubicBezTo>
                  <a:cubicBezTo>
                    <a:pt x="654988" y="107530"/>
                    <a:pt x="141340" y="-98332"/>
                    <a:pt x="30100" y="55271"/>
                  </a:cubicBezTo>
                </a:path>
              </a:pathLst>
            </a:custGeom>
            <a:solidFill>
              <a:srgbClr val="3442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1" name="Freeform 520">
              <a:extLst>
                <a:ext uri="{FF2B5EF4-FFF2-40B4-BE49-F238E27FC236}">
                  <a16:creationId xmlns:a16="http://schemas.microsoft.com/office/drawing/2014/main" id="{5279CD2D-C08D-C83F-199B-41104CC4FE98}"/>
                </a:ext>
              </a:extLst>
            </p:cNvPr>
            <p:cNvSpPr/>
            <p:nvPr/>
          </p:nvSpPr>
          <p:spPr>
            <a:xfrm>
              <a:off x="3345388" y="-3162674"/>
              <a:ext cx="87222" cy="47193"/>
            </a:xfrm>
            <a:custGeom>
              <a:avLst/>
              <a:gdLst>
                <a:gd name="connsiteX0" fmla="*/ 38469 w 87222"/>
                <a:gd name="connsiteY0" fmla="*/ 12856 h 47193"/>
                <a:gd name="connsiteX1" fmla="*/ 86823 w 87222"/>
                <a:gd name="connsiteY1" fmla="*/ 2728 h 47193"/>
                <a:gd name="connsiteX2" fmla="*/ 49503 w 87222"/>
                <a:gd name="connsiteY2" fmla="*/ 35669 h 47193"/>
                <a:gd name="connsiteX3" fmla="*/ 175 w 87222"/>
                <a:gd name="connsiteY3" fmla="*/ 43562 h 47193"/>
                <a:gd name="connsiteX4" fmla="*/ 38469 w 87222"/>
                <a:gd name="connsiteY4" fmla="*/ 12856 h 47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22" h="47193">
                  <a:moveTo>
                    <a:pt x="38469" y="12856"/>
                  </a:moveTo>
                  <a:cubicBezTo>
                    <a:pt x="62015" y="1395"/>
                    <a:pt x="83506" y="-3507"/>
                    <a:pt x="86823" y="2728"/>
                  </a:cubicBezTo>
                  <a:cubicBezTo>
                    <a:pt x="90032" y="8891"/>
                    <a:pt x="73590" y="23956"/>
                    <a:pt x="49503" y="35669"/>
                  </a:cubicBezTo>
                  <a:cubicBezTo>
                    <a:pt x="25668" y="47526"/>
                    <a:pt x="2303" y="50374"/>
                    <a:pt x="175" y="43562"/>
                  </a:cubicBezTo>
                  <a:cubicBezTo>
                    <a:pt x="-1916" y="36967"/>
                    <a:pt x="14923" y="24569"/>
                    <a:pt x="38469" y="1285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2" name="Freeform 521">
              <a:extLst>
                <a:ext uri="{FF2B5EF4-FFF2-40B4-BE49-F238E27FC236}">
                  <a16:creationId xmlns:a16="http://schemas.microsoft.com/office/drawing/2014/main" id="{FDCD60AB-24FB-57CF-EA03-575C0B806A87}"/>
                </a:ext>
              </a:extLst>
            </p:cNvPr>
            <p:cNvSpPr/>
            <p:nvPr/>
          </p:nvSpPr>
          <p:spPr>
            <a:xfrm>
              <a:off x="3210446" y="-3158027"/>
              <a:ext cx="135118" cy="101082"/>
            </a:xfrm>
            <a:custGeom>
              <a:avLst/>
              <a:gdLst>
                <a:gd name="connsiteX0" fmla="*/ 135118 w 135118"/>
                <a:gd name="connsiteY0" fmla="*/ 38915 h 101082"/>
                <a:gd name="connsiteX1" fmla="*/ 26403 w 135118"/>
                <a:gd name="connsiteY1" fmla="*/ 99967 h 101082"/>
                <a:gd name="connsiteX2" fmla="*/ 7580 w 135118"/>
                <a:gd name="connsiteY2" fmla="*/ 1613 h 101082"/>
                <a:gd name="connsiteX3" fmla="*/ 135118 w 135118"/>
                <a:gd name="connsiteY3" fmla="*/ 38915 h 101082"/>
              </a:gdLst>
              <a:ahLst/>
              <a:cxnLst>
                <a:cxn ang="0">
                  <a:pos x="connsiteX0" y="connsiteY0"/>
                </a:cxn>
                <a:cxn ang="0">
                  <a:pos x="connsiteX1" y="connsiteY1"/>
                </a:cxn>
                <a:cxn ang="0">
                  <a:pos x="connsiteX2" y="connsiteY2"/>
                </a:cxn>
                <a:cxn ang="0">
                  <a:pos x="connsiteX3" y="connsiteY3"/>
                </a:cxn>
              </a:cxnLst>
              <a:rect l="l" t="t" r="r" b="b"/>
              <a:pathLst>
                <a:path w="135118" h="101082">
                  <a:moveTo>
                    <a:pt x="135118" y="38915"/>
                  </a:moveTo>
                  <a:cubicBezTo>
                    <a:pt x="135118" y="38915"/>
                    <a:pt x="51283" y="110815"/>
                    <a:pt x="26403" y="99967"/>
                  </a:cubicBezTo>
                  <a:cubicBezTo>
                    <a:pt x="1559" y="89083"/>
                    <a:pt x="-8033" y="12642"/>
                    <a:pt x="7580" y="1613"/>
                  </a:cubicBezTo>
                  <a:cubicBezTo>
                    <a:pt x="23194" y="-9379"/>
                    <a:pt x="108111" y="39420"/>
                    <a:pt x="135118" y="38915"/>
                  </a:cubicBezTo>
                </a:path>
              </a:pathLst>
            </a:custGeom>
            <a:solidFill>
              <a:srgbClr val="2D3A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3" name="Freeform 522">
              <a:extLst>
                <a:ext uri="{FF2B5EF4-FFF2-40B4-BE49-F238E27FC236}">
                  <a16:creationId xmlns:a16="http://schemas.microsoft.com/office/drawing/2014/main" id="{6A784848-C7E1-AD00-02EB-475E69645592}"/>
                </a:ext>
              </a:extLst>
            </p:cNvPr>
            <p:cNvSpPr/>
            <p:nvPr/>
          </p:nvSpPr>
          <p:spPr>
            <a:xfrm>
              <a:off x="3333122" y="-3508329"/>
              <a:ext cx="554970" cy="390875"/>
            </a:xfrm>
            <a:custGeom>
              <a:avLst/>
              <a:gdLst>
                <a:gd name="connsiteX0" fmla="*/ 2417 w 554970"/>
                <a:gd name="connsiteY0" fmla="*/ 286936 h 390875"/>
                <a:gd name="connsiteX1" fmla="*/ 274692 w 554970"/>
                <a:gd name="connsiteY1" fmla="*/ 139819 h 390875"/>
                <a:gd name="connsiteX2" fmla="*/ 454298 w 554970"/>
                <a:gd name="connsiteY2" fmla="*/ 667 h 390875"/>
                <a:gd name="connsiteX3" fmla="*/ 542532 w 554970"/>
                <a:gd name="connsiteY3" fmla="*/ 147496 h 390875"/>
                <a:gd name="connsiteX4" fmla="*/ 102767 w 554970"/>
                <a:gd name="connsiteY4" fmla="*/ 390876 h 390875"/>
                <a:gd name="connsiteX5" fmla="*/ 2417 w 554970"/>
                <a:gd name="connsiteY5" fmla="*/ 286936 h 39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4970" h="390875">
                  <a:moveTo>
                    <a:pt x="2417" y="286936"/>
                  </a:moveTo>
                  <a:cubicBezTo>
                    <a:pt x="2417" y="286936"/>
                    <a:pt x="224247" y="203178"/>
                    <a:pt x="274692" y="139819"/>
                  </a:cubicBezTo>
                  <a:cubicBezTo>
                    <a:pt x="325101" y="76496"/>
                    <a:pt x="404357" y="6217"/>
                    <a:pt x="454298" y="667"/>
                  </a:cubicBezTo>
                  <a:cubicBezTo>
                    <a:pt x="504202" y="-4955"/>
                    <a:pt x="586342" y="23337"/>
                    <a:pt x="542532" y="147496"/>
                  </a:cubicBezTo>
                  <a:cubicBezTo>
                    <a:pt x="498721" y="271690"/>
                    <a:pt x="197456" y="364891"/>
                    <a:pt x="102767" y="390876"/>
                  </a:cubicBezTo>
                  <a:cubicBezTo>
                    <a:pt x="102767" y="390876"/>
                    <a:pt x="-18460" y="379992"/>
                    <a:pt x="2417" y="286936"/>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4" name="Freeform 523">
              <a:extLst>
                <a:ext uri="{FF2B5EF4-FFF2-40B4-BE49-F238E27FC236}">
                  <a16:creationId xmlns:a16="http://schemas.microsoft.com/office/drawing/2014/main" id="{109894F5-490B-46C0-A382-7D9FF0C651B5}"/>
                </a:ext>
              </a:extLst>
            </p:cNvPr>
            <p:cNvSpPr/>
            <p:nvPr/>
          </p:nvSpPr>
          <p:spPr>
            <a:xfrm>
              <a:off x="3333122" y="-3231665"/>
              <a:ext cx="143368" cy="114211"/>
            </a:xfrm>
            <a:custGeom>
              <a:avLst/>
              <a:gdLst>
                <a:gd name="connsiteX0" fmla="*/ 2417 w 143368"/>
                <a:gd name="connsiteY0" fmla="*/ 10271 h 114211"/>
                <a:gd name="connsiteX1" fmla="*/ 28451 w 143368"/>
                <a:gd name="connsiteY1" fmla="*/ 0 h 114211"/>
                <a:gd name="connsiteX2" fmla="*/ 143368 w 143368"/>
                <a:gd name="connsiteY2" fmla="*/ 102499 h 114211"/>
                <a:gd name="connsiteX3" fmla="*/ 102767 w 143368"/>
                <a:gd name="connsiteY3" fmla="*/ 114212 h 114211"/>
                <a:gd name="connsiteX4" fmla="*/ 2417 w 143368"/>
                <a:gd name="connsiteY4" fmla="*/ 10271 h 114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68" h="114211">
                  <a:moveTo>
                    <a:pt x="2417" y="10271"/>
                  </a:moveTo>
                  <a:cubicBezTo>
                    <a:pt x="2417" y="10271"/>
                    <a:pt x="12369" y="6487"/>
                    <a:pt x="28451" y="0"/>
                  </a:cubicBezTo>
                  <a:cubicBezTo>
                    <a:pt x="37502" y="67035"/>
                    <a:pt x="84413" y="94786"/>
                    <a:pt x="143368" y="102499"/>
                  </a:cubicBezTo>
                  <a:cubicBezTo>
                    <a:pt x="127575" y="107256"/>
                    <a:pt x="113729" y="111184"/>
                    <a:pt x="102767" y="114212"/>
                  </a:cubicBezTo>
                  <a:cubicBezTo>
                    <a:pt x="102767" y="114212"/>
                    <a:pt x="-18460" y="103328"/>
                    <a:pt x="2417" y="10271"/>
                  </a:cubicBezTo>
                </a:path>
              </a:pathLst>
            </a:custGeom>
            <a:solidFill>
              <a:srgbClr val="6F78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5" name="Freeform 524">
              <a:extLst>
                <a:ext uri="{FF2B5EF4-FFF2-40B4-BE49-F238E27FC236}">
                  <a16:creationId xmlns:a16="http://schemas.microsoft.com/office/drawing/2014/main" id="{A87B22DA-C2AA-B3CB-4FA5-7953BD4DDADA}"/>
                </a:ext>
              </a:extLst>
            </p:cNvPr>
            <p:cNvSpPr/>
            <p:nvPr/>
          </p:nvSpPr>
          <p:spPr>
            <a:xfrm>
              <a:off x="2811094" y="-3486952"/>
              <a:ext cx="802540" cy="391663"/>
            </a:xfrm>
            <a:custGeom>
              <a:avLst/>
              <a:gdLst>
                <a:gd name="connsiteX0" fmla="*/ 789509 w 802540"/>
                <a:gd name="connsiteY0" fmla="*/ 223427 h 391663"/>
                <a:gd name="connsiteX1" fmla="*/ 387064 w 802540"/>
                <a:gd name="connsiteY1" fmla="*/ 122334 h 391663"/>
                <a:gd name="connsiteX2" fmla="*/ 107614 w 802540"/>
                <a:gd name="connsiteY2" fmla="*/ 878 h 391663"/>
                <a:gd name="connsiteX3" fmla="*/ 41591 w 802540"/>
                <a:gd name="connsiteY3" fmla="*/ 220832 h 391663"/>
                <a:gd name="connsiteX4" fmla="*/ 693558 w 802540"/>
                <a:gd name="connsiteY4" fmla="*/ 391663 h 391663"/>
                <a:gd name="connsiteX5" fmla="*/ 789509 w 802540"/>
                <a:gd name="connsiteY5" fmla="*/ 223427 h 391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2540" h="391663">
                  <a:moveTo>
                    <a:pt x="789509" y="223427"/>
                  </a:moveTo>
                  <a:cubicBezTo>
                    <a:pt x="789509" y="223427"/>
                    <a:pt x="473604" y="187999"/>
                    <a:pt x="387064" y="122334"/>
                  </a:cubicBezTo>
                  <a:cubicBezTo>
                    <a:pt x="300525" y="56704"/>
                    <a:pt x="174357" y="-8348"/>
                    <a:pt x="107614" y="878"/>
                  </a:cubicBezTo>
                  <a:cubicBezTo>
                    <a:pt x="40906" y="10068"/>
                    <a:pt x="-56451" y="73968"/>
                    <a:pt x="41591" y="220832"/>
                  </a:cubicBezTo>
                  <a:cubicBezTo>
                    <a:pt x="139669" y="367696"/>
                    <a:pt x="561946" y="389212"/>
                    <a:pt x="693558" y="391663"/>
                  </a:cubicBezTo>
                  <a:cubicBezTo>
                    <a:pt x="693558" y="391663"/>
                    <a:pt x="847418" y="337459"/>
                    <a:pt x="789509" y="223427"/>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6" name="Freeform 525">
              <a:extLst>
                <a:ext uri="{FF2B5EF4-FFF2-40B4-BE49-F238E27FC236}">
                  <a16:creationId xmlns:a16="http://schemas.microsoft.com/office/drawing/2014/main" id="{8C1ACAD7-3161-B329-0E20-7D251D78C498}"/>
                </a:ext>
              </a:extLst>
            </p:cNvPr>
            <p:cNvSpPr/>
            <p:nvPr/>
          </p:nvSpPr>
          <p:spPr>
            <a:xfrm>
              <a:off x="3448041" y="-3268210"/>
              <a:ext cx="165593" cy="172921"/>
            </a:xfrm>
            <a:custGeom>
              <a:avLst/>
              <a:gdLst>
                <a:gd name="connsiteX0" fmla="*/ 152562 w 165593"/>
                <a:gd name="connsiteY0" fmla="*/ 4685 h 172921"/>
                <a:gd name="connsiteX1" fmla="*/ 115350 w 165593"/>
                <a:gd name="connsiteY1" fmla="*/ 0 h 172921"/>
                <a:gd name="connsiteX2" fmla="*/ 0 w 165593"/>
                <a:gd name="connsiteY2" fmla="*/ 171119 h 172921"/>
                <a:gd name="connsiteX3" fmla="*/ 56611 w 165593"/>
                <a:gd name="connsiteY3" fmla="*/ 172921 h 172921"/>
                <a:gd name="connsiteX4" fmla="*/ 152562 w 165593"/>
                <a:gd name="connsiteY4" fmla="*/ 4685 h 172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93" h="172921">
                  <a:moveTo>
                    <a:pt x="152562" y="4685"/>
                  </a:moveTo>
                  <a:cubicBezTo>
                    <a:pt x="152562" y="4685"/>
                    <a:pt x="138391" y="3063"/>
                    <a:pt x="115350" y="0"/>
                  </a:cubicBezTo>
                  <a:cubicBezTo>
                    <a:pt x="125807" y="90065"/>
                    <a:pt x="74027" y="141602"/>
                    <a:pt x="0" y="171119"/>
                  </a:cubicBezTo>
                  <a:cubicBezTo>
                    <a:pt x="22068" y="172056"/>
                    <a:pt x="41359" y="172597"/>
                    <a:pt x="56611" y="172921"/>
                  </a:cubicBezTo>
                  <a:cubicBezTo>
                    <a:pt x="56611" y="172921"/>
                    <a:pt x="210471" y="118717"/>
                    <a:pt x="152562" y="4685"/>
                  </a:cubicBezTo>
                </a:path>
              </a:pathLst>
            </a:custGeom>
            <a:solidFill>
              <a:srgbClr val="6F78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7" name="Freeform 526">
              <a:extLst>
                <a:ext uri="{FF2B5EF4-FFF2-40B4-BE49-F238E27FC236}">
                  <a16:creationId xmlns:a16="http://schemas.microsoft.com/office/drawing/2014/main" id="{7DF48F00-627A-8F74-35D0-9E5F150D2DA4}"/>
                </a:ext>
              </a:extLst>
            </p:cNvPr>
            <p:cNvSpPr/>
            <p:nvPr/>
          </p:nvSpPr>
          <p:spPr>
            <a:xfrm>
              <a:off x="2810786" y="-4176216"/>
              <a:ext cx="880209" cy="842023"/>
            </a:xfrm>
            <a:custGeom>
              <a:avLst/>
              <a:gdLst>
                <a:gd name="connsiteX0" fmla="*/ 874409 w 880209"/>
                <a:gd name="connsiteY0" fmla="*/ 204174 h 842023"/>
                <a:gd name="connsiteX1" fmla="*/ 420293 w 880209"/>
                <a:gd name="connsiteY1" fmla="*/ 41164 h 842023"/>
                <a:gd name="connsiteX2" fmla="*/ 208632 w 880209"/>
                <a:gd name="connsiteY2" fmla="*/ 249873 h 842023"/>
                <a:gd name="connsiteX3" fmla="*/ 0 w 880209"/>
                <a:gd name="connsiteY3" fmla="*/ 689493 h 842023"/>
                <a:gd name="connsiteX4" fmla="*/ 215015 w 880209"/>
                <a:gd name="connsiteY4" fmla="*/ 732525 h 842023"/>
                <a:gd name="connsiteX5" fmla="*/ 548588 w 880209"/>
                <a:gd name="connsiteY5" fmla="*/ 838700 h 842023"/>
                <a:gd name="connsiteX6" fmla="*/ 858580 w 880209"/>
                <a:gd name="connsiteY6" fmla="*/ 744815 h 842023"/>
                <a:gd name="connsiteX7" fmla="*/ 823027 w 880209"/>
                <a:gd name="connsiteY7" fmla="*/ 372483 h 842023"/>
                <a:gd name="connsiteX8" fmla="*/ 874409 w 880209"/>
                <a:gd name="connsiteY8" fmla="*/ 204174 h 842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80209" h="842023">
                  <a:moveTo>
                    <a:pt x="874409" y="204174"/>
                  </a:moveTo>
                  <a:cubicBezTo>
                    <a:pt x="920528" y="135806"/>
                    <a:pt x="684455" y="-92366"/>
                    <a:pt x="420293" y="41164"/>
                  </a:cubicBezTo>
                  <a:cubicBezTo>
                    <a:pt x="420293" y="41164"/>
                    <a:pt x="284643" y="104198"/>
                    <a:pt x="208632" y="249873"/>
                  </a:cubicBezTo>
                  <a:cubicBezTo>
                    <a:pt x="132550" y="395548"/>
                    <a:pt x="130170" y="637667"/>
                    <a:pt x="0" y="689493"/>
                  </a:cubicBezTo>
                  <a:cubicBezTo>
                    <a:pt x="0" y="689493"/>
                    <a:pt x="60578" y="740815"/>
                    <a:pt x="215015" y="732525"/>
                  </a:cubicBezTo>
                  <a:cubicBezTo>
                    <a:pt x="291205" y="728417"/>
                    <a:pt x="461724" y="830303"/>
                    <a:pt x="548588" y="838700"/>
                  </a:cubicBezTo>
                  <a:cubicBezTo>
                    <a:pt x="802365" y="863135"/>
                    <a:pt x="858580" y="744815"/>
                    <a:pt x="858580" y="744815"/>
                  </a:cubicBezTo>
                  <a:cubicBezTo>
                    <a:pt x="858580" y="744815"/>
                    <a:pt x="794685" y="548143"/>
                    <a:pt x="823027" y="372483"/>
                  </a:cubicBezTo>
                  <a:cubicBezTo>
                    <a:pt x="823027" y="372483"/>
                    <a:pt x="832582" y="266128"/>
                    <a:pt x="874409" y="204174"/>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8" name="Freeform 527">
              <a:extLst>
                <a:ext uri="{FF2B5EF4-FFF2-40B4-BE49-F238E27FC236}">
                  <a16:creationId xmlns:a16="http://schemas.microsoft.com/office/drawing/2014/main" id="{36136FE1-521D-B824-EEF6-CEE1D052FFA9}"/>
                </a:ext>
              </a:extLst>
            </p:cNvPr>
            <p:cNvSpPr/>
            <p:nvPr/>
          </p:nvSpPr>
          <p:spPr>
            <a:xfrm>
              <a:off x="3621950" y="-3972304"/>
              <a:ext cx="63244" cy="377936"/>
            </a:xfrm>
            <a:custGeom>
              <a:avLst/>
              <a:gdLst>
                <a:gd name="connsiteX0" fmla="*/ 16189 w 63244"/>
                <a:gd name="connsiteY0" fmla="*/ 185257 h 377936"/>
                <a:gd name="connsiteX1" fmla="*/ 12547 w 63244"/>
                <a:gd name="connsiteY1" fmla="*/ 377929 h 377936"/>
                <a:gd name="connsiteX2" fmla="*/ 4290 w 63244"/>
                <a:gd name="connsiteY2" fmla="*/ 183996 h 377936"/>
                <a:gd name="connsiteX3" fmla="*/ 63245 w 63244"/>
                <a:gd name="connsiteY3" fmla="*/ 262 h 377936"/>
                <a:gd name="connsiteX4" fmla="*/ 16189 w 63244"/>
                <a:gd name="connsiteY4" fmla="*/ 185257 h 377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4" h="377936">
                  <a:moveTo>
                    <a:pt x="16189" y="185257"/>
                  </a:moveTo>
                  <a:cubicBezTo>
                    <a:pt x="4290" y="291180"/>
                    <a:pt x="15576" y="377641"/>
                    <a:pt x="12547" y="377929"/>
                  </a:cubicBezTo>
                  <a:cubicBezTo>
                    <a:pt x="9122" y="378866"/>
                    <a:pt x="-7790" y="291648"/>
                    <a:pt x="4290" y="183996"/>
                  </a:cubicBezTo>
                  <a:cubicBezTo>
                    <a:pt x="12511" y="75695"/>
                    <a:pt x="56214" y="-5216"/>
                    <a:pt x="63245" y="262"/>
                  </a:cubicBezTo>
                  <a:cubicBezTo>
                    <a:pt x="61334" y="-494"/>
                    <a:pt x="24591" y="78146"/>
                    <a:pt x="16189" y="185257"/>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9" name="Freeform 528">
              <a:extLst>
                <a:ext uri="{FF2B5EF4-FFF2-40B4-BE49-F238E27FC236}">
                  <a16:creationId xmlns:a16="http://schemas.microsoft.com/office/drawing/2014/main" id="{E9B5D2D3-5F7F-47B8-C2BB-1B6DB3DEB06A}"/>
                </a:ext>
              </a:extLst>
            </p:cNvPr>
            <p:cNvSpPr/>
            <p:nvPr/>
          </p:nvSpPr>
          <p:spPr>
            <a:xfrm>
              <a:off x="3326164" y="-4118450"/>
              <a:ext cx="225510" cy="226286"/>
            </a:xfrm>
            <a:custGeom>
              <a:avLst/>
              <a:gdLst>
                <a:gd name="connsiteX0" fmla="*/ 0 w 225510"/>
                <a:gd name="connsiteY0" fmla="*/ 9239 h 226286"/>
                <a:gd name="connsiteX1" fmla="*/ 111420 w 225510"/>
                <a:gd name="connsiteY1" fmla="*/ 222742 h 226286"/>
                <a:gd name="connsiteX2" fmla="*/ 222010 w 225510"/>
                <a:gd name="connsiteY2" fmla="*/ 56416 h 226286"/>
                <a:gd name="connsiteX3" fmla="*/ 0 w 225510"/>
                <a:gd name="connsiteY3" fmla="*/ 9239 h 226286"/>
              </a:gdLst>
              <a:ahLst/>
              <a:cxnLst>
                <a:cxn ang="0">
                  <a:pos x="connsiteX0" y="connsiteY0"/>
                </a:cxn>
                <a:cxn ang="0">
                  <a:pos x="connsiteX1" y="connsiteY1"/>
                </a:cxn>
                <a:cxn ang="0">
                  <a:pos x="connsiteX2" y="connsiteY2"/>
                </a:cxn>
                <a:cxn ang="0">
                  <a:pos x="connsiteX3" y="connsiteY3"/>
                </a:cxn>
              </a:cxnLst>
              <a:rect l="l" t="t" r="r" b="b"/>
              <a:pathLst>
                <a:path w="225510" h="226286">
                  <a:moveTo>
                    <a:pt x="0" y="9239"/>
                  </a:moveTo>
                  <a:cubicBezTo>
                    <a:pt x="0" y="9239"/>
                    <a:pt x="35950" y="198703"/>
                    <a:pt x="111420" y="222742"/>
                  </a:cubicBezTo>
                  <a:cubicBezTo>
                    <a:pt x="186925" y="246781"/>
                    <a:pt x="239931" y="143814"/>
                    <a:pt x="222010" y="56416"/>
                  </a:cubicBezTo>
                  <a:cubicBezTo>
                    <a:pt x="204161" y="-30982"/>
                    <a:pt x="0" y="9239"/>
                    <a:pt x="0" y="9239"/>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0" name="Freeform 529">
              <a:extLst>
                <a:ext uri="{FF2B5EF4-FFF2-40B4-BE49-F238E27FC236}">
                  <a16:creationId xmlns:a16="http://schemas.microsoft.com/office/drawing/2014/main" id="{B54021AA-F7E8-3EAB-68CB-EE708ABC234E}"/>
                </a:ext>
              </a:extLst>
            </p:cNvPr>
            <p:cNvSpPr/>
            <p:nvPr/>
          </p:nvSpPr>
          <p:spPr>
            <a:xfrm>
              <a:off x="3306621" y="-4135461"/>
              <a:ext cx="261713" cy="259938"/>
            </a:xfrm>
            <a:custGeom>
              <a:avLst/>
              <a:gdLst>
                <a:gd name="connsiteX0" fmla="*/ 16262 w 261713"/>
                <a:gd name="connsiteY0" fmla="*/ 9924 h 259938"/>
                <a:gd name="connsiteX1" fmla="*/ 0 w 261713"/>
                <a:gd name="connsiteY1" fmla="*/ 13131 h 259938"/>
                <a:gd name="connsiteX2" fmla="*/ 3065 w 261713"/>
                <a:gd name="connsiteY2" fmla="*/ 29422 h 259938"/>
                <a:gd name="connsiteX3" fmla="*/ 125915 w 261713"/>
                <a:gd name="connsiteY3" fmla="*/ 255647 h 259938"/>
                <a:gd name="connsiteX4" fmla="*/ 211733 w 261713"/>
                <a:gd name="connsiteY4" fmla="*/ 236293 h 259938"/>
                <a:gd name="connsiteX5" fmla="*/ 257960 w 261713"/>
                <a:gd name="connsiteY5" fmla="*/ 70111 h 259938"/>
                <a:gd name="connsiteX6" fmla="*/ 16262 w 261713"/>
                <a:gd name="connsiteY6" fmla="*/ 9924 h 259938"/>
                <a:gd name="connsiteX7" fmla="*/ 225183 w 261713"/>
                <a:gd name="connsiteY7" fmla="*/ 76742 h 259938"/>
                <a:gd name="connsiteX8" fmla="*/ 189413 w 261713"/>
                <a:gd name="connsiteY8" fmla="*/ 211425 h 259938"/>
                <a:gd name="connsiteX9" fmla="*/ 136047 w 261713"/>
                <a:gd name="connsiteY9" fmla="*/ 223859 h 259938"/>
                <a:gd name="connsiteX10" fmla="*/ 39520 w 261713"/>
                <a:gd name="connsiteY10" fmla="*/ 39801 h 259938"/>
                <a:gd name="connsiteX11" fmla="*/ 225183 w 261713"/>
                <a:gd name="connsiteY11" fmla="*/ 76742 h 2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1713" h="259938">
                  <a:moveTo>
                    <a:pt x="16262" y="9924"/>
                  </a:moveTo>
                  <a:lnTo>
                    <a:pt x="0" y="13131"/>
                  </a:lnTo>
                  <a:lnTo>
                    <a:pt x="3065" y="29422"/>
                  </a:lnTo>
                  <a:cubicBezTo>
                    <a:pt x="6959" y="49784"/>
                    <a:pt x="43270" y="229337"/>
                    <a:pt x="125915" y="255647"/>
                  </a:cubicBezTo>
                  <a:cubicBezTo>
                    <a:pt x="156492" y="265341"/>
                    <a:pt x="186961" y="258494"/>
                    <a:pt x="211733" y="236293"/>
                  </a:cubicBezTo>
                  <a:cubicBezTo>
                    <a:pt x="251001" y="201009"/>
                    <a:pt x="270436" y="131127"/>
                    <a:pt x="257960" y="70111"/>
                  </a:cubicBezTo>
                  <a:cubicBezTo>
                    <a:pt x="237335" y="-30658"/>
                    <a:pt x="38871" y="5455"/>
                    <a:pt x="16262" y="9924"/>
                  </a:cubicBezTo>
                  <a:close/>
                  <a:moveTo>
                    <a:pt x="225183" y="76742"/>
                  </a:moveTo>
                  <a:cubicBezTo>
                    <a:pt x="235315" y="126190"/>
                    <a:pt x="219918" y="184107"/>
                    <a:pt x="189413" y="211425"/>
                  </a:cubicBezTo>
                  <a:cubicBezTo>
                    <a:pt x="173367" y="225805"/>
                    <a:pt x="155411" y="230022"/>
                    <a:pt x="136047" y="223859"/>
                  </a:cubicBezTo>
                  <a:cubicBezTo>
                    <a:pt x="87008" y="208254"/>
                    <a:pt x="52645" y="97646"/>
                    <a:pt x="39520" y="39801"/>
                  </a:cubicBezTo>
                  <a:cubicBezTo>
                    <a:pt x="97970" y="31007"/>
                    <a:pt x="214510" y="24412"/>
                    <a:pt x="225183" y="76742"/>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1" name="Freeform 530">
              <a:extLst>
                <a:ext uri="{FF2B5EF4-FFF2-40B4-BE49-F238E27FC236}">
                  <a16:creationId xmlns:a16="http://schemas.microsoft.com/office/drawing/2014/main" id="{C18CD8BE-AB81-3E34-2325-EE3CC910C8B4}"/>
                </a:ext>
              </a:extLst>
            </p:cNvPr>
            <p:cNvSpPr/>
            <p:nvPr/>
          </p:nvSpPr>
          <p:spPr>
            <a:xfrm>
              <a:off x="2943840" y="-3722030"/>
              <a:ext cx="112537" cy="440779"/>
            </a:xfrm>
            <a:custGeom>
              <a:avLst/>
              <a:gdLst>
                <a:gd name="connsiteX0" fmla="*/ 31190 w 112537"/>
                <a:gd name="connsiteY0" fmla="*/ 349375 h 440779"/>
                <a:gd name="connsiteX1" fmla="*/ 43774 w 112537"/>
                <a:gd name="connsiteY1" fmla="*/ 138539 h 440779"/>
                <a:gd name="connsiteX2" fmla="*/ 112537 w 112537"/>
                <a:gd name="connsiteY2" fmla="*/ 11172 h 440779"/>
                <a:gd name="connsiteX3" fmla="*/ 94616 w 112537"/>
                <a:gd name="connsiteY3" fmla="*/ 0 h 440779"/>
                <a:gd name="connsiteX4" fmla="*/ 21707 w 112537"/>
                <a:gd name="connsiteY4" fmla="*/ 129277 h 440779"/>
                <a:gd name="connsiteX5" fmla="*/ 14459 w 112537"/>
                <a:gd name="connsiteY5" fmla="*/ 351609 h 440779"/>
                <a:gd name="connsiteX6" fmla="*/ 36382 w 112537"/>
                <a:gd name="connsiteY6" fmla="*/ 440773 h 440779"/>
                <a:gd name="connsiteX7" fmla="*/ 31190 w 112537"/>
                <a:gd name="connsiteY7" fmla="*/ 349375 h 440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537" h="440779">
                  <a:moveTo>
                    <a:pt x="31190" y="349375"/>
                  </a:moveTo>
                  <a:cubicBezTo>
                    <a:pt x="30036" y="293368"/>
                    <a:pt x="5805" y="214512"/>
                    <a:pt x="43774" y="138539"/>
                  </a:cubicBezTo>
                  <a:cubicBezTo>
                    <a:pt x="65842" y="91146"/>
                    <a:pt x="89929" y="48150"/>
                    <a:pt x="112537" y="11172"/>
                  </a:cubicBezTo>
                  <a:lnTo>
                    <a:pt x="94616" y="0"/>
                  </a:lnTo>
                  <a:cubicBezTo>
                    <a:pt x="70205" y="36617"/>
                    <a:pt x="44676" y="80082"/>
                    <a:pt x="21707" y="129277"/>
                  </a:cubicBezTo>
                  <a:cubicBezTo>
                    <a:pt x="-19219" y="213431"/>
                    <a:pt x="9339" y="298486"/>
                    <a:pt x="14459" y="351609"/>
                  </a:cubicBezTo>
                  <a:cubicBezTo>
                    <a:pt x="24303" y="407400"/>
                    <a:pt x="33209" y="441314"/>
                    <a:pt x="36382" y="440773"/>
                  </a:cubicBezTo>
                  <a:cubicBezTo>
                    <a:pt x="39700" y="440232"/>
                    <a:pt x="36707" y="405381"/>
                    <a:pt x="31190" y="34937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2" name="Freeform 531">
              <a:extLst>
                <a:ext uri="{FF2B5EF4-FFF2-40B4-BE49-F238E27FC236}">
                  <a16:creationId xmlns:a16="http://schemas.microsoft.com/office/drawing/2014/main" id="{62796C64-EDF6-1C13-C323-D0FBD500B2C7}"/>
                </a:ext>
              </a:extLst>
            </p:cNvPr>
            <p:cNvSpPr/>
            <p:nvPr/>
          </p:nvSpPr>
          <p:spPr>
            <a:xfrm>
              <a:off x="2920925" y="-3311017"/>
              <a:ext cx="129455" cy="173355"/>
            </a:xfrm>
            <a:custGeom>
              <a:avLst/>
              <a:gdLst>
                <a:gd name="connsiteX0" fmla="*/ 125465 w 129455"/>
                <a:gd name="connsiteY0" fmla="*/ 70810 h 173355"/>
                <a:gd name="connsiteX1" fmla="*/ 42495 w 129455"/>
                <a:gd name="connsiteY1" fmla="*/ 1468 h 173355"/>
                <a:gd name="connsiteX2" fmla="*/ 3949 w 129455"/>
                <a:gd name="connsiteY2" fmla="*/ 102525 h 173355"/>
                <a:gd name="connsiteX3" fmla="*/ 86991 w 129455"/>
                <a:gd name="connsiteY3" fmla="*/ 171867 h 173355"/>
                <a:gd name="connsiteX4" fmla="*/ 125465 w 129455"/>
                <a:gd name="connsiteY4" fmla="*/ 70810 h 173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55" h="173355">
                  <a:moveTo>
                    <a:pt x="125465" y="70810"/>
                  </a:moveTo>
                  <a:cubicBezTo>
                    <a:pt x="113205" y="23777"/>
                    <a:pt x="76065" y="-7254"/>
                    <a:pt x="42495" y="1468"/>
                  </a:cubicBezTo>
                  <a:cubicBezTo>
                    <a:pt x="8925" y="10262"/>
                    <a:pt x="-8311" y="55493"/>
                    <a:pt x="3949" y="102525"/>
                  </a:cubicBezTo>
                  <a:cubicBezTo>
                    <a:pt x="16281" y="149594"/>
                    <a:pt x="53457" y="180661"/>
                    <a:pt x="86991" y="171867"/>
                  </a:cubicBezTo>
                  <a:cubicBezTo>
                    <a:pt x="120597" y="163181"/>
                    <a:pt x="137797" y="117950"/>
                    <a:pt x="125465" y="7081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3" name="Freeform 532">
              <a:extLst>
                <a:ext uri="{FF2B5EF4-FFF2-40B4-BE49-F238E27FC236}">
                  <a16:creationId xmlns:a16="http://schemas.microsoft.com/office/drawing/2014/main" id="{62C2A2B0-4A8F-0C9E-28BF-40CEE7DFF67A}"/>
                </a:ext>
              </a:extLst>
            </p:cNvPr>
            <p:cNvSpPr/>
            <p:nvPr/>
          </p:nvSpPr>
          <p:spPr>
            <a:xfrm>
              <a:off x="2944706" y="-3822763"/>
              <a:ext cx="198932" cy="174746"/>
            </a:xfrm>
            <a:custGeom>
              <a:avLst/>
              <a:gdLst>
                <a:gd name="connsiteX0" fmla="*/ 34652 w 198932"/>
                <a:gd name="connsiteY0" fmla="*/ 0 h 174746"/>
                <a:gd name="connsiteX1" fmla="*/ 0 w 198932"/>
                <a:gd name="connsiteY1" fmla="*/ 58818 h 174746"/>
                <a:gd name="connsiteX2" fmla="*/ 174521 w 198932"/>
                <a:gd name="connsiteY2" fmla="*/ 174651 h 174746"/>
                <a:gd name="connsiteX3" fmla="*/ 198933 w 198932"/>
                <a:gd name="connsiteY3" fmla="*/ 132376 h 174746"/>
                <a:gd name="connsiteX4" fmla="*/ 34652 w 198932"/>
                <a:gd name="connsiteY4" fmla="*/ 0 h 174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932" h="174746">
                  <a:moveTo>
                    <a:pt x="34652" y="0"/>
                  </a:moveTo>
                  <a:cubicBezTo>
                    <a:pt x="10637" y="34671"/>
                    <a:pt x="0" y="58818"/>
                    <a:pt x="0" y="58818"/>
                  </a:cubicBezTo>
                  <a:cubicBezTo>
                    <a:pt x="93138" y="182364"/>
                    <a:pt x="174521" y="174651"/>
                    <a:pt x="174521" y="174651"/>
                  </a:cubicBezTo>
                  <a:cubicBezTo>
                    <a:pt x="179930" y="162290"/>
                    <a:pt x="188440" y="147909"/>
                    <a:pt x="198933" y="132376"/>
                  </a:cubicBezTo>
                  <a:cubicBezTo>
                    <a:pt x="131540" y="111329"/>
                    <a:pt x="72513" y="70963"/>
                    <a:pt x="34652" y="0"/>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4" name="Freeform 533">
              <a:extLst>
                <a:ext uri="{FF2B5EF4-FFF2-40B4-BE49-F238E27FC236}">
                  <a16:creationId xmlns:a16="http://schemas.microsoft.com/office/drawing/2014/main" id="{D713ECD6-C6E3-C3A8-C1C5-D6BBB6954E87}"/>
                </a:ext>
              </a:extLst>
            </p:cNvPr>
            <p:cNvSpPr/>
            <p:nvPr/>
          </p:nvSpPr>
          <p:spPr>
            <a:xfrm>
              <a:off x="3118817" y="-3969276"/>
              <a:ext cx="191193" cy="321164"/>
            </a:xfrm>
            <a:custGeom>
              <a:avLst/>
              <a:gdLst>
                <a:gd name="connsiteX0" fmla="*/ 118644 w 191193"/>
                <a:gd name="connsiteY0" fmla="*/ 168209 h 321164"/>
                <a:gd name="connsiteX1" fmla="*/ 410 w 191193"/>
                <a:gd name="connsiteY1" fmla="*/ 321164 h 321164"/>
                <a:gd name="connsiteX2" fmla="*/ 109450 w 191193"/>
                <a:gd name="connsiteY2" fmla="*/ 160605 h 321164"/>
                <a:gd name="connsiteX3" fmla="*/ 182720 w 191193"/>
                <a:gd name="connsiteY3" fmla="*/ 51042 h 321164"/>
                <a:gd name="connsiteX4" fmla="*/ 164835 w 191193"/>
                <a:gd name="connsiteY4" fmla="*/ 45 h 321164"/>
                <a:gd name="connsiteX5" fmla="*/ 191193 w 191193"/>
                <a:gd name="connsiteY5" fmla="*/ 51006 h 321164"/>
                <a:gd name="connsiteX6" fmla="*/ 118644 w 191193"/>
                <a:gd name="connsiteY6" fmla="*/ 168209 h 321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193" h="321164">
                  <a:moveTo>
                    <a:pt x="118644" y="168209"/>
                  </a:moveTo>
                  <a:cubicBezTo>
                    <a:pt x="47754" y="249084"/>
                    <a:pt x="1636" y="321200"/>
                    <a:pt x="410" y="321164"/>
                  </a:cubicBezTo>
                  <a:cubicBezTo>
                    <a:pt x="-4710" y="318930"/>
                    <a:pt x="38523" y="241299"/>
                    <a:pt x="109450" y="160605"/>
                  </a:cubicBezTo>
                  <a:cubicBezTo>
                    <a:pt x="141541" y="118870"/>
                    <a:pt x="181494" y="84055"/>
                    <a:pt x="182720" y="51042"/>
                  </a:cubicBezTo>
                  <a:cubicBezTo>
                    <a:pt x="181674" y="17525"/>
                    <a:pt x="162383" y="1090"/>
                    <a:pt x="164835" y="45"/>
                  </a:cubicBezTo>
                  <a:cubicBezTo>
                    <a:pt x="164438" y="-892"/>
                    <a:pt x="187227" y="12623"/>
                    <a:pt x="191193" y="51006"/>
                  </a:cubicBezTo>
                  <a:cubicBezTo>
                    <a:pt x="190580" y="91876"/>
                    <a:pt x="150195" y="126330"/>
                    <a:pt x="118644" y="168209"/>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5" name="Freeform 534">
              <a:extLst>
                <a:ext uri="{FF2B5EF4-FFF2-40B4-BE49-F238E27FC236}">
                  <a16:creationId xmlns:a16="http://schemas.microsoft.com/office/drawing/2014/main" id="{29B4A2CF-157A-228E-AA46-8A65499C03F5}"/>
                </a:ext>
              </a:extLst>
            </p:cNvPr>
            <p:cNvSpPr/>
            <p:nvPr/>
          </p:nvSpPr>
          <p:spPr>
            <a:xfrm>
              <a:off x="2944362" y="-3942204"/>
              <a:ext cx="147681" cy="178288"/>
            </a:xfrm>
            <a:custGeom>
              <a:avLst/>
              <a:gdLst>
                <a:gd name="connsiteX0" fmla="*/ 59875 w 147681"/>
                <a:gd name="connsiteY0" fmla="*/ 77562 h 178288"/>
                <a:gd name="connsiteX1" fmla="*/ 147569 w 147681"/>
                <a:gd name="connsiteY1" fmla="*/ 111 h 178288"/>
                <a:gd name="connsiteX2" fmla="*/ 69034 w 147681"/>
                <a:gd name="connsiteY2" fmla="*/ 85239 h 178288"/>
                <a:gd name="connsiteX3" fmla="*/ 343 w 147681"/>
                <a:gd name="connsiteY3" fmla="*/ 178259 h 178288"/>
                <a:gd name="connsiteX4" fmla="*/ 59875 w 147681"/>
                <a:gd name="connsiteY4" fmla="*/ 77562 h 1782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81" h="178288">
                  <a:moveTo>
                    <a:pt x="59875" y="77562"/>
                  </a:moveTo>
                  <a:cubicBezTo>
                    <a:pt x="101667" y="27394"/>
                    <a:pt x="146235" y="-2051"/>
                    <a:pt x="147569" y="111"/>
                  </a:cubicBezTo>
                  <a:cubicBezTo>
                    <a:pt x="150093" y="3283"/>
                    <a:pt x="109816" y="36296"/>
                    <a:pt x="69034" y="85239"/>
                  </a:cubicBezTo>
                  <a:cubicBezTo>
                    <a:pt x="27495" y="133677"/>
                    <a:pt x="3192" y="179628"/>
                    <a:pt x="343" y="178259"/>
                  </a:cubicBezTo>
                  <a:cubicBezTo>
                    <a:pt x="-2938" y="177177"/>
                    <a:pt x="17327" y="127190"/>
                    <a:pt x="59875" y="77562"/>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6" name="Freeform 535">
              <a:extLst>
                <a:ext uri="{FF2B5EF4-FFF2-40B4-BE49-F238E27FC236}">
                  <a16:creationId xmlns:a16="http://schemas.microsoft.com/office/drawing/2014/main" id="{47157993-6CB4-F67B-9873-D5DD296E2D33}"/>
                </a:ext>
              </a:extLst>
            </p:cNvPr>
            <p:cNvSpPr/>
            <p:nvPr/>
          </p:nvSpPr>
          <p:spPr>
            <a:xfrm>
              <a:off x="3807557" y="-4737871"/>
              <a:ext cx="168735" cy="357366"/>
            </a:xfrm>
            <a:custGeom>
              <a:avLst/>
              <a:gdLst>
                <a:gd name="connsiteX0" fmla="*/ 66980 w 168735"/>
                <a:gd name="connsiteY0" fmla="*/ 13848 h 357366"/>
                <a:gd name="connsiteX1" fmla="*/ 111007 w 168735"/>
                <a:gd name="connsiteY1" fmla="*/ 140494 h 357366"/>
                <a:gd name="connsiteX2" fmla="*/ 168736 w 168735"/>
                <a:gd name="connsiteY2" fmla="*/ 352375 h 357366"/>
                <a:gd name="connsiteX3" fmla="*/ 14984 w 168735"/>
                <a:gd name="connsiteY3" fmla="*/ 264797 h 357366"/>
                <a:gd name="connsiteX4" fmla="*/ 66980 w 168735"/>
                <a:gd name="connsiteY4" fmla="*/ 13848 h 3573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735" h="357366">
                  <a:moveTo>
                    <a:pt x="66980" y="13848"/>
                  </a:moveTo>
                  <a:cubicBezTo>
                    <a:pt x="66980" y="13848"/>
                    <a:pt x="107040" y="38644"/>
                    <a:pt x="111007" y="140494"/>
                  </a:cubicBezTo>
                  <a:cubicBezTo>
                    <a:pt x="115009" y="242308"/>
                    <a:pt x="115261" y="301522"/>
                    <a:pt x="168736" y="352375"/>
                  </a:cubicBezTo>
                  <a:cubicBezTo>
                    <a:pt x="168736" y="352375"/>
                    <a:pt x="25982" y="388811"/>
                    <a:pt x="14984" y="264797"/>
                  </a:cubicBezTo>
                  <a:cubicBezTo>
                    <a:pt x="3878" y="140854"/>
                    <a:pt x="-30449" y="-53620"/>
                    <a:pt x="66980" y="1384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7" name="Freeform 536">
              <a:extLst>
                <a:ext uri="{FF2B5EF4-FFF2-40B4-BE49-F238E27FC236}">
                  <a16:creationId xmlns:a16="http://schemas.microsoft.com/office/drawing/2014/main" id="{9C6B8A7A-39E2-DCB9-9C9F-C89E81E07264}"/>
                </a:ext>
              </a:extLst>
            </p:cNvPr>
            <p:cNvSpPr/>
            <p:nvPr/>
          </p:nvSpPr>
          <p:spPr>
            <a:xfrm>
              <a:off x="2977643" y="-4909637"/>
              <a:ext cx="919965" cy="913551"/>
            </a:xfrm>
            <a:custGeom>
              <a:avLst/>
              <a:gdLst>
                <a:gd name="connsiteX0" fmla="*/ 344 w 919965"/>
                <a:gd name="connsiteY0" fmla="*/ 474550 h 913551"/>
                <a:gd name="connsiteX1" fmla="*/ 497478 w 919965"/>
                <a:gd name="connsiteY1" fmla="*/ 913160 h 913551"/>
                <a:gd name="connsiteX2" fmla="*/ 919574 w 919965"/>
                <a:gd name="connsiteY2" fmla="*/ 436743 h 913551"/>
                <a:gd name="connsiteX3" fmla="*/ 442273 w 919965"/>
                <a:gd name="connsiteY3" fmla="*/ 403 h 913551"/>
                <a:gd name="connsiteX4" fmla="*/ 344 w 919965"/>
                <a:gd name="connsiteY4" fmla="*/ 474550 h 913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965" h="913551">
                  <a:moveTo>
                    <a:pt x="344" y="474550"/>
                  </a:moveTo>
                  <a:cubicBezTo>
                    <a:pt x="10188" y="726039"/>
                    <a:pt x="243593" y="923540"/>
                    <a:pt x="497478" y="913160"/>
                  </a:cubicBezTo>
                  <a:cubicBezTo>
                    <a:pt x="751183" y="902672"/>
                    <a:pt x="929454" y="688160"/>
                    <a:pt x="919574" y="436743"/>
                  </a:cubicBezTo>
                  <a:cubicBezTo>
                    <a:pt x="909766" y="185362"/>
                    <a:pt x="695978" y="-10085"/>
                    <a:pt x="442273" y="403"/>
                  </a:cubicBezTo>
                  <a:cubicBezTo>
                    <a:pt x="188424" y="10819"/>
                    <a:pt x="-9391" y="223096"/>
                    <a:pt x="344" y="47455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8" name="Freeform 537">
              <a:extLst>
                <a:ext uri="{FF2B5EF4-FFF2-40B4-BE49-F238E27FC236}">
                  <a16:creationId xmlns:a16="http://schemas.microsoft.com/office/drawing/2014/main" id="{1E841298-6D01-5079-C2D9-42173A43F835}"/>
                </a:ext>
              </a:extLst>
            </p:cNvPr>
            <p:cNvSpPr/>
            <p:nvPr/>
          </p:nvSpPr>
          <p:spPr>
            <a:xfrm>
              <a:off x="2894527" y="-4610275"/>
              <a:ext cx="194059" cy="424261"/>
            </a:xfrm>
            <a:custGeom>
              <a:avLst/>
              <a:gdLst>
                <a:gd name="connsiteX0" fmla="*/ 177319 w 194059"/>
                <a:gd name="connsiteY0" fmla="*/ 40216 h 424261"/>
                <a:gd name="connsiteX1" fmla="*/ 183485 w 194059"/>
                <a:gd name="connsiteY1" fmla="*/ 119613 h 424261"/>
                <a:gd name="connsiteX2" fmla="*/ 165528 w 194059"/>
                <a:gd name="connsiteY2" fmla="*/ 424262 h 424261"/>
                <a:gd name="connsiteX3" fmla="*/ 31320 w 194059"/>
                <a:gd name="connsiteY3" fmla="*/ 264892 h 424261"/>
                <a:gd name="connsiteX4" fmla="*/ 177319 w 194059"/>
                <a:gd name="connsiteY4" fmla="*/ 40216 h 424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059" h="424261">
                  <a:moveTo>
                    <a:pt x="177319" y="40216"/>
                  </a:moveTo>
                  <a:cubicBezTo>
                    <a:pt x="177319" y="40216"/>
                    <a:pt x="210457" y="21259"/>
                    <a:pt x="183485" y="119613"/>
                  </a:cubicBezTo>
                  <a:cubicBezTo>
                    <a:pt x="156550" y="217823"/>
                    <a:pt x="69289" y="217859"/>
                    <a:pt x="165528" y="424262"/>
                  </a:cubicBezTo>
                  <a:cubicBezTo>
                    <a:pt x="165528" y="424262"/>
                    <a:pt x="78628" y="380004"/>
                    <a:pt x="31320" y="264892"/>
                  </a:cubicBezTo>
                  <a:cubicBezTo>
                    <a:pt x="-71265" y="15168"/>
                    <a:pt x="104843" y="-53705"/>
                    <a:pt x="177319" y="4021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9" name="Freeform 538">
              <a:extLst>
                <a:ext uri="{FF2B5EF4-FFF2-40B4-BE49-F238E27FC236}">
                  <a16:creationId xmlns:a16="http://schemas.microsoft.com/office/drawing/2014/main" id="{29ACFDAF-8C91-9A94-352D-907F2B36328D}"/>
                </a:ext>
              </a:extLst>
            </p:cNvPr>
            <p:cNvSpPr/>
            <p:nvPr/>
          </p:nvSpPr>
          <p:spPr>
            <a:xfrm>
              <a:off x="2786627" y="-5034115"/>
              <a:ext cx="1208531" cy="530303"/>
            </a:xfrm>
            <a:custGeom>
              <a:avLst/>
              <a:gdLst>
                <a:gd name="connsiteX0" fmla="*/ 834818 w 1208531"/>
                <a:gd name="connsiteY0" fmla="*/ 262014 h 530303"/>
                <a:gd name="connsiteX1" fmla="*/ 964266 w 1208531"/>
                <a:gd name="connsiteY1" fmla="*/ 374424 h 530303"/>
                <a:gd name="connsiteX2" fmla="*/ 1062669 w 1208531"/>
                <a:gd name="connsiteY2" fmla="*/ 359756 h 530303"/>
                <a:gd name="connsiteX3" fmla="*/ 1168031 w 1208531"/>
                <a:gd name="connsiteY3" fmla="*/ 370604 h 530303"/>
                <a:gd name="connsiteX4" fmla="*/ 1200267 w 1208531"/>
                <a:gd name="connsiteY4" fmla="*/ 323499 h 530303"/>
                <a:gd name="connsiteX5" fmla="*/ 1085494 w 1208531"/>
                <a:gd name="connsiteY5" fmla="*/ 233362 h 530303"/>
                <a:gd name="connsiteX6" fmla="*/ 842570 w 1208531"/>
                <a:gd name="connsiteY6" fmla="*/ 103906 h 530303"/>
                <a:gd name="connsiteX7" fmla="*/ 614863 w 1208531"/>
                <a:gd name="connsiteY7" fmla="*/ 254 h 530303"/>
                <a:gd name="connsiteX8" fmla="*/ 257888 w 1208531"/>
                <a:gd name="connsiteY8" fmla="*/ 201539 h 530303"/>
                <a:gd name="connsiteX9" fmla="*/ 51275 w 1208531"/>
                <a:gd name="connsiteY9" fmla="*/ 252680 h 530303"/>
                <a:gd name="connsiteX10" fmla="*/ 123066 w 1208531"/>
                <a:gd name="connsiteY10" fmla="*/ 350782 h 530303"/>
                <a:gd name="connsiteX11" fmla="*/ 0 w 1208531"/>
                <a:gd name="connsiteY11" fmla="*/ 497682 h 530303"/>
                <a:gd name="connsiteX12" fmla="*/ 280136 w 1208531"/>
                <a:gd name="connsiteY12" fmla="*/ 496349 h 530303"/>
                <a:gd name="connsiteX13" fmla="*/ 549778 w 1208531"/>
                <a:gd name="connsiteY13" fmla="*/ 336366 h 530303"/>
                <a:gd name="connsiteX14" fmla="*/ 580392 w 1208531"/>
                <a:gd name="connsiteY14" fmla="*/ 432990 h 530303"/>
                <a:gd name="connsiteX15" fmla="*/ 716222 w 1208531"/>
                <a:gd name="connsiteY15" fmla="*/ 272394 h 530303"/>
                <a:gd name="connsiteX16" fmla="*/ 755346 w 1208531"/>
                <a:gd name="connsiteY16" fmla="*/ 376875 h 530303"/>
                <a:gd name="connsiteX17" fmla="*/ 834818 w 1208531"/>
                <a:gd name="connsiteY17" fmla="*/ 262014 h 53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08531" h="530303">
                  <a:moveTo>
                    <a:pt x="834818" y="262014"/>
                  </a:moveTo>
                  <a:cubicBezTo>
                    <a:pt x="834818" y="262014"/>
                    <a:pt x="845274" y="333410"/>
                    <a:pt x="964266" y="374424"/>
                  </a:cubicBezTo>
                  <a:cubicBezTo>
                    <a:pt x="1083294" y="415546"/>
                    <a:pt x="1067717" y="371757"/>
                    <a:pt x="1062669" y="359756"/>
                  </a:cubicBezTo>
                  <a:cubicBezTo>
                    <a:pt x="1062669" y="359756"/>
                    <a:pt x="1116035" y="383506"/>
                    <a:pt x="1168031" y="370604"/>
                  </a:cubicBezTo>
                  <a:cubicBezTo>
                    <a:pt x="1220063" y="357846"/>
                    <a:pt x="1210976" y="321517"/>
                    <a:pt x="1200267" y="323499"/>
                  </a:cubicBezTo>
                  <a:cubicBezTo>
                    <a:pt x="1189449" y="325590"/>
                    <a:pt x="1136732" y="318454"/>
                    <a:pt x="1085494" y="233362"/>
                  </a:cubicBezTo>
                  <a:cubicBezTo>
                    <a:pt x="1034399" y="148199"/>
                    <a:pt x="957199" y="31969"/>
                    <a:pt x="842570" y="103906"/>
                  </a:cubicBezTo>
                  <a:cubicBezTo>
                    <a:pt x="842570" y="103906"/>
                    <a:pt x="812858" y="7390"/>
                    <a:pt x="614863" y="254"/>
                  </a:cubicBezTo>
                  <a:cubicBezTo>
                    <a:pt x="416832" y="-6882"/>
                    <a:pt x="340353" y="138396"/>
                    <a:pt x="257888" y="201539"/>
                  </a:cubicBezTo>
                  <a:cubicBezTo>
                    <a:pt x="175206" y="264573"/>
                    <a:pt x="132946" y="287639"/>
                    <a:pt x="51275" y="252680"/>
                  </a:cubicBezTo>
                  <a:cubicBezTo>
                    <a:pt x="51275" y="252680"/>
                    <a:pt x="11575" y="303425"/>
                    <a:pt x="123066" y="350782"/>
                  </a:cubicBezTo>
                  <a:cubicBezTo>
                    <a:pt x="123066" y="350782"/>
                    <a:pt x="103198" y="450650"/>
                    <a:pt x="0" y="497682"/>
                  </a:cubicBezTo>
                  <a:cubicBezTo>
                    <a:pt x="0" y="497682"/>
                    <a:pt x="128619" y="571961"/>
                    <a:pt x="280136" y="496349"/>
                  </a:cubicBezTo>
                  <a:cubicBezTo>
                    <a:pt x="280136" y="496349"/>
                    <a:pt x="437205" y="512423"/>
                    <a:pt x="549778" y="336366"/>
                  </a:cubicBezTo>
                  <a:cubicBezTo>
                    <a:pt x="549778" y="336366"/>
                    <a:pt x="557711" y="432053"/>
                    <a:pt x="580392" y="432990"/>
                  </a:cubicBezTo>
                  <a:cubicBezTo>
                    <a:pt x="603072" y="434179"/>
                    <a:pt x="716222" y="272394"/>
                    <a:pt x="716222" y="272394"/>
                  </a:cubicBezTo>
                  <a:cubicBezTo>
                    <a:pt x="716222" y="272394"/>
                    <a:pt x="728518" y="373956"/>
                    <a:pt x="755346" y="376875"/>
                  </a:cubicBezTo>
                  <a:cubicBezTo>
                    <a:pt x="782245" y="379830"/>
                    <a:pt x="834818" y="262014"/>
                    <a:pt x="834818" y="262014"/>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0" name="Freeform 539">
              <a:extLst>
                <a:ext uri="{FF2B5EF4-FFF2-40B4-BE49-F238E27FC236}">
                  <a16:creationId xmlns:a16="http://schemas.microsoft.com/office/drawing/2014/main" id="{0C224916-023A-BF68-3FB9-885958CBA86C}"/>
                </a:ext>
              </a:extLst>
            </p:cNvPr>
            <p:cNvSpPr/>
            <p:nvPr/>
          </p:nvSpPr>
          <p:spPr>
            <a:xfrm>
              <a:off x="3620681" y="-4920129"/>
              <a:ext cx="20892" cy="148039"/>
            </a:xfrm>
            <a:custGeom>
              <a:avLst/>
              <a:gdLst>
                <a:gd name="connsiteX0" fmla="*/ 763 w 20892"/>
                <a:gd name="connsiteY0" fmla="*/ 148028 h 148039"/>
                <a:gd name="connsiteX1" fmla="*/ 19838 w 20892"/>
                <a:gd name="connsiteY1" fmla="*/ 75010 h 148039"/>
                <a:gd name="connsiteX2" fmla="*/ 12049 w 20892"/>
                <a:gd name="connsiteY2" fmla="*/ 10 h 148039"/>
                <a:gd name="connsiteX3" fmla="*/ 9093 w 20892"/>
                <a:gd name="connsiteY3" fmla="*/ 74145 h 148039"/>
                <a:gd name="connsiteX4" fmla="*/ 763 w 20892"/>
                <a:gd name="connsiteY4" fmla="*/ 148028 h 14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92" h="148039">
                  <a:moveTo>
                    <a:pt x="763" y="148028"/>
                  </a:moveTo>
                  <a:cubicBezTo>
                    <a:pt x="3071" y="148749"/>
                    <a:pt x="16196" y="117033"/>
                    <a:pt x="19838" y="75010"/>
                  </a:cubicBezTo>
                  <a:cubicBezTo>
                    <a:pt x="23913" y="32987"/>
                    <a:pt x="15078" y="-675"/>
                    <a:pt x="12049" y="10"/>
                  </a:cubicBezTo>
                  <a:cubicBezTo>
                    <a:pt x="9093" y="623"/>
                    <a:pt x="13023" y="33492"/>
                    <a:pt x="9093" y="74145"/>
                  </a:cubicBezTo>
                  <a:cubicBezTo>
                    <a:pt x="5631" y="114727"/>
                    <a:pt x="-2518" y="146911"/>
                    <a:pt x="763" y="14802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1" name="Freeform 540">
              <a:extLst>
                <a:ext uri="{FF2B5EF4-FFF2-40B4-BE49-F238E27FC236}">
                  <a16:creationId xmlns:a16="http://schemas.microsoft.com/office/drawing/2014/main" id="{B82720AB-37F7-E2D2-D6D6-C165A3AAC46E}"/>
                </a:ext>
              </a:extLst>
            </p:cNvPr>
            <p:cNvSpPr/>
            <p:nvPr/>
          </p:nvSpPr>
          <p:spPr>
            <a:xfrm>
              <a:off x="3502774" y="-4950533"/>
              <a:ext cx="106494" cy="188898"/>
            </a:xfrm>
            <a:custGeom>
              <a:avLst/>
              <a:gdLst>
                <a:gd name="connsiteX0" fmla="*/ 76 w 106494"/>
                <a:gd name="connsiteY0" fmla="*/ 188812 h 188898"/>
                <a:gd name="connsiteX1" fmla="*/ 46482 w 106494"/>
                <a:gd name="connsiteY1" fmla="*/ 80619 h 188898"/>
                <a:gd name="connsiteX2" fmla="*/ 74860 w 106494"/>
                <a:gd name="connsiteY2" fmla="*/ 8683 h 188898"/>
                <a:gd name="connsiteX3" fmla="*/ 106447 w 106494"/>
                <a:gd name="connsiteY3" fmla="*/ 8971 h 188898"/>
                <a:gd name="connsiteX4" fmla="*/ 71723 w 106494"/>
                <a:gd name="connsiteY4" fmla="*/ 1691 h 188898"/>
                <a:gd name="connsiteX5" fmla="*/ 36206 w 106494"/>
                <a:gd name="connsiteY5" fmla="*/ 77880 h 188898"/>
                <a:gd name="connsiteX6" fmla="*/ 76 w 106494"/>
                <a:gd name="connsiteY6" fmla="*/ 188812 h 188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494" h="188898">
                  <a:moveTo>
                    <a:pt x="76" y="188812"/>
                  </a:moveTo>
                  <a:cubicBezTo>
                    <a:pt x="3465" y="191191"/>
                    <a:pt x="31663" y="144158"/>
                    <a:pt x="46482" y="80619"/>
                  </a:cubicBezTo>
                  <a:cubicBezTo>
                    <a:pt x="56471" y="50742"/>
                    <a:pt x="57660" y="16576"/>
                    <a:pt x="74860" y="8683"/>
                  </a:cubicBezTo>
                  <a:cubicBezTo>
                    <a:pt x="92276" y="1547"/>
                    <a:pt x="106231" y="11422"/>
                    <a:pt x="106447" y="8971"/>
                  </a:cubicBezTo>
                  <a:cubicBezTo>
                    <a:pt x="107312" y="9512"/>
                    <a:pt x="96315" y="-4796"/>
                    <a:pt x="71723" y="1691"/>
                  </a:cubicBezTo>
                  <a:cubicBezTo>
                    <a:pt x="46482" y="13764"/>
                    <a:pt x="46591" y="48724"/>
                    <a:pt x="36206" y="77880"/>
                  </a:cubicBezTo>
                  <a:cubicBezTo>
                    <a:pt x="21170" y="141095"/>
                    <a:pt x="-1475" y="187371"/>
                    <a:pt x="76" y="18881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2" name="Freeform 541">
              <a:extLst>
                <a:ext uri="{FF2B5EF4-FFF2-40B4-BE49-F238E27FC236}">
                  <a16:creationId xmlns:a16="http://schemas.microsoft.com/office/drawing/2014/main" id="{AF6578AE-63C5-95C2-D6F7-49BAB75334AE}"/>
                </a:ext>
              </a:extLst>
            </p:cNvPr>
            <p:cNvSpPr/>
            <p:nvPr/>
          </p:nvSpPr>
          <p:spPr>
            <a:xfrm>
              <a:off x="3338244" y="-4996858"/>
              <a:ext cx="223805" cy="292964"/>
            </a:xfrm>
            <a:custGeom>
              <a:avLst/>
              <a:gdLst>
                <a:gd name="connsiteX0" fmla="*/ 0 w 223805"/>
                <a:gd name="connsiteY0" fmla="*/ 292909 h 292964"/>
                <a:gd name="connsiteX1" fmla="*/ 76335 w 223805"/>
                <a:gd name="connsiteY1" fmla="*/ 107085 h 292964"/>
                <a:gd name="connsiteX2" fmla="*/ 166048 w 223805"/>
                <a:gd name="connsiteY2" fmla="*/ 9200 h 292964"/>
                <a:gd name="connsiteX3" fmla="*/ 223777 w 223805"/>
                <a:gd name="connsiteY3" fmla="*/ 8227 h 292964"/>
                <a:gd name="connsiteX4" fmla="*/ 164533 w 223805"/>
                <a:gd name="connsiteY4" fmla="*/ 1812 h 292964"/>
                <a:gd name="connsiteX5" fmla="*/ 66527 w 223805"/>
                <a:gd name="connsiteY5" fmla="*/ 102724 h 292964"/>
                <a:gd name="connsiteX6" fmla="*/ 0 w 223805"/>
                <a:gd name="connsiteY6" fmla="*/ 292909 h 292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805" h="292964">
                  <a:moveTo>
                    <a:pt x="0" y="292909"/>
                  </a:moveTo>
                  <a:cubicBezTo>
                    <a:pt x="5914" y="295468"/>
                    <a:pt x="33823" y="208755"/>
                    <a:pt x="76335" y="107085"/>
                  </a:cubicBezTo>
                  <a:cubicBezTo>
                    <a:pt x="95590" y="54719"/>
                    <a:pt x="129052" y="15219"/>
                    <a:pt x="166048" y="9200"/>
                  </a:cubicBezTo>
                  <a:cubicBezTo>
                    <a:pt x="201060" y="1415"/>
                    <a:pt x="223705" y="10137"/>
                    <a:pt x="223777" y="8227"/>
                  </a:cubicBezTo>
                  <a:cubicBezTo>
                    <a:pt x="224714" y="7506"/>
                    <a:pt x="202358" y="-4459"/>
                    <a:pt x="164533" y="1812"/>
                  </a:cubicBezTo>
                  <a:cubicBezTo>
                    <a:pt x="124256" y="5668"/>
                    <a:pt x="84953" y="50790"/>
                    <a:pt x="66527" y="102724"/>
                  </a:cubicBezTo>
                  <a:cubicBezTo>
                    <a:pt x="23221" y="206124"/>
                    <a:pt x="649" y="292837"/>
                    <a:pt x="0" y="29290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3" name="Freeform 542">
              <a:extLst>
                <a:ext uri="{FF2B5EF4-FFF2-40B4-BE49-F238E27FC236}">
                  <a16:creationId xmlns:a16="http://schemas.microsoft.com/office/drawing/2014/main" id="{D3C89C74-C5BD-3381-CCA7-75058AD6051B}"/>
                </a:ext>
              </a:extLst>
            </p:cNvPr>
            <p:cNvSpPr/>
            <p:nvPr/>
          </p:nvSpPr>
          <p:spPr>
            <a:xfrm>
              <a:off x="2793111" y="-5017028"/>
              <a:ext cx="733550" cy="488004"/>
            </a:xfrm>
            <a:custGeom>
              <a:avLst/>
              <a:gdLst>
                <a:gd name="connsiteX0" fmla="*/ 6 w 733550"/>
                <a:gd name="connsiteY0" fmla="*/ 486470 h 488004"/>
                <a:gd name="connsiteX1" fmla="*/ 134611 w 733550"/>
                <a:gd name="connsiteY1" fmla="*/ 470972 h 488004"/>
                <a:gd name="connsiteX2" fmla="*/ 392679 w 733550"/>
                <a:gd name="connsiteY2" fmla="*/ 274372 h 488004"/>
                <a:gd name="connsiteX3" fmla="*/ 606612 w 733550"/>
                <a:gd name="connsiteY3" fmla="*/ 32578 h 488004"/>
                <a:gd name="connsiteX4" fmla="*/ 733321 w 733550"/>
                <a:gd name="connsiteY4" fmla="*/ 11458 h 488004"/>
                <a:gd name="connsiteX5" fmla="*/ 602754 w 733550"/>
                <a:gd name="connsiteY5" fmla="*/ 26019 h 488004"/>
                <a:gd name="connsiteX6" fmla="*/ 384350 w 733550"/>
                <a:gd name="connsiteY6" fmla="*/ 267453 h 488004"/>
                <a:gd name="connsiteX7" fmla="*/ 132087 w 733550"/>
                <a:gd name="connsiteY7" fmla="*/ 463728 h 488004"/>
                <a:gd name="connsiteX8" fmla="*/ 6 w 733550"/>
                <a:gd name="connsiteY8" fmla="*/ 486470 h 488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3550" h="488004">
                  <a:moveTo>
                    <a:pt x="6" y="486470"/>
                  </a:moveTo>
                  <a:cubicBezTo>
                    <a:pt x="-679" y="485749"/>
                    <a:pt x="53084" y="496164"/>
                    <a:pt x="134611" y="470972"/>
                  </a:cubicBezTo>
                  <a:cubicBezTo>
                    <a:pt x="216896" y="447654"/>
                    <a:pt x="312666" y="373339"/>
                    <a:pt x="392679" y="274372"/>
                  </a:cubicBezTo>
                  <a:cubicBezTo>
                    <a:pt x="475180" y="177676"/>
                    <a:pt x="534244" y="75286"/>
                    <a:pt x="606612" y="32578"/>
                  </a:cubicBezTo>
                  <a:cubicBezTo>
                    <a:pt x="678729" y="-14923"/>
                    <a:pt x="735664" y="12756"/>
                    <a:pt x="733321" y="11458"/>
                  </a:cubicBezTo>
                  <a:cubicBezTo>
                    <a:pt x="737720" y="10269"/>
                    <a:pt x="678584" y="-21411"/>
                    <a:pt x="602754" y="26019"/>
                  </a:cubicBezTo>
                  <a:cubicBezTo>
                    <a:pt x="526707" y="69051"/>
                    <a:pt x="466310" y="171802"/>
                    <a:pt x="384350" y="267453"/>
                  </a:cubicBezTo>
                  <a:cubicBezTo>
                    <a:pt x="304842" y="365843"/>
                    <a:pt x="212100" y="439005"/>
                    <a:pt x="132087" y="463728"/>
                  </a:cubicBezTo>
                  <a:cubicBezTo>
                    <a:pt x="53048" y="490290"/>
                    <a:pt x="-390" y="482938"/>
                    <a:pt x="6" y="48647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4" name="Freeform 543">
              <a:extLst>
                <a:ext uri="{FF2B5EF4-FFF2-40B4-BE49-F238E27FC236}">
                  <a16:creationId xmlns:a16="http://schemas.microsoft.com/office/drawing/2014/main" id="{373FBD65-5A07-F968-1D0E-46496833210F}"/>
                </a:ext>
              </a:extLst>
            </p:cNvPr>
            <p:cNvSpPr/>
            <p:nvPr/>
          </p:nvSpPr>
          <p:spPr>
            <a:xfrm>
              <a:off x="3078913" y="-4995204"/>
              <a:ext cx="413254" cy="454935"/>
            </a:xfrm>
            <a:custGeom>
              <a:avLst/>
              <a:gdLst>
                <a:gd name="connsiteX0" fmla="*/ 37 w 413254"/>
                <a:gd name="connsiteY0" fmla="*/ 454914 h 454935"/>
                <a:gd name="connsiteX1" fmla="*/ 70891 w 413254"/>
                <a:gd name="connsiteY1" fmla="*/ 395520 h 454935"/>
                <a:gd name="connsiteX2" fmla="*/ 197996 w 413254"/>
                <a:gd name="connsiteY2" fmla="*/ 212543 h 454935"/>
                <a:gd name="connsiteX3" fmla="*/ 332132 w 413254"/>
                <a:gd name="connsiteY3" fmla="*/ 37820 h 454935"/>
                <a:gd name="connsiteX4" fmla="*/ 413155 w 413254"/>
                <a:gd name="connsiteY4" fmla="*/ 3437 h 454935"/>
                <a:gd name="connsiteX5" fmla="*/ 327192 w 413254"/>
                <a:gd name="connsiteY5" fmla="*/ 31945 h 454935"/>
                <a:gd name="connsiteX6" fmla="*/ 188946 w 413254"/>
                <a:gd name="connsiteY6" fmla="*/ 206813 h 454935"/>
                <a:gd name="connsiteX7" fmla="*/ 65122 w 413254"/>
                <a:gd name="connsiteY7" fmla="*/ 390618 h 454935"/>
                <a:gd name="connsiteX8" fmla="*/ 37 w 413254"/>
                <a:gd name="connsiteY8" fmla="*/ 454914 h 454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3254" h="454935">
                  <a:moveTo>
                    <a:pt x="37" y="454914"/>
                  </a:moveTo>
                  <a:cubicBezTo>
                    <a:pt x="1" y="455599"/>
                    <a:pt x="33427" y="439561"/>
                    <a:pt x="70891" y="395520"/>
                  </a:cubicBezTo>
                  <a:cubicBezTo>
                    <a:pt x="108788" y="352127"/>
                    <a:pt x="150904" y="285345"/>
                    <a:pt x="197996" y="212543"/>
                  </a:cubicBezTo>
                  <a:cubicBezTo>
                    <a:pt x="245449" y="140246"/>
                    <a:pt x="288791" y="74148"/>
                    <a:pt x="332132" y="37820"/>
                  </a:cubicBezTo>
                  <a:cubicBezTo>
                    <a:pt x="374681" y="-2293"/>
                    <a:pt x="413912" y="2104"/>
                    <a:pt x="413155" y="3437"/>
                  </a:cubicBezTo>
                  <a:cubicBezTo>
                    <a:pt x="415607" y="-851"/>
                    <a:pt x="372157" y="-8096"/>
                    <a:pt x="327192" y="31945"/>
                  </a:cubicBezTo>
                  <a:cubicBezTo>
                    <a:pt x="281218" y="68130"/>
                    <a:pt x="236434" y="134408"/>
                    <a:pt x="188946" y="206813"/>
                  </a:cubicBezTo>
                  <a:cubicBezTo>
                    <a:pt x="141637" y="279722"/>
                    <a:pt x="100892" y="346866"/>
                    <a:pt x="65122" y="390618"/>
                  </a:cubicBezTo>
                  <a:cubicBezTo>
                    <a:pt x="29857" y="435092"/>
                    <a:pt x="-1225" y="452860"/>
                    <a:pt x="37" y="454914"/>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5" name="Freeform 544">
              <a:extLst>
                <a:ext uri="{FF2B5EF4-FFF2-40B4-BE49-F238E27FC236}">
                  <a16:creationId xmlns:a16="http://schemas.microsoft.com/office/drawing/2014/main" id="{8ABD06D7-4C7F-05DB-85A9-1D59EB6CB337}"/>
                </a:ext>
              </a:extLst>
            </p:cNvPr>
            <p:cNvSpPr/>
            <p:nvPr/>
          </p:nvSpPr>
          <p:spPr>
            <a:xfrm>
              <a:off x="2909684" y="-5024979"/>
              <a:ext cx="434626" cy="342109"/>
            </a:xfrm>
            <a:custGeom>
              <a:avLst/>
              <a:gdLst>
                <a:gd name="connsiteX0" fmla="*/ 9 w 434626"/>
                <a:gd name="connsiteY0" fmla="*/ 341645 h 342109"/>
                <a:gd name="connsiteX1" fmla="*/ 82654 w 434626"/>
                <a:gd name="connsiteY1" fmla="*/ 325211 h 342109"/>
                <a:gd name="connsiteX2" fmla="*/ 229483 w 434626"/>
                <a:gd name="connsiteY2" fmla="*/ 186528 h 342109"/>
                <a:gd name="connsiteX3" fmla="*/ 360554 w 434626"/>
                <a:gd name="connsiteY3" fmla="*/ 36131 h 342109"/>
                <a:gd name="connsiteX4" fmla="*/ 434618 w 434626"/>
                <a:gd name="connsiteY4" fmla="*/ 452 h 342109"/>
                <a:gd name="connsiteX5" fmla="*/ 356119 w 434626"/>
                <a:gd name="connsiteY5" fmla="*/ 29969 h 342109"/>
                <a:gd name="connsiteX6" fmla="*/ 220685 w 434626"/>
                <a:gd name="connsiteY6" fmla="*/ 180401 h 342109"/>
                <a:gd name="connsiteX7" fmla="*/ 79409 w 434626"/>
                <a:gd name="connsiteY7" fmla="*/ 318291 h 342109"/>
                <a:gd name="connsiteX8" fmla="*/ 9 w 434626"/>
                <a:gd name="connsiteY8" fmla="*/ 341645 h 342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626" h="342109">
                  <a:moveTo>
                    <a:pt x="9" y="341645"/>
                  </a:moveTo>
                  <a:cubicBezTo>
                    <a:pt x="-640" y="341645"/>
                    <a:pt x="33759" y="346439"/>
                    <a:pt x="82654" y="325211"/>
                  </a:cubicBezTo>
                  <a:cubicBezTo>
                    <a:pt x="132811" y="305569"/>
                    <a:pt x="184771" y="251040"/>
                    <a:pt x="229483" y="186528"/>
                  </a:cubicBezTo>
                  <a:cubicBezTo>
                    <a:pt x="274087" y="121367"/>
                    <a:pt x="317609" y="64928"/>
                    <a:pt x="360554" y="36131"/>
                  </a:cubicBezTo>
                  <a:cubicBezTo>
                    <a:pt x="401913" y="5425"/>
                    <a:pt x="435195" y="1821"/>
                    <a:pt x="434618" y="452"/>
                  </a:cubicBezTo>
                  <a:cubicBezTo>
                    <a:pt x="435267" y="-1134"/>
                    <a:pt x="400038" y="-89"/>
                    <a:pt x="356119" y="29969"/>
                  </a:cubicBezTo>
                  <a:cubicBezTo>
                    <a:pt x="310938" y="58044"/>
                    <a:pt x="264892" y="115745"/>
                    <a:pt x="220685" y="180401"/>
                  </a:cubicBezTo>
                  <a:cubicBezTo>
                    <a:pt x="176009" y="244661"/>
                    <a:pt x="126862" y="297820"/>
                    <a:pt x="79409" y="318291"/>
                  </a:cubicBezTo>
                  <a:cubicBezTo>
                    <a:pt x="33219" y="340600"/>
                    <a:pt x="-532" y="338834"/>
                    <a:pt x="9" y="341645"/>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6" name="Freeform 545">
              <a:extLst>
                <a:ext uri="{FF2B5EF4-FFF2-40B4-BE49-F238E27FC236}">
                  <a16:creationId xmlns:a16="http://schemas.microsoft.com/office/drawing/2014/main" id="{38D036E6-C04D-0FAB-6A3B-6B11ADF81E54}"/>
                </a:ext>
              </a:extLst>
            </p:cNvPr>
            <p:cNvSpPr/>
            <p:nvPr/>
          </p:nvSpPr>
          <p:spPr>
            <a:xfrm>
              <a:off x="3642959" y="-4919119"/>
              <a:ext cx="206349" cy="245188"/>
            </a:xfrm>
            <a:custGeom>
              <a:avLst/>
              <a:gdLst>
                <a:gd name="connsiteX0" fmla="*/ 206337 w 206349"/>
                <a:gd name="connsiteY0" fmla="*/ 244760 h 245188"/>
                <a:gd name="connsiteX1" fmla="*/ 111757 w 206349"/>
                <a:gd name="connsiteY1" fmla="*/ 117321 h 245188"/>
                <a:gd name="connsiteX2" fmla="*/ 13 w 206349"/>
                <a:gd name="connsiteY2" fmla="*/ 587 h 245188"/>
                <a:gd name="connsiteX3" fmla="*/ 101877 w 206349"/>
                <a:gd name="connsiteY3" fmla="*/ 121898 h 245188"/>
                <a:gd name="connsiteX4" fmla="*/ 206337 w 206349"/>
                <a:gd name="connsiteY4" fmla="*/ 244760 h 24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49" h="245188">
                  <a:moveTo>
                    <a:pt x="206337" y="244760"/>
                  </a:moveTo>
                  <a:cubicBezTo>
                    <a:pt x="207383" y="242958"/>
                    <a:pt x="141793" y="205404"/>
                    <a:pt x="111757" y="117321"/>
                  </a:cubicBezTo>
                  <a:cubicBezTo>
                    <a:pt x="76816" y="29455"/>
                    <a:pt x="337" y="-5036"/>
                    <a:pt x="13" y="587"/>
                  </a:cubicBezTo>
                  <a:cubicBezTo>
                    <a:pt x="-1069" y="1343"/>
                    <a:pt x="68018" y="36555"/>
                    <a:pt x="101877" y="121898"/>
                  </a:cubicBezTo>
                  <a:cubicBezTo>
                    <a:pt x="132021" y="210990"/>
                    <a:pt x="205940" y="249769"/>
                    <a:pt x="206337" y="24476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7" name="Freeform 546">
              <a:extLst>
                <a:ext uri="{FF2B5EF4-FFF2-40B4-BE49-F238E27FC236}">
                  <a16:creationId xmlns:a16="http://schemas.microsoft.com/office/drawing/2014/main" id="{30212F9B-61DC-F296-5446-EFB2E4DE7CCE}"/>
                </a:ext>
              </a:extLst>
            </p:cNvPr>
            <p:cNvSpPr/>
            <p:nvPr/>
          </p:nvSpPr>
          <p:spPr>
            <a:xfrm>
              <a:off x="3639826" y="-4871515"/>
              <a:ext cx="185537" cy="188481"/>
            </a:xfrm>
            <a:custGeom>
              <a:avLst/>
              <a:gdLst>
                <a:gd name="connsiteX0" fmla="*/ 185491 w 185537"/>
                <a:gd name="connsiteY0" fmla="*/ 188362 h 188481"/>
                <a:gd name="connsiteX1" fmla="*/ 68374 w 185537"/>
                <a:gd name="connsiteY1" fmla="*/ 117290 h 188481"/>
                <a:gd name="connsiteX2" fmla="*/ 874 w 185537"/>
                <a:gd name="connsiteY2" fmla="*/ 15 h 188481"/>
                <a:gd name="connsiteX3" fmla="*/ 60802 w 185537"/>
                <a:gd name="connsiteY3" fmla="*/ 124895 h 188481"/>
                <a:gd name="connsiteX4" fmla="*/ 185491 w 185537"/>
                <a:gd name="connsiteY4" fmla="*/ 188362 h 18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37" h="188481">
                  <a:moveTo>
                    <a:pt x="185491" y="188362"/>
                  </a:moveTo>
                  <a:cubicBezTo>
                    <a:pt x="187510" y="184037"/>
                    <a:pt x="123255" y="170125"/>
                    <a:pt x="68374" y="117290"/>
                  </a:cubicBezTo>
                  <a:cubicBezTo>
                    <a:pt x="12809" y="63951"/>
                    <a:pt x="3362" y="-1138"/>
                    <a:pt x="874" y="15"/>
                  </a:cubicBezTo>
                  <a:cubicBezTo>
                    <a:pt x="-2696" y="-1066"/>
                    <a:pt x="2352" y="68456"/>
                    <a:pt x="60802" y="124895"/>
                  </a:cubicBezTo>
                  <a:cubicBezTo>
                    <a:pt x="118856" y="180577"/>
                    <a:pt x="186284" y="189695"/>
                    <a:pt x="185491" y="18836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8" name="Freeform 547">
              <a:extLst>
                <a:ext uri="{FF2B5EF4-FFF2-40B4-BE49-F238E27FC236}">
                  <a16:creationId xmlns:a16="http://schemas.microsoft.com/office/drawing/2014/main" id="{3F1B9324-D0E0-BC1F-9C07-2701C4F04E43}"/>
                </a:ext>
              </a:extLst>
            </p:cNvPr>
            <p:cNvSpPr/>
            <p:nvPr/>
          </p:nvSpPr>
          <p:spPr>
            <a:xfrm>
              <a:off x="3250792" y="-4557748"/>
              <a:ext cx="113504" cy="47832"/>
            </a:xfrm>
            <a:custGeom>
              <a:avLst/>
              <a:gdLst>
                <a:gd name="connsiteX0" fmla="*/ 696 w 113504"/>
                <a:gd name="connsiteY0" fmla="*/ 47408 h 47832"/>
                <a:gd name="connsiteX1" fmla="*/ 52836 w 113504"/>
                <a:gd name="connsiteY1" fmla="*/ 14287 h 47832"/>
                <a:gd name="connsiteX2" fmla="*/ 112981 w 113504"/>
                <a:gd name="connsiteY2" fmla="*/ 32956 h 47832"/>
                <a:gd name="connsiteX3" fmla="*/ 51791 w 113504"/>
                <a:gd name="connsiteY3" fmla="*/ 51 h 47832"/>
                <a:gd name="connsiteX4" fmla="*/ 696 w 113504"/>
                <a:gd name="connsiteY4" fmla="*/ 47408 h 4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4" h="47832">
                  <a:moveTo>
                    <a:pt x="696" y="47408"/>
                  </a:moveTo>
                  <a:cubicBezTo>
                    <a:pt x="6574" y="51949"/>
                    <a:pt x="22944" y="18684"/>
                    <a:pt x="52836" y="14287"/>
                  </a:cubicBezTo>
                  <a:cubicBezTo>
                    <a:pt x="83486" y="11836"/>
                    <a:pt x="109556" y="38074"/>
                    <a:pt x="112981" y="32956"/>
                  </a:cubicBezTo>
                  <a:cubicBezTo>
                    <a:pt x="117092" y="31154"/>
                    <a:pt x="97007" y="-1463"/>
                    <a:pt x="51791" y="51"/>
                  </a:cubicBezTo>
                  <a:cubicBezTo>
                    <a:pt x="5780" y="8845"/>
                    <a:pt x="-2801" y="47949"/>
                    <a:pt x="696" y="474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9" name="Freeform 548">
              <a:extLst>
                <a:ext uri="{FF2B5EF4-FFF2-40B4-BE49-F238E27FC236}">
                  <a16:creationId xmlns:a16="http://schemas.microsoft.com/office/drawing/2014/main" id="{5952F716-6E4A-B38E-90D8-48EABE4D287F}"/>
                </a:ext>
              </a:extLst>
            </p:cNvPr>
            <p:cNvSpPr/>
            <p:nvPr/>
          </p:nvSpPr>
          <p:spPr>
            <a:xfrm>
              <a:off x="3659627" y="-4609919"/>
              <a:ext cx="114113" cy="44543"/>
            </a:xfrm>
            <a:custGeom>
              <a:avLst/>
              <a:gdLst>
                <a:gd name="connsiteX0" fmla="*/ 580 w 114113"/>
                <a:gd name="connsiteY0" fmla="*/ 44005 h 44543"/>
                <a:gd name="connsiteX1" fmla="*/ 56074 w 114113"/>
                <a:gd name="connsiteY1" fmla="*/ 15029 h 44543"/>
                <a:gd name="connsiteX2" fmla="*/ 113550 w 114113"/>
                <a:gd name="connsiteY2" fmla="*/ 36329 h 44543"/>
                <a:gd name="connsiteX3" fmla="*/ 54451 w 114113"/>
                <a:gd name="connsiteY3" fmla="*/ 0 h 44543"/>
                <a:gd name="connsiteX4" fmla="*/ 580 w 114113"/>
                <a:gd name="connsiteY4" fmla="*/ 44005 h 44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113" h="44543">
                  <a:moveTo>
                    <a:pt x="580" y="44005"/>
                  </a:moveTo>
                  <a:cubicBezTo>
                    <a:pt x="6061" y="49015"/>
                    <a:pt x="26073" y="17444"/>
                    <a:pt x="56074" y="15029"/>
                  </a:cubicBezTo>
                  <a:cubicBezTo>
                    <a:pt x="86759" y="14452"/>
                    <a:pt x="109800" y="41302"/>
                    <a:pt x="113550" y="36329"/>
                  </a:cubicBezTo>
                  <a:cubicBezTo>
                    <a:pt x="117625" y="34923"/>
                    <a:pt x="99740" y="1081"/>
                    <a:pt x="54451" y="0"/>
                  </a:cubicBezTo>
                  <a:cubicBezTo>
                    <a:pt x="8116" y="5947"/>
                    <a:pt x="-2845" y="44510"/>
                    <a:pt x="580" y="4400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0" name="Freeform 549">
              <a:extLst>
                <a:ext uri="{FF2B5EF4-FFF2-40B4-BE49-F238E27FC236}">
                  <a16:creationId xmlns:a16="http://schemas.microsoft.com/office/drawing/2014/main" id="{FD652BE6-20A4-B1B1-80BE-09D56F766775}"/>
                </a:ext>
              </a:extLst>
            </p:cNvPr>
            <p:cNvSpPr/>
            <p:nvPr/>
          </p:nvSpPr>
          <p:spPr>
            <a:xfrm>
              <a:off x="3592681" y="-4329668"/>
              <a:ext cx="50232" cy="38693"/>
            </a:xfrm>
            <a:custGeom>
              <a:avLst/>
              <a:gdLst>
                <a:gd name="connsiteX0" fmla="*/ 26 w 50232"/>
                <a:gd name="connsiteY0" fmla="*/ 37300 h 38693"/>
                <a:gd name="connsiteX1" fmla="*/ 32586 w 50232"/>
                <a:gd name="connsiteY1" fmla="*/ 28902 h 38693"/>
                <a:gd name="connsiteX2" fmla="*/ 49894 w 50232"/>
                <a:gd name="connsiteY2" fmla="*/ 34 h 38693"/>
                <a:gd name="connsiteX3" fmla="*/ 28331 w 50232"/>
                <a:gd name="connsiteY3" fmla="*/ 23893 h 38693"/>
                <a:gd name="connsiteX4" fmla="*/ 26 w 50232"/>
                <a:gd name="connsiteY4" fmla="*/ 37300 h 38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32" h="38693">
                  <a:moveTo>
                    <a:pt x="26" y="37300"/>
                  </a:moveTo>
                  <a:cubicBezTo>
                    <a:pt x="-768" y="38669"/>
                    <a:pt x="17045" y="41949"/>
                    <a:pt x="32586" y="28902"/>
                  </a:cubicBezTo>
                  <a:cubicBezTo>
                    <a:pt x="47334" y="16072"/>
                    <a:pt x="51553" y="539"/>
                    <a:pt x="49894" y="34"/>
                  </a:cubicBezTo>
                  <a:cubicBezTo>
                    <a:pt x="48127" y="-759"/>
                    <a:pt x="41348" y="12432"/>
                    <a:pt x="28331" y="23893"/>
                  </a:cubicBezTo>
                  <a:cubicBezTo>
                    <a:pt x="15026" y="35137"/>
                    <a:pt x="26" y="35029"/>
                    <a:pt x="26" y="3730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1" name="Freeform 550">
              <a:extLst>
                <a:ext uri="{FF2B5EF4-FFF2-40B4-BE49-F238E27FC236}">
                  <a16:creationId xmlns:a16="http://schemas.microsoft.com/office/drawing/2014/main" id="{BACEFC70-E6F9-B70C-0A56-A92BE034EE45}"/>
                </a:ext>
              </a:extLst>
            </p:cNvPr>
            <p:cNvSpPr/>
            <p:nvPr/>
          </p:nvSpPr>
          <p:spPr>
            <a:xfrm>
              <a:off x="3717594" y="-4386887"/>
              <a:ext cx="133705" cy="71679"/>
            </a:xfrm>
            <a:custGeom>
              <a:avLst/>
              <a:gdLst>
                <a:gd name="connsiteX0" fmla="*/ 125 w 133705"/>
                <a:gd name="connsiteY0" fmla="*/ 43703 h 71679"/>
                <a:gd name="connsiteX1" fmla="*/ 71051 w 133705"/>
                <a:gd name="connsiteY1" fmla="*/ 70805 h 71679"/>
                <a:gd name="connsiteX2" fmla="*/ 133576 w 133705"/>
                <a:gd name="connsiteY2" fmla="*/ 28061 h 71679"/>
                <a:gd name="connsiteX3" fmla="*/ 62794 w 133705"/>
                <a:gd name="connsiteY3" fmla="*/ 887 h 71679"/>
                <a:gd name="connsiteX4" fmla="*/ 125 w 133705"/>
                <a:gd name="connsiteY4" fmla="*/ 43703 h 716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705" h="71679">
                  <a:moveTo>
                    <a:pt x="125" y="43703"/>
                  </a:moveTo>
                  <a:cubicBezTo>
                    <a:pt x="2217" y="62984"/>
                    <a:pt x="34092" y="75130"/>
                    <a:pt x="71051" y="70805"/>
                  </a:cubicBezTo>
                  <a:cubicBezTo>
                    <a:pt x="107867" y="66480"/>
                    <a:pt x="135848" y="47199"/>
                    <a:pt x="133576" y="28061"/>
                  </a:cubicBezTo>
                  <a:cubicBezTo>
                    <a:pt x="131413" y="8671"/>
                    <a:pt x="99682" y="-3474"/>
                    <a:pt x="62794" y="887"/>
                  </a:cubicBezTo>
                  <a:cubicBezTo>
                    <a:pt x="25871" y="5284"/>
                    <a:pt x="-2110" y="24457"/>
                    <a:pt x="125" y="4370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2" name="Freeform 551">
              <a:extLst>
                <a:ext uri="{FF2B5EF4-FFF2-40B4-BE49-F238E27FC236}">
                  <a16:creationId xmlns:a16="http://schemas.microsoft.com/office/drawing/2014/main" id="{6AB255AA-95E3-B3FE-7FDC-01E6FCA9DC8E}"/>
                </a:ext>
              </a:extLst>
            </p:cNvPr>
            <p:cNvSpPr/>
            <p:nvPr/>
          </p:nvSpPr>
          <p:spPr>
            <a:xfrm>
              <a:off x="3210245" y="-4324602"/>
              <a:ext cx="133720" cy="71577"/>
            </a:xfrm>
            <a:custGeom>
              <a:avLst/>
              <a:gdLst>
                <a:gd name="connsiteX0" fmla="*/ 137 w 133720"/>
                <a:gd name="connsiteY0" fmla="*/ 43623 h 71577"/>
                <a:gd name="connsiteX1" fmla="*/ 70955 w 133720"/>
                <a:gd name="connsiteY1" fmla="*/ 70653 h 71577"/>
                <a:gd name="connsiteX2" fmla="*/ 133588 w 133720"/>
                <a:gd name="connsiteY2" fmla="*/ 27982 h 71577"/>
                <a:gd name="connsiteX3" fmla="*/ 62697 w 133720"/>
                <a:gd name="connsiteY3" fmla="*/ 879 h 71577"/>
                <a:gd name="connsiteX4" fmla="*/ 137 w 133720"/>
                <a:gd name="connsiteY4" fmla="*/ 43623 h 7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720" h="71577">
                  <a:moveTo>
                    <a:pt x="137" y="43623"/>
                  </a:moveTo>
                  <a:cubicBezTo>
                    <a:pt x="2336" y="62941"/>
                    <a:pt x="34103" y="75122"/>
                    <a:pt x="70955" y="70653"/>
                  </a:cubicBezTo>
                  <a:cubicBezTo>
                    <a:pt x="107842" y="66365"/>
                    <a:pt x="135895" y="47263"/>
                    <a:pt x="133588" y="27982"/>
                  </a:cubicBezTo>
                  <a:cubicBezTo>
                    <a:pt x="131352" y="8592"/>
                    <a:pt x="99585" y="-3445"/>
                    <a:pt x="62697" y="879"/>
                  </a:cubicBezTo>
                  <a:cubicBezTo>
                    <a:pt x="25882" y="5204"/>
                    <a:pt x="-2207" y="24342"/>
                    <a:pt x="137" y="4362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3" name="Freeform 552">
              <a:extLst>
                <a:ext uri="{FF2B5EF4-FFF2-40B4-BE49-F238E27FC236}">
                  <a16:creationId xmlns:a16="http://schemas.microsoft.com/office/drawing/2014/main" id="{A0F5EB3A-A417-B1B9-237D-39FCE46D3201}"/>
                </a:ext>
              </a:extLst>
            </p:cNvPr>
            <p:cNvSpPr/>
            <p:nvPr/>
          </p:nvSpPr>
          <p:spPr>
            <a:xfrm>
              <a:off x="3441154" y="-4237479"/>
              <a:ext cx="218476" cy="135251"/>
            </a:xfrm>
            <a:custGeom>
              <a:avLst/>
              <a:gdLst>
                <a:gd name="connsiteX0" fmla="*/ 218476 w 218476"/>
                <a:gd name="connsiteY0" fmla="*/ 0 h 135251"/>
                <a:gd name="connsiteX1" fmla="*/ 118956 w 218476"/>
                <a:gd name="connsiteY1" fmla="*/ 31788 h 135251"/>
                <a:gd name="connsiteX2" fmla="*/ 0 w 218476"/>
                <a:gd name="connsiteY2" fmla="*/ 21949 h 135251"/>
                <a:gd name="connsiteX3" fmla="*/ 121192 w 218476"/>
                <a:gd name="connsiteY3" fmla="*/ 131439 h 135251"/>
                <a:gd name="connsiteX4" fmla="*/ 218476 w 218476"/>
                <a:gd name="connsiteY4" fmla="*/ 0 h 135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476" h="135251">
                  <a:moveTo>
                    <a:pt x="218476" y="0"/>
                  </a:moveTo>
                  <a:cubicBezTo>
                    <a:pt x="218476" y="0"/>
                    <a:pt x="197274" y="23426"/>
                    <a:pt x="118956" y="31788"/>
                  </a:cubicBezTo>
                  <a:cubicBezTo>
                    <a:pt x="40638" y="40113"/>
                    <a:pt x="0" y="21949"/>
                    <a:pt x="0" y="21949"/>
                  </a:cubicBezTo>
                  <a:cubicBezTo>
                    <a:pt x="0" y="21949"/>
                    <a:pt x="-865" y="159659"/>
                    <a:pt x="121192" y="131439"/>
                  </a:cubicBezTo>
                  <a:cubicBezTo>
                    <a:pt x="205784" y="112085"/>
                    <a:pt x="218476" y="0"/>
                    <a:pt x="218476"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4" name="Freeform 553">
              <a:extLst>
                <a:ext uri="{FF2B5EF4-FFF2-40B4-BE49-F238E27FC236}">
                  <a16:creationId xmlns:a16="http://schemas.microsoft.com/office/drawing/2014/main" id="{47C1995C-F339-6FDE-AE61-DDDD30324BEB}"/>
                </a:ext>
              </a:extLst>
            </p:cNvPr>
            <p:cNvSpPr/>
            <p:nvPr/>
          </p:nvSpPr>
          <p:spPr>
            <a:xfrm>
              <a:off x="3695230" y="-4476344"/>
              <a:ext cx="76454" cy="46936"/>
            </a:xfrm>
            <a:custGeom>
              <a:avLst/>
              <a:gdLst>
                <a:gd name="connsiteX0" fmla="*/ 61 w 76454"/>
                <a:gd name="connsiteY0" fmla="*/ 39995 h 46936"/>
                <a:gd name="connsiteX1" fmla="*/ 40266 w 76454"/>
                <a:gd name="connsiteY1" fmla="*/ 26913 h 46936"/>
                <a:gd name="connsiteX2" fmla="*/ 76396 w 76454"/>
                <a:gd name="connsiteY2" fmla="*/ 35778 h 46936"/>
                <a:gd name="connsiteX3" fmla="*/ 36192 w 76454"/>
                <a:gd name="connsiteY3" fmla="*/ 62 h 46936"/>
                <a:gd name="connsiteX4" fmla="*/ 61 w 76454"/>
                <a:gd name="connsiteY4" fmla="*/ 39995 h 46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54" h="46936">
                  <a:moveTo>
                    <a:pt x="61" y="39995"/>
                  </a:moveTo>
                  <a:cubicBezTo>
                    <a:pt x="1179" y="60899"/>
                    <a:pt x="19100" y="28030"/>
                    <a:pt x="40266" y="26913"/>
                  </a:cubicBezTo>
                  <a:cubicBezTo>
                    <a:pt x="61288" y="25615"/>
                    <a:pt x="77550" y="56646"/>
                    <a:pt x="76396" y="35778"/>
                  </a:cubicBezTo>
                  <a:cubicBezTo>
                    <a:pt x="75351" y="14803"/>
                    <a:pt x="57394" y="-1127"/>
                    <a:pt x="36192" y="62"/>
                  </a:cubicBezTo>
                  <a:cubicBezTo>
                    <a:pt x="15134" y="1180"/>
                    <a:pt x="-1129" y="19020"/>
                    <a:pt x="61" y="3999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5" name="Freeform 554">
              <a:extLst>
                <a:ext uri="{FF2B5EF4-FFF2-40B4-BE49-F238E27FC236}">
                  <a16:creationId xmlns:a16="http://schemas.microsoft.com/office/drawing/2014/main" id="{FEF6A8D5-E4A8-B017-CC0A-9A016E82AF2C}"/>
                </a:ext>
              </a:extLst>
            </p:cNvPr>
            <p:cNvSpPr/>
            <p:nvPr/>
          </p:nvSpPr>
          <p:spPr>
            <a:xfrm>
              <a:off x="3278234" y="-4430756"/>
              <a:ext cx="76468" cy="46820"/>
            </a:xfrm>
            <a:custGeom>
              <a:avLst/>
              <a:gdLst>
                <a:gd name="connsiteX0" fmla="*/ 45 w 76468"/>
                <a:gd name="connsiteY0" fmla="*/ 39962 h 46820"/>
                <a:gd name="connsiteX1" fmla="*/ 38267 w 76468"/>
                <a:gd name="connsiteY1" fmla="*/ 26303 h 46820"/>
                <a:gd name="connsiteX2" fmla="*/ 76416 w 76468"/>
                <a:gd name="connsiteY2" fmla="*/ 35926 h 46820"/>
                <a:gd name="connsiteX3" fmla="*/ 36212 w 76468"/>
                <a:gd name="connsiteY3" fmla="*/ 65 h 46820"/>
                <a:gd name="connsiteX4" fmla="*/ 45 w 76468"/>
                <a:gd name="connsiteY4" fmla="*/ 39962 h 46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68" h="46820">
                  <a:moveTo>
                    <a:pt x="45" y="39962"/>
                  </a:moveTo>
                  <a:cubicBezTo>
                    <a:pt x="1271" y="60865"/>
                    <a:pt x="17101" y="27420"/>
                    <a:pt x="38267" y="26303"/>
                  </a:cubicBezTo>
                  <a:cubicBezTo>
                    <a:pt x="59253" y="25005"/>
                    <a:pt x="77570" y="56757"/>
                    <a:pt x="76416" y="35926"/>
                  </a:cubicBezTo>
                  <a:cubicBezTo>
                    <a:pt x="75263" y="14986"/>
                    <a:pt x="57270" y="-1160"/>
                    <a:pt x="36212" y="65"/>
                  </a:cubicBezTo>
                  <a:cubicBezTo>
                    <a:pt x="15009" y="1219"/>
                    <a:pt x="-964" y="19167"/>
                    <a:pt x="45" y="39962"/>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6" name="Freeform 555">
              <a:extLst>
                <a:ext uri="{FF2B5EF4-FFF2-40B4-BE49-F238E27FC236}">
                  <a16:creationId xmlns:a16="http://schemas.microsoft.com/office/drawing/2014/main" id="{1B8220B1-052A-3152-DBAC-18E69C99C570}"/>
                </a:ext>
              </a:extLst>
            </p:cNvPr>
            <p:cNvSpPr/>
            <p:nvPr/>
          </p:nvSpPr>
          <p:spPr>
            <a:xfrm>
              <a:off x="2941316" y="-4359582"/>
              <a:ext cx="126286" cy="127248"/>
            </a:xfrm>
            <a:custGeom>
              <a:avLst/>
              <a:gdLst>
                <a:gd name="connsiteX0" fmla="*/ 103198 w 126286"/>
                <a:gd name="connsiteY0" fmla="*/ 51572 h 127248"/>
                <a:gd name="connsiteX1" fmla="*/ 17849 w 126286"/>
                <a:gd name="connsiteY1" fmla="*/ 5801 h 127248"/>
                <a:gd name="connsiteX2" fmla="*/ 100963 w 126286"/>
                <a:gd name="connsiteY2" fmla="*/ 123401 h 127248"/>
                <a:gd name="connsiteX3" fmla="*/ 103198 w 126286"/>
                <a:gd name="connsiteY3" fmla="*/ 51572 h 127248"/>
              </a:gdLst>
              <a:ahLst/>
              <a:cxnLst>
                <a:cxn ang="0">
                  <a:pos x="connsiteX0" y="connsiteY0"/>
                </a:cxn>
                <a:cxn ang="0">
                  <a:pos x="connsiteX1" y="connsiteY1"/>
                </a:cxn>
                <a:cxn ang="0">
                  <a:pos x="connsiteX2" y="connsiteY2"/>
                </a:cxn>
                <a:cxn ang="0">
                  <a:pos x="connsiteX3" y="connsiteY3"/>
                </a:cxn>
              </a:cxnLst>
              <a:rect l="l" t="t" r="r" b="b"/>
              <a:pathLst>
                <a:path w="126286" h="127248">
                  <a:moveTo>
                    <a:pt x="103198" y="51572"/>
                  </a:moveTo>
                  <a:cubicBezTo>
                    <a:pt x="103198" y="51572"/>
                    <a:pt x="63210" y="-20580"/>
                    <a:pt x="17849" y="5801"/>
                  </a:cubicBezTo>
                  <a:cubicBezTo>
                    <a:pt x="-27585" y="32183"/>
                    <a:pt x="18642" y="149854"/>
                    <a:pt x="100963" y="123401"/>
                  </a:cubicBezTo>
                  <a:cubicBezTo>
                    <a:pt x="100963" y="123401"/>
                    <a:pt x="156420" y="83324"/>
                    <a:pt x="103198" y="5157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7" name="Freeform 556">
              <a:extLst>
                <a:ext uri="{FF2B5EF4-FFF2-40B4-BE49-F238E27FC236}">
                  <a16:creationId xmlns:a16="http://schemas.microsoft.com/office/drawing/2014/main" id="{1DEBC34A-BC5B-EBE3-3421-F1E9914F981D}"/>
                </a:ext>
              </a:extLst>
            </p:cNvPr>
            <p:cNvSpPr/>
            <p:nvPr/>
          </p:nvSpPr>
          <p:spPr>
            <a:xfrm>
              <a:off x="5859907" y="-3931688"/>
              <a:ext cx="248037" cy="125635"/>
            </a:xfrm>
            <a:custGeom>
              <a:avLst/>
              <a:gdLst>
                <a:gd name="connsiteX0" fmla="*/ 118872 w 248037"/>
                <a:gd name="connsiteY0" fmla="*/ 71804 h 125635"/>
                <a:gd name="connsiteX1" fmla="*/ 385 w 248037"/>
                <a:gd name="connsiteY1" fmla="*/ 480 h 125635"/>
                <a:gd name="connsiteX2" fmla="*/ 107946 w 248037"/>
                <a:gd name="connsiteY2" fmla="*/ 94293 h 125635"/>
                <a:gd name="connsiteX3" fmla="*/ 248032 w 248037"/>
                <a:gd name="connsiteY3" fmla="*/ 121792 h 125635"/>
                <a:gd name="connsiteX4" fmla="*/ 118872 w 248037"/>
                <a:gd name="connsiteY4" fmla="*/ 71804 h 125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037" h="125635">
                  <a:moveTo>
                    <a:pt x="118872" y="71804"/>
                  </a:moveTo>
                  <a:cubicBezTo>
                    <a:pt x="50686" y="39259"/>
                    <a:pt x="6551" y="-5106"/>
                    <a:pt x="385" y="480"/>
                  </a:cubicBezTo>
                  <a:cubicBezTo>
                    <a:pt x="-4339" y="3399"/>
                    <a:pt x="34568" y="59118"/>
                    <a:pt x="107946" y="94293"/>
                  </a:cubicBezTo>
                  <a:cubicBezTo>
                    <a:pt x="180531" y="130622"/>
                    <a:pt x="248465" y="128315"/>
                    <a:pt x="248032" y="121792"/>
                  </a:cubicBezTo>
                  <a:cubicBezTo>
                    <a:pt x="248681" y="114512"/>
                    <a:pt x="186517" y="105826"/>
                    <a:pt x="118872" y="7180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8" name="Freeform 557">
              <a:extLst>
                <a:ext uri="{FF2B5EF4-FFF2-40B4-BE49-F238E27FC236}">
                  <a16:creationId xmlns:a16="http://schemas.microsoft.com/office/drawing/2014/main" id="{09D2712E-526F-8F6A-06E3-F1DB0ADE50BB}"/>
                </a:ext>
              </a:extLst>
            </p:cNvPr>
            <p:cNvSpPr/>
            <p:nvPr/>
          </p:nvSpPr>
          <p:spPr>
            <a:xfrm>
              <a:off x="5728495" y="-4037552"/>
              <a:ext cx="164544" cy="155695"/>
            </a:xfrm>
            <a:custGeom>
              <a:avLst/>
              <a:gdLst>
                <a:gd name="connsiteX0" fmla="*/ 124766 w 164544"/>
                <a:gd name="connsiteY0" fmla="*/ 27740 h 155695"/>
                <a:gd name="connsiteX1" fmla="*/ 152747 w 164544"/>
                <a:gd name="connsiteY1" fmla="*/ 137339 h 155695"/>
                <a:gd name="connsiteX2" fmla="*/ 39849 w 164544"/>
                <a:gd name="connsiteY2" fmla="*/ 127968 h 155695"/>
                <a:gd name="connsiteX3" fmla="*/ 11795 w 164544"/>
                <a:gd name="connsiteY3" fmla="*/ 18333 h 155695"/>
                <a:gd name="connsiteX4" fmla="*/ 124766 w 164544"/>
                <a:gd name="connsiteY4" fmla="*/ 27740 h 155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544" h="155695">
                  <a:moveTo>
                    <a:pt x="124766" y="27740"/>
                  </a:moveTo>
                  <a:cubicBezTo>
                    <a:pt x="163600" y="60609"/>
                    <a:pt x="176184" y="109660"/>
                    <a:pt x="152747" y="137339"/>
                  </a:cubicBezTo>
                  <a:cubicBezTo>
                    <a:pt x="129309" y="165090"/>
                    <a:pt x="78719" y="160909"/>
                    <a:pt x="39849" y="127968"/>
                  </a:cubicBezTo>
                  <a:cubicBezTo>
                    <a:pt x="942" y="95099"/>
                    <a:pt x="-11642" y="46012"/>
                    <a:pt x="11795" y="18333"/>
                  </a:cubicBezTo>
                  <a:cubicBezTo>
                    <a:pt x="35233" y="-9454"/>
                    <a:pt x="85787" y="-5129"/>
                    <a:pt x="124766" y="2774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2" name="Freeform 191">
              <a:extLst>
                <a:ext uri="{FF2B5EF4-FFF2-40B4-BE49-F238E27FC236}">
                  <a16:creationId xmlns:a16="http://schemas.microsoft.com/office/drawing/2014/main" id="{AC0E54D9-F44A-A79A-2092-71E825572FEA}"/>
                </a:ext>
              </a:extLst>
            </p:cNvPr>
            <p:cNvSpPr/>
            <p:nvPr/>
          </p:nvSpPr>
          <p:spPr>
            <a:xfrm>
              <a:off x="5888453" y="-4057521"/>
              <a:ext cx="693353" cy="367120"/>
            </a:xfrm>
            <a:custGeom>
              <a:avLst/>
              <a:gdLst>
                <a:gd name="connsiteX0" fmla="*/ 635958 w 693353"/>
                <a:gd name="connsiteY0" fmla="*/ 206791 h 367120"/>
                <a:gd name="connsiteX1" fmla="*/ 332240 w 693353"/>
                <a:gd name="connsiteY1" fmla="*/ 366234 h 367120"/>
                <a:gd name="connsiteX2" fmla="*/ 3859 w 693353"/>
                <a:gd name="connsiteY2" fmla="*/ 252310 h 367120"/>
                <a:gd name="connsiteX3" fmla="*/ 17381 w 693353"/>
                <a:gd name="connsiteY3" fmla="*/ 185672 h 367120"/>
                <a:gd name="connsiteX4" fmla="*/ 61696 w 693353"/>
                <a:gd name="connsiteY4" fmla="*/ 133846 h 367120"/>
                <a:gd name="connsiteX5" fmla="*/ 336603 w 693353"/>
                <a:gd name="connsiteY5" fmla="*/ 190537 h 367120"/>
                <a:gd name="connsiteX6" fmla="*/ 680417 w 693353"/>
                <a:gd name="connsiteY6" fmla="*/ 4641 h 367120"/>
                <a:gd name="connsiteX7" fmla="*/ 635958 w 693353"/>
                <a:gd name="connsiteY7" fmla="*/ 206791 h 367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353" h="367120">
                  <a:moveTo>
                    <a:pt x="635958" y="206791"/>
                  </a:moveTo>
                  <a:cubicBezTo>
                    <a:pt x="635958" y="206791"/>
                    <a:pt x="422854" y="355277"/>
                    <a:pt x="332240" y="366234"/>
                  </a:cubicBezTo>
                  <a:cubicBezTo>
                    <a:pt x="241662" y="377190"/>
                    <a:pt x="48968" y="283593"/>
                    <a:pt x="3859" y="252310"/>
                  </a:cubicBezTo>
                  <a:cubicBezTo>
                    <a:pt x="3859" y="252310"/>
                    <a:pt x="-10925" y="240345"/>
                    <a:pt x="17381" y="185672"/>
                  </a:cubicBezTo>
                  <a:cubicBezTo>
                    <a:pt x="27802" y="165525"/>
                    <a:pt x="40278" y="128259"/>
                    <a:pt x="61696" y="133846"/>
                  </a:cubicBezTo>
                  <a:cubicBezTo>
                    <a:pt x="61696" y="133846"/>
                    <a:pt x="293261" y="201674"/>
                    <a:pt x="336603" y="190537"/>
                  </a:cubicBezTo>
                  <a:cubicBezTo>
                    <a:pt x="379909" y="179401"/>
                    <a:pt x="651463" y="-33850"/>
                    <a:pt x="680417" y="4641"/>
                  </a:cubicBezTo>
                  <a:cubicBezTo>
                    <a:pt x="709408" y="43096"/>
                    <a:pt x="687557" y="139540"/>
                    <a:pt x="635958" y="206791"/>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3" name="Freeform 192">
              <a:extLst>
                <a:ext uri="{FF2B5EF4-FFF2-40B4-BE49-F238E27FC236}">
                  <a16:creationId xmlns:a16="http://schemas.microsoft.com/office/drawing/2014/main" id="{9FD31AD7-5B4C-95CA-FF5B-B56777A9CF44}"/>
                </a:ext>
              </a:extLst>
            </p:cNvPr>
            <p:cNvSpPr/>
            <p:nvPr/>
          </p:nvSpPr>
          <p:spPr>
            <a:xfrm>
              <a:off x="6885863" y="-3233785"/>
              <a:ext cx="306199" cy="171331"/>
            </a:xfrm>
            <a:custGeom>
              <a:avLst/>
              <a:gdLst>
                <a:gd name="connsiteX0" fmla="*/ 170189 w 306199"/>
                <a:gd name="connsiteY0" fmla="*/ 2300 h 171331"/>
                <a:gd name="connsiteX1" fmla="*/ 287269 w 306199"/>
                <a:gd name="connsiteY1" fmla="*/ 74381 h 171331"/>
                <a:gd name="connsiteX2" fmla="*/ 91366 w 306199"/>
                <a:gd name="connsiteY2" fmla="*/ 171329 h 171331"/>
                <a:gd name="connsiteX3" fmla="*/ 170189 w 306199"/>
                <a:gd name="connsiteY3" fmla="*/ 2300 h 171331"/>
              </a:gdLst>
              <a:ahLst/>
              <a:cxnLst>
                <a:cxn ang="0">
                  <a:pos x="connsiteX0" y="connsiteY0"/>
                </a:cxn>
                <a:cxn ang="0">
                  <a:pos x="connsiteX1" y="connsiteY1"/>
                </a:cxn>
                <a:cxn ang="0">
                  <a:pos x="connsiteX2" y="connsiteY2"/>
                </a:cxn>
                <a:cxn ang="0">
                  <a:pos x="connsiteX3" y="connsiteY3"/>
                </a:cxn>
              </a:cxnLst>
              <a:rect l="l" t="t" r="r" b="b"/>
              <a:pathLst>
                <a:path w="306199" h="171331">
                  <a:moveTo>
                    <a:pt x="170189" y="2300"/>
                  </a:moveTo>
                  <a:cubicBezTo>
                    <a:pt x="196583" y="10553"/>
                    <a:pt x="240033" y="49297"/>
                    <a:pt x="287269" y="74381"/>
                  </a:cubicBezTo>
                  <a:cubicBezTo>
                    <a:pt x="334542" y="99393"/>
                    <a:pt x="301765" y="171834"/>
                    <a:pt x="91366" y="171329"/>
                  </a:cubicBezTo>
                  <a:cubicBezTo>
                    <a:pt x="-119106" y="170897"/>
                    <a:pt x="88914" y="-23144"/>
                    <a:pt x="170189" y="2300"/>
                  </a:cubicBezTo>
                </a:path>
              </a:pathLst>
            </a:custGeom>
            <a:solidFill>
              <a:srgbClr val="523F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4" name="Freeform 193">
              <a:extLst>
                <a:ext uri="{FF2B5EF4-FFF2-40B4-BE49-F238E27FC236}">
                  <a16:creationId xmlns:a16="http://schemas.microsoft.com/office/drawing/2014/main" id="{FE32B87F-61E5-0FE8-614A-B9C785699211}"/>
                </a:ext>
              </a:extLst>
            </p:cNvPr>
            <p:cNvSpPr/>
            <p:nvPr/>
          </p:nvSpPr>
          <p:spPr>
            <a:xfrm>
              <a:off x="6143976" y="-3408569"/>
              <a:ext cx="963999" cy="510171"/>
            </a:xfrm>
            <a:custGeom>
              <a:avLst/>
              <a:gdLst>
                <a:gd name="connsiteX0" fmla="*/ 963999 w 963999"/>
                <a:gd name="connsiteY0" fmla="*/ 89001 h 510171"/>
                <a:gd name="connsiteX1" fmla="*/ 870176 w 963999"/>
                <a:gd name="connsiteY1" fmla="*/ 267076 h 510171"/>
                <a:gd name="connsiteX2" fmla="*/ 845296 w 963999"/>
                <a:gd name="connsiteY2" fmla="*/ 369106 h 510171"/>
                <a:gd name="connsiteX3" fmla="*/ 683900 w 963999"/>
                <a:gd name="connsiteY3" fmla="*/ 423635 h 510171"/>
                <a:gd name="connsiteX4" fmla="*/ 165781 w 963999"/>
                <a:gd name="connsiteY4" fmla="*/ 419418 h 510171"/>
                <a:gd name="connsiteX5" fmla="*/ 10803 w 963999"/>
                <a:gd name="connsiteY5" fmla="*/ 319587 h 510171"/>
                <a:gd name="connsiteX6" fmla="*/ 234940 w 963999"/>
                <a:gd name="connsiteY6" fmla="*/ 59015 h 510171"/>
                <a:gd name="connsiteX7" fmla="*/ 963999 w 963999"/>
                <a:gd name="connsiteY7" fmla="*/ 89001 h 510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3999" h="510171">
                  <a:moveTo>
                    <a:pt x="963999" y="89001"/>
                  </a:moveTo>
                  <a:cubicBezTo>
                    <a:pt x="963999" y="89001"/>
                    <a:pt x="958518" y="206420"/>
                    <a:pt x="870176" y="267076"/>
                  </a:cubicBezTo>
                  <a:cubicBezTo>
                    <a:pt x="870176" y="267076"/>
                    <a:pt x="904251" y="314865"/>
                    <a:pt x="845296" y="369106"/>
                  </a:cubicBezTo>
                  <a:cubicBezTo>
                    <a:pt x="845296" y="369106"/>
                    <a:pt x="761245" y="374260"/>
                    <a:pt x="683900" y="423635"/>
                  </a:cubicBezTo>
                  <a:cubicBezTo>
                    <a:pt x="606555" y="472974"/>
                    <a:pt x="311419" y="593061"/>
                    <a:pt x="165781" y="419418"/>
                  </a:cubicBezTo>
                  <a:cubicBezTo>
                    <a:pt x="165781" y="419418"/>
                    <a:pt x="70912" y="427023"/>
                    <a:pt x="10803" y="319587"/>
                  </a:cubicBezTo>
                  <a:cubicBezTo>
                    <a:pt x="-49306" y="212223"/>
                    <a:pt x="157523" y="84640"/>
                    <a:pt x="234940" y="59015"/>
                  </a:cubicBezTo>
                  <a:cubicBezTo>
                    <a:pt x="312357" y="33318"/>
                    <a:pt x="948566" y="-75343"/>
                    <a:pt x="963999" y="89001"/>
                  </a:cubicBezTo>
                </a:path>
              </a:pathLst>
            </a:custGeom>
            <a:solidFill>
              <a:srgbClr val="7A406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5" name="Freeform 194">
              <a:extLst>
                <a:ext uri="{FF2B5EF4-FFF2-40B4-BE49-F238E27FC236}">
                  <a16:creationId xmlns:a16="http://schemas.microsoft.com/office/drawing/2014/main" id="{C932C2CC-0DC2-1040-7609-B2F9E56D0ED7}"/>
                </a:ext>
              </a:extLst>
            </p:cNvPr>
            <p:cNvSpPr/>
            <p:nvPr/>
          </p:nvSpPr>
          <p:spPr>
            <a:xfrm>
              <a:off x="6639084" y="-3141609"/>
              <a:ext cx="375131" cy="191510"/>
            </a:xfrm>
            <a:custGeom>
              <a:avLst/>
              <a:gdLst>
                <a:gd name="connsiteX0" fmla="*/ 182590 w 375131"/>
                <a:gd name="connsiteY0" fmla="*/ 83982 h 191510"/>
                <a:gd name="connsiteX1" fmla="*/ 28 w 375131"/>
                <a:gd name="connsiteY1" fmla="*/ 191310 h 191510"/>
                <a:gd name="connsiteX2" fmla="*/ 186665 w 375131"/>
                <a:gd name="connsiteY2" fmla="*/ 95768 h 191510"/>
                <a:gd name="connsiteX3" fmla="*/ 375068 w 375131"/>
                <a:gd name="connsiteY3" fmla="*/ 117 h 191510"/>
                <a:gd name="connsiteX4" fmla="*/ 182590 w 375131"/>
                <a:gd name="connsiteY4" fmla="*/ 83982 h 191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131" h="191510">
                  <a:moveTo>
                    <a:pt x="182590" y="83982"/>
                  </a:moveTo>
                  <a:cubicBezTo>
                    <a:pt x="71351" y="125933"/>
                    <a:pt x="-1631" y="189869"/>
                    <a:pt x="28" y="191310"/>
                  </a:cubicBezTo>
                  <a:cubicBezTo>
                    <a:pt x="2335" y="195383"/>
                    <a:pt x="78562" y="136457"/>
                    <a:pt x="186665" y="95768"/>
                  </a:cubicBezTo>
                  <a:cubicBezTo>
                    <a:pt x="300031" y="62610"/>
                    <a:pt x="377664" y="2531"/>
                    <a:pt x="375068" y="117"/>
                  </a:cubicBezTo>
                  <a:cubicBezTo>
                    <a:pt x="373157" y="-2839"/>
                    <a:pt x="294767" y="51114"/>
                    <a:pt x="182590" y="83982"/>
                  </a:cubicBezTo>
                </a:path>
              </a:pathLst>
            </a:custGeom>
            <a:solidFill>
              <a:srgbClr val="A8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6" name="Freeform 195">
              <a:extLst>
                <a:ext uri="{FF2B5EF4-FFF2-40B4-BE49-F238E27FC236}">
                  <a16:creationId xmlns:a16="http://schemas.microsoft.com/office/drawing/2014/main" id="{0C917916-F03B-4F69-B4DA-BA56D71A0157}"/>
                </a:ext>
              </a:extLst>
            </p:cNvPr>
            <p:cNvSpPr/>
            <p:nvPr/>
          </p:nvSpPr>
          <p:spPr>
            <a:xfrm>
              <a:off x="6307349" y="-3281753"/>
              <a:ext cx="295171" cy="292602"/>
            </a:xfrm>
            <a:custGeom>
              <a:avLst/>
              <a:gdLst>
                <a:gd name="connsiteX0" fmla="*/ 125077 w 295171"/>
                <a:gd name="connsiteY0" fmla="*/ 125304 h 292602"/>
                <a:gd name="connsiteX1" fmla="*/ 2408 w 295171"/>
                <a:gd name="connsiteY1" fmla="*/ 292603 h 292602"/>
                <a:gd name="connsiteX2" fmla="*/ 132289 w 295171"/>
                <a:gd name="connsiteY2" fmla="*/ 135539 h 292602"/>
                <a:gd name="connsiteX3" fmla="*/ 295091 w 295171"/>
                <a:gd name="connsiteY3" fmla="*/ 63 h 292602"/>
                <a:gd name="connsiteX4" fmla="*/ 125077 w 295171"/>
                <a:gd name="connsiteY4" fmla="*/ 125304 h 292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171" h="292602">
                  <a:moveTo>
                    <a:pt x="125077" y="125304"/>
                  </a:moveTo>
                  <a:cubicBezTo>
                    <a:pt x="20905" y="188951"/>
                    <a:pt x="-9419" y="292747"/>
                    <a:pt x="2408" y="292603"/>
                  </a:cubicBezTo>
                  <a:cubicBezTo>
                    <a:pt x="-1523" y="292062"/>
                    <a:pt x="30605" y="198285"/>
                    <a:pt x="132289" y="135539"/>
                  </a:cubicBezTo>
                  <a:cubicBezTo>
                    <a:pt x="230006" y="70630"/>
                    <a:pt x="297832" y="2442"/>
                    <a:pt x="295091" y="63"/>
                  </a:cubicBezTo>
                  <a:cubicBezTo>
                    <a:pt x="292820" y="-2279"/>
                    <a:pt x="222434" y="60647"/>
                    <a:pt x="125077" y="125304"/>
                  </a:cubicBezTo>
                </a:path>
              </a:pathLst>
            </a:custGeom>
            <a:solidFill>
              <a:srgbClr val="A8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7" name="Freeform 196">
              <a:extLst>
                <a:ext uri="{FF2B5EF4-FFF2-40B4-BE49-F238E27FC236}">
                  <a16:creationId xmlns:a16="http://schemas.microsoft.com/office/drawing/2014/main" id="{FA967070-0862-1D29-3128-33510AA41E5D}"/>
                </a:ext>
              </a:extLst>
            </p:cNvPr>
            <p:cNvSpPr/>
            <p:nvPr/>
          </p:nvSpPr>
          <p:spPr>
            <a:xfrm>
              <a:off x="6308495" y="-3574128"/>
              <a:ext cx="840442" cy="373654"/>
            </a:xfrm>
            <a:custGeom>
              <a:avLst/>
              <a:gdLst>
                <a:gd name="connsiteX0" fmla="*/ 724191 w 840442"/>
                <a:gd name="connsiteY0" fmla="*/ 81351 h 373654"/>
                <a:gd name="connsiteX1" fmla="*/ 840443 w 840442"/>
                <a:gd name="connsiteY1" fmla="*/ 269517 h 373654"/>
                <a:gd name="connsiteX2" fmla="*/ 0 w 840442"/>
                <a:gd name="connsiteY2" fmla="*/ 220394 h 373654"/>
                <a:gd name="connsiteX3" fmla="*/ 94653 w 840442"/>
                <a:gd name="connsiteY3" fmla="*/ 117967 h 373654"/>
                <a:gd name="connsiteX4" fmla="*/ 724191 w 840442"/>
                <a:gd name="connsiteY4" fmla="*/ 81351 h 373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442" h="373654">
                  <a:moveTo>
                    <a:pt x="724191" y="81351"/>
                  </a:moveTo>
                  <a:cubicBezTo>
                    <a:pt x="728302" y="86432"/>
                    <a:pt x="759709" y="201257"/>
                    <a:pt x="840443" y="269517"/>
                  </a:cubicBezTo>
                  <a:cubicBezTo>
                    <a:pt x="840443" y="269517"/>
                    <a:pt x="324343" y="533765"/>
                    <a:pt x="0" y="220394"/>
                  </a:cubicBezTo>
                  <a:cubicBezTo>
                    <a:pt x="0" y="220394"/>
                    <a:pt x="55025" y="199455"/>
                    <a:pt x="94653" y="117967"/>
                  </a:cubicBezTo>
                  <a:cubicBezTo>
                    <a:pt x="136588" y="31687"/>
                    <a:pt x="593697" y="-78344"/>
                    <a:pt x="724191" y="81351"/>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8" name="Freeform 197">
              <a:extLst>
                <a:ext uri="{FF2B5EF4-FFF2-40B4-BE49-F238E27FC236}">
                  <a16:creationId xmlns:a16="http://schemas.microsoft.com/office/drawing/2014/main" id="{C9B64EB0-8B04-C45F-D273-B419495DD7A4}"/>
                </a:ext>
              </a:extLst>
            </p:cNvPr>
            <p:cNvSpPr/>
            <p:nvPr/>
          </p:nvSpPr>
          <p:spPr>
            <a:xfrm>
              <a:off x="6329121" y="-4029130"/>
              <a:ext cx="817365" cy="774473"/>
            </a:xfrm>
            <a:custGeom>
              <a:avLst/>
              <a:gdLst>
                <a:gd name="connsiteX0" fmla="*/ 697544 w 817365"/>
                <a:gd name="connsiteY0" fmla="*/ 413058 h 774472"/>
                <a:gd name="connsiteX1" fmla="*/ 449825 w 817365"/>
                <a:gd name="connsiteY1" fmla="*/ 58350 h 774472"/>
                <a:gd name="connsiteX2" fmla="*/ 100458 w 817365"/>
                <a:gd name="connsiteY2" fmla="*/ 11353 h 774472"/>
                <a:gd name="connsiteX3" fmla="*/ 90434 w 817365"/>
                <a:gd name="connsiteY3" fmla="*/ 13876 h 774472"/>
                <a:gd name="connsiteX4" fmla="*/ 63498 w 817365"/>
                <a:gd name="connsiteY4" fmla="*/ 447152 h 774472"/>
                <a:gd name="connsiteX5" fmla="*/ 0 w 817365"/>
                <a:gd name="connsiteY5" fmla="*/ 648113 h 774472"/>
                <a:gd name="connsiteX6" fmla="*/ 441387 w 817365"/>
                <a:gd name="connsiteY6" fmla="*/ 774326 h 774472"/>
                <a:gd name="connsiteX7" fmla="*/ 817366 w 817365"/>
                <a:gd name="connsiteY7" fmla="*/ 641842 h 774472"/>
                <a:gd name="connsiteX8" fmla="*/ 697544 w 817365"/>
                <a:gd name="connsiteY8" fmla="*/ 413058 h 774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7365" h="774472">
                  <a:moveTo>
                    <a:pt x="697544" y="413058"/>
                  </a:moveTo>
                  <a:cubicBezTo>
                    <a:pt x="645909" y="247994"/>
                    <a:pt x="577687" y="130863"/>
                    <a:pt x="449825" y="58350"/>
                  </a:cubicBezTo>
                  <a:cubicBezTo>
                    <a:pt x="345184" y="-1045"/>
                    <a:pt x="227094" y="-11857"/>
                    <a:pt x="100458" y="11353"/>
                  </a:cubicBezTo>
                  <a:cubicBezTo>
                    <a:pt x="97032" y="11966"/>
                    <a:pt x="93715" y="12867"/>
                    <a:pt x="90434" y="13876"/>
                  </a:cubicBezTo>
                  <a:cubicBezTo>
                    <a:pt x="-12476" y="235704"/>
                    <a:pt x="63354" y="444702"/>
                    <a:pt x="63498" y="447152"/>
                  </a:cubicBezTo>
                  <a:cubicBezTo>
                    <a:pt x="72477" y="580033"/>
                    <a:pt x="0" y="648113"/>
                    <a:pt x="0" y="648113"/>
                  </a:cubicBezTo>
                  <a:cubicBezTo>
                    <a:pt x="0" y="648113"/>
                    <a:pt x="229149" y="779444"/>
                    <a:pt x="441387" y="774326"/>
                  </a:cubicBezTo>
                  <a:cubicBezTo>
                    <a:pt x="653590" y="769209"/>
                    <a:pt x="817366" y="641842"/>
                    <a:pt x="817366" y="641842"/>
                  </a:cubicBezTo>
                  <a:cubicBezTo>
                    <a:pt x="817366" y="641842"/>
                    <a:pt x="749180" y="578159"/>
                    <a:pt x="697544" y="413058"/>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9" name="Freeform 198">
              <a:extLst>
                <a:ext uri="{FF2B5EF4-FFF2-40B4-BE49-F238E27FC236}">
                  <a16:creationId xmlns:a16="http://schemas.microsoft.com/office/drawing/2014/main" id="{859F2EE4-76B4-6E2D-2E8B-8A9FF44F57C3}"/>
                </a:ext>
              </a:extLst>
            </p:cNvPr>
            <p:cNvSpPr/>
            <p:nvPr/>
          </p:nvSpPr>
          <p:spPr>
            <a:xfrm>
              <a:off x="6359088" y="-3923095"/>
              <a:ext cx="61682" cy="477385"/>
            </a:xfrm>
            <a:custGeom>
              <a:avLst/>
              <a:gdLst>
                <a:gd name="connsiteX0" fmla="*/ 8110 w 61682"/>
                <a:gd name="connsiteY0" fmla="*/ 240781 h 477385"/>
                <a:gd name="connsiteX1" fmla="*/ 60610 w 61682"/>
                <a:gd name="connsiteY1" fmla="*/ 477386 h 477385"/>
                <a:gd name="connsiteX2" fmla="*/ 20441 w 61682"/>
                <a:gd name="connsiteY2" fmla="*/ 238835 h 477385"/>
                <a:gd name="connsiteX3" fmla="*/ 26247 w 61682"/>
                <a:gd name="connsiteY3" fmla="*/ 32 h 477385"/>
                <a:gd name="connsiteX4" fmla="*/ 8110 w 61682"/>
                <a:gd name="connsiteY4" fmla="*/ 240781 h 477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82" h="477385">
                  <a:moveTo>
                    <a:pt x="8110" y="240781"/>
                  </a:moveTo>
                  <a:cubicBezTo>
                    <a:pt x="35586" y="372725"/>
                    <a:pt x="59456" y="476990"/>
                    <a:pt x="60610" y="477386"/>
                  </a:cubicBezTo>
                  <a:cubicBezTo>
                    <a:pt x="66488" y="476953"/>
                    <a:pt x="47521" y="368688"/>
                    <a:pt x="20441" y="238835"/>
                  </a:cubicBezTo>
                  <a:cubicBezTo>
                    <a:pt x="-4475" y="107288"/>
                    <a:pt x="31295" y="248"/>
                    <a:pt x="26247" y="32"/>
                  </a:cubicBezTo>
                  <a:cubicBezTo>
                    <a:pt x="24804" y="-2130"/>
                    <a:pt x="-17239" y="105774"/>
                    <a:pt x="8110" y="240781"/>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0" name="Freeform 199">
              <a:extLst>
                <a:ext uri="{FF2B5EF4-FFF2-40B4-BE49-F238E27FC236}">
                  <a16:creationId xmlns:a16="http://schemas.microsoft.com/office/drawing/2014/main" id="{4E281993-619B-F51C-CD7C-5B82C19701B2}"/>
                </a:ext>
              </a:extLst>
            </p:cNvPr>
            <p:cNvSpPr/>
            <p:nvPr/>
          </p:nvSpPr>
          <p:spPr>
            <a:xfrm>
              <a:off x="6477013" y="-4019680"/>
              <a:ext cx="200319" cy="227465"/>
            </a:xfrm>
            <a:custGeom>
              <a:avLst/>
              <a:gdLst>
                <a:gd name="connsiteX0" fmla="*/ 200320 w 200319"/>
                <a:gd name="connsiteY0" fmla="*/ 41151 h 227465"/>
                <a:gd name="connsiteX1" fmla="*/ 61929 w 200319"/>
                <a:gd name="connsiteY1" fmla="*/ 227335 h 227465"/>
                <a:gd name="connsiteX2" fmla="*/ 22662 w 200319"/>
                <a:gd name="connsiteY2" fmla="*/ 15634 h 227465"/>
                <a:gd name="connsiteX3" fmla="*/ 200320 w 200319"/>
                <a:gd name="connsiteY3" fmla="*/ 41151 h 227465"/>
              </a:gdLst>
              <a:ahLst/>
              <a:cxnLst>
                <a:cxn ang="0">
                  <a:pos x="connsiteX0" y="connsiteY0"/>
                </a:cxn>
                <a:cxn ang="0">
                  <a:pos x="connsiteX1" y="connsiteY1"/>
                </a:cxn>
                <a:cxn ang="0">
                  <a:pos x="connsiteX2" y="connsiteY2"/>
                </a:cxn>
                <a:cxn ang="0">
                  <a:pos x="connsiteX3" y="connsiteY3"/>
                </a:cxn>
              </a:cxnLst>
              <a:rect l="l" t="t" r="r" b="b"/>
              <a:pathLst>
                <a:path w="200319" h="227465">
                  <a:moveTo>
                    <a:pt x="200320" y="41151"/>
                  </a:moveTo>
                  <a:cubicBezTo>
                    <a:pt x="200320" y="41151"/>
                    <a:pt x="133540" y="233174"/>
                    <a:pt x="61929" y="227335"/>
                  </a:cubicBezTo>
                  <a:cubicBezTo>
                    <a:pt x="-9574" y="221425"/>
                    <a:pt x="-14118" y="62126"/>
                    <a:pt x="22662" y="15634"/>
                  </a:cubicBezTo>
                  <a:cubicBezTo>
                    <a:pt x="59477" y="-30858"/>
                    <a:pt x="200320" y="41151"/>
                    <a:pt x="200320" y="41151"/>
                  </a:cubicBezTo>
                </a:path>
              </a:pathLst>
            </a:custGeom>
            <a:solidFill>
              <a:srgbClr val="AE755E"/>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1" name="Freeform 200">
              <a:extLst>
                <a:ext uri="{FF2B5EF4-FFF2-40B4-BE49-F238E27FC236}">
                  <a16:creationId xmlns:a16="http://schemas.microsoft.com/office/drawing/2014/main" id="{04EB2E63-2AC6-F8D9-8404-14A9DDEC38A6}"/>
                </a:ext>
              </a:extLst>
            </p:cNvPr>
            <p:cNvSpPr/>
            <p:nvPr/>
          </p:nvSpPr>
          <p:spPr>
            <a:xfrm>
              <a:off x="6459496" y="-4037116"/>
              <a:ext cx="239363" cy="262331"/>
            </a:xfrm>
            <a:custGeom>
              <a:avLst/>
              <a:gdLst>
                <a:gd name="connsiteX0" fmla="*/ 26477 w 239363"/>
                <a:gd name="connsiteY0" fmla="*/ 22222 h 262331"/>
                <a:gd name="connsiteX1" fmla="*/ 15587 w 239363"/>
                <a:gd name="connsiteY1" fmla="*/ 210353 h 262331"/>
                <a:gd name="connsiteX2" fmla="*/ 78076 w 239363"/>
                <a:gd name="connsiteY2" fmla="*/ 262143 h 262331"/>
                <a:gd name="connsiteX3" fmla="*/ 234352 w 239363"/>
                <a:gd name="connsiteY3" fmla="*/ 64318 h 262331"/>
                <a:gd name="connsiteX4" fmla="*/ 239364 w 239363"/>
                <a:gd name="connsiteY4" fmla="*/ 49973 h 262331"/>
                <a:gd name="connsiteX5" fmla="*/ 225806 w 239363"/>
                <a:gd name="connsiteY5" fmla="*/ 43018 h 262331"/>
                <a:gd name="connsiteX6" fmla="*/ 26477 w 239363"/>
                <a:gd name="connsiteY6" fmla="*/ 22222 h 262331"/>
                <a:gd name="connsiteX7" fmla="*/ 195769 w 239363"/>
                <a:gd name="connsiteY7" fmla="*/ 67489 h 262331"/>
                <a:gd name="connsiteX8" fmla="*/ 80888 w 239363"/>
                <a:gd name="connsiteY8" fmla="*/ 227328 h 262331"/>
                <a:gd name="connsiteX9" fmla="*/ 47679 w 239363"/>
                <a:gd name="connsiteY9" fmla="*/ 196441 h 262331"/>
                <a:gd name="connsiteX10" fmla="*/ 53917 w 239363"/>
                <a:gd name="connsiteY10" fmla="*/ 43919 h 262331"/>
                <a:gd name="connsiteX11" fmla="*/ 195769 w 239363"/>
                <a:gd name="connsiteY11" fmla="*/ 67489 h 262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9363" h="262331">
                  <a:moveTo>
                    <a:pt x="26477" y="22222"/>
                  </a:moveTo>
                  <a:cubicBezTo>
                    <a:pt x="-3704" y="60389"/>
                    <a:pt x="-9113" y="153589"/>
                    <a:pt x="15587" y="210353"/>
                  </a:cubicBezTo>
                  <a:cubicBezTo>
                    <a:pt x="33039" y="250394"/>
                    <a:pt x="59145" y="260629"/>
                    <a:pt x="78076" y="262143"/>
                  </a:cubicBezTo>
                  <a:cubicBezTo>
                    <a:pt x="159062" y="268774"/>
                    <a:pt x="222452" y="98520"/>
                    <a:pt x="234352" y="64318"/>
                  </a:cubicBezTo>
                  <a:lnTo>
                    <a:pt x="239364" y="49973"/>
                  </a:lnTo>
                  <a:lnTo>
                    <a:pt x="225806" y="43018"/>
                  </a:lnTo>
                  <a:cubicBezTo>
                    <a:pt x="200169" y="29935"/>
                    <a:pt x="69999" y="-32739"/>
                    <a:pt x="26477" y="22222"/>
                  </a:cubicBezTo>
                  <a:close/>
                  <a:moveTo>
                    <a:pt x="195769" y="67489"/>
                  </a:moveTo>
                  <a:cubicBezTo>
                    <a:pt x="168257" y="140146"/>
                    <a:pt x="118353" y="230391"/>
                    <a:pt x="80888" y="227328"/>
                  </a:cubicBezTo>
                  <a:cubicBezTo>
                    <a:pt x="67294" y="226247"/>
                    <a:pt x="56116" y="215831"/>
                    <a:pt x="47679" y="196441"/>
                  </a:cubicBezTo>
                  <a:cubicBezTo>
                    <a:pt x="26801" y="148364"/>
                    <a:pt x="33436" y="69724"/>
                    <a:pt x="53917" y="43919"/>
                  </a:cubicBezTo>
                  <a:cubicBezTo>
                    <a:pt x="71333" y="21934"/>
                    <a:pt x="143882" y="43486"/>
                    <a:pt x="195769" y="67489"/>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2" name="Freeform 201">
              <a:extLst>
                <a:ext uri="{FF2B5EF4-FFF2-40B4-BE49-F238E27FC236}">
                  <a16:creationId xmlns:a16="http://schemas.microsoft.com/office/drawing/2014/main" id="{2A1CBB82-D6C0-AD56-8BF2-F527422AA560}"/>
                </a:ext>
              </a:extLst>
            </p:cNvPr>
            <p:cNvSpPr/>
            <p:nvPr/>
          </p:nvSpPr>
          <p:spPr>
            <a:xfrm>
              <a:off x="6976751" y="-3318250"/>
              <a:ext cx="65798" cy="271703"/>
            </a:xfrm>
            <a:custGeom>
              <a:avLst/>
              <a:gdLst>
                <a:gd name="connsiteX0" fmla="*/ 36284 w 65798"/>
                <a:gd name="connsiteY0" fmla="*/ 134014 h 271703"/>
                <a:gd name="connsiteX1" fmla="*/ 48111 w 65798"/>
                <a:gd name="connsiteY1" fmla="*/ 271652 h 271703"/>
                <a:gd name="connsiteX2" fmla="*/ 60875 w 65798"/>
                <a:gd name="connsiteY2" fmla="*/ 129581 h 271703"/>
                <a:gd name="connsiteX3" fmla="*/ 874 w 65798"/>
                <a:gd name="connsiteY3" fmla="*/ 232 h 271703"/>
                <a:gd name="connsiteX4" fmla="*/ 36284 w 65798"/>
                <a:gd name="connsiteY4" fmla="*/ 134014 h 27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98" h="271703">
                  <a:moveTo>
                    <a:pt x="36284" y="134014"/>
                  </a:moveTo>
                  <a:cubicBezTo>
                    <a:pt x="49950" y="208185"/>
                    <a:pt x="39961" y="269994"/>
                    <a:pt x="48111" y="271652"/>
                  </a:cubicBezTo>
                  <a:cubicBezTo>
                    <a:pt x="53231" y="273778"/>
                    <a:pt x="75551" y="209590"/>
                    <a:pt x="60875" y="129581"/>
                  </a:cubicBezTo>
                  <a:cubicBezTo>
                    <a:pt x="47642" y="49607"/>
                    <a:pt x="5887" y="-3984"/>
                    <a:pt x="874" y="232"/>
                  </a:cubicBezTo>
                  <a:cubicBezTo>
                    <a:pt x="-5436" y="3944"/>
                    <a:pt x="24060" y="59338"/>
                    <a:pt x="36284" y="13401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3" name="Freeform 202">
              <a:extLst>
                <a:ext uri="{FF2B5EF4-FFF2-40B4-BE49-F238E27FC236}">
                  <a16:creationId xmlns:a16="http://schemas.microsoft.com/office/drawing/2014/main" id="{AAB0EE00-AD4B-9328-8909-9E92307E6D36}"/>
                </a:ext>
              </a:extLst>
            </p:cNvPr>
            <p:cNvSpPr/>
            <p:nvPr/>
          </p:nvSpPr>
          <p:spPr>
            <a:xfrm>
              <a:off x="6964966" y="-3081900"/>
              <a:ext cx="131862" cy="184201"/>
            </a:xfrm>
            <a:custGeom>
              <a:avLst/>
              <a:gdLst>
                <a:gd name="connsiteX0" fmla="*/ 363 w 131862"/>
                <a:gd name="connsiteY0" fmla="*/ 87199 h 184201"/>
                <a:gd name="connsiteX1" fmla="*/ 72696 w 131862"/>
                <a:gd name="connsiteY1" fmla="*/ 126 h 184201"/>
                <a:gd name="connsiteX2" fmla="*/ 131506 w 131862"/>
                <a:gd name="connsiteY2" fmla="*/ 96966 h 184201"/>
                <a:gd name="connsiteX3" fmla="*/ 59102 w 131862"/>
                <a:gd name="connsiteY3" fmla="*/ 184076 h 184201"/>
                <a:gd name="connsiteX4" fmla="*/ 363 w 131862"/>
                <a:gd name="connsiteY4" fmla="*/ 87199 h 184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62" h="184201">
                  <a:moveTo>
                    <a:pt x="363" y="87199"/>
                  </a:moveTo>
                  <a:cubicBezTo>
                    <a:pt x="4149" y="36454"/>
                    <a:pt x="36493" y="-2505"/>
                    <a:pt x="72696" y="126"/>
                  </a:cubicBezTo>
                  <a:cubicBezTo>
                    <a:pt x="108934" y="2829"/>
                    <a:pt x="135257" y="46149"/>
                    <a:pt x="131506" y="96966"/>
                  </a:cubicBezTo>
                  <a:cubicBezTo>
                    <a:pt x="127684" y="147711"/>
                    <a:pt x="95304" y="186707"/>
                    <a:pt x="59102" y="184076"/>
                  </a:cubicBezTo>
                  <a:cubicBezTo>
                    <a:pt x="22827" y="181373"/>
                    <a:pt x="-3423" y="138052"/>
                    <a:pt x="363" y="87199"/>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4" name="Freeform 203">
              <a:extLst>
                <a:ext uri="{FF2B5EF4-FFF2-40B4-BE49-F238E27FC236}">
                  <a16:creationId xmlns:a16="http://schemas.microsoft.com/office/drawing/2014/main" id="{7EC6C862-FD27-C351-155E-2A17805EFA26}"/>
                </a:ext>
              </a:extLst>
            </p:cNvPr>
            <p:cNvSpPr/>
            <p:nvPr/>
          </p:nvSpPr>
          <p:spPr>
            <a:xfrm>
              <a:off x="6726541" y="-3789727"/>
              <a:ext cx="370698" cy="654363"/>
            </a:xfrm>
            <a:custGeom>
              <a:avLst/>
              <a:gdLst>
                <a:gd name="connsiteX0" fmla="*/ 211529 w 370698"/>
                <a:gd name="connsiteY0" fmla="*/ 32990 h 654363"/>
                <a:gd name="connsiteX1" fmla="*/ 322479 w 370698"/>
                <a:gd name="connsiteY1" fmla="*/ 332413 h 654363"/>
                <a:gd name="connsiteX2" fmla="*/ 363478 w 370698"/>
                <a:gd name="connsiteY2" fmla="*/ 647549 h 654363"/>
                <a:gd name="connsiteX3" fmla="*/ 295436 w 370698"/>
                <a:gd name="connsiteY3" fmla="*/ 645567 h 654363"/>
                <a:gd name="connsiteX4" fmla="*/ 236769 w 370698"/>
                <a:gd name="connsiteY4" fmla="*/ 610680 h 654363"/>
                <a:gd name="connsiteX5" fmla="*/ 148427 w 370698"/>
                <a:gd name="connsiteY5" fmla="*/ 357893 h 654363"/>
                <a:gd name="connsiteX6" fmla="*/ 4519 w 370698"/>
                <a:gd name="connsiteY6" fmla="*/ 23403 h 654363"/>
                <a:gd name="connsiteX7" fmla="*/ 211529 w 370698"/>
                <a:gd name="connsiteY7" fmla="*/ 32990 h 654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698" h="654363">
                  <a:moveTo>
                    <a:pt x="211529" y="32990"/>
                  </a:moveTo>
                  <a:cubicBezTo>
                    <a:pt x="211529" y="32990"/>
                    <a:pt x="296301" y="245051"/>
                    <a:pt x="322479" y="332413"/>
                  </a:cubicBezTo>
                  <a:cubicBezTo>
                    <a:pt x="348622" y="419774"/>
                    <a:pt x="386735" y="597814"/>
                    <a:pt x="363478" y="647549"/>
                  </a:cubicBezTo>
                  <a:cubicBezTo>
                    <a:pt x="363478" y="647549"/>
                    <a:pt x="354175" y="664128"/>
                    <a:pt x="295436" y="645567"/>
                  </a:cubicBezTo>
                  <a:cubicBezTo>
                    <a:pt x="273837" y="638683"/>
                    <a:pt x="234930" y="632665"/>
                    <a:pt x="236769" y="610680"/>
                  </a:cubicBezTo>
                  <a:cubicBezTo>
                    <a:pt x="236769" y="610680"/>
                    <a:pt x="166780" y="398619"/>
                    <a:pt x="148427" y="357893"/>
                  </a:cubicBezTo>
                  <a:cubicBezTo>
                    <a:pt x="130073" y="317096"/>
                    <a:pt x="-28546" y="58470"/>
                    <a:pt x="4519" y="23403"/>
                  </a:cubicBezTo>
                  <a:cubicBezTo>
                    <a:pt x="37548" y="-11628"/>
                    <a:pt x="136384" y="-6438"/>
                    <a:pt x="211529" y="32990"/>
                  </a:cubicBezTo>
                </a:path>
              </a:pathLst>
            </a:custGeom>
            <a:solidFill>
              <a:srgbClr val="E2A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5" name="Freeform 204">
              <a:extLst>
                <a:ext uri="{FF2B5EF4-FFF2-40B4-BE49-F238E27FC236}">
                  <a16:creationId xmlns:a16="http://schemas.microsoft.com/office/drawing/2014/main" id="{1A8D93B8-42B6-876F-2B5E-9CC27FFAF7BE}"/>
                </a:ext>
              </a:extLst>
            </p:cNvPr>
            <p:cNvSpPr/>
            <p:nvPr/>
          </p:nvSpPr>
          <p:spPr>
            <a:xfrm>
              <a:off x="6724996" y="-3766364"/>
              <a:ext cx="379662" cy="639042"/>
            </a:xfrm>
            <a:custGeom>
              <a:avLst/>
              <a:gdLst>
                <a:gd name="connsiteX0" fmla="*/ 378796 w 379662"/>
                <a:gd name="connsiteY0" fmla="*/ 551782 h 639042"/>
                <a:gd name="connsiteX1" fmla="*/ 358640 w 379662"/>
                <a:gd name="connsiteY1" fmla="*/ 418937 h 639042"/>
                <a:gd name="connsiteX2" fmla="*/ 292870 w 379662"/>
                <a:gd name="connsiteY2" fmla="*/ 202082 h 639042"/>
                <a:gd name="connsiteX3" fmla="*/ 213073 w 379662"/>
                <a:gd name="connsiteY3" fmla="*/ 9627 h 639042"/>
                <a:gd name="connsiteX4" fmla="*/ 282774 w 379662"/>
                <a:gd name="connsiteY4" fmla="*/ 205759 h 639042"/>
                <a:gd name="connsiteX5" fmla="*/ 344938 w 379662"/>
                <a:gd name="connsiteY5" fmla="*/ 421784 h 639042"/>
                <a:gd name="connsiteX6" fmla="*/ 363976 w 379662"/>
                <a:gd name="connsiteY6" fmla="*/ 552683 h 639042"/>
                <a:gd name="connsiteX7" fmla="*/ 358820 w 379662"/>
                <a:gd name="connsiteY7" fmla="*/ 619141 h 639042"/>
                <a:gd name="connsiteX8" fmla="*/ 299577 w 379662"/>
                <a:gd name="connsiteY8" fmla="*/ 615032 h 639042"/>
                <a:gd name="connsiteX9" fmla="*/ 245922 w 379662"/>
                <a:gd name="connsiteY9" fmla="*/ 588254 h 639042"/>
                <a:gd name="connsiteX10" fmla="*/ 223206 w 379662"/>
                <a:gd name="connsiteY10" fmla="*/ 518516 h 639042"/>
                <a:gd name="connsiteX11" fmla="*/ 179323 w 379662"/>
                <a:gd name="connsiteY11" fmla="*/ 392375 h 639042"/>
                <a:gd name="connsiteX12" fmla="*/ 77711 w 379662"/>
                <a:gd name="connsiteY12" fmla="*/ 189973 h 639042"/>
                <a:gd name="connsiteX13" fmla="*/ 6064 w 379662"/>
                <a:gd name="connsiteY13" fmla="*/ 40 h 639042"/>
                <a:gd name="connsiteX14" fmla="*/ 68192 w 379662"/>
                <a:gd name="connsiteY14" fmla="*/ 195019 h 639042"/>
                <a:gd name="connsiteX15" fmla="*/ 166198 w 379662"/>
                <a:gd name="connsiteY15" fmla="*/ 397097 h 639042"/>
                <a:gd name="connsiteX16" fmla="*/ 209107 w 379662"/>
                <a:gd name="connsiteY16" fmla="*/ 523274 h 639042"/>
                <a:gd name="connsiteX17" fmla="*/ 230886 w 379662"/>
                <a:gd name="connsiteY17" fmla="*/ 587498 h 639042"/>
                <a:gd name="connsiteX18" fmla="*/ 294997 w 379662"/>
                <a:gd name="connsiteY18" fmla="*/ 629521 h 639042"/>
                <a:gd name="connsiteX19" fmla="*/ 372739 w 379662"/>
                <a:gd name="connsiteY19" fmla="*/ 624944 h 639042"/>
                <a:gd name="connsiteX20" fmla="*/ 378796 w 379662"/>
                <a:gd name="connsiteY20" fmla="*/ 551782 h 639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79662" h="639042">
                  <a:moveTo>
                    <a:pt x="378796" y="551782"/>
                  </a:moveTo>
                  <a:cubicBezTo>
                    <a:pt x="375515" y="504893"/>
                    <a:pt x="367438" y="460744"/>
                    <a:pt x="358640" y="418937"/>
                  </a:cubicBezTo>
                  <a:cubicBezTo>
                    <a:pt x="341584" y="335179"/>
                    <a:pt x="316163" y="261909"/>
                    <a:pt x="292870" y="202082"/>
                  </a:cubicBezTo>
                  <a:cubicBezTo>
                    <a:pt x="246752" y="81852"/>
                    <a:pt x="214804" y="8906"/>
                    <a:pt x="213073" y="9627"/>
                  </a:cubicBezTo>
                  <a:cubicBezTo>
                    <a:pt x="210946" y="10456"/>
                    <a:pt x="239396" y="84807"/>
                    <a:pt x="282774" y="205759"/>
                  </a:cubicBezTo>
                  <a:cubicBezTo>
                    <a:pt x="304805" y="266234"/>
                    <a:pt x="328748" y="338495"/>
                    <a:pt x="344938" y="421784"/>
                  </a:cubicBezTo>
                  <a:cubicBezTo>
                    <a:pt x="353303" y="463231"/>
                    <a:pt x="360984" y="507164"/>
                    <a:pt x="363976" y="552683"/>
                  </a:cubicBezTo>
                  <a:cubicBezTo>
                    <a:pt x="365130" y="575028"/>
                    <a:pt x="365815" y="599427"/>
                    <a:pt x="358820" y="619141"/>
                  </a:cubicBezTo>
                  <a:cubicBezTo>
                    <a:pt x="352113" y="627322"/>
                    <a:pt x="319661" y="622060"/>
                    <a:pt x="299577" y="615032"/>
                  </a:cubicBezTo>
                  <a:cubicBezTo>
                    <a:pt x="277365" y="608545"/>
                    <a:pt x="246535" y="602274"/>
                    <a:pt x="245922" y="588254"/>
                  </a:cubicBezTo>
                  <a:cubicBezTo>
                    <a:pt x="237881" y="560035"/>
                    <a:pt x="230742" y="541726"/>
                    <a:pt x="223206" y="518516"/>
                  </a:cubicBezTo>
                  <a:cubicBezTo>
                    <a:pt x="208314" y="474727"/>
                    <a:pt x="193782" y="432488"/>
                    <a:pt x="179323" y="392375"/>
                  </a:cubicBezTo>
                  <a:cubicBezTo>
                    <a:pt x="153830" y="309807"/>
                    <a:pt x="105368" y="247349"/>
                    <a:pt x="77711" y="189973"/>
                  </a:cubicBezTo>
                  <a:cubicBezTo>
                    <a:pt x="13311" y="78320"/>
                    <a:pt x="-6088" y="-320"/>
                    <a:pt x="6064" y="40"/>
                  </a:cubicBezTo>
                  <a:cubicBezTo>
                    <a:pt x="-10559" y="-2122"/>
                    <a:pt x="5991" y="82717"/>
                    <a:pt x="68192" y="195019"/>
                  </a:cubicBezTo>
                  <a:cubicBezTo>
                    <a:pt x="95163" y="253836"/>
                    <a:pt x="142003" y="315826"/>
                    <a:pt x="166198" y="397097"/>
                  </a:cubicBezTo>
                  <a:cubicBezTo>
                    <a:pt x="180188" y="437137"/>
                    <a:pt x="194431" y="479413"/>
                    <a:pt x="209107" y="523274"/>
                  </a:cubicBezTo>
                  <a:cubicBezTo>
                    <a:pt x="216246" y="543997"/>
                    <a:pt x="224323" y="570270"/>
                    <a:pt x="230886" y="587498"/>
                  </a:cubicBezTo>
                  <a:cubicBezTo>
                    <a:pt x="239973" y="625304"/>
                    <a:pt x="275382" y="620078"/>
                    <a:pt x="294997" y="629521"/>
                  </a:cubicBezTo>
                  <a:cubicBezTo>
                    <a:pt x="318687" y="633089"/>
                    <a:pt x="344613" y="651469"/>
                    <a:pt x="372739" y="624944"/>
                  </a:cubicBezTo>
                  <a:cubicBezTo>
                    <a:pt x="381609" y="599283"/>
                    <a:pt x="379806" y="575208"/>
                    <a:pt x="378796" y="551782"/>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6" name="Freeform 205">
              <a:extLst>
                <a:ext uri="{FF2B5EF4-FFF2-40B4-BE49-F238E27FC236}">
                  <a16:creationId xmlns:a16="http://schemas.microsoft.com/office/drawing/2014/main" id="{BCD62865-BFF2-D24F-93F9-0E7EBD35EEDE}"/>
                </a:ext>
              </a:extLst>
            </p:cNvPr>
            <p:cNvSpPr/>
            <p:nvPr/>
          </p:nvSpPr>
          <p:spPr>
            <a:xfrm>
              <a:off x="6151089" y="-4912434"/>
              <a:ext cx="1074320" cy="938724"/>
            </a:xfrm>
            <a:custGeom>
              <a:avLst/>
              <a:gdLst>
                <a:gd name="connsiteX0" fmla="*/ 1016960 w 1074320"/>
                <a:gd name="connsiteY0" fmla="*/ 713411 h 938724"/>
                <a:gd name="connsiteX1" fmla="*/ 1013390 w 1074320"/>
                <a:gd name="connsiteY1" fmla="*/ 667748 h 938724"/>
                <a:gd name="connsiteX2" fmla="*/ 1057092 w 1074320"/>
                <a:gd name="connsiteY2" fmla="*/ 636249 h 938724"/>
                <a:gd name="connsiteX3" fmla="*/ 1039171 w 1074320"/>
                <a:gd name="connsiteY3" fmla="*/ 575232 h 938724"/>
                <a:gd name="connsiteX4" fmla="*/ 1063006 w 1074320"/>
                <a:gd name="connsiteY4" fmla="*/ 549463 h 938724"/>
                <a:gd name="connsiteX5" fmla="*/ 1042705 w 1074320"/>
                <a:gd name="connsiteY5" fmla="*/ 486681 h 938724"/>
                <a:gd name="connsiteX6" fmla="*/ 1070506 w 1074320"/>
                <a:gd name="connsiteY6" fmla="*/ 458930 h 938724"/>
                <a:gd name="connsiteX7" fmla="*/ 1042489 w 1074320"/>
                <a:gd name="connsiteY7" fmla="*/ 392147 h 938724"/>
                <a:gd name="connsiteX8" fmla="*/ 1028787 w 1074320"/>
                <a:gd name="connsiteY8" fmla="*/ 388868 h 938724"/>
                <a:gd name="connsiteX9" fmla="*/ 1036070 w 1074320"/>
                <a:gd name="connsiteY9" fmla="*/ 376794 h 938724"/>
                <a:gd name="connsiteX10" fmla="*/ 1008125 w 1074320"/>
                <a:gd name="connsiteY10" fmla="*/ 309976 h 938724"/>
                <a:gd name="connsiteX11" fmla="*/ 991178 w 1074320"/>
                <a:gd name="connsiteY11" fmla="*/ 306444 h 938724"/>
                <a:gd name="connsiteX12" fmla="*/ 996551 w 1074320"/>
                <a:gd name="connsiteY12" fmla="*/ 296713 h 938724"/>
                <a:gd name="connsiteX13" fmla="*/ 968606 w 1074320"/>
                <a:gd name="connsiteY13" fmla="*/ 229966 h 938724"/>
                <a:gd name="connsiteX14" fmla="*/ 947079 w 1074320"/>
                <a:gd name="connsiteY14" fmla="*/ 226290 h 938724"/>
                <a:gd name="connsiteX15" fmla="*/ 915636 w 1074320"/>
                <a:gd name="connsiteY15" fmla="*/ 182717 h 938724"/>
                <a:gd name="connsiteX16" fmla="*/ 866345 w 1074320"/>
                <a:gd name="connsiteY16" fmla="*/ 188736 h 938724"/>
                <a:gd name="connsiteX17" fmla="*/ 866525 w 1074320"/>
                <a:gd name="connsiteY17" fmla="*/ 188159 h 938724"/>
                <a:gd name="connsiteX18" fmla="*/ 838724 w 1074320"/>
                <a:gd name="connsiteY18" fmla="*/ 121377 h 938724"/>
                <a:gd name="connsiteX19" fmla="*/ 788459 w 1074320"/>
                <a:gd name="connsiteY19" fmla="*/ 128188 h 938724"/>
                <a:gd name="connsiteX20" fmla="*/ 758675 w 1074320"/>
                <a:gd name="connsiteY20" fmla="*/ 67352 h 938724"/>
                <a:gd name="connsiteX21" fmla="*/ 707653 w 1074320"/>
                <a:gd name="connsiteY21" fmla="*/ 74776 h 938724"/>
                <a:gd name="connsiteX22" fmla="*/ 676968 w 1074320"/>
                <a:gd name="connsiteY22" fmla="*/ 38159 h 938724"/>
                <a:gd name="connsiteX23" fmla="*/ 622844 w 1074320"/>
                <a:gd name="connsiteY23" fmla="*/ 48071 h 938724"/>
                <a:gd name="connsiteX24" fmla="*/ 591690 w 1074320"/>
                <a:gd name="connsiteY24" fmla="*/ 7417 h 938724"/>
                <a:gd name="connsiteX25" fmla="*/ 538721 w 1074320"/>
                <a:gd name="connsiteY25" fmla="*/ 16355 h 938724"/>
                <a:gd name="connsiteX26" fmla="*/ 520764 w 1074320"/>
                <a:gd name="connsiteY26" fmla="*/ 3885 h 938724"/>
                <a:gd name="connsiteX27" fmla="*/ 453984 w 1074320"/>
                <a:gd name="connsiteY27" fmla="*/ 31744 h 938724"/>
                <a:gd name="connsiteX28" fmla="*/ 453732 w 1074320"/>
                <a:gd name="connsiteY28" fmla="*/ 32501 h 938724"/>
                <a:gd name="connsiteX29" fmla="*/ 415330 w 1074320"/>
                <a:gd name="connsiteY29" fmla="*/ 38484 h 938724"/>
                <a:gd name="connsiteX30" fmla="*/ 396940 w 1074320"/>
                <a:gd name="connsiteY30" fmla="*/ 25401 h 938724"/>
                <a:gd name="connsiteX31" fmla="*/ 331350 w 1074320"/>
                <a:gd name="connsiteY31" fmla="*/ 51098 h 938724"/>
                <a:gd name="connsiteX32" fmla="*/ 277552 w 1074320"/>
                <a:gd name="connsiteY32" fmla="*/ 78705 h 938724"/>
                <a:gd name="connsiteX33" fmla="*/ 260568 w 1074320"/>
                <a:gd name="connsiteY33" fmla="*/ 67316 h 938724"/>
                <a:gd name="connsiteX34" fmla="*/ 193681 w 1074320"/>
                <a:gd name="connsiteY34" fmla="*/ 95175 h 938724"/>
                <a:gd name="connsiteX35" fmla="*/ 195520 w 1074320"/>
                <a:gd name="connsiteY35" fmla="*/ 137559 h 938724"/>
                <a:gd name="connsiteX36" fmla="*/ 154954 w 1074320"/>
                <a:gd name="connsiteY36" fmla="*/ 168661 h 938724"/>
                <a:gd name="connsiteX37" fmla="*/ 155675 w 1074320"/>
                <a:gd name="connsiteY37" fmla="*/ 208774 h 938724"/>
                <a:gd name="connsiteX38" fmla="*/ 100254 w 1074320"/>
                <a:gd name="connsiteY38" fmla="*/ 239733 h 938724"/>
                <a:gd name="connsiteX39" fmla="*/ 102201 w 1074320"/>
                <a:gd name="connsiteY39" fmla="*/ 282369 h 938724"/>
                <a:gd name="connsiteX40" fmla="*/ 52693 w 1074320"/>
                <a:gd name="connsiteY40" fmla="*/ 313868 h 938724"/>
                <a:gd name="connsiteX41" fmla="*/ 57633 w 1074320"/>
                <a:gd name="connsiteY41" fmla="*/ 361838 h 938724"/>
                <a:gd name="connsiteX42" fmla="*/ 30049 w 1074320"/>
                <a:gd name="connsiteY42" fmla="*/ 389661 h 938724"/>
                <a:gd name="connsiteX43" fmla="*/ 33907 w 1074320"/>
                <a:gd name="connsiteY43" fmla="*/ 435468 h 938724"/>
                <a:gd name="connsiteX44" fmla="*/ 3871 w 1074320"/>
                <a:gd name="connsiteY44" fmla="*/ 463940 h 938724"/>
                <a:gd name="connsiteX45" fmla="*/ 23558 w 1074320"/>
                <a:gd name="connsiteY45" fmla="*/ 526290 h 938724"/>
                <a:gd name="connsiteX46" fmla="*/ 8198 w 1074320"/>
                <a:gd name="connsiteY46" fmla="*/ 546508 h 938724"/>
                <a:gd name="connsiteX47" fmla="*/ 36179 w 1074320"/>
                <a:gd name="connsiteY47" fmla="*/ 613291 h 938724"/>
                <a:gd name="connsiteX48" fmla="*/ 25037 w 1074320"/>
                <a:gd name="connsiteY48" fmla="*/ 630050 h 938724"/>
                <a:gd name="connsiteX49" fmla="*/ 52982 w 1074320"/>
                <a:gd name="connsiteY49" fmla="*/ 696724 h 938724"/>
                <a:gd name="connsiteX50" fmla="*/ 80927 w 1074320"/>
                <a:gd name="connsiteY50" fmla="*/ 763471 h 938724"/>
                <a:gd name="connsiteX51" fmla="*/ 94557 w 1074320"/>
                <a:gd name="connsiteY51" fmla="*/ 766751 h 938724"/>
                <a:gd name="connsiteX52" fmla="*/ 125711 w 1074320"/>
                <a:gd name="connsiteY52" fmla="*/ 820126 h 938724"/>
                <a:gd name="connsiteX53" fmla="*/ 156072 w 1074320"/>
                <a:gd name="connsiteY53" fmla="*/ 822793 h 938724"/>
                <a:gd name="connsiteX54" fmla="*/ 187515 w 1074320"/>
                <a:gd name="connsiteY54" fmla="*/ 866618 h 938724"/>
                <a:gd name="connsiteX55" fmla="*/ 241746 w 1074320"/>
                <a:gd name="connsiteY55" fmla="*/ 856779 h 938724"/>
                <a:gd name="connsiteX56" fmla="*/ 272864 w 1074320"/>
                <a:gd name="connsiteY56" fmla="*/ 897397 h 938724"/>
                <a:gd name="connsiteX57" fmla="*/ 336723 w 1074320"/>
                <a:gd name="connsiteY57" fmla="*/ 875016 h 938724"/>
                <a:gd name="connsiteX58" fmla="*/ 367877 w 1074320"/>
                <a:gd name="connsiteY58" fmla="*/ 915092 h 938724"/>
                <a:gd name="connsiteX59" fmla="*/ 427337 w 1074320"/>
                <a:gd name="connsiteY59" fmla="*/ 899271 h 938724"/>
                <a:gd name="connsiteX60" fmla="*/ 457590 w 1074320"/>
                <a:gd name="connsiteY60" fmla="*/ 934879 h 938724"/>
                <a:gd name="connsiteX61" fmla="*/ 514850 w 1074320"/>
                <a:gd name="connsiteY61" fmla="*/ 921724 h 938724"/>
                <a:gd name="connsiteX62" fmla="*/ 527831 w 1074320"/>
                <a:gd name="connsiteY62" fmla="*/ 929689 h 938724"/>
                <a:gd name="connsiteX63" fmla="*/ 589418 w 1074320"/>
                <a:gd name="connsiteY63" fmla="*/ 911344 h 938724"/>
                <a:gd name="connsiteX64" fmla="*/ 612712 w 1074320"/>
                <a:gd name="connsiteY64" fmla="*/ 930338 h 938724"/>
                <a:gd name="connsiteX65" fmla="*/ 669576 w 1074320"/>
                <a:gd name="connsiteY65" fmla="*/ 917795 h 938724"/>
                <a:gd name="connsiteX66" fmla="*/ 688722 w 1074320"/>
                <a:gd name="connsiteY66" fmla="*/ 931851 h 938724"/>
                <a:gd name="connsiteX67" fmla="*/ 755538 w 1074320"/>
                <a:gd name="connsiteY67" fmla="*/ 903920 h 938724"/>
                <a:gd name="connsiteX68" fmla="*/ 756115 w 1074320"/>
                <a:gd name="connsiteY68" fmla="*/ 901758 h 938724"/>
                <a:gd name="connsiteX69" fmla="*/ 775911 w 1074320"/>
                <a:gd name="connsiteY69" fmla="*/ 916570 h 938724"/>
                <a:gd name="connsiteX70" fmla="*/ 842691 w 1074320"/>
                <a:gd name="connsiteY70" fmla="*/ 888675 h 938724"/>
                <a:gd name="connsiteX71" fmla="*/ 843556 w 1074320"/>
                <a:gd name="connsiteY71" fmla="*/ 886044 h 938724"/>
                <a:gd name="connsiteX72" fmla="*/ 857294 w 1074320"/>
                <a:gd name="connsiteY72" fmla="*/ 894694 h 938724"/>
                <a:gd name="connsiteX73" fmla="*/ 924110 w 1074320"/>
                <a:gd name="connsiteY73" fmla="*/ 866762 h 938724"/>
                <a:gd name="connsiteX74" fmla="*/ 922884 w 1074320"/>
                <a:gd name="connsiteY74" fmla="*/ 825460 h 938724"/>
                <a:gd name="connsiteX75" fmla="*/ 975276 w 1074320"/>
                <a:gd name="connsiteY75" fmla="*/ 794069 h 938724"/>
                <a:gd name="connsiteX76" fmla="*/ 969507 w 1074320"/>
                <a:gd name="connsiteY76" fmla="*/ 745162 h 938724"/>
                <a:gd name="connsiteX77" fmla="*/ 1016960 w 1074320"/>
                <a:gd name="connsiteY77" fmla="*/ 713411 h 93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1074320" h="938724">
                  <a:moveTo>
                    <a:pt x="1016960" y="713411"/>
                  </a:moveTo>
                  <a:cubicBezTo>
                    <a:pt x="1023414" y="697841"/>
                    <a:pt x="1021359" y="681119"/>
                    <a:pt x="1013390" y="667748"/>
                  </a:cubicBezTo>
                  <a:cubicBezTo>
                    <a:pt x="1032176" y="666378"/>
                    <a:pt x="1049520" y="654917"/>
                    <a:pt x="1057092" y="636249"/>
                  </a:cubicBezTo>
                  <a:cubicBezTo>
                    <a:pt x="1066431" y="613759"/>
                    <a:pt x="1058318" y="588567"/>
                    <a:pt x="1039171" y="575232"/>
                  </a:cubicBezTo>
                  <a:cubicBezTo>
                    <a:pt x="1049556" y="569790"/>
                    <a:pt x="1058318" y="561068"/>
                    <a:pt x="1063006" y="549463"/>
                  </a:cubicBezTo>
                  <a:cubicBezTo>
                    <a:pt x="1072705" y="526001"/>
                    <a:pt x="1063583" y="499656"/>
                    <a:pt x="1042705" y="486681"/>
                  </a:cubicBezTo>
                  <a:cubicBezTo>
                    <a:pt x="1054857" y="481672"/>
                    <a:pt x="1065061" y="471977"/>
                    <a:pt x="1070506" y="458930"/>
                  </a:cubicBezTo>
                  <a:cubicBezTo>
                    <a:pt x="1081179" y="432729"/>
                    <a:pt x="1068703" y="402887"/>
                    <a:pt x="1042489" y="392147"/>
                  </a:cubicBezTo>
                  <a:cubicBezTo>
                    <a:pt x="1037945" y="390309"/>
                    <a:pt x="1033330" y="389408"/>
                    <a:pt x="1028787" y="388868"/>
                  </a:cubicBezTo>
                  <a:cubicBezTo>
                    <a:pt x="1031671" y="385228"/>
                    <a:pt x="1034231" y="381263"/>
                    <a:pt x="1036070" y="376794"/>
                  </a:cubicBezTo>
                  <a:cubicBezTo>
                    <a:pt x="1046780" y="350665"/>
                    <a:pt x="1034340" y="320716"/>
                    <a:pt x="1008125" y="309976"/>
                  </a:cubicBezTo>
                  <a:cubicBezTo>
                    <a:pt x="1002536" y="307813"/>
                    <a:pt x="996875" y="306732"/>
                    <a:pt x="991178" y="306444"/>
                  </a:cubicBezTo>
                  <a:cubicBezTo>
                    <a:pt x="993305" y="303452"/>
                    <a:pt x="995108" y="300281"/>
                    <a:pt x="996551" y="296713"/>
                  </a:cubicBezTo>
                  <a:cubicBezTo>
                    <a:pt x="1007332" y="270619"/>
                    <a:pt x="994784" y="240778"/>
                    <a:pt x="968606" y="229966"/>
                  </a:cubicBezTo>
                  <a:cubicBezTo>
                    <a:pt x="961574" y="227155"/>
                    <a:pt x="954218" y="226002"/>
                    <a:pt x="947079" y="226290"/>
                  </a:cubicBezTo>
                  <a:cubicBezTo>
                    <a:pt x="945709" y="207693"/>
                    <a:pt x="934278" y="190394"/>
                    <a:pt x="915636" y="182717"/>
                  </a:cubicBezTo>
                  <a:cubicBezTo>
                    <a:pt x="898653" y="175797"/>
                    <a:pt x="880155" y="178681"/>
                    <a:pt x="866345" y="188736"/>
                  </a:cubicBezTo>
                  <a:cubicBezTo>
                    <a:pt x="866309" y="188592"/>
                    <a:pt x="866525" y="188339"/>
                    <a:pt x="866525" y="188159"/>
                  </a:cubicBezTo>
                  <a:cubicBezTo>
                    <a:pt x="877379" y="162030"/>
                    <a:pt x="864830" y="132189"/>
                    <a:pt x="838724" y="121377"/>
                  </a:cubicBezTo>
                  <a:cubicBezTo>
                    <a:pt x="821272" y="114277"/>
                    <a:pt x="802414" y="117592"/>
                    <a:pt x="788459" y="128188"/>
                  </a:cubicBezTo>
                  <a:cubicBezTo>
                    <a:pt x="795166" y="103501"/>
                    <a:pt x="782906" y="77335"/>
                    <a:pt x="758675" y="67352"/>
                  </a:cubicBezTo>
                  <a:cubicBezTo>
                    <a:pt x="740935" y="60072"/>
                    <a:pt x="721571" y="63676"/>
                    <a:pt x="707653" y="74776"/>
                  </a:cubicBezTo>
                  <a:cubicBezTo>
                    <a:pt x="704155" y="58847"/>
                    <a:pt x="693302" y="44791"/>
                    <a:pt x="676968" y="38159"/>
                  </a:cubicBezTo>
                  <a:cubicBezTo>
                    <a:pt x="657965" y="30303"/>
                    <a:pt x="637051" y="34988"/>
                    <a:pt x="622844" y="48071"/>
                  </a:cubicBezTo>
                  <a:cubicBezTo>
                    <a:pt x="620428" y="30555"/>
                    <a:pt x="609250" y="14661"/>
                    <a:pt x="591690" y="7417"/>
                  </a:cubicBezTo>
                  <a:cubicBezTo>
                    <a:pt x="573156" y="-187"/>
                    <a:pt x="552855" y="4065"/>
                    <a:pt x="538721" y="16355"/>
                  </a:cubicBezTo>
                  <a:cubicBezTo>
                    <a:pt x="533889" y="11129"/>
                    <a:pt x="527867" y="6768"/>
                    <a:pt x="520764" y="3885"/>
                  </a:cubicBezTo>
                  <a:cubicBezTo>
                    <a:pt x="494586" y="-6927"/>
                    <a:pt x="464657" y="5615"/>
                    <a:pt x="453984" y="31744"/>
                  </a:cubicBezTo>
                  <a:cubicBezTo>
                    <a:pt x="453804" y="32033"/>
                    <a:pt x="453804" y="32213"/>
                    <a:pt x="453732" y="32501"/>
                  </a:cubicBezTo>
                  <a:cubicBezTo>
                    <a:pt x="440282" y="29294"/>
                    <a:pt x="426544" y="31564"/>
                    <a:pt x="415330" y="38484"/>
                  </a:cubicBezTo>
                  <a:cubicBezTo>
                    <a:pt x="410354" y="33006"/>
                    <a:pt x="404188" y="28393"/>
                    <a:pt x="396940" y="25401"/>
                  </a:cubicBezTo>
                  <a:cubicBezTo>
                    <a:pt x="371555" y="15022"/>
                    <a:pt x="342817" y="26554"/>
                    <a:pt x="331350" y="51098"/>
                  </a:cubicBezTo>
                  <a:cubicBezTo>
                    <a:pt x="309499" y="47530"/>
                    <a:pt x="287684" y="58486"/>
                    <a:pt x="277552" y="78705"/>
                  </a:cubicBezTo>
                  <a:cubicBezTo>
                    <a:pt x="272864" y="73911"/>
                    <a:pt x="267167" y="69947"/>
                    <a:pt x="260568" y="67316"/>
                  </a:cubicBezTo>
                  <a:cubicBezTo>
                    <a:pt x="234354" y="56612"/>
                    <a:pt x="204426" y="69082"/>
                    <a:pt x="193681" y="95175"/>
                  </a:cubicBezTo>
                  <a:cubicBezTo>
                    <a:pt x="187803" y="109483"/>
                    <a:pt x="189137" y="124836"/>
                    <a:pt x="195520" y="137559"/>
                  </a:cubicBezTo>
                  <a:cubicBezTo>
                    <a:pt x="177995" y="139937"/>
                    <a:pt x="162238" y="151146"/>
                    <a:pt x="154954" y="168661"/>
                  </a:cubicBezTo>
                  <a:cubicBezTo>
                    <a:pt x="149401" y="182032"/>
                    <a:pt x="150194" y="196485"/>
                    <a:pt x="155675" y="208774"/>
                  </a:cubicBezTo>
                  <a:cubicBezTo>
                    <a:pt x="132634" y="205098"/>
                    <a:pt x="109413" y="217352"/>
                    <a:pt x="100254" y="239733"/>
                  </a:cubicBezTo>
                  <a:cubicBezTo>
                    <a:pt x="94268" y="254149"/>
                    <a:pt x="95602" y="269502"/>
                    <a:pt x="102201" y="282369"/>
                  </a:cubicBezTo>
                  <a:cubicBezTo>
                    <a:pt x="81287" y="281504"/>
                    <a:pt x="61167" y="293433"/>
                    <a:pt x="52693" y="313868"/>
                  </a:cubicBezTo>
                  <a:cubicBezTo>
                    <a:pt x="46023" y="330338"/>
                    <a:pt x="48366" y="348214"/>
                    <a:pt x="57633" y="361838"/>
                  </a:cubicBezTo>
                  <a:cubicBezTo>
                    <a:pt x="45662" y="366955"/>
                    <a:pt x="35421" y="376686"/>
                    <a:pt x="30049" y="389661"/>
                  </a:cubicBezTo>
                  <a:cubicBezTo>
                    <a:pt x="23703" y="405230"/>
                    <a:pt x="25686" y="422061"/>
                    <a:pt x="33907" y="435468"/>
                  </a:cubicBezTo>
                  <a:cubicBezTo>
                    <a:pt x="20674" y="440261"/>
                    <a:pt x="9496" y="449992"/>
                    <a:pt x="3871" y="463940"/>
                  </a:cubicBezTo>
                  <a:cubicBezTo>
                    <a:pt x="-5685" y="487186"/>
                    <a:pt x="3041" y="513279"/>
                    <a:pt x="23558" y="526290"/>
                  </a:cubicBezTo>
                  <a:cubicBezTo>
                    <a:pt x="17032" y="531551"/>
                    <a:pt x="11587" y="538291"/>
                    <a:pt x="8198" y="546508"/>
                  </a:cubicBezTo>
                  <a:cubicBezTo>
                    <a:pt x="-2548" y="572745"/>
                    <a:pt x="9964" y="602623"/>
                    <a:pt x="36179" y="613291"/>
                  </a:cubicBezTo>
                  <a:cubicBezTo>
                    <a:pt x="31491" y="617976"/>
                    <a:pt x="27705" y="623526"/>
                    <a:pt x="25037" y="630050"/>
                  </a:cubicBezTo>
                  <a:cubicBezTo>
                    <a:pt x="14291" y="656179"/>
                    <a:pt x="26876" y="686056"/>
                    <a:pt x="52982" y="696724"/>
                  </a:cubicBezTo>
                  <a:cubicBezTo>
                    <a:pt x="42200" y="722889"/>
                    <a:pt x="54676" y="752731"/>
                    <a:pt x="80927" y="763471"/>
                  </a:cubicBezTo>
                  <a:cubicBezTo>
                    <a:pt x="85362" y="765381"/>
                    <a:pt x="89977" y="766282"/>
                    <a:pt x="94557" y="766751"/>
                  </a:cubicBezTo>
                  <a:cubicBezTo>
                    <a:pt x="91888" y="789023"/>
                    <a:pt x="103968" y="811188"/>
                    <a:pt x="125711" y="820126"/>
                  </a:cubicBezTo>
                  <a:cubicBezTo>
                    <a:pt x="135807" y="824307"/>
                    <a:pt x="146228" y="824992"/>
                    <a:pt x="156072" y="822793"/>
                  </a:cubicBezTo>
                  <a:cubicBezTo>
                    <a:pt x="157370" y="841678"/>
                    <a:pt x="168836" y="859050"/>
                    <a:pt x="187515" y="866618"/>
                  </a:cubicBezTo>
                  <a:cubicBezTo>
                    <a:pt x="206553" y="874511"/>
                    <a:pt x="227539" y="869898"/>
                    <a:pt x="241746" y="856779"/>
                  </a:cubicBezTo>
                  <a:cubicBezTo>
                    <a:pt x="244054" y="874331"/>
                    <a:pt x="255232" y="890225"/>
                    <a:pt x="272864" y="897397"/>
                  </a:cubicBezTo>
                  <a:cubicBezTo>
                    <a:pt x="297059" y="907416"/>
                    <a:pt x="324247" y="897216"/>
                    <a:pt x="336723" y="875016"/>
                  </a:cubicBezTo>
                  <a:cubicBezTo>
                    <a:pt x="339211" y="892279"/>
                    <a:pt x="350425" y="907884"/>
                    <a:pt x="367877" y="915092"/>
                  </a:cubicBezTo>
                  <a:cubicBezTo>
                    <a:pt x="389404" y="923994"/>
                    <a:pt x="413491" y="916678"/>
                    <a:pt x="427337" y="899271"/>
                  </a:cubicBezTo>
                  <a:cubicBezTo>
                    <a:pt x="430943" y="914768"/>
                    <a:pt x="441724" y="928355"/>
                    <a:pt x="457590" y="934879"/>
                  </a:cubicBezTo>
                  <a:cubicBezTo>
                    <a:pt x="478071" y="943348"/>
                    <a:pt x="500824" y="937329"/>
                    <a:pt x="514850" y="921724"/>
                  </a:cubicBezTo>
                  <a:cubicBezTo>
                    <a:pt x="518745" y="924823"/>
                    <a:pt x="522963" y="927634"/>
                    <a:pt x="527831" y="929689"/>
                  </a:cubicBezTo>
                  <a:cubicBezTo>
                    <a:pt x="550476" y="938987"/>
                    <a:pt x="576041" y="930842"/>
                    <a:pt x="589418" y="911344"/>
                  </a:cubicBezTo>
                  <a:cubicBezTo>
                    <a:pt x="594899" y="919634"/>
                    <a:pt x="602724" y="926373"/>
                    <a:pt x="612712" y="930338"/>
                  </a:cubicBezTo>
                  <a:cubicBezTo>
                    <a:pt x="632941" y="938735"/>
                    <a:pt x="655405" y="932968"/>
                    <a:pt x="669576" y="917795"/>
                  </a:cubicBezTo>
                  <a:cubicBezTo>
                    <a:pt x="674660" y="923670"/>
                    <a:pt x="680970" y="928680"/>
                    <a:pt x="688722" y="931851"/>
                  </a:cubicBezTo>
                  <a:cubicBezTo>
                    <a:pt x="714865" y="942591"/>
                    <a:pt x="744865" y="930121"/>
                    <a:pt x="755538" y="903920"/>
                  </a:cubicBezTo>
                  <a:cubicBezTo>
                    <a:pt x="755863" y="903271"/>
                    <a:pt x="755935" y="902550"/>
                    <a:pt x="756115" y="901758"/>
                  </a:cubicBezTo>
                  <a:cubicBezTo>
                    <a:pt x="761380" y="908029"/>
                    <a:pt x="767834" y="913290"/>
                    <a:pt x="775911" y="916570"/>
                  </a:cubicBezTo>
                  <a:cubicBezTo>
                    <a:pt x="802053" y="927238"/>
                    <a:pt x="831909" y="914804"/>
                    <a:pt x="842691" y="888675"/>
                  </a:cubicBezTo>
                  <a:cubicBezTo>
                    <a:pt x="843051" y="887810"/>
                    <a:pt x="843195" y="886837"/>
                    <a:pt x="843556" y="886044"/>
                  </a:cubicBezTo>
                  <a:cubicBezTo>
                    <a:pt x="847559" y="889360"/>
                    <a:pt x="852066" y="892531"/>
                    <a:pt x="857294" y="894694"/>
                  </a:cubicBezTo>
                  <a:cubicBezTo>
                    <a:pt x="883472" y="905362"/>
                    <a:pt x="913401" y="892856"/>
                    <a:pt x="924110" y="866762"/>
                  </a:cubicBezTo>
                  <a:cubicBezTo>
                    <a:pt x="929807" y="852851"/>
                    <a:pt x="928797" y="838002"/>
                    <a:pt x="922884" y="825460"/>
                  </a:cubicBezTo>
                  <a:cubicBezTo>
                    <a:pt x="944771" y="827587"/>
                    <a:pt x="966406" y="815585"/>
                    <a:pt x="975276" y="794069"/>
                  </a:cubicBezTo>
                  <a:cubicBezTo>
                    <a:pt x="982200" y="777310"/>
                    <a:pt x="979351" y="758930"/>
                    <a:pt x="969507" y="745162"/>
                  </a:cubicBezTo>
                  <a:cubicBezTo>
                    <a:pt x="989628" y="745126"/>
                    <a:pt x="1008846" y="733233"/>
                    <a:pt x="1016960" y="71341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7" name="Freeform 206">
              <a:extLst>
                <a:ext uri="{FF2B5EF4-FFF2-40B4-BE49-F238E27FC236}">
                  <a16:creationId xmlns:a16="http://schemas.microsoft.com/office/drawing/2014/main" id="{5D85F09C-EEA9-1F29-69EB-BB571FCC24E0}"/>
                </a:ext>
              </a:extLst>
            </p:cNvPr>
            <p:cNvSpPr/>
            <p:nvPr/>
          </p:nvSpPr>
          <p:spPr>
            <a:xfrm>
              <a:off x="7119736" y="-4454798"/>
              <a:ext cx="14180" cy="66226"/>
            </a:xfrm>
            <a:custGeom>
              <a:avLst/>
              <a:gdLst>
                <a:gd name="connsiteX0" fmla="*/ 751 w 14180"/>
                <a:gd name="connsiteY0" fmla="*/ 66130 h 66226"/>
                <a:gd name="connsiteX1" fmla="*/ 6160 w 14180"/>
                <a:gd name="connsiteY1" fmla="*/ 33514 h 66226"/>
                <a:gd name="connsiteX2" fmla="*/ 1689 w 14180"/>
                <a:gd name="connsiteY2" fmla="*/ 68 h 66226"/>
                <a:gd name="connsiteX3" fmla="*/ 14093 w 14180"/>
                <a:gd name="connsiteY3" fmla="*/ 33333 h 66226"/>
                <a:gd name="connsiteX4" fmla="*/ 751 w 14180"/>
                <a:gd name="connsiteY4" fmla="*/ 66130 h 66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80" h="66226">
                  <a:moveTo>
                    <a:pt x="751" y="66130"/>
                  </a:moveTo>
                  <a:cubicBezTo>
                    <a:pt x="-2818" y="64112"/>
                    <a:pt x="7566" y="51354"/>
                    <a:pt x="6160" y="33514"/>
                  </a:cubicBezTo>
                  <a:cubicBezTo>
                    <a:pt x="6737" y="15421"/>
                    <a:pt x="-835" y="1149"/>
                    <a:pt x="1689" y="68"/>
                  </a:cubicBezTo>
                  <a:cubicBezTo>
                    <a:pt x="2843" y="-1085"/>
                    <a:pt x="14381" y="12502"/>
                    <a:pt x="14093" y="33333"/>
                  </a:cubicBezTo>
                  <a:cubicBezTo>
                    <a:pt x="15463" y="54165"/>
                    <a:pt x="211" y="67500"/>
                    <a:pt x="751" y="6613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8" name="Freeform 207">
              <a:extLst>
                <a:ext uri="{FF2B5EF4-FFF2-40B4-BE49-F238E27FC236}">
                  <a16:creationId xmlns:a16="http://schemas.microsoft.com/office/drawing/2014/main" id="{B095C286-0BFA-9D54-128A-361DF2EBA7BC}"/>
                </a:ext>
              </a:extLst>
            </p:cNvPr>
            <p:cNvSpPr/>
            <p:nvPr/>
          </p:nvSpPr>
          <p:spPr>
            <a:xfrm>
              <a:off x="7047205" y="-4619715"/>
              <a:ext cx="37798" cy="68217"/>
            </a:xfrm>
            <a:custGeom>
              <a:avLst/>
              <a:gdLst>
                <a:gd name="connsiteX0" fmla="*/ 31239 w 37798"/>
                <a:gd name="connsiteY0" fmla="*/ 68073 h 68217"/>
                <a:gd name="connsiteX1" fmla="*/ 24640 w 37798"/>
                <a:gd name="connsiteY1" fmla="*/ 31167 h 68217"/>
                <a:gd name="connsiteX2" fmla="*/ 84 w 37798"/>
                <a:gd name="connsiteY2" fmla="*/ 245 h 68217"/>
                <a:gd name="connsiteX3" fmla="*/ 31491 w 37798"/>
                <a:gd name="connsiteY3" fmla="*/ 27239 h 68217"/>
                <a:gd name="connsiteX4" fmla="*/ 31239 w 37798"/>
                <a:gd name="connsiteY4" fmla="*/ 68073 h 682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8" h="68217">
                  <a:moveTo>
                    <a:pt x="31239" y="68073"/>
                  </a:moveTo>
                  <a:cubicBezTo>
                    <a:pt x="28534" y="67100"/>
                    <a:pt x="36611" y="49692"/>
                    <a:pt x="24640" y="31167"/>
                  </a:cubicBezTo>
                  <a:cubicBezTo>
                    <a:pt x="13498" y="13147"/>
                    <a:pt x="-1250" y="2083"/>
                    <a:pt x="84" y="245"/>
                  </a:cubicBezTo>
                  <a:cubicBezTo>
                    <a:pt x="950" y="-1593"/>
                    <a:pt x="18727" y="6876"/>
                    <a:pt x="31491" y="27239"/>
                  </a:cubicBezTo>
                  <a:cubicBezTo>
                    <a:pt x="45337" y="49368"/>
                    <a:pt x="32212" y="70163"/>
                    <a:pt x="31239" y="6807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9" name="Freeform 208">
              <a:extLst>
                <a:ext uri="{FF2B5EF4-FFF2-40B4-BE49-F238E27FC236}">
                  <a16:creationId xmlns:a16="http://schemas.microsoft.com/office/drawing/2014/main" id="{616A50B6-B08D-2FE6-B108-25A4ABA2C301}"/>
                </a:ext>
              </a:extLst>
            </p:cNvPr>
            <p:cNvSpPr/>
            <p:nvPr/>
          </p:nvSpPr>
          <p:spPr>
            <a:xfrm>
              <a:off x="6220582" y="-4553416"/>
              <a:ext cx="22868" cy="71254"/>
            </a:xfrm>
            <a:custGeom>
              <a:avLst/>
              <a:gdLst>
                <a:gd name="connsiteX0" fmla="*/ 22684 w 22868"/>
                <a:gd name="connsiteY0" fmla="*/ 71079 h 71254"/>
                <a:gd name="connsiteX1" fmla="*/ 39 w 22868"/>
                <a:gd name="connsiteY1" fmla="*/ 38139 h 71254"/>
                <a:gd name="connsiteX2" fmla="*/ 13308 w 22868"/>
                <a:gd name="connsiteY2" fmla="*/ 80 h 71254"/>
                <a:gd name="connsiteX3" fmla="*/ 7936 w 22868"/>
                <a:gd name="connsiteY3" fmla="*/ 37490 h 71254"/>
                <a:gd name="connsiteX4" fmla="*/ 22684 w 22868"/>
                <a:gd name="connsiteY4" fmla="*/ 71079 h 7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8" h="71254">
                  <a:moveTo>
                    <a:pt x="22684" y="71079"/>
                  </a:moveTo>
                  <a:cubicBezTo>
                    <a:pt x="22900" y="72701"/>
                    <a:pt x="2455" y="63150"/>
                    <a:pt x="39" y="38139"/>
                  </a:cubicBezTo>
                  <a:cubicBezTo>
                    <a:pt x="-790" y="14208"/>
                    <a:pt x="11866" y="-1254"/>
                    <a:pt x="13308" y="80"/>
                  </a:cubicBezTo>
                  <a:cubicBezTo>
                    <a:pt x="15400" y="1053"/>
                    <a:pt x="6962" y="17235"/>
                    <a:pt x="7936" y="37490"/>
                  </a:cubicBezTo>
                  <a:cubicBezTo>
                    <a:pt x="9594" y="57853"/>
                    <a:pt x="24703" y="68809"/>
                    <a:pt x="22684" y="7107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0" name="Freeform 209">
              <a:extLst>
                <a:ext uri="{FF2B5EF4-FFF2-40B4-BE49-F238E27FC236}">
                  <a16:creationId xmlns:a16="http://schemas.microsoft.com/office/drawing/2014/main" id="{5665358C-9515-B7A9-C2C0-028F4E545819}"/>
                </a:ext>
              </a:extLst>
            </p:cNvPr>
            <p:cNvSpPr/>
            <p:nvPr/>
          </p:nvSpPr>
          <p:spPr>
            <a:xfrm>
              <a:off x="6161999" y="-4372069"/>
              <a:ext cx="15842" cy="50331"/>
            </a:xfrm>
            <a:custGeom>
              <a:avLst/>
              <a:gdLst>
                <a:gd name="connsiteX0" fmla="*/ 9403 w 15842"/>
                <a:gd name="connsiteY0" fmla="*/ 49968 h 50331"/>
                <a:gd name="connsiteX1" fmla="*/ 1614 w 15842"/>
                <a:gd name="connsiteY1" fmla="*/ 23911 h 50331"/>
                <a:gd name="connsiteX2" fmla="*/ 15425 w 15842"/>
                <a:gd name="connsiteY2" fmla="*/ 88 h 50331"/>
                <a:gd name="connsiteX3" fmla="*/ 9295 w 15842"/>
                <a:gd name="connsiteY3" fmla="*/ 25568 h 50331"/>
                <a:gd name="connsiteX4" fmla="*/ 9403 w 15842"/>
                <a:gd name="connsiteY4" fmla="*/ 49968 h 50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2" h="50331">
                  <a:moveTo>
                    <a:pt x="9403" y="49968"/>
                  </a:moveTo>
                  <a:cubicBezTo>
                    <a:pt x="10196" y="52671"/>
                    <a:pt x="-4840" y="39948"/>
                    <a:pt x="1614" y="23911"/>
                  </a:cubicBezTo>
                  <a:cubicBezTo>
                    <a:pt x="5328" y="8593"/>
                    <a:pt x="13694" y="-1029"/>
                    <a:pt x="15425" y="88"/>
                  </a:cubicBezTo>
                  <a:cubicBezTo>
                    <a:pt x="17300" y="1241"/>
                    <a:pt x="12432" y="12306"/>
                    <a:pt x="9295" y="25568"/>
                  </a:cubicBezTo>
                  <a:cubicBezTo>
                    <a:pt x="4175" y="39516"/>
                    <a:pt x="12071" y="46940"/>
                    <a:pt x="9403" y="4996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1" name="Freeform 210">
              <a:extLst>
                <a:ext uri="{FF2B5EF4-FFF2-40B4-BE49-F238E27FC236}">
                  <a16:creationId xmlns:a16="http://schemas.microsoft.com/office/drawing/2014/main" id="{5ED3E197-C48A-479D-DC16-1D8AE87DC0FA}"/>
                </a:ext>
              </a:extLst>
            </p:cNvPr>
            <p:cNvSpPr/>
            <p:nvPr/>
          </p:nvSpPr>
          <p:spPr>
            <a:xfrm>
              <a:off x="6518500" y="-4785635"/>
              <a:ext cx="45628" cy="41033"/>
            </a:xfrm>
            <a:custGeom>
              <a:avLst/>
              <a:gdLst>
                <a:gd name="connsiteX0" fmla="*/ 45538 w 45628"/>
                <a:gd name="connsiteY0" fmla="*/ 38402 h 41033"/>
                <a:gd name="connsiteX1" fmla="*/ 12869 w 45628"/>
                <a:gd name="connsiteY1" fmla="*/ 31338 h 41033"/>
                <a:gd name="connsiteX2" fmla="*/ 790 w 45628"/>
                <a:gd name="connsiteY2" fmla="*/ 19 h 41033"/>
                <a:gd name="connsiteX3" fmla="*/ 18494 w 45628"/>
                <a:gd name="connsiteY3" fmla="*/ 25860 h 41033"/>
                <a:gd name="connsiteX4" fmla="*/ 45538 w 45628"/>
                <a:gd name="connsiteY4" fmla="*/ 38402 h 41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8" h="41033">
                  <a:moveTo>
                    <a:pt x="45538" y="38402"/>
                  </a:moveTo>
                  <a:cubicBezTo>
                    <a:pt x="47089" y="39664"/>
                    <a:pt x="28302" y="46511"/>
                    <a:pt x="12869" y="31338"/>
                  </a:cubicBezTo>
                  <a:cubicBezTo>
                    <a:pt x="-436" y="16382"/>
                    <a:pt x="-1121" y="127"/>
                    <a:pt x="790" y="19"/>
                  </a:cubicBezTo>
                  <a:cubicBezTo>
                    <a:pt x="3062" y="-593"/>
                    <a:pt x="7425" y="13534"/>
                    <a:pt x="18494" y="25860"/>
                  </a:cubicBezTo>
                  <a:cubicBezTo>
                    <a:pt x="30141" y="37826"/>
                    <a:pt x="45358" y="35591"/>
                    <a:pt x="45538" y="3840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2" name="Freeform 211">
              <a:extLst>
                <a:ext uri="{FF2B5EF4-FFF2-40B4-BE49-F238E27FC236}">
                  <a16:creationId xmlns:a16="http://schemas.microsoft.com/office/drawing/2014/main" id="{0B355F34-BAFD-090B-A386-A4BE6FC191DB}"/>
                </a:ext>
              </a:extLst>
            </p:cNvPr>
            <p:cNvSpPr/>
            <p:nvPr/>
          </p:nvSpPr>
          <p:spPr>
            <a:xfrm>
              <a:off x="6729207" y="-4793650"/>
              <a:ext cx="53758" cy="50430"/>
            </a:xfrm>
            <a:custGeom>
              <a:avLst/>
              <a:gdLst>
                <a:gd name="connsiteX0" fmla="*/ 48800 w 53758"/>
                <a:gd name="connsiteY0" fmla="*/ 50094 h 50430"/>
                <a:gd name="connsiteX1" fmla="*/ 35026 w 53758"/>
                <a:gd name="connsiteY1" fmla="*/ 18378 h 50430"/>
                <a:gd name="connsiteX2" fmla="*/ 13 w 53758"/>
                <a:gd name="connsiteY2" fmla="*/ 898 h 50430"/>
                <a:gd name="connsiteX3" fmla="*/ 39605 w 53758"/>
                <a:gd name="connsiteY3" fmla="*/ 11999 h 50430"/>
                <a:gd name="connsiteX4" fmla="*/ 48800 w 53758"/>
                <a:gd name="connsiteY4" fmla="*/ 50094 h 50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58" h="50430">
                  <a:moveTo>
                    <a:pt x="48800" y="50094"/>
                  </a:moveTo>
                  <a:cubicBezTo>
                    <a:pt x="45411" y="49805"/>
                    <a:pt x="55110" y="29731"/>
                    <a:pt x="35026" y="18378"/>
                  </a:cubicBezTo>
                  <a:cubicBezTo>
                    <a:pt x="17646" y="6881"/>
                    <a:pt x="-564" y="3205"/>
                    <a:pt x="13" y="898"/>
                  </a:cubicBezTo>
                  <a:cubicBezTo>
                    <a:pt x="122" y="-940"/>
                    <a:pt x="19521" y="-1120"/>
                    <a:pt x="39605" y="11999"/>
                  </a:cubicBezTo>
                  <a:cubicBezTo>
                    <a:pt x="64305" y="27028"/>
                    <a:pt x="49269" y="53734"/>
                    <a:pt x="48800" y="5009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5" name="Freeform 214">
              <a:extLst>
                <a:ext uri="{FF2B5EF4-FFF2-40B4-BE49-F238E27FC236}">
                  <a16:creationId xmlns:a16="http://schemas.microsoft.com/office/drawing/2014/main" id="{6CA970E6-B7C6-BFA0-7B32-606294C41503}"/>
                </a:ext>
              </a:extLst>
            </p:cNvPr>
            <p:cNvSpPr/>
            <p:nvPr/>
          </p:nvSpPr>
          <p:spPr>
            <a:xfrm>
              <a:off x="6851780" y="-4696219"/>
              <a:ext cx="92234" cy="37968"/>
            </a:xfrm>
            <a:custGeom>
              <a:avLst/>
              <a:gdLst>
                <a:gd name="connsiteX0" fmla="*/ 89535 w 92234"/>
                <a:gd name="connsiteY0" fmla="*/ 37790 h 37968"/>
                <a:gd name="connsiteX1" fmla="*/ 53982 w 92234"/>
                <a:gd name="connsiteY1" fmla="*/ 9678 h 37968"/>
                <a:gd name="connsiteX2" fmla="*/ 3 w 92234"/>
                <a:gd name="connsiteY2" fmla="*/ 4308 h 37968"/>
                <a:gd name="connsiteX3" fmla="*/ 55244 w 92234"/>
                <a:gd name="connsiteY3" fmla="*/ 1929 h 37968"/>
                <a:gd name="connsiteX4" fmla="*/ 89535 w 92234"/>
                <a:gd name="connsiteY4" fmla="*/ 37790 h 37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234" h="37968">
                  <a:moveTo>
                    <a:pt x="89535" y="37790"/>
                  </a:moveTo>
                  <a:cubicBezTo>
                    <a:pt x="89318" y="36492"/>
                    <a:pt x="88742" y="11552"/>
                    <a:pt x="53982" y="9678"/>
                  </a:cubicBezTo>
                  <a:cubicBezTo>
                    <a:pt x="24919" y="5173"/>
                    <a:pt x="111" y="6651"/>
                    <a:pt x="3" y="4308"/>
                  </a:cubicBezTo>
                  <a:cubicBezTo>
                    <a:pt x="-286" y="2398"/>
                    <a:pt x="24414" y="-2792"/>
                    <a:pt x="55244" y="1929"/>
                  </a:cubicBezTo>
                  <a:cubicBezTo>
                    <a:pt x="93682" y="2722"/>
                    <a:pt x="95809" y="40889"/>
                    <a:pt x="89535" y="3779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6" name="Freeform 215">
              <a:extLst>
                <a:ext uri="{FF2B5EF4-FFF2-40B4-BE49-F238E27FC236}">
                  <a16:creationId xmlns:a16="http://schemas.microsoft.com/office/drawing/2014/main" id="{8E49AFE5-83A2-7FA6-16A1-45CFA83156B4}"/>
                </a:ext>
              </a:extLst>
            </p:cNvPr>
            <p:cNvSpPr/>
            <p:nvPr/>
          </p:nvSpPr>
          <p:spPr>
            <a:xfrm>
              <a:off x="7082186" y="-4298790"/>
              <a:ext cx="23034" cy="58103"/>
            </a:xfrm>
            <a:custGeom>
              <a:avLst/>
              <a:gdLst>
                <a:gd name="connsiteX0" fmla="*/ 9202 w 23034"/>
                <a:gd name="connsiteY0" fmla="*/ 58032 h 58103"/>
                <a:gd name="connsiteX1" fmla="*/ 15079 w 23034"/>
                <a:gd name="connsiteY1" fmla="*/ 27181 h 58103"/>
                <a:gd name="connsiteX2" fmla="*/ 151 w 23034"/>
                <a:gd name="connsiteY2" fmla="*/ 331 h 58103"/>
                <a:gd name="connsiteX3" fmla="*/ 22940 w 23034"/>
                <a:gd name="connsiteY3" fmla="*/ 26136 h 58103"/>
                <a:gd name="connsiteX4" fmla="*/ 9202 w 23034"/>
                <a:gd name="connsiteY4" fmla="*/ 58032 h 58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4" h="58103">
                  <a:moveTo>
                    <a:pt x="9202" y="58032"/>
                  </a:moveTo>
                  <a:cubicBezTo>
                    <a:pt x="6389" y="56554"/>
                    <a:pt x="16594" y="43471"/>
                    <a:pt x="15079" y="27181"/>
                  </a:cubicBezTo>
                  <a:cubicBezTo>
                    <a:pt x="13204" y="10639"/>
                    <a:pt x="-1651" y="2241"/>
                    <a:pt x="151" y="331"/>
                  </a:cubicBezTo>
                  <a:cubicBezTo>
                    <a:pt x="-173" y="-1507"/>
                    <a:pt x="19443" y="3935"/>
                    <a:pt x="22940" y="26136"/>
                  </a:cubicBezTo>
                  <a:cubicBezTo>
                    <a:pt x="24346" y="47940"/>
                    <a:pt x="9527" y="59113"/>
                    <a:pt x="9202" y="5803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7" name="Freeform 216">
              <a:extLst>
                <a:ext uri="{FF2B5EF4-FFF2-40B4-BE49-F238E27FC236}">
                  <a16:creationId xmlns:a16="http://schemas.microsoft.com/office/drawing/2014/main" id="{C64ADFBA-6501-4E11-B576-681A77A6C534}"/>
                </a:ext>
              </a:extLst>
            </p:cNvPr>
            <p:cNvSpPr/>
            <p:nvPr/>
          </p:nvSpPr>
          <p:spPr>
            <a:xfrm>
              <a:off x="6324621" y="-4724176"/>
              <a:ext cx="39342" cy="87877"/>
            </a:xfrm>
            <a:custGeom>
              <a:avLst/>
              <a:gdLst>
                <a:gd name="connsiteX0" fmla="*/ 641 w 39342"/>
                <a:gd name="connsiteY0" fmla="*/ 84055 h 87877"/>
                <a:gd name="connsiteX1" fmla="*/ 31471 w 39342"/>
                <a:gd name="connsiteY1" fmla="*/ 54790 h 87877"/>
                <a:gd name="connsiteX2" fmla="*/ 28262 w 39342"/>
                <a:gd name="connsiteY2" fmla="*/ 9 h 87877"/>
                <a:gd name="connsiteX3" fmla="*/ 39259 w 39342"/>
                <a:gd name="connsiteY3" fmla="*/ 55295 h 87877"/>
                <a:gd name="connsiteX4" fmla="*/ 641 w 39342"/>
                <a:gd name="connsiteY4" fmla="*/ 84055 h 87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42" h="87877">
                  <a:moveTo>
                    <a:pt x="641" y="84055"/>
                  </a:moveTo>
                  <a:cubicBezTo>
                    <a:pt x="-333" y="81532"/>
                    <a:pt x="33274" y="91804"/>
                    <a:pt x="31471" y="54790"/>
                  </a:cubicBezTo>
                  <a:cubicBezTo>
                    <a:pt x="32516" y="25201"/>
                    <a:pt x="25737" y="514"/>
                    <a:pt x="28262" y="9"/>
                  </a:cubicBezTo>
                  <a:cubicBezTo>
                    <a:pt x="29848" y="-532"/>
                    <a:pt x="40377" y="23111"/>
                    <a:pt x="39259" y="55295"/>
                  </a:cubicBezTo>
                  <a:cubicBezTo>
                    <a:pt x="40593" y="99120"/>
                    <a:pt x="-5958" y="87119"/>
                    <a:pt x="641" y="84055"/>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8" name="Freeform 217">
              <a:extLst>
                <a:ext uri="{FF2B5EF4-FFF2-40B4-BE49-F238E27FC236}">
                  <a16:creationId xmlns:a16="http://schemas.microsoft.com/office/drawing/2014/main" id="{B15CB1C1-25E9-C890-7BA3-745FF571EC75}"/>
                </a:ext>
              </a:extLst>
            </p:cNvPr>
            <p:cNvSpPr/>
            <p:nvPr/>
          </p:nvSpPr>
          <p:spPr>
            <a:xfrm>
              <a:off x="6957702" y="-4163428"/>
              <a:ext cx="245823" cy="252412"/>
            </a:xfrm>
            <a:custGeom>
              <a:avLst/>
              <a:gdLst>
                <a:gd name="connsiteX0" fmla="*/ 118037 w 245823"/>
                <a:gd name="connsiteY0" fmla="*/ 18681 h 252412"/>
                <a:gd name="connsiteX1" fmla="*/ 182726 w 245823"/>
                <a:gd name="connsiteY1" fmla="*/ 4733 h 252412"/>
                <a:gd name="connsiteX2" fmla="*/ 187125 w 245823"/>
                <a:gd name="connsiteY2" fmla="*/ 40413 h 252412"/>
                <a:gd name="connsiteX3" fmla="*/ 219253 w 245823"/>
                <a:gd name="connsiteY3" fmla="*/ 79337 h 252412"/>
                <a:gd name="connsiteX4" fmla="*/ 211933 w 245823"/>
                <a:gd name="connsiteY4" fmla="*/ 161473 h 252412"/>
                <a:gd name="connsiteX5" fmla="*/ 161812 w 245823"/>
                <a:gd name="connsiteY5" fmla="*/ 213371 h 252412"/>
                <a:gd name="connsiteX6" fmla="*/ 125141 w 245823"/>
                <a:gd name="connsiteY6" fmla="*/ 214992 h 252412"/>
                <a:gd name="connsiteX7" fmla="*/ 88975 w 245823"/>
                <a:gd name="connsiteY7" fmla="*/ 250672 h 252412"/>
                <a:gd name="connsiteX8" fmla="*/ 74587 w 245823"/>
                <a:gd name="connsiteY8" fmla="*/ 217335 h 252412"/>
                <a:gd name="connsiteX9" fmla="*/ 36186 w 245823"/>
                <a:gd name="connsiteY9" fmla="*/ 222705 h 252412"/>
                <a:gd name="connsiteX10" fmla="*/ 26991 w 245823"/>
                <a:gd name="connsiteY10" fmla="*/ 182700 h 252412"/>
                <a:gd name="connsiteX11" fmla="*/ 3481 w 245823"/>
                <a:gd name="connsiteY11" fmla="*/ 129541 h 252412"/>
                <a:gd name="connsiteX12" fmla="*/ 118037 w 245823"/>
                <a:gd name="connsiteY12" fmla="*/ 18681 h 25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5823" h="252412">
                  <a:moveTo>
                    <a:pt x="118037" y="18681"/>
                  </a:moveTo>
                  <a:cubicBezTo>
                    <a:pt x="118037" y="18681"/>
                    <a:pt x="171836" y="-11341"/>
                    <a:pt x="182726" y="4733"/>
                  </a:cubicBezTo>
                  <a:cubicBezTo>
                    <a:pt x="193543" y="20771"/>
                    <a:pt x="187125" y="40413"/>
                    <a:pt x="187125" y="40413"/>
                  </a:cubicBezTo>
                  <a:cubicBezTo>
                    <a:pt x="187125" y="40413"/>
                    <a:pt x="238652" y="40810"/>
                    <a:pt x="219253" y="79337"/>
                  </a:cubicBezTo>
                  <a:cubicBezTo>
                    <a:pt x="219253" y="79337"/>
                    <a:pt x="283652" y="141686"/>
                    <a:pt x="211933" y="161473"/>
                  </a:cubicBezTo>
                  <a:cubicBezTo>
                    <a:pt x="211933" y="161473"/>
                    <a:pt x="221921" y="240004"/>
                    <a:pt x="161812" y="213371"/>
                  </a:cubicBezTo>
                  <a:cubicBezTo>
                    <a:pt x="161812" y="213371"/>
                    <a:pt x="158134" y="231895"/>
                    <a:pt x="125141" y="214992"/>
                  </a:cubicBezTo>
                  <a:cubicBezTo>
                    <a:pt x="125141" y="214992"/>
                    <a:pt x="104263" y="261917"/>
                    <a:pt x="88975" y="250672"/>
                  </a:cubicBezTo>
                  <a:cubicBezTo>
                    <a:pt x="73794" y="239392"/>
                    <a:pt x="74587" y="217335"/>
                    <a:pt x="74587" y="217335"/>
                  </a:cubicBezTo>
                  <a:cubicBezTo>
                    <a:pt x="74587" y="217335"/>
                    <a:pt x="54611" y="242059"/>
                    <a:pt x="36186" y="222705"/>
                  </a:cubicBezTo>
                  <a:cubicBezTo>
                    <a:pt x="17904" y="203279"/>
                    <a:pt x="26991" y="182700"/>
                    <a:pt x="26991" y="182700"/>
                  </a:cubicBezTo>
                  <a:cubicBezTo>
                    <a:pt x="26991" y="182700"/>
                    <a:pt x="-11555" y="163311"/>
                    <a:pt x="3481" y="129541"/>
                  </a:cubicBezTo>
                  <a:cubicBezTo>
                    <a:pt x="18481" y="95735"/>
                    <a:pt x="118037" y="18681"/>
                    <a:pt x="118037" y="1868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9" name="Freeform 218">
              <a:extLst>
                <a:ext uri="{FF2B5EF4-FFF2-40B4-BE49-F238E27FC236}">
                  <a16:creationId xmlns:a16="http://schemas.microsoft.com/office/drawing/2014/main" id="{0D5980A5-D3A9-C727-3795-A51361D8ED4C}"/>
                </a:ext>
              </a:extLst>
            </p:cNvPr>
            <p:cNvSpPr/>
            <p:nvPr/>
          </p:nvSpPr>
          <p:spPr>
            <a:xfrm>
              <a:off x="6083790" y="-4300017"/>
              <a:ext cx="191398" cy="218454"/>
            </a:xfrm>
            <a:custGeom>
              <a:avLst/>
              <a:gdLst>
                <a:gd name="connsiteX0" fmla="*/ 144800 w 191398"/>
                <a:gd name="connsiteY0" fmla="*/ 39076 h 218454"/>
                <a:gd name="connsiteX1" fmla="*/ 106001 w 191398"/>
                <a:gd name="connsiteY1" fmla="*/ 621 h 218454"/>
                <a:gd name="connsiteX2" fmla="*/ 86998 w 191398"/>
                <a:gd name="connsiteY2" fmla="*/ 23507 h 218454"/>
                <a:gd name="connsiteX3" fmla="*/ 47154 w 191398"/>
                <a:gd name="connsiteY3" fmla="*/ 36337 h 218454"/>
                <a:gd name="connsiteX4" fmla="*/ 15675 w 191398"/>
                <a:gd name="connsiteY4" fmla="*/ 96813 h 218454"/>
                <a:gd name="connsiteX5" fmla="*/ 27394 w 191398"/>
                <a:gd name="connsiteY5" fmla="*/ 155234 h 218454"/>
                <a:gd name="connsiteX6" fmla="*/ 52202 w 191398"/>
                <a:gd name="connsiteY6" fmla="*/ 172786 h 218454"/>
                <a:gd name="connsiteX7" fmla="*/ 61505 w 191398"/>
                <a:gd name="connsiteY7" fmla="*/ 213692 h 218454"/>
                <a:gd name="connsiteX8" fmla="*/ 86422 w 191398"/>
                <a:gd name="connsiteY8" fmla="*/ 196933 h 218454"/>
                <a:gd name="connsiteX9" fmla="*/ 110725 w 191398"/>
                <a:gd name="connsiteY9" fmla="*/ 217728 h 218454"/>
                <a:gd name="connsiteX10" fmla="*/ 134992 w 191398"/>
                <a:gd name="connsiteY10" fmla="*/ 193978 h 218454"/>
                <a:gd name="connsiteX11" fmla="*/ 191098 w 191398"/>
                <a:gd name="connsiteY11" fmla="*/ 154802 h 218454"/>
                <a:gd name="connsiteX12" fmla="*/ 144800 w 191398"/>
                <a:gd name="connsiteY12" fmla="*/ 39076 h 218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398" h="218454">
                  <a:moveTo>
                    <a:pt x="144800" y="39076"/>
                  </a:moveTo>
                  <a:cubicBezTo>
                    <a:pt x="144800" y="39076"/>
                    <a:pt x="120713" y="-5758"/>
                    <a:pt x="106001" y="621"/>
                  </a:cubicBezTo>
                  <a:cubicBezTo>
                    <a:pt x="91217" y="6929"/>
                    <a:pt x="86998" y="23507"/>
                    <a:pt x="86998" y="23507"/>
                  </a:cubicBezTo>
                  <a:cubicBezTo>
                    <a:pt x="86998" y="23507"/>
                    <a:pt x="50904" y="802"/>
                    <a:pt x="47154" y="36337"/>
                  </a:cubicBezTo>
                  <a:cubicBezTo>
                    <a:pt x="47154" y="36337"/>
                    <a:pt x="-25503" y="51114"/>
                    <a:pt x="15675" y="96813"/>
                  </a:cubicBezTo>
                  <a:cubicBezTo>
                    <a:pt x="15675" y="96813"/>
                    <a:pt x="-26440" y="147089"/>
                    <a:pt x="27394" y="155234"/>
                  </a:cubicBezTo>
                  <a:cubicBezTo>
                    <a:pt x="27394" y="155234"/>
                    <a:pt x="21697" y="169867"/>
                    <a:pt x="52202" y="172786"/>
                  </a:cubicBezTo>
                  <a:cubicBezTo>
                    <a:pt x="52202" y="172786"/>
                    <a:pt x="45856" y="214737"/>
                    <a:pt x="61505" y="213692"/>
                  </a:cubicBezTo>
                  <a:cubicBezTo>
                    <a:pt x="77082" y="212647"/>
                    <a:pt x="86422" y="196933"/>
                    <a:pt x="86422" y="196933"/>
                  </a:cubicBezTo>
                  <a:cubicBezTo>
                    <a:pt x="86422" y="196933"/>
                    <a:pt x="89342" y="223098"/>
                    <a:pt x="110725" y="217728"/>
                  </a:cubicBezTo>
                  <a:cubicBezTo>
                    <a:pt x="132107" y="212430"/>
                    <a:pt x="134992" y="193978"/>
                    <a:pt x="134992" y="193978"/>
                  </a:cubicBezTo>
                  <a:cubicBezTo>
                    <a:pt x="134992" y="193978"/>
                    <a:pt x="186519" y="184968"/>
                    <a:pt x="191098" y="154802"/>
                  </a:cubicBezTo>
                  <a:cubicBezTo>
                    <a:pt x="195750" y="124564"/>
                    <a:pt x="144800" y="39076"/>
                    <a:pt x="144800" y="3907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0" name="Freeform 219">
              <a:extLst>
                <a:ext uri="{FF2B5EF4-FFF2-40B4-BE49-F238E27FC236}">
                  <a16:creationId xmlns:a16="http://schemas.microsoft.com/office/drawing/2014/main" id="{E2CE0FA6-3677-D150-5DA0-F9232BE23EE0}"/>
                </a:ext>
              </a:extLst>
            </p:cNvPr>
            <p:cNvSpPr/>
            <p:nvPr/>
          </p:nvSpPr>
          <p:spPr>
            <a:xfrm>
              <a:off x="6236298" y="-4692680"/>
              <a:ext cx="798128" cy="797232"/>
            </a:xfrm>
            <a:custGeom>
              <a:avLst/>
              <a:gdLst>
                <a:gd name="connsiteX0" fmla="*/ 797902 w 798128"/>
                <a:gd name="connsiteY0" fmla="*/ 411881 h 797232"/>
                <a:gd name="connsiteX1" fmla="*/ 385794 w 798128"/>
                <a:gd name="connsiteY1" fmla="*/ 797008 h 797232"/>
                <a:gd name="connsiteX2" fmla="*/ 224 w 798128"/>
                <a:gd name="connsiteY2" fmla="*/ 385248 h 797232"/>
                <a:gd name="connsiteX3" fmla="*/ 412369 w 798128"/>
                <a:gd name="connsiteY3" fmla="*/ 229 h 797232"/>
                <a:gd name="connsiteX4" fmla="*/ 797902 w 798128"/>
                <a:gd name="connsiteY4" fmla="*/ 411881 h 797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28" h="797232">
                  <a:moveTo>
                    <a:pt x="797902" y="411881"/>
                  </a:moveTo>
                  <a:cubicBezTo>
                    <a:pt x="790654" y="631908"/>
                    <a:pt x="606073" y="804324"/>
                    <a:pt x="385794" y="797008"/>
                  </a:cubicBezTo>
                  <a:cubicBezTo>
                    <a:pt x="165623" y="789620"/>
                    <a:pt x="-7095" y="605274"/>
                    <a:pt x="224" y="385248"/>
                  </a:cubicBezTo>
                  <a:cubicBezTo>
                    <a:pt x="7652" y="165257"/>
                    <a:pt x="192017" y="-7159"/>
                    <a:pt x="412369" y="229"/>
                  </a:cubicBezTo>
                  <a:cubicBezTo>
                    <a:pt x="632684" y="7617"/>
                    <a:pt x="805258" y="191819"/>
                    <a:pt x="797902" y="411881"/>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1" name="Freeform 220">
              <a:extLst>
                <a:ext uri="{FF2B5EF4-FFF2-40B4-BE49-F238E27FC236}">
                  <a16:creationId xmlns:a16="http://schemas.microsoft.com/office/drawing/2014/main" id="{ACAD41E1-977C-D37A-3705-80880AC0AD56}"/>
                </a:ext>
              </a:extLst>
            </p:cNvPr>
            <p:cNvSpPr/>
            <p:nvPr/>
          </p:nvSpPr>
          <p:spPr>
            <a:xfrm>
              <a:off x="6164228" y="-4746702"/>
              <a:ext cx="930265" cy="604132"/>
            </a:xfrm>
            <a:custGeom>
              <a:avLst/>
              <a:gdLst>
                <a:gd name="connsiteX0" fmla="*/ 903507 w 930265"/>
                <a:gd name="connsiteY0" fmla="*/ 544795 h 604132"/>
                <a:gd name="connsiteX1" fmla="*/ 927197 w 930265"/>
                <a:gd name="connsiteY1" fmla="*/ 520432 h 604132"/>
                <a:gd name="connsiteX2" fmla="*/ 920021 w 930265"/>
                <a:gd name="connsiteY2" fmla="*/ 476210 h 604132"/>
                <a:gd name="connsiteX3" fmla="*/ 925610 w 930265"/>
                <a:gd name="connsiteY3" fmla="*/ 466479 h 604132"/>
                <a:gd name="connsiteX4" fmla="*/ 916596 w 930265"/>
                <a:gd name="connsiteY4" fmla="*/ 419915 h 604132"/>
                <a:gd name="connsiteX5" fmla="*/ 923735 w 930265"/>
                <a:gd name="connsiteY5" fmla="*/ 408094 h 604132"/>
                <a:gd name="connsiteX6" fmla="*/ 910466 w 930265"/>
                <a:gd name="connsiteY6" fmla="*/ 357926 h 604132"/>
                <a:gd name="connsiteX7" fmla="*/ 916524 w 930265"/>
                <a:gd name="connsiteY7" fmla="*/ 347582 h 604132"/>
                <a:gd name="connsiteX8" fmla="*/ 893663 w 930265"/>
                <a:gd name="connsiteY8" fmla="*/ 291756 h 604132"/>
                <a:gd name="connsiteX9" fmla="*/ 867557 w 930265"/>
                <a:gd name="connsiteY9" fmla="*/ 245048 h 604132"/>
                <a:gd name="connsiteX10" fmla="*/ 855657 w 930265"/>
                <a:gd name="connsiteY10" fmla="*/ 242489 h 604132"/>
                <a:gd name="connsiteX11" fmla="*/ 831030 w 930265"/>
                <a:gd name="connsiteY11" fmla="*/ 190158 h 604132"/>
                <a:gd name="connsiteX12" fmla="*/ 813001 w 930265"/>
                <a:gd name="connsiteY12" fmla="*/ 187419 h 604132"/>
                <a:gd name="connsiteX13" fmla="*/ 814840 w 930265"/>
                <a:gd name="connsiteY13" fmla="*/ 183743 h 604132"/>
                <a:gd name="connsiteX14" fmla="*/ 791258 w 930265"/>
                <a:gd name="connsiteY14" fmla="*/ 127556 h 604132"/>
                <a:gd name="connsiteX15" fmla="*/ 764142 w 930265"/>
                <a:gd name="connsiteY15" fmla="*/ 126511 h 604132"/>
                <a:gd name="connsiteX16" fmla="*/ 739298 w 930265"/>
                <a:gd name="connsiteY16" fmla="*/ 74937 h 604132"/>
                <a:gd name="connsiteX17" fmla="*/ 702951 w 930265"/>
                <a:gd name="connsiteY17" fmla="*/ 77893 h 604132"/>
                <a:gd name="connsiteX18" fmla="*/ 676340 w 930265"/>
                <a:gd name="connsiteY18" fmla="*/ 39546 h 604132"/>
                <a:gd name="connsiteX19" fmla="*/ 632999 w 930265"/>
                <a:gd name="connsiteY19" fmla="*/ 47294 h 604132"/>
                <a:gd name="connsiteX20" fmla="*/ 610823 w 930265"/>
                <a:gd name="connsiteY20" fmla="*/ 26463 h 604132"/>
                <a:gd name="connsiteX21" fmla="*/ 561459 w 930265"/>
                <a:gd name="connsiteY21" fmla="*/ 40771 h 604132"/>
                <a:gd name="connsiteX22" fmla="*/ 534884 w 930265"/>
                <a:gd name="connsiteY22" fmla="*/ 2857 h 604132"/>
                <a:gd name="connsiteX23" fmla="*/ 486170 w 930265"/>
                <a:gd name="connsiteY23" fmla="*/ 16228 h 604132"/>
                <a:gd name="connsiteX24" fmla="*/ 474199 w 930265"/>
                <a:gd name="connsiteY24" fmla="*/ 8839 h 604132"/>
                <a:gd name="connsiteX25" fmla="*/ 422059 w 930265"/>
                <a:gd name="connsiteY25" fmla="*/ 27148 h 604132"/>
                <a:gd name="connsiteX26" fmla="*/ 403993 w 930265"/>
                <a:gd name="connsiteY26" fmla="*/ 13092 h 604132"/>
                <a:gd name="connsiteX27" fmla="*/ 348248 w 930265"/>
                <a:gd name="connsiteY27" fmla="*/ 38068 h 604132"/>
                <a:gd name="connsiteX28" fmla="*/ 347707 w 930265"/>
                <a:gd name="connsiteY28" fmla="*/ 39978 h 604132"/>
                <a:gd name="connsiteX29" fmla="*/ 332815 w 930265"/>
                <a:gd name="connsiteY29" fmla="*/ 29779 h 604132"/>
                <a:gd name="connsiteX30" fmla="*/ 277141 w 930265"/>
                <a:gd name="connsiteY30" fmla="*/ 54791 h 604132"/>
                <a:gd name="connsiteX31" fmla="*/ 276059 w 930265"/>
                <a:gd name="connsiteY31" fmla="*/ 58683 h 604132"/>
                <a:gd name="connsiteX32" fmla="*/ 265566 w 930265"/>
                <a:gd name="connsiteY32" fmla="*/ 52412 h 604132"/>
                <a:gd name="connsiteX33" fmla="*/ 209965 w 930265"/>
                <a:gd name="connsiteY33" fmla="*/ 77280 h 604132"/>
                <a:gd name="connsiteX34" fmla="*/ 207008 w 930265"/>
                <a:gd name="connsiteY34" fmla="*/ 95769 h 604132"/>
                <a:gd name="connsiteX35" fmla="*/ 154940 w 930265"/>
                <a:gd name="connsiteY35" fmla="*/ 121754 h 604132"/>
                <a:gd name="connsiteX36" fmla="*/ 152596 w 930265"/>
                <a:gd name="connsiteY36" fmla="*/ 146009 h 604132"/>
                <a:gd name="connsiteX37" fmla="*/ 107451 w 930265"/>
                <a:gd name="connsiteY37" fmla="*/ 173472 h 604132"/>
                <a:gd name="connsiteX38" fmla="*/ 108317 w 930265"/>
                <a:gd name="connsiteY38" fmla="*/ 207818 h 604132"/>
                <a:gd name="connsiteX39" fmla="*/ 64254 w 930265"/>
                <a:gd name="connsiteY39" fmla="*/ 235353 h 604132"/>
                <a:gd name="connsiteX40" fmla="*/ 67535 w 930265"/>
                <a:gd name="connsiteY40" fmla="*/ 274204 h 604132"/>
                <a:gd name="connsiteX41" fmla="*/ 36237 w 930265"/>
                <a:gd name="connsiteY41" fmla="*/ 301090 h 604132"/>
                <a:gd name="connsiteX42" fmla="*/ 43088 w 930265"/>
                <a:gd name="connsiteY42" fmla="*/ 344915 h 604132"/>
                <a:gd name="connsiteX43" fmla="*/ 19722 w 930265"/>
                <a:gd name="connsiteY43" fmla="*/ 369207 h 604132"/>
                <a:gd name="connsiteX44" fmla="*/ 26501 w 930265"/>
                <a:gd name="connsiteY44" fmla="*/ 413104 h 604132"/>
                <a:gd name="connsiteX45" fmla="*/ 3171 w 930265"/>
                <a:gd name="connsiteY45" fmla="*/ 437359 h 604132"/>
                <a:gd name="connsiteX46" fmla="*/ 26681 w 930265"/>
                <a:gd name="connsiteY46" fmla="*/ 493618 h 604132"/>
                <a:gd name="connsiteX47" fmla="*/ 82319 w 930265"/>
                <a:gd name="connsiteY47" fmla="*/ 468606 h 604132"/>
                <a:gd name="connsiteX48" fmla="*/ 75504 w 930265"/>
                <a:gd name="connsiteY48" fmla="*/ 424745 h 604132"/>
                <a:gd name="connsiteX49" fmla="*/ 98870 w 930265"/>
                <a:gd name="connsiteY49" fmla="*/ 400453 h 604132"/>
                <a:gd name="connsiteX50" fmla="*/ 92019 w 930265"/>
                <a:gd name="connsiteY50" fmla="*/ 356628 h 604132"/>
                <a:gd name="connsiteX51" fmla="*/ 115384 w 930265"/>
                <a:gd name="connsiteY51" fmla="*/ 332301 h 604132"/>
                <a:gd name="connsiteX52" fmla="*/ 112247 w 930265"/>
                <a:gd name="connsiteY52" fmla="*/ 293486 h 604132"/>
                <a:gd name="connsiteX53" fmla="*/ 143437 w 930265"/>
                <a:gd name="connsiteY53" fmla="*/ 266600 h 604132"/>
                <a:gd name="connsiteX54" fmla="*/ 142716 w 930265"/>
                <a:gd name="connsiteY54" fmla="*/ 232217 h 604132"/>
                <a:gd name="connsiteX55" fmla="*/ 186635 w 930265"/>
                <a:gd name="connsiteY55" fmla="*/ 204719 h 604132"/>
                <a:gd name="connsiteX56" fmla="*/ 189015 w 930265"/>
                <a:gd name="connsiteY56" fmla="*/ 180427 h 604132"/>
                <a:gd name="connsiteX57" fmla="*/ 234160 w 930265"/>
                <a:gd name="connsiteY57" fmla="*/ 153001 h 604132"/>
                <a:gd name="connsiteX58" fmla="*/ 237153 w 930265"/>
                <a:gd name="connsiteY58" fmla="*/ 134620 h 604132"/>
                <a:gd name="connsiteX59" fmla="*/ 289184 w 930265"/>
                <a:gd name="connsiteY59" fmla="*/ 108599 h 604132"/>
                <a:gd name="connsiteX60" fmla="*/ 290374 w 930265"/>
                <a:gd name="connsiteY60" fmla="*/ 104815 h 604132"/>
                <a:gd name="connsiteX61" fmla="*/ 300651 w 930265"/>
                <a:gd name="connsiteY61" fmla="*/ 111050 h 604132"/>
                <a:gd name="connsiteX62" fmla="*/ 356325 w 930265"/>
                <a:gd name="connsiteY62" fmla="*/ 86038 h 604132"/>
                <a:gd name="connsiteX63" fmla="*/ 356865 w 930265"/>
                <a:gd name="connsiteY63" fmla="*/ 84164 h 604132"/>
                <a:gd name="connsiteX64" fmla="*/ 371757 w 930265"/>
                <a:gd name="connsiteY64" fmla="*/ 94219 h 604132"/>
                <a:gd name="connsiteX65" fmla="*/ 424006 w 930265"/>
                <a:gd name="connsiteY65" fmla="*/ 75910 h 604132"/>
                <a:gd name="connsiteX66" fmla="*/ 442143 w 930265"/>
                <a:gd name="connsiteY66" fmla="*/ 90038 h 604132"/>
                <a:gd name="connsiteX67" fmla="*/ 490821 w 930265"/>
                <a:gd name="connsiteY67" fmla="*/ 76523 h 604132"/>
                <a:gd name="connsiteX68" fmla="*/ 502757 w 930265"/>
                <a:gd name="connsiteY68" fmla="*/ 84092 h 604132"/>
                <a:gd name="connsiteX69" fmla="*/ 552120 w 930265"/>
                <a:gd name="connsiteY69" fmla="*/ 69711 h 604132"/>
                <a:gd name="connsiteX70" fmla="*/ 578659 w 930265"/>
                <a:gd name="connsiteY70" fmla="*/ 107662 h 604132"/>
                <a:gd name="connsiteX71" fmla="*/ 622001 w 930265"/>
                <a:gd name="connsiteY71" fmla="*/ 99733 h 604132"/>
                <a:gd name="connsiteX72" fmla="*/ 644213 w 930265"/>
                <a:gd name="connsiteY72" fmla="*/ 120672 h 604132"/>
                <a:gd name="connsiteX73" fmla="*/ 680559 w 930265"/>
                <a:gd name="connsiteY73" fmla="*/ 117861 h 604132"/>
                <a:gd name="connsiteX74" fmla="*/ 707134 w 930265"/>
                <a:gd name="connsiteY74" fmla="*/ 156208 h 604132"/>
                <a:gd name="connsiteX75" fmla="*/ 734358 w 930265"/>
                <a:gd name="connsiteY75" fmla="*/ 157253 h 604132"/>
                <a:gd name="connsiteX76" fmla="*/ 759130 w 930265"/>
                <a:gd name="connsiteY76" fmla="*/ 208755 h 604132"/>
                <a:gd name="connsiteX77" fmla="*/ 777231 w 930265"/>
                <a:gd name="connsiteY77" fmla="*/ 211386 h 604132"/>
                <a:gd name="connsiteX78" fmla="*/ 775356 w 930265"/>
                <a:gd name="connsiteY78" fmla="*/ 215170 h 604132"/>
                <a:gd name="connsiteX79" fmla="*/ 798902 w 930265"/>
                <a:gd name="connsiteY79" fmla="*/ 271357 h 604132"/>
                <a:gd name="connsiteX80" fmla="*/ 810801 w 930265"/>
                <a:gd name="connsiteY80" fmla="*/ 273880 h 604132"/>
                <a:gd name="connsiteX81" fmla="*/ 834672 w 930265"/>
                <a:gd name="connsiteY81" fmla="*/ 325958 h 604132"/>
                <a:gd name="connsiteX82" fmla="*/ 850501 w 930265"/>
                <a:gd name="connsiteY82" fmla="*/ 366504 h 604132"/>
                <a:gd name="connsiteX83" fmla="*/ 844588 w 930265"/>
                <a:gd name="connsiteY83" fmla="*/ 376811 h 604132"/>
                <a:gd name="connsiteX84" fmla="*/ 853602 w 930265"/>
                <a:gd name="connsiteY84" fmla="*/ 423375 h 604132"/>
                <a:gd name="connsiteX85" fmla="*/ 846463 w 930265"/>
                <a:gd name="connsiteY85" fmla="*/ 435196 h 604132"/>
                <a:gd name="connsiteX86" fmla="*/ 853530 w 930265"/>
                <a:gd name="connsiteY86" fmla="*/ 479382 h 604132"/>
                <a:gd name="connsiteX87" fmla="*/ 847941 w 930265"/>
                <a:gd name="connsiteY87" fmla="*/ 489113 h 604132"/>
                <a:gd name="connsiteX88" fmla="*/ 853855 w 930265"/>
                <a:gd name="connsiteY88" fmla="*/ 531856 h 604132"/>
                <a:gd name="connsiteX89" fmla="*/ 836150 w 930265"/>
                <a:gd name="connsiteY89" fmla="*/ 551679 h 604132"/>
                <a:gd name="connsiteX90" fmla="*/ 857028 w 930265"/>
                <a:gd name="connsiteY90" fmla="*/ 601558 h 604132"/>
                <a:gd name="connsiteX91" fmla="*/ 906355 w 930265"/>
                <a:gd name="connsiteY91" fmla="*/ 579394 h 604132"/>
                <a:gd name="connsiteX92" fmla="*/ 903507 w 930265"/>
                <a:gd name="connsiteY92" fmla="*/ 544795 h 60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930265" h="604132">
                  <a:moveTo>
                    <a:pt x="903507" y="544795"/>
                  </a:moveTo>
                  <a:cubicBezTo>
                    <a:pt x="913891" y="540362"/>
                    <a:pt x="922617" y="531893"/>
                    <a:pt x="927197" y="520432"/>
                  </a:cubicBezTo>
                  <a:cubicBezTo>
                    <a:pt x="933327" y="504826"/>
                    <a:pt x="929937" y="487995"/>
                    <a:pt x="920021" y="476210"/>
                  </a:cubicBezTo>
                  <a:cubicBezTo>
                    <a:pt x="922221" y="473219"/>
                    <a:pt x="924204" y="470083"/>
                    <a:pt x="925610" y="466479"/>
                  </a:cubicBezTo>
                  <a:cubicBezTo>
                    <a:pt x="932245" y="449829"/>
                    <a:pt x="928026" y="431700"/>
                    <a:pt x="916596" y="419915"/>
                  </a:cubicBezTo>
                  <a:cubicBezTo>
                    <a:pt x="919372" y="416491"/>
                    <a:pt x="922004" y="412527"/>
                    <a:pt x="923735" y="408094"/>
                  </a:cubicBezTo>
                  <a:cubicBezTo>
                    <a:pt x="931055" y="389605"/>
                    <a:pt x="925069" y="369387"/>
                    <a:pt x="910466" y="357926"/>
                  </a:cubicBezTo>
                  <a:cubicBezTo>
                    <a:pt x="912737" y="354826"/>
                    <a:pt x="914901" y="351475"/>
                    <a:pt x="916524" y="347582"/>
                  </a:cubicBezTo>
                  <a:cubicBezTo>
                    <a:pt x="925250" y="325418"/>
                    <a:pt x="914973" y="300622"/>
                    <a:pt x="893663" y="291756"/>
                  </a:cubicBezTo>
                  <a:cubicBezTo>
                    <a:pt x="896656" y="272150"/>
                    <a:pt x="886343" y="252544"/>
                    <a:pt x="867557" y="245048"/>
                  </a:cubicBezTo>
                  <a:cubicBezTo>
                    <a:pt x="863662" y="243570"/>
                    <a:pt x="859588" y="242849"/>
                    <a:pt x="855657" y="242489"/>
                  </a:cubicBezTo>
                  <a:cubicBezTo>
                    <a:pt x="861968" y="221117"/>
                    <a:pt x="851655" y="198267"/>
                    <a:pt x="831030" y="190158"/>
                  </a:cubicBezTo>
                  <a:cubicBezTo>
                    <a:pt x="825080" y="187780"/>
                    <a:pt x="819022" y="187059"/>
                    <a:pt x="813001" y="187419"/>
                  </a:cubicBezTo>
                  <a:cubicBezTo>
                    <a:pt x="813542" y="186194"/>
                    <a:pt x="814263" y="185041"/>
                    <a:pt x="814840" y="183743"/>
                  </a:cubicBezTo>
                  <a:cubicBezTo>
                    <a:pt x="823710" y="161362"/>
                    <a:pt x="813145" y="136170"/>
                    <a:pt x="791258" y="127556"/>
                  </a:cubicBezTo>
                  <a:cubicBezTo>
                    <a:pt x="782351" y="123988"/>
                    <a:pt x="772760" y="123916"/>
                    <a:pt x="764142" y="126511"/>
                  </a:cubicBezTo>
                  <a:cubicBezTo>
                    <a:pt x="769947" y="105391"/>
                    <a:pt x="759599" y="83046"/>
                    <a:pt x="739298" y="74937"/>
                  </a:cubicBezTo>
                  <a:cubicBezTo>
                    <a:pt x="726966" y="70144"/>
                    <a:pt x="713769" y="71838"/>
                    <a:pt x="702951" y="77893"/>
                  </a:cubicBezTo>
                  <a:cubicBezTo>
                    <a:pt x="702410" y="61242"/>
                    <a:pt x="692567" y="45853"/>
                    <a:pt x="676340" y="39546"/>
                  </a:cubicBezTo>
                  <a:cubicBezTo>
                    <a:pt x="661268" y="33527"/>
                    <a:pt x="644790" y="37203"/>
                    <a:pt x="632999" y="47294"/>
                  </a:cubicBezTo>
                  <a:cubicBezTo>
                    <a:pt x="628563" y="38104"/>
                    <a:pt x="620991" y="30464"/>
                    <a:pt x="610823" y="26463"/>
                  </a:cubicBezTo>
                  <a:cubicBezTo>
                    <a:pt x="592794" y="19327"/>
                    <a:pt x="572890" y="25778"/>
                    <a:pt x="561459" y="40771"/>
                  </a:cubicBezTo>
                  <a:cubicBezTo>
                    <a:pt x="560630" y="24337"/>
                    <a:pt x="550822" y="9200"/>
                    <a:pt x="534884" y="2857"/>
                  </a:cubicBezTo>
                  <a:cubicBezTo>
                    <a:pt x="517216" y="-4027"/>
                    <a:pt x="497709" y="1956"/>
                    <a:pt x="486170" y="16228"/>
                  </a:cubicBezTo>
                  <a:cubicBezTo>
                    <a:pt x="482672" y="13200"/>
                    <a:pt x="478814" y="10569"/>
                    <a:pt x="474199" y="8839"/>
                  </a:cubicBezTo>
                  <a:cubicBezTo>
                    <a:pt x="454727" y="1091"/>
                    <a:pt x="432768" y="9308"/>
                    <a:pt x="422059" y="27148"/>
                  </a:cubicBezTo>
                  <a:cubicBezTo>
                    <a:pt x="417479" y="21021"/>
                    <a:pt x="411530" y="16047"/>
                    <a:pt x="403993" y="13092"/>
                  </a:cubicBezTo>
                  <a:cubicBezTo>
                    <a:pt x="382034" y="4406"/>
                    <a:pt x="357154" y="15651"/>
                    <a:pt x="348248" y="38068"/>
                  </a:cubicBezTo>
                  <a:cubicBezTo>
                    <a:pt x="348067" y="38645"/>
                    <a:pt x="347959" y="39330"/>
                    <a:pt x="347707" y="39978"/>
                  </a:cubicBezTo>
                  <a:cubicBezTo>
                    <a:pt x="343704" y="35689"/>
                    <a:pt x="338656" y="32085"/>
                    <a:pt x="332815" y="29779"/>
                  </a:cubicBezTo>
                  <a:cubicBezTo>
                    <a:pt x="310927" y="21201"/>
                    <a:pt x="286011" y="32338"/>
                    <a:pt x="277141" y="54791"/>
                  </a:cubicBezTo>
                  <a:cubicBezTo>
                    <a:pt x="276672" y="56016"/>
                    <a:pt x="276492" y="57278"/>
                    <a:pt x="276059" y="58683"/>
                  </a:cubicBezTo>
                  <a:cubicBezTo>
                    <a:pt x="272994" y="56124"/>
                    <a:pt x="269497" y="53890"/>
                    <a:pt x="265566" y="52412"/>
                  </a:cubicBezTo>
                  <a:cubicBezTo>
                    <a:pt x="243787" y="43762"/>
                    <a:pt x="218907" y="54863"/>
                    <a:pt x="209965" y="77280"/>
                  </a:cubicBezTo>
                  <a:cubicBezTo>
                    <a:pt x="207549" y="83407"/>
                    <a:pt x="206719" y="89642"/>
                    <a:pt x="207008" y="95769"/>
                  </a:cubicBezTo>
                  <a:cubicBezTo>
                    <a:pt x="186058" y="89606"/>
                    <a:pt x="163305" y="100526"/>
                    <a:pt x="154940" y="121754"/>
                  </a:cubicBezTo>
                  <a:cubicBezTo>
                    <a:pt x="151803" y="129755"/>
                    <a:pt x="151226" y="138152"/>
                    <a:pt x="152596" y="146009"/>
                  </a:cubicBezTo>
                  <a:cubicBezTo>
                    <a:pt x="133810" y="143810"/>
                    <a:pt x="114988" y="154586"/>
                    <a:pt x="107451" y="173472"/>
                  </a:cubicBezTo>
                  <a:cubicBezTo>
                    <a:pt x="102872" y="185077"/>
                    <a:pt x="103557" y="197438"/>
                    <a:pt x="108317" y="207818"/>
                  </a:cubicBezTo>
                  <a:cubicBezTo>
                    <a:pt x="89855" y="206160"/>
                    <a:pt x="71682" y="216864"/>
                    <a:pt x="64254" y="235353"/>
                  </a:cubicBezTo>
                  <a:cubicBezTo>
                    <a:pt x="58989" y="248688"/>
                    <a:pt x="60720" y="262960"/>
                    <a:pt x="67535" y="274204"/>
                  </a:cubicBezTo>
                  <a:cubicBezTo>
                    <a:pt x="53905" y="277196"/>
                    <a:pt x="41790" y="286890"/>
                    <a:pt x="36237" y="301090"/>
                  </a:cubicBezTo>
                  <a:cubicBezTo>
                    <a:pt x="30035" y="316516"/>
                    <a:pt x="33388" y="333166"/>
                    <a:pt x="43088" y="344915"/>
                  </a:cubicBezTo>
                  <a:cubicBezTo>
                    <a:pt x="32811" y="349384"/>
                    <a:pt x="24121" y="357854"/>
                    <a:pt x="19722" y="369207"/>
                  </a:cubicBezTo>
                  <a:cubicBezTo>
                    <a:pt x="13520" y="384632"/>
                    <a:pt x="16801" y="401318"/>
                    <a:pt x="26501" y="413104"/>
                  </a:cubicBezTo>
                  <a:cubicBezTo>
                    <a:pt x="16260" y="417573"/>
                    <a:pt x="7607" y="425970"/>
                    <a:pt x="3171" y="437359"/>
                  </a:cubicBezTo>
                  <a:cubicBezTo>
                    <a:pt x="-5771" y="459776"/>
                    <a:pt x="4866" y="484968"/>
                    <a:pt x="26681" y="493618"/>
                  </a:cubicBezTo>
                  <a:cubicBezTo>
                    <a:pt x="48569" y="502159"/>
                    <a:pt x="73521" y="491095"/>
                    <a:pt x="82319" y="468606"/>
                  </a:cubicBezTo>
                  <a:cubicBezTo>
                    <a:pt x="88449" y="453180"/>
                    <a:pt x="85131" y="436494"/>
                    <a:pt x="75504" y="424745"/>
                  </a:cubicBezTo>
                  <a:cubicBezTo>
                    <a:pt x="85744" y="420240"/>
                    <a:pt x="94290" y="411734"/>
                    <a:pt x="98870" y="400453"/>
                  </a:cubicBezTo>
                  <a:cubicBezTo>
                    <a:pt x="105036" y="384992"/>
                    <a:pt x="101718" y="368342"/>
                    <a:pt x="92019" y="356628"/>
                  </a:cubicBezTo>
                  <a:cubicBezTo>
                    <a:pt x="102295" y="352123"/>
                    <a:pt x="110877" y="343726"/>
                    <a:pt x="115384" y="332301"/>
                  </a:cubicBezTo>
                  <a:cubicBezTo>
                    <a:pt x="120721" y="319002"/>
                    <a:pt x="118918" y="304694"/>
                    <a:pt x="112247" y="293486"/>
                  </a:cubicBezTo>
                  <a:cubicBezTo>
                    <a:pt x="125841" y="290422"/>
                    <a:pt x="137885" y="280764"/>
                    <a:pt x="143437" y="266600"/>
                  </a:cubicBezTo>
                  <a:cubicBezTo>
                    <a:pt x="148017" y="254959"/>
                    <a:pt x="147368" y="242633"/>
                    <a:pt x="142716" y="232217"/>
                  </a:cubicBezTo>
                  <a:cubicBezTo>
                    <a:pt x="161070" y="233839"/>
                    <a:pt x="179387" y="223243"/>
                    <a:pt x="186635" y="204719"/>
                  </a:cubicBezTo>
                  <a:cubicBezTo>
                    <a:pt x="189844" y="196609"/>
                    <a:pt x="190385" y="188320"/>
                    <a:pt x="189015" y="180427"/>
                  </a:cubicBezTo>
                  <a:cubicBezTo>
                    <a:pt x="207837" y="182590"/>
                    <a:pt x="226660" y="171922"/>
                    <a:pt x="234160" y="153001"/>
                  </a:cubicBezTo>
                  <a:cubicBezTo>
                    <a:pt x="236612" y="146982"/>
                    <a:pt x="237441" y="140711"/>
                    <a:pt x="237153" y="134620"/>
                  </a:cubicBezTo>
                  <a:cubicBezTo>
                    <a:pt x="258102" y="140747"/>
                    <a:pt x="280855" y="129755"/>
                    <a:pt x="289184" y="108599"/>
                  </a:cubicBezTo>
                  <a:cubicBezTo>
                    <a:pt x="289653" y="107302"/>
                    <a:pt x="289906" y="106004"/>
                    <a:pt x="290374" y="104815"/>
                  </a:cubicBezTo>
                  <a:cubicBezTo>
                    <a:pt x="293403" y="107266"/>
                    <a:pt x="296757" y="109464"/>
                    <a:pt x="300651" y="111050"/>
                  </a:cubicBezTo>
                  <a:cubicBezTo>
                    <a:pt x="322610" y="119627"/>
                    <a:pt x="347490" y="108491"/>
                    <a:pt x="356325" y="86038"/>
                  </a:cubicBezTo>
                  <a:cubicBezTo>
                    <a:pt x="356577" y="85353"/>
                    <a:pt x="356721" y="84776"/>
                    <a:pt x="356865" y="84164"/>
                  </a:cubicBezTo>
                  <a:cubicBezTo>
                    <a:pt x="360976" y="88272"/>
                    <a:pt x="365952" y="91984"/>
                    <a:pt x="371757" y="94219"/>
                  </a:cubicBezTo>
                  <a:cubicBezTo>
                    <a:pt x="391373" y="102004"/>
                    <a:pt x="413296" y="93859"/>
                    <a:pt x="424006" y="75910"/>
                  </a:cubicBezTo>
                  <a:cubicBezTo>
                    <a:pt x="428549" y="82073"/>
                    <a:pt x="434607" y="87119"/>
                    <a:pt x="442143" y="90038"/>
                  </a:cubicBezTo>
                  <a:cubicBezTo>
                    <a:pt x="459775" y="96958"/>
                    <a:pt x="479247" y="90939"/>
                    <a:pt x="490821" y="76523"/>
                  </a:cubicBezTo>
                  <a:cubicBezTo>
                    <a:pt x="494319" y="79623"/>
                    <a:pt x="498213" y="82326"/>
                    <a:pt x="502757" y="84092"/>
                  </a:cubicBezTo>
                  <a:cubicBezTo>
                    <a:pt x="520750" y="91192"/>
                    <a:pt x="540654" y="84740"/>
                    <a:pt x="552120" y="69711"/>
                  </a:cubicBezTo>
                  <a:cubicBezTo>
                    <a:pt x="552769" y="86218"/>
                    <a:pt x="562685" y="101319"/>
                    <a:pt x="578659" y="107662"/>
                  </a:cubicBezTo>
                  <a:cubicBezTo>
                    <a:pt x="593803" y="113645"/>
                    <a:pt x="610318" y="109969"/>
                    <a:pt x="622001" y="99733"/>
                  </a:cubicBezTo>
                  <a:cubicBezTo>
                    <a:pt x="626508" y="109068"/>
                    <a:pt x="634044" y="116744"/>
                    <a:pt x="644213" y="120672"/>
                  </a:cubicBezTo>
                  <a:cubicBezTo>
                    <a:pt x="656581" y="125574"/>
                    <a:pt x="669670" y="123952"/>
                    <a:pt x="680559" y="117861"/>
                  </a:cubicBezTo>
                  <a:cubicBezTo>
                    <a:pt x="681136" y="134476"/>
                    <a:pt x="691052" y="149757"/>
                    <a:pt x="707134" y="156208"/>
                  </a:cubicBezTo>
                  <a:cubicBezTo>
                    <a:pt x="716149" y="159740"/>
                    <a:pt x="725668" y="159776"/>
                    <a:pt x="734358" y="157253"/>
                  </a:cubicBezTo>
                  <a:cubicBezTo>
                    <a:pt x="728517" y="178337"/>
                    <a:pt x="738829" y="200754"/>
                    <a:pt x="759130" y="208755"/>
                  </a:cubicBezTo>
                  <a:cubicBezTo>
                    <a:pt x="765116" y="211062"/>
                    <a:pt x="771245" y="211891"/>
                    <a:pt x="777231" y="211386"/>
                  </a:cubicBezTo>
                  <a:cubicBezTo>
                    <a:pt x="776654" y="212683"/>
                    <a:pt x="775825" y="213801"/>
                    <a:pt x="775356" y="215170"/>
                  </a:cubicBezTo>
                  <a:cubicBezTo>
                    <a:pt x="766486" y="237551"/>
                    <a:pt x="777015" y="262743"/>
                    <a:pt x="798902" y="271357"/>
                  </a:cubicBezTo>
                  <a:cubicBezTo>
                    <a:pt x="802760" y="272907"/>
                    <a:pt x="806835" y="273664"/>
                    <a:pt x="810801" y="273880"/>
                  </a:cubicBezTo>
                  <a:cubicBezTo>
                    <a:pt x="804419" y="295036"/>
                    <a:pt x="814551" y="317597"/>
                    <a:pt x="834672" y="325958"/>
                  </a:cubicBezTo>
                  <a:cubicBezTo>
                    <a:pt x="832292" y="341528"/>
                    <a:pt x="838494" y="357025"/>
                    <a:pt x="850501" y="366504"/>
                  </a:cubicBezTo>
                  <a:cubicBezTo>
                    <a:pt x="848193" y="369639"/>
                    <a:pt x="845994" y="372991"/>
                    <a:pt x="844588" y="376811"/>
                  </a:cubicBezTo>
                  <a:cubicBezTo>
                    <a:pt x="837917" y="393462"/>
                    <a:pt x="842064" y="411590"/>
                    <a:pt x="853602" y="423375"/>
                  </a:cubicBezTo>
                  <a:cubicBezTo>
                    <a:pt x="850754" y="426871"/>
                    <a:pt x="848157" y="430799"/>
                    <a:pt x="846463" y="435196"/>
                  </a:cubicBezTo>
                  <a:cubicBezTo>
                    <a:pt x="840225" y="450766"/>
                    <a:pt x="843578" y="467561"/>
                    <a:pt x="853530" y="479382"/>
                  </a:cubicBezTo>
                  <a:cubicBezTo>
                    <a:pt x="851367" y="482337"/>
                    <a:pt x="849419" y="485581"/>
                    <a:pt x="847941" y="489113"/>
                  </a:cubicBezTo>
                  <a:cubicBezTo>
                    <a:pt x="842064" y="504105"/>
                    <a:pt x="844912" y="520179"/>
                    <a:pt x="853855" y="531856"/>
                  </a:cubicBezTo>
                  <a:cubicBezTo>
                    <a:pt x="846174" y="536037"/>
                    <a:pt x="839612" y="542813"/>
                    <a:pt x="836150" y="551679"/>
                  </a:cubicBezTo>
                  <a:cubicBezTo>
                    <a:pt x="828361" y="571573"/>
                    <a:pt x="837628" y="593918"/>
                    <a:pt x="857028" y="601558"/>
                  </a:cubicBezTo>
                  <a:cubicBezTo>
                    <a:pt x="876463" y="609199"/>
                    <a:pt x="898567" y="599252"/>
                    <a:pt x="906355" y="579394"/>
                  </a:cubicBezTo>
                  <a:cubicBezTo>
                    <a:pt x="911079" y="567464"/>
                    <a:pt x="909600" y="554742"/>
                    <a:pt x="903507" y="54479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2" name="Freeform 221">
              <a:extLst>
                <a:ext uri="{FF2B5EF4-FFF2-40B4-BE49-F238E27FC236}">
                  <a16:creationId xmlns:a16="http://schemas.microsoft.com/office/drawing/2014/main" id="{9C7880A6-2804-AF9A-64E0-2FB7A7CAE78B}"/>
                </a:ext>
              </a:extLst>
            </p:cNvPr>
            <p:cNvSpPr/>
            <p:nvPr/>
          </p:nvSpPr>
          <p:spPr>
            <a:xfrm>
              <a:off x="6521588" y="-4216071"/>
              <a:ext cx="38650" cy="58363"/>
            </a:xfrm>
            <a:custGeom>
              <a:avLst/>
              <a:gdLst>
                <a:gd name="connsiteX0" fmla="*/ 38520 w 38650"/>
                <a:gd name="connsiteY0" fmla="*/ 57521 h 58363"/>
                <a:gd name="connsiteX1" fmla="*/ 6717 w 38650"/>
                <a:gd name="connsiteY1" fmla="*/ 37446 h 58363"/>
                <a:gd name="connsiteX2" fmla="*/ 4373 w 38650"/>
                <a:gd name="connsiteY2" fmla="*/ 37 h 58363"/>
                <a:gd name="connsiteX3" fmla="*/ 17426 w 38650"/>
                <a:gd name="connsiteY3" fmla="*/ 31211 h 58363"/>
                <a:gd name="connsiteX4" fmla="*/ 38520 w 38650"/>
                <a:gd name="connsiteY4" fmla="*/ 57521 h 58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650" h="58363">
                  <a:moveTo>
                    <a:pt x="38520" y="57521"/>
                  </a:moveTo>
                  <a:cubicBezTo>
                    <a:pt x="38160" y="60224"/>
                    <a:pt x="18616" y="57160"/>
                    <a:pt x="6717" y="37446"/>
                  </a:cubicBezTo>
                  <a:cubicBezTo>
                    <a:pt x="-4749" y="17660"/>
                    <a:pt x="1272" y="-937"/>
                    <a:pt x="4373" y="37"/>
                  </a:cubicBezTo>
                  <a:cubicBezTo>
                    <a:pt x="7943" y="253"/>
                    <a:pt x="8340" y="16147"/>
                    <a:pt x="17426" y="31211"/>
                  </a:cubicBezTo>
                  <a:cubicBezTo>
                    <a:pt x="26261" y="46168"/>
                    <a:pt x="40143" y="53737"/>
                    <a:pt x="38520" y="57521"/>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3" name="Freeform 222">
              <a:extLst>
                <a:ext uri="{FF2B5EF4-FFF2-40B4-BE49-F238E27FC236}">
                  <a16:creationId xmlns:a16="http://schemas.microsoft.com/office/drawing/2014/main" id="{F05A0D73-A657-F0B5-664B-243EF65A47C5}"/>
                </a:ext>
              </a:extLst>
            </p:cNvPr>
            <p:cNvSpPr/>
            <p:nvPr/>
          </p:nvSpPr>
          <p:spPr>
            <a:xfrm>
              <a:off x="6378520" y="-4497804"/>
              <a:ext cx="67805" cy="40829"/>
            </a:xfrm>
            <a:custGeom>
              <a:avLst/>
              <a:gdLst>
                <a:gd name="connsiteX0" fmla="*/ 67609 w 67805"/>
                <a:gd name="connsiteY0" fmla="*/ 40623 h 40829"/>
                <a:gd name="connsiteX1" fmla="*/ 38077 w 67805"/>
                <a:gd name="connsiteY1" fmla="*/ 9737 h 40829"/>
                <a:gd name="connsiteX2" fmla="*/ 108 w 67805"/>
                <a:gd name="connsiteY2" fmla="*/ 21954 h 40829"/>
                <a:gd name="connsiteX3" fmla="*/ 38834 w 67805"/>
                <a:gd name="connsiteY3" fmla="*/ 78 h 40829"/>
                <a:gd name="connsiteX4" fmla="*/ 67609 w 67805"/>
                <a:gd name="connsiteY4" fmla="*/ 40623 h 40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05" h="40829">
                  <a:moveTo>
                    <a:pt x="67609" y="40623"/>
                  </a:moveTo>
                  <a:cubicBezTo>
                    <a:pt x="64652" y="43543"/>
                    <a:pt x="59099" y="14602"/>
                    <a:pt x="38077" y="9737"/>
                  </a:cubicBezTo>
                  <a:cubicBezTo>
                    <a:pt x="16983" y="7791"/>
                    <a:pt x="1406" y="25270"/>
                    <a:pt x="108" y="21954"/>
                  </a:cubicBezTo>
                  <a:cubicBezTo>
                    <a:pt x="-1298" y="21630"/>
                    <a:pt x="10998" y="-1508"/>
                    <a:pt x="38834" y="78"/>
                  </a:cubicBezTo>
                  <a:cubicBezTo>
                    <a:pt x="68402" y="9268"/>
                    <a:pt x="68366" y="42894"/>
                    <a:pt x="67609" y="4062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4" name="Freeform 223">
              <a:extLst>
                <a:ext uri="{FF2B5EF4-FFF2-40B4-BE49-F238E27FC236}">
                  <a16:creationId xmlns:a16="http://schemas.microsoft.com/office/drawing/2014/main" id="{78D527B9-B2A8-24A3-E6C2-4F53EC7AB4C7}"/>
                </a:ext>
              </a:extLst>
            </p:cNvPr>
            <p:cNvSpPr/>
            <p:nvPr/>
          </p:nvSpPr>
          <p:spPr>
            <a:xfrm>
              <a:off x="6773091" y="-4417503"/>
              <a:ext cx="69095" cy="38081"/>
            </a:xfrm>
            <a:custGeom>
              <a:avLst/>
              <a:gdLst>
                <a:gd name="connsiteX0" fmla="*/ 121 w 69095"/>
                <a:gd name="connsiteY0" fmla="*/ 23357 h 38081"/>
                <a:gd name="connsiteX1" fmla="*/ 40614 w 69095"/>
                <a:gd name="connsiteY1" fmla="*/ 9554 h 38081"/>
                <a:gd name="connsiteX2" fmla="*/ 68631 w 69095"/>
                <a:gd name="connsiteY2" fmla="*/ 37917 h 38081"/>
                <a:gd name="connsiteX3" fmla="*/ 44400 w 69095"/>
                <a:gd name="connsiteY3" fmla="*/ 688 h 38081"/>
                <a:gd name="connsiteX4" fmla="*/ 121 w 69095"/>
                <a:gd name="connsiteY4" fmla="*/ 23357 h 38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95" h="38081">
                  <a:moveTo>
                    <a:pt x="121" y="23357"/>
                  </a:moveTo>
                  <a:cubicBezTo>
                    <a:pt x="1347" y="27286"/>
                    <a:pt x="19737" y="4184"/>
                    <a:pt x="40614" y="9554"/>
                  </a:cubicBezTo>
                  <a:cubicBezTo>
                    <a:pt x="60230" y="17519"/>
                    <a:pt x="65927" y="40224"/>
                    <a:pt x="68631" y="37917"/>
                  </a:cubicBezTo>
                  <a:cubicBezTo>
                    <a:pt x="70038" y="38206"/>
                    <a:pt x="69821" y="12077"/>
                    <a:pt x="44400" y="688"/>
                  </a:cubicBezTo>
                  <a:cubicBezTo>
                    <a:pt x="13895" y="-4862"/>
                    <a:pt x="-1538" y="25051"/>
                    <a:pt x="121" y="2335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5" name="Freeform 224">
              <a:extLst>
                <a:ext uri="{FF2B5EF4-FFF2-40B4-BE49-F238E27FC236}">
                  <a16:creationId xmlns:a16="http://schemas.microsoft.com/office/drawing/2014/main" id="{8D8F81B9-488D-859A-9DFD-9C61EE267230}"/>
                </a:ext>
              </a:extLst>
            </p:cNvPr>
            <p:cNvSpPr/>
            <p:nvPr/>
          </p:nvSpPr>
          <p:spPr>
            <a:xfrm>
              <a:off x="6458069" y="-4146621"/>
              <a:ext cx="210249" cy="131786"/>
            </a:xfrm>
            <a:custGeom>
              <a:avLst/>
              <a:gdLst>
                <a:gd name="connsiteX0" fmla="*/ 535 w 210249"/>
                <a:gd name="connsiteY0" fmla="*/ 0 h 131786"/>
                <a:gd name="connsiteX1" fmla="*/ 210249 w 210249"/>
                <a:gd name="connsiteY1" fmla="*/ 38743 h 131786"/>
                <a:gd name="connsiteX2" fmla="*/ 88589 w 210249"/>
                <a:gd name="connsiteY2" fmla="*/ 129889 h 131786"/>
                <a:gd name="connsiteX3" fmla="*/ 535 w 210249"/>
                <a:gd name="connsiteY3" fmla="*/ 0 h 131786"/>
              </a:gdLst>
              <a:ahLst/>
              <a:cxnLst>
                <a:cxn ang="0">
                  <a:pos x="connsiteX0" y="connsiteY0"/>
                </a:cxn>
                <a:cxn ang="0">
                  <a:pos x="connsiteX1" y="connsiteY1"/>
                </a:cxn>
                <a:cxn ang="0">
                  <a:pos x="connsiteX2" y="connsiteY2"/>
                </a:cxn>
                <a:cxn ang="0">
                  <a:pos x="connsiteX3" y="connsiteY3"/>
                </a:cxn>
              </a:cxnLst>
              <a:rect l="l" t="t" r="r" b="b"/>
              <a:pathLst>
                <a:path w="210249" h="131786">
                  <a:moveTo>
                    <a:pt x="535" y="0"/>
                  </a:moveTo>
                  <a:cubicBezTo>
                    <a:pt x="535" y="0"/>
                    <a:pt x="77736" y="54889"/>
                    <a:pt x="210249" y="38743"/>
                  </a:cubicBezTo>
                  <a:cubicBezTo>
                    <a:pt x="210249" y="38743"/>
                    <a:pt x="181763" y="147333"/>
                    <a:pt x="88589" y="129889"/>
                  </a:cubicBezTo>
                  <a:cubicBezTo>
                    <a:pt x="12074" y="115617"/>
                    <a:pt x="-3287" y="48294"/>
                    <a:pt x="53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6" name="Freeform 225">
              <a:extLst>
                <a:ext uri="{FF2B5EF4-FFF2-40B4-BE49-F238E27FC236}">
                  <a16:creationId xmlns:a16="http://schemas.microsoft.com/office/drawing/2014/main" id="{134742C1-5F31-2228-FB33-AEB44C98EC1D}"/>
                </a:ext>
              </a:extLst>
            </p:cNvPr>
            <p:cNvSpPr/>
            <p:nvPr/>
          </p:nvSpPr>
          <p:spPr>
            <a:xfrm>
              <a:off x="6278354" y="-4304315"/>
              <a:ext cx="119958" cy="67545"/>
            </a:xfrm>
            <a:custGeom>
              <a:avLst/>
              <a:gdLst>
                <a:gd name="connsiteX0" fmla="*/ 119709 w 119958"/>
                <a:gd name="connsiteY0" fmla="*/ 43771 h 67545"/>
                <a:gd name="connsiteX1" fmla="*/ 54624 w 119958"/>
                <a:gd name="connsiteY1" fmla="*/ 66044 h 67545"/>
                <a:gd name="connsiteX2" fmla="*/ 249 w 119958"/>
                <a:gd name="connsiteY2" fmla="*/ 23768 h 67545"/>
                <a:gd name="connsiteX3" fmla="*/ 65297 w 119958"/>
                <a:gd name="connsiteY3" fmla="*/ 1531 h 67545"/>
                <a:gd name="connsiteX4" fmla="*/ 119709 w 119958"/>
                <a:gd name="connsiteY4" fmla="*/ 43771 h 675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958" h="67545">
                  <a:moveTo>
                    <a:pt x="119709" y="43771"/>
                  </a:moveTo>
                  <a:cubicBezTo>
                    <a:pt x="116788" y="61539"/>
                    <a:pt x="87617" y="71522"/>
                    <a:pt x="54624" y="66044"/>
                  </a:cubicBezTo>
                  <a:cubicBezTo>
                    <a:pt x="21631" y="60457"/>
                    <a:pt x="-2744" y="41644"/>
                    <a:pt x="249" y="23768"/>
                  </a:cubicBezTo>
                  <a:cubicBezTo>
                    <a:pt x="3205" y="6000"/>
                    <a:pt x="32376" y="-4019"/>
                    <a:pt x="65297" y="1531"/>
                  </a:cubicBezTo>
                  <a:cubicBezTo>
                    <a:pt x="98399" y="6974"/>
                    <a:pt x="122702" y="25895"/>
                    <a:pt x="119709" y="43771"/>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7" name="Freeform 226">
              <a:extLst>
                <a:ext uri="{FF2B5EF4-FFF2-40B4-BE49-F238E27FC236}">
                  <a16:creationId xmlns:a16="http://schemas.microsoft.com/office/drawing/2014/main" id="{E90D5455-1DC6-6F2C-84E1-91CDD4C491CB}"/>
                </a:ext>
              </a:extLst>
            </p:cNvPr>
            <p:cNvSpPr/>
            <p:nvPr/>
          </p:nvSpPr>
          <p:spPr>
            <a:xfrm>
              <a:off x="6762227" y="-4223153"/>
              <a:ext cx="120215" cy="67049"/>
            </a:xfrm>
            <a:custGeom>
              <a:avLst/>
              <a:gdLst>
                <a:gd name="connsiteX0" fmla="*/ 120024 w 120215"/>
                <a:gd name="connsiteY0" fmla="*/ 42330 h 67049"/>
                <a:gd name="connsiteX1" fmla="*/ 55336 w 120215"/>
                <a:gd name="connsiteY1" fmla="*/ 65864 h 67049"/>
                <a:gd name="connsiteX2" fmla="*/ 203 w 120215"/>
                <a:gd name="connsiteY2" fmla="*/ 24706 h 67049"/>
                <a:gd name="connsiteX3" fmla="*/ 64891 w 120215"/>
                <a:gd name="connsiteY3" fmla="*/ 1208 h 67049"/>
                <a:gd name="connsiteX4" fmla="*/ 120024 w 120215"/>
                <a:gd name="connsiteY4" fmla="*/ 42330 h 670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 h="67049">
                  <a:moveTo>
                    <a:pt x="120024" y="42330"/>
                  </a:moveTo>
                  <a:cubicBezTo>
                    <a:pt x="117356" y="60170"/>
                    <a:pt x="88365" y="70729"/>
                    <a:pt x="55336" y="65864"/>
                  </a:cubicBezTo>
                  <a:cubicBezTo>
                    <a:pt x="22126" y="60963"/>
                    <a:pt x="-2501" y="42546"/>
                    <a:pt x="203" y="24706"/>
                  </a:cubicBezTo>
                  <a:cubicBezTo>
                    <a:pt x="2799" y="6758"/>
                    <a:pt x="31718" y="-3694"/>
                    <a:pt x="64891" y="1208"/>
                  </a:cubicBezTo>
                  <a:cubicBezTo>
                    <a:pt x="97884" y="6109"/>
                    <a:pt x="122656" y="24526"/>
                    <a:pt x="120024" y="4233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8" name="Freeform 227">
              <a:extLst>
                <a:ext uri="{FF2B5EF4-FFF2-40B4-BE49-F238E27FC236}">
                  <a16:creationId xmlns:a16="http://schemas.microsoft.com/office/drawing/2014/main" id="{FE5F5B1D-BB39-6D96-DE92-D6E1B2B3A984}"/>
                </a:ext>
              </a:extLst>
            </p:cNvPr>
            <p:cNvSpPr/>
            <p:nvPr/>
          </p:nvSpPr>
          <p:spPr>
            <a:xfrm>
              <a:off x="6358623" y="-4386471"/>
              <a:ext cx="69909" cy="44522"/>
            </a:xfrm>
            <a:custGeom>
              <a:avLst/>
              <a:gdLst>
                <a:gd name="connsiteX0" fmla="*/ 69692 w 69909"/>
                <a:gd name="connsiteY0" fmla="*/ 38925 h 44522"/>
                <a:gd name="connsiteX1" fmla="*/ 36988 w 69909"/>
                <a:gd name="connsiteY1" fmla="*/ 19968 h 44522"/>
                <a:gd name="connsiteX2" fmla="*/ 172 w 69909"/>
                <a:gd name="connsiteY2" fmla="*/ 30996 h 44522"/>
                <a:gd name="connsiteX3" fmla="*/ 38827 w 69909"/>
                <a:gd name="connsiteY3" fmla="*/ 218 h 44522"/>
                <a:gd name="connsiteX4" fmla="*/ 69692 w 69909"/>
                <a:gd name="connsiteY4" fmla="*/ 38925 h 44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09" h="44522">
                  <a:moveTo>
                    <a:pt x="69692" y="38925"/>
                  </a:moveTo>
                  <a:cubicBezTo>
                    <a:pt x="67493" y="58063"/>
                    <a:pt x="56243" y="22167"/>
                    <a:pt x="36988" y="19968"/>
                  </a:cubicBezTo>
                  <a:cubicBezTo>
                    <a:pt x="17841" y="17770"/>
                    <a:pt x="-2063" y="50170"/>
                    <a:pt x="172" y="30996"/>
                  </a:cubicBezTo>
                  <a:cubicBezTo>
                    <a:pt x="2336" y="11751"/>
                    <a:pt x="19680" y="-1908"/>
                    <a:pt x="38827" y="218"/>
                  </a:cubicBezTo>
                  <a:cubicBezTo>
                    <a:pt x="58046" y="2417"/>
                    <a:pt x="71820" y="19752"/>
                    <a:pt x="69692" y="3892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9" name="Freeform 228">
              <a:extLst>
                <a:ext uri="{FF2B5EF4-FFF2-40B4-BE49-F238E27FC236}">
                  <a16:creationId xmlns:a16="http://schemas.microsoft.com/office/drawing/2014/main" id="{68D2821F-8D00-B7DF-3D0B-0E4611A209BB}"/>
                </a:ext>
              </a:extLst>
            </p:cNvPr>
            <p:cNvSpPr/>
            <p:nvPr/>
          </p:nvSpPr>
          <p:spPr>
            <a:xfrm>
              <a:off x="6728301" y="-4309033"/>
              <a:ext cx="69949" cy="44551"/>
            </a:xfrm>
            <a:custGeom>
              <a:avLst/>
              <a:gdLst>
                <a:gd name="connsiteX0" fmla="*/ 69718 w 69949"/>
                <a:gd name="connsiteY0" fmla="*/ 38829 h 44551"/>
                <a:gd name="connsiteX1" fmla="*/ 33696 w 69949"/>
                <a:gd name="connsiteY1" fmla="*/ 20773 h 44551"/>
                <a:gd name="connsiteX2" fmla="*/ 198 w 69949"/>
                <a:gd name="connsiteY2" fmla="*/ 30973 h 44551"/>
                <a:gd name="connsiteX3" fmla="*/ 38997 w 69949"/>
                <a:gd name="connsiteY3" fmla="*/ 230 h 44551"/>
                <a:gd name="connsiteX4" fmla="*/ 69718 w 69949"/>
                <a:gd name="connsiteY4" fmla="*/ 38829 h 44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49" h="44551">
                  <a:moveTo>
                    <a:pt x="69718" y="38829"/>
                  </a:moveTo>
                  <a:cubicBezTo>
                    <a:pt x="67519" y="58039"/>
                    <a:pt x="52987" y="22899"/>
                    <a:pt x="33696" y="20773"/>
                  </a:cubicBezTo>
                  <a:cubicBezTo>
                    <a:pt x="14405" y="18539"/>
                    <a:pt x="-2001" y="50146"/>
                    <a:pt x="198" y="30973"/>
                  </a:cubicBezTo>
                  <a:cubicBezTo>
                    <a:pt x="2470" y="11835"/>
                    <a:pt x="19706" y="-1968"/>
                    <a:pt x="38997" y="230"/>
                  </a:cubicBezTo>
                  <a:cubicBezTo>
                    <a:pt x="58144" y="2393"/>
                    <a:pt x="71918" y="19692"/>
                    <a:pt x="69718" y="388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0" name="Freeform 229">
              <a:extLst>
                <a:ext uri="{FF2B5EF4-FFF2-40B4-BE49-F238E27FC236}">
                  <a16:creationId xmlns:a16="http://schemas.microsoft.com/office/drawing/2014/main" id="{6D3BF76D-EE9E-0954-135D-369F215F881F}"/>
                </a:ext>
              </a:extLst>
            </p:cNvPr>
            <p:cNvSpPr/>
            <p:nvPr/>
          </p:nvSpPr>
          <p:spPr>
            <a:xfrm>
              <a:off x="6971790" y="-4176295"/>
              <a:ext cx="117446" cy="108702"/>
            </a:xfrm>
            <a:custGeom>
              <a:avLst/>
              <a:gdLst>
                <a:gd name="connsiteX0" fmla="*/ 24513 w 117446"/>
                <a:gd name="connsiteY0" fmla="*/ 38107 h 108702"/>
                <a:gd name="connsiteX1" fmla="*/ 105608 w 117446"/>
                <a:gd name="connsiteY1" fmla="*/ 7906 h 108702"/>
                <a:gd name="connsiteX2" fmla="*/ 17843 w 117446"/>
                <a:gd name="connsiteY2" fmla="*/ 101899 h 108702"/>
                <a:gd name="connsiteX3" fmla="*/ 24513 w 117446"/>
                <a:gd name="connsiteY3" fmla="*/ 38107 h 108702"/>
              </a:gdLst>
              <a:ahLst/>
              <a:cxnLst>
                <a:cxn ang="0">
                  <a:pos x="connsiteX0" y="connsiteY0"/>
                </a:cxn>
                <a:cxn ang="0">
                  <a:pos x="connsiteX1" y="connsiteY1"/>
                </a:cxn>
                <a:cxn ang="0">
                  <a:pos x="connsiteX2" y="connsiteY2"/>
                </a:cxn>
                <a:cxn ang="0">
                  <a:pos x="connsiteX3" y="connsiteY3"/>
                </a:cxn>
              </a:cxnLst>
              <a:rect l="l" t="t" r="r" b="b"/>
              <a:pathLst>
                <a:path w="117446" h="108702">
                  <a:moveTo>
                    <a:pt x="24513" y="38107"/>
                  </a:moveTo>
                  <a:cubicBezTo>
                    <a:pt x="24513" y="38107"/>
                    <a:pt x="68649" y="-20855"/>
                    <a:pt x="105608" y="7906"/>
                  </a:cubicBezTo>
                  <a:cubicBezTo>
                    <a:pt x="142532" y="36738"/>
                    <a:pt x="87471" y="135236"/>
                    <a:pt x="17843" y="101899"/>
                  </a:cubicBezTo>
                  <a:cubicBezTo>
                    <a:pt x="17843" y="101899"/>
                    <a:pt x="-26437" y="59732"/>
                    <a:pt x="24513" y="3810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1" name="Freeform 230">
              <a:extLst>
                <a:ext uri="{FF2B5EF4-FFF2-40B4-BE49-F238E27FC236}">
                  <a16:creationId xmlns:a16="http://schemas.microsoft.com/office/drawing/2014/main" id="{81804C62-D30E-6B19-D32C-4B24D42D675F}"/>
                </a:ext>
              </a:extLst>
            </p:cNvPr>
            <p:cNvSpPr/>
            <p:nvPr/>
          </p:nvSpPr>
          <p:spPr>
            <a:xfrm>
              <a:off x="6397796" y="-1685875"/>
              <a:ext cx="204825" cy="203398"/>
            </a:xfrm>
            <a:custGeom>
              <a:avLst/>
              <a:gdLst>
                <a:gd name="connsiteX0" fmla="*/ 204825 w 204825"/>
                <a:gd name="connsiteY0" fmla="*/ 153978 h 203398"/>
                <a:gd name="connsiteX1" fmla="*/ 137793 w 204825"/>
                <a:gd name="connsiteY1" fmla="*/ 132930 h 203398"/>
                <a:gd name="connsiteX2" fmla="*/ 10400 w 204825"/>
                <a:gd name="connsiteY2" fmla="*/ 14 h 203398"/>
                <a:gd name="connsiteX3" fmla="*/ 52732 w 204825"/>
                <a:gd name="connsiteY3" fmla="*/ 200218 h 203398"/>
                <a:gd name="connsiteX4" fmla="*/ 204825 w 204825"/>
                <a:gd name="connsiteY4" fmla="*/ 153978 h 203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25" h="203398">
                  <a:moveTo>
                    <a:pt x="204825" y="153978"/>
                  </a:moveTo>
                  <a:cubicBezTo>
                    <a:pt x="204825" y="153978"/>
                    <a:pt x="156399" y="147454"/>
                    <a:pt x="137793" y="132930"/>
                  </a:cubicBezTo>
                  <a:cubicBezTo>
                    <a:pt x="119223" y="118406"/>
                    <a:pt x="32323" y="-1464"/>
                    <a:pt x="10400" y="14"/>
                  </a:cubicBezTo>
                  <a:cubicBezTo>
                    <a:pt x="-11560" y="1491"/>
                    <a:pt x="664" y="182089"/>
                    <a:pt x="52732" y="200218"/>
                  </a:cubicBezTo>
                  <a:cubicBezTo>
                    <a:pt x="104764" y="218346"/>
                    <a:pt x="191484" y="153041"/>
                    <a:pt x="204825" y="153978"/>
                  </a:cubicBezTo>
                </a:path>
              </a:pathLst>
            </a:custGeom>
            <a:solidFill>
              <a:srgbClr val="3835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2" name="Freeform 231">
              <a:extLst>
                <a:ext uri="{FF2B5EF4-FFF2-40B4-BE49-F238E27FC236}">
                  <a16:creationId xmlns:a16="http://schemas.microsoft.com/office/drawing/2014/main" id="{845A0753-41CE-0E98-0C31-DF270575A5BD}"/>
                </a:ext>
              </a:extLst>
            </p:cNvPr>
            <p:cNvSpPr/>
            <p:nvPr/>
          </p:nvSpPr>
          <p:spPr>
            <a:xfrm>
              <a:off x="6302039" y="-1571109"/>
              <a:ext cx="243141" cy="166854"/>
            </a:xfrm>
            <a:custGeom>
              <a:avLst/>
              <a:gdLst>
                <a:gd name="connsiteX0" fmla="*/ 243142 w 243141"/>
                <a:gd name="connsiteY0" fmla="*/ 62746 h 166854"/>
                <a:gd name="connsiteX1" fmla="*/ 173369 w 243141"/>
                <a:gd name="connsiteY1" fmla="*/ 70711 h 166854"/>
                <a:gd name="connsiteX2" fmla="*/ 2850 w 243141"/>
                <a:gd name="connsiteY2" fmla="*/ 973 h 166854"/>
                <a:gd name="connsiteX3" fmla="*/ 122996 w 243141"/>
                <a:gd name="connsiteY3" fmla="*/ 166758 h 166854"/>
                <a:gd name="connsiteX4" fmla="*/ 243142 w 243141"/>
                <a:gd name="connsiteY4" fmla="*/ 62746 h 16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141" h="166854">
                  <a:moveTo>
                    <a:pt x="243142" y="62746"/>
                  </a:moveTo>
                  <a:cubicBezTo>
                    <a:pt x="243142" y="62746"/>
                    <a:pt x="196230" y="76441"/>
                    <a:pt x="173369" y="70711"/>
                  </a:cubicBezTo>
                  <a:cubicBezTo>
                    <a:pt x="150436" y="65017"/>
                    <a:pt x="22286" y="-9299"/>
                    <a:pt x="2850" y="973"/>
                  </a:cubicBezTo>
                  <a:cubicBezTo>
                    <a:pt x="-16621" y="11280"/>
                    <a:pt x="68079" y="171336"/>
                    <a:pt x="122996" y="166758"/>
                  </a:cubicBezTo>
                  <a:cubicBezTo>
                    <a:pt x="177912" y="162145"/>
                    <a:pt x="230557" y="67287"/>
                    <a:pt x="243142" y="62746"/>
                  </a:cubicBezTo>
                </a:path>
              </a:pathLst>
            </a:custGeom>
            <a:solidFill>
              <a:srgbClr val="4542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3" name="Freeform 232">
              <a:extLst>
                <a:ext uri="{FF2B5EF4-FFF2-40B4-BE49-F238E27FC236}">
                  <a16:creationId xmlns:a16="http://schemas.microsoft.com/office/drawing/2014/main" id="{FBB2EE74-953D-71F0-128F-4479404FF98A}"/>
                </a:ext>
              </a:extLst>
            </p:cNvPr>
            <p:cNvSpPr/>
            <p:nvPr/>
          </p:nvSpPr>
          <p:spPr>
            <a:xfrm>
              <a:off x="6562780" y="-2037139"/>
              <a:ext cx="931017" cy="471600"/>
            </a:xfrm>
            <a:custGeom>
              <a:avLst/>
              <a:gdLst>
                <a:gd name="connsiteX0" fmla="*/ 448127 w 931017"/>
                <a:gd name="connsiteY0" fmla="*/ 4102 h 471600"/>
                <a:gd name="connsiteX1" fmla="*/ 300505 w 931017"/>
                <a:gd name="connsiteY1" fmla="*/ 30375 h 471600"/>
                <a:gd name="connsiteX2" fmla="*/ 7965 w 931017"/>
                <a:gd name="connsiteY2" fmla="*/ 422061 h 471600"/>
                <a:gd name="connsiteX3" fmla="*/ 65911 w 931017"/>
                <a:gd name="connsiteY3" fmla="*/ 471581 h 471600"/>
                <a:gd name="connsiteX4" fmla="*/ 345145 w 931017"/>
                <a:gd name="connsiteY4" fmla="*/ 279594 h 471600"/>
                <a:gd name="connsiteX5" fmla="*/ 690726 w 931017"/>
                <a:gd name="connsiteY5" fmla="*/ 441883 h 471600"/>
                <a:gd name="connsiteX6" fmla="*/ 931017 w 931017"/>
                <a:gd name="connsiteY6" fmla="*/ 338988 h 471600"/>
                <a:gd name="connsiteX7" fmla="*/ 448127 w 931017"/>
                <a:gd name="connsiteY7" fmla="*/ 4102 h 4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1017" h="471600">
                  <a:moveTo>
                    <a:pt x="448127" y="4102"/>
                  </a:moveTo>
                  <a:cubicBezTo>
                    <a:pt x="448127" y="4102"/>
                    <a:pt x="350878" y="-15324"/>
                    <a:pt x="300505" y="30375"/>
                  </a:cubicBezTo>
                  <a:cubicBezTo>
                    <a:pt x="250168" y="76110"/>
                    <a:pt x="39985" y="394635"/>
                    <a:pt x="7965" y="422061"/>
                  </a:cubicBezTo>
                  <a:cubicBezTo>
                    <a:pt x="-24090" y="449524"/>
                    <a:pt x="49901" y="469346"/>
                    <a:pt x="65911" y="471581"/>
                  </a:cubicBezTo>
                  <a:cubicBezTo>
                    <a:pt x="81957" y="473887"/>
                    <a:pt x="338258" y="272710"/>
                    <a:pt x="345145" y="279594"/>
                  </a:cubicBezTo>
                  <a:cubicBezTo>
                    <a:pt x="352032" y="286442"/>
                    <a:pt x="512202" y="428152"/>
                    <a:pt x="690726" y="441883"/>
                  </a:cubicBezTo>
                  <a:cubicBezTo>
                    <a:pt x="869214" y="455615"/>
                    <a:pt x="931017" y="357333"/>
                    <a:pt x="931017" y="338988"/>
                  </a:cubicBezTo>
                  <a:cubicBezTo>
                    <a:pt x="931017" y="320752"/>
                    <a:pt x="505351" y="2948"/>
                    <a:pt x="448127" y="4102"/>
                  </a:cubicBezTo>
                </a:path>
              </a:pathLst>
            </a:custGeom>
            <a:solidFill>
              <a:srgbClr val="4542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4" name="Freeform 233">
              <a:extLst>
                <a:ext uri="{FF2B5EF4-FFF2-40B4-BE49-F238E27FC236}">
                  <a16:creationId xmlns:a16="http://schemas.microsoft.com/office/drawing/2014/main" id="{C3DF3433-4996-2417-F7EF-259ABAADAADF}"/>
                </a:ext>
              </a:extLst>
            </p:cNvPr>
            <p:cNvSpPr/>
            <p:nvPr/>
          </p:nvSpPr>
          <p:spPr>
            <a:xfrm>
              <a:off x="6528525" y="-1881694"/>
              <a:ext cx="924094" cy="471632"/>
            </a:xfrm>
            <a:custGeom>
              <a:avLst/>
              <a:gdLst>
                <a:gd name="connsiteX0" fmla="*/ 441168 w 924094"/>
                <a:gd name="connsiteY0" fmla="*/ 4098 h 471632"/>
                <a:gd name="connsiteX1" fmla="*/ 293582 w 924094"/>
                <a:gd name="connsiteY1" fmla="*/ 30408 h 471632"/>
                <a:gd name="connsiteX2" fmla="*/ 8614 w 924094"/>
                <a:gd name="connsiteY2" fmla="*/ 295628 h 471632"/>
                <a:gd name="connsiteX3" fmla="*/ 59024 w 924094"/>
                <a:gd name="connsiteY3" fmla="*/ 471613 h 471632"/>
                <a:gd name="connsiteX4" fmla="*/ 338222 w 924094"/>
                <a:gd name="connsiteY4" fmla="*/ 279590 h 471632"/>
                <a:gd name="connsiteX5" fmla="*/ 683767 w 924094"/>
                <a:gd name="connsiteY5" fmla="*/ 441916 h 471632"/>
                <a:gd name="connsiteX6" fmla="*/ 924094 w 924094"/>
                <a:gd name="connsiteY6" fmla="*/ 339021 h 471632"/>
                <a:gd name="connsiteX7" fmla="*/ 441168 w 924094"/>
                <a:gd name="connsiteY7" fmla="*/ 4098 h 47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4094" h="471632">
                  <a:moveTo>
                    <a:pt x="441168" y="4098"/>
                  </a:moveTo>
                  <a:cubicBezTo>
                    <a:pt x="441168" y="4098"/>
                    <a:pt x="343955" y="-15328"/>
                    <a:pt x="293582" y="30408"/>
                  </a:cubicBezTo>
                  <a:cubicBezTo>
                    <a:pt x="243281" y="76107"/>
                    <a:pt x="40670" y="268130"/>
                    <a:pt x="8614" y="295628"/>
                  </a:cubicBezTo>
                  <a:cubicBezTo>
                    <a:pt x="-23405" y="323019"/>
                    <a:pt x="42978" y="469343"/>
                    <a:pt x="59024" y="471613"/>
                  </a:cubicBezTo>
                  <a:cubicBezTo>
                    <a:pt x="75033" y="473884"/>
                    <a:pt x="331335" y="272707"/>
                    <a:pt x="338222" y="279590"/>
                  </a:cubicBezTo>
                  <a:cubicBezTo>
                    <a:pt x="345073" y="286438"/>
                    <a:pt x="505243" y="428149"/>
                    <a:pt x="683767" y="441916"/>
                  </a:cubicBezTo>
                  <a:cubicBezTo>
                    <a:pt x="862290" y="455611"/>
                    <a:pt x="924094" y="357293"/>
                    <a:pt x="924094" y="339021"/>
                  </a:cubicBezTo>
                  <a:cubicBezTo>
                    <a:pt x="924094" y="320712"/>
                    <a:pt x="498428" y="2981"/>
                    <a:pt x="441168" y="4098"/>
                  </a:cubicBezTo>
                </a:path>
              </a:pathLst>
            </a:custGeom>
            <a:solidFill>
              <a:srgbClr val="605D7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5" name="Freeform 234">
              <a:extLst>
                <a:ext uri="{FF2B5EF4-FFF2-40B4-BE49-F238E27FC236}">
                  <a16:creationId xmlns:a16="http://schemas.microsoft.com/office/drawing/2014/main" id="{43B7F358-2278-41DD-B0AB-EBC4C22B83E4}"/>
                </a:ext>
              </a:extLst>
            </p:cNvPr>
            <p:cNvSpPr/>
            <p:nvPr/>
          </p:nvSpPr>
          <p:spPr>
            <a:xfrm>
              <a:off x="6937855" y="-2358805"/>
              <a:ext cx="636137" cy="833207"/>
            </a:xfrm>
            <a:custGeom>
              <a:avLst/>
              <a:gdLst>
                <a:gd name="connsiteX0" fmla="*/ 441530 w 636137"/>
                <a:gd name="connsiteY0" fmla="*/ 0 h 833207"/>
                <a:gd name="connsiteX1" fmla="*/ 565101 w 636137"/>
                <a:gd name="connsiteY1" fmla="*/ 116554 h 833207"/>
                <a:gd name="connsiteX2" fmla="*/ 636028 w 636137"/>
                <a:gd name="connsiteY2" fmla="*/ 564644 h 833207"/>
                <a:gd name="connsiteX3" fmla="*/ 608551 w 636137"/>
                <a:gd name="connsiteY3" fmla="*/ 713274 h 833207"/>
                <a:gd name="connsiteX4" fmla="*/ 485016 w 636137"/>
                <a:gd name="connsiteY4" fmla="*/ 832099 h 833207"/>
                <a:gd name="connsiteX5" fmla="*/ 185229 w 636137"/>
                <a:gd name="connsiteY5" fmla="*/ 656078 h 833207"/>
                <a:gd name="connsiteX6" fmla="*/ 45576 w 636137"/>
                <a:gd name="connsiteY6" fmla="*/ 509790 h 833207"/>
                <a:gd name="connsiteX7" fmla="*/ 59314 w 636137"/>
                <a:gd name="connsiteY7" fmla="*/ 381775 h 833207"/>
                <a:gd name="connsiteX8" fmla="*/ 147440 w 636137"/>
                <a:gd name="connsiteY8" fmla="*/ 177174 h 833207"/>
                <a:gd name="connsiteX9" fmla="*/ 441530 w 636137"/>
                <a:gd name="connsiteY9" fmla="*/ 0 h 833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6137" h="833207">
                  <a:moveTo>
                    <a:pt x="441530" y="0"/>
                  </a:moveTo>
                  <a:cubicBezTo>
                    <a:pt x="441530" y="0"/>
                    <a:pt x="526195" y="0"/>
                    <a:pt x="565101" y="116554"/>
                  </a:cubicBezTo>
                  <a:cubicBezTo>
                    <a:pt x="603972" y="233217"/>
                    <a:pt x="638335" y="452666"/>
                    <a:pt x="636028" y="564644"/>
                  </a:cubicBezTo>
                  <a:cubicBezTo>
                    <a:pt x="633756" y="676657"/>
                    <a:pt x="606280" y="662962"/>
                    <a:pt x="608551" y="713274"/>
                  </a:cubicBezTo>
                  <a:cubicBezTo>
                    <a:pt x="610859" y="763550"/>
                    <a:pt x="617746" y="843560"/>
                    <a:pt x="485016" y="832099"/>
                  </a:cubicBezTo>
                  <a:cubicBezTo>
                    <a:pt x="352250" y="820710"/>
                    <a:pt x="224100" y="740701"/>
                    <a:pt x="185229" y="656078"/>
                  </a:cubicBezTo>
                  <a:cubicBezTo>
                    <a:pt x="146286" y="571527"/>
                    <a:pt x="107379" y="532640"/>
                    <a:pt x="45576" y="509790"/>
                  </a:cubicBezTo>
                  <a:cubicBezTo>
                    <a:pt x="-16228" y="486941"/>
                    <a:pt x="-18499" y="436628"/>
                    <a:pt x="59314" y="381775"/>
                  </a:cubicBezTo>
                  <a:cubicBezTo>
                    <a:pt x="137127" y="326886"/>
                    <a:pt x="113113" y="266338"/>
                    <a:pt x="147440" y="177174"/>
                  </a:cubicBezTo>
                  <a:cubicBezTo>
                    <a:pt x="181731" y="88010"/>
                    <a:pt x="391157" y="9154"/>
                    <a:pt x="441530"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6" name="Freeform 235">
              <a:extLst>
                <a:ext uri="{FF2B5EF4-FFF2-40B4-BE49-F238E27FC236}">
                  <a16:creationId xmlns:a16="http://schemas.microsoft.com/office/drawing/2014/main" id="{1E3C1FEB-11B4-9001-76A5-8313A2995EE1}"/>
                </a:ext>
              </a:extLst>
            </p:cNvPr>
            <p:cNvSpPr/>
            <p:nvPr/>
          </p:nvSpPr>
          <p:spPr>
            <a:xfrm>
              <a:off x="7090459" y="-2369528"/>
              <a:ext cx="277028" cy="202901"/>
            </a:xfrm>
            <a:custGeom>
              <a:avLst/>
              <a:gdLst>
                <a:gd name="connsiteX0" fmla="*/ 101243 w 277028"/>
                <a:gd name="connsiteY0" fmla="*/ 51881 h 202901"/>
                <a:gd name="connsiteX1" fmla="*/ 5148 w 277028"/>
                <a:gd name="connsiteY1" fmla="*/ 202782 h 202901"/>
                <a:gd name="connsiteX2" fmla="*/ 195066 w 277028"/>
                <a:gd name="connsiteY2" fmla="*/ 58729 h 202901"/>
                <a:gd name="connsiteX3" fmla="*/ 270572 w 277028"/>
                <a:gd name="connsiteY3" fmla="*/ 3839 h 202901"/>
                <a:gd name="connsiteX4" fmla="*/ 101243 w 277028"/>
                <a:gd name="connsiteY4" fmla="*/ 51881 h 2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028" h="202901">
                  <a:moveTo>
                    <a:pt x="101243" y="51881"/>
                  </a:moveTo>
                  <a:cubicBezTo>
                    <a:pt x="53178" y="77037"/>
                    <a:pt x="-20092" y="198205"/>
                    <a:pt x="5148" y="202782"/>
                  </a:cubicBezTo>
                  <a:cubicBezTo>
                    <a:pt x="30317" y="207359"/>
                    <a:pt x="128719" y="79308"/>
                    <a:pt x="195066" y="58729"/>
                  </a:cubicBezTo>
                  <a:cubicBezTo>
                    <a:pt x="261449" y="38150"/>
                    <a:pt x="291197" y="24419"/>
                    <a:pt x="270572" y="3839"/>
                  </a:cubicBezTo>
                  <a:cubicBezTo>
                    <a:pt x="250019" y="-16703"/>
                    <a:pt x="101243" y="51881"/>
                    <a:pt x="101243" y="51881"/>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7" name="Freeform 236">
              <a:extLst>
                <a:ext uri="{FF2B5EF4-FFF2-40B4-BE49-F238E27FC236}">
                  <a16:creationId xmlns:a16="http://schemas.microsoft.com/office/drawing/2014/main" id="{B2241F33-FF33-CB8C-1661-CE9C6BD0CBE9}"/>
                </a:ext>
              </a:extLst>
            </p:cNvPr>
            <p:cNvSpPr/>
            <p:nvPr/>
          </p:nvSpPr>
          <p:spPr>
            <a:xfrm>
              <a:off x="6790856" y="-1694170"/>
              <a:ext cx="307314" cy="221559"/>
            </a:xfrm>
            <a:custGeom>
              <a:avLst/>
              <a:gdLst>
                <a:gd name="connsiteX0" fmla="*/ 160807 w 307314"/>
                <a:gd name="connsiteY0" fmla="*/ 120646 h 221559"/>
                <a:gd name="connsiteX1" fmla="*/ 60 w 307314"/>
                <a:gd name="connsiteY1" fmla="*/ 220838 h 221559"/>
                <a:gd name="connsiteX2" fmla="*/ 174149 w 307314"/>
                <a:gd name="connsiteY2" fmla="*/ 139063 h 221559"/>
                <a:gd name="connsiteX3" fmla="*/ 306915 w 307314"/>
                <a:gd name="connsiteY3" fmla="*/ 163 h 221559"/>
                <a:gd name="connsiteX4" fmla="*/ 160807 w 307314"/>
                <a:gd name="connsiteY4" fmla="*/ 120646 h 221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314" h="221559">
                  <a:moveTo>
                    <a:pt x="160807" y="120646"/>
                  </a:moveTo>
                  <a:cubicBezTo>
                    <a:pt x="76828" y="182419"/>
                    <a:pt x="-2500" y="214135"/>
                    <a:pt x="60" y="220838"/>
                  </a:cubicBezTo>
                  <a:cubicBezTo>
                    <a:pt x="1322" y="226100"/>
                    <a:pt x="87177" y="202926"/>
                    <a:pt x="174149" y="139063"/>
                  </a:cubicBezTo>
                  <a:cubicBezTo>
                    <a:pt x="261806" y="76605"/>
                    <a:pt x="312360" y="3731"/>
                    <a:pt x="306915" y="163"/>
                  </a:cubicBezTo>
                  <a:cubicBezTo>
                    <a:pt x="302191" y="-3657"/>
                    <a:pt x="245760" y="60207"/>
                    <a:pt x="160807" y="12064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8" name="Freeform 237">
              <a:extLst>
                <a:ext uri="{FF2B5EF4-FFF2-40B4-BE49-F238E27FC236}">
                  <a16:creationId xmlns:a16="http://schemas.microsoft.com/office/drawing/2014/main" id="{C87E069F-FFCB-FC5E-C3FE-ED9FB140D2A0}"/>
                </a:ext>
              </a:extLst>
            </p:cNvPr>
            <p:cNvSpPr/>
            <p:nvPr/>
          </p:nvSpPr>
          <p:spPr>
            <a:xfrm>
              <a:off x="6663756" y="-1534170"/>
              <a:ext cx="167327" cy="157650"/>
            </a:xfrm>
            <a:custGeom>
              <a:avLst/>
              <a:gdLst>
                <a:gd name="connsiteX0" fmla="*/ 12171 w 167327"/>
                <a:gd name="connsiteY0" fmla="*/ 132775 h 157650"/>
                <a:gd name="connsiteX1" fmla="*/ 127160 w 167327"/>
                <a:gd name="connsiteY1" fmla="*/ 136307 h 157650"/>
                <a:gd name="connsiteX2" fmla="*/ 155105 w 167327"/>
                <a:gd name="connsiteY2" fmla="*/ 24871 h 157650"/>
                <a:gd name="connsiteX3" fmla="*/ 40188 w 167327"/>
                <a:gd name="connsiteY3" fmla="*/ 21375 h 157650"/>
                <a:gd name="connsiteX4" fmla="*/ 12171 w 167327"/>
                <a:gd name="connsiteY4" fmla="*/ 132775 h 15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327" h="157650">
                  <a:moveTo>
                    <a:pt x="12171" y="132775"/>
                  </a:moveTo>
                  <a:cubicBezTo>
                    <a:pt x="36221" y="164527"/>
                    <a:pt x="87676" y="166077"/>
                    <a:pt x="127160" y="136307"/>
                  </a:cubicBezTo>
                  <a:cubicBezTo>
                    <a:pt x="166607" y="106466"/>
                    <a:pt x="179156" y="56586"/>
                    <a:pt x="155105" y="24871"/>
                  </a:cubicBezTo>
                  <a:cubicBezTo>
                    <a:pt x="131090" y="-6881"/>
                    <a:pt x="79671" y="-8431"/>
                    <a:pt x="40188" y="21375"/>
                  </a:cubicBezTo>
                  <a:cubicBezTo>
                    <a:pt x="740" y="51180"/>
                    <a:pt x="-11808" y="101060"/>
                    <a:pt x="12171" y="13277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9" name="Freeform 238">
              <a:extLst>
                <a:ext uri="{FF2B5EF4-FFF2-40B4-BE49-F238E27FC236}">
                  <a16:creationId xmlns:a16="http://schemas.microsoft.com/office/drawing/2014/main" id="{4867A342-DBAA-6874-8696-5239CA14D466}"/>
                </a:ext>
              </a:extLst>
            </p:cNvPr>
            <p:cNvSpPr/>
            <p:nvPr/>
          </p:nvSpPr>
          <p:spPr>
            <a:xfrm>
              <a:off x="6663764" y="-1492505"/>
              <a:ext cx="81317" cy="115908"/>
            </a:xfrm>
            <a:custGeom>
              <a:avLst/>
              <a:gdLst>
                <a:gd name="connsiteX0" fmla="*/ 19627 w 81317"/>
                <a:gd name="connsiteY0" fmla="*/ 0 h 115908"/>
                <a:gd name="connsiteX1" fmla="*/ 12163 w 81317"/>
                <a:gd name="connsiteY1" fmla="*/ 91110 h 115908"/>
                <a:gd name="connsiteX2" fmla="*/ 76454 w 81317"/>
                <a:gd name="connsiteY2" fmla="*/ 115329 h 115908"/>
                <a:gd name="connsiteX3" fmla="*/ 19627 w 81317"/>
                <a:gd name="connsiteY3" fmla="*/ 0 h 115908"/>
              </a:gdLst>
              <a:ahLst/>
              <a:cxnLst>
                <a:cxn ang="0">
                  <a:pos x="connsiteX0" y="connsiteY0"/>
                </a:cxn>
                <a:cxn ang="0">
                  <a:pos x="connsiteX1" y="connsiteY1"/>
                </a:cxn>
                <a:cxn ang="0">
                  <a:pos x="connsiteX2" y="connsiteY2"/>
                </a:cxn>
                <a:cxn ang="0">
                  <a:pos x="connsiteX3" y="connsiteY3"/>
                </a:cxn>
              </a:cxnLst>
              <a:rect l="l" t="t" r="r" b="b"/>
              <a:pathLst>
                <a:path w="81317" h="115908">
                  <a:moveTo>
                    <a:pt x="19627" y="0"/>
                  </a:moveTo>
                  <a:cubicBezTo>
                    <a:pt x="-2801" y="29012"/>
                    <a:pt x="-6984" y="65810"/>
                    <a:pt x="12163" y="91110"/>
                  </a:cubicBezTo>
                  <a:cubicBezTo>
                    <a:pt x="26586" y="110139"/>
                    <a:pt x="50817" y="118248"/>
                    <a:pt x="76454" y="115329"/>
                  </a:cubicBezTo>
                  <a:cubicBezTo>
                    <a:pt x="91563" y="66927"/>
                    <a:pt x="71154" y="8397"/>
                    <a:pt x="19627"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0" name="Freeform 239">
              <a:extLst>
                <a:ext uri="{FF2B5EF4-FFF2-40B4-BE49-F238E27FC236}">
                  <a16:creationId xmlns:a16="http://schemas.microsoft.com/office/drawing/2014/main" id="{E10F5C72-5CCA-4FBC-3072-23DCE6E6372D}"/>
                </a:ext>
              </a:extLst>
            </p:cNvPr>
            <p:cNvSpPr/>
            <p:nvPr/>
          </p:nvSpPr>
          <p:spPr>
            <a:xfrm>
              <a:off x="7007092" y="-2210888"/>
              <a:ext cx="399473" cy="603069"/>
            </a:xfrm>
            <a:custGeom>
              <a:avLst/>
              <a:gdLst>
                <a:gd name="connsiteX0" fmla="*/ 283445 w 399473"/>
                <a:gd name="connsiteY0" fmla="*/ 5976 h 603069"/>
                <a:gd name="connsiteX1" fmla="*/ 180355 w 399473"/>
                <a:gd name="connsiteY1" fmla="*/ 226326 h 603069"/>
                <a:gd name="connsiteX2" fmla="*/ 785 w 399473"/>
                <a:gd name="connsiteY2" fmla="*/ 511009 h 603069"/>
                <a:gd name="connsiteX3" fmla="*/ 121977 w 399473"/>
                <a:gd name="connsiteY3" fmla="*/ 600857 h 603069"/>
                <a:gd name="connsiteX4" fmla="*/ 398470 w 399473"/>
                <a:gd name="connsiteY4" fmla="*/ 108438 h 603069"/>
                <a:gd name="connsiteX5" fmla="*/ 283445 w 399473"/>
                <a:gd name="connsiteY5" fmla="*/ 5976 h 603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9473" h="603069">
                  <a:moveTo>
                    <a:pt x="283445" y="5976"/>
                  </a:moveTo>
                  <a:cubicBezTo>
                    <a:pt x="183925" y="42052"/>
                    <a:pt x="195463" y="171004"/>
                    <a:pt x="180355" y="226326"/>
                  </a:cubicBezTo>
                  <a:cubicBezTo>
                    <a:pt x="135174" y="391679"/>
                    <a:pt x="32012" y="472409"/>
                    <a:pt x="785" y="511009"/>
                  </a:cubicBezTo>
                  <a:cubicBezTo>
                    <a:pt x="-10573" y="530002"/>
                    <a:pt x="104741" y="618048"/>
                    <a:pt x="121977" y="600857"/>
                  </a:cubicBezTo>
                  <a:cubicBezTo>
                    <a:pt x="179814" y="520559"/>
                    <a:pt x="416752" y="325689"/>
                    <a:pt x="398470" y="108438"/>
                  </a:cubicBezTo>
                  <a:cubicBezTo>
                    <a:pt x="390502" y="13472"/>
                    <a:pt x="337388" y="-13594"/>
                    <a:pt x="283445" y="597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8B8FE1DD-D0F9-EE58-A90B-F69097BF2F4A}"/>
                </a:ext>
              </a:extLst>
            </p:cNvPr>
            <p:cNvSpPr/>
            <p:nvPr/>
          </p:nvSpPr>
          <p:spPr>
            <a:xfrm>
              <a:off x="7007092" y="-1742625"/>
              <a:ext cx="162506" cy="134804"/>
            </a:xfrm>
            <a:custGeom>
              <a:avLst/>
              <a:gdLst>
                <a:gd name="connsiteX0" fmla="*/ 785 w 162506"/>
                <a:gd name="connsiteY0" fmla="*/ 42744 h 134804"/>
                <a:gd name="connsiteX1" fmla="*/ 121977 w 162506"/>
                <a:gd name="connsiteY1" fmla="*/ 132592 h 134804"/>
                <a:gd name="connsiteX2" fmla="*/ 162506 w 162506"/>
                <a:gd name="connsiteY2" fmla="*/ 84731 h 134804"/>
                <a:gd name="connsiteX3" fmla="*/ 40558 w 162506"/>
                <a:gd name="connsiteY3" fmla="*/ 0 h 134804"/>
                <a:gd name="connsiteX4" fmla="*/ 785 w 162506"/>
                <a:gd name="connsiteY4" fmla="*/ 42744 h 134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506" h="134804">
                  <a:moveTo>
                    <a:pt x="785" y="42744"/>
                  </a:moveTo>
                  <a:cubicBezTo>
                    <a:pt x="-10573" y="61737"/>
                    <a:pt x="104741" y="149784"/>
                    <a:pt x="121977" y="132592"/>
                  </a:cubicBezTo>
                  <a:cubicBezTo>
                    <a:pt x="131352" y="119546"/>
                    <a:pt x="145559" y="103436"/>
                    <a:pt x="162506" y="84731"/>
                  </a:cubicBezTo>
                  <a:cubicBezTo>
                    <a:pt x="118443" y="61737"/>
                    <a:pt x="77770" y="34094"/>
                    <a:pt x="40558" y="0"/>
                  </a:cubicBezTo>
                  <a:cubicBezTo>
                    <a:pt x="23646" y="17984"/>
                    <a:pt x="9403" y="32040"/>
                    <a:pt x="785" y="42744"/>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2" name="Freeform 241">
              <a:extLst>
                <a:ext uri="{FF2B5EF4-FFF2-40B4-BE49-F238E27FC236}">
                  <a16:creationId xmlns:a16="http://schemas.microsoft.com/office/drawing/2014/main" id="{4AFAE626-BB8C-1E96-8F9B-A352D0BD3DBB}"/>
                </a:ext>
              </a:extLst>
            </p:cNvPr>
            <p:cNvSpPr/>
            <p:nvPr/>
          </p:nvSpPr>
          <p:spPr>
            <a:xfrm>
              <a:off x="7170446" y="-2102500"/>
              <a:ext cx="238530" cy="443457"/>
            </a:xfrm>
            <a:custGeom>
              <a:avLst/>
              <a:gdLst>
                <a:gd name="connsiteX0" fmla="*/ 157880 w 238530"/>
                <a:gd name="connsiteY0" fmla="*/ 240186 h 443457"/>
                <a:gd name="connsiteX1" fmla="*/ 235117 w 238530"/>
                <a:gd name="connsiteY1" fmla="*/ 49 h 443457"/>
                <a:gd name="connsiteX2" fmla="*/ 167508 w 238530"/>
                <a:gd name="connsiteY2" fmla="*/ 246205 h 443457"/>
                <a:gd name="connsiteX3" fmla="*/ 162 w 238530"/>
                <a:gd name="connsiteY3" fmla="*/ 443453 h 443457"/>
                <a:gd name="connsiteX4" fmla="*/ 157880 w 238530"/>
                <a:gd name="connsiteY4" fmla="*/ 240186 h 443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530" h="443457">
                  <a:moveTo>
                    <a:pt x="157880" y="240186"/>
                  </a:moveTo>
                  <a:cubicBezTo>
                    <a:pt x="240201" y="120532"/>
                    <a:pt x="233458" y="-1104"/>
                    <a:pt x="235117" y="49"/>
                  </a:cubicBezTo>
                  <a:cubicBezTo>
                    <a:pt x="239913" y="-2870"/>
                    <a:pt x="251631" y="124100"/>
                    <a:pt x="167508" y="246205"/>
                  </a:cubicBezTo>
                  <a:cubicBezTo>
                    <a:pt x="88505" y="366904"/>
                    <a:pt x="415" y="444066"/>
                    <a:pt x="162" y="443453"/>
                  </a:cubicBezTo>
                  <a:cubicBezTo>
                    <a:pt x="-4201" y="439885"/>
                    <a:pt x="80283" y="358795"/>
                    <a:pt x="157880" y="240186"/>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3" name="Freeform 242">
              <a:extLst>
                <a:ext uri="{FF2B5EF4-FFF2-40B4-BE49-F238E27FC236}">
                  <a16:creationId xmlns:a16="http://schemas.microsoft.com/office/drawing/2014/main" id="{0FE0E881-CABD-5AD4-1851-C12CA90E8692}"/>
                </a:ext>
              </a:extLst>
            </p:cNvPr>
            <p:cNvSpPr/>
            <p:nvPr/>
          </p:nvSpPr>
          <p:spPr>
            <a:xfrm>
              <a:off x="7047494" y="-1984585"/>
              <a:ext cx="140158" cy="242004"/>
            </a:xfrm>
            <a:custGeom>
              <a:avLst/>
              <a:gdLst>
                <a:gd name="connsiteX0" fmla="*/ 90193 w 140158"/>
                <a:gd name="connsiteY0" fmla="*/ 132577 h 242004"/>
                <a:gd name="connsiteX1" fmla="*/ 156 w 140158"/>
                <a:gd name="connsiteY1" fmla="*/ 241960 h 242004"/>
                <a:gd name="connsiteX2" fmla="*/ 80421 w 140158"/>
                <a:gd name="connsiteY2" fmla="*/ 126847 h 242004"/>
                <a:gd name="connsiteX3" fmla="*/ 139953 w 140158"/>
                <a:gd name="connsiteY3" fmla="*/ 21 h 242004"/>
                <a:gd name="connsiteX4" fmla="*/ 90193 w 140158"/>
                <a:gd name="connsiteY4" fmla="*/ 132577 h 242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158" h="242004">
                  <a:moveTo>
                    <a:pt x="90193" y="132577"/>
                  </a:moveTo>
                  <a:cubicBezTo>
                    <a:pt x="50637" y="201306"/>
                    <a:pt x="1382" y="243582"/>
                    <a:pt x="156" y="241960"/>
                  </a:cubicBezTo>
                  <a:cubicBezTo>
                    <a:pt x="-2981" y="239185"/>
                    <a:pt x="41875" y="193846"/>
                    <a:pt x="80421" y="126847"/>
                  </a:cubicBezTo>
                  <a:cubicBezTo>
                    <a:pt x="120554" y="60605"/>
                    <a:pt x="135734" y="-1312"/>
                    <a:pt x="139953" y="21"/>
                  </a:cubicBezTo>
                  <a:cubicBezTo>
                    <a:pt x="141828" y="21"/>
                    <a:pt x="131299" y="64605"/>
                    <a:pt x="90193" y="132577"/>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4" name="Freeform 243">
              <a:extLst>
                <a:ext uri="{FF2B5EF4-FFF2-40B4-BE49-F238E27FC236}">
                  <a16:creationId xmlns:a16="http://schemas.microsoft.com/office/drawing/2014/main" id="{C8F35C26-4A37-B905-B588-231EB5D84533}"/>
                </a:ext>
              </a:extLst>
            </p:cNvPr>
            <p:cNvSpPr/>
            <p:nvPr/>
          </p:nvSpPr>
          <p:spPr>
            <a:xfrm>
              <a:off x="6697237" y="-3197564"/>
              <a:ext cx="912878" cy="888384"/>
            </a:xfrm>
            <a:custGeom>
              <a:avLst/>
              <a:gdLst>
                <a:gd name="connsiteX0" fmla="*/ 162370 w 912878"/>
                <a:gd name="connsiteY0" fmla="*/ 538039 h 888384"/>
                <a:gd name="connsiteX1" fmla="*/ 34796 w 912878"/>
                <a:gd name="connsiteY1" fmla="*/ 540886 h 888384"/>
                <a:gd name="connsiteX2" fmla="*/ 23510 w 912878"/>
                <a:gd name="connsiteY2" fmla="*/ 449236 h 888384"/>
                <a:gd name="connsiteX3" fmla="*/ 252 w 912878"/>
                <a:gd name="connsiteY3" fmla="*/ 413592 h 888384"/>
                <a:gd name="connsiteX4" fmla="*/ 30145 w 912878"/>
                <a:gd name="connsiteY4" fmla="*/ 367893 h 888384"/>
                <a:gd name="connsiteX5" fmla="*/ 372877 w 912878"/>
                <a:gd name="connsiteY5" fmla="*/ 10409 h 888384"/>
                <a:gd name="connsiteX6" fmla="*/ 902463 w 912878"/>
                <a:gd name="connsiteY6" fmla="*/ 349008 h 888384"/>
                <a:gd name="connsiteX7" fmla="*/ 563408 w 912878"/>
                <a:gd name="connsiteY7" fmla="*/ 877971 h 888384"/>
                <a:gd name="connsiteX8" fmla="*/ 139581 w 912878"/>
                <a:gd name="connsiteY8" fmla="*/ 743361 h 888384"/>
                <a:gd name="connsiteX9" fmla="*/ 88415 w 912878"/>
                <a:gd name="connsiteY9" fmla="*/ 678452 h 888384"/>
                <a:gd name="connsiteX10" fmla="*/ 162370 w 912878"/>
                <a:gd name="connsiteY10" fmla="*/ 538039 h 88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2878" h="888384">
                  <a:moveTo>
                    <a:pt x="162370" y="538039"/>
                  </a:moveTo>
                  <a:cubicBezTo>
                    <a:pt x="117045" y="543445"/>
                    <a:pt x="53474" y="545427"/>
                    <a:pt x="34796" y="540886"/>
                  </a:cubicBezTo>
                  <a:cubicBezTo>
                    <a:pt x="30577" y="527948"/>
                    <a:pt x="23835" y="479005"/>
                    <a:pt x="23510" y="449236"/>
                  </a:cubicBezTo>
                  <a:cubicBezTo>
                    <a:pt x="11178" y="443253"/>
                    <a:pt x="1767" y="429954"/>
                    <a:pt x="252" y="413592"/>
                  </a:cubicBezTo>
                  <a:cubicBezTo>
                    <a:pt x="-2019" y="391139"/>
                    <a:pt x="11286" y="371425"/>
                    <a:pt x="30145" y="367893"/>
                  </a:cubicBezTo>
                  <a:cubicBezTo>
                    <a:pt x="60253" y="195656"/>
                    <a:pt x="191252" y="50197"/>
                    <a:pt x="372877" y="10409"/>
                  </a:cubicBezTo>
                  <a:cubicBezTo>
                    <a:pt x="612700" y="-42138"/>
                    <a:pt x="849854" y="109412"/>
                    <a:pt x="902463" y="349008"/>
                  </a:cubicBezTo>
                  <a:cubicBezTo>
                    <a:pt x="955072" y="588604"/>
                    <a:pt x="803231" y="825425"/>
                    <a:pt x="563408" y="877971"/>
                  </a:cubicBezTo>
                  <a:cubicBezTo>
                    <a:pt x="402625" y="913219"/>
                    <a:pt x="243068" y="856671"/>
                    <a:pt x="139581" y="743361"/>
                  </a:cubicBezTo>
                  <a:cubicBezTo>
                    <a:pt x="131035" y="734098"/>
                    <a:pt x="114485" y="723358"/>
                    <a:pt x="88415" y="678452"/>
                  </a:cubicBezTo>
                  <a:cubicBezTo>
                    <a:pt x="192803" y="665442"/>
                    <a:pt x="162370" y="538039"/>
                    <a:pt x="162370" y="53803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5" name="Freeform 244">
              <a:extLst>
                <a:ext uri="{FF2B5EF4-FFF2-40B4-BE49-F238E27FC236}">
                  <a16:creationId xmlns:a16="http://schemas.microsoft.com/office/drawing/2014/main" id="{AB330207-6BFC-E4EA-F8D4-EEA780B8B2F9}"/>
                </a:ext>
              </a:extLst>
            </p:cNvPr>
            <p:cNvSpPr/>
            <p:nvPr/>
          </p:nvSpPr>
          <p:spPr>
            <a:xfrm>
              <a:off x="6819781" y="-2898875"/>
              <a:ext cx="65745" cy="62408"/>
            </a:xfrm>
            <a:custGeom>
              <a:avLst/>
              <a:gdLst>
                <a:gd name="connsiteX0" fmla="*/ 1821 w 65745"/>
                <a:gd name="connsiteY0" fmla="*/ 33090 h 62408"/>
                <a:gd name="connsiteX1" fmla="*/ 35608 w 65745"/>
                <a:gd name="connsiteY1" fmla="*/ 26026 h 62408"/>
                <a:gd name="connsiteX2" fmla="*/ 61569 w 65745"/>
                <a:gd name="connsiteY2" fmla="*/ 55796 h 62408"/>
                <a:gd name="connsiteX3" fmla="*/ 48012 w 65745"/>
                <a:gd name="connsiteY3" fmla="*/ 1483 h 62408"/>
                <a:gd name="connsiteX4" fmla="*/ 1821 w 65745"/>
                <a:gd name="connsiteY4" fmla="*/ 33090 h 62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45" h="62408">
                  <a:moveTo>
                    <a:pt x="1821" y="33090"/>
                  </a:moveTo>
                  <a:cubicBezTo>
                    <a:pt x="-7157" y="56805"/>
                    <a:pt x="19129" y="19755"/>
                    <a:pt x="35608" y="26026"/>
                  </a:cubicBezTo>
                  <a:cubicBezTo>
                    <a:pt x="52086" y="32297"/>
                    <a:pt x="52555" y="79510"/>
                    <a:pt x="61569" y="55796"/>
                  </a:cubicBezTo>
                  <a:cubicBezTo>
                    <a:pt x="70584" y="32009"/>
                    <a:pt x="64526" y="7754"/>
                    <a:pt x="48012" y="1483"/>
                  </a:cubicBezTo>
                  <a:cubicBezTo>
                    <a:pt x="31605" y="-4788"/>
                    <a:pt x="10872" y="9412"/>
                    <a:pt x="1821" y="3309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508EECCB-280A-4155-CBCE-E3A8360477C4}"/>
                </a:ext>
              </a:extLst>
            </p:cNvPr>
            <p:cNvSpPr/>
            <p:nvPr/>
          </p:nvSpPr>
          <p:spPr>
            <a:xfrm>
              <a:off x="6865252" y="-3014630"/>
              <a:ext cx="84895" cy="56647"/>
            </a:xfrm>
            <a:custGeom>
              <a:avLst/>
              <a:gdLst>
                <a:gd name="connsiteX0" fmla="*/ 485 w 84895"/>
                <a:gd name="connsiteY0" fmla="*/ 20398 h 56647"/>
                <a:gd name="connsiteX1" fmla="*/ 47180 w 84895"/>
                <a:gd name="connsiteY1" fmla="*/ 20146 h 56647"/>
                <a:gd name="connsiteX2" fmla="*/ 83238 w 84895"/>
                <a:gd name="connsiteY2" fmla="*/ 56510 h 56647"/>
                <a:gd name="connsiteX3" fmla="*/ 56230 w 84895"/>
                <a:gd name="connsiteY3" fmla="*/ 4865 h 56647"/>
                <a:gd name="connsiteX4" fmla="*/ 485 w 84895"/>
                <a:gd name="connsiteY4" fmla="*/ 20398 h 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895" h="56647">
                  <a:moveTo>
                    <a:pt x="485" y="20398"/>
                  </a:moveTo>
                  <a:cubicBezTo>
                    <a:pt x="3730" y="26092"/>
                    <a:pt x="26122" y="9153"/>
                    <a:pt x="47180" y="20146"/>
                  </a:cubicBezTo>
                  <a:cubicBezTo>
                    <a:pt x="67553" y="34778"/>
                    <a:pt x="78550" y="58673"/>
                    <a:pt x="83238" y="56510"/>
                  </a:cubicBezTo>
                  <a:cubicBezTo>
                    <a:pt x="87240" y="55898"/>
                    <a:pt x="86014" y="26993"/>
                    <a:pt x="56230" y="4865"/>
                  </a:cubicBezTo>
                  <a:cubicBezTo>
                    <a:pt x="17468" y="-12074"/>
                    <a:pt x="-3518" y="20686"/>
                    <a:pt x="485" y="203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7" name="Freeform 246">
              <a:extLst>
                <a:ext uri="{FF2B5EF4-FFF2-40B4-BE49-F238E27FC236}">
                  <a16:creationId xmlns:a16="http://schemas.microsoft.com/office/drawing/2014/main" id="{9925EC24-B39C-DC24-1B76-4FA4A82FAD3F}"/>
                </a:ext>
              </a:extLst>
            </p:cNvPr>
            <p:cNvSpPr/>
            <p:nvPr/>
          </p:nvSpPr>
          <p:spPr>
            <a:xfrm>
              <a:off x="6856376" y="-2788909"/>
              <a:ext cx="131689" cy="70210"/>
            </a:xfrm>
            <a:custGeom>
              <a:avLst/>
              <a:gdLst>
                <a:gd name="connsiteX0" fmla="*/ 58 w 131689"/>
                <a:gd name="connsiteY0" fmla="*/ 30128 h 70210"/>
                <a:gd name="connsiteX1" fmla="*/ 63160 w 131689"/>
                <a:gd name="connsiteY1" fmla="*/ 69845 h 70210"/>
                <a:gd name="connsiteX2" fmla="*/ 131634 w 131689"/>
                <a:gd name="connsiteY2" fmla="*/ 40111 h 70210"/>
                <a:gd name="connsiteX3" fmla="*/ 68424 w 131689"/>
                <a:gd name="connsiteY3" fmla="*/ 359 h 70210"/>
                <a:gd name="connsiteX4" fmla="*/ 58 w 131689"/>
                <a:gd name="connsiteY4" fmla="*/ 30128 h 70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9" h="70210">
                  <a:moveTo>
                    <a:pt x="58" y="30128"/>
                  </a:moveTo>
                  <a:cubicBezTo>
                    <a:pt x="-1456" y="49266"/>
                    <a:pt x="26741" y="67142"/>
                    <a:pt x="63160" y="69845"/>
                  </a:cubicBezTo>
                  <a:cubicBezTo>
                    <a:pt x="99543" y="72620"/>
                    <a:pt x="130120" y="59285"/>
                    <a:pt x="131634" y="40111"/>
                  </a:cubicBezTo>
                  <a:cubicBezTo>
                    <a:pt x="133113" y="20866"/>
                    <a:pt x="104735" y="3134"/>
                    <a:pt x="68424" y="359"/>
                  </a:cubicBezTo>
                  <a:cubicBezTo>
                    <a:pt x="32114" y="-2380"/>
                    <a:pt x="1392" y="10847"/>
                    <a:pt x="58" y="30128"/>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8" name="Freeform 247">
              <a:extLst>
                <a:ext uri="{FF2B5EF4-FFF2-40B4-BE49-F238E27FC236}">
                  <a16:creationId xmlns:a16="http://schemas.microsoft.com/office/drawing/2014/main" id="{52EE500A-F957-80F5-9A0E-3440AB0BA75C}"/>
                </a:ext>
              </a:extLst>
            </p:cNvPr>
            <p:cNvSpPr/>
            <p:nvPr/>
          </p:nvSpPr>
          <p:spPr>
            <a:xfrm>
              <a:off x="6803573" y="-3357158"/>
              <a:ext cx="1019831" cy="1044365"/>
            </a:xfrm>
            <a:custGeom>
              <a:avLst/>
              <a:gdLst>
                <a:gd name="connsiteX0" fmla="*/ 493455 w 1019831"/>
                <a:gd name="connsiteY0" fmla="*/ 381991 h 1044365"/>
                <a:gd name="connsiteX1" fmla="*/ 0 w 1019831"/>
                <a:gd name="connsiteY1" fmla="*/ 157712 h 1044365"/>
                <a:gd name="connsiteX2" fmla="*/ 122453 w 1019831"/>
                <a:gd name="connsiteY2" fmla="*/ 214800 h 1044365"/>
                <a:gd name="connsiteX3" fmla="*/ 51707 w 1019831"/>
                <a:gd name="connsiteY3" fmla="*/ 0 h 1044365"/>
                <a:gd name="connsiteX4" fmla="*/ 241409 w 1019831"/>
                <a:gd name="connsiteY4" fmla="*/ 55142 h 1044365"/>
                <a:gd name="connsiteX5" fmla="*/ 631702 w 1019831"/>
                <a:gd name="connsiteY5" fmla="*/ 42960 h 1044365"/>
                <a:gd name="connsiteX6" fmla="*/ 794288 w 1019831"/>
                <a:gd name="connsiteY6" fmla="*/ 252102 h 1044365"/>
                <a:gd name="connsiteX7" fmla="*/ 818628 w 1019831"/>
                <a:gd name="connsiteY7" fmla="*/ 172921 h 1044365"/>
                <a:gd name="connsiteX8" fmla="*/ 838964 w 1019831"/>
                <a:gd name="connsiteY8" fmla="*/ 272429 h 1044365"/>
                <a:gd name="connsiteX9" fmla="*/ 962896 w 1019831"/>
                <a:gd name="connsiteY9" fmla="*/ 302847 h 1044365"/>
                <a:gd name="connsiteX10" fmla="*/ 885696 w 1019831"/>
                <a:gd name="connsiteY10" fmla="*/ 331319 h 1044365"/>
                <a:gd name="connsiteX11" fmla="*/ 964987 w 1019831"/>
                <a:gd name="connsiteY11" fmla="*/ 524134 h 1044365"/>
                <a:gd name="connsiteX12" fmla="*/ 1019832 w 1019831"/>
                <a:gd name="connsiteY12" fmla="*/ 747476 h 1044365"/>
                <a:gd name="connsiteX13" fmla="*/ 942595 w 1019831"/>
                <a:gd name="connsiteY13" fmla="*/ 788094 h 1044365"/>
                <a:gd name="connsiteX14" fmla="*/ 869433 w 1019831"/>
                <a:gd name="connsiteY14" fmla="*/ 911928 h 1044365"/>
                <a:gd name="connsiteX15" fmla="*/ 818628 w 1019831"/>
                <a:gd name="connsiteY15" fmla="*/ 1039871 h 1044365"/>
                <a:gd name="connsiteX16" fmla="*/ 696715 w 1019831"/>
                <a:gd name="connsiteY16" fmla="*/ 962709 h 1044365"/>
                <a:gd name="connsiteX17" fmla="*/ 515775 w 1019831"/>
                <a:gd name="connsiteY17" fmla="*/ 1021635 h 1044365"/>
                <a:gd name="connsiteX18" fmla="*/ 562759 w 1019831"/>
                <a:gd name="connsiteY18" fmla="*/ 916361 h 1044365"/>
                <a:gd name="connsiteX19" fmla="*/ 487253 w 1019831"/>
                <a:gd name="connsiteY19" fmla="*/ 922452 h 1044365"/>
                <a:gd name="connsiteX20" fmla="*/ 517831 w 1019831"/>
                <a:gd name="connsiteY20" fmla="*/ 785859 h 1044365"/>
                <a:gd name="connsiteX21" fmla="*/ 605632 w 1019831"/>
                <a:gd name="connsiteY21" fmla="*/ 698137 h 1044365"/>
                <a:gd name="connsiteX22" fmla="*/ 468864 w 1019831"/>
                <a:gd name="connsiteY22" fmla="*/ 677738 h 1044365"/>
                <a:gd name="connsiteX23" fmla="*/ 469080 w 1019831"/>
                <a:gd name="connsiteY23" fmla="*/ 518007 h 1044365"/>
                <a:gd name="connsiteX24" fmla="*/ 408106 w 1019831"/>
                <a:gd name="connsiteY24" fmla="*/ 560679 h 1044365"/>
                <a:gd name="connsiteX25" fmla="*/ 493455 w 1019831"/>
                <a:gd name="connsiteY25" fmla="*/ 381991 h 1044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19831" h="1044365">
                  <a:moveTo>
                    <a:pt x="493455" y="381991"/>
                  </a:moveTo>
                  <a:cubicBezTo>
                    <a:pt x="493455" y="381991"/>
                    <a:pt x="92525" y="410571"/>
                    <a:pt x="0" y="157712"/>
                  </a:cubicBezTo>
                  <a:cubicBezTo>
                    <a:pt x="0" y="157712"/>
                    <a:pt x="53330" y="214800"/>
                    <a:pt x="122453" y="214800"/>
                  </a:cubicBezTo>
                  <a:cubicBezTo>
                    <a:pt x="122453" y="214800"/>
                    <a:pt x="25277" y="164452"/>
                    <a:pt x="51707" y="0"/>
                  </a:cubicBezTo>
                  <a:cubicBezTo>
                    <a:pt x="51707" y="0"/>
                    <a:pt x="95049" y="81487"/>
                    <a:pt x="241409" y="55142"/>
                  </a:cubicBezTo>
                  <a:cubicBezTo>
                    <a:pt x="387697" y="28760"/>
                    <a:pt x="489417" y="-5766"/>
                    <a:pt x="631702" y="42960"/>
                  </a:cubicBezTo>
                  <a:cubicBezTo>
                    <a:pt x="773952" y="91687"/>
                    <a:pt x="794288" y="252102"/>
                    <a:pt x="794288" y="252102"/>
                  </a:cubicBezTo>
                  <a:lnTo>
                    <a:pt x="818628" y="172921"/>
                  </a:lnTo>
                  <a:cubicBezTo>
                    <a:pt x="818628" y="172921"/>
                    <a:pt x="836981" y="225684"/>
                    <a:pt x="838964" y="272429"/>
                  </a:cubicBezTo>
                  <a:cubicBezTo>
                    <a:pt x="838964" y="272429"/>
                    <a:pt x="918256" y="258193"/>
                    <a:pt x="962896" y="302847"/>
                  </a:cubicBezTo>
                  <a:cubicBezTo>
                    <a:pt x="962896" y="302847"/>
                    <a:pt x="893845" y="304901"/>
                    <a:pt x="885696" y="331319"/>
                  </a:cubicBezTo>
                  <a:cubicBezTo>
                    <a:pt x="885696" y="331319"/>
                    <a:pt x="967007" y="381991"/>
                    <a:pt x="964987" y="524134"/>
                  </a:cubicBezTo>
                  <a:cubicBezTo>
                    <a:pt x="962896" y="666313"/>
                    <a:pt x="908088" y="723113"/>
                    <a:pt x="1019832" y="747476"/>
                  </a:cubicBezTo>
                  <a:cubicBezTo>
                    <a:pt x="1019832" y="747476"/>
                    <a:pt x="1009700" y="788094"/>
                    <a:pt x="942595" y="788094"/>
                  </a:cubicBezTo>
                  <a:cubicBezTo>
                    <a:pt x="942595" y="788094"/>
                    <a:pt x="922295" y="879492"/>
                    <a:pt x="869433" y="911928"/>
                  </a:cubicBezTo>
                  <a:cubicBezTo>
                    <a:pt x="816572" y="944400"/>
                    <a:pt x="784120" y="997200"/>
                    <a:pt x="818628" y="1039871"/>
                  </a:cubicBezTo>
                  <a:cubicBezTo>
                    <a:pt x="818628" y="1039871"/>
                    <a:pt x="735297" y="1072344"/>
                    <a:pt x="696715" y="962709"/>
                  </a:cubicBezTo>
                  <a:cubicBezTo>
                    <a:pt x="696715" y="962709"/>
                    <a:pt x="641799" y="1037817"/>
                    <a:pt x="515775" y="1021635"/>
                  </a:cubicBezTo>
                  <a:cubicBezTo>
                    <a:pt x="515775" y="1021635"/>
                    <a:pt x="566834" y="979540"/>
                    <a:pt x="562759" y="916361"/>
                  </a:cubicBezTo>
                  <a:cubicBezTo>
                    <a:pt x="562759" y="916361"/>
                    <a:pt x="513648" y="940760"/>
                    <a:pt x="487253" y="922452"/>
                  </a:cubicBezTo>
                  <a:cubicBezTo>
                    <a:pt x="487253" y="922452"/>
                    <a:pt x="546389" y="883673"/>
                    <a:pt x="517831" y="785859"/>
                  </a:cubicBezTo>
                  <a:cubicBezTo>
                    <a:pt x="517831" y="785859"/>
                    <a:pt x="609707" y="785859"/>
                    <a:pt x="605632" y="698137"/>
                  </a:cubicBezTo>
                  <a:cubicBezTo>
                    <a:pt x="601197" y="602234"/>
                    <a:pt x="477013" y="608397"/>
                    <a:pt x="468864" y="677738"/>
                  </a:cubicBezTo>
                  <a:cubicBezTo>
                    <a:pt x="468864" y="677738"/>
                    <a:pt x="432121" y="614487"/>
                    <a:pt x="469080" y="518007"/>
                  </a:cubicBezTo>
                  <a:cubicBezTo>
                    <a:pt x="469080" y="518007"/>
                    <a:pt x="438575" y="520098"/>
                    <a:pt x="408106" y="560679"/>
                  </a:cubicBezTo>
                  <a:cubicBezTo>
                    <a:pt x="408106" y="560679"/>
                    <a:pt x="377601" y="447008"/>
                    <a:pt x="493455" y="38199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9" name="Freeform 248">
              <a:extLst>
                <a:ext uri="{FF2B5EF4-FFF2-40B4-BE49-F238E27FC236}">
                  <a16:creationId xmlns:a16="http://schemas.microsoft.com/office/drawing/2014/main" id="{96E34316-CC97-6E1D-0BB6-232FD78161CD}"/>
                </a:ext>
              </a:extLst>
            </p:cNvPr>
            <p:cNvSpPr/>
            <p:nvPr/>
          </p:nvSpPr>
          <p:spPr>
            <a:xfrm>
              <a:off x="6876930" y="-3310156"/>
              <a:ext cx="621529" cy="274174"/>
            </a:xfrm>
            <a:custGeom>
              <a:avLst/>
              <a:gdLst>
                <a:gd name="connsiteX0" fmla="*/ 621339 w 621529"/>
                <a:gd name="connsiteY0" fmla="*/ 274117 h 274174"/>
                <a:gd name="connsiteX1" fmla="*/ 541218 w 621529"/>
                <a:gd name="connsiteY1" fmla="*/ 213786 h 274174"/>
                <a:gd name="connsiteX2" fmla="*/ 298150 w 621529"/>
                <a:gd name="connsiteY2" fmla="*/ 158752 h 274174"/>
                <a:gd name="connsiteX3" fmla="*/ 57390 w 621529"/>
                <a:gd name="connsiteY3" fmla="*/ 85158 h 274174"/>
                <a:gd name="connsiteX4" fmla="*/ 1355 w 621529"/>
                <a:gd name="connsiteY4" fmla="*/ 67 h 274174"/>
                <a:gd name="connsiteX5" fmla="*/ 62835 w 621529"/>
                <a:gd name="connsiteY5" fmla="*/ 76761 h 274174"/>
                <a:gd name="connsiteX6" fmla="*/ 300602 w 621529"/>
                <a:gd name="connsiteY6" fmla="*/ 144769 h 274174"/>
                <a:gd name="connsiteX7" fmla="*/ 545220 w 621529"/>
                <a:gd name="connsiteY7" fmla="*/ 204523 h 274174"/>
                <a:gd name="connsiteX8" fmla="*/ 621339 w 621529"/>
                <a:gd name="connsiteY8" fmla="*/ 274117 h 27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1529" h="274174">
                  <a:moveTo>
                    <a:pt x="621339" y="274117"/>
                  </a:moveTo>
                  <a:cubicBezTo>
                    <a:pt x="619320" y="275883"/>
                    <a:pt x="602444" y="236023"/>
                    <a:pt x="541218" y="213786"/>
                  </a:cubicBezTo>
                  <a:cubicBezTo>
                    <a:pt x="482515" y="189387"/>
                    <a:pt x="394641" y="175331"/>
                    <a:pt x="298150" y="158752"/>
                  </a:cubicBezTo>
                  <a:cubicBezTo>
                    <a:pt x="202019" y="142174"/>
                    <a:pt x="112198" y="123397"/>
                    <a:pt x="57390" y="85158"/>
                  </a:cubicBezTo>
                  <a:cubicBezTo>
                    <a:pt x="-952" y="48757"/>
                    <a:pt x="-2755" y="-2096"/>
                    <a:pt x="1355" y="67"/>
                  </a:cubicBezTo>
                  <a:cubicBezTo>
                    <a:pt x="1500" y="-1195"/>
                    <a:pt x="6187" y="44288"/>
                    <a:pt x="62835" y="76761"/>
                  </a:cubicBezTo>
                  <a:cubicBezTo>
                    <a:pt x="116309" y="111143"/>
                    <a:pt x="204327" y="128190"/>
                    <a:pt x="300602" y="144769"/>
                  </a:cubicBezTo>
                  <a:cubicBezTo>
                    <a:pt x="396913" y="161311"/>
                    <a:pt x="485544" y="176953"/>
                    <a:pt x="545220" y="204523"/>
                  </a:cubicBezTo>
                  <a:cubicBezTo>
                    <a:pt x="607817" y="230076"/>
                    <a:pt x="623502" y="275054"/>
                    <a:pt x="621339" y="27411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0" name="Freeform 249">
              <a:extLst>
                <a:ext uri="{FF2B5EF4-FFF2-40B4-BE49-F238E27FC236}">
                  <a16:creationId xmlns:a16="http://schemas.microsoft.com/office/drawing/2014/main" id="{1486E378-DC1A-EF37-7FFA-14BA962CED0D}"/>
                </a:ext>
              </a:extLst>
            </p:cNvPr>
            <p:cNvSpPr/>
            <p:nvPr/>
          </p:nvSpPr>
          <p:spPr>
            <a:xfrm>
              <a:off x="6981933" y="-3109378"/>
              <a:ext cx="506212" cy="89817"/>
            </a:xfrm>
            <a:custGeom>
              <a:avLst/>
              <a:gdLst>
                <a:gd name="connsiteX0" fmla="*/ 506203 w 506212"/>
                <a:gd name="connsiteY0" fmla="*/ 79430 h 89817"/>
                <a:gd name="connsiteX1" fmla="*/ 247666 w 506212"/>
                <a:gd name="connsiteY1" fmla="*/ 75501 h 89817"/>
                <a:gd name="connsiteX2" fmla="*/ 19 w 506212"/>
                <a:gd name="connsiteY2" fmla="*/ 249 h 89817"/>
                <a:gd name="connsiteX3" fmla="*/ 250118 w 506212"/>
                <a:gd name="connsiteY3" fmla="*/ 61518 h 89817"/>
                <a:gd name="connsiteX4" fmla="*/ 506203 w 506212"/>
                <a:gd name="connsiteY4" fmla="*/ 79430 h 898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6212" h="89817">
                  <a:moveTo>
                    <a:pt x="506203" y="79430"/>
                  </a:moveTo>
                  <a:cubicBezTo>
                    <a:pt x="507429" y="83358"/>
                    <a:pt x="389699" y="102820"/>
                    <a:pt x="247666" y="75501"/>
                  </a:cubicBezTo>
                  <a:cubicBezTo>
                    <a:pt x="105958" y="50345"/>
                    <a:pt x="-1640" y="3745"/>
                    <a:pt x="19" y="249"/>
                  </a:cubicBezTo>
                  <a:cubicBezTo>
                    <a:pt x="1353" y="-3535"/>
                    <a:pt x="110140" y="36650"/>
                    <a:pt x="250118" y="61518"/>
                  </a:cubicBezTo>
                  <a:cubicBezTo>
                    <a:pt x="390204" y="88440"/>
                    <a:pt x="505770" y="75537"/>
                    <a:pt x="506203" y="794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1" name="Freeform 250">
              <a:extLst>
                <a:ext uri="{FF2B5EF4-FFF2-40B4-BE49-F238E27FC236}">
                  <a16:creationId xmlns:a16="http://schemas.microsoft.com/office/drawing/2014/main" id="{80B1FD30-FAD7-26C0-BC43-8D9BA94BF7D8}"/>
                </a:ext>
              </a:extLst>
            </p:cNvPr>
            <p:cNvSpPr/>
            <p:nvPr/>
          </p:nvSpPr>
          <p:spPr>
            <a:xfrm>
              <a:off x="7509467" y="-3006481"/>
              <a:ext cx="90063" cy="683968"/>
            </a:xfrm>
            <a:custGeom>
              <a:avLst/>
              <a:gdLst>
                <a:gd name="connsiteX0" fmla="*/ 89619 w 90063"/>
                <a:gd name="connsiteY0" fmla="*/ 683969 h 683968"/>
                <a:gd name="connsiteX1" fmla="*/ 20208 w 90063"/>
                <a:gd name="connsiteY1" fmla="*/ 590084 h 683968"/>
                <a:gd name="connsiteX2" fmla="*/ 56662 w 90063"/>
                <a:gd name="connsiteY2" fmla="*/ 362813 h 683968"/>
                <a:gd name="connsiteX3" fmla="*/ 11085 w 90063"/>
                <a:gd name="connsiteY3" fmla="*/ 106531 h 683968"/>
                <a:gd name="connsiteX4" fmla="*/ 17215 w 90063"/>
                <a:gd name="connsiteY4" fmla="*/ 860 h 683968"/>
                <a:gd name="connsiteX5" fmla="*/ 20676 w 90063"/>
                <a:gd name="connsiteY5" fmla="*/ 103611 h 683968"/>
                <a:gd name="connsiteX6" fmla="*/ 70797 w 90063"/>
                <a:gd name="connsiteY6" fmla="*/ 364291 h 683968"/>
                <a:gd name="connsiteX7" fmla="*/ 30412 w 90063"/>
                <a:gd name="connsiteY7" fmla="*/ 596283 h 683968"/>
                <a:gd name="connsiteX8" fmla="*/ 89619 w 90063"/>
                <a:gd name="connsiteY8" fmla="*/ 683969 h 683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063" h="683968">
                  <a:moveTo>
                    <a:pt x="89619" y="683969"/>
                  </a:moveTo>
                  <a:cubicBezTo>
                    <a:pt x="96290" y="681662"/>
                    <a:pt x="20208" y="667606"/>
                    <a:pt x="20208" y="590084"/>
                  </a:cubicBezTo>
                  <a:cubicBezTo>
                    <a:pt x="20208" y="517282"/>
                    <a:pt x="45989" y="464123"/>
                    <a:pt x="56662" y="362813"/>
                  </a:cubicBezTo>
                  <a:cubicBezTo>
                    <a:pt x="70364" y="259810"/>
                    <a:pt x="29763" y="171692"/>
                    <a:pt x="11085" y="106531"/>
                  </a:cubicBezTo>
                  <a:cubicBezTo>
                    <a:pt x="-14012" y="40253"/>
                    <a:pt x="10400" y="-7032"/>
                    <a:pt x="17215" y="860"/>
                  </a:cubicBezTo>
                  <a:cubicBezTo>
                    <a:pt x="12743" y="-2203"/>
                    <a:pt x="-5466" y="38775"/>
                    <a:pt x="20676" y="103611"/>
                  </a:cubicBezTo>
                  <a:cubicBezTo>
                    <a:pt x="41157" y="166105"/>
                    <a:pt x="84860" y="257432"/>
                    <a:pt x="70797" y="364291"/>
                  </a:cubicBezTo>
                  <a:cubicBezTo>
                    <a:pt x="59475" y="468231"/>
                    <a:pt x="22804" y="529680"/>
                    <a:pt x="30412" y="596283"/>
                  </a:cubicBezTo>
                  <a:cubicBezTo>
                    <a:pt x="38561" y="667606"/>
                    <a:pt x="95641" y="678527"/>
                    <a:pt x="89619" y="6839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2" name="Freeform 251">
              <a:extLst>
                <a:ext uri="{FF2B5EF4-FFF2-40B4-BE49-F238E27FC236}">
                  <a16:creationId xmlns:a16="http://schemas.microsoft.com/office/drawing/2014/main" id="{BA05797F-355B-0339-B793-D4233B44B533}"/>
                </a:ext>
              </a:extLst>
            </p:cNvPr>
            <p:cNvSpPr/>
            <p:nvPr/>
          </p:nvSpPr>
          <p:spPr>
            <a:xfrm>
              <a:off x="7542942" y="-3032134"/>
              <a:ext cx="166301" cy="700875"/>
            </a:xfrm>
            <a:custGeom>
              <a:avLst/>
              <a:gdLst>
                <a:gd name="connsiteX0" fmla="*/ 58994 w 166301"/>
                <a:gd name="connsiteY0" fmla="*/ 700612 h 700875"/>
                <a:gd name="connsiteX1" fmla="*/ 37539 w 166301"/>
                <a:gd name="connsiteY1" fmla="*/ 677943 h 700875"/>
                <a:gd name="connsiteX2" fmla="*/ 52503 w 166301"/>
                <a:gd name="connsiteY2" fmla="*/ 592671 h 700875"/>
                <a:gd name="connsiteX3" fmla="*/ 141567 w 166301"/>
                <a:gd name="connsiteY3" fmla="*/ 326081 h 700875"/>
                <a:gd name="connsiteX4" fmla="*/ 94944 w 166301"/>
                <a:gd name="connsiteY4" fmla="*/ 64140 h 700875"/>
                <a:gd name="connsiteX5" fmla="*/ 39 w 166301"/>
                <a:gd name="connsiteY5" fmla="*/ 168 h 700875"/>
                <a:gd name="connsiteX6" fmla="*/ 102300 w 166301"/>
                <a:gd name="connsiteY6" fmla="*/ 57292 h 700875"/>
                <a:gd name="connsiteX7" fmla="*/ 155485 w 166301"/>
                <a:gd name="connsiteY7" fmla="*/ 328892 h 700875"/>
                <a:gd name="connsiteX8" fmla="*/ 61951 w 166301"/>
                <a:gd name="connsiteY8" fmla="*/ 596131 h 700875"/>
                <a:gd name="connsiteX9" fmla="*/ 58994 w 166301"/>
                <a:gd name="connsiteY9" fmla="*/ 700612 h 70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6301" h="700875">
                  <a:moveTo>
                    <a:pt x="58994" y="700612"/>
                  </a:moveTo>
                  <a:cubicBezTo>
                    <a:pt x="60292" y="700540"/>
                    <a:pt x="43669" y="699927"/>
                    <a:pt x="37539" y="677943"/>
                  </a:cubicBezTo>
                  <a:cubicBezTo>
                    <a:pt x="32599" y="656607"/>
                    <a:pt x="40748" y="626837"/>
                    <a:pt x="52503" y="592671"/>
                  </a:cubicBezTo>
                  <a:cubicBezTo>
                    <a:pt x="76158" y="524050"/>
                    <a:pt x="119608" y="433337"/>
                    <a:pt x="141567" y="326081"/>
                  </a:cubicBezTo>
                  <a:cubicBezTo>
                    <a:pt x="166916" y="219438"/>
                    <a:pt x="146507" y="115389"/>
                    <a:pt x="94944" y="64140"/>
                  </a:cubicBezTo>
                  <a:cubicBezTo>
                    <a:pt x="45761" y="12170"/>
                    <a:pt x="-1548" y="2475"/>
                    <a:pt x="39" y="168"/>
                  </a:cubicBezTo>
                  <a:cubicBezTo>
                    <a:pt x="-754" y="-1201"/>
                    <a:pt x="48681" y="4745"/>
                    <a:pt x="102300" y="57292"/>
                  </a:cubicBezTo>
                  <a:cubicBezTo>
                    <a:pt x="158658" y="109010"/>
                    <a:pt x="181772" y="220519"/>
                    <a:pt x="155485" y="328892"/>
                  </a:cubicBezTo>
                  <a:cubicBezTo>
                    <a:pt x="133021" y="438455"/>
                    <a:pt x="87660" y="529240"/>
                    <a:pt x="61951" y="596131"/>
                  </a:cubicBezTo>
                  <a:cubicBezTo>
                    <a:pt x="25712" y="665833"/>
                    <a:pt x="52720" y="704468"/>
                    <a:pt x="58994" y="70061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3" name="Freeform 252">
              <a:extLst>
                <a:ext uri="{FF2B5EF4-FFF2-40B4-BE49-F238E27FC236}">
                  <a16:creationId xmlns:a16="http://schemas.microsoft.com/office/drawing/2014/main" id="{5B602387-766B-C9B6-2A3F-F016F5D2CC67}"/>
                </a:ext>
              </a:extLst>
            </p:cNvPr>
            <p:cNvSpPr/>
            <p:nvPr/>
          </p:nvSpPr>
          <p:spPr>
            <a:xfrm>
              <a:off x="7091720" y="-3299764"/>
              <a:ext cx="433413" cy="253874"/>
            </a:xfrm>
            <a:custGeom>
              <a:avLst/>
              <a:gdLst>
                <a:gd name="connsiteX0" fmla="*/ 432943 w 433413"/>
                <a:gd name="connsiteY0" fmla="*/ 253598 h 253874"/>
                <a:gd name="connsiteX1" fmla="*/ 268482 w 433413"/>
                <a:gd name="connsiteY1" fmla="*/ 51015 h 253874"/>
                <a:gd name="connsiteX2" fmla="*/ 29 w 433413"/>
                <a:gd name="connsiteY2" fmla="*/ 7875 h 253874"/>
                <a:gd name="connsiteX3" fmla="*/ 274323 w 433413"/>
                <a:gd name="connsiteY3" fmla="*/ 38005 h 253874"/>
                <a:gd name="connsiteX4" fmla="*/ 432943 w 433413"/>
                <a:gd name="connsiteY4" fmla="*/ 253598 h 253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413" h="253874">
                  <a:moveTo>
                    <a:pt x="432943" y="253598"/>
                  </a:moveTo>
                  <a:cubicBezTo>
                    <a:pt x="427570" y="260302"/>
                    <a:pt x="416140" y="112825"/>
                    <a:pt x="268482" y="51015"/>
                  </a:cubicBezTo>
                  <a:cubicBezTo>
                    <a:pt x="127891" y="-6793"/>
                    <a:pt x="-1233" y="14074"/>
                    <a:pt x="29" y="7875"/>
                  </a:cubicBezTo>
                  <a:cubicBezTo>
                    <a:pt x="-2242" y="6542"/>
                    <a:pt x="127819" y="-21822"/>
                    <a:pt x="274323" y="38005"/>
                  </a:cubicBezTo>
                  <a:cubicBezTo>
                    <a:pt x="429878" y="104103"/>
                    <a:pt x="435864" y="261347"/>
                    <a:pt x="432943" y="25359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4" name="Freeform 253">
              <a:extLst>
                <a:ext uri="{FF2B5EF4-FFF2-40B4-BE49-F238E27FC236}">
                  <a16:creationId xmlns:a16="http://schemas.microsoft.com/office/drawing/2014/main" id="{E7CDF5BC-C0AE-031E-E250-40F9CF864FDB}"/>
                </a:ext>
              </a:extLst>
            </p:cNvPr>
            <p:cNvSpPr/>
            <p:nvPr/>
          </p:nvSpPr>
          <p:spPr>
            <a:xfrm>
              <a:off x="7396477" y="-3316352"/>
              <a:ext cx="167148" cy="258502"/>
            </a:xfrm>
            <a:custGeom>
              <a:avLst/>
              <a:gdLst>
                <a:gd name="connsiteX0" fmla="*/ 142393 w 167148"/>
                <a:gd name="connsiteY0" fmla="*/ 258005 h 258502"/>
                <a:gd name="connsiteX1" fmla="*/ 124833 w 167148"/>
                <a:gd name="connsiteY1" fmla="*/ 106023 h 258502"/>
                <a:gd name="connsiteX2" fmla="*/ 108 w 167148"/>
                <a:gd name="connsiteY2" fmla="*/ 172 h 258502"/>
                <a:gd name="connsiteX3" fmla="*/ 136335 w 167148"/>
                <a:gd name="connsiteY3" fmla="*/ 97589 h 258502"/>
                <a:gd name="connsiteX4" fmla="*/ 142393 w 167148"/>
                <a:gd name="connsiteY4" fmla="*/ 258005 h 258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148" h="258502">
                  <a:moveTo>
                    <a:pt x="142393" y="258005"/>
                  </a:moveTo>
                  <a:cubicBezTo>
                    <a:pt x="136011" y="259086"/>
                    <a:pt x="185446" y="181635"/>
                    <a:pt x="124833" y="106023"/>
                  </a:cubicBezTo>
                  <a:cubicBezTo>
                    <a:pt x="69339" y="34735"/>
                    <a:pt x="-3174" y="4641"/>
                    <a:pt x="108" y="172"/>
                  </a:cubicBezTo>
                  <a:cubicBezTo>
                    <a:pt x="-37" y="-2314"/>
                    <a:pt x="76731" y="21724"/>
                    <a:pt x="136335" y="97589"/>
                  </a:cubicBezTo>
                  <a:cubicBezTo>
                    <a:pt x="202213" y="181635"/>
                    <a:pt x="141888" y="265753"/>
                    <a:pt x="142393" y="25800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5" name="Freeform 254">
              <a:extLst>
                <a:ext uri="{FF2B5EF4-FFF2-40B4-BE49-F238E27FC236}">
                  <a16:creationId xmlns:a16="http://schemas.microsoft.com/office/drawing/2014/main" id="{9CC5083E-1C92-DD58-B299-10039B88CDDB}"/>
                </a:ext>
              </a:extLst>
            </p:cNvPr>
            <p:cNvSpPr/>
            <p:nvPr/>
          </p:nvSpPr>
          <p:spPr>
            <a:xfrm>
              <a:off x="7300442" y="-2996447"/>
              <a:ext cx="170747" cy="245645"/>
            </a:xfrm>
            <a:custGeom>
              <a:avLst/>
              <a:gdLst>
                <a:gd name="connsiteX0" fmla="*/ 170386 w 170747"/>
                <a:gd name="connsiteY0" fmla="*/ 2828 h 245645"/>
                <a:gd name="connsiteX1" fmla="*/ 42343 w 170747"/>
                <a:gd name="connsiteY1" fmla="*/ 86802 h 245645"/>
                <a:gd name="connsiteX2" fmla="*/ 3617 w 170747"/>
                <a:gd name="connsiteY2" fmla="*/ 245632 h 245645"/>
                <a:gd name="connsiteX3" fmla="*/ 29651 w 170747"/>
                <a:gd name="connsiteY3" fmla="*/ 80315 h 245645"/>
                <a:gd name="connsiteX4" fmla="*/ 170386 w 170747"/>
                <a:gd name="connsiteY4" fmla="*/ 2828 h 245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747" h="245645">
                  <a:moveTo>
                    <a:pt x="170386" y="2828"/>
                  </a:moveTo>
                  <a:cubicBezTo>
                    <a:pt x="174244" y="8054"/>
                    <a:pt x="82692" y="-1173"/>
                    <a:pt x="42343" y="86802"/>
                  </a:cubicBezTo>
                  <a:cubicBezTo>
                    <a:pt x="3509" y="168325"/>
                    <a:pt x="9098" y="246605"/>
                    <a:pt x="3617" y="245632"/>
                  </a:cubicBezTo>
                  <a:cubicBezTo>
                    <a:pt x="1453" y="246857"/>
                    <a:pt x="-11455" y="167604"/>
                    <a:pt x="29651" y="80315"/>
                  </a:cubicBezTo>
                  <a:cubicBezTo>
                    <a:pt x="75156" y="-16273"/>
                    <a:pt x="177597" y="-127"/>
                    <a:pt x="170386" y="282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40F96804-ADE9-EBFF-2983-5AA0CFDAA9B4}"/>
                </a:ext>
              </a:extLst>
            </p:cNvPr>
            <p:cNvSpPr/>
            <p:nvPr/>
          </p:nvSpPr>
          <p:spPr>
            <a:xfrm>
              <a:off x="7577402" y="-3061982"/>
              <a:ext cx="112010" cy="36816"/>
            </a:xfrm>
            <a:custGeom>
              <a:avLst/>
              <a:gdLst>
                <a:gd name="connsiteX0" fmla="*/ 111866 w 112010"/>
                <a:gd name="connsiteY0" fmla="*/ 36143 h 36816"/>
                <a:gd name="connsiteX1" fmla="*/ 56661 w 112010"/>
                <a:gd name="connsiteY1" fmla="*/ 17762 h 36816"/>
                <a:gd name="connsiteX2" fmla="*/ 122 w 112010"/>
                <a:gd name="connsiteY2" fmla="*/ 9725 h 36816"/>
                <a:gd name="connsiteX3" fmla="*/ 60448 w 112010"/>
                <a:gd name="connsiteY3" fmla="*/ 4067 h 36816"/>
                <a:gd name="connsiteX4" fmla="*/ 111866 w 112010"/>
                <a:gd name="connsiteY4" fmla="*/ 36143 h 36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10" h="36816">
                  <a:moveTo>
                    <a:pt x="111866" y="36143"/>
                  </a:moveTo>
                  <a:cubicBezTo>
                    <a:pt x="109198" y="40035"/>
                    <a:pt x="86590" y="26160"/>
                    <a:pt x="56661" y="17762"/>
                  </a:cubicBezTo>
                  <a:cubicBezTo>
                    <a:pt x="26625" y="8644"/>
                    <a:pt x="1348" y="12969"/>
                    <a:pt x="122" y="9725"/>
                  </a:cubicBezTo>
                  <a:cubicBezTo>
                    <a:pt x="-2113" y="5653"/>
                    <a:pt x="26625" y="-6168"/>
                    <a:pt x="60448" y="4067"/>
                  </a:cubicBezTo>
                  <a:cubicBezTo>
                    <a:pt x="93909" y="13582"/>
                    <a:pt x="113922" y="33764"/>
                    <a:pt x="111866" y="3614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2EC64A58-1CA1-67F6-32BE-69CC3A273C60}"/>
                </a:ext>
              </a:extLst>
            </p:cNvPr>
            <p:cNvSpPr/>
            <p:nvPr/>
          </p:nvSpPr>
          <p:spPr>
            <a:xfrm>
              <a:off x="3253507" y="-1791580"/>
              <a:ext cx="218793" cy="194614"/>
            </a:xfrm>
            <a:custGeom>
              <a:avLst/>
              <a:gdLst>
                <a:gd name="connsiteX0" fmla="*/ 0 w 218793"/>
                <a:gd name="connsiteY0" fmla="*/ 128460 h 194614"/>
                <a:gd name="connsiteX1" fmla="*/ 69159 w 218793"/>
                <a:gd name="connsiteY1" fmla="*/ 115990 h 194614"/>
                <a:gd name="connsiteX2" fmla="*/ 212310 w 218793"/>
                <a:gd name="connsiteY2" fmla="*/ 120 h 194614"/>
                <a:gd name="connsiteX3" fmla="*/ 145134 w 218793"/>
                <a:gd name="connsiteY3" fmla="*/ 193441 h 194614"/>
                <a:gd name="connsiteX4" fmla="*/ 0 w 218793"/>
                <a:gd name="connsiteY4" fmla="*/ 128460 h 1946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93" h="194614">
                  <a:moveTo>
                    <a:pt x="0" y="128460"/>
                  </a:moveTo>
                  <a:cubicBezTo>
                    <a:pt x="0" y="128460"/>
                    <a:pt x="48895" y="128099"/>
                    <a:pt x="69159" y="115990"/>
                  </a:cubicBezTo>
                  <a:cubicBezTo>
                    <a:pt x="89424" y="103916"/>
                    <a:pt x="190711" y="-4096"/>
                    <a:pt x="212310" y="120"/>
                  </a:cubicBezTo>
                  <a:cubicBezTo>
                    <a:pt x="233909" y="4373"/>
                    <a:pt x="199005" y="181980"/>
                    <a:pt x="145134" y="193441"/>
                  </a:cubicBezTo>
                  <a:cubicBezTo>
                    <a:pt x="91191" y="204865"/>
                    <a:pt x="13414" y="129181"/>
                    <a:pt x="0" y="128460"/>
                  </a:cubicBezTo>
                </a:path>
              </a:pathLst>
            </a:custGeom>
            <a:solidFill>
              <a:srgbClr val="49444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38CA8782-6F13-A259-ECCE-DBD760B5C4E5}"/>
                </a:ext>
              </a:extLst>
            </p:cNvPr>
            <p:cNvSpPr/>
            <p:nvPr/>
          </p:nvSpPr>
          <p:spPr>
            <a:xfrm>
              <a:off x="3307558" y="-1665446"/>
              <a:ext cx="248260" cy="151764"/>
            </a:xfrm>
            <a:custGeom>
              <a:avLst/>
              <a:gdLst>
                <a:gd name="connsiteX0" fmla="*/ 0 w 248260"/>
                <a:gd name="connsiteY0" fmla="*/ 32853 h 151764"/>
                <a:gd name="connsiteX1" fmla="*/ 68222 w 248260"/>
                <a:gd name="connsiteY1" fmla="*/ 49539 h 151764"/>
                <a:gd name="connsiteX2" fmla="*/ 246205 w 248260"/>
                <a:gd name="connsiteY2" fmla="*/ 1822 h 151764"/>
                <a:gd name="connsiteX3" fmla="*/ 106083 w 248260"/>
                <a:gd name="connsiteY3" fmla="*/ 151137 h 151764"/>
                <a:gd name="connsiteX4" fmla="*/ 0 w 248260"/>
                <a:gd name="connsiteY4" fmla="*/ 32853 h 151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260" h="151764">
                  <a:moveTo>
                    <a:pt x="0" y="32853"/>
                  </a:moveTo>
                  <a:cubicBezTo>
                    <a:pt x="0" y="32853"/>
                    <a:pt x="44856" y="52350"/>
                    <a:pt x="68222" y="49539"/>
                  </a:cubicBezTo>
                  <a:cubicBezTo>
                    <a:pt x="91696" y="46764"/>
                    <a:pt x="228176" y="-10864"/>
                    <a:pt x="246205" y="1822"/>
                  </a:cubicBezTo>
                  <a:cubicBezTo>
                    <a:pt x="264162" y="14472"/>
                    <a:pt x="160062" y="162562"/>
                    <a:pt x="106083" y="151137"/>
                  </a:cubicBezTo>
                  <a:cubicBezTo>
                    <a:pt x="52212" y="139676"/>
                    <a:pt x="11935" y="38943"/>
                    <a:pt x="0" y="32853"/>
                  </a:cubicBezTo>
                </a:path>
              </a:pathLst>
            </a:custGeom>
            <a:solidFill>
              <a:srgbClr val="5F5D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37B5AE5A-7769-6DE4-C86B-A445B79D435F}"/>
                </a:ext>
              </a:extLst>
            </p:cNvPr>
            <p:cNvSpPr/>
            <p:nvPr/>
          </p:nvSpPr>
          <p:spPr>
            <a:xfrm>
              <a:off x="2390307" y="-2211906"/>
              <a:ext cx="911604" cy="512134"/>
            </a:xfrm>
            <a:custGeom>
              <a:avLst/>
              <a:gdLst>
                <a:gd name="connsiteX0" fmla="*/ 521261 w 911604"/>
                <a:gd name="connsiteY0" fmla="*/ 326 h 512134"/>
                <a:gd name="connsiteX1" fmla="*/ 664412 w 911604"/>
                <a:gd name="connsiteY1" fmla="*/ 44943 h 512134"/>
                <a:gd name="connsiteX2" fmla="*/ 905316 w 911604"/>
                <a:gd name="connsiteY2" fmla="*/ 470255 h 512134"/>
                <a:gd name="connsiteX3" fmla="*/ 841602 w 911604"/>
                <a:gd name="connsiteY3" fmla="*/ 512134 h 512134"/>
                <a:gd name="connsiteX4" fmla="*/ 588798 w 911604"/>
                <a:gd name="connsiteY4" fmla="*/ 286522 h 512134"/>
                <a:gd name="connsiteX5" fmla="*/ 225512 w 911604"/>
                <a:gd name="connsiteY5" fmla="*/ 404157 h 512134"/>
                <a:gd name="connsiteX6" fmla="*/ 77 w 911604"/>
                <a:gd name="connsiteY6" fmla="*/ 271889 h 512134"/>
                <a:gd name="connsiteX7" fmla="*/ 521261 w 911604"/>
                <a:gd name="connsiteY7" fmla="*/ 326 h 512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1604" h="512134">
                  <a:moveTo>
                    <a:pt x="521261" y="326"/>
                  </a:moveTo>
                  <a:cubicBezTo>
                    <a:pt x="521261" y="326"/>
                    <a:pt x="620241" y="-6738"/>
                    <a:pt x="664412" y="44943"/>
                  </a:cubicBezTo>
                  <a:cubicBezTo>
                    <a:pt x="708583" y="96661"/>
                    <a:pt x="876975" y="439008"/>
                    <a:pt x="905316" y="470255"/>
                  </a:cubicBezTo>
                  <a:cubicBezTo>
                    <a:pt x="933694" y="501502"/>
                    <a:pt x="857756" y="511882"/>
                    <a:pt x="841602" y="512134"/>
                  </a:cubicBezTo>
                  <a:cubicBezTo>
                    <a:pt x="825375" y="512386"/>
                    <a:pt x="596442" y="280611"/>
                    <a:pt x="588798" y="286522"/>
                  </a:cubicBezTo>
                  <a:cubicBezTo>
                    <a:pt x="581082" y="292468"/>
                    <a:pt x="404325" y="412987"/>
                    <a:pt x="225512" y="404157"/>
                  </a:cubicBezTo>
                  <a:cubicBezTo>
                    <a:pt x="46700" y="395327"/>
                    <a:pt x="-2231" y="290054"/>
                    <a:pt x="77" y="271889"/>
                  </a:cubicBezTo>
                  <a:cubicBezTo>
                    <a:pt x="2349" y="253797"/>
                    <a:pt x="464650" y="-8000"/>
                    <a:pt x="521261" y="326"/>
                  </a:cubicBezTo>
                </a:path>
              </a:pathLst>
            </a:custGeom>
            <a:solidFill>
              <a:srgbClr val="3442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85FBF180-7A1C-F0EF-6C19-D7DF9D782D86}"/>
                </a:ext>
              </a:extLst>
            </p:cNvPr>
            <p:cNvSpPr/>
            <p:nvPr/>
          </p:nvSpPr>
          <p:spPr>
            <a:xfrm>
              <a:off x="2411579" y="-2052505"/>
              <a:ext cx="919498" cy="512102"/>
            </a:xfrm>
            <a:custGeom>
              <a:avLst/>
              <a:gdLst>
                <a:gd name="connsiteX0" fmla="*/ 521336 w 919498"/>
                <a:gd name="connsiteY0" fmla="*/ 329 h 512102"/>
                <a:gd name="connsiteX1" fmla="*/ 664414 w 919498"/>
                <a:gd name="connsiteY1" fmla="*/ 44947 h 512102"/>
                <a:gd name="connsiteX2" fmla="*/ 913720 w 919498"/>
                <a:gd name="connsiteY2" fmla="*/ 343830 h 512102"/>
                <a:gd name="connsiteX3" fmla="*/ 841604 w 919498"/>
                <a:gd name="connsiteY3" fmla="*/ 512102 h 512102"/>
                <a:gd name="connsiteX4" fmla="*/ 588800 w 919498"/>
                <a:gd name="connsiteY4" fmla="*/ 286526 h 512102"/>
                <a:gd name="connsiteX5" fmla="*/ 225515 w 919498"/>
                <a:gd name="connsiteY5" fmla="*/ 404125 h 512102"/>
                <a:gd name="connsiteX6" fmla="*/ 79 w 919498"/>
                <a:gd name="connsiteY6" fmla="*/ 271857 h 512102"/>
                <a:gd name="connsiteX7" fmla="*/ 521336 w 919498"/>
                <a:gd name="connsiteY7" fmla="*/ 329 h 512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9498" h="512102">
                  <a:moveTo>
                    <a:pt x="521336" y="329"/>
                  </a:moveTo>
                  <a:cubicBezTo>
                    <a:pt x="521336" y="329"/>
                    <a:pt x="620243" y="-6770"/>
                    <a:pt x="664414" y="44947"/>
                  </a:cubicBezTo>
                  <a:cubicBezTo>
                    <a:pt x="708621" y="96629"/>
                    <a:pt x="885378" y="312583"/>
                    <a:pt x="913720" y="343830"/>
                  </a:cubicBezTo>
                  <a:cubicBezTo>
                    <a:pt x="942062" y="375077"/>
                    <a:pt x="857794" y="511850"/>
                    <a:pt x="841604" y="512102"/>
                  </a:cubicBezTo>
                  <a:cubicBezTo>
                    <a:pt x="825414" y="512354"/>
                    <a:pt x="596481" y="280579"/>
                    <a:pt x="588800" y="286526"/>
                  </a:cubicBezTo>
                  <a:cubicBezTo>
                    <a:pt x="581084" y="292472"/>
                    <a:pt x="404363" y="412919"/>
                    <a:pt x="225515" y="404125"/>
                  </a:cubicBezTo>
                  <a:cubicBezTo>
                    <a:pt x="46703" y="395331"/>
                    <a:pt x="-2264" y="290022"/>
                    <a:pt x="79" y="271857"/>
                  </a:cubicBezTo>
                  <a:cubicBezTo>
                    <a:pt x="2387" y="253765"/>
                    <a:pt x="464688" y="-8032"/>
                    <a:pt x="521336" y="329"/>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EB0756FA-759C-A491-2A36-42111B3267E0}"/>
                </a:ext>
              </a:extLst>
            </p:cNvPr>
            <p:cNvSpPr/>
            <p:nvPr/>
          </p:nvSpPr>
          <p:spPr>
            <a:xfrm>
              <a:off x="2320132" y="-2581305"/>
              <a:ext cx="647299" cy="820615"/>
            </a:xfrm>
            <a:custGeom>
              <a:avLst/>
              <a:gdLst>
                <a:gd name="connsiteX0" fmla="*/ 266949 w 647299"/>
                <a:gd name="connsiteY0" fmla="*/ 276 h 820615"/>
                <a:gd name="connsiteX1" fmla="*/ 129640 w 647299"/>
                <a:gd name="connsiteY1" fmla="*/ 100396 h 820615"/>
                <a:gd name="connsiteX2" fmla="*/ 2895 w 647299"/>
                <a:gd name="connsiteY2" fmla="*/ 535979 h 820615"/>
                <a:gd name="connsiteX3" fmla="*/ 11369 w 647299"/>
                <a:gd name="connsiteY3" fmla="*/ 686844 h 820615"/>
                <a:gd name="connsiteX4" fmla="*/ 119039 w 647299"/>
                <a:gd name="connsiteY4" fmla="*/ 820301 h 820615"/>
                <a:gd name="connsiteX5" fmla="*/ 438586 w 647299"/>
                <a:gd name="connsiteY5" fmla="*/ 683348 h 820615"/>
                <a:gd name="connsiteX6" fmla="*/ 595547 w 647299"/>
                <a:gd name="connsiteY6" fmla="*/ 555729 h 820615"/>
                <a:gd name="connsiteX7" fmla="*/ 598035 w 647299"/>
                <a:gd name="connsiteY7" fmla="*/ 426993 h 820615"/>
                <a:gd name="connsiteX8" fmla="*/ 536375 w 647299"/>
                <a:gd name="connsiteY8" fmla="*/ 212986 h 820615"/>
                <a:gd name="connsiteX9" fmla="*/ 266949 w 647299"/>
                <a:gd name="connsiteY9" fmla="*/ 276 h 82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7299" h="820615">
                  <a:moveTo>
                    <a:pt x="266949" y="276"/>
                  </a:moveTo>
                  <a:cubicBezTo>
                    <a:pt x="266949" y="276"/>
                    <a:pt x="182934" y="-10356"/>
                    <a:pt x="129640" y="100396"/>
                  </a:cubicBezTo>
                  <a:cubicBezTo>
                    <a:pt x="76382" y="211184"/>
                    <a:pt x="14686" y="424578"/>
                    <a:pt x="2895" y="535979"/>
                  </a:cubicBezTo>
                  <a:cubicBezTo>
                    <a:pt x="-8968" y="647380"/>
                    <a:pt x="20023" y="637252"/>
                    <a:pt x="11369" y="686844"/>
                  </a:cubicBezTo>
                  <a:cubicBezTo>
                    <a:pt x="2823" y="736471"/>
                    <a:pt x="-14052" y="815003"/>
                    <a:pt x="119039" y="820301"/>
                  </a:cubicBezTo>
                  <a:cubicBezTo>
                    <a:pt x="252165" y="825635"/>
                    <a:pt x="389366" y="762348"/>
                    <a:pt x="438586" y="683348"/>
                  </a:cubicBezTo>
                  <a:cubicBezTo>
                    <a:pt x="487841" y="604312"/>
                    <a:pt x="531327" y="570650"/>
                    <a:pt x="595547" y="555729"/>
                  </a:cubicBezTo>
                  <a:cubicBezTo>
                    <a:pt x="659694" y="540809"/>
                    <a:pt x="668348" y="491217"/>
                    <a:pt x="598035" y="426993"/>
                  </a:cubicBezTo>
                  <a:cubicBezTo>
                    <a:pt x="527721" y="362769"/>
                    <a:pt x="559236" y="305681"/>
                    <a:pt x="536375" y="212986"/>
                  </a:cubicBezTo>
                  <a:cubicBezTo>
                    <a:pt x="513514" y="120218"/>
                    <a:pt x="315736" y="15629"/>
                    <a:pt x="266949" y="27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A6FAC6DD-5A71-18D0-2E51-338D4B5DAEEB}"/>
                </a:ext>
              </a:extLst>
            </p:cNvPr>
            <p:cNvSpPr/>
            <p:nvPr/>
          </p:nvSpPr>
          <p:spPr>
            <a:xfrm>
              <a:off x="2598063" y="-2587980"/>
              <a:ext cx="252680" cy="233112"/>
            </a:xfrm>
            <a:custGeom>
              <a:avLst/>
              <a:gdLst>
                <a:gd name="connsiteX0" fmla="*/ 169994 w 252680"/>
                <a:gd name="connsiteY0" fmla="*/ 71318 h 233112"/>
                <a:gd name="connsiteX1" fmla="*/ 246365 w 252680"/>
                <a:gd name="connsiteY1" fmla="*/ 233103 h 233112"/>
                <a:gd name="connsiteX2" fmla="*/ 76026 w 252680"/>
                <a:gd name="connsiteY2" fmla="*/ 66345 h 233112"/>
                <a:gd name="connsiteX3" fmla="*/ 8021 w 252680"/>
                <a:gd name="connsiteY3" fmla="*/ 2409 h 233112"/>
                <a:gd name="connsiteX4" fmla="*/ 169994 w 252680"/>
                <a:gd name="connsiteY4" fmla="*/ 71318 h 233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680" h="233112">
                  <a:moveTo>
                    <a:pt x="169994" y="71318"/>
                  </a:moveTo>
                  <a:cubicBezTo>
                    <a:pt x="214525" y="102313"/>
                    <a:pt x="271930" y="231698"/>
                    <a:pt x="246365" y="233103"/>
                  </a:cubicBezTo>
                  <a:cubicBezTo>
                    <a:pt x="220800" y="234437"/>
                    <a:pt x="139308" y="95105"/>
                    <a:pt x="76026" y="66345"/>
                  </a:cubicBezTo>
                  <a:cubicBezTo>
                    <a:pt x="12780" y="37621"/>
                    <a:pt x="-15021" y="20213"/>
                    <a:pt x="8021" y="2409"/>
                  </a:cubicBezTo>
                  <a:cubicBezTo>
                    <a:pt x="31062" y="-15395"/>
                    <a:pt x="169994" y="71318"/>
                    <a:pt x="169994" y="71318"/>
                  </a:cubicBezTo>
                </a:path>
              </a:pathLst>
            </a:custGeom>
            <a:solidFill>
              <a:srgbClr val="996C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B3920E13-1AA4-D52A-9FC7-9BCE38B7B804}"/>
                </a:ext>
              </a:extLst>
            </p:cNvPr>
            <p:cNvSpPr/>
            <p:nvPr/>
          </p:nvSpPr>
          <p:spPr>
            <a:xfrm>
              <a:off x="2782178" y="-1886277"/>
              <a:ext cx="277301" cy="258073"/>
            </a:xfrm>
            <a:custGeom>
              <a:avLst/>
              <a:gdLst>
                <a:gd name="connsiteX0" fmla="*/ 130364 w 277301"/>
                <a:gd name="connsiteY0" fmla="*/ 137994 h 258073"/>
                <a:gd name="connsiteX1" fmla="*/ 277193 w 277301"/>
                <a:gd name="connsiteY1" fmla="*/ 257575 h 258073"/>
                <a:gd name="connsiteX2" fmla="*/ 114823 w 277301"/>
                <a:gd name="connsiteY2" fmla="*/ 154608 h 258073"/>
                <a:gd name="connsiteX3" fmla="*/ 555 w 277301"/>
                <a:gd name="connsiteY3" fmla="*/ 103 h 258073"/>
                <a:gd name="connsiteX4" fmla="*/ 130364 w 277301"/>
                <a:gd name="connsiteY4" fmla="*/ 137994 h 258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301" h="258073">
                  <a:moveTo>
                    <a:pt x="130364" y="137994"/>
                  </a:moveTo>
                  <a:cubicBezTo>
                    <a:pt x="205870" y="209822"/>
                    <a:pt x="280546" y="251232"/>
                    <a:pt x="277193" y="257575"/>
                  </a:cubicBezTo>
                  <a:cubicBezTo>
                    <a:pt x="275282" y="262657"/>
                    <a:pt x="193033" y="228887"/>
                    <a:pt x="114823" y="154608"/>
                  </a:cubicBezTo>
                  <a:cubicBezTo>
                    <a:pt x="35675" y="81590"/>
                    <a:pt x="-5323" y="2950"/>
                    <a:pt x="555" y="103"/>
                  </a:cubicBezTo>
                  <a:cubicBezTo>
                    <a:pt x="5711" y="-3068"/>
                    <a:pt x="53705" y="67354"/>
                    <a:pt x="130364" y="13799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F5A01D71-A56B-602D-B626-91BFC761BA50}"/>
                </a:ext>
              </a:extLst>
            </p:cNvPr>
            <p:cNvSpPr/>
            <p:nvPr/>
          </p:nvSpPr>
          <p:spPr>
            <a:xfrm>
              <a:off x="3018716" y="-1686430"/>
              <a:ext cx="163081" cy="162093"/>
            </a:xfrm>
            <a:custGeom>
              <a:avLst/>
              <a:gdLst>
                <a:gd name="connsiteX0" fmla="*/ 145620 w 163081"/>
                <a:gd name="connsiteY0" fmla="*/ 143576 h 162093"/>
                <a:gd name="connsiteX1" fmla="*/ 31171 w 163081"/>
                <a:gd name="connsiteY1" fmla="*/ 132584 h 162093"/>
                <a:gd name="connsiteX2" fmla="*/ 17433 w 163081"/>
                <a:gd name="connsiteY2" fmla="*/ 18517 h 162093"/>
                <a:gd name="connsiteX3" fmla="*/ 131918 w 163081"/>
                <a:gd name="connsiteY3" fmla="*/ 29509 h 162093"/>
                <a:gd name="connsiteX4" fmla="*/ 145620 w 163081"/>
                <a:gd name="connsiteY4" fmla="*/ 143576 h 162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081" h="162093">
                  <a:moveTo>
                    <a:pt x="145620" y="143576"/>
                  </a:moveTo>
                  <a:cubicBezTo>
                    <a:pt x="117783" y="172048"/>
                    <a:pt x="66580" y="167147"/>
                    <a:pt x="31171" y="132584"/>
                  </a:cubicBezTo>
                  <a:cubicBezTo>
                    <a:pt x="-4238" y="98058"/>
                    <a:pt x="-10404" y="46988"/>
                    <a:pt x="17433" y="18517"/>
                  </a:cubicBezTo>
                  <a:cubicBezTo>
                    <a:pt x="45270" y="-9955"/>
                    <a:pt x="96509" y="-5054"/>
                    <a:pt x="131918" y="29509"/>
                  </a:cubicBezTo>
                  <a:cubicBezTo>
                    <a:pt x="167327" y="64035"/>
                    <a:pt x="173493" y="115069"/>
                    <a:pt x="145620" y="143576"/>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E14FF07F-391E-FAEE-E16B-8AF8E5411DC0}"/>
                </a:ext>
              </a:extLst>
            </p:cNvPr>
            <p:cNvSpPr/>
            <p:nvPr/>
          </p:nvSpPr>
          <p:spPr>
            <a:xfrm>
              <a:off x="3033430" y="-1652039"/>
              <a:ext cx="148335" cy="127702"/>
            </a:xfrm>
            <a:custGeom>
              <a:avLst/>
              <a:gdLst>
                <a:gd name="connsiteX0" fmla="*/ 267 w 148335"/>
                <a:gd name="connsiteY0" fmla="*/ 78227 h 127702"/>
                <a:gd name="connsiteX1" fmla="*/ 16457 w 148335"/>
                <a:gd name="connsiteY1" fmla="*/ 98194 h 127702"/>
                <a:gd name="connsiteX2" fmla="*/ 130906 w 148335"/>
                <a:gd name="connsiteY2" fmla="*/ 109186 h 127702"/>
                <a:gd name="connsiteX3" fmla="*/ 134151 w 148335"/>
                <a:gd name="connsiteY3" fmla="*/ 16310 h 127702"/>
                <a:gd name="connsiteX4" fmla="*/ 267 w 148335"/>
                <a:gd name="connsiteY4" fmla="*/ 78227 h 127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335" h="127702">
                  <a:moveTo>
                    <a:pt x="267" y="78227"/>
                  </a:moveTo>
                  <a:cubicBezTo>
                    <a:pt x="4738" y="85255"/>
                    <a:pt x="10111" y="92031"/>
                    <a:pt x="16457" y="98194"/>
                  </a:cubicBezTo>
                  <a:cubicBezTo>
                    <a:pt x="51866" y="132756"/>
                    <a:pt x="103069" y="137658"/>
                    <a:pt x="130906" y="109186"/>
                  </a:cubicBezTo>
                  <a:cubicBezTo>
                    <a:pt x="153442" y="86120"/>
                    <a:pt x="153694" y="48206"/>
                    <a:pt x="134151" y="16310"/>
                  </a:cubicBezTo>
                  <a:cubicBezTo>
                    <a:pt x="31818" y="-37426"/>
                    <a:pt x="-3483" y="57036"/>
                    <a:pt x="267" y="78227"/>
                  </a:cubicBezTo>
                </a:path>
              </a:pathLst>
            </a:custGeom>
            <a:solidFill>
              <a:srgbClr val="A87B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307D6579-E4D1-B329-922F-36FF3E9DB7AB}"/>
                </a:ext>
              </a:extLst>
            </p:cNvPr>
            <p:cNvSpPr/>
            <p:nvPr/>
          </p:nvSpPr>
          <p:spPr>
            <a:xfrm>
              <a:off x="2522414" y="-2427804"/>
              <a:ext cx="350696" cy="624198"/>
            </a:xfrm>
            <a:custGeom>
              <a:avLst/>
              <a:gdLst>
                <a:gd name="connsiteX0" fmla="*/ 133394 w 350696"/>
                <a:gd name="connsiteY0" fmla="*/ 10542 h 624198"/>
                <a:gd name="connsiteX1" fmla="*/ 207962 w 350696"/>
                <a:gd name="connsiteY1" fmla="*/ 242137 h 624198"/>
                <a:gd name="connsiteX2" fmla="*/ 350248 w 350696"/>
                <a:gd name="connsiteY2" fmla="*/ 547074 h 624198"/>
                <a:gd name="connsiteX3" fmla="*/ 218708 w 350696"/>
                <a:gd name="connsiteY3" fmla="*/ 620993 h 624198"/>
                <a:gd name="connsiteX4" fmla="*/ 6397 w 350696"/>
                <a:gd name="connsiteY4" fmla="*/ 97759 h 624198"/>
                <a:gd name="connsiteX5" fmla="*/ 133394 w 350696"/>
                <a:gd name="connsiteY5" fmla="*/ 10542 h 624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696" h="624198">
                  <a:moveTo>
                    <a:pt x="133394" y="10542"/>
                  </a:moveTo>
                  <a:cubicBezTo>
                    <a:pt x="227614" y="58908"/>
                    <a:pt x="199921" y="185373"/>
                    <a:pt x="207962" y="242137"/>
                  </a:cubicBezTo>
                  <a:cubicBezTo>
                    <a:pt x="231905" y="411851"/>
                    <a:pt x="324142" y="504907"/>
                    <a:pt x="350248" y="547074"/>
                  </a:cubicBezTo>
                  <a:cubicBezTo>
                    <a:pt x="359118" y="567401"/>
                    <a:pt x="233672" y="640238"/>
                    <a:pt x="218708" y="620993"/>
                  </a:cubicBezTo>
                  <a:cubicBezTo>
                    <a:pt x="171435" y="534099"/>
                    <a:pt x="-39108" y="311046"/>
                    <a:pt x="6397" y="97759"/>
                  </a:cubicBezTo>
                  <a:cubicBezTo>
                    <a:pt x="26229" y="4559"/>
                    <a:pt x="82336" y="-15623"/>
                    <a:pt x="133394" y="10542"/>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D7553CC4-95AB-7884-2D3B-5D70161DDD47}"/>
                </a:ext>
              </a:extLst>
            </p:cNvPr>
            <p:cNvSpPr/>
            <p:nvPr/>
          </p:nvSpPr>
          <p:spPr>
            <a:xfrm>
              <a:off x="2706902" y="-1928160"/>
              <a:ext cx="166207" cy="124553"/>
            </a:xfrm>
            <a:custGeom>
              <a:avLst/>
              <a:gdLst>
                <a:gd name="connsiteX0" fmla="*/ 165759 w 166207"/>
                <a:gd name="connsiteY0" fmla="*/ 47429 h 124553"/>
                <a:gd name="connsiteX1" fmla="*/ 34219 w 166207"/>
                <a:gd name="connsiteY1" fmla="*/ 121348 h 124553"/>
                <a:gd name="connsiteX2" fmla="*/ 0 w 166207"/>
                <a:gd name="connsiteY2" fmla="*/ 68801 h 124553"/>
                <a:gd name="connsiteX3" fmla="*/ 131684 w 166207"/>
                <a:gd name="connsiteY3" fmla="*/ 0 h 124553"/>
                <a:gd name="connsiteX4" fmla="*/ 165759 w 166207"/>
                <a:gd name="connsiteY4" fmla="*/ 47429 h 124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07" h="124553">
                  <a:moveTo>
                    <a:pt x="165759" y="47429"/>
                  </a:moveTo>
                  <a:cubicBezTo>
                    <a:pt x="174629" y="67756"/>
                    <a:pt x="49183" y="140593"/>
                    <a:pt x="34219" y="121348"/>
                  </a:cubicBezTo>
                  <a:cubicBezTo>
                    <a:pt x="26539" y="107256"/>
                    <a:pt x="14531" y="89488"/>
                    <a:pt x="0" y="68801"/>
                  </a:cubicBezTo>
                  <a:cubicBezTo>
                    <a:pt x="46623" y="51538"/>
                    <a:pt x="90434" y="29229"/>
                    <a:pt x="131684" y="0"/>
                  </a:cubicBezTo>
                  <a:cubicBezTo>
                    <a:pt x="146180" y="20038"/>
                    <a:pt x="158512" y="35752"/>
                    <a:pt x="165759" y="47429"/>
                  </a:cubicBezTo>
                </a:path>
              </a:pathLst>
            </a:custGeom>
            <a:solidFill>
              <a:srgbClr val="229AC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5" name="Freeform 274">
              <a:extLst>
                <a:ext uri="{FF2B5EF4-FFF2-40B4-BE49-F238E27FC236}">
                  <a16:creationId xmlns:a16="http://schemas.microsoft.com/office/drawing/2014/main" id="{0B9986B4-5D66-7303-59D0-9443ECE615BD}"/>
                </a:ext>
              </a:extLst>
            </p:cNvPr>
            <p:cNvSpPr/>
            <p:nvPr/>
          </p:nvSpPr>
          <p:spPr>
            <a:xfrm>
              <a:off x="2520054" y="-2330056"/>
              <a:ext cx="204408" cy="496250"/>
            </a:xfrm>
            <a:custGeom>
              <a:avLst/>
              <a:gdLst>
                <a:gd name="connsiteX0" fmla="*/ 19394 w 204408"/>
                <a:gd name="connsiteY0" fmla="*/ 155814 h 496250"/>
                <a:gd name="connsiteX1" fmla="*/ 8757 w 204408"/>
                <a:gd name="connsiteY1" fmla="*/ 11 h 496250"/>
                <a:gd name="connsiteX2" fmla="*/ 11606 w 204408"/>
                <a:gd name="connsiteY2" fmla="*/ 157868 h 496250"/>
                <a:gd name="connsiteX3" fmla="*/ 183711 w 204408"/>
                <a:gd name="connsiteY3" fmla="*/ 469725 h 496250"/>
                <a:gd name="connsiteX4" fmla="*/ 204409 w 204408"/>
                <a:gd name="connsiteY4" fmla="*/ 496250 h 496250"/>
                <a:gd name="connsiteX5" fmla="*/ 191932 w 204408"/>
                <a:gd name="connsiteY5" fmla="*/ 468860 h 496250"/>
                <a:gd name="connsiteX6" fmla="*/ 19394 w 204408"/>
                <a:gd name="connsiteY6" fmla="*/ 155814 h 49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408" h="496250">
                  <a:moveTo>
                    <a:pt x="19394" y="155814"/>
                  </a:moveTo>
                  <a:cubicBezTo>
                    <a:pt x="-6712" y="61100"/>
                    <a:pt x="12147" y="-61"/>
                    <a:pt x="8757" y="11"/>
                  </a:cubicBezTo>
                  <a:cubicBezTo>
                    <a:pt x="9154" y="-962"/>
                    <a:pt x="-12950" y="60667"/>
                    <a:pt x="11606" y="157868"/>
                  </a:cubicBezTo>
                  <a:cubicBezTo>
                    <a:pt x="32520" y="249771"/>
                    <a:pt x="102761" y="356522"/>
                    <a:pt x="183711" y="469725"/>
                  </a:cubicBezTo>
                  <a:lnTo>
                    <a:pt x="204409" y="496250"/>
                  </a:lnTo>
                  <a:lnTo>
                    <a:pt x="191932" y="468860"/>
                  </a:lnTo>
                  <a:cubicBezTo>
                    <a:pt x="109828" y="354468"/>
                    <a:pt x="42075" y="246419"/>
                    <a:pt x="19394" y="155814"/>
                  </a:cubicBezTo>
                </a:path>
              </a:pathLst>
            </a:custGeom>
            <a:solidFill>
              <a:srgbClr val="84D2E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6" name="Freeform 275">
              <a:extLst>
                <a:ext uri="{FF2B5EF4-FFF2-40B4-BE49-F238E27FC236}">
                  <a16:creationId xmlns:a16="http://schemas.microsoft.com/office/drawing/2014/main" id="{4B8B584A-F91E-3BB1-B0E5-0D20DCF5CEA1}"/>
                </a:ext>
              </a:extLst>
            </p:cNvPr>
            <p:cNvSpPr/>
            <p:nvPr/>
          </p:nvSpPr>
          <p:spPr>
            <a:xfrm>
              <a:off x="2730376" y="-2185676"/>
              <a:ext cx="134857" cy="293881"/>
            </a:xfrm>
            <a:custGeom>
              <a:avLst/>
              <a:gdLst>
                <a:gd name="connsiteX0" fmla="*/ 48570 w 134857"/>
                <a:gd name="connsiteY0" fmla="*/ 149540 h 293881"/>
                <a:gd name="connsiteX1" fmla="*/ 0 w 134857"/>
                <a:gd name="connsiteY1" fmla="*/ 9 h 293881"/>
                <a:gd name="connsiteX2" fmla="*/ 41287 w 134857"/>
                <a:gd name="connsiteY2" fmla="*/ 152964 h 293881"/>
                <a:gd name="connsiteX3" fmla="*/ 103992 w 134857"/>
                <a:gd name="connsiteY3" fmla="*/ 260292 h 293881"/>
                <a:gd name="connsiteX4" fmla="*/ 134857 w 134857"/>
                <a:gd name="connsiteY4" fmla="*/ 293882 h 293881"/>
                <a:gd name="connsiteX5" fmla="*/ 111997 w 134857"/>
                <a:gd name="connsiteY5" fmla="*/ 258706 h 293881"/>
                <a:gd name="connsiteX6" fmla="*/ 48570 w 134857"/>
                <a:gd name="connsiteY6" fmla="*/ 149540 h 293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857" h="293881">
                  <a:moveTo>
                    <a:pt x="48570" y="149540"/>
                  </a:moveTo>
                  <a:cubicBezTo>
                    <a:pt x="7933" y="61025"/>
                    <a:pt x="3426" y="-856"/>
                    <a:pt x="0" y="9"/>
                  </a:cubicBezTo>
                  <a:cubicBezTo>
                    <a:pt x="361" y="-496"/>
                    <a:pt x="1911" y="62070"/>
                    <a:pt x="41287" y="152964"/>
                  </a:cubicBezTo>
                  <a:cubicBezTo>
                    <a:pt x="55962" y="186554"/>
                    <a:pt x="77994" y="222738"/>
                    <a:pt x="103992" y="260292"/>
                  </a:cubicBezTo>
                  <a:lnTo>
                    <a:pt x="134857" y="293882"/>
                  </a:lnTo>
                  <a:lnTo>
                    <a:pt x="111997" y="258706"/>
                  </a:lnTo>
                  <a:cubicBezTo>
                    <a:pt x="85674" y="221657"/>
                    <a:pt x="63895" y="182517"/>
                    <a:pt x="48570" y="149540"/>
                  </a:cubicBezTo>
                </a:path>
              </a:pathLst>
            </a:custGeom>
            <a:solidFill>
              <a:srgbClr val="84D2E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7" name="Freeform 276">
              <a:extLst>
                <a:ext uri="{FF2B5EF4-FFF2-40B4-BE49-F238E27FC236}">
                  <a16:creationId xmlns:a16="http://schemas.microsoft.com/office/drawing/2014/main" id="{F0A88803-625D-7796-69D3-189F72F26043}"/>
                </a:ext>
              </a:extLst>
            </p:cNvPr>
            <p:cNvSpPr/>
            <p:nvPr/>
          </p:nvSpPr>
          <p:spPr>
            <a:xfrm>
              <a:off x="2362806" y="-3345646"/>
              <a:ext cx="847931" cy="854852"/>
            </a:xfrm>
            <a:custGeom>
              <a:avLst/>
              <a:gdLst>
                <a:gd name="connsiteX0" fmla="*/ 689857 w 847931"/>
                <a:gd name="connsiteY0" fmla="*/ 536445 h 854852"/>
                <a:gd name="connsiteX1" fmla="*/ 807731 w 847931"/>
                <a:gd name="connsiteY1" fmla="*/ 547149 h 854852"/>
                <a:gd name="connsiteX2" fmla="*/ 823705 w 847931"/>
                <a:gd name="connsiteY2" fmla="*/ 459859 h 854852"/>
                <a:gd name="connsiteX3" fmla="*/ 847323 w 847931"/>
                <a:gd name="connsiteY3" fmla="*/ 427062 h 854852"/>
                <a:gd name="connsiteX4" fmla="*/ 822443 w 847931"/>
                <a:gd name="connsiteY4" fmla="*/ 381291 h 854852"/>
                <a:gd name="connsiteX5" fmla="*/ 526622 w 847931"/>
                <a:gd name="connsiteY5" fmla="*/ 16816 h 854852"/>
                <a:gd name="connsiteX6" fmla="*/ 16219 w 847931"/>
                <a:gd name="connsiteY6" fmla="*/ 309139 h 854852"/>
                <a:gd name="connsiteX7" fmla="*/ 298338 w 847931"/>
                <a:gd name="connsiteY7" fmla="*/ 838030 h 854852"/>
                <a:gd name="connsiteX8" fmla="*/ 698692 w 847931"/>
                <a:gd name="connsiteY8" fmla="*/ 735027 h 854852"/>
                <a:gd name="connsiteX9" fmla="*/ 749894 w 847931"/>
                <a:gd name="connsiteY9" fmla="*/ 675921 h 854852"/>
                <a:gd name="connsiteX10" fmla="*/ 689857 w 847931"/>
                <a:gd name="connsiteY10" fmla="*/ 536445 h 85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7931" h="854852">
                  <a:moveTo>
                    <a:pt x="689857" y="536445"/>
                  </a:moveTo>
                  <a:cubicBezTo>
                    <a:pt x="731468" y="544482"/>
                    <a:pt x="790207" y="550356"/>
                    <a:pt x="807731" y="547149"/>
                  </a:cubicBezTo>
                  <a:cubicBezTo>
                    <a:pt x="812419" y="534931"/>
                    <a:pt x="821578" y="488403"/>
                    <a:pt x="823705" y="459859"/>
                  </a:cubicBezTo>
                  <a:cubicBezTo>
                    <a:pt x="835460" y="454813"/>
                    <a:pt x="844943" y="442704"/>
                    <a:pt x="847323" y="427062"/>
                  </a:cubicBezTo>
                  <a:cubicBezTo>
                    <a:pt x="850713" y="405582"/>
                    <a:pt x="839607" y="385940"/>
                    <a:pt x="822443" y="381291"/>
                  </a:cubicBezTo>
                  <a:cubicBezTo>
                    <a:pt x="804847" y="214064"/>
                    <a:pt x="692309" y="66263"/>
                    <a:pt x="526622" y="16816"/>
                  </a:cubicBezTo>
                  <a:cubicBezTo>
                    <a:pt x="307785" y="-48526"/>
                    <a:pt x="79285" y="82337"/>
                    <a:pt x="16219" y="309139"/>
                  </a:cubicBezTo>
                  <a:cubicBezTo>
                    <a:pt x="-46810" y="535832"/>
                    <a:pt x="79429" y="772653"/>
                    <a:pt x="298338" y="838030"/>
                  </a:cubicBezTo>
                  <a:cubicBezTo>
                    <a:pt x="445023" y="881855"/>
                    <a:pt x="596070" y="837454"/>
                    <a:pt x="698692" y="735027"/>
                  </a:cubicBezTo>
                  <a:cubicBezTo>
                    <a:pt x="707093" y="726666"/>
                    <a:pt x="723067" y="717403"/>
                    <a:pt x="749894" y="675921"/>
                  </a:cubicBezTo>
                  <a:cubicBezTo>
                    <a:pt x="654016" y="656928"/>
                    <a:pt x="689857" y="536445"/>
                    <a:pt x="689857" y="53644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8" name="Freeform 277">
              <a:extLst>
                <a:ext uri="{FF2B5EF4-FFF2-40B4-BE49-F238E27FC236}">
                  <a16:creationId xmlns:a16="http://schemas.microsoft.com/office/drawing/2014/main" id="{26D80065-147F-3814-4924-CCB5B4C90B2E}"/>
                </a:ext>
              </a:extLst>
            </p:cNvPr>
            <p:cNvSpPr/>
            <p:nvPr/>
          </p:nvSpPr>
          <p:spPr>
            <a:xfrm>
              <a:off x="3040856" y="-3039002"/>
              <a:ext cx="60518" cy="58619"/>
            </a:xfrm>
            <a:custGeom>
              <a:avLst/>
              <a:gdLst>
                <a:gd name="connsiteX0" fmla="*/ 59296 w 60518"/>
                <a:gd name="connsiteY0" fmla="*/ 34174 h 58619"/>
                <a:gd name="connsiteX1" fmla="*/ 26555 w 60518"/>
                <a:gd name="connsiteY1" fmla="*/ 22713 h 58619"/>
                <a:gd name="connsiteX2" fmla="*/ 2685 w 60518"/>
                <a:gd name="connsiteY2" fmla="*/ 52266 h 58619"/>
                <a:gd name="connsiteX3" fmla="*/ 18442 w 60518"/>
                <a:gd name="connsiteY3" fmla="*/ 981 h 58619"/>
                <a:gd name="connsiteX4" fmla="*/ 59296 w 60518"/>
                <a:gd name="connsiteY4" fmla="*/ 34174 h 58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18" h="58619">
                  <a:moveTo>
                    <a:pt x="59296" y="34174"/>
                  </a:moveTo>
                  <a:cubicBezTo>
                    <a:pt x="66219" y="57492"/>
                    <a:pt x="42168" y="17740"/>
                    <a:pt x="26555" y="22713"/>
                  </a:cubicBezTo>
                  <a:cubicBezTo>
                    <a:pt x="10942" y="27723"/>
                    <a:pt x="9608" y="75548"/>
                    <a:pt x="2685" y="52266"/>
                  </a:cubicBezTo>
                  <a:cubicBezTo>
                    <a:pt x="-4274" y="28840"/>
                    <a:pt x="2757" y="5955"/>
                    <a:pt x="18442" y="981"/>
                  </a:cubicBezTo>
                  <a:cubicBezTo>
                    <a:pt x="34019" y="-4065"/>
                    <a:pt x="52373" y="10856"/>
                    <a:pt x="59296" y="3417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9" name="Freeform 278">
              <a:extLst>
                <a:ext uri="{FF2B5EF4-FFF2-40B4-BE49-F238E27FC236}">
                  <a16:creationId xmlns:a16="http://schemas.microsoft.com/office/drawing/2014/main" id="{DB8FC2D7-279F-F7D2-48B6-8B30251A877E}"/>
                </a:ext>
              </a:extLst>
            </p:cNvPr>
            <p:cNvSpPr/>
            <p:nvPr/>
          </p:nvSpPr>
          <p:spPr>
            <a:xfrm>
              <a:off x="2986977" y="-3152742"/>
              <a:ext cx="80519" cy="51542"/>
            </a:xfrm>
            <a:custGeom>
              <a:avLst/>
              <a:gdLst>
                <a:gd name="connsiteX0" fmla="*/ 80038 w 80519"/>
                <a:gd name="connsiteY0" fmla="*/ 21809 h 51542"/>
                <a:gd name="connsiteX1" fmla="*/ 36876 w 80519"/>
                <a:gd name="connsiteY1" fmla="*/ 18709 h 51542"/>
                <a:gd name="connsiteX2" fmla="*/ 1251 w 80519"/>
                <a:gd name="connsiteY2" fmla="*/ 51362 h 51542"/>
                <a:gd name="connsiteX3" fmla="*/ 29376 w 80519"/>
                <a:gd name="connsiteY3" fmla="*/ 3428 h 51542"/>
                <a:gd name="connsiteX4" fmla="*/ 80038 w 80519"/>
                <a:gd name="connsiteY4" fmla="*/ 21809 h 51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19" h="51542">
                  <a:moveTo>
                    <a:pt x="80038" y="21809"/>
                  </a:moveTo>
                  <a:cubicBezTo>
                    <a:pt x="76648" y="27035"/>
                    <a:pt x="56997" y="9447"/>
                    <a:pt x="36876" y="18709"/>
                  </a:cubicBezTo>
                  <a:cubicBezTo>
                    <a:pt x="17080" y="31468"/>
                    <a:pt x="5470" y="53776"/>
                    <a:pt x="1251" y="51362"/>
                  </a:cubicBezTo>
                  <a:cubicBezTo>
                    <a:pt x="-2391" y="50533"/>
                    <a:pt x="493" y="22818"/>
                    <a:pt x="29376" y="3428"/>
                  </a:cubicBezTo>
                  <a:cubicBezTo>
                    <a:pt x="66300" y="-10447"/>
                    <a:pt x="83716" y="22313"/>
                    <a:pt x="80038" y="2180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35662C6F-1A78-8457-5D34-85479D8D84A7}"/>
                </a:ext>
              </a:extLst>
            </p:cNvPr>
            <p:cNvSpPr/>
            <p:nvPr/>
          </p:nvSpPr>
          <p:spPr>
            <a:xfrm>
              <a:off x="2939151" y="-2937078"/>
              <a:ext cx="122384" cy="67048"/>
            </a:xfrm>
            <a:custGeom>
              <a:avLst/>
              <a:gdLst>
                <a:gd name="connsiteX0" fmla="*/ 122383 w 122384"/>
                <a:gd name="connsiteY0" fmla="*/ 32803 h 67048"/>
                <a:gd name="connsiteX1" fmla="*/ 61589 w 122384"/>
                <a:gd name="connsiteY1" fmla="*/ 67042 h 67048"/>
                <a:gd name="connsiteX2" fmla="*/ 1 w 122384"/>
                <a:gd name="connsiteY2" fmla="*/ 34245 h 67048"/>
                <a:gd name="connsiteX3" fmla="*/ 60903 w 122384"/>
                <a:gd name="connsiteY3" fmla="*/ 7 h 67048"/>
                <a:gd name="connsiteX4" fmla="*/ 122383 w 122384"/>
                <a:gd name="connsiteY4" fmla="*/ 32803 h 67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384" h="67048">
                  <a:moveTo>
                    <a:pt x="122383" y="32803"/>
                  </a:moveTo>
                  <a:cubicBezTo>
                    <a:pt x="122635" y="51292"/>
                    <a:pt x="95447" y="66681"/>
                    <a:pt x="61589" y="67042"/>
                  </a:cubicBezTo>
                  <a:cubicBezTo>
                    <a:pt x="27802" y="67402"/>
                    <a:pt x="254" y="52734"/>
                    <a:pt x="1" y="34245"/>
                  </a:cubicBezTo>
                  <a:cubicBezTo>
                    <a:pt x="-215" y="15720"/>
                    <a:pt x="27117" y="403"/>
                    <a:pt x="60903" y="7"/>
                  </a:cubicBezTo>
                  <a:cubicBezTo>
                    <a:pt x="94726" y="-354"/>
                    <a:pt x="122310" y="14242"/>
                    <a:pt x="122383" y="32803"/>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1" name="Freeform 280">
              <a:extLst>
                <a:ext uri="{FF2B5EF4-FFF2-40B4-BE49-F238E27FC236}">
                  <a16:creationId xmlns:a16="http://schemas.microsoft.com/office/drawing/2014/main" id="{E79EB396-16C9-0E71-1320-B8A7674E5581}"/>
                </a:ext>
              </a:extLst>
            </p:cNvPr>
            <p:cNvSpPr/>
            <p:nvPr/>
          </p:nvSpPr>
          <p:spPr>
            <a:xfrm>
              <a:off x="2213108" y="-3536718"/>
              <a:ext cx="920053" cy="1004730"/>
            </a:xfrm>
            <a:custGeom>
              <a:avLst/>
              <a:gdLst>
                <a:gd name="connsiteX0" fmla="*/ 33873 w 920053"/>
                <a:gd name="connsiteY0" fmla="*/ 602674 h 1004730"/>
                <a:gd name="connsiteX1" fmla="*/ 483 w 920053"/>
                <a:gd name="connsiteY1" fmla="*/ 558380 h 1004730"/>
                <a:gd name="connsiteX2" fmla="*/ 24966 w 920053"/>
                <a:gd name="connsiteY2" fmla="*/ 503851 h 1004730"/>
                <a:gd name="connsiteX3" fmla="*/ 10615 w 920053"/>
                <a:gd name="connsiteY3" fmla="*/ 472893 h 1004730"/>
                <a:gd name="connsiteX4" fmla="*/ 38596 w 920053"/>
                <a:gd name="connsiteY4" fmla="*/ 416093 h 1004730"/>
                <a:gd name="connsiteX5" fmla="*/ 30339 w 920053"/>
                <a:gd name="connsiteY5" fmla="*/ 393280 h 1004730"/>
                <a:gd name="connsiteX6" fmla="*/ 76818 w 920053"/>
                <a:gd name="connsiteY6" fmla="*/ 330137 h 1004730"/>
                <a:gd name="connsiteX7" fmla="*/ 77215 w 920053"/>
                <a:gd name="connsiteY7" fmla="*/ 330137 h 1004730"/>
                <a:gd name="connsiteX8" fmla="*/ 123874 w 920053"/>
                <a:gd name="connsiteY8" fmla="*/ 270598 h 1004730"/>
                <a:gd name="connsiteX9" fmla="*/ 139884 w 920053"/>
                <a:gd name="connsiteY9" fmla="*/ 271139 h 1004730"/>
                <a:gd name="connsiteX10" fmla="*/ 136278 w 920053"/>
                <a:gd name="connsiteY10" fmla="*/ 257876 h 1004730"/>
                <a:gd name="connsiteX11" fmla="*/ 182829 w 920053"/>
                <a:gd name="connsiteY11" fmla="*/ 194770 h 1004730"/>
                <a:gd name="connsiteX12" fmla="*/ 198730 w 920053"/>
                <a:gd name="connsiteY12" fmla="*/ 195274 h 1004730"/>
                <a:gd name="connsiteX13" fmla="*/ 244344 w 920053"/>
                <a:gd name="connsiteY13" fmla="*/ 151449 h 1004730"/>
                <a:gd name="connsiteX14" fmla="*/ 266231 w 920053"/>
                <a:gd name="connsiteY14" fmla="*/ 153143 h 1004730"/>
                <a:gd name="connsiteX15" fmla="*/ 312494 w 920053"/>
                <a:gd name="connsiteY15" fmla="*/ 105462 h 1004730"/>
                <a:gd name="connsiteX16" fmla="*/ 341557 w 920053"/>
                <a:gd name="connsiteY16" fmla="*/ 109895 h 1004730"/>
                <a:gd name="connsiteX17" fmla="*/ 385800 w 920053"/>
                <a:gd name="connsiteY17" fmla="*/ 71512 h 1004730"/>
                <a:gd name="connsiteX18" fmla="*/ 412014 w 920053"/>
                <a:gd name="connsiteY18" fmla="*/ 74863 h 1004730"/>
                <a:gd name="connsiteX19" fmla="*/ 450019 w 920053"/>
                <a:gd name="connsiteY19" fmla="*/ 49743 h 1004730"/>
                <a:gd name="connsiteX20" fmla="*/ 481282 w 920053"/>
                <a:gd name="connsiteY20" fmla="*/ 55113 h 1004730"/>
                <a:gd name="connsiteX21" fmla="*/ 504179 w 920053"/>
                <a:gd name="connsiteY21" fmla="*/ 45887 h 1004730"/>
                <a:gd name="connsiteX22" fmla="*/ 550009 w 920053"/>
                <a:gd name="connsiteY22" fmla="*/ 62466 h 1004730"/>
                <a:gd name="connsiteX23" fmla="*/ 589961 w 920053"/>
                <a:gd name="connsiteY23" fmla="*/ 33994 h 1004730"/>
                <a:gd name="connsiteX24" fmla="*/ 636837 w 920053"/>
                <a:gd name="connsiteY24" fmla="*/ 51545 h 1004730"/>
                <a:gd name="connsiteX25" fmla="*/ 670515 w 920053"/>
                <a:gd name="connsiteY25" fmla="*/ 32444 h 1004730"/>
                <a:gd name="connsiteX26" fmla="*/ 707294 w 920053"/>
                <a:gd name="connsiteY26" fmla="*/ 41310 h 1004730"/>
                <a:gd name="connsiteX27" fmla="*/ 752403 w 920053"/>
                <a:gd name="connsiteY27" fmla="*/ 512 h 1004730"/>
                <a:gd name="connsiteX28" fmla="*/ 809771 w 920053"/>
                <a:gd name="connsiteY28" fmla="*/ 35435 h 1004730"/>
                <a:gd name="connsiteX29" fmla="*/ 853474 w 920053"/>
                <a:gd name="connsiteY29" fmla="*/ 82900 h 1004730"/>
                <a:gd name="connsiteX30" fmla="*/ 852681 w 920053"/>
                <a:gd name="connsiteY30" fmla="*/ 101317 h 1004730"/>
                <a:gd name="connsiteX31" fmla="*/ 899087 w 920053"/>
                <a:gd name="connsiteY31" fmla="*/ 149287 h 1004730"/>
                <a:gd name="connsiteX32" fmla="*/ 892236 w 920053"/>
                <a:gd name="connsiteY32" fmla="*/ 184534 h 1004730"/>
                <a:gd name="connsiteX33" fmla="*/ 919568 w 920053"/>
                <a:gd name="connsiteY33" fmla="*/ 225980 h 1004730"/>
                <a:gd name="connsiteX34" fmla="*/ 873089 w 920053"/>
                <a:gd name="connsiteY34" fmla="*/ 289123 h 1004730"/>
                <a:gd name="connsiteX35" fmla="*/ 859712 w 920053"/>
                <a:gd name="connsiteY35" fmla="*/ 289087 h 1004730"/>
                <a:gd name="connsiteX36" fmla="*/ 813017 w 920053"/>
                <a:gd name="connsiteY36" fmla="*/ 346788 h 1004730"/>
                <a:gd name="connsiteX37" fmla="*/ 781069 w 920053"/>
                <a:gd name="connsiteY37" fmla="*/ 341093 h 1004730"/>
                <a:gd name="connsiteX38" fmla="*/ 738557 w 920053"/>
                <a:gd name="connsiteY38" fmla="*/ 374971 h 1004730"/>
                <a:gd name="connsiteX39" fmla="*/ 695323 w 920053"/>
                <a:gd name="connsiteY39" fmla="*/ 360879 h 1004730"/>
                <a:gd name="connsiteX40" fmla="*/ 651260 w 920053"/>
                <a:gd name="connsiteY40" fmla="*/ 399010 h 1004730"/>
                <a:gd name="connsiteX41" fmla="*/ 610226 w 920053"/>
                <a:gd name="connsiteY41" fmla="*/ 387117 h 1004730"/>
                <a:gd name="connsiteX42" fmla="*/ 588591 w 920053"/>
                <a:gd name="connsiteY42" fmla="*/ 395334 h 1004730"/>
                <a:gd name="connsiteX43" fmla="*/ 539335 w 920053"/>
                <a:gd name="connsiteY43" fmla="*/ 374755 h 1004730"/>
                <a:gd name="connsiteX44" fmla="*/ 496462 w 920053"/>
                <a:gd name="connsiteY44" fmla="*/ 409534 h 1004730"/>
                <a:gd name="connsiteX45" fmla="*/ 490080 w 920053"/>
                <a:gd name="connsiteY45" fmla="*/ 409714 h 1004730"/>
                <a:gd name="connsiteX46" fmla="*/ 482292 w 920053"/>
                <a:gd name="connsiteY46" fmla="*/ 426941 h 1004730"/>
                <a:gd name="connsiteX47" fmla="*/ 499563 w 920053"/>
                <a:gd name="connsiteY47" fmla="*/ 460711 h 1004730"/>
                <a:gd name="connsiteX48" fmla="*/ 498626 w 920053"/>
                <a:gd name="connsiteY48" fmla="*/ 479993 h 1004730"/>
                <a:gd name="connsiteX49" fmla="*/ 532989 w 920053"/>
                <a:gd name="connsiteY49" fmla="*/ 524719 h 1004730"/>
                <a:gd name="connsiteX50" fmla="*/ 529167 w 920053"/>
                <a:gd name="connsiteY50" fmla="*/ 553371 h 1004730"/>
                <a:gd name="connsiteX51" fmla="*/ 547845 w 920053"/>
                <a:gd name="connsiteY51" fmla="*/ 588402 h 1004730"/>
                <a:gd name="connsiteX52" fmla="*/ 532845 w 920053"/>
                <a:gd name="connsiteY52" fmla="*/ 634822 h 1004730"/>
                <a:gd name="connsiteX53" fmla="*/ 537929 w 920053"/>
                <a:gd name="connsiteY53" fmla="*/ 650247 h 1004730"/>
                <a:gd name="connsiteX54" fmla="*/ 512869 w 920053"/>
                <a:gd name="connsiteY54" fmla="*/ 695730 h 1004730"/>
                <a:gd name="connsiteX55" fmla="*/ 517665 w 920053"/>
                <a:gd name="connsiteY55" fmla="*/ 709678 h 1004730"/>
                <a:gd name="connsiteX56" fmla="*/ 487556 w 920053"/>
                <a:gd name="connsiteY56" fmla="*/ 750403 h 1004730"/>
                <a:gd name="connsiteX57" fmla="*/ 480020 w 920053"/>
                <a:gd name="connsiteY57" fmla="*/ 750547 h 1004730"/>
                <a:gd name="connsiteX58" fmla="*/ 457556 w 920053"/>
                <a:gd name="connsiteY58" fmla="*/ 763702 h 1004730"/>
                <a:gd name="connsiteX59" fmla="*/ 418252 w 920053"/>
                <a:gd name="connsiteY59" fmla="*/ 732527 h 1004730"/>
                <a:gd name="connsiteX60" fmla="*/ 296232 w 920053"/>
                <a:gd name="connsiteY60" fmla="*/ 736996 h 1004730"/>
                <a:gd name="connsiteX61" fmla="*/ 369213 w 920053"/>
                <a:gd name="connsiteY61" fmla="*/ 830845 h 1004730"/>
                <a:gd name="connsiteX62" fmla="*/ 367374 w 920053"/>
                <a:gd name="connsiteY62" fmla="*/ 847712 h 1004730"/>
                <a:gd name="connsiteX63" fmla="*/ 391064 w 920053"/>
                <a:gd name="connsiteY63" fmla="*/ 877157 h 1004730"/>
                <a:gd name="connsiteX64" fmla="*/ 386737 w 920053"/>
                <a:gd name="connsiteY64" fmla="*/ 899682 h 1004730"/>
                <a:gd name="connsiteX65" fmla="*/ 396653 w 920053"/>
                <a:gd name="connsiteY65" fmla="*/ 920297 h 1004730"/>
                <a:gd name="connsiteX66" fmla="*/ 391605 w 920053"/>
                <a:gd name="connsiteY66" fmla="*/ 944048 h 1004730"/>
                <a:gd name="connsiteX67" fmla="*/ 400440 w 920053"/>
                <a:gd name="connsiteY67" fmla="*/ 963654 h 1004730"/>
                <a:gd name="connsiteX68" fmla="*/ 370475 w 920053"/>
                <a:gd name="connsiteY68" fmla="*/ 1004379 h 1004730"/>
                <a:gd name="connsiteX69" fmla="*/ 322410 w 920053"/>
                <a:gd name="connsiteY69" fmla="*/ 974069 h 1004730"/>
                <a:gd name="connsiteX70" fmla="*/ 295222 w 920053"/>
                <a:gd name="connsiteY70" fmla="*/ 981890 h 1004730"/>
                <a:gd name="connsiteX71" fmla="*/ 235005 w 920053"/>
                <a:gd name="connsiteY71" fmla="*/ 936768 h 1004730"/>
                <a:gd name="connsiteX72" fmla="*/ 221159 w 920053"/>
                <a:gd name="connsiteY72" fmla="*/ 940948 h 1004730"/>
                <a:gd name="connsiteX73" fmla="*/ 160184 w 920053"/>
                <a:gd name="connsiteY73" fmla="*/ 892871 h 1004730"/>
                <a:gd name="connsiteX74" fmla="*/ 122504 w 920053"/>
                <a:gd name="connsiteY74" fmla="*/ 846775 h 1004730"/>
                <a:gd name="connsiteX75" fmla="*/ 122756 w 920053"/>
                <a:gd name="connsiteY75" fmla="*/ 831386 h 1004730"/>
                <a:gd name="connsiteX76" fmla="*/ 77287 w 920053"/>
                <a:gd name="connsiteY76" fmla="*/ 783632 h 1004730"/>
                <a:gd name="connsiteX77" fmla="*/ 81578 w 920053"/>
                <a:gd name="connsiteY77" fmla="*/ 753467 h 1004730"/>
                <a:gd name="connsiteX78" fmla="*/ 44474 w 920053"/>
                <a:gd name="connsiteY78" fmla="*/ 707659 h 1004730"/>
                <a:gd name="connsiteX79" fmla="*/ 48188 w 920053"/>
                <a:gd name="connsiteY79" fmla="*/ 679404 h 1004730"/>
                <a:gd name="connsiteX80" fmla="*/ 25291 w 920053"/>
                <a:gd name="connsiteY80" fmla="*/ 640841 h 1004730"/>
                <a:gd name="connsiteX81" fmla="*/ 33873 w 920053"/>
                <a:gd name="connsiteY81" fmla="*/ 602674 h 100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920053" h="1004730">
                  <a:moveTo>
                    <a:pt x="33873" y="602674"/>
                  </a:moveTo>
                  <a:cubicBezTo>
                    <a:pt x="16493" y="595358"/>
                    <a:pt x="3223" y="578995"/>
                    <a:pt x="483" y="558380"/>
                  </a:cubicBezTo>
                  <a:cubicBezTo>
                    <a:pt x="-2402" y="536071"/>
                    <a:pt x="7875" y="515204"/>
                    <a:pt x="24966" y="503851"/>
                  </a:cubicBezTo>
                  <a:cubicBezTo>
                    <a:pt x="17466" y="495526"/>
                    <a:pt x="12202" y="484894"/>
                    <a:pt x="10615" y="472893"/>
                  </a:cubicBezTo>
                  <a:cubicBezTo>
                    <a:pt x="7550" y="449034"/>
                    <a:pt x="19341" y="426941"/>
                    <a:pt x="38596" y="416093"/>
                  </a:cubicBezTo>
                  <a:cubicBezTo>
                    <a:pt x="34414" y="409354"/>
                    <a:pt x="31421" y="401749"/>
                    <a:pt x="30339" y="393280"/>
                  </a:cubicBezTo>
                  <a:cubicBezTo>
                    <a:pt x="26409" y="362537"/>
                    <a:pt x="47250" y="334282"/>
                    <a:pt x="76818" y="330137"/>
                  </a:cubicBezTo>
                  <a:cubicBezTo>
                    <a:pt x="76962" y="330101"/>
                    <a:pt x="77106" y="330137"/>
                    <a:pt x="77215" y="330137"/>
                  </a:cubicBezTo>
                  <a:cubicBezTo>
                    <a:pt x="75267" y="300800"/>
                    <a:pt x="95352" y="274527"/>
                    <a:pt x="123874" y="270598"/>
                  </a:cubicBezTo>
                  <a:cubicBezTo>
                    <a:pt x="129355" y="269842"/>
                    <a:pt x="134655" y="270238"/>
                    <a:pt x="139884" y="271139"/>
                  </a:cubicBezTo>
                  <a:cubicBezTo>
                    <a:pt x="138225" y="266922"/>
                    <a:pt x="136927" y="262561"/>
                    <a:pt x="136278" y="257876"/>
                  </a:cubicBezTo>
                  <a:cubicBezTo>
                    <a:pt x="132347" y="227170"/>
                    <a:pt x="153225" y="198842"/>
                    <a:pt x="182829" y="194770"/>
                  </a:cubicBezTo>
                  <a:cubicBezTo>
                    <a:pt x="188310" y="194049"/>
                    <a:pt x="193574" y="194373"/>
                    <a:pt x="198730" y="195274"/>
                  </a:cubicBezTo>
                  <a:cubicBezTo>
                    <a:pt x="203418" y="172749"/>
                    <a:pt x="221086" y="154693"/>
                    <a:pt x="244344" y="151449"/>
                  </a:cubicBezTo>
                  <a:cubicBezTo>
                    <a:pt x="251916" y="150440"/>
                    <a:pt x="259344" y="151089"/>
                    <a:pt x="266231" y="153143"/>
                  </a:cubicBezTo>
                  <a:cubicBezTo>
                    <a:pt x="269621" y="128924"/>
                    <a:pt x="287938" y="108849"/>
                    <a:pt x="312494" y="105462"/>
                  </a:cubicBezTo>
                  <a:cubicBezTo>
                    <a:pt x="322734" y="104020"/>
                    <a:pt x="332722" y="105822"/>
                    <a:pt x="341557" y="109895"/>
                  </a:cubicBezTo>
                  <a:cubicBezTo>
                    <a:pt x="347795" y="89964"/>
                    <a:pt x="364381" y="74431"/>
                    <a:pt x="385800" y="71512"/>
                  </a:cubicBezTo>
                  <a:cubicBezTo>
                    <a:pt x="394959" y="70250"/>
                    <a:pt x="403829" y="71656"/>
                    <a:pt x="412014" y="74863"/>
                  </a:cubicBezTo>
                  <a:cubicBezTo>
                    <a:pt x="420344" y="61745"/>
                    <a:pt x="433757" y="52050"/>
                    <a:pt x="450019" y="49743"/>
                  </a:cubicBezTo>
                  <a:cubicBezTo>
                    <a:pt x="461125" y="48266"/>
                    <a:pt x="471943" y="50320"/>
                    <a:pt x="481282" y="55113"/>
                  </a:cubicBezTo>
                  <a:cubicBezTo>
                    <a:pt x="487989" y="50464"/>
                    <a:pt x="495669" y="47076"/>
                    <a:pt x="504179" y="45887"/>
                  </a:cubicBezTo>
                  <a:cubicBezTo>
                    <a:pt x="521811" y="43472"/>
                    <a:pt x="538434" y="50248"/>
                    <a:pt x="550009" y="62466"/>
                  </a:cubicBezTo>
                  <a:cubicBezTo>
                    <a:pt x="557978" y="47509"/>
                    <a:pt x="572365" y="36480"/>
                    <a:pt x="589961" y="33994"/>
                  </a:cubicBezTo>
                  <a:cubicBezTo>
                    <a:pt x="608098" y="31507"/>
                    <a:pt x="625298" y="38679"/>
                    <a:pt x="636837" y="51545"/>
                  </a:cubicBezTo>
                  <a:cubicBezTo>
                    <a:pt x="645166" y="41526"/>
                    <a:pt x="656813" y="34354"/>
                    <a:pt x="670515" y="32444"/>
                  </a:cubicBezTo>
                  <a:cubicBezTo>
                    <a:pt x="683929" y="30606"/>
                    <a:pt x="696729" y="34210"/>
                    <a:pt x="707294" y="41310"/>
                  </a:cubicBezTo>
                  <a:cubicBezTo>
                    <a:pt x="712847" y="20226"/>
                    <a:pt x="730155" y="3576"/>
                    <a:pt x="752403" y="512"/>
                  </a:cubicBezTo>
                  <a:cubicBezTo>
                    <a:pt x="777571" y="-3020"/>
                    <a:pt x="800793" y="12045"/>
                    <a:pt x="809771" y="35435"/>
                  </a:cubicBezTo>
                  <a:cubicBezTo>
                    <a:pt x="832091" y="39796"/>
                    <a:pt x="850265" y="58285"/>
                    <a:pt x="853474" y="82900"/>
                  </a:cubicBezTo>
                  <a:cubicBezTo>
                    <a:pt x="854267" y="89244"/>
                    <a:pt x="853798" y="95370"/>
                    <a:pt x="852681" y="101317"/>
                  </a:cubicBezTo>
                  <a:cubicBezTo>
                    <a:pt x="876226" y="104633"/>
                    <a:pt x="895806" y="123662"/>
                    <a:pt x="899087" y="149287"/>
                  </a:cubicBezTo>
                  <a:cubicBezTo>
                    <a:pt x="900710" y="162009"/>
                    <a:pt x="897933" y="174191"/>
                    <a:pt x="892236" y="184534"/>
                  </a:cubicBezTo>
                  <a:cubicBezTo>
                    <a:pt x="906623" y="192895"/>
                    <a:pt x="917225" y="207708"/>
                    <a:pt x="919568" y="225980"/>
                  </a:cubicBezTo>
                  <a:cubicBezTo>
                    <a:pt x="923535" y="256687"/>
                    <a:pt x="902729" y="284978"/>
                    <a:pt x="873089" y="289123"/>
                  </a:cubicBezTo>
                  <a:cubicBezTo>
                    <a:pt x="868510" y="289736"/>
                    <a:pt x="864039" y="289628"/>
                    <a:pt x="859712" y="289087"/>
                  </a:cubicBezTo>
                  <a:cubicBezTo>
                    <a:pt x="860722" y="317667"/>
                    <a:pt x="840962" y="342931"/>
                    <a:pt x="813017" y="346788"/>
                  </a:cubicBezTo>
                  <a:cubicBezTo>
                    <a:pt x="801622" y="348373"/>
                    <a:pt x="790661" y="346103"/>
                    <a:pt x="781069" y="341093"/>
                  </a:cubicBezTo>
                  <a:cubicBezTo>
                    <a:pt x="773894" y="358753"/>
                    <a:pt x="758280" y="372268"/>
                    <a:pt x="738557" y="374971"/>
                  </a:cubicBezTo>
                  <a:cubicBezTo>
                    <a:pt x="722222" y="377242"/>
                    <a:pt x="706789" y="371547"/>
                    <a:pt x="695323" y="360879"/>
                  </a:cubicBezTo>
                  <a:cubicBezTo>
                    <a:pt x="689013" y="380666"/>
                    <a:pt x="672498" y="396019"/>
                    <a:pt x="651260" y="399010"/>
                  </a:cubicBezTo>
                  <a:cubicBezTo>
                    <a:pt x="635971" y="401100"/>
                    <a:pt x="621404" y="396307"/>
                    <a:pt x="610226" y="387117"/>
                  </a:cubicBezTo>
                  <a:cubicBezTo>
                    <a:pt x="603843" y="391225"/>
                    <a:pt x="596596" y="394253"/>
                    <a:pt x="588591" y="395334"/>
                  </a:cubicBezTo>
                  <a:cubicBezTo>
                    <a:pt x="569119" y="398073"/>
                    <a:pt x="550838" y="389567"/>
                    <a:pt x="539335" y="374755"/>
                  </a:cubicBezTo>
                  <a:cubicBezTo>
                    <a:pt x="532232" y="392883"/>
                    <a:pt x="516511" y="406687"/>
                    <a:pt x="496462" y="409534"/>
                  </a:cubicBezTo>
                  <a:cubicBezTo>
                    <a:pt x="494335" y="409822"/>
                    <a:pt x="492207" y="409678"/>
                    <a:pt x="490080" y="409714"/>
                  </a:cubicBezTo>
                  <a:cubicBezTo>
                    <a:pt x="488457" y="415985"/>
                    <a:pt x="485717" y="421715"/>
                    <a:pt x="482292" y="426941"/>
                  </a:cubicBezTo>
                  <a:cubicBezTo>
                    <a:pt x="491378" y="435483"/>
                    <a:pt x="497797" y="447160"/>
                    <a:pt x="499563" y="460711"/>
                  </a:cubicBezTo>
                  <a:cubicBezTo>
                    <a:pt x="500429" y="467342"/>
                    <a:pt x="499960" y="473758"/>
                    <a:pt x="498626" y="479993"/>
                  </a:cubicBezTo>
                  <a:cubicBezTo>
                    <a:pt x="516511" y="487057"/>
                    <a:pt x="530249" y="503635"/>
                    <a:pt x="532989" y="524719"/>
                  </a:cubicBezTo>
                  <a:cubicBezTo>
                    <a:pt x="534287" y="534810"/>
                    <a:pt x="532701" y="544577"/>
                    <a:pt x="529167" y="553371"/>
                  </a:cubicBezTo>
                  <a:cubicBezTo>
                    <a:pt x="538939" y="562020"/>
                    <a:pt x="546006" y="574166"/>
                    <a:pt x="547845" y="588402"/>
                  </a:cubicBezTo>
                  <a:cubicBezTo>
                    <a:pt x="550117" y="606206"/>
                    <a:pt x="544023" y="622856"/>
                    <a:pt x="532845" y="634822"/>
                  </a:cubicBezTo>
                  <a:cubicBezTo>
                    <a:pt x="535405" y="639399"/>
                    <a:pt x="537208" y="644589"/>
                    <a:pt x="537929" y="650247"/>
                  </a:cubicBezTo>
                  <a:cubicBezTo>
                    <a:pt x="540453" y="669997"/>
                    <a:pt x="529672" y="688198"/>
                    <a:pt x="512869" y="695730"/>
                  </a:cubicBezTo>
                  <a:cubicBezTo>
                    <a:pt x="515285" y="699875"/>
                    <a:pt x="516943" y="704560"/>
                    <a:pt x="517665" y="709678"/>
                  </a:cubicBezTo>
                  <a:cubicBezTo>
                    <a:pt x="520189" y="729464"/>
                    <a:pt x="506775" y="747736"/>
                    <a:pt x="487556" y="750403"/>
                  </a:cubicBezTo>
                  <a:cubicBezTo>
                    <a:pt x="485032" y="750728"/>
                    <a:pt x="482436" y="750764"/>
                    <a:pt x="480020" y="750547"/>
                  </a:cubicBezTo>
                  <a:cubicBezTo>
                    <a:pt x="474575" y="757467"/>
                    <a:pt x="466787" y="762441"/>
                    <a:pt x="457556" y="763702"/>
                  </a:cubicBezTo>
                  <a:cubicBezTo>
                    <a:pt x="438409" y="766405"/>
                    <a:pt x="416990" y="752530"/>
                    <a:pt x="418252" y="732527"/>
                  </a:cubicBezTo>
                  <a:cubicBezTo>
                    <a:pt x="421173" y="685927"/>
                    <a:pt x="312386" y="648193"/>
                    <a:pt x="296232" y="736996"/>
                  </a:cubicBezTo>
                  <a:cubicBezTo>
                    <a:pt x="283611" y="806266"/>
                    <a:pt x="331569" y="828539"/>
                    <a:pt x="369213" y="830845"/>
                  </a:cubicBezTo>
                  <a:cubicBezTo>
                    <a:pt x="374910" y="831206"/>
                    <a:pt x="369177" y="842414"/>
                    <a:pt x="367374" y="847712"/>
                  </a:cubicBezTo>
                  <a:cubicBezTo>
                    <a:pt x="379634" y="851929"/>
                    <a:pt x="389226" y="862993"/>
                    <a:pt x="391064" y="877157"/>
                  </a:cubicBezTo>
                  <a:cubicBezTo>
                    <a:pt x="392110" y="885302"/>
                    <a:pt x="390415" y="893087"/>
                    <a:pt x="386737" y="899682"/>
                  </a:cubicBezTo>
                  <a:cubicBezTo>
                    <a:pt x="391930" y="905088"/>
                    <a:pt x="395608" y="912116"/>
                    <a:pt x="396653" y="920297"/>
                  </a:cubicBezTo>
                  <a:cubicBezTo>
                    <a:pt x="397699" y="928911"/>
                    <a:pt x="395752" y="937164"/>
                    <a:pt x="391605" y="944048"/>
                  </a:cubicBezTo>
                  <a:cubicBezTo>
                    <a:pt x="396257" y="949310"/>
                    <a:pt x="399502" y="956049"/>
                    <a:pt x="400440" y="963654"/>
                  </a:cubicBezTo>
                  <a:cubicBezTo>
                    <a:pt x="403036" y="983404"/>
                    <a:pt x="389550" y="1001712"/>
                    <a:pt x="370475" y="1004379"/>
                  </a:cubicBezTo>
                  <a:cubicBezTo>
                    <a:pt x="351256" y="1007082"/>
                    <a:pt x="325006" y="993928"/>
                    <a:pt x="322410" y="974069"/>
                  </a:cubicBezTo>
                  <a:cubicBezTo>
                    <a:pt x="321761" y="969024"/>
                    <a:pt x="310763" y="979764"/>
                    <a:pt x="295222" y="981890"/>
                  </a:cubicBezTo>
                  <a:cubicBezTo>
                    <a:pt x="266592" y="985855"/>
                    <a:pt x="240450" y="965780"/>
                    <a:pt x="235005" y="936768"/>
                  </a:cubicBezTo>
                  <a:cubicBezTo>
                    <a:pt x="230642" y="938714"/>
                    <a:pt x="226063" y="940336"/>
                    <a:pt x="221159" y="940948"/>
                  </a:cubicBezTo>
                  <a:cubicBezTo>
                    <a:pt x="191483" y="945093"/>
                    <a:pt x="164259" y="923577"/>
                    <a:pt x="160184" y="892871"/>
                  </a:cubicBezTo>
                  <a:cubicBezTo>
                    <a:pt x="140713" y="886600"/>
                    <a:pt x="125352" y="869192"/>
                    <a:pt x="122504" y="846775"/>
                  </a:cubicBezTo>
                  <a:cubicBezTo>
                    <a:pt x="121782" y="841585"/>
                    <a:pt x="122071" y="836431"/>
                    <a:pt x="122756" y="831386"/>
                  </a:cubicBezTo>
                  <a:cubicBezTo>
                    <a:pt x="99643" y="827674"/>
                    <a:pt x="80532" y="808861"/>
                    <a:pt x="77287" y="783632"/>
                  </a:cubicBezTo>
                  <a:cubicBezTo>
                    <a:pt x="75844" y="772928"/>
                    <a:pt x="77647" y="762585"/>
                    <a:pt x="81578" y="753467"/>
                  </a:cubicBezTo>
                  <a:cubicBezTo>
                    <a:pt x="62359" y="747015"/>
                    <a:pt x="47358" y="729788"/>
                    <a:pt x="44474" y="707659"/>
                  </a:cubicBezTo>
                  <a:cubicBezTo>
                    <a:pt x="43248" y="697640"/>
                    <a:pt x="44726" y="688125"/>
                    <a:pt x="48188" y="679404"/>
                  </a:cubicBezTo>
                  <a:cubicBezTo>
                    <a:pt x="36144" y="670754"/>
                    <a:pt x="27418" y="657131"/>
                    <a:pt x="25291" y="640841"/>
                  </a:cubicBezTo>
                  <a:cubicBezTo>
                    <a:pt x="23488" y="626893"/>
                    <a:pt x="27022" y="613594"/>
                    <a:pt x="33873" y="602674"/>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C0AB0C37-92C5-0FAF-2A97-84C94663F084}"/>
                </a:ext>
              </a:extLst>
            </p:cNvPr>
            <p:cNvSpPr/>
            <p:nvPr/>
          </p:nvSpPr>
          <p:spPr>
            <a:xfrm>
              <a:off x="2342476" y="-3080429"/>
              <a:ext cx="18080" cy="63753"/>
            </a:xfrm>
            <a:custGeom>
              <a:avLst/>
              <a:gdLst>
                <a:gd name="connsiteX0" fmla="*/ 8136 w 18080"/>
                <a:gd name="connsiteY0" fmla="*/ 63672 h 63753"/>
                <a:gd name="connsiteX1" fmla="*/ 8317 w 18080"/>
                <a:gd name="connsiteY1" fmla="*/ 31416 h 63753"/>
                <a:gd name="connsiteX2" fmla="*/ 17764 w 18080"/>
                <a:gd name="connsiteY2" fmla="*/ 97 h 63753"/>
                <a:gd name="connsiteX3" fmla="*/ 1033 w 18080"/>
                <a:gd name="connsiteY3" fmla="*/ 30010 h 63753"/>
                <a:gd name="connsiteX4" fmla="*/ 8136 w 18080"/>
                <a:gd name="connsiteY4" fmla="*/ 63672 h 63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80" h="63753">
                  <a:moveTo>
                    <a:pt x="8136" y="63672"/>
                  </a:moveTo>
                  <a:cubicBezTo>
                    <a:pt x="11742" y="62267"/>
                    <a:pt x="4242" y="48283"/>
                    <a:pt x="8317" y="31416"/>
                  </a:cubicBezTo>
                  <a:cubicBezTo>
                    <a:pt x="10696" y="14045"/>
                    <a:pt x="19891" y="1647"/>
                    <a:pt x="17764" y="97"/>
                  </a:cubicBezTo>
                  <a:cubicBezTo>
                    <a:pt x="16898" y="-1164"/>
                    <a:pt x="4062" y="9936"/>
                    <a:pt x="1033" y="30010"/>
                  </a:cubicBezTo>
                  <a:cubicBezTo>
                    <a:pt x="-3511" y="49797"/>
                    <a:pt x="8425" y="65006"/>
                    <a:pt x="8136" y="6367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03C3D4AE-8506-73A3-51CD-9433D4396B1F}"/>
                </a:ext>
              </a:extLst>
            </p:cNvPr>
            <p:cNvSpPr/>
            <p:nvPr/>
          </p:nvSpPr>
          <p:spPr>
            <a:xfrm>
              <a:off x="2396753" y="-3269545"/>
              <a:ext cx="43071" cy="60364"/>
            </a:xfrm>
            <a:custGeom>
              <a:avLst/>
              <a:gdLst>
                <a:gd name="connsiteX0" fmla="*/ 3402 w 43071"/>
                <a:gd name="connsiteY0" fmla="*/ 60261 h 60364"/>
                <a:gd name="connsiteX1" fmla="*/ 15446 w 43071"/>
                <a:gd name="connsiteY1" fmla="*/ 25986 h 60364"/>
                <a:gd name="connsiteX2" fmla="*/ 43030 w 43071"/>
                <a:gd name="connsiteY2" fmla="*/ 362 h 60364"/>
                <a:gd name="connsiteX3" fmla="*/ 9749 w 43071"/>
                <a:gd name="connsiteY3" fmla="*/ 21085 h 60364"/>
                <a:gd name="connsiteX4" fmla="*/ 3402 w 43071"/>
                <a:gd name="connsiteY4" fmla="*/ 60261 h 60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71" h="60364">
                  <a:moveTo>
                    <a:pt x="3402" y="60261"/>
                  </a:moveTo>
                  <a:cubicBezTo>
                    <a:pt x="6107" y="59792"/>
                    <a:pt x="1491" y="41736"/>
                    <a:pt x="15446" y="25986"/>
                  </a:cubicBezTo>
                  <a:cubicBezTo>
                    <a:pt x="28571" y="10525"/>
                    <a:pt x="43968" y="2308"/>
                    <a:pt x="43030" y="362"/>
                  </a:cubicBezTo>
                  <a:cubicBezTo>
                    <a:pt x="42525" y="-1512"/>
                    <a:pt x="24785" y="3677"/>
                    <a:pt x="9749" y="21085"/>
                  </a:cubicBezTo>
                  <a:cubicBezTo>
                    <a:pt x="-6550" y="39970"/>
                    <a:pt x="2249" y="62063"/>
                    <a:pt x="3402" y="602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B8564702-2DA0-60C9-C4A6-877B5159B704}"/>
                </a:ext>
              </a:extLst>
            </p:cNvPr>
            <p:cNvSpPr/>
            <p:nvPr/>
          </p:nvSpPr>
          <p:spPr>
            <a:xfrm>
              <a:off x="2451213" y="-3162754"/>
              <a:ext cx="36184" cy="59552"/>
            </a:xfrm>
            <a:custGeom>
              <a:avLst/>
              <a:gdLst>
                <a:gd name="connsiteX0" fmla="*/ 1155 w 36184"/>
                <a:gd name="connsiteY0" fmla="*/ 59428 h 59552"/>
                <a:gd name="connsiteX1" fmla="*/ 15506 w 36184"/>
                <a:gd name="connsiteY1" fmla="*/ 28398 h 59552"/>
                <a:gd name="connsiteX2" fmla="*/ 36059 w 36184"/>
                <a:gd name="connsiteY2" fmla="*/ 178 h 59552"/>
                <a:gd name="connsiteX3" fmla="*/ 9448 w 36184"/>
                <a:gd name="connsiteY3" fmla="*/ 24109 h 59552"/>
                <a:gd name="connsiteX4" fmla="*/ 1155 w 36184"/>
                <a:gd name="connsiteY4" fmla="*/ 59428 h 59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84" h="59552">
                  <a:moveTo>
                    <a:pt x="1155" y="59428"/>
                  </a:moveTo>
                  <a:cubicBezTo>
                    <a:pt x="5518" y="59356"/>
                    <a:pt x="2633" y="43030"/>
                    <a:pt x="15506" y="28398"/>
                  </a:cubicBezTo>
                  <a:cubicBezTo>
                    <a:pt x="25674" y="12612"/>
                    <a:pt x="37537" y="2016"/>
                    <a:pt x="36059" y="178"/>
                  </a:cubicBezTo>
                  <a:cubicBezTo>
                    <a:pt x="35121" y="-1336"/>
                    <a:pt x="20734" y="6810"/>
                    <a:pt x="9448" y="24109"/>
                  </a:cubicBezTo>
                  <a:cubicBezTo>
                    <a:pt x="-4651" y="40003"/>
                    <a:pt x="1227" y="61375"/>
                    <a:pt x="1155" y="5942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536BCF51-F699-AF33-61FC-73F9324D7F76}"/>
                </a:ext>
              </a:extLst>
            </p:cNvPr>
            <p:cNvSpPr/>
            <p:nvPr/>
          </p:nvSpPr>
          <p:spPr>
            <a:xfrm>
              <a:off x="2512695" y="-3054215"/>
              <a:ext cx="58588" cy="39484"/>
            </a:xfrm>
            <a:custGeom>
              <a:avLst/>
              <a:gdLst>
                <a:gd name="connsiteX0" fmla="*/ 70 w 58588"/>
                <a:gd name="connsiteY0" fmla="*/ 35044 h 39484"/>
                <a:gd name="connsiteX1" fmla="*/ 37535 w 58588"/>
                <a:gd name="connsiteY1" fmla="*/ 32809 h 39484"/>
                <a:gd name="connsiteX2" fmla="*/ 58196 w 58588"/>
                <a:gd name="connsiteY2" fmla="*/ 48 h 39484"/>
                <a:gd name="connsiteX3" fmla="*/ 33460 w 58588"/>
                <a:gd name="connsiteY3" fmla="*/ 26430 h 39484"/>
                <a:gd name="connsiteX4" fmla="*/ 70 w 58588"/>
                <a:gd name="connsiteY4" fmla="*/ 35044 h 39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588" h="39484">
                  <a:moveTo>
                    <a:pt x="70" y="35044"/>
                  </a:moveTo>
                  <a:cubicBezTo>
                    <a:pt x="-1300" y="35909"/>
                    <a:pt x="17630" y="45856"/>
                    <a:pt x="37535" y="32809"/>
                  </a:cubicBezTo>
                  <a:cubicBezTo>
                    <a:pt x="55780" y="19258"/>
                    <a:pt x="60035" y="337"/>
                    <a:pt x="58196" y="48"/>
                  </a:cubicBezTo>
                  <a:cubicBezTo>
                    <a:pt x="56249" y="-997"/>
                    <a:pt x="49037" y="15113"/>
                    <a:pt x="33460" y="26430"/>
                  </a:cubicBezTo>
                  <a:cubicBezTo>
                    <a:pt x="17414" y="37314"/>
                    <a:pt x="647" y="32160"/>
                    <a:pt x="70" y="3504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58077C5B-4AAF-D461-CB80-1C211B052ADB}"/>
                </a:ext>
              </a:extLst>
            </p:cNvPr>
            <p:cNvSpPr/>
            <p:nvPr/>
          </p:nvSpPr>
          <p:spPr>
            <a:xfrm>
              <a:off x="2659336" y="-2979753"/>
              <a:ext cx="17737" cy="47038"/>
            </a:xfrm>
            <a:custGeom>
              <a:avLst/>
              <a:gdLst>
                <a:gd name="connsiteX0" fmla="*/ 114 w 17737"/>
                <a:gd name="connsiteY0" fmla="*/ 46610 h 47038"/>
                <a:gd name="connsiteX1" fmla="*/ 16737 w 17737"/>
                <a:gd name="connsiteY1" fmla="*/ 26571 h 47038"/>
                <a:gd name="connsiteX2" fmla="*/ 14069 w 17737"/>
                <a:gd name="connsiteY2" fmla="*/ 10 h 47038"/>
                <a:gd name="connsiteX3" fmla="*/ 9525 w 17737"/>
                <a:gd name="connsiteY3" fmla="*/ 25058 h 47038"/>
                <a:gd name="connsiteX4" fmla="*/ 114 w 17737"/>
                <a:gd name="connsiteY4" fmla="*/ 46610 h 47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 h="47038">
                  <a:moveTo>
                    <a:pt x="114" y="46610"/>
                  </a:moveTo>
                  <a:cubicBezTo>
                    <a:pt x="-1581" y="48700"/>
                    <a:pt x="16160" y="43330"/>
                    <a:pt x="16737" y="26571"/>
                  </a:cubicBezTo>
                  <a:cubicBezTo>
                    <a:pt x="19441" y="11434"/>
                    <a:pt x="16016" y="-387"/>
                    <a:pt x="14069" y="10"/>
                  </a:cubicBezTo>
                  <a:cubicBezTo>
                    <a:pt x="11977" y="190"/>
                    <a:pt x="11941" y="11975"/>
                    <a:pt x="9525" y="25058"/>
                  </a:cubicBezTo>
                  <a:cubicBezTo>
                    <a:pt x="8588" y="39510"/>
                    <a:pt x="-968" y="42898"/>
                    <a:pt x="114" y="466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413AFAC8-5749-0367-4C54-23889F6B0144}"/>
                </a:ext>
              </a:extLst>
            </p:cNvPr>
            <p:cNvSpPr/>
            <p:nvPr/>
          </p:nvSpPr>
          <p:spPr>
            <a:xfrm>
              <a:off x="2921634" y="-3298432"/>
              <a:ext cx="48016" cy="34095"/>
            </a:xfrm>
            <a:custGeom>
              <a:avLst/>
              <a:gdLst>
                <a:gd name="connsiteX0" fmla="*/ 103 w 48016"/>
                <a:gd name="connsiteY0" fmla="*/ 29501 h 34095"/>
                <a:gd name="connsiteX1" fmla="*/ 31437 w 48016"/>
                <a:gd name="connsiteY1" fmla="*/ 28095 h 34095"/>
                <a:gd name="connsiteX2" fmla="*/ 47555 w 48016"/>
                <a:gd name="connsiteY2" fmla="*/ 56 h 34095"/>
                <a:gd name="connsiteX3" fmla="*/ 27110 w 48016"/>
                <a:gd name="connsiteY3" fmla="*/ 21932 h 34095"/>
                <a:gd name="connsiteX4" fmla="*/ 103 w 48016"/>
                <a:gd name="connsiteY4" fmla="*/ 29501 h 340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016" h="34095">
                  <a:moveTo>
                    <a:pt x="103" y="29501"/>
                  </a:moveTo>
                  <a:cubicBezTo>
                    <a:pt x="-1448" y="30510"/>
                    <a:pt x="14779" y="40133"/>
                    <a:pt x="31437" y="28095"/>
                  </a:cubicBezTo>
                  <a:cubicBezTo>
                    <a:pt x="46077" y="15986"/>
                    <a:pt x="49394" y="452"/>
                    <a:pt x="47555" y="56"/>
                  </a:cubicBezTo>
                  <a:cubicBezTo>
                    <a:pt x="45608" y="-953"/>
                    <a:pt x="39262" y="11949"/>
                    <a:pt x="27110" y="21932"/>
                  </a:cubicBezTo>
                  <a:cubicBezTo>
                    <a:pt x="14418" y="31411"/>
                    <a:pt x="788" y="26798"/>
                    <a:pt x="103" y="2950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AF2D41BC-FB01-226A-1B42-C6A2DE698BB8}"/>
                </a:ext>
              </a:extLst>
            </p:cNvPr>
            <p:cNvSpPr/>
            <p:nvPr/>
          </p:nvSpPr>
          <p:spPr>
            <a:xfrm>
              <a:off x="2754642" y="-3253613"/>
              <a:ext cx="58756" cy="58519"/>
            </a:xfrm>
            <a:custGeom>
              <a:avLst/>
              <a:gdLst>
                <a:gd name="connsiteX0" fmla="*/ 145 w 58756"/>
                <a:gd name="connsiteY0" fmla="*/ 55753 h 58519"/>
                <a:gd name="connsiteX1" fmla="*/ 39485 w 58756"/>
                <a:gd name="connsiteY1" fmla="*/ 40508 h 58519"/>
                <a:gd name="connsiteX2" fmla="*/ 58451 w 58756"/>
                <a:gd name="connsiteY2" fmla="*/ 35 h 58519"/>
                <a:gd name="connsiteX3" fmla="*/ 33788 w 58756"/>
                <a:gd name="connsiteY3" fmla="*/ 35535 h 58519"/>
                <a:gd name="connsiteX4" fmla="*/ 145 w 58756"/>
                <a:gd name="connsiteY4" fmla="*/ 55753 h 58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756" h="58519">
                  <a:moveTo>
                    <a:pt x="145" y="55753"/>
                  </a:moveTo>
                  <a:cubicBezTo>
                    <a:pt x="-2199" y="58600"/>
                    <a:pt x="24376" y="64475"/>
                    <a:pt x="39485" y="40508"/>
                  </a:cubicBezTo>
                  <a:cubicBezTo>
                    <a:pt x="54918" y="20578"/>
                    <a:pt x="60146" y="684"/>
                    <a:pt x="58451" y="35"/>
                  </a:cubicBezTo>
                  <a:cubicBezTo>
                    <a:pt x="56468" y="-902"/>
                    <a:pt x="48139" y="17226"/>
                    <a:pt x="33788" y="35535"/>
                  </a:cubicBezTo>
                  <a:cubicBezTo>
                    <a:pt x="19797" y="57051"/>
                    <a:pt x="975" y="54023"/>
                    <a:pt x="145" y="5575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C9AA42DE-5C19-CFC7-1B78-383E39ABFF4B}"/>
                </a:ext>
              </a:extLst>
            </p:cNvPr>
            <p:cNvSpPr/>
            <p:nvPr/>
          </p:nvSpPr>
          <p:spPr>
            <a:xfrm>
              <a:off x="2687682" y="-3416429"/>
              <a:ext cx="55568" cy="41477"/>
            </a:xfrm>
            <a:custGeom>
              <a:avLst/>
              <a:gdLst>
                <a:gd name="connsiteX0" fmla="*/ 2634 w 55568"/>
                <a:gd name="connsiteY0" fmla="*/ 41179 h 41477"/>
                <a:gd name="connsiteX1" fmla="*/ 20446 w 55568"/>
                <a:gd name="connsiteY1" fmla="*/ 13103 h 41477"/>
                <a:gd name="connsiteX2" fmla="*/ 55567 w 55568"/>
                <a:gd name="connsiteY2" fmla="*/ 2039 h 41477"/>
                <a:gd name="connsiteX3" fmla="*/ 17201 w 55568"/>
                <a:gd name="connsiteY3" fmla="*/ 6219 h 41477"/>
                <a:gd name="connsiteX4" fmla="*/ 2634 w 55568"/>
                <a:gd name="connsiteY4" fmla="*/ 41179 h 41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68" h="41477">
                  <a:moveTo>
                    <a:pt x="2634" y="41179"/>
                  </a:moveTo>
                  <a:cubicBezTo>
                    <a:pt x="5879" y="41431"/>
                    <a:pt x="1" y="20672"/>
                    <a:pt x="20446" y="13103"/>
                  </a:cubicBezTo>
                  <a:cubicBezTo>
                    <a:pt x="38295" y="4922"/>
                    <a:pt x="55783" y="4381"/>
                    <a:pt x="55567" y="2039"/>
                  </a:cubicBezTo>
                  <a:cubicBezTo>
                    <a:pt x="55783" y="273"/>
                    <a:pt x="37898" y="-3007"/>
                    <a:pt x="17201" y="6219"/>
                  </a:cubicBezTo>
                  <a:cubicBezTo>
                    <a:pt x="-8076" y="16563"/>
                    <a:pt x="1696" y="44675"/>
                    <a:pt x="2634" y="4117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1B6BFC84-28B8-BBAD-9A86-72B2FDAF17C6}"/>
                </a:ext>
              </a:extLst>
            </p:cNvPr>
            <p:cNvSpPr/>
            <p:nvPr/>
          </p:nvSpPr>
          <p:spPr>
            <a:xfrm>
              <a:off x="2557073" y="-3275226"/>
              <a:ext cx="90019" cy="29461"/>
            </a:xfrm>
            <a:custGeom>
              <a:avLst/>
              <a:gdLst>
                <a:gd name="connsiteX0" fmla="*/ 1955 w 90019"/>
                <a:gd name="connsiteY0" fmla="*/ 29396 h 29461"/>
                <a:gd name="connsiteX1" fmla="*/ 39311 w 90019"/>
                <a:gd name="connsiteY1" fmla="*/ 8205 h 29461"/>
                <a:gd name="connsiteX2" fmla="*/ 90009 w 90019"/>
                <a:gd name="connsiteY2" fmla="*/ 11881 h 29461"/>
                <a:gd name="connsiteX3" fmla="*/ 39311 w 90019"/>
                <a:gd name="connsiteY3" fmla="*/ 600 h 29461"/>
                <a:gd name="connsiteX4" fmla="*/ 1955 w 90019"/>
                <a:gd name="connsiteY4" fmla="*/ 29396 h 29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019" h="29461">
                  <a:moveTo>
                    <a:pt x="1955" y="29396"/>
                  </a:moveTo>
                  <a:cubicBezTo>
                    <a:pt x="2315" y="28135"/>
                    <a:pt x="6895" y="4276"/>
                    <a:pt x="39311" y="8205"/>
                  </a:cubicBezTo>
                  <a:cubicBezTo>
                    <a:pt x="66931" y="8709"/>
                    <a:pt x="89576" y="14187"/>
                    <a:pt x="90009" y="11881"/>
                  </a:cubicBezTo>
                  <a:cubicBezTo>
                    <a:pt x="90586" y="10151"/>
                    <a:pt x="68590" y="1069"/>
                    <a:pt x="39311" y="600"/>
                  </a:cubicBezTo>
                  <a:cubicBezTo>
                    <a:pt x="3722" y="-5058"/>
                    <a:pt x="-4355" y="31198"/>
                    <a:pt x="1955" y="2939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B05EFAA6-27D9-F2BC-17E8-328DC26D0C50}"/>
                </a:ext>
              </a:extLst>
            </p:cNvPr>
            <p:cNvSpPr/>
            <p:nvPr/>
          </p:nvSpPr>
          <p:spPr>
            <a:xfrm>
              <a:off x="2345225" y="-2924581"/>
              <a:ext cx="26387" cy="54346"/>
            </a:xfrm>
            <a:custGeom>
              <a:avLst/>
              <a:gdLst>
                <a:gd name="connsiteX0" fmla="*/ 8740 w 26387"/>
                <a:gd name="connsiteY0" fmla="*/ 54292 h 54346"/>
                <a:gd name="connsiteX1" fmla="*/ 8163 w 26387"/>
                <a:gd name="connsiteY1" fmla="*/ 23802 h 54346"/>
                <a:gd name="connsiteX2" fmla="*/ 26300 w 26387"/>
                <a:gd name="connsiteY2" fmla="*/ 484 h 54346"/>
                <a:gd name="connsiteX3" fmla="*/ 1132 w 26387"/>
                <a:gd name="connsiteY3" fmla="*/ 21495 h 54346"/>
                <a:gd name="connsiteX4" fmla="*/ 8740 w 26387"/>
                <a:gd name="connsiteY4" fmla="*/ 54292 h 54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87" h="54346">
                  <a:moveTo>
                    <a:pt x="8740" y="54292"/>
                  </a:moveTo>
                  <a:cubicBezTo>
                    <a:pt x="11552" y="53355"/>
                    <a:pt x="4161" y="39227"/>
                    <a:pt x="8163" y="23802"/>
                  </a:cubicBezTo>
                  <a:cubicBezTo>
                    <a:pt x="12562" y="8233"/>
                    <a:pt x="27670" y="2682"/>
                    <a:pt x="26300" y="484"/>
                  </a:cubicBezTo>
                  <a:cubicBezTo>
                    <a:pt x="26913" y="-1246"/>
                    <a:pt x="7947" y="772"/>
                    <a:pt x="1132" y="21495"/>
                  </a:cubicBezTo>
                  <a:cubicBezTo>
                    <a:pt x="-3664" y="42219"/>
                    <a:pt x="8307" y="55301"/>
                    <a:pt x="8740" y="5429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9A8F4566-B0C0-3750-5AEA-29B2A9286731}"/>
                </a:ext>
              </a:extLst>
            </p:cNvPr>
            <p:cNvSpPr/>
            <p:nvPr/>
          </p:nvSpPr>
          <p:spPr>
            <a:xfrm>
              <a:off x="2438083" y="-2767668"/>
              <a:ext cx="32676" cy="87477"/>
            </a:xfrm>
            <a:custGeom>
              <a:avLst/>
              <a:gdLst>
                <a:gd name="connsiteX0" fmla="*/ 32206 w 32676"/>
                <a:gd name="connsiteY0" fmla="*/ 85113 h 87477"/>
                <a:gd name="connsiteX1" fmla="*/ 8336 w 32676"/>
                <a:gd name="connsiteY1" fmla="*/ 51992 h 87477"/>
                <a:gd name="connsiteX2" fmla="*/ 19982 w 32676"/>
                <a:gd name="connsiteY2" fmla="*/ 22 h 87477"/>
                <a:gd name="connsiteX3" fmla="*/ 1016 w 32676"/>
                <a:gd name="connsiteY3" fmla="*/ 51199 h 87477"/>
                <a:gd name="connsiteX4" fmla="*/ 32206 w 32676"/>
                <a:gd name="connsiteY4" fmla="*/ 85113 h 87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6" h="87477">
                  <a:moveTo>
                    <a:pt x="32206" y="85113"/>
                  </a:moveTo>
                  <a:cubicBezTo>
                    <a:pt x="33432" y="82878"/>
                    <a:pt x="727" y="87203"/>
                    <a:pt x="8336" y="51992"/>
                  </a:cubicBezTo>
                  <a:cubicBezTo>
                    <a:pt x="12086" y="23484"/>
                    <a:pt x="22218" y="959"/>
                    <a:pt x="19982" y="22"/>
                  </a:cubicBezTo>
                  <a:cubicBezTo>
                    <a:pt x="18612" y="-771"/>
                    <a:pt x="5126" y="20204"/>
                    <a:pt x="1016" y="51199"/>
                  </a:cubicBezTo>
                  <a:cubicBezTo>
                    <a:pt x="-7242" y="93042"/>
                    <a:pt x="37723" y="89149"/>
                    <a:pt x="32206" y="851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96739D95-0022-E54D-F7E1-D81977722D6F}"/>
                </a:ext>
              </a:extLst>
            </p:cNvPr>
            <p:cNvSpPr/>
            <p:nvPr/>
          </p:nvSpPr>
          <p:spPr>
            <a:xfrm>
              <a:off x="2863492" y="-3417241"/>
              <a:ext cx="75142" cy="41494"/>
            </a:xfrm>
            <a:custGeom>
              <a:avLst/>
              <a:gdLst>
                <a:gd name="connsiteX0" fmla="*/ 74832 w 75142"/>
                <a:gd name="connsiteY0" fmla="*/ 5410 h 41494"/>
                <a:gd name="connsiteX1" fmla="*/ 32824 w 75142"/>
                <a:gd name="connsiteY1" fmla="*/ 10780 h 41494"/>
                <a:gd name="connsiteX2" fmla="*/ 83 w 75142"/>
                <a:gd name="connsiteY2" fmla="*/ 41342 h 41494"/>
                <a:gd name="connsiteX3" fmla="*/ 36754 w 75142"/>
                <a:gd name="connsiteY3" fmla="*/ 17339 h 41494"/>
                <a:gd name="connsiteX4" fmla="*/ 74832 w 75142"/>
                <a:gd name="connsiteY4" fmla="*/ 5410 h 41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142" h="41494">
                  <a:moveTo>
                    <a:pt x="74832" y="5410"/>
                  </a:moveTo>
                  <a:cubicBezTo>
                    <a:pt x="78221" y="1265"/>
                    <a:pt x="53233" y="-6592"/>
                    <a:pt x="32824" y="10780"/>
                  </a:cubicBezTo>
                  <a:cubicBezTo>
                    <a:pt x="12018" y="24439"/>
                    <a:pt x="-1179" y="39900"/>
                    <a:pt x="83" y="41342"/>
                  </a:cubicBezTo>
                  <a:cubicBezTo>
                    <a:pt x="1562" y="43036"/>
                    <a:pt x="16850" y="30350"/>
                    <a:pt x="36754" y="17339"/>
                  </a:cubicBezTo>
                  <a:cubicBezTo>
                    <a:pt x="57343" y="1626"/>
                    <a:pt x="73209" y="4725"/>
                    <a:pt x="74832" y="54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2B0670B9-5EB1-8994-75D2-44685B9B52E7}"/>
                </a:ext>
              </a:extLst>
            </p:cNvPr>
            <p:cNvSpPr/>
            <p:nvPr/>
          </p:nvSpPr>
          <p:spPr>
            <a:xfrm>
              <a:off x="6011855" y="-2493776"/>
              <a:ext cx="433732" cy="341059"/>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853738D1-70E2-561E-C56D-6BDF9615A2D5}"/>
                </a:ext>
              </a:extLst>
            </p:cNvPr>
            <p:cNvSpPr/>
            <p:nvPr/>
          </p:nvSpPr>
          <p:spPr>
            <a:xfrm>
              <a:off x="6011855" y="-2308637"/>
              <a:ext cx="396232" cy="155920"/>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26AC9D58-57C4-F36E-4999-005A14583559}"/>
                </a:ext>
              </a:extLst>
            </p:cNvPr>
            <p:cNvSpPr/>
            <p:nvPr/>
          </p:nvSpPr>
          <p:spPr>
            <a:xfrm>
              <a:off x="5327518" y="-2698586"/>
              <a:ext cx="718402" cy="544917"/>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E40F1D49-3D1E-A003-DFFC-7BD698BBC328}"/>
                </a:ext>
              </a:extLst>
            </p:cNvPr>
            <p:cNvSpPr/>
            <p:nvPr/>
          </p:nvSpPr>
          <p:spPr>
            <a:xfrm>
              <a:off x="5323938" y="-2927865"/>
              <a:ext cx="1148918" cy="622213"/>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664009FD-C5E7-E996-B17E-8BCE994F7DB4}"/>
                </a:ext>
              </a:extLst>
            </p:cNvPr>
            <p:cNvSpPr/>
            <p:nvPr/>
          </p:nvSpPr>
          <p:spPr>
            <a:xfrm>
              <a:off x="5529833" y="-2543801"/>
              <a:ext cx="27144" cy="102976"/>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0CE0EF02-533B-6990-B758-0FE9EF0389C0}"/>
                </a:ext>
              </a:extLst>
            </p:cNvPr>
            <p:cNvSpPr/>
            <p:nvPr/>
          </p:nvSpPr>
          <p:spPr>
            <a:xfrm>
              <a:off x="5452705" y="-2592665"/>
              <a:ext cx="27066" cy="106637"/>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41DF8021-0632-6D4B-F068-FA421392AC85}"/>
                </a:ext>
              </a:extLst>
            </p:cNvPr>
            <p:cNvSpPr/>
            <p:nvPr/>
          </p:nvSpPr>
          <p:spPr>
            <a:xfrm>
              <a:off x="5674773" y="-2763105"/>
              <a:ext cx="346770" cy="217178"/>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9DB9DDA0-C64D-8476-CFC6-2027C118A22E}"/>
                </a:ext>
              </a:extLst>
            </p:cNvPr>
            <p:cNvSpPr/>
            <p:nvPr/>
          </p:nvSpPr>
          <p:spPr>
            <a:xfrm>
              <a:off x="3785761" y="-1650794"/>
              <a:ext cx="442911" cy="315245"/>
            </a:xfrm>
            <a:custGeom>
              <a:avLst/>
              <a:gdLst>
                <a:gd name="connsiteX0" fmla="*/ 0 w 442911"/>
                <a:gd name="connsiteY0" fmla="*/ 0 h 315245"/>
                <a:gd name="connsiteX1" fmla="*/ 33173 w 442911"/>
                <a:gd name="connsiteY1" fmla="*/ 165822 h 315245"/>
                <a:gd name="connsiteX2" fmla="*/ 441568 w 442911"/>
                <a:gd name="connsiteY2" fmla="*/ 315245 h 315245"/>
                <a:gd name="connsiteX3" fmla="*/ 441496 w 442911"/>
                <a:gd name="connsiteY3" fmla="*/ 305514 h 315245"/>
                <a:gd name="connsiteX4" fmla="*/ 411351 w 442911"/>
                <a:gd name="connsiteY4" fmla="*/ 132520 h 315245"/>
                <a:gd name="connsiteX5" fmla="*/ 0 w 442911"/>
                <a:gd name="connsiteY5" fmla="*/ 0 h 315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911" h="315245">
                  <a:moveTo>
                    <a:pt x="0" y="0"/>
                  </a:moveTo>
                  <a:lnTo>
                    <a:pt x="33173" y="165822"/>
                  </a:lnTo>
                  <a:cubicBezTo>
                    <a:pt x="33173" y="165822"/>
                    <a:pt x="435222" y="315713"/>
                    <a:pt x="441568" y="315245"/>
                  </a:cubicBezTo>
                  <a:cubicBezTo>
                    <a:pt x="444633" y="315101"/>
                    <a:pt x="441496" y="305514"/>
                    <a:pt x="441496" y="305514"/>
                  </a:cubicBezTo>
                  <a:lnTo>
                    <a:pt x="411351" y="132520"/>
                  </a:lnTo>
                  <a:lnTo>
                    <a:pt x="0"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E385966B-251A-3408-01FC-8A7874490323}"/>
                </a:ext>
              </a:extLst>
            </p:cNvPr>
            <p:cNvSpPr/>
            <p:nvPr/>
          </p:nvSpPr>
          <p:spPr>
            <a:xfrm>
              <a:off x="3815581" y="-1501803"/>
              <a:ext cx="413091" cy="166255"/>
            </a:xfrm>
            <a:custGeom>
              <a:avLst/>
              <a:gdLst>
                <a:gd name="connsiteX0" fmla="*/ 411676 w 413091"/>
                <a:gd name="connsiteY0" fmla="*/ 156523 h 166255"/>
                <a:gd name="connsiteX1" fmla="*/ 411748 w 413091"/>
                <a:gd name="connsiteY1" fmla="*/ 166254 h 166255"/>
                <a:gd name="connsiteX2" fmla="*/ 3353 w 413091"/>
                <a:gd name="connsiteY2" fmla="*/ 16831 h 166255"/>
                <a:gd name="connsiteX3" fmla="*/ 0 w 413091"/>
                <a:gd name="connsiteY3" fmla="*/ 0 h 166255"/>
                <a:gd name="connsiteX4" fmla="*/ 411351 w 413091"/>
                <a:gd name="connsiteY4" fmla="*/ 154505 h 166255"/>
                <a:gd name="connsiteX5" fmla="*/ 411676 w 413091"/>
                <a:gd name="connsiteY5" fmla="*/ 156523 h 166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3091" h="166255">
                  <a:moveTo>
                    <a:pt x="411676" y="156523"/>
                  </a:moveTo>
                  <a:cubicBezTo>
                    <a:pt x="411676" y="156523"/>
                    <a:pt x="414813" y="166110"/>
                    <a:pt x="411748" y="166254"/>
                  </a:cubicBezTo>
                  <a:cubicBezTo>
                    <a:pt x="405401" y="166723"/>
                    <a:pt x="3353" y="16831"/>
                    <a:pt x="3353" y="16831"/>
                  </a:cubicBezTo>
                  <a:lnTo>
                    <a:pt x="0" y="0"/>
                  </a:lnTo>
                  <a:lnTo>
                    <a:pt x="411351" y="154505"/>
                  </a:lnTo>
                  <a:lnTo>
                    <a:pt x="411676" y="156523"/>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195210AE-0B71-A21F-D02B-D14349D2B226}"/>
                </a:ext>
              </a:extLst>
            </p:cNvPr>
            <p:cNvSpPr/>
            <p:nvPr/>
          </p:nvSpPr>
          <p:spPr>
            <a:xfrm>
              <a:off x="4195273" y="-1773863"/>
              <a:ext cx="741050" cy="437898"/>
            </a:xfrm>
            <a:custGeom>
              <a:avLst/>
              <a:gdLst>
                <a:gd name="connsiteX0" fmla="*/ 32850 w 741050"/>
                <a:gd name="connsiteY0" fmla="*/ 435430 h 437898"/>
                <a:gd name="connsiteX1" fmla="*/ 37213 w 741050"/>
                <a:gd name="connsiteY1" fmla="*/ 437629 h 437898"/>
                <a:gd name="connsiteX2" fmla="*/ 710887 w 741050"/>
                <a:gd name="connsiteY2" fmla="*/ 181814 h 437898"/>
                <a:gd name="connsiteX3" fmla="*/ 740671 w 741050"/>
                <a:gd name="connsiteY3" fmla="*/ 243 h 437898"/>
                <a:gd name="connsiteX4" fmla="*/ 361375 w 741050"/>
                <a:gd name="connsiteY4" fmla="*/ 152189 h 437898"/>
                <a:gd name="connsiteX5" fmla="*/ 1 w 741050"/>
                <a:gd name="connsiteY5" fmla="*/ 305361 h 437898"/>
                <a:gd name="connsiteX6" fmla="*/ 32850 w 741050"/>
                <a:gd name="connsiteY6" fmla="*/ 435430 h 437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1050" h="437898">
                  <a:moveTo>
                    <a:pt x="32850" y="435430"/>
                  </a:moveTo>
                  <a:cubicBezTo>
                    <a:pt x="33427" y="437629"/>
                    <a:pt x="35302" y="438349"/>
                    <a:pt x="37213" y="437629"/>
                  </a:cubicBezTo>
                  <a:cubicBezTo>
                    <a:pt x="89497" y="418311"/>
                    <a:pt x="701764" y="187329"/>
                    <a:pt x="710887" y="181814"/>
                  </a:cubicBezTo>
                  <a:cubicBezTo>
                    <a:pt x="720334" y="176084"/>
                    <a:pt x="744349" y="6839"/>
                    <a:pt x="740671" y="243"/>
                  </a:cubicBezTo>
                  <a:cubicBezTo>
                    <a:pt x="736957" y="-6388"/>
                    <a:pt x="433744" y="124546"/>
                    <a:pt x="361375" y="152189"/>
                  </a:cubicBezTo>
                  <a:cubicBezTo>
                    <a:pt x="288971" y="179904"/>
                    <a:pt x="-540" y="296819"/>
                    <a:pt x="1" y="305361"/>
                  </a:cubicBezTo>
                  <a:cubicBezTo>
                    <a:pt x="506" y="313001"/>
                    <a:pt x="27441" y="415067"/>
                    <a:pt x="32850" y="435430"/>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4" name="Freeform 303">
              <a:extLst>
                <a:ext uri="{FF2B5EF4-FFF2-40B4-BE49-F238E27FC236}">
                  <a16:creationId xmlns:a16="http://schemas.microsoft.com/office/drawing/2014/main" id="{EE26279E-5D09-112B-5B52-DA7A5BF3878F}"/>
                </a:ext>
              </a:extLst>
            </p:cNvPr>
            <p:cNvSpPr/>
            <p:nvPr/>
          </p:nvSpPr>
          <p:spPr>
            <a:xfrm>
              <a:off x="3758530" y="-1994762"/>
              <a:ext cx="1181345" cy="526333"/>
            </a:xfrm>
            <a:custGeom>
              <a:avLst/>
              <a:gdLst>
                <a:gd name="connsiteX0" fmla="*/ 2568 w 1181345"/>
                <a:gd name="connsiteY0" fmla="*/ 326993 h 526333"/>
                <a:gd name="connsiteX1" fmla="*/ 700184 w 1181345"/>
                <a:gd name="connsiteY1" fmla="*/ 1369 h 526333"/>
                <a:gd name="connsiteX2" fmla="*/ 938060 w 1181345"/>
                <a:gd name="connsiteY2" fmla="*/ 116337 h 526333"/>
                <a:gd name="connsiteX3" fmla="*/ 1180839 w 1181345"/>
                <a:gd name="connsiteY3" fmla="*/ 220386 h 526333"/>
                <a:gd name="connsiteX4" fmla="*/ 815029 w 1181345"/>
                <a:gd name="connsiteY4" fmla="*/ 386820 h 526333"/>
                <a:gd name="connsiteX5" fmla="*/ 436744 w 1181345"/>
                <a:gd name="connsiteY5" fmla="*/ 526260 h 526333"/>
                <a:gd name="connsiteX6" fmla="*/ 2568 w 1181345"/>
                <a:gd name="connsiteY6" fmla="*/ 326993 h 526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81345" h="526333">
                  <a:moveTo>
                    <a:pt x="2568" y="326993"/>
                  </a:moveTo>
                  <a:cubicBezTo>
                    <a:pt x="36751" y="311568"/>
                    <a:pt x="679415" y="15641"/>
                    <a:pt x="700184" y="1369"/>
                  </a:cubicBezTo>
                  <a:cubicBezTo>
                    <a:pt x="720918" y="-12939"/>
                    <a:pt x="880619" y="89019"/>
                    <a:pt x="938060" y="116337"/>
                  </a:cubicBezTo>
                  <a:cubicBezTo>
                    <a:pt x="995464" y="143656"/>
                    <a:pt x="1167137" y="210943"/>
                    <a:pt x="1180839" y="220386"/>
                  </a:cubicBezTo>
                  <a:cubicBezTo>
                    <a:pt x="1194505" y="229828"/>
                    <a:pt x="928108" y="338166"/>
                    <a:pt x="815029" y="386820"/>
                  </a:cubicBezTo>
                  <a:cubicBezTo>
                    <a:pt x="701951" y="435474"/>
                    <a:pt x="445362" y="521971"/>
                    <a:pt x="436744" y="526260"/>
                  </a:cubicBezTo>
                  <a:cubicBezTo>
                    <a:pt x="428162" y="530549"/>
                    <a:pt x="-38574" y="345626"/>
                    <a:pt x="2568" y="326993"/>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5" name="Freeform 304">
              <a:extLst>
                <a:ext uri="{FF2B5EF4-FFF2-40B4-BE49-F238E27FC236}">
                  <a16:creationId xmlns:a16="http://schemas.microsoft.com/office/drawing/2014/main" id="{1EC56C93-51B8-C830-65E4-BE6DCBB51896}"/>
                </a:ext>
              </a:extLst>
            </p:cNvPr>
            <p:cNvSpPr/>
            <p:nvPr/>
          </p:nvSpPr>
          <p:spPr>
            <a:xfrm>
              <a:off x="4705651" y="-1639971"/>
              <a:ext cx="30439" cy="97047"/>
            </a:xfrm>
            <a:custGeom>
              <a:avLst/>
              <a:gdLst>
                <a:gd name="connsiteX0" fmla="*/ 24328 w 30439"/>
                <a:gd name="connsiteY0" fmla="*/ 96974 h 97047"/>
                <a:gd name="connsiteX1" fmla="*/ 11527 w 30439"/>
                <a:gd name="connsiteY1" fmla="*/ 50121 h 97047"/>
                <a:gd name="connsiteX2" fmla="*/ 1142 w 30439"/>
                <a:gd name="connsiteY2" fmla="*/ 97 h 97047"/>
                <a:gd name="connsiteX3" fmla="*/ 25265 w 30439"/>
                <a:gd name="connsiteY3" fmla="*/ 45977 h 97047"/>
                <a:gd name="connsiteX4" fmla="*/ 24328 w 30439"/>
                <a:gd name="connsiteY4" fmla="*/ 96974 h 97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39" h="97047">
                  <a:moveTo>
                    <a:pt x="24328" y="96974"/>
                  </a:moveTo>
                  <a:cubicBezTo>
                    <a:pt x="20578" y="95604"/>
                    <a:pt x="19388" y="76467"/>
                    <a:pt x="11527" y="50121"/>
                  </a:cubicBezTo>
                  <a:cubicBezTo>
                    <a:pt x="4388" y="24136"/>
                    <a:pt x="-2860" y="1863"/>
                    <a:pt x="1142" y="97"/>
                  </a:cubicBezTo>
                  <a:cubicBezTo>
                    <a:pt x="4965" y="-1597"/>
                    <a:pt x="16864" y="19054"/>
                    <a:pt x="25265" y="45977"/>
                  </a:cubicBezTo>
                  <a:cubicBezTo>
                    <a:pt x="34713" y="72178"/>
                    <a:pt x="29268" y="98631"/>
                    <a:pt x="24328" y="96974"/>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0A370ED0-12E1-F747-A863-96F59D666075}"/>
                </a:ext>
              </a:extLst>
            </p:cNvPr>
            <p:cNvSpPr/>
            <p:nvPr/>
          </p:nvSpPr>
          <p:spPr>
            <a:xfrm>
              <a:off x="4784149" y="-1680636"/>
              <a:ext cx="31198" cy="101890"/>
            </a:xfrm>
            <a:custGeom>
              <a:avLst/>
              <a:gdLst>
                <a:gd name="connsiteX0" fmla="*/ 27250 w 31198"/>
                <a:gd name="connsiteY0" fmla="*/ 101887 h 101890"/>
                <a:gd name="connsiteX1" fmla="*/ 10988 w 31198"/>
                <a:gd name="connsiteY1" fmla="*/ 52908 h 101890"/>
                <a:gd name="connsiteX2" fmla="*/ 1288 w 31198"/>
                <a:gd name="connsiteY2" fmla="*/ 73 h 101890"/>
                <a:gd name="connsiteX3" fmla="*/ 24726 w 31198"/>
                <a:gd name="connsiteY3" fmla="*/ 48763 h 101890"/>
                <a:gd name="connsiteX4" fmla="*/ 27250 w 31198"/>
                <a:gd name="connsiteY4" fmla="*/ 101887 h 10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98" h="101890">
                  <a:moveTo>
                    <a:pt x="27250" y="101887"/>
                  </a:moveTo>
                  <a:cubicBezTo>
                    <a:pt x="23319" y="101418"/>
                    <a:pt x="18884" y="80695"/>
                    <a:pt x="10988" y="52908"/>
                  </a:cubicBezTo>
                  <a:cubicBezTo>
                    <a:pt x="3451" y="25373"/>
                    <a:pt x="-2787" y="1514"/>
                    <a:pt x="1288" y="73"/>
                  </a:cubicBezTo>
                  <a:cubicBezTo>
                    <a:pt x="5254" y="-1441"/>
                    <a:pt x="16108" y="20904"/>
                    <a:pt x="24726" y="48763"/>
                  </a:cubicBezTo>
                  <a:cubicBezTo>
                    <a:pt x="33776" y="75865"/>
                    <a:pt x="32082" y="102283"/>
                    <a:pt x="27250" y="101887"/>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7" name="Freeform 306">
              <a:extLst>
                <a:ext uri="{FF2B5EF4-FFF2-40B4-BE49-F238E27FC236}">
                  <a16:creationId xmlns:a16="http://schemas.microsoft.com/office/drawing/2014/main" id="{FC17227E-9CC1-3464-91C3-40D9DEF7EF82}"/>
                </a:ext>
              </a:extLst>
            </p:cNvPr>
            <p:cNvSpPr/>
            <p:nvPr/>
          </p:nvSpPr>
          <p:spPr>
            <a:xfrm>
              <a:off x="4225238" y="-1846529"/>
              <a:ext cx="355064" cy="177210"/>
            </a:xfrm>
            <a:custGeom>
              <a:avLst/>
              <a:gdLst>
                <a:gd name="connsiteX0" fmla="*/ 0 w 355064"/>
                <a:gd name="connsiteY0" fmla="*/ 158397 h 177210"/>
                <a:gd name="connsiteX1" fmla="*/ 180723 w 355064"/>
                <a:gd name="connsiteY1" fmla="*/ 72693 h 177210"/>
                <a:gd name="connsiteX2" fmla="*/ 127538 w 355064"/>
                <a:gd name="connsiteY2" fmla="*/ 30598 h 177210"/>
                <a:gd name="connsiteX3" fmla="*/ 160350 w 355064"/>
                <a:gd name="connsiteY3" fmla="*/ 15173 h 177210"/>
                <a:gd name="connsiteX4" fmla="*/ 160639 w 355064"/>
                <a:gd name="connsiteY4" fmla="*/ 15317 h 177210"/>
                <a:gd name="connsiteX5" fmla="*/ 215628 w 355064"/>
                <a:gd name="connsiteY5" fmla="*/ 56115 h 177210"/>
                <a:gd name="connsiteX6" fmla="*/ 332780 w 355064"/>
                <a:gd name="connsiteY6" fmla="*/ 577 h 177210"/>
                <a:gd name="connsiteX7" fmla="*/ 334115 w 355064"/>
                <a:gd name="connsiteY7" fmla="*/ 0 h 177210"/>
                <a:gd name="connsiteX8" fmla="*/ 355064 w 355064"/>
                <a:gd name="connsiteY8" fmla="*/ 14740 h 177210"/>
                <a:gd name="connsiteX9" fmla="*/ 236181 w 355064"/>
                <a:gd name="connsiteY9" fmla="*/ 71396 h 177210"/>
                <a:gd name="connsiteX10" fmla="*/ 295064 w 355064"/>
                <a:gd name="connsiteY10" fmla="*/ 115149 h 177210"/>
                <a:gd name="connsiteX11" fmla="*/ 257419 w 355064"/>
                <a:gd name="connsiteY11" fmla="*/ 133385 h 177210"/>
                <a:gd name="connsiteX12" fmla="*/ 200555 w 355064"/>
                <a:gd name="connsiteY12" fmla="*/ 88335 h 177210"/>
                <a:gd name="connsiteX13" fmla="*/ 14135 w 355064"/>
                <a:gd name="connsiteY13" fmla="*/ 177210 h 177210"/>
                <a:gd name="connsiteX14" fmla="*/ 0 w 355064"/>
                <a:gd name="connsiteY14" fmla="*/ 158397 h 17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5064" h="177210">
                  <a:moveTo>
                    <a:pt x="0" y="158397"/>
                  </a:moveTo>
                  <a:lnTo>
                    <a:pt x="180723" y="72693"/>
                  </a:lnTo>
                  <a:lnTo>
                    <a:pt x="127538" y="30598"/>
                  </a:lnTo>
                  <a:lnTo>
                    <a:pt x="160350" y="15173"/>
                  </a:lnTo>
                  <a:lnTo>
                    <a:pt x="160639" y="15317"/>
                  </a:lnTo>
                  <a:lnTo>
                    <a:pt x="215628" y="56115"/>
                  </a:lnTo>
                  <a:lnTo>
                    <a:pt x="332780" y="577"/>
                  </a:lnTo>
                  <a:lnTo>
                    <a:pt x="334115" y="0"/>
                  </a:lnTo>
                  <a:lnTo>
                    <a:pt x="355064" y="14740"/>
                  </a:lnTo>
                  <a:lnTo>
                    <a:pt x="236181" y="71396"/>
                  </a:lnTo>
                  <a:lnTo>
                    <a:pt x="295064" y="115149"/>
                  </a:lnTo>
                  <a:lnTo>
                    <a:pt x="257419" y="133385"/>
                  </a:lnTo>
                  <a:lnTo>
                    <a:pt x="200555" y="88335"/>
                  </a:lnTo>
                  <a:lnTo>
                    <a:pt x="14135" y="177210"/>
                  </a:lnTo>
                  <a:lnTo>
                    <a:pt x="0" y="158397"/>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35C3BC36-01BA-C62E-1A74-AB72B5C9B5B4}"/>
                </a:ext>
              </a:extLst>
            </p:cNvPr>
            <p:cNvSpPr/>
            <p:nvPr/>
          </p:nvSpPr>
          <p:spPr>
            <a:xfrm>
              <a:off x="3338379" y="-2904491"/>
              <a:ext cx="1373742" cy="469785"/>
            </a:xfrm>
            <a:custGeom>
              <a:avLst/>
              <a:gdLst>
                <a:gd name="connsiteX0" fmla="*/ 53628 w 1373742"/>
                <a:gd name="connsiteY0" fmla="*/ 117708 h 469785"/>
                <a:gd name="connsiteX1" fmla="*/ 117 w 1373742"/>
                <a:gd name="connsiteY1" fmla="*/ 152811 h 469785"/>
                <a:gd name="connsiteX2" fmla="*/ 411577 w 1373742"/>
                <a:gd name="connsiteY2" fmla="*/ 469533 h 469785"/>
                <a:gd name="connsiteX3" fmla="*/ 788528 w 1373742"/>
                <a:gd name="connsiteY3" fmla="*/ 282989 h 469785"/>
                <a:gd name="connsiteX4" fmla="*/ 934095 w 1373742"/>
                <a:gd name="connsiteY4" fmla="*/ 274051 h 469785"/>
                <a:gd name="connsiteX5" fmla="*/ 983350 w 1373742"/>
                <a:gd name="connsiteY5" fmla="*/ 246300 h 469785"/>
                <a:gd name="connsiteX6" fmla="*/ 1049445 w 1373742"/>
                <a:gd name="connsiteY6" fmla="*/ 156631 h 469785"/>
                <a:gd name="connsiteX7" fmla="*/ 1372994 w 1373742"/>
                <a:gd name="connsiteY7" fmla="*/ 37626 h 469785"/>
                <a:gd name="connsiteX8" fmla="*/ 1314039 w 1373742"/>
                <a:gd name="connsiteY8" fmla="*/ 0 h 469785"/>
                <a:gd name="connsiteX9" fmla="*/ 53628 w 1373742"/>
                <a:gd name="connsiteY9" fmla="*/ 117708 h 469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3742" h="469785">
                  <a:moveTo>
                    <a:pt x="53628" y="117708"/>
                  </a:moveTo>
                  <a:cubicBezTo>
                    <a:pt x="53628" y="117708"/>
                    <a:pt x="-2911" y="139296"/>
                    <a:pt x="117" y="152811"/>
                  </a:cubicBezTo>
                  <a:cubicBezTo>
                    <a:pt x="3182" y="166326"/>
                    <a:pt x="375735" y="461821"/>
                    <a:pt x="411577" y="469533"/>
                  </a:cubicBezTo>
                  <a:cubicBezTo>
                    <a:pt x="447382" y="477282"/>
                    <a:pt x="691893" y="304252"/>
                    <a:pt x="788528" y="282989"/>
                  </a:cubicBezTo>
                  <a:cubicBezTo>
                    <a:pt x="885164" y="261725"/>
                    <a:pt x="909431" y="270771"/>
                    <a:pt x="934095" y="274051"/>
                  </a:cubicBezTo>
                  <a:cubicBezTo>
                    <a:pt x="958687" y="277330"/>
                    <a:pt x="982593" y="259598"/>
                    <a:pt x="983350" y="246300"/>
                  </a:cubicBezTo>
                  <a:cubicBezTo>
                    <a:pt x="984072" y="233037"/>
                    <a:pt x="1000081" y="186292"/>
                    <a:pt x="1049445" y="156631"/>
                  </a:cubicBezTo>
                  <a:cubicBezTo>
                    <a:pt x="1098845" y="127006"/>
                    <a:pt x="1364377" y="54313"/>
                    <a:pt x="1372994" y="37626"/>
                  </a:cubicBezTo>
                  <a:cubicBezTo>
                    <a:pt x="1381540" y="20939"/>
                    <a:pt x="1314039" y="0"/>
                    <a:pt x="1314039" y="0"/>
                  </a:cubicBezTo>
                  <a:lnTo>
                    <a:pt x="53628" y="117708"/>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812EC329-96F2-7960-6770-349055498EE7}"/>
                </a:ext>
              </a:extLst>
            </p:cNvPr>
            <p:cNvSpPr/>
            <p:nvPr/>
          </p:nvSpPr>
          <p:spPr>
            <a:xfrm>
              <a:off x="3358797" y="-2969508"/>
              <a:ext cx="1333501" cy="521467"/>
            </a:xfrm>
            <a:custGeom>
              <a:avLst/>
              <a:gdLst>
                <a:gd name="connsiteX0" fmla="*/ 51996 w 1333501"/>
                <a:gd name="connsiteY0" fmla="*/ 86533 h 521467"/>
                <a:gd name="connsiteX1" fmla="*/ 16262 w 1333501"/>
                <a:gd name="connsiteY1" fmla="*/ 111220 h 521467"/>
                <a:gd name="connsiteX2" fmla="*/ 47489 w 1333501"/>
                <a:gd name="connsiteY2" fmla="*/ 132052 h 521467"/>
                <a:gd name="connsiteX3" fmla="*/ 2776 w 1333501"/>
                <a:gd name="connsiteY3" fmla="*/ 146684 h 521467"/>
                <a:gd name="connsiteX4" fmla="*/ 30577 w 1333501"/>
                <a:gd name="connsiteY4" fmla="*/ 161605 h 521467"/>
                <a:gd name="connsiteX5" fmla="*/ 0 w 1333501"/>
                <a:gd name="connsiteY5" fmla="*/ 196095 h 521467"/>
                <a:gd name="connsiteX6" fmla="*/ 395738 w 1333501"/>
                <a:gd name="connsiteY6" fmla="*/ 521467 h 521467"/>
                <a:gd name="connsiteX7" fmla="*/ 821584 w 1333501"/>
                <a:gd name="connsiteY7" fmla="*/ 312938 h 521467"/>
                <a:gd name="connsiteX8" fmla="*/ 931922 w 1333501"/>
                <a:gd name="connsiteY8" fmla="*/ 319137 h 521467"/>
                <a:gd name="connsiteX9" fmla="*/ 1004291 w 1333501"/>
                <a:gd name="connsiteY9" fmla="*/ 220242 h 521467"/>
                <a:gd name="connsiteX10" fmla="*/ 1328562 w 1333501"/>
                <a:gd name="connsiteY10" fmla="*/ 87902 h 521467"/>
                <a:gd name="connsiteX11" fmla="*/ 1301446 w 1333501"/>
                <a:gd name="connsiteY11" fmla="*/ 61593 h 521467"/>
                <a:gd name="connsiteX12" fmla="*/ 1333501 w 1333501"/>
                <a:gd name="connsiteY12" fmla="*/ 34815 h 521467"/>
                <a:gd name="connsiteX13" fmla="*/ 1305268 w 1333501"/>
                <a:gd name="connsiteY13" fmla="*/ 27535 h 521467"/>
                <a:gd name="connsiteX14" fmla="*/ 1314174 w 1333501"/>
                <a:gd name="connsiteY14" fmla="*/ 5154 h 521467"/>
                <a:gd name="connsiteX15" fmla="*/ 1257202 w 1333501"/>
                <a:gd name="connsiteY15" fmla="*/ 0 h 521467"/>
                <a:gd name="connsiteX16" fmla="*/ 822161 w 1333501"/>
                <a:gd name="connsiteY16" fmla="*/ 32725 h 521467"/>
                <a:gd name="connsiteX17" fmla="*/ 51996 w 1333501"/>
                <a:gd name="connsiteY17" fmla="*/ 86533 h 521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3501" h="521467">
                  <a:moveTo>
                    <a:pt x="51996" y="86533"/>
                  </a:moveTo>
                  <a:lnTo>
                    <a:pt x="16262" y="111220"/>
                  </a:lnTo>
                  <a:lnTo>
                    <a:pt x="47489" y="132052"/>
                  </a:lnTo>
                  <a:lnTo>
                    <a:pt x="2776" y="146684"/>
                  </a:lnTo>
                  <a:lnTo>
                    <a:pt x="30577" y="161605"/>
                  </a:lnTo>
                  <a:lnTo>
                    <a:pt x="0" y="196095"/>
                  </a:lnTo>
                  <a:cubicBezTo>
                    <a:pt x="0" y="196095"/>
                    <a:pt x="327011" y="420374"/>
                    <a:pt x="395738" y="521467"/>
                  </a:cubicBezTo>
                  <a:cubicBezTo>
                    <a:pt x="395738" y="521467"/>
                    <a:pt x="721848" y="322525"/>
                    <a:pt x="821584" y="312938"/>
                  </a:cubicBezTo>
                  <a:cubicBezTo>
                    <a:pt x="921393" y="303279"/>
                    <a:pt x="919807" y="331787"/>
                    <a:pt x="931922" y="319137"/>
                  </a:cubicBezTo>
                  <a:cubicBezTo>
                    <a:pt x="944074" y="306451"/>
                    <a:pt x="947211" y="251345"/>
                    <a:pt x="1004291" y="220242"/>
                  </a:cubicBezTo>
                  <a:cubicBezTo>
                    <a:pt x="1061407" y="189176"/>
                    <a:pt x="1328562" y="87902"/>
                    <a:pt x="1328562" y="87902"/>
                  </a:cubicBezTo>
                  <a:lnTo>
                    <a:pt x="1301446" y="61593"/>
                  </a:lnTo>
                  <a:lnTo>
                    <a:pt x="1333501" y="34815"/>
                  </a:lnTo>
                  <a:lnTo>
                    <a:pt x="1305268" y="27535"/>
                  </a:lnTo>
                  <a:lnTo>
                    <a:pt x="1314174" y="5154"/>
                  </a:lnTo>
                  <a:lnTo>
                    <a:pt x="1257202" y="0"/>
                  </a:lnTo>
                  <a:cubicBezTo>
                    <a:pt x="1257202" y="0"/>
                    <a:pt x="974327" y="41266"/>
                    <a:pt x="822161" y="32725"/>
                  </a:cubicBezTo>
                  <a:cubicBezTo>
                    <a:pt x="669960" y="24147"/>
                    <a:pt x="51996" y="86533"/>
                    <a:pt x="51996" y="86533"/>
                  </a:cubicBezTo>
                </a:path>
              </a:pathLst>
            </a:custGeom>
            <a:solidFill>
              <a:srgbClr val="CCCED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0" name="Freeform 309">
              <a:extLst>
                <a:ext uri="{FF2B5EF4-FFF2-40B4-BE49-F238E27FC236}">
                  <a16:creationId xmlns:a16="http://schemas.microsoft.com/office/drawing/2014/main" id="{9AAC43EA-10D6-854C-A45A-254FB68449B0}"/>
                </a:ext>
              </a:extLst>
            </p:cNvPr>
            <p:cNvSpPr/>
            <p:nvPr/>
          </p:nvSpPr>
          <p:spPr>
            <a:xfrm>
              <a:off x="3396613" y="-2801834"/>
              <a:ext cx="235507" cy="190603"/>
            </a:xfrm>
            <a:custGeom>
              <a:avLst/>
              <a:gdLst>
                <a:gd name="connsiteX0" fmla="*/ 235469 w 235507"/>
                <a:gd name="connsiteY0" fmla="*/ 190602 h 190603"/>
                <a:gd name="connsiteX1" fmla="*/ 119722 w 235507"/>
                <a:gd name="connsiteY1" fmla="*/ 93041 h 190603"/>
                <a:gd name="connsiteX2" fmla="*/ 9 w 235507"/>
                <a:gd name="connsiteY2" fmla="*/ 21 h 190603"/>
                <a:gd name="connsiteX3" fmla="*/ 122787 w 235507"/>
                <a:gd name="connsiteY3" fmla="*/ 89113 h 190603"/>
                <a:gd name="connsiteX4" fmla="*/ 235469 w 235507"/>
                <a:gd name="connsiteY4" fmla="*/ 190602 h 190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507" h="190603">
                  <a:moveTo>
                    <a:pt x="235469" y="190602"/>
                  </a:moveTo>
                  <a:cubicBezTo>
                    <a:pt x="235000" y="190926"/>
                    <a:pt x="185961" y="144182"/>
                    <a:pt x="119722" y="93041"/>
                  </a:cubicBezTo>
                  <a:cubicBezTo>
                    <a:pt x="53952" y="41287"/>
                    <a:pt x="-820" y="1174"/>
                    <a:pt x="9" y="21"/>
                  </a:cubicBezTo>
                  <a:cubicBezTo>
                    <a:pt x="767" y="-1024"/>
                    <a:pt x="56909" y="37287"/>
                    <a:pt x="122787" y="89113"/>
                  </a:cubicBezTo>
                  <a:cubicBezTo>
                    <a:pt x="189206" y="140362"/>
                    <a:pt x="237055" y="189124"/>
                    <a:pt x="235469" y="190602"/>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1" name="Freeform 310">
              <a:extLst>
                <a:ext uri="{FF2B5EF4-FFF2-40B4-BE49-F238E27FC236}">
                  <a16:creationId xmlns:a16="http://schemas.microsoft.com/office/drawing/2014/main" id="{7BFB11EC-2177-DF29-A893-970BB4A22152}"/>
                </a:ext>
              </a:extLst>
            </p:cNvPr>
            <p:cNvSpPr/>
            <p:nvPr/>
          </p:nvSpPr>
          <p:spPr>
            <a:xfrm>
              <a:off x="3413326" y="-2827578"/>
              <a:ext cx="116855" cy="94674"/>
            </a:xfrm>
            <a:custGeom>
              <a:avLst/>
              <a:gdLst>
                <a:gd name="connsiteX0" fmla="*/ 116855 w 116855"/>
                <a:gd name="connsiteY0" fmla="*/ 94314 h 94674"/>
                <a:gd name="connsiteX1" fmla="*/ 54439 w 116855"/>
                <a:gd name="connsiteY1" fmla="*/ 52219 h 94674"/>
                <a:gd name="connsiteX2" fmla="*/ 27 w 116855"/>
                <a:gd name="connsiteY2" fmla="*/ 33 h 94674"/>
                <a:gd name="connsiteX3" fmla="*/ 57684 w 116855"/>
                <a:gd name="connsiteY3" fmla="*/ 48435 h 94674"/>
                <a:gd name="connsiteX4" fmla="*/ 116855 w 116855"/>
                <a:gd name="connsiteY4" fmla="*/ 94314 h 94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55" h="94674">
                  <a:moveTo>
                    <a:pt x="116855" y="94314"/>
                  </a:moveTo>
                  <a:cubicBezTo>
                    <a:pt x="115449" y="97450"/>
                    <a:pt x="85557" y="79862"/>
                    <a:pt x="54439" y="52219"/>
                  </a:cubicBezTo>
                  <a:cubicBezTo>
                    <a:pt x="22816" y="25081"/>
                    <a:pt x="-911" y="1042"/>
                    <a:pt x="27" y="33"/>
                  </a:cubicBezTo>
                  <a:cubicBezTo>
                    <a:pt x="1036" y="-976"/>
                    <a:pt x="26205" y="21405"/>
                    <a:pt x="57684" y="48435"/>
                  </a:cubicBezTo>
                  <a:cubicBezTo>
                    <a:pt x="88838" y="76042"/>
                    <a:pt x="116386" y="94747"/>
                    <a:pt x="116855" y="94314"/>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2" name="Freeform 311">
              <a:extLst>
                <a:ext uri="{FF2B5EF4-FFF2-40B4-BE49-F238E27FC236}">
                  <a16:creationId xmlns:a16="http://schemas.microsoft.com/office/drawing/2014/main" id="{028B7F15-7389-6390-B602-431B55EC024D}"/>
                </a:ext>
              </a:extLst>
            </p:cNvPr>
            <p:cNvSpPr/>
            <p:nvPr/>
          </p:nvSpPr>
          <p:spPr>
            <a:xfrm>
              <a:off x="3756802" y="-2639861"/>
              <a:ext cx="317713" cy="151921"/>
            </a:xfrm>
            <a:custGeom>
              <a:avLst/>
              <a:gdLst>
                <a:gd name="connsiteX0" fmla="*/ 317713 w 317713"/>
                <a:gd name="connsiteY0" fmla="*/ 157 h 151921"/>
                <a:gd name="connsiteX1" fmla="*/ 158228 w 317713"/>
                <a:gd name="connsiteY1" fmla="*/ 74617 h 151921"/>
                <a:gd name="connsiteX2" fmla="*/ 5 w 317713"/>
                <a:gd name="connsiteY2" fmla="*/ 151887 h 151921"/>
                <a:gd name="connsiteX3" fmla="*/ 156029 w 317713"/>
                <a:gd name="connsiteY3" fmla="*/ 70111 h 151921"/>
                <a:gd name="connsiteX4" fmla="*/ 317713 w 317713"/>
                <a:gd name="connsiteY4" fmla="*/ 157 h 151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13" h="151921">
                  <a:moveTo>
                    <a:pt x="317713" y="157"/>
                  </a:moveTo>
                  <a:cubicBezTo>
                    <a:pt x="317677" y="193"/>
                    <a:pt x="245200" y="31008"/>
                    <a:pt x="158228" y="74617"/>
                  </a:cubicBezTo>
                  <a:cubicBezTo>
                    <a:pt x="70967" y="117541"/>
                    <a:pt x="654" y="153184"/>
                    <a:pt x="5" y="151887"/>
                  </a:cubicBezTo>
                  <a:cubicBezTo>
                    <a:pt x="-680" y="150698"/>
                    <a:pt x="68696" y="113072"/>
                    <a:pt x="156029" y="70111"/>
                  </a:cubicBezTo>
                  <a:cubicBezTo>
                    <a:pt x="243037" y="26503"/>
                    <a:pt x="316812" y="-2402"/>
                    <a:pt x="317713" y="157"/>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3" name="Freeform 312">
              <a:extLst>
                <a:ext uri="{FF2B5EF4-FFF2-40B4-BE49-F238E27FC236}">
                  <a16:creationId xmlns:a16="http://schemas.microsoft.com/office/drawing/2014/main" id="{B1A3DEC3-46FA-9CA6-A531-AA0DEDC83761}"/>
                </a:ext>
              </a:extLst>
            </p:cNvPr>
            <p:cNvSpPr/>
            <p:nvPr/>
          </p:nvSpPr>
          <p:spPr>
            <a:xfrm>
              <a:off x="3757126" y="-2619593"/>
              <a:ext cx="199899" cy="91712"/>
            </a:xfrm>
            <a:custGeom>
              <a:avLst/>
              <a:gdLst>
                <a:gd name="connsiteX0" fmla="*/ 199839 w 199899"/>
                <a:gd name="connsiteY0" fmla="*/ 0 h 91712"/>
                <a:gd name="connsiteX1" fmla="*/ 102590 w 199899"/>
                <a:gd name="connsiteY1" fmla="*/ 51502 h 91712"/>
                <a:gd name="connsiteX2" fmla="*/ 5 w 199899"/>
                <a:gd name="connsiteY2" fmla="*/ 91651 h 91712"/>
                <a:gd name="connsiteX3" fmla="*/ 100571 w 199899"/>
                <a:gd name="connsiteY3" fmla="*/ 46924 h 91712"/>
                <a:gd name="connsiteX4" fmla="*/ 199839 w 199899"/>
                <a:gd name="connsiteY4" fmla="*/ 0 h 91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899" h="91712">
                  <a:moveTo>
                    <a:pt x="199839" y="0"/>
                  </a:moveTo>
                  <a:cubicBezTo>
                    <a:pt x="201750" y="2739"/>
                    <a:pt x="158588" y="27823"/>
                    <a:pt x="102590" y="51502"/>
                  </a:cubicBezTo>
                  <a:cubicBezTo>
                    <a:pt x="46772" y="75793"/>
                    <a:pt x="474" y="92876"/>
                    <a:pt x="5" y="91651"/>
                  </a:cubicBezTo>
                  <a:cubicBezTo>
                    <a:pt x="-536" y="90317"/>
                    <a:pt x="44861" y="71180"/>
                    <a:pt x="100571" y="46924"/>
                  </a:cubicBezTo>
                  <a:cubicBezTo>
                    <a:pt x="156605" y="23210"/>
                    <a:pt x="200019" y="505"/>
                    <a:pt x="199839" y="0"/>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4" name="Freeform 313">
              <a:extLst>
                <a:ext uri="{FF2B5EF4-FFF2-40B4-BE49-F238E27FC236}">
                  <a16:creationId xmlns:a16="http://schemas.microsoft.com/office/drawing/2014/main" id="{364A4543-6644-865B-E98D-4D4035142AFF}"/>
                </a:ext>
              </a:extLst>
            </p:cNvPr>
            <p:cNvSpPr/>
            <p:nvPr/>
          </p:nvSpPr>
          <p:spPr>
            <a:xfrm>
              <a:off x="4085403" y="-2677755"/>
              <a:ext cx="200045" cy="21338"/>
            </a:xfrm>
            <a:custGeom>
              <a:avLst/>
              <a:gdLst>
                <a:gd name="connsiteX0" fmla="*/ 199943 w 200045"/>
                <a:gd name="connsiteY0" fmla="*/ 21329 h 21338"/>
                <a:gd name="connsiteX1" fmla="*/ 173765 w 200045"/>
                <a:gd name="connsiteY1" fmla="*/ 8859 h 21338"/>
                <a:gd name="connsiteX2" fmla="*/ 102118 w 200045"/>
                <a:gd name="connsiteY2" fmla="*/ 5435 h 21338"/>
                <a:gd name="connsiteX3" fmla="*/ 1 w 200045"/>
                <a:gd name="connsiteY3" fmla="*/ 13904 h 21338"/>
                <a:gd name="connsiteX4" fmla="*/ 101901 w 200045"/>
                <a:gd name="connsiteY4" fmla="*/ 425 h 21338"/>
                <a:gd name="connsiteX5" fmla="*/ 174594 w 200045"/>
                <a:gd name="connsiteY5" fmla="*/ 5471 h 21338"/>
                <a:gd name="connsiteX6" fmla="*/ 199943 w 200045"/>
                <a:gd name="connsiteY6" fmla="*/ 21329 h 2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045" h="21338">
                  <a:moveTo>
                    <a:pt x="199943" y="21329"/>
                  </a:moveTo>
                  <a:cubicBezTo>
                    <a:pt x="199583" y="21689"/>
                    <a:pt x="192263" y="12174"/>
                    <a:pt x="173765" y="8859"/>
                  </a:cubicBezTo>
                  <a:cubicBezTo>
                    <a:pt x="155916" y="4894"/>
                    <a:pt x="130243" y="4246"/>
                    <a:pt x="102118" y="5435"/>
                  </a:cubicBezTo>
                  <a:cubicBezTo>
                    <a:pt x="45687" y="8138"/>
                    <a:pt x="253" y="15418"/>
                    <a:pt x="1" y="13904"/>
                  </a:cubicBezTo>
                  <a:cubicBezTo>
                    <a:pt x="-251" y="12715"/>
                    <a:pt x="45002" y="3164"/>
                    <a:pt x="101901" y="425"/>
                  </a:cubicBezTo>
                  <a:cubicBezTo>
                    <a:pt x="130279" y="-764"/>
                    <a:pt x="156349" y="425"/>
                    <a:pt x="174594" y="5471"/>
                  </a:cubicBezTo>
                  <a:cubicBezTo>
                    <a:pt x="193597" y="9724"/>
                    <a:pt x="201025" y="21148"/>
                    <a:pt x="199943" y="21329"/>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5" name="Freeform 314">
              <a:extLst>
                <a:ext uri="{FF2B5EF4-FFF2-40B4-BE49-F238E27FC236}">
                  <a16:creationId xmlns:a16="http://schemas.microsoft.com/office/drawing/2014/main" id="{D4B5C385-8AEB-DA6B-CB0D-138E61AD1356}"/>
                </a:ext>
              </a:extLst>
            </p:cNvPr>
            <p:cNvSpPr/>
            <p:nvPr/>
          </p:nvSpPr>
          <p:spPr>
            <a:xfrm>
              <a:off x="4291736" y="-2878291"/>
              <a:ext cx="340761" cy="195598"/>
            </a:xfrm>
            <a:custGeom>
              <a:avLst/>
              <a:gdLst>
                <a:gd name="connsiteX0" fmla="*/ 340742 w 340761"/>
                <a:gd name="connsiteY0" fmla="*/ 1 h 195598"/>
                <a:gd name="connsiteX1" fmla="*/ 151689 w 340761"/>
                <a:gd name="connsiteY1" fmla="*/ 76947 h 195598"/>
                <a:gd name="connsiteX2" fmla="*/ 27289 w 340761"/>
                <a:gd name="connsiteY2" fmla="*/ 143766 h 195598"/>
                <a:gd name="connsiteX3" fmla="*/ 209 w 340761"/>
                <a:gd name="connsiteY3" fmla="*/ 195592 h 195598"/>
                <a:gd name="connsiteX4" fmla="*/ 24621 w 340761"/>
                <a:gd name="connsiteY4" fmla="*/ 141423 h 195598"/>
                <a:gd name="connsiteX5" fmla="*/ 150319 w 340761"/>
                <a:gd name="connsiteY5" fmla="*/ 72154 h 195598"/>
                <a:gd name="connsiteX6" fmla="*/ 340742 w 340761"/>
                <a:gd name="connsiteY6" fmla="*/ 1 h 19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761" h="195598">
                  <a:moveTo>
                    <a:pt x="340742" y="1"/>
                  </a:moveTo>
                  <a:cubicBezTo>
                    <a:pt x="342220" y="2163"/>
                    <a:pt x="260729" y="46132"/>
                    <a:pt x="151689" y="76947"/>
                  </a:cubicBezTo>
                  <a:cubicBezTo>
                    <a:pt x="97386" y="91219"/>
                    <a:pt x="51159" y="115546"/>
                    <a:pt x="27289" y="143766"/>
                  </a:cubicBezTo>
                  <a:cubicBezTo>
                    <a:pt x="2697" y="171481"/>
                    <a:pt x="750" y="196060"/>
                    <a:pt x="209" y="195592"/>
                  </a:cubicBezTo>
                  <a:cubicBezTo>
                    <a:pt x="-656" y="196060"/>
                    <a:pt x="65" y="170544"/>
                    <a:pt x="24621" y="141423"/>
                  </a:cubicBezTo>
                  <a:cubicBezTo>
                    <a:pt x="48347" y="111906"/>
                    <a:pt x="95691" y="86462"/>
                    <a:pt x="150319" y="72154"/>
                  </a:cubicBezTo>
                  <a:cubicBezTo>
                    <a:pt x="258926" y="41483"/>
                    <a:pt x="340742" y="-215"/>
                    <a:pt x="340742" y="1"/>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6" name="Freeform 315">
              <a:extLst>
                <a:ext uri="{FF2B5EF4-FFF2-40B4-BE49-F238E27FC236}">
                  <a16:creationId xmlns:a16="http://schemas.microsoft.com/office/drawing/2014/main" id="{948BE1C9-3A97-493C-5A95-BCC6BE6B553B}"/>
                </a:ext>
              </a:extLst>
            </p:cNvPr>
            <p:cNvSpPr/>
            <p:nvPr/>
          </p:nvSpPr>
          <p:spPr>
            <a:xfrm>
              <a:off x="4377719" y="-2946008"/>
              <a:ext cx="273870" cy="141157"/>
            </a:xfrm>
            <a:custGeom>
              <a:avLst/>
              <a:gdLst>
                <a:gd name="connsiteX0" fmla="*/ 8 w 273870"/>
                <a:gd name="connsiteY0" fmla="*/ 141059 h 141157"/>
                <a:gd name="connsiteX1" fmla="*/ 142906 w 273870"/>
                <a:gd name="connsiteY1" fmla="*/ 79899 h 141157"/>
                <a:gd name="connsiteX2" fmla="*/ 273869 w 273870"/>
                <a:gd name="connsiteY2" fmla="*/ 142 h 141157"/>
                <a:gd name="connsiteX3" fmla="*/ 144024 w 273870"/>
                <a:gd name="connsiteY3" fmla="*/ 84764 h 141157"/>
                <a:gd name="connsiteX4" fmla="*/ 8 w 273870"/>
                <a:gd name="connsiteY4" fmla="*/ 141059 h 141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870" h="141157">
                  <a:moveTo>
                    <a:pt x="8" y="141059"/>
                  </a:moveTo>
                  <a:cubicBezTo>
                    <a:pt x="-785" y="141168"/>
                    <a:pt x="57232" y="97198"/>
                    <a:pt x="142906" y="79899"/>
                  </a:cubicBezTo>
                  <a:cubicBezTo>
                    <a:pt x="225191" y="54959"/>
                    <a:pt x="272355" y="-3246"/>
                    <a:pt x="273869" y="142"/>
                  </a:cubicBezTo>
                  <a:cubicBezTo>
                    <a:pt x="274158" y="-1372"/>
                    <a:pt x="228941" y="58815"/>
                    <a:pt x="144024" y="84764"/>
                  </a:cubicBezTo>
                  <a:cubicBezTo>
                    <a:pt x="59396" y="101812"/>
                    <a:pt x="873" y="143438"/>
                    <a:pt x="8" y="141059"/>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7" name="Freeform 316">
              <a:extLst>
                <a:ext uri="{FF2B5EF4-FFF2-40B4-BE49-F238E27FC236}">
                  <a16:creationId xmlns:a16="http://schemas.microsoft.com/office/drawing/2014/main" id="{31A64E17-6A7F-FE71-CDDE-6D5148DC7B40}"/>
                </a:ext>
              </a:extLst>
            </p:cNvPr>
            <p:cNvSpPr/>
            <p:nvPr/>
          </p:nvSpPr>
          <p:spPr>
            <a:xfrm>
              <a:off x="4572045" y="-2927609"/>
              <a:ext cx="88701" cy="61542"/>
            </a:xfrm>
            <a:custGeom>
              <a:avLst/>
              <a:gdLst>
                <a:gd name="connsiteX0" fmla="*/ 0 w 88701"/>
                <a:gd name="connsiteY0" fmla="*/ 61176 h 61542"/>
                <a:gd name="connsiteX1" fmla="*/ 45686 w 88701"/>
                <a:gd name="connsiteY1" fmla="*/ 32992 h 61542"/>
                <a:gd name="connsiteX2" fmla="*/ 88667 w 88701"/>
                <a:gd name="connsiteY2" fmla="*/ 51 h 61542"/>
                <a:gd name="connsiteX3" fmla="*/ 48678 w 88701"/>
                <a:gd name="connsiteY3" fmla="*/ 36993 h 61542"/>
                <a:gd name="connsiteX4" fmla="*/ 0 w 88701"/>
                <a:gd name="connsiteY4" fmla="*/ 61176 h 61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1" h="61542">
                  <a:moveTo>
                    <a:pt x="0" y="61176"/>
                  </a:moveTo>
                  <a:cubicBezTo>
                    <a:pt x="0" y="60491"/>
                    <a:pt x="22140" y="51733"/>
                    <a:pt x="45686" y="32992"/>
                  </a:cubicBezTo>
                  <a:cubicBezTo>
                    <a:pt x="69520" y="15116"/>
                    <a:pt x="87693" y="-1030"/>
                    <a:pt x="88667" y="51"/>
                  </a:cubicBezTo>
                  <a:cubicBezTo>
                    <a:pt x="89568" y="988"/>
                    <a:pt x="72837" y="18900"/>
                    <a:pt x="48678" y="36993"/>
                  </a:cubicBezTo>
                  <a:cubicBezTo>
                    <a:pt x="24916" y="56022"/>
                    <a:pt x="325" y="63338"/>
                    <a:pt x="0" y="61176"/>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8" name="Freeform 317">
              <a:extLst>
                <a:ext uri="{FF2B5EF4-FFF2-40B4-BE49-F238E27FC236}">
                  <a16:creationId xmlns:a16="http://schemas.microsoft.com/office/drawing/2014/main" id="{3A32C450-6FE6-2745-2E97-FB5546BE216D}"/>
                </a:ext>
              </a:extLst>
            </p:cNvPr>
            <p:cNvSpPr/>
            <p:nvPr/>
          </p:nvSpPr>
          <p:spPr>
            <a:xfrm>
              <a:off x="3354975" y="-3134140"/>
              <a:ext cx="1301445" cy="586015"/>
            </a:xfrm>
            <a:custGeom>
              <a:avLst/>
              <a:gdLst>
                <a:gd name="connsiteX0" fmla="*/ 584719 w 1301445"/>
                <a:gd name="connsiteY0" fmla="*/ 106896 h 586015"/>
                <a:gd name="connsiteX1" fmla="*/ 478491 w 1301445"/>
                <a:gd name="connsiteY1" fmla="*/ 170975 h 586015"/>
                <a:gd name="connsiteX2" fmla="*/ 299318 w 1301445"/>
                <a:gd name="connsiteY2" fmla="*/ 162614 h 586015"/>
                <a:gd name="connsiteX3" fmla="*/ 0 w 1301445"/>
                <a:gd name="connsiteY3" fmla="*/ 191482 h 586015"/>
                <a:gd name="connsiteX4" fmla="*/ 154834 w 1301445"/>
                <a:gd name="connsiteY4" fmla="*/ 378135 h 586015"/>
                <a:gd name="connsiteX5" fmla="*/ 326326 w 1301445"/>
                <a:gd name="connsiteY5" fmla="*/ 586016 h 586015"/>
                <a:gd name="connsiteX6" fmla="*/ 553672 w 1301445"/>
                <a:gd name="connsiteY6" fmla="*/ 525180 h 586015"/>
                <a:gd name="connsiteX7" fmla="*/ 863304 w 1301445"/>
                <a:gd name="connsiteY7" fmla="*/ 448522 h 586015"/>
                <a:gd name="connsiteX8" fmla="*/ 933653 w 1301445"/>
                <a:gd name="connsiteY8" fmla="*/ 419437 h 586015"/>
                <a:gd name="connsiteX9" fmla="*/ 1060181 w 1301445"/>
                <a:gd name="connsiteY9" fmla="*/ 296936 h 586015"/>
                <a:gd name="connsiteX10" fmla="*/ 1301446 w 1301445"/>
                <a:gd name="connsiteY10" fmla="*/ 125024 h 586015"/>
                <a:gd name="connsiteX11" fmla="*/ 1097501 w 1301445"/>
                <a:gd name="connsiteY11" fmla="*/ 131331 h 586015"/>
                <a:gd name="connsiteX12" fmla="*/ 818339 w 1301445"/>
                <a:gd name="connsiteY12" fmla="*/ 0 h 586015"/>
                <a:gd name="connsiteX13" fmla="*/ 584719 w 1301445"/>
                <a:gd name="connsiteY13" fmla="*/ 106896 h 586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01445" h="586015">
                  <a:moveTo>
                    <a:pt x="584719" y="106896"/>
                  </a:moveTo>
                  <a:cubicBezTo>
                    <a:pt x="492915" y="139440"/>
                    <a:pt x="478491" y="170975"/>
                    <a:pt x="478491" y="170975"/>
                  </a:cubicBezTo>
                  <a:cubicBezTo>
                    <a:pt x="478491" y="170975"/>
                    <a:pt x="372733" y="141458"/>
                    <a:pt x="299318" y="162614"/>
                  </a:cubicBezTo>
                  <a:cubicBezTo>
                    <a:pt x="225940" y="183698"/>
                    <a:pt x="83511" y="244498"/>
                    <a:pt x="0" y="191482"/>
                  </a:cubicBezTo>
                  <a:cubicBezTo>
                    <a:pt x="0" y="191482"/>
                    <a:pt x="52501" y="298630"/>
                    <a:pt x="154834" y="378135"/>
                  </a:cubicBezTo>
                  <a:cubicBezTo>
                    <a:pt x="257239" y="457604"/>
                    <a:pt x="326326" y="586016"/>
                    <a:pt x="326326" y="586016"/>
                  </a:cubicBezTo>
                  <a:cubicBezTo>
                    <a:pt x="326326" y="586016"/>
                    <a:pt x="454152" y="575420"/>
                    <a:pt x="553672" y="525180"/>
                  </a:cubicBezTo>
                  <a:cubicBezTo>
                    <a:pt x="653193" y="474831"/>
                    <a:pt x="805142" y="442755"/>
                    <a:pt x="863304" y="448522"/>
                  </a:cubicBezTo>
                  <a:cubicBezTo>
                    <a:pt x="921537" y="454360"/>
                    <a:pt x="927307" y="441962"/>
                    <a:pt x="933653" y="419437"/>
                  </a:cubicBezTo>
                  <a:cubicBezTo>
                    <a:pt x="940035" y="396948"/>
                    <a:pt x="974471" y="327715"/>
                    <a:pt x="1060181" y="296936"/>
                  </a:cubicBezTo>
                  <a:cubicBezTo>
                    <a:pt x="1145855" y="266194"/>
                    <a:pt x="1267948" y="222261"/>
                    <a:pt x="1301446" y="125024"/>
                  </a:cubicBezTo>
                  <a:cubicBezTo>
                    <a:pt x="1301446" y="125024"/>
                    <a:pt x="1209822" y="170651"/>
                    <a:pt x="1097501" y="131331"/>
                  </a:cubicBezTo>
                  <a:cubicBezTo>
                    <a:pt x="985252" y="91975"/>
                    <a:pt x="818339" y="0"/>
                    <a:pt x="818339" y="0"/>
                  </a:cubicBezTo>
                  <a:cubicBezTo>
                    <a:pt x="818339" y="0"/>
                    <a:pt x="676486" y="74315"/>
                    <a:pt x="584719" y="106896"/>
                  </a:cubicBezTo>
                </a:path>
              </a:pathLst>
            </a:custGeom>
            <a:solidFill>
              <a:srgbClr val="F2F3F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9" name="Freeform 318">
              <a:extLst>
                <a:ext uri="{FF2B5EF4-FFF2-40B4-BE49-F238E27FC236}">
                  <a16:creationId xmlns:a16="http://schemas.microsoft.com/office/drawing/2014/main" id="{03074E55-94E8-90D2-E90E-40E11FC60E3B}"/>
                </a:ext>
              </a:extLst>
            </p:cNvPr>
            <p:cNvSpPr/>
            <p:nvPr/>
          </p:nvSpPr>
          <p:spPr>
            <a:xfrm>
              <a:off x="3787636" y="-2997620"/>
              <a:ext cx="505703" cy="304180"/>
            </a:xfrm>
            <a:custGeom>
              <a:avLst/>
              <a:gdLst>
                <a:gd name="connsiteX0" fmla="*/ 31371 w 505703"/>
                <a:gd name="connsiteY0" fmla="*/ 20219 h 304180"/>
                <a:gd name="connsiteX1" fmla="*/ 0 w 505703"/>
                <a:gd name="connsiteY1" fmla="*/ 20507 h 304180"/>
                <a:gd name="connsiteX2" fmla="*/ 490643 w 505703"/>
                <a:gd name="connsiteY2" fmla="*/ 304180 h 304180"/>
                <a:gd name="connsiteX3" fmla="*/ 504886 w 505703"/>
                <a:gd name="connsiteY3" fmla="*/ 272213 h 304180"/>
                <a:gd name="connsiteX4" fmla="*/ 30253 w 505703"/>
                <a:gd name="connsiteY4" fmla="*/ 0 h 304180"/>
                <a:gd name="connsiteX5" fmla="*/ 31371 w 505703"/>
                <a:gd name="connsiteY5" fmla="*/ 20219 h 304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5703" h="304180">
                  <a:moveTo>
                    <a:pt x="31371" y="20219"/>
                  </a:moveTo>
                  <a:cubicBezTo>
                    <a:pt x="31371" y="20219"/>
                    <a:pt x="23654" y="19750"/>
                    <a:pt x="0" y="20507"/>
                  </a:cubicBezTo>
                  <a:lnTo>
                    <a:pt x="490643" y="304180"/>
                  </a:lnTo>
                  <a:cubicBezTo>
                    <a:pt x="503912" y="300576"/>
                    <a:pt x="507554" y="284394"/>
                    <a:pt x="504886" y="272213"/>
                  </a:cubicBezTo>
                  <a:lnTo>
                    <a:pt x="30253" y="0"/>
                  </a:lnTo>
                  <a:cubicBezTo>
                    <a:pt x="31262" y="13803"/>
                    <a:pt x="31371" y="20219"/>
                    <a:pt x="31371" y="20219"/>
                  </a:cubicBezTo>
                </a:path>
              </a:pathLst>
            </a:custGeom>
            <a:solidFill>
              <a:srgbClr val="B94E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3" name="Freeform 822">
              <a:extLst>
                <a:ext uri="{FF2B5EF4-FFF2-40B4-BE49-F238E27FC236}">
                  <a16:creationId xmlns:a16="http://schemas.microsoft.com/office/drawing/2014/main" id="{9CB375DC-D611-6540-411F-7E7839088992}"/>
                </a:ext>
              </a:extLst>
            </p:cNvPr>
            <p:cNvSpPr/>
            <p:nvPr/>
          </p:nvSpPr>
          <p:spPr>
            <a:xfrm>
              <a:off x="3963956" y="-2867690"/>
              <a:ext cx="303439" cy="169601"/>
            </a:xfrm>
            <a:custGeom>
              <a:avLst/>
              <a:gdLst>
                <a:gd name="connsiteX0" fmla="*/ 303397 w 303439"/>
                <a:gd name="connsiteY0" fmla="*/ 169602 h 169601"/>
                <a:gd name="connsiteX1" fmla="*/ 152746 w 303439"/>
                <a:gd name="connsiteY1" fmla="*/ 83177 h 169601"/>
                <a:gd name="connsiteX2" fmla="*/ 4 w 303439"/>
                <a:gd name="connsiteY2" fmla="*/ 32 h 169601"/>
                <a:gd name="connsiteX3" fmla="*/ 155126 w 303439"/>
                <a:gd name="connsiteY3" fmla="*/ 78780 h 169601"/>
                <a:gd name="connsiteX4" fmla="*/ 303397 w 303439"/>
                <a:gd name="connsiteY4" fmla="*/ 169602 h 1696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439" h="169601">
                  <a:moveTo>
                    <a:pt x="303397" y="169602"/>
                  </a:moveTo>
                  <a:cubicBezTo>
                    <a:pt x="303613" y="169133"/>
                    <a:pt x="237591" y="128191"/>
                    <a:pt x="152746" y="83177"/>
                  </a:cubicBezTo>
                  <a:cubicBezTo>
                    <a:pt x="68298" y="37514"/>
                    <a:pt x="-609" y="1257"/>
                    <a:pt x="4" y="32"/>
                  </a:cubicBezTo>
                  <a:cubicBezTo>
                    <a:pt x="617" y="-1193"/>
                    <a:pt x="70642" y="33045"/>
                    <a:pt x="155126" y="78780"/>
                  </a:cubicBezTo>
                  <a:cubicBezTo>
                    <a:pt x="240007" y="123794"/>
                    <a:pt x="305344" y="166935"/>
                    <a:pt x="303397" y="169602"/>
                  </a:cubicBezTo>
                </a:path>
              </a:pathLst>
            </a:custGeom>
            <a:solidFill>
              <a:srgbClr val="A6AB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4" name="Freeform 823">
              <a:extLst>
                <a:ext uri="{FF2B5EF4-FFF2-40B4-BE49-F238E27FC236}">
                  <a16:creationId xmlns:a16="http://schemas.microsoft.com/office/drawing/2014/main" id="{D35E6420-FBA9-9071-5636-3CA89C4F1D17}"/>
                </a:ext>
              </a:extLst>
            </p:cNvPr>
            <p:cNvSpPr/>
            <p:nvPr/>
          </p:nvSpPr>
          <p:spPr>
            <a:xfrm>
              <a:off x="6353891" y="-1398747"/>
              <a:ext cx="268265" cy="100262"/>
            </a:xfrm>
            <a:custGeom>
              <a:avLst/>
              <a:gdLst>
                <a:gd name="connsiteX0" fmla="*/ 134281 w 268265"/>
                <a:gd name="connsiteY0" fmla="*/ 50692 h 100262"/>
                <a:gd name="connsiteX1" fmla="*/ 1 w 268265"/>
                <a:gd name="connsiteY1" fmla="*/ 97040 h 100262"/>
                <a:gd name="connsiteX2" fmla="*/ 142431 w 268265"/>
                <a:gd name="connsiteY2" fmla="*/ 71920 h 100262"/>
                <a:gd name="connsiteX3" fmla="*/ 268129 w 268265"/>
                <a:gd name="connsiteY3" fmla="*/ 704 h 100262"/>
                <a:gd name="connsiteX4" fmla="*/ 134281 w 268265"/>
                <a:gd name="connsiteY4" fmla="*/ 50692 h 100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265" h="100262">
                  <a:moveTo>
                    <a:pt x="134281" y="50692"/>
                  </a:moveTo>
                  <a:cubicBezTo>
                    <a:pt x="61624" y="79921"/>
                    <a:pt x="-287" y="91021"/>
                    <a:pt x="1" y="97040"/>
                  </a:cubicBezTo>
                  <a:cubicBezTo>
                    <a:pt x="-35" y="103707"/>
                    <a:pt x="67502" y="102121"/>
                    <a:pt x="142431" y="71920"/>
                  </a:cubicBezTo>
                  <a:cubicBezTo>
                    <a:pt x="217431" y="43051"/>
                    <a:pt x="271338" y="6038"/>
                    <a:pt x="268129" y="704"/>
                  </a:cubicBezTo>
                  <a:cubicBezTo>
                    <a:pt x="264992" y="-4774"/>
                    <a:pt x="207263" y="22652"/>
                    <a:pt x="134281" y="5069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5" name="Freeform 824">
              <a:extLst>
                <a:ext uri="{FF2B5EF4-FFF2-40B4-BE49-F238E27FC236}">
                  <a16:creationId xmlns:a16="http://schemas.microsoft.com/office/drawing/2014/main" id="{36C40866-8612-DCDA-A05B-DAAF68C48862}"/>
                </a:ext>
              </a:extLst>
            </p:cNvPr>
            <p:cNvSpPr/>
            <p:nvPr/>
          </p:nvSpPr>
          <p:spPr>
            <a:xfrm>
              <a:off x="6549657" y="-1479769"/>
              <a:ext cx="172861" cy="151631"/>
            </a:xfrm>
            <a:custGeom>
              <a:avLst/>
              <a:gdLst>
                <a:gd name="connsiteX0" fmla="*/ 6197 w 172861"/>
                <a:gd name="connsiteY0" fmla="*/ 115676 h 151631"/>
                <a:gd name="connsiteX1" fmla="*/ 118518 w 172861"/>
                <a:gd name="connsiteY1" fmla="*/ 140292 h 151631"/>
                <a:gd name="connsiteX2" fmla="*/ 166655 w 172861"/>
                <a:gd name="connsiteY2" fmla="*/ 35991 h 151631"/>
                <a:gd name="connsiteX3" fmla="*/ 54298 w 172861"/>
                <a:gd name="connsiteY3" fmla="*/ 11303 h 151631"/>
                <a:gd name="connsiteX4" fmla="*/ 6197 w 172861"/>
                <a:gd name="connsiteY4" fmla="*/ 115676 h 151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61" h="151631">
                  <a:moveTo>
                    <a:pt x="6197" y="115676"/>
                  </a:moveTo>
                  <a:cubicBezTo>
                    <a:pt x="23937" y="151284"/>
                    <a:pt x="74202" y="162312"/>
                    <a:pt x="118518" y="140292"/>
                  </a:cubicBezTo>
                  <a:cubicBezTo>
                    <a:pt x="162797" y="118343"/>
                    <a:pt x="184396" y="71599"/>
                    <a:pt x="166655" y="35991"/>
                  </a:cubicBezTo>
                  <a:cubicBezTo>
                    <a:pt x="148915" y="383"/>
                    <a:pt x="98650" y="-10681"/>
                    <a:pt x="54298" y="11303"/>
                  </a:cubicBezTo>
                  <a:cubicBezTo>
                    <a:pt x="10019" y="33324"/>
                    <a:pt x="-11508" y="80032"/>
                    <a:pt x="6197" y="11567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6" name="Freeform 825">
              <a:extLst>
                <a:ext uri="{FF2B5EF4-FFF2-40B4-BE49-F238E27FC236}">
                  <a16:creationId xmlns:a16="http://schemas.microsoft.com/office/drawing/2014/main" id="{0AA7A7A9-19D4-CEB4-DBFF-C0BF442B83C9}"/>
                </a:ext>
              </a:extLst>
            </p:cNvPr>
            <p:cNvSpPr/>
            <p:nvPr/>
          </p:nvSpPr>
          <p:spPr>
            <a:xfrm>
              <a:off x="4826903" y="-1191737"/>
              <a:ext cx="281061" cy="55605"/>
            </a:xfrm>
            <a:custGeom>
              <a:avLst/>
              <a:gdLst>
                <a:gd name="connsiteX0" fmla="*/ 141168 w 281061"/>
                <a:gd name="connsiteY0" fmla="*/ 26442 h 55605"/>
                <a:gd name="connsiteX1" fmla="*/ 280929 w 281061"/>
                <a:gd name="connsiteY1" fmla="*/ 854 h 55605"/>
                <a:gd name="connsiteX2" fmla="*/ 144521 w 281061"/>
                <a:gd name="connsiteY2" fmla="*/ 48895 h 55605"/>
                <a:gd name="connsiteX3" fmla="*/ 0 w 281061"/>
                <a:gd name="connsiteY3" fmla="*/ 48535 h 55605"/>
                <a:gd name="connsiteX4" fmla="*/ 141168 w 281061"/>
                <a:gd name="connsiteY4" fmla="*/ 26442 h 55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061" h="55605">
                  <a:moveTo>
                    <a:pt x="141168" y="26442"/>
                  </a:moveTo>
                  <a:cubicBezTo>
                    <a:pt x="218837" y="16243"/>
                    <a:pt x="278189" y="-4444"/>
                    <a:pt x="280929" y="854"/>
                  </a:cubicBezTo>
                  <a:cubicBezTo>
                    <a:pt x="284247" y="6656"/>
                    <a:pt x="224606" y="38408"/>
                    <a:pt x="144521" y="48895"/>
                  </a:cubicBezTo>
                  <a:cubicBezTo>
                    <a:pt x="65013" y="60536"/>
                    <a:pt x="-180" y="54770"/>
                    <a:pt x="0" y="48535"/>
                  </a:cubicBezTo>
                  <a:cubicBezTo>
                    <a:pt x="36" y="42192"/>
                    <a:pt x="63823" y="37795"/>
                    <a:pt x="141168" y="2644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7" name="Freeform 826">
              <a:extLst>
                <a:ext uri="{FF2B5EF4-FFF2-40B4-BE49-F238E27FC236}">
                  <a16:creationId xmlns:a16="http://schemas.microsoft.com/office/drawing/2014/main" id="{94370399-8DD9-1778-EB29-F4BA1B080476}"/>
                </a:ext>
              </a:extLst>
            </p:cNvPr>
            <p:cNvSpPr/>
            <p:nvPr/>
          </p:nvSpPr>
          <p:spPr>
            <a:xfrm>
              <a:off x="4722220" y="-1213529"/>
              <a:ext cx="179114" cy="144176"/>
            </a:xfrm>
            <a:custGeom>
              <a:avLst/>
              <a:gdLst>
                <a:gd name="connsiteX0" fmla="*/ 179035 w 179114"/>
                <a:gd name="connsiteY0" fmla="*/ 67443 h 144176"/>
                <a:gd name="connsiteX1" fmla="*/ 93289 w 179114"/>
                <a:gd name="connsiteY1" fmla="*/ 144029 h 144176"/>
                <a:gd name="connsiteX2" fmla="*/ 79 w 179114"/>
                <a:gd name="connsiteY2" fmla="*/ 76705 h 144176"/>
                <a:gd name="connsiteX3" fmla="*/ 85825 w 179114"/>
                <a:gd name="connsiteY3" fmla="*/ 156 h 144176"/>
                <a:gd name="connsiteX4" fmla="*/ 179035 w 179114"/>
                <a:gd name="connsiteY4" fmla="*/ 67443 h 14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114" h="144176">
                  <a:moveTo>
                    <a:pt x="179035" y="67443"/>
                  </a:moveTo>
                  <a:cubicBezTo>
                    <a:pt x="181091" y="107159"/>
                    <a:pt x="142725" y="141398"/>
                    <a:pt x="93289" y="144029"/>
                  </a:cubicBezTo>
                  <a:cubicBezTo>
                    <a:pt x="43889" y="146552"/>
                    <a:pt x="2170" y="116458"/>
                    <a:pt x="79" y="76705"/>
                  </a:cubicBezTo>
                  <a:cubicBezTo>
                    <a:pt x="-1976" y="36989"/>
                    <a:pt x="36389" y="2679"/>
                    <a:pt x="85825" y="156"/>
                  </a:cubicBezTo>
                  <a:cubicBezTo>
                    <a:pt x="135225" y="-2439"/>
                    <a:pt x="176944" y="27691"/>
                    <a:pt x="179035" y="6744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8" name="Freeform 827">
              <a:extLst>
                <a:ext uri="{FF2B5EF4-FFF2-40B4-BE49-F238E27FC236}">
                  <a16:creationId xmlns:a16="http://schemas.microsoft.com/office/drawing/2014/main" id="{7D920F94-F170-129F-216C-702C614BC511}"/>
                </a:ext>
              </a:extLst>
            </p:cNvPr>
            <p:cNvSpPr/>
            <p:nvPr/>
          </p:nvSpPr>
          <p:spPr>
            <a:xfrm>
              <a:off x="4722220" y="-1197623"/>
              <a:ext cx="60242" cy="117383"/>
            </a:xfrm>
            <a:custGeom>
              <a:avLst/>
              <a:gdLst>
                <a:gd name="connsiteX0" fmla="*/ 35164 w 60242"/>
                <a:gd name="connsiteY0" fmla="*/ 0 h 117383"/>
                <a:gd name="connsiteX1" fmla="*/ 79 w 60242"/>
                <a:gd name="connsiteY1" fmla="*/ 60800 h 117383"/>
                <a:gd name="connsiteX2" fmla="*/ 40680 w 60242"/>
                <a:gd name="connsiteY2" fmla="*/ 117383 h 117383"/>
                <a:gd name="connsiteX3" fmla="*/ 35164 w 60242"/>
                <a:gd name="connsiteY3" fmla="*/ 0 h 117383"/>
              </a:gdLst>
              <a:ahLst/>
              <a:cxnLst>
                <a:cxn ang="0">
                  <a:pos x="connsiteX0" y="connsiteY0"/>
                </a:cxn>
                <a:cxn ang="0">
                  <a:pos x="connsiteX1" y="connsiteY1"/>
                </a:cxn>
                <a:cxn ang="0">
                  <a:pos x="connsiteX2" y="connsiteY2"/>
                </a:cxn>
                <a:cxn ang="0">
                  <a:pos x="connsiteX3" y="connsiteY3"/>
                </a:cxn>
              </a:cxnLst>
              <a:rect l="l" t="t" r="r" b="b"/>
              <a:pathLst>
                <a:path w="60242" h="117383">
                  <a:moveTo>
                    <a:pt x="35164" y="0"/>
                  </a:moveTo>
                  <a:cubicBezTo>
                    <a:pt x="12771" y="14236"/>
                    <a:pt x="-1183" y="36473"/>
                    <a:pt x="79" y="60800"/>
                  </a:cubicBezTo>
                  <a:cubicBezTo>
                    <a:pt x="1341" y="84983"/>
                    <a:pt x="17279" y="105526"/>
                    <a:pt x="40680" y="117383"/>
                  </a:cubicBezTo>
                  <a:cubicBezTo>
                    <a:pt x="73854" y="84226"/>
                    <a:pt x="59935" y="20435"/>
                    <a:pt x="35164"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9" name="Freeform 828">
              <a:extLst>
                <a:ext uri="{FF2B5EF4-FFF2-40B4-BE49-F238E27FC236}">
                  <a16:creationId xmlns:a16="http://schemas.microsoft.com/office/drawing/2014/main" id="{CFE0BD16-C76E-7917-2B5F-A7B66E48CA5A}"/>
                </a:ext>
              </a:extLst>
            </p:cNvPr>
            <p:cNvSpPr/>
            <p:nvPr/>
          </p:nvSpPr>
          <p:spPr>
            <a:xfrm>
              <a:off x="5828200" y="-1540367"/>
              <a:ext cx="675521" cy="365110"/>
            </a:xfrm>
            <a:custGeom>
              <a:avLst/>
              <a:gdLst>
                <a:gd name="connsiteX0" fmla="*/ 87008 w 675521"/>
                <a:gd name="connsiteY0" fmla="*/ 0 h 365110"/>
                <a:gd name="connsiteX1" fmla="*/ 339704 w 675521"/>
                <a:gd name="connsiteY1" fmla="*/ 183589 h 365110"/>
                <a:gd name="connsiteX2" fmla="*/ 628385 w 675521"/>
                <a:gd name="connsiteY2" fmla="*/ 138467 h 365110"/>
                <a:gd name="connsiteX3" fmla="*/ 670825 w 675521"/>
                <a:gd name="connsiteY3" fmla="*/ 202871 h 365110"/>
                <a:gd name="connsiteX4" fmla="*/ 661198 w 675521"/>
                <a:gd name="connsiteY4" fmla="*/ 282412 h 365110"/>
                <a:gd name="connsiteX5" fmla="*/ 314030 w 675521"/>
                <a:gd name="connsiteY5" fmla="*/ 360079 h 365110"/>
                <a:gd name="connsiteX6" fmla="*/ 0 w 675521"/>
                <a:gd name="connsiteY6" fmla="*/ 226369 h 365110"/>
                <a:gd name="connsiteX7" fmla="*/ 87008 w 675521"/>
                <a:gd name="connsiteY7" fmla="*/ 0 h 365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5521" h="365110">
                  <a:moveTo>
                    <a:pt x="87008" y="0"/>
                  </a:moveTo>
                  <a:cubicBezTo>
                    <a:pt x="87008" y="0"/>
                    <a:pt x="214185" y="151838"/>
                    <a:pt x="339704" y="183589"/>
                  </a:cubicBezTo>
                  <a:cubicBezTo>
                    <a:pt x="465078" y="215341"/>
                    <a:pt x="628385" y="138467"/>
                    <a:pt x="628385" y="138467"/>
                  </a:cubicBezTo>
                  <a:cubicBezTo>
                    <a:pt x="628385" y="138467"/>
                    <a:pt x="657195" y="136268"/>
                    <a:pt x="670825" y="202871"/>
                  </a:cubicBezTo>
                  <a:cubicBezTo>
                    <a:pt x="674936" y="222945"/>
                    <a:pt x="682400" y="274735"/>
                    <a:pt x="661198" y="282412"/>
                  </a:cubicBezTo>
                  <a:cubicBezTo>
                    <a:pt x="661198" y="282412"/>
                    <a:pt x="458515" y="389199"/>
                    <a:pt x="314030" y="360079"/>
                  </a:cubicBezTo>
                  <a:cubicBezTo>
                    <a:pt x="169581" y="330958"/>
                    <a:pt x="0" y="226369"/>
                    <a:pt x="0" y="226369"/>
                  </a:cubicBezTo>
                  <a:lnTo>
                    <a:pt x="87008" y="0"/>
                  </a:lnTo>
                </a:path>
              </a:pathLst>
            </a:custGeom>
            <a:solidFill>
              <a:srgbClr val="E08E4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0" name="Freeform 829">
              <a:extLst>
                <a:ext uri="{FF2B5EF4-FFF2-40B4-BE49-F238E27FC236}">
                  <a16:creationId xmlns:a16="http://schemas.microsoft.com/office/drawing/2014/main" id="{611DAB0A-B0E7-C6A1-DCFE-961035E310C3}"/>
                </a:ext>
              </a:extLst>
            </p:cNvPr>
            <p:cNvSpPr/>
            <p:nvPr/>
          </p:nvSpPr>
          <p:spPr>
            <a:xfrm>
              <a:off x="5040070" y="-1071559"/>
              <a:ext cx="1131312" cy="391410"/>
            </a:xfrm>
            <a:custGeom>
              <a:avLst/>
              <a:gdLst>
                <a:gd name="connsiteX0" fmla="*/ 255227 w 1131312"/>
                <a:gd name="connsiteY0" fmla="*/ 16115 h 391410"/>
                <a:gd name="connsiteX1" fmla="*/ 7580 w 1131312"/>
                <a:gd name="connsiteY1" fmla="*/ 61093 h 391410"/>
                <a:gd name="connsiteX2" fmla="*/ 395926 w 1131312"/>
                <a:gd name="connsiteY2" fmla="*/ 356984 h 391410"/>
                <a:gd name="connsiteX3" fmla="*/ 881737 w 1131312"/>
                <a:gd name="connsiteY3" fmla="*/ 381311 h 391410"/>
                <a:gd name="connsiteX4" fmla="*/ 1130394 w 1131312"/>
                <a:gd name="connsiteY4" fmla="*/ 215021 h 391410"/>
                <a:gd name="connsiteX5" fmla="*/ 255227 w 1131312"/>
                <a:gd name="connsiteY5" fmla="*/ 16115 h 39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1312" h="391410">
                  <a:moveTo>
                    <a:pt x="255227" y="16115"/>
                  </a:moveTo>
                  <a:cubicBezTo>
                    <a:pt x="255227" y="16115"/>
                    <a:pt x="52581" y="-41478"/>
                    <a:pt x="7580" y="61093"/>
                  </a:cubicBezTo>
                  <a:cubicBezTo>
                    <a:pt x="-37457" y="163736"/>
                    <a:pt x="121524" y="295823"/>
                    <a:pt x="395926" y="356984"/>
                  </a:cubicBezTo>
                  <a:cubicBezTo>
                    <a:pt x="536228" y="388267"/>
                    <a:pt x="782866" y="402575"/>
                    <a:pt x="881737" y="381311"/>
                  </a:cubicBezTo>
                  <a:cubicBezTo>
                    <a:pt x="1084492" y="337594"/>
                    <a:pt x="1113915" y="245944"/>
                    <a:pt x="1130394" y="215021"/>
                  </a:cubicBezTo>
                  <a:cubicBezTo>
                    <a:pt x="1164180" y="151806"/>
                    <a:pt x="255227" y="16115"/>
                    <a:pt x="255227" y="16115"/>
                  </a:cubicBezTo>
                </a:path>
              </a:pathLst>
            </a:custGeom>
            <a:solidFill>
              <a:srgbClr val="96584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1" name="Freeform 830">
              <a:extLst>
                <a:ext uri="{FF2B5EF4-FFF2-40B4-BE49-F238E27FC236}">
                  <a16:creationId xmlns:a16="http://schemas.microsoft.com/office/drawing/2014/main" id="{1C78D455-BE98-AB72-6683-F30B8AB5A4A2}"/>
                </a:ext>
              </a:extLst>
            </p:cNvPr>
            <p:cNvSpPr/>
            <p:nvPr/>
          </p:nvSpPr>
          <p:spPr>
            <a:xfrm>
              <a:off x="5008721" y="-1581816"/>
              <a:ext cx="1170217" cy="865061"/>
            </a:xfrm>
            <a:custGeom>
              <a:avLst/>
              <a:gdLst>
                <a:gd name="connsiteX0" fmla="*/ 627110 w 1170217"/>
                <a:gd name="connsiteY0" fmla="*/ 24619 h 865061"/>
                <a:gd name="connsiteX1" fmla="*/ 224845 w 1170217"/>
                <a:gd name="connsiteY1" fmla="*/ 253872 h 865061"/>
                <a:gd name="connsiteX2" fmla="*/ 960 w 1170217"/>
                <a:gd name="connsiteY2" fmla="*/ 363578 h 865061"/>
                <a:gd name="connsiteX3" fmla="*/ 72716 w 1170217"/>
                <a:gd name="connsiteY3" fmla="*/ 466762 h 865061"/>
                <a:gd name="connsiteX4" fmla="*/ 469500 w 1170217"/>
                <a:gd name="connsiteY4" fmla="*/ 373201 h 865061"/>
                <a:gd name="connsiteX5" fmla="*/ 337238 w 1170217"/>
                <a:gd name="connsiteY5" fmla="*/ 637413 h 865061"/>
                <a:gd name="connsiteX6" fmla="*/ 421542 w 1170217"/>
                <a:gd name="connsiteY6" fmla="*/ 783736 h 865061"/>
                <a:gd name="connsiteX7" fmla="*/ 874757 w 1170217"/>
                <a:gd name="connsiteY7" fmla="*/ 856682 h 865061"/>
                <a:gd name="connsiteX8" fmla="*/ 1170217 w 1170217"/>
                <a:gd name="connsiteY8" fmla="*/ 704916 h 865061"/>
                <a:gd name="connsiteX9" fmla="*/ 1068930 w 1170217"/>
                <a:gd name="connsiteY9" fmla="*/ 359109 h 865061"/>
                <a:gd name="connsiteX10" fmla="*/ 859649 w 1170217"/>
                <a:gd name="connsiteY10" fmla="*/ 12401 h 865061"/>
                <a:gd name="connsiteX11" fmla="*/ 627110 w 1170217"/>
                <a:gd name="connsiteY11" fmla="*/ 24619 h 865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17" h="865061">
                  <a:moveTo>
                    <a:pt x="627110" y="24619"/>
                  </a:moveTo>
                  <a:cubicBezTo>
                    <a:pt x="511688" y="52659"/>
                    <a:pt x="324402" y="207380"/>
                    <a:pt x="224845" y="253872"/>
                  </a:cubicBezTo>
                  <a:cubicBezTo>
                    <a:pt x="125289" y="300364"/>
                    <a:pt x="8100" y="336404"/>
                    <a:pt x="960" y="363578"/>
                  </a:cubicBezTo>
                  <a:cubicBezTo>
                    <a:pt x="-6215" y="390789"/>
                    <a:pt x="27716" y="460743"/>
                    <a:pt x="72716" y="466762"/>
                  </a:cubicBezTo>
                  <a:cubicBezTo>
                    <a:pt x="117717" y="472780"/>
                    <a:pt x="469500" y="373201"/>
                    <a:pt x="469500" y="373201"/>
                  </a:cubicBezTo>
                  <a:cubicBezTo>
                    <a:pt x="469500" y="373201"/>
                    <a:pt x="432937" y="606526"/>
                    <a:pt x="337238" y="637413"/>
                  </a:cubicBezTo>
                  <a:cubicBezTo>
                    <a:pt x="337238" y="637413"/>
                    <a:pt x="345568" y="710647"/>
                    <a:pt x="421542" y="783736"/>
                  </a:cubicBezTo>
                  <a:cubicBezTo>
                    <a:pt x="497553" y="856790"/>
                    <a:pt x="607386" y="879207"/>
                    <a:pt x="874757" y="856682"/>
                  </a:cubicBezTo>
                  <a:cubicBezTo>
                    <a:pt x="1142092" y="834193"/>
                    <a:pt x="1170217" y="704916"/>
                    <a:pt x="1170217" y="704916"/>
                  </a:cubicBezTo>
                  <a:cubicBezTo>
                    <a:pt x="1170217" y="704916"/>
                    <a:pt x="1125217" y="468780"/>
                    <a:pt x="1068930" y="359109"/>
                  </a:cubicBezTo>
                  <a:cubicBezTo>
                    <a:pt x="1068930" y="359109"/>
                    <a:pt x="958123" y="46099"/>
                    <a:pt x="859649" y="12401"/>
                  </a:cubicBezTo>
                  <a:cubicBezTo>
                    <a:pt x="761138" y="-21404"/>
                    <a:pt x="627110" y="24619"/>
                    <a:pt x="627110" y="2461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2" name="Freeform 831">
              <a:extLst>
                <a:ext uri="{FF2B5EF4-FFF2-40B4-BE49-F238E27FC236}">
                  <a16:creationId xmlns:a16="http://schemas.microsoft.com/office/drawing/2014/main" id="{51B823A5-06D7-C331-6138-7141D59299F4}"/>
                </a:ext>
              </a:extLst>
            </p:cNvPr>
            <p:cNvSpPr/>
            <p:nvPr/>
          </p:nvSpPr>
          <p:spPr>
            <a:xfrm>
              <a:off x="5478127" y="-1372388"/>
              <a:ext cx="91227" cy="163816"/>
            </a:xfrm>
            <a:custGeom>
              <a:avLst/>
              <a:gdLst>
                <a:gd name="connsiteX0" fmla="*/ 58832 w 91227"/>
                <a:gd name="connsiteY0" fmla="*/ 89241 h 163816"/>
                <a:gd name="connsiteX1" fmla="*/ 90851 w 91227"/>
                <a:gd name="connsiteY1" fmla="*/ 5 h 163816"/>
                <a:gd name="connsiteX2" fmla="*/ 51908 w 91227"/>
                <a:gd name="connsiteY2" fmla="*/ 85421 h 163816"/>
                <a:gd name="connsiteX3" fmla="*/ 93 w 91227"/>
                <a:gd name="connsiteY3" fmla="*/ 163773 h 163816"/>
                <a:gd name="connsiteX4" fmla="*/ 58832 w 91227"/>
                <a:gd name="connsiteY4" fmla="*/ 89241 h 163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27" h="163816">
                  <a:moveTo>
                    <a:pt x="58832" y="89241"/>
                  </a:moveTo>
                  <a:cubicBezTo>
                    <a:pt x="84830" y="43073"/>
                    <a:pt x="93195" y="330"/>
                    <a:pt x="90851" y="5"/>
                  </a:cubicBezTo>
                  <a:cubicBezTo>
                    <a:pt x="88904" y="-535"/>
                    <a:pt x="77438" y="40262"/>
                    <a:pt x="51908" y="85421"/>
                  </a:cubicBezTo>
                  <a:cubicBezTo>
                    <a:pt x="27173" y="130940"/>
                    <a:pt x="-1854" y="162007"/>
                    <a:pt x="93" y="163773"/>
                  </a:cubicBezTo>
                  <a:cubicBezTo>
                    <a:pt x="1139" y="165106"/>
                    <a:pt x="33447" y="135841"/>
                    <a:pt x="58832" y="89241"/>
                  </a:cubicBezTo>
                </a:path>
              </a:pathLst>
            </a:custGeom>
            <a:solidFill>
              <a:srgbClr val="EABD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3" name="Freeform 832">
              <a:extLst>
                <a:ext uri="{FF2B5EF4-FFF2-40B4-BE49-F238E27FC236}">
                  <a16:creationId xmlns:a16="http://schemas.microsoft.com/office/drawing/2014/main" id="{3557CBF6-E5E7-74AE-8083-0D212F8CA323}"/>
                </a:ext>
              </a:extLst>
            </p:cNvPr>
            <p:cNvSpPr/>
            <p:nvPr/>
          </p:nvSpPr>
          <p:spPr>
            <a:xfrm>
              <a:off x="5952349" y="-1484128"/>
              <a:ext cx="125452" cy="261426"/>
            </a:xfrm>
            <a:custGeom>
              <a:avLst/>
              <a:gdLst>
                <a:gd name="connsiteX0" fmla="*/ 72801 w 125452"/>
                <a:gd name="connsiteY0" fmla="*/ 125909 h 261426"/>
                <a:gd name="connsiteX1" fmla="*/ 71 w 125452"/>
                <a:gd name="connsiteY1" fmla="*/ 20 h 261426"/>
                <a:gd name="connsiteX2" fmla="*/ 65733 w 125452"/>
                <a:gd name="connsiteY2" fmla="*/ 129333 h 261426"/>
                <a:gd name="connsiteX3" fmla="*/ 125301 w 125452"/>
                <a:gd name="connsiteY3" fmla="*/ 261421 h 261426"/>
                <a:gd name="connsiteX4" fmla="*/ 72801 w 125452"/>
                <a:gd name="connsiteY4" fmla="*/ 125909 h 261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52" h="261426">
                  <a:moveTo>
                    <a:pt x="72801" y="125909"/>
                  </a:moveTo>
                  <a:cubicBezTo>
                    <a:pt x="37716" y="53468"/>
                    <a:pt x="1910" y="-1205"/>
                    <a:pt x="71" y="20"/>
                  </a:cubicBezTo>
                  <a:cubicBezTo>
                    <a:pt x="-1731" y="1101"/>
                    <a:pt x="30865" y="57324"/>
                    <a:pt x="65733" y="129333"/>
                  </a:cubicBezTo>
                  <a:cubicBezTo>
                    <a:pt x="101070" y="201089"/>
                    <a:pt x="123138" y="262141"/>
                    <a:pt x="125301" y="261421"/>
                  </a:cubicBezTo>
                  <a:cubicBezTo>
                    <a:pt x="127357" y="260844"/>
                    <a:pt x="108390" y="198134"/>
                    <a:pt x="72801" y="125909"/>
                  </a:cubicBezTo>
                </a:path>
              </a:pathLst>
            </a:custGeom>
            <a:solidFill>
              <a:srgbClr val="EABD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4" name="Freeform 833">
              <a:extLst>
                <a:ext uri="{FF2B5EF4-FFF2-40B4-BE49-F238E27FC236}">
                  <a16:creationId xmlns:a16="http://schemas.microsoft.com/office/drawing/2014/main" id="{C8046B13-1F76-6EC0-82B3-4401716022C2}"/>
                </a:ext>
              </a:extLst>
            </p:cNvPr>
            <p:cNvSpPr/>
            <p:nvPr/>
          </p:nvSpPr>
          <p:spPr>
            <a:xfrm>
              <a:off x="5257887" y="-2540224"/>
              <a:ext cx="1061123" cy="1009003"/>
            </a:xfrm>
            <a:custGeom>
              <a:avLst/>
              <a:gdLst>
                <a:gd name="connsiteX0" fmla="*/ 540241 w 1061123"/>
                <a:gd name="connsiteY0" fmla="*/ 67063 h 1009003"/>
                <a:gd name="connsiteX1" fmla="*/ 522032 w 1061123"/>
                <a:gd name="connsiteY1" fmla="*/ 2118 h 1009003"/>
                <a:gd name="connsiteX2" fmla="*/ 477825 w 1061123"/>
                <a:gd name="connsiteY2" fmla="*/ 61909 h 1009003"/>
                <a:gd name="connsiteX3" fmla="*/ 319133 w 1061123"/>
                <a:gd name="connsiteY3" fmla="*/ 69694 h 1009003"/>
                <a:gd name="connsiteX4" fmla="*/ 189071 w 1061123"/>
                <a:gd name="connsiteY4" fmla="*/ 134639 h 1009003"/>
                <a:gd name="connsiteX5" fmla="*/ 116234 w 1061123"/>
                <a:gd name="connsiteY5" fmla="*/ 191763 h 1009003"/>
                <a:gd name="connsiteX6" fmla="*/ 7014 w 1061123"/>
                <a:gd name="connsiteY6" fmla="*/ 524343 h 1009003"/>
                <a:gd name="connsiteX7" fmla="*/ 85043 w 1061123"/>
                <a:gd name="connsiteY7" fmla="*/ 849174 h 1009003"/>
                <a:gd name="connsiteX8" fmla="*/ 620903 w 1061123"/>
                <a:gd name="connsiteY8" fmla="*/ 992110 h 1009003"/>
                <a:gd name="connsiteX9" fmla="*/ 894007 w 1061123"/>
                <a:gd name="connsiteY9" fmla="*/ 859590 h 1009003"/>
                <a:gd name="connsiteX10" fmla="*/ 1060452 w 1061123"/>
                <a:gd name="connsiteY10" fmla="*/ 498430 h 1009003"/>
                <a:gd name="connsiteX11" fmla="*/ 896604 w 1061123"/>
                <a:gd name="connsiteY11" fmla="*/ 160660 h 1009003"/>
                <a:gd name="connsiteX12" fmla="*/ 540241 w 1061123"/>
                <a:gd name="connsiteY12" fmla="*/ 67063 h 1009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61123" h="1009003">
                  <a:moveTo>
                    <a:pt x="540241" y="67063"/>
                  </a:moveTo>
                  <a:cubicBezTo>
                    <a:pt x="540241" y="67063"/>
                    <a:pt x="561047" y="17724"/>
                    <a:pt x="522032" y="2118"/>
                  </a:cubicBezTo>
                  <a:cubicBezTo>
                    <a:pt x="483017" y="-13451"/>
                    <a:pt x="477825" y="61909"/>
                    <a:pt x="477825" y="61909"/>
                  </a:cubicBezTo>
                  <a:cubicBezTo>
                    <a:pt x="477825" y="61909"/>
                    <a:pt x="355551" y="7308"/>
                    <a:pt x="319133" y="69694"/>
                  </a:cubicBezTo>
                  <a:cubicBezTo>
                    <a:pt x="319133" y="69694"/>
                    <a:pt x="194300" y="56647"/>
                    <a:pt x="189071" y="134639"/>
                  </a:cubicBezTo>
                  <a:cubicBezTo>
                    <a:pt x="189071" y="134639"/>
                    <a:pt x="116234" y="145018"/>
                    <a:pt x="116234" y="191763"/>
                  </a:cubicBezTo>
                  <a:cubicBezTo>
                    <a:pt x="116234" y="238543"/>
                    <a:pt x="-32001" y="293144"/>
                    <a:pt x="7014" y="524343"/>
                  </a:cubicBezTo>
                  <a:cubicBezTo>
                    <a:pt x="7014" y="524343"/>
                    <a:pt x="-34633" y="688074"/>
                    <a:pt x="85043" y="849174"/>
                  </a:cubicBezTo>
                  <a:cubicBezTo>
                    <a:pt x="204684" y="1010274"/>
                    <a:pt x="503822" y="1031033"/>
                    <a:pt x="620903" y="992110"/>
                  </a:cubicBezTo>
                  <a:cubicBezTo>
                    <a:pt x="620903" y="992110"/>
                    <a:pt x="823730" y="1028475"/>
                    <a:pt x="894007" y="859590"/>
                  </a:cubicBezTo>
                  <a:cubicBezTo>
                    <a:pt x="894007" y="859590"/>
                    <a:pt x="1073433" y="768624"/>
                    <a:pt x="1060452" y="498430"/>
                  </a:cubicBezTo>
                  <a:cubicBezTo>
                    <a:pt x="1047471" y="228163"/>
                    <a:pt x="896604" y="160660"/>
                    <a:pt x="896604" y="160660"/>
                  </a:cubicBezTo>
                  <a:cubicBezTo>
                    <a:pt x="896604" y="160660"/>
                    <a:pt x="761350" y="-29057"/>
                    <a:pt x="540241" y="67063"/>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5" name="Freeform 834">
              <a:extLst>
                <a:ext uri="{FF2B5EF4-FFF2-40B4-BE49-F238E27FC236}">
                  <a16:creationId xmlns:a16="http://schemas.microsoft.com/office/drawing/2014/main" id="{EFA23C34-79A2-4B4D-BB25-B504A7AC8B8E}"/>
                </a:ext>
              </a:extLst>
            </p:cNvPr>
            <p:cNvSpPr/>
            <p:nvPr/>
          </p:nvSpPr>
          <p:spPr>
            <a:xfrm>
              <a:off x="5558846" y="-2327594"/>
              <a:ext cx="552252" cy="796130"/>
            </a:xfrm>
            <a:custGeom>
              <a:avLst/>
              <a:gdLst>
                <a:gd name="connsiteX0" fmla="*/ 267912 w 552252"/>
                <a:gd name="connsiteY0" fmla="*/ 550804 h 796130"/>
                <a:gd name="connsiteX1" fmla="*/ 111852 w 552252"/>
                <a:gd name="connsiteY1" fmla="*/ 594954 h 796130"/>
                <a:gd name="connsiteX2" fmla="*/ 176865 w 552252"/>
                <a:gd name="connsiteY2" fmla="*/ 465100 h 796130"/>
                <a:gd name="connsiteX3" fmla="*/ 0 w 552252"/>
                <a:gd name="connsiteY3" fmla="*/ 491013 h 796130"/>
                <a:gd name="connsiteX4" fmla="*/ 135254 w 552252"/>
                <a:gd name="connsiteY4" fmla="*/ 319570 h 796130"/>
                <a:gd name="connsiteX5" fmla="*/ 41575 w 552252"/>
                <a:gd name="connsiteY5" fmla="*/ 272789 h 796130"/>
                <a:gd name="connsiteX6" fmla="*/ 166444 w 552252"/>
                <a:gd name="connsiteY6" fmla="*/ 0 h 796130"/>
                <a:gd name="connsiteX7" fmla="*/ 301698 w 552252"/>
                <a:gd name="connsiteY7" fmla="*/ 153316 h 796130"/>
                <a:gd name="connsiteX8" fmla="*/ 361555 w 552252"/>
                <a:gd name="connsiteY8" fmla="*/ 18164 h 796130"/>
                <a:gd name="connsiteX9" fmla="*/ 521112 w 552252"/>
                <a:gd name="connsiteY9" fmla="*/ 279204 h 796130"/>
                <a:gd name="connsiteX10" fmla="*/ 468215 w 552252"/>
                <a:gd name="connsiteY10" fmla="*/ 319570 h 796130"/>
                <a:gd name="connsiteX11" fmla="*/ 542350 w 552252"/>
                <a:gd name="connsiteY11" fmla="*/ 721239 h 796130"/>
                <a:gd name="connsiteX12" fmla="*/ 319944 w 552252"/>
                <a:gd name="connsiteY12" fmla="*/ 779480 h 796130"/>
                <a:gd name="connsiteX13" fmla="*/ 206252 w 552252"/>
                <a:gd name="connsiteY13" fmla="*/ 796131 h 796130"/>
                <a:gd name="connsiteX14" fmla="*/ 267912 w 552252"/>
                <a:gd name="connsiteY14" fmla="*/ 550804 h 796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2252" h="796130">
                  <a:moveTo>
                    <a:pt x="267912" y="550804"/>
                  </a:moveTo>
                  <a:cubicBezTo>
                    <a:pt x="241878" y="553399"/>
                    <a:pt x="202863" y="620939"/>
                    <a:pt x="111852" y="594954"/>
                  </a:cubicBezTo>
                  <a:cubicBezTo>
                    <a:pt x="153427" y="553399"/>
                    <a:pt x="280893" y="506583"/>
                    <a:pt x="176865" y="465100"/>
                  </a:cubicBezTo>
                  <a:cubicBezTo>
                    <a:pt x="114412" y="444269"/>
                    <a:pt x="62381" y="491013"/>
                    <a:pt x="0" y="491013"/>
                  </a:cubicBezTo>
                  <a:cubicBezTo>
                    <a:pt x="62381" y="449459"/>
                    <a:pt x="176865" y="444269"/>
                    <a:pt x="135254" y="319570"/>
                  </a:cubicBezTo>
                  <a:cubicBezTo>
                    <a:pt x="135254" y="291350"/>
                    <a:pt x="85674" y="269582"/>
                    <a:pt x="41575" y="272789"/>
                  </a:cubicBezTo>
                  <a:cubicBezTo>
                    <a:pt x="165471" y="240029"/>
                    <a:pt x="166444" y="108626"/>
                    <a:pt x="166444" y="0"/>
                  </a:cubicBezTo>
                  <a:cubicBezTo>
                    <a:pt x="249702" y="36329"/>
                    <a:pt x="239282" y="111725"/>
                    <a:pt x="301698" y="153316"/>
                  </a:cubicBezTo>
                  <a:cubicBezTo>
                    <a:pt x="351098" y="145459"/>
                    <a:pt x="340749" y="80514"/>
                    <a:pt x="361555" y="18164"/>
                  </a:cubicBezTo>
                  <a:cubicBezTo>
                    <a:pt x="439585" y="101309"/>
                    <a:pt x="384993" y="272176"/>
                    <a:pt x="521112" y="279204"/>
                  </a:cubicBezTo>
                  <a:cubicBezTo>
                    <a:pt x="505391" y="291314"/>
                    <a:pt x="496196" y="319570"/>
                    <a:pt x="468215" y="319570"/>
                  </a:cubicBezTo>
                  <a:cubicBezTo>
                    <a:pt x="548192" y="447477"/>
                    <a:pt x="566509" y="587673"/>
                    <a:pt x="542350" y="721239"/>
                  </a:cubicBezTo>
                  <a:cubicBezTo>
                    <a:pt x="454477" y="803519"/>
                    <a:pt x="319944" y="779480"/>
                    <a:pt x="319944" y="779480"/>
                  </a:cubicBezTo>
                  <a:cubicBezTo>
                    <a:pt x="291205" y="789031"/>
                    <a:pt x="251505" y="794905"/>
                    <a:pt x="206252" y="796131"/>
                  </a:cubicBezTo>
                  <a:cubicBezTo>
                    <a:pt x="239390" y="739295"/>
                    <a:pt x="298814" y="612613"/>
                    <a:pt x="267912" y="550804"/>
                  </a:cubicBezTo>
                </a:path>
              </a:pathLst>
            </a:custGeom>
            <a:solidFill>
              <a:srgbClr val="B69A1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6" name="Freeform 835">
              <a:extLst>
                <a:ext uri="{FF2B5EF4-FFF2-40B4-BE49-F238E27FC236}">
                  <a16:creationId xmlns:a16="http://schemas.microsoft.com/office/drawing/2014/main" id="{99584E71-3A28-92DF-FE55-B9B887AE872B}"/>
                </a:ext>
              </a:extLst>
            </p:cNvPr>
            <p:cNvSpPr/>
            <p:nvPr/>
          </p:nvSpPr>
          <p:spPr>
            <a:xfrm>
              <a:off x="5586942" y="-2340780"/>
              <a:ext cx="209505" cy="293603"/>
            </a:xfrm>
            <a:custGeom>
              <a:avLst/>
              <a:gdLst>
                <a:gd name="connsiteX0" fmla="*/ 462 w 209505"/>
                <a:gd name="connsiteY0" fmla="*/ 288606 h 293603"/>
                <a:gd name="connsiteX1" fmla="*/ 204479 w 209505"/>
                <a:gd name="connsiteY1" fmla="*/ 209498 h 293603"/>
                <a:gd name="connsiteX2" fmla="*/ 133156 w 209505"/>
                <a:gd name="connsiteY2" fmla="*/ 139 h 293603"/>
                <a:gd name="connsiteX3" fmla="*/ 187604 w 209505"/>
                <a:gd name="connsiteY3" fmla="*/ 202650 h 293603"/>
                <a:gd name="connsiteX4" fmla="*/ 462 w 209505"/>
                <a:gd name="connsiteY4" fmla="*/ 288606 h 293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05" h="293603">
                  <a:moveTo>
                    <a:pt x="462" y="288606"/>
                  </a:moveTo>
                  <a:cubicBezTo>
                    <a:pt x="-8805" y="284534"/>
                    <a:pt x="123384" y="329584"/>
                    <a:pt x="204479" y="209498"/>
                  </a:cubicBezTo>
                  <a:cubicBezTo>
                    <a:pt x="233542" y="71139"/>
                    <a:pt x="126810" y="-3681"/>
                    <a:pt x="133156" y="139"/>
                  </a:cubicBezTo>
                  <a:cubicBezTo>
                    <a:pt x="120933" y="1329"/>
                    <a:pt x="214431" y="85915"/>
                    <a:pt x="187604" y="202650"/>
                  </a:cubicBezTo>
                  <a:cubicBezTo>
                    <a:pt x="123060" y="303815"/>
                    <a:pt x="-7975" y="277434"/>
                    <a:pt x="462" y="288606"/>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7" name="Freeform 836">
              <a:extLst>
                <a:ext uri="{FF2B5EF4-FFF2-40B4-BE49-F238E27FC236}">
                  <a16:creationId xmlns:a16="http://schemas.microsoft.com/office/drawing/2014/main" id="{75FFE629-5947-7A4F-3D48-DA498EDD9EFC}"/>
                </a:ext>
              </a:extLst>
            </p:cNvPr>
            <p:cNvSpPr/>
            <p:nvPr/>
          </p:nvSpPr>
          <p:spPr>
            <a:xfrm>
              <a:off x="5595149" y="-2065365"/>
              <a:ext cx="170501" cy="216301"/>
            </a:xfrm>
            <a:custGeom>
              <a:avLst/>
              <a:gdLst>
                <a:gd name="connsiteX0" fmla="*/ 116 w 170501"/>
                <a:gd name="connsiteY0" fmla="*/ 215809 h 216301"/>
                <a:gd name="connsiteX1" fmla="*/ 134360 w 170501"/>
                <a:gd name="connsiteY1" fmla="*/ 147080 h 216301"/>
                <a:gd name="connsiteX2" fmla="*/ 161368 w 170501"/>
                <a:gd name="connsiteY2" fmla="*/ 180 h 216301"/>
                <a:gd name="connsiteX3" fmla="*/ 120153 w 170501"/>
                <a:gd name="connsiteY3" fmla="*/ 135655 h 216301"/>
                <a:gd name="connsiteX4" fmla="*/ 116 w 170501"/>
                <a:gd name="connsiteY4" fmla="*/ 215809 h 216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01" h="216301">
                  <a:moveTo>
                    <a:pt x="116" y="215809"/>
                  </a:moveTo>
                  <a:cubicBezTo>
                    <a:pt x="-1507" y="218079"/>
                    <a:pt x="75261" y="215196"/>
                    <a:pt x="134360" y="147080"/>
                  </a:cubicBezTo>
                  <a:cubicBezTo>
                    <a:pt x="191008" y="74206"/>
                    <a:pt x="165082" y="-4253"/>
                    <a:pt x="161368" y="180"/>
                  </a:cubicBezTo>
                  <a:cubicBezTo>
                    <a:pt x="155707" y="-830"/>
                    <a:pt x="170635" y="72152"/>
                    <a:pt x="120153" y="135655"/>
                  </a:cubicBezTo>
                  <a:cubicBezTo>
                    <a:pt x="68446" y="196635"/>
                    <a:pt x="-3274" y="208673"/>
                    <a:pt x="116" y="21580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8" name="Freeform 837">
              <a:extLst>
                <a:ext uri="{FF2B5EF4-FFF2-40B4-BE49-F238E27FC236}">
                  <a16:creationId xmlns:a16="http://schemas.microsoft.com/office/drawing/2014/main" id="{9BECC637-5398-A103-0530-73136DECA22E}"/>
                </a:ext>
              </a:extLst>
            </p:cNvPr>
            <p:cNvSpPr/>
            <p:nvPr/>
          </p:nvSpPr>
          <p:spPr>
            <a:xfrm>
              <a:off x="5709528" y="-1984716"/>
              <a:ext cx="117560" cy="242201"/>
            </a:xfrm>
            <a:custGeom>
              <a:avLst/>
              <a:gdLst>
                <a:gd name="connsiteX0" fmla="*/ 185 w 117560"/>
                <a:gd name="connsiteY0" fmla="*/ 241767 h 242201"/>
                <a:gd name="connsiteX1" fmla="*/ 106773 w 117560"/>
                <a:gd name="connsiteY1" fmla="*/ 145432 h 242201"/>
                <a:gd name="connsiteX2" fmla="*/ 104213 w 117560"/>
                <a:gd name="connsiteY2" fmla="*/ 45 h 242201"/>
                <a:gd name="connsiteX3" fmla="*/ 89537 w 117560"/>
                <a:gd name="connsiteY3" fmla="*/ 139593 h 242201"/>
                <a:gd name="connsiteX4" fmla="*/ 185 w 117560"/>
                <a:gd name="connsiteY4" fmla="*/ 241767 h 242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60" h="242201">
                  <a:moveTo>
                    <a:pt x="185" y="241767"/>
                  </a:moveTo>
                  <a:cubicBezTo>
                    <a:pt x="-2772" y="245191"/>
                    <a:pt x="76917" y="229766"/>
                    <a:pt x="106773" y="145432"/>
                  </a:cubicBezTo>
                  <a:cubicBezTo>
                    <a:pt x="130571" y="64377"/>
                    <a:pt x="108143" y="-1973"/>
                    <a:pt x="104213" y="45"/>
                  </a:cubicBezTo>
                  <a:cubicBezTo>
                    <a:pt x="98588" y="549"/>
                    <a:pt x="111424" y="65927"/>
                    <a:pt x="89537" y="139593"/>
                  </a:cubicBezTo>
                  <a:cubicBezTo>
                    <a:pt x="63828" y="214160"/>
                    <a:pt x="-3998" y="234884"/>
                    <a:pt x="185" y="241767"/>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9" name="Freeform 838">
              <a:extLst>
                <a:ext uri="{FF2B5EF4-FFF2-40B4-BE49-F238E27FC236}">
                  <a16:creationId xmlns:a16="http://schemas.microsoft.com/office/drawing/2014/main" id="{004C1533-13B0-9313-ACC8-D4BD8AA4E2CD}"/>
                </a:ext>
              </a:extLst>
            </p:cNvPr>
            <p:cNvSpPr/>
            <p:nvPr/>
          </p:nvSpPr>
          <p:spPr>
            <a:xfrm>
              <a:off x="5849930" y="-2304334"/>
              <a:ext cx="92961" cy="190363"/>
            </a:xfrm>
            <a:custGeom>
              <a:avLst/>
              <a:gdLst>
                <a:gd name="connsiteX0" fmla="*/ 193 w 92961"/>
                <a:gd name="connsiteY0" fmla="*/ 189774 h 190363"/>
                <a:gd name="connsiteX1" fmla="*/ 89509 w 92961"/>
                <a:gd name="connsiteY1" fmla="*/ 116108 h 190363"/>
                <a:gd name="connsiteX2" fmla="*/ 70471 w 92961"/>
                <a:gd name="connsiteY2" fmla="*/ 94 h 190363"/>
                <a:gd name="connsiteX3" fmla="*/ 71877 w 92961"/>
                <a:gd name="connsiteY3" fmla="*/ 111531 h 190363"/>
                <a:gd name="connsiteX4" fmla="*/ 193 w 92961"/>
                <a:gd name="connsiteY4" fmla="*/ 189774 h 190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961" h="190363">
                  <a:moveTo>
                    <a:pt x="193" y="189774"/>
                  </a:moveTo>
                  <a:cubicBezTo>
                    <a:pt x="-3593" y="192549"/>
                    <a:pt x="66576" y="188225"/>
                    <a:pt x="89509" y="116108"/>
                  </a:cubicBezTo>
                  <a:cubicBezTo>
                    <a:pt x="102779" y="47451"/>
                    <a:pt x="73752" y="-2465"/>
                    <a:pt x="70471" y="94"/>
                  </a:cubicBezTo>
                  <a:cubicBezTo>
                    <a:pt x="64882" y="1355"/>
                    <a:pt x="83668" y="52425"/>
                    <a:pt x="71877" y="111531"/>
                  </a:cubicBezTo>
                  <a:cubicBezTo>
                    <a:pt x="54389" y="170457"/>
                    <a:pt x="-3773" y="182566"/>
                    <a:pt x="193" y="189774"/>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0" name="Freeform 839">
              <a:extLst>
                <a:ext uri="{FF2B5EF4-FFF2-40B4-BE49-F238E27FC236}">
                  <a16:creationId xmlns:a16="http://schemas.microsoft.com/office/drawing/2014/main" id="{947331A6-C560-9F92-39AD-3862383D4671}"/>
                </a:ext>
              </a:extLst>
            </p:cNvPr>
            <p:cNvSpPr/>
            <p:nvPr/>
          </p:nvSpPr>
          <p:spPr>
            <a:xfrm>
              <a:off x="5941054" y="-2066586"/>
              <a:ext cx="140614" cy="25418"/>
            </a:xfrm>
            <a:custGeom>
              <a:avLst/>
              <a:gdLst>
                <a:gd name="connsiteX0" fmla="*/ 152 w 140614"/>
                <a:gd name="connsiteY0" fmla="*/ 1400 h 25418"/>
                <a:gd name="connsiteX1" fmla="*/ 69312 w 140614"/>
                <a:gd name="connsiteY1" fmla="*/ 25331 h 25418"/>
                <a:gd name="connsiteX2" fmla="*/ 140563 w 140614"/>
                <a:gd name="connsiteY2" fmla="*/ 9149 h 25418"/>
                <a:gd name="connsiteX3" fmla="*/ 69997 w 140614"/>
                <a:gd name="connsiteY3" fmla="*/ 7167 h 25418"/>
                <a:gd name="connsiteX4" fmla="*/ 152 w 140614"/>
                <a:gd name="connsiteY4" fmla="*/ 1400 h 25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614" h="25418">
                  <a:moveTo>
                    <a:pt x="152" y="1400"/>
                  </a:moveTo>
                  <a:cubicBezTo>
                    <a:pt x="-2408" y="5220"/>
                    <a:pt x="27592" y="24466"/>
                    <a:pt x="69312" y="25331"/>
                  </a:cubicBezTo>
                  <a:cubicBezTo>
                    <a:pt x="110562" y="26592"/>
                    <a:pt x="142077" y="13870"/>
                    <a:pt x="140563" y="9149"/>
                  </a:cubicBezTo>
                  <a:cubicBezTo>
                    <a:pt x="139301" y="4247"/>
                    <a:pt x="108002" y="8392"/>
                    <a:pt x="69997" y="7167"/>
                  </a:cubicBezTo>
                  <a:cubicBezTo>
                    <a:pt x="31883" y="6374"/>
                    <a:pt x="2712" y="-3609"/>
                    <a:pt x="152" y="140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1" name="Freeform 840">
              <a:extLst>
                <a:ext uri="{FF2B5EF4-FFF2-40B4-BE49-F238E27FC236}">
                  <a16:creationId xmlns:a16="http://schemas.microsoft.com/office/drawing/2014/main" id="{C8E28FC6-F678-00B1-8CB4-243EEC376BB0}"/>
                </a:ext>
              </a:extLst>
            </p:cNvPr>
            <p:cNvSpPr/>
            <p:nvPr/>
          </p:nvSpPr>
          <p:spPr>
            <a:xfrm>
              <a:off x="5790837" y="-2101816"/>
              <a:ext cx="140262" cy="140245"/>
            </a:xfrm>
            <a:custGeom>
              <a:avLst/>
              <a:gdLst>
                <a:gd name="connsiteX0" fmla="*/ 139948 w 140262"/>
                <a:gd name="connsiteY0" fmla="*/ 54796 h 140245"/>
                <a:gd name="connsiteX1" fmla="*/ 85320 w 140262"/>
                <a:gd name="connsiteY1" fmla="*/ 267 h 140245"/>
                <a:gd name="connsiteX2" fmla="*/ 4694 w 140262"/>
                <a:gd name="connsiteY2" fmla="*/ 111956 h 140245"/>
                <a:gd name="connsiteX3" fmla="*/ 67111 w 140262"/>
                <a:gd name="connsiteY3" fmla="*/ 127561 h 140245"/>
                <a:gd name="connsiteX4" fmla="*/ 139948 w 140262"/>
                <a:gd name="connsiteY4" fmla="*/ 54796 h 140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62" h="140245">
                  <a:moveTo>
                    <a:pt x="139948" y="54796"/>
                  </a:moveTo>
                  <a:cubicBezTo>
                    <a:pt x="139948" y="54796"/>
                    <a:pt x="147773" y="5421"/>
                    <a:pt x="85320" y="267"/>
                  </a:cubicBezTo>
                  <a:cubicBezTo>
                    <a:pt x="22904" y="-4959"/>
                    <a:pt x="-13515" y="67770"/>
                    <a:pt x="4694" y="111956"/>
                  </a:cubicBezTo>
                  <a:cubicBezTo>
                    <a:pt x="22904" y="156141"/>
                    <a:pt x="51534" y="137977"/>
                    <a:pt x="67111" y="127561"/>
                  </a:cubicBezTo>
                  <a:cubicBezTo>
                    <a:pt x="82724" y="117146"/>
                    <a:pt x="139948" y="54796"/>
                    <a:pt x="139948" y="54796"/>
                  </a:cubicBezTo>
                </a:path>
              </a:pathLst>
            </a:custGeom>
            <a:solidFill>
              <a:srgbClr val="B547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2" name="Freeform 841">
              <a:extLst>
                <a:ext uri="{FF2B5EF4-FFF2-40B4-BE49-F238E27FC236}">
                  <a16:creationId xmlns:a16="http://schemas.microsoft.com/office/drawing/2014/main" id="{AD2E28DF-8909-AE88-75AE-327645FC2070}"/>
                </a:ext>
              </a:extLst>
            </p:cNvPr>
            <p:cNvSpPr/>
            <p:nvPr/>
          </p:nvSpPr>
          <p:spPr>
            <a:xfrm>
              <a:off x="5621227" y="-2063032"/>
              <a:ext cx="445714" cy="868347"/>
            </a:xfrm>
            <a:custGeom>
              <a:avLst/>
              <a:gdLst>
                <a:gd name="connsiteX0" fmla="*/ 218512 w 445714"/>
                <a:gd name="connsiteY0" fmla="*/ 67116 h 868347"/>
                <a:gd name="connsiteX1" fmla="*/ 310424 w 445714"/>
                <a:gd name="connsiteY1" fmla="*/ 1307 h 868347"/>
                <a:gd name="connsiteX2" fmla="*/ 445714 w 445714"/>
                <a:gd name="connsiteY2" fmla="*/ 366827 h 868347"/>
                <a:gd name="connsiteX3" fmla="*/ 357228 w 445714"/>
                <a:gd name="connsiteY3" fmla="*/ 855246 h 868347"/>
                <a:gd name="connsiteX4" fmla="*/ 296542 w 445714"/>
                <a:gd name="connsiteY4" fmla="*/ 843172 h 868347"/>
                <a:gd name="connsiteX5" fmla="*/ 296542 w 445714"/>
                <a:gd name="connsiteY5" fmla="*/ 690686 h 868347"/>
                <a:gd name="connsiteX6" fmla="*/ 156096 w 445714"/>
                <a:gd name="connsiteY6" fmla="*/ 805042 h 868347"/>
                <a:gd name="connsiteX7" fmla="*/ 0 w 445714"/>
                <a:gd name="connsiteY7" fmla="*/ 742692 h 868347"/>
                <a:gd name="connsiteX8" fmla="*/ 232359 w 445714"/>
                <a:gd name="connsiteY8" fmla="*/ 408382 h 868347"/>
                <a:gd name="connsiteX9" fmla="*/ 218512 w 445714"/>
                <a:gd name="connsiteY9" fmla="*/ 67116 h 868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5714" h="868347">
                  <a:moveTo>
                    <a:pt x="218512" y="67116"/>
                  </a:moveTo>
                  <a:cubicBezTo>
                    <a:pt x="218512" y="28986"/>
                    <a:pt x="261890" y="-7415"/>
                    <a:pt x="310424" y="1307"/>
                  </a:cubicBezTo>
                  <a:cubicBezTo>
                    <a:pt x="358995" y="9956"/>
                    <a:pt x="445714" y="120816"/>
                    <a:pt x="445714" y="366827"/>
                  </a:cubicBezTo>
                  <a:cubicBezTo>
                    <a:pt x="445714" y="612767"/>
                    <a:pt x="312191" y="773831"/>
                    <a:pt x="357228" y="855246"/>
                  </a:cubicBezTo>
                  <a:cubicBezTo>
                    <a:pt x="357228" y="855246"/>
                    <a:pt x="322576" y="891611"/>
                    <a:pt x="296542" y="843172"/>
                  </a:cubicBezTo>
                  <a:cubicBezTo>
                    <a:pt x="270508" y="794698"/>
                    <a:pt x="296542" y="690686"/>
                    <a:pt x="296542" y="690686"/>
                  </a:cubicBezTo>
                  <a:cubicBezTo>
                    <a:pt x="296542" y="690686"/>
                    <a:pt x="267083" y="794698"/>
                    <a:pt x="156096" y="805042"/>
                  </a:cubicBezTo>
                  <a:cubicBezTo>
                    <a:pt x="45109" y="815457"/>
                    <a:pt x="0" y="742692"/>
                    <a:pt x="0" y="742692"/>
                  </a:cubicBezTo>
                  <a:cubicBezTo>
                    <a:pt x="0" y="742692"/>
                    <a:pt x="178632" y="635256"/>
                    <a:pt x="232359" y="408382"/>
                  </a:cubicBezTo>
                  <a:cubicBezTo>
                    <a:pt x="286121" y="181436"/>
                    <a:pt x="218512" y="113897"/>
                    <a:pt x="218512" y="67116"/>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3" name="Freeform 842">
              <a:extLst>
                <a:ext uri="{FF2B5EF4-FFF2-40B4-BE49-F238E27FC236}">
                  <a16:creationId xmlns:a16="http://schemas.microsoft.com/office/drawing/2014/main" id="{8D8C93B2-77AB-7642-2277-F3382F1DEBD7}"/>
                </a:ext>
              </a:extLst>
            </p:cNvPr>
            <p:cNvSpPr/>
            <p:nvPr/>
          </p:nvSpPr>
          <p:spPr>
            <a:xfrm>
              <a:off x="5631225" y="-1450400"/>
              <a:ext cx="236694" cy="150735"/>
            </a:xfrm>
            <a:custGeom>
              <a:avLst/>
              <a:gdLst>
                <a:gd name="connsiteX0" fmla="*/ 423 w 236694"/>
                <a:gd name="connsiteY0" fmla="*/ 130059 h 150735"/>
                <a:gd name="connsiteX1" fmla="*/ 148189 w 236694"/>
                <a:gd name="connsiteY1" fmla="*/ 123680 h 150735"/>
                <a:gd name="connsiteX2" fmla="*/ 236279 w 236694"/>
                <a:gd name="connsiteY2" fmla="*/ 134 h 150735"/>
                <a:gd name="connsiteX3" fmla="*/ 137768 w 236694"/>
                <a:gd name="connsiteY3" fmla="*/ 108759 h 150735"/>
                <a:gd name="connsiteX4" fmla="*/ 423 w 236694"/>
                <a:gd name="connsiteY4" fmla="*/ 130059 h 150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694" h="150735">
                  <a:moveTo>
                    <a:pt x="423" y="130059"/>
                  </a:moveTo>
                  <a:cubicBezTo>
                    <a:pt x="-6392" y="131249"/>
                    <a:pt x="70375" y="179903"/>
                    <a:pt x="148189" y="123680"/>
                  </a:cubicBezTo>
                  <a:cubicBezTo>
                    <a:pt x="219007" y="70773"/>
                    <a:pt x="240029" y="494"/>
                    <a:pt x="236279" y="134"/>
                  </a:cubicBezTo>
                  <a:cubicBezTo>
                    <a:pt x="231122" y="-3326"/>
                    <a:pt x="202420" y="61006"/>
                    <a:pt x="137768" y="108759"/>
                  </a:cubicBezTo>
                  <a:cubicBezTo>
                    <a:pt x="70231" y="158928"/>
                    <a:pt x="711" y="123248"/>
                    <a:pt x="423" y="13005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4" name="Freeform 843">
              <a:extLst>
                <a:ext uri="{FF2B5EF4-FFF2-40B4-BE49-F238E27FC236}">
                  <a16:creationId xmlns:a16="http://schemas.microsoft.com/office/drawing/2014/main" id="{107AA59F-00F6-06C3-2D9B-BDA2C3FA25C1}"/>
                </a:ext>
              </a:extLst>
            </p:cNvPr>
            <p:cNvSpPr/>
            <p:nvPr/>
          </p:nvSpPr>
          <p:spPr>
            <a:xfrm>
              <a:off x="5917245" y="-1670268"/>
              <a:ext cx="57278" cy="298042"/>
            </a:xfrm>
            <a:custGeom>
              <a:avLst/>
              <a:gdLst>
                <a:gd name="connsiteX0" fmla="*/ 524 w 57278"/>
                <a:gd name="connsiteY0" fmla="*/ 297921 h 298042"/>
                <a:gd name="connsiteX1" fmla="*/ 54395 w 57278"/>
                <a:gd name="connsiteY1" fmla="*/ 153688 h 298042"/>
                <a:gd name="connsiteX2" fmla="*/ 43902 w 57278"/>
                <a:gd name="connsiteY2" fmla="*/ 12 h 298042"/>
                <a:gd name="connsiteX3" fmla="*/ 36366 w 57278"/>
                <a:gd name="connsiteY3" fmla="*/ 151633 h 298042"/>
                <a:gd name="connsiteX4" fmla="*/ 524 w 57278"/>
                <a:gd name="connsiteY4" fmla="*/ 297921 h 298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278" h="298042">
                  <a:moveTo>
                    <a:pt x="524" y="297921"/>
                  </a:moveTo>
                  <a:cubicBezTo>
                    <a:pt x="3589" y="301129"/>
                    <a:pt x="46102" y="240761"/>
                    <a:pt x="54395" y="153688"/>
                  </a:cubicBezTo>
                  <a:cubicBezTo>
                    <a:pt x="63446" y="67912"/>
                    <a:pt x="48734" y="-1033"/>
                    <a:pt x="43902" y="12"/>
                  </a:cubicBezTo>
                  <a:cubicBezTo>
                    <a:pt x="38818" y="624"/>
                    <a:pt x="45056" y="68813"/>
                    <a:pt x="36366" y="151633"/>
                  </a:cubicBezTo>
                  <a:cubicBezTo>
                    <a:pt x="28361" y="235139"/>
                    <a:pt x="-4524" y="294822"/>
                    <a:pt x="524" y="297921"/>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5" name="Freeform 844">
              <a:extLst>
                <a:ext uri="{FF2B5EF4-FFF2-40B4-BE49-F238E27FC236}">
                  <a16:creationId xmlns:a16="http://schemas.microsoft.com/office/drawing/2014/main" id="{8081F844-E116-3757-027E-2BBA1BAB6A32}"/>
                </a:ext>
              </a:extLst>
            </p:cNvPr>
            <p:cNvSpPr/>
            <p:nvPr/>
          </p:nvSpPr>
          <p:spPr>
            <a:xfrm>
              <a:off x="3132455" y="-1527721"/>
              <a:ext cx="364771" cy="174682"/>
            </a:xfrm>
            <a:custGeom>
              <a:avLst/>
              <a:gdLst>
                <a:gd name="connsiteX0" fmla="*/ 128264 w 364771"/>
                <a:gd name="connsiteY0" fmla="*/ 146941 h 174682"/>
                <a:gd name="connsiteX1" fmla="*/ 330 w 364771"/>
                <a:gd name="connsiteY1" fmla="*/ 221 h 174682"/>
                <a:gd name="connsiteX2" fmla="*/ 122206 w 364771"/>
                <a:gd name="connsiteY2" fmla="*/ 168925 h 174682"/>
                <a:gd name="connsiteX3" fmla="*/ 364769 w 364771"/>
                <a:gd name="connsiteY3" fmla="*/ 100845 h 174682"/>
                <a:gd name="connsiteX4" fmla="*/ 128264 w 364771"/>
                <a:gd name="connsiteY4" fmla="*/ 146941 h 174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771" h="174682">
                  <a:moveTo>
                    <a:pt x="128264" y="146941"/>
                  </a:moveTo>
                  <a:cubicBezTo>
                    <a:pt x="27445" y="120343"/>
                    <a:pt x="3936" y="-5978"/>
                    <a:pt x="330" y="221"/>
                  </a:cubicBezTo>
                  <a:cubicBezTo>
                    <a:pt x="-3024" y="4473"/>
                    <a:pt x="17926" y="141210"/>
                    <a:pt x="122206" y="168925"/>
                  </a:cubicBezTo>
                  <a:cubicBezTo>
                    <a:pt x="225873" y="198082"/>
                    <a:pt x="365382" y="107332"/>
                    <a:pt x="364769" y="100845"/>
                  </a:cubicBezTo>
                  <a:cubicBezTo>
                    <a:pt x="364769" y="94790"/>
                    <a:pt x="228614" y="175268"/>
                    <a:pt x="128264" y="14694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6" name="Freeform 845">
              <a:extLst>
                <a:ext uri="{FF2B5EF4-FFF2-40B4-BE49-F238E27FC236}">
                  <a16:creationId xmlns:a16="http://schemas.microsoft.com/office/drawing/2014/main" id="{CB3BB370-2FDB-4723-8243-1600B8818B04}"/>
                </a:ext>
              </a:extLst>
            </p:cNvPr>
            <p:cNvSpPr/>
            <p:nvPr/>
          </p:nvSpPr>
          <p:spPr>
            <a:xfrm>
              <a:off x="3049194" y="-1634803"/>
              <a:ext cx="147766" cy="176150"/>
            </a:xfrm>
            <a:custGeom>
              <a:avLst/>
              <a:gdLst>
                <a:gd name="connsiteX0" fmla="*/ 46992 w 147766"/>
                <a:gd name="connsiteY0" fmla="*/ 2714 h 176150"/>
                <a:gd name="connsiteX1" fmla="*/ 5093 w 147766"/>
                <a:gd name="connsiteY1" fmla="*/ 109718 h 176150"/>
                <a:gd name="connsiteX2" fmla="*/ 100791 w 147766"/>
                <a:gd name="connsiteY2" fmla="*/ 173437 h 176150"/>
                <a:gd name="connsiteX3" fmla="*/ 142654 w 147766"/>
                <a:gd name="connsiteY3" fmla="*/ 66433 h 176150"/>
                <a:gd name="connsiteX4" fmla="*/ 46992 w 147766"/>
                <a:gd name="connsiteY4" fmla="*/ 2714 h 176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766" h="176150">
                  <a:moveTo>
                    <a:pt x="46992" y="2714"/>
                  </a:moveTo>
                  <a:cubicBezTo>
                    <a:pt x="8987" y="14643"/>
                    <a:pt x="-9763" y="62541"/>
                    <a:pt x="5093" y="109718"/>
                  </a:cubicBezTo>
                  <a:cubicBezTo>
                    <a:pt x="19985" y="156858"/>
                    <a:pt x="62822" y="185366"/>
                    <a:pt x="100791" y="173437"/>
                  </a:cubicBezTo>
                  <a:cubicBezTo>
                    <a:pt x="138796" y="161472"/>
                    <a:pt x="157546" y="113574"/>
                    <a:pt x="142654" y="66433"/>
                  </a:cubicBezTo>
                  <a:cubicBezTo>
                    <a:pt x="127798" y="19293"/>
                    <a:pt x="84997" y="-9215"/>
                    <a:pt x="46992" y="271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7" name="Freeform 846">
              <a:extLst>
                <a:ext uri="{FF2B5EF4-FFF2-40B4-BE49-F238E27FC236}">
                  <a16:creationId xmlns:a16="http://schemas.microsoft.com/office/drawing/2014/main" id="{9D2AF2DC-1F69-7B0F-1150-C21C1781D601}"/>
                </a:ext>
              </a:extLst>
            </p:cNvPr>
            <p:cNvSpPr/>
            <p:nvPr/>
          </p:nvSpPr>
          <p:spPr>
            <a:xfrm>
              <a:off x="4295572" y="-1329648"/>
              <a:ext cx="336890" cy="173613"/>
            </a:xfrm>
            <a:custGeom>
              <a:avLst/>
              <a:gdLst>
                <a:gd name="connsiteX0" fmla="*/ 162890 w 336890"/>
                <a:gd name="connsiteY0" fmla="*/ 97390 h 173613"/>
                <a:gd name="connsiteX1" fmla="*/ 336870 w 336890"/>
                <a:gd name="connsiteY1" fmla="*/ 172318 h 173613"/>
                <a:gd name="connsiteX2" fmla="*/ 152505 w 336890"/>
                <a:gd name="connsiteY2" fmla="*/ 117608 h 173613"/>
                <a:gd name="connsiteX3" fmla="*/ 268 w 336890"/>
                <a:gd name="connsiteY3" fmla="*/ 261 h 173613"/>
                <a:gd name="connsiteX4" fmla="*/ 162890 w 336890"/>
                <a:gd name="connsiteY4" fmla="*/ 97390 h 173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890" h="173613">
                  <a:moveTo>
                    <a:pt x="162890" y="97390"/>
                  </a:moveTo>
                  <a:cubicBezTo>
                    <a:pt x="255199" y="145828"/>
                    <a:pt x="338385" y="165326"/>
                    <a:pt x="336870" y="172318"/>
                  </a:cubicBezTo>
                  <a:cubicBezTo>
                    <a:pt x="336401" y="177688"/>
                    <a:pt x="248059" y="167668"/>
                    <a:pt x="152505" y="117608"/>
                  </a:cubicBezTo>
                  <a:cubicBezTo>
                    <a:pt x="56410" y="69026"/>
                    <a:pt x="-4564" y="4586"/>
                    <a:pt x="268" y="261"/>
                  </a:cubicBezTo>
                  <a:cubicBezTo>
                    <a:pt x="4342" y="-4244"/>
                    <a:pt x="69824" y="50393"/>
                    <a:pt x="162890" y="9739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8" name="Freeform 847">
              <a:extLst>
                <a:ext uri="{FF2B5EF4-FFF2-40B4-BE49-F238E27FC236}">
                  <a16:creationId xmlns:a16="http://schemas.microsoft.com/office/drawing/2014/main" id="{7BEE53DE-50D5-8F54-37D1-B39A380E3A2B}"/>
                </a:ext>
              </a:extLst>
            </p:cNvPr>
            <p:cNvSpPr/>
            <p:nvPr/>
          </p:nvSpPr>
          <p:spPr>
            <a:xfrm>
              <a:off x="4592206" y="-1222439"/>
              <a:ext cx="171894" cy="152688"/>
            </a:xfrm>
            <a:custGeom>
              <a:avLst/>
              <a:gdLst>
                <a:gd name="connsiteX0" fmla="*/ 164709 w 171894"/>
                <a:gd name="connsiteY0" fmla="*/ 118953 h 152688"/>
                <a:gd name="connsiteX1" fmla="*/ 51594 w 171894"/>
                <a:gd name="connsiteY1" fmla="*/ 139676 h 152688"/>
                <a:gd name="connsiteX2" fmla="*/ 7171 w 171894"/>
                <a:gd name="connsiteY2" fmla="*/ 33718 h 152688"/>
                <a:gd name="connsiteX3" fmla="*/ 120285 w 171894"/>
                <a:gd name="connsiteY3" fmla="*/ 13030 h 152688"/>
                <a:gd name="connsiteX4" fmla="*/ 164709 w 171894"/>
                <a:gd name="connsiteY4" fmla="*/ 118953 h 152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894" h="152688">
                  <a:moveTo>
                    <a:pt x="164709" y="118953"/>
                  </a:moveTo>
                  <a:cubicBezTo>
                    <a:pt x="145778" y="153948"/>
                    <a:pt x="95116" y="163210"/>
                    <a:pt x="51594" y="139676"/>
                  </a:cubicBezTo>
                  <a:cubicBezTo>
                    <a:pt x="8072" y="116142"/>
                    <a:pt x="-11760" y="68677"/>
                    <a:pt x="7171" y="33718"/>
                  </a:cubicBezTo>
                  <a:cubicBezTo>
                    <a:pt x="26137" y="-1242"/>
                    <a:pt x="76763" y="-10540"/>
                    <a:pt x="120285" y="13030"/>
                  </a:cubicBezTo>
                  <a:cubicBezTo>
                    <a:pt x="163807" y="36565"/>
                    <a:pt x="183675" y="83994"/>
                    <a:pt x="164709" y="11895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9" name="Freeform 848">
              <a:extLst>
                <a:ext uri="{FF2B5EF4-FFF2-40B4-BE49-F238E27FC236}">
                  <a16:creationId xmlns:a16="http://schemas.microsoft.com/office/drawing/2014/main" id="{1325DD21-7386-0AC6-673E-1A3FA532CBBA}"/>
                </a:ext>
              </a:extLst>
            </p:cNvPr>
            <p:cNvSpPr/>
            <p:nvPr/>
          </p:nvSpPr>
          <p:spPr>
            <a:xfrm>
              <a:off x="3416428" y="-1589129"/>
              <a:ext cx="318108" cy="270590"/>
            </a:xfrm>
            <a:custGeom>
              <a:avLst/>
              <a:gdLst>
                <a:gd name="connsiteX0" fmla="*/ 270714 w 318108"/>
                <a:gd name="connsiteY0" fmla="*/ 0 h 270590"/>
                <a:gd name="connsiteX1" fmla="*/ 124895 w 318108"/>
                <a:gd name="connsiteY1" fmla="*/ 54925 h 270590"/>
                <a:gd name="connsiteX2" fmla="*/ 25663 w 318108"/>
                <a:gd name="connsiteY2" fmla="*/ 97922 h 270590"/>
                <a:gd name="connsiteX3" fmla="*/ 6336 w 318108"/>
                <a:gd name="connsiteY3" fmla="*/ 270591 h 270590"/>
                <a:gd name="connsiteX4" fmla="*/ 201807 w 318108"/>
                <a:gd name="connsiteY4" fmla="*/ 218116 h 270590"/>
                <a:gd name="connsiteX5" fmla="*/ 270714 w 318108"/>
                <a:gd name="connsiteY5" fmla="*/ 0 h 270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108" h="270590">
                  <a:moveTo>
                    <a:pt x="270714" y="0"/>
                  </a:moveTo>
                  <a:cubicBezTo>
                    <a:pt x="270714" y="0"/>
                    <a:pt x="208550" y="16254"/>
                    <a:pt x="124895" y="54925"/>
                  </a:cubicBezTo>
                  <a:cubicBezTo>
                    <a:pt x="41204" y="93561"/>
                    <a:pt x="25663" y="97922"/>
                    <a:pt x="25663" y="97922"/>
                  </a:cubicBezTo>
                  <a:cubicBezTo>
                    <a:pt x="25663" y="97922"/>
                    <a:pt x="-15371" y="171804"/>
                    <a:pt x="6336" y="270591"/>
                  </a:cubicBezTo>
                  <a:cubicBezTo>
                    <a:pt x="6336" y="270591"/>
                    <a:pt x="111698" y="234875"/>
                    <a:pt x="201807" y="218116"/>
                  </a:cubicBezTo>
                  <a:cubicBezTo>
                    <a:pt x="291952" y="201393"/>
                    <a:pt x="372470" y="88731"/>
                    <a:pt x="270714" y="0"/>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0" name="Freeform 849">
              <a:extLst>
                <a:ext uri="{FF2B5EF4-FFF2-40B4-BE49-F238E27FC236}">
                  <a16:creationId xmlns:a16="http://schemas.microsoft.com/office/drawing/2014/main" id="{E1949C53-3DE0-946C-5D87-A010A1274350}"/>
                </a:ext>
              </a:extLst>
            </p:cNvPr>
            <p:cNvSpPr/>
            <p:nvPr/>
          </p:nvSpPr>
          <p:spPr>
            <a:xfrm>
              <a:off x="4098710" y="-924726"/>
              <a:ext cx="193757" cy="153029"/>
            </a:xfrm>
            <a:custGeom>
              <a:avLst/>
              <a:gdLst>
                <a:gd name="connsiteX0" fmla="*/ 165615 w 193757"/>
                <a:gd name="connsiteY0" fmla="*/ 0 h 153029"/>
                <a:gd name="connsiteX1" fmla="*/ 0 w 193757"/>
                <a:gd name="connsiteY1" fmla="*/ 79397 h 153029"/>
                <a:gd name="connsiteX2" fmla="*/ 3209 w 193757"/>
                <a:gd name="connsiteY2" fmla="*/ 82713 h 153029"/>
                <a:gd name="connsiteX3" fmla="*/ 161144 w 193757"/>
                <a:gd name="connsiteY3" fmla="*/ 147729 h 153029"/>
                <a:gd name="connsiteX4" fmla="*/ 165615 w 193757"/>
                <a:gd name="connsiteY4" fmla="*/ 0 h 153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757" h="153029">
                  <a:moveTo>
                    <a:pt x="165615" y="0"/>
                  </a:moveTo>
                  <a:cubicBezTo>
                    <a:pt x="165615" y="0"/>
                    <a:pt x="17668" y="34527"/>
                    <a:pt x="0" y="79397"/>
                  </a:cubicBezTo>
                  <a:cubicBezTo>
                    <a:pt x="0" y="79397"/>
                    <a:pt x="1154" y="80586"/>
                    <a:pt x="3209" y="82713"/>
                  </a:cubicBezTo>
                  <a:cubicBezTo>
                    <a:pt x="19904" y="99435"/>
                    <a:pt x="98367" y="173210"/>
                    <a:pt x="161144" y="147729"/>
                  </a:cubicBezTo>
                  <a:cubicBezTo>
                    <a:pt x="231818" y="119113"/>
                    <a:pt x="165615" y="0"/>
                    <a:pt x="165615" y="0"/>
                  </a:cubicBezTo>
                </a:path>
              </a:pathLst>
            </a:custGeom>
            <a:solidFill>
              <a:srgbClr val="8076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1" name="Freeform 850">
              <a:extLst>
                <a:ext uri="{FF2B5EF4-FFF2-40B4-BE49-F238E27FC236}">
                  <a16:creationId xmlns:a16="http://schemas.microsoft.com/office/drawing/2014/main" id="{2768583C-AD2D-A242-8911-795CC4673BC6}"/>
                </a:ext>
              </a:extLst>
            </p:cNvPr>
            <p:cNvSpPr/>
            <p:nvPr/>
          </p:nvSpPr>
          <p:spPr>
            <a:xfrm>
              <a:off x="3431565" y="-1165973"/>
              <a:ext cx="1043618" cy="410061"/>
            </a:xfrm>
            <a:custGeom>
              <a:avLst/>
              <a:gdLst>
                <a:gd name="connsiteX0" fmla="*/ 22533 w 1043618"/>
                <a:gd name="connsiteY0" fmla="*/ 100113 h 410061"/>
                <a:gd name="connsiteX1" fmla="*/ 33567 w 1043618"/>
                <a:gd name="connsiteY1" fmla="*/ 294154 h 410061"/>
                <a:gd name="connsiteX2" fmla="*/ 243281 w 1043618"/>
                <a:gd name="connsiteY2" fmla="*/ 386778 h 410061"/>
                <a:gd name="connsiteX3" fmla="*/ 600942 w 1043618"/>
                <a:gd name="connsiteY3" fmla="*/ 391175 h 410061"/>
                <a:gd name="connsiteX4" fmla="*/ 896726 w 1043618"/>
                <a:gd name="connsiteY4" fmla="*/ 239049 h 410061"/>
                <a:gd name="connsiteX5" fmla="*/ 1013699 w 1043618"/>
                <a:gd name="connsiteY5" fmla="*/ 16283 h 410061"/>
                <a:gd name="connsiteX6" fmla="*/ 669344 w 1043618"/>
                <a:gd name="connsiteY6" fmla="*/ 71461 h 410061"/>
                <a:gd name="connsiteX7" fmla="*/ 22533 w 1043618"/>
                <a:gd name="connsiteY7" fmla="*/ 100113 h 41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618" h="410061">
                  <a:moveTo>
                    <a:pt x="22533" y="100113"/>
                  </a:moveTo>
                  <a:cubicBezTo>
                    <a:pt x="22533" y="100113"/>
                    <a:pt x="-34871" y="201531"/>
                    <a:pt x="33567" y="294154"/>
                  </a:cubicBezTo>
                  <a:cubicBezTo>
                    <a:pt x="102005" y="386778"/>
                    <a:pt x="192475" y="362523"/>
                    <a:pt x="243281" y="386778"/>
                  </a:cubicBezTo>
                  <a:cubicBezTo>
                    <a:pt x="294051" y="411069"/>
                    <a:pt x="494931" y="422061"/>
                    <a:pt x="600942" y="391175"/>
                  </a:cubicBezTo>
                  <a:cubicBezTo>
                    <a:pt x="706880" y="360360"/>
                    <a:pt x="775319" y="307381"/>
                    <a:pt x="896726" y="239049"/>
                  </a:cubicBezTo>
                  <a:cubicBezTo>
                    <a:pt x="1018134" y="170680"/>
                    <a:pt x="1086572" y="73659"/>
                    <a:pt x="1013699" y="16283"/>
                  </a:cubicBezTo>
                  <a:cubicBezTo>
                    <a:pt x="940934" y="-41057"/>
                    <a:pt x="669344" y="71461"/>
                    <a:pt x="669344" y="71461"/>
                  </a:cubicBezTo>
                  <a:lnTo>
                    <a:pt x="22533" y="100113"/>
                  </a:lnTo>
                </a:path>
              </a:pathLst>
            </a:custGeom>
            <a:solidFill>
              <a:srgbClr val="775E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2" name="Freeform 851">
              <a:extLst>
                <a:ext uri="{FF2B5EF4-FFF2-40B4-BE49-F238E27FC236}">
                  <a16:creationId xmlns:a16="http://schemas.microsoft.com/office/drawing/2014/main" id="{C5C6C376-F6C6-EC78-3CAD-5389B7F8652D}"/>
                </a:ext>
              </a:extLst>
            </p:cNvPr>
            <p:cNvSpPr/>
            <p:nvPr/>
          </p:nvSpPr>
          <p:spPr>
            <a:xfrm>
              <a:off x="4151583" y="-1098363"/>
              <a:ext cx="132542" cy="59900"/>
            </a:xfrm>
            <a:custGeom>
              <a:avLst/>
              <a:gdLst>
                <a:gd name="connsiteX0" fmla="*/ 60602 w 132542"/>
                <a:gd name="connsiteY0" fmla="*/ 17475 h 59900"/>
                <a:gd name="connsiteX1" fmla="*/ 96 w 132542"/>
                <a:gd name="connsiteY1" fmla="*/ 59714 h 59900"/>
                <a:gd name="connsiteX2" fmla="*/ 64857 w 132542"/>
                <a:gd name="connsiteY2" fmla="*/ 26809 h 59900"/>
                <a:gd name="connsiteX3" fmla="*/ 132538 w 132542"/>
                <a:gd name="connsiteY3" fmla="*/ 896 h 59900"/>
                <a:gd name="connsiteX4" fmla="*/ 60602 w 132542"/>
                <a:gd name="connsiteY4" fmla="*/ 17475 h 59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42" h="59900">
                  <a:moveTo>
                    <a:pt x="60602" y="17475"/>
                  </a:moveTo>
                  <a:cubicBezTo>
                    <a:pt x="22885" y="34342"/>
                    <a:pt x="-1743" y="57696"/>
                    <a:pt x="96" y="59714"/>
                  </a:cubicBezTo>
                  <a:cubicBezTo>
                    <a:pt x="1935" y="61985"/>
                    <a:pt x="28510" y="43064"/>
                    <a:pt x="64857" y="26809"/>
                  </a:cubicBezTo>
                  <a:cubicBezTo>
                    <a:pt x="101023" y="10015"/>
                    <a:pt x="132971" y="4176"/>
                    <a:pt x="132538" y="896"/>
                  </a:cubicBezTo>
                  <a:cubicBezTo>
                    <a:pt x="132538" y="-1518"/>
                    <a:pt x="98247" y="-5"/>
                    <a:pt x="60602" y="17475"/>
                  </a:cubicBezTo>
                </a:path>
              </a:pathLst>
            </a:custGeom>
            <a:solidFill>
              <a:srgbClr val="9A86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3" name="Freeform 852">
              <a:extLst>
                <a:ext uri="{FF2B5EF4-FFF2-40B4-BE49-F238E27FC236}">
                  <a16:creationId xmlns:a16="http://schemas.microsoft.com/office/drawing/2014/main" id="{2971F5A4-AC66-FC80-680D-B96F0B3CD1DE}"/>
                </a:ext>
              </a:extLst>
            </p:cNvPr>
            <p:cNvSpPr/>
            <p:nvPr/>
          </p:nvSpPr>
          <p:spPr>
            <a:xfrm>
              <a:off x="3401093" y="-1604776"/>
              <a:ext cx="947828" cy="731837"/>
            </a:xfrm>
            <a:custGeom>
              <a:avLst/>
              <a:gdLst>
                <a:gd name="connsiteX0" fmla="*/ 306097 w 947828"/>
                <a:gd name="connsiteY0" fmla="*/ 7465 h 731837"/>
                <a:gd name="connsiteX1" fmla="*/ 153067 w 947828"/>
                <a:gd name="connsiteY1" fmla="*/ 163304 h 731837"/>
                <a:gd name="connsiteX2" fmla="*/ 0 w 947828"/>
                <a:gd name="connsiteY2" fmla="*/ 527924 h 731837"/>
                <a:gd name="connsiteX3" fmla="*/ 362060 w 947828"/>
                <a:gd name="connsiteY3" fmla="*/ 713099 h 731837"/>
                <a:gd name="connsiteX4" fmla="*/ 788880 w 947828"/>
                <a:gd name="connsiteY4" fmla="*/ 607248 h 731837"/>
                <a:gd name="connsiteX5" fmla="*/ 756932 w 947828"/>
                <a:gd name="connsiteY5" fmla="*/ 298563 h 731837"/>
                <a:gd name="connsiteX6" fmla="*/ 902823 w 947828"/>
                <a:gd name="connsiteY6" fmla="*/ 357057 h 731837"/>
                <a:gd name="connsiteX7" fmla="*/ 943605 w 947828"/>
                <a:gd name="connsiteY7" fmla="*/ 207273 h 731837"/>
                <a:gd name="connsiteX8" fmla="*/ 808279 w 947828"/>
                <a:gd name="connsiteY8" fmla="*/ 124632 h 731837"/>
                <a:gd name="connsiteX9" fmla="*/ 653481 w 947828"/>
                <a:gd name="connsiteY9" fmla="*/ 3032 h 731837"/>
                <a:gd name="connsiteX10" fmla="*/ 306097 w 947828"/>
                <a:gd name="connsiteY10" fmla="*/ 7465 h 73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47828" h="731837">
                  <a:moveTo>
                    <a:pt x="306097" y="7465"/>
                  </a:moveTo>
                  <a:cubicBezTo>
                    <a:pt x="306097" y="7465"/>
                    <a:pt x="217827" y="16295"/>
                    <a:pt x="153067" y="163304"/>
                  </a:cubicBezTo>
                  <a:cubicBezTo>
                    <a:pt x="88342" y="310312"/>
                    <a:pt x="53005" y="501434"/>
                    <a:pt x="0" y="527924"/>
                  </a:cubicBezTo>
                  <a:cubicBezTo>
                    <a:pt x="0" y="527924"/>
                    <a:pt x="53005" y="636657"/>
                    <a:pt x="362060" y="713099"/>
                  </a:cubicBezTo>
                  <a:cubicBezTo>
                    <a:pt x="671114" y="789576"/>
                    <a:pt x="788880" y="607248"/>
                    <a:pt x="788880" y="607248"/>
                  </a:cubicBezTo>
                  <a:cubicBezTo>
                    <a:pt x="788880" y="607248"/>
                    <a:pt x="721595" y="489649"/>
                    <a:pt x="756932" y="298563"/>
                  </a:cubicBezTo>
                  <a:cubicBezTo>
                    <a:pt x="756932" y="298563"/>
                    <a:pt x="832979" y="350461"/>
                    <a:pt x="902823" y="357057"/>
                  </a:cubicBezTo>
                  <a:cubicBezTo>
                    <a:pt x="902823" y="357057"/>
                    <a:pt x="964194" y="297986"/>
                    <a:pt x="943605" y="207273"/>
                  </a:cubicBezTo>
                  <a:cubicBezTo>
                    <a:pt x="943605" y="207273"/>
                    <a:pt x="872607" y="191956"/>
                    <a:pt x="808279" y="124632"/>
                  </a:cubicBezTo>
                  <a:cubicBezTo>
                    <a:pt x="743951" y="57309"/>
                    <a:pt x="708650" y="11862"/>
                    <a:pt x="653481" y="3032"/>
                  </a:cubicBezTo>
                  <a:cubicBezTo>
                    <a:pt x="598276" y="-5797"/>
                    <a:pt x="306097" y="7465"/>
                    <a:pt x="306097" y="7465"/>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4" name="Freeform 853">
              <a:extLst>
                <a:ext uri="{FF2B5EF4-FFF2-40B4-BE49-F238E27FC236}">
                  <a16:creationId xmlns:a16="http://schemas.microsoft.com/office/drawing/2014/main" id="{FBFA214C-950E-D538-3F51-4BC731179CB3}"/>
                </a:ext>
              </a:extLst>
            </p:cNvPr>
            <p:cNvSpPr/>
            <p:nvPr/>
          </p:nvSpPr>
          <p:spPr>
            <a:xfrm>
              <a:off x="3128897" y="-1883770"/>
              <a:ext cx="284059" cy="280274"/>
            </a:xfrm>
            <a:custGeom>
              <a:avLst/>
              <a:gdLst>
                <a:gd name="connsiteX0" fmla="*/ 253338 w 284059"/>
                <a:gd name="connsiteY0" fmla="*/ 34718 h 280274"/>
                <a:gd name="connsiteX1" fmla="*/ 60751 w 284059"/>
                <a:gd name="connsiteY1" fmla="*/ 37529 h 280274"/>
                <a:gd name="connsiteX2" fmla="*/ 46076 w 284059"/>
                <a:gd name="connsiteY2" fmla="*/ 244725 h 280274"/>
                <a:gd name="connsiteX3" fmla="*/ 139178 w 284059"/>
                <a:gd name="connsiteY3" fmla="*/ 268584 h 280274"/>
                <a:gd name="connsiteX4" fmla="*/ 127531 w 284059"/>
                <a:gd name="connsiteY4" fmla="*/ 230814 h 280274"/>
                <a:gd name="connsiteX5" fmla="*/ 253338 w 284059"/>
                <a:gd name="connsiteY5" fmla="*/ 34718 h 280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059" h="280274">
                  <a:moveTo>
                    <a:pt x="253338" y="34718"/>
                  </a:moveTo>
                  <a:cubicBezTo>
                    <a:pt x="226078" y="-2403"/>
                    <a:pt x="137879" y="-21036"/>
                    <a:pt x="60751" y="37529"/>
                  </a:cubicBezTo>
                  <a:cubicBezTo>
                    <a:pt x="-16377" y="96059"/>
                    <a:pt x="-18721" y="182592"/>
                    <a:pt x="46076" y="244725"/>
                  </a:cubicBezTo>
                  <a:cubicBezTo>
                    <a:pt x="110872" y="306931"/>
                    <a:pt x="139178" y="268584"/>
                    <a:pt x="139178" y="268584"/>
                  </a:cubicBezTo>
                  <a:cubicBezTo>
                    <a:pt x="139178" y="268584"/>
                    <a:pt x="96665" y="249663"/>
                    <a:pt x="127531" y="230814"/>
                  </a:cubicBezTo>
                  <a:cubicBezTo>
                    <a:pt x="158433" y="211929"/>
                    <a:pt x="359637" y="179672"/>
                    <a:pt x="253338" y="34718"/>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5" name="Freeform 854">
              <a:extLst>
                <a:ext uri="{FF2B5EF4-FFF2-40B4-BE49-F238E27FC236}">
                  <a16:creationId xmlns:a16="http://schemas.microsoft.com/office/drawing/2014/main" id="{03DEE946-CA25-134E-DE74-EB7E733F7810}"/>
                </a:ext>
              </a:extLst>
            </p:cNvPr>
            <p:cNvSpPr/>
            <p:nvPr/>
          </p:nvSpPr>
          <p:spPr>
            <a:xfrm>
              <a:off x="3174865" y="-1805561"/>
              <a:ext cx="70371" cy="176751"/>
            </a:xfrm>
            <a:custGeom>
              <a:avLst/>
              <a:gdLst>
                <a:gd name="connsiteX0" fmla="*/ 69989 w 70371"/>
                <a:gd name="connsiteY0" fmla="*/ 176751 h 176751"/>
                <a:gd name="connsiteX1" fmla="*/ 0 w 70371"/>
                <a:gd name="connsiteY1" fmla="*/ 90867 h 176751"/>
                <a:gd name="connsiteX2" fmla="*/ 61659 w 70371"/>
                <a:gd name="connsiteY2" fmla="*/ 82 h 176751"/>
                <a:gd name="connsiteX3" fmla="*/ 8365 w 70371"/>
                <a:gd name="connsiteY3" fmla="*/ 90290 h 176751"/>
                <a:gd name="connsiteX4" fmla="*/ 69989 w 70371"/>
                <a:gd name="connsiteY4" fmla="*/ 176751 h 176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 h="176751">
                  <a:moveTo>
                    <a:pt x="69989" y="176751"/>
                  </a:moveTo>
                  <a:cubicBezTo>
                    <a:pt x="73486" y="176679"/>
                    <a:pt x="13125" y="158695"/>
                    <a:pt x="0" y="90867"/>
                  </a:cubicBezTo>
                  <a:cubicBezTo>
                    <a:pt x="3137" y="20769"/>
                    <a:pt x="65193" y="-1540"/>
                    <a:pt x="61659" y="82"/>
                  </a:cubicBezTo>
                  <a:cubicBezTo>
                    <a:pt x="66960" y="1920"/>
                    <a:pt x="9952" y="28986"/>
                    <a:pt x="8365" y="90290"/>
                  </a:cubicBezTo>
                  <a:cubicBezTo>
                    <a:pt x="18931" y="150045"/>
                    <a:pt x="75542" y="173291"/>
                    <a:pt x="69989" y="176751"/>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6" name="Freeform 855">
              <a:extLst>
                <a:ext uri="{FF2B5EF4-FFF2-40B4-BE49-F238E27FC236}">
                  <a16:creationId xmlns:a16="http://schemas.microsoft.com/office/drawing/2014/main" id="{E9060AC1-5407-114E-1A4F-D49D4E186659}"/>
                </a:ext>
              </a:extLst>
            </p:cNvPr>
            <p:cNvSpPr/>
            <p:nvPr/>
          </p:nvSpPr>
          <p:spPr>
            <a:xfrm>
              <a:off x="3334938" y="-1804066"/>
              <a:ext cx="67248" cy="54182"/>
            </a:xfrm>
            <a:custGeom>
              <a:avLst/>
              <a:gdLst>
                <a:gd name="connsiteX0" fmla="*/ 24 w 67248"/>
                <a:gd name="connsiteY0" fmla="*/ 53620 h 54182"/>
                <a:gd name="connsiteX1" fmla="*/ 39760 w 67248"/>
                <a:gd name="connsiteY1" fmla="*/ 33654 h 54182"/>
                <a:gd name="connsiteX2" fmla="*/ 65830 w 67248"/>
                <a:gd name="connsiteY2" fmla="*/ 28 h 54182"/>
                <a:gd name="connsiteX3" fmla="*/ 44556 w 67248"/>
                <a:gd name="connsiteY3" fmla="*/ 40574 h 54182"/>
                <a:gd name="connsiteX4" fmla="*/ 24 w 67248"/>
                <a:gd name="connsiteY4" fmla="*/ 53620 h 54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8" h="54182">
                  <a:moveTo>
                    <a:pt x="24" y="53620"/>
                  </a:moveTo>
                  <a:cubicBezTo>
                    <a:pt x="-805" y="50413"/>
                    <a:pt x="19820" y="46700"/>
                    <a:pt x="39760" y="33654"/>
                  </a:cubicBezTo>
                  <a:cubicBezTo>
                    <a:pt x="60566" y="20499"/>
                    <a:pt x="64136" y="-80"/>
                    <a:pt x="65830" y="28"/>
                  </a:cubicBezTo>
                  <a:cubicBezTo>
                    <a:pt x="69076" y="-981"/>
                    <a:pt x="68535" y="25293"/>
                    <a:pt x="44556" y="40574"/>
                  </a:cubicBezTo>
                  <a:cubicBezTo>
                    <a:pt x="21911" y="55170"/>
                    <a:pt x="-48" y="54918"/>
                    <a:pt x="24" y="53620"/>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7" name="Freeform 856">
              <a:extLst>
                <a:ext uri="{FF2B5EF4-FFF2-40B4-BE49-F238E27FC236}">
                  <a16:creationId xmlns:a16="http://schemas.microsoft.com/office/drawing/2014/main" id="{3B74AA40-0CD9-ED52-FC8D-3F20CDBCA05A}"/>
                </a:ext>
              </a:extLst>
            </p:cNvPr>
            <p:cNvSpPr/>
            <p:nvPr/>
          </p:nvSpPr>
          <p:spPr>
            <a:xfrm>
              <a:off x="3350716" y="-1875582"/>
              <a:ext cx="112109" cy="144392"/>
            </a:xfrm>
            <a:custGeom>
              <a:avLst/>
              <a:gdLst>
                <a:gd name="connsiteX0" fmla="*/ 112109 w 112109"/>
                <a:gd name="connsiteY0" fmla="*/ 92268 h 144392"/>
                <a:gd name="connsiteX1" fmla="*/ 15185 w 112109"/>
                <a:gd name="connsiteY1" fmla="*/ 106648 h 144392"/>
                <a:gd name="connsiteX2" fmla="*/ 57229 w 112109"/>
                <a:gd name="connsiteY2" fmla="*/ 5879 h 144392"/>
                <a:gd name="connsiteX3" fmla="*/ 112109 w 112109"/>
                <a:gd name="connsiteY3" fmla="*/ 92268 h 144392"/>
              </a:gdLst>
              <a:ahLst/>
              <a:cxnLst>
                <a:cxn ang="0">
                  <a:pos x="connsiteX0" y="connsiteY0"/>
                </a:cxn>
                <a:cxn ang="0">
                  <a:pos x="connsiteX1" y="connsiteY1"/>
                </a:cxn>
                <a:cxn ang="0">
                  <a:pos x="connsiteX2" y="connsiteY2"/>
                </a:cxn>
                <a:cxn ang="0">
                  <a:pos x="connsiteX3" y="connsiteY3"/>
                </a:cxn>
              </a:cxnLst>
              <a:rect l="l" t="t" r="r" b="b"/>
              <a:pathLst>
                <a:path w="112109" h="144392">
                  <a:moveTo>
                    <a:pt x="112109" y="92268"/>
                  </a:moveTo>
                  <a:cubicBezTo>
                    <a:pt x="98191" y="142184"/>
                    <a:pt x="54993" y="172422"/>
                    <a:pt x="15185" y="106648"/>
                  </a:cubicBezTo>
                  <a:cubicBezTo>
                    <a:pt x="-24551" y="40983"/>
                    <a:pt x="22324" y="-19385"/>
                    <a:pt x="57229" y="5879"/>
                  </a:cubicBezTo>
                  <a:cubicBezTo>
                    <a:pt x="92205" y="31180"/>
                    <a:pt x="112109" y="92268"/>
                    <a:pt x="112109" y="92268"/>
                  </a:cubicBezTo>
                </a:path>
              </a:pathLst>
            </a:custGeom>
            <a:solidFill>
              <a:srgbClr val="F387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8" name="Freeform 857">
              <a:extLst>
                <a:ext uri="{FF2B5EF4-FFF2-40B4-BE49-F238E27FC236}">
                  <a16:creationId xmlns:a16="http://schemas.microsoft.com/office/drawing/2014/main" id="{D11CDC33-8E35-CA1D-F1F4-1FA06B0BEE2F}"/>
                </a:ext>
              </a:extLst>
            </p:cNvPr>
            <p:cNvSpPr/>
            <p:nvPr/>
          </p:nvSpPr>
          <p:spPr>
            <a:xfrm>
              <a:off x="3356764" y="-2484213"/>
              <a:ext cx="999483" cy="935454"/>
            </a:xfrm>
            <a:custGeom>
              <a:avLst/>
              <a:gdLst>
                <a:gd name="connsiteX0" fmla="*/ 957862 w 999483"/>
                <a:gd name="connsiteY0" fmla="*/ 478927 h 935454"/>
                <a:gd name="connsiteX1" fmla="*/ 981912 w 999483"/>
                <a:gd name="connsiteY1" fmla="*/ 194208 h 935454"/>
                <a:gd name="connsiteX2" fmla="*/ 619637 w 999483"/>
                <a:gd name="connsiteY2" fmla="*/ 42515 h 935454"/>
                <a:gd name="connsiteX3" fmla="*/ 182792 w 999483"/>
                <a:gd name="connsiteY3" fmla="*/ 79816 h 935454"/>
                <a:gd name="connsiteX4" fmla="*/ 46925 w 999483"/>
                <a:gd name="connsiteY4" fmla="*/ 694376 h 935454"/>
                <a:gd name="connsiteX5" fmla="*/ 278671 w 999483"/>
                <a:gd name="connsiteY5" fmla="*/ 893967 h 935454"/>
                <a:gd name="connsiteX6" fmla="*/ 742198 w 999483"/>
                <a:gd name="connsiteY6" fmla="*/ 886038 h 935454"/>
                <a:gd name="connsiteX7" fmla="*/ 957862 w 999483"/>
                <a:gd name="connsiteY7" fmla="*/ 478927 h 935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9483" h="935454">
                  <a:moveTo>
                    <a:pt x="957862" y="478927"/>
                  </a:moveTo>
                  <a:cubicBezTo>
                    <a:pt x="957862" y="478927"/>
                    <a:pt x="1032466" y="361796"/>
                    <a:pt x="981912" y="194208"/>
                  </a:cubicBezTo>
                  <a:cubicBezTo>
                    <a:pt x="931251" y="26549"/>
                    <a:pt x="702174" y="7952"/>
                    <a:pt x="619637" y="42515"/>
                  </a:cubicBezTo>
                  <a:cubicBezTo>
                    <a:pt x="619637" y="42515"/>
                    <a:pt x="390559" y="-74544"/>
                    <a:pt x="182792" y="79816"/>
                  </a:cubicBezTo>
                  <a:cubicBezTo>
                    <a:pt x="-24975" y="234105"/>
                    <a:pt x="-32979" y="497488"/>
                    <a:pt x="46925" y="694376"/>
                  </a:cubicBezTo>
                  <a:cubicBezTo>
                    <a:pt x="126866" y="891300"/>
                    <a:pt x="278671" y="893967"/>
                    <a:pt x="278671" y="893967"/>
                  </a:cubicBezTo>
                  <a:cubicBezTo>
                    <a:pt x="278671" y="893967"/>
                    <a:pt x="646247" y="992393"/>
                    <a:pt x="742198" y="886038"/>
                  </a:cubicBezTo>
                  <a:cubicBezTo>
                    <a:pt x="838041" y="779575"/>
                    <a:pt x="957862" y="478927"/>
                    <a:pt x="957862" y="478927"/>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9" name="Freeform 858">
              <a:extLst>
                <a:ext uri="{FF2B5EF4-FFF2-40B4-BE49-F238E27FC236}">
                  <a16:creationId xmlns:a16="http://schemas.microsoft.com/office/drawing/2014/main" id="{AD6B617D-52C6-C95B-0510-3E36F2F47626}"/>
                </a:ext>
              </a:extLst>
            </p:cNvPr>
            <p:cNvSpPr/>
            <p:nvPr/>
          </p:nvSpPr>
          <p:spPr>
            <a:xfrm>
              <a:off x="4024675" y="-2218861"/>
              <a:ext cx="335444" cy="642598"/>
            </a:xfrm>
            <a:custGeom>
              <a:avLst/>
              <a:gdLst>
                <a:gd name="connsiteX0" fmla="*/ 217402 w 335444"/>
                <a:gd name="connsiteY0" fmla="*/ 0 h 642598"/>
                <a:gd name="connsiteX1" fmla="*/ 195442 w 335444"/>
                <a:gd name="connsiteY1" fmla="*/ 225468 h 642598"/>
                <a:gd name="connsiteX2" fmla="*/ 105549 w 335444"/>
                <a:gd name="connsiteY2" fmla="*/ 409058 h 642598"/>
                <a:gd name="connsiteX3" fmla="*/ 75585 w 335444"/>
                <a:gd name="connsiteY3" fmla="*/ 379180 h 642598"/>
                <a:gd name="connsiteX4" fmla="*/ 3649 w 335444"/>
                <a:gd name="connsiteY4" fmla="*/ 401093 h 642598"/>
                <a:gd name="connsiteX5" fmla="*/ 55573 w 335444"/>
                <a:gd name="connsiteY5" fmla="*/ 502907 h 642598"/>
                <a:gd name="connsiteX6" fmla="*/ 41582 w 335444"/>
                <a:gd name="connsiteY6" fmla="*/ 642599 h 642598"/>
                <a:gd name="connsiteX7" fmla="*/ 324602 w 335444"/>
                <a:gd name="connsiteY7" fmla="*/ 365233 h 642598"/>
                <a:gd name="connsiteX8" fmla="*/ 217402 w 335444"/>
                <a:gd name="connsiteY8" fmla="*/ 0 h 64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444" h="642598">
                  <a:moveTo>
                    <a:pt x="217402" y="0"/>
                  </a:moveTo>
                  <a:cubicBezTo>
                    <a:pt x="217402" y="0"/>
                    <a:pt x="275311" y="103796"/>
                    <a:pt x="195442" y="225468"/>
                  </a:cubicBezTo>
                  <a:cubicBezTo>
                    <a:pt x="115501" y="347285"/>
                    <a:pt x="89540" y="369233"/>
                    <a:pt x="105549" y="409058"/>
                  </a:cubicBezTo>
                  <a:cubicBezTo>
                    <a:pt x="105549" y="409058"/>
                    <a:pt x="89540" y="419149"/>
                    <a:pt x="75585" y="379180"/>
                  </a:cubicBezTo>
                  <a:cubicBezTo>
                    <a:pt x="61594" y="339284"/>
                    <a:pt x="17640" y="347285"/>
                    <a:pt x="3649" y="401093"/>
                  </a:cubicBezTo>
                  <a:cubicBezTo>
                    <a:pt x="-10305" y="455009"/>
                    <a:pt x="17640" y="486941"/>
                    <a:pt x="55573" y="502907"/>
                  </a:cubicBezTo>
                  <a:cubicBezTo>
                    <a:pt x="93542" y="518872"/>
                    <a:pt x="77604" y="588719"/>
                    <a:pt x="41582" y="642599"/>
                  </a:cubicBezTo>
                  <a:cubicBezTo>
                    <a:pt x="41582" y="642599"/>
                    <a:pt x="271309" y="607351"/>
                    <a:pt x="324602" y="365233"/>
                  </a:cubicBezTo>
                  <a:cubicBezTo>
                    <a:pt x="377896" y="123114"/>
                    <a:pt x="217402" y="0"/>
                    <a:pt x="217402"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0" name="Freeform 859">
              <a:extLst>
                <a:ext uri="{FF2B5EF4-FFF2-40B4-BE49-F238E27FC236}">
                  <a16:creationId xmlns:a16="http://schemas.microsoft.com/office/drawing/2014/main" id="{54A624BD-6F57-FF1D-AF96-DC267CBEF195}"/>
                </a:ext>
              </a:extLst>
            </p:cNvPr>
            <p:cNvSpPr/>
            <p:nvPr/>
          </p:nvSpPr>
          <p:spPr>
            <a:xfrm>
              <a:off x="3858413" y="-1761844"/>
              <a:ext cx="100719" cy="115125"/>
            </a:xfrm>
            <a:custGeom>
              <a:avLst/>
              <a:gdLst>
                <a:gd name="connsiteX0" fmla="*/ 100644 w 100719"/>
                <a:gd name="connsiteY0" fmla="*/ 114474 h 115125"/>
                <a:gd name="connsiteX1" fmla="*/ 32494 w 100719"/>
                <a:gd name="connsiteY1" fmla="*/ 74902 h 115125"/>
                <a:gd name="connsiteX2" fmla="*/ 727 w 100719"/>
                <a:gd name="connsiteY2" fmla="*/ 10 h 115125"/>
                <a:gd name="connsiteX3" fmla="*/ 25787 w 100719"/>
                <a:gd name="connsiteY3" fmla="*/ 79947 h 115125"/>
                <a:gd name="connsiteX4" fmla="*/ 100644 w 100719"/>
                <a:gd name="connsiteY4" fmla="*/ 114474 h 115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19" h="115125">
                  <a:moveTo>
                    <a:pt x="100644" y="114474"/>
                  </a:moveTo>
                  <a:cubicBezTo>
                    <a:pt x="101834" y="110510"/>
                    <a:pt x="60114" y="112095"/>
                    <a:pt x="32494" y="74902"/>
                  </a:cubicBezTo>
                  <a:cubicBezTo>
                    <a:pt x="7325" y="37816"/>
                    <a:pt x="3359" y="-711"/>
                    <a:pt x="727" y="10"/>
                  </a:cubicBezTo>
                  <a:cubicBezTo>
                    <a:pt x="-1184" y="-423"/>
                    <a:pt x="-1257" y="39726"/>
                    <a:pt x="25787" y="79947"/>
                  </a:cubicBezTo>
                  <a:cubicBezTo>
                    <a:pt x="56545" y="120889"/>
                    <a:pt x="102843" y="115159"/>
                    <a:pt x="100644" y="114474"/>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1" name="Freeform 860">
              <a:extLst>
                <a:ext uri="{FF2B5EF4-FFF2-40B4-BE49-F238E27FC236}">
                  <a16:creationId xmlns:a16="http://schemas.microsoft.com/office/drawing/2014/main" id="{C1A365FB-8250-AD73-6D40-E5F74CF0C5A0}"/>
                </a:ext>
              </a:extLst>
            </p:cNvPr>
            <p:cNvSpPr/>
            <p:nvPr/>
          </p:nvSpPr>
          <p:spPr>
            <a:xfrm>
              <a:off x="3768560" y="-1704730"/>
              <a:ext cx="168035" cy="73975"/>
            </a:xfrm>
            <a:custGeom>
              <a:avLst/>
              <a:gdLst>
                <a:gd name="connsiteX0" fmla="*/ 167852 w 168035"/>
                <a:gd name="connsiteY0" fmla="*/ 59955 h 73975"/>
                <a:gd name="connsiteX1" fmla="*/ 77960 w 168035"/>
                <a:gd name="connsiteY1" fmla="*/ 53143 h 73975"/>
                <a:gd name="connsiteX2" fmla="*/ 74 w 168035"/>
                <a:gd name="connsiteY2" fmla="*/ 92 h 73975"/>
                <a:gd name="connsiteX3" fmla="*/ 74426 w 168035"/>
                <a:gd name="connsiteY3" fmla="*/ 60747 h 73975"/>
                <a:gd name="connsiteX4" fmla="*/ 167852 w 168035"/>
                <a:gd name="connsiteY4" fmla="*/ 59955 h 73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35" h="73975">
                  <a:moveTo>
                    <a:pt x="167852" y="59955"/>
                  </a:moveTo>
                  <a:cubicBezTo>
                    <a:pt x="167348" y="56351"/>
                    <a:pt x="125809" y="81687"/>
                    <a:pt x="77960" y="53143"/>
                  </a:cubicBezTo>
                  <a:cubicBezTo>
                    <a:pt x="31661" y="29825"/>
                    <a:pt x="1769" y="-1927"/>
                    <a:pt x="74" y="92"/>
                  </a:cubicBezTo>
                  <a:cubicBezTo>
                    <a:pt x="-1621" y="1101"/>
                    <a:pt x="25856" y="36240"/>
                    <a:pt x="74426" y="60747"/>
                  </a:cubicBezTo>
                  <a:cubicBezTo>
                    <a:pt x="125124" y="90913"/>
                    <a:pt x="171314" y="60063"/>
                    <a:pt x="167852" y="59955"/>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2" name="Freeform 861">
              <a:extLst>
                <a:ext uri="{FF2B5EF4-FFF2-40B4-BE49-F238E27FC236}">
                  <a16:creationId xmlns:a16="http://schemas.microsoft.com/office/drawing/2014/main" id="{5B089A5F-0FFF-0ABE-E070-C4BF93DF28B1}"/>
                </a:ext>
              </a:extLst>
            </p:cNvPr>
            <p:cNvSpPr/>
            <p:nvPr/>
          </p:nvSpPr>
          <p:spPr>
            <a:xfrm>
              <a:off x="3599976" y="-1973416"/>
              <a:ext cx="66931" cy="367246"/>
            </a:xfrm>
            <a:custGeom>
              <a:avLst/>
              <a:gdLst>
                <a:gd name="connsiteX0" fmla="*/ 66758 w 66931"/>
                <a:gd name="connsiteY0" fmla="*/ 367203 h 367246"/>
                <a:gd name="connsiteX1" fmla="*/ 9209 w 66931"/>
                <a:gd name="connsiteY1" fmla="*/ 188011 h 367246"/>
                <a:gd name="connsiteX2" fmla="*/ 32791 w 66931"/>
                <a:gd name="connsiteY2" fmla="*/ 25 h 367246"/>
                <a:gd name="connsiteX3" fmla="*/ 879 w 66931"/>
                <a:gd name="connsiteY3" fmla="*/ 188588 h 367246"/>
                <a:gd name="connsiteX4" fmla="*/ 66758 w 66931"/>
                <a:gd name="connsiteY4" fmla="*/ 367203 h 367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31" h="367246">
                  <a:moveTo>
                    <a:pt x="66758" y="367203"/>
                  </a:moveTo>
                  <a:cubicBezTo>
                    <a:pt x="70436" y="366014"/>
                    <a:pt x="14582" y="294762"/>
                    <a:pt x="9209" y="188011"/>
                  </a:cubicBezTo>
                  <a:cubicBezTo>
                    <a:pt x="2250" y="82413"/>
                    <a:pt x="35459" y="205"/>
                    <a:pt x="32791" y="25"/>
                  </a:cubicBezTo>
                  <a:cubicBezTo>
                    <a:pt x="31240" y="-1633"/>
                    <a:pt x="-6152" y="80539"/>
                    <a:pt x="879" y="188588"/>
                  </a:cubicBezTo>
                  <a:cubicBezTo>
                    <a:pt x="6468" y="298042"/>
                    <a:pt x="66938" y="369258"/>
                    <a:pt x="66758" y="367203"/>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3" name="Freeform 862">
              <a:extLst>
                <a:ext uri="{FF2B5EF4-FFF2-40B4-BE49-F238E27FC236}">
                  <a16:creationId xmlns:a16="http://schemas.microsoft.com/office/drawing/2014/main" id="{DFA678C1-4D79-755C-8B8B-7A1B0BBC7865}"/>
                </a:ext>
              </a:extLst>
            </p:cNvPr>
            <p:cNvSpPr/>
            <p:nvPr/>
          </p:nvSpPr>
          <p:spPr>
            <a:xfrm>
              <a:off x="3654753" y="-2392672"/>
              <a:ext cx="261745" cy="267640"/>
            </a:xfrm>
            <a:custGeom>
              <a:avLst/>
              <a:gdLst>
                <a:gd name="connsiteX0" fmla="*/ 9 w 261745"/>
                <a:gd name="connsiteY0" fmla="*/ 267588 h 267640"/>
                <a:gd name="connsiteX1" fmla="*/ 96500 w 261745"/>
                <a:gd name="connsiteY1" fmla="*/ 100649 h 267640"/>
                <a:gd name="connsiteX2" fmla="*/ 261718 w 261745"/>
                <a:gd name="connsiteY2" fmla="*/ 205 h 267640"/>
                <a:gd name="connsiteX3" fmla="*/ 90587 w 261745"/>
                <a:gd name="connsiteY3" fmla="*/ 94739 h 267640"/>
                <a:gd name="connsiteX4" fmla="*/ 9 w 261745"/>
                <a:gd name="connsiteY4" fmla="*/ 267588 h 267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745" h="267640">
                  <a:moveTo>
                    <a:pt x="9" y="267588"/>
                  </a:moveTo>
                  <a:cubicBezTo>
                    <a:pt x="4227" y="270147"/>
                    <a:pt x="18326" y="177415"/>
                    <a:pt x="96500" y="100649"/>
                  </a:cubicBezTo>
                  <a:cubicBezTo>
                    <a:pt x="173196" y="23199"/>
                    <a:pt x="263521" y="2404"/>
                    <a:pt x="261718" y="205"/>
                  </a:cubicBezTo>
                  <a:cubicBezTo>
                    <a:pt x="262728" y="-2174"/>
                    <a:pt x="169410" y="15342"/>
                    <a:pt x="90587" y="94739"/>
                  </a:cubicBezTo>
                  <a:cubicBezTo>
                    <a:pt x="10249" y="173811"/>
                    <a:pt x="-352" y="269606"/>
                    <a:pt x="9" y="267588"/>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4" name="Freeform 863">
              <a:extLst>
                <a:ext uri="{FF2B5EF4-FFF2-40B4-BE49-F238E27FC236}">
                  <a16:creationId xmlns:a16="http://schemas.microsoft.com/office/drawing/2014/main" id="{66A7AC17-4693-752C-96C8-53F70F772384}"/>
                </a:ext>
              </a:extLst>
            </p:cNvPr>
            <p:cNvSpPr/>
            <p:nvPr/>
          </p:nvSpPr>
          <p:spPr>
            <a:xfrm>
              <a:off x="4066202" y="-2370728"/>
              <a:ext cx="101340" cy="193795"/>
            </a:xfrm>
            <a:custGeom>
              <a:avLst/>
              <a:gdLst>
                <a:gd name="connsiteX0" fmla="*/ 99972 w 101340"/>
                <a:gd name="connsiteY0" fmla="*/ 193782 h 193795"/>
                <a:gd name="connsiteX1" fmla="*/ 80285 w 101340"/>
                <a:gd name="connsiteY1" fmla="*/ 81084 h 193795"/>
                <a:gd name="connsiteX2" fmla="*/ 55 w 101340"/>
                <a:gd name="connsiteY2" fmla="*/ 174 h 193795"/>
                <a:gd name="connsiteX3" fmla="*/ 72785 w 101340"/>
                <a:gd name="connsiteY3" fmla="*/ 84832 h 193795"/>
                <a:gd name="connsiteX4" fmla="*/ 99972 w 101340"/>
                <a:gd name="connsiteY4" fmla="*/ 193782 h 193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40" h="193795">
                  <a:moveTo>
                    <a:pt x="99972" y="193782"/>
                  </a:moveTo>
                  <a:cubicBezTo>
                    <a:pt x="100189" y="194755"/>
                    <a:pt x="108735" y="140154"/>
                    <a:pt x="80285" y="81084"/>
                  </a:cubicBezTo>
                  <a:cubicBezTo>
                    <a:pt x="52268" y="21041"/>
                    <a:pt x="-161" y="-2277"/>
                    <a:pt x="55" y="174"/>
                  </a:cubicBezTo>
                  <a:cubicBezTo>
                    <a:pt x="-1856" y="2084"/>
                    <a:pt x="46174" y="27456"/>
                    <a:pt x="72785" y="84832"/>
                  </a:cubicBezTo>
                  <a:cubicBezTo>
                    <a:pt x="100008" y="141091"/>
                    <a:pt x="95645" y="194251"/>
                    <a:pt x="99972" y="193782"/>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5" name="Freeform 864">
              <a:extLst>
                <a:ext uri="{FF2B5EF4-FFF2-40B4-BE49-F238E27FC236}">
                  <a16:creationId xmlns:a16="http://schemas.microsoft.com/office/drawing/2014/main" id="{FE19D6AE-037D-5BD0-CF5E-C0201D4D5498}"/>
                </a:ext>
              </a:extLst>
            </p:cNvPr>
            <p:cNvSpPr/>
            <p:nvPr/>
          </p:nvSpPr>
          <p:spPr>
            <a:xfrm>
              <a:off x="4075378" y="-2045377"/>
              <a:ext cx="39034" cy="186146"/>
            </a:xfrm>
            <a:custGeom>
              <a:avLst/>
              <a:gdLst>
                <a:gd name="connsiteX0" fmla="*/ 16877 w 39034"/>
                <a:gd name="connsiteY0" fmla="*/ 185729 h 186146"/>
                <a:gd name="connsiteX1" fmla="*/ 25856 w 39034"/>
                <a:gd name="connsiteY1" fmla="*/ 96998 h 186146"/>
                <a:gd name="connsiteX2" fmla="*/ 24882 w 39034"/>
                <a:gd name="connsiteY2" fmla="*/ 121 h 186146"/>
                <a:gd name="connsiteX3" fmla="*/ 19077 w 39034"/>
                <a:gd name="connsiteY3" fmla="*/ 92060 h 186146"/>
                <a:gd name="connsiteX4" fmla="*/ 16877 w 39034"/>
                <a:gd name="connsiteY4" fmla="*/ 185729 h 186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34" h="186146">
                  <a:moveTo>
                    <a:pt x="16877" y="185729"/>
                  </a:moveTo>
                  <a:cubicBezTo>
                    <a:pt x="21529" y="187207"/>
                    <a:pt x="-13267" y="140066"/>
                    <a:pt x="25856" y="96998"/>
                  </a:cubicBezTo>
                  <a:cubicBezTo>
                    <a:pt x="56685" y="43766"/>
                    <a:pt x="23584" y="-2690"/>
                    <a:pt x="24882" y="121"/>
                  </a:cubicBezTo>
                  <a:cubicBezTo>
                    <a:pt x="20122" y="-816"/>
                    <a:pt x="46625" y="46505"/>
                    <a:pt x="19077" y="92060"/>
                  </a:cubicBezTo>
                  <a:cubicBezTo>
                    <a:pt x="-23255" y="140570"/>
                    <a:pt x="18283" y="191279"/>
                    <a:pt x="16877" y="185729"/>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6" name="Freeform 865">
              <a:extLst>
                <a:ext uri="{FF2B5EF4-FFF2-40B4-BE49-F238E27FC236}">
                  <a16:creationId xmlns:a16="http://schemas.microsoft.com/office/drawing/2014/main" id="{C4C6D489-F5B4-D66A-F055-50149E1167DB}"/>
                </a:ext>
              </a:extLst>
            </p:cNvPr>
            <p:cNvSpPr/>
            <p:nvPr/>
          </p:nvSpPr>
          <p:spPr>
            <a:xfrm>
              <a:off x="3403000" y="-1877707"/>
              <a:ext cx="92095" cy="42598"/>
            </a:xfrm>
            <a:custGeom>
              <a:avLst/>
              <a:gdLst>
                <a:gd name="connsiteX0" fmla="*/ 40 w 92095"/>
                <a:gd name="connsiteY0" fmla="*/ 38026 h 42598"/>
                <a:gd name="connsiteX1" fmla="*/ 52829 w 92095"/>
                <a:gd name="connsiteY1" fmla="*/ 35719 h 42598"/>
                <a:gd name="connsiteX2" fmla="*/ 91916 w 92095"/>
                <a:gd name="connsiteY2" fmla="*/ 111 h 42598"/>
                <a:gd name="connsiteX3" fmla="*/ 49331 w 92095"/>
                <a:gd name="connsiteY3" fmla="*/ 28223 h 42598"/>
                <a:gd name="connsiteX4" fmla="*/ 40 w 92095"/>
                <a:gd name="connsiteY4" fmla="*/ 38026 h 425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095" h="42598">
                  <a:moveTo>
                    <a:pt x="40" y="38026"/>
                  </a:moveTo>
                  <a:cubicBezTo>
                    <a:pt x="-1150" y="39359"/>
                    <a:pt x="24379" y="48874"/>
                    <a:pt x="52829" y="35719"/>
                  </a:cubicBezTo>
                  <a:cubicBezTo>
                    <a:pt x="80450" y="22781"/>
                    <a:pt x="93827" y="1120"/>
                    <a:pt x="91916" y="111"/>
                  </a:cubicBezTo>
                  <a:cubicBezTo>
                    <a:pt x="90077" y="-1583"/>
                    <a:pt x="74536" y="16438"/>
                    <a:pt x="49331" y="28223"/>
                  </a:cubicBezTo>
                  <a:cubicBezTo>
                    <a:pt x="23874" y="39972"/>
                    <a:pt x="545" y="34998"/>
                    <a:pt x="40" y="38026"/>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7" name="Freeform 866">
              <a:extLst>
                <a:ext uri="{FF2B5EF4-FFF2-40B4-BE49-F238E27FC236}">
                  <a16:creationId xmlns:a16="http://schemas.microsoft.com/office/drawing/2014/main" id="{976882DA-7636-3A44-21E2-06468C102093}"/>
                </a:ext>
              </a:extLst>
            </p:cNvPr>
            <p:cNvSpPr/>
            <p:nvPr/>
          </p:nvSpPr>
          <p:spPr>
            <a:xfrm>
              <a:off x="3389218" y="-2063228"/>
              <a:ext cx="47991" cy="187652"/>
            </a:xfrm>
            <a:custGeom>
              <a:avLst/>
              <a:gdLst>
                <a:gd name="connsiteX0" fmla="*/ 1815 w 47991"/>
                <a:gd name="connsiteY0" fmla="*/ 187651 h 187652"/>
                <a:gd name="connsiteX1" fmla="*/ 18582 w 47991"/>
                <a:gd name="connsiteY1" fmla="*/ 92468 h 187652"/>
                <a:gd name="connsiteX2" fmla="*/ 47825 w 47991"/>
                <a:gd name="connsiteY2" fmla="*/ 25 h 187652"/>
                <a:gd name="connsiteX3" fmla="*/ 10433 w 47991"/>
                <a:gd name="connsiteY3" fmla="*/ 90342 h 187652"/>
                <a:gd name="connsiteX4" fmla="*/ 1815 w 47991"/>
                <a:gd name="connsiteY4" fmla="*/ 187651 h 187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991" h="187652">
                  <a:moveTo>
                    <a:pt x="1815" y="187651"/>
                  </a:moveTo>
                  <a:cubicBezTo>
                    <a:pt x="4664" y="187579"/>
                    <a:pt x="4664" y="144042"/>
                    <a:pt x="18582" y="92468"/>
                  </a:cubicBezTo>
                  <a:cubicBezTo>
                    <a:pt x="31816" y="40679"/>
                    <a:pt x="49917" y="1070"/>
                    <a:pt x="47825" y="25"/>
                  </a:cubicBezTo>
                  <a:cubicBezTo>
                    <a:pt x="45842" y="-1128"/>
                    <a:pt x="23991" y="37615"/>
                    <a:pt x="10433" y="90342"/>
                  </a:cubicBezTo>
                  <a:cubicBezTo>
                    <a:pt x="-3738" y="143105"/>
                    <a:pt x="48" y="187975"/>
                    <a:pt x="1815" y="187651"/>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8" name="Freeform 867">
              <a:extLst>
                <a:ext uri="{FF2B5EF4-FFF2-40B4-BE49-F238E27FC236}">
                  <a16:creationId xmlns:a16="http://schemas.microsoft.com/office/drawing/2014/main" id="{D4E4B52F-0B64-E014-94EB-236C8F30EFCC}"/>
                </a:ext>
              </a:extLst>
            </p:cNvPr>
            <p:cNvSpPr/>
            <p:nvPr/>
          </p:nvSpPr>
          <p:spPr>
            <a:xfrm>
              <a:off x="3403394" y="-1789920"/>
              <a:ext cx="105525" cy="43673"/>
            </a:xfrm>
            <a:custGeom>
              <a:avLst/>
              <a:gdLst>
                <a:gd name="connsiteX0" fmla="*/ 296 w 105525"/>
                <a:gd name="connsiteY0" fmla="*/ 83 h 43673"/>
                <a:gd name="connsiteX1" fmla="*/ 44719 w 105525"/>
                <a:gd name="connsiteY1" fmla="*/ 40304 h 43673"/>
                <a:gd name="connsiteX2" fmla="*/ 105513 w 105525"/>
                <a:gd name="connsiteY2" fmla="*/ 38033 h 43673"/>
                <a:gd name="connsiteX3" fmla="*/ 46847 w 105525"/>
                <a:gd name="connsiteY3" fmla="*/ 32195 h 43673"/>
                <a:gd name="connsiteX4" fmla="*/ 296 w 105525"/>
                <a:gd name="connsiteY4" fmla="*/ 83 h 43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525" h="43673">
                  <a:moveTo>
                    <a:pt x="296" y="83"/>
                  </a:moveTo>
                  <a:cubicBezTo>
                    <a:pt x="-1940" y="-926"/>
                    <a:pt x="8084" y="32375"/>
                    <a:pt x="44719" y="40304"/>
                  </a:cubicBezTo>
                  <a:cubicBezTo>
                    <a:pt x="78758" y="48197"/>
                    <a:pt x="106198" y="40015"/>
                    <a:pt x="105513" y="38033"/>
                  </a:cubicBezTo>
                  <a:cubicBezTo>
                    <a:pt x="105297" y="35546"/>
                    <a:pt x="78109" y="39547"/>
                    <a:pt x="46847" y="32195"/>
                  </a:cubicBezTo>
                  <a:cubicBezTo>
                    <a:pt x="14106" y="25311"/>
                    <a:pt x="3108" y="-1683"/>
                    <a:pt x="296" y="83"/>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9" name="Freeform 868">
              <a:extLst>
                <a:ext uri="{FF2B5EF4-FFF2-40B4-BE49-F238E27FC236}">
                  <a16:creationId xmlns:a16="http://schemas.microsoft.com/office/drawing/2014/main" id="{2B64707B-EEAE-9AA9-85DF-1804CBF5D348}"/>
                </a:ext>
              </a:extLst>
            </p:cNvPr>
            <p:cNvSpPr/>
            <p:nvPr/>
          </p:nvSpPr>
          <p:spPr>
            <a:xfrm>
              <a:off x="3904395" y="-1667278"/>
              <a:ext cx="137896" cy="105949"/>
            </a:xfrm>
            <a:custGeom>
              <a:avLst/>
              <a:gdLst>
                <a:gd name="connsiteX0" fmla="*/ 125227 w 137896"/>
                <a:gd name="connsiteY0" fmla="*/ 82330 h 105949"/>
                <a:gd name="connsiteX1" fmla="*/ 66633 w 137896"/>
                <a:gd name="connsiteY1" fmla="*/ 3906 h 105949"/>
                <a:gd name="connsiteX2" fmla="*/ 25382 w 137896"/>
                <a:gd name="connsiteY2" fmla="*/ 104963 h 105949"/>
                <a:gd name="connsiteX3" fmla="*/ 125227 w 137896"/>
                <a:gd name="connsiteY3" fmla="*/ 82330 h 105949"/>
              </a:gdLst>
              <a:ahLst/>
              <a:cxnLst>
                <a:cxn ang="0">
                  <a:pos x="connsiteX0" y="connsiteY0"/>
                </a:cxn>
                <a:cxn ang="0">
                  <a:pos x="connsiteX1" y="connsiteY1"/>
                </a:cxn>
                <a:cxn ang="0">
                  <a:pos x="connsiteX2" y="connsiteY2"/>
                </a:cxn>
                <a:cxn ang="0">
                  <a:pos x="connsiteX3" y="connsiteY3"/>
                </a:cxn>
              </a:cxnLst>
              <a:rect l="l" t="t" r="r" b="b"/>
              <a:pathLst>
                <a:path w="137896" h="105949">
                  <a:moveTo>
                    <a:pt x="125227" y="82330"/>
                  </a:moveTo>
                  <a:cubicBezTo>
                    <a:pt x="150576" y="37135"/>
                    <a:pt x="141201" y="-14763"/>
                    <a:pt x="66633" y="3906"/>
                  </a:cubicBezTo>
                  <a:cubicBezTo>
                    <a:pt x="-7936" y="22503"/>
                    <a:pt x="-17239" y="98295"/>
                    <a:pt x="25382" y="104963"/>
                  </a:cubicBezTo>
                  <a:cubicBezTo>
                    <a:pt x="68003" y="111630"/>
                    <a:pt x="125227" y="82330"/>
                    <a:pt x="125227" y="82330"/>
                  </a:cubicBezTo>
                </a:path>
              </a:pathLst>
            </a:custGeom>
            <a:solidFill>
              <a:srgbClr val="F387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0" name="Freeform 869">
              <a:extLst>
                <a:ext uri="{FF2B5EF4-FFF2-40B4-BE49-F238E27FC236}">
                  <a16:creationId xmlns:a16="http://schemas.microsoft.com/office/drawing/2014/main" id="{267F73F2-1A00-FE2B-09F1-86A103137453}"/>
                </a:ext>
              </a:extLst>
            </p:cNvPr>
            <p:cNvSpPr/>
            <p:nvPr/>
          </p:nvSpPr>
          <p:spPr>
            <a:xfrm>
              <a:off x="3909791" y="-1619138"/>
              <a:ext cx="231407" cy="294220"/>
            </a:xfrm>
            <a:custGeom>
              <a:avLst/>
              <a:gdLst>
                <a:gd name="connsiteX0" fmla="*/ 115540 w 231407"/>
                <a:gd name="connsiteY0" fmla="*/ 24 h 294220"/>
                <a:gd name="connsiteX1" fmla="*/ 231395 w 231407"/>
                <a:gd name="connsiteY1" fmla="*/ 153627 h 294220"/>
                <a:gd name="connsiteX2" fmla="*/ 76561 w 231407"/>
                <a:gd name="connsiteY2" fmla="*/ 292347 h 294220"/>
                <a:gd name="connsiteX3" fmla="*/ 659 w 231407"/>
                <a:gd name="connsiteY3" fmla="*/ 233457 h 294220"/>
                <a:gd name="connsiteX4" fmla="*/ 37619 w 231407"/>
                <a:gd name="connsiteY4" fmla="*/ 219509 h 294220"/>
                <a:gd name="connsiteX5" fmla="*/ 115540 w 231407"/>
                <a:gd name="connsiteY5" fmla="*/ 24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1407" h="294220">
                  <a:moveTo>
                    <a:pt x="115540" y="24"/>
                  </a:moveTo>
                  <a:cubicBezTo>
                    <a:pt x="161659" y="-1346"/>
                    <a:pt x="230385" y="56823"/>
                    <a:pt x="231395" y="153627"/>
                  </a:cubicBezTo>
                  <a:cubicBezTo>
                    <a:pt x="232441" y="250396"/>
                    <a:pt x="165481" y="305285"/>
                    <a:pt x="76561" y="292347"/>
                  </a:cubicBezTo>
                  <a:cubicBezTo>
                    <a:pt x="-12286" y="279336"/>
                    <a:pt x="659" y="233457"/>
                    <a:pt x="659" y="233457"/>
                  </a:cubicBezTo>
                  <a:cubicBezTo>
                    <a:pt x="659" y="233457"/>
                    <a:pt x="41621" y="255405"/>
                    <a:pt x="37619" y="219509"/>
                  </a:cubicBezTo>
                  <a:cubicBezTo>
                    <a:pt x="33652" y="183541"/>
                    <a:pt x="-64282" y="4961"/>
                    <a:pt x="115540" y="24"/>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1" name="Freeform 870">
              <a:extLst>
                <a:ext uri="{FF2B5EF4-FFF2-40B4-BE49-F238E27FC236}">
                  <a16:creationId xmlns:a16="http://schemas.microsoft.com/office/drawing/2014/main" id="{4560E82C-E2B0-CA3C-6519-22B8C5E84718}"/>
                </a:ext>
              </a:extLst>
            </p:cNvPr>
            <p:cNvSpPr/>
            <p:nvPr/>
          </p:nvSpPr>
          <p:spPr>
            <a:xfrm>
              <a:off x="3935379" y="-1477604"/>
              <a:ext cx="147968" cy="117148"/>
            </a:xfrm>
            <a:custGeom>
              <a:avLst/>
              <a:gdLst>
                <a:gd name="connsiteX0" fmla="*/ 60 w 147968"/>
                <a:gd name="connsiteY0" fmla="*/ 101906 h 117148"/>
                <a:gd name="connsiteX1" fmla="*/ 110866 w 147968"/>
                <a:gd name="connsiteY1" fmla="*/ 104429 h 117148"/>
                <a:gd name="connsiteX2" fmla="*/ 144869 w 147968"/>
                <a:gd name="connsiteY2" fmla="*/ 164 h 117148"/>
                <a:gd name="connsiteX3" fmla="*/ 106215 w 147968"/>
                <a:gd name="connsiteY3" fmla="*/ 97473 h 117148"/>
                <a:gd name="connsiteX4" fmla="*/ 60 w 147968"/>
                <a:gd name="connsiteY4" fmla="*/ 101906 h 117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68" h="117148">
                  <a:moveTo>
                    <a:pt x="60" y="101906"/>
                  </a:moveTo>
                  <a:cubicBezTo>
                    <a:pt x="-1996" y="99095"/>
                    <a:pt x="49207" y="135711"/>
                    <a:pt x="110866" y="104429"/>
                  </a:cubicBezTo>
                  <a:cubicBezTo>
                    <a:pt x="164413" y="58946"/>
                    <a:pt x="143968" y="-3620"/>
                    <a:pt x="144869" y="164"/>
                  </a:cubicBezTo>
                  <a:cubicBezTo>
                    <a:pt x="140182" y="-2900"/>
                    <a:pt x="153740" y="58621"/>
                    <a:pt x="106215" y="97473"/>
                  </a:cubicBezTo>
                  <a:cubicBezTo>
                    <a:pt x="52488" y="125800"/>
                    <a:pt x="-661" y="95454"/>
                    <a:pt x="60" y="101906"/>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2" name="Freeform 871">
              <a:extLst>
                <a:ext uri="{FF2B5EF4-FFF2-40B4-BE49-F238E27FC236}">
                  <a16:creationId xmlns:a16="http://schemas.microsoft.com/office/drawing/2014/main" id="{24C7468F-5AD4-A702-563F-10B137352826}"/>
                </a:ext>
              </a:extLst>
            </p:cNvPr>
            <p:cNvSpPr/>
            <p:nvPr/>
          </p:nvSpPr>
          <p:spPr>
            <a:xfrm>
              <a:off x="3959154" y="-1606607"/>
              <a:ext cx="19293" cy="85229"/>
            </a:xfrm>
            <a:custGeom>
              <a:avLst/>
              <a:gdLst>
                <a:gd name="connsiteX0" fmla="*/ 17247 w 19293"/>
                <a:gd name="connsiteY0" fmla="*/ 85198 h 85229"/>
                <a:gd name="connsiteX1" fmla="*/ 8629 w 19293"/>
                <a:gd name="connsiteY1" fmla="*/ 41589 h 85229"/>
                <a:gd name="connsiteX2" fmla="*/ 19230 w 19293"/>
                <a:gd name="connsiteY2" fmla="*/ 395 h 85229"/>
                <a:gd name="connsiteX3" fmla="*/ 228 w 19293"/>
                <a:gd name="connsiteY3" fmla="*/ 42058 h 85229"/>
                <a:gd name="connsiteX4" fmla="*/ 17247 w 19293"/>
                <a:gd name="connsiteY4" fmla="*/ 85198 h 85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93" h="85229">
                  <a:moveTo>
                    <a:pt x="17247" y="85198"/>
                  </a:moveTo>
                  <a:cubicBezTo>
                    <a:pt x="20204" y="83864"/>
                    <a:pt x="10504" y="65340"/>
                    <a:pt x="8629" y="41589"/>
                  </a:cubicBezTo>
                  <a:cubicBezTo>
                    <a:pt x="6285" y="17082"/>
                    <a:pt x="20348" y="1620"/>
                    <a:pt x="19230" y="395"/>
                  </a:cubicBezTo>
                  <a:cubicBezTo>
                    <a:pt x="18076" y="-2813"/>
                    <a:pt x="-2369" y="13730"/>
                    <a:pt x="228" y="42058"/>
                  </a:cubicBezTo>
                  <a:cubicBezTo>
                    <a:pt x="2499" y="68836"/>
                    <a:pt x="16237" y="86063"/>
                    <a:pt x="17247" y="85198"/>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3" name="Freeform 872">
              <a:extLst>
                <a:ext uri="{FF2B5EF4-FFF2-40B4-BE49-F238E27FC236}">
                  <a16:creationId xmlns:a16="http://schemas.microsoft.com/office/drawing/2014/main" id="{C761484C-142D-F178-5395-23712DB8714C}"/>
                </a:ext>
              </a:extLst>
            </p:cNvPr>
            <p:cNvSpPr/>
            <p:nvPr/>
          </p:nvSpPr>
          <p:spPr>
            <a:xfrm>
              <a:off x="5723776" y="-4773371"/>
              <a:ext cx="289707" cy="309018"/>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4" name="Freeform 873">
              <a:extLst>
                <a:ext uri="{FF2B5EF4-FFF2-40B4-BE49-F238E27FC236}">
                  <a16:creationId xmlns:a16="http://schemas.microsoft.com/office/drawing/2014/main" id="{4B133222-036B-18D7-2018-8672983D2E1F}"/>
                </a:ext>
              </a:extLst>
            </p:cNvPr>
            <p:cNvSpPr/>
            <p:nvPr/>
          </p:nvSpPr>
          <p:spPr>
            <a:xfrm>
              <a:off x="3080710" y="-2548536"/>
              <a:ext cx="263525" cy="269606"/>
            </a:xfrm>
            <a:custGeom>
              <a:avLst/>
              <a:gdLst>
                <a:gd name="connsiteX0" fmla="*/ 234132 w 263525"/>
                <a:gd name="connsiteY0" fmla="*/ 1024 h 269606"/>
                <a:gd name="connsiteX1" fmla="*/ 227750 w 263525"/>
                <a:gd name="connsiteY1" fmla="*/ 627 h 269606"/>
                <a:gd name="connsiteX2" fmla="*/ 45621 w 263525"/>
                <a:gd name="connsiteY2" fmla="*/ 6033 h 269606"/>
                <a:gd name="connsiteX3" fmla="*/ 38409 w 263525"/>
                <a:gd name="connsiteY3" fmla="*/ 8232 h 269606"/>
                <a:gd name="connsiteX4" fmla="*/ 37147 w 263525"/>
                <a:gd name="connsiteY4" fmla="*/ 15728 h 269606"/>
                <a:gd name="connsiteX5" fmla="*/ 64515 w 263525"/>
                <a:gd name="connsiteY5" fmla="*/ 154447 h 269606"/>
                <a:gd name="connsiteX6" fmla="*/ 25897 w 263525"/>
                <a:gd name="connsiteY6" fmla="*/ 154916 h 269606"/>
                <a:gd name="connsiteX7" fmla="*/ 3036 w 263525"/>
                <a:gd name="connsiteY7" fmla="*/ 206021 h 269606"/>
                <a:gd name="connsiteX8" fmla="*/ 56979 w 263525"/>
                <a:gd name="connsiteY8" fmla="*/ 220978 h 269606"/>
                <a:gd name="connsiteX9" fmla="*/ 82111 w 263525"/>
                <a:gd name="connsiteY9" fmla="*/ 176179 h 269606"/>
                <a:gd name="connsiteX10" fmla="*/ 54599 w 263525"/>
                <a:gd name="connsiteY10" fmla="*/ 22720 h 269606"/>
                <a:gd name="connsiteX11" fmla="*/ 224144 w 263525"/>
                <a:gd name="connsiteY11" fmla="*/ 16881 h 269606"/>
                <a:gd name="connsiteX12" fmla="*/ 245419 w 263525"/>
                <a:gd name="connsiteY12" fmla="*/ 198777 h 269606"/>
                <a:gd name="connsiteX13" fmla="*/ 206584 w 263525"/>
                <a:gd name="connsiteY13" fmla="*/ 199101 h 269606"/>
                <a:gd name="connsiteX14" fmla="*/ 183543 w 263525"/>
                <a:gd name="connsiteY14" fmla="*/ 250026 h 269606"/>
                <a:gd name="connsiteX15" fmla="*/ 237594 w 263525"/>
                <a:gd name="connsiteY15" fmla="*/ 264947 h 269606"/>
                <a:gd name="connsiteX16" fmla="*/ 262690 w 263525"/>
                <a:gd name="connsiteY16" fmla="*/ 220437 h 269606"/>
                <a:gd name="connsiteX17" fmla="*/ 237738 w 263525"/>
                <a:gd name="connsiteY17" fmla="*/ 6502 h 269606"/>
                <a:gd name="connsiteX18" fmla="*/ 234132 w 263525"/>
                <a:gd name="connsiteY18" fmla="*/ 1024 h 269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3525" h="269606">
                  <a:moveTo>
                    <a:pt x="234132" y="1024"/>
                  </a:moveTo>
                  <a:cubicBezTo>
                    <a:pt x="232257" y="-166"/>
                    <a:pt x="229805" y="-346"/>
                    <a:pt x="227750" y="627"/>
                  </a:cubicBezTo>
                  <a:cubicBezTo>
                    <a:pt x="152244" y="32018"/>
                    <a:pt x="46666" y="6177"/>
                    <a:pt x="45621" y="6033"/>
                  </a:cubicBezTo>
                  <a:cubicBezTo>
                    <a:pt x="42916" y="5276"/>
                    <a:pt x="40176" y="6213"/>
                    <a:pt x="38409" y="8232"/>
                  </a:cubicBezTo>
                  <a:cubicBezTo>
                    <a:pt x="36534" y="10286"/>
                    <a:pt x="36245" y="13133"/>
                    <a:pt x="37147" y="15728"/>
                  </a:cubicBezTo>
                  <a:cubicBezTo>
                    <a:pt x="48036" y="43155"/>
                    <a:pt x="59106" y="115271"/>
                    <a:pt x="64515" y="154447"/>
                  </a:cubicBezTo>
                  <a:cubicBezTo>
                    <a:pt x="53589" y="149005"/>
                    <a:pt x="39058" y="148753"/>
                    <a:pt x="25897" y="154916"/>
                  </a:cubicBezTo>
                  <a:cubicBezTo>
                    <a:pt x="4803" y="164863"/>
                    <a:pt x="-5582" y="187676"/>
                    <a:pt x="3036" y="206021"/>
                  </a:cubicBezTo>
                  <a:cubicBezTo>
                    <a:pt x="11618" y="224221"/>
                    <a:pt x="35849" y="230889"/>
                    <a:pt x="56979" y="220978"/>
                  </a:cubicBezTo>
                  <a:cubicBezTo>
                    <a:pt x="75909" y="212112"/>
                    <a:pt x="85970" y="192974"/>
                    <a:pt x="82111" y="176179"/>
                  </a:cubicBezTo>
                  <a:cubicBezTo>
                    <a:pt x="80092" y="159421"/>
                    <a:pt x="68157" y="67518"/>
                    <a:pt x="54599" y="22720"/>
                  </a:cubicBezTo>
                  <a:cubicBezTo>
                    <a:pt x="83806" y="28558"/>
                    <a:pt x="160285" y="39839"/>
                    <a:pt x="224144" y="16881"/>
                  </a:cubicBezTo>
                  <a:cubicBezTo>
                    <a:pt x="225695" y="29387"/>
                    <a:pt x="239361" y="145942"/>
                    <a:pt x="245419" y="198777"/>
                  </a:cubicBezTo>
                  <a:cubicBezTo>
                    <a:pt x="234421" y="193082"/>
                    <a:pt x="220070" y="192794"/>
                    <a:pt x="206584" y="199101"/>
                  </a:cubicBezTo>
                  <a:cubicBezTo>
                    <a:pt x="185310" y="209120"/>
                    <a:pt x="174997" y="231862"/>
                    <a:pt x="183543" y="250026"/>
                  </a:cubicBezTo>
                  <a:cubicBezTo>
                    <a:pt x="192125" y="268299"/>
                    <a:pt x="216284" y="274966"/>
                    <a:pt x="237594" y="264947"/>
                  </a:cubicBezTo>
                  <a:cubicBezTo>
                    <a:pt x="256416" y="256153"/>
                    <a:pt x="266621" y="237304"/>
                    <a:pt x="262690" y="220437"/>
                  </a:cubicBezTo>
                  <a:lnTo>
                    <a:pt x="237738" y="6502"/>
                  </a:lnTo>
                  <a:cubicBezTo>
                    <a:pt x="237486" y="4231"/>
                    <a:pt x="236188" y="2213"/>
                    <a:pt x="234132" y="1024"/>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5" name="Freeform 874">
              <a:extLst>
                <a:ext uri="{FF2B5EF4-FFF2-40B4-BE49-F238E27FC236}">
                  <a16:creationId xmlns:a16="http://schemas.microsoft.com/office/drawing/2014/main" id="{4771F9B1-93FB-9B97-5D83-569C96A9DA98}"/>
                </a:ext>
              </a:extLst>
            </p:cNvPr>
            <p:cNvSpPr/>
            <p:nvPr/>
          </p:nvSpPr>
          <p:spPr>
            <a:xfrm>
              <a:off x="4121462" y="-4837970"/>
              <a:ext cx="172622" cy="264822"/>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6" name="Freeform 875">
              <a:extLst>
                <a:ext uri="{FF2B5EF4-FFF2-40B4-BE49-F238E27FC236}">
                  <a16:creationId xmlns:a16="http://schemas.microsoft.com/office/drawing/2014/main" id="{CF056482-4159-B080-1CC7-144D15B847D0}"/>
                </a:ext>
              </a:extLst>
            </p:cNvPr>
            <p:cNvSpPr/>
            <p:nvPr/>
          </p:nvSpPr>
          <p:spPr>
            <a:xfrm>
              <a:off x="6505119" y="-2456877"/>
              <a:ext cx="172657" cy="264791"/>
            </a:xfrm>
            <a:custGeom>
              <a:avLst/>
              <a:gdLst>
                <a:gd name="connsiteX0" fmla="*/ 96383 w 172657"/>
                <a:gd name="connsiteY0" fmla="*/ 2169 h 264791"/>
                <a:gd name="connsiteX1" fmla="*/ 4147 w 172657"/>
                <a:gd name="connsiteY1" fmla="*/ 70789 h 264791"/>
                <a:gd name="connsiteX2" fmla="*/ 0 w 172657"/>
                <a:gd name="connsiteY2" fmla="*/ 77745 h 264791"/>
                <a:gd name="connsiteX3" fmla="*/ 4255 w 172657"/>
                <a:gd name="connsiteY3" fmla="*/ 84521 h 264791"/>
                <a:gd name="connsiteX4" fmla="*/ 127105 w 172657"/>
                <a:gd name="connsiteY4" fmla="*/ 177180 h 264791"/>
                <a:gd name="connsiteX5" fmla="*/ 96564 w 172657"/>
                <a:gd name="connsiteY5" fmla="*/ 205148 h 264791"/>
                <a:gd name="connsiteX6" fmla="*/ 114665 w 172657"/>
                <a:gd name="connsiteY6" fmla="*/ 262163 h 264791"/>
                <a:gd name="connsiteX7" fmla="*/ 168391 w 172657"/>
                <a:gd name="connsiteY7" fmla="*/ 235566 h 264791"/>
                <a:gd name="connsiteX8" fmla="*/ 156997 w 172657"/>
                <a:gd name="connsiteY8" fmla="*/ 182082 h 264791"/>
                <a:gd name="connsiteX9" fmla="*/ 156564 w 172657"/>
                <a:gd name="connsiteY9" fmla="*/ 181938 h 264791"/>
                <a:gd name="connsiteX10" fmla="*/ 23185 w 172657"/>
                <a:gd name="connsiteY10" fmla="*/ 77637 h 264791"/>
                <a:gd name="connsiteX11" fmla="*/ 107453 w 172657"/>
                <a:gd name="connsiteY11" fmla="*/ 13341 h 264791"/>
                <a:gd name="connsiteX12" fmla="*/ 107381 w 172657"/>
                <a:gd name="connsiteY12" fmla="*/ 2349 h 264791"/>
                <a:gd name="connsiteX13" fmla="*/ 96383 w 172657"/>
                <a:gd name="connsiteY13" fmla="*/ 2169 h 264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57" h="264791">
                  <a:moveTo>
                    <a:pt x="96383" y="2169"/>
                  </a:moveTo>
                  <a:cubicBezTo>
                    <a:pt x="53799" y="44228"/>
                    <a:pt x="4724" y="70465"/>
                    <a:pt x="4147" y="70789"/>
                  </a:cubicBezTo>
                  <a:cubicBezTo>
                    <a:pt x="1623" y="72195"/>
                    <a:pt x="0" y="74718"/>
                    <a:pt x="0" y="77745"/>
                  </a:cubicBezTo>
                  <a:cubicBezTo>
                    <a:pt x="144" y="80736"/>
                    <a:pt x="1767" y="83367"/>
                    <a:pt x="4255" y="84521"/>
                  </a:cubicBezTo>
                  <a:cubicBezTo>
                    <a:pt x="33210" y="98865"/>
                    <a:pt x="95482" y="150294"/>
                    <a:pt x="127105" y="177180"/>
                  </a:cubicBezTo>
                  <a:cubicBezTo>
                    <a:pt x="114557" y="180640"/>
                    <a:pt x="102730" y="190732"/>
                    <a:pt x="96564" y="205148"/>
                  </a:cubicBezTo>
                  <a:cubicBezTo>
                    <a:pt x="86972" y="228177"/>
                    <a:pt x="94941" y="253694"/>
                    <a:pt x="114665" y="262163"/>
                  </a:cubicBezTo>
                  <a:cubicBezTo>
                    <a:pt x="134641" y="270417"/>
                    <a:pt x="158475" y="258595"/>
                    <a:pt x="168391" y="235566"/>
                  </a:cubicBezTo>
                  <a:cubicBezTo>
                    <a:pt x="177226" y="215131"/>
                    <a:pt x="171817" y="193038"/>
                    <a:pt x="156997" y="182082"/>
                  </a:cubicBezTo>
                  <a:cubicBezTo>
                    <a:pt x="156745" y="182226"/>
                    <a:pt x="156961" y="181938"/>
                    <a:pt x="156564" y="181938"/>
                  </a:cubicBezTo>
                  <a:cubicBezTo>
                    <a:pt x="152886" y="178586"/>
                    <a:pt x="69159" y="105676"/>
                    <a:pt x="23185" y="77637"/>
                  </a:cubicBezTo>
                  <a:cubicBezTo>
                    <a:pt x="40962" y="67221"/>
                    <a:pt x="75398" y="44876"/>
                    <a:pt x="107453" y="13341"/>
                  </a:cubicBezTo>
                  <a:cubicBezTo>
                    <a:pt x="110410" y="10278"/>
                    <a:pt x="110446" y="5196"/>
                    <a:pt x="107381" y="2349"/>
                  </a:cubicBezTo>
                  <a:cubicBezTo>
                    <a:pt x="104424" y="-679"/>
                    <a:pt x="99593" y="-823"/>
                    <a:pt x="96383" y="2169"/>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7" name="Freeform 876">
              <a:extLst>
                <a:ext uri="{FF2B5EF4-FFF2-40B4-BE49-F238E27FC236}">
                  <a16:creationId xmlns:a16="http://schemas.microsoft.com/office/drawing/2014/main" id="{EDC9A55B-C279-2B88-C7B6-861F6C4B80F1}"/>
                </a:ext>
              </a:extLst>
            </p:cNvPr>
            <p:cNvSpPr/>
            <p:nvPr/>
          </p:nvSpPr>
          <p:spPr>
            <a:xfrm>
              <a:off x="7340566" y="-3813058"/>
              <a:ext cx="212795" cy="229862"/>
            </a:xfrm>
            <a:custGeom>
              <a:avLst/>
              <a:gdLst>
                <a:gd name="connsiteX0" fmla="*/ 206633 w 212795"/>
                <a:gd name="connsiteY0" fmla="*/ 39274 h 229862"/>
                <a:gd name="connsiteX1" fmla="*/ 98206 w 212795"/>
                <a:gd name="connsiteY1" fmla="*/ 927 h 229862"/>
                <a:gd name="connsiteX2" fmla="*/ 90165 w 212795"/>
                <a:gd name="connsiteY2" fmla="*/ 1359 h 229862"/>
                <a:gd name="connsiteX3" fmla="*/ 86848 w 212795"/>
                <a:gd name="connsiteY3" fmla="*/ 8640 h 229862"/>
                <a:gd name="connsiteX4" fmla="*/ 78194 w 212795"/>
                <a:gd name="connsiteY4" fmla="*/ 162135 h 229862"/>
                <a:gd name="connsiteX5" fmla="*/ 37953 w 212795"/>
                <a:gd name="connsiteY5" fmla="*/ 152332 h 229862"/>
                <a:gd name="connsiteX6" fmla="*/ 561 w 212795"/>
                <a:gd name="connsiteY6" fmla="*/ 199149 h 229862"/>
                <a:gd name="connsiteX7" fmla="*/ 52593 w 212795"/>
                <a:gd name="connsiteY7" fmla="*/ 228954 h 229862"/>
                <a:gd name="connsiteX8" fmla="*/ 90778 w 212795"/>
                <a:gd name="connsiteY8" fmla="*/ 189742 h 229862"/>
                <a:gd name="connsiteX9" fmla="*/ 90634 w 212795"/>
                <a:gd name="connsiteY9" fmla="*/ 189274 h 229862"/>
                <a:gd name="connsiteX10" fmla="*/ 103146 w 212795"/>
                <a:gd name="connsiteY10" fmla="*/ 20533 h 229862"/>
                <a:gd name="connsiteX11" fmla="*/ 203532 w 212795"/>
                <a:gd name="connsiteY11" fmla="*/ 54627 h 229862"/>
                <a:gd name="connsiteX12" fmla="*/ 212619 w 212795"/>
                <a:gd name="connsiteY12" fmla="*/ 48428 h 229862"/>
                <a:gd name="connsiteX13" fmla="*/ 206633 w 212795"/>
                <a:gd name="connsiteY13" fmla="*/ 39274 h 229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795" h="229862">
                  <a:moveTo>
                    <a:pt x="206633" y="39274"/>
                  </a:moveTo>
                  <a:cubicBezTo>
                    <a:pt x="147966" y="27308"/>
                    <a:pt x="98783" y="1215"/>
                    <a:pt x="98206" y="927"/>
                  </a:cubicBezTo>
                  <a:cubicBezTo>
                    <a:pt x="95682" y="-407"/>
                    <a:pt x="92617" y="-334"/>
                    <a:pt x="90165" y="1359"/>
                  </a:cubicBezTo>
                  <a:cubicBezTo>
                    <a:pt x="87677" y="3161"/>
                    <a:pt x="86415" y="5937"/>
                    <a:pt x="86848" y="8640"/>
                  </a:cubicBezTo>
                  <a:cubicBezTo>
                    <a:pt x="91067" y="40643"/>
                    <a:pt x="82954" y="120941"/>
                    <a:pt x="78194" y="162135"/>
                  </a:cubicBezTo>
                  <a:cubicBezTo>
                    <a:pt x="68314" y="153702"/>
                    <a:pt x="53386" y="149485"/>
                    <a:pt x="37953" y="152332"/>
                  </a:cubicBezTo>
                  <a:cubicBezTo>
                    <a:pt x="13470" y="157270"/>
                    <a:pt x="-3333" y="178101"/>
                    <a:pt x="561" y="199149"/>
                  </a:cubicBezTo>
                  <a:cubicBezTo>
                    <a:pt x="4816" y="220376"/>
                    <a:pt x="27965" y="233531"/>
                    <a:pt x="52593" y="228954"/>
                  </a:cubicBezTo>
                  <a:cubicBezTo>
                    <a:pt x="74516" y="224918"/>
                    <a:pt x="89877" y="208087"/>
                    <a:pt x="90778" y="189742"/>
                  </a:cubicBezTo>
                  <a:cubicBezTo>
                    <a:pt x="90490" y="189562"/>
                    <a:pt x="90850" y="189562"/>
                    <a:pt x="90634" y="189274"/>
                  </a:cubicBezTo>
                  <a:cubicBezTo>
                    <a:pt x="91355" y="184372"/>
                    <a:pt x="105418" y="74305"/>
                    <a:pt x="103146" y="20533"/>
                  </a:cubicBezTo>
                  <a:cubicBezTo>
                    <a:pt x="121644" y="29507"/>
                    <a:pt x="159433" y="45581"/>
                    <a:pt x="203532" y="54627"/>
                  </a:cubicBezTo>
                  <a:cubicBezTo>
                    <a:pt x="207751" y="55384"/>
                    <a:pt x="211898" y="52609"/>
                    <a:pt x="212619" y="48428"/>
                  </a:cubicBezTo>
                  <a:cubicBezTo>
                    <a:pt x="213520" y="44356"/>
                    <a:pt x="210888" y="40211"/>
                    <a:pt x="206633" y="39274"/>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8" name="Freeform 877">
              <a:extLst>
                <a:ext uri="{FF2B5EF4-FFF2-40B4-BE49-F238E27FC236}">
                  <a16:creationId xmlns:a16="http://schemas.microsoft.com/office/drawing/2014/main" id="{D0A84153-9D50-03E2-C560-43A75C833104}"/>
                </a:ext>
              </a:extLst>
            </p:cNvPr>
            <p:cNvSpPr/>
            <p:nvPr/>
          </p:nvSpPr>
          <p:spPr>
            <a:xfrm>
              <a:off x="2507393" y="-4065862"/>
              <a:ext cx="172634" cy="195879"/>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9" name="Freeform 878">
              <a:extLst>
                <a:ext uri="{FF2B5EF4-FFF2-40B4-BE49-F238E27FC236}">
                  <a16:creationId xmlns:a16="http://schemas.microsoft.com/office/drawing/2014/main" id="{1B1B28B5-A055-4DBE-6C08-D44A755E59E9}"/>
                </a:ext>
              </a:extLst>
            </p:cNvPr>
            <p:cNvSpPr/>
            <p:nvPr/>
          </p:nvSpPr>
          <p:spPr>
            <a:xfrm>
              <a:off x="4666684" y="-1778689"/>
              <a:ext cx="172004" cy="195457"/>
            </a:xfrm>
            <a:custGeom>
              <a:avLst/>
              <a:gdLst>
                <a:gd name="connsiteX0" fmla="*/ 171289 w 172004"/>
                <a:gd name="connsiteY0" fmla="*/ 13035 h 195457"/>
                <a:gd name="connsiteX1" fmla="*/ 161518 w 172004"/>
                <a:gd name="connsiteY1" fmla="*/ 60 h 195457"/>
                <a:gd name="connsiteX2" fmla="*/ 155604 w 172004"/>
                <a:gd name="connsiteY2" fmla="*/ 5466 h 195457"/>
                <a:gd name="connsiteX3" fmla="*/ 86733 w 172004"/>
                <a:gd name="connsiteY3" fmla="*/ 142960 h 195457"/>
                <a:gd name="connsiteX4" fmla="*/ 53632 w 172004"/>
                <a:gd name="connsiteY4" fmla="*/ 118020 h 195457"/>
                <a:gd name="connsiteX5" fmla="*/ 770 w 172004"/>
                <a:gd name="connsiteY5" fmla="*/ 146204 h 195457"/>
                <a:gd name="connsiteX6" fmla="*/ 36684 w 172004"/>
                <a:gd name="connsiteY6" fmla="*/ 194137 h 195457"/>
                <a:gd name="connsiteX7" fmla="*/ 87310 w 172004"/>
                <a:gd name="connsiteY7" fmla="*/ 173234 h 195457"/>
                <a:gd name="connsiteX8" fmla="*/ 87346 w 172004"/>
                <a:gd name="connsiteY8" fmla="*/ 172802 h 195457"/>
                <a:gd name="connsiteX9" fmla="*/ 171289 w 172004"/>
                <a:gd name="connsiteY9" fmla="*/ 13035 h 195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004" h="195457">
                  <a:moveTo>
                    <a:pt x="171289" y="13035"/>
                  </a:moveTo>
                  <a:cubicBezTo>
                    <a:pt x="174787" y="2980"/>
                    <a:pt x="164474" y="-516"/>
                    <a:pt x="161518" y="60"/>
                  </a:cubicBezTo>
                  <a:cubicBezTo>
                    <a:pt x="158597" y="745"/>
                    <a:pt x="156289" y="2799"/>
                    <a:pt x="155604" y="5466"/>
                  </a:cubicBezTo>
                  <a:cubicBezTo>
                    <a:pt x="146734" y="36533"/>
                    <a:pt x="107430" y="107028"/>
                    <a:pt x="86733" y="142960"/>
                  </a:cubicBezTo>
                  <a:cubicBezTo>
                    <a:pt x="81000" y="131319"/>
                    <a:pt x="68956" y="121516"/>
                    <a:pt x="53632" y="118020"/>
                  </a:cubicBezTo>
                  <a:cubicBezTo>
                    <a:pt x="29184" y="112831"/>
                    <a:pt x="5530" y="125300"/>
                    <a:pt x="770" y="146204"/>
                  </a:cubicBezTo>
                  <a:cubicBezTo>
                    <a:pt x="-3773" y="167323"/>
                    <a:pt x="12237" y="188551"/>
                    <a:pt x="36684" y="194137"/>
                  </a:cubicBezTo>
                  <a:cubicBezTo>
                    <a:pt x="58427" y="199075"/>
                    <a:pt x="79197" y="189741"/>
                    <a:pt x="87310" y="173234"/>
                  </a:cubicBezTo>
                  <a:cubicBezTo>
                    <a:pt x="87094" y="172982"/>
                    <a:pt x="87418" y="173162"/>
                    <a:pt x="87346" y="172802"/>
                  </a:cubicBezTo>
                  <a:cubicBezTo>
                    <a:pt x="89978" y="168549"/>
                    <a:pt x="171073" y="13576"/>
                    <a:pt x="171289" y="13035"/>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20202958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2E084BF7-A0C5-69E8-410E-5BACE1454AC7}"/>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50E07273-4169-4204-5C54-62C8D4D4D955}"/>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70C9BF7C-ED00-0D87-E33D-7AFE694DC335}"/>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C970E88C-DAF6-9D14-C330-8BEC2079ACB5}"/>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18758FA5-6D2C-61C1-3910-4179117FF9FF}"/>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C1B0D348-E760-0E61-6751-5C21482944FA}"/>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5C0AFB0-8C50-A88E-2C60-B875951B2B0C}"/>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CFA6EAC-7EB7-AFB8-DA98-6E2C1D0E3CEA}"/>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2361F7A3-C5E1-84BD-74C0-57A3F5875F6B}"/>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CEBCE26B-18C7-2BCE-C60D-99E326E535EE}"/>
              </a:ext>
            </a:extLst>
          </p:cNvPr>
          <p:cNvSpPr txBox="1">
            <a:spLocks/>
          </p:cNvSpPr>
          <p:nvPr/>
        </p:nvSpPr>
        <p:spPr>
          <a:xfrm>
            <a:off x="893218" y="2233012"/>
            <a:ext cx="8905376" cy="3093650"/>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GB" sz="3200" b="1" dirty="0">
                <a:solidFill>
                  <a:srgbClr val="323232"/>
                </a:solidFill>
                <a:latin typeface="ABeeZee" panose="02000000000000000000" pitchFamily="2" charset="0"/>
              </a:rPr>
              <a:t>One more step along the world I go,</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One more step along the world I go;</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From the old things to the new,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And it's from the old I travel to the new;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endParaRPr lang="en-GB" sz="3200" b="1" dirty="0">
              <a:latin typeface="ABeeZee" pitchFamily="2" charset="0"/>
            </a:endParaRPr>
          </a:p>
        </p:txBody>
      </p:sp>
    </p:spTree>
    <p:extLst>
      <p:ext uri="{BB962C8B-B14F-4D97-AF65-F5344CB8AC3E}">
        <p14:creationId xmlns:p14="http://schemas.microsoft.com/office/powerpoint/2010/main" val="2991515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71578BE9-998C-6714-EEAD-9E8C9781109E}"/>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CABDDE19-94E4-C0C3-8DFF-EF5E9E6311F4}"/>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3BEC8B13-566E-1813-1642-14B42EA9BF3C}"/>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D070BD09-92ED-1791-3B4C-E72BB83FD7CB}"/>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D5BDE261-3FDA-F2EA-6916-DE9E4D3026F9}"/>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6BF35FE-2139-46C2-A155-76003091CF48}"/>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06140FE4-7BF2-82C9-35D8-EC8DA048C530}"/>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0A3CB3B8-8783-C721-5410-D1EE6C22FD9F}"/>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EF26F929-2346-D676-3874-116D0A4491C3}"/>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 name="Content Placeholder 5">
            <a:extLst>
              <a:ext uri="{FF2B5EF4-FFF2-40B4-BE49-F238E27FC236}">
                <a16:creationId xmlns:a16="http://schemas.microsoft.com/office/drawing/2014/main" id="{03A3FCB0-21D1-3B38-B4C9-3FE83E6EA363}"/>
              </a:ext>
            </a:extLst>
          </p:cNvPr>
          <p:cNvSpPr txBox="1">
            <a:spLocks/>
          </p:cNvSpPr>
          <p:nvPr/>
        </p:nvSpPr>
        <p:spPr>
          <a:xfrm>
            <a:off x="893218" y="2233012"/>
            <a:ext cx="8905376" cy="3093650"/>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GB" sz="3200" b="1" dirty="0">
                <a:solidFill>
                  <a:srgbClr val="323232"/>
                </a:solidFill>
                <a:latin typeface="ABeeZee" panose="02000000000000000000" pitchFamily="2" charset="0"/>
              </a:rPr>
              <a:t>Round the corners of the world I turn,</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More and more about the world I learn;</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And the new things that I see,</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You'll be looking at along with me.</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And it's from the old I travel to the new;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p>
        </p:txBody>
      </p:sp>
    </p:spTree>
    <p:extLst>
      <p:ext uri="{BB962C8B-B14F-4D97-AF65-F5344CB8AC3E}">
        <p14:creationId xmlns:p14="http://schemas.microsoft.com/office/powerpoint/2010/main" val="4220105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71578BE9-998C-6714-EEAD-9E8C9781109E}"/>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CABDDE19-94E4-C0C3-8DFF-EF5E9E6311F4}"/>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3BEC8B13-566E-1813-1642-14B42EA9BF3C}"/>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D070BD09-92ED-1791-3B4C-E72BB83FD7CB}"/>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D5BDE261-3FDA-F2EA-6916-DE9E4D3026F9}"/>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6BF35FE-2139-46C2-A155-76003091CF48}"/>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06140FE4-7BF2-82C9-35D8-EC8DA048C530}"/>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0A3CB3B8-8783-C721-5410-D1EE6C22FD9F}"/>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EF26F929-2346-D676-3874-116D0A4491C3}"/>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Content Placeholder 5">
            <a:extLst>
              <a:ext uri="{FF2B5EF4-FFF2-40B4-BE49-F238E27FC236}">
                <a16:creationId xmlns:a16="http://schemas.microsoft.com/office/drawing/2014/main" id="{55A0181B-17C8-282B-EEBE-34B5B0453D38}"/>
              </a:ext>
            </a:extLst>
          </p:cNvPr>
          <p:cNvSpPr txBox="1">
            <a:spLocks/>
          </p:cNvSpPr>
          <p:nvPr/>
        </p:nvSpPr>
        <p:spPr>
          <a:xfrm>
            <a:off x="893218" y="2233012"/>
            <a:ext cx="8905376" cy="3093650"/>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GB" sz="3200" b="1" dirty="0">
                <a:solidFill>
                  <a:srgbClr val="323232"/>
                </a:solidFill>
                <a:latin typeface="ABeeZee" panose="02000000000000000000" pitchFamily="2" charset="0"/>
              </a:rPr>
              <a:t>As I travel through the bad and good,</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the way I should,</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Where I see no way to go,</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You'll be telling me the way, I know,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And it's from the old I travel to the new;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endParaRPr lang="en-GB" sz="3200" b="1" dirty="0">
              <a:latin typeface="ABeeZee" pitchFamily="2" charset="0"/>
            </a:endParaRPr>
          </a:p>
        </p:txBody>
      </p:sp>
    </p:spTree>
    <p:extLst>
      <p:ext uri="{BB962C8B-B14F-4D97-AF65-F5344CB8AC3E}">
        <p14:creationId xmlns:p14="http://schemas.microsoft.com/office/powerpoint/2010/main" val="3854558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49456E96-1688-E481-9B4B-CDD83749632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83BF8AA-E2C1-1865-3847-EC6792730047}"/>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9888FFDA-F29D-A5AB-00B7-E8D5B7124370}"/>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9497DAA7-3ED7-E340-DD22-D2329E2AB4B1}"/>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C02F37F7-BE78-D5CB-CACC-AC05ED31912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4E14ED4-C1AD-E48D-B3D3-2C926047A397}"/>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7F3AA1E7-B95A-9927-093C-45E1B1F1CE7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742CF1-7F77-AF2F-7035-41015E1483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D96C09C5-95C1-0261-6E76-3EAE102E0F9C}"/>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BDAEC1C5-4383-CA51-8012-03732C46741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C08235D8-8A42-E139-9B50-374C139554C9}"/>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DCECA9AD-7122-F0D2-66C9-B9F35C1C8130}"/>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4F3F99DC-156E-2ED4-6F93-D0E23942FF79}"/>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9EA6E77F-C5CB-789E-7F3B-20113BA5F813}"/>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DE7DFCE-A144-B246-3BBE-8E2AB7F4F1C3}"/>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ED76BBEB-2568-4357-0C02-881668F43756}"/>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1ADFA90-9045-EA0F-3159-FD8303A1FF25}"/>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6101B31E-3F04-D5AF-739C-C1E48E9908B9}"/>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A35885A5-F1CE-7C1D-AD3E-9DED9DF79836}"/>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5" name="Content Placeholder 5">
            <a:extLst>
              <a:ext uri="{FF2B5EF4-FFF2-40B4-BE49-F238E27FC236}">
                <a16:creationId xmlns:a16="http://schemas.microsoft.com/office/drawing/2014/main" id="{1B5C4F10-7181-C8C4-4E30-611FEA686A7D}"/>
              </a:ext>
            </a:extLst>
          </p:cNvPr>
          <p:cNvSpPr txBox="1">
            <a:spLocks/>
          </p:cNvSpPr>
          <p:nvPr/>
        </p:nvSpPr>
        <p:spPr>
          <a:xfrm>
            <a:off x="893218" y="2233012"/>
            <a:ext cx="8905376" cy="3093650"/>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GB" sz="3200" b="1" dirty="0">
                <a:solidFill>
                  <a:srgbClr val="323232"/>
                </a:solidFill>
                <a:latin typeface="ABeeZee" panose="02000000000000000000" pitchFamily="2" charset="0"/>
              </a:rPr>
              <a:t>Give me courage when the world is rough,</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loving though the world is tough;</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Leap and sing in all I do,</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And it's from the old I travel to the new;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endParaRPr lang="en-GB" sz="3200" b="1" dirty="0">
              <a:latin typeface="ABeeZee" pitchFamily="2" charset="0"/>
            </a:endParaRPr>
          </a:p>
        </p:txBody>
      </p:sp>
    </p:spTree>
    <p:extLst>
      <p:ext uri="{BB962C8B-B14F-4D97-AF65-F5344CB8AC3E}">
        <p14:creationId xmlns:p14="http://schemas.microsoft.com/office/powerpoint/2010/main" val="2676365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3EDEA200-CC06-730A-C3F9-E551A0FD8FD4}"/>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3CE76BA8-2C8B-5CA6-99B6-8FF91486FDA0}"/>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00532EAD-16C6-88A7-BC36-D8EBE7A6B235}"/>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3E8303BA-C7D2-77ED-9793-1029D82A27BE}"/>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BE0C885B-1991-BD41-5593-C99FEF1B3B46}"/>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053E6DC-668D-54F2-DE2E-910B4569903D}"/>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ECD5ECDF-F8DB-26B3-8497-68536C8C2671}"/>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84EAB3E8-3D1F-4B8D-ACD5-1D6C99433273}"/>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2990BB2D-7AC7-31FE-0923-8812346298B4}"/>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FF252232-9D5F-F744-A2A7-252BBBFAA0F3}"/>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3668B6C8-46AC-B3DD-8E93-6483EEB9BE70}"/>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67C1AE6F-FD80-2DFF-9E74-84892CBA8BC2}"/>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8A4C4865-A9F2-319C-7DB4-B8568AE73496}"/>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B722EA52-38BB-BB7B-1B97-B7D57C752FBE}"/>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2A2CB055-08C0-BE3E-0132-35899DA1CEBF}"/>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B2203FA0-33B4-B2F2-1A8F-97548CDD9306}"/>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392DF943-B7F8-0F64-B4CE-757C5C6B70FE}"/>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7F261531-1C67-2DE6-621C-D4BC550BBB67}"/>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F5666086-B305-5E34-DB4D-39745E58F78F}"/>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 name="Content Placeholder 5">
            <a:extLst>
              <a:ext uri="{FF2B5EF4-FFF2-40B4-BE49-F238E27FC236}">
                <a16:creationId xmlns:a16="http://schemas.microsoft.com/office/drawing/2014/main" id="{467ECD8B-3C73-FA00-5E3D-BD89708DFB8E}"/>
              </a:ext>
            </a:extLst>
          </p:cNvPr>
          <p:cNvSpPr txBox="1">
            <a:spLocks/>
          </p:cNvSpPr>
          <p:nvPr/>
        </p:nvSpPr>
        <p:spPr>
          <a:xfrm>
            <a:off x="893218" y="2233012"/>
            <a:ext cx="8905376" cy="3093650"/>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GB" sz="3200" b="1" dirty="0">
                <a:solidFill>
                  <a:srgbClr val="323232"/>
                </a:solidFill>
                <a:latin typeface="ABeeZee" panose="02000000000000000000" pitchFamily="2" charset="0"/>
              </a:rPr>
              <a:t>You are older than the world can be,</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You are younger than the life in me;</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Ever old and ever new,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And it's from the old I travel to the new;</a:t>
            </a:r>
          </a:p>
          <a:p>
            <a:pPr marL="45720" lvl="0" indent="0" algn="ctr">
              <a:lnSpc>
                <a:spcPct val="110000"/>
              </a:lnSpc>
              <a:spcBef>
                <a:spcPts val="0"/>
              </a:spcBef>
              <a:buNone/>
              <a:defRPr/>
            </a:pPr>
            <a:r>
              <a:rPr lang="en-GB" sz="3200" b="1" dirty="0">
                <a:solidFill>
                  <a:srgbClr val="323232"/>
                </a:solidFill>
                <a:latin typeface="ABeeZee" panose="02000000000000000000" pitchFamily="2" charset="0"/>
              </a:rPr>
              <a:t>Keep me travelling along with you.</a:t>
            </a:r>
            <a:endParaRPr lang="en-GB" sz="3200" b="1" dirty="0">
              <a:latin typeface="ABeeZee" pitchFamily="2" charset="0"/>
            </a:endParaRPr>
          </a:p>
        </p:txBody>
      </p:sp>
    </p:spTree>
    <p:extLst>
      <p:ext uri="{BB962C8B-B14F-4D97-AF65-F5344CB8AC3E}">
        <p14:creationId xmlns:p14="http://schemas.microsoft.com/office/powerpoint/2010/main" val="1308276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8" name="Picture 487" descr="A white box with a cartoon character on it&#10;&#10;AI-generated content may be incorrect.">
            <a:extLst>
              <a:ext uri="{FF2B5EF4-FFF2-40B4-BE49-F238E27FC236}">
                <a16:creationId xmlns:a16="http://schemas.microsoft.com/office/drawing/2014/main" id="{289FFFF5-1F1B-041D-3131-00256B0B8D9D}"/>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58094" y="1374197"/>
            <a:ext cx="3484800" cy="1644152"/>
          </a:xfrm>
          <a:prstGeom prst="rect">
            <a:avLst/>
          </a:prstGeom>
        </p:spPr>
      </p:pic>
      <p:sp>
        <p:nvSpPr>
          <p:cNvPr id="375" name="Freeform 374">
            <a:extLst>
              <a:ext uri="{FF2B5EF4-FFF2-40B4-BE49-F238E27FC236}">
                <a16:creationId xmlns:a16="http://schemas.microsoft.com/office/drawing/2014/main" id="{6F775116-A828-EEFF-E5B8-7EC503DA2B25}"/>
              </a:ext>
            </a:extLst>
          </p:cNvPr>
          <p:cNvSpPr/>
          <p:nvPr/>
        </p:nvSpPr>
        <p:spPr>
          <a:xfrm rot="10800000">
            <a:off x="406841" y="3337610"/>
            <a:ext cx="3434400" cy="2621444"/>
          </a:xfrm>
          <a:custGeom>
            <a:avLst/>
            <a:gdLst>
              <a:gd name="connsiteX0" fmla="*/ 3434400 w 3434400"/>
              <a:gd name="connsiteY0" fmla="*/ 2621444 h 2621444"/>
              <a:gd name="connsiteX1" fmla="*/ 0 w 3434400"/>
              <a:gd name="connsiteY1" fmla="*/ 2621444 h 2621444"/>
              <a:gd name="connsiteX2" fmla="*/ 0 w 3434400"/>
              <a:gd name="connsiteY2" fmla="*/ 256340 h 2621444"/>
              <a:gd name="connsiteX3" fmla="*/ 0 w 3434400"/>
              <a:gd name="connsiteY3" fmla="*/ 90085 h 2621444"/>
              <a:gd name="connsiteX4" fmla="*/ 95068 w 3434400"/>
              <a:gd name="connsiteY4" fmla="*/ 0 h 2621444"/>
              <a:gd name="connsiteX5" fmla="*/ 3339332 w 3434400"/>
              <a:gd name="connsiteY5" fmla="*/ 0 h 2621444"/>
              <a:gd name="connsiteX6" fmla="*/ 3434400 w 3434400"/>
              <a:gd name="connsiteY6" fmla="*/ 90085 h 2621444"/>
              <a:gd name="connsiteX7" fmla="*/ 3434400 w 3434400"/>
              <a:gd name="connsiteY7" fmla="*/ 256340 h 26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4400" h="2621444">
                <a:moveTo>
                  <a:pt x="3434400" y="2621444"/>
                </a:moveTo>
                <a:lnTo>
                  <a:pt x="0" y="2621444"/>
                </a:lnTo>
                <a:lnTo>
                  <a:pt x="0" y="256340"/>
                </a:lnTo>
                <a:lnTo>
                  <a:pt x="0" y="90085"/>
                </a:lnTo>
                <a:cubicBezTo>
                  <a:pt x="0" y="40332"/>
                  <a:pt x="42563" y="0"/>
                  <a:pt x="95068" y="0"/>
                </a:cubicBezTo>
                <a:lnTo>
                  <a:pt x="3339332" y="0"/>
                </a:lnTo>
                <a:cubicBezTo>
                  <a:pt x="3391837" y="0"/>
                  <a:pt x="3434400" y="40332"/>
                  <a:pt x="3434400" y="90085"/>
                </a:cubicBezTo>
                <a:lnTo>
                  <a:pt x="3434400" y="256340"/>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484" name="Freeform 483">
            <a:extLst>
              <a:ext uri="{FF2B5EF4-FFF2-40B4-BE49-F238E27FC236}">
                <a16:creationId xmlns:a16="http://schemas.microsoft.com/office/drawing/2014/main" id="{FC5887C1-B33F-386B-4604-0080C1351AD4}"/>
              </a:ext>
            </a:extLst>
          </p:cNvPr>
          <p:cNvSpPr/>
          <p:nvPr/>
        </p:nvSpPr>
        <p:spPr>
          <a:xfrm>
            <a:off x="3946386" y="1369487"/>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chemeClr val="accent2"/>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489" name="Freeform 488">
            <a:extLst>
              <a:ext uri="{FF2B5EF4-FFF2-40B4-BE49-F238E27FC236}">
                <a16:creationId xmlns:a16="http://schemas.microsoft.com/office/drawing/2014/main" id="{BC26FEB8-45F3-03C0-A2B1-A93892F23FE6}"/>
              </a:ext>
            </a:extLst>
          </p:cNvPr>
          <p:cNvSpPr/>
          <p:nvPr/>
        </p:nvSpPr>
        <p:spPr>
          <a:xfrm>
            <a:off x="3946386" y="3137152"/>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rgbClr val="F4D000"/>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77" name="TextBox 376">
            <a:extLst>
              <a:ext uri="{FF2B5EF4-FFF2-40B4-BE49-F238E27FC236}">
                <a16:creationId xmlns:a16="http://schemas.microsoft.com/office/drawing/2014/main" id="{076B4874-88A2-150A-7DCE-2244B45B05E1}"/>
              </a:ext>
            </a:extLst>
          </p:cNvPr>
          <p:cNvSpPr txBox="1"/>
          <p:nvPr/>
        </p:nvSpPr>
        <p:spPr>
          <a:xfrm>
            <a:off x="9460489" y="7185123"/>
            <a:ext cx="870431" cy="215444"/>
          </a:xfrm>
          <a:prstGeom prst="rect">
            <a:avLst/>
          </a:prstGeom>
          <a:noFill/>
        </p:spPr>
        <p:txBody>
          <a:bodyPr wrap="none" lIns="0" rIns="0" rtlCol="0">
            <a:spAutoFit/>
          </a:bodyPr>
          <a:lstStyle/>
          <a:p>
            <a:pPr algn="r"/>
            <a:r>
              <a:rPr lang="en-US" sz="800" dirty="0">
                <a:latin typeface="Roboto Condensed" panose="02000000000000000000" pitchFamily="2" charset="0"/>
                <a:ea typeface="Roboto Condensed" panose="02000000000000000000" pitchFamily="2" charset="0"/>
                <a:cs typeface="RobotoCondensed-Regular"/>
                <a:sym typeface="RobotoCondensed-Regular"/>
                <a:rtl val="0"/>
              </a:rPr>
              <a:t>© Picture News 2025</a:t>
            </a:r>
          </a:p>
        </p:txBody>
      </p:sp>
      <p:sp>
        <p:nvSpPr>
          <p:cNvPr id="491" name="Freeform 490">
            <a:extLst>
              <a:ext uri="{FF2B5EF4-FFF2-40B4-BE49-F238E27FC236}">
                <a16:creationId xmlns:a16="http://schemas.microsoft.com/office/drawing/2014/main" id="{C1FB28AA-ABBD-2443-1F8A-166811079138}"/>
              </a:ext>
            </a:extLst>
          </p:cNvPr>
          <p:cNvSpPr/>
          <p:nvPr/>
        </p:nvSpPr>
        <p:spPr>
          <a:xfrm rot="10800000">
            <a:off x="358096" y="3337610"/>
            <a:ext cx="3434400" cy="2621444"/>
          </a:xfrm>
          <a:custGeom>
            <a:avLst/>
            <a:gdLst>
              <a:gd name="connsiteX0" fmla="*/ 3434400 w 3434400"/>
              <a:gd name="connsiteY0" fmla="*/ 2621444 h 2621444"/>
              <a:gd name="connsiteX1" fmla="*/ 0 w 3434400"/>
              <a:gd name="connsiteY1" fmla="*/ 2621444 h 2621444"/>
              <a:gd name="connsiteX2" fmla="*/ 0 w 3434400"/>
              <a:gd name="connsiteY2" fmla="*/ 256340 h 2621444"/>
              <a:gd name="connsiteX3" fmla="*/ 0 w 3434400"/>
              <a:gd name="connsiteY3" fmla="*/ 90085 h 2621444"/>
              <a:gd name="connsiteX4" fmla="*/ 95068 w 3434400"/>
              <a:gd name="connsiteY4" fmla="*/ 0 h 2621444"/>
              <a:gd name="connsiteX5" fmla="*/ 3339332 w 3434400"/>
              <a:gd name="connsiteY5" fmla="*/ 0 h 2621444"/>
              <a:gd name="connsiteX6" fmla="*/ 3434400 w 3434400"/>
              <a:gd name="connsiteY6" fmla="*/ 90085 h 2621444"/>
              <a:gd name="connsiteX7" fmla="*/ 3434400 w 3434400"/>
              <a:gd name="connsiteY7" fmla="*/ 256340 h 26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4400" h="2621444">
                <a:moveTo>
                  <a:pt x="3434400" y="2621444"/>
                </a:moveTo>
                <a:lnTo>
                  <a:pt x="0" y="2621444"/>
                </a:lnTo>
                <a:lnTo>
                  <a:pt x="0" y="256340"/>
                </a:lnTo>
                <a:lnTo>
                  <a:pt x="0" y="90085"/>
                </a:lnTo>
                <a:cubicBezTo>
                  <a:pt x="0" y="40332"/>
                  <a:pt x="42563" y="0"/>
                  <a:pt x="95068" y="0"/>
                </a:cubicBezTo>
                <a:lnTo>
                  <a:pt x="3339332" y="0"/>
                </a:lnTo>
                <a:cubicBezTo>
                  <a:pt x="3391837" y="0"/>
                  <a:pt x="3434400" y="40332"/>
                  <a:pt x="3434400" y="90085"/>
                </a:cubicBezTo>
                <a:lnTo>
                  <a:pt x="3434400" y="256340"/>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511" name="TextBox 510">
            <a:extLst>
              <a:ext uri="{FF2B5EF4-FFF2-40B4-BE49-F238E27FC236}">
                <a16:creationId xmlns:a16="http://schemas.microsoft.com/office/drawing/2014/main" id="{0CB22BCB-43E0-51B2-13D4-0442989196C2}"/>
              </a:ext>
            </a:extLst>
          </p:cNvPr>
          <p:cNvSpPr txBox="1"/>
          <p:nvPr/>
        </p:nvSpPr>
        <p:spPr>
          <a:xfrm>
            <a:off x="4304978" y="443644"/>
            <a:ext cx="2665105" cy="646331"/>
          </a:xfrm>
          <a:prstGeom prst="rect">
            <a:avLst/>
          </a:prstGeom>
          <a:noFill/>
        </p:spPr>
        <p:txBody>
          <a:bodyPr wrap="square" rtlCol="0">
            <a:spAutoFit/>
          </a:bodyPr>
          <a:lstStyle/>
          <a:p>
            <a:pPr algn="ctr"/>
            <a:r>
              <a:rPr lang="en-GB" sz="1200" b="1" dirty="0">
                <a:solidFill>
                  <a:srgbClr val="E36C64"/>
                </a:solidFill>
                <a:latin typeface="Roboto Condensed" panose="02000000000000000000" pitchFamily="2" charset="0"/>
                <a:ea typeface="Roboto Condensed" panose="02000000000000000000" pitchFamily="2" charset="0"/>
              </a:rPr>
              <a:t>Bible link: </a:t>
            </a:r>
            <a:r>
              <a:rPr lang="en-GB" sz="1200" b="1" dirty="0">
                <a:solidFill>
                  <a:srgbClr val="252423"/>
                </a:solidFill>
                <a:latin typeface="Roboto Condensed" panose="02000000000000000000" pitchFamily="2" charset="0"/>
                <a:ea typeface="Roboto Condensed" panose="02000000000000000000" pitchFamily="2" charset="0"/>
              </a:rPr>
              <a:t>Psalm 33: 1-3</a:t>
            </a:r>
          </a:p>
          <a:p>
            <a:pPr algn="ctr"/>
            <a:r>
              <a:rPr lang="en-GB" sz="1200" b="1" dirty="0">
                <a:solidFill>
                  <a:srgbClr val="E36C64"/>
                </a:solidFill>
                <a:latin typeface="Roboto Condensed" panose="02000000000000000000" pitchFamily="2" charset="0"/>
                <a:ea typeface="Roboto Condensed" panose="02000000000000000000" pitchFamily="2" charset="0"/>
              </a:rPr>
              <a:t>Biblical value: </a:t>
            </a:r>
            <a:r>
              <a:rPr lang="en-GB" sz="1200" b="1" dirty="0">
                <a:solidFill>
                  <a:srgbClr val="252423"/>
                </a:solidFill>
                <a:latin typeface="Roboto Condensed" panose="02000000000000000000" pitchFamily="2" charset="0"/>
                <a:ea typeface="Roboto Condensed" panose="02000000000000000000" pitchFamily="2" charset="0"/>
              </a:rPr>
              <a:t>Joy</a:t>
            </a:r>
          </a:p>
          <a:p>
            <a:pPr algn="ctr"/>
            <a:r>
              <a:rPr lang="en-GB" sz="1200" b="1" dirty="0">
                <a:solidFill>
                  <a:srgbClr val="E36C64"/>
                </a:solidFill>
                <a:latin typeface="Roboto Condensed" panose="02000000000000000000" pitchFamily="2" charset="0"/>
                <a:ea typeface="Roboto Condensed" panose="02000000000000000000" pitchFamily="2" charset="0"/>
              </a:rPr>
              <a:t>Theme: </a:t>
            </a:r>
            <a:r>
              <a:rPr lang="en-GB" sz="1200" b="1" dirty="0">
                <a:latin typeface="Roboto Condensed" panose="02000000000000000000" pitchFamily="2" charset="0"/>
                <a:ea typeface="Roboto Condensed" panose="02000000000000000000" pitchFamily="2" charset="0"/>
              </a:rPr>
              <a:t>Creativity</a:t>
            </a:r>
          </a:p>
        </p:txBody>
      </p:sp>
      <p:grpSp>
        <p:nvGrpSpPr>
          <p:cNvPr id="496" name="Group 495">
            <a:extLst>
              <a:ext uri="{FF2B5EF4-FFF2-40B4-BE49-F238E27FC236}">
                <a16:creationId xmlns:a16="http://schemas.microsoft.com/office/drawing/2014/main" id="{0FB77C96-6534-AA14-2497-D1BD76E2FD3E}"/>
              </a:ext>
            </a:extLst>
          </p:cNvPr>
          <p:cNvGrpSpPr/>
          <p:nvPr/>
        </p:nvGrpSpPr>
        <p:grpSpPr>
          <a:xfrm>
            <a:off x="358095" y="3137152"/>
            <a:ext cx="3484800" cy="332513"/>
            <a:chOff x="358096" y="3137152"/>
            <a:chExt cx="3482607" cy="332513"/>
          </a:xfrm>
        </p:grpSpPr>
        <p:sp>
          <p:nvSpPr>
            <p:cNvPr id="376" name="Freeform 375">
              <a:extLst>
                <a:ext uri="{FF2B5EF4-FFF2-40B4-BE49-F238E27FC236}">
                  <a16:creationId xmlns:a16="http://schemas.microsoft.com/office/drawing/2014/main" id="{82D131F7-8447-3FEF-3F2B-7508FAC47A3B}"/>
                </a:ext>
              </a:extLst>
            </p:cNvPr>
            <p:cNvSpPr/>
            <p:nvPr/>
          </p:nvSpPr>
          <p:spPr>
            <a:xfrm>
              <a:off x="406783" y="3137152"/>
              <a:ext cx="3433920" cy="332513"/>
            </a:xfrm>
            <a:custGeom>
              <a:avLst/>
              <a:gdLst>
                <a:gd name="connsiteX0" fmla="*/ 76460 w 3255128"/>
                <a:gd name="connsiteY0" fmla="*/ 0 h 332513"/>
                <a:gd name="connsiteX1" fmla="*/ 253588 w 3255128"/>
                <a:gd name="connsiteY1" fmla="*/ 0 h 332513"/>
                <a:gd name="connsiteX2" fmla="*/ 746008 w 3255128"/>
                <a:gd name="connsiteY2" fmla="*/ 0 h 332513"/>
                <a:gd name="connsiteX3" fmla="*/ 923136 w 3255128"/>
                <a:gd name="connsiteY3" fmla="*/ 0 h 332513"/>
                <a:gd name="connsiteX4" fmla="*/ 2331992 w 3255128"/>
                <a:gd name="connsiteY4" fmla="*/ 0 h 332513"/>
                <a:gd name="connsiteX5" fmla="*/ 2509120 w 3255128"/>
                <a:gd name="connsiteY5" fmla="*/ 0 h 332513"/>
                <a:gd name="connsiteX6" fmla="*/ 3001540 w 3255128"/>
                <a:gd name="connsiteY6" fmla="*/ 0 h 332513"/>
                <a:gd name="connsiteX7" fmla="*/ 3178668 w 3255128"/>
                <a:gd name="connsiteY7" fmla="*/ 0 h 332513"/>
                <a:gd name="connsiteX8" fmla="*/ 3255128 w 3255128"/>
                <a:gd name="connsiteY8" fmla="*/ 72042 h 332513"/>
                <a:gd name="connsiteX9" fmla="*/ 3255128 w 3255128"/>
                <a:gd name="connsiteY9" fmla="*/ 332513 h 332513"/>
                <a:gd name="connsiteX10" fmla="*/ 3078000 w 3255128"/>
                <a:gd name="connsiteY10" fmla="*/ 332513 h 332513"/>
                <a:gd name="connsiteX11" fmla="*/ 2509120 w 3255128"/>
                <a:gd name="connsiteY11" fmla="*/ 332513 h 332513"/>
                <a:gd name="connsiteX12" fmla="*/ 2331992 w 3255128"/>
                <a:gd name="connsiteY12" fmla="*/ 332513 h 332513"/>
                <a:gd name="connsiteX13" fmla="*/ 923136 w 3255128"/>
                <a:gd name="connsiteY13" fmla="*/ 332513 h 332513"/>
                <a:gd name="connsiteX14" fmla="*/ 746008 w 3255128"/>
                <a:gd name="connsiteY14" fmla="*/ 332513 h 332513"/>
                <a:gd name="connsiteX15" fmla="*/ 177128 w 3255128"/>
                <a:gd name="connsiteY15" fmla="*/ 332513 h 332513"/>
                <a:gd name="connsiteX16" fmla="*/ 0 w 3255128"/>
                <a:gd name="connsiteY16" fmla="*/ 332513 h 332513"/>
                <a:gd name="connsiteX17" fmla="*/ 0 w 3255128"/>
                <a:gd name="connsiteY17" fmla="*/ 72042 h 332513"/>
                <a:gd name="connsiteX18" fmla="*/ 76460 w 3255128"/>
                <a:gd name="connsiteY18"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55128" h="332513">
                  <a:moveTo>
                    <a:pt x="76460" y="0"/>
                  </a:moveTo>
                  <a:lnTo>
                    <a:pt x="253588" y="0"/>
                  </a:lnTo>
                  <a:lnTo>
                    <a:pt x="746008" y="0"/>
                  </a:lnTo>
                  <a:lnTo>
                    <a:pt x="923136" y="0"/>
                  </a:lnTo>
                  <a:lnTo>
                    <a:pt x="2331992" y="0"/>
                  </a:lnTo>
                  <a:lnTo>
                    <a:pt x="2509120" y="0"/>
                  </a:lnTo>
                  <a:lnTo>
                    <a:pt x="3001540" y="0"/>
                  </a:lnTo>
                  <a:lnTo>
                    <a:pt x="3178668" y="0"/>
                  </a:lnTo>
                  <a:cubicBezTo>
                    <a:pt x="3220876" y="0"/>
                    <a:pt x="3255128" y="32273"/>
                    <a:pt x="3255128" y="72042"/>
                  </a:cubicBezTo>
                  <a:lnTo>
                    <a:pt x="3255128" y="332513"/>
                  </a:lnTo>
                  <a:lnTo>
                    <a:pt x="3078000" y="332513"/>
                  </a:lnTo>
                  <a:lnTo>
                    <a:pt x="2509120" y="332513"/>
                  </a:lnTo>
                  <a:lnTo>
                    <a:pt x="2331992" y="332513"/>
                  </a:lnTo>
                  <a:lnTo>
                    <a:pt x="923136" y="332513"/>
                  </a:lnTo>
                  <a:lnTo>
                    <a:pt x="746008" y="332513"/>
                  </a:lnTo>
                  <a:lnTo>
                    <a:pt x="177128" y="332513"/>
                  </a:lnTo>
                  <a:lnTo>
                    <a:pt x="0" y="332513"/>
                  </a:lnTo>
                  <a:lnTo>
                    <a:pt x="0" y="72042"/>
                  </a:lnTo>
                  <a:cubicBezTo>
                    <a:pt x="0" y="32273"/>
                    <a:pt x="34252" y="0"/>
                    <a:pt x="76460" y="0"/>
                  </a:cubicBezTo>
                  <a:close/>
                </a:path>
              </a:pathLst>
            </a:custGeom>
            <a:solidFill>
              <a:schemeClr val="accent1">
                <a:lumMod val="60000"/>
                <a:lumOff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21" name="Freeform 320">
              <a:extLst>
                <a:ext uri="{FF2B5EF4-FFF2-40B4-BE49-F238E27FC236}">
                  <a16:creationId xmlns:a16="http://schemas.microsoft.com/office/drawing/2014/main" id="{E21F8252-DF12-9629-222E-5C6B19441FA4}"/>
                </a:ext>
              </a:extLst>
            </p:cNvPr>
            <p:cNvSpPr/>
            <p:nvPr/>
          </p:nvSpPr>
          <p:spPr>
            <a:xfrm>
              <a:off x="358096" y="3137152"/>
              <a:ext cx="3437519" cy="332513"/>
            </a:xfrm>
            <a:custGeom>
              <a:avLst/>
              <a:gdLst>
                <a:gd name="connsiteX0" fmla="*/ 76460 w 3255128"/>
                <a:gd name="connsiteY0" fmla="*/ 0 h 332513"/>
                <a:gd name="connsiteX1" fmla="*/ 253588 w 3255128"/>
                <a:gd name="connsiteY1" fmla="*/ 0 h 332513"/>
                <a:gd name="connsiteX2" fmla="*/ 746008 w 3255128"/>
                <a:gd name="connsiteY2" fmla="*/ 0 h 332513"/>
                <a:gd name="connsiteX3" fmla="*/ 923136 w 3255128"/>
                <a:gd name="connsiteY3" fmla="*/ 0 h 332513"/>
                <a:gd name="connsiteX4" fmla="*/ 2331992 w 3255128"/>
                <a:gd name="connsiteY4" fmla="*/ 0 h 332513"/>
                <a:gd name="connsiteX5" fmla="*/ 2509120 w 3255128"/>
                <a:gd name="connsiteY5" fmla="*/ 0 h 332513"/>
                <a:gd name="connsiteX6" fmla="*/ 3001540 w 3255128"/>
                <a:gd name="connsiteY6" fmla="*/ 0 h 332513"/>
                <a:gd name="connsiteX7" fmla="*/ 3178668 w 3255128"/>
                <a:gd name="connsiteY7" fmla="*/ 0 h 332513"/>
                <a:gd name="connsiteX8" fmla="*/ 3255128 w 3255128"/>
                <a:gd name="connsiteY8" fmla="*/ 72042 h 332513"/>
                <a:gd name="connsiteX9" fmla="*/ 3255128 w 3255128"/>
                <a:gd name="connsiteY9" fmla="*/ 332513 h 332513"/>
                <a:gd name="connsiteX10" fmla="*/ 3078000 w 3255128"/>
                <a:gd name="connsiteY10" fmla="*/ 332513 h 332513"/>
                <a:gd name="connsiteX11" fmla="*/ 2509120 w 3255128"/>
                <a:gd name="connsiteY11" fmla="*/ 332513 h 332513"/>
                <a:gd name="connsiteX12" fmla="*/ 2331992 w 3255128"/>
                <a:gd name="connsiteY12" fmla="*/ 332513 h 332513"/>
                <a:gd name="connsiteX13" fmla="*/ 923136 w 3255128"/>
                <a:gd name="connsiteY13" fmla="*/ 332513 h 332513"/>
                <a:gd name="connsiteX14" fmla="*/ 746008 w 3255128"/>
                <a:gd name="connsiteY14" fmla="*/ 332513 h 332513"/>
                <a:gd name="connsiteX15" fmla="*/ 177128 w 3255128"/>
                <a:gd name="connsiteY15" fmla="*/ 332513 h 332513"/>
                <a:gd name="connsiteX16" fmla="*/ 0 w 3255128"/>
                <a:gd name="connsiteY16" fmla="*/ 332513 h 332513"/>
                <a:gd name="connsiteX17" fmla="*/ 0 w 3255128"/>
                <a:gd name="connsiteY17" fmla="*/ 72042 h 332513"/>
                <a:gd name="connsiteX18" fmla="*/ 76460 w 3255128"/>
                <a:gd name="connsiteY18"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55128" h="332513">
                  <a:moveTo>
                    <a:pt x="76460" y="0"/>
                  </a:moveTo>
                  <a:lnTo>
                    <a:pt x="253588" y="0"/>
                  </a:lnTo>
                  <a:lnTo>
                    <a:pt x="746008" y="0"/>
                  </a:lnTo>
                  <a:lnTo>
                    <a:pt x="923136" y="0"/>
                  </a:lnTo>
                  <a:lnTo>
                    <a:pt x="2331992" y="0"/>
                  </a:lnTo>
                  <a:lnTo>
                    <a:pt x="2509120" y="0"/>
                  </a:lnTo>
                  <a:lnTo>
                    <a:pt x="3001540" y="0"/>
                  </a:lnTo>
                  <a:lnTo>
                    <a:pt x="3178668" y="0"/>
                  </a:lnTo>
                  <a:cubicBezTo>
                    <a:pt x="3220876" y="0"/>
                    <a:pt x="3255128" y="32273"/>
                    <a:pt x="3255128" y="72042"/>
                  </a:cubicBezTo>
                  <a:lnTo>
                    <a:pt x="3255128" y="332513"/>
                  </a:lnTo>
                  <a:lnTo>
                    <a:pt x="3078000" y="332513"/>
                  </a:lnTo>
                  <a:lnTo>
                    <a:pt x="2509120" y="332513"/>
                  </a:lnTo>
                  <a:lnTo>
                    <a:pt x="2331992" y="332513"/>
                  </a:lnTo>
                  <a:lnTo>
                    <a:pt x="923136" y="332513"/>
                  </a:lnTo>
                  <a:lnTo>
                    <a:pt x="746008" y="332513"/>
                  </a:lnTo>
                  <a:lnTo>
                    <a:pt x="177128" y="332513"/>
                  </a:lnTo>
                  <a:lnTo>
                    <a:pt x="0" y="332513"/>
                  </a:lnTo>
                  <a:lnTo>
                    <a:pt x="0" y="72042"/>
                  </a:lnTo>
                  <a:cubicBezTo>
                    <a:pt x="0" y="32273"/>
                    <a:pt x="34252" y="0"/>
                    <a:pt x="76460" y="0"/>
                  </a:cubicBezTo>
                  <a:close/>
                </a:path>
              </a:pathLst>
            </a:custGeom>
            <a:solidFill>
              <a:schemeClr val="accent1">
                <a:lumMod val="60000"/>
                <a:lumOff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grpSp>
      <p:sp>
        <p:nvSpPr>
          <p:cNvPr id="322" name="TextBox 321">
            <a:extLst>
              <a:ext uri="{FF2B5EF4-FFF2-40B4-BE49-F238E27FC236}">
                <a16:creationId xmlns:a16="http://schemas.microsoft.com/office/drawing/2014/main" id="{D8A655A8-B954-21D2-577F-54AABEB27C01}"/>
              </a:ext>
            </a:extLst>
          </p:cNvPr>
          <p:cNvSpPr txBox="1"/>
          <p:nvPr/>
        </p:nvSpPr>
        <p:spPr>
          <a:xfrm>
            <a:off x="486751" y="3132751"/>
            <a:ext cx="1435970" cy="354071"/>
          </a:xfrm>
          <a:prstGeom prst="rect">
            <a:avLst/>
          </a:prstGeom>
          <a:noFill/>
        </p:spPr>
        <p:txBody>
          <a:bodyPr wrap="none" lIns="0" rIns="0" rtlCol="0">
            <a:spAutoFit/>
          </a:bodyPr>
          <a:lstStyle/>
          <a:p>
            <a:pPr algn="l"/>
            <a:r>
              <a:rPr lang="en-US" sz="1701" baseline="0" dirty="0">
                <a:solidFill>
                  <a:srgbClr val="323232"/>
                </a:solidFill>
                <a:latin typeface="Londrina Solid" pitchFamily="2" charset="77"/>
                <a:sym typeface="LondrinaSolid-Regular"/>
                <a:rtl val="0"/>
              </a:rPr>
              <a:t>Pupil involvement</a:t>
            </a:r>
          </a:p>
        </p:txBody>
      </p:sp>
      <p:sp>
        <p:nvSpPr>
          <p:cNvPr id="323" name="TextBox 322">
            <a:extLst>
              <a:ext uri="{FF2B5EF4-FFF2-40B4-BE49-F238E27FC236}">
                <a16:creationId xmlns:a16="http://schemas.microsoft.com/office/drawing/2014/main" id="{5A6B0288-C5AC-7726-2B6A-E53C869FE5C4}"/>
              </a:ext>
            </a:extLst>
          </p:cNvPr>
          <p:cNvSpPr txBox="1"/>
          <p:nvPr/>
        </p:nvSpPr>
        <p:spPr>
          <a:xfrm>
            <a:off x="486754" y="3531357"/>
            <a:ext cx="3195213" cy="2225994"/>
          </a:xfrm>
          <a:prstGeom prst="rect">
            <a:avLst/>
          </a:prstGeom>
          <a:noFill/>
        </p:spPr>
        <p:txBody>
          <a:bodyPr wrap="square" lIns="0" tIns="0" rIns="0" bIns="0" rtlCol="0">
            <a:spAutoFit/>
          </a:bodyPr>
          <a:lstStyle/>
          <a:p>
            <a:pPr>
              <a:lnSpc>
                <a:spcPct val="95000"/>
              </a:lnSpc>
              <a:spcAft>
                <a:spcPts val="600"/>
              </a:spcAft>
            </a:pPr>
            <a:r>
              <a:rPr lang="en-US" sz="1050" dirty="0">
                <a:latin typeface="Roboto Condensed" panose="02000000000000000000" pitchFamily="2" charset="0"/>
                <a:ea typeface="Roboto Condensed" panose="02000000000000000000" pitchFamily="2" charset="0"/>
              </a:rPr>
              <a:t>Start by explaining that, today, we are going to think about creative ways we can express ourselves. </a:t>
            </a:r>
            <a:r>
              <a:rPr lang="en-US" sz="1050" dirty="0" err="1">
                <a:latin typeface="Roboto Condensed" panose="02000000000000000000" pitchFamily="2" charset="0"/>
                <a:ea typeface="Roboto Condensed" panose="02000000000000000000" pitchFamily="2" charset="0"/>
              </a:rPr>
              <a:t>Organise</a:t>
            </a:r>
            <a:r>
              <a:rPr lang="en-US" sz="1050" dirty="0">
                <a:latin typeface="Roboto Condensed" panose="02000000000000000000" pitchFamily="2" charset="0"/>
                <a:ea typeface="Roboto Condensed" panose="02000000000000000000" pitchFamily="2" charset="0"/>
              </a:rPr>
              <a:t> the children to into small groups. Introduce the activity, to come up with a creative way to demonstrate the phrase 'Express Yourself!’. The groups must interpret the phrase and find an original method to show what it means to them. This might be done through drama or a song, for example. Give the children a set amount of time to put together their creative pieces. Then, the children can show what they have created. </a:t>
            </a:r>
          </a:p>
          <a:p>
            <a:pPr>
              <a:lnSpc>
                <a:spcPct val="95000"/>
              </a:lnSpc>
              <a:spcAft>
                <a:spcPts val="600"/>
              </a:spcAft>
            </a:pPr>
            <a:r>
              <a:rPr lang="en-US" sz="1050" dirty="0">
                <a:latin typeface="Roboto Condensed" panose="02000000000000000000" pitchFamily="2" charset="0"/>
                <a:ea typeface="Roboto Condensed" panose="02000000000000000000" pitchFamily="2" charset="0"/>
              </a:rPr>
              <a:t>Ask the children: How did your group decide on the way to express yourselves? Is it always easy to express yourself? What makes it difficult sometimes? Did seeing other groups' performances give you new ideas about what expressing yourself means? What did you learn from the activity? </a:t>
            </a:r>
            <a:endParaRPr lang="en-GB" sz="1050" dirty="0">
              <a:latin typeface="Roboto Condensed" panose="02000000000000000000" pitchFamily="2" charset="0"/>
              <a:ea typeface="Roboto Condensed" panose="02000000000000000000" pitchFamily="2" charset="0"/>
            </a:endParaRPr>
          </a:p>
        </p:txBody>
      </p:sp>
      <p:sp>
        <p:nvSpPr>
          <p:cNvPr id="492" name="Freeform 491">
            <a:extLst>
              <a:ext uri="{FF2B5EF4-FFF2-40B4-BE49-F238E27FC236}">
                <a16:creationId xmlns:a16="http://schemas.microsoft.com/office/drawing/2014/main" id="{A41A691C-FDA9-8782-AEBF-7EC3116B33D1}"/>
              </a:ext>
            </a:extLst>
          </p:cNvPr>
          <p:cNvSpPr/>
          <p:nvPr/>
        </p:nvSpPr>
        <p:spPr>
          <a:xfrm>
            <a:off x="3946386" y="1570405"/>
            <a:ext cx="3017343" cy="1443742"/>
          </a:xfrm>
          <a:custGeom>
            <a:avLst/>
            <a:gdLst>
              <a:gd name="connsiteX0" fmla="*/ 0 w 3017343"/>
              <a:gd name="connsiteY0" fmla="*/ 0 h 1443742"/>
              <a:gd name="connsiteX1" fmla="*/ 358593 w 3017343"/>
              <a:gd name="connsiteY1" fmla="*/ 0 h 1443742"/>
              <a:gd name="connsiteX2" fmla="*/ 651410 w 3017343"/>
              <a:gd name="connsiteY2" fmla="*/ 0 h 1443742"/>
              <a:gd name="connsiteX3" fmla="*/ 1010003 w 3017343"/>
              <a:gd name="connsiteY3" fmla="*/ 0 h 1443742"/>
              <a:gd name="connsiteX4" fmla="*/ 1289898 w 3017343"/>
              <a:gd name="connsiteY4" fmla="*/ 0 h 1443742"/>
              <a:gd name="connsiteX5" fmla="*/ 1648491 w 3017343"/>
              <a:gd name="connsiteY5" fmla="*/ 0 h 1443742"/>
              <a:gd name="connsiteX6" fmla="*/ 2658750 w 3017343"/>
              <a:gd name="connsiteY6" fmla="*/ 0 h 1443742"/>
              <a:gd name="connsiteX7" fmla="*/ 3017343 w 3017343"/>
              <a:gd name="connsiteY7" fmla="*/ 0 h 1443742"/>
              <a:gd name="connsiteX8" fmla="*/ 3017343 w 3017343"/>
              <a:gd name="connsiteY8" fmla="*/ 423 h 1443742"/>
              <a:gd name="connsiteX9" fmla="*/ 3017343 w 3017343"/>
              <a:gd name="connsiteY9" fmla="*/ 473 h 1443742"/>
              <a:gd name="connsiteX10" fmla="*/ 3017343 w 3017343"/>
              <a:gd name="connsiteY10" fmla="*/ 1252 h 1443742"/>
              <a:gd name="connsiteX11" fmla="*/ 3017343 w 3017343"/>
              <a:gd name="connsiteY11" fmla="*/ 1302 h 1443742"/>
              <a:gd name="connsiteX12" fmla="*/ 3017343 w 3017343"/>
              <a:gd name="connsiteY12" fmla="*/ 3639 h 1443742"/>
              <a:gd name="connsiteX13" fmla="*/ 3017343 w 3017343"/>
              <a:gd name="connsiteY13" fmla="*/ 4683 h 1443742"/>
              <a:gd name="connsiteX14" fmla="*/ 3017343 w 3017343"/>
              <a:gd name="connsiteY14" fmla="*/ 4840 h 1443742"/>
              <a:gd name="connsiteX15" fmla="*/ 3017343 w 3017343"/>
              <a:gd name="connsiteY15" fmla="*/ 4890 h 1443742"/>
              <a:gd name="connsiteX16" fmla="*/ 3017343 w 3017343"/>
              <a:gd name="connsiteY16" fmla="*/ 7562 h 1443742"/>
              <a:gd name="connsiteX17" fmla="*/ 3017343 w 3017343"/>
              <a:gd name="connsiteY17" fmla="*/ 7680 h 1443742"/>
              <a:gd name="connsiteX18" fmla="*/ 3017343 w 3017343"/>
              <a:gd name="connsiteY18" fmla="*/ 7730 h 1443742"/>
              <a:gd name="connsiteX19" fmla="*/ 3017343 w 3017343"/>
              <a:gd name="connsiteY19" fmla="*/ 8116 h 1443742"/>
              <a:gd name="connsiteX20" fmla="*/ 3017343 w 3017343"/>
              <a:gd name="connsiteY20" fmla="*/ 8166 h 1443742"/>
              <a:gd name="connsiteX21" fmla="*/ 3017343 w 3017343"/>
              <a:gd name="connsiteY21" fmla="*/ 8342 h 1443742"/>
              <a:gd name="connsiteX22" fmla="*/ 3017343 w 3017343"/>
              <a:gd name="connsiteY22" fmla="*/ 8392 h 1443742"/>
              <a:gd name="connsiteX23" fmla="*/ 3017343 w 3017343"/>
              <a:gd name="connsiteY23" fmla="*/ 14544 h 1443742"/>
              <a:gd name="connsiteX24" fmla="*/ 3017343 w 3017343"/>
              <a:gd name="connsiteY24" fmla="*/ 14594 h 1443742"/>
              <a:gd name="connsiteX25" fmla="*/ 3017343 w 3017343"/>
              <a:gd name="connsiteY25" fmla="*/ 15373 h 1443742"/>
              <a:gd name="connsiteX26" fmla="*/ 3017343 w 3017343"/>
              <a:gd name="connsiteY26" fmla="*/ 15423 h 1443742"/>
              <a:gd name="connsiteX27" fmla="*/ 3017343 w 3017343"/>
              <a:gd name="connsiteY27" fmla="*/ 15599 h 1443742"/>
              <a:gd name="connsiteX28" fmla="*/ 3017343 w 3017343"/>
              <a:gd name="connsiteY28" fmla="*/ 15649 h 1443742"/>
              <a:gd name="connsiteX29" fmla="*/ 3017343 w 3017343"/>
              <a:gd name="connsiteY29" fmla="*/ 19082 h 1443742"/>
              <a:gd name="connsiteX30" fmla="*/ 3017343 w 3017343"/>
              <a:gd name="connsiteY30" fmla="*/ 22463 h 1443742"/>
              <a:gd name="connsiteX31" fmla="*/ 3017343 w 3017343"/>
              <a:gd name="connsiteY31" fmla="*/ 22513 h 1443742"/>
              <a:gd name="connsiteX32" fmla="*/ 3017343 w 3017343"/>
              <a:gd name="connsiteY32" fmla="*/ 22998 h 1443742"/>
              <a:gd name="connsiteX33" fmla="*/ 3017343 w 3017343"/>
              <a:gd name="connsiteY33" fmla="*/ 23827 h 1443742"/>
              <a:gd name="connsiteX34" fmla="*/ 3017343 w 3017343"/>
              <a:gd name="connsiteY34" fmla="*/ 25510 h 1443742"/>
              <a:gd name="connsiteX35" fmla="*/ 3017343 w 3017343"/>
              <a:gd name="connsiteY35" fmla="*/ 26339 h 1443742"/>
              <a:gd name="connsiteX36" fmla="*/ 3017343 w 3017343"/>
              <a:gd name="connsiteY36" fmla="*/ 27415 h 1443742"/>
              <a:gd name="connsiteX37" fmla="*/ 3017343 w 3017343"/>
              <a:gd name="connsiteY37" fmla="*/ 30255 h 1443742"/>
              <a:gd name="connsiteX38" fmla="*/ 3017343 w 3017343"/>
              <a:gd name="connsiteY38" fmla="*/ 30691 h 1443742"/>
              <a:gd name="connsiteX39" fmla="*/ 3017343 w 3017343"/>
              <a:gd name="connsiteY39" fmla="*/ 30917 h 1443742"/>
              <a:gd name="connsiteX40" fmla="*/ 3017343 w 3017343"/>
              <a:gd name="connsiteY40" fmla="*/ 33203 h 1443742"/>
              <a:gd name="connsiteX41" fmla="*/ 3017343 w 3017343"/>
              <a:gd name="connsiteY41" fmla="*/ 33429 h 1443742"/>
              <a:gd name="connsiteX42" fmla="*/ 3017343 w 3017343"/>
              <a:gd name="connsiteY42" fmla="*/ 37119 h 1443742"/>
              <a:gd name="connsiteX43" fmla="*/ 3017343 w 3017343"/>
              <a:gd name="connsiteY43" fmla="*/ 37948 h 1443742"/>
              <a:gd name="connsiteX44" fmla="*/ 3017343 w 3017343"/>
              <a:gd name="connsiteY44" fmla="*/ 38174 h 1443742"/>
              <a:gd name="connsiteX45" fmla="*/ 3017343 w 3017343"/>
              <a:gd name="connsiteY45" fmla="*/ 41607 h 1443742"/>
              <a:gd name="connsiteX46" fmla="*/ 3017343 w 3017343"/>
              <a:gd name="connsiteY46" fmla="*/ 41657 h 1443742"/>
              <a:gd name="connsiteX47" fmla="*/ 3017343 w 3017343"/>
              <a:gd name="connsiteY47" fmla="*/ 45038 h 1443742"/>
              <a:gd name="connsiteX48" fmla="*/ 3017343 w 3017343"/>
              <a:gd name="connsiteY48" fmla="*/ 48035 h 1443742"/>
              <a:gd name="connsiteX49" fmla="*/ 3017343 w 3017343"/>
              <a:gd name="connsiteY49" fmla="*/ 48085 h 1443742"/>
              <a:gd name="connsiteX50" fmla="*/ 3017343 w 3017343"/>
              <a:gd name="connsiteY50" fmla="*/ 48864 h 1443742"/>
              <a:gd name="connsiteX51" fmla="*/ 3017343 w 3017343"/>
              <a:gd name="connsiteY51" fmla="*/ 48865 h 1443742"/>
              <a:gd name="connsiteX52" fmla="*/ 3017343 w 3017343"/>
              <a:gd name="connsiteY52" fmla="*/ 48914 h 1443742"/>
              <a:gd name="connsiteX53" fmla="*/ 3017343 w 3017343"/>
              <a:gd name="connsiteY53" fmla="*/ 49694 h 1443742"/>
              <a:gd name="connsiteX54" fmla="*/ 3017343 w 3017343"/>
              <a:gd name="connsiteY54" fmla="*/ 53282 h 1443742"/>
              <a:gd name="connsiteX55" fmla="*/ 3017343 w 3017343"/>
              <a:gd name="connsiteY55" fmla="*/ 55728 h 1443742"/>
              <a:gd name="connsiteX56" fmla="*/ 3017343 w 3017343"/>
              <a:gd name="connsiteY56" fmla="*/ 55778 h 1443742"/>
              <a:gd name="connsiteX57" fmla="*/ 3017343 w 3017343"/>
              <a:gd name="connsiteY57" fmla="*/ 55954 h 1443742"/>
              <a:gd name="connsiteX58" fmla="*/ 3017343 w 3017343"/>
              <a:gd name="connsiteY58" fmla="*/ 56004 h 1443742"/>
              <a:gd name="connsiteX59" fmla="*/ 3017343 w 3017343"/>
              <a:gd name="connsiteY59" fmla="*/ 56122 h 1443742"/>
              <a:gd name="connsiteX60" fmla="*/ 3017343 w 3017343"/>
              <a:gd name="connsiteY60" fmla="*/ 56558 h 1443742"/>
              <a:gd name="connsiteX61" fmla="*/ 3017343 w 3017343"/>
              <a:gd name="connsiteY61" fmla="*/ 62771 h 1443742"/>
              <a:gd name="connsiteX62" fmla="*/ 3017343 w 3017343"/>
              <a:gd name="connsiteY62" fmla="*/ 62986 h 1443742"/>
              <a:gd name="connsiteX63" fmla="*/ 3017343 w 3017343"/>
              <a:gd name="connsiteY63" fmla="*/ 63815 h 1443742"/>
              <a:gd name="connsiteX64" fmla="*/ 3017343 w 3017343"/>
              <a:gd name="connsiteY64" fmla="*/ 66694 h 1443742"/>
              <a:gd name="connsiteX65" fmla="*/ 3017343 w 3017343"/>
              <a:gd name="connsiteY65" fmla="*/ 67474 h 1443742"/>
              <a:gd name="connsiteX66" fmla="*/ 3017343 w 3017343"/>
              <a:gd name="connsiteY66" fmla="*/ 67524 h 1443742"/>
              <a:gd name="connsiteX67" fmla="*/ 3017343 w 3017343"/>
              <a:gd name="connsiteY67" fmla="*/ 73902 h 1443742"/>
              <a:gd name="connsiteX68" fmla="*/ 3017343 w 3017343"/>
              <a:gd name="connsiteY68" fmla="*/ 73952 h 1443742"/>
              <a:gd name="connsiteX69" fmla="*/ 3017343 w 3017343"/>
              <a:gd name="connsiteY69" fmla="*/ 74731 h 1443742"/>
              <a:gd name="connsiteX70" fmla="*/ 3017343 w 3017343"/>
              <a:gd name="connsiteY70" fmla="*/ 74781 h 1443742"/>
              <a:gd name="connsiteX71" fmla="*/ 3017343 w 3017343"/>
              <a:gd name="connsiteY71" fmla="*/ 78657 h 1443742"/>
              <a:gd name="connsiteX72" fmla="*/ 3017343 w 3017343"/>
              <a:gd name="connsiteY72" fmla="*/ 79486 h 1443742"/>
              <a:gd name="connsiteX73" fmla="*/ 3017343 w 3017343"/>
              <a:gd name="connsiteY73" fmla="*/ 81595 h 1443742"/>
              <a:gd name="connsiteX74" fmla="*/ 3017343 w 3017343"/>
              <a:gd name="connsiteY74" fmla="*/ 81645 h 1443742"/>
              <a:gd name="connsiteX75" fmla="*/ 3017343 w 3017343"/>
              <a:gd name="connsiteY75" fmla="*/ 85914 h 1443742"/>
              <a:gd name="connsiteX76" fmla="*/ 3017343 w 3017343"/>
              <a:gd name="connsiteY76" fmla="*/ 86350 h 1443742"/>
              <a:gd name="connsiteX77" fmla="*/ 3017343 w 3017343"/>
              <a:gd name="connsiteY77" fmla="*/ 89190 h 1443742"/>
              <a:gd name="connsiteX78" fmla="*/ 3017343 w 3017343"/>
              <a:gd name="connsiteY78" fmla="*/ 90049 h 1443742"/>
              <a:gd name="connsiteX79" fmla="*/ 3017343 w 3017343"/>
              <a:gd name="connsiteY79" fmla="*/ 92561 h 1443742"/>
              <a:gd name="connsiteX80" fmla="*/ 3017343 w 3017343"/>
              <a:gd name="connsiteY80" fmla="*/ 92778 h 1443742"/>
              <a:gd name="connsiteX81" fmla="*/ 3017343 w 3017343"/>
              <a:gd name="connsiteY81" fmla="*/ 93607 h 1443742"/>
              <a:gd name="connsiteX82" fmla="*/ 3017343 w 3017343"/>
              <a:gd name="connsiteY82" fmla="*/ 96477 h 1443742"/>
              <a:gd name="connsiteX83" fmla="*/ 3017343 w 3017343"/>
              <a:gd name="connsiteY83" fmla="*/ 97266 h 1443742"/>
              <a:gd name="connsiteX84" fmla="*/ 3017343 w 3017343"/>
              <a:gd name="connsiteY84" fmla="*/ 97306 h 1443742"/>
              <a:gd name="connsiteX85" fmla="*/ 3017343 w 3017343"/>
              <a:gd name="connsiteY85" fmla="*/ 97316 h 1443742"/>
              <a:gd name="connsiteX86" fmla="*/ 3017343 w 3017343"/>
              <a:gd name="connsiteY86" fmla="*/ 100106 h 1443742"/>
              <a:gd name="connsiteX87" fmla="*/ 3017343 w 3017343"/>
              <a:gd name="connsiteY87" fmla="*/ 100156 h 1443742"/>
              <a:gd name="connsiteX88" fmla="*/ 3017343 w 3017343"/>
              <a:gd name="connsiteY88" fmla="*/ 103694 h 1443742"/>
              <a:gd name="connsiteX89" fmla="*/ 3017343 w 3017343"/>
              <a:gd name="connsiteY89" fmla="*/ 103744 h 1443742"/>
              <a:gd name="connsiteX90" fmla="*/ 3017343 w 3017343"/>
              <a:gd name="connsiteY90" fmla="*/ 104170 h 1443742"/>
              <a:gd name="connsiteX91" fmla="*/ 3017343 w 3017343"/>
              <a:gd name="connsiteY91" fmla="*/ 104523 h 1443742"/>
              <a:gd name="connsiteX92" fmla="*/ 3017343 w 3017343"/>
              <a:gd name="connsiteY92" fmla="*/ 104573 h 1443742"/>
              <a:gd name="connsiteX93" fmla="*/ 3017343 w 3017343"/>
              <a:gd name="connsiteY93" fmla="*/ 106970 h 1443742"/>
              <a:gd name="connsiteX94" fmla="*/ 3017343 w 3017343"/>
              <a:gd name="connsiteY94" fmla="*/ 107020 h 1443742"/>
              <a:gd name="connsiteX95" fmla="*/ 3017343 w 3017343"/>
              <a:gd name="connsiteY95" fmla="*/ 111387 h 1443742"/>
              <a:gd name="connsiteX96" fmla="*/ 3017343 w 3017343"/>
              <a:gd name="connsiteY96" fmla="*/ 111437 h 1443742"/>
              <a:gd name="connsiteX97" fmla="*/ 3017343 w 3017343"/>
              <a:gd name="connsiteY97" fmla="*/ 114227 h 1443742"/>
              <a:gd name="connsiteX98" fmla="*/ 3017343 w 3017343"/>
              <a:gd name="connsiteY98" fmla="*/ 114277 h 1443742"/>
              <a:gd name="connsiteX99" fmla="*/ 3017343 w 3017343"/>
              <a:gd name="connsiteY99" fmla="*/ 115086 h 1443742"/>
              <a:gd name="connsiteX100" fmla="*/ 3017343 w 3017343"/>
              <a:gd name="connsiteY100" fmla="*/ 115136 h 1443742"/>
              <a:gd name="connsiteX101" fmla="*/ 3017343 w 3017343"/>
              <a:gd name="connsiteY101" fmla="*/ 117936 h 1443742"/>
              <a:gd name="connsiteX102" fmla="*/ 3017343 w 3017343"/>
              <a:gd name="connsiteY102" fmla="*/ 119841 h 1443742"/>
              <a:gd name="connsiteX103" fmla="*/ 3017343 w 3017343"/>
              <a:gd name="connsiteY103" fmla="*/ 122353 h 1443742"/>
              <a:gd name="connsiteX104" fmla="*/ 3017343 w 3017343"/>
              <a:gd name="connsiteY104" fmla="*/ 122681 h 1443742"/>
              <a:gd name="connsiteX105" fmla="*/ 3017343 w 3017343"/>
              <a:gd name="connsiteY105" fmla="*/ 125193 h 1443742"/>
              <a:gd name="connsiteX106" fmla="*/ 3017343 w 3017343"/>
              <a:gd name="connsiteY106" fmla="*/ 126269 h 1443742"/>
              <a:gd name="connsiteX107" fmla="*/ 3017343 w 3017343"/>
              <a:gd name="connsiteY107" fmla="*/ 127098 h 1443742"/>
              <a:gd name="connsiteX108" fmla="*/ 3017343 w 3017343"/>
              <a:gd name="connsiteY108" fmla="*/ 129545 h 1443742"/>
              <a:gd name="connsiteX109" fmla="*/ 3017343 w 3017343"/>
              <a:gd name="connsiteY109" fmla="*/ 132057 h 1443742"/>
              <a:gd name="connsiteX110" fmla="*/ 3017343 w 3017343"/>
              <a:gd name="connsiteY110" fmla="*/ 133962 h 1443742"/>
              <a:gd name="connsiteX111" fmla="*/ 3017343 w 3017343"/>
              <a:gd name="connsiteY111" fmla="*/ 136802 h 1443742"/>
              <a:gd name="connsiteX112" fmla="*/ 3017343 w 3017343"/>
              <a:gd name="connsiteY112" fmla="*/ 137789 h 1443742"/>
              <a:gd name="connsiteX113" fmla="*/ 3017343 w 3017343"/>
              <a:gd name="connsiteY113" fmla="*/ 140461 h 1443742"/>
              <a:gd name="connsiteX114" fmla="*/ 3017343 w 3017343"/>
              <a:gd name="connsiteY114" fmla="*/ 140511 h 1443742"/>
              <a:gd name="connsiteX115" fmla="*/ 3017343 w 3017343"/>
              <a:gd name="connsiteY115" fmla="*/ 144878 h 1443742"/>
              <a:gd name="connsiteX116" fmla="*/ 3017343 w 3017343"/>
              <a:gd name="connsiteY116" fmla="*/ 144928 h 1443742"/>
              <a:gd name="connsiteX117" fmla="*/ 3017343 w 3017343"/>
              <a:gd name="connsiteY117" fmla="*/ 145046 h 1443742"/>
              <a:gd name="connsiteX118" fmla="*/ 3017343 w 3017343"/>
              <a:gd name="connsiteY118" fmla="*/ 145708 h 1443742"/>
              <a:gd name="connsiteX119" fmla="*/ 3017343 w 3017343"/>
              <a:gd name="connsiteY119" fmla="*/ 147718 h 1443742"/>
              <a:gd name="connsiteX120" fmla="*/ 3017343 w 3017343"/>
              <a:gd name="connsiteY120" fmla="*/ 147768 h 1443742"/>
              <a:gd name="connsiteX121" fmla="*/ 3017343 w 3017343"/>
              <a:gd name="connsiteY121" fmla="*/ 148548 h 1443742"/>
              <a:gd name="connsiteX122" fmla="*/ 3017343 w 3017343"/>
              <a:gd name="connsiteY122" fmla="*/ 151910 h 1443742"/>
              <a:gd name="connsiteX123" fmla="*/ 3017343 w 3017343"/>
              <a:gd name="connsiteY123" fmla="*/ 152136 h 1443742"/>
              <a:gd name="connsiteX124" fmla="*/ 3017343 w 3017343"/>
              <a:gd name="connsiteY124" fmla="*/ 152965 h 1443742"/>
              <a:gd name="connsiteX125" fmla="*/ 3017343 w 3017343"/>
              <a:gd name="connsiteY125" fmla="*/ 154582 h 1443742"/>
              <a:gd name="connsiteX126" fmla="*/ 3017343 w 3017343"/>
              <a:gd name="connsiteY126" fmla="*/ 154632 h 1443742"/>
              <a:gd name="connsiteX127" fmla="*/ 3017343 w 3017343"/>
              <a:gd name="connsiteY127" fmla="*/ 155412 h 1443742"/>
              <a:gd name="connsiteX128" fmla="*/ 3017343 w 3017343"/>
              <a:gd name="connsiteY128" fmla="*/ 159829 h 1443742"/>
              <a:gd name="connsiteX129" fmla="*/ 3017343 w 3017343"/>
              <a:gd name="connsiteY129" fmla="*/ 161625 h 1443742"/>
              <a:gd name="connsiteX130" fmla="*/ 3017343 w 3017343"/>
              <a:gd name="connsiteY130" fmla="*/ 162669 h 1443742"/>
              <a:gd name="connsiteX131" fmla="*/ 3017343 w 3017343"/>
              <a:gd name="connsiteY131" fmla="*/ 162826 h 1443742"/>
              <a:gd name="connsiteX132" fmla="*/ 3017343 w 3017343"/>
              <a:gd name="connsiteY132" fmla="*/ 162876 h 1443742"/>
              <a:gd name="connsiteX133" fmla="*/ 3017343 w 3017343"/>
              <a:gd name="connsiteY133" fmla="*/ 165548 h 1443742"/>
              <a:gd name="connsiteX134" fmla="*/ 3017343 w 3017343"/>
              <a:gd name="connsiteY134" fmla="*/ 166328 h 1443742"/>
              <a:gd name="connsiteX135" fmla="*/ 3017343 w 3017343"/>
              <a:gd name="connsiteY135" fmla="*/ 166378 h 1443742"/>
              <a:gd name="connsiteX136" fmla="*/ 3017343 w 3017343"/>
              <a:gd name="connsiteY136" fmla="*/ 170745 h 1443742"/>
              <a:gd name="connsiteX137" fmla="*/ 3017343 w 3017343"/>
              <a:gd name="connsiteY137" fmla="*/ 170795 h 1443742"/>
              <a:gd name="connsiteX138" fmla="*/ 3017343 w 3017343"/>
              <a:gd name="connsiteY138" fmla="*/ 173585 h 1443742"/>
              <a:gd name="connsiteX139" fmla="*/ 3017343 w 3017343"/>
              <a:gd name="connsiteY139" fmla="*/ 173635 h 1443742"/>
              <a:gd name="connsiteX140" fmla="*/ 3017343 w 3017343"/>
              <a:gd name="connsiteY140" fmla="*/ 178340 h 1443742"/>
              <a:gd name="connsiteX141" fmla="*/ 3017343 w 3017343"/>
              <a:gd name="connsiteY141" fmla="*/ 180449 h 1443742"/>
              <a:gd name="connsiteX142" fmla="*/ 3017343 w 3017343"/>
              <a:gd name="connsiteY142" fmla="*/ 180499 h 1443742"/>
              <a:gd name="connsiteX143" fmla="*/ 3017343 w 3017343"/>
              <a:gd name="connsiteY143" fmla="*/ 185204 h 1443742"/>
              <a:gd name="connsiteX144" fmla="*/ 3017343 w 3017343"/>
              <a:gd name="connsiteY144" fmla="*/ 185401 h 1443742"/>
              <a:gd name="connsiteX145" fmla="*/ 3017343 w 3017343"/>
              <a:gd name="connsiteY145" fmla="*/ 188903 h 1443742"/>
              <a:gd name="connsiteX146" fmla="*/ 3017343 w 3017343"/>
              <a:gd name="connsiteY146" fmla="*/ 191415 h 1443742"/>
              <a:gd name="connsiteX147" fmla="*/ 3017343 w 3017343"/>
              <a:gd name="connsiteY147" fmla="*/ 192461 h 1443742"/>
              <a:gd name="connsiteX148" fmla="*/ 3017343 w 3017343"/>
              <a:gd name="connsiteY148" fmla="*/ 193320 h 1443742"/>
              <a:gd name="connsiteX149" fmla="*/ 3017343 w 3017343"/>
              <a:gd name="connsiteY149" fmla="*/ 196120 h 1443742"/>
              <a:gd name="connsiteX150" fmla="*/ 3017343 w 3017343"/>
              <a:gd name="connsiteY150" fmla="*/ 196160 h 1443742"/>
              <a:gd name="connsiteX151" fmla="*/ 3017343 w 3017343"/>
              <a:gd name="connsiteY151" fmla="*/ 196170 h 1443742"/>
              <a:gd name="connsiteX152" fmla="*/ 3017343 w 3017343"/>
              <a:gd name="connsiteY152" fmla="*/ 203024 h 1443742"/>
              <a:gd name="connsiteX153" fmla="*/ 3017343 w 3017343"/>
              <a:gd name="connsiteY153" fmla="*/ 203377 h 1443742"/>
              <a:gd name="connsiteX154" fmla="*/ 3017343 w 3017343"/>
              <a:gd name="connsiteY154" fmla="*/ 203427 h 1443742"/>
              <a:gd name="connsiteX155" fmla="*/ 3017343 w 3017343"/>
              <a:gd name="connsiteY155" fmla="*/ 210241 h 1443742"/>
              <a:gd name="connsiteX156" fmla="*/ 3017343 w 3017343"/>
              <a:gd name="connsiteY156" fmla="*/ 210291 h 1443742"/>
              <a:gd name="connsiteX157" fmla="*/ 3017343 w 3017343"/>
              <a:gd name="connsiteY157" fmla="*/ 211268 h 1443742"/>
              <a:gd name="connsiteX158" fmla="*/ 3017343 w 3017343"/>
              <a:gd name="connsiteY158" fmla="*/ 213940 h 1443742"/>
              <a:gd name="connsiteX159" fmla="*/ 3017343 w 3017343"/>
              <a:gd name="connsiteY159" fmla="*/ 213990 h 1443742"/>
              <a:gd name="connsiteX160" fmla="*/ 3017343 w 3017343"/>
              <a:gd name="connsiteY160" fmla="*/ 218695 h 1443742"/>
              <a:gd name="connsiteX161" fmla="*/ 3017343 w 3017343"/>
              <a:gd name="connsiteY161" fmla="*/ 221207 h 1443742"/>
              <a:gd name="connsiteX162" fmla="*/ 3017343 w 3017343"/>
              <a:gd name="connsiteY162" fmla="*/ 225952 h 1443742"/>
              <a:gd name="connsiteX163" fmla="*/ 3017343 w 3017343"/>
              <a:gd name="connsiteY163" fmla="*/ 232816 h 1443742"/>
              <a:gd name="connsiteX164" fmla="*/ 3017343 w 3017343"/>
              <a:gd name="connsiteY164" fmla="*/ 236643 h 1443742"/>
              <a:gd name="connsiteX165" fmla="*/ 3017343 w 3017343"/>
              <a:gd name="connsiteY165" fmla="*/ 237472 h 1443742"/>
              <a:gd name="connsiteX166" fmla="*/ 3017343 w 3017343"/>
              <a:gd name="connsiteY166" fmla="*/ 241060 h 1443742"/>
              <a:gd name="connsiteX167" fmla="*/ 3017343 w 3017343"/>
              <a:gd name="connsiteY167" fmla="*/ 243732 h 1443742"/>
              <a:gd name="connsiteX168" fmla="*/ 3017343 w 3017343"/>
              <a:gd name="connsiteY168" fmla="*/ 243782 h 1443742"/>
              <a:gd name="connsiteX169" fmla="*/ 3017343 w 3017343"/>
              <a:gd name="connsiteY169" fmla="*/ 243900 h 1443742"/>
              <a:gd name="connsiteX170" fmla="*/ 3017343 w 3017343"/>
              <a:gd name="connsiteY170" fmla="*/ 244336 h 1443742"/>
              <a:gd name="connsiteX171" fmla="*/ 3017343 w 3017343"/>
              <a:gd name="connsiteY171" fmla="*/ 244562 h 1443742"/>
              <a:gd name="connsiteX172" fmla="*/ 3017343 w 3017343"/>
              <a:gd name="connsiteY172" fmla="*/ 250764 h 1443742"/>
              <a:gd name="connsiteX173" fmla="*/ 3017343 w 3017343"/>
              <a:gd name="connsiteY173" fmla="*/ 251593 h 1443742"/>
              <a:gd name="connsiteX174" fmla="*/ 3017343 w 3017343"/>
              <a:gd name="connsiteY174" fmla="*/ 251819 h 1443742"/>
              <a:gd name="connsiteX175" fmla="*/ 3017343 w 3017343"/>
              <a:gd name="connsiteY175" fmla="*/ 255252 h 1443742"/>
              <a:gd name="connsiteX176" fmla="*/ 3017343 w 3017343"/>
              <a:gd name="connsiteY176" fmla="*/ 255302 h 1443742"/>
              <a:gd name="connsiteX177" fmla="*/ 3017343 w 3017343"/>
              <a:gd name="connsiteY177" fmla="*/ 258683 h 1443742"/>
              <a:gd name="connsiteX178" fmla="*/ 3017343 w 3017343"/>
              <a:gd name="connsiteY178" fmla="*/ 261680 h 1443742"/>
              <a:gd name="connsiteX179" fmla="*/ 3017343 w 3017343"/>
              <a:gd name="connsiteY179" fmla="*/ 261730 h 1443742"/>
              <a:gd name="connsiteX180" fmla="*/ 3017343 w 3017343"/>
              <a:gd name="connsiteY180" fmla="*/ 262509 h 1443742"/>
              <a:gd name="connsiteX181" fmla="*/ 3017343 w 3017343"/>
              <a:gd name="connsiteY181" fmla="*/ 262559 h 1443742"/>
              <a:gd name="connsiteX182" fmla="*/ 3017343 w 3017343"/>
              <a:gd name="connsiteY182" fmla="*/ 269373 h 1443742"/>
              <a:gd name="connsiteX183" fmla="*/ 3017343 w 3017343"/>
              <a:gd name="connsiteY183" fmla="*/ 269423 h 1443742"/>
              <a:gd name="connsiteX184" fmla="*/ 3017343 w 3017343"/>
              <a:gd name="connsiteY184" fmla="*/ 269599 h 1443742"/>
              <a:gd name="connsiteX185" fmla="*/ 3017343 w 3017343"/>
              <a:gd name="connsiteY185" fmla="*/ 269649 h 1443742"/>
              <a:gd name="connsiteX186" fmla="*/ 3017343 w 3017343"/>
              <a:gd name="connsiteY186" fmla="*/ 277827 h 1443742"/>
              <a:gd name="connsiteX187" fmla="*/ 3017343 w 3017343"/>
              <a:gd name="connsiteY187" fmla="*/ 280339 h 1443742"/>
              <a:gd name="connsiteX188" fmla="*/ 3017343 w 3017343"/>
              <a:gd name="connsiteY188" fmla="*/ 283989 h 1443742"/>
              <a:gd name="connsiteX189" fmla="*/ 3017343 w 3017343"/>
              <a:gd name="connsiteY189" fmla="*/ 284255 h 1443742"/>
              <a:gd name="connsiteX190" fmla="*/ 3017343 w 3017343"/>
              <a:gd name="connsiteY190" fmla="*/ 284370 h 1443742"/>
              <a:gd name="connsiteX191" fmla="*/ 3017343 w 3017343"/>
              <a:gd name="connsiteY191" fmla="*/ 285084 h 1443742"/>
              <a:gd name="connsiteX192" fmla="*/ 3017343 w 3017343"/>
              <a:gd name="connsiteY192" fmla="*/ 285199 h 1443742"/>
              <a:gd name="connsiteX193" fmla="*/ 3017343 w 3017343"/>
              <a:gd name="connsiteY193" fmla="*/ 286275 h 1443742"/>
              <a:gd name="connsiteX194" fmla="*/ 3017343 w 3017343"/>
              <a:gd name="connsiteY194" fmla="*/ 287536 h 1443742"/>
              <a:gd name="connsiteX195" fmla="*/ 3017343 w 3017343"/>
              <a:gd name="connsiteY195" fmla="*/ 287586 h 1443742"/>
              <a:gd name="connsiteX196" fmla="*/ 3017343 w 3017343"/>
              <a:gd name="connsiteY196" fmla="*/ 288580 h 1443742"/>
              <a:gd name="connsiteX197" fmla="*/ 3017343 w 3017343"/>
              <a:gd name="connsiteY197" fmla="*/ 288630 h 1443742"/>
              <a:gd name="connsiteX198" fmla="*/ 3017343 w 3017343"/>
              <a:gd name="connsiteY198" fmla="*/ 288787 h 1443742"/>
              <a:gd name="connsiteX199" fmla="*/ 3017343 w 3017343"/>
              <a:gd name="connsiteY199" fmla="*/ 289115 h 1443742"/>
              <a:gd name="connsiteX200" fmla="*/ 3017343 w 3017343"/>
              <a:gd name="connsiteY200" fmla="*/ 291627 h 1443742"/>
              <a:gd name="connsiteX201" fmla="*/ 3017343 w 3017343"/>
              <a:gd name="connsiteY201" fmla="*/ 291948 h 1443742"/>
              <a:gd name="connsiteX202" fmla="*/ 3017343 w 3017343"/>
              <a:gd name="connsiteY202" fmla="*/ 292063 h 1443742"/>
              <a:gd name="connsiteX203" fmla="*/ 3017343 w 3017343"/>
              <a:gd name="connsiteY203" fmla="*/ 292174 h 1443742"/>
              <a:gd name="connsiteX204" fmla="*/ 3017343 w 3017343"/>
              <a:gd name="connsiteY204" fmla="*/ 292289 h 1443742"/>
              <a:gd name="connsiteX205" fmla="*/ 3017343 w 3017343"/>
              <a:gd name="connsiteY205" fmla="*/ 293532 h 1443742"/>
              <a:gd name="connsiteX206" fmla="*/ 3017343 w 3017343"/>
              <a:gd name="connsiteY206" fmla="*/ 295979 h 1443742"/>
              <a:gd name="connsiteX207" fmla="*/ 3017343 w 3017343"/>
              <a:gd name="connsiteY207" fmla="*/ 296808 h 1443742"/>
              <a:gd name="connsiteX208" fmla="*/ 3017343 w 3017343"/>
              <a:gd name="connsiteY208" fmla="*/ 297034 h 1443742"/>
              <a:gd name="connsiteX209" fmla="*/ 3017343 w 3017343"/>
              <a:gd name="connsiteY209" fmla="*/ 298491 h 1443742"/>
              <a:gd name="connsiteX210" fmla="*/ 3017343 w 3017343"/>
              <a:gd name="connsiteY210" fmla="*/ 299320 h 1443742"/>
              <a:gd name="connsiteX211" fmla="*/ 3017343 w 3017343"/>
              <a:gd name="connsiteY211" fmla="*/ 299546 h 1443742"/>
              <a:gd name="connsiteX212" fmla="*/ 3017343 w 3017343"/>
              <a:gd name="connsiteY212" fmla="*/ 300396 h 1443742"/>
              <a:gd name="connsiteX213" fmla="*/ 3017343 w 3017343"/>
              <a:gd name="connsiteY213" fmla="*/ 302864 h 1443742"/>
              <a:gd name="connsiteX214" fmla="*/ 3017343 w 3017343"/>
              <a:gd name="connsiteY214" fmla="*/ 302914 h 1443742"/>
              <a:gd name="connsiteX215" fmla="*/ 3017343 w 3017343"/>
              <a:gd name="connsiteY215" fmla="*/ 303236 h 1443742"/>
              <a:gd name="connsiteX216" fmla="*/ 3017343 w 3017343"/>
              <a:gd name="connsiteY216" fmla="*/ 303694 h 1443742"/>
              <a:gd name="connsiteX217" fmla="*/ 3017343 w 3017343"/>
              <a:gd name="connsiteY217" fmla="*/ 303898 h 1443742"/>
              <a:gd name="connsiteX218" fmla="*/ 3017343 w 3017343"/>
              <a:gd name="connsiteY218" fmla="*/ 306410 h 1443742"/>
              <a:gd name="connsiteX219" fmla="*/ 3017343 w 3017343"/>
              <a:gd name="connsiteY219" fmla="*/ 306895 h 1443742"/>
              <a:gd name="connsiteX220" fmla="*/ 3017343 w 3017343"/>
              <a:gd name="connsiteY220" fmla="*/ 306945 h 1443742"/>
              <a:gd name="connsiteX221" fmla="*/ 3017343 w 3017343"/>
              <a:gd name="connsiteY221" fmla="*/ 307724 h 1443742"/>
              <a:gd name="connsiteX222" fmla="*/ 3017343 w 3017343"/>
              <a:gd name="connsiteY222" fmla="*/ 307774 h 1443742"/>
              <a:gd name="connsiteX223" fmla="*/ 3017343 w 3017343"/>
              <a:gd name="connsiteY223" fmla="*/ 310111 h 1443742"/>
              <a:gd name="connsiteX224" fmla="*/ 3017343 w 3017343"/>
              <a:gd name="connsiteY224" fmla="*/ 310122 h 1443742"/>
              <a:gd name="connsiteX225" fmla="*/ 3017343 w 3017343"/>
              <a:gd name="connsiteY225" fmla="*/ 310951 h 1443742"/>
              <a:gd name="connsiteX226" fmla="*/ 3017343 w 3017343"/>
              <a:gd name="connsiteY226" fmla="*/ 311155 h 1443742"/>
              <a:gd name="connsiteX227" fmla="*/ 3017343 w 3017343"/>
              <a:gd name="connsiteY227" fmla="*/ 311312 h 1443742"/>
              <a:gd name="connsiteX228" fmla="*/ 3017343 w 3017343"/>
              <a:gd name="connsiteY228" fmla="*/ 311362 h 1443742"/>
              <a:gd name="connsiteX229" fmla="*/ 3017343 w 3017343"/>
              <a:gd name="connsiteY229" fmla="*/ 312142 h 1443742"/>
              <a:gd name="connsiteX230" fmla="*/ 3017343 w 3017343"/>
              <a:gd name="connsiteY230" fmla="*/ 314152 h 1443742"/>
              <a:gd name="connsiteX231" fmla="*/ 3017343 w 3017343"/>
              <a:gd name="connsiteY231" fmla="*/ 314202 h 1443742"/>
              <a:gd name="connsiteX232" fmla="*/ 3017343 w 3017343"/>
              <a:gd name="connsiteY232" fmla="*/ 314588 h 1443742"/>
              <a:gd name="connsiteX233" fmla="*/ 3017343 w 3017343"/>
              <a:gd name="connsiteY233" fmla="*/ 314638 h 1443742"/>
              <a:gd name="connsiteX234" fmla="*/ 3017343 w 3017343"/>
              <a:gd name="connsiteY234" fmla="*/ 314814 h 1443742"/>
              <a:gd name="connsiteX235" fmla="*/ 3017343 w 3017343"/>
              <a:gd name="connsiteY235" fmla="*/ 314864 h 1443742"/>
              <a:gd name="connsiteX236" fmla="*/ 3017343 w 3017343"/>
              <a:gd name="connsiteY236" fmla="*/ 314982 h 1443742"/>
              <a:gd name="connsiteX237" fmla="*/ 3017343 w 3017343"/>
              <a:gd name="connsiteY237" fmla="*/ 317815 h 1443742"/>
              <a:gd name="connsiteX238" fmla="*/ 3017343 w 3017343"/>
              <a:gd name="connsiteY238" fmla="*/ 319399 h 1443742"/>
              <a:gd name="connsiteX239" fmla="*/ 3017343 w 3017343"/>
              <a:gd name="connsiteY239" fmla="*/ 321016 h 1443742"/>
              <a:gd name="connsiteX240" fmla="*/ 3017343 w 3017343"/>
              <a:gd name="connsiteY240" fmla="*/ 321066 h 1443742"/>
              <a:gd name="connsiteX241" fmla="*/ 3017343 w 3017343"/>
              <a:gd name="connsiteY241" fmla="*/ 321631 h 1443742"/>
              <a:gd name="connsiteX242" fmla="*/ 3017343 w 3017343"/>
              <a:gd name="connsiteY242" fmla="*/ 321845 h 1443742"/>
              <a:gd name="connsiteX243" fmla="*/ 3017343 w 3017343"/>
              <a:gd name="connsiteY243" fmla="*/ 321846 h 1443742"/>
              <a:gd name="connsiteX244" fmla="*/ 3017343 w 3017343"/>
              <a:gd name="connsiteY244" fmla="*/ 321895 h 1443742"/>
              <a:gd name="connsiteX245" fmla="*/ 3017343 w 3017343"/>
              <a:gd name="connsiteY245" fmla="*/ 322071 h 1443742"/>
              <a:gd name="connsiteX246" fmla="*/ 3017343 w 3017343"/>
              <a:gd name="connsiteY246" fmla="*/ 322121 h 1443742"/>
              <a:gd name="connsiteX247" fmla="*/ 3017343 w 3017343"/>
              <a:gd name="connsiteY247" fmla="*/ 322675 h 1443742"/>
              <a:gd name="connsiteX248" fmla="*/ 3017343 w 3017343"/>
              <a:gd name="connsiteY248" fmla="*/ 325554 h 1443742"/>
              <a:gd name="connsiteX249" fmla="*/ 3017343 w 3017343"/>
              <a:gd name="connsiteY249" fmla="*/ 326263 h 1443742"/>
              <a:gd name="connsiteX250" fmla="*/ 3017343 w 3017343"/>
              <a:gd name="connsiteY250" fmla="*/ 328731 h 1443742"/>
              <a:gd name="connsiteX251" fmla="*/ 3017343 w 3017343"/>
              <a:gd name="connsiteY251" fmla="*/ 328781 h 1443742"/>
              <a:gd name="connsiteX252" fmla="*/ 3017343 w 3017343"/>
              <a:gd name="connsiteY252" fmla="*/ 328888 h 1443742"/>
              <a:gd name="connsiteX253" fmla="*/ 3017343 w 3017343"/>
              <a:gd name="connsiteY253" fmla="*/ 328935 h 1443742"/>
              <a:gd name="connsiteX254" fmla="*/ 3017343 w 3017343"/>
              <a:gd name="connsiteY254" fmla="*/ 328985 h 1443742"/>
              <a:gd name="connsiteX255" fmla="*/ 3017343 w 3017343"/>
              <a:gd name="connsiteY255" fmla="*/ 329103 h 1443742"/>
              <a:gd name="connsiteX256" fmla="*/ 3017343 w 3017343"/>
              <a:gd name="connsiteY256" fmla="*/ 331982 h 1443742"/>
              <a:gd name="connsiteX257" fmla="*/ 3017343 w 3017343"/>
              <a:gd name="connsiteY257" fmla="*/ 332762 h 1443742"/>
              <a:gd name="connsiteX258" fmla="*/ 3017343 w 3017343"/>
              <a:gd name="connsiteY258" fmla="*/ 332811 h 1443742"/>
              <a:gd name="connsiteX259" fmla="*/ 3017343 w 3017343"/>
              <a:gd name="connsiteY259" fmla="*/ 332812 h 1443742"/>
              <a:gd name="connsiteX260" fmla="*/ 3017343 w 3017343"/>
              <a:gd name="connsiteY260" fmla="*/ 333486 h 1443742"/>
              <a:gd name="connsiteX261" fmla="*/ 3017343 w 3017343"/>
              <a:gd name="connsiteY261" fmla="*/ 333591 h 1443742"/>
              <a:gd name="connsiteX262" fmla="*/ 3017343 w 3017343"/>
              <a:gd name="connsiteY262" fmla="*/ 333641 h 1443742"/>
              <a:gd name="connsiteX263" fmla="*/ 3017343 w 3017343"/>
              <a:gd name="connsiteY263" fmla="*/ 335752 h 1443742"/>
              <a:gd name="connsiteX264" fmla="*/ 3017343 w 3017343"/>
              <a:gd name="connsiteY264" fmla="*/ 335978 h 1443742"/>
              <a:gd name="connsiteX265" fmla="*/ 3017343 w 3017343"/>
              <a:gd name="connsiteY265" fmla="*/ 336326 h 1443742"/>
              <a:gd name="connsiteX266" fmla="*/ 3017343 w 3017343"/>
              <a:gd name="connsiteY266" fmla="*/ 337179 h 1443742"/>
              <a:gd name="connsiteX267" fmla="*/ 3017343 w 3017343"/>
              <a:gd name="connsiteY267" fmla="*/ 337229 h 1443742"/>
              <a:gd name="connsiteX268" fmla="*/ 3017343 w 3017343"/>
              <a:gd name="connsiteY268" fmla="*/ 338046 h 1443742"/>
              <a:gd name="connsiteX269" fmla="*/ 3017343 w 3017343"/>
              <a:gd name="connsiteY269" fmla="*/ 339675 h 1443742"/>
              <a:gd name="connsiteX270" fmla="*/ 3017343 w 3017343"/>
              <a:gd name="connsiteY270" fmla="*/ 339901 h 1443742"/>
              <a:gd name="connsiteX271" fmla="*/ 3017343 w 3017343"/>
              <a:gd name="connsiteY271" fmla="*/ 339914 h 1443742"/>
              <a:gd name="connsiteX272" fmla="*/ 3017343 w 3017343"/>
              <a:gd name="connsiteY272" fmla="*/ 340019 h 1443742"/>
              <a:gd name="connsiteX273" fmla="*/ 3017343 w 3017343"/>
              <a:gd name="connsiteY273" fmla="*/ 340069 h 1443742"/>
              <a:gd name="connsiteX274" fmla="*/ 3017343 w 3017343"/>
              <a:gd name="connsiteY274" fmla="*/ 340158 h 1443742"/>
              <a:gd name="connsiteX275" fmla="*/ 3017343 w 3017343"/>
              <a:gd name="connsiteY275" fmla="*/ 340455 h 1443742"/>
              <a:gd name="connsiteX276" fmla="*/ 3017343 w 3017343"/>
              <a:gd name="connsiteY276" fmla="*/ 340505 h 1443742"/>
              <a:gd name="connsiteX277" fmla="*/ 3017343 w 3017343"/>
              <a:gd name="connsiteY277" fmla="*/ 340743 h 1443742"/>
              <a:gd name="connsiteX278" fmla="*/ 3017343 w 3017343"/>
              <a:gd name="connsiteY278" fmla="*/ 343190 h 1443742"/>
              <a:gd name="connsiteX279" fmla="*/ 3017343 w 3017343"/>
              <a:gd name="connsiteY279" fmla="*/ 344774 h 1443742"/>
              <a:gd name="connsiteX280" fmla="*/ 3017343 w 3017343"/>
              <a:gd name="connsiteY280" fmla="*/ 346668 h 1443742"/>
              <a:gd name="connsiteX281" fmla="*/ 3017343 w 3017343"/>
              <a:gd name="connsiteY281" fmla="*/ 346718 h 1443742"/>
              <a:gd name="connsiteX282" fmla="*/ 3017343 w 3017343"/>
              <a:gd name="connsiteY282" fmla="*/ 346883 h 1443742"/>
              <a:gd name="connsiteX283" fmla="*/ 3017343 w 3017343"/>
              <a:gd name="connsiteY283" fmla="*/ 346933 h 1443742"/>
              <a:gd name="connsiteX284" fmla="*/ 3017343 w 3017343"/>
              <a:gd name="connsiteY284" fmla="*/ 347607 h 1443742"/>
              <a:gd name="connsiteX285" fmla="*/ 3017343 w 3017343"/>
              <a:gd name="connsiteY285" fmla="*/ 347712 h 1443742"/>
              <a:gd name="connsiteX286" fmla="*/ 3017343 w 3017343"/>
              <a:gd name="connsiteY286" fmla="*/ 347762 h 1443742"/>
              <a:gd name="connsiteX287" fmla="*/ 3017343 w 3017343"/>
              <a:gd name="connsiteY287" fmla="*/ 350447 h 1443742"/>
              <a:gd name="connsiteX288" fmla="*/ 3017343 w 3017343"/>
              <a:gd name="connsiteY288" fmla="*/ 351306 h 1443742"/>
              <a:gd name="connsiteX289" fmla="*/ 3017343 w 3017343"/>
              <a:gd name="connsiteY289" fmla="*/ 351421 h 1443742"/>
              <a:gd name="connsiteX290" fmla="*/ 3017343 w 3017343"/>
              <a:gd name="connsiteY290" fmla="*/ 351638 h 1443742"/>
              <a:gd name="connsiteX291" fmla="*/ 3017343 w 3017343"/>
              <a:gd name="connsiteY291" fmla="*/ 352467 h 1443742"/>
              <a:gd name="connsiteX292" fmla="*/ 3017343 w 3017343"/>
              <a:gd name="connsiteY292" fmla="*/ 354106 h 1443742"/>
              <a:gd name="connsiteX293" fmla="*/ 3017343 w 3017343"/>
              <a:gd name="connsiteY293" fmla="*/ 354156 h 1443742"/>
              <a:gd name="connsiteX294" fmla="*/ 3017343 w 3017343"/>
              <a:gd name="connsiteY294" fmla="*/ 355337 h 1443742"/>
              <a:gd name="connsiteX295" fmla="*/ 3017343 w 3017343"/>
              <a:gd name="connsiteY295" fmla="*/ 356166 h 1443742"/>
              <a:gd name="connsiteX296" fmla="*/ 3017343 w 3017343"/>
              <a:gd name="connsiteY296" fmla="*/ 357849 h 1443742"/>
              <a:gd name="connsiteX297" fmla="*/ 3017343 w 3017343"/>
              <a:gd name="connsiteY297" fmla="*/ 358523 h 1443742"/>
              <a:gd name="connsiteX298" fmla="*/ 3017343 w 3017343"/>
              <a:gd name="connsiteY298" fmla="*/ 358573 h 1443742"/>
              <a:gd name="connsiteX299" fmla="*/ 3017343 w 3017343"/>
              <a:gd name="connsiteY299" fmla="*/ 358678 h 1443742"/>
              <a:gd name="connsiteX300" fmla="*/ 3017343 w 3017343"/>
              <a:gd name="connsiteY300" fmla="*/ 358895 h 1443742"/>
              <a:gd name="connsiteX301" fmla="*/ 3017343 w 3017343"/>
              <a:gd name="connsiteY301" fmla="*/ 359754 h 1443742"/>
              <a:gd name="connsiteX302" fmla="*/ 3017343 w 3017343"/>
              <a:gd name="connsiteY302" fmla="*/ 361363 h 1443742"/>
              <a:gd name="connsiteX303" fmla="*/ 3017343 w 3017343"/>
              <a:gd name="connsiteY303" fmla="*/ 361413 h 1443742"/>
              <a:gd name="connsiteX304" fmla="*/ 3017343 w 3017343"/>
              <a:gd name="connsiteY304" fmla="*/ 362554 h 1443742"/>
              <a:gd name="connsiteX305" fmla="*/ 3017343 w 3017343"/>
              <a:gd name="connsiteY305" fmla="*/ 362594 h 1443742"/>
              <a:gd name="connsiteX306" fmla="*/ 3017343 w 3017343"/>
              <a:gd name="connsiteY306" fmla="*/ 362604 h 1443742"/>
              <a:gd name="connsiteX307" fmla="*/ 3017343 w 3017343"/>
              <a:gd name="connsiteY307" fmla="*/ 363030 h 1443742"/>
              <a:gd name="connsiteX308" fmla="*/ 3017343 w 3017343"/>
              <a:gd name="connsiteY308" fmla="*/ 363383 h 1443742"/>
              <a:gd name="connsiteX309" fmla="*/ 3017343 w 3017343"/>
              <a:gd name="connsiteY309" fmla="*/ 363433 h 1443742"/>
              <a:gd name="connsiteX310" fmla="*/ 3017343 w 3017343"/>
              <a:gd name="connsiteY310" fmla="*/ 365542 h 1443742"/>
              <a:gd name="connsiteX311" fmla="*/ 3017343 w 3017343"/>
              <a:gd name="connsiteY311" fmla="*/ 368227 h 1443742"/>
              <a:gd name="connsiteX312" fmla="*/ 3017343 w 3017343"/>
              <a:gd name="connsiteY312" fmla="*/ 368277 h 1443742"/>
              <a:gd name="connsiteX313" fmla="*/ 3017343 w 3017343"/>
              <a:gd name="connsiteY313" fmla="*/ 369243 h 1443742"/>
              <a:gd name="connsiteX314" fmla="*/ 3017343 w 3017343"/>
              <a:gd name="connsiteY314" fmla="*/ 369458 h 1443742"/>
              <a:gd name="connsiteX315" fmla="*/ 3017343 w 3017343"/>
              <a:gd name="connsiteY315" fmla="*/ 369811 h 1443742"/>
              <a:gd name="connsiteX316" fmla="*/ 3017343 w 3017343"/>
              <a:gd name="connsiteY316" fmla="*/ 369861 h 1443742"/>
              <a:gd name="connsiteX317" fmla="*/ 3017343 w 3017343"/>
              <a:gd name="connsiteY317" fmla="*/ 370247 h 1443742"/>
              <a:gd name="connsiteX318" fmla="*/ 3017343 w 3017343"/>
              <a:gd name="connsiteY318" fmla="*/ 370287 h 1443742"/>
              <a:gd name="connsiteX319" fmla="*/ 3017343 w 3017343"/>
              <a:gd name="connsiteY319" fmla="*/ 370297 h 1443742"/>
              <a:gd name="connsiteX320" fmla="*/ 3017343 w 3017343"/>
              <a:gd name="connsiteY320" fmla="*/ 373087 h 1443742"/>
              <a:gd name="connsiteX321" fmla="*/ 3017343 w 3017343"/>
              <a:gd name="connsiteY321" fmla="*/ 373137 h 1443742"/>
              <a:gd name="connsiteX322" fmla="*/ 3017343 w 3017343"/>
              <a:gd name="connsiteY322" fmla="*/ 373946 h 1443742"/>
              <a:gd name="connsiteX323" fmla="*/ 3017343 w 3017343"/>
              <a:gd name="connsiteY323" fmla="*/ 373996 h 1443742"/>
              <a:gd name="connsiteX324" fmla="*/ 3017343 w 3017343"/>
              <a:gd name="connsiteY324" fmla="*/ 376675 h 1443742"/>
              <a:gd name="connsiteX325" fmla="*/ 3017343 w 3017343"/>
              <a:gd name="connsiteY325" fmla="*/ 376681 h 1443742"/>
              <a:gd name="connsiteX326" fmla="*/ 3017343 w 3017343"/>
              <a:gd name="connsiteY326" fmla="*/ 376725 h 1443742"/>
              <a:gd name="connsiteX327" fmla="*/ 3017343 w 3017343"/>
              <a:gd name="connsiteY327" fmla="*/ 377504 h 1443742"/>
              <a:gd name="connsiteX328" fmla="*/ 3017343 w 3017343"/>
              <a:gd name="connsiteY328" fmla="*/ 377554 h 1443742"/>
              <a:gd name="connsiteX329" fmla="*/ 3017343 w 3017343"/>
              <a:gd name="connsiteY329" fmla="*/ 379193 h 1443742"/>
              <a:gd name="connsiteX330" fmla="*/ 3017343 w 3017343"/>
              <a:gd name="connsiteY330" fmla="*/ 380374 h 1443742"/>
              <a:gd name="connsiteX331" fmla="*/ 3017343 w 3017343"/>
              <a:gd name="connsiteY331" fmla="*/ 380424 h 1443742"/>
              <a:gd name="connsiteX332" fmla="*/ 3017343 w 3017343"/>
              <a:gd name="connsiteY332" fmla="*/ 381098 h 1443742"/>
              <a:gd name="connsiteX333" fmla="*/ 3017343 w 3017343"/>
              <a:gd name="connsiteY333" fmla="*/ 381203 h 1443742"/>
              <a:gd name="connsiteX334" fmla="*/ 3017343 w 3017343"/>
              <a:gd name="connsiteY334" fmla="*/ 381213 h 1443742"/>
              <a:gd name="connsiteX335" fmla="*/ 3017343 w 3017343"/>
              <a:gd name="connsiteY335" fmla="*/ 381253 h 1443742"/>
              <a:gd name="connsiteX336" fmla="*/ 3017343 w 3017343"/>
              <a:gd name="connsiteY336" fmla="*/ 383938 h 1443742"/>
              <a:gd name="connsiteX337" fmla="*/ 3017343 w 3017343"/>
              <a:gd name="connsiteY337" fmla="*/ 384053 h 1443742"/>
              <a:gd name="connsiteX338" fmla="*/ 3017343 w 3017343"/>
              <a:gd name="connsiteY338" fmla="*/ 385129 h 1443742"/>
              <a:gd name="connsiteX339" fmla="*/ 3017343 w 3017343"/>
              <a:gd name="connsiteY339" fmla="*/ 385958 h 1443742"/>
              <a:gd name="connsiteX340" fmla="*/ 3017343 w 3017343"/>
              <a:gd name="connsiteY340" fmla="*/ 387641 h 1443742"/>
              <a:gd name="connsiteX341" fmla="*/ 3017343 w 3017343"/>
              <a:gd name="connsiteY341" fmla="*/ 388067 h 1443742"/>
              <a:gd name="connsiteX342" fmla="*/ 3017343 w 3017343"/>
              <a:gd name="connsiteY342" fmla="*/ 388117 h 1443742"/>
              <a:gd name="connsiteX343" fmla="*/ 3017343 w 3017343"/>
              <a:gd name="connsiteY343" fmla="*/ 388470 h 1443742"/>
              <a:gd name="connsiteX344" fmla="*/ 3017343 w 3017343"/>
              <a:gd name="connsiteY344" fmla="*/ 390802 h 1443742"/>
              <a:gd name="connsiteX345" fmla="*/ 3017343 w 3017343"/>
              <a:gd name="connsiteY345" fmla="*/ 390917 h 1443742"/>
              <a:gd name="connsiteX346" fmla="*/ 3017343 w 3017343"/>
              <a:gd name="connsiteY346" fmla="*/ 392386 h 1443742"/>
              <a:gd name="connsiteX347" fmla="*/ 3017343 w 3017343"/>
              <a:gd name="connsiteY347" fmla="*/ 392822 h 1443742"/>
              <a:gd name="connsiteX348" fmla="*/ 3017343 w 3017343"/>
              <a:gd name="connsiteY348" fmla="*/ 395110 h 1443742"/>
              <a:gd name="connsiteX349" fmla="*/ 3017343 w 3017343"/>
              <a:gd name="connsiteY349" fmla="*/ 395334 h 1443742"/>
              <a:gd name="connsiteX350" fmla="*/ 3017343 w 3017343"/>
              <a:gd name="connsiteY350" fmla="*/ 395662 h 1443742"/>
              <a:gd name="connsiteX351" fmla="*/ 3017343 w 3017343"/>
              <a:gd name="connsiteY351" fmla="*/ 398174 h 1443742"/>
              <a:gd name="connsiteX352" fmla="*/ 3017343 w 3017343"/>
              <a:gd name="connsiteY352" fmla="*/ 399033 h 1443742"/>
              <a:gd name="connsiteX353" fmla="*/ 3017343 w 3017343"/>
              <a:gd name="connsiteY353" fmla="*/ 399046 h 1443742"/>
              <a:gd name="connsiteX354" fmla="*/ 3017343 w 3017343"/>
              <a:gd name="connsiteY354" fmla="*/ 399250 h 1443742"/>
              <a:gd name="connsiteX355" fmla="*/ 3017343 w 3017343"/>
              <a:gd name="connsiteY355" fmla="*/ 400079 h 1443742"/>
              <a:gd name="connsiteX356" fmla="*/ 3017343 w 3017343"/>
              <a:gd name="connsiteY356" fmla="*/ 401718 h 1443742"/>
              <a:gd name="connsiteX357" fmla="*/ 3017343 w 3017343"/>
              <a:gd name="connsiteY357" fmla="*/ 401768 h 1443742"/>
              <a:gd name="connsiteX358" fmla="*/ 3017343 w 3017343"/>
              <a:gd name="connsiteY358" fmla="*/ 402548 h 1443742"/>
              <a:gd name="connsiteX359" fmla="*/ 3017343 w 3017343"/>
              <a:gd name="connsiteY359" fmla="*/ 403738 h 1443742"/>
              <a:gd name="connsiteX360" fmla="*/ 3017343 w 3017343"/>
              <a:gd name="connsiteY360" fmla="*/ 403788 h 1443742"/>
              <a:gd name="connsiteX361" fmla="*/ 3017343 w 3017343"/>
              <a:gd name="connsiteY361" fmla="*/ 403906 h 1443742"/>
              <a:gd name="connsiteX362" fmla="*/ 3017343 w 3017343"/>
              <a:gd name="connsiteY362" fmla="*/ 406578 h 1443742"/>
              <a:gd name="connsiteX363" fmla="*/ 3017343 w 3017343"/>
              <a:gd name="connsiteY363" fmla="*/ 406628 h 1443742"/>
              <a:gd name="connsiteX364" fmla="*/ 3017343 w 3017343"/>
              <a:gd name="connsiteY364" fmla="*/ 406965 h 1443742"/>
              <a:gd name="connsiteX365" fmla="*/ 3017343 w 3017343"/>
              <a:gd name="connsiteY365" fmla="*/ 409805 h 1443742"/>
              <a:gd name="connsiteX366" fmla="*/ 3017343 w 3017343"/>
              <a:gd name="connsiteY366" fmla="*/ 410166 h 1443742"/>
              <a:gd name="connsiteX367" fmla="*/ 3017343 w 3017343"/>
              <a:gd name="connsiteY367" fmla="*/ 410216 h 1443742"/>
              <a:gd name="connsiteX368" fmla="*/ 3017343 w 3017343"/>
              <a:gd name="connsiteY368" fmla="*/ 410770 h 1443742"/>
              <a:gd name="connsiteX369" fmla="*/ 3017343 w 3017343"/>
              <a:gd name="connsiteY369" fmla="*/ 410995 h 1443742"/>
              <a:gd name="connsiteX370" fmla="*/ 3017343 w 3017343"/>
              <a:gd name="connsiteY370" fmla="*/ 410996 h 1443742"/>
              <a:gd name="connsiteX371" fmla="*/ 3017343 w 3017343"/>
              <a:gd name="connsiteY371" fmla="*/ 411045 h 1443742"/>
              <a:gd name="connsiteX372" fmla="*/ 3017343 w 3017343"/>
              <a:gd name="connsiteY372" fmla="*/ 411825 h 1443742"/>
              <a:gd name="connsiteX373" fmla="*/ 3017343 w 3017343"/>
              <a:gd name="connsiteY373" fmla="*/ 413442 h 1443742"/>
              <a:gd name="connsiteX374" fmla="*/ 3017343 w 3017343"/>
              <a:gd name="connsiteY374" fmla="*/ 413492 h 1443742"/>
              <a:gd name="connsiteX375" fmla="*/ 3017343 w 3017343"/>
              <a:gd name="connsiteY375" fmla="*/ 416669 h 1443742"/>
              <a:gd name="connsiteX376" fmla="*/ 3017343 w 3017343"/>
              <a:gd name="connsiteY376" fmla="*/ 417859 h 1443742"/>
              <a:gd name="connsiteX377" fmla="*/ 3017343 w 3017343"/>
              <a:gd name="connsiteY377" fmla="*/ 417909 h 1443742"/>
              <a:gd name="connsiteX378" fmla="*/ 3017343 w 3017343"/>
              <a:gd name="connsiteY378" fmla="*/ 418027 h 1443742"/>
              <a:gd name="connsiteX379" fmla="*/ 3017343 w 3017343"/>
              <a:gd name="connsiteY379" fmla="*/ 418253 h 1443742"/>
              <a:gd name="connsiteX380" fmla="*/ 3017343 w 3017343"/>
              <a:gd name="connsiteY380" fmla="*/ 418689 h 1443742"/>
              <a:gd name="connsiteX381" fmla="*/ 3017343 w 3017343"/>
              <a:gd name="connsiteY381" fmla="*/ 420485 h 1443742"/>
              <a:gd name="connsiteX382" fmla="*/ 3017343 w 3017343"/>
              <a:gd name="connsiteY382" fmla="*/ 420699 h 1443742"/>
              <a:gd name="connsiteX383" fmla="*/ 3017343 w 3017343"/>
              <a:gd name="connsiteY383" fmla="*/ 420749 h 1443742"/>
              <a:gd name="connsiteX384" fmla="*/ 3017343 w 3017343"/>
              <a:gd name="connsiteY384" fmla="*/ 421529 h 1443742"/>
              <a:gd name="connsiteX385" fmla="*/ 3017343 w 3017343"/>
              <a:gd name="connsiteY385" fmla="*/ 421686 h 1443742"/>
              <a:gd name="connsiteX386" fmla="*/ 3017343 w 3017343"/>
              <a:gd name="connsiteY386" fmla="*/ 421736 h 1443742"/>
              <a:gd name="connsiteX387" fmla="*/ 3017343 w 3017343"/>
              <a:gd name="connsiteY387" fmla="*/ 424408 h 1443742"/>
              <a:gd name="connsiteX388" fmla="*/ 3017343 w 3017343"/>
              <a:gd name="connsiteY388" fmla="*/ 424902 h 1443742"/>
              <a:gd name="connsiteX389" fmla="*/ 3017343 w 3017343"/>
              <a:gd name="connsiteY389" fmla="*/ 425117 h 1443742"/>
              <a:gd name="connsiteX390" fmla="*/ 3017343 w 3017343"/>
              <a:gd name="connsiteY390" fmla="*/ 425946 h 1443742"/>
              <a:gd name="connsiteX391" fmla="*/ 3017343 w 3017343"/>
              <a:gd name="connsiteY391" fmla="*/ 427585 h 1443742"/>
              <a:gd name="connsiteX392" fmla="*/ 3017343 w 3017343"/>
              <a:gd name="connsiteY392" fmla="*/ 427635 h 1443742"/>
              <a:gd name="connsiteX393" fmla="*/ 3017343 w 3017343"/>
              <a:gd name="connsiteY393" fmla="*/ 427742 h 1443742"/>
              <a:gd name="connsiteX394" fmla="*/ 3017343 w 3017343"/>
              <a:gd name="connsiteY394" fmla="*/ 428825 h 1443742"/>
              <a:gd name="connsiteX395" fmla="*/ 3017343 w 3017343"/>
              <a:gd name="connsiteY395" fmla="*/ 428943 h 1443742"/>
              <a:gd name="connsiteX396" fmla="*/ 3017343 w 3017343"/>
              <a:gd name="connsiteY396" fmla="*/ 428993 h 1443742"/>
              <a:gd name="connsiteX397" fmla="*/ 3017343 w 3017343"/>
              <a:gd name="connsiteY397" fmla="*/ 429605 h 1443742"/>
              <a:gd name="connsiteX398" fmla="*/ 3017343 w 3017343"/>
              <a:gd name="connsiteY398" fmla="*/ 429655 h 1443742"/>
              <a:gd name="connsiteX399" fmla="*/ 3017343 w 3017343"/>
              <a:gd name="connsiteY399" fmla="*/ 431665 h 1443742"/>
              <a:gd name="connsiteX400" fmla="*/ 3017343 w 3017343"/>
              <a:gd name="connsiteY400" fmla="*/ 432340 h 1443742"/>
              <a:gd name="connsiteX401" fmla="*/ 3017343 w 3017343"/>
              <a:gd name="connsiteY401" fmla="*/ 432445 h 1443742"/>
              <a:gd name="connsiteX402" fmla="*/ 3017343 w 3017343"/>
              <a:gd name="connsiteY402" fmla="*/ 432495 h 1443742"/>
              <a:gd name="connsiteX403" fmla="*/ 3017343 w 3017343"/>
              <a:gd name="connsiteY403" fmla="*/ 434606 h 1443742"/>
              <a:gd name="connsiteX404" fmla="*/ 3017343 w 3017343"/>
              <a:gd name="connsiteY404" fmla="*/ 435807 h 1443742"/>
              <a:gd name="connsiteX405" fmla="*/ 3017343 w 3017343"/>
              <a:gd name="connsiteY405" fmla="*/ 435857 h 1443742"/>
              <a:gd name="connsiteX406" fmla="*/ 3017343 w 3017343"/>
              <a:gd name="connsiteY406" fmla="*/ 436033 h 1443742"/>
              <a:gd name="connsiteX407" fmla="*/ 3017343 w 3017343"/>
              <a:gd name="connsiteY407" fmla="*/ 436083 h 1443742"/>
              <a:gd name="connsiteX408" fmla="*/ 3017343 w 3017343"/>
              <a:gd name="connsiteY408" fmla="*/ 436862 h 1443742"/>
              <a:gd name="connsiteX409" fmla="*/ 3017343 w 3017343"/>
              <a:gd name="connsiteY409" fmla="*/ 436912 h 1443742"/>
              <a:gd name="connsiteX410" fmla="*/ 3017343 w 3017343"/>
              <a:gd name="connsiteY410" fmla="*/ 438529 h 1443742"/>
              <a:gd name="connsiteX411" fmla="*/ 3017343 w 3017343"/>
              <a:gd name="connsiteY411" fmla="*/ 439012 h 1443742"/>
              <a:gd name="connsiteX412" fmla="*/ 3017343 w 3017343"/>
              <a:gd name="connsiteY412" fmla="*/ 439309 h 1443742"/>
              <a:gd name="connsiteX413" fmla="*/ 3017343 w 3017343"/>
              <a:gd name="connsiteY413" fmla="*/ 439359 h 1443742"/>
              <a:gd name="connsiteX414" fmla="*/ 3017343 w 3017343"/>
              <a:gd name="connsiteY414" fmla="*/ 439597 h 1443742"/>
              <a:gd name="connsiteX415" fmla="*/ 3017343 w 3017343"/>
              <a:gd name="connsiteY415" fmla="*/ 443726 h 1443742"/>
              <a:gd name="connsiteX416" fmla="*/ 3017343 w 3017343"/>
              <a:gd name="connsiteY416" fmla="*/ 443776 h 1443742"/>
              <a:gd name="connsiteX417" fmla="*/ 3017343 w 3017343"/>
              <a:gd name="connsiteY417" fmla="*/ 444261 h 1443742"/>
              <a:gd name="connsiteX418" fmla="*/ 3017343 w 3017343"/>
              <a:gd name="connsiteY418" fmla="*/ 445522 h 1443742"/>
              <a:gd name="connsiteX419" fmla="*/ 3017343 w 3017343"/>
              <a:gd name="connsiteY419" fmla="*/ 445572 h 1443742"/>
              <a:gd name="connsiteX420" fmla="*/ 3017343 w 3017343"/>
              <a:gd name="connsiteY420" fmla="*/ 446461 h 1443742"/>
              <a:gd name="connsiteX421" fmla="*/ 3017343 w 3017343"/>
              <a:gd name="connsiteY421" fmla="*/ 446566 h 1443742"/>
              <a:gd name="connsiteX422" fmla="*/ 3017343 w 3017343"/>
              <a:gd name="connsiteY422" fmla="*/ 446616 h 1443742"/>
              <a:gd name="connsiteX423" fmla="*/ 3017343 w 3017343"/>
              <a:gd name="connsiteY423" fmla="*/ 446773 h 1443742"/>
              <a:gd name="connsiteX424" fmla="*/ 3017343 w 3017343"/>
              <a:gd name="connsiteY424" fmla="*/ 450160 h 1443742"/>
              <a:gd name="connsiteX425" fmla="*/ 3017343 w 3017343"/>
              <a:gd name="connsiteY425" fmla="*/ 450275 h 1443742"/>
              <a:gd name="connsiteX426" fmla="*/ 3017343 w 3017343"/>
              <a:gd name="connsiteY426" fmla="*/ 451321 h 1443742"/>
              <a:gd name="connsiteX427" fmla="*/ 3017343 w 3017343"/>
              <a:gd name="connsiteY427" fmla="*/ 451518 h 1443742"/>
              <a:gd name="connsiteX428" fmla="*/ 3017343 w 3017343"/>
              <a:gd name="connsiteY428" fmla="*/ 452180 h 1443742"/>
              <a:gd name="connsiteX429" fmla="*/ 3017343 w 3017343"/>
              <a:gd name="connsiteY429" fmla="*/ 454692 h 1443742"/>
              <a:gd name="connsiteX430" fmla="*/ 3017343 w 3017343"/>
              <a:gd name="connsiteY430" fmla="*/ 455020 h 1443742"/>
              <a:gd name="connsiteX431" fmla="*/ 3017343 w 3017343"/>
              <a:gd name="connsiteY431" fmla="*/ 457377 h 1443742"/>
              <a:gd name="connsiteX432" fmla="*/ 3017343 w 3017343"/>
              <a:gd name="connsiteY432" fmla="*/ 457427 h 1443742"/>
              <a:gd name="connsiteX433" fmla="*/ 3017343 w 3017343"/>
              <a:gd name="connsiteY433" fmla="*/ 457532 h 1443742"/>
              <a:gd name="connsiteX434" fmla="*/ 3017343 w 3017343"/>
              <a:gd name="connsiteY434" fmla="*/ 458382 h 1443742"/>
              <a:gd name="connsiteX435" fmla="*/ 3017343 w 3017343"/>
              <a:gd name="connsiteY435" fmla="*/ 458608 h 1443742"/>
              <a:gd name="connsiteX436" fmla="*/ 3017343 w 3017343"/>
              <a:gd name="connsiteY436" fmla="*/ 459437 h 1443742"/>
              <a:gd name="connsiteX437" fmla="*/ 3017343 w 3017343"/>
              <a:gd name="connsiteY437" fmla="*/ 461884 h 1443742"/>
              <a:gd name="connsiteX438" fmla="*/ 3017343 w 3017343"/>
              <a:gd name="connsiteY438" fmla="*/ 462237 h 1443742"/>
              <a:gd name="connsiteX439" fmla="*/ 3017343 w 3017343"/>
              <a:gd name="connsiteY439" fmla="*/ 462287 h 1443742"/>
              <a:gd name="connsiteX440" fmla="*/ 3017343 w 3017343"/>
              <a:gd name="connsiteY440" fmla="*/ 464396 h 1443742"/>
              <a:gd name="connsiteX441" fmla="*/ 3017343 w 3017343"/>
              <a:gd name="connsiteY441" fmla="*/ 466301 h 1443742"/>
              <a:gd name="connsiteX442" fmla="*/ 3017343 w 3017343"/>
              <a:gd name="connsiteY442" fmla="*/ 468097 h 1443742"/>
              <a:gd name="connsiteX443" fmla="*/ 3017343 w 3017343"/>
              <a:gd name="connsiteY443" fmla="*/ 469101 h 1443742"/>
              <a:gd name="connsiteX444" fmla="*/ 3017343 w 3017343"/>
              <a:gd name="connsiteY444" fmla="*/ 469141 h 1443742"/>
              <a:gd name="connsiteX445" fmla="*/ 3017343 w 3017343"/>
              <a:gd name="connsiteY445" fmla="*/ 469151 h 1443742"/>
              <a:gd name="connsiteX446" fmla="*/ 3017343 w 3017343"/>
              <a:gd name="connsiteY446" fmla="*/ 469298 h 1443742"/>
              <a:gd name="connsiteX447" fmla="*/ 3017343 w 3017343"/>
              <a:gd name="connsiteY447" fmla="*/ 469348 h 1443742"/>
              <a:gd name="connsiteX448" fmla="*/ 3017343 w 3017343"/>
              <a:gd name="connsiteY448" fmla="*/ 470128 h 1443742"/>
              <a:gd name="connsiteX449" fmla="*/ 3017343 w 3017343"/>
              <a:gd name="connsiteY449" fmla="*/ 472800 h 1443742"/>
              <a:gd name="connsiteX450" fmla="*/ 3017343 w 3017343"/>
              <a:gd name="connsiteY450" fmla="*/ 472850 h 1443742"/>
              <a:gd name="connsiteX451" fmla="*/ 3017343 w 3017343"/>
              <a:gd name="connsiteY451" fmla="*/ 476358 h 1443742"/>
              <a:gd name="connsiteX452" fmla="*/ 3017343 w 3017343"/>
              <a:gd name="connsiteY452" fmla="*/ 476408 h 1443742"/>
              <a:gd name="connsiteX453" fmla="*/ 3017343 w 3017343"/>
              <a:gd name="connsiteY453" fmla="*/ 477217 h 1443742"/>
              <a:gd name="connsiteX454" fmla="*/ 3017343 w 3017343"/>
              <a:gd name="connsiteY454" fmla="*/ 477267 h 1443742"/>
              <a:gd name="connsiteX455" fmla="*/ 3017343 w 3017343"/>
              <a:gd name="connsiteY455" fmla="*/ 477385 h 1443742"/>
              <a:gd name="connsiteX456" fmla="*/ 3017343 w 3017343"/>
              <a:gd name="connsiteY456" fmla="*/ 479952 h 1443742"/>
              <a:gd name="connsiteX457" fmla="*/ 3017343 w 3017343"/>
              <a:gd name="connsiteY457" fmla="*/ 480057 h 1443742"/>
              <a:gd name="connsiteX458" fmla="*/ 3017343 w 3017343"/>
              <a:gd name="connsiteY458" fmla="*/ 480067 h 1443742"/>
              <a:gd name="connsiteX459" fmla="*/ 3017343 w 3017343"/>
              <a:gd name="connsiteY459" fmla="*/ 480107 h 1443742"/>
              <a:gd name="connsiteX460" fmla="*/ 3017343 w 3017343"/>
              <a:gd name="connsiteY460" fmla="*/ 484249 h 1443742"/>
              <a:gd name="connsiteX461" fmla="*/ 3017343 w 3017343"/>
              <a:gd name="connsiteY461" fmla="*/ 484812 h 1443742"/>
              <a:gd name="connsiteX462" fmla="*/ 3017343 w 3017343"/>
              <a:gd name="connsiteY462" fmla="*/ 486921 h 1443742"/>
              <a:gd name="connsiteX463" fmla="*/ 3017343 w 3017343"/>
              <a:gd name="connsiteY463" fmla="*/ 486971 h 1443742"/>
              <a:gd name="connsiteX464" fmla="*/ 3017343 w 3017343"/>
              <a:gd name="connsiteY464" fmla="*/ 487324 h 1443742"/>
              <a:gd name="connsiteX465" fmla="*/ 3017343 w 3017343"/>
              <a:gd name="connsiteY465" fmla="*/ 491472 h 1443742"/>
              <a:gd name="connsiteX466" fmla="*/ 3017343 w 3017343"/>
              <a:gd name="connsiteY466" fmla="*/ 491676 h 1443742"/>
              <a:gd name="connsiteX467" fmla="*/ 3017343 w 3017343"/>
              <a:gd name="connsiteY467" fmla="*/ 493964 h 1443742"/>
              <a:gd name="connsiteX468" fmla="*/ 3017343 w 3017343"/>
              <a:gd name="connsiteY468" fmla="*/ 494188 h 1443742"/>
              <a:gd name="connsiteX469" fmla="*/ 3017343 w 3017343"/>
              <a:gd name="connsiteY469" fmla="*/ 495165 h 1443742"/>
              <a:gd name="connsiteX470" fmla="*/ 3017343 w 3017343"/>
              <a:gd name="connsiteY470" fmla="*/ 495215 h 1443742"/>
              <a:gd name="connsiteX471" fmla="*/ 3017343 w 3017343"/>
              <a:gd name="connsiteY471" fmla="*/ 497887 h 1443742"/>
              <a:gd name="connsiteX472" fmla="*/ 3017343 w 3017343"/>
              <a:gd name="connsiteY472" fmla="*/ 497900 h 1443742"/>
              <a:gd name="connsiteX473" fmla="*/ 3017343 w 3017343"/>
              <a:gd name="connsiteY473" fmla="*/ 498729 h 1443742"/>
              <a:gd name="connsiteX474" fmla="*/ 3017343 w 3017343"/>
              <a:gd name="connsiteY474" fmla="*/ 498933 h 1443742"/>
              <a:gd name="connsiteX475" fmla="*/ 3017343 w 3017343"/>
              <a:gd name="connsiteY475" fmla="*/ 499920 h 1443742"/>
              <a:gd name="connsiteX476" fmla="*/ 3017343 w 3017343"/>
              <a:gd name="connsiteY476" fmla="*/ 502592 h 1443742"/>
              <a:gd name="connsiteX477" fmla="*/ 3017343 w 3017343"/>
              <a:gd name="connsiteY477" fmla="*/ 502642 h 1443742"/>
              <a:gd name="connsiteX478" fmla="*/ 3017343 w 3017343"/>
              <a:gd name="connsiteY478" fmla="*/ 502760 h 1443742"/>
              <a:gd name="connsiteX479" fmla="*/ 3017343 w 3017343"/>
              <a:gd name="connsiteY479" fmla="*/ 505593 h 1443742"/>
              <a:gd name="connsiteX480" fmla="*/ 3017343 w 3017343"/>
              <a:gd name="connsiteY480" fmla="*/ 505819 h 1443742"/>
              <a:gd name="connsiteX481" fmla="*/ 3017343 w 3017343"/>
              <a:gd name="connsiteY481" fmla="*/ 507177 h 1443742"/>
              <a:gd name="connsiteX482" fmla="*/ 3017343 w 3017343"/>
              <a:gd name="connsiteY482" fmla="*/ 509624 h 1443742"/>
              <a:gd name="connsiteX483" fmla="*/ 3017343 w 3017343"/>
              <a:gd name="connsiteY483" fmla="*/ 509849 h 1443742"/>
              <a:gd name="connsiteX484" fmla="*/ 3017343 w 3017343"/>
              <a:gd name="connsiteY484" fmla="*/ 509899 h 1443742"/>
              <a:gd name="connsiteX485" fmla="*/ 3017343 w 3017343"/>
              <a:gd name="connsiteY485" fmla="*/ 510453 h 1443742"/>
              <a:gd name="connsiteX486" fmla="*/ 3017343 w 3017343"/>
              <a:gd name="connsiteY486" fmla="*/ 510679 h 1443742"/>
              <a:gd name="connsiteX487" fmla="*/ 3017343 w 3017343"/>
              <a:gd name="connsiteY487" fmla="*/ 514041 h 1443742"/>
              <a:gd name="connsiteX488" fmla="*/ 3017343 w 3017343"/>
              <a:gd name="connsiteY488" fmla="*/ 516509 h 1443742"/>
              <a:gd name="connsiteX489" fmla="*/ 3017343 w 3017343"/>
              <a:gd name="connsiteY489" fmla="*/ 516559 h 1443742"/>
              <a:gd name="connsiteX490" fmla="*/ 3017343 w 3017343"/>
              <a:gd name="connsiteY490" fmla="*/ 516713 h 1443742"/>
              <a:gd name="connsiteX491" fmla="*/ 3017343 w 3017343"/>
              <a:gd name="connsiteY491" fmla="*/ 516763 h 1443742"/>
              <a:gd name="connsiteX492" fmla="*/ 3017343 w 3017343"/>
              <a:gd name="connsiteY492" fmla="*/ 516881 h 1443742"/>
              <a:gd name="connsiteX493" fmla="*/ 3017343 w 3017343"/>
              <a:gd name="connsiteY493" fmla="*/ 517543 h 1443742"/>
              <a:gd name="connsiteX494" fmla="*/ 3017343 w 3017343"/>
              <a:gd name="connsiteY494" fmla="*/ 517740 h 1443742"/>
              <a:gd name="connsiteX495" fmla="*/ 3017343 w 3017343"/>
              <a:gd name="connsiteY495" fmla="*/ 520540 h 1443742"/>
              <a:gd name="connsiteX496" fmla="*/ 3017343 w 3017343"/>
              <a:gd name="connsiteY496" fmla="*/ 520590 h 1443742"/>
              <a:gd name="connsiteX497" fmla="*/ 3017343 w 3017343"/>
              <a:gd name="connsiteY497" fmla="*/ 521369 h 1443742"/>
              <a:gd name="connsiteX498" fmla="*/ 3017343 w 3017343"/>
              <a:gd name="connsiteY498" fmla="*/ 521419 h 1443742"/>
              <a:gd name="connsiteX499" fmla="*/ 3017343 w 3017343"/>
              <a:gd name="connsiteY499" fmla="*/ 523756 h 1443742"/>
              <a:gd name="connsiteX500" fmla="*/ 3017343 w 3017343"/>
              <a:gd name="connsiteY500" fmla="*/ 524800 h 1443742"/>
              <a:gd name="connsiteX501" fmla="*/ 3017343 w 3017343"/>
              <a:gd name="connsiteY501" fmla="*/ 524957 h 1443742"/>
              <a:gd name="connsiteX502" fmla="*/ 3017343 w 3017343"/>
              <a:gd name="connsiteY502" fmla="*/ 525007 h 1443742"/>
              <a:gd name="connsiteX503" fmla="*/ 3017343 w 3017343"/>
              <a:gd name="connsiteY503" fmla="*/ 527679 h 1443742"/>
              <a:gd name="connsiteX504" fmla="*/ 3017343 w 3017343"/>
              <a:gd name="connsiteY504" fmla="*/ 527797 h 1443742"/>
              <a:gd name="connsiteX505" fmla="*/ 3017343 w 3017343"/>
              <a:gd name="connsiteY505" fmla="*/ 527847 h 1443742"/>
              <a:gd name="connsiteX506" fmla="*/ 3017343 w 3017343"/>
              <a:gd name="connsiteY506" fmla="*/ 528233 h 1443742"/>
              <a:gd name="connsiteX507" fmla="*/ 3017343 w 3017343"/>
              <a:gd name="connsiteY507" fmla="*/ 528283 h 1443742"/>
              <a:gd name="connsiteX508" fmla="*/ 3017343 w 3017343"/>
              <a:gd name="connsiteY508" fmla="*/ 528459 h 1443742"/>
              <a:gd name="connsiteX509" fmla="*/ 3017343 w 3017343"/>
              <a:gd name="connsiteY509" fmla="*/ 528509 h 1443742"/>
              <a:gd name="connsiteX510" fmla="*/ 3017343 w 3017343"/>
              <a:gd name="connsiteY510" fmla="*/ 534661 h 1443742"/>
              <a:gd name="connsiteX511" fmla="*/ 3017343 w 3017343"/>
              <a:gd name="connsiteY511" fmla="*/ 534711 h 1443742"/>
              <a:gd name="connsiteX512" fmla="*/ 3017343 w 3017343"/>
              <a:gd name="connsiteY512" fmla="*/ 535490 h 1443742"/>
              <a:gd name="connsiteX513" fmla="*/ 3017343 w 3017343"/>
              <a:gd name="connsiteY513" fmla="*/ 535540 h 1443742"/>
              <a:gd name="connsiteX514" fmla="*/ 3017343 w 3017343"/>
              <a:gd name="connsiteY514" fmla="*/ 535716 h 1443742"/>
              <a:gd name="connsiteX515" fmla="*/ 3017343 w 3017343"/>
              <a:gd name="connsiteY515" fmla="*/ 535766 h 1443742"/>
              <a:gd name="connsiteX516" fmla="*/ 3017343 w 3017343"/>
              <a:gd name="connsiteY516" fmla="*/ 539084 h 1443742"/>
              <a:gd name="connsiteX517" fmla="*/ 3017343 w 3017343"/>
              <a:gd name="connsiteY517" fmla="*/ 539199 h 1443742"/>
              <a:gd name="connsiteX518" fmla="*/ 3017343 w 3017343"/>
              <a:gd name="connsiteY518" fmla="*/ 542580 h 1443742"/>
              <a:gd name="connsiteX519" fmla="*/ 3017343 w 3017343"/>
              <a:gd name="connsiteY519" fmla="*/ 542630 h 1443742"/>
              <a:gd name="connsiteX520" fmla="*/ 3017343 w 3017343"/>
              <a:gd name="connsiteY520" fmla="*/ 543115 h 1443742"/>
              <a:gd name="connsiteX521" fmla="*/ 3017343 w 3017343"/>
              <a:gd name="connsiteY521" fmla="*/ 543944 h 1443742"/>
              <a:gd name="connsiteX522" fmla="*/ 3017343 w 3017343"/>
              <a:gd name="connsiteY522" fmla="*/ 545627 h 1443742"/>
              <a:gd name="connsiteX523" fmla="*/ 3017343 w 3017343"/>
              <a:gd name="connsiteY523" fmla="*/ 546456 h 1443742"/>
              <a:gd name="connsiteX524" fmla="*/ 3017343 w 3017343"/>
              <a:gd name="connsiteY524" fmla="*/ 547532 h 1443742"/>
              <a:gd name="connsiteX525" fmla="*/ 3017343 w 3017343"/>
              <a:gd name="connsiteY525" fmla="*/ 550372 h 1443742"/>
              <a:gd name="connsiteX526" fmla="*/ 3017343 w 3017343"/>
              <a:gd name="connsiteY526" fmla="*/ 550808 h 1443742"/>
              <a:gd name="connsiteX527" fmla="*/ 3017343 w 3017343"/>
              <a:gd name="connsiteY527" fmla="*/ 551034 h 1443742"/>
              <a:gd name="connsiteX528" fmla="*/ 3017343 w 3017343"/>
              <a:gd name="connsiteY528" fmla="*/ 553320 h 1443742"/>
              <a:gd name="connsiteX529" fmla="*/ 3017343 w 3017343"/>
              <a:gd name="connsiteY529" fmla="*/ 553546 h 1443742"/>
              <a:gd name="connsiteX530" fmla="*/ 3017343 w 3017343"/>
              <a:gd name="connsiteY530" fmla="*/ 557236 h 1443742"/>
              <a:gd name="connsiteX531" fmla="*/ 3017343 w 3017343"/>
              <a:gd name="connsiteY531" fmla="*/ 558065 h 1443742"/>
              <a:gd name="connsiteX532" fmla="*/ 3017343 w 3017343"/>
              <a:gd name="connsiteY532" fmla="*/ 558291 h 1443742"/>
              <a:gd name="connsiteX533" fmla="*/ 3017343 w 3017343"/>
              <a:gd name="connsiteY533" fmla="*/ 561724 h 1443742"/>
              <a:gd name="connsiteX534" fmla="*/ 3017343 w 3017343"/>
              <a:gd name="connsiteY534" fmla="*/ 561774 h 1443742"/>
              <a:gd name="connsiteX535" fmla="*/ 3017343 w 3017343"/>
              <a:gd name="connsiteY535" fmla="*/ 564951 h 1443742"/>
              <a:gd name="connsiteX536" fmla="*/ 3017343 w 3017343"/>
              <a:gd name="connsiteY536" fmla="*/ 565155 h 1443742"/>
              <a:gd name="connsiteX537" fmla="*/ 3017343 w 3017343"/>
              <a:gd name="connsiteY537" fmla="*/ 568152 h 1443742"/>
              <a:gd name="connsiteX538" fmla="*/ 3017343 w 3017343"/>
              <a:gd name="connsiteY538" fmla="*/ 568202 h 1443742"/>
              <a:gd name="connsiteX539" fmla="*/ 3017343 w 3017343"/>
              <a:gd name="connsiteY539" fmla="*/ 568981 h 1443742"/>
              <a:gd name="connsiteX540" fmla="*/ 3017343 w 3017343"/>
              <a:gd name="connsiteY540" fmla="*/ 568982 h 1443742"/>
              <a:gd name="connsiteX541" fmla="*/ 3017343 w 3017343"/>
              <a:gd name="connsiteY541" fmla="*/ 569031 h 1443742"/>
              <a:gd name="connsiteX542" fmla="*/ 3017343 w 3017343"/>
              <a:gd name="connsiteY542" fmla="*/ 569811 h 1443742"/>
              <a:gd name="connsiteX543" fmla="*/ 3017343 w 3017343"/>
              <a:gd name="connsiteY543" fmla="*/ 573399 h 1443742"/>
              <a:gd name="connsiteX544" fmla="*/ 3017343 w 3017343"/>
              <a:gd name="connsiteY544" fmla="*/ 575845 h 1443742"/>
              <a:gd name="connsiteX545" fmla="*/ 3017343 w 3017343"/>
              <a:gd name="connsiteY545" fmla="*/ 575895 h 1443742"/>
              <a:gd name="connsiteX546" fmla="*/ 3017343 w 3017343"/>
              <a:gd name="connsiteY546" fmla="*/ 576071 h 1443742"/>
              <a:gd name="connsiteX547" fmla="*/ 3017343 w 3017343"/>
              <a:gd name="connsiteY547" fmla="*/ 576121 h 1443742"/>
              <a:gd name="connsiteX548" fmla="*/ 3017343 w 3017343"/>
              <a:gd name="connsiteY548" fmla="*/ 576239 h 1443742"/>
              <a:gd name="connsiteX549" fmla="*/ 3017343 w 3017343"/>
              <a:gd name="connsiteY549" fmla="*/ 576675 h 1443742"/>
              <a:gd name="connsiteX550" fmla="*/ 3017343 w 3017343"/>
              <a:gd name="connsiteY550" fmla="*/ 582888 h 1443742"/>
              <a:gd name="connsiteX551" fmla="*/ 3017343 w 3017343"/>
              <a:gd name="connsiteY551" fmla="*/ 583103 h 1443742"/>
              <a:gd name="connsiteX552" fmla="*/ 3017343 w 3017343"/>
              <a:gd name="connsiteY552" fmla="*/ 583932 h 1443742"/>
              <a:gd name="connsiteX553" fmla="*/ 3017343 w 3017343"/>
              <a:gd name="connsiteY553" fmla="*/ 586811 h 1443742"/>
              <a:gd name="connsiteX554" fmla="*/ 3017343 w 3017343"/>
              <a:gd name="connsiteY554" fmla="*/ 587591 h 1443742"/>
              <a:gd name="connsiteX555" fmla="*/ 3017343 w 3017343"/>
              <a:gd name="connsiteY555" fmla="*/ 587641 h 1443742"/>
              <a:gd name="connsiteX556" fmla="*/ 3017343 w 3017343"/>
              <a:gd name="connsiteY556" fmla="*/ 590326 h 1443742"/>
              <a:gd name="connsiteX557" fmla="*/ 3017343 w 3017343"/>
              <a:gd name="connsiteY557" fmla="*/ 594019 h 1443742"/>
              <a:gd name="connsiteX558" fmla="*/ 3017343 w 3017343"/>
              <a:gd name="connsiteY558" fmla="*/ 594069 h 1443742"/>
              <a:gd name="connsiteX559" fmla="*/ 3017343 w 3017343"/>
              <a:gd name="connsiteY559" fmla="*/ 594743 h 1443742"/>
              <a:gd name="connsiteX560" fmla="*/ 3017343 w 3017343"/>
              <a:gd name="connsiteY560" fmla="*/ 594848 h 1443742"/>
              <a:gd name="connsiteX561" fmla="*/ 3017343 w 3017343"/>
              <a:gd name="connsiteY561" fmla="*/ 594898 h 1443742"/>
              <a:gd name="connsiteX562" fmla="*/ 3017343 w 3017343"/>
              <a:gd name="connsiteY562" fmla="*/ 597583 h 1443742"/>
              <a:gd name="connsiteX563" fmla="*/ 3017343 w 3017343"/>
              <a:gd name="connsiteY563" fmla="*/ 598774 h 1443742"/>
              <a:gd name="connsiteX564" fmla="*/ 3017343 w 3017343"/>
              <a:gd name="connsiteY564" fmla="*/ 599603 h 1443742"/>
              <a:gd name="connsiteX565" fmla="*/ 3017343 w 3017343"/>
              <a:gd name="connsiteY565" fmla="*/ 601712 h 1443742"/>
              <a:gd name="connsiteX566" fmla="*/ 3017343 w 3017343"/>
              <a:gd name="connsiteY566" fmla="*/ 601762 h 1443742"/>
              <a:gd name="connsiteX567" fmla="*/ 3017343 w 3017343"/>
              <a:gd name="connsiteY567" fmla="*/ 604447 h 1443742"/>
              <a:gd name="connsiteX568" fmla="*/ 3017343 w 3017343"/>
              <a:gd name="connsiteY568" fmla="*/ 606031 h 1443742"/>
              <a:gd name="connsiteX569" fmla="*/ 3017343 w 3017343"/>
              <a:gd name="connsiteY569" fmla="*/ 606467 h 1443742"/>
              <a:gd name="connsiteX570" fmla="*/ 3017343 w 3017343"/>
              <a:gd name="connsiteY570" fmla="*/ 609307 h 1443742"/>
              <a:gd name="connsiteX571" fmla="*/ 3017343 w 3017343"/>
              <a:gd name="connsiteY571" fmla="*/ 610166 h 1443742"/>
              <a:gd name="connsiteX572" fmla="*/ 3017343 w 3017343"/>
              <a:gd name="connsiteY572" fmla="*/ 612678 h 1443742"/>
              <a:gd name="connsiteX573" fmla="*/ 3017343 w 3017343"/>
              <a:gd name="connsiteY573" fmla="*/ 612895 h 1443742"/>
              <a:gd name="connsiteX574" fmla="*/ 3017343 w 3017343"/>
              <a:gd name="connsiteY574" fmla="*/ 613724 h 1443742"/>
              <a:gd name="connsiteX575" fmla="*/ 3017343 w 3017343"/>
              <a:gd name="connsiteY575" fmla="*/ 615363 h 1443742"/>
              <a:gd name="connsiteX576" fmla="*/ 3017343 w 3017343"/>
              <a:gd name="connsiteY576" fmla="*/ 615413 h 1443742"/>
              <a:gd name="connsiteX577" fmla="*/ 3017343 w 3017343"/>
              <a:gd name="connsiteY577" fmla="*/ 616594 h 1443742"/>
              <a:gd name="connsiteX578" fmla="*/ 3017343 w 3017343"/>
              <a:gd name="connsiteY578" fmla="*/ 617383 h 1443742"/>
              <a:gd name="connsiteX579" fmla="*/ 3017343 w 3017343"/>
              <a:gd name="connsiteY579" fmla="*/ 617423 h 1443742"/>
              <a:gd name="connsiteX580" fmla="*/ 3017343 w 3017343"/>
              <a:gd name="connsiteY580" fmla="*/ 617433 h 1443742"/>
              <a:gd name="connsiteX581" fmla="*/ 3017343 w 3017343"/>
              <a:gd name="connsiteY581" fmla="*/ 620223 h 1443742"/>
              <a:gd name="connsiteX582" fmla="*/ 3017343 w 3017343"/>
              <a:gd name="connsiteY582" fmla="*/ 620273 h 1443742"/>
              <a:gd name="connsiteX583" fmla="*/ 3017343 w 3017343"/>
              <a:gd name="connsiteY583" fmla="*/ 623811 h 1443742"/>
              <a:gd name="connsiteX584" fmla="*/ 3017343 w 3017343"/>
              <a:gd name="connsiteY584" fmla="*/ 623861 h 1443742"/>
              <a:gd name="connsiteX585" fmla="*/ 3017343 w 3017343"/>
              <a:gd name="connsiteY585" fmla="*/ 624287 h 1443742"/>
              <a:gd name="connsiteX586" fmla="*/ 3017343 w 3017343"/>
              <a:gd name="connsiteY586" fmla="*/ 624640 h 1443742"/>
              <a:gd name="connsiteX587" fmla="*/ 3017343 w 3017343"/>
              <a:gd name="connsiteY587" fmla="*/ 624690 h 1443742"/>
              <a:gd name="connsiteX588" fmla="*/ 3017343 w 3017343"/>
              <a:gd name="connsiteY588" fmla="*/ 627087 h 1443742"/>
              <a:gd name="connsiteX589" fmla="*/ 3017343 w 3017343"/>
              <a:gd name="connsiteY589" fmla="*/ 627137 h 1443742"/>
              <a:gd name="connsiteX590" fmla="*/ 3017343 w 3017343"/>
              <a:gd name="connsiteY590" fmla="*/ 631504 h 1443742"/>
              <a:gd name="connsiteX591" fmla="*/ 3017343 w 3017343"/>
              <a:gd name="connsiteY591" fmla="*/ 631554 h 1443742"/>
              <a:gd name="connsiteX592" fmla="*/ 3017343 w 3017343"/>
              <a:gd name="connsiteY592" fmla="*/ 634344 h 1443742"/>
              <a:gd name="connsiteX593" fmla="*/ 3017343 w 3017343"/>
              <a:gd name="connsiteY593" fmla="*/ 634394 h 1443742"/>
              <a:gd name="connsiteX594" fmla="*/ 3017343 w 3017343"/>
              <a:gd name="connsiteY594" fmla="*/ 635203 h 1443742"/>
              <a:gd name="connsiteX595" fmla="*/ 3017343 w 3017343"/>
              <a:gd name="connsiteY595" fmla="*/ 635253 h 1443742"/>
              <a:gd name="connsiteX596" fmla="*/ 3017343 w 3017343"/>
              <a:gd name="connsiteY596" fmla="*/ 637938 h 1443742"/>
              <a:gd name="connsiteX597" fmla="*/ 3017343 w 3017343"/>
              <a:gd name="connsiteY597" fmla="*/ 638053 h 1443742"/>
              <a:gd name="connsiteX598" fmla="*/ 3017343 w 3017343"/>
              <a:gd name="connsiteY598" fmla="*/ 639958 h 1443742"/>
              <a:gd name="connsiteX599" fmla="*/ 3017343 w 3017343"/>
              <a:gd name="connsiteY599" fmla="*/ 642470 h 1443742"/>
              <a:gd name="connsiteX600" fmla="*/ 3017343 w 3017343"/>
              <a:gd name="connsiteY600" fmla="*/ 642798 h 1443742"/>
              <a:gd name="connsiteX601" fmla="*/ 3017343 w 3017343"/>
              <a:gd name="connsiteY601" fmla="*/ 645310 h 1443742"/>
              <a:gd name="connsiteX602" fmla="*/ 3017343 w 3017343"/>
              <a:gd name="connsiteY602" fmla="*/ 646386 h 1443742"/>
              <a:gd name="connsiteX603" fmla="*/ 3017343 w 3017343"/>
              <a:gd name="connsiteY603" fmla="*/ 647215 h 1443742"/>
              <a:gd name="connsiteX604" fmla="*/ 3017343 w 3017343"/>
              <a:gd name="connsiteY604" fmla="*/ 649662 h 1443742"/>
              <a:gd name="connsiteX605" fmla="*/ 3017343 w 3017343"/>
              <a:gd name="connsiteY605" fmla="*/ 652174 h 1443742"/>
              <a:gd name="connsiteX606" fmla="*/ 3017343 w 3017343"/>
              <a:gd name="connsiteY606" fmla="*/ 654079 h 1443742"/>
              <a:gd name="connsiteX607" fmla="*/ 3017343 w 3017343"/>
              <a:gd name="connsiteY607" fmla="*/ 656919 h 1443742"/>
              <a:gd name="connsiteX608" fmla="*/ 3017343 w 3017343"/>
              <a:gd name="connsiteY608" fmla="*/ 657906 h 1443742"/>
              <a:gd name="connsiteX609" fmla="*/ 3017343 w 3017343"/>
              <a:gd name="connsiteY609" fmla="*/ 660578 h 1443742"/>
              <a:gd name="connsiteX610" fmla="*/ 3017343 w 3017343"/>
              <a:gd name="connsiteY610" fmla="*/ 660628 h 1443742"/>
              <a:gd name="connsiteX611" fmla="*/ 3017343 w 3017343"/>
              <a:gd name="connsiteY611" fmla="*/ 663805 h 1443742"/>
              <a:gd name="connsiteX612" fmla="*/ 3017343 w 3017343"/>
              <a:gd name="connsiteY612" fmla="*/ 664995 h 1443742"/>
              <a:gd name="connsiteX613" fmla="*/ 3017343 w 3017343"/>
              <a:gd name="connsiteY613" fmla="*/ 665045 h 1443742"/>
              <a:gd name="connsiteX614" fmla="*/ 3017343 w 3017343"/>
              <a:gd name="connsiteY614" fmla="*/ 665163 h 1443742"/>
              <a:gd name="connsiteX615" fmla="*/ 3017343 w 3017343"/>
              <a:gd name="connsiteY615" fmla="*/ 665825 h 1443742"/>
              <a:gd name="connsiteX616" fmla="*/ 3017343 w 3017343"/>
              <a:gd name="connsiteY616" fmla="*/ 667835 h 1443742"/>
              <a:gd name="connsiteX617" fmla="*/ 3017343 w 3017343"/>
              <a:gd name="connsiteY617" fmla="*/ 667885 h 1443742"/>
              <a:gd name="connsiteX618" fmla="*/ 3017343 w 3017343"/>
              <a:gd name="connsiteY618" fmla="*/ 668665 h 1443742"/>
              <a:gd name="connsiteX619" fmla="*/ 3017343 w 3017343"/>
              <a:gd name="connsiteY619" fmla="*/ 672027 h 1443742"/>
              <a:gd name="connsiteX620" fmla="*/ 3017343 w 3017343"/>
              <a:gd name="connsiteY620" fmla="*/ 672253 h 1443742"/>
              <a:gd name="connsiteX621" fmla="*/ 3017343 w 3017343"/>
              <a:gd name="connsiteY621" fmla="*/ 673082 h 1443742"/>
              <a:gd name="connsiteX622" fmla="*/ 3017343 w 3017343"/>
              <a:gd name="connsiteY622" fmla="*/ 674699 h 1443742"/>
              <a:gd name="connsiteX623" fmla="*/ 3017343 w 3017343"/>
              <a:gd name="connsiteY623" fmla="*/ 674749 h 1443742"/>
              <a:gd name="connsiteX624" fmla="*/ 3017343 w 3017343"/>
              <a:gd name="connsiteY624" fmla="*/ 675529 h 1443742"/>
              <a:gd name="connsiteX625" fmla="*/ 3017343 w 3017343"/>
              <a:gd name="connsiteY625" fmla="*/ 679946 h 1443742"/>
              <a:gd name="connsiteX626" fmla="*/ 3017343 w 3017343"/>
              <a:gd name="connsiteY626" fmla="*/ 681742 h 1443742"/>
              <a:gd name="connsiteX627" fmla="*/ 3017343 w 3017343"/>
              <a:gd name="connsiteY627" fmla="*/ 682786 h 1443742"/>
              <a:gd name="connsiteX628" fmla="*/ 3017343 w 3017343"/>
              <a:gd name="connsiteY628" fmla="*/ 682943 h 1443742"/>
              <a:gd name="connsiteX629" fmla="*/ 3017343 w 3017343"/>
              <a:gd name="connsiteY629" fmla="*/ 682993 h 1443742"/>
              <a:gd name="connsiteX630" fmla="*/ 3017343 w 3017343"/>
              <a:gd name="connsiteY630" fmla="*/ 685665 h 1443742"/>
              <a:gd name="connsiteX631" fmla="*/ 3017343 w 3017343"/>
              <a:gd name="connsiteY631" fmla="*/ 686445 h 1443742"/>
              <a:gd name="connsiteX632" fmla="*/ 3017343 w 3017343"/>
              <a:gd name="connsiteY632" fmla="*/ 686495 h 1443742"/>
              <a:gd name="connsiteX633" fmla="*/ 3017343 w 3017343"/>
              <a:gd name="connsiteY633" fmla="*/ 690862 h 1443742"/>
              <a:gd name="connsiteX634" fmla="*/ 3017343 w 3017343"/>
              <a:gd name="connsiteY634" fmla="*/ 690912 h 1443742"/>
              <a:gd name="connsiteX635" fmla="*/ 3017343 w 3017343"/>
              <a:gd name="connsiteY635" fmla="*/ 693597 h 1443742"/>
              <a:gd name="connsiteX636" fmla="*/ 3017343 w 3017343"/>
              <a:gd name="connsiteY636" fmla="*/ 693702 h 1443742"/>
              <a:gd name="connsiteX637" fmla="*/ 3017343 w 3017343"/>
              <a:gd name="connsiteY637" fmla="*/ 693752 h 1443742"/>
              <a:gd name="connsiteX638" fmla="*/ 3017343 w 3017343"/>
              <a:gd name="connsiteY638" fmla="*/ 698457 h 1443742"/>
              <a:gd name="connsiteX639" fmla="*/ 3017343 w 3017343"/>
              <a:gd name="connsiteY639" fmla="*/ 700566 h 1443742"/>
              <a:gd name="connsiteX640" fmla="*/ 3017343 w 3017343"/>
              <a:gd name="connsiteY640" fmla="*/ 700616 h 1443742"/>
              <a:gd name="connsiteX641" fmla="*/ 3017343 w 3017343"/>
              <a:gd name="connsiteY641" fmla="*/ 705321 h 1443742"/>
              <a:gd name="connsiteX642" fmla="*/ 3017343 w 3017343"/>
              <a:gd name="connsiteY642" fmla="*/ 705518 h 1443742"/>
              <a:gd name="connsiteX643" fmla="*/ 3017343 w 3017343"/>
              <a:gd name="connsiteY643" fmla="*/ 709020 h 1443742"/>
              <a:gd name="connsiteX644" fmla="*/ 3017343 w 3017343"/>
              <a:gd name="connsiteY644" fmla="*/ 711532 h 1443742"/>
              <a:gd name="connsiteX645" fmla="*/ 3017343 w 3017343"/>
              <a:gd name="connsiteY645" fmla="*/ 712578 h 1443742"/>
              <a:gd name="connsiteX646" fmla="*/ 3017343 w 3017343"/>
              <a:gd name="connsiteY646" fmla="*/ 713437 h 1443742"/>
              <a:gd name="connsiteX647" fmla="*/ 3017343 w 3017343"/>
              <a:gd name="connsiteY647" fmla="*/ 716237 h 1443742"/>
              <a:gd name="connsiteX648" fmla="*/ 3017343 w 3017343"/>
              <a:gd name="connsiteY648" fmla="*/ 716277 h 1443742"/>
              <a:gd name="connsiteX649" fmla="*/ 3017343 w 3017343"/>
              <a:gd name="connsiteY649" fmla="*/ 716287 h 1443742"/>
              <a:gd name="connsiteX650" fmla="*/ 3017343 w 3017343"/>
              <a:gd name="connsiteY650" fmla="*/ 723141 h 1443742"/>
              <a:gd name="connsiteX651" fmla="*/ 3017343 w 3017343"/>
              <a:gd name="connsiteY651" fmla="*/ 723494 h 1443742"/>
              <a:gd name="connsiteX652" fmla="*/ 3017343 w 3017343"/>
              <a:gd name="connsiteY652" fmla="*/ 723544 h 1443742"/>
              <a:gd name="connsiteX653" fmla="*/ 3017343 w 3017343"/>
              <a:gd name="connsiteY653" fmla="*/ 730358 h 1443742"/>
              <a:gd name="connsiteX654" fmla="*/ 3017343 w 3017343"/>
              <a:gd name="connsiteY654" fmla="*/ 730408 h 1443742"/>
              <a:gd name="connsiteX655" fmla="*/ 3017343 w 3017343"/>
              <a:gd name="connsiteY655" fmla="*/ 731385 h 1443742"/>
              <a:gd name="connsiteX656" fmla="*/ 3017343 w 3017343"/>
              <a:gd name="connsiteY656" fmla="*/ 734057 h 1443742"/>
              <a:gd name="connsiteX657" fmla="*/ 3017343 w 3017343"/>
              <a:gd name="connsiteY657" fmla="*/ 734107 h 1443742"/>
              <a:gd name="connsiteX658" fmla="*/ 3017343 w 3017343"/>
              <a:gd name="connsiteY658" fmla="*/ 738812 h 1443742"/>
              <a:gd name="connsiteX659" fmla="*/ 3017343 w 3017343"/>
              <a:gd name="connsiteY659" fmla="*/ 741324 h 1443742"/>
              <a:gd name="connsiteX660" fmla="*/ 3017343 w 3017343"/>
              <a:gd name="connsiteY660" fmla="*/ 746069 h 1443742"/>
              <a:gd name="connsiteX661" fmla="*/ 3017343 w 3017343"/>
              <a:gd name="connsiteY661" fmla="*/ 752729 h 1443742"/>
              <a:gd name="connsiteX662" fmla="*/ 3017343 w 3017343"/>
              <a:gd name="connsiteY662" fmla="*/ 752933 h 1443742"/>
              <a:gd name="connsiteX663" fmla="*/ 3017343 w 3017343"/>
              <a:gd name="connsiteY663" fmla="*/ 756760 h 1443742"/>
              <a:gd name="connsiteX664" fmla="*/ 3017343 w 3017343"/>
              <a:gd name="connsiteY664" fmla="*/ 757589 h 1443742"/>
              <a:gd name="connsiteX665" fmla="*/ 3017343 w 3017343"/>
              <a:gd name="connsiteY665" fmla="*/ 761177 h 1443742"/>
              <a:gd name="connsiteX666" fmla="*/ 3017343 w 3017343"/>
              <a:gd name="connsiteY666" fmla="*/ 763849 h 1443742"/>
              <a:gd name="connsiteX667" fmla="*/ 3017343 w 3017343"/>
              <a:gd name="connsiteY667" fmla="*/ 763899 h 1443742"/>
              <a:gd name="connsiteX668" fmla="*/ 3017343 w 3017343"/>
              <a:gd name="connsiteY668" fmla="*/ 764017 h 1443742"/>
              <a:gd name="connsiteX669" fmla="*/ 3017343 w 3017343"/>
              <a:gd name="connsiteY669" fmla="*/ 764453 h 1443742"/>
              <a:gd name="connsiteX670" fmla="*/ 3017343 w 3017343"/>
              <a:gd name="connsiteY670" fmla="*/ 764679 h 1443742"/>
              <a:gd name="connsiteX671" fmla="*/ 3017343 w 3017343"/>
              <a:gd name="connsiteY671" fmla="*/ 770881 h 1443742"/>
              <a:gd name="connsiteX672" fmla="*/ 3017343 w 3017343"/>
              <a:gd name="connsiteY672" fmla="*/ 771710 h 1443742"/>
              <a:gd name="connsiteX673" fmla="*/ 3017343 w 3017343"/>
              <a:gd name="connsiteY673" fmla="*/ 771936 h 1443742"/>
              <a:gd name="connsiteX674" fmla="*/ 3017343 w 3017343"/>
              <a:gd name="connsiteY674" fmla="*/ 775369 h 1443742"/>
              <a:gd name="connsiteX675" fmla="*/ 3017343 w 3017343"/>
              <a:gd name="connsiteY675" fmla="*/ 775419 h 1443742"/>
              <a:gd name="connsiteX676" fmla="*/ 3017343 w 3017343"/>
              <a:gd name="connsiteY676" fmla="*/ 778800 h 1443742"/>
              <a:gd name="connsiteX677" fmla="*/ 3017343 w 3017343"/>
              <a:gd name="connsiteY677" fmla="*/ 781797 h 1443742"/>
              <a:gd name="connsiteX678" fmla="*/ 3017343 w 3017343"/>
              <a:gd name="connsiteY678" fmla="*/ 781847 h 1443742"/>
              <a:gd name="connsiteX679" fmla="*/ 3017343 w 3017343"/>
              <a:gd name="connsiteY679" fmla="*/ 782626 h 1443742"/>
              <a:gd name="connsiteX680" fmla="*/ 3017343 w 3017343"/>
              <a:gd name="connsiteY680" fmla="*/ 782676 h 1443742"/>
              <a:gd name="connsiteX681" fmla="*/ 3017343 w 3017343"/>
              <a:gd name="connsiteY681" fmla="*/ 789490 h 1443742"/>
              <a:gd name="connsiteX682" fmla="*/ 3017343 w 3017343"/>
              <a:gd name="connsiteY682" fmla="*/ 789540 h 1443742"/>
              <a:gd name="connsiteX683" fmla="*/ 3017343 w 3017343"/>
              <a:gd name="connsiteY683" fmla="*/ 789716 h 1443742"/>
              <a:gd name="connsiteX684" fmla="*/ 3017343 w 3017343"/>
              <a:gd name="connsiteY684" fmla="*/ 789766 h 1443742"/>
              <a:gd name="connsiteX685" fmla="*/ 3017343 w 3017343"/>
              <a:gd name="connsiteY685" fmla="*/ 797944 h 1443742"/>
              <a:gd name="connsiteX686" fmla="*/ 3017343 w 3017343"/>
              <a:gd name="connsiteY686" fmla="*/ 800456 h 1443742"/>
              <a:gd name="connsiteX687" fmla="*/ 3017343 w 3017343"/>
              <a:gd name="connsiteY687" fmla="*/ 804372 h 1443742"/>
              <a:gd name="connsiteX688" fmla="*/ 3017343 w 3017343"/>
              <a:gd name="connsiteY688" fmla="*/ 805201 h 1443742"/>
              <a:gd name="connsiteX689" fmla="*/ 3017343 w 3017343"/>
              <a:gd name="connsiteY689" fmla="*/ 812065 h 1443742"/>
              <a:gd name="connsiteX690" fmla="*/ 3017343 w 3017343"/>
              <a:gd name="connsiteY690" fmla="*/ 812291 h 1443742"/>
              <a:gd name="connsiteX691" fmla="*/ 3017343 w 3017343"/>
              <a:gd name="connsiteY691" fmla="*/ 822981 h 1443742"/>
              <a:gd name="connsiteX692" fmla="*/ 3017343 w 3017343"/>
              <a:gd name="connsiteY692" fmla="*/ 823031 h 1443742"/>
              <a:gd name="connsiteX693" fmla="*/ 3017343 w 3017343"/>
              <a:gd name="connsiteY693" fmla="*/ 823811 h 1443742"/>
              <a:gd name="connsiteX694" fmla="*/ 3017343 w 3017343"/>
              <a:gd name="connsiteY694" fmla="*/ 830239 h 1443742"/>
              <a:gd name="connsiteX695" fmla="*/ 3017343 w 3017343"/>
              <a:gd name="connsiteY695" fmla="*/ 831068 h 1443742"/>
              <a:gd name="connsiteX696" fmla="*/ 3017343 w 3017343"/>
              <a:gd name="connsiteY696" fmla="*/ 837932 h 1443742"/>
              <a:gd name="connsiteX697" fmla="*/ 3017343 w 3017343"/>
              <a:gd name="connsiteY697" fmla="*/ 848848 h 1443742"/>
              <a:gd name="connsiteX698" fmla="*/ 3017343 w 3017343"/>
              <a:gd name="connsiteY698" fmla="*/ 848898 h 1443742"/>
              <a:gd name="connsiteX699" fmla="*/ 3017343 w 3017343"/>
              <a:gd name="connsiteY699" fmla="*/ 851583 h 1443742"/>
              <a:gd name="connsiteX700" fmla="*/ 3017343 w 3017343"/>
              <a:gd name="connsiteY700" fmla="*/ 853603 h 1443742"/>
              <a:gd name="connsiteX701" fmla="*/ 3017343 w 3017343"/>
              <a:gd name="connsiteY701" fmla="*/ 856443 h 1443742"/>
              <a:gd name="connsiteX702" fmla="*/ 3017343 w 3017343"/>
              <a:gd name="connsiteY702" fmla="*/ 860031 h 1443742"/>
              <a:gd name="connsiteX703" fmla="*/ 3017343 w 3017343"/>
              <a:gd name="connsiteY703" fmla="*/ 860860 h 1443742"/>
              <a:gd name="connsiteX704" fmla="*/ 3017343 w 3017343"/>
              <a:gd name="connsiteY704" fmla="*/ 863307 h 1443742"/>
              <a:gd name="connsiteX705" fmla="*/ 3017343 w 3017343"/>
              <a:gd name="connsiteY705" fmla="*/ 867724 h 1443742"/>
              <a:gd name="connsiteX706" fmla="*/ 3017343 w 3017343"/>
              <a:gd name="connsiteY706" fmla="*/ 870564 h 1443742"/>
              <a:gd name="connsiteX707" fmla="*/ 3017343 w 3017343"/>
              <a:gd name="connsiteY707" fmla="*/ 871423 h 1443742"/>
              <a:gd name="connsiteX708" fmla="*/ 3017343 w 3017343"/>
              <a:gd name="connsiteY708" fmla="*/ 874223 h 1443742"/>
              <a:gd name="connsiteX709" fmla="*/ 3017343 w 3017343"/>
              <a:gd name="connsiteY709" fmla="*/ 874273 h 1443742"/>
              <a:gd name="connsiteX710" fmla="*/ 3017343 w 3017343"/>
              <a:gd name="connsiteY710" fmla="*/ 878640 h 1443742"/>
              <a:gd name="connsiteX711" fmla="*/ 3017343 w 3017343"/>
              <a:gd name="connsiteY711" fmla="*/ 878690 h 1443742"/>
              <a:gd name="connsiteX712" fmla="*/ 3017343 w 3017343"/>
              <a:gd name="connsiteY712" fmla="*/ 881480 h 1443742"/>
              <a:gd name="connsiteX713" fmla="*/ 3017343 w 3017343"/>
              <a:gd name="connsiteY713" fmla="*/ 881530 h 1443742"/>
              <a:gd name="connsiteX714" fmla="*/ 3017343 w 3017343"/>
              <a:gd name="connsiteY714" fmla="*/ 888344 h 1443742"/>
              <a:gd name="connsiteX715" fmla="*/ 3017343 w 3017343"/>
              <a:gd name="connsiteY715" fmla="*/ 888394 h 1443742"/>
              <a:gd name="connsiteX716" fmla="*/ 3017343 w 3017343"/>
              <a:gd name="connsiteY716" fmla="*/ 896798 h 1443742"/>
              <a:gd name="connsiteX717" fmla="*/ 3017343 w 3017343"/>
              <a:gd name="connsiteY717" fmla="*/ 899310 h 1443742"/>
              <a:gd name="connsiteX718" fmla="*/ 3017343 w 3017343"/>
              <a:gd name="connsiteY718" fmla="*/ 901215 h 1443742"/>
              <a:gd name="connsiteX719" fmla="*/ 3017343 w 3017343"/>
              <a:gd name="connsiteY719" fmla="*/ 904055 h 1443742"/>
              <a:gd name="connsiteX720" fmla="*/ 3017343 w 3017343"/>
              <a:gd name="connsiteY720" fmla="*/ 910919 h 1443742"/>
              <a:gd name="connsiteX721" fmla="*/ 3017343 w 3017343"/>
              <a:gd name="connsiteY721" fmla="*/ 919163 h 1443742"/>
              <a:gd name="connsiteX722" fmla="*/ 3017343 w 3017343"/>
              <a:gd name="connsiteY722" fmla="*/ 921835 h 1443742"/>
              <a:gd name="connsiteX723" fmla="*/ 3017343 w 3017343"/>
              <a:gd name="connsiteY723" fmla="*/ 921885 h 1443742"/>
              <a:gd name="connsiteX724" fmla="*/ 3017343 w 3017343"/>
              <a:gd name="connsiteY724" fmla="*/ 922665 h 1443742"/>
              <a:gd name="connsiteX725" fmla="*/ 3017343 w 3017343"/>
              <a:gd name="connsiteY725" fmla="*/ 927082 h 1443742"/>
              <a:gd name="connsiteX726" fmla="*/ 3017343 w 3017343"/>
              <a:gd name="connsiteY726" fmla="*/ 929922 h 1443742"/>
              <a:gd name="connsiteX727" fmla="*/ 3017343 w 3017343"/>
              <a:gd name="connsiteY727" fmla="*/ 936786 h 1443742"/>
              <a:gd name="connsiteX728" fmla="*/ 3017343 w 3017343"/>
              <a:gd name="connsiteY728" fmla="*/ 947702 h 1443742"/>
              <a:gd name="connsiteX729" fmla="*/ 3017343 w 3017343"/>
              <a:gd name="connsiteY729" fmla="*/ 947752 h 1443742"/>
              <a:gd name="connsiteX730" fmla="*/ 3017343 w 3017343"/>
              <a:gd name="connsiteY730" fmla="*/ 952457 h 1443742"/>
              <a:gd name="connsiteX731" fmla="*/ 3017343 w 3017343"/>
              <a:gd name="connsiteY731" fmla="*/ 959714 h 1443742"/>
              <a:gd name="connsiteX732" fmla="*/ 3017343 w 3017343"/>
              <a:gd name="connsiteY732" fmla="*/ 966578 h 1443742"/>
              <a:gd name="connsiteX733" fmla="*/ 3017343 w 3017343"/>
              <a:gd name="connsiteY733" fmla="*/ 970277 h 1443742"/>
              <a:gd name="connsiteX734" fmla="*/ 3017343 w 3017343"/>
              <a:gd name="connsiteY734" fmla="*/ 977494 h 1443742"/>
              <a:gd name="connsiteX735" fmla="*/ 3017343 w 3017343"/>
              <a:gd name="connsiteY735" fmla="*/ 977544 h 1443742"/>
              <a:gd name="connsiteX736" fmla="*/ 3017343 w 3017343"/>
              <a:gd name="connsiteY736" fmla="*/ 1000069 h 1443742"/>
              <a:gd name="connsiteX737" fmla="*/ 3017343 w 3017343"/>
              <a:gd name="connsiteY737" fmla="*/ 1011589 h 1443742"/>
              <a:gd name="connsiteX738" fmla="*/ 3017343 w 3017343"/>
              <a:gd name="connsiteY738" fmla="*/ 1018017 h 1443742"/>
              <a:gd name="connsiteX739" fmla="*/ 3017343 w 3017343"/>
              <a:gd name="connsiteY739" fmla="*/ 1018846 h 1443742"/>
              <a:gd name="connsiteX740" fmla="*/ 3017343 w 3017343"/>
              <a:gd name="connsiteY740" fmla="*/ 1025710 h 1443742"/>
              <a:gd name="connsiteX741" fmla="*/ 3017343 w 3017343"/>
              <a:gd name="connsiteY741" fmla="*/ 1025936 h 1443742"/>
              <a:gd name="connsiteX742" fmla="*/ 3017343 w 3017343"/>
              <a:gd name="connsiteY742" fmla="*/ 1036626 h 1443742"/>
              <a:gd name="connsiteX743" fmla="*/ 3017343 w 3017343"/>
              <a:gd name="connsiteY743" fmla="*/ 1036676 h 1443742"/>
              <a:gd name="connsiteX744" fmla="*/ 3017343 w 3017343"/>
              <a:gd name="connsiteY744" fmla="*/ 1059201 h 1443742"/>
              <a:gd name="connsiteX745" fmla="*/ 3017343 w 3017343"/>
              <a:gd name="connsiteY745" fmla="*/ 1085068 h 1443742"/>
              <a:gd name="connsiteX746" fmla="*/ 3017343 w 3017343"/>
              <a:gd name="connsiteY746" fmla="*/ 1110443 h 1443742"/>
              <a:gd name="connsiteX747" fmla="*/ 3017343 w 3017343"/>
              <a:gd name="connsiteY747" fmla="*/ 1114860 h 1443742"/>
              <a:gd name="connsiteX748" fmla="*/ 3017343 w 3017343"/>
              <a:gd name="connsiteY748" fmla="*/ 1117700 h 1443742"/>
              <a:gd name="connsiteX749" fmla="*/ 3017343 w 3017343"/>
              <a:gd name="connsiteY749" fmla="*/ 1124564 h 1443742"/>
              <a:gd name="connsiteX750" fmla="*/ 3017343 w 3017343"/>
              <a:gd name="connsiteY750" fmla="*/ 1135480 h 1443742"/>
              <a:gd name="connsiteX751" fmla="*/ 3017343 w 3017343"/>
              <a:gd name="connsiteY751" fmla="*/ 1135530 h 1443742"/>
              <a:gd name="connsiteX752" fmla="*/ 3017343 w 3017343"/>
              <a:gd name="connsiteY752" fmla="*/ 1158055 h 1443742"/>
              <a:gd name="connsiteX753" fmla="*/ 3017343 w 3017343"/>
              <a:gd name="connsiteY753" fmla="*/ 1183922 h 1443742"/>
              <a:gd name="connsiteX754" fmla="*/ 3017343 w 3017343"/>
              <a:gd name="connsiteY754" fmla="*/ 1213714 h 1443742"/>
              <a:gd name="connsiteX755" fmla="*/ 3017343 w 3017343"/>
              <a:gd name="connsiteY755" fmla="*/ 1272846 h 1443742"/>
              <a:gd name="connsiteX756" fmla="*/ 3017343 w 3017343"/>
              <a:gd name="connsiteY756" fmla="*/ 1371700 h 1443742"/>
              <a:gd name="connsiteX757" fmla="*/ 2949317 w 3017343"/>
              <a:gd name="connsiteY757" fmla="*/ 1443742 h 1443742"/>
              <a:gd name="connsiteX758" fmla="*/ 2590724 w 3017343"/>
              <a:gd name="connsiteY758" fmla="*/ 1443742 h 1443742"/>
              <a:gd name="connsiteX759" fmla="*/ 1648491 w 3017343"/>
              <a:gd name="connsiteY759" fmla="*/ 1443742 h 1443742"/>
              <a:gd name="connsiteX760" fmla="*/ 1289898 w 3017343"/>
              <a:gd name="connsiteY760" fmla="*/ 1443742 h 1443742"/>
              <a:gd name="connsiteX761" fmla="*/ 1010003 w 3017343"/>
              <a:gd name="connsiteY761" fmla="*/ 1443742 h 1443742"/>
              <a:gd name="connsiteX762" fmla="*/ 651410 w 3017343"/>
              <a:gd name="connsiteY762" fmla="*/ 1443742 h 1443742"/>
              <a:gd name="connsiteX763" fmla="*/ 426620 w 3017343"/>
              <a:gd name="connsiteY763" fmla="*/ 1443742 h 1443742"/>
              <a:gd name="connsiteX764" fmla="*/ 68027 w 3017343"/>
              <a:gd name="connsiteY764" fmla="*/ 1443742 h 1443742"/>
              <a:gd name="connsiteX765" fmla="*/ 0 w 3017343"/>
              <a:gd name="connsiteY765" fmla="*/ 1371700 h 1443742"/>
              <a:gd name="connsiteX766" fmla="*/ 0 w 3017343"/>
              <a:gd name="connsiteY766" fmla="*/ 1272846 h 1443742"/>
              <a:gd name="connsiteX767" fmla="*/ 0 w 3017343"/>
              <a:gd name="connsiteY767" fmla="*/ 1213714 h 1443742"/>
              <a:gd name="connsiteX768" fmla="*/ 0 w 3017343"/>
              <a:gd name="connsiteY768" fmla="*/ 1183922 h 1443742"/>
              <a:gd name="connsiteX769" fmla="*/ 0 w 3017343"/>
              <a:gd name="connsiteY769" fmla="*/ 1158055 h 1443742"/>
              <a:gd name="connsiteX770" fmla="*/ 0 w 3017343"/>
              <a:gd name="connsiteY770" fmla="*/ 1135530 h 1443742"/>
              <a:gd name="connsiteX771" fmla="*/ 0 w 3017343"/>
              <a:gd name="connsiteY771" fmla="*/ 1135480 h 1443742"/>
              <a:gd name="connsiteX772" fmla="*/ 0 w 3017343"/>
              <a:gd name="connsiteY772" fmla="*/ 1124564 h 1443742"/>
              <a:gd name="connsiteX773" fmla="*/ 0 w 3017343"/>
              <a:gd name="connsiteY773" fmla="*/ 1117700 h 1443742"/>
              <a:gd name="connsiteX774" fmla="*/ 0 w 3017343"/>
              <a:gd name="connsiteY774" fmla="*/ 1114860 h 1443742"/>
              <a:gd name="connsiteX775" fmla="*/ 0 w 3017343"/>
              <a:gd name="connsiteY775" fmla="*/ 1110443 h 1443742"/>
              <a:gd name="connsiteX776" fmla="*/ 0 w 3017343"/>
              <a:gd name="connsiteY776" fmla="*/ 1085068 h 1443742"/>
              <a:gd name="connsiteX777" fmla="*/ 0 w 3017343"/>
              <a:gd name="connsiteY777" fmla="*/ 1059201 h 1443742"/>
              <a:gd name="connsiteX778" fmla="*/ 0 w 3017343"/>
              <a:gd name="connsiteY778" fmla="*/ 1036676 h 1443742"/>
              <a:gd name="connsiteX779" fmla="*/ 0 w 3017343"/>
              <a:gd name="connsiteY779" fmla="*/ 1036626 h 1443742"/>
              <a:gd name="connsiteX780" fmla="*/ 0 w 3017343"/>
              <a:gd name="connsiteY780" fmla="*/ 1025936 h 1443742"/>
              <a:gd name="connsiteX781" fmla="*/ 0 w 3017343"/>
              <a:gd name="connsiteY781" fmla="*/ 1025710 h 1443742"/>
              <a:gd name="connsiteX782" fmla="*/ 0 w 3017343"/>
              <a:gd name="connsiteY782" fmla="*/ 1018846 h 1443742"/>
              <a:gd name="connsiteX783" fmla="*/ 0 w 3017343"/>
              <a:gd name="connsiteY783" fmla="*/ 1018017 h 1443742"/>
              <a:gd name="connsiteX784" fmla="*/ 0 w 3017343"/>
              <a:gd name="connsiteY784" fmla="*/ 1011589 h 1443742"/>
              <a:gd name="connsiteX785" fmla="*/ 0 w 3017343"/>
              <a:gd name="connsiteY785" fmla="*/ 1000069 h 1443742"/>
              <a:gd name="connsiteX786" fmla="*/ 0 w 3017343"/>
              <a:gd name="connsiteY786" fmla="*/ 977544 h 1443742"/>
              <a:gd name="connsiteX787" fmla="*/ 0 w 3017343"/>
              <a:gd name="connsiteY787" fmla="*/ 977494 h 1443742"/>
              <a:gd name="connsiteX788" fmla="*/ 0 w 3017343"/>
              <a:gd name="connsiteY788" fmla="*/ 970277 h 1443742"/>
              <a:gd name="connsiteX789" fmla="*/ 0 w 3017343"/>
              <a:gd name="connsiteY789" fmla="*/ 966578 h 1443742"/>
              <a:gd name="connsiteX790" fmla="*/ 0 w 3017343"/>
              <a:gd name="connsiteY790" fmla="*/ 959714 h 1443742"/>
              <a:gd name="connsiteX791" fmla="*/ 0 w 3017343"/>
              <a:gd name="connsiteY791" fmla="*/ 952457 h 1443742"/>
              <a:gd name="connsiteX792" fmla="*/ 0 w 3017343"/>
              <a:gd name="connsiteY792" fmla="*/ 947752 h 1443742"/>
              <a:gd name="connsiteX793" fmla="*/ 0 w 3017343"/>
              <a:gd name="connsiteY793" fmla="*/ 947702 h 1443742"/>
              <a:gd name="connsiteX794" fmla="*/ 0 w 3017343"/>
              <a:gd name="connsiteY794" fmla="*/ 936786 h 1443742"/>
              <a:gd name="connsiteX795" fmla="*/ 0 w 3017343"/>
              <a:gd name="connsiteY795" fmla="*/ 929922 h 1443742"/>
              <a:gd name="connsiteX796" fmla="*/ 0 w 3017343"/>
              <a:gd name="connsiteY796" fmla="*/ 927082 h 1443742"/>
              <a:gd name="connsiteX797" fmla="*/ 0 w 3017343"/>
              <a:gd name="connsiteY797" fmla="*/ 922665 h 1443742"/>
              <a:gd name="connsiteX798" fmla="*/ 0 w 3017343"/>
              <a:gd name="connsiteY798" fmla="*/ 921885 h 1443742"/>
              <a:gd name="connsiteX799" fmla="*/ 0 w 3017343"/>
              <a:gd name="connsiteY799" fmla="*/ 921835 h 1443742"/>
              <a:gd name="connsiteX800" fmla="*/ 0 w 3017343"/>
              <a:gd name="connsiteY800" fmla="*/ 919163 h 1443742"/>
              <a:gd name="connsiteX801" fmla="*/ 0 w 3017343"/>
              <a:gd name="connsiteY801" fmla="*/ 910919 h 1443742"/>
              <a:gd name="connsiteX802" fmla="*/ 0 w 3017343"/>
              <a:gd name="connsiteY802" fmla="*/ 904055 h 1443742"/>
              <a:gd name="connsiteX803" fmla="*/ 0 w 3017343"/>
              <a:gd name="connsiteY803" fmla="*/ 901215 h 1443742"/>
              <a:gd name="connsiteX804" fmla="*/ 0 w 3017343"/>
              <a:gd name="connsiteY804" fmla="*/ 899310 h 1443742"/>
              <a:gd name="connsiteX805" fmla="*/ 0 w 3017343"/>
              <a:gd name="connsiteY805" fmla="*/ 896798 h 1443742"/>
              <a:gd name="connsiteX806" fmla="*/ 0 w 3017343"/>
              <a:gd name="connsiteY806" fmla="*/ 888394 h 1443742"/>
              <a:gd name="connsiteX807" fmla="*/ 0 w 3017343"/>
              <a:gd name="connsiteY807" fmla="*/ 888344 h 1443742"/>
              <a:gd name="connsiteX808" fmla="*/ 0 w 3017343"/>
              <a:gd name="connsiteY808" fmla="*/ 881530 h 1443742"/>
              <a:gd name="connsiteX809" fmla="*/ 0 w 3017343"/>
              <a:gd name="connsiteY809" fmla="*/ 881480 h 1443742"/>
              <a:gd name="connsiteX810" fmla="*/ 0 w 3017343"/>
              <a:gd name="connsiteY810" fmla="*/ 878690 h 1443742"/>
              <a:gd name="connsiteX811" fmla="*/ 0 w 3017343"/>
              <a:gd name="connsiteY811" fmla="*/ 878640 h 1443742"/>
              <a:gd name="connsiteX812" fmla="*/ 0 w 3017343"/>
              <a:gd name="connsiteY812" fmla="*/ 874273 h 1443742"/>
              <a:gd name="connsiteX813" fmla="*/ 0 w 3017343"/>
              <a:gd name="connsiteY813" fmla="*/ 874223 h 1443742"/>
              <a:gd name="connsiteX814" fmla="*/ 0 w 3017343"/>
              <a:gd name="connsiteY814" fmla="*/ 871423 h 1443742"/>
              <a:gd name="connsiteX815" fmla="*/ 0 w 3017343"/>
              <a:gd name="connsiteY815" fmla="*/ 870564 h 1443742"/>
              <a:gd name="connsiteX816" fmla="*/ 0 w 3017343"/>
              <a:gd name="connsiteY816" fmla="*/ 867724 h 1443742"/>
              <a:gd name="connsiteX817" fmla="*/ 0 w 3017343"/>
              <a:gd name="connsiteY817" fmla="*/ 863307 h 1443742"/>
              <a:gd name="connsiteX818" fmla="*/ 0 w 3017343"/>
              <a:gd name="connsiteY818" fmla="*/ 860860 h 1443742"/>
              <a:gd name="connsiteX819" fmla="*/ 0 w 3017343"/>
              <a:gd name="connsiteY819" fmla="*/ 860031 h 1443742"/>
              <a:gd name="connsiteX820" fmla="*/ 0 w 3017343"/>
              <a:gd name="connsiteY820" fmla="*/ 856443 h 1443742"/>
              <a:gd name="connsiteX821" fmla="*/ 0 w 3017343"/>
              <a:gd name="connsiteY821" fmla="*/ 853603 h 1443742"/>
              <a:gd name="connsiteX822" fmla="*/ 0 w 3017343"/>
              <a:gd name="connsiteY822" fmla="*/ 851583 h 1443742"/>
              <a:gd name="connsiteX823" fmla="*/ 0 w 3017343"/>
              <a:gd name="connsiteY823" fmla="*/ 848898 h 1443742"/>
              <a:gd name="connsiteX824" fmla="*/ 0 w 3017343"/>
              <a:gd name="connsiteY824" fmla="*/ 848848 h 1443742"/>
              <a:gd name="connsiteX825" fmla="*/ 0 w 3017343"/>
              <a:gd name="connsiteY825" fmla="*/ 837932 h 1443742"/>
              <a:gd name="connsiteX826" fmla="*/ 0 w 3017343"/>
              <a:gd name="connsiteY826" fmla="*/ 831068 h 1443742"/>
              <a:gd name="connsiteX827" fmla="*/ 0 w 3017343"/>
              <a:gd name="connsiteY827" fmla="*/ 830239 h 1443742"/>
              <a:gd name="connsiteX828" fmla="*/ 0 w 3017343"/>
              <a:gd name="connsiteY828" fmla="*/ 823811 h 1443742"/>
              <a:gd name="connsiteX829" fmla="*/ 0 w 3017343"/>
              <a:gd name="connsiteY829" fmla="*/ 823031 h 1443742"/>
              <a:gd name="connsiteX830" fmla="*/ 0 w 3017343"/>
              <a:gd name="connsiteY830" fmla="*/ 822981 h 1443742"/>
              <a:gd name="connsiteX831" fmla="*/ 0 w 3017343"/>
              <a:gd name="connsiteY831" fmla="*/ 812291 h 1443742"/>
              <a:gd name="connsiteX832" fmla="*/ 0 w 3017343"/>
              <a:gd name="connsiteY832" fmla="*/ 812065 h 1443742"/>
              <a:gd name="connsiteX833" fmla="*/ 0 w 3017343"/>
              <a:gd name="connsiteY833" fmla="*/ 805201 h 1443742"/>
              <a:gd name="connsiteX834" fmla="*/ 0 w 3017343"/>
              <a:gd name="connsiteY834" fmla="*/ 804372 h 1443742"/>
              <a:gd name="connsiteX835" fmla="*/ 0 w 3017343"/>
              <a:gd name="connsiteY835" fmla="*/ 800456 h 1443742"/>
              <a:gd name="connsiteX836" fmla="*/ 0 w 3017343"/>
              <a:gd name="connsiteY836" fmla="*/ 797944 h 1443742"/>
              <a:gd name="connsiteX837" fmla="*/ 0 w 3017343"/>
              <a:gd name="connsiteY837" fmla="*/ 789766 h 1443742"/>
              <a:gd name="connsiteX838" fmla="*/ 0 w 3017343"/>
              <a:gd name="connsiteY838" fmla="*/ 789716 h 1443742"/>
              <a:gd name="connsiteX839" fmla="*/ 0 w 3017343"/>
              <a:gd name="connsiteY839" fmla="*/ 789540 h 1443742"/>
              <a:gd name="connsiteX840" fmla="*/ 0 w 3017343"/>
              <a:gd name="connsiteY840" fmla="*/ 789490 h 1443742"/>
              <a:gd name="connsiteX841" fmla="*/ 0 w 3017343"/>
              <a:gd name="connsiteY841" fmla="*/ 782676 h 1443742"/>
              <a:gd name="connsiteX842" fmla="*/ 0 w 3017343"/>
              <a:gd name="connsiteY842" fmla="*/ 782626 h 1443742"/>
              <a:gd name="connsiteX843" fmla="*/ 0 w 3017343"/>
              <a:gd name="connsiteY843" fmla="*/ 781847 h 1443742"/>
              <a:gd name="connsiteX844" fmla="*/ 0 w 3017343"/>
              <a:gd name="connsiteY844" fmla="*/ 781797 h 1443742"/>
              <a:gd name="connsiteX845" fmla="*/ 0 w 3017343"/>
              <a:gd name="connsiteY845" fmla="*/ 778800 h 1443742"/>
              <a:gd name="connsiteX846" fmla="*/ 0 w 3017343"/>
              <a:gd name="connsiteY846" fmla="*/ 775419 h 1443742"/>
              <a:gd name="connsiteX847" fmla="*/ 0 w 3017343"/>
              <a:gd name="connsiteY847" fmla="*/ 775369 h 1443742"/>
              <a:gd name="connsiteX848" fmla="*/ 0 w 3017343"/>
              <a:gd name="connsiteY848" fmla="*/ 771936 h 1443742"/>
              <a:gd name="connsiteX849" fmla="*/ 0 w 3017343"/>
              <a:gd name="connsiteY849" fmla="*/ 771710 h 1443742"/>
              <a:gd name="connsiteX850" fmla="*/ 0 w 3017343"/>
              <a:gd name="connsiteY850" fmla="*/ 770881 h 1443742"/>
              <a:gd name="connsiteX851" fmla="*/ 0 w 3017343"/>
              <a:gd name="connsiteY851" fmla="*/ 764679 h 1443742"/>
              <a:gd name="connsiteX852" fmla="*/ 0 w 3017343"/>
              <a:gd name="connsiteY852" fmla="*/ 764453 h 1443742"/>
              <a:gd name="connsiteX853" fmla="*/ 0 w 3017343"/>
              <a:gd name="connsiteY853" fmla="*/ 764017 h 1443742"/>
              <a:gd name="connsiteX854" fmla="*/ 0 w 3017343"/>
              <a:gd name="connsiteY854" fmla="*/ 763899 h 1443742"/>
              <a:gd name="connsiteX855" fmla="*/ 0 w 3017343"/>
              <a:gd name="connsiteY855" fmla="*/ 763849 h 1443742"/>
              <a:gd name="connsiteX856" fmla="*/ 0 w 3017343"/>
              <a:gd name="connsiteY856" fmla="*/ 761177 h 1443742"/>
              <a:gd name="connsiteX857" fmla="*/ 0 w 3017343"/>
              <a:gd name="connsiteY857" fmla="*/ 757589 h 1443742"/>
              <a:gd name="connsiteX858" fmla="*/ 0 w 3017343"/>
              <a:gd name="connsiteY858" fmla="*/ 756760 h 1443742"/>
              <a:gd name="connsiteX859" fmla="*/ 0 w 3017343"/>
              <a:gd name="connsiteY859" fmla="*/ 752933 h 1443742"/>
              <a:gd name="connsiteX860" fmla="*/ 0 w 3017343"/>
              <a:gd name="connsiteY860" fmla="*/ 752729 h 1443742"/>
              <a:gd name="connsiteX861" fmla="*/ 0 w 3017343"/>
              <a:gd name="connsiteY861" fmla="*/ 746069 h 1443742"/>
              <a:gd name="connsiteX862" fmla="*/ 0 w 3017343"/>
              <a:gd name="connsiteY862" fmla="*/ 741324 h 1443742"/>
              <a:gd name="connsiteX863" fmla="*/ 0 w 3017343"/>
              <a:gd name="connsiteY863" fmla="*/ 738812 h 1443742"/>
              <a:gd name="connsiteX864" fmla="*/ 0 w 3017343"/>
              <a:gd name="connsiteY864" fmla="*/ 734107 h 1443742"/>
              <a:gd name="connsiteX865" fmla="*/ 0 w 3017343"/>
              <a:gd name="connsiteY865" fmla="*/ 734057 h 1443742"/>
              <a:gd name="connsiteX866" fmla="*/ 0 w 3017343"/>
              <a:gd name="connsiteY866" fmla="*/ 731385 h 1443742"/>
              <a:gd name="connsiteX867" fmla="*/ 0 w 3017343"/>
              <a:gd name="connsiteY867" fmla="*/ 730408 h 1443742"/>
              <a:gd name="connsiteX868" fmla="*/ 0 w 3017343"/>
              <a:gd name="connsiteY868" fmla="*/ 730358 h 1443742"/>
              <a:gd name="connsiteX869" fmla="*/ 0 w 3017343"/>
              <a:gd name="connsiteY869" fmla="*/ 723544 h 1443742"/>
              <a:gd name="connsiteX870" fmla="*/ 0 w 3017343"/>
              <a:gd name="connsiteY870" fmla="*/ 723494 h 1443742"/>
              <a:gd name="connsiteX871" fmla="*/ 0 w 3017343"/>
              <a:gd name="connsiteY871" fmla="*/ 723141 h 1443742"/>
              <a:gd name="connsiteX872" fmla="*/ 0 w 3017343"/>
              <a:gd name="connsiteY872" fmla="*/ 716287 h 1443742"/>
              <a:gd name="connsiteX873" fmla="*/ 0 w 3017343"/>
              <a:gd name="connsiteY873" fmla="*/ 716277 h 1443742"/>
              <a:gd name="connsiteX874" fmla="*/ 0 w 3017343"/>
              <a:gd name="connsiteY874" fmla="*/ 716237 h 1443742"/>
              <a:gd name="connsiteX875" fmla="*/ 0 w 3017343"/>
              <a:gd name="connsiteY875" fmla="*/ 713437 h 1443742"/>
              <a:gd name="connsiteX876" fmla="*/ 0 w 3017343"/>
              <a:gd name="connsiteY876" fmla="*/ 712578 h 1443742"/>
              <a:gd name="connsiteX877" fmla="*/ 0 w 3017343"/>
              <a:gd name="connsiteY877" fmla="*/ 711532 h 1443742"/>
              <a:gd name="connsiteX878" fmla="*/ 0 w 3017343"/>
              <a:gd name="connsiteY878" fmla="*/ 709020 h 1443742"/>
              <a:gd name="connsiteX879" fmla="*/ 0 w 3017343"/>
              <a:gd name="connsiteY879" fmla="*/ 705518 h 1443742"/>
              <a:gd name="connsiteX880" fmla="*/ 0 w 3017343"/>
              <a:gd name="connsiteY880" fmla="*/ 705321 h 1443742"/>
              <a:gd name="connsiteX881" fmla="*/ 0 w 3017343"/>
              <a:gd name="connsiteY881" fmla="*/ 700616 h 1443742"/>
              <a:gd name="connsiteX882" fmla="*/ 0 w 3017343"/>
              <a:gd name="connsiteY882" fmla="*/ 700566 h 1443742"/>
              <a:gd name="connsiteX883" fmla="*/ 0 w 3017343"/>
              <a:gd name="connsiteY883" fmla="*/ 698457 h 1443742"/>
              <a:gd name="connsiteX884" fmla="*/ 0 w 3017343"/>
              <a:gd name="connsiteY884" fmla="*/ 693752 h 1443742"/>
              <a:gd name="connsiteX885" fmla="*/ 0 w 3017343"/>
              <a:gd name="connsiteY885" fmla="*/ 693702 h 1443742"/>
              <a:gd name="connsiteX886" fmla="*/ 0 w 3017343"/>
              <a:gd name="connsiteY886" fmla="*/ 693597 h 1443742"/>
              <a:gd name="connsiteX887" fmla="*/ 0 w 3017343"/>
              <a:gd name="connsiteY887" fmla="*/ 690912 h 1443742"/>
              <a:gd name="connsiteX888" fmla="*/ 0 w 3017343"/>
              <a:gd name="connsiteY888" fmla="*/ 690862 h 1443742"/>
              <a:gd name="connsiteX889" fmla="*/ 0 w 3017343"/>
              <a:gd name="connsiteY889" fmla="*/ 686495 h 1443742"/>
              <a:gd name="connsiteX890" fmla="*/ 0 w 3017343"/>
              <a:gd name="connsiteY890" fmla="*/ 686445 h 1443742"/>
              <a:gd name="connsiteX891" fmla="*/ 0 w 3017343"/>
              <a:gd name="connsiteY891" fmla="*/ 685665 h 1443742"/>
              <a:gd name="connsiteX892" fmla="*/ 0 w 3017343"/>
              <a:gd name="connsiteY892" fmla="*/ 682993 h 1443742"/>
              <a:gd name="connsiteX893" fmla="*/ 0 w 3017343"/>
              <a:gd name="connsiteY893" fmla="*/ 682943 h 1443742"/>
              <a:gd name="connsiteX894" fmla="*/ 0 w 3017343"/>
              <a:gd name="connsiteY894" fmla="*/ 682786 h 1443742"/>
              <a:gd name="connsiteX895" fmla="*/ 0 w 3017343"/>
              <a:gd name="connsiteY895" fmla="*/ 681742 h 1443742"/>
              <a:gd name="connsiteX896" fmla="*/ 0 w 3017343"/>
              <a:gd name="connsiteY896" fmla="*/ 679946 h 1443742"/>
              <a:gd name="connsiteX897" fmla="*/ 0 w 3017343"/>
              <a:gd name="connsiteY897" fmla="*/ 675529 h 1443742"/>
              <a:gd name="connsiteX898" fmla="*/ 0 w 3017343"/>
              <a:gd name="connsiteY898" fmla="*/ 674749 h 1443742"/>
              <a:gd name="connsiteX899" fmla="*/ 0 w 3017343"/>
              <a:gd name="connsiteY899" fmla="*/ 674699 h 1443742"/>
              <a:gd name="connsiteX900" fmla="*/ 0 w 3017343"/>
              <a:gd name="connsiteY900" fmla="*/ 673082 h 1443742"/>
              <a:gd name="connsiteX901" fmla="*/ 0 w 3017343"/>
              <a:gd name="connsiteY901" fmla="*/ 672253 h 1443742"/>
              <a:gd name="connsiteX902" fmla="*/ 0 w 3017343"/>
              <a:gd name="connsiteY902" fmla="*/ 672027 h 1443742"/>
              <a:gd name="connsiteX903" fmla="*/ 0 w 3017343"/>
              <a:gd name="connsiteY903" fmla="*/ 668665 h 1443742"/>
              <a:gd name="connsiteX904" fmla="*/ 0 w 3017343"/>
              <a:gd name="connsiteY904" fmla="*/ 667885 h 1443742"/>
              <a:gd name="connsiteX905" fmla="*/ 0 w 3017343"/>
              <a:gd name="connsiteY905" fmla="*/ 667835 h 1443742"/>
              <a:gd name="connsiteX906" fmla="*/ 0 w 3017343"/>
              <a:gd name="connsiteY906" fmla="*/ 665825 h 1443742"/>
              <a:gd name="connsiteX907" fmla="*/ 0 w 3017343"/>
              <a:gd name="connsiteY907" fmla="*/ 665163 h 1443742"/>
              <a:gd name="connsiteX908" fmla="*/ 0 w 3017343"/>
              <a:gd name="connsiteY908" fmla="*/ 665045 h 1443742"/>
              <a:gd name="connsiteX909" fmla="*/ 0 w 3017343"/>
              <a:gd name="connsiteY909" fmla="*/ 664995 h 1443742"/>
              <a:gd name="connsiteX910" fmla="*/ 0 w 3017343"/>
              <a:gd name="connsiteY910" fmla="*/ 663805 h 1443742"/>
              <a:gd name="connsiteX911" fmla="*/ 0 w 3017343"/>
              <a:gd name="connsiteY911" fmla="*/ 660628 h 1443742"/>
              <a:gd name="connsiteX912" fmla="*/ 0 w 3017343"/>
              <a:gd name="connsiteY912" fmla="*/ 660578 h 1443742"/>
              <a:gd name="connsiteX913" fmla="*/ 0 w 3017343"/>
              <a:gd name="connsiteY913" fmla="*/ 657906 h 1443742"/>
              <a:gd name="connsiteX914" fmla="*/ 0 w 3017343"/>
              <a:gd name="connsiteY914" fmla="*/ 656919 h 1443742"/>
              <a:gd name="connsiteX915" fmla="*/ 0 w 3017343"/>
              <a:gd name="connsiteY915" fmla="*/ 654079 h 1443742"/>
              <a:gd name="connsiteX916" fmla="*/ 0 w 3017343"/>
              <a:gd name="connsiteY916" fmla="*/ 652174 h 1443742"/>
              <a:gd name="connsiteX917" fmla="*/ 0 w 3017343"/>
              <a:gd name="connsiteY917" fmla="*/ 649662 h 1443742"/>
              <a:gd name="connsiteX918" fmla="*/ 0 w 3017343"/>
              <a:gd name="connsiteY918" fmla="*/ 647215 h 1443742"/>
              <a:gd name="connsiteX919" fmla="*/ 0 w 3017343"/>
              <a:gd name="connsiteY919" fmla="*/ 646386 h 1443742"/>
              <a:gd name="connsiteX920" fmla="*/ 0 w 3017343"/>
              <a:gd name="connsiteY920" fmla="*/ 645310 h 1443742"/>
              <a:gd name="connsiteX921" fmla="*/ 0 w 3017343"/>
              <a:gd name="connsiteY921" fmla="*/ 642798 h 1443742"/>
              <a:gd name="connsiteX922" fmla="*/ 0 w 3017343"/>
              <a:gd name="connsiteY922" fmla="*/ 642470 h 1443742"/>
              <a:gd name="connsiteX923" fmla="*/ 0 w 3017343"/>
              <a:gd name="connsiteY923" fmla="*/ 639958 h 1443742"/>
              <a:gd name="connsiteX924" fmla="*/ 0 w 3017343"/>
              <a:gd name="connsiteY924" fmla="*/ 638053 h 1443742"/>
              <a:gd name="connsiteX925" fmla="*/ 0 w 3017343"/>
              <a:gd name="connsiteY925" fmla="*/ 637938 h 1443742"/>
              <a:gd name="connsiteX926" fmla="*/ 0 w 3017343"/>
              <a:gd name="connsiteY926" fmla="*/ 635253 h 1443742"/>
              <a:gd name="connsiteX927" fmla="*/ 0 w 3017343"/>
              <a:gd name="connsiteY927" fmla="*/ 635203 h 1443742"/>
              <a:gd name="connsiteX928" fmla="*/ 0 w 3017343"/>
              <a:gd name="connsiteY928" fmla="*/ 634394 h 1443742"/>
              <a:gd name="connsiteX929" fmla="*/ 0 w 3017343"/>
              <a:gd name="connsiteY929" fmla="*/ 634344 h 1443742"/>
              <a:gd name="connsiteX930" fmla="*/ 0 w 3017343"/>
              <a:gd name="connsiteY930" fmla="*/ 631554 h 1443742"/>
              <a:gd name="connsiteX931" fmla="*/ 0 w 3017343"/>
              <a:gd name="connsiteY931" fmla="*/ 631504 h 1443742"/>
              <a:gd name="connsiteX932" fmla="*/ 0 w 3017343"/>
              <a:gd name="connsiteY932" fmla="*/ 627137 h 1443742"/>
              <a:gd name="connsiteX933" fmla="*/ 0 w 3017343"/>
              <a:gd name="connsiteY933" fmla="*/ 627087 h 1443742"/>
              <a:gd name="connsiteX934" fmla="*/ 0 w 3017343"/>
              <a:gd name="connsiteY934" fmla="*/ 624690 h 1443742"/>
              <a:gd name="connsiteX935" fmla="*/ 0 w 3017343"/>
              <a:gd name="connsiteY935" fmla="*/ 624640 h 1443742"/>
              <a:gd name="connsiteX936" fmla="*/ 0 w 3017343"/>
              <a:gd name="connsiteY936" fmla="*/ 624287 h 1443742"/>
              <a:gd name="connsiteX937" fmla="*/ 0 w 3017343"/>
              <a:gd name="connsiteY937" fmla="*/ 623861 h 1443742"/>
              <a:gd name="connsiteX938" fmla="*/ 0 w 3017343"/>
              <a:gd name="connsiteY938" fmla="*/ 623811 h 1443742"/>
              <a:gd name="connsiteX939" fmla="*/ 0 w 3017343"/>
              <a:gd name="connsiteY939" fmla="*/ 620273 h 1443742"/>
              <a:gd name="connsiteX940" fmla="*/ 0 w 3017343"/>
              <a:gd name="connsiteY940" fmla="*/ 620223 h 1443742"/>
              <a:gd name="connsiteX941" fmla="*/ 0 w 3017343"/>
              <a:gd name="connsiteY941" fmla="*/ 617433 h 1443742"/>
              <a:gd name="connsiteX942" fmla="*/ 0 w 3017343"/>
              <a:gd name="connsiteY942" fmla="*/ 617423 h 1443742"/>
              <a:gd name="connsiteX943" fmla="*/ 0 w 3017343"/>
              <a:gd name="connsiteY943" fmla="*/ 617383 h 1443742"/>
              <a:gd name="connsiteX944" fmla="*/ 0 w 3017343"/>
              <a:gd name="connsiteY944" fmla="*/ 616594 h 1443742"/>
              <a:gd name="connsiteX945" fmla="*/ 0 w 3017343"/>
              <a:gd name="connsiteY945" fmla="*/ 615413 h 1443742"/>
              <a:gd name="connsiteX946" fmla="*/ 0 w 3017343"/>
              <a:gd name="connsiteY946" fmla="*/ 615363 h 1443742"/>
              <a:gd name="connsiteX947" fmla="*/ 0 w 3017343"/>
              <a:gd name="connsiteY947" fmla="*/ 613724 h 1443742"/>
              <a:gd name="connsiteX948" fmla="*/ 0 w 3017343"/>
              <a:gd name="connsiteY948" fmla="*/ 612895 h 1443742"/>
              <a:gd name="connsiteX949" fmla="*/ 0 w 3017343"/>
              <a:gd name="connsiteY949" fmla="*/ 612678 h 1443742"/>
              <a:gd name="connsiteX950" fmla="*/ 0 w 3017343"/>
              <a:gd name="connsiteY950" fmla="*/ 610166 h 1443742"/>
              <a:gd name="connsiteX951" fmla="*/ 0 w 3017343"/>
              <a:gd name="connsiteY951" fmla="*/ 609307 h 1443742"/>
              <a:gd name="connsiteX952" fmla="*/ 0 w 3017343"/>
              <a:gd name="connsiteY952" fmla="*/ 606467 h 1443742"/>
              <a:gd name="connsiteX953" fmla="*/ 0 w 3017343"/>
              <a:gd name="connsiteY953" fmla="*/ 606031 h 1443742"/>
              <a:gd name="connsiteX954" fmla="*/ 0 w 3017343"/>
              <a:gd name="connsiteY954" fmla="*/ 604447 h 1443742"/>
              <a:gd name="connsiteX955" fmla="*/ 0 w 3017343"/>
              <a:gd name="connsiteY955" fmla="*/ 601762 h 1443742"/>
              <a:gd name="connsiteX956" fmla="*/ 0 w 3017343"/>
              <a:gd name="connsiteY956" fmla="*/ 601712 h 1443742"/>
              <a:gd name="connsiteX957" fmla="*/ 0 w 3017343"/>
              <a:gd name="connsiteY957" fmla="*/ 599603 h 1443742"/>
              <a:gd name="connsiteX958" fmla="*/ 0 w 3017343"/>
              <a:gd name="connsiteY958" fmla="*/ 598774 h 1443742"/>
              <a:gd name="connsiteX959" fmla="*/ 0 w 3017343"/>
              <a:gd name="connsiteY959" fmla="*/ 597583 h 1443742"/>
              <a:gd name="connsiteX960" fmla="*/ 0 w 3017343"/>
              <a:gd name="connsiteY960" fmla="*/ 594898 h 1443742"/>
              <a:gd name="connsiteX961" fmla="*/ 0 w 3017343"/>
              <a:gd name="connsiteY961" fmla="*/ 594848 h 1443742"/>
              <a:gd name="connsiteX962" fmla="*/ 0 w 3017343"/>
              <a:gd name="connsiteY962" fmla="*/ 594743 h 1443742"/>
              <a:gd name="connsiteX963" fmla="*/ 0 w 3017343"/>
              <a:gd name="connsiteY963" fmla="*/ 594069 h 1443742"/>
              <a:gd name="connsiteX964" fmla="*/ 0 w 3017343"/>
              <a:gd name="connsiteY964" fmla="*/ 594019 h 1443742"/>
              <a:gd name="connsiteX965" fmla="*/ 0 w 3017343"/>
              <a:gd name="connsiteY965" fmla="*/ 590326 h 1443742"/>
              <a:gd name="connsiteX966" fmla="*/ 0 w 3017343"/>
              <a:gd name="connsiteY966" fmla="*/ 587641 h 1443742"/>
              <a:gd name="connsiteX967" fmla="*/ 0 w 3017343"/>
              <a:gd name="connsiteY967" fmla="*/ 587591 h 1443742"/>
              <a:gd name="connsiteX968" fmla="*/ 0 w 3017343"/>
              <a:gd name="connsiteY968" fmla="*/ 586811 h 1443742"/>
              <a:gd name="connsiteX969" fmla="*/ 0 w 3017343"/>
              <a:gd name="connsiteY969" fmla="*/ 583932 h 1443742"/>
              <a:gd name="connsiteX970" fmla="*/ 0 w 3017343"/>
              <a:gd name="connsiteY970" fmla="*/ 583103 h 1443742"/>
              <a:gd name="connsiteX971" fmla="*/ 0 w 3017343"/>
              <a:gd name="connsiteY971" fmla="*/ 582888 h 1443742"/>
              <a:gd name="connsiteX972" fmla="*/ 0 w 3017343"/>
              <a:gd name="connsiteY972" fmla="*/ 576675 h 1443742"/>
              <a:gd name="connsiteX973" fmla="*/ 0 w 3017343"/>
              <a:gd name="connsiteY973" fmla="*/ 576239 h 1443742"/>
              <a:gd name="connsiteX974" fmla="*/ 0 w 3017343"/>
              <a:gd name="connsiteY974" fmla="*/ 576121 h 1443742"/>
              <a:gd name="connsiteX975" fmla="*/ 0 w 3017343"/>
              <a:gd name="connsiteY975" fmla="*/ 576071 h 1443742"/>
              <a:gd name="connsiteX976" fmla="*/ 0 w 3017343"/>
              <a:gd name="connsiteY976" fmla="*/ 575895 h 1443742"/>
              <a:gd name="connsiteX977" fmla="*/ 0 w 3017343"/>
              <a:gd name="connsiteY977" fmla="*/ 575845 h 1443742"/>
              <a:gd name="connsiteX978" fmla="*/ 0 w 3017343"/>
              <a:gd name="connsiteY978" fmla="*/ 573399 h 1443742"/>
              <a:gd name="connsiteX979" fmla="*/ 0 w 3017343"/>
              <a:gd name="connsiteY979" fmla="*/ 569811 h 1443742"/>
              <a:gd name="connsiteX980" fmla="*/ 0 w 3017343"/>
              <a:gd name="connsiteY980" fmla="*/ 569031 h 1443742"/>
              <a:gd name="connsiteX981" fmla="*/ 0 w 3017343"/>
              <a:gd name="connsiteY981" fmla="*/ 568982 h 1443742"/>
              <a:gd name="connsiteX982" fmla="*/ 0 w 3017343"/>
              <a:gd name="connsiteY982" fmla="*/ 568981 h 1443742"/>
              <a:gd name="connsiteX983" fmla="*/ 0 w 3017343"/>
              <a:gd name="connsiteY983" fmla="*/ 568202 h 1443742"/>
              <a:gd name="connsiteX984" fmla="*/ 0 w 3017343"/>
              <a:gd name="connsiteY984" fmla="*/ 568152 h 1443742"/>
              <a:gd name="connsiteX985" fmla="*/ 0 w 3017343"/>
              <a:gd name="connsiteY985" fmla="*/ 565155 h 1443742"/>
              <a:gd name="connsiteX986" fmla="*/ 0 w 3017343"/>
              <a:gd name="connsiteY986" fmla="*/ 564951 h 1443742"/>
              <a:gd name="connsiteX987" fmla="*/ 0 w 3017343"/>
              <a:gd name="connsiteY987" fmla="*/ 561774 h 1443742"/>
              <a:gd name="connsiteX988" fmla="*/ 0 w 3017343"/>
              <a:gd name="connsiteY988" fmla="*/ 561724 h 1443742"/>
              <a:gd name="connsiteX989" fmla="*/ 0 w 3017343"/>
              <a:gd name="connsiteY989" fmla="*/ 558291 h 1443742"/>
              <a:gd name="connsiteX990" fmla="*/ 0 w 3017343"/>
              <a:gd name="connsiteY990" fmla="*/ 558065 h 1443742"/>
              <a:gd name="connsiteX991" fmla="*/ 0 w 3017343"/>
              <a:gd name="connsiteY991" fmla="*/ 557236 h 1443742"/>
              <a:gd name="connsiteX992" fmla="*/ 0 w 3017343"/>
              <a:gd name="connsiteY992" fmla="*/ 553546 h 1443742"/>
              <a:gd name="connsiteX993" fmla="*/ 0 w 3017343"/>
              <a:gd name="connsiteY993" fmla="*/ 553320 h 1443742"/>
              <a:gd name="connsiteX994" fmla="*/ 0 w 3017343"/>
              <a:gd name="connsiteY994" fmla="*/ 551034 h 1443742"/>
              <a:gd name="connsiteX995" fmla="*/ 0 w 3017343"/>
              <a:gd name="connsiteY995" fmla="*/ 550808 h 1443742"/>
              <a:gd name="connsiteX996" fmla="*/ 0 w 3017343"/>
              <a:gd name="connsiteY996" fmla="*/ 550372 h 1443742"/>
              <a:gd name="connsiteX997" fmla="*/ 0 w 3017343"/>
              <a:gd name="connsiteY997" fmla="*/ 547532 h 1443742"/>
              <a:gd name="connsiteX998" fmla="*/ 0 w 3017343"/>
              <a:gd name="connsiteY998" fmla="*/ 546456 h 1443742"/>
              <a:gd name="connsiteX999" fmla="*/ 0 w 3017343"/>
              <a:gd name="connsiteY999" fmla="*/ 545627 h 1443742"/>
              <a:gd name="connsiteX1000" fmla="*/ 0 w 3017343"/>
              <a:gd name="connsiteY1000" fmla="*/ 543944 h 1443742"/>
              <a:gd name="connsiteX1001" fmla="*/ 0 w 3017343"/>
              <a:gd name="connsiteY1001" fmla="*/ 543115 h 1443742"/>
              <a:gd name="connsiteX1002" fmla="*/ 0 w 3017343"/>
              <a:gd name="connsiteY1002" fmla="*/ 542630 h 1443742"/>
              <a:gd name="connsiteX1003" fmla="*/ 0 w 3017343"/>
              <a:gd name="connsiteY1003" fmla="*/ 542580 h 1443742"/>
              <a:gd name="connsiteX1004" fmla="*/ 0 w 3017343"/>
              <a:gd name="connsiteY1004" fmla="*/ 539199 h 1443742"/>
              <a:gd name="connsiteX1005" fmla="*/ 0 w 3017343"/>
              <a:gd name="connsiteY1005" fmla="*/ 539084 h 1443742"/>
              <a:gd name="connsiteX1006" fmla="*/ 0 w 3017343"/>
              <a:gd name="connsiteY1006" fmla="*/ 535766 h 1443742"/>
              <a:gd name="connsiteX1007" fmla="*/ 0 w 3017343"/>
              <a:gd name="connsiteY1007" fmla="*/ 535716 h 1443742"/>
              <a:gd name="connsiteX1008" fmla="*/ 0 w 3017343"/>
              <a:gd name="connsiteY1008" fmla="*/ 535540 h 1443742"/>
              <a:gd name="connsiteX1009" fmla="*/ 0 w 3017343"/>
              <a:gd name="connsiteY1009" fmla="*/ 535490 h 1443742"/>
              <a:gd name="connsiteX1010" fmla="*/ 0 w 3017343"/>
              <a:gd name="connsiteY1010" fmla="*/ 534711 h 1443742"/>
              <a:gd name="connsiteX1011" fmla="*/ 0 w 3017343"/>
              <a:gd name="connsiteY1011" fmla="*/ 534661 h 1443742"/>
              <a:gd name="connsiteX1012" fmla="*/ 0 w 3017343"/>
              <a:gd name="connsiteY1012" fmla="*/ 528509 h 1443742"/>
              <a:gd name="connsiteX1013" fmla="*/ 0 w 3017343"/>
              <a:gd name="connsiteY1013" fmla="*/ 528459 h 1443742"/>
              <a:gd name="connsiteX1014" fmla="*/ 0 w 3017343"/>
              <a:gd name="connsiteY1014" fmla="*/ 528283 h 1443742"/>
              <a:gd name="connsiteX1015" fmla="*/ 0 w 3017343"/>
              <a:gd name="connsiteY1015" fmla="*/ 528233 h 1443742"/>
              <a:gd name="connsiteX1016" fmla="*/ 0 w 3017343"/>
              <a:gd name="connsiteY1016" fmla="*/ 527847 h 1443742"/>
              <a:gd name="connsiteX1017" fmla="*/ 0 w 3017343"/>
              <a:gd name="connsiteY1017" fmla="*/ 527797 h 1443742"/>
              <a:gd name="connsiteX1018" fmla="*/ 0 w 3017343"/>
              <a:gd name="connsiteY1018" fmla="*/ 527679 h 1443742"/>
              <a:gd name="connsiteX1019" fmla="*/ 0 w 3017343"/>
              <a:gd name="connsiteY1019" fmla="*/ 525007 h 1443742"/>
              <a:gd name="connsiteX1020" fmla="*/ 0 w 3017343"/>
              <a:gd name="connsiteY1020" fmla="*/ 524957 h 1443742"/>
              <a:gd name="connsiteX1021" fmla="*/ 0 w 3017343"/>
              <a:gd name="connsiteY1021" fmla="*/ 524800 h 1443742"/>
              <a:gd name="connsiteX1022" fmla="*/ 0 w 3017343"/>
              <a:gd name="connsiteY1022" fmla="*/ 523756 h 1443742"/>
              <a:gd name="connsiteX1023" fmla="*/ 0 w 3017343"/>
              <a:gd name="connsiteY1023" fmla="*/ 521419 h 1443742"/>
              <a:gd name="connsiteX1024" fmla="*/ 0 w 3017343"/>
              <a:gd name="connsiteY1024" fmla="*/ 521369 h 1443742"/>
              <a:gd name="connsiteX1025" fmla="*/ 0 w 3017343"/>
              <a:gd name="connsiteY1025" fmla="*/ 520590 h 1443742"/>
              <a:gd name="connsiteX1026" fmla="*/ 0 w 3017343"/>
              <a:gd name="connsiteY1026" fmla="*/ 520540 h 1443742"/>
              <a:gd name="connsiteX1027" fmla="*/ 0 w 3017343"/>
              <a:gd name="connsiteY1027" fmla="*/ 517740 h 1443742"/>
              <a:gd name="connsiteX1028" fmla="*/ 0 w 3017343"/>
              <a:gd name="connsiteY1028" fmla="*/ 517543 h 1443742"/>
              <a:gd name="connsiteX1029" fmla="*/ 0 w 3017343"/>
              <a:gd name="connsiteY1029" fmla="*/ 516881 h 1443742"/>
              <a:gd name="connsiteX1030" fmla="*/ 0 w 3017343"/>
              <a:gd name="connsiteY1030" fmla="*/ 516763 h 1443742"/>
              <a:gd name="connsiteX1031" fmla="*/ 0 w 3017343"/>
              <a:gd name="connsiteY1031" fmla="*/ 516713 h 1443742"/>
              <a:gd name="connsiteX1032" fmla="*/ 0 w 3017343"/>
              <a:gd name="connsiteY1032" fmla="*/ 516559 h 1443742"/>
              <a:gd name="connsiteX1033" fmla="*/ 0 w 3017343"/>
              <a:gd name="connsiteY1033" fmla="*/ 516509 h 1443742"/>
              <a:gd name="connsiteX1034" fmla="*/ 0 w 3017343"/>
              <a:gd name="connsiteY1034" fmla="*/ 514041 h 1443742"/>
              <a:gd name="connsiteX1035" fmla="*/ 0 w 3017343"/>
              <a:gd name="connsiteY1035" fmla="*/ 510679 h 1443742"/>
              <a:gd name="connsiteX1036" fmla="*/ 0 w 3017343"/>
              <a:gd name="connsiteY1036" fmla="*/ 510453 h 1443742"/>
              <a:gd name="connsiteX1037" fmla="*/ 0 w 3017343"/>
              <a:gd name="connsiteY1037" fmla="*/ 509899 h 1443742"/>
              <a:gd name="connsiteX1038" fmla="*/ 0 w 3017343"/>
              <a:gd name="connsiteY1038" fmla="*/ 509849 h 1443742"/>
              <a:gd name="connsiteX1039" fmla="*/ 0 w 3017343"/>
              <a:gd name="connsiteY1039" fmla="*/ 509624 h 1443742"/>
              <a:gd name="connsiteX1040" fmla="*/ 0 w 3017343"/>
              <a:gd name="connsiteY1040" fmla="*/ 507177 h 1443742"/>
              <a:gd name="connsiteX1041" fmla="*/ 0 w 3017343"/>
              <a:gd name="connsiteY1041" fmla="*/ 505819 h 1443742"/>
              <a:gd name="connsiteX1042" fmla="*/ 0 w 3017343"/>
              <a:gd name="connsiteY1042" fmla="*/ 505593 h 1443742"/>
              <a:gd name="connsiteX1043" fmla="*/ 0 w 3017343"/>
              <a:gd name="connsiteY1043" fmla="*/ 502760 h 1443742"/>
              <a:gd name="connsiteX1044" fmla="*/ 0 w 3017343"/>
              <a:gd name="connsiteY1044" fmla="*/ 502642 h 1443742"/>
              <a:gd name="connsiteX1045" fmla="*/ 0 w 3017343"/>
              <a:gd name="connsiteY1045" fmla="*/ 502592 h 1443742"/>
              <a:gd name="connsiteX1046" fmla="*/ 0 w 3017343"/>
              <a:gd name="connsiteY1046" fmla="*/ 499920 h 1443742"/>
              <a:gd name="connsiteX1047" fmla="*/ 0 w 3017343"/>
              <a:gd name="connsiteY1047" fmla="*/ 498933 h 1443742"/>
              <a:gd name="connsiteX1048" fmla="*/ 0 w 3017343"/>
              <a:gd name="connsiteY1048" fmla="*/ 498729 h 1443742"/>
              <a:gd name="connsiteX1049" fmla="*/ 0 w 3017343"/>
              <a:gd name="connsiteY1049" fmla="*/ 497900 h 1443742"/>
              <a:gd name="connsiteX1050" fmla="*/ 0 w 3017343"/>
              <a:gd name="connsiteY1050" fmla="*/ 497887 h 1443742"/>
              <a:gd name="connsiteX1051" fmla="*/ 0 w 3017343"/>
              <a:gd name="connsiteY1051" fmla="*/ 495215 h 1443742"/>
              <a:gd name="connsiteX1052" fmla="*/ 0 w 3017343"/>
              <a:gd name="connsiteY1052" fmla="*/ 495165 h 1443742"/>
              <a:gd name="connsiteX1053" fmla="*/ 0 w 3017343"/>
              <a:gd name="connsiteY1053" fmla="*/ 494188 h 1443742"/>
              <a:gd name="connsiteX1054" fmla="*/ 0 w 3017343"/>
              <a:gd name="connsiteY1054" fmla="*/ 493964 h 1443742"/>
              <a:gd name="connsiteX1055" fmla="*/ 0 w 3017343"/>
              <a:gd name="connsiteY1055" fmla="*/ 491676 h 1443742"/>
              <a:gd name="connsiteX1056" fmla="*/ 0 w 3017343"/>
              <a:gd name="connsiteY1056" fmla="*/ 491472 h 1443742"/>
              <a:gd name="connsiteX1057" fmla="*/ 0 w 3017343"/>
              <a:gd name="connsiteY1057" fmla="*/ 487324 h 1443742"/>
              <a:gd name="connsiteX1058" fmla="*/ 0 w 3017343"/>
              <a:gd name="connsiteY1058" fmla="*/ 486971 h 1443742"/>
              <a:gd name="connsiteX1059" fmla="*/ 0 w 3017343"/>
              <a:gd name="connsiteY1059" fmla="*/ 486921 h 1443742"/>
              <a:gd name="connsiteX1060" fmla="*/ 0 w 3017343"/>
              <a:gd name="connsiteY1060" fmla="*/ 484812 h 1443742"/>
              <a:gd name="connsiteX1061" fmla="*/ 0 w 3017343"/>
              <a:gd name="connsiteY1061" fmla="*/ 484249 h 1443742"/>
              <a:gd name="connsiteX1062" fmla="*/ 0 w 3017343"/>
              <a:gd name="connsiteY1062" fmla="*/ 480107 h 1443742"/>
              <a:gd name="connsiteX1063" fmla="*/ 0 w 3017343"/>
              <a:gd name="connsiteY1063" fmla="*/ 480067 h 1443742"/>
              <a:gd name="connsiteX1064" fmla="*/ 0 w 3017343"/>
              <a:gd name="connsiteY1064" fmla="*/ 480057 h 1443742"/>
              <a:gd name="connsiteX1065" fmla="*/ 0 w 3017343"/>
              <a:gd name="connsiteY1065" fmla="*/ 479952 h 1443742"/>
              <a:gd name="connsiteX1066" fmla="*/ 0 w 3017343"/>
              <a:gd name="connsiteY1066" fmla="*/ 477385 h 1443742"/>
              <a:gd name="connsiteX1067" fmla="*/ 0 w 3017343"/>
              <a:gd name="connsiteY1067" fmla="*/ 477267 h 1443742"/>
              <a:gd name="connsiteX1068" fmla="*/ 0 w 3017343"/>
              <a:gd name="connsiteY1068" fmla="*/ 477217 h 1443742"/>
              <a:gd name="connsiteX1069" fmla="*/ 0 w 3017343"/>
              <a:gd name="connsiteY1069" fmla="*/ 476408 h 1443742"/>
              <a:gd name="connsiteX1070" fmla="*/ 0 w 3017343"/>
              <a:gd name="connsiteY1070" fmla="*/ 476358 h 1443742"/>
              <a:gd name="connsiteX1071" fmla="*/ 0 w 3017343"/>
              <a:gd name="connsiteY1071" fmla="*/ 472850 h 1443742"/>
              <a:gd name="connsiteX1072" fmla="*/ 0 w 3017343"/>
              <a:gd name="connsiteY1072" fmla="*/ 472800 h 1443742"/>
              <a:gd name="connsiteX1073" fmla="*/ 0 w 3017343"/>
              <a:gd name="connsiteY1073" fmla="*/ 470128 h 1443742"/>
              <a:gd name="connsiteX1074" fmla="*/ 0 w 3017343"/>
              <a:gd name="connsiteY1074" fmla="*/ 469348 h 1443742"/>
              <a:gd name="connsiteX1075" fmla="*/ 0 w 3017343"/>
              <a:gd name="connsiteY1075" fmla="*/ 469298 h 1443742"/>
              <a:gd name="connsiteX1076" fmla="*/ 0 w 3017343"/>
              <a:gd name="connsiteY1076" fmla="*/ 469151 h 1443742"/>
              <a:gd name="connsiteX1077" fmla="*/ 0 w 3017343"/>
              <a:gd name="connsiteY1077" fmla="*/ 469141 h 1443742"/>
              <a:gd name="connsiteX1078" fmla="*/ 0 w 3017343"/>
              <a:gd name="connsiteY1078" fmla="*/ 469101 h 1443742"/>
              <a:gd name="connsiteX1079" fmla="*/ 0 w 3017343"/>
              <a:gd name="connsiteY1079" fmla="*/ 468097 h 1443742"/>
              <a:gd name="connsiteX1080" fmla="*/ 0 w 3017343"/>
              <a:gd name="connsiteY1080" fmla="*/ 466301 h 1443742"/>
              <a:gd name="connsiteX1081" fmla="*/ 0 w 3017343"/>
              <a:gd name="connsiteY1081" fmla="*/ 464396 h 1443742"/>
              <a:gd name="connsiteX1082" fmla="*/ 0 w 3017343"/>
              <a:gd name="connsiteY1082" fmla="*/ 462287 h 1443742"/>
              <a:gd name="connsiteX1083" fmla="*/ 0 w 3017343"/>
              <a:gd name="connsiteY1083" fmla="*/ 462237 h 1443742"/>
              <a:gd name="connsiteX1084" fmla="*/ 0 w 3017343"/>
              <a:gd name="connsiteY1084" fmla="*/ 461884 h 1443742"/>
              <a:gd name="connsiteX1085" fmla="*/ 0 w 3017343"/>
              <a:gd name="connsiteY1085" fmla="*/ 459437 h 1443742"/>
              <a:gd name="connsiteX1086" fmla="*/ 0 w 3017343"/>
              <a:gd name="connsiteY1086" fmla="*/ 458608 h 1443742"/>
              <a:gd name="connsiteX1087" fmla="*/ 0 w 3017343"/>
              <a:gd name="connsiteY1087" fmla="*/ 458382 h 1443742"/>
              <a:gd name="connsiteX1088" fmla="*/ 0 w 3017343"/>
              <a:gd name="connsiteY1088" fmla="*/ 457532 h 1443742"/>
              <a:gd name="connsiteX1089" fmla="*/ 0 w 3017343"/>
              <a:gd name="connsiteY1089" fmla="*/ 457427 h 1443742"/>
              <a:gd name="connsiteX1090" fmla="*/ 0 w 3017343"/>
              <a:gd name="connsiteY1090" fmla="*/ 457377 h 1443742"/>
              <a:gd name="connsiteX1091" fmla="*/ 0 w 3017343"/>
              <a:gd name="connsiteY1091" fmla="*/ 455020 h 1443742"/>
              <a:gd name="connsiteX1092" fmla="*/ 0 w 3017343"/>
              <a:gd name="connsiteY1092" fmla="*/ 454692 h 1443742"/>
              <a:gd name="connsiteX1093" fmla="*/ 0 w 3017343"/>
              <a:gd name="connsiteY1093" fmla="*/ 452180 h 1443742"/>
              <a:gd name="connsiteX1094" fmla="*/ 0 w 3017343"/>
              <a:gd name="connsiteY1094" fmla="*/ 451518 h 1443742"/>
              <a:gd name="connsiteX1095" fmla="*/ 0 w 3017343"/>
              <a:gd name="connsiteY1095" fmla="*/ 451321 h 1443742"/>
              <a:gd name="connsiteX1096" fmla="*/ 0 w 3017343"/>
              <a:gd name="connsiteY1096" fmla="*/ 450275 h 1443742"/>
              <a:gd name="connsiteX1097" fmla="*/ 0 w 3017343"/>
              <a:gd name="connsiteY1097" fmla="*/ 450160 h 1443742"/>
              <a:gd name="connsiteX1098" fmla="*/ 0 w 3017343"/>
              <a:gd name="connsiteY1098" fmla="*/ 446773 h 1443742"/>
              <a:gd name="connsiteX1099" fmla="*/ 0 w 3017343"/>
              <a:gd name="connsiteY1099" fmla="*/ 446616 h 1443742"/>
              <a:gd name="connsiteX1100" fmla="*/ 0 w 3017343"/>
              <a:gd name="connsiteY1100" fmla="*/ 446566 h 1443742"/>
              <a:gd name="connsiteX1101" fmla="*/ 0 w 3017343"/>
              <a:gd name="connsiteY1101" fmla="*/ 446461 h 1443742"/>
              <a:gd name="connsiteX1102" fmla="*/ 0 w 3017343"/>
              <a:gd name="connsiteY1102" fmla="*/ 445572 h 1443742"/>
              <a:gd name="connsiteX1103" fmla="*/ 0 w 3017343"/>
              <a:gd name="connsiteY1103" fmla="*/ 445522 h 1443742"/>
              <a:gd name="connsiteX1104" fmla="*/ 0 w 3017343"/>
              <a:gd name="connsiteY1104" fmla="*/ 444261 h 1443742"/>
              <a:gd name="connsiteX1105" fmla="*/ 0 w 3017343"/>
              <a:gd name="connsiteY1105" fmla="*/ 443776 h 1443742"/>
              <a:gd name="connsiteX1106" fmla="*/ 0 w 3017343"/>
              <a:gd name="connsiteY1106" fmla="*/ 443726 h 1443742"/>
              <a:gd name="connsiteX1107" fmla="*/ 0 w 3017343"/>
              <a:gd name="connsiteY1107" fmla="*/ 439597 h 1443742"/>
              <a:gd name="connsiteX1108" fmla="*/ 0 w 3017343"/>
              <a:gd name="connsiteY1108" fmla="*/ 439359 h 1443742"/>
              <a:gd name="connsiteX1109" fmla="*/ 0 w 3017343"/>
              <a:gd name="connsiteY1109" fmla="*/ 439309 h 1443742"/>
              <a:gd name="connsiteX1110" fmla="*/ 0 w 3017343"/>
              <a:gd name="connsiteY1110" fmla="*/ 439012 h 1443742"/>
              <a:gd name="connsiteX1111" fmla="*/ 0 w 3017343"/>
              <a:gd name="connsiteY1111" fmla="*/ 438529 h 1443742"/>
              <a:gd name="connsiteX1112" fmla="*/ 0 w 3017343"/>
              <a:gd name="connsiteY1112" fmla="*/ 436912 h 1443742"/>
              <a:gd name="connsiteX1113" fmla="*/ 0 w 3017343"/>
              <a:gd name="connsiteY1113" fmla="*/ 436862 h 1443742"/>
              <a:gd name="connsiteX1114" fmla="*/ 0 w 3017343"/>
              <a:gd name="connsiteY1114" fmla="*/ 436083 h 1443742"/>
              <a:gd name="connsiteX1115" fmla="*/ 0 w 3017343"/>
              <a:gd name="connsiteY1115" fmla="*/ 436033 h 1443742"/>
              <a:gd name="connsiteX1116" fmla="*/ 0 w 3017343"/>
              <a:gd name="connsiteY1116" fmla="*/ 435857 h 1443742"/>
              <a:gd name="connsiteX1117" fmla="*/ 0 w 3017343"/>
              <a:gd name="connsiteY1117" fmla="*/ 435807 h 1443742"/>
              <a:gd name="connsiteX1118" fmla="*/ 0 w 3017343"/>
              <a:gd name="connsiteY1118" fmla="*/ 434606 h 1443742"/>
              <a:gd name="connsiteX1119" fmla="*/ 0 w 3017343"/>
              <a:gd name="connsiteY1119" fmla="*/ 432495 h 1443742"/>
              <a:gd name="connsiteX1120" fmla="*/ 0 w 3017343"/>
              <a:gd name="connsiteY1120" fmla="*/ 432445 h 1443742"/>
              <a:gd name="connsiteX1121" fmla="*/ 0 w 3017343"/>
              <a:gd name="connsiteY1121" fmla="*/ 432340 h 1443742"/>
              <a:gd name="connsiteX1122" fmla="*/ 0 w 3017343"/>
              <a:gd name="connsiteY1122" fmla="*/ 431665 h 1443742"/>
              <a:gd name="connsiteX1123" fmla="*/ 0 w 3017343"/>
              <a:gd name="connsiteY1123" fmla="*/ 429655 h 1443742"/>
              <a:gd name="connsiteX1124" fmla="*/ 0 w 3017343"/>
              <a:gd name="connsiteY1124" fmla="*/ 429605 h 1443742"/>
              <a:gd name="connsiteX1125" fmla="*/ 0 w 3017343"/>
              <a:gd name="connsiteY1125" fmla="*/ 428993 h 1443742"/>
              <a:gd name="connsiteX1126" fmla="*/ 0 w 3017343"/>
              <a:gd name="connsiteY1126" fmla="*/ 428943 h 1443742"/>
              <a:gd name="connsiteX1127" fmla="*/ 0 w 3017343"/>
              <a:gd name="connsiteY1127" fmla="*/ 428825 h 1443742"/>
              <a:gd name="connsiteX1128" fmla="*/ 0 w 3017343"/>
              <a:gd name="connsiteY1128" fmla="*/ 427742 h 1443742"/>
              <a:gd name="connsiteX1129" fmla="*/ 0 w 3017343"/>
              <a:gd name="connsiteY1129" fmla="*/ 427635 h 1443742"/>
              <a:gd name="connsiteX1130" fmla="*/ 0 w 3017343"/>
              <a:gd name="connsiteY1130" fmla="*/ 427585 h 1443742"/>
              <a:gd name="connsiteX1131" fmla="*/ 0 w 3017343"/>
              <a:gd name="connsiteY1131" fmla="*/ 425946 h 1443742"/>
              <a:gd name="connsiteX1132" fmla="*/ 0 w 3017343"/>
              <a:gd name="connsiteY1132" fmla="*/ 425117 h 1443742"/>
              <a:gd name="connsiteX1133" fmla="*/ 0 w 3017343"/>
              <a:gd name="connsiteY1133" fmla="*/ 424902 h 1443742"/>
              <a:gd name="connsiteX1134" fmla="*/ 0 w 3017343"/>
              <a:gd name="connsiteY1134" fmla="*/ 424408 h 1443742"/>
              <a:gd name="connsiteX1135" fmla="*/ 0 w 3017343"/>
              <a:gd name="connsiteY1135" fmla="*/ 421736 h 1443742"/>
              <a:gd name="connsiteX1136" fmla="*/ 0 w 3017343"/>
              <a:gd name="connsiteY1136" fmla="*/ 421686 h 1443742"/>
              <a:gd name="connsiteX1137" fmla="*/ 0 w 3017343"/>
              <a:gd name="connsiteY1137" fmla="*/ 421529 h 1443742"/>
              <a:gd name="connsiteX1138" fmla="*/ 0 w 3017343"/>
              <a:gd name="connsiteY1138" fmla="*/ 420749 h 1443742"/>
              <a:gd name="connsiteX1139" fmla="*/ 0 w 3017343"/>
              <a:gd name="connsiteY1139" fmla="*/ 420699 h 1443742"/>
              <a:gd name="connsiteX1140" fmla="*/ 0 w 3017343"/>
              <a:gd name="connsiteY1140" fmla="*/ 420485 h 1443742"/>
              <a:gd name="connsiteX1141" fmla="*/ 0 w 3017343"/>
              <a:gd name="connsiteY1141" fmla="*/ 418689 h 1443742"/>
              <a:gd name="connsiteX1142" fmla="*/ 0 w 3017343"/>
              <a:gd name="connsiteY1142" fmla="*/ 418253 h 1443742"/>
              <a:gd name="connsiteX1143" fmla="*/ 0 w 3017343"/>
              <a:gd name="connsiteY1143" fmla="*/ 418027 h 1443742"/>
              <a:gd name="connsiteX1144" fmla="*/ 0 w 3017343"/>
              <a:gd name="connsiteY1144" fmla="*/ 417909 h 1443742"/>
              <a:gd name="connsiteX1145" fmla="*/ 0 w 3017343"/>
              <a:gd name="connsiteY1145" fmla="*/ 417859 h 1443742"/>
              <a:gd name="connsiteX1146" fmla="*/ 0 w 3017343"/>
              <a:gd name="connsiteY1146" fmla="*/ 416669 h 1443742"/>
              <a:gd name="connsiteX1147" fmla="*/ 0 w 3017343"/>
              <a:gd name="connsiteY1147" fmla="*/ 413492 h 1443742"/>
              <a:gd name="connsiteX1148" fmla="*/ 0 w 3017343"/>
              <a:gd name="connsiteY1148" fmla="*/ 413442 h 1443742"/>
              <a:gd name="connsiteX1149" fmla="*/ 0 w 3017343"/>
              <a:gd name="connsiteY1149" fmla="*/ 411825 h 1443742"/>
              <a:gd name="connsiteX1150" fmla="*/ 0 w 3017343"/>
              <a:gd name="connsiteY1150" fmla="*/ 411045 h 1443742"/>
              <a:gd name="connsiteX1151" fmla="*/ 0 w 3017343"/>
              <a:gd name="connsiteY1151" fmla="*/ 410996 h 1443742"/>
              <a:gd name="connsiteX1152" fmla="*/ 0 w 3017343"/>
              <a:gd name="connsiteY1152" fmla="*/ 410995 h 1443742"/>
              <a:gd name="connsiteX1153" fmla="*/ 0 w 3017343"/>
              <a:gd name="connsiteY1153" fmla="*/ 410770 h 1443742"/>
              <a:gd name="connsiteX1154" fmla="*/ 0 w 3017343"/>
              <a:gd name="connsiteY1154" fmla="*/ 410216 h 1443742"/>
              <a:gd name="connsiteX1155" fmla="*/ 0 w 3017343"/>
              <a:gd name="connsiteY1155" fmla="*/ 410166 h 1443742"/>
              <a:gd name="connsiteX1156" fmla="*/ 0 w 3017343"/>
              <a:gd name="connsiteY1156" fmla="*/ 409805 h 1443742"/>
              <a:gd name="connsiteX1157" fmla="*/ 0 w 3017343"/>
              <a:gd name="connsiteY1157" fmla="*/ 406965 h 1443742"/>
              <a:gd name="connsiteX1158" fmla="*/ 0 w 3017343"/>
              <a:gd name="connsiteY1158" fmla="*/ 406628 h 1443742"/>
              <a:gd name="connsiteX1159" fmla="*/ 0 w 3017343"/>
              <a:gd name="connsiteY1159" fmla="*/ 406578 h 1443742"/>
              <a:gd name="connsiteX1160" fmla="*/ 0 w 3017343"/>
              <a:gd name="connsiteY1160" fmla="*/ 403906 h 1443742"/>
              <a:gd name="connsiteX1161" fmla="*/ 0 w 3017343"/>
              <a:gd name="connsiteY1161" fmla="*/ 403788 h 1443742"/>
              <a:gd name="connsiteX1162" fmla="*/ 0 w 3017343"/>
              <a:gd name="connsiteY1162" fmla="*/ 403738 h 1443742"/>
              <a:gd name="connsiteX1163" fmla="*/ 0 w 3017343"/>
              <a:gd name="connsiteY1163" fmla="*/ 402548 h 1443742"/>
              <a:gd name="connsiteX1164" fmla="*/ 0 w 3017343"/>
              <a:gd name="connsiteY1164" fmla="*/ 401768 h 1443742"/>
              <a:gd name="connsiteX1165" fmla="*/ 0 w 3017343"/>
              <a:gd name="connsiteY1165" fmla="*/ 401718 h 1443742"/>
              <a:gd name="connsiteX1166" fmla="*/ 0 w 3017343"/>
              <a:gd name="connsiteY1166" fmla="*/ 400079 h 1443742"/>
              <a:gd name="connsiteX1167" fmla="*/ 0 w 3017343"/>
              <a:gd name="connsiteY1167" fmla="*/ 399250 h 1443742"/>
              <a:gd name="connsiteX1168" fmla="*/ 0 w 3017343"/>
              <a:gd name="connsiteY1168" fmla="*/ 399046 h 1443742"/>
              <a:gd name="connsiteX1169" fmla="*/ 0 w 3017343"/>
              <a:gd name="connsiteY1169" fmla="*/ 399033 h 1443742"/>
              <a:gd name="connsiteX1170" fmla="*/ 0 w 3017343"/>
              <a:gd name="connsiteY1170" fmla="*/ 398174 h 1443742"/>
              <a:gd name="connsiteX1171" fmla="*/ 0 w 3017343"/>
              <a:gd name="connsiteY1171" fmla="*/ 395662 h 1443742"/>
              <a:gd name="connsiteX1172" fmla="*/ 0 w 3017343"/>
              <a:gd name="connsiteY1172" fmla="*/ 395334 h 1443742"/>
              <a:gd name="connsiteX1173" fmla="*/ 0 w 3017343"/>
              <a:gd name="connsiteY1173" fmla="*/ 395110 h 1443742"/>
              <a:gd name="connsiteX1174" fmla="*/ 0 w 3017343"/>
              <a:gd name="connsiteY1174" fmla="*/ 392822 h 1443742"/>
              <a:gd name="connsiteX1175" fmla="*/ 0 w 3017343"/>
              <a:gd name="connsiteY1175" fmla="*/ 392386 h 1443742"/>
              <a:gd name="connsiteX1176" fmla="*/ 0 w 3017343"/>
              <a:gd name="connsiteY1176" fmla="*/ 390917 h 1443742"/>
              <a:gd name="connsiteX1177" fmla="*/ 0 w 3017343"/>
              <a:gd name="connsiteY1177" fmla="*/ 390802 h 1443742"/>
              <a:gd name="connsiteX1178" fmla="*/ 0 w 3017343"/>
              <a:gd name="connsiteY1178" fmla="*/ 388470 h 1443742"/>
              <a:gd name="connsiteX1179" fmla="*/ 0 w 3017343"/>
              <a:gd name="connsiteY1179" fmla="*/ 388117 h 1443742"/>
              <a:gd name="connsiteX1180" fmla="*/ 0 w 3017343"/>
              <a:gd name="connsiteY1180" fmla="*/ 388067 h 1443742"/>
              <a:gd name="connsiteX1181" fmla="*/ 0 w 3017343"/>
              <a:gd name="connsiteY1181" fmla="*/ 387641 h 1443742"/>
              <a:gd name="connsiteX1182" fmla="*/ 0 w 3017343"/>
              <a:gd name="connsiteY1182" fmla="*/ 385958 h 1443742"/>
              <a:gd name="connsiteX1183" fmla="*/ 0 w 3017343"/>
              <a:gd name="connsiteY1183" fmla="*/ 385129 h 1443742"/>
              <a:gd name="connsiteX1184" fmla="*/ 0 w 3017343"/>
              <a:gd name="connsiteY1184" fmla="*/ 384053 h 1443742"/>
              <a:gd name="connsiteX1185" fmla="*/ 0 w 3017343"/>
              <a:gd name="connsiteY1185" fmla="*/ 383938 h 1443742"/>
              <a:gd name="connsiteX1186" fmla="*/ 0 w 3017343"/>
              <a:gd name="connsiteY1186" fmla="*/ 381253 h 1443742"/>
              <a:gd name="connsiteX1187" fmla="*/ 0 w 3017343"/>
              <a:gd name="connsiteY1187" fmla="*/ 381213 h 1443742"/>
              <a:gd name="connsiteX1188" fmla="*/ 0 w 3017343"/>
              <a:gd name="connsiteY1188" fmla="*/ 381203 h 1443742"/>
              <a:gd name="connsiteX1189" fmla="*/ 0 w 3017343"/>
              <a:gd name="connsiteY1189" fmla="*/ 381098 h 1443742"/>
              <a:gd name="connsiteX1190" fmla="*/ 0 w 3017343"/>
              <a:gd name="connsiteY1190" fmla="*/ 380424 h 1443742"/>
              <a:gd name="connsiteX1191" fmla="*/ 0 w 3017343"/>
              <a:gd name="connsiteY1191" fmla="*/ 380374 h 1443742"/>
              <a:gd name="connsiteX1192" fmla="*/ 0 w 3017343"/>
              <a:gd name="connsiteY1192" fmla="*/ 379193 h 1443742"/>
              <a:gd name="connsiteX1193" fmla="*/ 0 w 3017343"/>
              <a:gd name="connsiteY1193" fmla="*/ 377554 h 1443742"/>
              <a:gd name="connsiteX1194" fmla="*/ 0 w 3017343"/>
              <a:gd name="connsiteY1194" fmla="*/ 377504 h 1443742"/>
              <a:gd name="connsiteX1195" fmla="*/ 0 w 3017343"/>
              <a:gd name="connsiteY1195" fmla="*/ 376725 h 1443742"/>
              <a:gd name="connsiteX1196" fmla="*/ 0 w 3017343"/>
              <a:gd name="connsiteY1196" fmla="*/ 376681 h 1443742"/>
              <a:gd name="connsiteX1197" fmla="*/ 0 w 3017343"/>
              <a:gd name="connsiteY1197" fmla="*/ 376675 h 1443742"/>
              <a:gd name="connsiteX1198" fmla="*/ 0 w 3017343"/>
              <a:gd name="connsiteY1198" fmla="*/ 373996 h 1443742"/>
              <a:gd name="connsiteX1199" fmla="*/ 0 w 3017343"/>
              <a:gd name="connsiteY1199" fmla="*/ 373946 h 1443742"/>
              <a:gd name="connsiteX1200" fmla="*/ 0 w 3017343"/>
              <a:gd name="connsiteY1200" fmla="*/ 373137 h 1443742"/>
              <a:gd name="connsiteX1201" fmla="*/ 0 w 3017343"/>
              <a:gd name="connsiteY1201" fmla="*/ 373087 h 1443742"/>
              <a:gd name="connsiteX1202" fmla="*/ 0 w 3017343"/>
              <a:gd name="connsiteY1202" fmla="*/ 370297 h 1443742"/>
              <a:gd name="connsiteX1203" fmla="*/ 0 w 3017343"/>
              <a:gd name="connsiteY1203" fmla="*/ 370287 h 1443742"/>
              <a:gd name="connsiteX1204" fmla="*/ 0 w 3017343"/>
              <a:gd name="connsiteY1204" fmla="*/ 370247 h 1443742"/>
              <a:gd name="connsiteX1205" fmla="*/ 0 w 3017343"/>
              <a:gd name="connsiteY1205" fmla="*/ 369861 h 1443742"/>
              <a:gd name="connsiteX1206" fmla="*/ 0 w 3017343"/>
              <a:gd name="connsiteY1206" fmla="*/ 369811 h 1443742"/>
              <a:gd name="connsiteX1207" fmla="*/ 0 w 3017343"/>
              <a:gd name="connsiteY1207" fmla="*/ 369458 h 1443742"/>
              <a:gd name="connsiteX1208" fmla="*/ 0 w 3017343"/>
              <a:gd name="connsiteY1208" fmla="*/ 369243 h 1443742"/>
              <a:gd name="connsiteX1209" fmla="*/ 0 w 3017343"/>
              <a:gd name="connsiteY1209" fmla="*/ 368277 h 1443742"/>
              <a:gd name="connsiteX1210" fmla="*/ 0 w 3017343"/>
              <a:gd name="connsiteY1210" fmla="*/ 368227 h 1443742"/>
              <a:gd name="connsiteX1211" fmla="*/ 0 w 3017343"/>
              <a:gd name="connsiteY1211" fmla="*/ 365542 h 1443742"/>
              <a:gd name="connsiteX1212" fmla="*/ 0 w 3017343"/>
              <a:gd name="connsiteY1212" fmla="*/ 363433 h 1443742"/>
              <a:gd name="connsiteX1213" fmla="*/ 0 w 3017343"/>
              <a:gd name="connsiteY1213" fmla="*/ 363383 h 1443742"/>
              <a:gd name="connsiteX1214" fmla="*/ 0 w 3017343"/>
              <a:gd name="connsiteY1214" fmla="*/ 363030 h 1443742"/>
              <a:gd name="connsiteX1215" fmla="*/ 0 w 3017343"/>
              <a:gd name="connsiteY1215" fmla="*/ 362604 h 1443742"/>
              <a:gd name="connsiteX1216" fmla="*/ 0 w 3017343"/>
              <a:gd name="connsiteY1216" fmla="*/ 362594 h 1443742"/>
              <a:gd name="connsiteX1217" fmla="*/ 0 w 3017343"/>
              <a:gd name="connsiteY1217" fmla="*/ 362554 h 1443742"/>
              <a:gd name="connsiteX1218" fmla="*/ 0 w 3017343"/>
              <a:gd name="connsiteY1218" fmla="*/ 361413 h 1443742"/>
              <a:gd name="connsiteX1219" fmla="*/ 0 w 3017343"/>
              <a:gd name="connsiteY1219" fmla="*/ 361363 h 1443742"/>
              <a:gd name="connsiteX1220" fmla="*/ 0 w 3017343"/>
              <a:gd name="connsiteY1220" fmla="*/ 359754 h 1443742"/>
              <a:gd name="connsiteX1221" fmla="*/ 0 w 3017343"/>
              <a:gd name="connsiteY1221" fmla="*/ 358895 h 1443742"/>
              <a:gd name="connsiteX1222" fmla="*/ 0 w 3017343"/>
              <a:gd name="connsiteY1222" fmla="*/ 358678 h 1443742"/>
              <a:gd name="connsiteX1223" fmla="*/ 0 w 3017343"/>
              <a:gd name="connsiteY1223" fmla="*/ 358573 h 1443742"/>
              <a:gd name="connsiteX1224" fmla="*/ 0 w 3017343"/>
              <a:gd name="connsiteY1224" fmla="*/ 358523 h 1443742"/>
              <a:gd name="connsiteX1225" fmla="*/ 0 w 3017343"/>
              <a:gd name="connsiteY1225" fmla="*/ 357849 h 1443742"/>
              <a:gd name="connsiteX1226" fmla="*/ 0 w 3017343"/>
              <a:gd name="connsiteY1226" fmla="*/ 356166 h 1443742"/>
              <a:gd name="connsiteX1227" fmla="*/ 0 w 3017343"/>
              <a:gd name="connsiteY1227" fmla="*/ 355337 h 1443742"/>
              <a:gd name="connsiteX1228" fmla="*/ 0 w 3017343"/>
              <a:gd name="connsiteY1228" fmla="*/ 354156 h 1443742"/>
              <a:gd name="connsiteX1229" fmla="*/ 0 w 3017343"/>
              <a:gd name="connsiteY1229" fmla="*/ 354106 h 1443742"/>
              <a:gd name="connsiteX1230" fmla="*/ 0 w 3017343"/>
              <a:gd name="connsiteY1230" fmla="*/ 352467 h 1443742"/>
              <a:gd name="connsiteX1231" fmla="*/ 0 w 3017343"/>
              <a:gd name="connsiteY1231" fmla="*/ 351638 h 1443742"/>
              <a:gd name="connsiteX1232" fmla="*/ 0 w 3017343"/>
              <a:gd name="connsiteY1232" fmla="*/ 351421 h 1443742"/>
              <a:gd name="connsiteX1233" fmla="*/ 0 w 3017343"/>
              <a:gd name="connsiteY1233" fmla="*/ 351306 h 1443742"/>
              <a:gd name="connsiteX1234" fmla="*/ 0 w 3017343"/>
              <a:gd name="connsiteY1234" fmla="*/ 350447 h 1443742"/>
              <a:gd name="connsiteX1235" fmla="*/ 0 w 3017343"/>
              <a:gd name="connsiteY1235" fmla="*/ 347762 h 1443742"/>
              <a:gd name="connsiteX1236" fmla="*/ 0 w 3017343"/>
              <a:gd name="connsiteY1236" fmla="*/ 347712 h 1443742"/>
              <a:gd name="connsiteX1237" fmla="*/ 0 w 3017343"/>
              <a:gd name="connsiteY1237" fmla="*/ 347607 h 1443742"/>
              <a:gd name="connsiteX1238" fmla="*/ 0 w 3017343"/>
              <a:gd name="connsiteY1238" fmla="*/ 346933 h 1443742"/>
              <a:gd name="connsiteX1239" fmla="*/ 0 w 3017343"/>
              <a:gd name="connsiteY1239" fmla="*/ 346883 h 1443742"/>
              <a:gd name="connsiteX1240" fmla="*/ 0 w 3017343"/>
              <a:gd name="connsiteY1240" fmla="*/ 346718 h 1443742"/>
              <a:gd name="connsiteX1241" fmla="*/ 0 w 3017343"/>
              <a:gd name="connsiteY1241" fmla="*/ 346668 h 1443742"/>
              <a:gd name="connsiteX1242" fmla="*/ 0 w 3017343"/>
              <a:gd name="connsiteY1242" fmla="*/ 344774 h 1443742"/>
              <a:gd name="connsiteX1243" fmla="*/ 0 w 3017343"/>
              <a:gd name="connsiteY1243" fmla="*/ 343190 h 1443742"/>
              <a:gd name="connsiteX1244" fmla="*/ 0 w 3017343"/>
              <a:gd name="connsiteY1244" fmla="*/ 340743 h 1443742"/>
              <a:gd name="connsiteX1245" fmla="*/ 0 w 3017343"/>
              <a:gd name="connsiteY1245" fmla="*/ 340505 h 1443742"/>
              <a:gd name="connsiteX1246" fmla="*/ 0 w 3017343"/>
              <a:gd name="connsiteY1246" fmla="*/ 340455 h 1443742"/>
              <a:gd name="connsiteX1247" fmla="*/ 0 w 3017343"/>
              <a:gd name="connsiteY1247" fmla="*/ 340158 h 1443742"/>
              <a:gd name="connsiteX1248" fmla="*/ 0 w 3017343"/>
              <a:gd name="connsiteY1248" fmla="*/ 340069 h 1443742"/>
              <a:gd name="connsiteX1249" fmla="*/ 0 w 3017343"/>
              <a:gd name="connsiteY1249" fmla="*/ 340019 h 1443742"/>
              <a:gd name="connsiteX1250" fmla="*/ 0 w 3017343"/>
              <a:gd name="connsiteY1250" fmla="*/ 339914 h 1443742"/>
              <a:gd name="connsiteX1251" fmla="*/ 0 w 3017343"/>
              <a:gd name="connsiteY1251" fmla="*/ 339901 h 1443742"/>
              <a:gd name="connsiteX1252" fmla="*/ 0 w 3017343"/>
              <a:gd name="connsiteY1252" fmla="*/ 339675 h 1443742"/>
              <a:gd name="connsiteX1253" fmla="*/ 0 w 3017343"/>
              <a:gd name="connsiteY1253" fmla="*/ 338046 h 1443742"/>
              <a:gd name="connsiteX1254" fmla="*/ 0 w 3017343"/>
              <a:gd name="connsiteY1254" fmla="*/ 337229 h 1443742"/>
              <a:gd name="connsiteX1255" fmla="*/ 0 w 3017343"/>
              <a:gd name="connsiteY1255" fmla="*/ 337179 h 1443742"/>
              <a:gd name="connsiteX1256" fmla="*/ 0 w 3017343"/>
              <a:gd name="connsiteY1256" fmla="*/ 336326 h 1443742"/>
              <a:gd name="connsiteX1257" fmla="*/ 0 w 3017343"/>
              <a:gd name="connsiteY1257" fmla="*/ 335978 h 1443742"/>
              <a:gd name="connsiteX1258" fmla="*/ 0 w 3017343"/>
              <a:gd name="connsiteY1258" fmla="*/ 335752 h 1443742"/>
              <a:gd name="connsiteX1259" fmla="*/ 0 w 3017343"/>
              <a:gd name="connsiteY1259" fmla="*/ 333641 h 1443742"/>
              <a:gd name="connsiteX1260" fmla="*/ 0 w 3017343"/>
              <a:gd name="connsiteY1260" fmla="*/ 333591 h 1443742"/>
              <a:gd name="connsiteX1261" fmla="*/ 0 w 3017343"/>
              <a:gd name="connsiteY1261" fmla="*/ 333486 h 1443742"/>
              <a:gd name="connsiteX1262" fmla="*/ 0 w 3017343"/>
              <a:gd name="connsiteY1262" fmla="*/ 332812 h 1443742"/>
              <a:gd name="connsiteX1263" fmla="*/ 0 w 3017343"/>
              <a:gd name="connsiteY1263" fmla="*/ 332811 h 1443742"/>
              <a:gd name="connsiteX1264" fmla="*/ 0 w 3017343"/>
              <a:gd name="connsiteY1264" fmla="*/ 332762 h 1443742"/>
              <a:gd name="connsiteX1265" fmla="*/ 0 w 3017343"/>
              <a:gd name="connsiteY1265" fmla="*/ 331982 h 1443742"/>
              <a:gd name="connsiteX1266" fmla="*/ 0 w 3017343"/>
              <a:gd name="connsiteY1266" fmla="*/ 329103 h 1443742"/>
              <a:gd name="connsiteX1267" fmla="*/ 0 w 3017343"/>
              <a:gd name="connsiteY1267" fmla="*/ 328985 h 1443742"/>
              <a:gd name="connsiteX1268" fmla="*/ 0 w 3017343"/>
              <a:gd name="connsiteY1268" fmla="*/ 328935 h 1443742"/>
              <a:gd name="connsiteX1269" fmla="*/ 0 w 3017343"/>
              <a:gd name="connsiteY1269" fmla="*/ 328888 h 1443742"/>
              <a:gd name="connsiteX1270" fmla="*/ 0 w 3017343"/>
              <a:gd name="connsiteY1270" fmla="*/ 328781 h 1443742"/>
              <a:gd name="connsiteX1271" fmla="*/ 0 w 3017343"/>
              <a:gd name="connsiteY1271" fmla="*/ 328731 h 1443742"/>
              <a:gd name="connsiteX1272" fmla="*/ 0 w 3017343"/>
              <a:gd name="connsiteY1272" fmla="*/ 326263 h 1443742"/>
              <a:gd name="connsiteX1273" fmla="*/ 0 w 3017343"/>
              <a:gd name="connsiteY1273" fmla="*/ 325554 h 1443742"/>
              <a:gd name="connsiteX1274" fmla="*/ 0 w 3017343"/>
              <a:gd name="connsiteY1274" fmla="*/ 322675 h 1443742"/>
              <a:gd name="connsiteX1275" fmla="*/ 0 w 3017343"/>
              <a:gd name="connsiteY1275" fmla="*/ 322121 h 1443742"/>
              <a:gd name="connsiteX1276" fmla="*/ 0 w 3017343"/>
              <a:gd name="connsiteY1276" fmla="*/ 322071 h 1443742"/>
              <a:gd name="connsiteX1277" fmla="*/ 0 w 3017343"/>
              <a:gd name="connsiteY1277" fmla="*/ 321895 h 1443742"/>
              <a:gd name="connsiteX1278" fmla="*/ 0 w 3017343"/>
              <a:gd name="connsiteY1278" fmla="*/ 321846 h 1443742"/>
              <a:gd name="connsiteX1279" fmla="*/ 0 w 3017343"/>
              <a:gd name="connsiteY1279" fmla="*/ 321845 h 1443742"/>
              <a:gd name="connsiteX1280" fmla="*/ 0 w 3017343"/>
              <a:gd name="connsiteY1280" fmla="*/ 321631 h 1443742"/>
              <a:gd name="connsiteX1281" fmla="*/ 0 w 3017343"/>
              <a:gd name="connsiteY1281" fmla="*/ 321066 h 1443742"/>
              <a:gd name="connsiteX1282" fmla="*/ 0 w 3017343"/>
              <a:gd name="connsiteY1282" fmla="*/ 321016 h 1443742"/>
              <a:gd name="connsiteX1283" fmla="*/ 0 w 3017343"/>
              <a:gd name="connsiteY1283" fmla="*/ 319399 h 1443742"/>
              <a:gd name="connsiteX1284" fmla="*/ 0 w 3017343"/>
              <a:gd name="connsiteY1284" fmla="*/ 317815 h 1443742"/>
              <a:gd name="connsiteX1285" fmla="*/ 0 w 3017343"/>
              <a:gd name="connsiteY1285" fmla="*/ 314982 h 1443742"/>
              <a:gd name="connsiteX1286" fmla="*/ 0 w 3017343"/>
              <a:gd name="connsiteY1286" fmla="*/ 314864 h 1443742"/>
              <a:gd name="connsiteX1287" fmla="*/ 0 w 3017343"/>
              <a:gd name="connsiteY1287" fmla="*/ 314814 h 1443742"/>
              <a:gd name="connsiteX1288" fmla="*/ 0 w 3017343"/>
              <a:gd name="connsiteY1288" fmla="*/ 314638 h 1443742"/>
              <a:gd name="connsiteX1289" fmla="*/ 0 w 3017343"/>
              <a:gd name="connsiteY1289" fmla="*/ 314588 h 1443742"/>
              <a:gd name="connsiteX1290" fmla="*/ 0 w 3017343"/>
              <a:gd name="connsiteY1290" fmla="*/ 314202 h 1443742"/>
              <a:gd name="connsiteX1291" fmla="*/ 0 w 3017343"/>
              <a:gd name="connsiteY1291" fmla="*/ 314152 h 1443742"/>
              <a:gd name="connsiteX1292" fmla="*/ 0 w 3017343"/>
              <a:gd name="connsiteY1292" fmla="*/ 312142 h 1443742"/>
              <a:gd name="connsiteX1293" fmla="*/ 0 w 3017343"/>
              <a:gd name="connsiteY1293" fmla="*/ 311362 h 1443742"/>
              <a:gd name="connsiteX1294" fmla="*/ 0 w 3017343"/>
              <a:gd name="connsiteY1294" fmla="*/ 311312 h 1443742"/>
              <a:gd name="connsiteX1295" fmla="*/ 0 w 3017343"/>
              <a:gd name="connsiteY1295" fmla="*/ 311155 h 1443742"/>
              <a:gd name="connsiteX1296" fmla="*/ 0 w 3017343"/>
              <a:gd name="connsiteY1296" fmla="*/ 310951 h 1443742"/>
              <a:gd name="connsiteX1297" fmla="*/ 0 w 3017343"/>
              <a:gd name="connsiteY1297" fmla="*/ 310122 h 1443742"/>
              <a:gd name="connsiteX1298" fmla="*/ 0 w 3017343"/>
              <a:gd name="connsiteY1298" fmla="*/ 310111 h 1443742"/>
              <a:gd name="connsiteX1299" fmla="*/ 0 w 3017343"/>
              <a:gd name="connsiteY1299" fmla="*/ 307774 h 1443742"/>
              <a:gd name="connsiteX1300" fmla="*/ 0 w 3017343"/>
              <a:gd name="connsiteY1300" fmla="*/ 307724 h 1443742"/>
              <a:gd name="connsiteX1301" fmla="*/ 0 w 3017343"/>
              <a:gd name="connsiteY1301" fmla="*/ 306945 h 1443742"/>
              <a:gd name="connsiteX1302" fmla="*/ 0 w 3017343"/>
              <a:gd name="connsiteY1302" fmla="*/ 306895 h 1443742"/>
              <a:gd name="connsiteX1303" fmla="*/ 0 w 3017343"/>
              <a:gd name="connsiteY1303" fmla="*/ 306410 h 1443742"/>
              <a:gd name="connsiteX1304" fmla="*/ 0 w 3017343"/>
              <a:gd name="connsiteY1304" fmla="*/ 303898 h 1443742"/>
              <a:gd name="connsiteX1305" fmla="*/ 0 w 3017343"/>
              <a:gd name="connsiteY1305" fmla="*/ 303694 h 1443742"/>
              <a:gd name="connsiteX1306" fmla="*/ 0 w 3017343"/>
              <a:gd name="connsiteY1306" fmla="*/ 303236 h 1443742"/>
              <a:gd name="connsiteX1307" fmla="*/ 0 w 3017343"/>
              <a:gd name="connsiteY1307" fmla="*/ 302914 h 1443742"/>
              <a:gd name="connsiteX1308" fmla="*/ 0 w 3017343"/>
              <a:gd name="connsiteY1308" fmla="*/ 302864 h 1443742"/>
              <a:gd name="connsiteX1309" fmla="*/ 0 w 3017343"/>
              <a:gd name="connsiteY1309" fmla="*/ 300396 h 1443742"/>
              <a:gd name="connsiteX1310" fmla="*/ 0 w 3017343"/>
              <a:gd name="connsiteY1310" fmla="*/ 299546 h 1443742"/>
              <a:gd name="connsiteX1311" fmla="*/ 0 w 3017343"/>
              <a:gd name="connsiteY1311" fmla="*/ 299320 h 1443742"/>
              <a:gd name="connsiteX1312" fmla="*/ 0 w 3017343"/>
              <a:gd name="connsiteY1312" fmla="*/ 298491 h 1443742"/>
              <a:gd name="connsiteX1313" fmla="*/ 0 w 3017343"/>
              <a:gd name="connsiteY1313" fmla="*/ 297034 h 1443742"/>
              <a:gd name="connsiteX1314" fmla="*/ 0 w 3017343"/>
              <a:gd name="connsiteY1314" fmla="*/ 296808 h 1443742"/>
              <a:gd name="connsiteX1315" fmla="*/ 0 w 3017343"/>
              <a:gd name="connsiteY1315" fmla="*/ 295979 h 1443742"/>
              <a:gd name="connsiteX1316" fmla="*/ 0 w 3017343"/>
              <a:gd name="connsiteY1316" fmla="*/ 293532 h 1443742"/>
              <a:gd name="connsiteX1317" fmla="*/ 0 w 3017343"/>
              <a:gd name="connsiteY1317" fmla="*/ 292289 h 1443742"/>
              <a:gd name="connsiteX1318" fmla="*/ 0 w 3017343"/>
              <a:gd name="connsiteY1318" fmla="*/ 292174 h 1443742"/>
              <a:gd name="connsiteX1319" fmla="*/ 0 w 3017343"/>
              <a:gd name="connsiteY1319" fmla="*/ 292063 h 1443742"/>
              <a:gd name="connsiteX1320" fmla="*/ 0 w 3017343"/>
              <a:gd name="connsiteY1320" fmla="*/ 291948 h 1443742"/>
              <a:gd name="connsiteX1321" fmla="*/ 0 w 3017343"/>
              <a:gd name="connsiteY1321" fmla="*/ 291627 h 1443742"/>
              <a:gd name="connsiteX1322" fmla="*/ 0 w 3017343"/>
              <a:gd name="connsiteY1322" fmla="*/ 289115 h 1443742"/>
              <a:gd name="connsiteX1323" fmla="*/ 0 w 3017343"/>
              <a:gd name="connsiteY1323" fmla="*/ 288787 h 1443742"/>
              <a:gd name="connsiteX1324" fmla="*/ 0 w 3017343"/>
              <a:gd name="connsiteY1324" fmla="*/ 288630 h 1443742"/>
              <a:gd name="connsiteX1325" fmla="*/ 0 w 3017343"/>
              <a:gd name="connsiteY1325" fmla="*/ 288580 h 1443742"/>
              <a:gd name="connsiteX1326" fmla="*/ 0 w 3017343"/>
              <a:gd name="connsiteY1326" fmla="*/ 287586 h 1443742"/>
              <a:gd name="connsiteX1327" fmla="*/ 0 w 3017343"/>
              <a:gd name="connsiteY1327" fmla="*/ 287536 h 1443742"/>
              <a:gd name="connsiteX1328" fmla="*/ 0 w 3017343"/>
              <a:gd name="connsiteY1328" fmla="*/ 286275 h 1443742"/>
              <a:gd name="connsiteX1329" fmla="*/ 0 w 3017343"/>
              <a:gd name="connsiteY1329" fmla="*/ 285199 h 1443742"/>
              <a:gd name="connsiteX1330" fmla="*/ 0 w 3017343"/>
              <a:gd name="connsiteY1330" fmla="*/ 285084 h 1443742"/>
              <a:gd name="connsiteX1331" fmla="*/ 0 w 3017343"/>
              <a:gd name="connsiteY1331" fmla="*/ 284370 h 1443742"/>
              <a:gd name="connsiteX1332" fmla="*/ 0 w 3017343"/>
              <a:gd name="connsiteY1332" fmla="*/ 284255 h 1443742"/>
              <a:gd name="connsiteX1333" fmla="*/ 0 w 3017343"/>
              <a:gd name="connsiteY1333" fmla="*/ 283989 h 1443742"/>
              <a:gd name="connsiteX1334" fmla="*/ 0 w 3017343"/>
              <a:gd name="connsiteY1334" fmla="*/ 280339 h 1443742"/>
              <a:gd name="connsiteX1335" fmla="*/ 0 w 3017343"/>
              <a:gd name="connsiteY1335" fmla="*/ 277827 h 1443742"/>
              <a:gd name="connsiteX1336" fmla="*/ 0 w 3017343"/>
              <a:gd name="connsiteY1336" fmla="*/ 269649 h 1443742"/>
              <a:gd name="connsiteX1337" fmla="*/ 0 w 3017343"/>
              <a:gd name="connsiteY1337" fmla="*/ 269599 h 1443742"/>
              <a:gd name="connsiteX1338" fmla="*/ 0 w 3017343"/>
              <a:gd name="connsiteY1338" fmla="*/ 269423 h 1443742"/>
              <a:gd name="connsiteX1339" fmla="*/ 0 w 3017343"/>
              <a:gd name="connsiteY1339" fmla="*/ 269373 h 1443742"/>
              <a:gd name="connsiteX1340" fmla="*/ 0 w 3017343"/>
              <a:gd name="connsiteY1340" fmla="*/ 262559 h 1443742"/>
              <a:gd name="connsiteX1341" fmla="*/ 0 w 3017343"/>
              <a:gd name="connsiteY1341" fmla="*/ 262509 h 1443742"/>
              <a:gd name="connsiteX1342" fmla="*/ 0 w 3017343"/>
              <a:gd name="connsiteY1342" fmla="*/ 261730 h 1443742"/>
              <a:gd name="connsiteX1343" fmla="*/ 0 w 3017343"/>
              <a:gd name="connsiteY1343" fmla="*/ 261680 h 1443742"/>
              <a:gd name="connsiteX1344" fmla="*/ 0 w 3017343"/>
              <a:gd name="connsiteY1344" fmla="*/ 258683 h 1443742"/>
              <a:gd name="connsiteX1345" fmla="*/ 0 w 3017343"/>
              <a:gd name="connsiteY1345" fmla="*/ 255302 h 1443742"/>
              <a:gd name="connsiteX1346" fmla="*/ 0 w 3017343"/>
              <a:gd name="connsiteY1346" fmla="*/ 255252 h 1443742"/>
              <a:gd name="connsiteX1347" fmla="*/ 0 w 3017343"/>
              <a:gd name="connsiteY1347" fmla="*/ 251819 h 1443742"/>
              <a:gd name="connsiteX1348" fmla="*/ 0 w 3017343"/>
              <a:gd name="connsiteY1348" fmla="*/ 251593 h 1443742"/>
              <a:gd name="connsiteX1349" fmla="*/ 0 w 3017343"/>
              <a:gd name="connsiteY1349" fmla="*/ 250764 h 1443742"/>
              <a:gd name="connsiteX1350" fmla="*/ 0 w 3017343"/>
              <a:gd name="connsiteY1350" fmla="*/ 244562 h 1443742"/>
              <a:gd name="connsiteX1351" fmla="*/ 0 w 3017343"/>
              <a:gd name="connsiteY1351" fmla="*/ 244336 h 1443742"/>
              <a:gd name="connsiteX1352" fmla="*/ 0 w 3017343"/>
              <a:gd name="connsiteY1352" fmla="*/ 243900 h 1443742"/>
              <a:gd name="connsiteX1353" fmla="*/ 0 w 3017343"/>
              <a:gd name="connsiteY1353" fmla="*/ 243782 h 1443742"/>
              <a:gd name="connsiteX1354" fmla="*/ 0 w 3017343"/>
              <a:gd name="connsiteY1354" fmla="*/ 243732 h 1443742"/>
              <a:gd name="connsiteX1355" fmla="*/ 0 w 3017343"/>
              <a:gd name="connsiteY1355" fmla="*/ 241060 h 1443742"/>
              <a:gd name="connsiteX1356" fmla="*/ 0 w 3017343"/>
              <a:gd name="connsiteY1356" fmla="*/ 237472 h 1443742"/>
              <a:gd name="connsiteX1357" fmla="*/ 0 w 3017343"/>
              <a:gd name="connsiteY1357" fmla="*/ 236643 h 1443742"/>
              <a:gd name="connsiteX1358" fmla="*/ 0 w 3017343"/>
              <a:gd name="connsiteY1358" fmla="*/ 232816 h 1443742"/>
              <a:gd name="connsiteX1359" fmla="*/ 0 w 3017343"/>
              <a:gd name="connsiteY1359" fmla="*/ 225952 h 1443742"/>
              <a:gd name="connsiteX1360" fmla="*/ 0 w 3017343"/>
              <a:gd name="connsiteY1360" fmla="*/ 221207 h 1443742"/>
              <a:gd name="connsiteX1361" fmla="*/ 0 w 3017343"/>
              <a:gd name="connsiteY1361" fmla="*/ 218695 h 1443742"/>
              <a:gd name="connsiteX1362" fmla="*/ 0 w 3017343"/>
              <a:gd name="connsiteY1362" fmla="*/ 213990 h 1443742"/>
              <a:gd name="connsiteX1363" fmla="*/ 0 w 3017343"/>
              <a:gd name="connsiteY1363" fmla="*/ 213940 h 1443742"/>
              <a:gd name="connsiteX1364" fmla="*/ 0 w 3017343"/>
              <a:gd name="connsiteY1364" fmla="*/ 211268 h 1443742"/>
              <a:gd name="connsiteX1365" fmla="*/ 0 w 3017343"/>
              <a:gd name="connsiteY1365" fmla="*/ 210291 h 1443742"/>
              <a:gd name="connsiteX1366" fmla="*/ 0 w 3017343"/>
              <a:gd name="connsiteY1366" fmla="*/ 210241 h 1443742"/>
              <a:gd name="connsiteX1367" fmla="*/ 0 w 3017343"/>
              <a:gd name="connsiteY1367" fmla="*/ 203427 h 1443742"/>
              <a:gd name="connsiteX1368" fmla="*/ 0 w 3017343"/>
              <a:gd name="connsiteY1368" fmla="*/ 203377 h 1443742"/>
              <a:gd name="connsiteX1369" fmla="*/ 0 w 3017343"/>
              <a:gd name="connsiteY1369" fmla="*/ 203024 h 1443742"/>
              <a:gd name="connsiteX1370" fmla="*/ 0 w 3017343"/>
              <a:gd name="connsiteY1370" fmla="*/ 196170 h 1443742"/>
              <a:gd name="connsiteX1371" fmla="*/ 0 w 3017343"/>
              <a:gd name="connsiteY1371" fmla="*/ 196160 h 1443742"/>
              <a:gd name="connsiteX1372" fmla="*/ 0 w 3017343"/>
              <a:gd name="connsiteY1372" fmla="*/ 196120 h 1443742"/>
              <a:gd name="connsiteX1373" fmla="*/ 0 w 3017343"/>
              <a:gd name="connsiteY1373" fmla="*/ 193320 h 1443742"/>
              <a:gd name="connsiteX1374" fmla="*/ 0 w 3017343"/>
              <a:gd name="connsiteY1374" fmla="*/ 192461 h 1443742"/>
              <a:gd name="connsiteX1375" fmla="*/ 0 w 3017343"/>
              <a:gd name="connsiteY1375" fmla="*/ 191415 h 1443742"/>
              <a:gd name="connsiteX1376" fmla="*/ 0 w 3017343"/>
              <a:gd name="connsiteY1376" fmla="*/ 188903 h 1443742"/>
              <a:gd name="connsiteX1377" fmla="*/ 0 w 3017343"/>
              <a:gd name="connsiteY1377" fmla="*/ 185401 h 1443742"/>
              <a:gd name="connsiteX1378" fmla="*/ 0 w 3017343"/>
              <a:gd name="connsiteY1378" fmla="*/ 185204 h 1443742"/>
              <a:gd name="connsiteX1379" fmla="*/ 0 w 3017343"/>
              <a:gd name="connsiteY1379" fmla="*/ 180499 h 1443742"/>
              <a:gd name="connsiteX1380" fmla="*/ 0 w 3017343"/>
              <a:gd name="connsiteY1380" fmla="*/ 180449 h 1443742"/>
              <a:gd name="connsiteX1381" fmla="*/ 0 w 3017343"/>
              <a:gd name="connsiteY1381" fmla="*/ 178340 h 1443742"/>
              <a:gd name="connsiteX1382" fmla="*/ 0 w 3017343"/>
              <a:gd name="connsiteY1382" fmla="*/ 173635 h 1443742"/>
              <a:gd name="connsiteX1383" fmla="*/ 0 w 3017343"/>
              <a:gd name="connsiteY1383" fmla="*/ 173585 h 1443742"/>
              <a:gd name="connsiteX1384" fmla="*/ 0 w 3017343"/>
              <a:gd name="connsiteY1384" fmla="*/ 170795 h 1443742"/>
              <a:gd name="connsiteX1385" fmla="*/ 0 w 3017343"/>
              <a:gd name="connsiteY1385" fmla="*/ 170745 h 1443742"/>
              <a:gd name="connsiteX1386" fmla="*/ 0 w 3017343"/>
              <a:gd name="connsiteY1386" fmla="*/ 166378 h 1443742"/>
              <a:gd name="connsiteX1387" fmla="*/ 0 w 3017343"/>
              <a:gd name="connsiteY1387" fmla="*/ 166328 h 1443742"/>
              <a:gd name="connsiteX1388" fmla="*/ 0 w 3017343"/>
              <a:gd name="connsiteY1388" fmla="*/ 165548 h 1443742"/>
              <a:gd name="connsiteX1389" fmla="*/ 0 w 3017343"/>
              <a:gd name="connsiteY1389" fmla="*/ 162876 h 1443742"/>
              <a:gd name="connsiteX1390" fmla="*/ 0 w 3017343"/>
              <a:gd name="connsiteY1390" fmla="*/ 162826 h 1443742"/>
              <a:gd name="connsiteX1391" fmla="*/ 0 w 3017343"/>
              <a:gd name="connsiteY1391" fmla="*/ 162669 h 1443742"/>
              <a:gd name="connsiteX1392" fmla="*/ 0 w 3017343"/>
              <a:gd name="connsiteY1392" fmla="*/ 161625 h 1443742"/>
              <a:gd name="connsiteX1393" fmla="*/ 0 w 3017343"/>
              <a:gd name="connsiteY1393" fmla="*/ 159829 h 1443742"/>
              <a:gd name="connsiteX1394" fmla="*/ 0 w 3017343"/>
              <a:gd name="connsiteY1394" fmla="*/ 155412 h 1443742"/>
              <a:gd name="connsiteX1395" fmla="*/ 0 w 3017343"/>
              <a:gd name="connsiteY1395" fmla="*/ 154632 h 1443742"/>
              <a:gd name="connsiteX1396" fmla="*/ 0 w 3017343"/>
              <a:gd name="connsiteY1396" fmla="*/ 154582 h 1443742"/>
              <a:gd name="connsiteX1397" fmla="*/ 0 w 3017343"/>
              <a:gd name="connsiteY1397" fmla="*/ 152965 h 1443742"/>
              <a:gd name="connsiteX1398" fmla="*/ 0 w 3017343"/>
              <a:gd name="connsiteY1398" fmla="*/ 152136 h 1443742"/>
              <a:gd name="connsiteX1399" fmla="*/ 0 w 3017343"/>
              <a:gd name="connsiteY1399" fmla="*/ 151910 h 1443742"/>
              <a:gd name="connsiteX1400" fmla="*/ 0 w 3017343"/>
              <a:gd name="connsiteY1400" fmla="*/ 148548 h 1443742"/>
              <a:gd name="connsiteX1401" fmla="*/ 0 w 3017343"/>
              <a:gd name="connsiteY1401" fmla="*/ 147768 h 1443742"/>
              <a:gd name="connsiteX1402" fmla="*/ 0 w 3017343"/>
              <a:gd name="connsiteY1402" fmla="*/ 147718 h 1443742"/>
              <a:gd name="connsiteX1403" fmla="*/ 0 w 3017343"/>
              <a:gd name="connsiteY1403" fmla="*/ 145708 h 1443742"/>
              <a:gd name="connsiteX1404" fmla="*/ 0 w 3017343"/>
              <a:gd name="connsiteY1404" fmla="*/ 145046 h 1443742"/>
              <a:gd name="connsiteX1405" fmla="*/ 0 w 3017343"/>
              <a:gd name="connsiteY1405" fmla="*/ 144928 h 1443742"/>
              <a:gd name="connsiteX1406" fmla="*/ 0 w 3017343"/>
              <a:gd name="connsiteY1406" fmla="*/ 144878 h 1443742"/>
              <a:gd name="connsiteX1407" fmla="*/ 0 w 3017343"/>
              <a:gd name="connsiteY1407" fmla="*/ 140511 h 1443742"/>
              <a:gd name="connsiteX1408" fmla="*/ 0 w 3017343"/>
              <a:gd name="connsiteY1408" fmla="*/ 140461 h 1443742"/>
              <a:gd name="connsiteX1409" fmla="*/ 0 w 3017343"/>
              <a:gd name="connsiteY1409" fmla="*/ 137789 h 1443742"/>
              <a:gd name="connsiteX1410" fmla="*/ 0 w 3017343"/>
              <a:gd name="connsiteY1410" fmla="*/ 136802 h 1443742"/>
              <a:gd name="connsiteX1411" fmla="*/ 0 w 3017343"/>
              <a:gd name="connsiteY1411" fmla="*/ 133962 h 1443742"/>
              <a:gd name="connsiteX1412" fmla="*/ 0 w 3017343"/>
              <a:gd name="connsiteY1412" fmla="*/ 132057 h 1443742"/>
              <a:gd name="connsiteX1413" fmla="*/ 0 w 3017343"/>
              <a:gd name="connsiteY1413" fmla="*/ 129545 h 1443742"/>
              <a:gd name="connsiteX1414" fmla="*/ 0 w 3017343"/>
              <a:gd name="connsiteY1414" fmla="*/ 127098 h 1443742"/>
              <a:gd name="connsiteX1415" fmla="*/ 0 w 3017343"/>
              <a:gd name="connsiteY1415" fmla="*/ 126269 h 1443742"/>
              <a:gd name="connsiteX1416" fmla="*/ 0 w 3017343"/>
              <a:gd name="connsiteY1416" fmla="*/ 125193 h 1443742"/>
              <a:gd name="connsiteX1417" fmla="*/ 0 w 3017343"/>
              <a:gd name="connsiteY1417" fmla="*/ 122681 h 1443742"/>
              <a:gd name="connsiteX1418" fmla="*/ 0 w 3017343"/>
              <a:gd name="connsiteY1418" fmla="*/ 122353 h 1443742"/>
              <a:gd name="connsiteX1419" fmla="*/ 0 w 3017343"/>
              <a:gd name="connsiteY1419" fmla="*/ 119841 h 1443742"/>
              <a:gd name="connsiteX1420" fmla="*/ 0 w 3017343"/>
              <a:gd name="connsiteY1420" fmla="*/ 117936 h 1443742"/>
              <a:gd name="connsiteX1421" fmla="*/ 0 w 3017343"/>
              <a:gd name="connsiteY1421" fmla="*/ 115136 h 1443742"/>
              <a:gd name="connsiteX1422" fmla="*/ 0 w 3017343"/>
              <a:gd name="connsiteY1422" fmla="*/ 115086 h 1443742"/>
              <a:gd name="connsiteX1423" fmla="*/ 0 w 3017343"/>
              <a:gd name="connsiteY1423" fmla="*/ 114277 h 1443742"/>
              <a:gd name="connsiteX1424" fmla="*/ 0 w 3017343"/>
              <a:gd name="connsiteY1424" fmla="*/ 114227 h 1443742"/>
              <a:gd name="connsiteX1425" fmla="*/ 0 w 3017343"/>
              <a:gd name="connsiteY1425" fmla="*/ 111437 h 1443742"/>
              <a:gd name="connsiteX1426" fmla="*/ 0 w 3017343"/>
              <a:gd name="connsiteY1426" fmla="*/ 111387 h 1443742"/>
              <a:gd name="connsiteX1427" fmla="*/ 0 w 3017343"/>
              <a:gd name="connsiteY1427" fmla="*/ 107020 h 1443742"/>
              <a:gd name="connsiteX1428" fmla="*/ 0 w 3017343"/>
              <a:gd name="connsiteY1428" fmla="*/ 106970 h 1443742"/>
              <a:gd name="connsiteX1429" fmla="*/ 0 w 3017343"/>
              <a:gd name="connsiteY1429" fmla="*/ 104573 h 1443742"/>
              <a:gd name="connsiteX1430" fmla="*/ 0 w 3017343"/>
              <a:gd name="connsiteY1430" fmla="*/ 104523 h 1443742"/>
              <a:gd name="connsiteX1431" fmla="*/ 0 w 3017343"/>
              <a:gd name="connsiteY1431" fmla="*/ 104170 h 1443742"/>
              <a:gd name="connsiteX1432" fmla="*/ 0 w 3017343"/>
              <a:gd name="connsiteY1432" fmla="*/ 103744 h 1443742"/>
              <a:gd name="connsiteX1433" fmla="*/ 0 w 3017343"/>
              <a:gd name="connsiteY1433" fmla="*/ 103694 h 1443742"/>
              <a:gd name="connsiteX1434" fmla="*/ 0 w 3017343"/>
              <a:gd name="connsiteY1434" fmla="*/ 100156 h 1443742"/>
              <a:gd name="connsiteX1435" fmla="*/ 0 w 3017343"/>
              <a:gd name="connsiteY1435" fmla="*/ 100106 h 1443742"/>
              <a:gd name="connsiteX1436" fmla="*/ 0 w 3017343"/>
              <a:gd name="connsiteY1436" fmla="*/ 97316 h 1443742"/>
              <a:gd name="connsiteX1437" fmla="*/ 0 w 3017343"/>
              <a:gd name="connsiteY1437" fmla="*/ 97306 h 1443742"/>
              <a:gd name="connsiteX1438" fmla="*/ 0 w 3017343"/>
              <a:gd name="connsiteY1438" fmla="*/ 97266 h 1443742"/>
              <a:gd name="connsiteX1439" fmla="*/ 0 w 3017343"/>
              <a:gd name="connsiteY1439" fmla="*/ 96477 h 1443742"/>
              <a:gd name="connsiteX1440" fmla="*/ 0 w 3017343"/>
              <a:gd name="connsiteY1440" fmla="*/ 93607 h 1443742"/>
              <a:gd name="connsiteX1441" fmla="*/ 0 w 3017343"/>
              <a:gd name="connsiteY1441" fmla="*/ 92778 h 1443742"/>
              <a:gd name="connsiteX1442" fmla="*/ 0 w 3017343"/>
              <a:gd name="connsiteY1442" fmla="*/ 92561 h 1443742"/>
              <a:gd name="connsiteX1443" fmla="*/ 0 w 3017343"/>
              <a:gd name="connsiteY1443" fmla="*/ 90049 h 1443742"/>
              <a:gd name="connsiteX1444" fmla="*/ 0 w 3017343"/>
              <a:gd name="connsiteY1444" fmla="*/ 89190 h 1443742"/>
              <a:gd name="connsiteX1445" fmla="*/ 0 w 3017343"/>
              <a:gd name="connsiteY1445" fmla="*/ 86350 h 1443742"/>
              <a:gd name="connsiteX1446" fmla="*/ 0 w 3017343"/>
              <a:gd name="connsiteY1446" fmla="*/ 85914 h 1443742"/>
              <a:gd name="connsiteX1447" fmla="*/ 0 w 3017343"/>
              <a:gd name="connsiteY1447" fmla="*/ 81645 h 1443742"/>
              <a:gd name="connsiteX1448" fmla="*/ 0 w 3017343"/>
              <a:gd name="connsiteY1448" fmla="*/ 81595 h 1443742"/>
              <a:gd name="connsiteX1449" fmla="*/ 0 w 3017343"/>
              <a:gd name="connsiteY1449" fmla="*/ 79486 h 1443742"/>
              <a:gd name="connsiteX1450" fmla="*/ 0 w 3017343"/>
              <a:gd name="connsiteY1450" fmla="*/ 78657 h 1443742"/>
              <a:gd name="connsiteX1451" fmla="*/ 0 w 3017343"/>
              <a:gd name="connsiteY1451" fmla="*/ 74781 h 1443742"/>
              <a:gd name="connsiteX1452" fmla="*/ 0 w 3017343"/>
              <a:gd name="connsiteY1452" fmla="*/ 74731 h 1443742"/>
              <a:gd name="connsiteX1453" fmla="*/ 0 w 3017343"/>
              <a:gd name="connsiteY1453" fmla="*/ 73952 h 1443742"/>
              <a:gd name="connsiteX1454" fmla="*/ 0 w 3017343"/>
              <a:gd name="connsiteY1454" fmla="*/ 73902 h 1443742"/>
              <a:gd name="connsiteX1455" fmla="*/ 0 w 3017343"/>
              <a:gd name="connsiteY1455" fmla="*/ 67524 h 1443742"/>
              <a:gd name="connsiteX1456" fmla="*/ 0 w 3017343"/>
              <a:gd name="connsiteY1456" fmla="*/ 67474 h 1443742"/>
              <a:gd name="connsiteX1457" fmla="*/ 0 w 3017343"/>
              <a:gd name="connsiteY1457" fmla="*/ 66694 h 1443742"/>
              <a:gd name="connsiteX1458" fmla="*/ 0 w 3017343"/>
              <a:gd name="connsiteY1458" fmla="*/ 63815 h 1443742"/>
              <a:gd name="connsiteX1459" fmla="*/ 0 w 3017343"/>
              <a:gd name="connsiteY1459" fmla="*/ 62986 h 1443742"/>
              <a:gd name="connsiteX1460" fmla="*/ 0 w 3017343"/>
              <a:gd name="connsiteY1460" fmla="*/ 62771 h 1443742"/>
              <a:gd name="connsiteX1461" fmla="*/ 0 w 3017343"/>
              <a:gd name="connsiteY1461" fmla="*/ 56558 h 1443742"/>
              <a:gd name="connsiteX1462" fmla="*/ 0 w 3017343"/>
              <a:gd name="connsiteY1462" fmla="*/ 56122 h 1443742"/>
              <a:gd name="connsiteX1463" fmla="*/ 0 w 3017343"/>
              <a:gd name="connsiteY1463" fmla="*/ 56004 h 1443742"/>
              <a:gd name="connsiteX1464" fmla="*/ 0 w 3017343"/>
              <a:gd name="connsiteY1464" fmla="*/ 55954 h 1443742"/>
              <a:gd name="connsiteX1465" fmla="*/ 0 w 3017343"/>
              <a:gd name="connsiteY1465" fmla="*/ 55778 h 1443742"/>
              <a:gd name="connsiteX1466" fmla="*/ 0 w 3017343"/>
              <a:gd name="connsiteY1466" fmla="*/ 55728 h 1443742"/>
              <a:gd name="connsiteX1467" fmla="*/ 0 w 3017343"/>
              <a:gd name="connsiteY1467" fmla="*/ 53282 h 1443742"/>
              <a:gd name="connsiteX1468" fmla="*/ 0 w 3017343"/>
              <a:gd name="connsiteY1468" fmla="*/ 49694 h 1443742"/>
              <a:gd name="connsiteX1469" fmla="*/ 0 w 3017343"/>
              <a:gd name="connsiteY1469" fmla="*/ 48914 h 1443742"/>
              <a:gd name="connsiteX1470" fmla="*/ 0 w 3017343"/>
              <a:gd name="connsiteY1470" fmla="*/ 48865 h 1443742"/>
              <a:gd name="connsiteX1471" fmla="*/ 0 w 3017343"/>
              <a:gd name="connsiteY1471" fmla="*/ 48864 h 1443742"/>
              <a:gd name="connsiteX1472" fmla="*/ 0 w 3017343"/>
              <a:gd name="connsiteY1472" fmla="*/ 48085 h 1443742"/>
              <a:gd name="connsiteX1473" fmla="*/ 0 w 3017343"/>
              <a:gd name="connsiteY1473" fmla="*/ 48035 h 1443742"/>
              <a:gd name="connsiteX1474" fmla="*/ 0 w 3017343"/>
              <a:gd name="connsiteY1474" fmla="*/ 45038 h 1443742"/>
              <a:gd name="connsiteX1475" fmla="*/ 0 w 3017343"/>
              <a:gd name="connsiteY1475" fmla="*/ 41657 h 1443742"/>
              <a:gd name="connsiteX1476" fmla="*/ 0 w 3017343"/>
              <a:gd name="connsiteY1476" fmla="*/ 41607 h 1443742"/>
              <a:gd name="connsiteX1477" fmla="*/ 0 w 3017343"/>
              <a:gd name="connsiteY1477" fmla="*/ 38174 h 1443742"/>
              <a:gd name="connsiteX1478" fmla="*/ 0 w 3017343"/>
              <a:gd name="connsiteY1478" fmla="*/ 37948 h 1443742"/>
              <a:gd name="connsiteX1479" fmla="*/ 0 w 3017343"/>
              <a:gd name="connsiteY1479" fmla="*/ 37119 h 1443742"/>
              <a:gd name="connsiteX1480" fmla="*/ 0 w 3017343"/>
              <a:gd name="connsiteY1480" fmla="*/ 33429 h 1443742"/>
              <a:gd name="connsiteX1481" fmla="*/ 0 w 3017343"/>
              <a:gd name="connsiteY1481" fmla="*/ 33203 h 1443742"/>
              <a:gd name="connsiteX1482" fmla="*/ 0 w 3017343"/>
              <a:gd name="connsiteY1482" fmla="*/ 30917 h 1443742"/>
              <a:gd name="connsiteX1483" fmla="*/ 0 w 3017343"/>
              <a:gd name="connsiteY1483" fmla="*/ 30691 h 1443742"/>
              <a:gd name="connsiteX1484" fmla="*/ 0 w 3017343"/>
              <a:gd name="connsiteY1484" fmla="*/ 30255 h 1443742"/>
              <a:gd name="connsiteX1485" fmla="*/ 0 w 3017343"/>
              <a:gd name="connsiteY1485" fmla="*/ 27415 h 1443742"/>
              <a:gd name="connsiteX1486" fmla="*/ 0 w 3017343"/>
              <a:gd name="connsiteY1486" fmla="*/ 26339 h 1443742"/>
              <a:gd name="connsiteX1487" fmla="*/ 0 w 3017343"/>
              <a:gd name="connsiteY1487" fmla="*/ 25510 h 1443742"/>
              <a:gd name="connsiteX1488" fmla="*/ 0 w 3017343"/>
              <a:gd name="connsiteY1488" fmla="*/ 23827 h 1443742"/>
              <a:gd name="connsiteX1489" fmla="*/ 0 w 3017343"/>
              <a:gd name="connsiteY1489" fmla="*/ 22998 h 1443742"/>
              <a:gd name="connsiteX1490" fmla="*/ 0 w 3017343"/>
              <a:gd name="connsiteY1490" fmla="*/ 22513 h 1443742"/>
              <a:gd name="connsiteX1491" fmla="*/ 0 w 3017343"/>
              <a:gd name="connsiteY1491" fmla="*/ 22463 h 1443742"/>
              <a:gd name="connsiteX1492" fmla="*/ 0 w 3017343"/>
              <a:gd name="connsiteY1492" fmla="*/ 19082 h 1443742"/>
              <a:gd name="connsiteX1493" fmla="*/ 0 w 3017343"/>
              <a:gd name="connsiteY1493" fmla="*/ 15649 h 1443742"/>
              <a:gd name="connsiteX1494" fmla="*/ 0 w 3017343"/>
              <a:gd name="connsiteY1494" fmla="*/ 15599 h 1443742"/>
              <a:gd name="connsiteX1495" fmla="*/ 0 w 3017343"/>
              <a:gd name="connsiteY1495" fmla="*/ 15423 h 1443742"/>
              <a:gd name="connsiteX1496" fmla="*/ 0 w 3017343"/>
              <a:gd name="connsiteY1496" fmla="*/ 15373 h 1443742"/>
              <a:gd name="connsiteX1497" fmla="*/ 0 w 3017343"/>
              <a:gd name="connsiteY1497" fmla="*/ 14594 h 1443742"/>
              <a:gd name="connsiteX1498" fmla="*/ 0 w 3017343"/>
              <a:gd name="connsiteY1498" fmla="*/ 14544 h 1443742"/>
              <a:gd name="connsiteX1499" fmla="*/ 0 w 3017343"/>
              <a:gd name="connsiteY1499" fmla="*/ 8392 h 1443742"/>
              <a:gd name="connsiteX1500" fmla="*/ 0 w 3017343"/>
              <a:gd name="connsiteY1500" fmla="*/ 8342 h 1443742"/>
              <a:gd name="connsiteX1501" fmla="*/ 0 w 3017343"/>
              <a:gd name="connsiteY1501" fmla="*/ 8166 h 1443742"/>
              <a:gd name="connsiteX1502" fmla="*/ 0 w 3017343"/>
              <a:gd name="connsiteY1502" fmla="*/ 8116 h 1443742"/>
              <a:gd name="connsiteX1503" fmla="*/ 0 w 3017343"/>
              <a:gd name="connsiteY1503" fmla="*/ 7730 h 1443742"/>
              <a:gd name="connsiteX1504" fmla="*/ 0 w 3017343"/>
              <a:gd name="connsiteY1504" fmla="*/ 7680 h 1443742"/>
              <a:gd name="connsiteX1505" fmla="*/ 0 w 3017343"/>
              <a:gd name="connsiteY1505" fmla="*/ 7562 h 1443742"/>
              <a:gd name="connsiteX1506" fmla="*/ 0 w 3017343"/>
              <a:gd name="connsiteY1506" fmla="*/ 4890 h 1443742"/>
              <a:gd name="connsiteX1507" fmla="*/ 0 w 3017343"/>
              <a:gd name="connsiteY1507" fmla="*/ 4840 h 1443742"/>
              <a:gd name="connsiteX1508" fmla="*/ 0 w 3017343"/>
              <a:gd name="connsiteY1508" fmla="*/ 4683 h 1443742"/>
              <a:gd name="connsiteX1509" fmla="*/ 0 w 3017343"/>
              <a:gd name="connsiteY1509" fmla="*/ 3639 h 1443742"/>
              <a:gd name="connsiteX1510" fmla="*/ 0 w 3017343"/>
              <a:gd name="connsiteY1510" fmla="*/ 1302 h 1443742"/>
              <a:gd name="connsiteX1511" fmla="*/ 0 w 3017343"/>
              <a:gd name="connsiteY1511" fmla="*/ 1252 h 1443742"/>
              <a:gd name="connsiteX1512" fmla="*/ 0 w 3017343"/>
              <a:gd name="connsiteY1512" fmla="*/ 473 h 1443742"/>
              <a:gd name="connsiteX1513" fmla="*/ 0 w 3017343"/>
              <a:gd name="connsiteY1513" fmla="*/ 423 h 144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Lst>
            <a:rect l="l" t="t" r="r" b="b"/>
            <a:pathLst>
              <a:path w="3017343" h="1443742">
                <a:moveTo>
                  <a:pt x="0" y="0"/>
                </a:moveTo>
                <a:lnTo>
                  <a:pt x="358593" y="0"/>
                </a:lnTo>
                <a:lnTo>
                  <a:pt x="651410" y="0"/>
                </a:lnTo>
                <a:lnTo>
                  <a:pt x="1010003" y="0"/>
                </a:lnTo>
                <a:lnTo>
                  <a:pt x="1289898" y="0"/>
                </a:lnTo>
                <a:lnTo>
                  <a:pt x="1648491" y="0"/>
                </a:lnTo>
                <a:lnTo>
                  <a:pt x="2658750" y="0"/>
                </a:lnTo>
                <a:lnTo>
                  <a:pt x="3017343" y="0"/>
                </a:lnTo>
                <a:lnTo>
                  <a:pt x="3017343" y="423"/>
                </a:lnTo>
                <a:lnTo>
                  <a:pt x="3017343" y="473"/>
                </a:lnTo>
                <a:lnTo>
                  <a:pt x="3017343" y="1252"/>
                </a:lnTo>
                <a:lnTo>
                  <a:pt x="3017343" y="1302"/>
                </a:lnTo>
                <a:lnTo>
                  <a:pt x="3017343" y="3639"/>
                </a:lnTo>
                <a:lnTo>
                  <a:pt x="3017343" y="4683"/>
                </a:lnTo>
                <a:lnTo>
                  <a:pt x="3017343" y="4840"/>
                </a:lnTo>
                <a:lnTo>
                  <a:pt x="3017343" y="4890"/>
                </a:lnTo>
                <a:lnTo>
                  <a:pt x="3017343" y="7562"/>
                </a:lnTo>
                <a:lnTo>
                  <a:pt x="3017343" y="7680"/>
                </a:lnTo>
                <a:lnTo>
                  <a:pt x="3017343" y="7730"/>
                </a:lnTo>
                <a:lnTo>
                  <a:pt x="3017343" y="8116"/>
                </a:lnTo>
                <a:lnTo>
                  <a:pt x="3017343" y="8166"/>
                </a:lnTo>
                <a:lnTo>
                  <a:pt x="3017343" y="8342"/>
                </a:lnTo>
                <a:lnTo>
                  <a:pt x="3017343" y="8392"/>
                </a:lnTo>
                <a:lnTo>
                  <a:pt x="3017343" y="14544"/>
                </a:lnTo>
                <a:lnTo>
                  <a:pt x="3017343" y="14594"/>
                </a:lnTo>
                <a:lnTo>
                  <a:pt x="3017343" y="15373"/>
                </a:lnTo>
                <a:lnTo>
                  <a:pt x="3017343" y="15423"/>
                </a:lnTo>
                <a:lnTo>
                  <a:pt x="3017343" y="15599"/>
                </a:lnTo>
                <a:lnTo>
                  <a:pt x="3017343" y="15649"/>
                </a:lnTo>
                <a:lnTo>
                  <a:pt x="3017343" y="19082"/>
                </a:lnTo>
                <a:lnTo>
                  <a:pt x="3017343" y="22463"/>
                </a:lnTo>
                <a:lnTo>
                  <a:pt x="3017343" y="22513"/>
                </a:lnTo>
                <a:lnTo>
                  <a:pt x="3017343" y="22998"/>
                </a:lnTo>
                <a:lnTo>
                  <a:pt x="3017343" y="23827"/>
                </a:lnTo>
                <a:lnTo>
                  <a:pt x="3017343" y="25510"/>
                </a:lnTo>
                <a:lnTo>
                  <a:pt x="3017343" y="26339"/>
                </a:lnTo>
                <a:lnTo>
                  <a:pt x="3017343" y="27415"/>
                </a:lnTo>
                <a:lnTo>
                  <a:pt x="3017343" y="30255"/>
                </a:lnTo>
                <a:lnTo>
                  <a:pt x="3017343" y="30691"/>
                </a:lnTo>
                <a:lnTo>
                  <a:pt x="3017343" y="30917"/>
                </a:lnTo>
                <a:lnTo>
                  <a:pt x="3017343" y="33203"/>
                </a:lnTo>
                <a:lnTo>
                  <a:pt x="3017343" y="33429"/>
                </a:lnTo>
                <a:lnTo>
                  <a:pt x="3017343" y="37119"/>
                </a:lnTo>
                <a:lnTo>
                  <a:pt x="3017343" y="37948"/>
                </a:lnTo>
                <a:lnTo>
                  <a:pt x="3017343" y="38174"/>
                </a:lnTo>
                <a:lnTo>
                  <a:pt x="3017343" y="41607"/>
                </a:lnTo>
                <a:lnTo>
                  <a:pt x="3017343" y="41657"/>
                </a:lnTo>
                <a:lnTo>
                  <a:pt x="3017343" y="45038"/>
                </a:lnTo>
                <a:lnTo>
                  <a:pt x="3017343" y="48035"/>
                </a:lnTo>
                <a:lnTo>
                  <a:pt x="3017343" y="48085"/>
                </a:lnTo>
                <a:lnTo>
                  <a:pt x="3017343" y="48864"/>
                </a:lnTo>
                <a:lnTo>
                  <a:pt x="3017343" y="48865"/>
                </a:lnTo>
                <a:lnTo>
                  <a:pt x="3017343" y="48914"/>
                </a:lnTo>
                <a:lnTo>
                  <a:pt x="3017343" y="49694"/>
                </a:lnTo>
                <a:lnTo>
                  <a:pt x="3017343" y="53282"/>
                </a:lnTo>
                <a:lnTo>
                  <a:pt x="3017343" y="55728"/>
                </a:lnTo>
                <a:lnTo>
                  <a:pt x="3017343" y="55778"/>
                </a:lnTo>
                <a:lnTo>
                  <a:pt x="3017343" y="55954"/>
                </a:lnTo>
                <a:lnTo>
                  <a:pt x="3017343" y="56004"/>
                </a:lnTo>
                <a:lnTo>
                  <a:pt x="3017343" y="56122"/>
                </a:lnTo>
                <a:lnTo>
                  <a:pt x="3017343" y="56558"/>
                </a:lnTo>
                <a:lnTo>
                  <a:pt x="3017343" y="62771"/>
                </a:lnTo>
                <a:lnTo>
                  <a:pt x="3017343" y="62986"/>
                </a:lnTo>
                <a:lnTo>
                  <a:pt x="3017343" y="63815"/>
                </a:lnTo>
                <a:lnTo>
                  <a:pt x="3017343" y="66694"/>
                </a:lnTo>
                <a:lnTo>
                  <a:pt x="3017343" y="67474"/>
                </a:lnTo>
                <a:lnTo>
                  <a:pt x="3017343" y="67524"/>
                </a:lnTo>
                <a:lnTo>
                  <a:pt x="3017343" y="73902"/>
                </a:lnTo>
                <a:lnTo>
                  <a:pt x="3017343" y="73952"/>
                </a:lnTo>
                <a:lnTo>
                  <a:pt x="3017343" y="74731"/>
                </a:lnTo>
                <a:lnTo>
                  <a:pt x="3017343" y="74781"/>
                </a:lnTo>
                <a:lnTo>
                  <a:pt x="3017343" y="78657"/>
                </a:lnTo>
                <a:lnTo>
                  <a:pt x="3017343" y="79486"/>
                </a:lnTo>
                <a:lnTo>
                  <a:pt x="3017343" y="81595"/>
                </a:lnTo>
                <a:lnTo>
                  <a:pt x="3017343" y="81645"/>
                </a:lnTo>
                <a:lnTo>
                  <a:pt x="3017343" y="85914"/>
                </a:lnTo>
                <a:lnTo>
                  <a:pt x="3017343" y="86350"/>
                </a:lnTo>
                <a:lnTo>
                  <a:pt x="3017343" y="89190"/>
                </a:lnTo>
                <a:lnTo>
                  <a:pt x="3017343" y="90049"/>
                </a:lnTo>
                <a:lnTo>
                  <a:pt x="3017343" y="92561"/>
                </a:lnTo>
                <a:lnTo>
                  <a:pt x="3017343" y="92778"/>
                </a:lnTo>
                <a:lnTo>
                  <a:pt x="3017343" y="93607"/>
                </a:lnTo>
                <a:lnTo>
                  <a:pt x="3017343" y="96477"/>
                </a:lnTo>
                <a:lnTo>
                  <a:pt x="3017343" y="97266"/>
                </a:lnTo>
                <a:lnTo>
                  <a:pt x="3017343" y="97306"/>
                </a:lnTo>
                <a:lnTo>
                  <a:pt x="3017343" y="97316"/>
                </a:lnTo>
                <a:lnTo>
                  <a:pt x="3017343" y="100106"/>
                </a:lnTo>
                <a:lnTo>
                  <a:pt x="3017343" y="100156"/>
                </a:lnTo>
                <a:lnTo>
                  <a:pt x="3017343" y="103694"/>
                </a:lnTo>
                <a:lnTo>
                  <a:pt x="3017343" y="103744"/>
                </a:lnTo>
                <a:lnTo>
                  <a:pt x="3017343" y="104170"/>
                </a:lnTo>
                <a:lnTo>
                  <a:pt x="3017343" y="104523"/>
                </a:lnTo>
                <a:lnTo>
                  <a:pt x="3017343" y="104573"/>
                </a:lnTo>
                <a:lnTo>
                  <a:pt x="3017343" y="106970"/>
                </a:lnTo>
                <a:lnTo>
                  <a:pt x="3017343" y="107020"/>
                </a:lnTo>
                <a:lnTo>
                  <a:pt x="3017343" y="111387"/>
                </a:lnTo>
                <a:lnTo>
                  <a:pt x="3017343" y="111437"/>
                </a:lnTo>
                <a:lnTo>
                  <a:pt x="3017343" y="114227"/>
                </a:lnTo>
                <a:lnTo>
                  <a:pt x="3017343" y="114277"/>
                </a:lnTo>
                <a:lnTo>
                  <a:pt x="3017343" y="115086"/>
                </a:lnTo>
                <a:lnTo>
                  <a:pt x="3017343" y="115136"/>
                </a:lnTo>
                <a:lnTo>
                  <a:pt x="3017343" y="117936"/>
                </a:lnTo>
                <a:lnTo>
                  <a:pt x="3017343" y="119841"/>
                </a:lnTo>
                <a:lnTo>
                  <a:pt x="3017343" y="122353"/>
                </a:lnTo>
                <a:lnTo>
                  <a:pt x="3017343" y="122681"/>
                </a:lnTo>
                <a:lnTo>
                  <a:pt x="3017343" y="125193"/>
                </a:lnTo>
                <a:lnTo>
                  <a:pt x="3017343" y="126269"/>
                </a:lnTo>
                <a:lnTo>
                  <a:pt x="3017343" y="127098"/>
                </a:lnTo>
                <a:lnTo>
                  <a:pt x="3017343" y="129545"/>
                </a:lnTo>
                <a:lnTo>
                  <a:pt x="3017343" y="132057"/>
                </a:lnTo>
                <a:lnTo>
                  <a:pt x="3017343" y="133962"/>
                </a:lnTo>
                <a:lnTo>
                  <a:pt x="3017343" y="136802"/>
                </a:lnTo>
                <a:lnTo>
                  <a:pt x="3017343" y="137789"/>
                </a:lnTo>
                <a:lnTo>
                  <a:pt x="3017343" y="140461"/>
                </a:lnTo>
                <a:lnTo>
                  <a:pt x="3017343" y="140511"/>
                </a:lnTo>
                <a:lnTo>
                  <a:pt x="3017343" y="144878"/>
                </a:lnTo>
                <a:lnTo>
                  <a:pt x="3017343" y="144928"/>
                </a:lnTo>
                <a:lnTo>
                  <a:pt x="3017343" y="145046"/>
                </a:lnTo>
                <a:lnTo>
                  <a:pt x="3017343" y="145708"/>
                </a:lnTo>
                <a:lnTo>
                  <a:pt x="3017343" y="147718"/>
                </a:lnTo>
                <a:lnTo>
                  <a:pt x="3017343" y="147768"/>
                </a:lnTo>
                <a:lnTo>
                  <a:pt x="3017343" y="148548"/>
                </a:lnTo>
                <a:lnTo>
                  <a:pt x="3017343" y="151910"/>
                </a:lnTo>
                <a:lnTo>
                  <a:pt x="3017343" y="152136"/>
                </a:lnTo>
                <a:lnTo>
                  <a:pt x="3017343" y="152965"/>
                </a:lnTo>
                <a:lnTo>
                  <a:pt x="3017343" y="154582"/>
                </a:lnTo>
                <a:lnTo>
                  <a:pt x="3017343" y="154632"/>
                </a:lnTo>
                <a:lnTo>
                  <a:pt x="3017343" y="155412"/>
                </a:lnTo>
                <a:lnTo>
                  <a:pt x="3017343" y="159829"/>
                </a:lnTo>
                <a:lnTo>
                  <a:pt x="3017343" y="161625"/>
                </a:lnTo>
                <a:lnTo>
                  <a:pt x="3017343" y="162669"/>
                </a:lnTo>
                <a:lnTo>
                  <a:pt x="3017343" y="162826"/>
                </a:lnTo>
                <a:lnTo>
                  <a:pt x="3017343" y="162876"/>
                </a:lnTo>
                <a:lnTo>
                  <a:pt x="3017343" y="165548"/>
                </a:lnTo>
                <a:lnTo>
                  <a:pt x="3017343" y="166328"/>
                </a:lnTo>
                <a:lnTo>
                  <a:pt x="3017343" y="166378"/>
                </a:lnTo>
                <a:lnTo>
                  <a:pt x="3017343" y="170745"/>
                </a:lnTo>
                <a:lnTo>
                  <a:pt x="3017343" y="170795"/>
                </a:lnTo>
                <a:lnTo>
                  <a:pt x="3017343" y="173585"/>
                </a:lnTo>
                <a:lnTo>
                  <a:pt x="3017343" y="173635"/>
                </a:lnTo>
                <a:lnTo>
                  <a:pt x="3017343" y="178340"/>
                </a:lnTo>
                <a:lnTo>
                  <a:pt x="3017343" y="180449"/>
                </a:lnTo>
                <a:lnTo>
                  <a:pt x="3017343" y="180499"/>
                </a:lnTo>
                <a:lnTo>
                  <a:pt x="3017343" y="185204"/>
                </a:lnTo>
                <a:lnTo>
                  <a:pt x="3017343" y="185401"/>
                </a:lnTo>
                <a:lnTo>
                  <a:pt x="3017343" y="188903"/>
                </a:lnTo>
                <a:lnTo>
                  <a:pt x="3017343" y="191415"/>
                </a:lnTo>
                <a:lnTo>
                  <a:pt x="3017343" y="192461"/>
                </a:lnTo>
                <a:lnTo>
                  <a:pt x="3017343" y="193320"/>
                </a:lnTo>
                <a:lnTo>
                  <a:pt x="3017343" y="196120"/>
                </a:lnTo>
                <a:lnTo>
                  <a:pt x="3017343" y="196160"/>
                </a:lnTo>
                <a:lnTo>
                  <a:pt x="3017343" y="196170"/>
                </a:lnTo>
                <a:lnTo>
                  <a:pt x="3017343" y="203024"/>
                </a:lnTo>
                <a:lnTo>
                  <a:pt x="3017343" y="203377"/>
                </a:lnTo>
                <a:lnTo>
                  <a:pt x="3017343" y="203427"/>
                </a:lnTo>
                <a:lnTo>
                  <a:pt x="3017343" y="210241"/>
                </a:lnTo>
                <a:lnTo>
                  <a:pt x="3017343" y="210291"/>
                </a:lnTo>
                <a:lnTo>
                  <a:pt x="3017343" y="211268"/>
                </a:lnTo>
                <a:lnTo>
                  <a:pt x="3017343" y="213940"/>
                </a:lnTo>
                <a:lnTo>
                  <a:pt x="3017343" y="213990"/>
                </a:lnTo>
                <a:lnTo>
                  <a:pt x="3017343" y="218695"/>
                </a:lnTo>
                <a:lnTo>
                  <a:pt x="3017343" y="221207"/>
                </a:lnTo>
                <a:lnTo>
                  <a:pt x="3017343" y="225952"/>
                </a:lnTo>
                <a:lnTo>
                  <a:pt x="3017343" y="232816"/>
                </a:lnTo>
                <a:lnTo>
                  <a:pt x="3017343" y="236643"/>
                </a:lnTo>
                <a:lnTo>
                  <a:pt x="3017343" y="237472"/>
                </a:lnTo>
                <a:lnTo>
                  <a:pt x="3017343" y="241060"/>
                </a:lnTo>
                <a:lnTo>
                  <a:pt x="3017343" y="243732"/>
                </a:lnTo>
                <a:lnTo>
                  <a:pt x="3017343" y="243782"/>
                </a:lnTo>
                <a:lnTo>
                  <a:pt x="3017343" y="243900"/>
                </a:lnTo>
                <a:lnTo>
                  <a:pt x="3017343" y="244336"/>
                </a:lnTo>
                <a:lnTo>
                  <a:pt x="3017343" y="244562"/>
                </a:lnTo>
                <a:lnTo>
                  <a:pt x="3017343" y="250764"/>
                </a:lnTo>
                <a:lnTo>
                  <a:pt x="3017343" y="251593"/>
                </a:lnTo>
                <a:lnTo>
                  <a:pt x="3017343" y="251819"/>
                </a:lnTo>
                <a:lnTo>
                  <a:pt x="3017343" y="255252"/>
                </a:lnTo>
                <a:lnTo>
                  <a:pt x="3017343" y="255302"/>
                </a:lnTo>
                <a:lnTo>
                  <a:pt x="3017343" y="258683"/>
                </a:lnTo>
                <a:lnTo>
                  <a:pt x="3017343" y="261680"/>
                </a:lnTo>
                <a:lnTo>
                  <a:pt x="3017343" y="261730"/>
                </a:lnTo>
                <a:lnTo>
                  <a:pt x="3017343" y="262509"/>
                </a:lnTo>
                <a:lnTo>
                  <a:pt x="3017343" y="262559"/>
                </a:lnTo>
                <a:lnTo>
                  <a:pt x="3017343" y="269373"/>
                </a:lnTo>
                <a:lnTo>
                  <a:pt x="3017343" y="269423"/>
                </a:lnTo>
                <a:lnTo>
                  <a:pt x="3017343" y="269599"/>
                </a:lnTo>
                <a:lnTo>
                  <a:pt x="3017343" y="269649"/>
                </a:lnTo>
                <a:lnTo>
                  <a:pt x="3017343" y="277827"/>
                </a:lnTo>
                <a:lnTo>
                  <a:pt x="3017343" y="280339"/>
                </a:lnTo>
                <a:lnTo>
                  <a:pt x="3017343" y="283989"/>
                </a:lnTo>
                <a:lnTo>
                  <a:pt x="3017343" y="284255"/>
                </a:lnTo>
                <a:lnTo>
                  <a:pt x="3017343" y="284370"/>
                </a:lnTo>
                <a:lnTo>
                  <a:pt x="3017343" y="285084"/>
                </a:lnTo>
                <a:lnTo>
                  <a:pt x="3017343" y="285199"/>
                </a:lnTo>
                <a:lnTo>
                  <a:pt x="3017343" y="286275"/>
                </a:lnTo>
                <a:lnTo>
                  <a:pt x="3017343" y="287536"/>
                </a:lnTo>
                <a:lnTo>
                  <a:pt x="3017343" y="287586"/>
                </a:lnTo>
                <a:lnTo>
                  <a:pt x="3017343" y="288580"/>
                </a:lnTo>
                <a:lnTo>
                  <a:pt x="3017343" y="288630"/>
                </a:lnTo>
                <a:lnTo>
                  <a:pt x="3017343" y="288787"/>
                </a:lnTo>
                <a:lnTo>
                  <a:pt x="3017343" y="289115"/>
                </a:lnTo>
                <a:lnTo>
                  <a:pt x="3017343" y="291627"/>
                </a:lnTo>
                <a:lnTo>
                  <a:pt x="3017343" y="291948"/>
                </a:lnTo>
                <a:lnTo>
                  <a:pt x="3017343" y="292063"/>
                </a:lnTo>
                <a:lnTo>
                  <a:pt x="3017343" y="292174"/>
                </a:lnTo>
                <a:lnTo>
                  <a:pt x="3017343" y="292289"/>
                </a:lnTo>
                <a:lnTo>
                  <a:pt x="3017343" y="293532"/>
                </a:lnTo>
                <a:lnTo>
                  <a:pt x="3017343" y="295979"/>
                </a:lnTo>
                <a:lnTo>
                  <a:pt x="3017343" y="296808"/>
                </a:lnTo>
                <a:lnTo>
                  <a:pt x="3017343" y="297034"/>
                </a:lnTo>
                <a:lnTo>
                  <a:pt x="3017343" y="298491"/>
                </a:lnTo>
                <a:lnTo>
                  <a:pt x="3017343" y="299320"/>
                </a:lnTo>
                <a:lnTo>
                  <a:pt x="3017343" y="299546"/>
                </a:lnTo>
                <a:lnTo>
                  <a:pt x="3017343" y="300396"/>
                </a:lnTo>
                <a:lnTo>
                  <a:pt x="3017343" y="302864"/>
                </a:lnTo>
                <a:lnTo>
                  <a:pt x="3017343" y="302914"/>
                </a:lnTo>
                <a:lnTo>
                  <a:pt x="3017343" y="303236"/>
                </a:lnTo>
                <a:lnTo>
                  <a:pt x="3017343" y="303694"/>
                </a:lnTo>
                <a:lnTo>
                  <a:pt x="3017343" y="303898"/>
                </a:lnTo>
                <a:lnTo>
                  <a:pt x="3017343" y="306410"/>
                </a:lnTo>
                <a:lnTo>
                  <a:pt x="3017343" y="306895"/>
                </a:lnTo>
                <a:lnTo>
                  <a:pt x="3017343" y="306945"/>
                </a:lnTo>
                <a:lnTo>
                  <a:pt x="3017343" y="307724"/>
                </a:lnTo>
                <a:lnTo>
                  <a:pt x="3017343" y="307774"/>
                </a:lnTo>
                <a:lnTo>
                  <a:pt x="3017343" y="310111"/>
                </a:lnTo>
                <a:lnTo>
                  <a:pt x="3017343" y="310122"/>
                </a:lnTo>
                <a:lnTo>
                  <a:pt x="3017343" y="310951"/>
                </a:lnTo>
                <a:lnTo>
                  <a:pt x="3017343" y="311155"/>
                </a:lnTo>
                <a:lnTo>
                  <a:pt x="3017343" y="311312"/>
                </a:lnTo>
                <a:lnTo>
                  <a:pt x="3017343" y="311362"/>
                </a:lnTo>
                <a:lnTo>
                  <a:pt x="3017343" y="312142"/>
                </a:lnTo>
                <a:lnTo>
                  <a:pt x="3017343" y="314152"/>
                </a:lnTo>
                <a:lnTo>
                  <a:pt x="3017343" y="314202"/>
                </a:lnTo>
                <a:lnTo>
                  <a:pt x="3017343" y="314588"/>
                </a:lnTo>
                <a:lnTo>
                  <a:pt x="3017343" y="314638"/>
                </a:lnTo>
                <a:lnTo>
                  <a:pt x="3017343" y="314814"/>
                </a:lnTo>
                <a:lnTo>
                  <a:pt x="3017343" y="314864"/>
                </a:lnTo>
                <a:lnTo>
                  <a:pt x="3017343" y="314982"/>
                </a:lnTo>
                <a:lnTo>
                  <a:pt x="3017343" y="317815"/>
                </a:lnTo>
                <a:lnTo>
                  <a:pt x="3017343" y="319399"/>
                </a:lnTo>
                <a:lnTo>
                  <a:pt x="3017343" y="321016"/>
                </a:lnTo>
                <a:lnTo>
                  <a:pt x="3017343" y="321066"/>
                </a:lnTo>
                <a:lnTo>
                  <a:pt x="3017343" y="321631"/>
                </a:lnTo>
                <a:lnTo>
                  <a:pt x="3017343" y="321845"/>
                </a:lnTo>
                <a:lnTo>
                  <a:pt x="3017343" y="321846"/>
                </a:lnTo>
                <a:lnTo>
                  <a:pt x="3017343" y="321895"/>
                </a:lnTo>
                <a:lnTo>
                  <a:pt x="3017343" y="322071"/>
                </a:lnTo>
                <a:lnTo>
                  <a:pt x="3017343" y="322121"/>
                </a:lnTo>
                <a:lnTo>
                  <a:pt x="3017343" y="322675"/>
                </a:lnTo>
                <a:lnTo>
                  <a:pt x="3017343" y="325554"/>
                </a:lnTo>
                <a:lnTo>
                  <a:pt x="3017343" y="326263"/>
                </a:lnTo>
                <a:lnTo>
                  <a:pt x="3017343" y="328731"/>
                </a:lnTo>
                <a:lnTo>
                  <a:pt x="3017343" y="328781"/>
                </a:lnTo>
                <a:lnTo>
                  <a:pt x="3017343" y="328888"/>
                </a:lnTo>
                <a:lnTo>
                  <a:pt x="3017343" y="328935"/>
                </a:lnTo>
                <a:lnTo>
                  <a:pt x="3017343" y="328985"/>
                </a:lnTo>
                <a:lnTo>
                  <a:pt x="3017343" y="329103"/>
                </a:lnTo>
                <a:lnTo>
                  <a:pt x="3017343" y="331982"/>
                </a:lnTo>
                <a:lnTo>
                  <a:pt x="3017343" y="332762"/>
                </a:lnTo>
                <a:lnTo>
                  <a:pt x="3017343" y="332811"/>
                </a:lnTo>
                <a:lnTo>
                  <a:pt x="3017343" y="332812"/>
                </a:lnTo>
                <a:lnTo>
                  <a:pt x="3017343" y="333486"/>
                </a:lnTo>
                <a:lnTo>
                  <a:pt x="3017343" y="333591"/>
                </a:lnTo>
                <a:lnTo>
                  <a:pt x="3017343" y="333641"/>
                </a:lnTo>
                <a:lnTo>
                  <a:pt x="3017343" y="335752"/>
                </a:lnTo>
                <a:lnTo>
                  <a:pt x="3017343" y="335978"/>
                </a:lnTo>
                <a:lnTo>
                  <a:pt x="3017343" y="336326"/>
                </a:lnTo>
                <a:lnTo>
                  <a:pt x="3017343" y="337179"/>
                </a:lnTo>
                <a:lnTo>
                  <a:pt x="3017343" y="337229"/>
                </a:lnTo>
                <a:lnTo>
                  <a:pt x="3017343" y="338046"/>
                </a:lnTo>
                <a:lnTo>
                  <a:pt x="3017343" y="339675"/>
                </a:lnTo>
                <a:lnTo>
                  <a:pt x="3017343" y="339901"/>
                </a:lnTo>
                <a:lnTo>
                  <a:pt x="3017343" y="339914"/>
                </a:lnTo>
                <a:lnTo>
                  <a:pt x="3017343" y="340019"/>
                </a:lnTo>
                <a:lnTo>
                  <a:pt x="3017343" y="340069"/>
                </a:lnTo>
                <a:lnTo>
                  <a:pt x="3017343" y="340158"/>
                </a:lnTo>
                <a:lnTo>
                  <a:pt x="3017343" y="340455"/>
                </a:lnTo>
                <a:lnTo>
                  <a:pt x="3017343" y="340505"/>
                </a:lnTo>
                <a:lnTo>
                  <a:pt x="3017343" y="340743"/>
                </a:lnTo>
                <a:lnTo>
                  <a:pt x="3017343" y="343190"/>
                </a:lnTo>
                <a:lnTo>
                  <a:pt x="3017343" y="344774"/>
                </a:lnTo>
                <a:lnTo>
                  <a:pt x="3017343" y="346668"/>
                </a:lnTo>
                <a:lnTo>
                  <a:pt x="3017343" y="346718"/>
                </a:lnTo>
                <a:lnTo>
                  <a:pt x="3017343" y="346883"/>
                </a:lnTo>
                <a:lnTo>
                  <a:pt x="3017343" y="346933"/>
                </a:lnTo>
                <a:lnTo>
                  <a:pt x="3017343" y="347607"/>
                </a:lnTo>
                <a:lnTo>
                  <a:pt x="3017343" y="347712"/>
                </a:lnTo>
                <a:lnTo>
                  <a:pt x="3017343" y="347762"/>
                </a:lnTo>
                <a:lnTo>
                  <a:pt x="3017343" y="350447"/>
                </a:lnTo>
                <a:lnTo>
                  <a:pt x="3017343" y="351306"/>
                </a:lnTo>
                <a:lnTo>
                  <a:pt x="3017343" y="351421"/>
                </a:lnTo>
                <a:lnTo>
                  <a:pt x="3017343" y="351638"/>
                </a:lnTo>
                <a:lnTo>
                  <a:pt x="3017343" y="352467"/>
                </a:lnTo>
                <a:lnTo>
                  <a:pt x="3017343" y="354106"/>
                </a:lnTo>
                <a:lnTo>
                  <a:pt x="3017343" y="354156"/>
                </a:lnTo>
                <a:lnTo>
                  <a:pt x="3017343" y="355337"/>
                </a:lnTo>
                <a:lnTo>
                  <a:pt x="3017343" y="356166"/>
                </a:lnTo>
                <a:lnTo>
                  <a:pt x="3017343" y="357849"/>
                </a:lnTo>
                <a:lnTo>
                  <a:pt x="3017343" y="358523"/>
                </a:lnTo>
                <a:lnTo>
                  <a:pt x="3017343" y="358573"/>
                </a:lnTo>
                <a:lnTo>
                  <a:pt x="3017343" y="358678"/>
                </a:lnTo>
                <a:lnTo>
                  <a:pt x="3017343" y="358895"/>
                </a:lnTo>
                <a:lnTo>
                  <a:pt x="3017343" y="359754"/>
                </a:lnTo>
                <a:lnTo>
                  <a:pt x="3017343" y="361363"/>
                </a:lnTo>
                <a:lnTo>
                  <a:pt x="3017343" y="361413"/>
                </a:lnTo>
                <a:lnTo>
                  <a:pt x="3017343" y="362554"/>
                </a:lnTo>
                <a:lnTo>
                  <a:pt x="3017343" y="362594"/>
                </a:lnTo>
                <a:lnTo>
                  <a:pt x="3017343" y="362604"/>
                </a:lnTo>
                <a:lnTo>
                  <a:pt x="3017343" y="363030"/>
                </a:lnTo>
                <a:lnTo>
                  <a:pt x="3017343" y="363383"/>
                </a:lnTo>
                <a:lnTo>
                  <a:pt x="3017343" y="363433"/>
                </a:lnTo>
                <a:lnTo>
                  <a:pt x="3017343" y="365542"/>
                </a:lnTo>
                <a:lnTo>
                  <a:pt x="3017343" y="368227"/>
                </a:lnTo>
                <a:lnTo>
                  <a:pt x="3017343" y="368277"/>
                </a:lnTo>
                <a:lnTo>
                  <a:pt x="3017343" y="369243"/>
                </a:lnTo>
                <a:lnTo>
                  <a:pt x="3017343" y="369458"/>
                </a:lnTo>
                <a:lnTo>
                  <a:pt x="3017343" y="369811"/>
                </a:lnTo>
                <a:lnTo>
                  <a:pt x="3017343" y="369861"/>
                </a:lnTo>
                <a:lnTo>
                  <a:pt x="3017343" y="370247"/>
                </a:lnTo>
                <a:lnTo>
                  <a:pt x="3017343" y="370287"/>
                </a:lnTo>
                <a:lnTo>
                  <a:pt x="3017343" y="370297"/>
                </a:lnTo>
                <a:lnTo>
                  <a:pt x="3017343" y="373087"/>
                </a:lnTo>
                <a:lnTo>
                  <a:pt x="3017343" y="373137"/>
                </a:lnTo>
                <a:lnTo>
                  <a:pt x="3017343" y="373946"/>
                </a:lnTo>
                <a:lnTo>
                  <a:pt x="3017343" y="373996"/>
                </a:lnTo>
                <a:lnTo>
                  <a:pt x="3017343" y="376675"/>
                </a:lnTo>
                <a:lnTo>
                  <a:pt x="3017343" y="376681"/>
                </a:lnTo>
                <a:lnTo>
                  <a:pt x="3017343" y="376725"/>
                </a:lnTo>
                <a:lnTo>
                  <a:pt x="3017343" y="377504"/>
                </a:lnTo>
                <a:lnTo>
                  <a:pt x="3017343" y="377554"/>
                </a:lnTo>
                <a:lnTo>
                  <a:pt x="3017343" y="379193"/>
                </a:lnTo>
                <a:lnTo>
                  <a:pt x="3017343" y="380374"/>
                </a:lnTo>
                <a:lnTo>
                  <a:pt x="3017343" y="380424"/>
                </a:lnTo>
                <a:lnTo>
                  <a:pt x="3017343" y="381098"/>
                </a:lnTo>
                <a:lnTo>
                  <a:pt x="3017343" y="381203"/>
                </a:lnTo>
                <a:lnTo>
                  <a:pt x="3017343" y="381213"/>
                </a:lnTo>
                <a:lnTo>
                  <a:pt x="3017343" y="381253"/>
                </a:lnTo>
                <a:lnTo>
                  <a:pt x="3017343" y="383938"/>
                </a:lnTo>
                <a:lnTo>
                  <a:pt x="3017343" y="384053"/>
                </a:lnTo>
                <a:lnTo>
                  <a:pt x="3017343" y="385129"/>
                </a:lnTo>
                <a:lnTo>
                  <a:pt x="3017343" y="385958"/>
                </a:lnTo>
                <a:lnTo>
                  <a:pt x="3017343" y="387641"/>
                </a:lnTo>
                <a:lnTo>
                  <a:pt x="3017343" y="388067"/>
                </a:lnTo>
                <a:lnTo>
                  <a:pt x="3017343" y="388117"/>
                </a:lnTo>
                <a:lnTo>
                  <a:pt x="3017343" y="388470"/>
                </a:lnTo>
                <a:lnTo>
                  <a:pt x="3017343" y="390802"/>
                </a:lnTo>
                <a:lnTo>
                  <a:pt x="3017343" y="390917"/>
                </a:lnTo>
                <a:lnTo>
                  <a:pt x="3017343" y="392386"/>
                </a:lnTo>
                <a:lnTo>
                  <a:pt x="3017343" y="392822"/>
                </a:lnTo>
                <a:lnTo>
                  <a:pt x="3017343" y="395110"/>
                </a:lnTo>
                <a:lnTo>
                  <a:pt x="3017343" y="395334"/>
                </a:lnTo>
                <a:lnTo>
                  <a:pt x="3017343" y="395662"/>
                </a:lnTo>
                <a:lnTo>
                  <a:pt x="3017343" y="398174"/>
                </a:lnTo>
                <a:lnTo>
                  <a:pt x="3017343" y="399033"/>
                </a:lnTo>
                <a:lnTo>
                  <a:pt x="3017343" y="399046"/>
                </a:lnTo>
                <a:lnTo>
                  <a:pt x="3017343" y="399250"/>
                </a:lnTo>
                <a:lnTo>
                  <a:pt x="3017343" y="400079"/>
                </a:lnTo>
                <a:lnTo>
                  <a:pt x="3017343" y="401718"/>
                </a:lnTo>
                <a:lnTo>
                  <a:pt x="3017343" y="401768"/>
                </a:lnTo>
                <a:lnTo>
                  <a:pt x="3017343" y="402548"/>
                </a:lnTo>
                <a:lnTo>
                  <a:pt x="3017343" y="403738"/>
                </a:lnTo>
                <a:lnTo>
                  <a:pt x="3017343" y="403788"/>
                </a:lnTo>
                <a:lnTo>
                  <a:pt x="3017343" y="403906"/>
                </a:lnTo>
                <a:lnTo>
                  <a:pt x="3017343" y="406578"/>
                </a:lnTo>
                <a:lnTo>
                  <a:pt x="3017343" y="406628"/>
                </a:lnTo>
                <a:lnTo>
                  <a:pt x="3017343" y="406965"/>
                </a:lnTo>
                <a:lnTo>
                  <a:pt x="3017343" y="409805"/>
                </a:lnTo>
                <a:lnTo>
                  <a:pt x="3017343" y="410166"/>
                </a:lnTo>
                <a:lnTo>
                  <a:pt x="3017343" y="410216"/>
                </a:lnTo>
                <a:lnTo>
                  <a:pt x="3017343" y="410770"/>
                </a:lnTo>
                <a:lnTo>
                  <a:pt x="3017343" y="410995"/>
                </a:lnTo>
                <a:lnTo>
                  <a:pt x="3017343" y="410996"/>
                </a:lnTo>
                <a:lnTo>
                  <a:pt x="3017343" y="411045"/>
                </a:lnTo>
                <a:lnTo>
                  <a:pt x="3017343" y="411825"/>
                </a:lnTo>
                <a:lnTo>
                  <a:pt x="3017343" y="413442"/>
                </a:lnTo>
                <a:lnTo>
                  <a:pt x="3017343" y="413492"/>
                </a:lnTo>
                <a:lnTo>
                  <a:pt x="3017343" y="416669"/>
                </a:lnTo>
                <a:lnTo>
                  <a:pt x="3017343" y="417859"/>
                </a:lnTo>
                <a:lnTo>
                  <a:pt x="3017343" y="417909"/>
                </a:lnTo>
                <a:lnTo>
                  <a:pt x="3017343" y="418027"/>
                </a:lnTo>
                <a:lnTo>
                  <a:pt x="3017343" y="418253"/>
                </a:lnTo>
                <a:lnTo>
                  <a:pt x="3017343" y="418689"/>
                </a:lnTo>
                <a:lnTo>
                  <a:pt x="3017343" y="420485"/>
                </a:lnTo>
                <a:lnTo>
                  <a:pt x="3017343" y="420699"/>
                </a:lnTo>
                <a:lnTo>
                  <a:pt x="3017343" y="420749"/>
                </a:lnTo>
                <a:lnTo>
                  <a:pt x="3017343" y="421529"/>
                </a:lnTo>
                <a:lnTo>
                  <a:pt x="3017343" y="421686"/>
                </a:lnTo>
                <a:lnTo>
                  <a:pt x="3017343" y="421736"/>
                </a:lnTo>
                <a:lnTo>
                  <a:pt x="3017343" y="424408"/>
                </a:lnTo>
                <a:lnTo>
                  <a:pt x="3017343" y="424902"/>
                </a:lnTo>
                <a:lnTo>
                  <a:pt x="3017343" y="425117"/>
                </a:lnTo>
                <a:lnTo>
                  <a:pt x="3017343" y="425946"/>
                </a:lnTo>
                <a:lnTo>
                  <a:pt x="3017343" y="427585"/>
                </a:lnTo>
                <a:lnTo>
                  <a:pt x="3017343" y="427635"/>
                </a:lnTo>
                <a:lnTo>
                  <a:pt x="3017343" y="427742"/>
                </a:lnTo>
                <a:lnTo>
                  <a:pt x="3017343" y="428825"/>
                </a:lnTo>
                <a:lnTo>
                  <a:pt x="3017343" y="428943"/>
                </a:lnTo>
                <a:lnTo>
                  <a:pt x="3017343" y="428993"/>
                </a:lnTo>
                <a:lnTo>
                  <a:pt x="3017343" y="429605"/>
                </a:lnTo>
                <a:lnTo>
                  <a:pt x="3017343" y="429655"/>
                </a:lnTo>
                <a:lnTo>
                  <a:pt x="3017343" y="431665"/>
                </a:lnTo>
                <a:lnTo>
                  <a:pt x="3017343" y="432340"/>
                </a:lnTo>
                <a:lnTo>
                  <a:pt x="3017343" y="432445"/>
                </a:lnTo>
                <a:lnTo>
                  <a:pt x="3017343" y="432495"/>
                </a:lnTo>
                <a:lnTo>
                  <a:pt x="3017343" y="434606"/>
                </a:lnTo>
                <a:lnTo>
                  <a:pt x="3017343" y="435807"/>
                </a:lnTo>
                <a:lnTo>
                  <a:pt x="3017343" y="435857"/>
                </a:lnTo>
                <a:lnTo>
                  <a:pt x="3017343" y="436033"/>
                </a:lnTo>
                <a:lnTo>
                  <a:pt x="3017343" y="436083"/>
                </a:lnTo>
                <a:lnTo>
                  <a:pt x="3017343" y="436862"/>
                </a:lnTo>
                <a:lnTo>
                  <a:pt x="3017343" y="436912"/>
                </a:lnTo>
                <a:lnTo>
                  <a:pt x="3017343" y="438529"/>
                </a:lnTo>
                <a:lnTo>
                  <a:pt x="3017343" y="439012"/>
                </a:lnTo>
                <a:lnTo>
                  <a:pt x="3017343" y="439309"/>
                </a:lnTo>
                <a:lnTo>
                  <a:pt x="3017343" y="439359"/>
                </a:lnTo>
                <a:lnTo>
                  <a:pt x="3017343" y="439597"/>
                </a:lnTo>
                <a:lnTo>
                  <a:pt x="3017343" y="443726"/>
                </a:lnTo>
                <a:lnTo>
                  <a:pt x="3017343" y="443776"/>
                </a:lnTo>
                <a:lnTo>
                  <a:pt x="3017343" y="444261"/>
                </a:lnTo>
                <a:lnTo>
                  <a:pt x="3017343" y="445522"/>
                </a:lnTo>
                <a:lnTo>
                  <a:pt x="3017343" y="445572"/>
                </a:lnTo>
                <a:lnTo>
                  <a:pt x="3017343" y="446461"/>
                </a:lnTo>
                <a:lnTo>
                  <a:pt x="3017343" y="446566"/>
                </a:lnTo>
                <a:lnTo>
                  <a:pt x="3017343" y="446616"/>
                </a:lnTo>
                <a:lnTo>
                  <a:pt x="3017343" y="446773"/>
                </a:lnTo>
                <a:lnTo>
                  <a:pt x="3017343" y="450160"/>
                </a:lnTo>
                <a:lnTo>
                  <a:pt x="3017343" y="450275"/>
                </a:lnTo>
                <a:lnTo>
                  <a:pt x="3017343" y="451321"/>
                </a:lnTo>
                <a:lnTo>
                  <a:pt x="3017343" y="451518"/>
                </a:lnTo>
                <a:lnTo>
                  <a:pt x="3017343" y="452180"/>
                </a:lnTo>
                <a:lnTo>
                  <a:pt x="3017343" y="454692"/>
                </a:lnTo>
                <a:lnTo>
                  <a:pt x="3017343" y="455020"/>
                </a:lnTo>
                <a:lnTo>
                  <a:pt x="3017343" y="457377"/>
                </a:lnTo>
                <a:lnTo>
                  <a:pt x="3017343" y="457427"/>
                </a:lnTo>
                <a:lnTo>
                  <a:pt x="3017343" y="457532"/>
                </a:lnTo>
                <a:lnTo>
                  <a:pt x="3017343" y="458382"/>
                </a:lnTo>
                <a:lnTo>
                  <a:pt x="3017343" y="458608"/>
                </a:lnTo>
                <a:lnTo>
                  <a:pt x="3017343" y="459437"/>
                </a:lnTo>
                <a:lnTo>
                  <a:pt x="3017343" y="461884"/>
                </a:lnTo>
                <a:lnTo>
                  <a:pt x="3017343" y="462237"/>
                </a:lnTo>
                <a:lnTo>
                  <a:pt x="3017343" y="462287"/>
                </a:lnTo>
                <a:lnTo>
                  <a:pt x="3017343" y="464396"/>
                </a:lnTo>
                <a:lnTo>
                  <a:pt x="3017343" y="466301"/>
                </a:lnTo>
                <a:lnTo>
                  <a:pt x="3017343" y="468097"/>
                </a:lnTo>
                <a:lnTo>
                  <a:pt x="3017343" y="469101"/>
                </a:lnTo>
                <a:lnTo>
                  <a:pt x="3017343" y="469141"/>
                </a:lnTo>
                <a:lnTo>
                  <a:pt x="3017343" y="469151"/>
                </a:lnTo>
                <a:lnTo>
                  <a:pt x="3017343" y="469298"/>
                </a:lnTo>
                <a:lnTo>
                  <a:pt x="3017343" y="469348"/>
                </a:lnTo>
                <a:lnTo>
                  <a:pt x="3017343" y="470128"/>
                </a:lnTo>
                <a:lnTo>
                  <a:pt x="3017343" y="472800"/>
                </a:lnTo>
                <a:lnTo>
                  <a:pt x="3017343" y="472850"/>
                </a:lnTo>
                <a:lnTo>
                  <a:pt x="3017343" y="476358"/>
                </a:lnTo>
                <a:lnTo>
                  <a:pt x="3017343" y="476408"/>
                </a:lnTo>
                <a:lnTo>
                  <a:pt x="3017343" y="477217"/>
                </a:lnTo>
                <a:lnTo>
                  <a:pt x="3017343" y="477267"/>
                </a:lnTo>
                <a:lnTo>
                  <a:pt x="3017343" y="477385"/>
                </a:lnTo>
                <a:lnTo>
                  <a:pt x="3017343" y="479952"/>
                </a:lnTo>
                <a:lnTo>
                  <a:pt x="3017343" y="480057"/>
                </a:lnTo>
                <a:lnTo>
                  <a:pt x="3017343" y="480067"/>
                </a:lnTo>
                <a:lnTo>
                  <a:pt x="3017343" y="480107"/>
                </a:lnTo>
                <a:lnTo>
                  <a:pt x="3017343" y="484249"/>
                </a:lnTo>
                <a:lnTo>
                  <a:pt x="3017343" y="484812"/>
                </a:lnTo>
                <a:lnTo>
                  <a:pt x="3017343" y="486921"/>
                </a:lnTo>
                <a:lnTo>
                  <a:pt x="3017343" y="486971"/>
                </a:lnTo>
                <a:lnTo>
                  <a:pt x="3017343" y="487324"/>
                </a:lnTo>
                <a:lnTo>
                  <a:pt x="3017343" y="491472"/>
                </a:lnTo>
                <a:lnTo>
                  <a:pt x="3017343" y="491676"/>
                </a:lnTo>
                <a:lnTo>
                  <a:pt x="3017343" y="493964"/>
                </a:lnTo>
                <a:lnTo>
                  <a:pt x="3017343" y="494188"/>
                </a:lnTo>
                <a:lnTo>
                  <a:pt x="3017343" y="495165"/>
                </a:lnTo>
                <a:lnTo>
                  <a:pt x="3017343" y="495215"/>
                </a:lnTo>
                <a:lnTo>
                  <a:pt x="3017343" y="497887"/>
                </a:lnTo>
                <a:lnTo>
                  <a:pt x="3017343" y="497900"/>
                </a:lnTo>
                <a:lnTo>
                  <a:pt x="3017343" y="498729"/>
                </a:lnTo>
                <a:lnTo>
                  <a:pt x="3017343" y="498933"/>
                </a:lnTo>
                <a:lnTo>
                  <a:pt x="3017343" y="499920"/>
                </a:lnTo>
                <a:lnTo>
                  <a:pt x="3017343" y="502592"/>
                </a:lnTo>
                <a:lnTo>
                  <a:pt x="3017343" y="502642"/>
                </a:lnTo>
                <a:lnTo>
                  <a:pt x="3017343" y="502760"/>
                </a:lnTo>
                <a:lnTo>
                  <a:pt x="3017343" y="505593"/>
                </a:lnTo>
                <a:lnTo>
                  <a:pt x="3017343" y="505819"/>
                </a:lnTo>
                <a:lnTo>
                  <a:pt x="3017343" y="507177"/>
                </a:lnTo>
                <a:lnTo>
                  <a:pt x="3017343" y="509624"/>
                </a:lnTo>
                <a:lnTo>
                  <a:pt x="3017343" y="509849"/>
                </a:lnTo>
                <a:lnTo>
                  <a:pt x="3017343" y="509899"/>
                </a:lnTo>
                <a:lnTo>
                  <a:pt x="3017343" y="510453"/>
                </a:lnTo>
                <a:lnTo>
                  <a:pt x="3017343" y="510679"/>
                </a:lnTo>
                <a:lnTo>
                  <a:pt x="3017343" y="514041"/>
                </a:lnTo>
                <a:lnTo>
                  <a:pt x="3017343" y="516509"/>
                </a:lnTo>
                <a:lnTo>
                  <a:pt x="3017343" y="516559"/>
                </a:lnTo>
                <a:lnTo>
                  <a:pt x="3017343" y="516713"/>
                </a:lnTo>
                <a:lnTo>
                  <a:pt x="3017343" y="516763"/>
                </a:lnTo>
                <a:lnTo>
                  <a:pt x="3017343" y="516881"/>
                </a:lnTo>
                <a:lnTo>
                  <a:pt x="3017343" y="517543"/>
                </a:lnTo>
                <a:lnTo>
                  <a:pt x="3017343" y="517740"/>
                </a:lnTo>
                <a:lnTo>
                  <a:pt x="3017343" y="520540"/>
                </a:lnTo>
                <a:lnTo>
                  <a:pt x="3017343" y="520590"/>
                </a:lnTo>
                <a:lnTo>
                  <a:pt x="3017343" y="521369"/>
                </a:lnTo>
                <a:lnTo>
                  <a:pt x="3017343" y="521419"/>
                </a:lnTo>
                <a:lnTo>
                  <a:pt x="3017343" y="523756"/>
                </a:lnTo>
                <a:lnTo>
                  <a:pt x="3017343" y="524800"/>
                </a:lnTo>
                <a:lnTo>
                  <a:pt x="3017343" y="524957"/>
                </a:lnTo>
                <a:lnTo>
                  <a:pt x="3017343" y="525007"/>
                </a:lnTo>
                <a:lnTo>
                  <a:pt x="3017343" y="527679"/>
                </a:lnTo>
                <a:lnTo>
                  <a:pt x="3017343" y="527797"/>
                </a:lnTo>
                <a:lnTo>
                  <a:pt x="3017343" y="527847"/>
                </a:lnTo>
                <a:lnTo>
                  <a:pt x="3017343" y="528233"/>
                </a:lnTo>
                <a:lnTo>
                  <a:pt x="3017343" y="528283"/>
                </a:lnTo>
                <a:lnTo>
                  <a:pt x="3017343" y="528459"/>
                </a:lnTo>
                <a:lnTo>
                  <a:pt x="3017343" y="528509"/>
                </a:lnTo>
                <a:lnTo>
                  <a:pt x="3017343" y="534661"/>
                </a:lnTo>
                <a:lnTo>
                  <a:pt x="3017343" y="534711"/>
                </a:lnTo>
                <a:lnTo>
                  <a:pt x="3017343" y="535490"/>
                </a:lnTo>
                <a:lnTo>
                  <a:pt x="3017343" y="535540"/>
                </a:lnTo>
                <a:lnTo>
                  <a:pt x="3017343" y="535716"/>
                </a:lnTo>
                <a:lnTo>
                  <a:pt x="3017343" y="535766"/>
                </a:lnTo>
                <a:lnTo>
                  <a:pt x="3017343" y="539084"/>
                </a:lnTo>
                <a:lnTo>
                  <a:pt x="3017343" y="539199"/>
                </a:lnTo>
                <a:lnTo>
                  <a:pt x="3017343" y="542580"/>
                </a:lnTo>
                <a:lnTo>
                  <a:pt x="3017343" y="542630"/>
                </a:lnTo>
                <a:lnTo>
                  <a:pt x="3017343" y="543115"/>
                </a:lnTo>
                <a:lnTo>
                  <a:pt x="3017343" y="543944"/>
                </a:lnTo>
                <a:lnTo>
                  <a:pt x="3017343" y="545627"/>
                </a:lnTo>
                <a:lnTo>
                  <a:pt x="3017343" y="546456"/>
                </a:lnTo>
                <a:lnTo>
                  <a:pt x="3017343" y="547532"/>
                </a:lnTo>
                <a:lnTo>
                  <a:pt x="3017343" y="550372"/>
                </a:lnTo>
                <a:lnTo>
                  <a:pt x="3017343" y="550808"/>
                </a:lnTo>
                <a:lnTo>
                  <a:pt x="3017343" y="551034"/>
                </a:lnTo>
                <a:lnTo>
                  <a:pt x="3017343" y="553320"/>
                </a:lnTo>
                <a:lnTo>
                  <a:pt x="3017343" y="553546"/>
                </a:lnTo>
                <a:lnTo>
                  <a:pt x="3017343" y="557236"/>
                </a:lnTo>
                <a:lnTo>
                  <a:pt x="3017343" y="558065"/>
                </a:lnTo>
                <a:lnTo>
                  <a:pt x="3017343" y="558291"/>
                </a:lnTo>
                <a:lnTo>
                  <a:pt x="3017343" y="561724"/>
                </a:lnTo>
                <a:lnTo>
                  <a:pt x="3017343" y="561774"/>
                </a:lnTo>
                <a:lnTo>
                  <a:pt x="3017343" y="564951"/>
                </a:lnTo>
                <a:lnTo>
                  <a:pt x="3017343" y="565155"/>
                </a:lnTo>
                <a:lnTo>
                  <a:pt x="3017343" y="568152"/>
                </a:lnTo>
                <a:lnTo>
                  <a:pt x="3017343" y="568202"/>
                </a:lnTo>
                <a:lnTo>
                  <a:pt x="3017343" y="568981"/>
                </a:lnTo>
                <a:lnTo>
                  <a:pt x="3017343" y="568982"/>
                </a:lnTo>
                <a:lnTo>
                  <a:pt x="3017343" y="569031"/>
                </a:lnTo>
                <a:lnTo>
                  <a:pt x="3017343" y="569811"/>
                </a:lnTo>
                <a:lnTo>
                  <a:pt x="3017343" y="573399"/>
                </a:lnTo>
                <a:lnTo>
                  <a:pt x="3017343" y="575845"/>
                </a:lnTo>
                <a:lnTo>
                  <a:pt x="3017343" y="575895"/>
                </a:lnTo>
                <a:lnTo>
                  <a:pt x="3017343" y="576071"/>
                </a:lnTo>
                <a:lnTo>
                  <a:pt x="3017343" y="576121"/>
                </a:lnTo>
                <a:lnTo>
                  <a:pt x="3017343" y="576239"/>
                </a:lnTo>
                <a:lnTo>
                  <a:pt x="3017343" y="576675"/>
                </a:lnTo>
                <a:lnTo>
                  <a:pt x="3017343" y="582888"/>
                </a:lnTo>
                <a:lnTo>
                  <a:pt x="3017343" y="583103"/>
                </a:lnTo>
                <a:lnTo>
                  <a:pt x="3017343" y="583932"/>
                </a:lnTo>
                <a:lnTo>
                  <a:pt x="3017343" y="586811"/>
                </a:lnTo>
                <a:lnTo>
                  <a:pt x="3017343" y="587591"/>
                </a:lnTo>
                <a:lnTo>
                  <a:pt x="3017343" y="587641"/>
                </a:lnTo>
                <a:lnTo>
                  <a:pt x="3017343" y="590326"/>
                </a:lnTo>
                <a:lnTo>
                  <a:pt x="3017343" y="594019"/>
                </a:lnTo>
                <a:lnTo>
                  <a:pt x="3017343" y="594069"/>
                </a:lnTo>
                <a:lnTo>
                  <a:pt x="3017343" y="594743"/>
                </a:lnTo>
                <a:lnTo>
                  <a:pt x="3017343" y="594848"/>
                </a:lnTo>
                <a:lnTo>
                  <a:pt x="3017343" y="594898"/>
                </a:lnTo>
                <a:lnTo>
                  <a:pt x="3017343" y="597583"/>
                </a:lnTo>
                <a:lnTo>
                  <a:pt x="3017343" y="598774"/>
                </a:lnTo>
                <a:lnTo>
                  <a:pt x="3017343" y="599603"/>
                </a:lnTo>
                <a:lnTo>
                  <a:pt x="3017343" y="601712"/>
                </a:lnTo>
                <a:lnTo>
                  <a:pt x="3017343" y="601762"/>
                </a:lnTo>
                <a:lnTo>
                  <a:pt x="3017343" y="604447"/>
                </a:lnTo>
                <a:lnTo>
                  <a:pt x="3017343" y="606031"/>
                </a:lnTo>
                <a:lnTo>
                  <a:pt x="3017343" y="606467"/>
                </a:lnTo>
                <a:lnTo>
                  <a:pt x="3017343" y="609307"/>
                </a:lnTo>
                <a:lnTo>
                  <a:pt x="3017343" y="610166"/>
                </a:lnTo>
                <a:lnTo>
                  <a:pt x="3017343" y="612678"/>
                </a:lnTo>
                <a:lnTo>
                  <a:pt x="3017343" y="612895"/>
                </a:lnTo>
                <a:lnTo>
                  <a:pt x="3017343" y="613724"/>
                </a:lnTo>
                <a:lnTo>
                  <a:pt x="3017343" y="615363"/>
                </a:lnTo>
                <a:lnTo>
                  <a:pt x="3017343" y="615413"/>
                </a:lnTo>
                <a:lnTo>
                  <a:pt x="3017343" y="616594"/>
                </a:lnTo>
                <a:lnTo>
                  <a:pt x="3017343" y="617383"/>
                </a:lnTo>
                <a:lnTo>
                  <a:pt x="3017343" y="617423"/>
                </a:lnTo>
                <a:lnTo>
                  <a:pt x="3017343" y="617433"/>
                </a:lnTo>
                <a:lnTo>
                  <a:pt x="3017343" y="620223"/>
                </a:lnTo>
                <a:lnTo>
                  <a:pt x="3017343" y="620273"/>
                </a:lnTo>
                <a:lnTo>
                  <a:pt x="3017343" y="623811"/>
                </a:lnTo>
                <a:lnTo>
                  <a:pt x="3017343" y="623861"/>
                </a:lnTo>
                <a:lnTo>
                  <a:pt x="3017343" y="624287"/>
                </a:lnTo>
                <a:lnTo>
                  <a:pt x="3017343" y="624640"/>
                </a:lnTo>
                <a:lnTo>
                  <a:pt x="3017343" y="624690"/>
                </a:lnTo>
                <a:lnTo>
                  <a:pt x="3017343" y="627087"/>
                </a:lnTo>
                <a:lnTo>
                  <a:pt x="3017343" y="627137"/>
                </a:lnTo>
                <a:lnTo>
                  <a:pt x="3017343" y="631504"/>
                </a:lnTo>
                <a:lnTo>
                  <a:pt x="3017343" y="631554"/>
                </a:lnTo>
                <a:lnTo>
                  <a:pt x="3017343" y="634344"/>
                </a:lnTo>
                <a:lnTo>
                  <a:pt x="3017343" y="634394"/>
                </a:lnTo>
                <a:lnTo>
                  <a:pt x="3017343" y="635203"/>
                </a:lnTo>
                <a:lnTo>
                  <a:pt x="3017343" y="635253"/>
                </a:lnTo>
                <a:lnTo>
                  <a:pt x="3017343" y="637938"/>
                </a:lnTo>
                <a:lnTo>
                  <a:pt x="3017343" y="638053"/>
                </a:lnTo>
                <a:lnTo>
                  <a:pt x="3017343" y="639958"/>
                </a:lnTo>
                <a:lnTo>
                  <a:pt x="3017343" y="642470"/>
                </a:lnTo>
                <a:lnTo>
                  <a:pt x="3017343" y="642798"/>
                </a:lnTo>
                <a:lnTo>
                  <a:pt x="3017343" y="645310"/>
                </a:lnTo>
                <a:lnTo>
                  <a:pt x="3017343" y="646386"/>
                </a:lnTo>
                <a:lnTo>
                  <a:pt x="3017343" y="647215"/>
                </a:lnTo>
                <a:lnTo>
                  <a:pt x="3017343" y="649662"/>
                </a:lnTo>
                <a:lnTo>
                  <a:pt x="3017343" y="652174"/>
                </a:lnTo>
                <a:lnTo>
                  <a:pt x="3017343" y="654079"/>
                </a:lnTo>
                <a:lnTo>
                  <a:pt x="3017343" y="656919"/>
                </a:lnTo>
                <a:lnTo>
                  <a:pt x="3017343" y="657906"/>
                </a:lnTo>
                <a:lnTo>
                  <a:pt x="3017343" y="660578"/>
                </a:lnTo>
                <a:lnTo>
                  <a:pt x="3017343" y="660628"/>
                </a:lnTo>
                <a:lnTo>
                  <a:pt x="3017343" y="663805"/>
                </a:lnTo>
                <a:lnTo>
                  <a:pt x="3017343" y="664995"/>
                </a:lnTo>
                <a:lnTo>
                  <a:pt x="3017343" y="665045"/>
                </a:lnTo>
                <a:lnTo>
                  <a:pt x="3017343" y="665163"/>
                </a:lnTo>
                <a:lnTo>
                  <a:pt x="3017343" y="665825"/>
                </a:lnTo>
                <a:lnTo>
                  <a:pt x="3017343" y="667835"/>
                </a:lnTo>
                <a:lnTo>
                  <a:pt x="3017343" y="667885"/>
                </a:lnTo>
                <a:lnTo>
                  <a:pt x="3017343" y="668665"/>
                </a:lnTo>
                <a:lnTo>
                  <a:pt x="3017343" y="672027"/>
                </a:lnTo>
                <a:lnTo>
                  <a:pt x="3017343" y="672253"/>
                </a:lnTo>
                <a:lnTo>
                  <a:pt x="3017343" y="673082"/>
                </a:lnTo>
                <a:lnTo>
                  <a:pt x="3017343" y="674699"/>
                </a:lnTo>
                <a:lnTo>
                  <a:pt x="3017343" y="674749"/>
                </a:lnTo>
                <a:lnTo>
                  <a:pt x="3017343" y="675529"/>
                </a:lnTo>
                <a:lnTo>
                  <a:pt x="3017343" y="679946"/>
                </a:lnTo>
                <a:lnTo>
                  <a:pt x="3017343" y="681742"/>
                </a:lnTo>
                <a:lnTo>
                  <a:pt x="3017343" y="682786"/>
                </a:lnTo>
                <a:lnTo>
                  <a:pt x="3017343" y="682943"/>
                </a:lnTo>
                <a:lnTo>
                  <a:pt x="3017343" y="682993"/>
                </a:lnTo>
                <a:lnTo>
                  <a:pt x="3017343" y="685665"/>
                </a:lnTo>
                <a:lnTo>
                  <a:pt x="3017343" y="686445"/>
                </a:lnTo>
                <a:lnTo>
                  <a:pt x="3017343" y="686495"/>
                </a:lnTo>
                <a:lnTo>
                  <a:pt x="3017343" y="690862"/>
                </a:lnTo>
                <a:lnTo>
                  <a:pt x="3017343" y="690912"/>
                </a:lnTo>
                <a:lnTo>
                  <a:pt x="3017343" y="693597"/>
                </a:lnTo>
                <a:lnTo>
                  <a:pt x="3017343" y="693702"/>
                </a:lnTo>
                <a:lnTo>
                  <a:pt x="3017343" y="693752"/>
                </a:lnTo>
                <a:lnTo>
                  <a:pt x="3017343" y="698457"/>
                </a:lnTo>
                <a:lnTo>
                  <a:pt x="3017343" y="700566"/>
                </a:lnTo>
                <a:lnTo>
                  <a:pt x="3017343" y="700616"/>
                </a:lnTo>
                <a:lnTo>
                  <a:pt x="3017343" y="705321"/>
                </a:lnTo>
                <a:lnTo>
                  <a:pt x="3017343" y="705518"/>
                </a:lnTo>
                <a:lnTo>
                  <a:pt x="3017343" y="709020"/>
                </a:lnTo>
                <a:lnTo>
                  <a:pt x="3017343" y="711532"/>
                </a:lnTo>
                <a:lnTo>
                  <a:pt x="3017343" y="712578"/>
                </a:lnTo>
                <a:lnTo>
                  <a:pt x="3017343" y="713437"/>
                </a:lnTo>
                <a:lnTo>
                  <a:pt x="3017343" y="716237"/>
                </a:lnTo>
                <a:lnTo>
                  <a:pt x="3017343" y="716277"/>
                </a:lnTo>
                <a:lnTo>
                  <a:pt x="3017343" y="716287"/>
                </a:lnTo>
                <a:lnTo>
                  <a:pt x="3017343" y="723141"/>
                </a:lnTo>
                <a:lnTo>
                  <a:pt x="3017343" y="723494"/>
                </a:lnTo>
                <a:lnTo>
                  <a:pt x="3017343" y="723544"/>
                </a:lnTo>
                <a:lnTo>
                  <a:pt x="3017343" y="730358"/>
                </a:lnTo>
                <a:lnTo>
                  <a:pt x="3017343" y="730408"/>
                </a:lnTo>
                <a:lnTo>
                  <a:pt x="3017343" y="731385"/>
                </a:lnTo>
                <a:lnTo>
                  <a:pt x="3017343" y="734057"/>
                </a:lnTo>
                <a:lnTo>
                  <a:pt x="3017343" y="734107"/>
                </a:lnTo>
                <a:lnTo>
                  <a:pt x="3017343" y="738812"/>
                </a:lnTo>
                <a:lnTo>
                  <a:pt x="3017343" y="741324"/>
                </a:lnTo>
                <a:lnTo>
                  <a:pt x="3017343" y="746069"/>
                </a:lnTo>
                <a:lnTo>
                  <a:pt x="3017343" y="752729"/>
                </a:lnTo>
                <a:lnTo>
                  <a:pt x="3017343" y="752933"/>
                </a:lnTo>
                <a:lnTo>
                  <a:pt x="3017343" y="756760"/>
                </a:lnTo>
                <a:lnTo>
                  <a:pt x="3017343" y="757589"/>
                </a:lnTo>
                <a:lnTo>
                  <a:pt x="3017343" y="761177"/>
                </a:lnTo>
                <a:lnTo>
                  <a:pt x="3017343" y="763849"/>
                </a:lnTo>
                <a:lnTo>
                  <a:pt x="3017343" y="763899"/>
                </a:lnTo>
                <a:lnTo>
                  <a:pt x="3017343" y="764017"/>
                </a:lnTo>
                <a:lnTo>
                  <a:pt x="3017343" y="764453"/>
                </a:lnTo>
                <a:lnTo>
                  <a:pt x="3017343" y="764679"/>
                </a:lnTo>
                <a:lnTo>
                  <a:pt x="3017343" y="770881"/>
                </a:lnTo>
                <a:lnTo>
                  <a:pt x="3017343" y="771710"/>
                </a:lnTo>
                <a:lnTo>
                  <a:pt x="3017343" y="771936"/>
                </a:lnTo>
                <a:lnTo>
                  <a:pt x="3017343" y="775369"/>
                </a:lnTo>
                <a:lnTo>
                  <a:pt x="3017343" y="775419"/>
                </a:lnTo>
                <a:lnTo>
                  <a:pt x="3017343" y="778800"/>
                </a:lnTo>
                <a:lnTo>
                  <a:pt x="3017343" y="781797"/>
                </a:lnTo>
                <a:lnTo>
                  <a:pt x="3017343" y="781847"/>
                </a:lnTo>
                <a:lnTo>
                  <a:pt x="3017343" y="782626"/>
                </a:lnTo>
                <a:lnTo>
                  <a:pt x="3017343" y="782676"/>
                </a:lnTo>
                <a:lnTo>
                  <a:pt x="3017343" y="789490"/>
                </a:lnTo>
                <a:lnTo>
                  <a:pt x="3017343" y="789540"/>
                </a:lnTo>
                <a:lnTo>
                  <a:pt x="3017343" y="789716"/>
                </a:lnTo>
                <a:lnTo>
                  <a:pt x="3017343" y="789766"/>
                </a:lnTo>
                <a:lnTo>
                  <a:pt x="3017343" y="797944"/>
                </a:lnTo>
                <a:lnTo>
                  <a:pt x="3017343" y="800456"/>
                </a:lnTo>
                <a:lnTo>
                  <a:pt x="3017343" y="804372"/>
                </a:lnTo>
                <a:lnTo>
                  <a:pt x="3017343" y="805201"/>
                </a:lnTo>
                <a:lnTo>
                  <a:pt x="3017343" y="812065"/>
                </a:lnTo>
                <a:lnTo>
                  <a:pt x="3017343" y="812291"/>
                </a:lnTo>
                <a:lnTo>
                  <a:pt x="3017343" y="822981"/>
                </a:lnTo>
                <a:lnTo>
                  <a:pt x="3017343" y="823031"/>
                </a:lnTo>
                <a:lnTo>
                  <a:pt x="3017343" y="823811"/>
                </a:lnTo>
                <a:lnTo>
                  <a:pt x="3017343" y="830239"/>
                </a:lnTo>
                <a:lnTo>
                  <a:pt x="3017343" y="831068"/>
                </a:lnTo>
                <a:lnTo>
                  <a:pt x="3017343" y="837932"/>
                </a:lnTo>
                <a:lnTo>
                  <a:pt x="3017343" y="848848"/>
                </a:lnTo>
                <a:lnTo>
                  <a:pt x="3017343" y="848898"/>
                </a:lnTo>
                <a:lnTo>
                  <a:pt x="3017343" y="851583"/>
                </a:lnTo>
                <a:lnTo>
                  <a:pt x="3017343" y="853603"/>
                </a:lnTo>
                <a:lnTo>
                  <a:pt x="3017343" y="856443"/>
                </a:lnTo>
                <a:lnTo>
                  <a:pt x="3017343" y="860031"/>
                </a:lnTo>
                <a:lnTo>
                  <a:pt x="3017343" y="860860"/>
                </a:lnTo>
                <a:lnTo>
                  <a:pt x="3017343" y="863307"/>
                </a:lnTo>
                <a:lnTo>
                  <a:pt x="3017343" y="867724"/>
                </a:lnTo>
                <a:lnTo>
                  <a:pt x="3017343" y="870564"/>
                </a:lnTo>
                <a:lnTo>
                  <a:pt x="3017343" y="871423"/>
                </a:lnTo>
                <a:lnTo>
                  <a:pt x="3017343" y="874223"/>
                </a:lnTo>
                <a:lnTo>
                  <a:pt x="3017343" y="874273"/>
                </a:lnTo>
                <a:lnTo>
                  <a:pt x="3017343" y="878640"/>
                </a:lnTo>
                <a:lnTo>
                  <a:pt x="3017343" y="878690"/>
                </a:lnTo>
                <a:lnTo>
                  <a:pt x="3017343" y="881480"/>
                </a:lnTo>
                <a:lnTo>
                  <a:pt x="3017343" y="881530"/>
                </a:lnTo>
                <a:lnTo>
                  <a:pt x="3017343" y="888344"/>
                </a:lnTo>
                <a:lnTo>
                  <a:pt x="3017343" y="888394"/>
                </a:lnTo>
                <a:lnTo>
                  <a:pt x="3017343" y="896798"/>
                </a:lnTo>
                <a:lnTo>
                  <a:pt x="3017343" y="899310"/>
                </a:lnTo>
                <a:lnTo>
                  <a:pt x="3017343" y="901215"/>
                </a:lnTo>
                <a:lnTo>
                  <a:pt x="3017343" y="904055"/>
                </a:lnTo>
                <a:lnTo>
                  <a:pt x="3017343" y="910919"/>
                </a:lnTo>
                <a:lnTo>
                  <a:pt x="3017343" y="919163"/>
                </a:lnTo>
                <a:lnTo>
                  <a:pt x="3017343" y="921835"/>
                </a:lnTo>
                <a:lnTo>
                  <a:pt x="3017343" y="921885"/>
                </a:lnTo>
                <a:lnTo>
                  <a:pt x="3017343" y="922665"/>
                </a:lnTo>
                <a:lnTo>
                  <a:pt x="3017343" y="927082"/>
                </a:lnTo>
                <a:lnTo>
                  <a:pt x="3017343" y="929922"/>
                </a:lnTo>
                <a:lnTo>
                  <a:pt x="3017343" y="936786"/>
                </a:lnTo>
                <a:lnTo>
                  <a:pt x="3017343" y="947702"/>
                </a:lnTo>
                <a:lnTo>
                  <a:pt x="3017343" y="947752"/>
                </a:lnTo>
                <a:lnTo>
                  <a:pt x="3017343" y="952457"/>
                </a:lnTo>
                <a:lnTo>
                  <a:pt x="3017343" y="959714"/>
                </a:lnTo>
                <a:lnTo>
                  <a:pt x="3017343" y="966578"/>
                </a:lnTo>
                <a:lnTo>
                  <a:pt x="3017343" y="970277"/>
                </a:lnTo>
                <a:lnTo>
                  <a:pt x="3017343" y="977494"/>
                </a:lnTo>
                <a:lnTo>
                  <a:pt x="3017343" y="977544"/>
                </a:lnTo>
                <a:lnTo>
                  <a:pt x="3017343" y="1000069"/>
                </a:lnTo>
                <a:lnTo>
                  <a:pt x="3017343" y="1011589"/>
                </a:lnTo>
                <a:lnTo>
                  <a:pt x="3017343" y="1018017"/>
                </a:lnTo>
                <a:lnTo>
                  <a:pt x="3017343" y="1018846"/>
                </a:lnTo>
                <a:lnTo>
                  <a:pt x="3017343" y="1025710"/>
                </a:lnTo>
                <a:lnTo>
                  <a:pt x="3017343" y="1025936"/>
                </a:lnTo>
                <a:lnTo>
                  <a:pt x="3017343" y="1036626"/>
                </a:lnTo>
                <a:lnTo>
                  <a:pt x="3017343" y="1036676"/>
                </a:lnTo>
                <a:lnTo>
                  <a:pt x="3017343" y="1059201"/>
                </a:lnTo>
                <a:lnTo>
                  <a:pt x="3017343" y="1085068"/>
                </a:lnTo>
                <a:lnTo>
                  <a:pt x="3017343" y="1110443"/>
                </a:lnTo>
                <a:lnTo>
                  <a:pt x="3017343" y="1114860"/>
                </a:lnTo>
                <a:lnTo>
                  <a:pt x="3017343" y="1117700"/>
                </a:lnTo>
                <a:lnTo>
                  <a:pt x="3017343" y="1124564"/>
                </a:lnTo>
                <a:lnTo>
                  <a:pt x="3017343" y="1135480"/>
                </a:lnTo>
                <a:lnTo>
                  <a:pt x="3017343" y="1135530"/>
                </a:lnTo>
                <a:lnTo>
                  <a:pt x="3017343" y="1158055"/>
                </a:lnTo>
                <a:lnTo>
                  <a:pt x="3017343" y="1183922"/>
                </a:lnTo>
                <a:lnTo>
                  <a:pt x="3017343" y="1213714"/>
                </a:lnTo>
                <a:lnTo>
                  <a:pt x="3017343" y="1272846"/>
                </a:lnTo>
                <a:lnTo>
                  <a:pt x="3017343" y="1371700"/>
                </a:lnTo>
                <a:cubicBezTo>
                  <a:pt x="3017343" y="1411469"/>
                  <a:pt x="2986989" y="1443742"/>
                  <a:pt x="2949317" y="1443742"/>
                </a:cubicBezTo>
                <a:lnTo>
                  <a:pt x="2590724" y="1443742"/>
                </a:lnTo>
                <a:lnTo>
                  <a:pt x="1648491" y="1443742"/>
                </a:lnTo>
                <a:lnTo>
                  <a:pt x="1289898" y="1443742"/>
                </a:lnTo>
                <a:lnTo>
                  <a:pt x="1010003" y="1443742"/>
                </a:lnTo>
                <a:lnTo>
                  <a:pt x="651410" y="1443742"/>
                </a:lnTo>
                <a:lnTo>
                  <a:pt x="426620" y="1443742"/>
                </a:lnTo>
                <a:lnTo>
                  <a:pt x="68027" y="1443742"/>
                </a:lnTo>
                <a:cubicBezTo>
                  <a:pt x="30475" y="1443742"/>
                  <a:pt x="0" y="1411469"/>
                  <a:pt x="0" y="1371700"/>
                </a:cubicBezTo>
                <a:lnTo>
                  <a:pt x="0" y="1272846"/>
                </a:lnTo>
                <a:lnTo>
                  <a:pt x="0" y="1213714"/>
                </a:lnTo>
                <a:lnTo>
                  <a:pt x="0" y="1183922"/>
                </a:lnTo>
                <a:lnTo>
                  <a:pt x="0" y="1158055"/>
                </a:lnTo>
                <a:lnTo>
                  <a:pt x="0" y="1135530"/>
                </a:lnTo>
                <a:lnTo>
                  <a:pt x="0" y="1135480"/>
                </a:lnTo>
                <a:lnTo>
                  <a:pt x="0" y="1124564"/>
                </a:lnTo>
                <a:lnTo>
                  <a:pt x="0" y="1117700"/>
                </a:lnTo>
                <a:lnTo>
                  <a:pt x="0" y="1114860"/>
                </a:lnTo>
                <a:lnTo>
                  <a:pt x="0" y="1110443"/>
                </a:lnTo>
                <a:lnTo>
                  <a:pt x="0" y="1085068"/>
                </a:lnTo>
                <a:lnTo>
                  <a:pt x="0" y="1059201"/>
                </a:lnTo>
                <a:lnTo>
                  <a:pt x="0" y="1036676"/>
                </a:lnTo>
                <a:lnTo>
                  <a:pt x="0" y="1036626"/>
                </a:lnTo>
                <a:lnTo>
                  <a:pt x="0" y="1025936"/>
                </a:lnTo>
                <a:lnTo>
                  <a:pt x="0" y="1025710"/>
                </a:lnTo>
                <a:lnTo>
                  <a:pt x="0" y="1018846"/>
                </a:lnTo>
                <a:lnTo>
                  <a:pt x="0" y="1018017"/>
                </a:lnTo>
                <a:lnTo>
                  <a:pt x="0" y="1011589"/>
                </a:lnTo>
                <a:lnTo>
                  <a:pt x="0" y="1000069"/>
                </a:lnTo>
                <a:lnTo>
                  <a:pt x="0" y="977544"/>
                </a:lnTo>
                <a:lnTo>
                  <a:pt x="0" y="977494"/>
                </a:lnTo>
                <a:lnTo>
                  <a:pt x="0" y="970277"/>
                </a:lnTo>
                <a:lnTo>
                  <a:pt x="0" y="966578"/>
                </a:lnTo>
                <a:lnTo>
                  <a:pt x="0" y="959714"/>
                </a:lnTo>
                <a:lnTo>
                  <a:pt x="0" y="952457"/>
                </a:lnTo>
                <a:lnTo>
                  <a:pt x="0" y="947752"/>
                </a:lnTo>
                <a:lnTo>
                  <a:pt x="0" y="947702"/>
                </a:lnTo>
                <a:lnTo>
                  <a:pt x="0" y="936786"/>
                </a:lnTo>
                <a:lnTo>
                  <a:pt x="0" y="929922"/>
                </a:lnTo>
                <a:lnTo>
                  <a:pt x="0" y="927082"/>
                </a:lnTo>
                <a:lnTo>
                  <a:pt x="0" y="922665"/>
                </a:lnTo>
                <a:lnTo>
                  <a:pt x="0" y="921885"/>
                </a:lnTo>
                <a:lnTo>
                  <a:pt x="0" y="921835"/>
                </a:lnTo>
                <a:lnTo>
                  <a:pt x="0" y="919163"/>
                </a:lnTo>
                <a:lnTo>
                  <a:pt x="0" y="910919"/>
                </a:lnTo>
                <a:lnTo>
                  <a:pt x="0" y="904055"/>
                </a:lnTo>
                <a:lnTo>
                  <a:pt x="0" y="901215"/>
                </a:lnTo>
                <a:lnTo>
                  <a:pt x="0" y="899310"/>
                </a:lnTo>
                <a:lnTo>
                  <a:pt x="0" y="896798"/>
                </a:lnTo>
                <a:lnTo>
                  <a:pt x="0" y="888394"/>
                </a:lnTo>
                <a:lnTo>
                  <a:pt x="0" y="888344"/>
                </a:lnTo>
                <a:lnTo>
                  <a:pt x="0" y="881530"/>
                </a:lnTo>
                <a:lnTo>
                  <a:pt x="0" y="881480"/>
                </a:lnTo>
                <a:lnTo>
                  <a:pt x="0" y="878690"/>
                </a:lnTo>
                <a:lnTo>
                  <a:pt x="0" y="878640"/>
                </a:lnTo>
                <a:lnTo>
                  <a:pt x="0" y="874273"/>
                </a:lnTo>
                <a:lnTo>
                  <a:pt x="0" y="874223"/>
                </a:lnTo>
                <a:lnTo>
                  <a:pt x="0" y="871423"/>
                </a:lnTo>
                <a:lnTo>
                  <a:pt x="0" y="870564"/>
                </a:lnTo>
                <a:lnTo>
                  <a:pt x="0" y="867724"/>
                </a:lnTo>
                <a:lnTo>
                  <a:pt x="0" y="863307"/>
                </a:lnTo>
                <a:lnTo>
                  <a:pt x="0" y="860860"/>
                </a:lnTo>
                <a:lnTo>
                  <a:pt x="0" y="860031"/>
                </a:lnTo>
                <a:lnTo>
                  <a:pt x="0" y="856443"/>
                </a:lnTo>
                <a:lnTo>
                  <a:pt x="0" y="853603"/>
                </a:lnTo>
                <a:lnTo>
                  <a:pt x="0" y="851583"/>
                </a:lnTo>
                <a:lnTo>
                  <a:pt x="0" y="848898"/>
                </a:lnTo>
                <a:lnTo>
                  <a:pt x="0" y="848848"/>
                </a:lnTo>
                <a:lnTo>
                  <a:pt x="0" y="837932"/>
                </a:lnTo>
                <a:lnTo>
                  <a:pt x="0" y="831068"/>
                </a:lnTo>
                <a:lnTo>
                  <a:pt x="0" y="830239"/>
                </a:lnTo>
                <a:lnTo>
                  <a:pt x="0" y="823811"/>
                </a:lnTo>
                <a:lnTo>
                  <a:pt x="0" y="823031"/>
                </a:lnTo>
                <a:lnTo>
                  <a:pt x="0" y="822981"/>
                </a:lnTo>
                <a:lnTo>
                  <a:pt x="0" y="812291"/>
                </a:lnTo>
                <a:lnTo>
                  <a:pt x="0" y="812065"/>
                </a:lnTo>
                <a:lnTo>
                  <a:pt x="0" y="805201"/>
                </a:lnTo>
                <a:lnTo>
                  <a:pt x="0" y="804372"/>
                </a:lnTo>
                <a:lnTo>
                  <a:pt x="0" y="800456"/>
                </a:lnTo>
                <a:lnTo>
                  <a:pt x="0" y="797944"/>
                </a:lnTo>
                <a:lnTo>
                  <a:pt x="0" y="789766"/>
                </a:lnTo>
                <a:lnTo>
                  <a:pt x="0" y="789716"/>
                </a:lnTo>
                <a:lnTo>
                  <a:pt x="0" y="789540"/>
                </a:lnTo>
                <a:lnTo>
                  <a:pt x="0" y="789490"/>
                </a:lnTo>
                <a:lnTo>
                  <a:pt x="0" y="782676"/>
                </a:lnTo>
                <a:lnTo>
                  <a:pt x="0" y="782626"/>
                </a:lnTo>
                <a:lnTo>
                  <a:pt x="0" y="781847"/>
                </a:lnTo>
                <a:lnTo>
                  <a:pt x="0" y="781797"/>
                </a:lnTo>
                <a:lnTo>
                  <a:pt x="0" y="778800"/>
                </a:lnTo>
                <a:lnTo>
                  <a:pt x="0" y="775419"/>
                </a:lnTo>
                <a:lnTo>
                  <a:pt x="0" y="775369"/>
                </a:lnTo>
                <a:lnTo>
                  <a:pt x="0" y="771936"/>
                </a:lnTo>
                <a:lnTo>
                  <a:pt x="0" y="771710"/>
                </a:lnTo>
                <a:lnTo>
                  <a:pt x="0" y="770881"/>
                </a:lnTo>
                <a:lnTo>
                  <a:pt x="0" y="764679"/>
                </a:lnTo>
                <a:lnTo>
                  <a:pt x="0" y="764453"/>
                </a:lnTo>
                <a:lnTo>
                  <a:pt x="0" y="764017"/>
                </a:lnTo>
                <a:lnTo>
                  <a:pt x="0" y="763899"/>
                </a:lnTo>
                <a:lnTo>
                  <a:pt x="0" y="763849"/>
                </a:lnTo>
                <a:lnTo>
                  <a:pt x="0" y="761177"/>
                </a:lnTo>
                <a:lnTo>
                  <a:pt x="0" y="757589"/>
                </a:lnTo>
                <a:lnTo>
                  <a:pt x="0" y="756760"/>
                </a:lnTo>
                <a:lnTo>
                  <a:pt x="0" y="752933"/>
                </a:lnTo>
                <a:lnTo>
                  <a:pt x="0" y="752729"/>
                </a:lnTo>
                <a:lnTo>
                  <a:pt x="0" y="746069"/>
                </a:lnTo>
                <a:lnTo>
                  <a:pt x="0" y="741324"/>
                </a:lnTo>
                <a:lnTo>
                  <a:pt x="0" y="738812"/>
                </a:lnTo>
                <a:lnTo>
                  <a:pt x="0" y="734107"/>
                </a:lnTo>
                <a:lnTo>
                  <a:pt x="0" y="734057"/>
                </a:lnTo>
                <a:lnTo>
                  <a:pt x="0" y="731385"/>
                </a:lnTo>
                <a:lnTo>
                  <a:pt x="0" y="730408"/>
                </a:lnTo>
                <a:lnTo>
                  <a:pt x="0" y="730358"/>
                </a:lnTo>
                <a:lnTo>
                  <a:pt x="0" y="723544"/>
                </a:lnTo>
                <a:lnTo>
                  <a:pt x="0" y="723494"/>
                </a:lnTo>
                <a:lnTo>
                  <a:pt x="0" y="723141"/>
                </a:lnTo>
                <a:lnTo>
                  <a:pt x="0" y="716287"/>
                </a:lnTo>
                <a:lnTo>
                  <a:pt x="0" y="716277"/>
                </a:lnTo>
                <a:lnTo>
                  <a:pt x="0" y="716237"/>
                </a:lnTo>
                <a:lnTo>
                  <a:pt x="0" y="713437"/>
                </a:lnTo>
                <a:lnTo>
                  <a:pt x="0" y="712578"/>
                </a:lnTo>
                <a:lnTo>
                  <a:pt x="0" y="711532"/>
                </a:lnTo>
                <a:lnTo>
                  <a:pt x="0" y="709020"/>
                </a:lnTo>
                <a:lnTo>
                  <a:pt x="0" y="705518"/>
                </a:lnTo>
                <a:lnTo>
                  <a:pt x="0" y="705321"/>
                </a:lnTo>
                <a:lnTo>
                  <a:pt x="0" y="700616"/>
                </a:lnTo>
                <a:lnTo>
                  <a:pt x="0" y="700566"/>
                </a:lnTo>
                <a:lnTo>
                  <a:pt x="0" y="698457"/>
                </a:lnTo>
                <a:lnTo>
                  <a:pt x="0" y="693752"/>
                </a:lnTo>
                <a:lnTo>
                  <a:pt x="0" y="693702"/>
                </a:lnTo>
                <a:lnTo>
                  <a:pt x="0" y="693597"/>
                </a:lnTo>
                <a:lnTo>
                  <a:pt x="0" y="690912"/>
                </a:lnTo>
                <a:lnTo>
                  <a:pt x="0" y="690862"/>
                </a:lnTo>
                <a:lnTo>
                  <a:pt x="0" y="686495"/>
                </a:lnTo>
                <a:lnTo>
                  <a:pt x="0" y="686445"/>
                </a:lnTo>
                <a:lnTo>
                  <a:pt x="0" y="685665"/>
                </a:lnTo>
                <a:lnTo>
                  <a:pt x="0" y="682993"/>
                </a:lnTo>
                <a:lnTo>
                  <a:pt x="0" y="682943"/>
                </a:lnTo>
                <a:lnTo>
                  <a:pt x="0" y="682786"/>
                </a:lnTo>
                <a:lnTo>
                  <a:pt x="0" y="681742"/>
                </a:lnTo>
                <a:lnTo>
                  <a:pt x="0" y="679946"/>
                </a:lnTo>
                <a:lnTo>
                  <a:pt x="0" y="675529"/>
                </a:lnTo>
                <a:lnTo>
                  <a:pt x="0" y="674749"/>
                </a:lnTo>
                <a:lnTo>
                  <a:pt x="0" y="674699"/>
                </a:lnTo>
                <a:lnTo>
                  <a:pt x="0" y="673082"/>
                </a:lnTo>
                <a:lnTo>
                  <a:pt x="0" y="672253"/>
                </a:lnTo>
                <a:lnTo>
                  <a:pt x="0" y="672027"/>
                </a:lnTo>
                <a:lnTo>
                  <a:pt x="0" y="668665"/>
                </a:lnTo>
                <a:lnTo>
                  <a:pt x="0" y="667885"/>
                </a:lnTo>
                <a:lnTo>
                  <a:pt x="0" y="667835"/>
                </a:lnTo>
                <a:lnTo>
                  <a:pt x="0" y="665825"/>
                </a:lnTo>
                <a:lnTo>
                  <a:pt x="0" y="665163"/>
                </a:lnTo>
                <a:lnTo>
                  <a:pt x="0" y="665045"/>
                </a:lnTo>
                <a:lnTo>
                  <a:pt x="0" y="664995"/>
                </a:lnTo>
                <a:lnTo>
                  <a:pt x="0" y="663805"/>
                </a:lnTo>
                <a:lnTo>
                  <a:pt x="0" y="660628"/>
                </a:lnTo>
                <a:lnTo>
                  <a:pt x="0" y="660578"/>
                </a:lnTo>
                <a:lnTo>
                  <a:pt x="0" y="657906"/>
                </a:lnTo>
                <a:lnTo>
                  <a:pt x="0" y="656919"/>
                </a:lnTo>
                <a:lnTo>
                  <a:pt x="0" y="654079"/>
                </a:lnTo>
                <a:lnTo>
                  <a:pt x="0" y="652174"/>
                </a:lnTo>
                <a:lnTo>
                  <a:pt x="0" y="649662"/>
                </a:lnTo>
                <a:lnTo>
                  <a:pt x="0" y="647215"/>
                </a:lnTo>
                <a:lnTo>
                  <a:pt x="0" y="646386"/>
                </a:lnTo>
                <a:lnTo>
                  <a:pt x="0" y="645310"/>
                </a:lnTo>
                <a:lnTo>
                  <a:pt x="0" y="642798"/>
                </a:lnTo>
                <a:lnTo>
                  <a:pt x="0" y="642470"/>
                </a:lnTo>
                <a:lnTo>
                  <a:pt x="0" y="639958"/>
                </a:lnTo>
                <a:lnTo>
                  <a:pt x="0" y="638053"/>
                </a:lnTo>
                <a:lnTo>
                  <a:pt x="0" y="637938"/>
                </a:lnTo>
                <a:lnTo>
                  <a:pt x="0" y="635253"/>
                </a:lnTo>
                <a:lnTo>
                  <a:pt x="0" y="635203"/>
                </a:lnTo>
                <a:lnTo>
                  <a:pt x="0" y="634394"/>
                </a:lnTo>
                <a:lnTo>
                  <a:pt x="0" y="634344"/>
                </a:lnTo>
                <a:lnTo>
                  <a:pt x="0" y="631554"/>
                </a:lnTo>
                <a:lnTo>
                  <a:pt x="0" y="631504"/>
                </a:lnTo>
                <a:lnTo>
                  <a:pt x="0" y="627137"/>
                </a:lnTo>
                <a:lnTo>
                  <a:pt x="0" y="627087"/>
                </a:lnTo>
                <a:lnTo>
                  <a:pt x="0" y="624690"/>
                </a:lnTo>
                <a:lnTo>
                  <a:pt x="0" y="624640"/>
                </a:lnTo>
                <a:lnTo>
                  <a:pt x="0" y="624287"/>
                </a:lnTo>
                <a:lnTo>
                  <a:pt x="0" y="623861"/>
                </a:lnTo>
                <a:lnTo>
                  <a:pt x="0" y="623811"/>
                </a:lnTo>
                <a:lnTo>
                  <a:pt x="0" y="620273"/>
                </a:lnTo>
                <a:lnTo>
                  <a:pt x="0" y="620223"/>
                </a:lnTo>
                <a:lnTo>
                  <a:pt x="0" y="617433"/>
                </a:lnTo>
                <a:lnTo>
                  <a:pt x="0" y="617423"/>
                </a:lnTo>
                <a:lnTo>
                  <a:pt x="0" y="617383"/>
                </a:lnTo>
                <a:lnTo>
                  <a:pt x="0" y="616594"/>
                </a:lnTo>
                <a:lnTo>
                  <a:pt x="0" y="615413"/>
                </a:lnTo>
                <a:lnTo>
                  <a:pt x="0" y="615363"/>
                </a:lnTo>
                <a:lnTo>
                  <a:pt x="0" y="613724"/>
                </a:lnTo>
                <a:lnTo>
                  <a:pt x="0" y="612895"/>
                </a:lnTo>
                <a:lnTo>
                  <a:pt x="0" y="612678"/>
                </a:lnTo>
                <a:lnTo>
                  <a:pt x="0" y="610166"/>
                </a:lnTo>
                <a:lnTo>
                  <a:pt x="0" y="609307"/>
                </a:lnTo>
                <a:lnTo>
                  <a:pt x="0" y="606467"/>
                </a:lnTo>
                <a:lnTo>
                  <a:pt x="0" y="606031"/>
                </a:lnTo>
                <a:lnTo>
                  <a:pt x="0" y="604447"/>
                </a:lnTo>
                <a:lnTo>
                  <a:pt x="0" y="601762"/>
                </a:lnTo>
                <a:lnTo>
                  <a:pt x="0" y="601712"/>
                </a:lnTo>
                <a:lnTo>
                  <a:pt x="0" y="599603"/>
                </a:lnTo>
                <a:lnTo>
                  <a:pt x="0" y="598774"/>
                </a:lnTo>
                <a:lnTo>
                  <a:pt x="0" y="597583"/>
                </a:lnTo>
                <a:lnTo>
                  <a:pt x="0" y="594898"/>
                </a:lnTo>
                <a:lnTo>
                  <a:pt x="0" y="594848"/>
                </a:lnTo>
                <a:lnTo>
                  <a:pt x="0" y="594743"/>
                </a:lnTo>
                <a:lnTo>
                  <a:pt x="0" y="594069"/>
                </a:lnTo>
                <a:lnTo>
                  <a:pt x="0" y="594019"/>
                </a:lnTo>
                <a:lnTo>
                  <a:pt x="0" y="590326"/>
                </a:lnTo>
                <a:lnTo>
                  <a:pt x="0" y="587641"/>
                </a:lnTo>
                <a:lnTo>
                  <a:pt x="0" y="587591"/>
                </a:lnTo>
                <a:lnTo>
                  <a:pt x="0" y="586811"/>
                </a:lnTo>
                <a:lnTo>
                  <a:pt x="0" y="583932"/>
                </a:lnTo>
                <a:lnTo>
                  <a:pt x="0" y="583103"/>
                </a:lnTo>
                <a:lnTo>
                  <a:pt x="0" y="582888"/>
                </a:lnTo>
                <a:lnTo>
                  <a:pt x="0" y="576675"/>
                </a:lnTo>
                <a:lnTo>
                  <a:pt x="0" y="576239"/>
                </a:lnTo>
                <a:lnTo>
                  <a:pt x="0" y="576121"/>
                </a:lnTo>
                <a:lnTo>
                  <a:pt x="0" y="576071"/>
                </a:lnTo>
                <a:lnTo>
                  <a:pt x="0" y="575895"/>
                </a:lnTo>
                <a:lnTo>
                  <a:pt x="0" y="575845"/>
                </a:lnTo>
                <a:lnTo>
                  <a:pt x="0" y="573399"/>
                </a:lnTo>
                <a:lnTo>
                  <a:pt x="0" y="569811"/>
                </a:lnTo>
                <a:lnTo>
                  <a:pt x="0" y="569031"/>
                </a:lnTo>
                <a:lnTo>
                  <a:pt x="0" y="568982"/>
                </a:lnTo>
                <a:lnTo>
                  <a:pt x="0" y="568981"/>
                </a:lnTo>
                <a:lnTo>
                  <a:pt x="0" y="568202"/>
                </a:lnTo>
                <a:lnTo>
                  <a:pt x="0" y="568152"/>
                </a:lnTo>
                <a:lnTo>
                  <a:pt x="0" y="565155"/>
                </a:lnTo>
                <a:lnTo>
                  <a:pt x="0" y="564951"/>
                </a:lnTo>
                <a:lnTo>
                  <a:pt x="0" y="561774"/>
                </a:lnTo>
                <a:lnTo>
                  <a:pt x="0" y="561724"/>
                </a:lnTo>
                <a:lnTo>
                  <a:pt x="0" y="558291"/>
                </a:lnTo>
                <a:lnTo>
                  <a:pt x="0" y="558065"/>
                </a:lnTo>
                <a:lnTo>
                  <a:pt x="0" y="557236"/>
                </a:lnTo>
                <a:lnTo>
                  <a:pt x="0" y="553546"/>
                </a:lnTo>
                <a:lnTo>
                  <a:pt x="0" y="553320"/>
                </a:lnTo>
                <a:lnTo>
                  <a:pt x="0" y="551034"/>
                </a:lnTo>
                <a:lnTo>
                  <a:pt x="0" y="550808"/>
                </a:lnTo>
                <a:lnTo>
                  <a:pt x="0" y="550372"/>
                </a:lnTo>
                <a:lnTo>
                  <a:pt x="0" y="547532"/>
                </a:lnTo>
                <a:lnTo>
                  <a:pt x="0" y="546456"/>
                </a:lnTo>
                <a:lnTo>
                  <a:pt x="0" y="545627"/>
                </a:lnTo>
                <a:lnTo>
                  <a:pt x="0" y="543944"/>
                </a:lnTo>
                <a:lnTo>
                  <a:pt x="0" y="543115"/>
                </a:lnTo>
                <a:lnTo>
                  <a:pt x="0" y="542630"/>
                </a:lnTo>
                <a:lnTo>
                  <a:pt x="0" y="542580"/>
                </a:lnTo>
                <a:lnTo>
                  <a:pt x="0" y="539199"/>
                </a:lnTo>
                <a:lnTo>
                  <a:pt x="0" y="539084"/>
                </a:lnTo>
                <a:lnTo>
                  <a:pt x="0" y="535766"/>
                </a:lnTo>
                <a:lnTo>
                  <a:pt x="0" y="535716"/>
                </a:lnTo>
                <a:lnTo>
                  <a:pt x="0" y="535540"/>
                </a:lnTo>
                <a:lnTo>
                  <a:pt x="0" y="535490"/>
                </a:lnTo>
                <a:lnTo>
                  <a:pt x="0" y="534711"/>
                </a:lnTo>
                <a:lnTo>
                  <a:pt x="0" y="534661"/>
                </a:lnTo>
                <a:lnTo>
                  <a:pt x="0" y="528509"/>
                </a:lnTo>
                <a:lnTo>
                  <a:pt x="0" y="528459"/>
                </a:lnTo>
                <a:lnTo>
                  <a:pt x="0" y="528283"/>
                </a:lnTo>
                <a:lnTo>
                  <a:pt x="0" y="528233"/>
                </a:lnTo>
                <a:lnTo>
                  <a:pt x="0" y="527847"/>
                </a:lnTo>
                <a:lnTo>
                  <a:pt x="0" y="527797"/>
                </a:lnTo>
                <a:lnTo>
                  <a:pt x="0" y="527679"/>
                </a:lnTo>
                <a:lnTo>
                  <a:pt x="0" y="525007"/>
                </a:lnTo>
                <a:lnTo>
                  <a:pt x="0" y="524957"/>
                </a:lnTo>
                <a:lnTo>
                  <a:pt x="0" y="524800"/>
                </a:lnTo>
                <a:lnTo>
                  <a:pt x="0" y="523756"/>
                </a:lnTo>
                <a:lnTo>
                  <a:pt x="0" y="521419"/>
                </a:lnTo>
                <a:lnTo>
                  <a:pt x="0" y="521369"/>
                </a:lnTo>
                <a:lnTo>
                  <a:pt x="0" y="520590"/>
                </a:lnTo>
                <a:lnTo>
                  <a:pt x="0" y="520540"/>
                </a:lnTo>
                <a:lnTo>
                  <a:pt x="0" y="517740"/>
                </a:lnTo>
                <a:lnTo>
                  <a:pt x="0" y="517543"/>
                </a:lnTo>
                <a:lnTo>
                  <a:pt x="0" y="516881"/>
                </a:lnTo>
                <a:lnTo>
                  <a:pt x="0" y="516763"/>
                </a:lnTo>
                <a:lnTo>
                  <a:pt x="0" y="516713"/>
                </a:lnTo>
                <a:lnTo>
                  <a:pt x="0" y="516559"/>
                </a:lnTo>
                <a:lnTo>
                  <a:pt x="0" y="516509"/>
                </a:lnTo>
                <a:lnTo>
                  <a:pt x="0" y="514041"/>
                </a:lnTo>
                <a:lnTo>
                  <a:pt x="0" y="510679"/>
                </a:lnTo>
                <a:lnTo>
                  <a:pt x="0" y="510453"/>
                </a:lnTo>
                <a:lnTo>
                  <a:pt x="0" y="509899"/>
                </a:lnTo>
                <a:lnTo>
                  <a:pt x="0" y="509849"/>
                </a:lnTo>
                <a:lnTo>
                  <a:pt x="0" y="509624"/>
                </a:lnTo>
                <a:lnTo>
                  <a:pt x="0" y="507177"/>
                </a:lnTo>
                <a:lnTo>
                  <a:pt x="0" y="505819"/>
                </a:lnTo>
                <a:lnTo>
                  <a:pt x="0" y="505593"/>
                </a:lnTo>
                <a:lnTo>
                  <a:pt x="0" y="502760"/>
                </a:lnTo>
                <a:lnTo>
                  <a:pt x="0" y="502642"/>
                </a:lnTo>
                <a:lnTo>
                  <a:pt x="0" y="502592"/>
                </a:lnTo>
                <a:lnTo>
                  <a:pt x="0" y="499920"/>
                </a:lnTo>
                <a:lnTo>
                  <a:pt x="0" y="498933"/>
                </a:lnTo>
                <a:lnTo>
                  <a:pt x="0" y="498729"/>
                </a:lnTo>
                <a:lnTo>
                  <a:pt x="0" y="497900"/>
                </a:lnTo>
                <a:lnTo>
                  <a:pt x="0" y="497887"/>
                </a:lnTo>
                <a:lnTo>
                  <a:pt x="0" y="495215"/>
                </a:lnTo>
                <a:lnTo>
                  <a:pt x="0" y="495165"/>
                </a:lnTo>
                <a:lnTo>
                  <a:pt x="0" y="494188"/>
                </a:lnTo>
                <a:lnTo>
                  <a:pt x="0" y="493964"/>
                </a:lnTo>
                <a:lnTo>
                  <a:pt x="0" y="491676"/>
                </a:lnTo>
                <a:lnTo>
                  <a:pt x="0" y="491472"/>
                </a:lnTo>
                <a:lnTo>
                  <a:pt x="0" y="487324"/>
                </a:lnTo>
                <a:lnTo>
                  <a:pt x="0" y="486971"/>
                </a:lnTo>
                <a:lnTo>
                  <a:pt x="0" y="486921"/>
                </a:lnTo>
                <a:lnTo>
                  <a:pt x="0" y="484812"/>
                </a:lnTo>
                <a:lnTo>
                  <a:pt x="0" y="484249"/>
                </a:lnTo>
                <a:lnTo>
                  <a:pt x="0" y="480107"/>
                </a:lnTo>
                <a:lnTo>
                  <a:pt x="0" y="480067"/>
                </a:lnTo>
                <a:lnTo>
                  <a:pt x="0" y="480057"/>
                </a:lnTo>
                <a:lnTo>
                  <a:pt x="0" y="479952"/>
                </a:lnTo>
                <a:lnTo>
                  <a:pt x="0" y="477385"/>
                </a:lnTo>
                <a:lnTo>
                  <a:pt x="0" y="477267"/>
                </a:lnTo>
                <a:lnTo>
                  <a:pt x="0" y="477217"/>
                </a:lnTo>
                <a:lnTo>
                  <a:pt x="0" y="476408"/>
                </a:lnTo>
                <a:lnTo>
                  <a:pt x="0" y="476358"/>
                </a:lnTo>
                <a:lnTo>
                  <a:pt x="0" y="472850"/>
                </a:lnTo>
                <a:lnTo>
                  <a:pt x="0" y="472800"/>
                </a:lnTo>
                <a:lnTo>
                  <a:pt x="0" y="470128"/>
                </a:lnTo>
                <a:lnTo>
                  <a:pt x="0" y="469348"/>
                </a:lnTo>
                <a:lnTo>
                  <a:pt x="0" y="469298"/>
                </a:lnTo>
                <a:lnTo>
                  <a:pt x="0" y="469151"/>
                </a:lnTo>
                <a:lnTo>
                  <a:pt x="0" y="469141"/>
                </a:lnTo>
                <a:lnTo>
                  <a:pt x="0" y="469101"/>
                </a:lnTo>
                <a:lnTo>
                  <a:pt x="0" y="468097"/>
                </a:lnTo>
                <a:lnTo>
                  <a:pt x="0" y="466301"/>
                </a:lnTo>
                <a:lnTo>
                  <a:pt x="0" y="464396"/>
                </a:lnTo>
                <a:lnTo>
                  <a:pt x="0" y="462287"/>
                </a:lnTo>
                <a:lnTo>
                  <a:pt x="0" y="462237"/>
                </a:lnTo>
                <a:lnTo>
                  <a:pt x="0" y="461884"/>
                </a:lnTo>
                <a:lnTo>
                  <a:pt x="0" y="459437"/>
                </a:lnTo>
                <a:lnTo>
                  <a:pt x="0" y="458608"/>
                </a:lnTo>
                <a:lnTo>
                  <a:pt x="0" y="458382"/>
                </a:lnTo>
                <a:lnTo>
                  <a:pt x="0" y="457532"/>
                </a:lnTo>
                <a:lnTo>
                  <a:pt x="0" y="457427"/>
                </a:lnTo>
                <a:lnTo>
                  <a:pt x="0" y="457377"/>
                </a:lnTo>
                <a:lnTo>
                  <a:pt x="0" y="455020"/>
                </a:lnTo>
                <a:lnTo>
                  <a:pt x="0" y="454692"/>
                </a:lnTo>
                <a:lnTo>
                  <a:pt x="0" y="452180"/>
                </a:lnTo>
                <a:lnTo>
                  <a:pt x="0" y="451518"/>
                </a:lnTo>
                <a:lnTo>
                  <a:pt x="0" y="451321"/>
                </a:lnTo>
                <a:lnTo>
                  <a:pt x="0" y="450275"/>
                </a:lnTo>
                <a:lnTo>
                  <a:pt x="0" y="450160"/>
                </a:lnTo>
                <a:lnTo>
                  <a:pt x="0" y="446773"/>
                </a:lnTo>
                <a:lnTo>
                  <a:pt x="0" y="446616"/>
                </a:lnTo>
                <a:lnTo>
                  <a:pt x="0" y="446566"/>
                </a:lnTo>
                <a:lnTo>
                  <a:pt x="0" y="446461"/>
                </a:lnTo>
                <a:lnTo>
                  <a:pt x="0" y="445572"/>
                </a:lnTo>
                <a:lnTo>
                  <a:pt x="0" y="445522"/>
                </a:lnTo>
                <a:lnTo>
                  <a:pt x="0" y="444261"/>
                </a:lnTo>
                <a:lnTo>
                  <a:pt x="0" y="443776"/>
                </a:lnTo>
                <a:lnTo>
                  <a:pt x="0" y="443726"/>
                </a:lnTo>
                <a:lnTo>
                  <a:pt x="0" y="439597"/>
                </a:lnTo>
                <a:lnTo>
                  <a:pt x="0" y="439359"/>
                </a:lnTo>
                <a:lnTo>
                  <a:pt x="0" y="439309"/>
                </a:lnTo>
                <a:lnTo>
                  <a:pt x="0" y="439012"/>
                </a:lnTo>
                <a:lnTo>
                  <a:pt x="0" y="438529"/>
                </a:lnTo>
                <a:lnTo>
                  <a:pt x="0" y="436912"/>
                </a:lnTo>
                <a:lnTo>
                  <a:pt x="0" y="436862"/>
                </a:lnTo>
                <a:lnTo>
                  <a:pt x="0" y="436083"/>
                </a:lnTo>
                <a:lnTo>
                  <a:pt x="0" y="436033"/>
                </a:lnTo>
                <a:lnTo>
                  <a:pt x="0" y="435857"/>
                </a:lnTo>
                <a:lnTo>
                  <a:pt x="0" y="435807"/>
                </a:lnTo>
                <a:lnTo>
                  <a:pt x="0" y="434606"/>
                </a:lnTo>
                <a:lnTo>
                  <a:pt x="0" y="432495"/>
                </a:lnTo>
                <a:lnTo>
                  <a:pt x="0" y="432445"/>
                </a:lnTo>
                <a:lnTo>
                  <a:pt x="0" y="432340"/>
                </a:lnTo>
                <a:lnTo>
                  <a:pt x="0" y="431665"/>
                </a:lnTo>
                <a:lnTo>
                  <a:pt x="0" y="429655"/>
                </a:lnTo>
                <a:lnTo>
                  <a:pt x="0" y="429605"/>
                </a:lnTo>
                <a:lnTo>
                  <a:pt x="0" y="428993"/>
                </a:lnTo>
                <a:lnTo>
                  <a:pt x="0" y="428943"/>
                </a:lnTo>
                <a:lnTo>
                  <a:pt x="0" y="428825"/>
                </a:lnTo>
                <a:lnTo>
                  <a:pt x="0" y="427742"/>
                </a:lnTo>
                <a:lnTo>
                  <a:pt x="0" y="427635"/>
                </a:lnTo>
                <a:lnTo>
                  <a:pt x="0" y="427585"/>
                </a:lnTo>
                <a:lnTo>
                  <a:pt x="0" y="425946"/>
                </a:lnTo>
                <a:lnTo>
                  <a:pt x="0" y="425117"/>
                </a:lnTo>
                <a:lnTo>
                  <a:pt x="0" y="424902"/>
                </a:lnTo>
                <a:lnTo>
                  <a:pt x="0" y="424408"/>
                </a:lnTo>
                <a:lnTo>
                  <a:pt x="0" y="421736"/>
                </a:lnTo>
                <a:lnTo>
                  <a:pt x="0" y="421686"/>
                </a:lnTo>
                <a:lnTo>
                  <a:pt x="0" y="421529"/>
                </a:lnTo>
                <a:lnTo>
                  <a:pt x="0" y="420749"/>
                </a:lnTo>
                <a:lnTo>
                  <a:pt x="0" y="420699"/>
                </a:lnTo>
                <a:lnTo>
                  <a:pt x="0" y="420485"/>
                </a:lnTo>
                <a:lnTo>
                  <a:pt x="0" y="418689"/>
                </a:lnTo>
                <a:lnTo>
                  <a:pt x="0" y="418253"/>
                </a:lnTo>
                <a:lnTo>
                  <a:pt x="0" y="418027"/>
                </a:lnTo>
                <a:lnTo>
                  <a:pt x="0" y="417909"/>
                </a:lnTo>
                <a:lnTo>
                  <a:pt x="0" y="417859"/>
                </a:lnTo>
                <a:lnTo>
                  <a:pt x="0" y="416669"/>
                </a:lnTo>
                <a:lnTo>
                  <a:pt x="0" y="413492"/>
                </a:lnTo>
                <a:lnTo>
                  <a:pt x="0" y="413442"/>
                </a:lnTo>
                <a:lnTo>
                  <a:pt x="0" y="411825"/>
                </a:lnTo>
                <a:lnTo>
                  <a:pt x="0" y="411045"/>
                </a:lnTo>
                <a:lnTo>
                  <a:pt x="0" y="410996"/>
                </a:lnTo>
                <a:lnTo>
                  <a:pt x="0" y="410995"/>
                </a:lnTo>
                <a:lnTo>
                  <a:pt x="0" y="410770"/>
                </a:lnTo>
                <a:lnTo>
                  <a:pt x="0" y="410216"/>
                </a:lnTo>
                <a:lnTo>
                  <a:pt x="0" y="410166"/>
                </a:lnTo>
                <a:lnTo>
                  <a:pt x="0" y="409805"/>
                </a:lnTo>
                <a:lnTo>
                  <a:pt x="0" y="406965"/>
                </a:lnTo>
                <a:lnTo>
                  <a:pt x="0" y="406628"/>
                </a:lnTo>
                <a:lnTo>
                  <a:pt x="0" y="406578"/>
                </a:lnTo>
                <a:lnTo>
                  <a:pt x="0" y="403906"/>
                </a:lnTo>
                <a:lnTo>
                  <a:pt x="0" y="403788"/>
                </a:lnTo>
                <a:lnTo>
                  <a:pt x="0" y="403738"/>
                </a:lnTo>
                <a:lnTo>
                  <a:pt x="0" y="402548"/>
                </a:lnTo>
                <a:lnTo>
                  <a:pt x="0" y="401768"/>
                </a:lnTo>
                <a:lnTo>
                  <a:pt x="0" y="401718"/>
                </a:lnTo>
                <a:lnTo>
                  <a:pt x="0" y="400079"/>
                </a:lnTo>
                <a:lnTo>
                  <a:pt x="0" y="399250"/>
                </a:lnTo>
                <a:lnTo>
                  <a:pt x="0" y="399046"/>
                </a:lnTo>
                <a:lnTo>
                  <a:pt x="0" y="399033"/>
                </a:lnTo>
                <a:lnTo>
                  <a:pt x="0" y="398174"/>
                </a:lnTo>
                <a:lnTo>
                  <a:pt x="0" y="395662"/>
                </a:lnTo>
                <a:lnTo>
                  <a:pt x="0" y="395334"/>
                </a:lnTo>
                <a:lnTo>
                  <a:pt x="0" y="395110"/>
                </a:lnTo>
                <a:lnTo>
                  <a:pt x="0" y="392822"/>
                </a:lnTo>
                <a:lnTo>
                  <a:pt x="0" y="392386"/>
                </a:lnTo>
                <a:lnTo>
                  <a:pt x="0" y="390917"/>
                </a:lnTo>
                <a:lnTo>
                  <a:pt x="0" y="390802"/>
                </a:lnTo>
                <a:lnTo>
                  <a:pt x="0" y="388470"/>
                </a:lnTo>
                <a:lnTo>
                  <a:pt x="0" y="388117"/>
                </a:lnTo>
                <a:lnTo>
                  <a:pt x="0" y="388067"/>
                </a:lnTo>
                <a:lnTo>
                  <a:pt x="0" y="387641"/>
                </a:lnTo>
                <a:lnTo>
                  <a:pt x="0" y="385958"/>
                </a:lnTo>
                <a:lnTo>
                  <a:pt x="0" y="385129"/>
                </a:lnTo>
                <a:lnTo>
                  <a:pt x="0" y="384053"/>
                </a:lnTo>
                <a:lnTo>
                  <a:pt x="0" y="383938"/>
                </a:lnTo>
                <a:lnTo>
                  <a:pt x="0" y="381253"/>
                </a:lnTo>
                <a:lnTo>
                  <a:pt x="0" y="381213"/>
                </a:lnTo>
                <a:lnTo>
                  <a:pt x="0" y="381203"/>
                </a:lnTo>
                <a:lnTo>
                  <a:pt x="0" y="381098"/>
                </a:lnTo>
                <a:lnTo>
                  <a:pt x="0" y="380424"/>
                </a:lnTo>
                <a:lnTo>
                  <a:pt x="0" y="380374"/>
                </a:lnTo>
                <a:lnTo>
                  <a:pt x="0" y="379193"/>
                </a:lnTo>
                <a:lnTo>
                  <a:pt x="0" y="377554"/>
                </a:lnTo>
                <a:lnTo>
                  <a:pt x="0" y="377504"/>
                </a:lnTo>
                <a:lnTo>
                  <a:pt x="0" y="376725"/>
                </a:lnTo>
                <a:lnTo>
                  <a:pt x="0" y="376681"/>
                </a:lnTo>
                <a:lnTo>
                  <a:pt x="0" y="376675"/>
                </a:lnTo>
                <a:lnTo>
                  <a:pt x="0" y="373996"/>
                </a:lnTo>
                <a:lnTo>
                  <a:pt x="0" y="373946"/>
                </a:lnTo>
                <a:lnTo>
                  <a:pt x="0" y="373137"/>
                </a:lnTo>
                <a:lnTo>
                  <a:pt x="0" y="373087"/>
                </a:lnTo>
                <a:lnTo>
                  <a:pt x="0" y="370297"/>
                </a:lnTo>
                <a:lnTo>
                  <a:pt x="0" y="370287"/>
                </a:lnTo>
                <a:lnTo>
                  <a:pt x="0" y="370247"/>
                </a:lnTo>
                <a:lnTo>
                  <a:pt x="0" y="369861"/>
                </a:lnTo>
                <a:lnTo>
                  <a:pt x="0" y="369811"/>
                </a:lnTo>
                <a:lnTo>
                  <a:pt x="0" y="369458"/>
                </a:lnTo>
                <a:lnTo>
                  <a:pt x="0" y="369243"/>
                </a:lnTo>
                <a:lnTo>
                  <a:pt x="0" y="368277"/>
                </a:lnTo>
                <a:lnTo>
                  <a:pt x="0" y="368227"/>
                </a:lnTo>
                <a:lnTo>
                  <a:pt x="0" y="365542"/>
                </a:lnTo>
                <a:lnTo>
                  <a:pt x="0" y="363433"/>
                </a:lnTo>
                <a:lnTo>
                  <a:pt x="0" y="363383"/>
                </a:lnTo>
                <a:lnTo>
                  <a:pt x="0" y="363030"/>
                </a:lnTo>
                <a:lnTo>
                  <a:pt x="0" y="362604"/>
                </a:lnTo>
                <a:lnTo>
                  <a:pt x="0" y="362594"/>
                </a:lnTo>
                <a:lnTo>
                  <a:pt x="0" y="362554"/>
                </a:lnTo>
                <a:lnTo>
                  <a:pt x="0" y="361413"/>
                </a:lnTo>
                <a:lnTo>
                  <a:pt x="0" y="361363"/>
                </a:lnTo>
                <a:lnTo>
                  <a:pt x="0" y="359754"/>
                </a:lnTo>
                <a:lnTo>
                  <a:pt x="0" y="358895"/>
                </a:lnTo>
                <a:lnTo>
                  <a:pt x="0" y="358678"/>
                </a:lnTo>
                <a:lnTo>
                  <a:pt x="0" y="358573"/>
                </a:lnTo>
                <a:lnTo>
                  <a:pt x="0" y="358523"/>
                </a:lnTo>
                <a:lnTo>
                  <a:pt x="0" y="357849"/>
                </a:lnTo>
                <a:lnTo>
                  <a:pt x="0" y="356166"/>
                </a:lnTo>
                <a:lnTo>
                  <a:pt x="0" y="355337"/>
                </a:lnTo>
                <a:lnTo>
                  <a:pt x="0" y="354156"/>
                </a:lnTo>
                <a:lnTo>
                  <a:pt x="0" y="354106"/>
                </a:lnTo>
                <a:lnTo>
                  <a:pt x="0" y="352467"/>
                </a:lnTo>
                <a:lnTo>
                  <a:pt x="0" y="351638"/>
                </a:lnTo>
                <a:lnTo>
                  <a:pt x="0" y="351421"/>
                </a:lnTo>
                <a:lnTo>
                  <a:pt x="0" y="351306"/>
                </a:lnTo>
                <a:lnTo>
                  <a:pt x="0" y="350447"/>
                </a:lnTo>
                <a:lnTo>
                  <a:pt x="0" y="347762"/>
                </a:lnTo>
                <a:lnTo>
                  <a:pt x="0" y="347712"/>
                </a:lnTo>
                <a:lnTo>
                  <a:pt x="0" y="347607"/>
                </a:lnTo>
                <a:lnTo>
                  <a:pt x="0" y="346933"/>
                </a:lnTo>
                <a:lnTo>
                  <a:pt x="0" y="346883"/>
                </a:lnTo>
                <a:lnTo>
                  <a:pt x="0" y="346718"/>
                </a:lnTo>
                <a:lnTo>
                  <a:pt x="0" y="346668"/>
                </a:lnTo>
                <a:lnTo>
                  <a:pt x="0" y="344774"/>
                </a:lnTo>
                <a:lnTo>
                  <a:pt x="0" y="343190"/>
                </a:lnTo>
                <a:lnTo>
                  <a:pt x="0" y="340743"/>
                </a:lnTo>
                <a:lnTo>
                  <a:pt x="0" y="340505"/>
                </a:lnTo>
                <a:lnTo>
                  <a:pt x="0" y="340455"/>
                </a:lnTo>
                <a:lnTo>
                  <a:pt x="0" y="340158"/>
                </a:lnTo>
                <a:lnTo>
                  <a:pt x="0" y="340069"/>
                </a:lnTo>
                <a:lnTo>
                  <a:pt x="0" y="340019"/>
                </a:lnTo>
                <a:lnTo>
                  <a:pt x="0" y="339914"/>
                </a:lnTo>
                <a:lnTo>
                  <a:pt x="0" y="339901"/>
                </a:lnTo>
                <a:lnTo>
                  <a:pt x="0" y="339675"/>
                </a:lnTo>
                <a:lnTo>
                  <a:pt x="0" y="338046"/>
                </a:lnTo>
                <a:lnTo>
                  <a:pt x="0" y="337229"/>
                </a:lnTo>
                <a:lnTo>
                  <a:pt x="0" y="337179"/>
                </a:lnTo>
                <a:lnTo>
                  <a:pt x="0" y="336326"/>
                </a:lnTo>
                <a:lnTo>
                  <a:pt x="0" y="335978"/>
                </a:lnTo>
                <a:lnTo>
                  <a:pt x="0" y="335752"/>
                </a:lnTo>
                <a:lnTo>
                  <a:pt x="0" y="333641"/>
                </a:lnTo>
                <a:lnTo>
                  <a:pt x="0" y="333591"/>
                </a:lnTo>
                <a:lnTo>
                  <a:pt x="0" y="333486"/>
                </a:lnTo>
                <a:lnTo>
                  <a:pt x="0" y="332812"/>
                </a:lnTo>
                <a:lnTo>
                  <a:pt x="0" y="332811"/>
                </a:lnTo>
                <a:lnTo>
                  <a:pt x="0" y="332762"/>
                </a:lnTo>
                <a:lnTo>
                  <a:pt x="0" y="331982"/>
                </a:lnTo>
                <a:lnTo>
                  <a:pt x="0" y="329103"/>
                </a:lnTo>
                <a:lnTo>
                  <a:pt x="0" y="328985"/>
                </a:lnTo>
                <a:lnTo>
                  <a:pt x="0" y="328935"/>
                </a:lnTo>
                <a:lnTo>
                  <a:pt x="0" y="328888"/>
                </a:lnTo>
                <a:lnTo>
                  <a:pt x="0" y="328781"/>
                </a:lnTo>
                <a:lnTo>
                  <a:pt x="0" y="328731"/>
                </a:lnTo>
                <a:lnTo>
                  <a:pt x="0" y="326263"/>
                </a:lnTo>
                <a:lnTo>
                  <a:pt x="0" y="325554"/>
                </a:lnTo>
                <a:lnTo>
                  <a:pt x="0" y="322675"/>
                </a:lnTo>
                <a:lnTo>
                  <a:pt x="0" y="322121"/>
                </a:lnTo>
                <a:lnTo>
                  <a:pt x="0" y="322071"/>
                </a:lnTo>
                <a:lnTo>
                  <a:pt x="0" y="321895"/>
                </a:lnTo>
                <a:lnTo>
                  <a:pt x="0" y="321846"/>
                </a:lnTo>
                <a:lnTo>
                  <a:pt x="0" y="321845"/>
                </a:lnTo>
                <a:lnTo>
                  <a:pt x="0" y="321631"/>
                </a:lnTo>
                <a:lnTo>
                  <a:pt x="0" y="321066"/>
                </a:lnTo>
                <a:lnTo>
                  <a:pt x="0" y="321016"/>
                </a:lnTo>
                <a:lnTo>
                  <a:pt x="0" y="319399"/>
                </a:lnTo>
                <a:lnTo>
                  <a:pt x="0" y="317815"/>
                </a:lnTo>
                <a:lnTo>
                  <a:pt x="0" y="314982"/>
                </a:lnTo>
                <a:lnTo>
                  <a:pt x="0" y="314864"/>
                </a:lnTo>
                <a:lnTo>
                  <a:pt x="0" y="314814"/>
                </a:lnTo>
                <a:lnTo>
                  <a:pt x="0" y="314638"/>
                </a:lnTo>
                <a:lnTo>
                  <a:pt x="0" y="314588"/>
                </a:lnTo>
                <a:lnTo>
                  <a:pt x="0" y="314202"/>
                </a:lnTo>
                <a:lnTo>
                  <a:pt x="0" y="314152"/>
                </a:lnTo>
                <a:lnTo>
                  <a:pt x="0" y="312142"/>
                </a:lnTo>
                <a:lnTo>
                  <a:pt x="0" y="311362"/>
                </a:lnTo>
                <a:lnTo>
                  <a:pt x="0" y="311312"/>
                </a:lnTo>
                <a:lnTo>
                  <a:pt x="0" y="311155"/>
                </a:lnTo>
                <a:lnTo>
                  <a:pt x="0" y="310951"/>
                </a:lnTo>
                <a:lnTo>
                  <a:pt x="0" y="310122"/>
                </a:lnTo>
                <a:lnTo>
                  <a:pt x="0" y="310111"/>
                </a:lnTo>
                <a:lnTo>
                  <a:pt x="0" y="307774"/>
                </a:lnTo>
                <a:lnTo>
                  <a:pt x="0" y="307724"/>
                </a:lnTo>
                <a:lnTo>
                  <a:pt x="0" y="306945"/>
                </a:lnTo>
                <a:lnTo>
                  <a:pt x="0" y="306895"/>
                </a:lnTo>
                <a:lnTo>
                  <a:pt x="0" y="306410"/>
                </a:lnTo>
                <a:lnTo>
                  <a:pt x="0" y="303898"/>
                </a:lnTo>
                <a:lnTo>
                  <a:pt x="0" y="303694"/>
                </a:lnTo>
                <a:lnTo>
                  <a:pt x="0" y="303236"/>
                </a:lnTo>
                <a:lnTo>
                  <a:pt x="0" y="302914"/>
                </a:lnTo>
                <a:lnTo>
                  <a:pt x="0" y="302864"/>
                </a:lnTo>
                <a:lnTo>
                  <a:pt x="0" y="300396"/>
                </a:lnTo>
                <a:lnTo>
                  <a:pt x="0" y="299546"/>
                </a:lnTo>
                <a:lnTo>
                  <a:pt x="0" y="299320"/>
                </a:lnTo>
                <a:lnTo>
                  <a:pt x="0" y="298491"/>
                </a:lnTo>
                <a:lnTo>
                  <a:pt x="0" y="297034"/>
                </a:lnTo>
                <a:lnTo>
                  <a:pt x="0" y="296808"/>
                </a:lnTo>
                <a:lnTo>
                  <a:pt x="0" y="295979"/>
                </a:lnTo>
                <a:lnTo>
                  <a:pt x="0" y="293532"/>
                </a:lnTo>
                <a:lnTo>
                  <a:pt x="0" y="292289"/>
                </a:lnTo>
                <a:lnTo>
                  <a:pt x="0" y="292174"/>
                </a:lnTo>
                <a:lnTo>
                  <a:pt x="0" y="292063"/>
                </a:lnTo>
                <a:lnTo>
                  <a:pt x="0" y="291948"/>
                </a:lnTo>
                <a:lnTo>
                  <a:pt x="0" y="291627"/>
                </a:lnTo>
                <a:lnTo>
                  <a:pt x="0" y="289115"/>
                </a:lnTo>
                <a:lnTo>
                  <a:pt x="0" y="288787"/>
                </a:lnTo>
                <a:lnTo>
                  <a:pt x="0" y="288630"/>
                </a:lnTo>
                <a:lnTo>
                  <a:pt x="0" y="288580"/>
                </a:lnTo>
                <a:lnTo>
                  <a:pt x="0" y="287586"/>
                </a:lnTo>
                <a:lnTo>
                  <a:pt x="0" y="287536"/>
                </a:lnTo>
                <a:lnTo>
                  <a:pt x="0" y="286275"/>
                </a:lnTo>
                <a:lnTo>
                  <a:pt x="0" y="285199"/>
                </a:lnTo>
                <a:lnTo>
                  <a:pt x="0" y="285084"/>
                </a:lnTo>
                <a:lnTo>
                  <a:pt x="0" y="284370"/>
                </a:lnTo>
                <a:lnTo>
                  <a:pt x="0" y="284255"/>
                </a:lnTo>
                <a:lnTo>
                  <a:pt x="0" y="283989"/>
                </a:lnTo>
                <a:lnTo>
                  <a:pt x="0" y="280339"/>
                </a:lnTo>
                <a:lnTo>
                  <a:pt x="0" y="277827"/>
                </a:lnTo>
                <a:lnTo>
                  <a:pt x="0" y="269649"/>
                </a:lnTo>
                <a:lnTo>
                  <a:pt x="0" y="269599"/>
                </a:lnTo>
                <a:lnTo>
                  <a:pt x="0" y="269423"/>
                </a:lnTo>
                <a:lnTo>
                  <a:pt x="0" y="269373"/>
                </a:lnTo>
                <a:lnTo>
                  <a:pt x="0" y="262559"/>
                </a:lnTo>
                <a:lnTo>
                  <a:pt x="0" y="262509"/>
                </a:lnTo>
                <a:lnTo>
                  <a:pt x="0" y="261730"/>
                </a:lnTo>
                <a:lnTo>
                  <a:pt x="0" y="261680"/>
                </a:lnTo>
                <a:lnTo>
                  <a:pt x="0" y="258683"/>
                </a:lnTo>
                <a:lnTo>
                  <a:pt x="0" y="255302"/>
                </a:lnTo>
                <a:lnTo>
                  <a:pt x="0" y="255252"/>
                </a:lnTo>
                <a:lnTo>
                  <a:pt x="0" y="251819"/>
                </a:lnTo>
                <a:lnTo>
                  <a:pt x="0" y="251593"/>
                </a:lnTo>
                <a:lnTo>
                  <a:pt x="0" y="250764"/>
                </a:lnTo>
                <a:lnTo>
                  <a:pt x="0" y="244562"/>
                </a:lnTo>
                <a:lnTo>
                  <a:pt x="0" y="244336"/>
                </a:lnTo>
                <a:lnTo>
                  <a:pt x="0" y="243900"/>
                </a:lnTo>
                <a:lnTo>
                  <a:pt x="0" y="243782"/>
                </a:lnTo>
                <a:lnTo>
                  <a:pt x="0" y="243732"/>
                </a:lnTo>
                <a:lnTo>
                  <a:pt x="0" y="241060"/>
                </a:lnTo>
                <a:lnTo>
                  <a:pt x="0" y="237472"/>
                </a:lnTo>
                <a:lnTo>
                  <a:pt x="0" y="236643"/>
                </a:lnTo>
                <a:lnTo>
                  <a:pt x="0" y="232816"/>
                </a:lnTo>
                <a:lnTo>
                  <a:pt x="0" y="225952"/>
                </a:lnTo>
                <a:lnTo>
                  <a:pt x="0" y="221207"/>
                </a:lnTo>
                <a:lnTo>
                  <a:pt x="0" y="218695"/>
                </a:lnTo>
                <a:lnTo>
                  <a:pt x="0" y="213990"/>
                </a:lnTo>
                <a:lnTo>
                  <a:pt x="0" y="213940"/>
                </a:lnTo>
                <a:lnTo>
                  <a:pt x="0" y="211268"/>
                </a:lnTo>
                <a:lnTo>
                  <a:pt x="0" y="210291"/>
                </a:lnTo>
                <a:lnTo>
                  <a:pt x="0" y="210241"/>
                </a:lnTo>
                <a:lnTo>
                  <a:pt x="0" y="203427"/>
                </a:lnTo>
                <a:lnTo>
                  <a:pt x="0" y="203377"/>
                </a:lnTo>
                <a:lnTo>
                  <a:pt x="0" y="203024"/>
                </a:lnTo>
                <a:lnTo>
                  <a:pt x="0" y="196170"/>
                </a:lnTo>
                <a:lnTo>
                  <a:pt x="0" y="196160"/>
                </a:lnTo>
                <a:lnTo>
                  <a:pt x="0" y="196120"/>
                </a:lnTo>
                <a:lnTo>
                  <a:pt x="0" y="193320"/>
                </a:lnTo>
                <a:lnTo>
                  <a:pt x="0" y="192461"/>
                </a:lnTo>
                <a:lnTo>
                  <a:pt x="0" y="191415"/>
                </a:lnTo>
                <a:lnTo>
                  <a:pt x="0" y="188903"/>
                </a:lnTo>
                <a:lnTo>
                  <a:pt x="0" y="185401"/>
                </a:lnTo>
                <a:lnTo>
                  <a:pt x="0" y="185204"/>
                </a:lnTo>
                <a:lnTo>
                  <a:pt x="0" y="180499"/>
                </a:lnTo>
                <a:lnTo>
                  <a:pt x="0" y="180449"/>
                </a:lnTo>
                <a:lnTo>
                  <a:pt x="0" y="178340"/>
                </a:lnTo>
                <a:lnTo>
                  <a:pt x="0" y="173635"/>
                </a:lnTo>
                <a:lnTo>
                  <a:pt x="0" y="173585"/>
                </a:lnTo>
                <a:lnTo>
                  <a:pt x="0" y="170795"/>
                </a:lnTo>
                <a:lnTo>
                  <a:pt x="0" y="170745"/>
                </a:lnTo>
                <a:lnTo>
                  <a:pt x="0" y="166378"/>
                </a:lnTo>
                <a:lnTo>
                  <a:pt x="0" y="166328"/>
                </a:lnTo>
                <a:lnTo>
                  <a:pt x="0" y="165548"/>
                </a:lnTo>
                <a:lnTo>
                  <a:pt x="0" y="162876"/>
                </a:lnTo>
                <a:lnTo>
                  <a:pt x="0" y="162826"/>
                </a:lnTo>
                <a:lnTo>
                  <a:pt x="0" y="162669"/>
                </a:lnTo>
                <a:lnTo>
                  <a:pt x="0" y="161625"/>
                </a:lnTo>
                <a:lnTo>
                  <a:pt x="0" y="159829"/>
                </a:lnTo>
                <a:lnTo>
                  <a:pt x="0" y="155412"/>
                </a:lnTo>
                <a:lnTo>
                  <a:pt x="0" y="154632"/>
                </a:lnTo>
                <a:lnTo>
                  <a:pt x="0" y="154582"/>
                </a:lnTo>
                <a:lnTo>
                  <a:pt x="0" y="152965"/>
                </a:lnTo>
                <a:lnTo>
                  <a:pt x="0" y="152136"/>
                </a:lnTo>
                <a:lnTo>
                  <a:pt x="0" y="151910"/>
                </a:lnTo>
                <a:lnTo>
                  <a:pt x="0" y="148548"/>
                </a:lnTo>
                <a:lnTo>
                  <a:pt x="0" y="147768"/>
                </a:lnTo>
                <a:lnTo>
                  <a:pt x="0" y="147718"/>
                </a:lnTo>
                <a:lnTo>
                  <a:pt x="0" y="145708"/>
                </a:lnTo>
                <a:lnTo>
                  <a:pt x="0" y="145046"/>
                </a:lnTo>
                <a:lnTo>
                  <a:pt x="0" y="144928"/>
                </a:lnTo>
                <a:lnTo>
                  <a:pt x="0" y="144878"/>
                </a:lnTo>
                <a:lnTo>
                  <a:pt x="0" y="140511"/>
                </a:lnTo>
                <a:lnTo>
                  <a:pt x="0" y="140461"/>
                </a:lnTo>
                <a:lnTo>
                  <a:pt x="0" y="137789"/>
                </a:lnTo>
                <a:lnTo>
                  <a:pt x="0" y="136802"/>
                </a:lnTo>
                <a:lnTo>
                  <a:pt x="0" y="133962"/>
                </a:lnTo>
                <a:lnTo>
                  <a:pt x="0" y="132057"/>
                </a:lnTo>
                <a:lnTo>
                  <a:pt x="0" y="129545"/>
                </a:lnTo>
                <a:lnTo>
                  <a:pt x="0" y="127098"/>
                </a:lnTo>
                <a:lnTo>
                  <a:pt x="0" y="126269"/>
                </a:lnTo>
                <a:lnTo>
                  <a:pt x="0" y="125193"/>
                </a:lnTo>
                <a:lnTo>
                  <a:pt x="0" y="122681"/>
                </a:lnTo>
                <a:lnTo>
                  <a:pt x="0" y="122353"/>
                </a:lnTo>
                <a:lnTo>
                  <a:pt x="0" y="119841"/>
                </a:lnTo>
                <a:lnTo>
                  <a:pt x="0" y="117936"/>
                </a:lnTo>
                <a:lnTo>
                  <a:pt x="0" y="115136"/>
                </a:lnTo>
                <a:lnTo>
                  <a:pt x="0" y="115086"/>
                </a:lnTo>
                <a:lnTo>
                  <a:pt x="0" y="114277"/>
                </a:lnTo>
                <a:lnTo>
                  <a:pt x="0" y="114227"/>
                </a:lnTo>
                <a:lnTo>
                  <a:pt x="0" y="111437"/>
                </a:lnTo>
                <a:lnTo>
                  <a:pt x="0" y="111387"/>
                </a:lnTo>
                <a:lnTo>
                  <a:pt x="0" y="107020"/>
                </a:lnTo>
                <a:lnTo>
                  <a:pt x="0" y="106970"/>
                </a:lnTo>
                <a:lnTo>
                  <a:pt x="0" y="104573"/>
                </a:lnTo>
                <a:lnTo>
                  <a:pt x="0" y="104523"/>
                </a:lnTo>
                <a:lnTo>
                  <a:pt x="0" y="104170"/>
                </a:lnTo>
                <a:lnTo>
                  <a:pt x="0" y="103744"/>
                </a:lnTo>
                <a:lnTo>
                  <a:pt x="0" y="103694"/>
                </a:lnTo>
                <a:lnTo>
                  <a:pt x="0" y="100156"/>
                </a:lnTo>
                <a:lnTo>
                  <a:pt x="0" y="100106"/>
                </a:lnTo>
                <a:lnTo>
                  <a:pt x="0" y="97316"/>
                </a:lnTo>
                <a:lnTo>
                  <a:pt x="0" y="97306"/>
                </a:lnTo>
                <a:lnTo>
                  <a:pt x="0" y="97266"/>
                </a:lnTo>
                <a:lnTo>
                  <a:pt x="0" y="96477"/>
                </a:lnTo>
                <a:lnTo>
                  <a:pt x="0" y="93607"/>
                </a:lnTo>
                <a:lnTo>
                  <a:pt x="0" y="92778"/>
                </a:lnTo>
                <a:lnTo>
                  <a:pt x="0" y="92561"/>
                </a:lnTo>
                <a:lnTo>
                  <a:pt x="0" y="90049"/>
                </a:lnTo>
                <a:lnTo>
                  <a:pt x="0" y="89190"/>
                </a:lnTo>
                <a:lnTo>
                  <a:pt x="0" y="86350"/>
                </a:lnTo>
                <a:lnTo>
                  <a:pt x="0" y="85914"/>
                </a:lnTo>
                <a:lnTo>
                  <a:pt x="0" y="81645"/>
                </a:lnTo>
                <a:lnTo>
                  <a:pt x="0" y="81595"/>
                </a:lnTo>
                <a:lnTo>
                  <a:pt x="0" y="79486"/>
                </a:lnTo>
                <a:lnTo>
                  <a:pt x="0" y="78657"/>
                </a:lnTo>
                <a:lnTo>
                  <a:pt x="0" y="74781"/>
                </a:lnTo>
                <a:lnTo>
                  <a:pt x="0" y="74731"/>
                </a:lnTo>
                <a:lnTo>
                  <a:pt x="0" y="73952"/>
                </a:lnTo>
                <a:lnTo>
                  <a:pt x="0" y="73902"/>
                </a:lnTo>
                <a:lnTo>
                  <a:pt x="0" y="67524"/>
                </a:lnTo>
                <a:lnTo>
                  <a:pt x="0" y="67474"/>
                </a:lnTo>
                <a:lnTo>
                  <a:pt x="0" y="66694"/>
                </a:lnTo>
                <a:lnTo>
                  <a:pt x="0" y="63815"/>
                </a:lnTo>
                <a:lnTo>
                  <a:pt x="0" y="62986"/>
                </a:lnTo>
                <a:lnTo>
                  <a:pt x="0" y="62771"/>
                </a:lnTo>
                <a:lnTo>
                  <a:pt x="0" y="56558"/>
                </a:lnTo>
                <a:lnTo>
                  <a:pt x="0" y="56122"/>
                </a:lnTo>
                <a:lnTo>
                  <a:pt x="0" y="56004"/>
                </a:lnTo>
                <a:lnTo>
                  <a:pt x="0" y="55954"/>
                </a:lnTo>
                <a:lnTo>
                  <a:pt x="0" y="55778"/>
                </a:lnTo>
                <a:lnTo>
                  <a:pt x="0" y="55728"/>
                </a:lnTo>
                <a:lnTo>
                  <a:pt x="0" y="53282"/>
                </a:lnTo>
                <a:lnTo>
                  <a:pt x="0" y="49694"/>
                </a:lnTo>
                <a:lnTo>
                  <a:pt x="0" y="48914"/>
                </a:lnTo>
                <a:lnTo>
                  <a:pt x="0" y="48865"/>
                </a:lnTo>
                <a:lnTo>
                  <a:pt x="0" y="48864"/>
                </a:lnTo>
                <a:lnTo>
                  <a:pt x="0" y="48085"/>
                </a:lnTo>
                <a:lnTo>
                  <a:pt x="0" y="48035"/>
                </a:lnTo>
                <a:lnTo>
                  <a:pt x="0" y="45038"/>
                </a:lnTo>
                <a:lnTo>
                  <a:pt x="0" y="41657"/>
                </a:lnTo>
                <a:lnTo>
                  <a:pt x="0" y="41607"/>
                </a:lnTo>
                <a:lnTo>
                  <a:pt x="0" y="38174"/>
                </a:lnTo>
                <a:lnTo>
                  <a:pt x="0" y="37948"/>
                </a:lnTo>
                <a:lnTo>
                  <a:pt x="0" y="37119"/>
                </a:lnTo>
                <a:lnTo>
                  <a:pt x="0" y="33429"/>
                </a:lnTo>
                <a:lnTo>
                  <a:pt x="0" y="33203"/>
                </a:lnTo>
                <a:lnTo>
                  <a:pt x="0" y="30917"/>
                </a:lnTo>
                <a:lnTo>
                  <a:pt x="0" y="30691"/>
                </a:lnTo>
                <a:lnTo>
                  <a:pt x="0" y="30255"/>
                </a:lnTo>
                <a:lnTo>
                  <a:pt x="0" y="27415"/>
                </a:lnTo>
                <a:lnTo>
                  <a:pt x="0" y="26339"/>
                </a:lnTo>
                <a:lnTo>
                  <a:pt x="0" y="25510"/>
                </a:lnTo>
                <a:lnTo>
                  <a:pt x="0" y="23827"/>
                </a:lnTo>
                <a:lnTo>
                  <a:pt x="0" y="22998"/>
                </a:lnTo>
                <a:lnTo>
                  <a:pt x="0" y="22513"/>
                </a:lnTo>
                <a:lnTo>
                  <a:pt x="0" y="22463"/>
                </a:lnTo>
                <a:lnTo>
                  <a:pt x="0" y="19082"/>
                </a:lnTo>
                <a:lnTo>
                  <a:pt x="0" y="15649"/>
                </a:lnTo>
                <a:lnTo>
                  <a:pt x="0" y="15599"/>
                </a:lnTo>
                <a:lnTo>
                  <a:pt x="0" y="15423"/>
                </a:lnTo>
                <a:lnTo>
                  <a:pt x="0" y="15373"/>
                </a:lnTo>
                <a:lnTo>
                  <a:pt x="0" y="14594"/>
                </a:lnTo>
                <a:lnTo>
                  <a:pt x="0" y="14544"/>
                </a:lnTo>
                <a:lnTo>
                  <a:pt x="0" y="8392"/>
                </a:lnTo>
                <a:lnTo>
                  <a:pt x="0" y="8342"/>
                </a:lnTo>
                <a:lnTo>
                  <a:pt x="0" y="8166"/>
                </a:lnTo>
                <a:lnTo>
                  <a:pt x="0" y="8116"/>
                </a:lnTo>
                <a:lnTo>
                  <a:pt x="0" y="7730"/>
                </a:lnTo>
                <a:lnTo>
                  <a:pt x="0" y="7680"/>
                </a:lnTo>
                <a:lnTo>
                  <a:pt x="0" y="7562"/>
                </a:lnTo>
                <a:lnTo>
                  <a:pt x="0" y="4890"/>
                </a:lnTo>
                <a:lnTo>
                  <a:pt x="0" y="4840"/>
                </a:lnTo>
                <a:lnTo>
                  <a:pt x="0" y="4683"/>
                </a:lnTo>
                <a:lnTo>
                  <a:pt x="0" y="3639"/>
                </a:lnTo>
                <a:lnTo>
                  <a:pt x="0" y="1302"/>
                </a:lnTo>
                <a:lnTo>
                  <a:pt x="0" y="1252"/>
                </a:lnTo>
                <a:lnTo>
                  <a:pt x="0" y="473"/>
                </a:lnTo>
                <a:lnTo>
                  <a:pt x="0" y="423"/>
                </a:lnTo>
                <a:close/>
              </a:path>
            </a:pathLst>
          </a:custGeom>
          <a:solidFill>
            <a:schemeClr val="accent2">
              <a:alpha val="40000"/>
            </a:schemeClr>
          </a:solidFill>
          <a:ln w="12692" cap="flat">
            <a:noFill/>
            <a:prstDash val="solid"/>
            <a:miter/>
          </a:ln>
        </p:spPr>
        <p:txBody>
          <a:bodyPr wrap="square" rtlCol="0" anchor="ctr">
            <a:noAutofit/>
          </a:bodyPr>
          <a:lstStyle/>
          <a:p>
            <a:pPr marL="285750" indent="-285750">
              <a:buFont typeface="Arial" panose="020B0604020202020204" pitchFamily="34" charset="0"/>
              <a:buChar char="•"/>
            </a:pPr>
            <a:endParaRPr lang="en-US" dirty="0">
              <a:latin typeface="Roboto Condensed" panose="02000000000000000000" pitchFamily="2" charset="0"/>
            </a:endParaRPr>
          </a:p>
        </p:txBody>
      </p:sp>
      <p:sp>
        <p:nvSpPr>
          <p:cNvPr id="380" name="Freeform 379">
            <a:extLst>
              <a:ext uri="{FF2B5EF4-FFF2-40B4-BE49-F238E27FC236}">
                <a16:creationId xmlns:a16="http://schemas.microsoft.com/office/drawing/2014/main" id="{DD36FB27-53BD-9323-1154-438AD96CE6DD}"/>
              </a:ext>
            </a:extLst>
          </p:cNvPr>
          <p:cNvSpPr/>
          <p:nvPr/>
        </p:nvSpPr>
        <p:spPr>
          <a:xfrm>
            <a:off x="4304979" y="1369487"/>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chemeClr val="accent2"/>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25" name="TextBox 324">
            <a:extLst>
              <a:ext uri="{FF2B5EF4-FFF2-40B4-BE49-F238E27FC236}">
                <a16:creationId xmlns:a16="http://schemas.microsoft.com/office/drawing/2014/main" id="{9C85FB3C-825C-BAD6-C5AD-17F490D5D727}"/>
              </a:ext>
            </a:extLst>
          </p:cNvPr>
          <p:cNvSpPr txBox="1"/>
          <p:nvPr/>
        </p:nvSpPr>
        <p:spPr>
          <a:xfrm>
            <a:off x="4073404" y="1374197"/>
            <a:ext cx="769441" cy="354071"/>
          </a:xfrm>
          <a:prstGeom prst="rect">
            <a:avLst/>
          </a:prstGeom>
          <a:noFill/>
        </p:spPr>
        <p:txBody>
          <a:bodyPr wrap="none" lIns="0" rIns="0" rtlCol="0">
            <a:spAutoFit/>
          </a:bodyPr>
          <a:lstStyle/>
          <a:p>
            <a:r>
              <a:rPr lang="en-US" sz="1701" spc="0" baseline="0" dirty="0">
                <a:solidFill>
                  <a:srgbClr val="323232"/>
                </a:solidFill>
                <a:latin typeface="Londrina Solid" pitchFamily="2" charset="77"/>
                <a:sym typeface="LondrinaSolid-Regular"/>
                <a:rtl val="0"/>
              </a:rPr>
              <a:t>Pupil talk</a:t>
            </a:r>
          </a:p>
        </p:txBody>
      </p:sp>
      <p:sp>
        <p:nvSpPr>
          <p:cNvPr id="326" name="TextBox 325">
            <a:extLst>
              <a:ext uri="{FF2B5EF4-FFF2-40B4-BE49-F238E27FC236}">
                <a16:creationId xmlns:a16="http://schemas.microsoft.com/office/drawing/2014/main" id="{3BE63319-B2B2-7ADF-C5AE-2878B3B2C1F2}"/>
              </a:ext>
            </a:extLst>
          </p:cNvPr>
          <p:cNvSpPr txBox="1"/>
          <p:nvPr/>
        </p:nvSpPr>
        <p:spPr>
          <a:xfrm>
            <a:off x="4073404" y="1767489"/>
            <a:ext cx="2775516" cy="807913"/>
          </a:xfrm>
          <a:prstGeom prst="rect">
            <a:avLst/>
          </a:prstGeom>
          <a:noFill/>
        </p:spPr>
        <p:txBody>
          <a:bodyPr wrap="square" lIns="0" tIns="0" rIns="0" bIns="0" rtlCol="0">
            <a:spAutoFit/>
          </a:bodyPr>
          <a:lstStyle/>
          <a:p>
            <a:pPr marL="144000" indent="-144000">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are some different ways we can be creative?</a:t>
            </a:r>
          </a:p>
          <a:p>
            <a:pPr marL="144000" indent="-144000">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How are you creative? </a:t>
            </a:r>
          </a:p>
          <a:p>
            <a:pPr marL="144000" indent="-144000">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Are there any unique skills you use when you are being creative? </a:t>
            </a:r>
          </a:p>
          <a:p>
            <a:pPr marL="144000" indent="-144000">
              <a:spcAft>
                <a:spcPts val="15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Is creativity something you enjoy? How so? </a:t>
            </a:r>
            <a:endParaRPr lang="en-GB" altLang="en-US" sz="1050" dirty="0">
              <a:latin typeface="Roboto Condensed" panose="02000000000000000000" pitchFamily="2" charset="0"/>
              <a:ea typeface="Roboto Condensed" panose="02000000000000000000" pitchFamily="2" charset="0"/>
              <a:cs typeface="Roboto Condensed" panose="02000000000000000000" pitchFamily="2" charset="0"/>
            </a:endParaRPr>
          </a:p>
        </p:txBody>
      </p:sp>
      <p:sp>
        <p:nvSpPr>
          <p:cNvPr id="490" name="Freeform 489">
            <a:extLst>
              <a:ext uri="{FF2B5EF4-FFF2-40B4-BE49-F238E27FC236}">
                <a16:creationId xmlns:a16="http://schemas.microsoft.com/office/drawing/2014/main" id="{2C7A51BD-1E22-D309-56EA-12649CE16BE1}"/>
              </a:ext>
            </a:extLst>
          </p:cNvPr>
          <p:cNvSpPr/>
          <p:nvPr/>
        </p:nvSpPr>
        <p:spPr>
          <a:xfrm>
            <a:off x="3946386" y="3245416"/>
            <a:ext cx="3017343" cy="2713639"/>
          </a:xfrm>
          <a:custGeom>
            <a:avLst/>
            <a:gdLst>
              <a:gd name="connsiteX0" fmla="*/ 0 w 3017343"/>
              <a:gd name="connsiteY0" fmla="*/ 0 h 2713639"/>
              <a:gd name="connsiteX1" fmla="*/ 358593 w 3017343"/>
              <a:gd name="connsiteY1" fmla="*/ 0 h 2713639"/>
              <a:gd name="connsiteX2" fmla="*/ 651410 w 3017343"/>
              <a:gd name="connsiteY2" fmla="*/ 0 h 2713639"/>
              <a:gd name="connsiteX3" fmla="*/ 1010003 w 3017343"/>
              <a:gd name="connsiteY3" fmla="*/ 0 h 2713639"/>
              <a:gd name="connsiteX4" fmla="*/ 1021349 w 3017343"/>
              <a:gd name="connsiteY4" fmla="*/ 0 h 2713639"/>
              <a:gd name="connsiteX5" fmla="*/ 1289898 w 3017343"/>
              <a:gd name="connsiteY5" fmla="*/ 0 h 2713639"/>
              <a:gd name="connsiteX6" fmla="*/ 1379942 w 3017343"/>
              <a:gd name="connsiteY6" fmla="*/ 0 h 2713639"/>
              <a:gd name="connsiteX7" fmla="*/ 1388451 w 3017343"/>
              <a:gd name="connsiteY7" fmla="*/ 0 h 2713639"/>
              <a:gd name="connsiteX8" fmla="*/ 1648491 w 3017343"/>
              <a:gd name="connsiteY8" fmla="*/ 0 h 2713639"/>
              <a:gd name="connsiteX9" fmla="*/ 1747044 w 3017343"/>
              <a:gd name="connsiteY9" fmla="*/ 0 h 2713639"/>
              <a:gd name="connsiteX10" fmla="*/ 2567473 w 3017343"/>
              <a:gd name="connsiteY10" fmla="*/ 0 h 2713639"/>
              <a:gd name="connsiteX11" fmla="*/ 2658750 w 3017343"/>
              <a:gd name="connsiteY11" fmla="*/ 0 h 2713639"/>
              <a:gd name="connsiteX12" fmla="*/ 2926066 w 3017343"/>
              <a:gd name="connsiteY12" fmla="*/ 0 h 2713639"/>
              <a:gd name="connsiteX13" fmla="*/ 3017343 w 3017343"/>
              <a:gd name="connsiteY13" fmla="*/ 0 h 2713639"/>
              <a:gd name="connsiteX14" fmla="*/ 3017343 w 3017343"/>
              <a:gd name="connsiteY14" fmla="*/ 48494 h 2713639"/>
              <a:gd name="connsiteX15" fmla="*/ 3017343 w 3017343"/>
              <a:gd name="connsiteY15" fmla="*/ 95842 h 2713639"/>
              <a:gd name="connsiteX16" fmla="*/ 3017343 w 3017343"/>
              <a:gd name="connsiteY16" fmla="*/ 146838 h 2713639"/>
              <a:gd name="connsiteX17" fmla="*/ 3017343 w 3017343"/>
              <a:gd name="connsiteY17" fmla="*/ 170725 h 2713639"/>
              <a:gd name="connsiteX18" fmla="*/ 3017343 w 3017343"/>
              <a:gd name="connsiteY18" fmla="*/ 178117 h 2713639"/>
              <a:gd name="connsiteX19" fmla="*/ 3017343 w 3017343"/>
              <a:gd name="connsiteY19" fmla="*/ 184727 h 2713639"/>
              <a:gd name="connsiteX20" fmla="*/ 3017343 w 3017343"/>
              <a:gd name="connsiteY20" fmla="*/ 184981 h 2713639"/>
              <a:gd name="connsiteX21" fmla="*/ 3017343 w 3017343"/>
              <a:gd name="connsiteY21" fmla="*/ 195947 h 2713639"/>
              <a:gd name="connsiteX22" fmla="*/ 3017343 w 3017343"/>
              <a:gd name="connsiteY22" fmla="*/ 216311 h 2713639"/>
              <a:gd name="connsiteX23" fmla="*/ 3017343 w 3017343"/>
              <a:gd name="connsiteY23" fmla="*/ 222689 h 2713639"/>
              <a:gd name="connsiteX24" fmla="*/ 3017343 w 3017343"/>
              <a:gd name="connsiteY24" fmla="*/ 223175 h 2713639"/>
              <a:gd name="connsiteX25" fmla="*/ 3017343 w 3017343"/>
              <a:gd name="connsiteY25" fmla="*/ 234141 h 2713639"/>
              <a:gd name="connsiteX26" fmla="*/ 3017343 w 3017343"/>
              <a:gd name="connsiteY26" fmla="*/ 243451 h 2713639"/>
              <a:gd name="connsiteX27" fmla="*/ 3017343 w 3017343"/>
              <a:gd name="connsiteY27" fmla="*/ 284664 h 2713639"/>
              <a:gd name="connsiteX28" fmla="*/ 3017343 w 3017343"/>
              <a:gd name="connsiteY28" fmla="*/ 290799 h 2713639"/>
              <a:gd name="connsiteX29" fmla="*/ 3017343 w 3017343"/>
              <a:gd name="connsiteY29" fmla="*/ 295630 h 2713639"/>
              <a:gd name="connsiteX30" fmla="*/ 3017343 w 3017343"/>
              <a:gd name="connsiteY30" fmla="*/ 302494 h 2713639"/>
              <a:gd name="connsiteX31" fmla="*/ 3017343 w 3017343"/>
              <a:gd name="connsiteY31" fmla="*/ 305450 h 2713639"/>
              <a:gd name="connsiteX32" fmla="*/ 3017343 w 3017343"/>
              <a:gd name="connsiteY32" fmla="*/ 316416 h 2713639"/>
              <a:gd name="connsiteX33" fmla="*/ 3017343 w 3017343"/>
              <a:gd name="connsiteY33" fmla="*/ 323280 h 2713639"/>
              <a:gd name="connsiteX34" fmla="*/ 3017343 w 3017343"/>
              <a:gd name="connsiteY34" fmla="*/ 390482 h 2713639"/>
              <a:gd name="connsiteX35" fmla="*/ 3017343 w 3017343"/>
              <a:gd name="connsiteY35" fmla="*/ 397346 h 2713639"/>
              <a:gd name="connsiteX36" fmla="*/ 3017343 w 3017343"/>
              <a:gd name="connsiteY36" fmla="*/ 408312 h 2713639"/>
              <a:gd name="connsiteX37" fmla="*/ 3017343 w 3017343"/>
              <a:gd name="connsiteY37" fmla="*/ 422963 h 2713639"/>
              <a:gd name="connsiteX38" fmla="*/ 3017343 w 3017343"/>
              <a:gd name="connsiteY38" fmla="*/ 432117 h 2713639"/>
              <a:gd name="connsiteX39" fmla="*/ 3017343 w 3017343"/>
              <a:gd name="connsiteY39" fmla="*/ 470311 h 2713639"/>
              <a:gd name="connsiteX40" fmla="*/ 3017343 w 3017343"/>
              <a:gd name="connsiteY40" fmla="*/ 479621 h 2713639"/>
              <a:gd name="connsiteX41" fmla="*/ 3017343 w 3017343"/>
              <a:gd name="connsiteY41" fmla="*/ 490587 h 2713639"/>
              <a:gd name="connsiteX42" fmla="*/ 3017343 w 3017343"/>
              <a:gd name="connsiteY42" fmla="*/ 497451 h 2713639"/>
              <a:gd name="connsiteX43" fmla="*/ 3017343 w 3017343"/>
              <a:gd name="connsiteY43" fmla="*/ 531800 h 2713639"/>
              <a:gd name="connsiteX44" fmla="*/ 3017343 w 3017343"/>
              <a:gd name="connsiteY44" fmla="*/ 538664 h 2713639"/>
              <a:gd name="connsiteX45" fmla="*/ 3017343 w 3017343"/>
              <a:gd name="connsiteY45" fmla="*/ 545194 h 2713639"/>
              <a:gd name="connsiteX46" fmla="*/ 3017343 w 3017343"/>
              <a:gd name="connsiteY46" fmla="*/ 549630 h 2713639"/>
              <a:gd name="connsiteX47" fmla="*/ 3017343 w 3017343"/>
              <a:gd name="connsiteY47" fmla="*/ 552586 h 2713639"/>
              <a:gd name="connsiteX48" fmla="*/ 3017343 w 3017343"/>
              <a:gd name="connsiteY48" fmla="*/ 559196 h 2713639"/>
              <a:gd name="connsiteX49" fmla="*/ 3017343 w 3017343"/>
              <a:gd name="connsiteY49" fmla="*/ 559450 h 2713639"/>
              <a:gd name="connsiteX50" fmla="*/ 3017343 w 3017343"/>
              <a:gd name="connsiteY50" fmla="*/ 570416 h 2713639"/>
              <a:gd name="connsiteX51" fmla="*/ 3017343 w 3017343"/>
              <a:gd name="connsiteY51" fmla="*/ 597134 h 2713639"/>
              <a:gd name="connsiteX52" fmla="*/ 3017343 w 3017343"/>
              <a:gd name="connsiteY52" fmla="*/ 597158 h 2713639"/>
              <a:gd name="connsiteX53" fmla="*/ 3017343 w 3017343"/>
              <a:gd name="connsiteY53" fmla="*/ 617920 h 2713639"/>
              <a:gd name="connsiteX54" fmla="*/ 3017343 w 3017343"/>
              <a:gd name="connsiteY54" fmla="*/ 644482 h 2713639"/>
              <a:gd name="connsiteX55" fmla="*/ 3017343 w 3017343"/>
              <a:gd name="connsiteY55" fmla="*/ 659133 h 2713639"/>
              <a:gd name="connsiteX56" fmla="*/ 3017343 w 3017343"/>
              <a:gd name="connsiteY56" fmla="*/ 665268 h 2713639"/>
              <a:gd name="connsiteX57" fmla="*/ 3017343 w 3017343"/>
              <a:gd name="connsiteY57" fmla="*/ 670099 h 2713639"/>
              <a:gd name="connsiteX58" fmla="*/ 3017343 w 3017343"/>
              <a:gd name="connsiteY58" fmla="*/ 676963 h 2713639"/>
              <a:gd name="connsiteX59" fmla="*/ 3017343 w 3017343"/>
              <a:gd name="connsiteY59" fmla="*/ 726757 h 2713639"/>
              <a:gd name="connsiteX60" fmla="*/ 3017343 w 3017343"/>
              <a:gd name="connsiteY60" fmla="*/ 733621 h 2713639"/>
              <a:gd name="connsiteX61" fmla="*/ 3017343 w 3017343"/>
              <a:gd name="connsiteY61" fmla="*/ 744587 h 2713639"/>
              <a:gd name="connsiteX62" fmla="*/ 3017343 w 3017343"/>
              <a:gd name="connsiteY62" fmla="*/ 764951 h 2713639"/>
              <a:gd name="connsiteX63" fmla="*/ 3017343 w 3017343"/>
              <a:gd name="connsiteY63" fmla="*/ 771815 h 2713639"/>
              <a:gd name="connsiteX64" fmla="*/ 3017343 w 3017343"/>
              <a:gd name="connsiteY64" fmla="*/ 782781 h 2713639"/>
              <a:gd name="connsiteX65" fmla="*/ 3017343 w 3017343"/>
              <a:gd name="connsiteY65" fmla="*/ 785800 h 2713639"/>
              <a:gd name="connsiteX66" fmla="*/ 3017343 w 3017343"/>
              <a:gd name="connsiteY66" fmla="*/ 806586 h 2713639"/>
              <a:gd name="connsiteX67" fmla="*/ 3017343 w 3017343"/>
              <a:gd name="connsiteY67" fmla="*/ 833304 h 2713639"/>
              <a:gd name="connsiteX68" fmla="*/ 3017343 w 3017343"/>
              <a:gd name="connsiteY68" fmla="*/ 844270 h 2713639"/>
              <a:gd name="connsiteX69" fmla="*/ 3017343 w 3017343"/>
              <a:gd name="connsiteY69" fmla="*/ 851134 h 2713639"/>
              <a:gd name="connsiteX70" fmla="*/ 3017343 w 3017343"/>
              <a:gd name="connsiteY70" fmla="*/ 854090 h 2713639"/>
              <a:gd name="connsiteX71" fmla="*/ 3017343 w 3017343"/>
              <a:gd name="connsiteY71" fmla="*/ 865056 h 2713639"/>
              <a:gd name="connsiteX72" fmla="*/ 3017343 w 3017343"/>
              <a:gd name="connsiteY72" fmla="*/ 871920 h 2713639"/>
              <a:gd name="connsiteX73" fmla="*/ 3017343 w 3017343"/>
              <a:gd name="connsiteY73" fmla="*/ 906269 h 2713639"/>
              <a:gd name="connsiteX74" fmla="*/ 3017343 w 3017343"/>
              <a:gd name="connsiteY74" fmla="*/ 913133 h 2713639"/>
              <a:gd name="connsiteX75" fmla="*/ 3017343 w 3017343"/>
              <a:gd name="connsiteY75" fmla="*/ 924099 h 2713639"/>
              <a:gd name="connsiteX76" fmla="*/ 3017343 w 3017343"/>
              <a:gd name="connsiteY76" fmla="*/ 971603 h 2713639"/>
              <a:gd name="connsiteX77" fmla="*/ 3017343 w 3017343"/>
              <a:gd name="connsiteY77" fmla="*/ 980757 h 2713639"/>
              <a:gd name="connsiteX78" fmla="*/ 3017343 w 3017343"/>
              <a:gd name="connsiteY78" fmla="*/ 1018951 h 2713639"/>
              <a:gd name="connsiteX79" fmla="*/ 3017343 w 3017343"/>
              <a:gd name="connsiteY79" fmla="*/ 1080440 h 2713639"/>
              <a:gd name="connsiteX80" fmla="*/ 3017343 w 3017343"/>
              <a:gd name="connsiteY80" fmla="*/ 1087304 h 2713639"/>
              <a:gd name="connsiteX81" fmla="*/ 3017343 w 3017343"/>
              <a:gd name="connsiteY81" fmla="*/ 1098270 h 2713639"/>
              <a:gd name="connsiteX82" fmla="*/ 3017343 w 3017343"/>
              <a:gd name="connsiteY82" fmla="*/ 1101226 h 2713639"/>
              <a:gd name="connsiteX83" fmla="*/ 3017343 w 3017343"/>
              <a:gd name="connsiteY83" fmla="*/ 1103413 h 2713639"/>
              <a:gd name="connsiteX84" fmla="*/ 3017343 w 3017343"/>
              <a:gd name="connsiteY84" fmla="*/ 1108090 h 2713639"/>
              <a:gd name="connsiteX85" fmla="*/ 3017343 w 3017343"/>
              <a:gd name="connsiteY85" fmla="*/ 1117415 h 2713639"/>
              <a:gd name="connsiteX86" fmla="*/ 3017343 w 3017343"/>
              <a:gd name="connsiteY86" fmla="*/ 1119056 h 2713639"/>
              <a:gd name="connsiteX87" fmla="*/ 3017343 w 3017343"/>
              <a:gd name="connsiteY87" fmla="*/ 1155377 h 2713639"/>
              <a:gd name="connsiteX88" fmla="*/ 3017343 w 3017343"/>
              <a:gd name="connsiteY88" fmla="*/ 1160269 h 2713639"/>
              <a:gd name="connsiteX89" fmla="*/ 3017343 w 3017343"/>
              <a:gd name="connsiteY89" fmla="*/ 1176139 h 2713639"/>
              <a:gd name="connsiteX90" fmla="*/ 3017343 w 3017343"/>
              <a:gd name="connsiteY90" fmla="*/ 1207773 h 2713639"/>
              <a:gd name="connsiteX91" fmla="*/ 3017343 w 3017343"/>
              <a:gd name="connsiteY91" fmla="*/ 1218739 h 2713639"/>
              <a:gd name="connsiteX92" fmla="*/ 3017343 w 3017343"/>
              <a:gd name="connsiteY92" fmla="*/ 1223487 h 2713639"/>
              <a:gd name="connsiteX93" fmla="*/ 3017343 w 3017343"/>
              <a:gd name="connsiteY93" fmla="*/ 1225603 h 2713639"/>
              <a:gd name="connsiteX94" fmla="*/ 3017343 w 3017343"/>
              <a:gd name="connsiteY94" fmla="*/ 1323170 h 2713639"/>
              <a:gd name="connsiteX95" fmla="*/ 3017343 w 3017343"/>
              <a:gd name="connsiteY95" fmla="*/ 1330034 h 2713639"/>
              <a:gd name="connsiteX96" fmla="*/ 3017343 w 3017343"/>
              <a:gd name="connsiteY96" fmla="*/ 1334440 h 2713639"/>
              <a:gd name="connsiteX97" fmla="*/ 3017343 w 3017343"/>
              <a:gd name="connsiteY97" fmla="*/ 1341000 h 2713639"/>
              <a:gd name="connsiteX98" fmla="*/ 3017343 w 3017343"/>
              <a:gd name="connsiteY98" fmla="*/ 1355226 h 2713639"/>
              <a:gd name="connsiteX99" fmla="*/ 3017343 w 3017343"/>
              <a:gd name="connsiteY99" fmla="*/ 1412309 h 2713639"/>
              <a:gd name="connsiteX100" fmla="*/ 3017343 w 3017343"/>
              <a:gd name="connsiteY100" fmla="*/ 1423275 h 2713639"/>
              <a:gd name="connsiteX101" fmla="*/ 3017343 w 3017343"/>
              <a:gd name="connsiteY101" fmla="*/ 1430139 h 2713639"/>
              <a:gd name="connsiteX102" fmla="*/ 3017343 w 3017343"/>
              <a:gd name="connsiteY102" fmla="*/ 1454909 h 2713639"/>
              <a:gd name="connsiteX103" fmla="*/ 3017343 w 3017343"/>
              <a:gd name="connsiteY103" fmla="*/ 1461773 h 2713639"/>
              <a:gd name="connsiteX104" fmla="*/ 3017343 w 3017343"/>
              <a:gd name="connsiteY104" fmla="*/ 1472739 h 2713639"/>
              <a:gd name="connsiteX105" fmla="*/ 3017343 w 3017343"/>
              <a:gd name="connsiteY105" fmla="*/ 1477882 h 2713639"/>
              <a:gd name="connsiteX106" fmla="*/ 3017343 w 3017343"/>
              <a:gd name="connsiteY106" fmla="*/ 1491884 h 2713639"/>
              <a:gd name="connsiteX107" fmla="*/ 3017343 w 3017343"/>
              <a:gd name="connsiteY107" fmla="*/ 1529822 h 2713639"/>
              <a:gd name="connsiteX108" fmla="*/ 3017343 w 3017343"/>
              <a:gd name="connsiteY108" fmla="*/ 1529846 h 2713639"/>
              <a:gd name="connsiteX109" fmla="*/ 3017343 w 3017343"/>
              <a:gd name="connsiteY109" fmla="*/ 1550608 h 2713639"/>
              <a:gd name="connsiteX110" fmla="*/ 3017343 w 3017343"/>
              <a:gd name="connsiteY110" fmla="*/ 1577170 h 2713639"/>
              <a:gd name="connsiteX111" fmla="*/ 3017343 w 3017343"/>
              <a:gd name="connsiteY111" fmla="*/ 1597956 h 2713639"/>
              <a:gd name="connsiteX112" fmla="*/ 3017343 w 3017343"/>
              <a:gd name="connsiteY112" fmla="*/ 1659445 h 2713639"/>
              <a:gd name="connsiteX113" fmla="*/ 3017343 w 3017343"/>
              <a:gd name="connsiteY113" fmla="*/ 1666309 h 2713639"/>
              <a:gd name="connsiteX114" fmla="*/ 3017343 w 3017343"/>
              <a:gd name="connsiteY114" fmla="*/ 1677275 h 2713639"/>
              <a:gd name="connsiteX115" fmla="*/ 3017343 w 3017343"/>
              <a:gd name="connsiteY115" fmla="*/ 1697639 h 2713639"/>
              <a:gd name="connsiteX116" fmla="*/ 3017343 w 3017343"/>
              <a:gd name="connsiteY116" fmla="*/ 1704503 h 2713639"/>
              <a:gd name="connsiteX117" fmla="*/ 3017343 w 3017343"/>
              <a:gd name="connsiteY117" fmla="*/ 1708909 h 2713639"/>
              <a:gd name="connsiteX118" fmla="*/ 3017343 w 3017343"/>
              <a:gd name="connsiteY118" fmla="*/ 1715469 h 2713639"/>
              <a:gd name="connsiteX119" fmla="*/ 3017343 w 3017343"/>
              <a:gd name="connsiteY119" fmla="*/ 1765992 h 2713639"/>
              <a:gd name="connsiteX120" fmla="*/ 3017343 w 3017343"/>
              <a:gd name="connsiteY120" fmla="*/ 1776958 h 2713639"/>
              <a:gd name="connsiteX121" fmla="*/ 3017343 w 3017343"/>
              <a:gd name="connsiteY121" fmla="*/ 1783822 h 2713639"/>
              <a:gd name="connsiteX122" fmla="*/ 3017343 w 3017343"/>
              <a:gd name="connsiteY122" fmla="*/ 1786778 h 2713639"/>
              <a:gd name="connsiteX123" fmla="*/ 3017343 w 3017343"/>
              <a:gd name="connsiteY123" fmla="*/ 1797744 h 2713639"/>
              <a:gd name="connsiteX124" fmla="*/ 3017343 w 3017343"/>
              <a:gd name="connsiteY124" fmla="*/ 1804608 h 2713639"/>
              <a:gd name="connsiteX125" fmla="*/ 3017343 w 3017343"/>
              <a:gd name="connsiteY125" fmla="*/ 1904291 h 2713639"/>
              <a:gd name="connsiteX126" fmla="*/ 3017343 w 3017343"/>
              <a:gd name="connsiteY126" fmla="*/ 1913445 h 2713639"/>
              <a:gd name="connsiteX127" fmla="*/ 3017343 w 3017343"/>
              <a:gd name="connsiteY127" fmla="*/ 1951639 h 2713639"/>
              <a:gd name="connsiteX128" fmla="*/ 3017343 w 3017343"/>
              <a:gd name="connsiteY128" fmla="*/ 2013128 h 2713639"/>
              <a:gd name="connsiteX129" fmla="*/ 3017343 w 3017343"/>
              <a:gd name="connsiteY129" fmla="*/ 2019992 h 2713639"/>
              <a:gd name="connsiteX130" fmla="*/ 3017343 w 3017343"/>
              <a:gd name="connsiteY130" fmla="*/ 2030958 h 2713639"/>
              <a:gd name="connsiteX131" fmla="*/ 3017343 w 3017343"/>
              <a:gd name="connsiteY131" fmla="*/ 2033914 h 2713639"/>
              <a:gd name="connsiteX132" fmla="*/ 3017343 w 3017343"/>
              <a:gd name="connsiteY132" fmla="*/ 2040778 h 2713639"/>
              <a:gd name="connsiteX133" fmla="*/ 3017343 w 3017343"/>
              <a:gd name="connsiteY133" fmla="*/ 2051744 h 2713639"/>
              <a:gd name="connsiteX134" fmla="*/ 3017343 w 3017343"/>
              <a:gd name="connsiteY134" fmla="*/ 2140461 h 2713639"/>
              <a:gd name="connsiteX135" fmla="*/ 3017343 w 3017343"/>
              <a:gd name="connsiteY135" fmla="*/ 2151427 h 2713639"/>
              <a:gd name="connsiteX136" fmla="*/ 3017343 w 3017343"/>
              <a:gd name="connsiteY136" fmla="*/ 2158291 h 2713639"/>
              <a:gd name="connsiteX137" fmla="*/ 3017343 w 3017343"/>
              <a:gd name="connsiteY137" fmla="*/ 2267128 h 2713639"/>
              <a:gd name="connsiteX138" fmla="*/ 3017343 w 3017343"/>
              <a:gd name="connsiteY138" fmla="*/ 2287914 h 2713639"/>
              <a:gd name="connsiteX139" fmla="*/ 3017343 w 3017343"/>
              <a:gd name="connsiteY139" fmla="*/ 2387597 h 2713639"/>
              <a:gd name="connsiteX140" fmla="*/ 3017343 w 3017343"/>
              <a:gd name="connsiteY140" fmla="*/ 2394461 h 2713639"/>
              <a:gd name="connsiteX141" fmla="*/ 3017343 w 3017343"/>
              <a:gd name="connsiteY141" fmla="*/ 2405427 h 2713639"/>
              <a:gd name="connsiteX142" fmla="*/ 3017343 w 3017343"/>
              <a:gd name="connsiteY142" fmla="*/ 2641597 h 2713639"/>
              <a:gd name="connsiteX143" fmla="*/ 2949317 w 3017343"/>
              <a:gd name="connsiteY143" fmla="*/ 2713639 h 2713639"/>
              <a:gd name="connsiteX144" fmla="*/ 2590724 w 3017343"/>
              <a:gd name="connsiteY144" fmla="*/ 2713639 h 2713639"/>
              <a:gd name="connsiteX145" fmla="*/ 1648491 w 3017343"/>
              <a:gd name="connsiteY145" fmla="*/ 2713639 h 2713639"/>
              <a:gd name="connsiteX146" fmla="*/ 1289898 w 3017343"/>
              <a:gd name="connsiteY146" fmla="*/ 2713639 h 2713639"/>
              <a:gd name="connsiteX147" fmla="*/ 1010003 w 3017343"/>
              <a:gd name="connsiteY147" fmla="*/ 2713639 h 2713639"/>
              <a:gd name="connsiteX148" fmla="*/ 651410 w 3017343"/>
              <a:gd name="connsiteY148" fmla="*/ 2713639 h 2713639"/>
              <a:gd name="connsiteX149" fmla="*/ 426620 w 3017343"/>
              <a:gd name="connsiteY149" fmla="*/ 2713639 h 2713639"/>
              <a:gd name="connsiteX150" fmla="*/ 68027 w 3017343"/>
              <a:gd name="connsiteY150" fmla="*/ 2713639 h 2713639"/>
              <a:gd name="connsiteX151" fmla="*/ 0 w 3017343"/>
              <a:gd name="connsiteY151" fmla="*/ 2641597 h 2713639"/>
              <a:gd name="connsiteX152" fmla="*/ 0 w 3017343"/>
              <a:gd name="connsiteY152" fmla="*/ 2405427 h 2713639"/>
              <a:gd name="connsiteX153" fmla="*/ 0 w 3017343"/>
              <a:gd name="connsiteY153" fmla="*/ 2394461 h 2713639"/>
              <a:gd name="connsiteX154" fmla="*/ 0 w 3017343"/>
              <a:gd name="connsiteY154" fmla="*/ 2387597 h 2713639"/>
              <a:gd name="connsiteX155" fmla="*/ 0 w 3017343"/>
              <a:gd name="connsiteY155" fmla="*/ 2287914 h 2713639"/>
              <a:gd name="connsiteX156" fmla="*/ 0 w 3017343"/>
              <a:gd name="connsiteY156" fmla="*/ 2267128 h 2713639"/>
              <a:gd name="connsiteX157" fmla="*/ 0 w 3017343"/>
              <a:gd name="connsiteY157" fmla="*/ 2158291 h 2713639"/>
              <a:gd name="connsiteX158" fmla="*/ 0 w 3017343"/>
              <a:gd name="connsiteY158" fmla="*/ 2151427 h 2713639"/>
              <a:gd name="connsiteX159" fmla="*/ 0 w 3017343"/>
              <a:gd name="connsiteY159" fmla="*/ 2140461 h 2713639"/>
              <a:gd name="connsiteX160" fmla="*/ 0 w 3017343"/>
              <a:gd name="connsiteY160" fmla="*/ 2051744 h 2713639"/>
              <a:gd name="connsiteX161" fmla="*/ 0 w 3017343"/>
              <a:gd name="connsiteY161" fmla="*/ 2040778 h 2713639"/>
              <a:gd name="connsiteX162" fmla="*/ 0 w 3017343"/>
              <a:gd name="connsiteY162" fmla="*/ 2033914 h 2713639"/>
              <a:gd name="connsiteX163" fmla="*/ 0 w 3017343"/>
              <a:gd name="connsiteY163" fmla="*/ 2030958 h 2713639"/>
              <a:gd name="connsiteX164" fmla="*/ 0 w 3017343"/>
              <a:gd name="connsiteY164" fmla="*/ 2019992 h 2713639"/>
              <a:gd name="connsiteX165" fmla="*/ 0 w 3017343"/>
              <a:gd name="connsiteY165" fmla="*/ 2013128 h 2713639"/>
              <a:gd name="connsiteX166" fmla="*/ 0 w 3017343"/>
              <a:gd name="connsiteY166" fmla="*/ 1951639 h 2713639"/>
              <a:gd name="connsiteX167" fmla="*/ 0 w 3017343"/>
              <a:gd name="connsiteY167" fmla="*/ 1913445 h 2713639"/>
              <a:gd name="connsiteX168" fmla="*/ 0 w 3017343"/>
              <a:gd name="connsiteY168" fmla="*/ 1904291 h 2713639"/>
              <a:gd name="connsiteX169" fmla="*/ 0 w 3017343"/>
              <a:gd name="connsiteY169" fmla="*/ 1804608 h 2713639"/>
              <a:gd name="connsiteX170" fmla="*/ 0 w 3017343"/>
              <a:gd name="connsiteY170" fmla="*/ 1797744 h 2713639"/>
              <a:gd name="connsiteX171" fmla="*/ 0 w 3017343"/>
              <a:gd name="connsiteY171" fmla="*/ 1786778 h 2713639"/>
              <a:gd name="connsiteX172" fmla="*/ 0 w 3017343"/>
              <a:gd name="connsiteY172" fmla="*/ 1783822 h 2713639"/>
              <a:gd name="connsiteX173" fmla="*/ 0 w 3017343"/>
              <a:gd name="connsiteY173" fmla="*/ 1776958 h 2713639"/>
              <a:gd name="connsiteX174" fmla="*/ 0 w 3017343"/>
              <a:gd name="connsiteY174" fmla="*/ 1765992 h 2713639"/>
              <a:gd name="connsiteX175" fmla="*/ 0 w 3017343"/>
              <a:gd name="connsiteY175" fmla="*/ 1715469 h 2713639"/>
              <a:gd name="connsiteX176" fmla="*/ 0 w 3017343"/>
              <a:gd name="connsiteY176" fmla="*/ 1708909 h 2713639"/>
              <a:gd name="connsiteX177" fmla="*/ 0 w 3017343"/>
              <a:gd name="connsiteY177" fmla="*/ 1704503 h 2713639"/>
              <a:gd name="connsiteX178" fmla="*/ 0 w 3017343"/>
              <a:gd name="connsiteY178" fmla="*/ 1697639 h 2713639"/>
              <a:gd name="connsiteX179" fmla="*/ 0 w 3017343"/>
              <a:gd name="connsiteY179" fmla="*/ 1677275 h 2713639"/>
              <a:gd name="connsiteX180" fmla="*/ 0 w 3017343"/>
              <a:gd name="connsiteY180" fmla="*/ 1666309 h 2713639"/>
              <a:gd name="connsiteX181" fmla="*/ 0 w 3017343"/>
              <a:gd name="connsiteY181" fmla="*/ 1659445 h 2713639"/>
              <a:gd name="connsiteX182" fmla="*/ 0 w 3017343"/>
              <a:gd name="connsiteY182" fmla="*/ 1597956 h 2713639"/>
              <a:gd name="connsiteX183" fmla="*/ 0 w 3017343"/>
              <a:gd name="connsiteY183" fmla="*/ 1577170 h 2713639"/>
              <a:gd name="connsiteX184" fmla="*/ 0 w 3017343"/>
              <a:gd name="connsiteY184" fmla="*/ 1550608 h 2713639"/>
              <a:gd name="connsiteX185" fmla="*/ 0 w 3017343"/>
              <a:gd name="connsiteY185" fmla="*/ 1529822 h 2713639"/>
              <a:gd name="connsiteX186" fmla="*/ 0 w 3017343"/>
              <a:gd name="connsiteY186" fmla="*/ 1491884 h 2713639"/>
              <a:gd name="connsiteX187" fmla="*/ 0 w 3017343"/>
              <a:gd name="connsiteY187" fmla="*/ 1477882 h 2713639"/>
              <a:gd name="connsiteX188" fmla="*/ 0 w 3017343"/>
              <a:gd name="connsiteY188" fmla="*/ 1472739 h 2713639"/>
              <a:gd name="connsiteX189" fmla="*/ 0 w 3017343"/>
              <a:gd name="connsiteY189" fmla="*/ 1461773 h 2713639"/>
              <a:gd name="connsiteX190" fmla="*/ 0 w 3017343"/>
              <a:gd name="connsiteY190" fmla="*/ 1454909 h 2713639"/>
              <a:gd name="connsiteX191" fmla="*/ 0 w 3017343"/>
              <a:gd name="connsiteY191" fmla="*/ 1430139 h 2713639"/>
              <a:gd name="connsiteX192" fmla="*/ 0 w 3017343"/>
              <a:gd name="connsiteY192" fmla="*/ 1423275 h 2713639"/>
              <a:gd name="connsiteX193" fmla="*/ 0 w 3017343"/>
              <a:gd name="connsiteY193" fmla="*/ 1412309 h 2713639"/>
              <a:gd name="connsiteX194" fmla="*/ 0 w 3017343"/>
              <a:gd name="connsiteY194" fmla="*/ 1355226 h 2713639"/>
              <a:gd name="connsiteX195" fmla="*/ 0 w 3017343"/>
              <a:gd name="connsiteY195" fmla="*/ 1341000 h 2713639"/>
              <a:gd name="connsiteX196" fmla="*/ 0 w 3017343"/>
              <a:gd name="connsiteY196" fmla="*/ 1334440 h 2713639"/>
              <a:gd name="connsiteX197" fmla="*/ 0 w 3017343"/>
              <a:gd name="connsiteY197" fmla="*/ 1330034 h 2713639"/>
              <a:gd name="connsiteX198" fmla="*/ 0 w 3017343"/>
              <a:gd name="connsiteY198" fmla="*/ 1323170 h 2713639"/>
              <a:gd name="connsiteX199" fmla="*/ 0 w 3017343"/>
              <a:gd name="connsiteY199" fmla="*/ 1225603 h 2713639"/>
              <a:gd name="connsiteX200" fmla="*/ 0 w 3017343"/>
              <a:gd name="connsiteY200" fmla="*/ 1223487 h 2713639"/>
              <a:gd name="connsiteX201" fmla="*/ 0 w 3017343"/>
              <a:gd name="connsiteY201" fmla="*/ 1218739 h 2713639"/>
              <a:gd name="connsiteX202" fmla="*/ 0 w 3017343"/>
              <a:gd name="connsiteY202" fmla="*/ 1207773 h 2713639"/>
              <a:gd name="connsiteX203" fmla="*/ 0 w 3017343"/>
              <a:gd name="connsiteY203" fmla="*/ 1176139 h 2713639"/>
              <a:gd name="connsiteX204" fmla="*/ 0 w 3017343"/>
              <a:gd name="connsiteY204" fmla="*/ 1160269 h 2713639"/>
              <a:gd name="connsiteX205" fmla="*/ 0 w 3017343"/>
              <a:gd name="connsiteY205" fmla="*/ 1119056 h 2713639"/>
              <a:gd name="connsiteX206" fmla="*/ 0 w 3017343"/>
              <a:gd name="connsiteY206" fmla="*/ 1117415 h 2713639"/>
              <a:gd name="connsiteX207" fmla="*/ 0 w 3017343"/>
              <a:gd name="connsiteY207" fmla="*/ 1108090 h 2713639"/>
              <a:gd name="connsiteX208" fmla="*/ 0 w 3017343"/>
              <a:gd name="connsiteY208" fmla="*/ 1103413 h 2713639"/>
              <a:gd name="connsiteX209" fmla="*/ 0 w 3017343"/>
              <a:gd name="connsiteY209" fmla="*/ 1101226 h 2713639"/>
              <a:gd name="connsiteX210" fmla="*/ 0 w 3017343"/>
              <a:gd name="connsiteY210" fmla="*/ 1098270 h 2713639"/>
              <a:gd name="connsiteX211" fmla="*/ 0 w 3017343"/>
              <a:gd name="connsiteY211" fmla="*/ 1087304 h 2713639"/>
              <a:gd name="connsiteX212" fmla="*/ 0 w 3017343"/>
              <a:gd name="connsiteY212" fmla="*/ 1080440 h 2713639"/>
              <a:gd name="connsiteX213" fmla="*/ 0 w 3017343"/>
              <a:gd name="connsiteY213" fmla="*/ 1018951 h 2713639"/>
              <a:gd name="connsiteX214" fmla="*/ 0 w 3017343"/>
              <a:gd name="connsiteY214" fmla="*/ 980757 h 2713639"/>
              <a:gd name="connsiteX215" fmla="*/ 0 w 3017343"/>
              <a:gd name="connsiteY215" fmla="*/ 971603 h 2713639"/>
              <a:gd name="connsiteX216" fmla="*/ 0 w 3017343"/>
              <a:gd name="connsiteY216" fmla="*/ 924099 h 2713639"/>
              <a:gd name="connsiteX217" fmla="*/ 0 w 3017343"/>
              <a:gd name="connsiteY217" fmla="*/ 913133 h 2713639"/>
              <a:gd name="connsiteX218" fmla="*/ 0 w 3017343"/>
              <a:gd name="connsiteY218" fmla="*/ 906269 h 2713639"/>
              <a:gd name="connsiteX219" fmla="*/ 0 w 3017343"/>
              <a:gd name="connsiteY219" fmla="*/ 871920 h 2713639"/>
              <a:gd name="connsiteX220" fmla="*/ 0 w 3017343"/>
              <a:gd name="connsiteY220" fmla="*/ 865056 h 2713639"/>
              <a:gd name="connsiteX221" fmla="*/ 0 w 3017343"/>
              <a:gd name="connsiteY221" fmla="*/ 854090 h 2713639"/>
              <a:gd name="connsiteX222" fmla="*/ 0 w 3017343"/>
              <a:gd name="connsiteY222" fmla="*/ 851134 h 2713639"/>
              <a:gd name="connsiteX223" fmla="*/ 0 w 3017343"/>
              <a:gd name="connsiteY223" fmla="*/ 844270 h 2713639"/>
              <a:gd name="connsiteX224" fmla="*/ 0 w 3017343"/>
              <a:gd name="connsiteY224" fmla="*/ 833304 h 2713639"/>
              <a:gd name="connsiteX225" fmla="*/ 0 w 3017343"/>
              <a:gd name="connsiteY225" fmla="*/ 806586 h 2713639"/>
              <a:gd name="connsiteX226" fmla="*/ 0 w 3017343"/>
              <a:gd name="connsiteY226" fmla="*/ 785800 h 2713639"/>
              <a:gd name="connsiteX227" fmla="*/ 0 w 3017343"/>
              <a:gd name="connsiteY227" fmla="*/ 782781 h 2713639"/>
              <a:gd name="connsiteX228" fmla="*/ 0 w 3017343"/>
              <a:gd name="connsiteY228" fmla="*/ 771815 h 2713639"/>
              <a:gd name="connsiteX229" fmla="*/ 0 w 3017343"/>
              <a:gd name="connsiteY229" fmla="*/ 764951 h 2713639"/>
              <a:gd name="connsiteX230" fmla="*/ 0 w 3017343"/>
              <a:gd name="connsiteY230" fmla="*/ 744587 h 2713639"/>
              <a:gd name="connsiteX231" fmla="*/ 0 w 3017343"/>
              <a:gd name="connsiteY231" fmla="*/ 733621 h 2713639"/>
              <a:gd name="connsiteX232" fmla="*/ 0 w 3017343"/>
              <a:gd name="connsiteY232" fmla="*/ 726757 h 2713639"/>
              <a:gd name="connsiteX233" fmla="*/ 0 w 3017343"/>
              <a:gd name="connsiteY233" fmla="*/ 676963 h 2713639"/>
              <a:gd name="connsiteX234" fmla="*/ 0 w 3017343"/>
              <a:gd name="connsiteY234" fmla="*/ 670099 h 2713639"/>
              <a:gd name="connsiteX235" fmla="*/ 0 w 3017343"/>
              <a:gd name="connsiteY235" fmla="*/ 665268 h 2713639"/>
              <a:gd name="connsiteX236" fmla="*/ 0 w 3017343"/>
              <a:gd name="connsiteY236" fmla="*/ 659133 h 2713639"/>
              <a:gd name="connsiteX237" fmla="*/ 0 w 3017343"/>
              <a:gd name="connsiteY237" fmla="*/ 644482 h 2713639"/>
              <a:gd name="connsiteX238" fmla="*/ 0 w 3017343"/>
              <a:gd name="connsiteY238" fmla="*/ 617920 h 2713639"/>
              <a:gd name="connsiteX239" fmla="*/ 0 w 3017343"/>
              <a:gd name="connsiteY239" fmla="*/ 597134 h 2713639"/>
              <a:gd name="connsiteX240" fmla="*/ 0 w 3017343"/>
              <a:gd name="connsiteY240" fmla="*/ 570416 h 2713639"/>
              <a:gd name="connsiteX241" fmla="*/ 0 w 3017343"/>
              <a:gd name="connsiteY241" fmla="*/ 559450 h 2713639"/>
              <a:gd name="connsiteX242" fmla="*/ 0 w 3017343"/>
              <a:gd name="connsiteY242" fmla="*/ 559196 h 2713639"/>
              <a:gd name="connsiteX243" fmla="*/ 0 w 3017343"/>
              <a:gd name="connsiteY243" fmla="*/ 552586 h 2713639"/>
              <a:gd name="connsiteX244" fmla="*/ 0 w 3017343"/>
              <a:gd name="connsiteY244" fmla="*/ 549630 h 2713639"/>
              <a:gd name="connsiteX245" fmla="*/ 0 w 3017343"/>
              <a:gd name="connsiteY245" fmla="*/ 545194 h 2713639"/>
              <a:gd name="connsiteX246" fmla="*/ 0 w 3017343"/>
              <a:gd name="connsiteY246" fmla="*/ 538664 h 2713639"/>
              <a:gd name="connsiteX247" fmla="*/ 0 w 3017343"/>
              <a:gd name="connsiteY247" fmla="*/ 531800 h 2713639"/>
              <a:gd name="connsiteX248" fmla="*/ 0 w 3017343"/>
              <a:gd name="connsiteY248" fmla="*/ 497451 h 2713639"/>
              <a:gd name="connsiteX249" fmla="*/ 0 w 3017343"/>
              <a:gd name="connsiteY249" fmla="*/ 490587 h 2713639"/>
              <a:gd name="connsiteX250" fmla="*/ 0 w 3017343"/>
              <a:gd name="connsiteY250" fmla="*/ 479621 h 2713639"/>
              <a:gd name="connsiteX251" fmla="*/ 0 w 3017343"/>
              <a:gd name="connsiteY251" fmla="*/ 470311 h 2713639"/>
              <a:gd name="connsiteX252" fmla="*/ 0 w 3017343"/>
              <a:gd name="connsiteY252" fmla="*/ 432117 h 2713639"/>
              <a:gd name="connsiteX253" fmla="*/ 0 w 3017343"/>
              <a:gd name="connsiteY253" fmla="*/ 422963 h 2713639"/>
              <a:gd name="connsiteX254" fmla="*/ 0 w 3017343"/>
              <a:gd name="connsiteY254" fmla="*/ 408312 h 2713639"/>
              <a:gd name="connsiteX255" fmla="*/ 0 w 3017343"/>
              <a:gd name="connsiteY255" fmla="*/ 397346 h 2713639"/>
              <a:gd name="connsiteX256" fmla="*/ 0 w 3017343"/>
              <a:gd name="connsiteY256" fmla="*/ 390482 h 2713639"/>
              <a:gd name="connsiteX257" fmla="*/ 0 w 3017343"/>
              <a:gd name="connsiteY257" fmla="*/ 323280 h 2713639"/>
              <a:gd name="connsiteX258" fmla="*/ 0 w 3017343"/>
              <a:gd name="connsiteY258" fmla="*/ 316416 h 2713639"/>
              <a:gd name="connsiteX259" fmla="*/ 0 w 3017343"/>
              <a:gd name="connsiteY259" fmla="*/ 305450 h 2713639"/>
              <a:gd name="connsiteX260" fmla="*/ 0 w 3017343"/>
              <a:gd name="connsiteY260" fmla="*/ 302494 h 2713639"/>
              <a:gd name="connsiteX261" fmla="*/ 0 w 3017343"/>
              <a:gd name="connsiteY261" fmla="*/ 295630 h 2713639"/>
              <a:gd name="connsiteX262" fmla="*/ 0 w 3017343"/>
              <a:gd name="connsiteY262" fmla="*/ 290799 h 2713639"/>
              <a:gd name="connsiteX263" fmla="*/ 0 w 3017343"/>
              <a:gd name="connsiteY263" fmla="*/ 284664 h 2713639"/>
              <a:gd name="connsiteX264" fmla="*/ 0 w 3017343"/>
              <a:gd name="connsiteY264" fmla="*/ 243451 h 2713639"/>
              <a:gd name="connsiteX265" fmla="*/ 0 w 3017343"/>
              <a:gd name="connsiteY265" fmla="*/ 234141 h 2713639"/>
              <a:gd name="connsiteX266" fmla="*/ 0 w 3017343"/>
              <a:gd name="connsiteY266" fmla="*/ 223175 h 2713639"/>
              <a:gd name="connsiteX267" fmla="*/ 0 w 3017343"/>
              <a:gd name="connsiteY267" fmla="*/ 216311 h 2713639"/>
              <a:gd name="connsiteX268" fmla="*/ 0 w 3017343"/>
              <a:gd name="connsiteY268" fmla="*/ 195947 h 2713639"/>
              <a:gd name="connsiteX269" fmla="*/ 0 w 3017343"/>
              <a:gd name="connsiteY269" fmla="*/ 184981 h 2713639"/>
              <a:gd name="connsiteX270" fmla="*/ 0 w 3017343"/>
              <a:gd name="connsiteY270" fmla="*/ 184727 h 2713639"/>
              <a:gd name="connsiteX271" fmla="*/ 0 w 3017343"/>
              <a:gd name="connsiteY271" fmla="*/ 178117 h 2713639"/>
              <a:gd name="connsiteX272" fmla="*/ 0 w 3017343"/>
              <a:gd name="connsiteY272" fmla="*/ 170725 h 2713639"/>
              <a:gd name="connsiteX273" fmla="*/ 0 w 3017343"/>
              <a:gd name="connsiteY273" fmla="*/ 146838 h 2713639"/>
              <a:gd name="connsiteX274" fmla="*/ 0 w 3017343"/>
              <a:gd name="connsiteY274" fmla="*/ 95842 h 2713639"/>
              <a:gd name="connsiteX275" fmla="*/ 0 w 3017343"/>
              <a:gd name="connsiteY275" fmla="*/ 48494 h 2713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Lst>
            <a:rect l="l" t="t" r="r" b="b"/>
            <a:pathLst>
              <a:path w="3017343" h="2713639">
                <a:moveTo>
                  <a:pt x="0" y="0"/>
                </a:moveTo>
                <a:lnTo>
                  <a:pt x="358593" y="0"/>
                </a:lnTo>
                <a:lnTo>
                  <a:pt x="651410" y="0"/>
                </a:lnTo>
                <a:lnTo>
                  <a:pt x="1010003" y="0"/>
                </a:lnTo>
                <a:lnTo>
                  <a:pt x="1021349" y="0"/>
                </a:lnTo>
                <a:lnTo>
                  <a:pt x="1289898" y="0"/>
                </a:lnTo>
                <a:lnTo>
                  <a:pt x="1379942" y="0"/>
                </a:lnTo>
                <a:lnTo>
                  <a:pt x="1388451" y="0"/>
                </a:lnTo>
                <a:lnTo>
                  <a:pt x="1648491" y="0"/>
                </a:lnTo>
                <a:lnTo>
                  <a:pt x="1747044" y="0"/>
                </a:lnTo>
                <a:lnTo>
                  <a:pt x="2567473" y="0"/>
                </a:lnTo>
                <a:lnTo>
                  <a:pt x="2658750" y="0"/>
                </a:lnTo>
                <a:lnTo>
                  <a:pt x="2926066" y="0"/>
                </a:lnTo>
                <a:lnTo>
                  <a:pt x="3017343" y="0"/>
                </a:lnTo>
                <a:lnTo>
                  <a:pt x="3017343" y="48494"/>
                </a:lnTo>
                <a:lnTo>
                  <a:pt x="3017343" y="95842"/>
                </a:lnTo>
                <a:lnTo>
                  <a:pt x="3017343" y="146838"/>
                </a:lnTo>
                <a:lnTo>
                  <a:pt x="3017343" y="170725"/>
                </a:lnTo>
                <a:lnTo>
                  <a:pt x="3017343" y="178117"/>
                </a:lnTo>
                <a:lnTo>
                  <a:pt x="3017343" y="184727"/>
                </a:lnTo>
                <a:lnTo>
                  <a:pt x="3017343" y="184981"/>
                </a:lnTo>
                <a:lnTo>
                  <a:pt x="3017343" y="195947"/>
                </a:lnTo>
                <a:lnTo>
                  <a:pt x="3017343" y="216311"/>
                </a:lnTo>
                <a:lnTo>
                  <a:pt x="3017343" y="222689"/>
                </a:lnTo>
                <a:lnTo>
                  <a:pt x="3017343" y="223175"/>
                </a:lnTo>
                <a:lnTo>
                  <a:pt x="3017343" y="234141"/>
                </a:lnTo>
                <a:lnTo>
                  <a:pt x="3017343" y="243451"/>
                </a:lnTo>
                <a:lnTo>
                  <a:pt x="3017343" y="284664"/>
                </a:lnTo>
                <a:lnTo>
                  <a:pt x="3017343" y="290799"/>
                </a:lnTo>
                <a:lnTo>
                  <a:pt x="3017343" y="295630"/>
                </a:lnTo>
                <a:lnTo>
                  <a:pt x="3017343" y="302494"/>
                </a:lnTo>
                <a:lnTo>
                  <a:pt x="3017343" y="305450"/>
                </a:lnTo>
                <a:lnTo>
                  <a:pt x="3017343" y="316416"/>
                </a:lnTo>
                <a:lnTo>
                  <a:pt x="3017343" y="323280"/>
                </a:lnTo>
                <a:lnTo>
                  <a:pt x="3017343" y="390482"/>
                </a:lnTo>
                <a:lnTo>
                  <a:pt x="3017343" y="397346"/>
                </a:lnTo>
                <a:lnTo>
                  <a:pt x="3017343" y="408312"/>
                </a:lnTo>
                <a:lnTo>
                  <a:pt x="3017343" y="422963"/>
                </a:lnTo>
                <a:lnTo>
                  <a:pt x="3017343" y="432117"/>
                </a:lnTo>
                <a:lnTo>
                  <a:pt x="3017343" y="470311"/>
                </a:lnTo>
                <a:lnTo>
                  <a:pt x="3017343" y="479621"/>
                </a:lnTo>
                <a:lnTo>
                  <a:pt x="3017343" y="490587"/>
                </a:lnTo>
                <a:lnTo>
                  <a:pt x="3017343" y="497451"/>
                </a:lnTo>
                <a:lnTo>
                  <a:pt x="3017343" y="531800"/>
                </a:lnTo>
                <a:lnTo>
                  <a:pt x="3017343" y="538664"/>
                </a:lnTo>
                <a:lnTo>
                  <a:pt x="3017343" y="545194"/>
                </a:lnTo>
                <a:lnTo>
                  <a:pt x="3017343" y="549630"/>
                </a:lnTo>
                <a:lnTo>
                  <a:pt x="3017343" y="552586"/>
                </a:lnTo>
                <a:lnTo>
                  <a:pt x="3017343" y="559196"/>
                </a:lnTo>
                <a:lnTo>
                  <a:pt x="3017343" y="559450"/>
                </a:lnTo>
                <a:lnTo>
                  <a:pt x="3017343" y="570416"/>
                </a:lnTo>
                <a:lnTo>
                  <a:pt x="3017343" y="597134"/>
                </a:lnTo>
                <a:lnTo>
                  <a:pt x="3017343" y="597158"/>
                </a:lnTo>
                <a:lnTo>
                  <a:pt x="3017343" y="617920"/>
                </a:lnTo>
                <a:lnTo>
                  <a:pt x="3017343" y="644482"/>
                </a:lnTo>
                <a:lnTo>
                  <a:pt x="3017343" y="659133"/>
                </a:lnTo>
                <a:lnTo>
                  <a:pt x="3017343" y="665268"/>
                </a:lnTo>
                <a:lnTo>
                  <a:pt x="3017343" y="670099"/>
                </a:lnTo>
                <a:lnTo>
                  <a:pt x="3017343" y="676963"/>
                </a:lnTo>
                <a:lnTo>
                  <a:pt x="3017343" y="726757"/>
                </a:lnTo>
                <a:lnTo>
                  <a:pt x="3017343" y="733621"/>
                </a:lnTo>
                <a:lnTo>
                  <a:pt x="3017343" y="744587"/>
                </a:lnTo>
                <a:lnTo>
                  <a:pt x="3017343" y="764951"/>
                </a:lnTo>
                <a:lnTo>
                  <a:pt x="3017343" y="771815"/>
                </a:lnTo>
                <a:lnTo>
                  <a:pt x="3017343" y="782781"/>
                </a:lnTo>
                <a:lnTo>
                  <a:pt x="3017343" y="785800"/>
                </a:lnTo>
                <a:lnTo>
                  <a:pt x="3017343" y="806586"/>
                </a:lnTo>
                <a:lnTo>
                  <a:pt x="3017343" y="833304"/>
                </a:lnTo>
                <a:lnTo>
                  <a:pt x="3017343" y="844270"/>
                </a:lnTo>
                <a:lnTo>
                  <a:pt x="3017343" y="851134"/>
                </a:lnTo>
                <a:lnTo>
                  <a:pt x="3017343" y="854090"/>
                </a:lnTo>
                <a:lnTo>
                  <a:pt x="3017343" y="865056"/>
                </a:lnTo>
                <a:lnTo>
                  <a:pt x="3017343" y="871920"/>
                </a:lnTo>
                <a:lnTo>
                  <a:pt x="3017343" y="906269"/>
                </a:lnTo>
                <a:lnTo>
                  <a:pt x="3017343" y="913133"/>
                </a:lnTo>
                <a:lnTo>
                  <a:pt x="3017343" y="924099"/>
                </a:lnTo>
                <a:lnTo>
                  <a:pt x="3017343" y="971603"/>
                </a:lnTo>
                <a:lnTo>
                  <a:pt x="3017343" y="980757"/>
                </a:lnTo>
                <a:lnTo>
                  <a:pt x="3017343" y="1018951"/>
                </a:lnTo>
                <a:lnTo>
                  <a:pt x="3017343" y="1080440"/>
                </a:lnTo>
                <a:lnTo>
                  <a:pt x="3017343" y="1087304"/>
                </a:lnTo>
                <a:lnTo>
                  <a:pt x="3017343" y="1098270"/>
                </a:lnTo>
                <a:lnTo>
                  <a:pt x="3017343" y="1101226"/>
                </a:lnTo>
                <a:lnTo>
                  <a:pt x="3017343" y="1103413"/>
                </a:lnTo>
                <a:lnTo>
                  <a:pt x="3017343" y="1108090"/>
                </a:lnTo>
                <a:lnTo>
                  <a:pt x="3017343" y="1117415"/>
                </a:lnTo>
                <a:lnTo>
                  <a:pt x="3017343" y="1119056"/>
                </a:lnTo>
                <a:lnTo>
                  <a:pt x="3017343" y="1155377"/>
                </a:lnTo>
                <a:lnTo>
                  <a:pt x="3017343" y="1160269"/>
                </a:lnTo>
                <a:lnTo>
                  <a:pt x="3017343" y="1176139"/>
                </a:lnTo>
                <a:lnTo>
                  <a:pt x="3017343" y="1207773"/>
                </a:lnTo>
                <a:lnTo>
                  <a:pt x="3017343" y="1218739"/>
                </a:lnTo>
                <a:lnTo>
                  <a:pt x="3017343" y="1223487"/>
                </a:lnTo>
                <a:lnTo>
                  <a:pt x="3017343" y="1225603"/>
                </a:lnTo>
                <a:lnTo>
                  <a:pt x="3017343" y="1323170"/>
                </a:lnTo>
                <a:lnTo>
                  <a:pt x="3017343" y="1330034"/>
                </a:lnTo>
                <a:lnTo>
                  <a:pt x="3017343" y="1334440"/>
                </a:lnTo>
                <a:lnTo>
                  <a:pt x="3017343" y="1341000"/>
                </a:lnTo>
                <a:lnTo>
                  <a:pt x="3017343" y="1355226"/>
                </a:lnTo>
                <a:lnTo>
                  <a:pt x="3017343" y="1412309"/>
                </a:lnTo>
                <a:lnTo>
                  <a:pt x="3017343" y="1423275"/>
                </a:lnTo>
                <a:lnTo>
                  <a:pt x="3017343" y="1430139"/>
                </a:lnTo>
                <a:lnTo>
                  <a:pt x="3017343" y="1454909"/>
                </a:lnTo>
                <a:lnTo>
                  <a:pt x="3017343" y="1461773"/>
                </a:lnTo>
                <a:lnTo>
                  <a:pt x="3017343" y="1472739"/>
                </a:lnTo>
                <a:lnTo>
                  <a:pt x="3017343" y="1477882"/>
                </a:lnTo>
                <a:lnTo>
                  <a:pt x="3017343" y="1491884"/>
                </a:lnTo>
                <a:lnTo>
                  <a:pt x="3017343" y="1529822"/>
                </a:lnTo>
                <a:lnTo>
                  <a:pt x="3017343" y="1529846"/>
                </a:lnTo>
                <a:lnTo>
                  <a:pt x="3017343" y="1550608"/>
                </a:lnTo>
                <a:lnTo>
                  <a:pt x="3017343" y="1577170"/>
                </a:lnTo>
                <a:lnTo>
                  <a:pt x="3017343" y="1597956"/>
                </a:lnTo>
                <a:lnTo>
                  <a:pt x="3017343" y="1659445"/>
                </a:lnTo>
                <a:lnTo>
                  <a:pt x="3017343" y="1666309"/>
                </a:lnTo>
                <a:lnTo>
                  <a:pt x="3017343" y="1677275"/>
                </a:lnTo>
                <a:lnTo>
                  <a:pt x="3017343" y="1697639"/>
                </a:lnTo>
                <a:lnTo>
                  <a:pt x="3017343" y="1704503"/>
                </a:lnTo>
                <a:lnTo>
                  <a:pt x="3017343" y="1708909"/>
                </a:lnTo>
                <a:lnTo>
                  <a:pt x="3017343" y="1715469"/>
                </a:lnTo>
                <a:lnTo>
                  <a:pt x="3017343" y="1765992"/>
                </a:lnTo>
                <a:lnTo>
                  <a:pt x="3017343" y="1776958"/>
                </a:lnTo>
                <a:lnTo>
                  <a:pt x="3017343" y="1783822"/>
                </a:lnTo>
                <a:lnTo>
                  <a:pt x="3017343" y="1786778"/>
                </a:lnTo>
                <a:lnTo>
                  <a:pt x="3017343" y="1797744"/>
                </a:lnTo>
                <a:lnTo>
                  <a:pt x="3017343" y="1804608"/>
                </a:lnTo>
                <a:lnTo>
                  <a:pt x="3017343" y="1904291"/>
                </a:lnTo>
                <a:lnTo>
                  <a:pt x="3017343" y="1913445"/>
                </a:lnTo>
                <a:lnTo>
                  <a:pt x="3017343" y="1951639"/>
                </a:lnTo>
                <a:lnTo>
                  <a:pt x="3017343" y="2013128"/>
                </a:lnTo>
                <a:lnTo>
                  <a:pt x="3017343" y="2019992"/>
                </a:lnTo>
                <a:lnTo>
                  <a:pt x="3017343" y="2030958"/>
                </a:lnTo>
                <a:lnTo>
                  <a:pt x="3017343" y="2033914"/>
                </a:lnTo>
                <a:lnTo>
                  <a:pt x="3017343" y="2040778"/>
                </a:lnTo>
                <a:lnTo>
                  <a:pt x="3017343" y="2051744"/>
                </a:lnTo>
                <a:lnTo>
                  <a:pt x="3017343" y="2140461"/>
                </a:lnTo>
                <a:lnTo>
                  <a:pt x="3017343" y="2151427"/>
                </a:lnTo>
                <a:lnTo>
                  <a:pt x="3017343" y="2158291"/>
                </a:lnTo>
                <a:lnTo>
                  <a:pt x="3017343" y="2267128"/>
                </a:lnTo>
                <a:lnTo>
                  <a:pt x="3017343" y="2287914"/>
                </a:lnTo>
                <a:lnTo>
                  <a:pt x="3017343" y="2387597"/>
                </a:lnTo>
                <a:lnTo>
                  <a:pt x="3017343" y="2394461"/>
                </a:lnTo>
                <a:lnTo>
                  <a:pt x="3017343" y="2405427"/>
                </a:lnTo>
                <a:lnTo>
                  <a:pt x="3017343" y="2641597"/>
                </a:lnTo>
                <a:cubicBezTo>
                  <a:pt x="3017343" y="2681366"/>
                  <a:pt x="2986989" y="2713639"/>
                  <a:pt x="2949317" y="2713639"/>
                </a:cubicBezTo>
                <a:lnTo>
                  <a:pt x="2590724" y="2713639"/>
                </a:lnTo>
                <a:lnTo>
                  <a:pt x="1648491" y="2713639"/>
                </a:lnTo>
                <a:lnTo>
                  <a:pt x="1289898" y="2713639"/>
                </a:lnTo>
                <a:lnTo>
                  <a:pt x="1010003" y="2713639"/>
                </a:lnTo>
                <a:lnTo>
                  <a:pt x="651410" y="2713639"/>
                </a:lnTo>
                <a:lnTo>
                  <a:pt x="426620" y="2713639"/>
                </a:lnTo>
                <a:lnTo>
                  <a:pt x="68027" y="2713639"/>
                </a:lnTo>
                <a:cubicBezTo>
                  <a:pt x="30475" y="2713639"/>
                  <a:pt x="0" y="2681366"/>
                  <a:pt x="0" y="2641597"/>
                </a:cubicBezTo>
                <a:lnTo>
                  <a:pt x="0" y="2405427"/>
                </a:lnTo>
                <a:lnTo>
                  <a:pt x="0" y="2394461"/>
                </a:lnTo>
                <a:lnTo>
                  <a:pt x="0" y="2387597"/>
                </a:lnTo>
                <a:lnTo>
                  <a:pt x="0" y="2287914"/>
                </a:lnTo>
                <a:lnTo>
                  <a:pt x="0" y="2267128"/>
                </a:lnTo>
                <a:lnTo>
                  <a:pt x="0" y="2158291"/>
                </a:lnTo>
                <a:lnTo>
                  <a:pt x="0" y="2151427"/>
                </a:lnTo>
                <a:lnTo>
                  <a:pt x="0" y="2140461"/>
                </a:lnTo>
                <a:lnTo>
                  <a:pt x="0" y="2051744"/>
                </a:lnTo>
                <a:lnTo>
                  <a:pt x="0" y="2040778"/>
                </a:lnTo>
                <a:lnTo>
                  <a:pt x="0" y="2033914"/>
                </a:lnTo>
                <a:lnTo>
                  <a:pt x="0" y="2030958"/>
                </a:lnTo>
                <a:lnTo>
                  <a:pt x="0" y="2019992"/>
                </a:lnTo>
                <a:lnTo>
                  <a:pt x="0" y="2013128"/>
                </a:lnTo>
                <a:lnTo>
                  <a:pt x="0" y="1951639"/>
                </a:lnTo>
                <a:lnTo>
                  <a:pt x="0" y="1913445"/>
                </a:lnTo>
                <a:lnTo>
                  <a:pt x="0" y="1904291"/>
                </a:lnTo>
                <a:lnTo>
                  <a:pt x="0" y="1804608"/>
                </a:lnTo>
                <a:lnTo>
                  <a:pt x="0" y="1797744"/>
                </a:lnTo>
                <a:lnTo>
                  <a:pt x="0" y="1786778"/>
                </a:lnTo>
                <a:lnTo>
                  <a:pt x="0" y="1783822"/>
                </a:lnTo>
                <a:lnTo>
                  <a:pt x="0" y="1776958"/>
                </a:lnTo>
                <a:lnTo>
                  <a:pt x="0" y="1765992"/>
                </a:lnTo>
                <a:lnTo>
                  <a:pt x="0" y="1715469"/>
                </a:lnTo>
                <a:lnTo>
                  <a:pt x="0" y="1708909"/>
                </a:lnTo>
                <a:lnTo>
                  <a:pt x="0" y="1704503"/>
                </a:lnTo>
                <a:lnTo>
                  <a:pt x="0" y="1697639"/>
                </a:lnTo>
                <a:lnTo>
                  <a:pt x="0" y="1677275"/>
                </a:lnTo>
                <a:lnTo>
                  <a:pt x="0" y="1666309"/>
                </a:lnTo>
                <a:lnTo>
                  <a:pt x="0" y="1659445"/>
                </a:lnTo>
                <a:lnTo>
                  <a:pt x="0" y="1597956"/>
                </a:lnTo>
                <a:lnTo>
                  <a:pt x="0" y="1577170"/>
                </a:lnTo>
                <a:lnTo>
                  <a:pt x="0" y="1550608"/>
                </a:lnTo>
                <a:lnTo>
                  <a:pt x="0" y="1529822"/>
                </a:lnTo>
                <a:lnTo>
                  <a:pt x="0" y="1491884"/>
                </a:lnTo>
                <a:lnTo>
                  <a:pt x="0" y="1477882"/>
                </a:lnTo>
                <a:lnTo>
                  <a:pt x="0" y="1472739"/>
                </a:lnTo>
                <a:lnTo>
                  <a:pt x="0" y="1461773"/>
                </a:lnTo>
                <a:lnTo>
                  <a:pt x="0" y="1454909"/>
                </a:lnTo>
                <a:lnTo>
                  <a:pt x="0" y="1430139"/>
                </a:lnTo>
                <a:lnTo>
                  <a:pt x="0" y="1423275"/>
                </a:lnTo>
                <a:lnTo>
                  <a:pt x="0" y="1412309"/>
                </a:lnTo>
                <a:lnTo>
                  <a:pt x="0" y="1355226"/>
                </a:lnTo>
                <a:lnTo>
                  <a:pt x="0" y="1341000"/>
                </a:lnTo>
                <a:lnTo>
                  <a:pt x="0" y="1334440"/>
                </a:lnTo>
                <a:lnTo>
                  <a:pt x="0" y="1330034"/>
                </a:lnTo>
                <a:lnTo>
                  <a:pt x="0" y="1323170"/>
                </a:lnTo>
                <a:lnTo>
                  <a:pt x="0" y="1225603"/>
                </a:lnTo>
                <a:lnTo>
                  <a:pt x="0" y="1223487"/>
                </a:lnTo>
                <a:lnTo>
                  <a:pt x="0" y="1218739"/>
                </a:lnTo>
                <a:lnTo>
                  <a:pt x="0" y="1207773"/>
                </a:lnTo>
                <a:lnTo>
                  <a:pt x="0" y="1176139"/>
                </a:lnTo>
                <a:lnTo>
                  <a:pt x="0" y="1160269"/>
                </a:lnTo>
                <a:lnTo>
                  <a:pt x="0" y="1119056"/>
                </a:lnTo>
                <a:lnTo>
                  <a:pt x="0" y="1117415"/>
                </a:lnTo>
                <a:lnTo>
                  <a:pt x="0" y="1108090"/>
                </a:lnTo>
                <a:lnTo>
                  <a:pt x="0" y="1103413"/>
                </a:lnTo>
                <a:lnTo>
                  <a:pt x="0" y="1101226"/>
                </a:lnTo>
                <a:lnTo>
                  <a:pt x="0" y="1098270"/>
                </a:lnTo>
                <a:lnTo>
                  <a:pt x="0" y="1087304"/>
                </a:lnTo>
                <a:lnTo>
                  <a:pt x="0" y="1080440"/>
                </a:lnTo>
                <a:lnTo>
                  <a:pt x="0" y="1018951"/>
                </a:lnTo>
                <a:lnTo>
                  <a:pt x="0" y="980757"/>
                </a:lnTo>
                <a:lnTo>
                  <a:pt x="0" y="971603"/>
                </a:lnTo>
                <a:lnTo>
                  <a:pt x="0" y="924099"/>
                </a:lnTo>
                <a:lnTo>
                  <a:pt x="0" y="913133"/>
                </a:lnTo>
                <a:lnTo>
                  <a:pt x="0" y="906269"/>
                </a:lnTo>
                <a:lnTo>
                  <a:pt x="0" y="871920"/>
                </a:lnTo>
                <a:lnTo>
                  <a:pt x="0" y="865056"/>
                </a:lnTo>
                <a:lnTo>
                  <a:pt x="0" y="854090"/>
                </a:lnTo>
                <a:lnTo>
                  <a:pt x="0" y="851134"/>
                </a:lnTo>
                <a:lnTo>
                  <a:pt x="0" y="844270"/>
                </a:lnTo>
                <a:lnTo>
                  <a:pt x="0" y="833304"/>
                </a:lnTo>
                <a:lnTo>
                  <a:pt x="0" y="806586"/>
                </a:lnTo>
                <a:lnTo>
                  <a:pt x="0" y="785800"/>
                </a:lnTo>
                <a:lnTo>
                  <a:pt x="0" y="782781"/>
                </a:lnTo>
                <a:lnTo>
                  <a:pt x="0" y="771815"/>
                </a:lnTo>
                <a:lnTo>
                  <a:pt x="0" y="764951"/>
                </a:lnTo>
                <a:lnTo>
                  <a:pt x="0" y="744587"/>
                </a:lnTo>
                <a:lnTo>
                  <a:pt x="0" y="733621"/>
                </a:lnTo>
                <a:lnTo>
                  <a:pt x="0" y="726757"/>
                </a:lnTo>
                <a:lnTo>
                  <a:pt x="0" y="676963"/>
                </a:lnTo>
                <a:lnTo>
                  <a:pt x="0" y="670099"/>
                </a:lnTo>
                <a:lnTo>
                  <a:pt x="0" y="665268"/>
                </a:lnTo>
                <a:lnTo>
                  <a:pt x="0" y="659133"/>
                </a:lnTo>
                <a:lnTo>
                  <a:pt x="0" y="644482"/>
                </a:lnTo>
                <a:lnTo>
                  <a:pt x="0" y="617920"/>
                </a:lnTo>
                <a:lnTo>
                  <a:pt x="0" y="597134"/>
                </a:lnTo>
                <a:lnTo>
                  <a:pt x="0" y="570416"/>
                </a:lnTo>
                <a:lnTo>
                  <a:pt x="0" y="559450"/>
                </a:lnTo>
                <a:lnTo>
                  <a:pt x="0" y="559196"/>
                </a:lnTo>
                <a:lnTo>
                  <a:pt x="0" y="552586"/>
                </a:lnTo>
                <a:lnTo>
                  <a:pt x="0" y="549630"/>
                </a:lnTo>
                <a:lnTo>
                  <a:pt x="0" y="545194"/>
                </a:lnTo>
                <a:lnTo>
                  <a:pt x="0" y="538664"/>
                </a:lnTo>
                <a:lnTo>
                  <a:pt x="0" y="531800"/>
                </a:lnTo>
                <a:lnTo>
                  <a:pt x="0" y="497451"/>
                </a:lnTo>
                <a:lnTo>
                  <a:pt x="0" y="490587"/>
                </a:lnTo>
                <a:lnTo>
                  <a:pt x="0" y="479621"/>
                </a:lnTo>
                <a:lnTo>
                  <a:pt x="0" y="470311"/>
                </a:lnTo>
                <a:lnTo>
                  <a:pt x="0" y="432117"/>
                </a:lnTo>
                <a:lnTo>
                  <a:pt x="0" y="422963"/>
                </a:lnTo>
                <a:lnTo>
                  <a:pt x="0" y="408312"/>
                </a:lnTo>
                <a:lnTo>
                  <a:pt x="0" y="397346"/>
                </a:lnTo>
                <a:lnTo>
                  <a:pt x="0" y="390482"/>
                </a:lnTo>
                <a:lnTo>
                  <a:pt x="0" y="323280"/>
                </a:lnTo>
                <a:lnTo>
                  <a:pt x="0" y="316416"/>
                </a:lnTo>
                <a:lnTo>
                  <a:pt x="0" y="305450"/>
                </a:lnTo>
                <a:lnTo>
                  <a:pt x="0" y="302494"/>
                </a:lnTo>
                <a:lnTo>
                  <a:pt x="0" y="295630"/>
                </a:lnTo>
                <a:lnTo>
                  <a:pt x="0" y="290799"/>
                </a:lnTo>
                <a:lnTo>
                  <a:pt x="0" y="284664"/>
                </a:lnTo>
                <a:lnTo>
                  <a:pt x="0" y="243451"/>
                </a:lnTo>
                <a:lnTo>
                  <a:pt x="0" y="234141"/>
                </a:lnTo>
                <a:lnTo>
                  <a:pt x="0" y="223175"/>
                </a:lnTo>
                <a:lnTo>
                  <a:pt x="0" y="216311"/>
                </a:lnTo>
                <a:lnTo>
                  <a:pt x="0" y="195947"/>
                </a:lnTo>
                <a:lnTo>
                  <a:pt x="0" y="184981"/>
                </a:lnTo>
                <a:lnTo>
                  <a:pt x="0" y="184727"/>
                </a:lnTo>
                <a:lnTo>
                  <a:pt x="0" y="178117"/>
                </a:lnTo>
                <a:lnTo>
                  <a:pt x="0" y="170725"/>
                </a:lnTo>
                <a:lnTo>
                  <a:pt x="0" y="146838"/>
                </a:lnTo>
                <a:lnTo>
                  <a:pt x="0" y="95842"/>
                </a:lnTo>
                <a:lnTo>
                  <a:pt x="0" y="48494"/>
                </a:lnTo>
                <a:close/>
              </a:path>
            </a:pathLst>
          </a:custGeom>
          <a:solidFill>
            <a:schemeClr val="accent4">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78" name="Freeform 377">
            <a:extLst>
              <a:ext uri="{FF2B5EF4-FFF2-40B4-BE49-F238E27FC236}">
                <a16:creationId xmlns:a16="http://schemas.microsoft.com/office/drawing/2014/main" id="{ACB97446-C536-CA15-2B32-7DFD10CCC6A2}"/>
              </a:ext>
            </a:extLst>
          </p:cNvPr>
          <p:cNvSpPr/>
          <p:nvPr/>
        </p:nvSpPr>
        <p:spPr>
          <a:xfrm>
            <a:off x="4304979" y="3137152"/>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rgbClr val="F4D000"/>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29" name="TextBox 328">
            <a:extLst>
              <a:ext uri="{FF2B5EF4-FFF2-40B4-BE49-F238E27FC236}">
                <a16:creationId xmlns:a16="http://schemas.microsoft.com/office/drawing/2014/main" id="{307B3855-4739-D297-3FD3-1AC35F8E7DD1}"/>
              </a:ext>
            </a:extLst>
          </p:cNvPr>
          <p:cNvSpPr txBox="1"/>
          <p:nvPr/>
        </p:nvSpPr>
        <p:spPr>
          <a:xfrm>
            <a:off x="4073404" y="3137152"/>
            <a:ext cx="431208"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Think</a:t>
            </a:r>
          </a:p>
        </p:txBody>
      </p:sp>
      <p:sp>
        <p:nvSpPr>
          <p:cNvPr id="330" name="TextBox 329">
            <a:extLst>
              <a:ext uri="{FF2B5EF4-FFF2-40B4-BE49-F238E27FC236}">
                <a16:creationId xmlns:a16="http://schemas.microsoft.com/office/drawing/2014/main" id="{C4B8A355-3FD4-C3BC-9749-980344827D6F}"/>
              </a:ext>
            </a:extLst>
          </p:cNvPr>
          <p:cNvSpPr txBox="1"/>
          <p:nvPr/>
        </p:nvSpPr>
        <p:spPr>
          <a:xfrm>
            <a:off x="4073403" y="3543830"/>
            <a:ext cx="2785535" cy="2379498"/>
          </a:xfrm>
          <a:prstGeom prst="rect">
            <a:avLst/>
          </a:prstGeom>
          <a:noFill/>
        </p:spPr>
        <p:txBody>
          <a:bodyPr wrap="square" lIns="0" tIns="0" rIns="0" bIns="0" rtlCol="0">
            <a:spAutoFit/>
          </a:bodyPr>
          <a:lstStyle/>
          <a:p>
            <a:pPr defTabSz="444500">
              <a:lnSpc>
                <a:spcPct val="95000"/>
              </a:lnSpc>
              <a:spcAft>
                <a:spcPts val="600"/>
              </a:spcAft>
              <a:defRPr/>
            </a:pPr>
            <a:r>
              <a:rPr lang="en-GB" sz="1050" dirty="0">
                <a:latin typeface="Roboto Condensed" panose="02000000000000000000" pitchFamily="2" charset="0"/>
                <a:ea typeface="Roboto Condensed" panose="02000000000000000000" pitchFamily="2" charset="0"/>
              </a:rPr>
              <a:t>McDonald’s changed the colours of its famous Happy Meal box in the UK, making it white on three sides, for children to colour and design it themselves. The company said the new boxes encourage creativity and let children express their ideas and feelings through drawing. Four million of the new ‘colour-your-own’ boxes have been given out as a trial to see how children respond.</a:t>
            </a:r>
          </a:p>
          <a:p>
            <a:pPr defTabSz="444500">
              <a:lnSpc>
                <a:spcPct val="95000"/>
              </a:lnSpc>
              <a:spcAft>
                <a:spcPts val="600"/>
              </a:spcAft>
              <a:defRPr/>
            </a:pPr>
            <a:r>
              <a:rPr lang="en-US" sz="1050" dirty="0">
                <a:latin typeface="Roboto Condensed" panose="02000000000000000000" pitchFamily="2" charset="0"/>
                <a:ea typeface="Roboto Condensed" panose="02000000000000000000" pitchFamily="2" charset="0"/>
              </a:rPr>
              <a:t>The Bible explains when you create something that is truly yours and unlike anyone else’s, whether it's a song, a drawing, or a unique solution to a problem, you are </a:t>
            </a:r>
            <a:r>
              <a:rPr lang="en-GB" sz="1050" dirty="0">
                <a:latin typeface="Roboto Condensed" panose="02000000000000000000" pitchFamily="2" charset="0"/>
                <a:ea typeface="Roboto Condensed" panose="02000000000000000000" pitchFamily="2" charset="0"/>
              </a:rPr>
              <a:t>honouring God and His creativity.</a:t>
            </a:r>
            <a:r>
              <a:rPr lang="en-US" sz="1050" dirty="0">
                <a:latin typeface="Roboto Condensed" panose="02000000000000000000" pitchFamily="2" charset="0"/>
                <a:ea typeface="Roboto Condensed" panose="02000000000000000000" pitchFamily="2" charset="0"/>
              </a:rPr>
              <a:t> Being creative and making things that are unique is a reflection of who we are, and our special relationship with God. </a:t>
            </a:r>
            <a:endParaRPr lang="en-GB" sz="1050" dirty="0">
              <a:latin typeface="Roboto Condensed" panose="02000000000000000000" pitchFamily="2" charset="0"/>
              <a:ea typeface="Roboto Condensed" panose="02000000000000000000" pitchFamily="2" charset="0"/>
            </a:endParaRPr>
          </a:p>
        </p:txBody>
      </p:sp>
      <p:sp>
        <p:nvSpPr>
          <p:cNvPr id="5" name="Freeform 4">
            <a:extLst>
              <a:ext uri="{FF2B5EF4-FFF2-40B4-BE49-F238E27FC236}">
                <a16:creationId xmlns:a16="http://schemas.microsoft.com/office/drawing/2014/main" id="{003A9AF1-2648-3CE2-A3DB-882DCA426ECE}"/>
              </a:ext>
            </a:extLst>
          </p:cNvPr>
          <p:cNvSpPr/>
          <p:nvPr/>
        </p:nvSpPr>
        <p:spPr>
          <a:xfrm rot="10800000">
            <a:off x="7077188" y="414027"/>
            <a:ext cx="3254400" cy="1544450"/>
          </a:xfrm>
          <a:custGeom>
            <a:avLst/>
            <a:gdLst>
              <a:gd name="connsiteX0" fmla="*/ 3254400 w 3254400"/>
              <a:gd name="connsiteY0" fmla="*/ 1544450 h 1544450"/>
              <a:gd name="connsiteX1" fmla="*/ 0 w 3254400"/>
              <a:gd name="connsiteY1" fmla="*/ 1544450 h 1544450"/>
              <a:gd name="connsiteX2" fmla="*/ 0 w 3254400"/>
              <a:gd name="connsiteY2" fmla="*/ 1543476 h 1544450"/>
              <a:gd name="connsiteX3" fmla="*/ 0 w 3254400"/>
              <a:gd name="connsiteY3" fmla="*/ 1543086 h 1544450"/>
              <a:gd name="connsiteX4" fmla="*/ 0 w 3254400"/>
              <a:gd name="connsiteY4" fmla="*/ 1541960 h 1544450"/>
              <a:gd name="connsiteX5" fmla="*/ 0 w 3254400"/>
              <a:gd name="connsiteY5" fmla="*/ 1541418 h 1544450"/>
              <a:gd name="connsiteX6" fmla="*/ 0 w 3254400"/>
              <a:gd name="connsiteY6" fmla="*/ 1540769 h 1544450"/>
              <a:gd name="connsiteX7" fmla="*/ 0 w 3254400"/>
              <a:gd name="connsiteY7" fmla="*/ 1540421 h 1544450"/>
              <a:gd name="connsiteX8" fmla="*/ 0 w 3254400"/>
              <a:gd name="connsiteY8" fmla="*/ 1540007 h 1544450"/>
              <a:gd name="connsiteX9" fmla="*/ 0 w 3254400"/>
              <a:gd name="connsiteY9" fmla="*/ 1538816 h 1544450"/>
              <a:gd name="connsiteX10" fmla="*/ 0 w 3254400"/>
              <a:gd name="connsiteY10" fmla="*/ 1538468 h 1544450"/>
              <a:gd name="connsiteX11" fmla="*/ 0 w 3254400"/>
              <a:gd name="connsiteY11" fmla="*/ 1535761 h 1544450"/>
              <a:gd name="connsiteX12" fmla="*/ 0 w 3254400"/>
              <a:gd name="connsiteY12" fmla="*/ 1534412 h 1544450"/>
              <a:gd name="connsiteX13" fmla="*/ 0 w 3254400"/>
              <a:gd name="connsiteY13" fmla="*/ 1532524 h 1544450"/>
              <a:gd name="connsiteX14" fmla="*/ 0 w 3254400"/>
              <a:gd name="connsiteY14" fmla="*/ 1532443 h 1544450"/>
              <a:gd name="connsiteX15" fmla="*/ 0 w 3254400"/>
              <a:gd name="connsiteY15" fmla="*/ 1528254 h 1544450"/>
              <a:gd name="connsiteX16" fmla="*/ 0 w 3254400"/>
              <a:gd name="connsiteY16" fmla="*/ 1526848 h 1544450"/>
              <a:gd name="connsiteX17" fmla="*/ 0 w 3254400"/>
              <a:gd name="connsiteY17" fmla="*/ 1525984 h 1544450"/>
              <a:gd name="connsiteX18" fmla="*/ 0 w 3254400"/>
              <a:gd name="connsiteY18" fmla="*/ 1524895 h 1544450"/>
              <a:gd name="connsiteX19" fmla="*/ 0 w 3254400"/>
              <a:gd name="connsiteY19" fmla="*/ 1523277 h 1544450"/>
              <a:gd name="connsiteX20" fmla="*/ 0 w 3254400"/>
              <a:gd name="connsiteY20" fmla="*/ 1521881 h 1544450"/>
              <a:gd name="connsiteX21" fmla="*/ 0 w 3254400"/>
              <a:gd name="connsiteY21" fmla="*/ 1521324 h 1544450"/>
              <a:gd name="connsiteX22" fmla="*/ 0 w 3254400"/>
              <a:gd name="connsiteY22" fmla="*/ 1519928 h 1544450"/>
              <a:gd name="connsiteX23" fmla="*/ 0 w 3254400"/>
              <a:gd name="connsiteY23" fmla="*/ 1514333 h 1544450"/>
              <a:gd name="connsiteX24" fmla="*/ 0 w 3254400"/>
              <a:gd name="connsiteY24" fmla="*/ 1513468 h 1544450"/>
              <a:gd name="connsiteX25" fmla="*/ 0 w 3254400"/>
              <a:gd name="connsiteY25" fmla="*/ 1510762 h 1544450"/>
              <a:gd name="connsiteX26" fmla="*/ 0 w 3254400"/>
              <a:gd name="connsiteY26" fmla="*/ 1509198 h 1544450"/>
              <a:gd name="connsiteX27" fmla="*/ 0 w 3254400"/>
              <a:gd name="connsiteY27" fmla="*/ 1508501 h 1544450"/>
              <a:gd name="connsiteX28" fmla="*/ 0 w 3254400"/>
              <a:gd name="connsiteY28" fmla="*/ 1507959 h 1544450"/>
              <a:gd name="connsiteX29" fmla="*/ 0 w 3254400"/>
              <a:gd name="connsiteY29" fmla="*/ 1507310 h 1544450"/>
              <a:gd name="connsiteX30" fmla="*/ 0 w 3254400"/>
              <a:gd name="connsiteY30" fmla="*/ 1504231 h 1544450"/>
              <a:gd name="connsiteX31" fmla="*/ 0 w 3254400"/>
              <a:gd name="connsiteY31" fmla="*/ 1503689 h 1544450"/>
              <a:gd name="connsiteX32" fmla="*/ 0 w 3254400"/>
              <a:gd name="connsiteY32" fmla="*/ 1502906 h 1544450"/>
              <a:gd name="connsiteX33" fmla="*/ 0 w 3254400"/>
              <a:gd name="connsiteY33" fmla="*/ 1500953 h 1544450"/>
              <a:gd name="connsiteX34" fmla="*/ 0 w 3254400"/>
              <a:gd name="connsiteY34" fmla="*/ 1498636 h 1544450"/>
              <a:gd name="connsiteX35" fmla="*/ 0 w 3254400"/>
              <a:gd name="connsiteY35" fmla="*/ 1498246 h 1544450"/>
              <a:gd name="connsiteX36" fmla="*/ 0 w 3254400"/>
              <a:gd name="connsiteY36" fmla="*/ 1496748 h 1544450"/>
              <a:gd name="connsiteX37" fmla="*/ 0 w 3254400"/>
              <a:gd name="connsiteY37" fmla="*/ 1496683 h 1544450"/>
              <a:gd name="connsiteX38" fmla="*/ 0 w 3254400"/>
              <a:gd name="connsiteY38" fmla="*/ 1494795 h 1544450"/>
              <a:gd name="connsiteX39" fmla="*/ 0 w 3254400"/>
              <a:gd name="connsiteY39" fmla="*/ 1493976 h 1544450"/>
              <a:gd name="connsiteX40" fmla="*/ 0 w 3254400"/>
              <a:gd name="connsiteY40" fmla="*/ 1493389 h 1544450"/>
              <a:gd name="connsiteX41" fmla="*/ 0 w 3254400"/>
              <a:gd name="connsiteY41" fmla="*/ 1491706 h 1544450"/>
              <a:gd name="connsiteX42" fmla="*/ 0 w 3254400"/>
              <a:gd name="connsiteY42" fmla="*/ 1490310 h 1544450"/>
              <a:gd name="connsiteX43" fmla="*/ 0 w 3254400"/>
              <a:gd name="connsiteY43" fmla="*/ 1489818 h 1544450"/>
              <a:gd name="connsiteX44" fmla="*/ 0 w 3254400"/>
              <a:gd name="connsiteY44" fmla="*/ 1489119 h 1544450"/>
              <a:gd name="connsiteX45" fmla="*/ 0 w 3254400"/>
              <a:gd name="connsiteY45" fmla="*/ 1488422 h 1544450"/>
              <a:gd name="connsiteX46" fmla="*/ 0 w 3254400"/>
              <a:gd name="connsiteY46" fmla="*/ 1487603 h 1544450"/>
              <a:gd name="connsiteX47" fmla="*/ 0 w 3254400"/>
              <a:gd name="connsiteY47" fmla="*/ 1486739 h 1544450"/>
              <a:gd name="connsiteX48" fmla="*/ 0 w 3254400"/>
              <a:gd name="connsiteY48" fmla="*/ 1486197 h 1544450"/>
              <a:gd name="connsiteX49" fmla="*/ 0 w 3254400"/>
              <a:gd name="connsiteY49" fmla="*/ 1485650 h 1544450"/>
              <a:gd name="connsiteX50" fmla="*/ 0 w 3254400"/>
              <a:gd name="connsiteY50" fmla="*/ 1485548 h 1544450"/>
              <a:gd name="connsiteX51" fmla="*/ 0 w 3254400"/>
              <a:gd name="connsiteY51" fmla="*/ 1484152 h 1544450"/>
              <a:gd name="connsiteX52" fmla="*/ 0 w 3254400"/>
              <a:gd name="connsiteY52" fmla="*/ 1482827 h 1544450"/>
              <a:gd name="connsiteX53" fmla="*/ 0 w 3254400"/>
              <a:gd name="connsiteY53" fmla="*/ 1481144 h 1544450"/>
              <a:gd name="connsiteX54" fmla="*/ 0 w 3254400"/>
              <a:gd name="connsiteY54" fmla="*/ 1480874 h 1544450"/>
              <a:gd name="connsiteX55" fmla="*/ 0 w 3254400"/>
              <a:gd name="connsiteY55" fmla="*/ 1480055 h 1544450"/>
              <a:gd name="connsiteX56" fmla="*/ 0 w 3254400"/>
              <a:gd name="connsiteY56" fmla="*/ 1479256 h 1544450"/>
              <a:gd name="connsiteX57" fmla="*/ 0 w 3254400"/>
              <a:gd name="connsiteY57" fmla="*/ 1479191 h 1544450"/>
              <a:gd name="connsiteX58" fmla="*/ 0 w 3254400"/>
              <a:gd name="connsiteY58" fmla="*/ 1478557 h 1544450"/>
              <a:gd name="connsiteX59" fmla="*/ 0 w 3254400"/>
              <a:gd name="connsiteY59" fmla="*/ 1478167 h 1544450"/>
              <a:gd name="connsiteX60" fmla="*/ 0 w 3254400"/>
              <a:gd name="connsiteY60" fmla="*/ 1477303 h 1544450"/>
              <a:gd name="connsiteX61" fmla="*/ 0 w 3254400"/>
              <a:gd name="connsiteY61" fmla="*/ 1476604 h 1544450"/>
              <a:gd name="connsiteX62" fmla="*/ 0 w 3254400"/>
              <a:gd name="connsiteY62" fmla="*/ 1476484 h 1544450"/>
              <a:gd name="connsiteX63" fmla="*/ 0 w 3254400"/>
              <a:gd name="connsiteY63" fmla="*/ 1475088 h 1544450"/>
              <a:gd name="connsiteX64" fmla="*/ 0 w 3254400"/>
              <a:gd name="connsiteY64" fmla="*/ 1474986 h 1544450"/>
              <a:gd name="connsiteX65" fmla="*/ 0 w 3254400"/>
              <a:gd name="connsiteY65" fmla="*/ 1473897 h 1544450"/>
              <a:gd name="connsiteX66" fmla="*/ 0 w 3254400"/>
              <a:gd name="connsiteY66" fmla="*/ 1473033 h 1544450"/>
              <a:gd name="connsiteX67" fmla="*/ 0 w 3254400"/>
              <a:gd name="connsiteY67" fmla="*/ 1471627 h 1544450"/>
              <a:gd name="connsiteX68" fmla="*/ 0 w 3254400"/>
              <a:gd name="connsiteY68" fmla="*/ 1466660 h 1544450"/>
              <a:gd name="connsiteX69" fmla="*/ 0 w 3254400"/>
              <a:gd name="connsiteY69" fmla="*/ 1465177 h 1544450"/>
              <a:gd name="connsiteX70" fmla="*/ 0 w 3254400"/>
              <a:gd name="connsiteY70" fmla="*/ 1462470 h 1544450"/>
              <a:gd name="connsiteX71" fmla="*/ 0 w 3254400"/>
              <a:gd name="connsiteY71" fmla="*/ 1461065 h 1544450"/>
              <a:gd name="connsiteX72" fmla="*/ 0 w 3254400"/>
              <a:gd name="connsiteY72" fmla="*/ 1460517 h 1544450"/>
              <a:gd name="connsiteX73" fmla="*/ 0 w 3254400"/>
              <a:gd name="connsiteY73" fmla="*/ 1459112 h 1544450"/>
              <a:gd name="connsiteX74" fmla="*/ 0 w 3254400"/>
              <a:gd name="connsiteY74" fmla="*/ 1456405 h 1544450"/>
              <a:gd name="connsiteX75" fmla="*/ 0 w 3254400"/>
              <a:gd name="connsiteY75" fmla="*/ 1454144 h 1544450"/>
              <a:gd name="connsiteX76" fmla="*/ 0 w 3254400"/>
              <a:gd name="connsiteY76" fmla="*/ 1449955 h 1544450"/>
              <a:gd name="connsiteX77" fmla="*/ 0 w 3254400"/>
              <a:gd name="connsiteY77" fmla="*/ 1449874 h 1544450"/>
              <a:gd name="connsiteX78" fmla="*/ 0 w 3254400"/>
              <a:gd name="connsiteY78" fmla="*/ 1448549 h 1544450"/>
              <a:gd name="connsiteX79" fmla="*/ 0 w 3254400"/>
              <a:gd name="connsiteY79" fmla="*/ 1447685 h 1544450"/>
              <a:gd name="connsiteX80" fmla="*/ 0 w 3254400"/>
              <a:gd name="connsiteY80" fmla="*/ 1446596 h 1544450"/>
              <a:gd name="connsiteX81" fmla="*/ 0 w 3254400"/>
              <a:gd name="connsiteY81" fmla="*/ 1445098 h 1544450"/>
              <a:gd name="connsiteX82" fmla="*/ 0 w 3254400"/>
              <a:gd name="connsiteY82" fmla="*/ 1444978 h 1544450"/>
              <a:gd name="connsiteX83" fmla="*/ 0 w 3254400"/>
              <a:gd name="connsiteY83" fmla="*/ 1444279 h 1544450"/>
              <a:gd name="connsiteX84" fmla="*/ 0 w 3254400"/>
              <a:gd name="connsiteY84" fmla="*/ 1443582 h 1544450"/>
              <a:gd name="connsiteX85" fmla="*/ 0 w 3254400"/>
              <a:gd name="connsiteY85" fmla="*/ 1443415 h 1544450"/>
              <a:gd name="connsiteX86" fmla="*/ 0 w 3254400"/>
              <a:gd name="connsiteY86" fmla="*/ 1443025 h 1544450"/>
              <a:gd name="connsiteX87" fmla="*/ 0 w 3254400"/>
              <a:gd name="connsiteY87" fmla="*/ 1442391 h 1544450"/>
              <a:gd name="connsiteX88" fmla="*/ 0 w 3254400"/>
              <a:gd name="connsiteY88" fmla="*/ 1442326 h 1544450"/>
              <a:gd name="connsiteX89" fmla="*/ 0 w 3254400"/>
              <a:gd name="connsiteY89" fmla="*/ 1441629 h 1544450"/>
              <a:gd name="connsiteX90" fmla="*/ 0 w 3254400"/>
              <a:gd name="connsiteY90" fmla="*/ 1441527 h 1544450"/>
              <a:gd name="connsiteX91" fmla="*/ 0 w 3254400"/>
              <a:gd name="connsiteY91" fmla="*/ 1440708 h 1544450"/>
              <a:gd name="connsiteX92" fmla="*/ 0 w 3254400"/>
              <a:gd name="connsiteY92" fmla="*/ 1440438 h 1544450"/>
              <a:gd name="connsiteX93" fmla="*/ 0 w 3254400"/>
              <a:gd name="connsiteY93" fmla="*/ 1439312 h 1544450"/>
              <a:gd name="connsiteX94" fmla="*/ 0 w 3254400"/>
              <a:gd name="connsiteY94" fmla="*/ 1438755 h 1544450"/>
              <a:gd name="connsiteX95" fmla="*/ 0 w 3254400"/>
              <a:gd name="connsiteY95" fmla="*/ 1437359 h 1544450"/>
              <a:gd name="connsiteX96" fmla="*/ 0 w 3254400"/>
              <a:gd name="connsiteY96" fmla="*/ 1436034 h 1544450"/>
              <a:gd name="connsiteX97" fmla="*/ 0 w 3254400"/>
              <a:gd name="connsiteY97" fmla="*/ 1432463 h 1544450"/>
              <a:gd name="connsiteX98" fmla="*/ 0 w 3254400"/>
              <a:gd name="connsiteY98" fmla="*/ 1432382 h 1544450"/>
              <a:gd name="connsiteX99" fmla="*/ 0 w 3254400"/>
              <a:gd name="connsiteY99" fmla="*/ 1431764 h 1544450"/>
              <a:gd name="connsiteX100" fmla="*/ 0 w 3254400"/>
              <a:gd name="connsiteY100" fmla="*/ 1429876 h 1544450"/>
              <a:gd name="connsiteX101" fmla="*/ 0 w 3254400"/>
              <a:gd name="connsiteY101" fmla="*/ 1428193 h 1544450"/>
              <a:gd name="connsiteX102" fmla="*/ 0 w 3254400"/>
              <a:gd name="connsiteY102" fmla="*/ 1427606 h 1544450"/>
              <a:gd name="connsiteX103" fmla="*/ 0 w 3254400"/>
              <a:gd name="connsiteY103" fmla="*/ 1426787 h 1544450"/>
              <a:gd name="connsiteX104" fmla="*/ 0 w 3254400"/>
              <a:gd name="connsiteY104" fmla="*/ 1424899 h 1544450"/>
              <a:gd name="connsiteX105" fmla="*/ 0 w 3254400"/>
              <a:gd name="connsiteY105" fmla="*/ 1424834 h 1544450"/>
              <a:gd name="connsiteX106" fmla="*/ 0 w 3254400"/>
              <a:gd name="connsiteY106" fmla="*/ 1423336 h 1544450"/>
              <a:gd name="connsiteX107" fmla="*/ 0 w 3254400"/>
              <a:gd name="connsiteY107" fmla="*/ 1422946 h 1544450"/>
              <a:gd name="connsiteX108" fmla="*/ 0 w 3254400"/>
              <a:gd name="connsiteY108" fmla="*/ 1421820 h 1544450"/>
              <a:gd name="connsiteX109" fmla="*/ 0 w 3254400"/>
              <a:gd name="connsiteY109" fmla="*/ 1420629 h 1544450"/>
              <a:gd name="connsiteX110" fmla="*/ 0 w 3254400"/>
              <a:gd name="connsiteY110" fmla="*/ 1419867 h 1544450"/>
              <a:gd name="connsiteX111" fmla="*/ 0 w 3254400"/>
              <a:gd name="connsiteY111" fmla="*/ 1418676 h 1544450"/>
              <a:gd name="connsiteX112" fmla="*/ 0 w 3254400"/>
              <a:gd name="connsiteY112" fmla="*/ 1414272 h 1544450"/>
              <a:gd name="connsiteX113" fmla="*/ 0 w 3254400"/>
              <a:gd name="connsiteY113" fmla="*/ 1412384 h 1544450"/>
              <a:gd name="connsiteX114" fmla="*/ 0 w 3254400"/>
              <a:gd name="connsiteY114" fmla="*/ 1410820 h 1544450"/>
              <a:gd name="connsiteX115" fmla="*/ 0 w 3254400"/>
              <a:gd name="connsiteY115" fmla="*/ 1408114 h 1544450"/>
              <a:gd name="connsiteX116" fmla="*/ 0 w 3254400"/>
              <a:gd name="connsiteY116" fmla="*/ 1407249 h 1544450"/>
              <a:gd name="connsiteX117" fmla="*/ 0 w 3254400"/>
              <a:gd name="connsiteY117" fmla="*/ 1405853 h 1544450"/>
              <a:gd name="connsiteX118" fmla="*/ 0 w 3254400"/>
              <a:gd name="connsiteY118" fmla="*/ 1400258 h 1544450"/>
              <a:gd name="connsiteX119" fmla="*/ 0 w 3254400"/>
              <a:gd name="connsiteY119" fmla="*/ 1398305 h 1544450"/>
              <a:gd name="connsiteX120" fmla="*/ 0 w 3254400"/>
              <a:gd name="connsiteY120" fmla="*/ 1396687 h 1544450"/>
              <a:gd name="connsiteX121" fmla="*/ 0 w 3254400"/>
              <a:gd name="connsiteY121" fmla="*/ 1395598 h 1544450"/>
              <a:gd name="connsiteX122" fmla="*/ 0 w 3254400"/>
              <a:gd name="connsiteY122" fmla="*/ 1394734 h 1544450"/>
              <a:gd name="connsiteX123" fmla="*/ 0 w 3254400"/>
              <a:gd name="connsiteY123" fmla="*/ 1393328 h 1544450"/>
              <a:gd name="connsiteX124" fmla="*/ 0 w 3254400"/>
              <a:gd name="connsiteY124" fmla="*/ 1389058 h 1544450"/>
              <a:gd name="connsiteX125" fmla="*/ 0 w 3254400"/>
              <a:gd name="connsiteY125" fmla="*/ 1388361 h 1544450"/>
              <a:gd name="connsiteX126" fmla="*/ 0 w 3254400"/>
              <a:gd name="connsiteY126" fmla="*/ 1387170 h 1544450"/>
              <a:gd name="connsiteX127" fmla="*/ 0 w 3254400"/>
              <a:gd name="connsiteY127" fmla="*/ 1385821 h 1544450"/>
              <a:gd name="connsiteX128" fmla="*/ 0 w 3254400"/>
              <a:gd name="connsiteY128" fmla="*/ 1384091 h 1544450"/>
              <a:gd name="connsiteX129" fmla="*/ 0 w 3254400"/>
              <a:gd name="connsiteY129" fmla="*/ 1383114 h 1544450"/>
              <a:gd name="connsiteX130" fmla="*/ 0 w 3254400"/>
              <a:gd name="connsiteY130" fmla="*/ 1382766 h 1544450"/>
              <a:gd name="connsiteX131" fmla="*/ 0 w 3254400"/>
              <a:gd name="connsiteY131" fmla="*/ 1381161 h 1544450"/>
              <a:gd name="connsiteX132" fmla="*/ 0 w 3254400"/>
              <a:gd name="connsiteY132" fmla="*/ 1380813 h 1544450"/>
              <a:gd name="connsiteX133" fmla="*/ 0 w 3254400"/>
              <a:gd name="connsiteY133" fmla="*/ 1378496 h 1544450"/>
              <a:gd name="connsiteX134" fmla="*/ 0 w 3254400"/>
              <a:gd name="connsiteY134" fmla="*/ 1378106 h 1544450"/>
              <a:gd name="connsiteX135" fmla="*/ 0 w 3254400"/>
              <a:gd name="connsiteY135" fmla="*/ 1376608 h 1544450"/>
              <a:gd name="connsiteX136" fmla="*/ 0 w 3254400"/>
              <a:gd name="connsiteY136" fmla="*/ 1376543 h 1544450"/>
              <a:gd name="connsiteX137" fmla="*/ 0 w 3254400"/>
              <a:gd name="connsiteY137" fmla="*/ 1374655 h 1544450"/>
              <a:gd name="connsiteX138" fmla="*/ 0 w 3254400"/>
              <a:gd name="connsiteY138" fmla="*/ 1373836 h 1544450"/>
              <a:gd name="connsiteX139" fmla="*/ 0 w 3254400"/>
              <a:gd name="connsiteY139" fmla="*/ 1370599 h 1544450"/>
              <a:gd name="connsiteX140" fmla="*/ 0 w 3254400"/>
              <a:gd name="connsiteY140" fmla="*/ 1351543 h 1544450"/>
              <a:gd name="connsiteX141" fmla="*/ 0 w 3254400"/>
              <a:gd name="connsiteY141" fmla="*/ 1349655 h 1544450"/>
              <a:gd name="connsiteX142" fmla="*/ 0 w 3254400"/>
              <a:gd name="connsiteY142" fmla="*/ 1346576 h 1544450"/>
              <a:gd name="connsiteX143" fmla="*/ 0 w 3254400"/>
              <a:gd name="connsiteY143" fmla="*/ 1346034 h 1544450"/>
              <a:gd name="connsiteX144" fmla="*/ 0 w 3254400"/>
              <a:gd name="connsiteY144" fmla="*/ 1345385 h 1544450"/>
              <a:gd name="connsiteX145" fmla="*/ 0 w 3254400"/>
              <a:gd name="connsiteY145" fmla="*/ 1345037 h 1544450"/>
              <a:gd name="connsiteX146" fmla="*/ 0 w 3254400"/>
              <a:gd name="connsiteY146" fmla="*/ 1342330 h 1544450"/>
              <a:gd name="connsiteX147" fmla="*/ 0 w 3254400"/>
              <a:gd name="connsiteY147" fmla="*/ 1340981 h 1544450"/>
              <a:gd name="connsiteX148" fmla="*/ 0 w 3254400"/>
              <a:gd name="connsiteY148" fmla="*/ 1340377 h 1544450"/>
              <a:gd name="connsiteX149" fmla="*/ 0 w 3254400"/>
              <a:gd name="connsiteY149" fmla="*/ 1339093 h 1544450"/>
              <a:gd name="connsiteX150" fmla="*/ 0 w 3254400"/>
              <a:gd name="connsiteY150" fmla="*/ 1339028 h 1544450"/>
              <a:gd name="connsiteX151" fmla="*/ 0 w 3254400"/>
              <a:gd name="connsiteY151" fmla="*/ 1337140 h 1544450"/>
              <a:gd name="connsiteX152" fmla="*/ 0 w 3254400"/>
              <a:gd name="connsiteY152" fmla="*/ 1336321 h 1544450"/>
              <a:gd name="connsiteX153" fmla="*/ 0 w 3254400"/>
              <a:gd name="connsiteY153" fmla="*/ 1334823 h 1544450"/>
              <a:gd name="connsiteX154" fmla="*/ 0 w 3254400"/>
              <a:gd name="connsiteY154" fmla="*/ 1332870 h 1544450"/>
              <a:gd name="connsiteX155" fmla="*/ 0 w 3254400"/>
              <a:gd name="connsiteY155" fmla="*/ 1331464 h 1544450"/>
              <a:gd name="connsiteX156" fmla="*/ 0 w 3254400"/>
              <a:gd name="connsiteY156" fmla="*/ 1329815 h 1544450"/>
              <a:gd name="connsiteX157" fmla="*/ 0 w 3254400"/>
              <a:gd name="connsiteY157" fmla="*/ 1327893 h 1544450"/>
              <a:gd name="connsiteX158" fmla="*/ 0 w 3254400"/>
              <a:gd name="connsiteY158" fmla="*/ 1326497 h 1544450"/>
              <a:gd name="connsiteX159" fmla="*/ 0 w 3254400"/>
              <a:gd name="connsiteY159" fmla="*/ 1320902 h 1544450"/>
              <a:gd name="connsiteX160" fmla="*/ 0 w 3254400"/>
              <a:gd name="connsiteY160" fmla="*/ 1318949 h 1544450"/>
              <a:gd name="connsiteX161" fmla="*/ 0 w 3254400"/>
              <a:gd name="connsiteY161" fmla="*/ 1317331 h 1544450"/>
              <a:gd name="connsiteX162" fmla="*/ 0 w 3254400"/>
              <a:gd name="connsiteY162" fmla="*/ 1316242 h 1544450"/>
              <a:gd name="connsiteX163" fmla="*/ 0 w 3254400"/>
              <a:gd name="connsiteY163" fmla="*/ 1315378 h 1544450"/>
              <a:gd name="connsiteX164" fmla="*/ 0 w 3254400"/>
              <a:gd name="connsiteY164" fmla="*/ 1307522 h 1544450"/>
              <a:gd name="connsiteX165" fmla="*/ 0 w 3254400"/>
              <a:gd name="connsiteY165" fmla="*/ 1304815 h 1544450"/>
              <a:gd name="connsiteX166" fmla="*/ 0 w 3254400"/>
              <a:gd name="connsiteY166" fmla="*/ 1303252 h 1544450"/>
              <a:gd name="connsiteX167" fmla="*/ 0 w 3254400"/>
              <a:gd name="connsiteY167" fmla="*/ 1302862 h 1544450"/>
              <a:gd name="connsiteX168" fmla="*/ 0 w 3254400"/>
              <a:gd name="connsiteY168" fmla="*/ 1301364 h 1544450"/>
              <a:gd name="connsiteX169" fmla="*/ 0 w 3254400"/>
              <a:gd name="connsiteY169" fmla="*/ 1300545 h 1544450"/>
              <a:gd name="connsiteX170" fmla="*/ 0 w 3254400"/>
              <a:gd name="connsiteY170" fmla="*/ 1298592 h 1544450"/>
              <a:gd name="connsiteX171" fmla="*/ 0 w 3254400"/>
              <a:gd name="connsiteY171" fmla="*/ 1292300 h 1544450"/>
              <a:gd name="connsiteX172" fmla="*/ 0 w 3254400"/>
              <a:gd name="connsiteY172" fmla="*/ 1292219 h 1544450"/>
              <a:gd name="connsiteX173" fmla="*/ 0 w 3254400"/>
              <a:gd name="connsiteY173" fmla="*/ 1288030 h 1544450"/>
              <a:gd name="connsiteX174" fmla="*/ 0 w 3254400"/>
              <a:gd name="connsiteY174" fmla="*/ 1287443 h 1544450"/>
              <a:gd name="connsiteX175" fmla="*/ 0 w 3254400"/>
              <a:gd name="connsiteY175" fmla="*/ 1286624 h 1544450"/>
              <a:gd name="connsiteX176" fmla="*/ 0 w 3254400"/>
              <a:gd name="connsiteY176" fmla="*/ 1285760 h 1544450"/>
              <a:gd name="connsiteX177" fmla="*/ 0 w 3254400"/>
              <a:gd name="connsiteY177" fmla="*/ 1284736 h 1544450"/>
              <a:gd name="connsiteX178" fmla="*/ 0 w 3254400"/>
              <a:gd name="connsiteY178" fmla="*/ 1284671 h 1544450"/>
              <a:gd name="connsiteX179" fmla="*/ 0 w 3254400"/>
              <a:gd name="connsiteY179" fmla="*/ 1283872 h 1544450"/>
              <a:gd name="connsiteX180" fmla="*/ 0 w 3254400"/>
              <a:gd name="connsiteY180" fmla="*/ 1283173 h 1544450"/>
              <a:gd name="connsiteX181" fmla="*/ 0 w 3254400"/>
              <a:gd name="connsiteY181" fmla="*/ 1283053 h 1544450"/>
              <a:gd name="connsiteX182" fmla="*/ 0 w 3254400"/>
              <a:gd name="connsiteY182" fmla="*/ 1282783 h 1544450"/>
              <a:gd name="connsiteX183" fmla="*/ 0 w 3254400"/>
              <a:gd name="connsiteY183" fmla="*/ 1281657 h 1544450"/>
              <a:gd name="connsiteX184" fmla="*/ 0 w 3254400"/>
              <a:gd name="connsiteY184" fmla="*/ 1281100 h 1544450"/>
              <a:gd name="connsiteX185" fmla="*/ 0 w 3254400"/>
              <a:gd name="connsiteY185" fmla="*/ 1280466 h 1544450"/>
              <a:gd name="connsiteX186" fmla="*/ 0 w 3254400"/>
              <a:gd name="connsiteY186" fmla="*/ 1279704 h 1544450"/>
              <a:gd name="connsiteX187" fmla="*/ 0 w 3254400"/>
              <a:gd name="connsiteY187" fmla="*/ 1279602 h 1544450"/>
              <a:gd name="connsiteX188" fmla="*/ 0 w 3254400"/>
              <a:gd name="connsiteY188" fmla="*/ 1278513 h 1544450"/>
              <a:gd name="connsiteX189" fmla="*/ 0 w 3254400"/>
              <a:gd name="connsiteY189" fmla="*/ 1274109 h 1544450"/>
              <a:gd name="connsiteX190" fmla="*/ 0 w 3254400"/>
              <a:gd name="connsiteY190" fmla="*/ 1272221 h 1544450"/>
              <a:gd name="connsiteX191" fmla="*/ 0 w 3254400"/>
              <a:gd name="connsiteY191" fmla="*/ 1270538 h 1544450"/>
              <a:gd name="connsiteX192" fmla="*/ 0 w 3254400"/>
              <a:gd name="connsiteY192" fmla="*/ 1267951 h 1544450"/>
              <a:gd name="connsiteX193" fmla="*/ 0 w 3254400"/>
              <a:gd name="connsiteY193" fmla="*/ 1267086 h 1544450"/>
              <a:gd name="connsiteX194" fmla="*/ 0 w 3254400"/>
              <a:gd name="connsiteY194" fmla="*/ 1265681 h 1544450"/>
              <a:gd name="connsiteX195" fmla="*/ 0 w 3254400"/>
              <a:gd name="connsiteY195" fmla="*/ 1262974 h 1544450"/>
              <a:gd name="connsiteX196" fmla="*/ 0 w 3254400"/>
              <a:gd name="connsiteY196" fmla="*/ 1261021 h 1544450"/>
              <a:gd name="connsiteX197" fmla="*/ 0 w 3254400"/>
              <a:gd name="connsiteY197" fmla="*/ 1256524 h 1544450"/>
              <a:gd name="connsiteX198" fmla="*/ 0 w 3254400"/>
              <a:gd name="connsiteY198" fmla="*/ 1254571 h 1544450"/>
              <a:gd name="connsiteX199" fmla="*/ 0 w 3254400"/>
              <a:gd name="connsiteY199" fmla="*/ 1253165 h 1544450"/>
              <a:gd name="connsiteX200" fmla="*/ 0 w 3254400"/>
              <a:gd name="connsiteY200" fmla="*/ 1250459 h 1544450"/>
              <a:gd name="connsiteX201" fmla="*/ 0 w 3254400"/>
              <a:gd name="connsiteY201" fmla="*/ 1249594 h 1544450"/>
              <a:gd name="connsiteX202" fmla="*/ 0 w 3254400"/>
              <a:gd name="connsiteY202" fmla="*/ 1248895 h 1544450"/>
              <a:gd name="connsiteX203" fmla="*/ 0 w 3254400"/>
              <a:gd name="connsiteY203" fmla="*/ 1248198 h 1544450"/>
              <a:gd name="connsiteX204" fmla="*/ 0 w 3254400"/>
              <a:gd name="connsiteY204" fmla="*/ 1247007 h 1544450"/>
              <a:gd name="connsiteX205" fmla="*/ 0 w 3254400"/>
              <a:gd name="connsiteY205" fmla="*/ 1245324 h 1544450"/>
              <a:gd name="connsiteX206" fmla="*/ 0 w 3254400"/>
              <a:gd name="connsiteY206" fmla="*/ 1243928 h 1544450"/>
              <a:gd name="connsiteX207" fmla="*/ 0 w 3254400"/>
              <a:gd name="connsiteY207" fmla="*/ 1242603 h 1544450"/>
              <a:gd name="connsiteX208" fmla="*/ 0 w 3254400"/>
              <a:gd name="connsiteY208" fmla="*/ 1240650 h 1544450"/>
              <a:gd name="connsiteX209" fmla="*/ 0 w 3254400"/>
              <a:gd name="connsiteY209" fmla="*/ 1239032 h 1544450"/>
              <a:gd name="connsiteX210" fmla="*/ 0 w 3254400"/>
              <a:gd name="connsiteY210" fmla="*/ 1238333 h 1544450"/>
              <a:gd name="connsiteX211" fmla="*/ 0 w 3254400"/>
              <a:gd name="connsiteY211" fmla="*/ 1237943 h 1544450"/>
              <a:gd name="connsiteX212" fmla="*/ 0 w 3254400"/>
              <a:gd name="connsiteY212" fmla="*/ 1237079 h 1544450"/>
              <a:gd name="connsiteX213" fmla="*/ 0 w 3254400"/>
              <a:gd name="connsiteY213" fmla="*/ 1236445 h 1544450"/>
              <a:gd name="connsiteX214" fmla="*/ 0 w 3254400"/>
              <a:gd name="connsiteY214" fmla="*/ 1236380 h 1544450"/>
              <a:gd name="connsiteX215" fmla="*/ 0 w 3254400"/>
              <a:gd name="connsiteY215" fmla="*/ 1234762 h 1544450"/>
              <a:gd name="connsiteX216" fmla="*/ 0 w 3254400"/>
              <a:gd name="connsiteY216" fmla="*/ 1234492 h 1544450"/>
              <a:gd name="connsiteX217" fmla="*/ 0 w 3254400"/>
              <a:gd name="connsiteY217" fmla="*/ 1233673 h 1544450"/>
              <a:gd name="connsiteX218" fmla="*/ 0 w 3254400"/>
              <a:gd name="connsiteY218" fmla="*/ 1232809 h 1544450"/>
              <a:gd name="connsiteX219" fmla="*/ 0 w 3254400"/>
              <a:gd name="connsiteY219" fmla="*/ 1231403 h 1544450"/>
              <a:gd name="connsiteX220" fmla="*/ 0 w 3254400"/>
              <a:gd name="connsiteY220" fmla="*/ 1229515 h 1544450"/>
              <a:gd name="connsiteX221" fmla="*/ 0 w 3254400"/>
              <a:gd name="connsiteY221" fmla="*/ 1226436 h 1544450"/>
              <a:gd name="connsiteX222" fmla="*/ 0 w 3254400"/>
              <a:gd name="connsiteY222" fmla="*/ 1225245 h 1544450"/>
              <a:gd name="connsiteX223" fmla="*/ 0 w 3254400"/>
              <a:gd name="connsiteY223" fmla="*/ 1220841 h 1544450"/>
              <a:gd name="connsiteX224" fmla="*/ 0 w 3254400"/>
              <a:gd name="connsiteY224" fmla="*/ 1218953 h 1544450"/>
              <a:gd name="connsiteX225" fmla="*/ 0 w 3254400"/>
              <a:gd name="connsiteY225" fmla="*/ 1218888 h 1544450"/>
              <a:gd name="connsiteX226" fmla="*/ 0 w 3254400"/>
              <a:gd name="connsiteY226" fmla="*/ 1217000 h 1544450"/>
              <a:gd name="connsiteX227" fmla="*/ 0 w 3254400"/>
              <a:gd name="connsiteY227" fmla="*/ 1216181 h 1544450"/>
              <a:gd name="connsiteX228" fmla="*/ 0 w 3254400"/>
              <a:gd name="connsiteY228" fmla="*/ 1214683 h 1544450"/>
              <a:gd name="connsiteX229" fmla="*/ 0 w 3254400"/>
              <a:gd name="connsiteY229" fmla="*/ 1212730 h 1544450"/>
              <a:gd name="connsiteX230" fmla="*/ 0 w 3254400"/>
              <a:gd name="connsiteY230" fmla="*/ 1204874 h 1544450"/>
              <a:gd name="connsiteX231" fmla="*/ 0 w 3254400"/>
              <a:gd name="connsiteY231" fmla="*/ 1202167 h 1544450"/>
              <a:gd name="connsiteX232" fmla="*/ 0 w 3254400"/>
              <a:gd name="connsiteY232" fmla="*/ 1201303 h 1544450"/>
              <a:gd name="connsiteX233" fmla="*/ 0 w 3254400"/>
              <a:gd name="connsiteY233" fmla="*/ 1200214 h 1544450"/>
              <a:gd name="connsiteX234" fmla="*/ 0 w 3254400"/>
              <a:gd name="connsiteY234" fmla="*/ 1189652 h 1544450"/>
              <a:gd name="connsiteX235" fmla="*/ 0 w 3254400"/>
              <a:gd name="connsiteY235" fmla="*/ 1187730 h 1544450"/>
              <a:gd name="connsiteX236" fmla="*/ 0 w 3254400"/>
              <a:gd name="connsiteY236" fmla="*/ 1187382 h 1544450"/>
              <a:gd name="connsiteX237" fmla="*/ 0 w 3254400"/>
              <a:gd name="connsiteY237" fmla="*/ 1184675 h 1544450"/>
              <a:gd name="connsiteX238" fmla="*/ 0 w 3254400"/>
              <a:gd name="connsiteY238" fmla="*/ 1183112 h 1544450"/>
              <a:gd name="connsiteX239" fmla="*/ 0 w 3254400"/>
              <a:gd name="connsiteY239" fmla="*/ 1182722 h 1544450"/>
              <a:gd name="connsiteX240" fmla="*/ 0 w 3254400"/>
              <a:gd name="connsiteY240" fmla="*/ 1181224 h 1544450"/>
              <a:gd name="connsiteX241" fmla="*/ 0 w 3254400"/>
              <a:gd name="connsiteY241" fmla="*/ 1180405 h 1544450"/>
              <a:gd name="connsiteX242" fmla="*/ 0 w 3254400"/>
              <a:gd name="connsiteY242" fmla="*/ 1178452 h 1544450"/>
              <a:gd name="connsiteX243" fmla="*/ 0 w 3254400"/>
              <a:gd name="connsiteY243" fmla="*/ 1177168 h 1544450"/>
              <a:gd name="connsiteX244" fmla="*/ 0 w 3254400"/>
              <a:gd name="connsiteY244" fmla="*/ 1175215 h 1544450"/>
              <a:gd name="connsiteX245" fmla="*/ 0 w 3254400"/>
              <a:gd name="connsiteY245" fmla="*/ 1172160 h 1544450"/>
              <a:gd name="connsiteX246" fmla="*/ 0 w 3254400"/>
              <a:gd name="connsiteY246" fmla="*/ 1171916 h 1544450"/>
              <a:gd name="connsiteX247" fmla="*/ 0 w 3254400"/>
              <a:gd name="connsiteY247" fmla="*/ 1170942 h 1544450"/>
              <a:gd name="connsiteX248" fmla="*/ 0 w 3254400"/>
              <a:gd name="connsiteY248" fmla="*/ 1170552 h 1544450"/>
              <a:gd name="connsiteX249" fmla="*/ 0 w 3254400"/>
              <a:gd name="connsiteY249" fmla="*/ 1169426 h 1544450"/>
              <a:gd name="connsiteX250" fmla="*/ 0 w 3254400"/>
              <a:gd name="connsiteY250" fmla="*/ 1168884 h 1544450"/>
              <a:gd name="connsiteX251" fmla="*/ 0 w 3254400"/>
              <a:gd name="connsiteY251" fmla="*/ 1168235 h 1544450"/>
              <a:gd name="connsiteX252" fmla="*/ 0 w 3254400"/>
              <a:gd name="connsiteY252" fmla="*/ 1167890 h 1544450"/>
              <a:gd name="connsiteX253" fmla="*/ 0 w 3254400"/>
              <a:gd name="connsiteY253" fmla="*/ 1167887 h 1544450"/>
              <a:gd name="connsiteX254" fmla="*/ 0 w 3254400"/>
              <a:gd name="connsiteY254" fmla="*/ 1167473 h 1544450"/>
              <a:gd name="connsiteX255" fmla="*/ 0 w 3254400"/>
              <a:gd name="connsiteY255" fmla="*/ 1166282 h 1544450"/>
              <a:gd name="connsiteX256" fmla="*/ 0 w 3254400"/>
              <a:gd name="connsiteY256" fmla="*/ 1165934 h 1544450"/>
              <a:gd name="connsiteX257" fmla="*/ 0 w 3254400"/>
              <a:gd name="connsiteY257" fmla="*/ 1163227 h 1544450"/>
              <a:gd name="connsiteX258" fmla="*/ 0 w 3254400"/>
              <a:gd name="connsiteY258" fmla="*/ 1161878 h 1544450"/>
              <a:gd name="connsiteX259" fmla="*/ 0 w 3254400"/>
              <a:gd name="connsiteY259" fmla="*/ 1159990 h 1544450"/>
              <a:gd name="connsiteX260" fmla="*/ 0 w 3254400"/>
              <a:gd name="connsiteY260" fmla="*/ 1159909 h 1544450"/>
              <a:gd name="connsiteX261" fmla="*/ 0 w 3254400"/>
              <a:gd name="connsiteY261" fmla="*/ 1155720 h 1544450"/>
              <a:gd name="connsiteX262" fmla="*/ 0 w 3254400"/>
              <a:gd name="connsiteY262" fmla="*/ 1154314 h 1544450"/>
              <a:gd name="connsiteX263" fmla="*/ 0 w 3254400"/>
              <a:gd name="connsiteY263" fmla="*/ 1153450 h 1544450"/>
              <a:gd name="connsiteX264" fmla="*/ 0 w 3254400"/>
              <a:gd name="connsiteY264" fmla="*/ 1152361 h 1544450"/>
              <a:gd name="connsiteX265" fmla="*/ 0 w 3254400"/>
              <a:gd name="connsiteY265" fmla="*/ 1150743 h 1544450"/>
              <a:gd name="connsiteX266" fmla="*/ 0 w 3254400"/>
              <a:gd name="connsiteY266" fmla="*/ 1149347 h 1544450"/>
              <a:gd name="connsiteX267" fmla="*/ 0 w 3254400"/>
              <a:gd name="connsiteY267" fmla="*/ 1148790 h 1544450"/>
              <a:gd name="connsiteX268" fmla="*/ 0 w 3254400"/>
              <a:gd name="connsiteY268" fmla="*/ 1147394 h 1544450"/>
              <a:gd name="connsiteX269" fmla="*/ 0 w 3254400"/>
              <a:gd name="connsiteY269" fmla="*/ 1146946 h 1544450"/>
              <a:gd name="connsiteX270" fmla="*/ 0 w 3254400"/>
              <a:gd name="connsiteY270" fmla="*/ 1145597 h 1544450"/>
              <a:gd name="connsiteX271" fmla="*/ 0 w 3254400"/>
              <a:gd name="connsiteY271" fmla="*/ 1143709 h 1544450"/>
              <a:gd name="connsiteX272" fmla="*/ 0 w 3254400"/>
              <a:gd name="connsiteY272" fmla="*/ 1142890 h 1544450"/>
              <a:gd name="connsiteX273" fmla="*/ 0 w 3254400"/>
              <a:gd name="connsiteY273" fmla="*/ 1141799 h 1544450"/>
              <a:gd name="connsiteX274" fmla="*/ 0 w 3254400"/>
              <a:gd name="connsiteY274" fmla="*/ 1140937 h 1544450"/>
              <a:gd name="connsiteX275" fmla="*/ 0 w 3254400"/>
              <a:gd name="connsiteY275" fmla="*/ 1140934 h 1544450"/>
              <a:gd name="connsiteX276" fmla="*/ 0 w 3254400"/>
              <a:gd name="connsiteY276" fmla="*/ 1139439 h 1544450"/>
              <a:gd name="connsiteX277" fmla="*/ 0 w 3254400"/>
              <a:gd name="connsiteY277" fmla="*/ 1138228 h 1544450"/>
              <a:gd name="connsiteX278" fmla="*/ 0 w 3254400"/>
              <a:gd name="connsiteY278" fmla="*/ 1136664 h 1544450"/>
              <a:gd name="connsiteX279" fmla="*/ 0 w 3254400"/>
              <a:gd name="connsiteY279" fmla="*/ 1136384 h 1544450"/>
              <a:gd name="connsiteX280" fmla="*/ 0 w 3254400"/>
              <a:gd name="connsiteY280" fmla="*/ 1135967 h 1544450"/>
              <a:gd name="connsiteX281" fmla="*/ 0 w 3254400"/>
              <a:gd name="connsiteY281" fmla="*/ 1135425 h 1544450"/>
              <a:gd name="connsiteX282" fmla="*/ 0 w 3254400"/>
              <a:gd name="connsiteY282" fmla="*/ 1134776 h 1544450"/>
              <a:gd name="connsiteX283" fmla="*/ 0 w 3254400"/>
              <a:gd name="connsiteY283" fmla="*/ 1134431 h 1544450"/>
              <a:gd name="connsiteX284" fmla="*/ 0 w 3254400"/>
              <a:gd name="connsiteY284" fmla="*/ 1131697 h 1544450"/>
              <a:gd name="connsiteX285" fmla="*/ 0 w 3254400"/>
              <a:gd name="connsiteY285" fmla="*/ 1131155 h 1544450"/>
              <a:gd name="connsiteX286" fmla="*/ 0 w 3254400"/>
              <a:gd name="connsiteY286" fmla="*/ 1130375 h 1544450"/>
              <a:gd name="connsiteX287" fmla="*/ 0 w 3254400"/>
              <a:gd name="connsiteY287" fmla="*/ 1130372 h 1544450"/>
              <a:gd name="connsiteX288" fmla="*/ 0 w 3254400"/>
              <a:gd name="connsiteY288" fmla="*/ 1128419 h 1544450"/>
              <a:gd name="connsiteX289" fmla="*/ 0 w 3254400"/>
              <a:gd name="connsiteY289" fmla="*/ 1126102 h 1544450"/>
              <a:gd name="connsiteX290" fmla="*/ 0 w 3254400"/>
              <a:gd name="connsiteY290" fmla="*/ 1125712 h 1544450"/>
              <a:gd name="connsiteX291" fmla="*/ 0 w 3254400"/>
              <a:gd name="connsiteY291" fmla="*/ 1125518 h 1544450"/>
              <a:gd name="connsiteX292" fmla="*/ 0 w 3254400"/>
              <a:gd name="connsiteY292" fmla="*/ 1124214 h 1544450"/>
              <a:gd name="connsiteX293" fmla="*/ 0 w 3254400"/>
              <a:gd name="connsiteY293" fmla="*/ 1124149 h 1544450"/>
              <a:gd name="connsiteX294" fmla="*/ 0 w 3254400"/>
              <a:gd name="connsiteY294" fmla="*/ 1122811 h 1544450"/>
              <a:gd name="connsiteX295" fmla="*/ 0 w 3254400"/>
              <a:gd name="connsiteY295" fmla="*/ 1122261 h 1544450"/>
              <a:gd name="connsiteX296" fmla="*/ 0 w 3254400"/>
              <a:gd name="connsiteY296" fmla="*/ 1121947 h 1544450"/>
              <a:gd name="connsiteX297" fmla="*/ 0 w 3254400"/>
              <a:gd name="connsiteY297" fmla="*/ 1121442 h 1544450"/>
              <a:gd name="connsiteX298" fmla="*/ 0 w 3254400"/>
              <a:gd name="connsiteY298" fmla="*/ 1120858 h 1544450"/>
              <a:gd name="connsiteX299" fmla="*/ 0 w 3254400"/>
              <a:gd name="connsiteY299" fmla="*/ 1120855 h 1544450"/>
              <a:gd name="connsiteX300" fmla="*/ 0 w 3254400"/>
              <a:gd name="connsiteY300" fmla="*/ 1119172 h 1544450"/>
              <a:gd name="connsiteX301" fmla="*/ 0 w 3254400"/>
              <a:gd name="connsiteY301" fmla="*/ 1117776 h 1544450"/>
              <a:gd name="connsiteX302" fmla="*/ 0 w 3254400"/>
              <a:gd name="connsiteY302" fmla="*/ 1117284 h 1544450"/>
              <a:gd name="connsiteX303" fmla="*/ 0 w 3254400"/>
              <a:gd name="connsiteY303" fmla="*/ 1116585 h 1544450"/>
              <a:gd name="connsiteX304" fmla="*/ 0 w 3254400"/>
              <a:gd name="connsiteY304" fmla="*/ 1115888 h 1544450"/>
              <a:gd name="connsiteX305" fmla="*/ 0 w 3254400"/>
              <a:gd name="connsiteY305" fmla="*/ 1115069 h 1544450"/>
              <a:gd name="connsiteX306" fmla="*/ 0 w 3254400"/>
              <a:gd name="connsiteY306" fmla="*/ 1114205 h 1544450"/>
              <a:gd name="connsiteX307" fmla="*/ 0 w 3254400"/>
              <a:gd name="connsiteY307" fmla="*/ 1113663 h 1544450"/>
              <a:gd name="connsiteX308" fmla="*/ 0 w 3254400"/>
              <a:gd name="connsiteY308" fmla="*/ 1113116 h 1544450"/>
              <a:gd name="connsiteX309" fmla="*/ 0 w 3254400"/>
              <a:gd name="connsiteY309" fmla="*/ 1113014 h 1544450"/>
              <a:gd name="connsiteX310" fmla="*/ 0 w 3254400"/>
              <a:gd name="connsiteY310" fmla="*/ 1111618 h 1544450"/>
              <a:gd name="connsiteX311" fmla="*/ 0 w 3254400"/>
              <a:gd name="connsiteY311" fmla="*/ 1110296 h 1544450"/>
              <a:gd name="connsiteX312" fmla="*/ 0 w 3254400"/>
              <a:gd name="connsiteY312" fmla="*/ 1110293 h 1544450"/>
              <a:gd name="connsiteX313" fmla="*/ 0 w 3254400"/>
              <a:gd name="connsiteY313" fmla="*/ 1109431 h 1544450"/>
              <a:gd name="connsiteX314" fmla="*/ 0 w 3254400"/>
              <a:gd name="connsiteY314" fmla="*/ 1108610 h 1544450"/>
              <a:gd name="connsiteX315" fmla="*/ 0 w 3254400"/>
              <a:gd name="connsiteY315" fmla="*/ 1108340 h 1544450"/>
              <a:gd name="connsiteX316" fmla="*/ 0 w 3254400"/>
              <a:gd name="connsiteY316" fmla="*/ 1107521 h 1544450"/>
              <a:gd name="connsiteX317" fmla="*/ 0 w 3254400"/>
              <a:gd name="connsiteY317" fmla="*/ 1106722 h 1544450"/>
              <a:gd name="connsiteX318" fmla="*/ 0 w 3254400"/>
              <a:gd name="connsiteY318" fmla="*/ 1106657 h 1544450"/>
              <a:gd name="connsiteX319" fmla="*/ 0 w 3254400"/>
              <a:gd name="connsiteY319" fmla="*/ 1106023 h 1544450"/>
              <a:gd name="connsiteX320" fmla="*/ 0 w 3254400"/>
              <a:gd name="connsiteY320" fmla="*/ 1105633 h 1544450"/>
              <a:gd name="connsiteX321" fmla="*/ 0 w 3254400"/>
              <a:gd name="connsiteY321" fmla="*/ 1105161 h 1544450"/>
              <a:gd name="connsiteX322" fmla="*/ 0 w 3254400"/>
              <a:gd name="connsiteY322" fmla="*/ 1104769 h 1544450"/>
              <a:gd name="connsiteX323" fmla="*/ 0 w 3254400"/>
              <a:gd name="connsiteY323" fmla="*/ 1104070 h 1544450"/>
              <a:gd name="connsiteX324" fmla="*/ 0 w 3254400"/>
              <a:gd name="connsiteY324" fmla="*/ 1103950 h 1544450"/>
              <a:gd name="connsiteX325" fmla="*/ 0 w 3254400"/>
              <a:gd name="connsiteY325" fmla="*/ 1102554 h 1544450"/>
              <a:gd name="connsiteX326" fmla="*/ 0 w 3254400"/>
              <a:gd name="connsiteY326" fmla="*/ 1102452 h 1544450"/>
              <a:gd name="connsiteX327" fmla="*/ 0 w 3254400"/>
              <a:gd name="connsiteY327" fmla="*/ 1101363 h 1544450"/>
              <a:gd name="connsiteX328" fmla="*/ 0 w 3254400"/>
              <a:gd name="connsiteY328" fmla="*/ 1100499 h 1544450"/>
              <a:gd name="connsiteX329" fmla="*/ 0 w 3254400"/>
              <a:gd name="connsiteY329" fmla="*/ 1099093 h 1544450"/>
              <a:gd name="connsiteX330" fmla="*/ 0 w 3254400"/>
              <a:gd name="connsiteY330" fmla="*/ 1098869 h 1544450"/>
              <a:gd name="connsiteX331" fmla="*/ 0 w 3254400"/>
              <a:gd name="connsiteY331" fmla="*/ 1096916 h 1544450"/>
              <a:gd name="connsiteX332" fmla="*/ 0 w 3254400"/>
              <a:gd name="connsiteY332" fmla="*/ 1094599 h 1544450"/>
              <a:gd name="connsiteX333" fmla="*/ 0 w 3254400"/>
              <a:gd name="connsiteY333" fmla="*/ 1094126 h 1544450"/>
              <a:gd name="connsiteX334" fmla="*/ 0 w 3254400"/>
              <a:gd name="connsiteY334" fmla="*/ 1092646 h 1544450"/>
              <a:gd name="connsiteX335" fmla="*/ 0 w 3254400"/>
              <a:gd name="connsiteY335" fmla="*/ 1092643 h 1544450"/>
              <a:gd name="connsiteX336" fmla="*/ 0 w 3254400"/>
              <a:gd name="connsiteY336" fmla="*/ 1091240 h 1544450"/>
              <a:gd name="connsiteX337" fmla="*/ 0 w 3254400"/>
              <a:gd name="connsiteY337" fmla="*/ 1089936 h 1544450"/>
              <a:gd name="connsiteX338" fmla="*/ 0 w 3254400"/>
              <a:gd name="connsiteY338" fmla="*/ 1089352 h 1544450"/>
              <a:gd name="connsiteX339" fmla="*/ 0 w 3254400"/>
              <a:gd name="connsiteY339" fmla="*/ 1088531 h 1544450"/>
              <a:gd name="connsiteX340" fmla="*/ 0 w 3254400"/>
              <a:gd name="connsiteY340" fmla="*/ 1087983 h 1544450"/>
              <a:gd name="connsiteX341" fmla="*/ 0 w 3254400"/>
              <a:gd name="connsiteY341" fmla="*/ 1087669 h 1544450"/>
              <a:gd name="connsiteX342" fmla="*/ 0 w 3254400"/>
              <a:gd name="connsiteY342" fmla="*/ 1086578 h 1544450"/>
              <a:gd name="connsiteX343" fmla="*/ 0 w 3254400"/>
              <a:gd name="connsiteY343" fmla="*/ 1086273 h 1544450"/>
              <a:gd name="connsiteX344" fmla="*/ 0 w 3254400"/>
              <a:gd name="connsiteY344" fmla="*/ 1085082 h 1544450"/>
              <a:gd name="connsiteX345" fmla="*/ 0 w 3254400"/>
              <a:gd name="connsiteY345" fmla="*/ 1083871 h 1544450"/>
              <a:gd name="connsiteX346" fmla="*/ 0 w 3254400"/>
              <a:gd name="connsiteY346" fmla="*/ 1081610 h 1544450"/>
              <a:gd name="connsiteX347" fmla="*/ 0 w 3254400"/>
              <a:gd name="connsiteY347" fmla="*/ 1080678 h 1544450"/>
              <a:gd name="connsiteX348" fmla="*/ 0 w 3254400"/>
              <a:gd name="connsiteY348" fmla="*/ 1078790 h 1544450"/>
              <a:gd name="connsiteX349" fmla="*/ 0 w 3254400"/>
              <a:gd name="connsiteY349" fmla="*/ 1078725 h 1544450"/>
              <a:gd name="connsiteX350" fmla="*/ 0 w 3254400"/>
              <a:gd name="connsiteY350" fmla="*/ 1077421 h 1544450"/>
              <a:gd name="connsiteX351" fmla="*/ 0 w 3254400"/>
              <a:gd name="connsiteY351" fmla="*/ 1077340 h 1544450"/>
              <a:gd name="connsiteX352" fmla="*/ 0 w 3254400"/>
              <a:gd name="connsiteY352" fmla="*/ 1077107 h 1544450"/>
              <a:gd name="connsiteX353" fmla="*/ 0 w 3254400"/>
              <a:gd name="connsiteY353" fmla="*/ 1076837 h 1544450"/>
              <a:gd name="connsiteX354" fmla="*/ 0 w 3254400"/>
              <a:gd name="connsiteY354" fmla="*/ 1076018 h 1544450"/>
              <a:gd name="connsiteX355" fmla="*/ 0 w 3254400"/>
              <a:gd name="connsiteY355" fmla="*/ 1076015 h 1544450"/>
              <a:gd name="connsiteX356" fmla="*/ 0 w 3254400"/>
              <a:gd name="connsiteY356" fmla="*/ 1075154 h 1544450"/>
              <a:gd name="connsiteX357" fmla="*/ 0 w 3254400"/>
              <a:gd name="connsiteY357" fmla="*/ 1075151 h 1544450"/>
              <a:gd name="connsiteX358" fmla="*/ 0 w 3254400"/>
              <a:gd name="connsiteY358" fmla="*/ 1074520 h 1544450"/>
              <a:gd name="connsiteX359" fmla="*/ 0 w 3254400"/>
              <a:gd name="connsiteY359" fmla="*/ 1074062 h 1544450"/>
              <a:gd name="connsiteX360" fmla="*/ 0 w 3254400"/>
              <a:gd name="connsiteY360" fmla="*/ 1072567 h 1544450"/>
              <a:gd name="connsiteX361" fmla="*/ 0 w 3254400"/>
              <a:gd name="connsiteY361" fmla="*/ 1072564 h 1544450"/>
              <a:gd name="connsiteX362" fmla="*/ 0 w 3254400"/>
              <a:gd name="connsiteY362" fmla="*/ 1072444 h 1544450"/>
              <a:gd name="connsiteX363" fmla="*/ 0 w 3254400"/>
              <a:gd name="connsiteY363" fmla="*/ 1071745 h 1544450"/>
              <a:gd name="connsiteX364" fmla="*/ 0 w 3254400"/>
              <a:gd name="connsiteY364" fmla="*/ 1071048 h 1544450"/>
              <a:gd name="connsiteX365" fmla="*/ 0 w 3254400"/>
              <a:gd name="connsiteY365" fmla="*/ 1070881 h 1544450"/>
              <a:gd name="connsiteX366" fmla="*/ 0 w 3254400"/>
              <a:gd name="connsiteY366" fmla="*/ 1070491 h 1544450"/>
              <a:gd name="connsiteX367" fmla="*/ 0 w 3254400"/>
              <a:gd name="connsiteY367" fmla="*/ 1069857 h 1544450"/>
              <a:gd name="connsiteX368" fmla="*/ 0 w 3254400"/>
              <a:gd name="connsiteY368" fmla="*/ 1069792 h 1544450"/>
              <a:gd name="connsiteX369" fmla="*/ 0 w 3254400"/>
              <a:gd name="connsiteY369" fmla="*/ 1069095 h 1544450"/>
              <a:gd name="connsiteX370" fmla="*/ 0 w 3254400"/>
              <a:gd name="connsiteY370" fmla="*/ 1068993 h 1544450"/>
              <a:gd name="connsiteX371" fmla="*/ 0 w 3254400"/>
              <a:gd name="connsiteY371" fmla="*/ 1068174 h 1544450"/>
              <a:gd name="connsiteX372" fmla="*/ 0 w 3254400"/>
              <a:gd name="connsiteY372" fmla="*/ 1067904 h 1544450"/>
              <a:gd name="connsiteX373" fmla="*/ 0 w 3254400"/>
              <a:gd name="connsiteY373" fmla="*/ 1067590 h 1544450"/>
              <a:gd name="connsiteX374" fmla="*/ 0 w 3254400"/>
              <a:gd name="connsiteY374" fmla="*/ 1066778 h 1544450"/>
              <a:gd name="connsiteX375" fmla="*/ 0 w 3254400"/>
              <a:gd name="connsiteY375" fmla="*/ 1066221 h 1544450"/>
              <a:gd name="connsiteX376" fmla="*/ 0 w 3254400"/>
              <a:gd name="connsiteY376" fmla="*/ 1064825 h 1544450"/>
              <a:gd name="connsiteX377" fmla="*/ 0 w 3254400"/>
              <a:gd name="connsiteY377" fmla="*/ 1063500 h 1544450"/>
              <a:gd name="connsiteX378" fmla="*/ 0 w 3254400"/>
              <a:gd name="connsiteY378" fmla="*/ 1061140 h 1544450"/>
              <a:gd name="connsiteX379" fmla="*/ 0 w 3254400"/>
              <a:gd name="connsiteY379" fmla="*/ 1059929 h 1544450"/>
              <a:gd name="connsiteX380" fmla="*/ 0 w 3254400"/>
              <a:gd name="connsiteY380" fmla="*/ 1059848 h 1544450"/>
              <a:gd name="connsiteX381" fmla="*/ 0 w 3254400"/>
              <a:gd name="connsiteY381" fmla="*/ 1059230 h 1544450"/>
              <a:gd name="connsiteX382" fmla="*/ 0 w 3254400"/>
              <a:gd name="connsiteY382" fmla="*/ 1057342 h 1544450"/>
              <a:gd name="connsiteX383" fmla="*/ 0 w 3254400"/>
              <a:gd name="connsiteY383" fmla="*/ 1057028 h 1544450"/>
              <a:gd name="connsiteX384" fmla="*/ 0 w 3254400"/>
              <a:gd name="connsiteY384" fmla="*/ 1055659 h 1544450"/>
              <a:gd name="connsiteX385" fmla="*/ 0 w 3254400"/>
              <a:gd name="connsiteY385" fmla="*/ 1055075 h 1544450"/>
              <a:gd name="connsiteX386" fmla="*/ 0 w 3254400"/>
              <a:gd name="connsiteY386" fmla="*/ 1055072 h 1544450"/>
              <a:gd name="connsiteX387" fmla="*/ 0 w 3254400"/>
              <a:gd name="connsiteY387" fmla="*/ 1054253 h 1544450"/>
              <a:gd name="connsiteX388" fmla="*/ 0 w 3254400"/>
              <a:gd name="connsiteY388" fmla="*/ 1052365 h 1544450"/>
              <a:gd name="connsiteX389" fmla="*/ 0 w 3254400"/>
              <a:gd name="connsiteY389" fmla="*/ 1052300 h 1544450"/>
              <a:gd name="connsiteX390" fmla="*/ 0 w 3254400"/>
              <a:gd name="connsiteY390" fmla="*/ 1050802 h 1544450"/>
              <a:gd name="connsiteX391" fmla="*/ 0 w 3254400"/>
              <a:gd name="connsiteY391" fmla="*/ 1050412 h 1544450"/>
              <a:gd name="connsiteX392" fmla="*/ 0 w 3254400"/>
              <a:gd name="connsiteY392" fmla="*/ 1049286 h 1544450"/>
              <a:gd name="connsiteX393" fmla="*/ 0 w 3254400"/>
              <a:gd name="connsiteY393" fmla="*/ 1048095 h 1544450"/>
              <a:gd name="connsiteX394" fmla="*/ 0 w 3254400"/>
              <a:gd name="connsiteY394" fmla="*/ 1047333 h 1544450"/>
              <a:gd name="connsiteX395" fmla="*/ 0 w 3254400"/>
              <a:gd name="connsiteY395" fmla="*/ 1047219 h 1544450"/>
              <a:gd name="connsiteX396" fmla="*/ 0 w 3254400"/>
              <a:gd name="connsiteY396" fmla="*/ 1046142 h 1544450"/>
              <a:gd name="connsiteX397" fmla="*/ 0 w 3254400"/>
              <a:gd name="connsiteY397" fmla="*/ 1044512 h 1544450"/>
              <a:gd name="connsiteX398" fmla="*/ 0 w 3254400"/>
              <a:gd name="connsiteY398" fmla="*/ 1043648 h 1544450"/>
              <a:gd name="connsiteX399" fmla="*/ 0 w 3254400"/>
              <a:gd name="connsiteY399" fmla="*/ 1042949 h 1544450"/>
              <a:gd name="connsiteX400" fmla="*/ 0 w 3254400"/>
              <a:gd name="connsiteY400" fmla="*/ 1042559 h 1544450"/>
              <a:gd name="connsiteX401" fmla="*/ 0 w 3254400"/>
              <a:gd name="connsiteY401" fmla="*/ 1041738 h 1544450"/>
              <a:gd name="connsiteX402" fmla="*/ 0 w 3254400"/>
              <a:gd name="connsiteY402" fmla="*/ 1041061 h 1544450"/>
              <a:gd name="connsiteX403" fmla="*/ 0 w 3254400"/>
              <a:gd name="connsiteY403" fmla="*/ 1040242 h 1544450"/>
              <a:gd name="connsiteX404" fmla="*/ 0 w 3254400"/>
              <a:gd name="connsiteY404" fmla="*/ 1039850 h 1544450"/>
              <a:gd name="connsiteX405" fmla="*/ 0 w 3254400"/>
              <a:gd name="connsiteY405" fmla="*/ 1039378 h 1544450"/>
              <a:gd name="connsiteX406" fmla="*/ 0 w 3254400"/>
              <a:gd name="connsiteY406" fmla="*/ 1038289 h 1544450"/>
              <a:gd name="connsiteX407" fmla="*/ 0 w 3254400"/>
              <a:gd name="connsiteY407" fmla="*/ 1038286 h 1544450"/>
              <a:gd name="connsiteX408" fmla="*/ 0 w 3254400"/>
              <a:gd name="connsiteY408" fmla="*/ 1035580 h 1544450"/>
              <a:gd name="connsiteX409" fmla="*/ 0 w 3254400"/>
              <a:gd name="connsiteY409" fmla="*/ 1034715 h 1544450"/>
              <a:gd name="connsiteX410" fmla="*/ 0 w 3254400"/>
              <a:gd name="connsiteY410" fmla="*/ 1033319 h 1544450"/>
              <a:gd name="connsiteX411" fmla="*/ 0 w 3254400"/>
              <a:gd name="connsiteY411" fmla="*/ 1031997 h 1544450"/>
              <a:gd name="connsiteX412" fmla="*/ 0 w 3254400"/>
              <a:gd name="connsiteY412" fmla="*/ 1027727 h 1544450"/>
              <a:gd name="connsiteX413" fmla="*/ 0 w 3254400"/>
              <a:gd name="connsiteY413" fmla="*/ 1027724 h 1544450"/>
              <a:gd name="connsiteX414" fmla="*/ 0 w 3254400"/>
              <a:gd name="connsiteY414" fmla="*/ 1025771 h 1544450"/>
              <a:gd name="connsiteX415" fmla="*/ 0 w 3254400"/>
              <a:gd name="connsiteY415" fmla="*/ 1025457 h 1544450"/>
              <a:gd name="connsiteX416" fmla="*/ 0 w 3254400"/>
              <a:gd name="connsiteY416" fmla="*/ 1024153 h 1544450"/>
              <a:gd name="connsiteX417" fmla="*/ 0 w 3254400"/>
              <a:gd name="connsiteY417" fmla="*/ 1023569 h 1544450"/>
              <a:gd name="connsiteX418" fmla="*/ 0 w 3254400"/>
              <a:gd name="connsiteY418" fmla="*/ 1023064 h 1544450"/>
              <a:gd name="connsiteX419" fmla="*/ 0 w 3254400"/>
              <a:gd name="connsiteY419" fmla="*/ 1022750 h 1544450"/>
              <a:gd name="connsiteX420" fmla="*/ 0 w 3254400"/>
              <a:gd name="connsiteY420" fmla="*/ 1022200 h 1544450"/>
              <a:gd name="connsiteX421" fmla="*/ 0 w 3254400"/>
              <a:gd name="connsiteY421" fmla="*/ 1020797 h 1544450"/>
              <a:gd name="connsiteX422" fmla="*/ 0 w 3254400"/>
              <a:gd name="connsiteY422" fmla="*/ 1020794 h 1544450"/>
              <a:gd name="connsiteX423" fmla="*/ 0 w 3254400"/>
              <a:gd name="connsiteY423" fmla="*/ 1019299 h 1544450"/>
              <a:gd name="connsiteX424" fmla="*/ 0 w 3254400"/>
              <a:gd name="connsiteY424" fmla="*/ 1016524 h 1544450"/>
              <a:gd name="connsiteX425" fmla="*/ 0 w 3254400"/>
              <a:gd name="connsiteY425" fmla="*/ 1015827 h 1544450"/>
              <a:gd name="connsiteX426" fmla="*/ 0 w 3254400"/>
              <a:gd name="connsiteY426" fmla="*/ 1014636 h 1544450"/>
              <a:gd name="connsiteX427" fmla="*/ 0 w 3254400"/>
              <a:gd name="connsiteY427" fmla="*/ 1013287 h 1544450"/>
              <a:gd name="connsiteX428" fmla="*/ 0 w 3254400"/>
              <a:gd name="connsiteY428" fmla="*/ 1011557 h 1544450"/>
              <a:gd name="connsiteX429" fmla="*/ 0 w 3254400"/>
              <a:gd name="connsiteY429" fmla="*/ 1010580 h 1544450"/>
              <a:gd name="connsiteX430" fmla="*/ 0 w 3254400"/>
              <a:gd name="connsiteY430" fmla="*/ 1010235 h 1544450"/>
              <a:gd name="connsiteX431" fmla="*/ 0 w 3254400"/>
              <a:gd name="connsiteY431" fmla="*/ 1010232 h 1544450"/>
              <a:gd name="connsiteX432" fmla="*/ 0 w 3254400"/>
              <a:gd name="connsiteY432" fmla="*/ 1008627 h 1544450"/>
              <a:gd name="connsiteX433" fmla="*/ 0 w 3254400"/>
              <a:gd name="connsiteY433" fmla="*/ 1008279 h 1544450"/>
              <a:gd name="connsiteX434" fmla="*/ 0 w 3254400"/>
              <a:gd name="connsiteY434" fmla="*/ 1006783 h 1544450"/>
              <a:gd name="connsiteX435" fmla="*/ 0 w 3254400"/>
              <a:gd name="connsiteY435" fmla="*/ 1005962 h 1544450"/>
              <a:gd name="connsiteX436" fmla="*/ 0 w 3254400"/>
              <a:gd name="connsiteY436" fmla="*/ 1005572 h 1544450"/>
              <a:gd name="connsiteX437" fmla="*/ 0 w 3254400"/>
              <a:gd name="connsiteY437" fmla="*/ 1004074 h 1544450"/>
              <a:gd name="connsiteX438" fmla="*/ 0 w 3254400"/>
              <a:gd name="connsiteY438" fmla="*/ 1004009 h 1544450"/>
              <a:gd name="connsiteX439" fmla="*/ 0 w 3254400"/>
              <a:gd name="connsiteY439" fmla="*/ 1002121 h 1544450"/>
              <a:gd name="connsiteX440" fmla="*/ 0 w 3254400"/>
              <a:gd name="connsiteY440" fmla="*/ 1001302 h 1544450"/>
              <a:gd name="connsiteX441" fmla="*/ 0 w 3254400"/>
              <a:gd name="connsiteY441" fmla="*/ 998065 h 1544450"/>
              <a:gd name="connsiteX442" fmla="*/ 0 w 3254400"/>
              <a:gd name="connsiteY442" fmla="*/ 996221 h 1544450"/>
              <a:gd name="connsiteX443" fmla="*/ 0 w 3254400"/>
              <a:gd name="connsiteY443" fmla="*/ 994268 h 1544450"/>
              <a:gd name="connsiteX444" fmla="*/ 0 w 3254400"/>
              <a:gd name="connsiteY444" fmla="*/ 989291 h 1544450"/>
              <a:gd name="connsiteX445" fmla="*/ 0 w 3254400"/>
              <a:gd name="connsiteY445" fmla="*/ 985021 h 1544450"/>
              <a:gd name="connsiteX446" fmla="*/ 0 w 3254400"/>
              <a:gd name="connsiteY446" fmla="*/ 981784 h 1544450"/>
              <a:gd name="connsiteX447" fmla="*/ 0 w 3254400"/>
              <a:gd name="connsiteY447" fmla="*/ 979009 h 1544450"/>
              <a:gd name="connsiteX448" fmla="*/ 0 w 3254400"/>
              <a:gd name="connsiteY448" fmla="*/ 978729 h 1544450"/>
              <a:gd name="connsiteX449" fmla="*/ 0 w 3254400"/>
              <a:gd name="connsiteY449" fmla="*/ 977121 h 1544450"/>
              <a:gd name="connsiteX450" fmla="*/ 0 w 3254400"/>
              <a:gd name="connsiteY450" fmla="*/ 976776 h 1544450"/>
              <a:gd name="connsiteX451" fmla="*/ 0 w 3254400"/>
              <a:gd name="connsiteY451" fmla="*/ 974459 h 1544450"/>
              <a:gd name="connsiteX452" fmla="*/ 0 w 3254400"/>
              <a:gd name="connsiteY452" fmla="*/ 974042 h 1544450"/>
              <a:gd name="connsiteX453" fmla="*/ 0 w 3254400"/>
              <a:gd name="connsiteY453" fmla="*/ 973500 h 1544450"/>
              <a:gd name="connsiteX454" fmla="*/ 0 w 3254400"/>
              <a:gd name="connsiteY454" fmla="*/ 972851 h 1544450"/>
              <a:gd name="connsiteX455" fmla="*/ 0 w 3254400"/>
              <a:gd name="connsiteY455" fmla="*/ 972506 h 1544450"/>
              <a:gd name="connsiteX456" fmla="*/ 0 w 3254400"/>
              <a:gd name="connsiteY456" fmla="*/ 972503 h 1544450"/>
              <a:gd name="connsiteX457" fmla="*/ 0 w 3254400"/>
              <a:gd name="connsiteY457" fmla="*/ 969796 h 1544450"/>
              <a:gd name="connsiteX458" fmla="*/ 0 w 3254400"/>
              <a:gd name="connsiteY458" fmla="*/ 968447 h 1544450"/>
              <a:gd name="connsiteX459" fmla="*/ 0 w 3254400"/>
              <a:gd name="connsiteY459" fmla="*/ 967843 h 1544450"/>
              <a:gd name="connsiteX460" fmla="*/ 0 w 3254400"/>
              <a:gd name="connsiteY460" fmla="*/ 966559 h 1544450"/>
              <a:gd name="connsiteX461" fmla="*/ 0 w 3254400"/>
              <a:gd name="connsiteY461" fmla="*/ 966494 h 1544450"/>
              <a:gd name="connsiteX462" fmla="*/ 0 w 3254400"/>
              <a:gd name="connsiteY462" fmla="*/ 964606 h 1544450"/>
              <a:gd name="connsiteX463" fmla="*/ 0 w 3254400"/>
              <a:gd name="connsiteY463" fmla="*/ 963787 h 1544450"/>
              <a:gd name="connsiteX464" fmla="*/ 0 w 3254400"/>
              <a:gd name="connsiteY464" fmla="*/ 962289 h 1544450"/>
              <a:gd name="connsiteX465" fmla="*/ 0 w 3254400"/>
              <a:gd name="connsiteY465" fmla="*/ 960336 h 1544450"/>
              <a:gd name="connsiteX466" fmla="*/ 0 w 3254400"/>
              <a:gd name="connsiteY466" fmla="*/ 958930 h 1544450"/>
              <a:gd name="connsiteX467" fmla="*/ 0 w 3254400"/>
              <a:gd name="connsiteY467" fmla="*/ 957281 h 1544450"/>
              <a:gd name="connsiteX468" fmla="*/ 0 w 3254400"/>
              <a:gd name="connsiteY468" fmla="*/ 955359 h 1544450"/>
              <a:gd name="connsiteX469" fmla="*/ 0 w 3254400"/>
              <a:gd name="connsiteY469" fmla="*/ 953963 h 1544450"/>
              <a:gd name="connsiteX470" fmla="*/ 0 w 3254400"/>
              <a:gd name="connsiteY470" fmla="*/ 948368 h 1544450"/>
              <a:gd name="connsiteX471" fmla="*/ 0 w 3254400"/>
              <a:gd name="connsiteY471" fmla="*/ 947506 h 1544450"/>
              <a:gd name="connsiteX472" fmla="*/ 0 w 3254400"/>
              <a:gd name="connsiteY472" fmla="*/ 946415 h 1544450"/>
              <a:gd name="connsiteX473" fmla="*/ 0 w 3254400"/>
              <a:gd name="connsiteY473" fmla="*/ 944797 h 1544450"/>
              <a:gd name="connsiteX474" fmla="*/ 0 w 3254400"/>
              <a:gd name="connsiteY474" fmla="*/ 943708 h 1544450"/>
              <a:gd name="connsiteX475" fmla="*/ 0 w 3254400"/>
              <a:gd name="connsiteY475" fmla="*/ 942844 h 1544450"/>
              <a:gd name="connsiteX476" fmla="*/ 0 w 3254400"/>
              <a:gd name="connsiteY476" fmla="*/ 941000 h 1544450"/>
              <a:gd name="connsiteX477" fmla="*/ 0 w 3254400"/>
              <a:gd name="connsiteY477" fmla="*/ 936944 h 1544450"/>
              <a:gd name="connsiteX478" fmla="*/ 0 w 3254400"/>
              <a:gd name="connsiteY478" fmla="*/ 934991 h 1544450"/>
              <a:gd name="connsiteX479" fmla="*/ 0 w 3254400"/>
              <a:gd name="connsiteY479" fmla="*/ 934988 h 1544450"/>
              <a:gd name="connsiteX480" fmla="*/ 0 w 3254400"/>
              <a:gd name="connsiteY480" fmla="*/ 932281 h 1544450"/>
              <a:gd name="connsiteX481" fmla="*/ 0 w 3254400"/>
              <a:gd name="connsiteY481" fmla="*/ 930718 h 1544450"/>
              <a:gd name="connsiteX482" fmla="*/ 0 w 3254400"/>
              <a:gd name="connsiteY482" fmla="*/ 930328 h 1544450"/>
              <a:gd name="connsiteX483" fmla="*/ 0 w 3254400"/>
              <a:gd name="connsiteY483" fmla="*/ 928830 h 1544450"/>
              <a:gd name="connsiteX484" fmla="*/ 0 w 3254400"/>
              <a:gd name="connsiteY484" fmla="*/ 928011 h 1544450"/>
              <a:gd name="connsiteX485" fmla="*/ 0 w 3254400"/>
              <a:gd name="connsiteY485" fmla="*/ 927427 h 1544450"/>
              <a:gd name="connsiteX486" fmla="*/ 0 w 3254400"/>
              <a:gd name="connsiteY486" fmla="*/ 926058 h 1544450"/>
              <a:gd name="connsiteX487" fmla="*/ 0 w 3254400"/>
              <a:gd name="connsiteY487" fmla="*/ 919766 h 1544450"/>
              <a:gd name="connsiteX488" fmla="*/ 0 w 3254400"/>
              <a:gd name="connsiteY488" fmla="*/ 919685 h 1544450"/>
              <a:gd name="connsiteX489" fmla="*/ 0 w 3254400"/>
              <a:gd name="connsiteY489" fmla="*/ 916865 h 1544450"/>
              <a:gd name="connsiteX490" fmla="*/ 0 w 3254400"/>
              <a:gd name="connsiteY490" fmla="*/ 915496 h 1544450"/>
              <a:gd name="connsiteX491" fmla="*/ 0 w 3254400"/>
              <a:gd name="connsiteY491" fmla="*/ 914912 h 1544450"/>
              <a:gd name="connsiteX492" fmla="*/ 0 w 3254400"/>
              <a:gd name="connsiteY492" fmla="*/ 914909 h 1544450"/>
              <a:gd name="connsiteX493" fmla="*/ 0 w 3254400"/>
              <a:gd name="connsiteY493" fmla="*/ 914090 h 1544450"/>
              <a:gd name="connsiteX494" fmla="*/ 0 w 3254400"/>
              <a:gd name="connsiteY494" fmla="*/ 913226 h 1544450"/>
              <a:gd name="connsiteX495" fmla="*/ 0 w 3254400"/>
              <a:gd name="connsiteY495" fmla="*/ 912202 h 1544450"/>
              <a:gd name="connsiteX496" fmla="*/ 0 w 3254400"/>
              <a:gd name="connsiteY496" fmla="*/ 912137 h 1544450"/>
              <a:gd name="connsiteX497" fmla="*/ 0 w 3254400"/>
              <a:gd name="connsiteY497" fmla="*/ 911338 h 1544450"/>
              <a:gd name="connsiteX498" fmla="*/ 0 w 3254400"/>
              <a:gd name="connsiteY498" fmla="*/ 910639 h 1544450"/>
              <a:gd name="connsiteX499" fmla="*/ 0 w 3254400"/>
              <a:gd name="connsiteY499" fmla="*/ 910519 h 1544450"/>
              <a:gd name="connsiteX500" fmla="*/ 0 w 3254400"/>
              <a:gd name="connsiteY500" fmla="*/ 910249 h 1544450"/>
              <a:gd name="connsiteX501" fmla="*/ 0 w 3254400"/>
              <a:gd name="connsiteY501" fmla="*/ 909123 h 1544450"/>
              <a:gd name="connsiteX502" fmla="*/ 0 w 3254400"/>
              <a:gd name="connsiteY502" fmla="*/ 908566 h 1544450"/>
              <a:gd name="connsiteX503" fmla="*/ 0 w 3254400"/>
              <a:gd name="connsiteY503" fmla="*/ 907932 h 1544450"/>
              <a:gd name="connsiteX504" fmla="*/ 0 w 3254400"/>
              <a:gd name="connsiteY504" fmla="*/ 907170 h 1544450"/>
              <a:gd name="connsiteX505" fmla="*/ 0 w 3254400"/>
              <a:gd name="connsiteY505" fmla="*/ 907068 h 1544450"/>
              <a:gd name="connsiteX506" fmla="*/ 0 w 3254400"/>
              <a:gd name="connsiteY506" fmla="*/ 905979 h 1544450"/>
              <a:gd name="connsiteX507" fmla="*/ 0 w 3254400"/>
              <a:gd name="connsiteY507" fmla="*/ 903485 h 1544450"/>
              <a:gd name="connsiteX508" fmla="*/ 0 w 3254400"/>
              <a:gd name="connsiteY508" fmla="*/ 901575 h 1544450"/>
              <a:gd name="connsiteX509" fmla="*/ 0 w 3254400"/>
              <a:gd name="connsiteY509" fmla="*/ 899687 h 1544450"/>
              <a:gd name="connsiteX510" fmla="*/ 0 w 3254400"/>
              <a:gd name="connsiteY510" fmla="*/ 899215 h 1544450"/>
              <a:gd name="connsiteX511" fmla="*/ 0 w 3254400"/>
              <a:gd name="connsiteY511" fmla="*/ 898004 h 1544450"/>
              <a:gd name="connsiteX512" fmla="*/ 0 w 3254400"/>
              <a:gd name="connsiteY512" fmla="*/ 895417 h 1544450"/>
              <a:gd name="connsiteX513" fmla="*/ 0 w 3254400"/>
              <a:gd name="connsiteY513" fmla="*/ 894552 h 1544450"/>
              <a:gd name="connsiteX514" fmla="*/ 0 w 3254400"/>
              <a:gd name="connsiteY514" fmla="*/ 893147 h 1544450"/>
              <a:gd name="connsiteX515" fmla="*/ 0 w 3254400"/>
              <a:gd name="connsiteY515" fmla="*/ 890440 h 1544450"/>
              <a:gd name="connsiteX516" fmla="*/ 0 w 3254400"/>
              <a:gd name="connsiteY516" fmla="*/ 888487 h 1544450"/>
              <a:gd name="connsiteX517" fmla="*/ 0 w 3254400"/>
              <a:gd name="connsiteY517" fmla="*/ 885294 h 1544450"/>
              <a:gd name="connsiteX518" fmla="*/ 0 w 3254400"/>
              <a:gd name="connsiteY518" fmla="*/ 883990 h 1544450"/>
              <a:gd name="connsiteX519" fmla="*/ 0 w 3254400"/>
              <a:gd name="connsiteY519" fmla="*/ 883406 h 1544450"/>
              <a:gd name="connsiteX520" fmla="*/ 0 w 3254400"/>
              <a:gd name="connsiteY520" fmla="*/ 882587 h 1544450"/>
              <a:gd name="connsiteX521" fmla="*/ 0 w 3254400"/>
              <a:gd name="connsiteY521" fmla="*/ 882037 h 1544450"/>
              <a:gd name="connsiteX522" fmla="*/ 0 w 3254400"/>
              <a:gd name="connsiteY522" fmla="*/ 881723 h 1544450"/>
              <a:gd name="connsiteX523" fmla="*/ 0 w 3254400"/>
              <a:gd name="connsiteY523" fmla="*/ 880634 h 1544450"/>
              <a:gd name="connsiteX524" fmla="*/ 0 w 3254400"/>
              <a:gd name="connsiteY524" fmla="*/ 880631 h 1544450"/>
              <a:gd name="connsiteX525" fmla="*/ 0 w 3254400"/>
              <a:gd name="connsiteY525" fmla="*/ 879136 h 1544450"/>
              <a:gd name="connsiteX526" fmla="*/ 0 w 3254400"/>
              <a:gd name="connsiteY526" fmla="*/ 877925 h 1544450"/>
              <a:gd name="connsiteX527" fmla="*/ 0 w 3254400"/>
              <a:gd name="connsiteY527" fmla="*/ 877060 h 1544450"/>
              <a:gd name="connsiteX528" fmla="*/ 0 w 3254400"/>
              <a:gd name="connsiteY528" fmla="*/ 876361 h 1544450"/>
              <a:gd name="connsiteX529" fmla="*/ 0 w 3254400"/>
              <a:gd name="connsiteY529" fmla="*/ 875664 h 1544450"/>
              <a:gd name="connsiteX530" fmla="*/ 0 w 3254400"/>
              <a:gd name="connsiteY530" fmla="*/ 874473 h 1544450"/>
              <a:gd name="connsiteX531" fmla="*/ 0 w 3254400"/>
              <a:gd name="connsiteY531" fmla="*/ 872790 h 1544450"/>
              <a:gd name="connsiteX532" fmla="*/ 0 w 3254400"/>
              <a:gd name="connsiteY532" fmla="*/ 871394 h 1544450"/>
              <a:gd name="connsiteX533" fmla="*/ 0 w 3254400"/>
              <a:gd name="connsiteY533" fmla="*/ 870072 h 1544450"/>
              <a:gd name="connsiteX534" fmla="*/ 0 w 3254400"/>
              <a:gd name="connsiteY534" fmla="*/ 870069 h 1544450"/>
              <a:gd name="connsiteX535" fmla="*/ 0 w 3254400"/>
              <a:gd name="connsiteY535" fmla="*/ 868116 h 1544450"/>
              <a:gd name="connsiteX536" fmla="*/ 0 w 3254400"/>
              <a:gd name="connsiteY536" fmla="*/ 866498 h 1544450"/>
              <a:gd name="connsiteX537" fmla="*/ 0 w 3254400"/>
              <a:gd name="connsiteY537" fmla="*/ 865799 h 1544450"/>
              <a:gd name="connsiteX538" fmla="*/ 0 w 3254400"/>
              <a:gd name="connsiteY538" fmla="*/ 865409 h 1544450"/>
              <a:gd name="connsiteX539" fmla="*/ 0 w 3254400"/>
              <a:gd name="connsiteY539" fmla="*/ 864545 h 1544450"/>
              <a:gd name="connsiteX540" fmla="*/ 0 w 3254400"/>
              <a:gd name="connsiteY540" fmla="*/ 863911 h 1544450"/>
              <a:gd name="connsiteX541" fmla="*/ 0 w 3254400"/>
              <a:gd name="connsiteY541" fmla="*/ 863846 h 1544450"/>
              <a:gd name="connsiteX542" fmla="*/ 0 w 3254400"/>
              <a:gd name="connsiteY542" fmla="*/ 862228 h 1544450"/>
              <a:gd name="connsiteX543" fmla="*/ 0 w 3254400"/>
              <a:gd name="connsiteY543" fmla="*/ 861958 h 1544450"/>
              <a:gd name="connsiteX544" fmla="*/ 0 w 3254400"/>
              <a:gd name="connsiteY544" fmla="*/ 861644 h 1544450"/>
              <a:gd name="connsiteX545" fmla="*/ 0 w 3254400"/>
              <a:gd name="connsiteY545" fmla="*/ 861139 h 1544450"/>
              <a:gd name="connsiteX546" fmla="*/ 0 w 3254400"/>
              <a:gd name="connsiteY546" fmla="*/ 860275 h 1544450"/>
              <a:gd name="connsiteX547" fmla="*/ 0 w 3254400"/>
              <a:gd name="connsiteY547" fmla="*/ 858869 h 1544450"/>
              <a:gd name="connsiteX548" fmla="*/ 0 w 3254400"/>
              <a:gd name="connsiteY548" fmla="*/ 856981 h 1544450"/>
              <a:gd name="connsiteX549" fmla="*/ 0 w 3254400"/>
              <a:gd name="connsiteY549" fmla="*/ 853902 h 1544450"/>
              <a:gd name="connsiteX550" fmla="*/ 0 w 3254400"/>
              <a:gd name="connsiteY550" fmla="*/ 852711 h 1544450"/>
              <a:gd name="connsiteX551" fmla="*/ 0 w 3254400"/>
              <a:gd name="connsiteY551" fmla="*/ 849128 h 1544450"/>
              <a:gd name="connsiteX552" fmla="*/ 0 w 3254400"/>
              <a:gd name="connsiteY552" fmla="*/ 848307 h 1544450"/>
              <a:gd name="connsiteX553" fmla="*/ 0 w 3254400"/>
              <a:gd name="connsiteY553" fmla="*/ 846419 h 1544450"/>
              <a:gd name="connsiteX554" fmla="*/ 0 w 3254400"/>
              <a:gd name="connsiteY554" fmla="*/ 846354 h 1544450"/>
              <a:gd name="connsiteX555" fmla="*/ 0 w 3254400"/>
              <a:gd name="connsiteY555" fmla="*/ 844858 h 1544450"/>
              <a:gd name="connsiteX556" fmla="*/ 0 w 3254400"/>
              <a:gd name="connsiteY556" fmla="*/ 844466 h 1544450"/>
              <a:gd name="connsiteX557" fmla="*/ 0 w 3254400"/>
              <a:gd name="connsiteY557" fmla="*/ 843647 h 1544450"/>
              <a:gd name="connsiteX558" fmla="*/ 0 w 3254400"/>
              <a:gd name="connsiteY558" fmla="*/ 842149 h 1544450"/>
              <a:gd name="connsiteX559" fmla="*/ 0 w 3254400"/>
              <a:gd name="connsiteY559" fmla="*/ 840196 h 1544450"/>
              <a:gd name="connsiteX560" fmla="*/ 0 w 3254400"/>
              <a:gd name="connsiteY560" fmla="*/ 838566 h 1544450"/>
              <a:gd name="connsiteX561" fmla="*/ 0 w 3254400"/>
              <a:gd name="connsiteY561" fmla="*/ 836613 h 1544450"/>
              <a:gd name="connsiteX562" fmla="*/ 0 w 3254400"/>
              <a:gd name="connsiteY562" fmla="*/ 834296 h 1544450"/>
              <a:gd name="connsiteX563" fmla="*/ 0 w 3254400"/>
              <a:gd name="connsiteY563" fmla="*/ 832343 h 1544450"/>
              <a:gd name="connsiteX564" fmla="*/ 0 w 3254400"/>
              <a:gd name="connsiteY564" fmla="*/ 832340 h 1544450"/>
              <a:gd name="connsiteX565" fmla="*/ 0 w 3254400"/>
              <a:gd name="connsiteY565" fmla="*/ 829633 h 1544450"/>
              <a:gd name="connsiteX566" fmla="*/ 0 w 3254400"/>
              <a:gd name="connsiteY566" fmla="*/ 828769 h 1544450"/>
              <a:gd name="connsiteX567" fmla="*/ 0 w 3254400"/>
              <a:gd name="connsiteY567" fmla="*/ 827680 h 1544450"/>
              <a:gd name="connsiteX568" fmla="*/ 0 w 3254400"/>
              <a:gd name="connsiteY568" fmla="*/ 827366 h 1544450"/>
              <a:gd name="connsiteX569" fmla="*/ 0 w 3254400"/>
              <a:gd name="connsiteY569" fmla="*/ 817118 h 1544450"/>
              <a:gd name="connsiteX570" fmla="*/ 0 w 3254400"/>
              <a:gd name="connsiteY570" fmla="*/ 816804 h 1544450"/>
              <a:gd name="connsiteX571" fmla="*/ 0 w 3254400"/>
              <a:gd name="connsiteY571" fmla="*/ 815196 h 1544450"/>
              <a:gd name="connsiteX572" fmla="*/ 0 w 3254400"/>
              <a:gd name="connsiteY572" fmla="*/ 814851 h 1544450"/>
              <a:gd name="connsiteX573" fmla="*/ 0 w 3254400"/>
              <a:gd name="connsiteY573" fmla="*/ 814848 h 1544450"/>
              <a:gd name="connsiteX574" fmla="*/ 0 w 3254400"/>
              <a:gd name="connsiteY574" fmla="*/ 812141 h 1544450"/>
              <a:gd name="connsiteX575" fmla="*/ 0 w 3254400"/>
              <a:gd name="connsiteY575" fmla="*/ 810578 h 1544450"/>
              <a:gd name="connsiteX576" fmla="*/ 0 w 3254400"/>
              <a:gd name="connsiteY576" fmla="*/ 810188 h 1544450"/>
              <a:gd name="connsiteX577" fmla="*/ 0 w 3254400"/>
              <a:gd name="connsiteY577" fmla="*/ 808690 h 1544450"/>
              <a:gd name="connsiteX578" fmla="*/ 0 w 3254400"/>
              <a:gd name="connsiteY578" fmla="*/ 807871 h 1544450"/>
              <a:gd name="connsiteX579" fmla="*/ 0 w 3254400"/>
              <a:gd name="connsiteY579" fmla="*/ 805918 h 1544450"/>
              <a:gd name="connsiteX580" fmla="*/ 0 w 3254400"/>
              <a:gd name="connsiteY580" fmla="*/ 804634 h 1544450"/>
              <a:gd name="connsiteX581" fmla="*/ 0 w 3254400"/>
              <a:gd name="connsiteY581" fmla="*/ 802681 h 1544450"/>
              <a:gd name="connsiteX582" fmla="*/ 0 w 3254400"/>
              <a:gd name="connsiteY582" fmla="*/ 800837 h 1544450"/>
              <a:gd name="connsiteX583" fmla="*/ 0 w 3254400"/>
              <a:gd name="connsiteY583" fmla="*/ 799626 h 1544450"/>
              <a:gd name="connsiteX584" fmla="*/ 0 w 3254400"/>
              <a:gd name="connsiteY584" fmla="*/ 795356 h 1544450"/>
              <a:gd name="connsiteX585" fmla="*/ 0 w 3254400"/>
              <a:gd name="connsiteY585" fmla="*/ 783345 h 1544450"/>
              <a:gd name="connsiteX586" fmla="*/ 0 w 3254400"/>
              <a:gd name="connsiteY586" fmla="*/ 779075 h 1544450"/>
              <a:gd name="connsiteX587" fmla="*/ 0 w 3254400"/>
              <a:gd name="connsiteY587" fmla="*/ 774412 h 1544450"/>
              <a:gd name="connsiteX588" fmla="*/ 0 w 3254400"/>
              <a:gd name="connsiteY588" fmla="*/ 773063 h 1544450"/>
              <a:gd name="connsiteX589" fmla="*/ 0 w 3254400"/>
              <a:gd name="connsiteY589" fmla="*/ 771175 h 1544450"/>
              <a:gd name="connsiteX590" fmla="*/ 0 w 3254400"/>
              <a:gd name="connsiteY590" fmla="*/ 770356 h 1544450"/>
              <a:gd name="connsiteX591" fmla="*/ 0 w 3254400"/>
              <a:gd name="connsiteY591" fmla="*/ 768403 h 1544450"/>
              <a:gd name="connsiteX592" fmla="*/ 0 w 3254400"/>
              <a:gd name="connsiteY592" fmla="*/ 766905 h 1544450"/>
              <a:gd name="connsiteX593" fmla="*/ 0 w 3254400"/>
              <a:gd name="connsiteY593" fmla="*/ 763850 h 1544450"/>
              <a:gd name="connsiteX594" fmla="*/ 0 w 3254400"/>
              <a:gd name="connsiteY594" fmla="*/ 761897 h 1544450"/>
              <a:gd name="connsiteX595" fmla="*/ 0 w 3254400"/>
              <a:gd name="connsiteY595" fmla="*/ 757841 h 1544450"/>
              <a:gd name="connsiteX596" fmla="*/ 0 w 3254400"/>
              <a:gd name="connsiteY596" fmla="*/ 752984 h 1544450"/>
              <a:gd name="connsiteX597" fmla="*/ 0 w 3254400"/>
              <a:gd name="connsiteY597" fmla="*/ 750277 h 1544450"/>
              <a:gd name="connsiteX598" fmla="*/ 0 w 3254400"/>
              <a:gd name="connsiteY598" fmla="*/ 749413 h 1544450"/>
              <a:gd name="connsiteX599" fmla="*/ 0 w 3254400"/>
              <a:gd name="connsiteY599" fmla="*/ 748324 h 1544450"/>
              <a:gd name="connsiteX600" fmla="*/ 0 w 3254400"/>
              <a:gd name="connsiteY600" fmla="*/ 741560 h 1544450"/>
              <a:gd name="connsiteX601" fmla="*/ 0 w 3254400"/>
              <a:gd name="connsiteY601" fmla="*/ 737762 h 1544450"/>
              <a:gd name="connsiteX602" fmla="*/ 0 w 3254400"/>
              <a:gd name="connsiteY602" fmla="*/ 736897 h 1544450"/>
              <a:gd name="connsiteX603" fmla="*/ 0 w 3254400"/>
              <a:gd name="connsiteY603" fmla="*/ 732627 h 1544450"/>
              <a:gd name="connsiteX604" fmla="*/ 0 w 3254400"/>
              <a:gd name="connsiteY604" fmla="*/ 726335 h 1544450"/>
              <a:gd name="connsiteX605" fmla="*/ 0 w 3254400"/>
              <a:gd name="connsiteY605" fmla="*/ 724382 h 1544450"/>
              <a:gd name="connsiteX606" fmla="*/ 0 w 3254400"/>
              <a:gd name="connsiteY606" fmla="*/ 722065 h 1544450"/>
              <a:gd name="connsiteX607" fmla="*/ 0 w 3254400"/>
              <a:gd name="connsiteY607" fmla="*/ 721481 h 1544450"/>
              <a:gd name="connsiteX608" fmla="*/ 0 w 3254400"/>
              <a:gd name="connsiteY608" fmla="*/ 720112 h 1544450"/>
              <a:gd name="connsiteX609" fmla="*/ 0 w 3254400"/>
              <a:gd name="connsiteY609" fmla="*/ 718706 h 1544450"/>
              <a:gd name="connsiteX610" fmla="*/ 0 w 3254400"/>
              <a:gd name="connsiteY610" fmla="*/ 716818 h 1544450"/>
              <a:gd name="connsiteX611" fmla="*/ 0 w 3254400"/>
              <a:gd name="connsiteY611" fmla="*/ 715135 h 1544450"/>
              <a:gd name="connsiteX612" fmla="*/ 0 w 3254400"/>
              <a:gd name="connsiteY612" fmla="*/ 713739 h 1544450"/>
              <a:gd name="connsiteX613" fmla="*/ 0 w 3254400"/>
              <a:gd name="connsiteY613" fmla="*/ 712548 h 1544450"/>
              <a:gd name="connsiteX614" fmla="*/ 0 w 3254400"/>
              <a:gd name="connsiteY614" fmla="*/ 708144 h 1544450"/>
              <a:gd name="connsiteX615" fmla="*/ 0 w 3254400"/>
              <a:gd name="connsiteY615" fmla="*/ 706256 h 1544450"/>
              <a:gd name="connsiteX616" fmla="*/ 0 w 3254400"/>
              <a:gd name="connsiteY616" fmla="*/ 706191 h 1544450"/>
              <a:gd name="connsiteX617" fmla="*/ 0 w 3254400"/>
              <a:gd name="connsiteY617" fmla="*/ 704573 h 1544450"/>
              <a:gd name="connsiteX618" fmla="*/ 0 w 3254400"/>
              <a:gd name="connsiteY618" fmla="*/ 704303 h 1544450"/>
              <a:gd name="connsiteX619" fmla="*/ 0 w 3254400"/>
              <a:gd name="connsiteY619" fmla="*/ 703484 h 1544450"/>
              <a:gd name="connsiteX620" fmla="*/ 0 w 3254400"/>
              <a:gd name="connsiteY620" fmla="*/ 702620 h 1544450"/>
              <a:gd name="connsiteX621" fmla="*/ 0 w 3254400"/>
              <a:gd name="connsiteY621" fmla="*/ 701986 h 1544450"/>
              <a:gd name="connsiteX622" fmla="*/ 0 w 3254400"/>
              <a:gd name="connsiteY622" fmla="*/ 700033 h 1544450"/>
              <a:gd name="connsiteX623" fmla="*/ 0 w 3254400"/>
              <a:gd name="connsiteY623" fmla="*/ 695056 h 1544450"/>
              <a:gd name="connsiteX624" fmla="*/ 0 w 3254400"/>
              <a:gd name="connsiteY624" fmla="*/ 688606 h 1544450"/>
              <a:gd name="connsiteX625" fmla="*/ 0 w 3254400"/>
              <a:gd name="connsiteY625" fmla="*/ 687203 h 1544450"/>
              <a:gd name="connsiteX626" fmla="*/ 0 w 3254400"/>
              <a:gd name="connsiteY626" fmla="*/ 684494 h 1544450"/>
              <a:gd name="connsiteX627" fmla="*/ 0 w 3254400"/>
              <a:gd name="connsiteY627" fmla="*/ 682541 h 1544450"/>
              <a:gd name="connsiteX628" fmla="*/ 0 w 3254400"/>
              <a:gd name="connsiteY628" fmla="*/ 676641 h 1544450"/>
              <a:gd name="connsiteX629" fmla="*/ 0 w 3254400"/>
              <a:gd name="connsiteY629" fmla="*/ 674688 h 1544450"/>
              <a:gd name="connsiteX630" fmla="*/ 0 w 3254400"/>
              <a:gd name="connsiteY630" fmla="*/ 674685 h 1544450"/>
              <a:gd name="connsiteX631" fmla="*/ 0 w 3254400"/>
              <a:gd name="connsiteY631" fmla="*/ 671978 h 1544450"/>
              <a:gd name="connsiteX632" fmla="*/ 0 w 3254400"/>
              <a:gd name="connsiteY632" fmla="*/ 671114 h 1544450"/>
              <a:gd name="connsiteX633" fmla="*/ 0 w 3254400"/>
              <a:gd name="connsiteY633" fmla="*/ 670415 h 1544450"/>
              <a:gd name="connsiteX634" fmla="*/ 0 w 3254400"/>
              <a:gd name="connsiteY634" fmla="*/ 670025 h 1544450"/>
              <a:gd name="connsiteX635" fmla="*/ 0 w 3254400"/>
              <a:gd name="connsiteY635" fmla="*/ 668527 h 1544450"/>
              <a:gd name="connsiteX636" fmla="*/ 0 w 3254400"/>
              <a:gd name="connsiteY636" fmla="*/ 667708 h 1544450"/>
              <a:gd name="connsiteX637" fmla="*/ 0 w 3254400"/>
              <a:gd name="connsiteY637" fmla="*/ 666844 h 1544450"/>
              <a:gd name="connsiteX638" fmla="*/ 0 w 3254400"/>
              <a:gd name="connsiteY638" fmla="*/ 665755 h 1544450"/>
              <a:gd name="connsiteX639" fmla="*/ 0 w 3254400"/>
              <a:gd name="connsiteY639" fmla="*/ 659463 h 1544450"/>
              <a:gd name="connsiteX640" fmla="*/ 0 w 3254400"/>
              <a:gd name="connsiteY640" fmla="*/ 655193 h 1544450"/>
              <a:gd name="connsiteX641" fmla="*/ 0 w 3254400"/>
              <a:gd name="connsiteY641" fmla="*/ 652923 h 1544450"/>
              <a:gd name="connsiteX642" fmla="*/ 0 w 3254400"/>
              <a:gd name="connsiteY642" fmla="*/ 651035 h 1544450"/>
              <a:gd name="connsiteX643" fmla="*/ 0 w 3254400"/>
              <a:gd name="connsiteY643" fmla="*/ 650216 h 1544450"/>
              <a:gd name="connsiteX644" fmla="*/ 0 w 3254400"/>
              <a:gd name="connsiteY644" fmla="*/ 648263 h 1544450"/>
              <a:gd name="connsiteX645" fmla="*/ 0 w 3254400"/>
              <a:gd name="connsiteY645" fmla="*/ 646765 h 1544450"/>
              <a:gd name="connsiteX646" fmla="*/ 0 w 3254400"/>
              <a:gd name="connsiteY646" fmla="*/ 643182 h 1544450"/>
              <a:gd name="connsiteX647" fmla="*/ 0 w 3254400"/>
              <a:gd name="connsiteY647" fmla="*/ 638912 h 1544450"/>
              <a:gd name="connsiteX648" fmla="*/ 0 w 3254400"/>
              <a:gd name="connsiteY648" fmla="*/ 637701 h 1544450"/>
              <a:gd name="connsiteX649" fmla="*/ 0 w 3254400"/>
              <a:gd name="connsiteY649" fmla="*/ 634249 h 1544450"/>
              <a:gd name="connsiteX650" fmla="*/ 0 w 3254400"/>
              <a:gd name="connsiteY650" fmla="*/ 623687 h 1544450"/>
              <a:gd name="connsiteX651" fmla="*/ 0 w 3254400"/>
              <a:gd name="connsiteY651" fmla="*/ 621734 h 1544450"/>
              <a:gd name="connsiteX652" fmla="*/ 0 w 3254400"/>
              <a:gd name="connsiteY652" fmla="*/ 621420 h 1544450"/>
              <a:gd name="connsiteX653" fmla="*/ 0 w 3254400"/>
              <a:gd name="connsiteY653" fmla="*/ 616757 h 1544450"/>
              <a:gd name="connsiteX654" fmla="*/ 0 w 3254400"/>
              <a:gd name="connsiteY654" fmla="*/ 612487 h 1544450"/>
              <a:gd name="connsiteX655" fmla="*/ 0 w 3254400"/>
              <a:gd name="connsiteY655" fmla="*/ 609250 h 1544450"/>
              <a:gd name="connsiteX656" fmla="*/ 0 w 3254400"/>
              <a:gd name="connsiteY656" fmla="*/ 606195 h 1544450"/>
              <a:gd name="connsiteX657" fmla="*/ 0 w 3254400"/>
              <a:gd name="connsiteY657" fmla="*/ 604242 h 1544450"/>
              <a:gd name="connsiteX658" fmla="*/ 0 w 3254400"/>
              <a:gd name="connsiteY658" fmla="*/ 601925 h 1544450"/>
              <a:gd name="connsiteX659" fmla="*/ 0 w 3254400"/>
              <a:gd name="connsiteY659" fmla="*/ 599972 h 1544450"/>
              <a:gd name="connsiteX660" fmla="*/ 0 w 3254400"/>
              <a:gd name="connsiteY660" fmla="*/ 574972 h 1544450"/>
              <a:gd name="connsiteX661" fmla="*/ 0 w 3254400"/>
              <a:gd name="connsiteY661" fmla="*/ 568466 h 1544450"/>
              <a:gd name="connsiteX662" fmla="*/ 0 w 3254400"/>
              <a:gd name="connsiteY662" fmla="*/ 564410 h 1544450"/>
              <a:gd name="connsiteX663" fmla="*/ 0 w 3254400"/>
              <a:gd name="connsiteY663" fmla="*/ 562457 h 1544450"/>
              <a:gd name="connsiteX664" fmla="*/ 0 w 3254400"/>
              <a:gd name="connsiteY664" fmla="*/ 554893 h 1544450"/>
              <a:gd name="connsiteX665" fmla="*/ 0 w 3254400"/>
              <a:gd name="connsiteY665" fmla="*/ 544331 h 1544450"/>
              <a:gd name="connsiteX666" fmla="*/ 0 w 3254400"/>
              <a:gd name="connsiteY666" fmla="*/ 542378 h 1544450"/>
              <a:gd name="connsiteX667" fmla="*/ 0 w 3254400"/>
              <a:gd name="connsiteY667" fmla="*/ 530951 h 1544450"/>
              <a:gd name="connsiteX668" fmla="*/ 0 w 3254400"/>
              <a:gd name="connsiteY668" fmla="*/ 526681 h 1544450"/>
              <a:gd name="connsiteX669" fmla="*/ 0 w 3254400"/>
              <a:gd name="connsiteY669" fmla="*/ 512760 h 1544450"/>
              <a:gd name="connsiteX670" fmla="*/ 0 w 3254400"/>
              <a:gd name="connsiteY670" fmla="*/ 510872 h 1544450"/>
              <a:gd name="connsiteX671" fmla="*/ 0 w 3254400"/>
              <a:gd name="connsiteY671" fmla="*/ 510053 h 1544450"/>
              <a:gd name="connsiteX672" fmla="*/ 0 w 3254400"/>
              <a:gd name="connsiteY672" fmla="*/ 509189 h 1544450"/>
              <a:gd name="connsiteX673" fmla="*/ 0 w 3254400"/>
              <a:gd name="connsiteY673" fmla="*/ 508100 h 1544450"/>
              <a:gd name="connsiteX674" fmla="*/ 0 w 3254400"/>
              <a:gd name="connsiteY674" fmla="*/ 506602 h 1544450"/>
              <a:gd name="connsiteX675" fmla="*/ 0 w 3254400"/>
              <a:gd name="connsiteY675" fmla="*/ 497538 h 1544450"/>
              <a:gd name="connsiteX676" fmla="*/ 0 w 3254400"/>
              <a:gd name="connsiteY676" fmla="*/ 489110 h 1544450"/>
              <a:gd name="connsiteX677" fmla="*/ 0 w 3254400"/>
              <a:gd name="connsiteY677" fmla="*/ 481257 h 1544450"/>
              <a:gd name="connsiteX678" fmla="*/ 0 w 3254400"/>
              <a:gd name="connsiteY678" fmla="*/ 476594 h 1544450"/>
              <a:gd name="connsiteX679" fmla="*/ 0 w 3254400"/>
              <a:gd name="connsiteY679" fmla="*/ 472324 h 1544450"/>
              <a:gd name="connsiteX680" fmla="*/ 0 w 3254400"/>
              <a:gd name="connsiteY680" fmla="*/ 466032 h 1544450"/>
              <a:gd name="connsiteX681" fmla="*/ 0 w 3254400"/>
              <a:gd name="connsiteY681" fmla="*/ 464079 h 1544450"/>
              <a:gd name="connsiteX682" fmla="*/ 0 w 3254400"/>
              <a:gd name="connsiteY682" fmla="*/ 461762 h 1544450"/>
              <a:gd name="connsiteX683" fmla="*/ 0 w 3254400"/>
              <a:gd name="connsiteY683" fmla="*/ 459809 h 1544450"/>
              <a:gd name="connsiteX684" fmla="*/ 0 w 3254400"/>
              <a:gd name="connsiteY684" fmla="*/ 454832 h 1544450"/>
              <a:gd name="connsiteX685" fmla="*/ 0 w 3254400"/>
              <a:gd name="connsiteY685" fmla="*/ 444270 h 1544450"/>
              <a:gd name="connsiteX686" fmla="*/ 0 w 3254400"/>
              <a:gd name="connsiteY686" fmla="*/ 442317 h 1544450"/>
              <a:gd name="connsiteX687" fmla="*/ 0 w 3254400"/>
              <a:gd name="connsiteY687" fmla="*/ 428303 h 1544450"/>
              <a:gd name="connsiteX688" fmla="*/ 0 w 3254400"/>
              <a:gd name="connsiteY688" fmla="*/ 410811 h 1544450"/>
              <a:gd name="connsiteX689" fmla="*/ 0 w 3254400"/>
              <a:gd name="connsiteY689" fmla="*/ 406541 h 1544450"/>
              <a:gd name="connsiteX690" fmla="*/ 0 w 3254400"/>
              <a:gd name="connsiteY690" fmla="*/ 369026 h 1544450"/>
              <a:gd name="connsiteX691" fmla="*/ 0 w 3254400"/>
              <a:gd name="connsiteY691" fmla="*/ 348947 h 1544450"/>
              <a:gd name="connsiteX692" fmla="*/ 0 w 3254400"/>
              <a:gd name="connsiteY692" fmla="*/ 314669 h 1544450"/>
              <a:gd name="connsiteX693" fmla="*/ 0 w 3254400"/>
              <a:gd name="connsiteY693" fmla="*/ 304107 h 1544450"/>
              <a:gd name="connsiteX694" fmla="*/ 0 w 3254400"/>
              <a:gd name="connsiteY694" fmla="*/ 302154 h 1544450"/>
              <a:gd name="connsiteX695" fmla="*/ 0 w 3254400"/>
              <a:gd name="connsiteY695" fmla="*/ 270648 h 1544450"/>
              <a:gd name="connsiteX696" fmla="*/ 0 w 3254400"/>
              <a:gd name="connsiteY696" fmla="*/ 266378 h 1544450"/>
              <a:gd name="connsiteX697" fmla="*/ 0 w 3254400"/>
              <a:gd name="connsiteY697" fmla="*/ 248886 h 1544450"/>
              <a:gd name="connsiteX698" fmla="*/ 0 w 3254400"/>
              <a:gd name="connsiteY698" fmla="*/ 108723 h 1544450"/>
              <a:gd name="connsiteX699" fmla="*/ 108723 w 3254400"/>
              <a:gd name="connsiteY699" fmla="*/ 0 h 1544450"/>
              <a:gd name="connsiteX700" fmla="*/ 3145677 w 3254400"/>
              <a:gd name="connsiteY700" fmla="*/ 0 h 1544450"/>
              <a:gd name="connsiteX701" fmla="*/ 3254400 w 3254400"/>
              <a:gd name="connsiteY701" fmla="*/ 108723 h 1544450"/>
              <a:gd name="connsiteX702" fmla="*/ 3254400 w 3254400"/>
              <a:gd name="connsiteY702" fmla="*/ 248886 h 1544450"/>
              <a:gd name="connsiteX703" fmla="*/ 3254400 w 3254400"/>
              <a:gd name="connsiteY703" fmla="*/ 266378 h 1544450"/>
              <a:gd name="connsiteX704" fmla="*/ 3254400 w 3254400"/>
              <a:gd name="connsiteY704" fmla="*/ 270648 h 1544450"/>
              <a:gd name="connsiteX705" fmla="*/ 3254400 w 3254400"/>
              <a:gd name="connsiteY705" fmla="*/ 302154 h 1544450"/>
              <a:gd name="connsiteX706" fmla="*/ 3254400 w 3254400"/>
              <a:gd name="connsiteY706" fmla="*/ 304107 h 1544450"/>
              <a:gd name="connsiteX707" fmla="*/ 3254400 w 3254400"/>
              <a:gd name="connsiteY707" fmla="*/ 314669 h 1544450"/>
              <a:gd name="connsiteX708" fmla="*/ 3254400 w 3254400"/>
              <a:gd name="connsiteY708" fmla="*/ 348947 h 1544450"/>
              <a:gd name="connsiteX709" fmla="*/ 3254400 w 3254400"/>
              <a:gd name="connsiteY709" fmla="*/ 369026 h 1544450"/>
              <a:gd name="connsiteX710" fmla="*/ 3254400 w 3254400"/>
              <a:gd name="connsiteY710" fmla="*/ 406541 h 1544450"/>
              <a:gd name="connsiteX711" fmla="*/ 3254400 w 3254400"/>
              <a:gd name="connsiteY711" fmla="*/ 410811 h 1544450"/>
              <a:gd name="connsiteX712" fmla="*/ 3254400 w 3254400"/>
              <a:gd name="connsiteY712" fmla="*/ 428303 h 1544450"/>
              <a:gd name="connsiteX713" fmla="*/ 3254400 w 3254400"/>
              <a:gd name="connsiteY713" fmla="*/ 442317 h 1544450"/>
              <a:gd name="connsiteX714" fmla="*/ 3254400 w 3254400"/>
              <a:gd name="connsiteY714" fmla="*/ 444270 h 1544450"/>
              <a:gd name="connsiteX715" fmla="*/ 3254400 w 3254400"/>
              <a:gd name="connsiteY715" fmla="*/ 454832 h 1544450"/>
              <a:gd name="connsiteX716" fmla="*/ 3254400 w 3254400"/>
              <a:gd name="connsiteY716" fmla="*/ 459809 h 1544450"/>
              <a:gd name="connsiteX717" fmla="*/ 3254400 w 3254400"/>
              <a:gd name="connsiteY717" fmla="*/ 461762 h 1544450"/>
              <a:gd name="connsiteX718" fmla="*/ 3254400 w 3254400"/>
              <a:gd name="connsiteY718" fmla="*/ 464079 h 1544450"/>
              <a:gd name="connsiteX719" fmla="*/ 3254400 w 3254400"/>
              <a:gd name="connsiteY719" fmla="*/ 466032 h 1544450"/>
              <a:gd name="connsiteX720" fmla="*/ 3254400 w 3254400"/>
              <a:gd name="connsiteY720" fmla="*/ 472324 h 1544450"/>
              <a:gd name="connsiteX721" fmla="*/ 3254400 w 3254400"/>
              <a:gd name="connsiteY721" fmla="*/ 476594 h 1544450"/>
              <a:gd name="connsiteX722" fmla="*/ 3254400 w 3254400"/>
              <a:gd name="connsiteY722" fmla="*/ 481257 h 1544450"/>
              <a:gd name="connsiteX723" fmla="*/ 3254400 w 3254400"/>
              <a:gd name="connsiteY723" fmla="*/ 489110 h 1544450"/>
              <a:gd name="connsiteX724" fmla="*/ 3254400 w 3254400"/>
              <a:gd name="connsiteY724" fmla="*/ 497538 h 1544450"/>
              <a:gd name="connsiteX725" fmla="*/ 3254400 w 3254400"/>
              <a:gd name="connsiteY725" fmla="*/ 506602 h 1544450"/>
              <a:gd name="connsiteX726" fmla="*/ 3254400 w 3254400"/>
              <a:gd name="connsiteY726" fmla="*/ 508100 h 1544450"/>
              <a:gd name="connsiteX727" fmla="*/ 3254400 w 3254400"/>
              <a:gd name="connsiteY727" fmla="*/ 509189 h 1544450"/>
              <a:gd name="connsiteX728" fmla="*/ 3254400 w 3254400"/>
              <a:gd name="connsiteY728" fmla="*/ 510053 h 1544450"/>
              <a:gd name="connsiteX729" fmla="*/ 3254400 w 3254400"/>
              <a:gd name="connsiteY729" fmla="*/ 510872 h 1544450"/>
              <a:gd name="connsiteX730" fmla="*/ 3254400 w 3254400"/>
              <a:gd name="connsiteY730" fmla="*/ 512760 h 1544450"/>
              <a:gd name="connsiteX731" fmla="*/ 3254400 w 3254400"/>
              <a:gd name="connsiteY731" fmla="*/ 526681 h 1544450"/>
              <a:gd name="connsiteX732" fmla="*/ 3254400 w 3254400"/>
              <a:gd name="connsiteY732" fmla="*/ 530951 h 1544450"/>
              <a:gd name="connsiteX733" fmla="*/ 3254400 w 3254400"/>
              <a:gd name="connsiteY733" fmla="*/ 542378 h 1544450"/>
              <a:gd name="connsiteX734" fmla="*/ 3254400 w 3254400"/>
              <a:gd name="connsiteY734" fmla="*/ 544331 h 1544450"/>
              <a:gd name="connsiteX735" fmla="*/ 3254400 w 3254400"/>
              <a:gd name="connsiteY735" fmla="*/ 554893 h 1544450"/>
              <a:gd name="connsiteX736" fmla="*/ 3254400 w 3254400"/>
              <a:gd name="connsiteY736" fmla="*/ 562457 h 1544450"/>
              <a:gd name="connsiteX737" fmla="*/ 3254400 w 3254400"/>
              <a:gd name="connsiteY737" fmla="*/ 564410 h 1544450"/>
              <a:gd name="connsiteX738" fmla="*/ 3254400 w 3254400"/>
              <a:gd name="connsiteY738" fmla="*/ 568466 h 1544450"/>
              <a:gd name="connsiteX739" fmla="*/ 3254400 w 3254400"/>
              <a:gd name="connsiteY739" fmla="*/ 574972 h 1544450"/>
              <a:gd name="connsiteX740" fmla="*/ 3254400 w 3254400"/>
              <a:gd name="connsiteY740" fmla="*/ 599972 h 1544450"/>
              <a:gd name="connsiteX741" fmla="*/ 3254400 w 3254400"/>
              <a:gd name="connsiteY741" fmla="*/ 601925 h 1544450"/>
              <a:gd name="connsiteX742" fmla="*/ 3254400 w 3254400"/>
              <a:gd name="connsiteY742" fmla="*/ 604242 h 1544450"/>
              <a:gd name="connsiteX743" fmla="*/ 3254400 w 3254400"/>
              <a:gd name="connsiteY743" fmla="*/ 606195 h 1544450"/>
              <a:gd name="connsiteX744" fmla="*/ 3254400 w 3254400"/>
              <a:gd name="connsiteY744" fmla="*/ 609250 h 1544450"/>
              <a:gd name="connsiteX745" fmla="*/ 3254400 w 3254400"/>
              <a:gd name="connsiteY745" fmla="*/ 612487 h 1544450"/>
              <a:gd name="connsiteX746" fmla="*/ 3254400 w 3254400"/>
              <a:gd name="connsiteY746" fmla="*/ 616757 h 1544450"/>
              <a:gd name="connsiteX747" fmla="*/ 3254400 w 3254400"/>
              <a:gd name="connsiteY747" fmla="*/ 621420 h 1544450"/>
              <a:gd name="connsiteX748" fmla="*/ 3254400 w 3254400"/>
              <a:gd name="connsiteY748" fmla="*/ 621734 h 1544450"/>
              <a:gd name="connsiteX749" fmla="*/ 3254400 w 3254400"/>
              <a:gd name="connsiteY749" fmla="*/ 623687 h 1544450"/>
              <a:gd name="connsiteX750" fmla="*/ 3254400 w 3254400"/>
              <a:gd name="connsiteY750" fmla="*/ 634249 h 1544450"/>
              <a:gd name="connsiteX751" fmla="*/ 3254400 w 3254400"/>
              <a:gd name="connsiteY751" fmla="*/ 637701 h 1544450"/>
              <a:gd name="connsiteX752" fmla="*/ 3254400 w 3254400"/>
              <a:gd name="connsiteY752" fmla="*/ 638912 h 1544450"/>
              <a:gd name="connsiteX753" fmla="*/ 3254400 w 3254400"/>
              <a:gd name="connsiteY753" fmla="*/ 643182 h 1544450"/>
              <a:gd name="connsiteX754" fmla="*/ 3254400 w 3254400"/>
              <a:gd name="connsiteY754" fmla="*/ 646765 h 1544450"/>
              <a:gd name="connsiteX755" fmla="*/ 3254400 w 3254400"/>
              <a:gd name="connsiteY755" fmla="*/ 648263 h 1544450"/>
              <a:gd name="connsiteX756" fmla="*/ 3254400 w 3254400"/>
              <a:gd name="connsiteY756" fmla="*/ 650216 h 1544450"/>
              <a:gd name="connsiteX757" fmla="*/ 3254400 w 3254400"/>
              <a:gd name="connsiteY757" fmla="*/ 651035 h 1544450"/>
              <a:gd name="connsiteX758" fmla="*/ 3254400 w 3254400"/>
              <a:gd name="connsiteY758" fmla="*/ 652923 h 1544450"/>
              <a:gd name="connsiteX759" fmla="*/ 3254400 w 3254400"/>
              <a:gd name="connsiteY759" fmla="*/ 655193 h 1544450"/>
              <a:gd name="connsiteX760" fmla="*/ 3254400 w 3254400"/>
              <a:gd name="connsiteY760" fmla="*/ 659463 h 1544450"/>
              <a:gd name="connsiteX761" fmla="*/ 3254400 w 3254400"/>
              <a:gd name="connsiteY761" fmla="*/ 665755 h 1544450"/>
              <a:gd name="connsiteX762" fmla="*/ 3254400 w 3254400"/>
              <a:gd name="connsiteY762" fmla="*/ 666844 h 1544450"/>
              <a:gd name="connsiteX763" fmla="*/ 3254400 w 3254400"/>
              <a:gd name="connsiteY763" fmla="*/ 667708 h 1544450"/>
              <a:gd name="connsiteX764" fmla="*/ 3254400 w 3254400"/>
              <a:gd name="connsiteY764" fmla="*/ 668527 h 1544450"/>
              <a:gd name="connsiteX765" fmla="*/ 3254400 w 3254400"/>
              <a:gd name="connsiteY765" fmla="*/ 670025 h 1544450"/>
              <a:gd name="connsiteX766" fmla="*/ 3254400 w 3254400"/>
              <a:gd name="connsiteY766" fmla="*/ 670415 h 1544450"/>
              <a:gd name="connsiteX767" fmla="*/ 3254400 w 3254400"/>
              <a:gd name="connsiteY767" fmla="*/ 671114 h 1544450"/>
              <a:gd name="connsiteX768" fmla="*/ 3254400 w 3254400"/>
              <a:gd name="connsiteY768" fmla="*/ 671978 h 1544450"/>
              <a:gd name="connsiteX769" fmla="*/ 3254400 w 3254400"/>
              <a:gd name="connsiteY769" fmla="*/ 674685 h 1544450"/>
              <a:gd name="connsiteX770" fmla="*/ 3254400 w 3254400"/>
              <a:gd name="connsiteY770" fmla="*/ 674688 h 1544450"/>
              <a:gd name="connsiteX771" fmla="*/ 3254400 w 3254400"/>
              <a:gd name="connsiteY771" fmla="*/ 676641 h 1544450"/>
              <a:gd name="connsiteX772" fmla="*/ 3254400 w 3254400"/>
              <a:gd name="connsiteY772" fmla="*/ 682541 h 1544450"/>
              <a:gd name="connsiteX773" fmla="*/ 3254400 w 3254400"/>
              <a:gd name="connsiteY773" fmla="*/ 684494 h 1544450"/>
              <a:gd name="connsiteX774" fmla="*/ 3254400 w 3254400"/>
              <a:gd name="connsiteY774" fmla="*/ 687203 h 1544450"/>
              <a:gd name="connsiteX775" fmla="*/ 3254400 w 3254400"/>
              <a:gd name="connsiteY775" fmla="*/ 688606 h 1544450"/>
              <a:gd name="connsiteX776" fmla="*/ 3254400 w 3254400"/>
              <a:gd name="connsiteY776" fmla="*/ 695056 h 1544450"/>
              <a:gd name="connsiteX777" fmla="*/ 3254400 w 3254400"/>
              <a:gd name="connsiteY777" fmla="*/ 700033 h 1544450"/>
              <a:gd name="connsiteX778" fmla="*/ 3254400 w 3254400"/>
              <a:gd name="connsiteY778" fmla="*/ 701986 h 1544450"/>
              <a:gd name="connsiteX779" fmla="*/ 3254400 w 3254400"/>
              <a:gd name="connsiteY779" fmla="*/ 702620 h 1544450"/>
              <a:gd name="connsiteX780" fmla="*/ 3254400 w 3254400"/>
              <a:gd name="connsiteY780" fmla="*/ 703484 h 1544450"/>
              <a:gd name="connsiteX781" fmla="*/ 3254400 w 3254400"/>
              <a:gd name="connsiteY781" fmla="*/ 704303 h 1544450"/>
              <a:gd name="connsiteX782" fmla="*/ 3254400 w 3254400"/>
              <a:gd name="connsiteY782" fmla="*/ 704573 h 1544450"/>
              <a:gd name="connsiteX783" fmla="*/ 3254400 w 3254400"/>
              <a:gd name="connsiteY783" fmla="*/ 706191 h 1544450"/>
              <a:gd name="connsiteX784" fmla="*/ 3254400 w 3254400"/>
              <a:gd name="connsiteY784" fmla="*/ 706256 h 1544450"/>
              <a:gd name="connsiteX785" fmla="*/ 3254400 w 3254400"/>
              <a:gd name="connsiteY785" fmla="*/ 708144 h 1544450"/>
              <a:gd name="connsiteX786" fmla="*/ 3254400 w 3254400"/>
              <a:gd name="connsiteY786" fmla="*/ 712548 h 1544450"/>
              <a:gd name="connsiteX787" fmla="*/ 3254400 w 3254400"/>
              <a:gd name="connsiteY787" fmla="*/ 713739 h 1544450"/>
              <a:gd name="connsiteX788" fmla="*/ 3254400 w 3254400"/>
              <a:gd name="connsiteY788" fmla="*/ 715135 h 1544450"/>
              <a:gd name="connsiteX789" fmla="*/ 3254400 w 3254400"/>
              <a:gd name="connsiteY789" fmla="*/ 716818 h 1544450"/>
              <a:gd name="connsiteX790" fmla="*/ 3254400 w 3254400"/>
              <a:gd name="connsiteY790" fmla="*/ 718706 h 1544450"/>
              <a:gd name="connsiteX791" fmla="*/ 3254400 w 3254400"/>
              <a:gd name="connsiteY791" fmla="*/ 720112 h 1544450"/>
              <a:gd name="connsiteX792" fmla="*/ 3254400 w 3254400"/>
              <a:gd name="connsiteY792" fmla="*/ 721481 h 1544450"/>
              <a:gd name="connsiteX793" fmla="*/ 3254400 w 3254400"/>
              <a:gd name="connsiteY793" fmla="*/ 722065 h 1544450"/>
              <a:gd name="connsiteX794" fmla="*/ 3254400 w 3254400"/>
              <a:gd name="connsiteY794" fmla="*/ 724382 h 1544450"/>
              <a:gd name="connsiteX795" fmla="*/ 3254400 w 3254400"/>
              <a:gd name="connsiteY795" fmla="*/ 726335 h 1544450"/>
              <a:gd name="connsiteX796" fmla="*/ 3254400 w 3254400"/>
              <a:gd name="connsiteY796" fmla="*/ 732627 h 1544450"/>
              <a:gd name="connsiteX797" fmla="*/ 3254400 w 3254400"/>
              <a:gd name="connsiteY797" fmla="*/ 736897 h 1544450"/>
              <a:gd name="connsiteX798" fmla="*/ 3254400 w 3254400"/>
              <a:gd name="connsiteY798" fmla="*/ 737762 h 1544450"/>
              <a:gd name="connsiteX799" fmla="*/ 3254400 w 3254400"/>
              <a:gd name="connsiteY799" fmla="*/ 741560 h 1544450"/>
              <a:gd name="connsiteX800" fmla="*/ 3254400 w 3254400"/>
              <a:gd name="connsiteY800" fmla="*/ 748324 h 1544450"/>
              <a:gd name="connsiteX801" fmla="*/ 3254400 w 3254400"/>
              <a:gd name="connsiteY801" fmla="*/ 749413 h 1544450"/>
              <a:gd name="connsiteX802" fmla="*/ 3254400 w 3254400"/>
              <a:gd name="connsiteY802" fmla="*/ 750277 h 1544450"/>
              <a:gd name="connsiteX803" fmla="*/ 3254400 w 3254400"/>
              <a:gd name="connsiteY803" fmla="*/ 752984 h 1544450"/>
              <a:gd name="connsiteX804" fmla="*/ 3254400 w 3254400"/>
              <a:gd name="connsiteY804" fmla="*/ 757841 h 1544450"/>
              <a:gd name="connsiteX805" fmla="*/ 3254400 w 3254400"/>
              <a:gd name="connsiteY805" fmla="*/ 761897 h 1544450"/>
              <a:gd name="connsiteX806" fmla="*/ 3254400 w 3254400"/>
              <a:gd name="connsiteY806" fmla="*/ 763850 h 1544450"/>
              <a:gd name="connsiteX807" fmla="*/ 3254400 w 3254400"/>
              <a:gd name="connsiteY807" fmla="*/ 766905 h 1544450"/>
              <a:gd name="connsiteX808" fmla="*/ 3254400 w 3254400"/>
              <a:gd name="connsiteY808" fmla="*/ 768403 h 1544450"/>
              <a:gd name="connsiteX809" fmla="*/ 3254400 w 3254400"/>
              <a:gd name="connsiteY809" fmla="*/ 770356 h 1544450"/>
              <a:gd name="connsiteX810" fmla="*/ 3254400 w 3254400"/>
              <a:gd name="connsiteY810" fmla="*/ 771175 h 1544450"/>
              <a:gd name="connsiteX811" fmla="*/ 3254400 w 3254400"/>
              <a:gd name="connsiteY811" fmla="*/ 773063 h 1544450"/>
              <a:gd name="connsiteX812" fmla="*/ 3254400 w 3254400"/>
              <a:gd name="connsiteY812" fmla="*/ 774412 h 1544450"/>
              <a:gd name="connsiteX813" fmla="*/ 3254400 w 3254400"/>
              <a:gd name="connsiteY813" fmla="*/ 779075 h 1544450"/>
              <a:gd name="connsiteX814" fmla="*/ 3254400 w 3254400"/>
              <a:gd name="connsiteY814" fmla="*/ 783345 h 1544450"/>
              <a:gd name="connsiteX815" fmla="*/ 3254400 w 3254400"/>
              <a:gd name="connsiteY815" fmla="*/ 795356 h 1544450"/>
              <a:gd name="connsiteX816" fmla="*/ 3254400 w 3254400"/>
              <a:gd name="connsiteY816" fmla="*/ 799626 h 1544450"/>
              <a:gd name="connsiteX817" fmla="*/ 3254400 w 3254400"/>
              <a:gd name="connsiteY817" fmla="*/ 800837 h 1544450"/>
              <a:gd name="connsiteX818" fmla="*/ 3254400 w 3254400"/>
              <a:gd name="connsiteY818" fmla="*/ 802681 h 1544450"/>
              <a:gd name="connsiteX819" fmla="*/ 3254400 w 3254400"/>
              <a:gd name="connsiteY819" fmla="*/ 804634 h 1544450"/>
              <a:gd name="connsiteX820" fmla="*/ 3254400 w 3254400"/>
              <a:gd name="connsiteY820" fmla="*/ 805918 h 1544450"/>
              <a:gd name="connsiteX821" fmla="*/ 3254400 w 3254400"/>
              <a:gd name="connsiteY821" fmla="*/ 807871 h 1544450"/>
              <a:gd name="connsiteX822" fmla="*/ 3254400 w 3254400"/>
              <a:gd name="connsiteY822" fmla="*/ 808690 h 1544450"/>
              <a:gd name="connsiteX823" fmla="*/ 3254400 w 3254400"/>
              <a:gd name="connsiteY823" fmla="*/ 810188 h 1544450"/>
              <a:gd name="connsiteX824" fmla="*/ 3254400 w 3254400"/>
              <a:gd name="connsiteY824" fmla="*/ 810578 h 1544450"/>
              <a:gd name="connsiteX825" fmla="*/ 3254400 w 3254400"/>
              <a:gd name="connsiteY825" fmla="*/ 812141 h 1544450"/>
              <a:gd name="connsiteX826" fmla="*/ 3254400 w 3254400"/>
              <a:gd name="connsiteY826" fmla="*/ 814848 h 1544450"/>
              <a:gd name="connsiteX827" fmla="*/ 3254400 w 3254400"/>
              <a:gd name="connsiteY827" fmla="*/ 814851 h 1544450"/>
              <a:gd name="connsiteX828" fmla="*/ 3254400 w 3254400"/>
              <a:gd name="connsiteY828" fmla="*/ 815196 h 1544450"/>
              <a:gd name="connsiteX829" fmla="*/ 3254400 w 3254400"/>
              <a:gd name="connsiteY829" fmla="*/ 816804 h 1544450"/>
              <a:gd name="connsiteX830" fmla="*/ 3254400 w 3254400"/>
              <a:gd name="connsiteY830" fmla="*/ 817118 h 1544450"/>
              <a:gd name="connsiteX831" fmla="*/ 3254400 w 3254400"/>
              <a:gd name="connsiteY831" fmla="*/ 827366 h 1544450"/>
              <a:gd name="connsiteX832" fmla="*/ 3254400 w 3254400"/>
              <a:gd name="connsiteY832" fmla="*/ 827680 h 1544450"/>
              <a:gd name="connsiteX833" fmla="*/ 3254400 w 3254400"/>
              <a:gd name="connsiteY833" fmla="*/ 828769 h 1544450"/>
              <a:gd name="connsiteX834" fmla="*/ 3254400 w 3254400"/>
              <a:gd name="connsiteY834" fmla="*/ 829633 h 1544450"/>
              <a:gd name="connsiteX835" fmla="*/ 3254400 w 3254400"/>
              <a:gd name="connsiteY835" fmla="*/ 832340 h 1544450"/>
              <a:gd name="connsiteX836" fmla="*/ 3254400 w 3254400"/>
              <a:gd name="connsiteY836" fmla="*/ 832343 h 1544450"/>
              <a:gd name="connsiteX837" fmla="*/ 3254400 w 3254400"/>
              <a:gd name="connsiteY837" fmla="*/ 834296 h 1544450"/>
              <a:gd name="connsiteX838" fmla="*/ 3254400 w 3254400"/>
              <a:gd name="connsiteY838" fmla="*/ 836613 h 1544450"/>
              <a:gd name="connsiteX839" fmla="*/ 3254400 w 3254400"/>
              <a:gd name="connsiteY839" fmla="*/ 838566 h 1544450"/>
              <a:gd name="connsiteX840" fmla="*/ 3254400 w 3254400"/>
              <a:gd name="connsiteY840" fmla="*/ 840196 h 1544450"/>
              <a:gd name="connsiteX841" fmla="*/ 3254400 w 3254400"/>
              <a:gd name="connsiteY841" fmla="*/ 842149 h 1544450"/>
              <a:gd name="connsiteX842" fmla="*/ 3254400 w 3254400"/>
              <a:gd name="connsiteY842" fmla="*/ 843647 h 1544450"/>
              <a:gd name="connsiteX843" fmla="*/ 3254400 w 3254400"/>
              <a:gd name="connsiteY843" fmla="*/ 844466 h 1544450"/>
              <a:gd name="connsiteX844" fmla="*/ 3254400 w 3254400"/>
              <a:gd name="connsiteY844" fmla="*/ 844858 h 1544450"/>
              <a:gd name="connsiteX845" fmla="*/ 3254400 w 3254400"/>
              <a:gd name="connsiteY845" fmla="*/ 846354 h 1544450"/>
              <a:gd name="connsiteX846" fmla="*/ 3254400 w 3254400"/>
              <a:gd name="connsiteY846" fmla="*/ 846419 h 1544450"/>
              <a:gd name="connsiteX847" fmla="*/ 3254400 w 3254400"/>
              <a:gd name="connsiteY847" fmla="*/ 848307 h 1544450"/>
              <a:gd name="connsiteX848" fmla="*/ 3254400 w 3254400"/>
              <a:gd name="connsiteY848" fmla="*/ 849128 h 1544450"/>
              <a:gd name="connsiteX849" fmla="*/ 3254400 w 3254400"/>
              <a:gd name="connsiteY849" fmla="*/ 852711 h 1544450"/>
              <a:gd name="connsiteX850" fmla="*/ 3254400 w 3254400"/>
              <a:gd name="connsiteY850" fmla="*/ 853902 h 1544450"/>
              <a:gd name="connsiteX851" fmla="*/ 3254400 w 3254400"/>
              <a:gd name="connsiteY851" fmla="*/ 856981 h 1544450"/>
              <a:gd name="connsiteX852" fmla="*/ 3254400 w 3254400"/>
              <a:gd name="connsiteY852" fmla="*/ 858869 h 1544450"/>
              <a:gd name="connsiteX853" fmla="*/ 3254400 w 3254400"/>
              <a:gd name="connsiteY853" fmla="*/ 860275 h 1544450"/>
              <a:gd name="connsiteX854" fmla="*/ 3254400 w 3254400"/>
              <a:gd name="connsiteY854" fmla="*/ 861139 h 1544450"/>
              <a:gd name="connsiteX855" fmla="*/ 3254400 w 3254400"/>
              <a:gd name="connsiteY855" fmla="*/ 861644 h 1544450"/>
              <a:gd name="connsiteX856" fmla="*/ 3254400 w 3254400"/>
              <a:gd name="connsiteY856" fmla="*/ 861958 h 1544450"/>
              <a:gd name="connsiteX857" fmla="*/ 3254400 w 3254400"/>
              <a:gd name="connsiteY857" fmla="*/ 862228 h 1544450"/>
              <a:gd name="connsiteX858" fmla="*/ 3254400 w 3254400"/>
              <a:gd name="connsiteY858" fmla="*/ 863846 h 1544450"/>
              <a:gd name="connsiteX859" fmla="*/ 3254400 w 3254400"/>
              <a:gd name="connsiteY859" fmla="*/ 863911 h 1544450"/>
              <a:gd name="connsiteX860" fmla="*/ 3254400 w 3254400"/>
              <a:gd name="connsiteY860" fmla="*/ 864545 h 1544450"/>
              <a:gd name="connsiteX861" fmla="*/ 3254400 w 3254400"/>
              <a:gd name="connsiteY861" fmla="*/ 865409 h 1544450"/>
              <a:gd name="connsiteX862" fmla="*/ 3254400 w 3254400"/>
              <a:gd name="connsiteY862" fmla="*/ 865799 h 1544450"/>
              <a:gd name="connsiteX863" fmla="*/ 3254400 w 3254400"/>
              <a:gd name="connsiteY863" fmla="*/ 866498 h 1544450"/>
              <a:gd name="connsiteX864" fmla="*/ 3254400 w 3254400"/>
              <a:gd name="connsiteY864" fmla="*/ 868116 h 1544450"/>
              <a:gd name="connsiteX865" fmla="*/ 3254400 w 3254400"/>
              <a:gd name="connsiteY865" fmla="*/ 870069 h 1544450"/>
              <a:gd name="connsiteX866" fmla="*/ 3254400 w 3254400"/>
              <a:gd name="connsiteY866" fmla="*/ 870072 h 1544450"/>
              <a:gd name="connsiteX867" fmla="*/ 3254400 w 3254400"/>
              <a:gd name="connsiteY867" fmla="*/ 871394 h 1544450"/>
              <a:gd name="connsiteX868" fmla="*/ 3254400 w 3254400"/>
              <a:gd name="connsiteY868" fmla="*/ 872790 h 1544450"/>
              <a:gd name="connsiteX869" fmla="*/ 3254400 w 3254400"/>
              <a:gd name="connsiteY869" fmla="*/ 874473 h 1544450"/>
              <a:gd name="connsiteX870" fmla="*/ 3254400 w 3254400"/>
              <a:gd name="connsiteY870" fmla="*/ 875664 h 1544450"/>
              <a:gd name="connsiteX871" fmla="*/ 3254400 w 3254400"/>
              <a:gd name="connsiteY871" fmla="*/ 876361 h 1544450"/>
              <a:gd name="connsiteX872" fmla="*/ 3254400 w 3254400"/>
              <a:gd name="connsiteY872" fmla="*/ 877060 h 1544450"/>
              <a:gd name="connsiteX873" fmla="*/ 3254400 w 3254400"/>
              <a:gd name="connsiteY873" fmla="*/ 877925 h 1544450"/>
              <a:gd name="connsiteX874" fmla="*/ 3254400 w 3254400"/>
              <a:gd name="connsiteY874" fmla="*/ 879136 h 1544450"/>
              <a:gd name="connsiteX875" fmla="*/ 3254400 w 3254400"/>
              <a:gd name="connsiteY875" fmla="*/ 880631 h 1544450"/>
              <a:gd name="connsiteX876" fmla="*/ 3254400 w 3254400"/>
              <a:gd name="connsiteY876" fmla="*/ 880634 h 1544450"/>
              <a:gd name="connsiteX877" fmla="*/ 3254400 w 3254400"/>
              <a:gd name="connsiteY877" fmla="*/ 881723 h 1544450"/>
              <a:gd name="connsiteX878" fmla="*/ 3254400 w 3254400"/>
              <a:gd name="connsiteY878" fmla="*/ 882037 h 1544450"/>
              <a:gd name="connsiteX879" fmla="*/ 3254400 w 3254400"/>
              <a:gd name="connsiteY879" fmla="*/ 882587 h 1544450"/>
              <a:gd name="connsiteX880" fmla="*/ 3254400 w 3254400"/>
              <a:gd name="connsiteY880" fmla="*/ 883406 h 1544450"/>
              <a:gd name="connsiteX881" fmla="*/ 3254400 w 3254400"/>
              <a:gd name="connsiteY881" fmla="*/ 883990 h 1544450"/>
              <a:gd name="connsiteX882" fmla="*/ 3254400 w 3254400"/>
              <a:gd name="connsiteY882" fmla="*/ 885294 h 1544450"/>
              <a:gd name="connsiteX883" fmla="*/ 3254400 w 3254400"/>
              <a:gd name="connsiteY883" fmla="*/ 888487 h 1544450"/>
              <a:gd name="connsiteX884" fmla="*/ 3254400 w 3254400"/>
              <a:gd name="connsiteY884" fmla="*/ 890440 h 1544450"/>
              <a:gd name="connsiteX885" fmla="*/ 3254400 w 3254400"/>
              <a:gd name="connsiteY885" fmla="*/ 893147 h 1544450"/>
              <a:gd name="connsiteX886" fmla="*/ 3254400 w 3254400"/>
              <a:gd name="connsiteY886" fmla="*/ 894552 h 1544450"/>
              <a:gd name="connsiteX887" fmla="*/ 3254400 w 3254400"/>
              <a:gd name="connsiteY887" fmla="*/ 895417 h 1544450"/>
              <a:gd name="connsiteX888" fmla="*/ 3254400 w 3254400"/>
              <a:gd name="connsiteY888" fmla="*/ 898004 h 1544450"/>
              <a:gd name="connsiteX889" fmla="*/ 3254400 w 3254400"/>
              <a:gd name="connsiteY889" fmla="*/ 899215 h 1544450"/>
              <a:gd name="connsiteX890" fmla="*/ 3254400 w 3254400"/>
              <a:gd name="connsiteY890" fmla="*/ 899687 h 1544450"/>
              <a:gd name="connsiteX891" fmla="*/ 3254400 w 3254400"/>
              <a:gd name="connsiteY891" fmla="*/ 901575 h 1544450"/>
              <a:gd name="connsiteX892" fmla="*/ 3254400 w 3254400"/>
              <a:gd name="connsiteY892" fmla="*/ 903485 h 1544450"/>
              <a:gd name="connsiteX893" fmla="*/ 3254400 w 3254400"/>
              <a:gd name="connsiteY893" fmla="*/ 905979 h 1544450"/>
              <a:gd name="connsiteX894" fmla="*/ 3254400 w 3254400"/>
              <a:gd name="connsiteY894" fmla="*/ 907068 h 1544450"/>
              <a:gd name="connsiteX895" fmla="*/ 3254400 w 3254400"/>
              <a:gd name="connsiteY895" fmla="*/ 907170 h 1544450"/>
              <a:gd name="connsiteX896" fmla="*/ 3254400 w 3254400"/>
              <a:gd name="connsiteY896" fmla="*/ 907932 h 1544450"/>
              <a:gd name="connsiteX897" fmla="*/ 3254400 w 3254400"/>
              <a:gd name="connsiteY897" fmla="*/ 908566 h 1544450"/>
              <a:gd name="connsiteX898" fmla="*/ 3254400 w 3254400"/>
              <a:gd name="connsiteY898" fmla="*/ 909123 h 1544450"/>
              <a:gd name="connsiteX899" fmla="*/ 3254400 w 3254400"/>
              <a:gd name="connsiteY899" fmla="*/ 910249 h 1544450"/>
              <a:gd name="connsiteX900" fmla="*/ 3254400 w 3254400"/>
              <a:gd name="connsiteY900" fmla="*/ 910519 h 1544450"/>
              <a:gd name="connsiteX901" fmla="*/ 3254400 w 3254400"/>
              <a:gd name="connsiteY901" fmla="*/ 910639 h 1544450"/>
              <a:gd name="connsiteX902" fmla="*/ 3254400 w 3254400"/>
              <a:gd name="connsiteY902" fmla="*/ 911338 h 1544450"/>
              <a:gd name="connsiteX903" fmla="*/ 3254400 w 3254400"/>
              <a:gd name="connsiteY903" fmla="*/ 912137 h 1544450"/>
              <a:gd name="connsiteX904" fmla="*/ 3254400 w 3254400"/>
              <a:gd name="connsiteY904" fmla="*/ 912202 h 1544450"/>
              <a:gd name="connsiteX905" fmla="*/ 3254400 w 3254400"/>
              <a:gd name="connsiteY905" fmla="*/ 913226 h 1544450"/>
              <a:gd name="connsiteX906" fmla="*/ 3254400 w 3254400"/>
              <a:gd name="connsiteY906" fmla="*/ 914090 h 1544450"/>
              <a:gd name="connsiteX907" fmla="*/ 3254400 w 3254400"/>
              <a:gd name="connsiteY907" fmla="*/ 914909 h 1544450"/>
              <a:gd name="connsiteX908" fmla="*/ 3254400 w 3254400"/>
              <a:gd name="connsiteY908" fmla="*/ 914912 h 1544450"/>
              <a:gd name="connsiteX909" fmla="*/ 3254400 w 3254400"/>
              <a:gd name="connsiteY909" fmla="*/ 915496 h 1544450"/>
              <a:gd name="connsiteX910" fmla="*/ 3254400 w 3254400"/>
              <a:gd name="connsiteY910" fmla="*/ 916865 h 1544450"/>
              <a:gd name="connsiteX911" fmla="*/ 3254400 w 3254400"/>
              <a:gd name="connsiteY911" fmla="*/ 919685 h 1544450"/>
              <a:gd name="connsiteX912" fmla="*/ 3254400 w 3254400"/>
              <a:gd name="connsiteY912" fmla="*/ 919766 h 1544450"/>
              <a:gd name="connsiteX913" fmla="*/ 3254400 w 3254400"/>
              <a:gd name="connsiteY913" fmla="*/ 926058 h 1544450"/>
              <a:gd name="connsiteX914" fmla="*/ 3254400 w 3254400"/>
              <a:gd name="connsiteY914" fmla="*/ 927427 h 1544450"/>
              <a:gd name="connsiteX915" fmla="*/ 3254400 w 3254400"/>
              <a:gd name="connsiteY915" fmla="*/ 928011 h 1544450"/>
              <a:gd name="connsiteX916" fmla="*/ 3254400 w 3254400"/>
              <a:gd name="connsiteY916" fmla="*/ 928830 h 1544450"/>
              <a:gd name="connsiteX917" fmla="*/ 3254400 w 3254400"/>
              <a:gd name="connsiteY917" fmla="*/ 930328 h 1544450"/>
              <a:gd name="connsiteX918" fmla="*/ 3254400 w 3254400"/>
              <a:gd name="connsiteY918" fmla="*/ 930718 h 1544450"/>
              <a:gd name="connsiteX919" fmla="*/ 3254400 w 3254400"/>
              <a:gd name="connsiteY919" fmla="*/ 932281 h 1544450"/>
              <a:gd name="connsiteX920" fmla="*/ 3254400 w 3254400"/>
              <a:gd name="connsiteY920" fmla="*/ 934988 h 1544450"/>
              <a:gd name="connsiteX921" fmla="*/ 3254400 w 3254400"/>
              <a:gd name="connsiteY921" fmla="*/ 934991 h 1544450"/>
              <a:gd name="connsiteX922" fmla="*/ 3254400 w 3254400"/>
              <a:gd name="connsiteY922" fmla="*/ 936944 h 1544450"/>
              <a:gd name="connsiteX923" fmla="*/ 3254400 w 3254400"/>
              <a:gd name="connsiteY923" fmla="*/ 941000 h 1544450"/>
              <a:gd name="connsiteX924" fmla="*/ 3254400 w 3254400"/>
              <a:gd name="connsiteY924" fmla="*/ 942844 h 1544450"/>
              <a:gd name="connsiteX925" fmla="*/ 3254400 w 3254400"/>
              <a:gd name="connsiteY925" fmla="*/ 943708 h 1544450"/>
              <a:gd name="connsiteX926" fmla="*/ 3254400 w 3254400"/>
              <a:gd name="connsiteY926" fmla="*/ 944797 h 1544450"/>
              <a:gd name="connsiteX927" fmla="*/ 3254400 w 3254400"/>
              <a:gd name="connsiteY927" fmla="*/ 946415 h 1544450"/>
              <a:gd name="connsiteX928" fmla="*/ 3254400 w 3254400"/>
              <a:gd name="connsiteY928" fmla="*/ 947506 h 1544450"/>
              <a:gd name="connsiteX929" fmla="*/ 3254400 w 3254400"/>
              <a:gd name="connsiteY929" fmla="*/ 948368 h 1544450"/>
              <a:gd name="connsiteX930" fmla="*/ 3254400 w 3254400"/>
              <a:gd name="connsiteY930" fmla="*/ 953963 h 1544450"/>
              <a:gd name="connsiteX931" fmla="*/ 3254400 w 3254400"/>
              <a:gd name="connsiteY931" fmla="*/ 955359 h 1544450"/>
              <a:gd name="connsiteX932" fmla="*/ 3254400 w 3254400"/>
              <a:gd name="connsiteY932" fmla="*/ 957281 h 1544450"/>
              <a:gd name="connsiteX933" fmla="*/ 3254400 w 3254400"/>
              <a:gd name="connsiteY933" fmla="*/ 958930 h 1544450"/>
              <a:gd name="connsiteX934" fmla="*/ 3254400 w 3254400"/>
              <a:gd name="connsiteY934" fmla="*/ 960336 h 1544450"/>
              <a:gd name="connsiteX935" fmla="*/ 3254400 w 3254400"/>
              <a:gd name="connsiteY935" fmla="*/ 962289 h 1544450"/>
              <a:gd name="connsiteX936" fmla="*/ 3254400 w 3254400"/>
              <a:gd name="connsiteY936" fmla="*/ 963787 h 1544450"/>
              <a:gd name="connsiteX937" fmla="*/ 3254400 w 3254400"/>
              <a:gd name="connsiteY937" fmla="*/ 964606 h 1544450"/>
              <a:gd name="connsiteX938" fmla="*/ 3254400 w 3254400"/>
              <a:gd name="connsiteY938" fmla="*/ 966494 h 1544450"/>
              <a:gd name="connsiteX939" fmla="*/ 3254400 w 3254400"/>
              <a:gd name="connsiteY939" fmla="*/ 966559 h 1544450"/>
              <a:gd name="connsiteX940" fmla="*/ 3254400 w 3254400"/>
              <a:gd name="connsiteY940" fmla="*/ 967843 h 1544450"/>
              <a:gd name="connsiteX941" fmla="*/ 3254400 w 3254400"/>
              <a:gd name="connsiteY941" fmla="*/ 968447 h 1544450"/>
              <a:gd name="connsiteX942" fmla="*/ 3254400 w 3254400"/>
              <a:gd name="connsiteY942" fmla="*/ 969796 h 1544450"/>
              <a:gd name="connsiteX943" fmla="*/ 3254400 w 3254400"/>
              <a:gd name="connsiteY943" fmla="*/ 972503 h 1544450"/>
              <a:gd name="connsiteX944" fmla="*/ 3254400 w 3254400"/>
              <a:gd name="connsiteY944" fmla="*/ 972506 h 1544450"/>
              <a:gd name="connsiteX945" fmla="*/ 3254400 w 3254400"/>
              <a:gd name="connsiteY945" fmla="*/ 972851 h 1544450"/>
              <a:gd name="connsiteX946" fmla="*/ 3254400 w 3254400"/>
              <a:gd name="connsiteY946" fmla="*/ 973500 h 1544450"/>
              <a:gd name="connsiteX947" fmla="*/ 3254400 w 3254400"/>
              <a:gd name="connsiteY947" fmla="*/ 974042 h 1544450"/>
              <a:gd name="connsiteX948" fmla="*/ 3254400 w 3254400"/>
              <a:gd name="connsiteY948" fmla="*/ 974459 h 1544450"/>
              <a:gd name="connsiteX949" fmla="*/ 3254400 w 3254400"/>
              <a:gd name="connsiteY949" fmla="*/ 976776 h 1544450"/>
              <a:gd name="connsiteX950" fmla="*/ 3254400 w 3254400"/>
              <a:gd name="connsiteY950" fmla="*/ 977121 h 1544450"/>
              <a:gd name="connsiteX951" fmla="*/ 3254400 w 3254400"/>
              <a:gd name="connsiteY951" fmla="*/ 978729 h 1544450"/>
              <a:gd name="connsiteX952" fmla="*/ 3254400 w 3254400"/>
              <a:gd name="connsiteY952" fmla="*/ 979009 h 1544450"/>
              <a:gd name="connsiteX953" fmla="*/ 3254400 w 3254400"/>
              <a:gd name="connsiteY953" fmla="*/ 981784 h 1544450"/>
              <a:gd name="connsiteX954" fmla="*/ 3254400 w 3254400"/>
              <a:gd name="connsiteY954" fmla="*/ 985021 h 1544450"/>
              <a:gd name="connsiteX955" fmla="*/ 3254400 w 3254400"/>
              <a:gd name="connsiteY955" fmla="*/ 989291 h 1544450"/>
              <a:gd name="connsiteX956" fmla="*/ 3254400 w 3254400"/>
              <a:gd name="connsiteY956" fmla="*/ 994268 h 1544450"/>
              <a:gd name="connsiteX957" fmla="*/ 3254400 w 3254400"/>
              <a:gd name="connsiteY957" fmla="*/ 996221 h 1544450"/>
              <a:gd name="connsiteX958" fmla="*/ 3254400 w 3254400"/>
              <a:gd name="connsiteY958" fmla="*/ 998065 h 1544450"/>
              <a:gd name="connsiteX959" fmla="*/ 3254400 w 3254400"/>
              <a:gd name="connsiteY959" fmla="*/ 1001302 h 1544450"/>
              <a:gd name="connsiteX960" fmla="*/ 3254400 w 3254400"/>
              <a:gd name="connsiteY960" fmla="*/ 1002121 h 1544450"/>
              <a:gd name="connsiteX961" fmla="*/ 3254400 w 3254400"/>
              <a:gd name="connsiteY961" fmla="*/ 1004009 h 1544450"/>
              <a:gd name="connsiteX962" fmla="*/ 3254400 w 3254400"/>
              <a:gd name="connsiteY962" fmla="*/ 1004074 h 1544450"/>
              <a:gd name="connsiteX963" fmla="*/ 3254400 w 3254400"/>
              <a:gd name="connsiteY963" fmla="*/ 1005572 h 1544450"/>
              <a:gd name="connsiteX964" fmla="*/ 3254400 w 3254400"/>
              <a:gd name="connsiteY964" fmla="*/ 1005962 h 1544450"/>
              <a:gd name="connsiteX965" fmla="*/ 3254400 w 3254400"/>
              <a:gd name="connsiteY965" fmla="*/ 1006783 h 1544450"/>
              <a:gd name="connsiteX966" fmla="*/ 3254400 w 3254400"/>
              <a:gd name="connsiteY966" fmla="*/ 1008279 h 1544450"/>
              <a:gd name="connsiteX967" fmla="*/ 3254400 w 3254400"/>
              <a:gd name="connsiteY967" fmla="*/ 1008627 h 1544450"/>
              <a:gd name="connsiteX968" fmla="*/ 3254400 w 3254400"/>
              <a:gd name="connsiteY968" fmla="*/ 1010232 h 1544450"/>
              <a:gd name="connsiteX969" fmla="*/ 3254400 w 3254400"/>
              <a:gd name="connsiteY969" fmla="*/ 1010235 h 1544450"/>
              <a:gd name="connsiteX970" fmla="*/ 3254400 w 3254400"/>
              <a:gd name="connsiteY970" fmla="*/ 1010580 h 1544450"/>
              <a:gd name="connsiteX971" fmla="*/ 3254400 w 3254400"/>
              <a:gd name="connsiteY971" fmla="*/ 1011557 h 1544450"/>
              <a:gd name="connsiteX972" fmla="*/ 3254400 w 3254400"/>
              <a:gd name="connsiteY972" fmla="*/ 1013287 h 1544450"/>
              <a:gd name="connsiteX973" fmla="*/ 3254400 w 3254400"/>
              <a:gd name="connsiteY973" fmla="*/ 1014636 h 1544450"/>
              <a:gd name="connsiteX974" fmla="*/ 3254400 w 3254400"/>
              <a:gd name="connsiteY974" fmla="*/ 1015827 h 1544450"/>
              <a:gd name="connsiteX975" fmla="*/ 3254400 w 3254400"/>
              <a:gd name="connsiteY975" fmla="*/ 1016524 h 1544450"/>
              <a:gd name="connsiteX976" fmla="*/ 3254400 w 3254400"/>
              <a:gd name="connsiteY976" fmla="*/ 1019299 h 1544450"/>
              <a:gd name="connsiteX977" fmla="*/ 3254400 w 3254400"/>
              <a:gd name="connsiteY977" fmla="*/ 1020794 h 1544450"/>
              <a:gd name="connsiteX978" fmla="*/ 3254400 w 3254400"/>
              <a:gd name="connsiteY978" fmla="*/ 1020797 h 1544450"/>
              <a:gd name="connsiteX979" fmla="*/ 3254400 w 3254400"/>
              <a:gd name="connsiteY979" fmla="*/ 1022200 h 1544450"/>
              <a:gd name="connsiteX980" fmla="*/ 3254400 w 3254400"/>
              <a:gd name="connsiteY980" fmla="*/ 1022750 h 1544450"/>
              <a:gd name="connsiteX981" fmla="*/ 3254400 w 3254400"/>
              <a:gd name="connsiteY981" fmla="*/ 1023064 h 1544450"/>
              <a:gd name="connsiteX982" fmla="*/ 3254400 w 3254400"/>
              <a:gd name="connsiteY982" fmla="*/ 1023569 h 1544450"/>
              <a:gd name="connsiteX983" fmla="*/ 3254400 w 3254400"/>
              <a:gd name="connsiteY983" fmla="*/ 1024153 h 1544450"/>
              <a:gd name="connsiteX984" fmla="*/ 3254400 w 3254400"/>
              <a:gd name="connsiteY984" fmla="*/ 1025457 h 1544450"/>
              <a:gd name="connsiteX985" fmla="*/ 3254400 w 3254400"/>
              <a:gd name="connsiteY985" fmla="*/ 1025771 h 1544450"/>
              <a:gd name="connsiteX986" fmla="*/ 3254400 w 3254400"/>
              <a:gd name="connsiteY986" fmla="*/ 1027724 h 1544450"/>
              <a:gd name="connsiteX987" fmla="*/ 3254400 w 3254400"/>
              <a:gd name="connsiteY987" fmla="*/ 1027727 h 1544450"/>
              <a:gd name="connsiteX988" fmla="*/ 3254400 w 3254400"/>
              <a:gd name="connsiteY988" fmla="*/ 1031997 h 1544450"/>
              <a:gd name="connsiteX989" fmla="*/ 3254400 w 3254400"/>
              <a:gd name="connsiteY989" fmla="*/ 1033319 h 1544450"/>
              <a:gd name="connsiteX990" fmla="*/ 3254400 w 3254400"/>
              <a:gd name="connsiteY990" fmla="*/ 1034715 h 1544450"/>
              <a:gd name="connsiteX991" fmla="*/ 3254400 w 3254400"/>
              <a:gd name="connsiteY991" fmla="*/ 1035580 h 1544450"/>
              <a:gd name="connsiteX992" fmla="*/ 3254400 w 3254400"/>
              <a:gd name="connsiteY992" fmla="*/ 1038286 h 1544450"/>
              <a:gd name="connsiteX993" fmla="*/ 3254400 w 3254400"/>
              <a:gd name="connsiteY993" fmla="*/ 1038289 h 1544450"/>
              <a:gd name="connsiteX994" fmla="*/ 3254400 w 3254400"/>
              <a:gd name="connsiteY994" fmla="*/ 1039378 h 1544450"/>
              <a:gd name="connsiteX995" fmla="*/ 3254400 w 3254400"/>
              <a:gd name="connsiteY995" fmla="*/ 1039850 h 1544450"/>
              <a:gd name="connsiteX996" fmla="*/ 3254400 w 3254400"/>
              <a:gd name="connsiteY996" fmla="*/ 1040242 h 1544450"/>
              <a:gd name="connsiteX997" fmla="*/ 3254400 w 3254400"/>
              <a:gd name="connsiteY997" fmla="*/ 1041061 h 1544450"/>
              <a:gd name="connsiteX998" fmla="*/ 3254400 w 3254400"/>
              <a:gd name="connsiteY998" fmla="*/ 1041738 h 1544450"/>
              <a:gd name="connsiteX999" fmla="*/ 3254400 w 3254400"/>
              <a:gd name="connsiteY999" fmla="*/ 1042559 h 1544450"/>
              <a:gd name="connsiteX1000" fmla="*/ 3254400 w 3254400"/>
              <a:gd name="connsiteY1000" fmla="*/ 1042949 h 1544450"/>
              <a:gd name="connsiteX1001" fmla="*/ 3254400 w 3254400"/>
              <a:gd name="connsiteY1001" fmla="*/ 1043648 h 1544450"/>
              <a:gd name="connsiteX1002" fmla="*/ 3254400 w 3254400"/>
              <a:gd name="connsiteY1002" fmla="*/ 1044512 h 1544450"/>
              <a:gd name="connsiteX1003" fmla="*/ 3254400 w 3254400"/>
              <a:gd name="connsiteY1003" fmla="*/ 1046142 h 1544450"/>
              <a:gd name="connsiteX1004" fmla="*/ 3254400 w 3254400"/>
              <a:gd name="connsiteY1004" fmla="*/ 1047219 h 1544450"/>
              <a:gd name="connsiteX1005" fmla="*/ 3254400 w 3254400"/>
              <a:gd name="connsiteY1005" fmla="*/ 1047333 h 1544450"/>
              <a:gd name="connsiteX1006" fmla="*/ 3254400 w 3254400"/>
              <a:gd name="connsiteY1006" fmla="*/ 1048095 h 1544450"/>
              <a:gd name="connsiteX1007" fmla="*/ 3254400 w 3254400"/>
              <a:gd name="connsiteY1007" fmla="*/ 1049286 h 1544450"/>
              <a:gd name="connsiteX1008" fmla="*/ 3254400 w 3254400"/>
              <a:gd name="connsiteY1008" fmla="*/ 1050412 h 1544450"/>
              <a:gd name="connsiteX1009" fmla="*/ 3254400 w 3254400"/>
              <a:gd name="connsiteY1009" fmla="*/ 1050802 h 1544450"/>
              <a:gd name="connsiteX1010" fmla="*/ 3254400 w 3254400"/>
              <a:gd name="connsiteY1010" fmla="*/ 1052300 h 1544450"/>
              <a:gd name="connsiteX1011" fmla="*/ 3254400 w 3254400"/>
              <a:gd name="connsiteY1011" fmla="*/ 1052365 h 1544450"/>
              <a:gd name="connsiteX1012" fmla="*/ 3254400 w 3254400"/>
              <a:gd name="connsiteY1012" fmla="*/ 1054253 h 1544450"/>
              <a:gd name="connsiteX1013" fmla="*/ 3254400 w 3254400"/>
              <a:gd name="connsiteY1013" fmla="*/ 1055072 h 1544450"/>
              <a:gd name="connsiteX1014" fmla="*/ 3254400 w 3254400"/>
              <a:gd name="connsiteY1014" fmla="*/ 1055075 h 1544450"/>
              <a:gd name="connsiteX1015" fmla="*/ 3254400 w 3254400"/>
              <a:gd name="connsiteY1015" fmla="*/ 1055659 h 1544450"/>
              <a:gd name="connsiteX1016" fmla="*/ 3254400 w 3254400"/>
              <a:gd name="connsiteY1016" fmla="*/ 1057028 h 1544450"/>
              <a:gd name="connsiteX1017" fmla="*/ 3254400 w 3254400"/>
              <a:gd name="connsiteY1017" fmla="*/ 1057342 h 1544450"/>
              <a:gd name="connsiteX1018" fmla="*/ 3254400 w 3254400"/>
              <a:gd name="connsiteY1018" fmla="*/ 1059230 h 1544450"/>
              <a:gd name="connsiteX1019" fmla="*/ 3254400 w 3254400"/>
              <a:gd name="connsiteY1019" fmla="*/ 1059848 h 1544450"/>
              <a:gd name="connsiteX1020" fmla="*/ 3254400 w 3254400"/>
              <a:gd name="connsiteY1020" fmla="*/ 1059929 h 1544450"/>
              <a:gd name="connsiteX1021" fmla="*/ 3254400 w 3254400"/>
              <a:gd name="connsiteY1021" fmla="*/ 1061140 h 1544450"/>
              <a:gd name="connsiteX1022" fmla="*/ 3254400 w 3254400"/>
              <a:gd name="connsiteY1022" fmla="*/ 1063500 h 1544450"/>
              <a:gd name="connsiteX1023" fmla="*/ 3254400 w 3254400"/>
              <a:gd name="connsiteY1023" fmla="*/ 1064825 h 1544450"/>
              <a:gd name="connsiteX1024" fmla="*/ 3254400 w 3254400"/>
              <a:gd name="connsiteY1024" fmla="*/ 1066221 h 1544450"/>
              <a:gd name="connsiteX1025" fmla="*/ 3254400 w 3254400"/>
              <a:gd name="connsiteY1025" fmla="*/ 1066778 h 1544450"/>
              <a:gd name="connsiteX1026" fmla="*/ 3254400 w 3254400"/>
              <a:gd name="connsiteY1026" fmla="*/ 1067590 h 1544450"/>
              <a:gd name="connsiteX1027" fmla="*/ 3254400 w 3254400"/>
              <a:gd name="connsiteY1027" fmla="*/ 1067904 h 1544450"/>
              <a:gd name="connsiteX1028" fmla="*/ 3254400 w 3254400"/>
              <a:gd name="connsiteY1028" fmla="*/ 1068174 h 1544450"/>
              <a:gd name="connsiteX1029" fmla="*/ 3254400 w 3254400"/>
              <a:gd name="connsiteY1029" fmla="*/ 1068993 h 1544450"/>
              <a:gd name="connsiteX1030" fmla="*/ 3254400 w 3254400"/>
              <a:gd name="connsiteY1030" fmla="*/ 1069095 h 1544450"/>
              <a:gd name="connsiteX1031" fmla="*/ 3254400 w 3254400"/>
              <a:gd name="connsiteY1031" fmla="*/ 1069792 h 1544450"/>
              <a:gd name="connsiteX1032" fmla="*/ 3254400 w 3254400"/>
              <a:gd name="connsiteY1032" fmla="*/ 1069857 h 1544450"/>
              <a:gd name="connsiteX1033" fmla="*/ 3254400 w 3254400"/>
              <a:gd name="connsiteY1033" fmla="*/ 1070491 h 1544450"/>
              <a:gd name="connsiteX1034" fmla="*/ 3254400 w 3254400"/>
              <a:gd name="connsiteY1034" fmla="*/ 1070881 h 1544450"/>
              <a:gd name="connsiteX1035" fmla="*/ 3254400 w 3254400"/>
              <a:gd name="connsiteY1035" fmla="*/ 1071048 h 1544450"/>
              <a:gd name="connsiteX1036" fmla="*/ 3254400 w 3254400"/>
              <a:gd name="connsiteY1036" fmla="*/ 1071745 h 1544450"/>
              <a:gd name="connsiteX1037" fmla="*/ 3254400 w 3254400"/>
              <a:gd name="connsiteY1037" fmla="*/ 1072444 h 1544450"/>
              <a:gd name="connsiteX1038" fmla="*/ 3254400 w 3254400"/>
              <a:gd name="connsiteY1038" fmla="*/ 1072564 h 1544450"/>
              <a:gd name="connsiteX1039" fmla="*/ 3254400 w 3254400"/>
              <a:gd name="connsiteY1039" fmla="*/ 1072567 h 1544450"/>
              <a:gd name="connsiteX1040" fmla="*/ 3254400 w 3254400"/>
              <a:gd name="connsiteY1040" fmla="*/ 1074062 h 1544450"/>
              <a:gd name="connsiteX1041" fmla="*/ 3254400 w 3254400"/>
              <a:gd name="connsiteY1041" fmla="*/ 1074520 h 1544450"/>
              <a:gd name="connsiteX1042" fmla="*/ 3254400 w 3254400"/>
              <a:gd name="connsiteY1042" fmla="*/ 1075151 h 1544450"/>
              <a:gd name="connsiteX1043" fmla="*/ 3254400 w 3254400"/>
              <a:gd name="connsiteY1043" fmla="*/ 1075154 h 1544450"/>
              <a:gd name="connsiteX1044" fmla="*/ 3254400 w 3254400"/>
              <a:gd name="connsiteY1044" fmla="*/ 1076015 h 1544450"/>
              <a:gd name="connsiteX1045" fmla="*/ 3254400 w 3254400"/>
              <a:gd name="connsiteY1045" fmla="*/ 1076018 h 1544450"/>
              <a:gd name="connsiteX1046" fmla="*/ 3254400 w 3254400"/>
              <a:gd name="connsiteY1046" fmla="*/ 1076837 h 1544450"/>
              <a:gd name="connsiteX1047" fmla="*/ 3254400 w 3254400"/>
              <a:gd name="connsiteY1047" fmla="*/ 1077107 h 1544450"/>
              <a:gd name="connsiteX1048" fmla="*/ 3254400 w 3254400"/>
              <a:gd name="connsiteY1048" fmla="*/ 1077340 h 1544450"/>
              <a:gd name="connsiteX1049" fmla="*/ 3254400 w 3254400"/>
              <a:gd name="connsiteY1049" fmla="*/ 1077421 h 1544450"/>
              <a:gd name="connsiteX1050" fmla="*/ 3254400 w 3254400"/>
              <a:gd name="connsiteY1050" fmla="*/ 1078725 h 1544450"/>
              <a:gd name="connsiteX1051" fmla="*/ 3254400 w 3254400"/>
              <a:gd name="connsiteY1051" fmla="*/ 1078790 h 1544450"/>
              <a:gd name="connsiteX1052" fmla="*/ 3254400 w 3254400"/>
              <a:gd name="connsiteY1052" fmla="*/ 1080678 h 1544450"/>
              <a:gd name="connsiteX1053" fmla="*/ 3254400 w 3254400"/>
              <a:gd name="connsiteY1053" fmla="*/ 1081610 h 1544450"/>
              <a:gd name="connsiteX1054" fmla="*/ 3254400 w 3254400"/>
              <a:gd name="connsiteY1054" fmla="*/ 1083871 h 1544450"/>
              <a:gd name="connsiteX1055" fmla="*/ 3254400 w 3254400"/>
              <a:gd name="connsiteY1055" fmla="*/ 1085082 h 1544450"/>
              <a:gd name="connsiteX1056" fmla="*/ 3254400 w 3254400"/>
              <a:gd name="connsiteY1056" fmla="*/ 1086273 h 1544450"/>
              <a:gd name="connsiteX1057" fmla="*/ 3254400 w 3254400"/>
              <a:gd name="connsiteY1057" fmla="*/ 1086578 h 1544450"/>
              <a:gd name="connsiteX1058" fmla="*/ 3254400 w 3254400"/>
              <a:gd name="connsiteY1058" fmla="*/ 1087669 h 1544450"/>
              <a:gd name="connsiteX1059" fmla="*/ 3254400 w 3254400"/>
              <a:gd name="connsiteY1059" fmla="*/ 1087983 h 1544450"/>
              <a:gd name="connsiteX1060" fmla="*/ 3254400 w 3254400"/>
              <a:gd name="connsiteY1060" fmla="*/ 1088531 h 1544450"/>
              <a:gd name="connsiteX1061" fmla="*/ 3254400 w 3254400"/>
              <a:gd name="connsiteY1061" fmla="*/ 1089352 h 1544450"/>
              <a:gd name="connsiteX1062" fmla="*/ 3254400 w 3254400"/>
              <a:gd name="connsiteY1062" fmla="*/ 1089936 h 1544450"/>
              <a:gd name="connsiteX1063" fmla="*/ 3254400 w 3254400"/>
              <a:gd name="connsiteY1063" fmla="*/ 1091240 h 1544450"/>
              <a:gd name="connsiteX1064" fmla="*/ 3254400 w 3254400"/>
              <a:gd name="connsiteY1064" fmla="*/ 1092643 h 1544450"/>
              <a:gd name="connsiteX1065" fmla="*/ 3254400 w 3254400"/>
              <a:gd name="connsiteY1065" fmla="*/ 1092646 h 1544450"/>
              <a:gd name="connsiteX1066" fmla="*/ 3254400 w 3254400"/>
              <a:gd name="connsiteY1066" fmla="*/ 1094126 h 1544450"/>
              <a:gd name="connsiteX1067" fmla="*/ 3254400 w 3254400"/>
              <a:gd name="connsiteY1067" fmla="*/ 1094599 h 1544450"/>
              <a:gd name="connsiteX1068" fmla="*/ 3254400 w 3254400"/>
              <a:gd name="connsiteY1068" fmla="*/ 1096916 h 1544450"/>
              <a:gd name="connsiteX1069" fmla="*/ 3254400 w 3254400"/>
              <a:gd name="connsiteY1069" fmla="*/ 1098869 h 1544450"/>
              <a:gd name="connsiteX1070" fmla="*/ 3254400 w 3254400"/>
              <a:gd name="connsiteY1070" fmla="*/ 1099093 h 1544450"/>
              <a:gd name="connsiteX1071" fmla="*/ 3254400 w 3254400"/>
              <a:gd name="connsiteY1071" fmla="*/ 1100499 h 1544450"/>
              <a:gd name="connsiteX1072" fmla="*/ 3254400 w 3254400"/>
              <a:gd name="connsiteY1072" fmla="*/ 1101363 h 1544450"/>
              <a:gd name="connsiteX1073" fmla="*/ 3254400 w 3254400"/>
              <a:gd name="connsiteY1073" fmla="*/ 1102452 h 1544450"/>
              <a:gd name="connsiteX1074" fmla="*/ 3254400 w 3254400"/>
              <a:gd name="connsiteY1074" fmla="*/ 1102554 h 1544450"/>
              <a:gd name="connsiteX1075" fmla="*/ 3254400 w 3254400"/>
              <a:gd name="connsiteY1075" fmla="*/ 1103950 h 1544450"/>
              <a:gd name="connsiteX1076" fmla="*/ 3254400 w 3254400"/>
              <a:gd name="connsiteY1076" fmla="*/ 1104070 h 1544450"/>
              <a:gd name="connsiteX1077" fmla="*/ 3254400 w 3254400"/>
              <a:gd name="connsiteY1077" fmla="*/ 1104769 h 1544450"/>
              <a:gd name="connsiteX1078" fmla="*/ 3254400 w 3254400"/>
              <a:gd name="connsiteY1078" fmla="*/ 1105161 h 1544450"/>
              <a:gd name="connsiteX1079" fmla="*/ 3254400 w 3254400"/>
              <a:gd name="connsiteY1079" fmla="*/ 1105633 h 1544450"/>
              <a:gd name="connsiteX1080" fmla="*/ 3254400 w 3254400"/>
              <a:gd name="connsiteY1080" fmla="*/ 1106023 h 1544450"/>
              <a:gd name="connsiteX1081" fmla="*/ 3254400 w 3254400"/>
              <a:gd name="connsiteY1081" fmla="*/ 1106657 h 1544450"/>
              <a:gd name="connsiteX1082" fmla="*/ 3254400 w 3254400"/>
              <a:gd name="connsiteY1082" fmla="*/ 1106722 h 1544450"/>
              <a:gd name="connsiteX1083" fmla="*/ 3254400 w 3254400"/>
              <a:gd name="connsiteY1083" fmla="*/ 1107521 h 1544450"/>
              <a:gd name="connsiteX1084" fmla="*/ 3254400 w 3254400"/>
              <a:gd name="connsiteY1084" fmla="*/ 1108340 h 1544450"/>
              <a:gd name="connsiteX1085" fmla="*/ 3254400 w 3254400"/>
              <a:gd name="connsiteY1085" fmla="*/ 1108610 h 1544450"/>
              <a:gd name="connsiteX1086" fmla="*/ 3254400 w 3254400"/>
              <a:gd name="connsiteY1086" fmla="*/ 1109431 h 1544450"/>
              <a:gd name="connsiteX1087" fmla="*/ 3254400 w 3254400"/>
              <a:gd name="connsiteY1087" fmla="*/ 1110293 h 1544450"/>
              <a:gd name="connsiteX1088" fmla="*/ 3254400 w 3254400"/>
              <a:gd name="connsiteY1088" fmla="*/ 1110296 h 1544450"/>
              <a:gd name="connsiteX1089" fmla="*/ 3254400 w 3254400"/>
              <a:gd name="connsiteY1089" fmla="*/ 1111618 h 1544450"/>
              <a:gd name="connsiteX1090" fmla="*/ 3254400 w 3254400"/>
              <a:gd name="connsiteY1090" fmla="*/ 1113014 h 1544450"/>
              <a:gd name="connsiteX1091" fmla="*/ 3254400 w 3254400"/>
              <a:gd name="connsiteY1091" fmla="*/ 1113116 h 1544450"/>
              <a:gd name="connsiteX1092" fmla="*/ 3254400 w 3254400"/>
              <a:gd name="connsiteY1092" fmla="*/ 1113663 h 1544450"/>
              <a:gd name="connsiteX1093" fmla="*/ 3254400 w 3254400"/>
              <a:gd name="connsiteY1093" fmla="*/ 1114205 h 1544450"/>
              <a:gd name="connsiteX1094" fmla="*/ 3254400 w 3254400"/>
              <a:gd name="connsiteY1094" fmla="*/ 1115069 h 1544450"/>
              <a:gd name="connsiteX1095" fmla="*/ 3254400 w 3254400"/>
              <a:gd name="connsiteY1095" fmla="*/ 1115888 h 1544450"/>
              <a:gd name="connsiteX1096" fmla="*/ 3254400 w 3254400"/>
              <a:gd name="connsiteY1096" fmla="*/ 1116585 h 1544450"/>
              <a:gd name="connsiteX1097" fmla="*/ 3254400 w 3254400"/>
              <a:gd name="connsiteY1097" fmla="*/ 1117284 h 1544450"/>
              <a:gd name="connsiteX1098" fmla="*/ 3254400 w 3254400"/>
              <a:gd name="connsiteY1098" fmla="*/ 1117776 h 1544450"/>
              <a:gd name="connsiteX1099" fmla="*/ 3254400 w 3254400"/>
              <a:gd name="connsiteY1099" fmla="*/ 1119172 h 1544450"/>
              <a:gd name="connsiteX1100" fmla="*/ 3254400 w 3254400"/>
              <a:gd name="connsiteY1100" fmla="*/ 1120855 h 1544450"/>
              <a:gd name="connsiteX1101" fmla="*/ 3254400 w 3254400"/>
              <a:gd name="connsiteY1101" fmla="*/ 1120858 h 1544450"/>
              <a:gd name="connsiteX1102" fmla="*/ 3254400 w 3254400"/>
              <a:gd name="connsiteY1102" fmla="*/ 1121442 h 1544450"/>
              <a:gd name="connsiteX1103" fmla="*/ 3254400 w 3254400"/>
              <a:gd name="connsiteY1103" fmla="*/ 1121947 h 1544450"/>
              <a:gd name="connsiteX1104" fmla="*/ 3254400 w 3254400"/>
              <a:gd name="connsiteY1104" fmla="*/ 1122261 h 1544450"/>
              <a:gd name="connsiteX1105" fmla="*/ 3254400 w 3254400"/>
              <a:gd name="connsiteY1105" fmla="*/ 1122811 h 1544450"/>
              <a:gd name="connsiteX1106" fmla="*/ 3254400 w 3254400"/>
              <a:gd name="connsiteY1106" fmla="*/ 1124149 h 1544450"/>
              <a:gd name="connsiteX1107" fmla="*/ 3254400 w 3254400"/>
              <a:gd name="connsiteY1107" fmla="*/ 1124214 h 1544450"/>
              <a:gd name="connsiteX1108" fmla="*/ 3254400 w 3254400"/>
              <a:gd name="connsiteY1108" fmla="*/ 1125518 h 1544450"/>
              <a:gd name="connsiteX1109" fmla="*/ 3254400 w 3254400"/>
              <a:gd name="connsiteY1109" fmla="*/ 1125712 h 1544450"/>
              <a:gd name="connsiteX1110" fmla="*/ 3254400 w 3254400"/>
              <a:gd name="connsiteY1110" fmla="*/ 1126102 h 1544450"/>
              <a:gd name="connsiteX1111" fmla="*/ 3254400 w 3254400"/>
              <a:gd name="connsiteY1111" fmla="*/ 1128419 h 1544450"/>
              <a:gd name="connsiteX1112" fmla="*/ 3254400 w 3254400"/>
              <a:gd name="connsiteY1112" fmla="*/ 1130372 h 1544450"/>
              <a:gd name="connsiteX1113" fmla="*/ 3254400 w 3254400"/>
              <a:gd name="connsiteY1113" fmla="*/ 1130375 h 1544450"/>
              <a:gd name="connsiteX1114" fmla="*/ 3254400 w 3254400"/>
              <a:gd name="connsiteY1114" fmla="*/ 1131155 h 1544450"/>
              <a:gd name="connsiteX1115" fmla="*/ 3254400 w 3254400"/>
              <a:gd name="connsiteY1115" fmla="*/ 1131697 h 1544450"/>
              <a:gd name="connsiteX1116" fmla="*/ 3254400 w 3254400"/>
              <a:gd name="connsiteY1116" fmla="*/ 1134431 h 1544450"/>
              <a:gd name="connsiteX1117" fmla="*/ 3254400 w 3254400"/>
              <a:gd name="connsiteY1117" fmla="*/ 1134776 h 1544450"/>
              <a:gd name="connsiteX1118" fmla="*/ 3254400 w 3254400"/>
              <a:gd name="connsiteY1118" fmla="*/ 1135425 h 1544450"/>
              <a:gd name="connsiteX1119" fmla="*/ 3254400 w 3254400"/>
              <a:gd name="connsiteY1119" fmla="*/ 1135967 h 1544450"/>
              <a:gd name="connsiteX1120" fmla="*/ 3254400 w 3254400"/>
              <a:gd name="connsiteY1120" fmla="*/ 1136384 h 1544450"/>
              <a:gd name="connsiteX1121" fmla="*/ 3254400 w 3254400"/>
              <a:gd name="connsiteY1121" fmla="*/ 1136664 h 1544450"/>
              <a:gd name="connsiteX1122" fmla="*/ 3254400 w 3254400"/>
              <a:gd name="connsiteY1122" fmla="*/ 1138228 h 1544450"/>
              <a:gd name="connsiteX1123" fmla="*/ 3254400 w 3254400"/>
              <a:gd name="connsiteY1123" fmla="*/ 1139439 h 1544450"/>
              <a:gd name="connsiteX1124" fmla="*/ 3254400 w 3254400"/>
              <a:gd name="connsiteY1124" fmla="*/ 1140934 h 1544450"/>
              <a:gd name="connsiteX1125" fmla="*/ 3254400 w 3254400"/>
              <a:gd name="connsiteY1125" fmla="*/ 1140937 h 1544450"/>
              <a:gd name="connsiteX1126" fmla="*/ 3254400 w 3254400"/>
              <a:gd name="connsiteY1126" fmla="*/ 1141799 h 1544450"/>
              <a:gd name="connsiteX1127" fmla="*/ 3254400 w 3254400"/>
              <a:gd name="connsiteY1127" fmla="*/ 1142890 h 1544450"/>
              <a:gd name="connsiteX1128" fmla="*/ 3254400 w 3254400"/>
              <a:gd name="connsiteY1128" fmla="*/ 1143709 h 1544450"/>
              <a:gd name="connsiteX1129" fmla="*/ 3254400 w 3254400"/>
              <a:gd name="connsiteY1129" fmla="*/ 1145597 h 1544450"/>
              <a:gd name="connsiteX1130" fmla="*/ 3254400 w 3254400"/>
              <a:gd name="connsiteY1130" fmla="*/ 1146946 h 1544450"/>
              <a:gd name="connsiteX1131" fmla="*/ 3254400 w 3254400"/>
              <a:gd name="connsiteY1131" fmla="*/ 1147394 h 1544450"/>
              <a:gd name="connsiteX1132" fmla="*/ 3254400 w 3254400"/>
              <a:gd name="connsiteY1132" fmla="*/ 1148790 h 1544450"/>
              <a:gd name="connsiteX1133" fmla="*/ 3254400 w 3254400"/>
              <a:gd name="connsiteY1133" fmla="*/ 1149347 h 1544450"/>
              <a:gd name="connsiteX1134" fmla="*/ 3254400 w 3254400"/>
              <a:gd name="connsiteY1134" fmla="*/ 1150743 h 1544450"/>
              <a:gd name="connsiteX1135" fmla="*/ 3254400 w 3254400"/>
              <a:gd name="connsiteY1135" fmla="*/ 1152361 h 1544450"/>
              <a:gd name="connsiteX1136" fmla="*/ 3254400 w 3254400"/>
              <a:gd name="connsiteY1136" fmla="*/ 1153450 h 1544450"/>
              <a:gd name="connsiteX1137" fmla="*/ 3254400 w 3254400"/>
              <a:gd name="connsiteY1137" fmla="*/ 1154314 h 1544450"/>
              <a:gd name="connsiteX1138" fmla="*/ 3254400 w 3254400"/>
              <a:gd name="connsiteY1138" fmla="*/ 1155720 h 1544450"/>
              <a:gd name="connsiteX1139" fmla="*/ 3254400 w 3254400"/>
              <a:gd name="connsiteY1139" fmla="*/ 1159909 h 1544450"/>
              <a:gd name="connsiteX1140" fmla="*/ 3254400 w 3254400"/>
              <a:gd name="connsiteY1140" fmla="*/ 1159990 h 1544450"/>
              <a:gd name="connsiteX1141" fmla="*/ 3254400 w 3254400"/>
              <a:gd name="connsiteY1141" fmla="*/ 1161878 h 1544450"/>
              <a:gd name="connsiteX1142" fmla="*/ 3254400 w 3254400"/>
              <a:gd name="connsiteY1142" fmla="*/ 1163227 h 1544450"/>
              <a:gd name="connsiteX1143" fmla="*/ 3254400 w 3254400"/>
              <a:gd name="connsiteY1143" fmla="*/ 1165934 h 1544450"/>
              <a:gd name="connsiteX1144" fmla="*/ 3254400 w 3254400"/>
              <a:gd name="connsiteY1144" fmla="*/ 1166282 h 1544450"/>
              <a:gd name="connsiteX1145" fmla="*/ 3254400 w 3254400"/>
              <a:gd name="connsiteY1145" fmla="*/ 1167473 h 1544450"/>
              <a:gd name="connsiteX1146" fmla="*/ 3254400 w 3254400"/>
              <a:gd name="connsiteY1146" fmla="*/ 1167887 h 1544450"/>
              <a:gd name="connsiteX1147" fmla="*/ 3254400 w 3254400"/>
              <a:gd name="connsiteY1147" fmla="*/ 1167890 h 1544450"/>
              <a:gd name="connsiteX1148" fmla="*/ 3254400 w 3254400"/>
              <a:gd name="connsiteY1148" fmla="*/ 1168235 h 1544450"/>
              <a:gd name="connsiteX1149" fmla="*/ 3254400 w 3254400"/>
              <a:gd name="connsiteY1149" fmla="*/ 1168884 h 1544450"/>
              <a:gd name="connsiteX1150" fmla="*/ 3254400 w 3254400"/>
              <a:gd name="connsiteY1150" fmla="*/ 1169426 h 1544450"/>
              <a:gd name="connsiteX1151" fmla="*/ 3254400 w 3254400"/>
              <a:gd name="connsiteY1151" fmla="*/ 1170552 h 1544450"/>
              <a:gd name="connsiteX1152" fmla="*/ 3254400 w 3254400"/>
              <a:gd name="connsiteY1152" fmla="*/ 1170942 h 1544450"/>
              <a:gd name="connsiteX1153" fmla="*/ 3254400 w 3254400"/>
              <a:gd name="connsiteY1153" fmla="*/ 1171916 h 1544450"/>
              <a:gd name="connsiteX1154" fmla="*/ 3254400 w 3254400"/>
              <a:gd name="connsiteY1154" fmla="*/ 1172160 h 1544450"/>
              <a:gd name="connsiteX1155" fmla="*/ 3254400 w 3254400"/>
              <a:gd name="connsiteY1155" fmla="*/ 1175215 h 1544450"/>
              <a:gd name="connsiteX1156" fmla="*/ 3254400 w 3254400"/>
              <a:gd name="connsiteY1156" fmla="*/ 1177168 h 1544450"/>
              <a:gd name="connsiteX1157" fmla="*/ 3254400 w 3254400"/>
              <a:gd name="connsiteY1157" fmla="*/ 1178452 h 1544450"/>
              <a:gd name="connsiteX1158" fmla="*/ 3254400 w 3254400"/>
              <a:gd name="connsiteY1158" fmla="*/ 1180405 h 1544450"/>
              <a:gd name="connsiteX1159" fmla="*/ 3254400 w 3254400"/>
              <a:gd name="connsiteY1159" fmla="*/ 1181224 h 1544450"/>
              <a:gd name="connsiteX1160" fmla="*/ 3254400 w 3254400"/>
              <a:gd name="connsiteY1160" fmla="*/ 1182722 h 1544450"/>
              <a:gd name="connsiteX1161" fmla="*/ 3254400 w 3254400"/>
              <a:gd name="connsiteY1161" fmla="*/ 1183112 h 1544450"/>
              <a:gd name="connsiteX1162" fmla="*/ 3254400 w 3254400"/>
              <a:gd name="connsiteY1162" fmla="*/ 1184675 h 1544450"/>
              <a:gd name="connsiteX1163" fmla="*/ 3254400 w 3254400"/>
              <a:gd name="connsiteY1163" fmla="*/ 1187382 h 1544450"/>
              <a:gd name="connsiteX1164" fmla="*/ 3254400 w 3254400"/>
              <a:gd name="connsiteY1164" fmla="*/ 1187730 h 1544450"/>
              <a:gd name="connsiteX1165" fmla="*/ 3254400 w 3254400"/>
              <a:gd name="connsiteY1165" fmla="*/ 1189652 h 1544450"/>
              <a:gd name="connsiteX1166" fmla="*/ 3254400 w 3254400"/>
              <a:gd name="connsiteY1166" fmla="*/ 1200214 h 1544450"/>
              <a:gd name="connsiteX1167" fmla="*/ 3254400 w 3254400"/>
              <a:gd name="connsiteY1167" fmla="*/ 1201303 h 1544450"/>
              <a:gd name="connsiteX1168" fmla="*/ 3254400 w 3254400"/>
              <a:gd name="connsiteY1168" fmla="*/ 1202167 h 1544450"/>
              <a:gd name="connsiteX1169" fmla="*/ 3254400 w 3254400"/>
              <a:gd name="connsiteY1169" fmla="*/ 1204874 h 1544450"/>
              <a:gd name="connsiteX1170" fmla="*/ 3254400 w 3254400"/>
              <a:gd name="connsiteY1170" fmla="*/ 1212730 h 1544450"/>
              <a:gd name="connsiteX1171" fmla="*/ 3254400 w 3254400"/>
              <a:gd name="connsiteY1171" fmla="*/ 1214683 h 1544450"/>
              <a:gd name="connsiteX1172" fmla="*/ 3254400 w 3254400"/>
              <a:gd name="connsiteY1172" fmla="*/ 1216181 h 1544450"/>
              <a:gd name="connsiteX1173" fmla="*/ 3254400 w 3254400"/>
              <a:gd name="connsiteY1173" fmla="*/ 1217000 h 1544450"/>
              <a:gd name="connsiteX1174" fmla="*/ 3254400 w 3254400"/>
              <a:gd name="connsiteY1174" fmla="*/ 1218888 h 1544450"/>
              <a:gd name="connsiteX1175" fmla="*/ 3254400 w 3254400"/>
              <a:gd name="connsiteY1175" fmla="*/ 1218953 h 1544450"/>
              <a:gd name="connsiteX1176" fmla="*/ 3254400 w 3254400"/>
              <a:gd name="connsiteY1176" fmla="*/ 1220841 h 1544450"/>
              <a:gd name="connsiteX1177" fmla="*/ 3254400 w 3254400"/>
              <a:gd name="connsiteY1177" fmla="*/ 1225245 h 1544450"/>
              <a:gd name="connsiteX1178" fmla="*/ 3254400 w 3254400"/>
              <a:gd name="connsiteY1178" fmla="*/ 1226436 h 1544450"/>
              <a:gd name="connsiteX1179" fmla="*/ 3254400 w 3254400"/>
              <a:gd name="connsiteY1179" fmla="*/ 1229515 h 1544450"/>
              <a:gd name="connsiteX1180" fmla="*/ 3254400 w 3254400"/>
              <a:gd name="connsiteY1180" fmla="*/ 1231403 h 1544450"/>
              <a:gd name="connsiteX1181" fmla="*/ 3254400 w 3254400"/>
              <a:gd name="connsiteY1181" fmla="*/ 1232809 h 1544450"/>
              <a:gd name="connsiteX1182" fmla="*/ 3254400 w 3254400"/>
              <a:gd name="connsiteY1182" fmla="*/ 1233673 h 1544450"/>
              <a:gd name="connsiteX1183" fmla="*/ 3254400 w 3254400"/>
              <a:gd name="connsiteY1183" fmla="*/ 1234492 h 1544450"/>
              <a:gd name="connsiteX1184" fmla="*/ 3254400 w 3254400"/>
              <a:gd name="connsiteY1184" fmla="*/ 1234762 h 1544450"/>
              <a:gd name="connsiteX1185" fmla="*/ 3254400 w 3254400"/>
              <a:gd name="connsiteY1185" fmla="*/ 1236380 h 1544450"/>
              <a:gd name="connsiteX1186" fmla="*/ 3254400 w 3254400"/>
              <a:gd name="connsiteY1186" fmla="*/ 1236445 h 1544450"/>
              <a:gd name="connsiteX1187" fmla="*/ 3254400 w 3254400"/>
              <a:gd name="connsiteY1187" fmla="*/ 1237079 h 1544450"/>
              <a:gd name="connsiteX1188" fmla="*/ 3254400 w 3254400"/>
              <a:gd name="connsiteY1188" fmla="*/ 1237943 h 1544450"/>
              <a:gd name="connsiteX1189" fmla="*/ 3254400 w 3254400"/>
              <a:gd name="connsiteY1189" fmla="*/ 1238333 h 1544450"/>
              <a:gd name="connsiteX1190" fmla="*/ 3254400 w 3254400"/>
              <a:gd name="connsiteY1190" fmla="*/ 1239032 h 1544450"/>
              <a:gd name="connsiteX1191" fmla="*/ 3254400 w 3254400"/>
              <a:gd name="connsiteY1191" fmla="*/ 1240650 h 1544450"/>
              <a:gd name="connsiteX1192" fmla="*/ 3254400 w 3254400"/>
              <a:gd name="connsiteY1192" fmla="*/ 1242603 h 1544450"/>
              <a:gd name="connsiteX1193" fmla="*/ 3254400 w 3254400"/>
              <a:gd name="connsiteY1193" fmla="*/ 1243928 h 1544450"/>
              <a:gd name="connsiteX1194" fmla="*/ 3254400 w 3254400"/>
              <a:gd name="connsiteY1194" fmla="*/ 1245324 h 1544450"/>
              <a:gd name="connsiteX1195" fmla="*/ 3254400 w 3254400"/>
              <a:gd name="connsiteY1195" fmla="*/ 1247007 h 1544450"/>
              <a:gd name="connsiteX1196" fmla="*/ 3254400 w 3254400"/>
              <a:gd name="connsiteY1196" fmla="*/ 1248198 h 1544450"/>
              <a:gd name="connsiteX1197" fmla="*/ 3254400 w 3254400"/>
              <a:gd name="connsiteY1197" fmla="*/ 1248895 h 1544450"/>
              <a:gd name="connsiteX1198" fmla="*/ 3254400 w 3254400"/>
              <a:gd name="connsiteY1198" fmla="*/ 1249594 h 1544450"/>
              <a:gd name="connsiteX1199" fmla="*/ 3254400 w 3254400"/>
              <a:gd name="connsiteY1199" fmla="*/ 1250459 h 1544450"/>
              <a:gd name="connsiteX1200" fmla="*/ 3254400 w 3254400"/>
              <a:gd name="connsiteY1200" fmla="*/ 1253165 h 1544450"/>
              <a:gd name="connsiteX1201" fmla="*/ 3254400 w 3254400"/>
              <a:gd name="connsiteY1201" fmla="*/ 1254571 h 1544450"/>
              <a:gd name="connsiteX1202" fmla="*/ 3254400 w 3254400"/>
              <a:gd name="connsiteY1202" fmla="*/ 1256524 h 1544450"/>
              <a:gd name="connsiteX1203" fmla="*/ 3254400 w 3254400"/>
              <a:gd name="connsiteY1203" fmla="*/ 1261021 h 1544450"/>
              <a:gd name="connsiteX1204" fmla="*/ 3254400 w 3254400"/>
              <a:gd name="connsiteY1204" fmla="*/ 1262974 h 1544450"/>
              <a:gd name="connsiteX1205" fmla="*/ 3254400 w 3254400"/>
              <a:gd name="connsiteY1205" fmla="*/ 1265681 h 1544450"/>
              <a:gd name="connsiteX1206" fmla="*/ 3254400 w 3254400"/>
              <a:gd name="connsiteY1206" fmla="*/ 1267086 h 1544450"/>
              <a:gd name="connsiteX1207" fmla="*/ 3254400 w 3254400"/>
              <a:gd name="connsiteY1207" fmla="*/ 1267951 h 1544450"/>
              <a:gd name="connsiteX1208" fmla="*/ 3254400 w 3254400"/>
              <a:gd name="connsiteY1208" fmla="*/ 1270538 h 1544450"/>
              <a:gd name="connsiteX1209" fmla="*/ 3254400 w 3254400"/>
              <a:gd name="connsiteY1209" fmla="*/ 1272221 h 1544450"/>
              <a:gd name="connsiteX1210" fmla="*/ 3254400 w 3254400"/>
              <a:gd name="connsiteY1210" fmla="*/ 1274109 h 1544450"/>
              <a:gd name="connsiteX1211" fmla="*/ 3254400 w 3254400"/>
              <a:gd name="connsiteY1211" fmla="*/ 1278513 h 1544450"/>
              <a:gd name="connsiteX1212" fmla="*/ 3254400 w 3254400"/>
              <a:gd name="connsiteY1212" fmla="*/ 1279602 h 1544450"/>
              <a:gd name="connsiteX1213" fmla="*/ 3254400 w 3254400"/>
              <a:gd name="connsiteY1213" fmla="*/ 1279704 h 1544450"/>
              <a:gd name="connsiteX1214" fmla="*/ 3254400 w 3254400"/>
              <a:gd name="connsiteY1214" fmla="*/ 1280466 h 1544450"/>
              <a:gd name="connsiteX1215" fmla="*/ 3254400 w 3254400"/>
              <a:gd name="connsiteY1215" fmla="*/ 1281100 h 1544450"/>
              <a:gd name="connsiteX1216" fmla="*/ 3254400 w 3254400"/>
              <a:gd name="connsiteY1216" fmla="*/ 1281657 h 1544450"/>
              <a:gd name="connsiteX1217" fmla="*/ 3254400 w 3254400"/>
              <a:gd name="connsiteY1217" fmla="*/ 1282783 h 1544450"/>
              <a:gd name="connsiteX1218" fmla="*/ 3254400 w 3254400"/>
              <a:gd name="connsiteY1218" fmla="*/ 1283053 h 1544450"/>
              <a:gd name="connsiteX1219" fmla="*/ 3254400 w 3254400"/>
              <a:gd name="connsiteY1219" fmla="*/ 1283173 h 1544450"/>
              <a:gd name="connsiteX1220" fmla="*/ 3254400 w 3254400"/>
              <a:gd name="connsiteY1220" fmla="*/ 1283872 h 1544450"/>
              <a:gd name="connsiteX1221" fmla="*/ 3254400 w 3254400"/>
              <a:gd name="connsiteY1221" fmla="*/ 1284671 h 1544450"/>
              <a:gd name="connsiteX1222" fmla="*/ 3254400 w 3254400"/>
              <a:gd name="connsiteY1222" fmla="*/ 1284736 h 1544450"/>
              <a:gd name="connsiteX1223" fmla="*/ 3254400 w 3254400"/>
              <a:gd name="connsiteY1223" fmla="*/ 1285760 h 1544450"/>
              <a:gd name="connsiteX1224" fmla="*/ 3254400 w 3254400"/>
              <a:gd name="connsiteY1224" fmla="*/ 1286624 h 1544450"/>
              <a:gd name="connsiteX1225" fmla="*/ 3254400 w 3254400"/>
              <a:gd name="connsiteY1225" fmla="*/ 1287443 h 1544450"/>
              <a:gd name="connsiteX1226" fmla="*/ 3254400 w 3254400"/>
              <a:gd name="connsiteY1226" fmla="*/ 1288030 h 1544450"/>
              <a:gd name="connsiteX1227" fmla="*/ 3254400 w 3254400"/>
              <a:gd name="connsiteY1227" fmla="*/ 1292219 h 1544450"/>
              <a:gd name="connsiteX1228" fmla="*/ 3254400 w 3254400"/>
              <a:gd name="connsiteY1228" fmla="*/ 1292300 h 1544450"/>
              <a:gd name="connsiteX1229" fmla="*/ 3254400 w 3254400"/>
              <a:gd name="connsiteY1229" fmla="*/ 1298592 h 1544450"/>
              <a:gd name="connsiteX1230" fmla="*/ 3254400 w 3254400"/>
              <a:gd name="connsiteY1230" fmla="*/ 1300545 h 1544450"/>
              <a:gd name="connsiteX1231" fmla="*/ 3254400 w 3254400"/>
              <a:gd name="connsiteY1231" fmla="*/ 1301364 h 1544450"/>
              <a:gd name="connsiteX1232" fmla="*/ 3254400 w 3254400"/>
              <a:gd name="connsiteY1232" fmla="*/ 1302862 h 1544450"/>
              <a:gd name="connsiteX1233" fmla="*/ 3254400 w 3254400"/>
              <a:gd name="connsiteY1233" fmla="*/ 1303252 h 1544450"/>
              <a:gd name="connsiteX1234" fmla="*/ 3254400 w 3254400"/>
              <a:gd name="connsiteY1234" fmla="*/ 1304815 h 1544450"/>
              <a:gd name="connsiteX1235" fmla="*/ 3254400 w 3254400"/>
              <a:gd name="connsiteY1235" fmla="*/ 1307522 h 1544450"/>
              <a:gd name="connsiteX1236" fmla="*/ 3254400 w 3254400"/>
              <a:gd name="connsiteY1236" fmla="*/ 1315378 h 1544450"/>
              <a:gd name="connsiteX1237" fmla="*/ 3254400 w 3254400"/>
              <a:gd name="connsiteY1237" fmla="*/ 1316242 h 1544450"/>
              <a:gd name="connsiteX1238" fmla="*/ 3254400 w 3254400"/>
              <a:gd name="connsiteY1238" fmla="*/ 1317331 h 1544450"/>
              <a:gd name="connsiteX1239" fmla="*/ 3254400 w 3254400"/>
              <a:gd name="connsiteY1239" fmla="*/ 1318949 h 1544450"/>
              <a:gd name="connsiteX1240" fmla="*/ 3254400 w 3254400"/>
              <a:gd name="connsiteY1240" fmla="*/ 1320902 h 1544450"/>
              <a:gd name="connsiteX1241" fmla="*/ 3254400 w 3254400"/>
              <a:gd name="connsiteY1241" fmla="*/ 1326497 h 1544450"/>
              <a:gd name="connsiteX1242" fmla="*/ 3254400 w 3254400"/>
              <a:gd name="connsiteY1242" fmla="*/ 1327893 h 1544450"/>
              <a:gd name="connsiteX1243" fmla="*/ 3254400 w 3254400"/>
              <a:gd name="connsiteY1243" fmla="*/ 1329815 h 1544450"/>
              <a:gd name="connsiteX1244" fmla="*/ 3254400 w 3254400"/>
              <a:gd name="connsiteY1244" fmla="*/ 1331464 h 1544450"/>
              <a:gd name="connsiteX1245" fmla="*/ 3254400 w 3254400"/>
              <a:gd name="connsiteY1245" fmla="*/ 1332870 h 1544450"/>
              <a:gd name="connsiteX1246" fmla="*/ 3254400 w 3254400"/>
              <a:gd name="connsiteY1246" fmla="*/ 1334823 h 1544450"/>
              <a:gd name="connsiteX1247" fmla="*/ 3254400 w 3254400"/>
              <a:gd name="connsiteY1247" fmla="*/ 1336321 h 1544450"/>
              <a:gd name="connsiteX1248" fmla="*/ 3254400 w 3254400"/>
              <a:gd name="connsiteY1248" fmla="*/ 1337140 h 1544450"/>
              <a:gd name="connsiteX1249" fmla="*/ 3254400 w 3254400"/>
              <a:gd name="connsiteY1249" fmla="*/ 1339028 h 1544450"/>
              <a:gd name="connsiteX1250" fmla="*/ 3254400 w 3254400"/>
              <a:gd name="connsiteY1250" fmla="*/ 1339093 h 1544450"/>
              <a:gd name="connsiteX1251" fmla="*/ 3254400 w 3254400"/>
              <a:gd name="connsiteY1251" fmla="*/ 1340377 h 1544450"/>
              <a:gd name="connsiteX1252" fmla="*/ 3254400 w 3254400"/>
              <a:gd name="connsiteY1252" fmla="*/ 1340981 h 1544450"/>
              <a:gd name="connsiteX1253" fmla="*/ 3254400 w 3254400"/>
              <a:gd name="connsiteY1253" fmla="*/ 1342330 h 1544450"/>
              <a:gd name="connsiteX1254" fmla="*/ 3254400 w 3254400"/>
              <a:gd name="connsiteY1254" fmla="*/ 1345037 h 1544450"/>
              <a:gd name="connsiteX1255" fmla="*/ 3254400 w 3254400"/>
              <a:gd name="connsiteY1255" fmla="*/ 1345385 h 1544450"/>
              <a:gd name="connsiteX1256" fmla="*/ 3254400 w 3254400"/>
              <a:gd name="connsiteY1256" fmla="*/ 1346034 h 1544450"/>
              <a:gd name="connsiteX1257" fmla="*/ 3254400 w 3254400"/>
              <a:gd name="connsiteY1257" fmla="*/ 1346576 h 1544450"/>
              <a:gd name="connsiteX1258" fmla="*/ 3254400 w 3254400"/>
              <a:gd name="connsiteY1258" fmla="*/ 1349655 h 1544450"/>
              <a:gd name="connsiteX1259" fmla="*/ 3254400 w 3254400"/>
              <a:gd name="connsiteY1259" fmla="*/ 1351543 h 1544450"/>
              <a:gd name="connsiteX1260" fmla="*/ 3254400 w 3254400"/>
              <a:gd name="connsiteY1260" fmla="*/ 1370599 h 1544450"/>
              <a:gd name="connsiteX1261" fmla="*/ 3254400 w 3254400"/>
              <a:gd name="connsiteY1261" fmla="*/ 1373836 h 1544450"/>
              <a:gd name="connsiteX1262" fmla="*/ 3254400 w 3254400"/>
              <a:gd name="connsiteY1262" fmla="*/ 1374655 h 1544450"/>
              <a:gd name="connsiteX1263" fmla="*/ 3254400 w 3254400"/>
              <a:gd name="connsiteY1263" fmla="*/ 1376543 h 1544450"/>
              <a:gd name="connsiteX1264" fmla="*/ 3254400 w 3254400"/>
              <a:gd name="connsiteY1264" fmla="*/ 1376608 h 1544450"/>
              <a:gd name="connsiteX1265" fmla="*/ 3254400 w 3254400"/>
              <a:gd name="connsiteY1265" fmla="*/ 1378106 h 1544450"/>
              <a:gd name="connsiteX1266" fmla="*/ 3254400 w 3254400"/>
              <a:gd name="connsiteY1266" fmla="*/ 1378496 h 1544450"/>
              <a:gd name="connsiteX1267" fmla="*/ 3254400 w 3254400"/>
              <a:gd name="connsiteY1267" fmla="*/ 1380813 h 1544450"/>
              <a:gd name="connsiteX1268" fmla="*/ 3254400 w 3254400"/>
              <a:gd name="connsiteY1268" fmla="*/ 1381161 h 1544450"/>
              <a:gd name="connsiteX1269" fmla="*/ 3254400 w 3254400"/>
              <a:gd name="connsiteY1269" fmla="*/ 1382766 h 1544450"/>
              <a:gd name="connsiteX1270" fmla="*/ 3254400 w 3254400"/>
              <a:gd name="connsiteY1270" fmla="*/ 1383114 h 1544450"/>
              <a:gd name="connsiteX1271" fmla="*/ 3254400 w 3254400"/>
              <a:gd name="connsiteY1271" fmla="*/ 1384091 h 1544450"/>
              <a:gd name="connsiteX1272" fmla="*/ 3254400 w 3254400"/>
              <a:gd name="connsiteY1272" fmla="*/ 1385821 h 1544450"/>
              <a:gd name="connsiteX1273" fmla="*/ 3254400 w 3254400"/>
              <a:gd name="connsiteY1273" fmla="*/ 1387170 h 1544450"/>
              <a:gd name="connsiteX1274" fmla="*/ 3254400 w 3254400"/>
              <a:gd name="connsiteY1274" fmla="*/ 1388361 h 1544450"/>
              <a:gd name="connsiteX1275" fmla="*/ 3254400 w 3254400"/>
              <a:gd name="connsiteY1275" fmla="*/ 1389058 h 1544450"/>
              <a:gd name="connsiteX1276" fmla="*/ 3254400 w 3254400"/>
              <a:gd name="connsiteY1276" fmla="*/ 1393328 h 1544450"/>
              <a:gd name="connsiteX1277" fmla="*/ 3254400 w 3254400"/>
              <a:gd name="connsiteY1277" fmla="*/ 1394734 h 1544450"/>
              <a:gd name="connsiteX1278" fmla="*/ 3254400 w 3254400"/>
              <a:gd name="connsiteY1278" fmla="*/ 1395598 h 1544450"/>
              <a:gd name="connsiteX1279" fmla="*/ 3254400 w 3254400"/>
              <a:gd name="connsiteY1279" fmla="*/ 1396687 h 1544450"/>
              <a:gd name="connsiteX1280" fmla="*/ 3254400 w 3254400"/>
              <a:gd name="connsiteY1280" fmla="*/ 1398305 h 1544450"/>
              <a:gd name="connsiteX1281" fmla="*/ 3254400 w 3254400"/>
              <a:gd name="connsiteY1281" fmla="*/ 1400258 h 1544450"/>
              <a:gd name="connsiteX1282" fmla="*/ 3254400 w 3254400"/>
              <a:gd name="connsiteY1282" fmla="*/ 1405853 h 1544450"/>
              <a:gd name="connsiteX1283" fmla="*/ 3254400 w 3254400"/>
              <a:gd name="connsiteY1283" fmla="*/ 1407249 h 1544450"/>
              <a:gd name="connsiteX1284" fmla="*/ 3254400 w 3254400"/>
              <a:gd name="connsiteY1284" fmla="*/ 1408114 h 1544450"/>
              <a:gd name="connsiteX1285" fmla="*/ 3254400 w 3254400"/>
              <a:gd name="connsiteY1285" fmla="*/ 1410820 h 1544450"/>
              <a:gd name="connsiteX1286" fmla="*/ 3254400 w 3254400"/>
              <a:gd name="connsiteY1286" fmla="*/ 1412384 h 1544450"/>
              <a:gd name="connsiteX1287" fmla="*/ 3254400 w 3254400"/>
              <a:gd name="connsiteY1287" fmla="*/ 1414272 h 1544450"/>
              <a:gd name="connsiteX1288" fmla="*/ 3254400 w 3254400"/>
              <a:gd name="connsiteY1288" fmla="*/ 1418676 h 1544450"/>
              <a:gd name="connsiteX1289" fmla="*/ 3254400 w 3254400"/>
              <a:gd name="connsiteY1289" fmla="*/ 1419867 h 1544450"/>
              <a:gd name="connsiteX1290" fmla="*/ 3254400 w 3254400"/>
              <a:gd name="connsiteY1290" fmla="*/ 1420629 h 1544450"/>
              <a:gd name="connsiteX1291" fmla="*/ 3254400 w 3254400"/>
              <a:gd name="connsiteY1291" fmla="*/ 1421820 h 1544450"/>
              <a:gd name="connsiteX1292" fmla="*/ 3254400 w 3254400"/>
              <a:gd name="connsiteY1292" fmla="*/ 1422946 h 1544450"/>
              <a:gd name="connsiteX1293" fmla="*/ 3254400 w 3254400"/>
              <a:gd name="connsiteY1293" fmla="*/ 1423336 h 1544450"/>
              <a:gd name="connsiteX1294" fmla="*/ 3254400 w 3254400"/>
              <a:gd name="connsiteY1294" fmla="*/ 1424834 h 1544450"/>
              <a:gd name="connsiteX1295" fmla="*/ 3254400 w 3254400"/>
              <a:gd name="connsiteY1295" fmla="*/ 1424899 h 1544450"/>
              <a:gd name="connsiteX1296" fmla="*/ 3254400 w 3254400"/>
              <a:gd name="connsiteY1296" fmla="*/ 1426787 h 1544450"/>
              <a:gd name="connsiteX1297" fmla="*/ 3254400 w 3254400"/>
              <a:gd name="connsiteY1297" fmla="*/ 1427606 h 1544450"/>
              <a:gd name="connsiteX1298" fmla="*/ 3254400 w 3254400"/>
              <a:gd name="connsiteY1298" fmla="*/ 1428193 h 1544450"/>
              <a:gd name="connsiteX1299" fmla="*/ 3254400 w 3254400"/>
              <a:gd name="connsiteY1299" fmla="*/ 1429876 h 1544450"/>
              <a:gd name="connsiteX1300" fmla="*/ 3254400 w 3254400"/>
              <a:gd name="connsiteY1300" fmla="*/ 1431764 h 1544450"/>
              <a:gd name="connsiteX1301" fmla="*/ 3254400 w 3254400"/>
              <a:gd name="connsiteY1301" fmla="*/ 1432382 h 1544450"/>
              <a:gd name="connsiteX1302" fmla="*/ 3254400 w 3254400"/>
              <a:gd name="connsiteY1302" fmla="*/ 1432463 h 1544450"/>
              <a:gd name="connsiteX1303" fmla="*/ 3254400 w 3254400"/>
              <a:gd name="connsiteY1303" fmla="*/ 1436034 h 1544450"/>
              <a:gd name="connsiteX1304" fmla="*/ 3254400 w 3254400"/>
              <a:gd name="connsiteY1304" fmla="*/ 1437359 h 1544450"/>
              <a:gd name="connsiteX1305" fmla="*/ 3254400 w 3254400"/>
              <a:gd name="connsiteY1305" fmla="*/ 1438755 h 1544450"/>
              <a:gd name="connsiteX1306" fmla="*/ 3254400 w 3254400"/>
              <a:gd name="connsiteY1306" fmla="*/ 1439312 h 1544450"/>
              <a:gd name="connsiteX1307" fmla="*/ 3254400 w 3254400"/>
              <a:gd name="connsiteY1307" fmla="*/ 1440438 h 1544450"/>
              <a:gd name="connsiteX1308" fmla="*/ 3254400 w 3254400"/>
              <a:gd name="connsiteY1308" fmla="*/ 1440708 h 1544450"/>
              <a:gd name="connsiteX1309" fmla="*/ 3254400 w 3254400"/>
              <a:gd name="connsiteY1309" fmla="*/ 1441527 h 1544450"/>
              <a:gd name="connsiteX1310" fmla="*/ 3254400 w 3254400"/>
              <a:gd name="connsiteY1310" fmla="*/ 1441629 h 1544450"/>
              <a:gd name="connsiteX1311" fmla="*/ 3254400 w 3254400"/>
              <a:gd name="connsiteY1311" fmla="*/ 1442326 h 1544450"/>
              <a:gd name="connsiteX1312" fmla="*/ 3254400 w 3254400"/>
              <a:gd name="connsiteY1312" fmla="*/ 1442391 h 1544450"/>
              <a:gd name="connsiteX1313" fmla="*/ 3254400 w 3254400"/>
              <a:gd name="connsiteY1313" fmla="*/ 1443025 h 1544450"/>
              <a:gd name="connsiteX1314" fmla="*/ 3254400 w 3254400"/>
              <a:gd name="connsiteY1314" fmla="*/ 1443415 h 1544450"/>
              <a:gd name="connsiteX1315" fmla="*/ 3254400 w 3254400"/>
              <a:gd name="connsiteY1315" fmla="*/ 1443582 h 1544450"/>
              <a:gd name="connsiteX1316" fmla="*/ 3254400 w 3254400"/>
              <a:gd name="connsiteY1316" fmla="*/ 1444279 h 1544450"/>
              <a:gd name="connsiteX1317" fmla="*/ 3254400 w 3254400"/>
              <a:gd name="connsiteY1317" fmla="*/ 1444978 h 1544450"/>
              <a:gd name="connsiteX1318" fmla="*/ 3254400 w 3254400"/>
              <a:gd name="connsiteY1318" fmla="*/ 1445098 h 1544450"/>
              <a:gd name="connsiteX1319" fmla="*/ 3254400 w 3254400"/>
              <a:gd name="connsiteY1319" fmla="*/ 1446596 h 1544450"/>
              <a:gd name="connsiteX1320" fmla="*/ 3254400 w 3254400"/>
              <a:gd name="connsiteY1320" fmla="*/ 1447685 h 1544450"/>
              <a:gd name="connsiteX1321" fmla="*/ 3254400 w 3254400"/>
              <a:gd name="connsiteY1321" fmla="*/ 1448549 h 1544450"/>
              <a:gd name="connsiteX1322" fmla="*/ 3254400 w 3254400"/>
              <a:gd name="connsiteY1322" fmla="*/ 1449874 h 1544450"/>
              <a:gd name="connsiteX1323" fmla="*/ 3254400 w 3254400"/>
              <a:gd name="connsiteY1323" fmla="*/ 1449955 h 1544450"/>
              <a:gd name="connsiteX1324" fmla="*/ 3254400 w 3254400"/>
              <a:gd name="connsiteY1324" fmla="*/ 1454144 h 1544450"/>
              <a:gd name="connsiteX1325" fmla="*/ 3254400 w 3254400"/>
              <a:gd name="connsiteY1325" fmla="*/ 1456405 h 1544450"/>
              <a:gd name="connsiteX1326" fmla="*/ 3254400 w 3254400"/>
              <a:gd name="connsiteY1326" fmla="*/ 1459112 h 1544450"/>
              <a:gd name="connsiteX1327" fmla="*/ 3254400 w 3254400"/>
              <a:gd name="connsiteY1327" fmla="*/ 1460517 h 1544450"/>
              <a:gd name="connsiteX1328" fmla="*/ 3254400 w 3254400"/>
              <a:gd name="connsiteY1328" fmla="*/ 1461065 h 1544450"/>
              <a:gd name="connsiteX1329" fmla="*/ 3254400 w 3254400"/>
              <a:gd name="connsiteY1329" fmla="*/ 1462470 h 1544450"/>
              <a:gd name="connsiteX1330" fmla="*/ 3254400 w 3254400"/>
              <a:gd name="connsiteY1330" fmla="*/ 1465177 h 1544450"/>
              <a:gd name="connsiteX1331" fmla="*/ 3254400 w 3254400"/>
              <a:gd name="connsiteY1331" fmla="*/ 1466660 h 1544450"/>
              <a:gd name="connsiteX1332" fmla="*/ 3254400 w 3254400"/>
              <a:gd name="connsiteY1332" fmla="*/ 1471627 h 1544450"/>
              <a:gd name="connsiteX1333" fmla="*/ 3254400 w 3254400"/>
              <a:gd name="connsiteY1333" fmla="*/ 1473033 h 1544450"/>
              <a:gd name="connsiteX1334" fmla="*/ 3254400 w 3254400"/>
              <a:gd name="connsiteY1334" fmla="*/ 1473897 h 1544450"/>
              <a:gd name="connsiteX1335" fmla="*/ 3254400 w 3254400"/>
              <a:gd name="connsiteY1335" fmla="*/ 1474986 h 1544450"/>
              <a:gd name="connsiteX1336" fmla="*/ 3254400 w 3254400"/>
              <a:gd name="connsiteY1336" fmla="*/ 1475088 h 1544450"/>
              <a:gd name="connsiteX1337" fmla="*/ 3254400 w 3254400"/>
              <a:gd name="connsiteY1337" fmla="*/ 1476484 h 1544450"/>
              <a:gd name="connsiteX1338" fmla="*/ 3254400 w 3254400"/>
              <a:gd name="connsiteY1338" fmla="*/ 1476604 h 1544450"/>
              <a:gd name="connsiteX1339" fmla="*/ 3254400 w 3254400"/>
              <a:gd name="connsiteY1339" fmla="*/ 1477303 h 1544450"/>
              <a:gd name="connsiteX1340" fmla="*/ 3254400 w 3254400"/>
              <a:gd name="connsiteY1340" fmla="*/ 1478167 h 1544450"/>
              <a:gd name="connsiteX1341" fmla="*/ 3254400 w 3254400"/>
              <a:gd name="connsiteY1341" fmla="*/ 1478557 h 1544450"/>
              <a:gd name="connsiteX1342" fmla="*/ 3254400 w 3254400"/>
              <a:gd name="connsiteY1342" fmla="*/ 1479191 h 1544450"/>
              <a:gd name="connsiteX1343" fmla="*/ 3254400 w 3254400"/>
              <a:gd name="connsiteY1343" fmla="*/ 1479256 h 1544450"/>
              <a:gd name="connsiteX1344" fmla="*/ 3254400 w 3254400"/>
              <a:gd name="connsiteY1344" fmla="*/ 1480055 h 1544450"/>
              <a:gd name="connsiteX1345" fmla="*/ 3254400 w 3254400"/>
              <a:gd name="connsiteY1345" fmla="*/ 1480874 h 1544450"/>
              <a:gd name="connsiteX1346" fmla="*/ 3254400 w 3254400"/>
              <a:gd name="connsiteY1346" fmla="*/ 1481144 h 1544450"/>
              <a:gd name="connsiteX1347" fmla="*/ 3254400 w 3254400"/>
              <a:gd name="connsiteY1347" fmla="*/ 1482827 h 1544450"/>
              <a:gd name="connsiteX1348" fmla="*/ 3254400 w 3254400"/>
              <a:gd name="connsiteY1348" fmla="*/ 1484152 h 1544450"/>
              <a:gd name="connsiteX1349" fmla="*/ 3254400 w 3254400"/>
              <a:gd name="connsiteY1349" fmla="*/ 1485548 h 1544450"/>
              <a:gd name="connsiteX1350" fmla="*/ 3254400 w 3254400"/>
              <a:gd name="connsiteY1350" fmla="*/ 1485650 h 1544450"/>
              <a:gd name="connsiteX1351" fmla="*/ 3254400 w 3254400"/>
              <a:gd name="connsiteY1351" fmla="*/ 1486197 h 1544450"/>
              <a:gd name="connsiteX1352" fmla="*/ 3254400 w 3254400"/>
              <a:gd name="connsiteY1352" fmla="*/ 1486739 h 1544450"/>
              <a:gd name="connsiteX1353" fmla="*/ 3254400 w 3254400"/>
              <a:gd name="connsiteY1353" fmla="*/ 1487603 h 1544450"/>
              <a:gd name="connsiteX1354" fmla="*/ 3254400 w 3254400"/>
              <a:gd name="connsiteY1354" fmla="*/ 1488422 h 1544450"/>
              <a:gd name="connsiteX1355" fmla="*/ 3254400 w 3254400"/>
              <a:gd name="connsiteY1355" fmla="*/ 1489119 h 1544450"/>
              <a:gd name="connsiteX1356" fmla="*/ 3254400 w 3254400"/>
              <a:gd name="connsiteY1356" fmla="*/ 1489818 h 1544450"/>
              <a:gd name="connsiteX1357" fmla="*/ 3254400 w 3254400"/>
              <a:gd name="connsiteY1357" fmla="*/ 1490310 h 1544450"/>
              <a:gd name="connsiteX1358" fmla="*/ 3254400 w 3254400"/>
              <a:gd name="connsiteY1358" fmla="*/ 1491706 h 1544450"/>
              <a:gd name="connsiteX1359" fmla="*/ 3254400 w 3254400"/>
              <a:gd name="connsiteY1359" fmla="*/ 1493389 h 1544450"/>
              <a:gd name="connsiteX1360" fmla="*/ 3254400 w 3254400"/>
              <a:gd name="connsiteY1360" fmla="*/ 1493976 h 1544450"/>
              <a:gd name="connsiteX1361" fmla="*/ 3254400 w 3254400"/>
              <a:gd name="connsiteY1361" fmla="*/ 1494795 h 1544450"/>
              <a:gd name="connsiteX1362" fmla="*/ 3254400 w 3254400"/>
              <a:gd name="connsiteY1362" fmla="*/ 1496683 h 1544450"/>
              <a:gd name="connsiteX1363" fmla="*/ 3254400 w 3254400"/>
              <a:gd name="connsiteY1363" fmla="*/ 1496748 h 1544450"/>
              <a:gd name="connsiteX1364" fmla="*/ 3254400 w 3254400"/>
              <a:gd name="connsiteY1364" fmla="*/ 1498246 h 1544450"/>
              <a:gd name="connsiteX1365" fmla="*/ 3254400 w 3254400"/>
              <a:gd name="connsiteY1365" fmla="*/ 1498636 h 1544450"/>
              <a:gd name="connsiteX1366" fmla="*/ 3254400 w 3254400"/>
              <a:gd name="connsiteY1366" fmla="*/ 1500953 h 1544450"/>
              <a:gd name="connsiteX1367" fmla="*/ 3254400 w 3254400"/>
              <a:gd name="connsiteY1367" fmla="*/ 1502906 h 1544450"/>
              <a:gd name="connsiteX1368" fmla="*/ 3254400 w 3254400"/>
              <a:gd name="connsiteY1368" fmla="*/ 1503689 h 1544450"/>
              <a:gd name="connsiteX1369" fmla="*/ 3254400 w 3254400"/>
              <a:gd name="connsiteY1369" fmla="*/ 1504231 h 1544450"/>
              <a:gd name="connsiteX1370" fmla="*/ 3254400 w 3254400"/>
              <a:gd name="connsiteY1370" fmla="*/ 1507310 h 1544450"/>
              <a:gd name="connsiteX1371" fmla="*/ 3254400 w 3254400"/>
              <a:gd name="connsiteY1371" fmla="*/ 1507959 h 1544450"/>
              <a:gd name="connsiteX1372" fmla="*/ 3254400 w 3254400"/>
              <a:gd name="connsiteY1372" fmla="*/ 1508501 h 1544450"/>
              <a:gd name="connsiteX1373" fmla="*/ 3254400 w 3254400"/>
              <a:gd name="connsiteY1373" fmla="*/ 1509198 h 1544450"/>
              <a:gd name="connsiteX1374" fmla="*/ 3254400 w 3254400"/>
              <a:gd name="connsiteY1374" fmla="*/ 1510762 h 1544450"/>
              <a:gd name="connsiteX1375" fmla="*/ 3254400 w 3254400"/>
              <a:gd name="connsiteY1375" fmla="*/ 1513468 h 1544450"/>
              <a:gd name="connsiteX1376" fmla="*/ 3254400 w 3254400"/>
              <a:gd name="connsiteY1376" fmla="*/ 1514333 h 1544450"/>
              <a:gd name="connsiteX1377" fmla="*/ 3254400 w 3254400"/>
              <a:gd name="connsiteY1377" fmla="*/ 1519928 h 1544450"/>
              <a:gd name="connsiteX1378" fmla="*/ 3254400 w 3254400"/>
              <a:gd name="connsiteY1378" fmla="*/ 1521324 h 1544450"/>
              <a:gd name="connsiteX1379" fmla="*/ 3254400 w 3254400"/>
              <a:gd name="connsiteY1379" fmla="*/ 1521881 h 1544450"/>
              <a:gd name="connsiteX1380" fmla="*/ 3254400 w 3254400"/>
              <a:gd name="connsiteY1380" fmla="*/ 1523277 h 1544450"/>
              <a:gd name="connsiteX1381" fmla="*/ 3254400 w 3254400"/>
              <a:gd name="connsiteY1381" fmla="*/ 1524895 h 1544450"/>
              <a:gd name="connsiteX1382" fmla="*/ 3254400 w 3254400"/>
              <a:gd name="connsiteY1382" fmla="*/ 1525984 h 1544450"/>
              <a:gd name="connsiteX1383" fmla="*/ 3254400 w 3254400"/>
              <a:gd name="connsiteY1383" fmla="*/ 1526848 h 1544450"/>
              <a:gd name="connsiteX1384" fmla="*/ 3254400 w 3254400"/>
              <a:gd name="connsiteY1384" fmla="*/ 1528254 h 1544450"/>
              <a:gd name="connsiteX1385" fmla="*/ 3254400 w 3254400"/>
              <a:gd name="connsiteY1385" fmla="*/ 1532443 h 1544450"/>
              <a:gd name="connsiteX1386" fmla="*/ 3254400 w 3254400"/>
              <a:gd name="connsiteY1386" fmla="*/ 1532524 h 1544450"/>
              <a:gd name="connsiteX1387" fmla="*/ 3254400 w 3254400"/>
              <a:gd name="connsiteY1387" fmla="*/ 1534412 h 1544450"/>
              <a:gd name="connsiteX1388" fmla="*/ 3254400 w 3254400"/>
              <a:gd name="connsiteY1388" fmla="*/ 1535761 h 1544450"/>
              <a:gd name="connsiteX1389" fmla="*/ 3254400 w 3254400"/>
              <a:gd name="connsiteY1389" fmla="*/ 1538468 h 1544450"/>
              <a:gd name="connsiteX1390" fmla="*/ 3254400 w 3254400"/>
              <a:gd name="connsiteY1390" fmla="*/ 1538816 h 1544450"/>
              <a:gd name="connsiteX1391" fmla="*/ 3254400 w 3254400"/>
              <a:gd name="connsiteY1391" fmla="*/ 1540007 h 1544450"/>
              <a:gd name="connsiteX1392" fmla="*/ 3254400 w 3254400"/>
              <a:gd name="connsiteY1392" fmla="*/ 1540421 h 1544450"/>
              <a:gd name="connsiteX1393" fmla="*/ 3254400 w 3254400"/>
              <a:gd name="connsiteY1393" fmla="*/ 1540769 h 1544450"/>
              <a:gd name="connsiteX1394" fmla="*/ 3254400 w 3254400"/>
              <a:gd name="connsiteY1394" fmla="*/ 1541418 h 1544450"/>
              <a:gd name="connsiteX1395" fmla="*/ 3254400 w 3254400"/>
              <a:gd name="connsiteY1395" fmla="*/ 1541960 h 1544450"/>
              <a:gd name="connsiteX1396" fmla="*/ 3254400 w 3254400"/>
              <a:gd name="connsiteY1396" fmla="*/ 1543086 h 1544450"/>
              <a:gd name="connsiteX1397" fmla="*/ 3254400 w 3254400"/>
              <a:gd name="connsiteY1397" fmla="*/ 1543476 h 154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Lst>
            <a:rect l="l" t="t" r="r" b="b"/>
            <a:pathLst>
              <a:path w="3254400" h="1544450">
                <a:moveTo>
                  <a:pt x="3254400" y="1544450"/>
                </a:moveTo>
                <a:lnTo>
                  <a:pt x="0" y="1544450"/>
                </a:lnTo>
                <a:lnTo>
                  <a:pt x="0" y="1543476"/>
                </a:lnTo>
                <a:lnTo>
                  <a:pt x="0" y="1543086"/>
                </a:lnTo>
                <a:lnTo>
                  <a:pt x="0" y="1541960"/>
                </a:lnTo>
                <a:lnTo>
                  <a:pt x="0" y="1541418"/>
                </a:lnTo>
                <a:lnTo>
                  <a:pt x="0" y="1540769"/>
                </a:lnTo>
                <a:lnTo>
                  <a:pt x="0" y="1540421"/>
                </a:lnTo>
                <a:lnTo>
                  <a:pt x="0" y="1540007"/>
                </a:lnTo>
                <a:lnTo>
                  <a:pt x="0" y="1538816"/>
                </a:lnTo>
                <a:lnTo>
                  <a:pt x="0" y="1538468"/>
                </a:lnTo>
                <a:lnTo>
                  <a:pt x="0" y="1535761"/>
                </a:lnTo>
                <a:lnTo>
                  <a:pt x="0" y="1534412"/>
                </a:lnTo>
                <a:lnTo>
                  <a:pt x="0" y="1532524"/>
                </a:lnTo>
                <a:lnTo>
                  <a:pt x="0" y="1532443"/>
                </a:lnTo>
                <a:lnTo>
                  <a:pt x="0" y="1528254"/>
                </a:lnTo>
                <a:lnTo>
                  <a:pt x="0" y="1526848"/>
                </a:lnTo>
                <a:lnTo>
                  <a:pt x="0" y="1525984"/>
                </a:lnTo>
                <a:lnTo>
                  <a:pt x="0" y="1524895"/>
                </a:lnTo>
                <a:lnTo>
                  <a:pt x="0" y="1523277"/>
                </a:lnTo>
                <a:lnTo>
                  <a:pt x="0" y="1521881"/>
                </a:lnTo>
                <a:lnTo>
                  <a:pt x="0" y="1521324"/>
                </a:lnTo>
                <a:lnTo>
                  <a:pt x="0" y="1519928"/>
                </a:lnTo>
                <a:lnTo>
                  <a:pt x="0" y="1514333"/>
                </a:lnTo>
                <a:lnTo>
                  <a:pt x="0" y="1513468"/>
                </a:lnTo>
                <a:lnTo>
                  <a:pt x="0" y="1510762"/>
                </a:lnTo>
                <a:lnTo>
                  <a:pt x="0" y="1509198"/>
                </a:lnTo>
                <a:lnTo>
                  <a:pt x="0" y="1508501"/>
                </a:lnTo>
                <a:lnTo>
                  <a:pt x="0" y="1507959"/>
                </a:lnTo>
                <a:lnTo>
                  <a:pt x="0" y="1507310"/>
                </a:lnTo>
                <a:lnTo>
                  <a:pt x="0" y="1504231"/>
                </a:lnTo>
                <a:lnTo>
                  <a:pt x="0" y="1503689"/>
                </a:lnTo>
                <a:lnTo>
                  <a:pt x="0" y="1502906"/>
                </a:lnTo>
                <a:lnTo>
                  <a:pt x="0" y="1500953"/>
                </a:lnTo>
                <a:lnTo>
                  <a:pt x="0" y="1498636"/>
                </a:lnTo>
                <a:lnTo>
                  <a:pt x="0" y="1498246"/>
                </a:lnTo>
                <a:lnTo>
                  <a:pt x="0" y="1496748"/>
                </a:lnTo>
                <a:lnTo>
                  <a:pt x="0" y="1496683"/>
                </a:lnTo>
                <a:lnTo>
                  <a:pt x="0" y="1494795"/>
                </a:lnTo>
                <a:lnTo>
                  <a:pt x="0" y="1493976"/>
                </a:lnTo>
                <a:lnTo>
                  <a:pt x="0" y="1493389"/>
                </a:lnTo>
                <a:lnTo>
                  <a:pt x="0" y="1491706"/>
                </a:lnTo>
                <a:lnTo>
                  <a:pt x="0" y="1490310"/>
                </a:lnTo>
                <a:lnTo>
                  <a:pt x="0" y="1489818"/>
                </a:lnTo>
                <a:lnTo>
                  <a:pt x="0" y="1489119"/>
                </a:lnTo>
                <a:lnTo>
                  <a:pt x="0" y="1488422"/>
                </a:lnTo>
                <a:lnTo>
                  <a:pt x="0" y="1487603"/>
                </a:lnTo>
                <a:lnTo>
                  <a:pt x="0" y="1486739"/>
                </a:lnTo>
                <a:lnTo>
                  <a:pt x="0" y="1486197"/>
                </a:lnTo>
                <a:lnTo>
                  <a:pt x="0" y="1485650"/>
                </a:lnTo>
                <a:lnTo>
                  <a:pt x="0" y="1485548"/>
                </a:lnTo>
                <a:lnTo>
                  <a:pt x="0" y="1484152"/>
                </a:lnTo>
                <a:lnTo>
                  <a:pt x="0" y="1482827"/>
                </a:lnTo>
                <a:lnTo>
                  <a:pt x="0" y="1481144"/>
                </a:lnTo>
                <a:lnTo>
                  <a:pt x="0" y="1480874"/>
                </a:lnTo>
                <a:lnTo>
                  <a:pt x="0" y="1480055"/>
                </a:lnTo>
                <a:lnTo>
                  <a:pt x="0" y="1479256"/>
                </a:lnTo>
                <a:lnTo>
                  <a:pt x="0" y="1479191"/>
                </a:lnTo>
                <a:lnTo>
                  <a:pt x="0" y="1478557"/>
                </a:lnTo>
                <a:lnTo>
                  <a:pt x="0" y="1478167"/>
                </a:lnTo>
                <a:lnTo>
                  <a:pt x="0" y="1477303"/>
                </a:lnTo>
                <a:lnTo>
                  <a:pt x="0" y="1476604"/>
                </a:lnTo>
                <a:lnTo>
                  <a:pt x="0" y="1476484"/>
                </a:lnTo>
                <a:lnTo>
                  <a:pt x="0" y="1475088"/>
                </a:lnTo>
                <a:lnTo>
                  <a:pt x="0" y="1474986"/>
                </a:lnTo>
                <a:lnTo>
                  <a:pt x="0" y="1473897"/>
                </a:lnTo>
                <a:lnTo>
                  <a:pt x="0" y="1473033"/>
                </a:lnTo>
                <a:lnTo>
                  <a:pt x="0" y="1471627"/>
                </a:lnTo>
                <a:lnTo>
                  <a:pt x="0" y="1466660"/>
                </a:lnTo>
                <a:lnTo>
                  <a:pt x="0" y="1465177"/>
                </a:lnTo>
                <a:lnTo>
                  <a:pt x="0" y="1462470"/>
                </a:lnTo>
                <a:lnTo>
                  <a:pt x="0" y="1461065"/>
                </a:lnTo>
                <a:lnTo>
                  <a:pt x="0" y="1460517"/>
                </a:lnTo>
                <a:lnTo>
                  <a:pt x="0" y="1459112"/>
                </a:lnTo>
                <a:lnTo>
                  <a:pt x="0" y="1456405"/>
                </a:lnTo>
                <a:lnTo>
                  <a:pt x="0" y="1454144"/>
                </a:lnTo>
                <a:lnTo>
                  <a:pt x="0" y="1449955"/>
                </a:lnTo>
                <a:lnTo>
                  <a:pt x="0" y="1449874"/>
                </a:lnTo>
                <a:lnTo>
                  <a:pt x="0" y="1448549"/>
                </a:lnTo>
                <a:lnTo>
                  <a:pt x="0" y="1447685"/>
                </a:lnTo>
                <a:lnTo>
                  <a:pt x="0" y="1446596"/>
                </a:lnTo>
                <a:lnTo>
                  <a:pt x="0" y="1445098"/>
                </a:lnTo>
                <a:lnTo>
                  <a:pt x="0" y="1444978"/>
                </a:lnTo>
                <a:lnTo>
                  <a:pt x="0" y="1444279"/>
                </a:lnTo>
                <a:lnTo>
                  <a:pt x="0" y="1443582"/>
                </a:lnTo>
                <a:lnTo>
                  <a:pt x="0" y="1443415"/>
                </a:lnTo>
                <a:lnTo>
                  <a:pt x="0" y="1443025"/>
                </a:lnTo>
                <a:lnTo>
                  <a:pt x="0" y="1442391"/>
                </a:lnTo>
                <a:lnTo>
                  <a:pt x="0" y="1442326"/>
                </a:lnTo>
                <a:lnTo>
                  <a:pt x="0" y="1441629"/>
                </a:lnTo>
                <a:lnTo>
                  <a:pt x="0" y="1441527"/>
                </a:lnTo>
                <a:lnTo>
                  <a:pt x="0" y="1440708"/>
                </a:lnTo>
                <a:lnTo>
                  <a:pt x="0" y="1440438"/>
                </a:lnTo>
                <a:lnTo>
                  <a:pt x="0" y="1439312"/>
                </a:lnTo>
                <a:lnTo>
                  <a:pt x="0" y="1438755"/>
                </a:lnTo>
                <a:lnTo>
                  <a:pt x="0" y="1437359"/>
                </a:lnTo>
                <a:lnTo>
                  <a:pt x="0" y="1436034"/>
                </a:lnTo>
                <a:lnTo>
                  <a:pt x="0" y="1432463"/>
                </a:lnTo>
                <a:lnTo>
                  <a:pt x="0" y="1432382"/>
                </a:lnTo>
                <a:lnTo>
                  <a:pt x="0" y="1431764"/>
                </a:lnTo>
                <a:lnTo>
                  <a:pt x="0" y="1429876"/>
                </a:lnTo>
                <a:lnTo>
                  <a:pt x="0" y="1428193"/>
                </a:lnTo>
                <a:lnTo>
                  <a:pt x="0" y="1427606"/>
                </a:lnTo>
                <a:lnTo>
                  <a:pt x="0" y="1426787"/>
                </a:lnTo>
                <a:lnTo>
                  <a:pt x="0" y="1424899"/>
                </a:lnTo>
                <a:lnTo>
                  <a:pt x="0" y="1424834"/>
                </a:lnTo>
                <a:lnTo>
                  <a:pt x="0" y="1423336"/>
                </a:lnTo>
                <a:lnTo>
                  <a:pt x="0" y="1422946"/>
                </a:lnTo>
                <a:lnTo>
                  <a:pt x="0" y="1421820"/>
                </a:lnTo>
                <a:lnTo>
                  <a:pt x="0" y="1420629"/>
                </a:lnTo>
                <a:lnTo>
                  <a:pt x="0" y="1419867"/>
                </a:lnTo>
                <a:lnTo>
                  <a:pt x="0" y="1418676"/>
                </a:lnTo>
                <a:lnTo>
                  <a:pt x="0" y="1414272"/>
                </a:lnTo>
                <a:lnTo>
                  <a:pt x="0" y="1412384"/>
                </a:lnTo>
                <a:lnTo>
                  <a:pt x="0" y="1410820"/>
                </a:lnTo>
                <a:lnTo>
                  <a:pt x="0" y="1408114"/>
                </a:lnTo>
                <a:lnTo>
                  <a:pt x="0" y="1407249"/>
                </a:lnTo>
                <a:lnTo>
                  <a:pt x="0" y="1405853"/>
                </a:lnTo>
                <a:lnTo>
                  <a:pt x="0" y="1400258"/>
                </a:lnTo>
                <a:lnTo>
                  <a:pt x="0" y="1398305"/>
                </a:lnTo>
                <a:lnTo>
                  <a:pt x="0" y="1396687"/>
                </a:lnTo>
                <a:lnTo>
                  <a:pt x="0" y="1395598"/>
                </a:lnTo>
                <a:lnTo>
                  <a:pt x="0" y="1394734"/>
                </a:lnTo>
                <a:lnTo>
                  <a:pt x="0" y="1393328"/>
                </a:lnTo>
                <a:lnTo>
                  <a:pt x="0" y="1389058"/>
                </a:lnTo>
                <a:lnTo>
                  <a:pt x="0" y="1388361"/>
                </a:lnTo>
                <a:lnTo>
                  <a:pt x="0" y="1387170"/>
                </a:lnTo>
                <a:lnTo>
                  <a:pt x="0" y="1385821"/>
                </a:lnTo>
                <a:lnTo>
                  <a:pt x="0" y="1384091"/>
                </a:lnTo>
                <a:lnTo>
                  <a:pt x="0" y="1383114"/>
                </a:lnTo>
                <a:lnTo>
                  <a:pt x="0" y="1382766"/>
                </a:lnTo>
                <a:lnTo>
                  <a:pt x="0" y="1381161"/>
                </a:lnTo>
                <a:lnTo>
                  <a:pt x="0" y="1380813"/>
                </a:lnTo>
                <a:lnTo>
                  <a:pt x="0" y="1378496"/>
                </a:lnTo>
                <a:lnTo>
                  <a:pt x="0" y="1378106"/>
                </a:lnTo>
                <a:lnTo>
                  <a:pt x="0" y="1376608"/>
                </a:lnTo>
                <a:lnTo>
                  <a:pt x="0" y="1376543"/>
                </a:lnTo>
                <a:lnTo>
                  <a:pt x="0" y="1374655"/>
                </a:lnTo>
                <a:lnTo>
                  <a:pt x="0" y="1373836"/>
                </a:lnTo>
                <a:lnTo>
                  <a:pt x="0" y="1370599"/>
                </a:lnTo>
                <a:lnTo>
                  <a:pt x="0" y="1351543"/>
                </a:lnTo>
                <a:lnTo>
                  <a:pt x="0" y="1349655"/>
                </a:lnTo>
                <a:lnTo>
                  <a:pt x="0" y="1346576"/>
                </a:lnTo>
                <a:lnTo>
                  <a:pt x="0" y="1346034"/>
                </a:lnTo>
                <a:lnTo>
                  <a:pt x="0" y="1345385"/>
                </a:lnTo>
                <a:lnTo>
                  <a:pt x="0" y="1345037"/>
                </a:lnTo>
                <a:lnTo>
                  <a:pt x="0" y="1342330"/>
                </a:lnTo>
                <a:lnTo>
                  <a:pt x="0" y="1340981"/>
                </a:lnTo>
                <a:lnTo>
                  <a:pt x="0" y="1340377"/>
                </a:lnTo>
                <a:lnTo>
                  <a:pt x="0" y="1339093"/>
                </a:lnTo>
                <a:lnTo>
                  <a:pt x="0" y="1339028"/>
                </a:lnTo>
                <a:lnTo>
                  <a:pt x="0" y="1337140"/>
                </a:lnTo>
                <a:lnTo>
                  <a:pt x="0" y="1336321"/>
                </a:lnTo>
                <a:lnTo>
                  <a:pt x="0" y="1334823"/>
                </a:lnTo>
                <a:lnTo>
                  <a:pt x="0" y="1332870"/>
                </a:lnTo>
                <a:lnTo>
                  <a:pt x="0" y="1331464"/>
                </a:lnTo>
                <a:lnTo>
                  <a:pt x="0" y="1329815"/>
                </a:lnTo>
                <a:lnTo>
                  <a:pt x="0" y="1327893"/>
                </a:lnTo>
                <a:lnTo>
                  <a:pt x="0" y="1326497"/>
                </a:lnTo>
                <a:lnTo>
                  <a:pt x="0" y="1320902"/>
                </a:lnTo>
                <a:lnTo>
                  <a:pt x="0" y="1318949"/>
                </a:lnTo>
                <a:lnTo>
                  <a:pt x="0" y="1317331"/>
                </a:lnTo>
                <a:lnTo>
                  <a:pt x="0" y="1316242"/>
                </a:lnTo>
                <a:lnTo>
                  <a:pt x="0" y="1315378"/>
                </a:lnTo>
                <a:lnTo>
                  <a:pt x="0" y="1307522"/>
                </a:lnTo>
                <a:lnTo>
                  <a:pt x="0" y="1304815"/>
                </a:lnTo>
                <a:lnTo>
                  <a:pt x="0" y="1303252"/>
                </a:lnTo>
                <a:lnTo>
                  <a:pt x="0" y="1302862"/>
                </a:lnTo>
                <a:lnTo>
                  <a:pt x="0" y="1301364"/>
                </a:lnTo>
                <a:lnTo>
                  <a:pt x="0" y="1300545"/>
                </a:lnTo>
                <a:lnTo>
                  <a:pt x="0" y="1298592"/>
                </a:lnTo>
                <a:lnTo>
                  <a:pt x="0" y="1292300"/>
                </a:lnTo>
                <a:lnTo>
                  <a:pt x="0" y="1292219"/>
                </a:lnTo>
                <a:lnTo>
                  <a:pt x="0" y="1288030"/>
                </a:lnTo>
                <a:lnTo>
                  <a:pt x="0" y="1287443"/>
                </a:lnTo>
                <a:lnTo>
                  <a:pt x="0" y="1286624"/>
                </a:lnTo>
                <a:lnTo>
                  <a:pt x="0" y="1285760"/>
                </a:lnTo>
                <a:lnTo>
                  <a:pt x="0" y="1284736"/>
                </a:lnTo>
                <a:lnTo>
                  <a:pt x="0" y="1284671"/>
                </a:lnTo>
                <a:lnTo>
                  <a:pt x="0" y="1283872"/>
                </a:lnTo>
                <a:lnTo>
                  <a:pt x="0" y="1283173"/>
                </a:lnTo>
                <a:lnTo>
                  <a:pt x="0" y="1283053"/>
                </a:lnTo>
                <a:lnTo>
                  <a:pt x="0" y="1282783"/>
                </a:lnTo>
                <a:lnTo>
                  <a:pt x="0" y="1281657"/>
                </a:lnTo>
                <a:lnTo>
                  <a:pt x="0" y="1281100"/>
                </a:lnTo>
                <a:lnTo>
                  <a:pt x="0" y="1280466"/>
                </a:lnTo>
                <a:lnTo>
                  <a:pt x="0" y="1279704"/>
                </a:lnTo>
                <a:lnTo>
                  <a:pt x="0" y="1279602"/>
                </a:lnTo>
                <a:lnTo>
                  <a:pt x="0" y="1278513"/>
                </a:lnTo>
                <a:lnTo>
                  <a:pt x="0" y="1274109"/>
                </a:lnTo>
                <a:lnTo>
                  <a:pt x="0" y="1272221"/>
                </a:lnTo>
                <a:lnTo>
                  <a:pt x="0" y="1270538"/>
                </a:lnTo>
                <a:lnTo>
                  <a:pt x="0" y="1267951"/>
                </a:lnTo>
                <a:lnTo>
                  <a:pt x="0" y="1267086"/>
                </a:lnTo>
                <a:lnTo>
                  <a:pt x="0" y="1265681"/>
                </a:lnTo>
                <a:lnTo>
                  <a:pt x="0" y="1262974"/>
                </a:lnTo>
                <a:lnTo>
                  <a:pt x="0" y="1261021"/>
                </a:lnTo>
                <a:lnTo>
                  <a:pt x="0" y="1256524"/>
                </a:lnTo>
                <a:lnTo>
                  <a:pt x="0" y="1254571"/>
                </a:lnTo>
                <a:lnTo>
                  <a:pt x="0" y="1253165"/>
                </a:lnTo>
                <a:lnTo>
                  <a:pt x="0" y="1250459"/>
                </a:lnTo>
                <a:lnTo>
                  <a:pt x="0" y="1249594"/>
                </a:lnTo>
                <a:lnTo>
                  <a:pt x="0" y="1248895"/>
                </a:lnTo>
                <a:lnTo>
                  <a:pt x="0" y="1248198"/>
                </a:lnTo>
                <a:lnTo>
                  <a:pt x="0" y="1247007"/>
                </a:lnTo>
                <a:lnTo>
                  <a:pt x="0" y="1245324"/>
                </a:lnTo>
                <a:lnTo>
                  <a:pt x="0" y="1243928"/>
                </a:lnTo>
                <a:lnTo>
                  <a:pt x="0" y="1242603"/>
                </a:lnTo>
                <a:lnTo>
                  <a:pt x="0" y="1240650"/>
                </a:lnTo>
                <a:lnTo>
                  <a:pt x="0" y="1239032"/>
                </a:lnTo>
                <a:lnTo>
                  <a:pt x="0" y="1238333"/>
                </a:lnTo>
                <a:lnTo>
                  <a:pt x="0" y="1237943"/>
                </a:lnTo>
                <a:lnTo>
                  <a:pt x="0" y="1237079"/>
                </a:lnTo>
                <a:lnTo>
                  <a:pt x="0" y="1236445"/>
                </a:lnTo>
                <a:lnTo>
                  <a:pt x="0" y="1236380"/>
                </a:lnTo>
                <a:lnTo>
                  <a:pt x="0" y="1234762"/>
                </a:lnTo>
                <a:lnTo>
                  <a:pt x="0" y="1234492"/>
                </a:lnTo>
                <a:lnTo>
                  <a:pt x="0" y="1233673"/>
                </a:lnTo>
                <a:lnTo>
                  <a:pt x="0" y="1232809"/>
                </a:lnTo>
                <a:lnTo>
                  <a:pt x="0" y="1231403"/>
                </a:lnTo>
                <a:lnTo>
                  <a:pt x="0" y="1229515"/>
                </a:lnTo>
                <a:lnTo>
                  <a:pt x="0" y="1226436"/>
                </a:lnTo>
                <a:lnTo>
                  <a:pt x="0" y="1225245"/>
                </a:lnTo>
                <a:lnTo>
                  <a:pt x="0" y="1220841"/>
                </a:lnTo>
                <a:lnTo>
                  <a:pt x="0" y="1218953"/>
                </a:lnTo>
                <a:lnTo>
                  <a:pt x="0" y="1218888"/>
                </a:lnTo>
                <a:lnTo>
                  <a:pt x="0" y="1217000"/>
                </a:lnTo>
                <a:lnTo>
                  <a:pt x="0" y="1216181"/>
                </a:lnTo>
                <a:lnTo>
                  <a:pt x="0" y="1214683"/>
                </a:lnTo>
                <a:lnTo>
                  <a:pt x="0" y="1212730"/>
                </a:lnTo>
                <a:lnTo>
                  <a:pt x="0" y="1204874"/>
                </a:lnTo>
                <a:lnTo>
                  <a:pt x="0" y="1202167"/>
                </a:lnTo>
                <a:lnTo>
                  <a:pt x="0" y="1201303"/>
                </a:lnTo>
                <a:lnTo>
                  <a:pt x="0" y="1200214"/>
                </a:lnTo>
                <a:lnTo>
                  <a:pt x="0" y="1189652"/>
                </a:lnTo>
                <a:lnTo>
                  <a:pt x="0" y="1187730"/>
                </a:lnTo>
                <a:lnTo>
                  <a:pt x="0" y="1187382"/>
                </a:lnTo>
                <a:lnTo>
                  <a:pt x="0" y="1184675"/>
                </a:lnTo>
                <a:lnTo>
                  <a:pt x="0" y="1183112"/>
                </a:lnTo>
                <a:lnTo>
                  <a:pt x="0" y="1182722"/>
                </a:lnTo>
                <a:lnTo>
                  <a:pt x="0" y="1181224"/>
                </a:lnTo>
                <a:lnTo>
                  <a:pt x="0" y="1180405"/>
                </a:lnTo>
                <a:lnTo>
                  <a:pt x="0" y="1178452"/>
                </a:lnTo>
                <a:lnTo>
                  <a:pt x="0" y="1177168"/>
                </a:lnTo>
                <a:lnTo>
                  <a:pt x="0" y="1175215"/>
                </a:lnTo>
                <a:lnTo>
                  <a:pt x="0" y="1172160"/>
                </a:lnTo>
                <a:lnTo>
                  <a:pt x="0" y="1171916"/>
                </a:lnTo>
                <a:lnTo>
                  <a:pt x="0" y="1170942"/>
                </a:lnTo>
                <a:lnTo>
                  <a:pt x="0" y="1170552"/>
                </a:lnTo>
                <a:lnTo>
                  <a:pt x="0" y="1169426"/>
                </a:lnTo>
                <a:lnTo>
                  <a:pt x="0" y="1168884"/>
                </a:lnTo>
                <a:lnTo>
                  <a:pt x="0" y="1168235"/>
                </a:lnTo>
                <a:lnTo>
                  <a:pt x="0" y="1167890"/>
                </a:lnTo>
                <a:lnTo>
                  <a:pt x="0" y="1167887"/>
                </a:lnTo>
                <a:lnTo>
                  <a:pt x="0" y="1167473"/>
                </a:lnTo>
                <a:lnTo>
                  <a:pt x="0" y="1166282"/>
                </a:lnTo>
                <a:lnTo>
                  <a:pt x="0" y="1165934"/>
                </a:lnTo>
                <a:lnTo>
                  <a:pt x="0" y="1163227"/>
                </a:lnTo>
                <a:lnTo>
                  <a:pt x="0" y="1161878"/>
                </a:lnTo>
                <a:lnTo>
                  <a:pt x="0" y="1159990"/>
                </a:lnTo>
                <a:lnTo>
                  <a:pt x="0" y="1159909"/>
                </a:lnTo>
                <a:lnTo>
                  <a:pt x="0" y="1155720"/>
                </a:lnTo>
                <a:lnTo>
                  <a:pt x="0" y="1154314"/>
                </a:lnTo>
                <a:lnTo>
                  <a:pt x="0" y="1153450"/>
                </a:lnTo>
                <a:lnTo>
                  <a:pt x="0" y="1152361"/>
                </a:lnTo>
                <a:lnTo>
                  <a:pt x="0" y="1150743"/>
                </a:lnTo>
                <a:lnTo>
                  <a:pt x="0" y="1149347"/>
                </a:lnTo>
                <a:lnTo>
                  <a:pt x="0" y="1148790"/>
                </a:lnTo>
                <a:lnTo>
                  <a:pt x="0" y="1147394"/>
                </a:lnTo>
                <a:lnTo>
                  <a:pt x="0" y="1146946"/>
                </a:lnTo>
                <a:lnTo>
                  <a:pt x="0" y="1145597"/>
                </a:lnTo>
                <a:lnTo>
                  <a:pt x="0" y="1143709"/>
                </a:lnTo>
                <a:lnTo>
                  <a:pt x="0" y="1142890"/>
                </a:lnTo>
                <a:lnTo>
                  <a:pt x="0" y="1141799"/>
                </a:lnTo>
                <a:lnTo>
                  <a:pt x="0" y="1140937"/>
                </a:lnTo>
                <a:lnTo>
                  <a:pt x="0" y="1140934"/>
                </a:lnTo>
                <a:lnTo>
                  <a:pt x="0" y="1139439"/>
                </a:lnTo>
                <a:lnTo>
                  <a:pt x="0" y="1138228"/>
                </a:lnTo>
                <a:lnTo>
                  <a:pt x="0" y="1136664"/>
                </a:lnTo>
                <a:lnTo>
                  <a:pt x="0" y="1136384"/>
                </a:lnTo>
                <a:lnTo>
                  <a:pt x="0" y="1135967"/>
                </a:lnTo>
                <a:lnTo>
                  <a:pt x="0" y="1135425"/>
                </a:lnTo>
                <a:lnTo>
                  <a:pt x="0" y="1134776"/>
                </a:lnTo>
                <a:lnTo>
                  <a:pt x="0" y="1134431"/>
                </a:lnTo>
                <a:lnTo>
                  <a:pt x="0" y="1131697"/>
                </a:lnTo>
                <a:lnTo>
                  <a:pt x="0" y="1131155"/>
                </a:lnTo>
                <a:lnTo>
                  <a:pt x="0" y="1130375"/>
                </a:lnTo>
                <a:lnTo>
                  <a:pt x="0" y="1130372"/>
                </a:lnTo>
                <a:lnTo>
                  <a:pt x="0" y="1128419"/>
                </a:lnTo>
                <a:lnTo>
                  <a:pt x="0" y="1126102"/>
                </a:lnTo>
                <a:lnTo>
                  <a:pt x="0" y="1125712"/>
                </a:lnTo>
                <a:lnTo>
                  <a:pt x="0" y="1125518"/>
                </a:lnTo>
                <a:lnTo>
                  <a:pt x="0" y="1124214"/>
                </a:lnTo>
                <a:lnTo>
                  <a:pt x="0" y="1124149"/>
                </a:lnTo>
                <a:lnTo>
                  <a:pt x="0" y="1122811"/>
                </a:lnTo>
                <a:lnTo>
                  <a:pt x="0" y="1122261"/>
                </a:lnTo>
                <a:lnTo>
                  <a:pt x="0" y="1121947"/>
                </a:lnTo>
                <a:lnTo>
                  <a:pt x="0" y="1121442"/>
                </a:lnTo>
                <a:lnTo>
                  <a:pt x="0" y="1120858"/>
                </a:lnTo>
                <a:lnTo>
                  <a:pt x="0" y="1120855"/>
                </a:lnTo>
                <a:lnTo>
                  <a:pt x="0" y="1119172"/>
                </a:lnTo>
                <a:lnTo>
                  <a:pt x="0" y="1117776"/>
                </a:lnTo>
                <a:lnTo>
                  <a:pt x="0" y="1117284"/>
                </a:lnTo>
                <a:lnTo>
                  <a:pt x="0" y="1116585"/>
                </a:lnTo>
                <a:lnTo>
                  <a:pt x="0" y="1115888"/>
                </a:lnTo>
                <a:lnTo>
                  <a:pt x="0" y="1115069"/>
                </a:lnTo>
                <a:lnTo>
                  <a:pt x="0" y="1114205"/>
                </a:lnTo>
                <a:lnTo>
                  <a:pt x="0" y="1113663"/>
                </a:lnTo>
                <a:lnTo>
                  <a:pt x="0" y="1113116"/>
                </a:lnTo>
                <a:lnTo>
                  <a:pt x="0" y="1113014"/>
                </a:lnTo>
                <a:lnTo>
                  <a:pt x="0" y="1111618"/>
                </a:lnTo>
                <a:lnTo>
                  <a:pt x="0" y="1110296"/>
                </a:lnTo>
                <a:lnTo>
                  <a:pt x="0" y="1110293"/>
                </a:lnTo>
                <a:lnTo>
                  <a:pt x="0" y="1109431"/>
                </a:lnTo>
                <a:lnTo>
                  <a:pt x="0" y="1108610"/>
                </a:lnTo>
                <a:lnTo>
                  <a:pt x="0" y="1108340"/>
                </a:lnTo>
                <a:lnTo>
                  <a:pt x="0" y="1107521"/>
                </a:lnTo>
                <a:lnTo>
                  <a:pt x="0" y="1106722"/>
                </a:lnTo>
                <a:lnTo>
                  <a:pt x="0" y="1106657"/>
                </a:lnTo>
                <a:lnTo>
                  <a:pt x="0" y="1106023"/>
                </a:lnTo>
                <a:lnTo>
                  <a:pt x="0" y="1105633"/>
                </a:lnTo>
                <a:lnTo>
                  <a:pt x="0" y="1105161"/>
                </a:lnTo>
                <a:lnTo>
                  <a:pt x="0" y="1104769"/>
                </a:lnTo>
                <a:lnTo>
                  <a:pt x="0" y="1104070"/>
                </a:lnTo>
                <a:lnTo>
                  <a:pt x="0" y="1103950"/>
                </a:lnTo>
                <a:lnTo>
                  <a:pt x="0" y="1102554"/>
                </a:lnTo>
                <a:lnTo>
                  <a:pt x="0" y="1102452"/>
                </a:lnTo>
                <a:lnTo>
                  <a:pt x="0" y="1101363"/>
                </a:lnTo>
                <a:lnTo>
                  <a:pt x="0" y="1100499"/>
                </a:lnTo>
                <a:lnTo>
                  <a:pt x="0" y="1099093"/>
                </a:lnTo>
                <a:lnTo>
                  <a:pt x="0" y="1098869"/>
                </a:lnTo>
                <a:lnTo>
                  <a:pt x="0" y="1096916"/>
                </a:lnTo>
                <a:lnTo>
                  <a:pt x="0" y="1094599"/>
                </a:lnTo>
                <a:lnTo>
                  <a:pt x="0" y="1094126"/>
                </a:lnTo>
                <a:lnTo>
                  <a:pt x="0" y="1092646"/>
                </a:lnTo>
                <a:lnTo>
                  <a:pt x="0" y="1092643"/>
                </a:lnTo>
                <a:lnTo>
                  <a:pt x="0" y="1091240"/>
                </a:lnTo>
                <a:lnTo>
                  <a:pt x="0" y="1089936"/>
                </a:lnTo>
                <a:lnTo>
                  <a:pt x="0" y="1089352"/>
                </a:lnTo>
                <a:lnTo>
                  <a:pt x="0" y="1088531"/>
                </a:lnTo>
                <a:lnTo>
                  <a:pt x="0" y="1087983"/>
                </a:lnTo>
                <a:lnTo>
                  <a:pt x="0" y="1087669"/>
                </a:lnTo>
                <a:lnTo>
                  <a:pt x="0" y="1086578"/>
                </a:lnTo>
                <a:lnTo>
                  <a:pt x="0" y="1086273"/>
                </a:lnTo>
                <a:lnTo>
                  <a:pt x="0" y="1085082"/>
                </a:lnTo>
                <a:lnTo>
                  <a:pt x="0" y="1083871"/>
                </a:lnTo>
                <a:lnTo>
                  <a:pt x="0" y="1081610"/>
                </a:lnTo>
                <a:lnTo>
                  <a:pt x="0" y="1080678"/>
                </a:lnTo>
                <a:lnTo>
                  <a:pt x="0" y="1078790"/>
                </a:lnTo>
                <a:lnTo>
                  <a:pt x="0" y="1078725"/>
                </a:lnTo>
                <a:lnTo>
                  <a:pt x="0" y="1077421"/>
                </a:lnTo>
                <a:lnTo>
                  <a:pt x="0" y="1077340"/>
                </a:lnTo>
                <a:lnTo>
                  <a:pt x="0" y="1077107"/>
                </a:lnTo>
                <a:lnTo>
                  <a:pt x="0" y="1076837"/>
                </a:lnTo>
                <a:lnTo>
                  <a:pt x="0" y="1076018"/>
                </a:lnTo>
                <a:lnTo>
                  <a:pt x="0" y="1076015"/>
                </a:lnTo>
                <a:lnTo>
                  <a:pt x="0" y="1075154"/>
                </a:lnTo>
                <a:lnTo>
                  <a:pt x="0" y="1075151"/>
                </a:lnTo>
                <a:lnTo>
                  <a:pt x="0" y="1074520"/>
                </a:lnTo>
                <a:lnTo>
                  <a:pt x="0" y="1074062"/>
                </a:lnTo>
                <a:lnTo>
                  <a:pt x="0" y="1072567"/>
                </a:lnTo>
                <a:lnTo>
                  <a:pt x="0" y="1072564"/>
                </a:lnTo>
                <a:lnTo>
                  <a:pt x="0" y="1072444"/>
                </a:lnTo>
                <a:lnTo>
                  <a:pt x="0" y="1071745"/>
                </a:lnTo>
                <a:lnTo>
                  <a:pt x="0" y="1071048"/>
                </a:lnTo>
                <a:lnTo>
                  <a:pt x="0" y="1070881"/>
                </a:lnTo>
                <a:lnTo>
                  <a:pt x="0" y="1070491"/>
                </a:lnTo>
                <a:lnTo>
                  <a:pt x="0" y="1069857"/>
                </a:lnTo>
                <a:lnTo>
                  <a:pt x="0" y="1069792"/>
                </a:lnTo>
                <a:lnTo>
                  <a:pt x="0" y="1069095"/>
                </a:lnTo>
                <a:lnTo>
                  <a:pt x="0" y="1068993"/>
                </a:lnTo>
                <a:lnTo>
                  <a:pt x="0" y="1068174"/>
                </a:lnTo>
                <a:lnTo>
                  <a:pt x="0" y="1067904"/>
                </a:lnTo>
                <a:lnTo>
                  <a:pt x="0" y="1067590"/>
                </a:lnTo>
                <a:lnTo>
                  <a:pt x="0" y="1066778"/>
                </a:lnTo>
                <a:lnTo>
                  <a:pt x="0" y="1066221"/>
                </a:lnTo>
                <a:lnTo>
                  <a:pt x="0" y="1064825"/>
                </a:lnTo>
                <a:lnTo>
                  <a:pt x="0" y="1063500"/>
                </a:lnTo>
                <a:lnTo>
                  <a:pt x="0" y="1061140"/>
                </a:lnTo>
                <a:lnTo>
                  <a:pt x="0" y="1059929"/>
                </a:lnTo>
                <a:lnTo>
                  <a:pt x="0" y="1059848"/>
                </a:lnTo>
                <a:lnTo>
                  <a:pt x="0" y="1059230"/>
                </a:lnTo>
                <a:lnTo>
                  <a:pt x="0" y="1057342"/>
                </a:lnTo>
                <a:lnTo>
                  <a:pt x="0" y="1057028"/>
                </a:lnTo>
                <a:lnTo>
                  <a:pt x="0" y="1055659"/>
                </a:lnTo>
                <a:lnTo>
                  <a:pt x="0" y="1055075"/>
                </a:lnTo>
                <a:lnTo>
                  <a:pt x="0" y="1055072"/>
                </a:lnTo>
                <a:lnTo>
                  <a:pt x="0" y="1054253"/>
                </a:lnTo>
                <a:lnTo>
                  <a:pt x="0" y="1052365"/>
                </a:lnTo>
                <a:lnTo>
                  <a:pt x="0" y="1052300"/>
                </a:lnTo>
                <a:lnTo>
                  <a:pt x="0" y="1050802"/>
                </a:lnTo>
                <a:lnTo>
                  <a:pt x="0" y="1050412"/>
                </a:lnTo>
                <a:lnTo>
                  <a:pt x="0" y="1049286"/>
                </a:lnTo>
                <a:lnTo>
                  <a:pt x="0" y="1048095"/>
                </a:lnTo>
                <a:lnTo>
                  <a:pt x="0" y="1047333"/>
                </a:lnTo>
                <a:lnTo>
                  <a:pt x="0" y="1047219"/>
                </a:lnTo>
                <a:lnTo>
                  <a:pt x="0" y="1046142"/>
                </a:lnTo>
                <a:lnTo>
                  <a:pt x="0" y="1044512"/>
                </a:lnTo>
                <a:lnTo>
                  <a:pt x="0" y="1043648"/>
                </a:lnTo>
                <a:lnTo>
                  <a:pt x="0" y="1042949"/>
                </a:lnTo>
                <a:lnTo>
                  <a:pt x="0" y="1042559"/>
                </a:lnTo>
                <a:lnTo>
                  <a:pt x="0" y="1041738"/>
                </a:lnTo>
                <a:lnTo>
                  <a:pt x="0" y="1041061"/>
                </a:lnTo>
                <a:lnTo>
                  <a:pt x="0" y="1040242"/>
                </a:lnTo>
                <a:lnTo>
                  <a:pt x="0" y="1039850"/>
                </a:lnTo>
                <a:lnTo>
                  <a:pt x="0" y="1039378"/>
                </a:lnTo>
                <a:lnTo>
                  <a:pt x="0" y="1038289"/>
                </a:lnTo>
                <a:lnTo>
                  <a:pt x="0" y="1038286"/>
                </a:lnTo>
                <a:lnTo>
                  <a:pt x="0" y="1035580"/>
                </a:lnTo>
                <a:lnTo>
                  <a:pt x="0" y="1034715"/>
                </a:lnTo>
                <a:lnTo>
                  <a:pt x="0" y="1033319"/>
                </a:lnTo>
                <a:lnTo>
                  <a:pt x="0" y="1031997"/>
                </a:lnTo>
                <a:lnTo>
                  <a:pt x="0" y="1027727"/>
                </a:lnTo>
                <a:lnTo>
                  <a:pt x="0" y="1027724"/>
                </a:lnTo>
                <a:lnTo>
                  <a:pt x="0" y="1025771"/>
                </a:lnTo>
                <a:lnTo>
                  <a:pt x="0" y="1025457"/>
                </a:lnTo>
                <a:lnTo>
                  <a:pt x="0" y="1024153"/>
                </a:lnTo>
                <a:lnTo>
                  <a:pt x="0" y="1023569"/>
                </a:lnTo>
                <a:lnTo>
                  <a:pt x="0" y="1023064"/>
                </a:lnTo>
                <a:lnTo>
                  <a:pt x="0" y="1022750"/>
                </a:lnTo>
                <a:lnTo>
                  <a:pt x="0" y="1022200"/>
                </a:lnTo>
                <a:lnTo>
                  <a:pt x="0" y="1020797"/>
                </a:lnTo>
                <a:lnTo>
                  <a:pt x="0" y="1020794"/>
                </a:lnTo>
                <a:lnTo>
                  <a:pt x="0" y="1019299"/>
                </a:lnTo>
                <a:lnTo>
                  <a:pt x="0" y="1016524"/>
                </a:lnTo>
                <a:lnTo>
                  <a:pt x="0" y="1015827"/>
                </a:lnTo>
                <a:lnTo>
                  <a:pt x="0" y="1014636"/>
                </a:lnTo>
                <a:lnTo>
                  <a:pt x="0" y="1013287"/>
                </a:lnTo>
                <a:lnTo>
                  <a:pt x="0" y="1011557"/>
                </a:lnTo>
                <a:lnTo>
                  <a:pt x="0" y="1010580"/>
                </a:lnTo>
                <a:lnTo>
                  <a:pt x="0" y="1010235"/>
                </a:lnTo>
                <a:lnTo>
                  <a:pt x="0" y="1010232"/>
                </a:lnTo>
                <a:lnTo>
                  <a:pt x="0" y="1008627"/>
                </a:lnTo>
                <a:lnTo>
                  <a:pt x="0" y="1008279"/>
                </a:lnTo>
                <a:lnTo>
                  <a:pt x="0" y="1006783"/>
                </a:lnTo>
                <a:lnTo>
                  <a:pt x="0" y="1005962"/>
                </a:lnTo>
                <a:lnTo>
                  <a:pt x="0" y="1005572"/>
                </a:lnTo>
                <a:lnTo>
                  <a:pt x="0" y="1004074"/>
                </a:lnTo>
                <a:lnTo>
                  <a:pt x="0" y="1004009"/>
                </a:lnTo>
                <a:lnTo>
                  <a:pt x="0" y="1002121"/>
                </a:lnTo>
                <a:lnTo>
                  <a:pt x="0" y="1001302"/>
                </a:lnTo>
                <a:lnTo>
                  <a:pt x="0" y="998065"/>
                </a:lnTo>
                <a:lnTo>
                  <a:pt x="0" y="996221"/>
                </a:lnTo>
                <a:lnTo>
                  <a:pt x="0" y="994268"/>
                </a:lnTo>
                <a:lnTo>
                  <a:pt x="0" y="989291"/>
                </a:lnTo>
                <a:lnTo>
                  <a:pt x="0" y="985021"/>
                </a:lnTo>
                <a:lnTo>
                  <a:pt x="0" y="981784"/>
                </a:lnTo>
                <a:lnTo>
                  <a:pt x="0" y="979009"/>
                </a:lnTo>
                <a:lnTo>
                  <a:pt x="0" y="978729"/>
                </a:lnTo>
                <a:lnTo>
                  <a:pt x="0" y="977121"/>
                </a:lnTo>
                <a:lnTo>
                  <a:pt x="0" y="976776"/>
                </a:lnTo>
                <a:lnTo>
                  <a:pt x="0" y="974459"/>
                </a:lnTo>
                <a:lnTo>
                  <a:pt x="0" y="974042"/>
                </a:lnTo>
                <a:lnTo>
                  <a:pt x="0" y="973500"/>
                </a:lnTo>
                <a:lnTo>
                  <a:pt x="0" y="972851"/>
                </a:lnTo>
                <a:lnTo>
                  <a:pt x="0" y="972506"/>
                </a:lnTo>
                <a:lnTo>
                  <a:pt x="0" y="972503"/>
                </a:lnTo>
                <a:lnTo>
                  <a:pt x="0" y="969796"/>
                </a:lnTo>
                <a:lnTo>
                  <a:pt x="0" y="968447"/>
                </a:lnTo>
                <a:lnTo>
                  <a:pt x="0" y="967843"/>
                </a:lnTo>
                <a:lnTo>
                  <a:pt x="0" y="966559"/>
                </a:lnTo>
                <a:lnTo>
                  <a:pt x="0" y="966494"/>
                </a:lnTo>
                <a:lnTo>
                  <a:pt x="0" y="964606"/>
                </a:lnTo>
                <a:lnTo>
                  <a:pt x="0" y="963787"/>
                </a:lnTo>
                <a:lnTo>
                  <a:pt x="0" y="962289"/>
                </a:lnTo>
                <a:lnTo>
                  <a:pt x="0" y="960336"/>
                </a:lnTo>
                <a:lnTo>
                  <a:pt x="0" y="958930"/>
                </a:lnTo>
                <a:lnTo>
                  <a:pt x="0" y="957281"/>
                </a:lnTo>
                <a:lnTo>
                  <a:pt x="0" y="955359"/>
                </a:lnTo>
                <a:lnTo>
                  <a:pt x="0" y="953963"/>
                </a:lnTo>
                <a:lnTo>
                  <a:pt x="0" y="948368"/>
                </a:lnTo>
                <a:lnTo>
                  <a:pt x="0" y="947506"/>
                </a:lnTo>
                <a:lnTo>
                  <a:pt x="0" y="946415"/>
                </a:lnTo>
                <a:lnTo>
                  <a:pt x="0" y="944797"/>
                </a:lnTo>
                <a:lnTo>
                  <a:pt x="0" y="943708"/>
                </a:lnTo>
                <a:lnTo>
                  <a:pt x="0" y="942844"/>
                </a:lnTo>
                <a:lnTo>
                  <a:pt x="0" y="941000"/>
                </a:lnTo>
                <a:lnTo>
                  <a:pt x="0" y="936944"/>
                </a:lnTo>
                <a:lnTo>
                  <a:pt x="0" y="934991"/>
                </a:lnTo>
                <a:lnTo>
                  <a:pt x="0" y="934988"/>
                </a:lnTo>
                <a:lnTo>
                  <a:pt x="0" y="932281"/>
                </a:lnTo>
                <a:lnTo>
                  <a:pt x="0" y="930718"/>
                </a:lnTo>
                <a:lnTo>
                  <a:pt x="0" y="930328"/>
                </a:lnTo>
                <a:lnTo>
                  <a:pt x="0" y="928830"/>
                </a:lnTo>
                <a:lnTo>
                  <a:pt x="0" y="928011"/>
                </a:lnTo>
                <a:lnTo>
                  <a:pt x="0" y="927427"/>
                </a:lnTo>
                <a:lnTo>
                  <a:pt x="0" y="926058"/>
                </a:lnTo>
                <a:lnTo>
                  <a:pt x="0" y="919766"/>
                </a:lnTo>
                <a:lnTo>
                  <a:pt x="0" y="919685"/>
                </a:lnTo>
                <a:lnTo>
                  <a:pt x="0" y="916865"/>
                </a:lnTo>
                <a:lnTo>
                  <a:pt x="0" y="915496"/>
                </a:lnTo>
                <a:lnTo>
                  <a:pt x="0" y="914912"/>
                </a:lnTo>
                <a:lnTo>
                  <a:pt x="0" y="914909"/>
                </a:lnTo>
                <a:lnTo>
                  <a:pt x="0" y="914090"/>
                </a:lnTo>
                <a:lnTo>
                  <a:pt x="0" y="913226"/>
                </a:lnTo>
                <a:lnTo>
                  <a:pt x="0" y="912202"/>
                </a:lnTo>
                <a:lnTo>
                  <a:pt x="0" y="912137"/>
                </a:lnTo>
                <a:lnTo>
                  <a:pt x="0" y="911338"/>
                </a:lnTo>
                <a:lnTo>
                  <a:pt x="0" y="910639"/>
                </a:lnTo>
                <a:lnTo>
                  <a:pt x="0" y="910519"/>
                </a:lnTo>
                <a:lnTo>
                  <a:pt x="0" y="910249"/>
                </a:lnTo>
                <a:lnTo>
                  <a:pt x="0" y="909123"/>
                </a:lnTo>
                <a:lnTo>
                  <a:pt x="0" y="908566"/>
                </a:lnTo>
                <a:lnTo>
                  <a:pt x="0" y="907932"/>
                </a:lnTo>
                <a:lnTo>
                  <a:pt x="0" y="907170"/>
                </a:lnTo>
                <a:lnTo>
                  <a:pt x="0" y="907068"/>
                </a:lnTo>
                <a:lnTo>
                  <a:pt x="0" y="905979"/>
                </a:lnTo>
                <a:lnTo>
                  <a:pt x="0" y="903485"/>
                </a:lnTo>
                <a:lnTo>
                  <a:pt x="0" y="901575"/>
                </a:lnTo>
                <a:lnTo>
                  <a:pt x="0" y="899687"/>
                </a:lnTo>
                <a:lnTo>
                  <a:pt x="0" y="899215"/>
                </a:lnTo>
                <a:lnTo>
                  <a:pt x="0" y="898004"/>
                </a:lnTo>
                <a:lnTo>
                  <a:pt x="0" y="895417"/>
                </a:lnTo>
                <a:lnTo>
                  <a:pt x="0" y="894552"/>
                </a:lnTo>
                <a:lnTo>
                  <a:pt x="0" y="893147"/>
                </a:lnTo>
                <a:lnTo>
                  <a:pt x="0" y="890440"/>
                </a:lnTo>
                <a:lnTo>
                  <a:pt x="0" y="888487"/>
                </a:lnTo>
                <a:lnTo>
                  <a:pt x="0" y="885294"/>
                </a:lnTo>
                <a:lnTo>
                  <a:pt x="0" y="883990"/>
                </a:lnTo>
                <a:lnTo>
                  <a:pt x="0" y="883406"/>
                </a:lnTo>
                <a:lnTo>
                  <a:pt x="0" y="882587"/>
                </a:lnTo>
                <a:lnTo>
                  <a:pt x="0" y="882037"/>
                </a:lnTo>
                <a:lnTo>
                  <a:pt x="0" y="881723"/>
                </a:lnTo>
                <a:lnTo>
                  <a:pt x="0" y="880634"/>
                </a:lnTo>
                <a:lnTo>
                  <a:pt x="0" y="880631"/>
                </a:lnTo>
                <a:lnTo>
                  <a:pt x="0" y="879136"/>
                </a:lnTo>
                <a:lnTo>
                  <a:pt x="0" y="877925"/>
                </a:lnTo>
                <a:lnTo>
                  <a:pt x="0" y="877060"/>
                </a:lnTo>
                <a:lnTo>
                  <a:pt x="0" y="876361"/>
                </a:lnTo>
                <a:lnTo>
                  <a:pt x="0" y="875664"/>
                </a:lnTo>
                <a:lnTo>
                  <a:pt x="0" y="874473"/>
                </a:lnTo>
                <a:lnTo>
                  <a:pt x="0" y="872790"/>
                </a:lnTo>
                <a:lnTo>
                  <a:pt x="0" y="871394"/>
                </a:lnTo>
                <a:lnTo>
                  <a:pt x="0" y="870072"/>
                </a:lnTo>
                <a:lnTo>
                  <a:pt x="0" y="870069"/>
                </a:lnTo>
                <a:lnTo>
                  <a:pt x="0" y="868116"/>
                </a:lnTo>
                <a:lnTo>
                  <a:pt x="0" y="866498"/>
                </a:lnTo>
                <a:lnTo>
                  <a:pt x="0" y="865799"/>
                </a:lnTo>
                <a:lnTo>
                  <a:pt x="0" y="865409"/>
                </a:lnTo>
                <a:lnTo>
                  <a:pt x="0" y="864545"/>
                </a:lnTo>
                <a:lnTo>
                  <a:pt x="0" y="863911"/>
                </a:lnTo>
                <a:lnTo>
                  <a:pt x="0" y="863846"/>
                </a:lnTo>
                <a:lnTo>
                  <a:pt x="0" y="862228"/>
                </a:lnTo>
                <a:lnTo>
                  <a:pt x="0" y="861958"/>
                </a:lnTo>
                <a:lnTo>
                  <a:pt x="0" y="861644"/>
                </a:lnTo>
                <a:lnTo>
                  <a:pt x="0" y="861139"/>
                </a:lnTo>
                <a:lnTo>
                  <a:pt x="0" y="860275"/>
                </a:lnTo>
                <a:lnTo>
                  <a:pt x="0" y="858869"/>
                </a:lnTo>
                <a:lnTo>
                  <a:pt x="0" y="856981"/>
                </a:lnTo>
                <a:lnTo>
                  <a:pt x="0" y="853902"/>
                </a:lnTo>
                <a:lnTo>
                  <a:pt x="0" y="852711"/>
                </a:lnTo>
                <a:lnTo>
                  <a:pt x="0" y="849128"/>
                </a:lnTo>
                <a:lnTo>
                  <a:pt x="0" y="848307"/>
                </a:lnTo>
                <a:lnTo>
                  <a:pt x="0" y="846419"/>
                </a:lnTo>
                <a:lnTo>
                  <a:pt x="0" y="846354"/>
                </a:lnTo>
                <a:lnTo>
                  <a:pt x="0" y="844858"/>
                </a:lnTo>
                <a:lnTo>
                  <a:pt x="0" y="844466"/>
                </a:lnTo>
                <a:lnTo>
                  <a:pt x="0" y="843647"/>
                </a:lnTo>
                <a:lnTo>
                  <a:pt x="0" y="842149"/>
                </a:lnTo>
                <a:lnTo>
                  <a:pt x="0" y="840196"/>
                </a:lnTo>
                <a:lnTo>
                  <a:pt x="0" y="838566"/>
                </a:lnTo>
                <a:lnTo>
                  <a:pt x="0" y="836613"/>
                </a:lnTo>
                <a:lnTo>
                  <a:pt x="0" y="834296"/>
                </a:lnTo>
                <a:lnTo>
                  <a:pt x="0" y="832343"/>
                </a:lnTo>
                <a:lnTo>
                  <a:pt x="0" y="832340"/>
                </a:lnTo>
                <a:lnTo>
                  <a:pt x="0" y="829633"/>
                </a:lnTo>
                <a:lnTo>
                  <a:pt x="0" y="828769"/>
                </a:lnTo>
                <a:lnTo>
                  <a:pt x="0" y="827680"/>
                </a:lnTo>
                <a:lnTo>
                  <a:pt x="0" y="827366"/>
                </a:lnTo>
                <a:lnTo>
                  <a:pt x="0" y="817118"/>
                </a:lnTo>
                <a:lnTo>
                  <a:pt x="0" y="816804"/>
                </a:lnTo>
                <a:lnTo>
                  <a:pt x="0" y="815196"/>
                </a:lnTo>
                <a:lnTo>
                  <a:pt x="0" y="814851"/>
                </a:lnTo>
                <a:lnTo>
                  <a:pt x="0" y="814848"/>
                </a:lnTo>
                <a:lnTo>
                  <a:pt x="0" y="812141"/>
                </a:lnTo>
                <a:lnTo>
                  <a:pt x="0" y="810578"/>
                </a:lnTo>
                <a:lnTo>
                  <a:pt x="0" y="810188"/>
                </a:lnTo>
                <a:lnTo>
                  <a:pt x="0" y="808690"/>
                </a:lnTo>
                <a:lnTo>
                  <a:pt x="0" y="807871"/>
                </a:lnTo>
                <a:lnTo>
                  <a:pt x="0" y="805918"/>
                </a:lnTo>
                <a:lnTo>
                  <a:pt x="0" y="804634"/>
                </a:lnTo>
                <a:lnTo>
                  <a:pt x="0" y="802681"/>
                </a:lnTo>
                <a:lnTo>
                  <a:pt x="0" y="800837"/>
                </a:lnTo>
                <a:lnTo>
                  <a:pt x="0" y="799626"/>
                </a:lnTo>
                <a:lnTo>
                  <a:pt x="0" y="795356"/>
                </a:lnTo>
                <a:lnTo>
                  <a:pt x="0" y="783345"/>
                </a:lnTo>
                <a:lnTo>
                  <a:pt x="0" y="779075"/>
                </a:lnTo>
                <a:lnTo>
                  <a:pt x="0" y="774412"/>
                </a:lnTo>
                <a:lnTo>
                  <a:pt x="0" y="773063"/>
                </a:lnTo>
                <a:lnTo>
                  <a:pt x="0" y="771175"/>
                </a:lnTo>
                <a:lnTo>
                  <a:pt x="0" y="770356"/>
                </a:lnTo>
                <a:lnTo>
                  <a:pt x="0" y="768403"/>
                </a:lnTo>
                <a:lnTo>
                  <a:pt x="0" y="766905"/>
                </a:lnTo>
                <a:lnTo>
                  <a:pt x="0" y="763850"/>
                </a:lnTo>
                <a:lnTo>
                  <a:pt x="0" y="761897"/>
                </a:lnTo>
                <a:lnTo>
                  <a:pt x="0" y="757841"/>
                </a:lnTo>
                <a:lnTo>
                  <a:pt x="0" y="752984"/>
                </a:lnTo>
                <a:lnTo>
                  <a:pt x="0" y="750277"/>
                </a:lnTo>
                <a:lnTo>
                  <a:pt x="0" y="749413"/>
                </a:lnTo>
                <a:lnTo>
                  <a:pt x="0" y="748324"/>
                </a:lnTo>
                <a:lnTo>
                  <a:pt x="0" y="741560"/>
                </a:lnTo>
                <a:lnTo>
                  <a:pt x="0" y="737762"/>
                </a:lnTo>
                <a:lnTo>
                  <a:pt x="0" y="736897"/>
                </a:lnTo>
                <a:lnTo>
                  <a:pt x="0" y="732627"/>
                </a:lnTo>
                <a:lnTo>
                  <a:pt x="0" y="726335"/>
                </a:lnTo>
                <a:lnTo>
                  <a:pt x="0" y="724382"/>
                </a:lnTo>
                <a:lnTo>
                  <a:pt x="0" y="722065"/>
                </a:lnTo>
                <a:lnTo>
                  <a:pt x="0" y="721481"/>
                </a:lnTo>
                <a:lnTo>
                  <a:pt x="0" y="720112"/>
                </a:lnTo>
                <a:lnTo>
                  <a:pt x="0" y="718706"/>
                </a:lnTo>
                <a:lnTo>
                  <a:pt x="0" y="716818"/>
                </a:lnTo>
                <a:lnTo>
                  <a:pt x="0" y="715135"/>
                </a:lnTo>
                <a:lnTo>
                  <a:pt x="0" y="713739"/>
                </a:lnTo>
                <a:lnTo>
                  <a:pt x="0" y="712548"/>
                </a:lnTo>
                <a:lnTo>
                  <a:pt x="0" y="708144"/>
                </a:lnTo>
                <a:lnTo>
                  <a:pt x="0" y="706256"/>
                </a:lnTo>
                <a:lnTo>
                  <a:pt x="0" y="706191"/>
                </a:lnTo>
                <a:lnTo>
                  <a:pt x="0" y="704573"/>
                </a:lnTo>
                <a:lnTo>
                  <a:pt x="0" y="704303"/>
                </a:lnTo>
                <a:lnTo>
                  <a:pt x="0" y="703484"/>
                </a:lnTo>
                <a:lnTo>
                  <a:pt x="0" y="702620"/>
                </a:lnTo>
                <a:lnTo>
                  <a:pt x="0" y="701986"/>
                </a:lnTo>
                <a:lnTo>
                  <a:pt x="0" y="700033"/>
                </a:lnTo>
                <a:lnTo>
                  <a:pt x="0" y="695056"/>
                </a:lnTo>
                <a:lnTo>
                  <a:pt x="0" y="688606"/>
                </a:lnTo>
                <a:lnTo>
                  <a:pt x="0" y="687203"/>
                </a:lnTo>
                <a:lnTo>
                  <a:pt x="0" y="684494"/>
                </a:lnTo>
                <a:lnTo>
                  <a:pt x="0" y="682541"/>
                </a:lnTo>
                <a:lnTo>
                  <a:pt x="0" y="676641"/>
                </a:lnTo>
                <a:lnTo>
                  <a:pt x="0" y="674688"/>
                </a:lnTo>
                <a:lnTo>
                  <a:pt x="0" y="674685"/>
                </a:lnTo>
                <a:lnTo>
                  <a:pt x="0" y="671978"/>
                </a:lnTo>
                <a:lnTo>
                  <a:pt x="0" y="671114"/>
                </a:lnTo>
                <a:lnTo>
                  <a:pt x="0" y="670415"/>
                </a:lnTo>
                <a:lnTo>
                  <a:pt x="0" y="670025"/>
                </a:lnTo>
                <a:lnTo>
                  <a:pt x="0" y="668527"/>
                </a:lnTo>
                <a:lnTo>
                  <a:pt x="0" y="667708"/>
                </a:lnTo>
                <a:lnTo>
                  <a:pt x="0" y="666844"/>
                </a:lnTo>
                <a:lnTo>
                  <a:pt x="0" y="665755"/>
                </a:lnTo>
                <a:lnTo>
                  <a:pt x="0" y="659463"/>
                </a:lnTo>
                <a:lnTo>
                  <a:pt x="0" y="655193"/>
                </a:lnTo>
                <a:lnTo>
                  <a:pt x="0" y="652923"/>
                </a:lnTo>
                <a:lnTo>
                  <a:pt x="0" y="651035"/>
                </a:lnTo>
                <a:lnTo>
                  <a:pt x="0" y="650216"/>
                </a:lnTo>
                <a:lnTo>
                  <a:pt x="0" y="648263"/>
                </a:lnTo>
                <a:lnTo>
                  <a:pt x="0" y="646765"/>
                </a:lnTo>
                <a:lnTo>
                  <a:pt x="0" y="643182"/>
                </a:lnTo>
                <a:lnTo>
                  <a:pt x="0" y="638912"/>
                </a:lnTo>
                <a:lnTo>
                  <a:pt x="0" y="637701"/>
                </a:lnTo>
                <a:lnTo>
                  <a:pt x="0" y="634249"/>
                </a:lnTo>
                <a:lnTo>
                  <a:pt x="0" y="623687"/>
                </a:lnTo>
                <a:lnTo>
                  <a:pt x="0" y="621734"/>
                </a:lnTo>
                <a:lnTo>
                  <a:pt x="0" y="621420"/>
                </a:lnTo>
                <a:lnTo>
                  <a:pt x="0" y="616757"/>
                </a:lnTo>
                <a:lnTo>
                  <a:pt x="0" y="612487"/>
                </a:lnTo>
                <a:lnTo>
                  <a:pt x="0" y="609250"/>
                </a:lnTo>
                <a:lnTo>
                  <a:pt x="0" y="606195"/>
                </a:lnTo>
                <a:lnTo>
                  <a:pt x="0" y="604242"/>
                </a:lnTo>
                <a:lnTo>
                  <a:pt x="0" y="601925"/>
                </a:lnTo>
                <a:lnTo>
                  <a:pt x="0" y="599972"/>
                </a:lnTo>
                <a:lnTo>
                  <a:pt x="0" y="574972"/>
                </a:lnTo>
                <a:lnTo>
                  <a:pt x="0" y="568466"/>
                </a:lnTo>
                <a:lnTo>
                  <a:pt x="0" y="564410"/>
                </a:lnTo>
                <a:lnTo>
                  <a:pt x="0" y="562457"/>
                </a:lnTo>
                <a:lnTo>
                  <a:pt x="0" y="554893"/>
                </a:lnTo>
                <a:lnTo>
                  <a:pt x="0" y="544331"/>
                </a:lnTo>
                <a:lnTo>
                  <a:pt x="0" y="542378"/>
                </a:lnTo>
                <a:lnTo>
                  <a:pt x="0" y="530951"/>
                </a:lnTo>
                <a:lnTo>
                  <a:pt x="0" y="526681"/>
                </a:lnTo>
                <a:lnTo>
                  <a:pt x="0" y="512760"/>
                </a:lnTo>
                <a:lnTo>
                  <a:pt x="0" y="510872"/>
                </a:lnTo>
                <a:lnTo>
                  <a:pt x="0" y="510053"/>
                </a:lnTo>
                <a:lnTo>
                  <a:pt x="0" y="509189"/>
                </a:lnTo>
                <a:lnTo>
                  <a:pt x="0" y="508100"/>
                </a:lnTo>
                <a:lnTo>
                  <a:pt x="0" y="506602"/>
                </a:lnTo>
                <a:lnTo>
                  <a:pt x="0" y="497538"/>
                </a:lnTo>
                <a:lnTo>
                  <a:pt x="0" y="489110"/>
                </a:lnTo>
                <a:lnTo>
                  <a:pt x="0" y="481257"/>
                </a:lnTo>
                <a:lnTo>
                  <a:pt x="0" y="476594"/>
                </a:lnTo>
                <a:lnTo>
                  <a:pt x="0" y="472324"/>
                </a:lnTo>
                <a:lnTo>
                  <a:pt x="0" y="466032"/>
                </a:lnTo>
                <a:lnTo>
                  <a:pt x="0" y="464079"/>
                </a:lnTo>
                <a:lnTo>
                  <a:pt x="0" y="461762"/>
                </a:lnTo>
                <a:lnTo>
                  <a:pt x="0" y="459809"/>
                </a:lnTo>
                <a:lnTo>
                  <a:pt x="0" y="454832"/>
                </a:lnTo>
                <a:lnTo>
                  <a:pt x="0" y="444270"/>
                </a:lnTo>
                <a:lnTo>
                  <a:pt x="0" y="442317"/>
                </a:lnTo>
                <a:lnTo>
                  <a:pt x="0" y="428303"/>
                </a:lnTo>
                <a:lnTo>
                  <a:pt x="0" y="410811"/>
                </a:lnTo>
                <a:lnTo>
                  <a:pt x="0" y="406541"/>
                </a:lnTo>
                <a:lnTo>
                  <a:pt x="0" y="369026"/>
                </a:lnTo>
                <a:lnTo>
                  <a:pt x="0" y="348947"/>
                </a:lnTo>
                <a:lnTo>
                  <a:pt x="0" y="314669"/>
                </a:lnTo>
                <a:lnTo>
                  <a:pt x="0" y="304107"/>
                </a:lnTo>
                <a:lnTo>
                  <a:pt x="0" y="302154"/>
                </a:lnTo>
                <a:lnTo>
                  <a:pt x="0" y="270648"/>
                </a:lnTo>
                <a:lnTo>
                  <a:pt x="0" y="266378"/>
                </a:lnTo>
                <a:lnTo>
                  <a:pt x="0" y="248886"/>
                </a:lnTo>
                <a:lnTo>
                  <a:pt x="0" y="108723"/>
                </a:lnTo>
                <a:cubicBezTo>
                  <a:pt x="0" y="48677"/>
                  <a:pt x="48677" y="0"/>
                  <a:pt x="108723" y="0"/>
                </a:cubicBezTo>
                <a:lnTo>
                  <a:pt x="3145677" y="0"/>
                </a:lnTo>
                <a:cubicBezTo>
                  <a:pt x="3205723" y="0"/>
                  <a:pt x="3254400" y="48677"/>
                  <a:pt x="3254400" y="108723"/>
                </a:cubicBezTo>
                <a:lnTo>
                  <a:pt x="3254400" y="248886"/>
                </a:lnTo>
                <a:lnTo>
                  <a:pt x="3254400" y="266378"/>
                </a:lnTo>
                <a:lnTo>
                  <a:pt x="3254400" y="270648"/>
                </a:lnTo>
                <a:lnTo>
                  <a:pt x="3254400" y="302154"/>
                </a:lnTo>
                <a:lnTo>
                  <a:pt x="3254400" y="304107"/>
                </a:lnTo>
                <a:lnTo>
                  <a:pt x="3254400" y="314669"/>
                </a:lnTo>
                <a:lnTo>
                  <a:pt x="3254400" y="348947"/>
                </a:lnTo>
                <a:lnTo>
                  <a:pt x="3254400" y="369026"/>
                </a:lnTo>
                <a:lnTo>
                  <a:pt x="3254400" y="406541"/>
                </a:lnTo>
                <a:lnTo>
                  <a:pt x="3254400" y="410811"/>
                </a:lnTo>
                <a:lnTo>
                  <a:pt x="3254400" y="428303"/>
                </a:lnTo>
                <a:lnTo>
                  <a:pt x="3254400" y="442317"/>
                </a:lnTo>
                <a:lnTo>
                  <a:pt x="3254400" y="444270"/>
                </a:lnTo>
                <a:lnTo>
                  <a:pt x="3254400" y="454832"/>
                </a:lnTo>
                <a:lnTo>
                  <a:pt x="3254400" y="459809"/>
                </a:lnTo>
                <a:lnTo>
                  <a:pt x="3254400" y="461762"/>
                </a:lnTo>
                <a:lnTo>
                  <a:pt x="3254400" y="464079"/>
                </a:lnTo>
                <a:lnTo>
                  <a:pt x="3254400" y="466032"/>
                </a:lnTo>
                <a:lnTo>
                  <a:pt x="3254400" y="472324"/>
                </a:lnTo>
                <a:lnTo>
                  <a:pt x="3254400" y="476594"/>
                </a:lnTo>
                <a:lnTo>
                  <a:pt x="3254400" y="481257"/>
                </a:lnTo>
                <a:lnTo>
                  <a:pt x="3254400" y="489110"/>
                </a:lnTo>
                <a:lnTo>
                  <a:pt x="3254400" y="497538"/>
                </a:lnTo>
                <a:lnTo>
                  <a:pt x="3254400" y="506602"/>
                </a:lnTo>
                <a:lnTo>
                  <a:pt x="3254400" y="508100"/>
                </a:lnTo>
                <a:lnTo>
                  <a:pt x="3254400" y="509189"/>
                </a:lnTo>
                <a:lnTo>
                  <a:pt x="3254400" y="510053"/>
                </a:lnTo>
                <a:lnTo>
                  <a:pt x="3254400" y="510872"/>
                </a:lnTo>
                <a:lnTo>
                  <a:pt x="3254400" y="512760"/>
                </a:lnTo>
                <a:lnTo>
                  <a:pt x="3254400" y="526681"/>
                </a:lnTo>
                <a:lnTo>
                  <a:pt x="3254400" y="530951"/>
                </a:lnTo>
                <a:lnTo>
                  <a:pt x="3254400" y="542378"/>
                </a:lnTo>
                <a:lnTo>
                  <a:pt x="3254400" y="544331"/>
                </a:lnTo>
                <a:lnTo>
                  <a:pt x="3254400" y="554893"/>
                </a:lnTo>
                <a:lnTo>
                  <a:pt x="3254400" y="562457"/>
                </a:lnTo>
                <a:lnTo>
                  <a:pt x="3254400" y="564410"/>
                </a:lnTo>
                <a:lnTo>
                  <a:pt x="3254400" y="568466"/>
                </a:lnTo>
                <a:lnTo>
                  <a:pt x="3254400" y="574972"/>
                </a:lnTo>
                <a:lnTo>
                  <a:pt x="3254400" y="599972"/>
                </a:lnTo>
                <a:lnTo>
                  <a:pt x="3254400" y="601925"/>
                </a:lnTo>
                <a:lnTo>
                  <a:pt x="3254400" y="604242"/>
                </a:lnTo>
                <a:lnTo>
                  <a:pt x="3254400" y="606195"/>
                </a:lnTo>
                <a:lnTo>
                  <a:pt x="3254400" y="609250"/>
                </a:lnTo>
                <a:lnTo>
                  <a:pt x="3254400" y="612487"/>
                </a:lnTo>
                <a:lnTo>
                  <a:pt x="3254400" y="616757"/>
                </a:lnTo>
                <a:lnTo>
                  <a:pt x="3254400" y="621420"/>
                </a:lnTo>
                <a:lnTo>
                  <a:pt x="3254400" y="621734"/>
                </a:lnTo>
                <a:lnTo>
                  <a:pt x="3254400" y="623687"/>
                </a:lnTo>
                <a:lnTo>
                  <a:pt x="3254400" y="634249"/>
                </a:lnTo>
                <a:lnTo>
                  <a:pt x="3254400" y="637701"/>
                </a:lnTo>
                <a:lnTo>
                  <a:pt x="3254400" y="638912"/>
                </a:lnTo>
                <a:lnTo>
                  <a:pt x="3254400" y="643182"/>
                </a:lnTo>
                <a:lnTo>
                  <a:pt x="3254400" y="646765"/>
                </a:lnTo>
                <a:lnTo>
                  <a:pt x="3254400" y="648263"/>
                </a:lnTo>
                <a:lnTo>
                  <a:pt x="3254400" y="650216"/>
                </a:lnTo>
                <a:lnTo>
                  <a:pt x="3254400" y="651035"/>
                </a:lnTo>
                <a:lnTo>
                  <a:pt x="3254400" y="652923"/>
                </a:lnTo>
                <a:lnTo>
                  <a:pt x="3254400" y="655193"/>
                </a:lnTo>
                <a:lnTo>
                  <a:pt x="3254400" y="659463"/>
                </a:lnTo>
                <a:lnTo>
                  <a:pt x="3254400" y="665755"/>
                </a:lnTo>
                <a:lnTo>
                  <a:pt x="3254400" y="666844"/>
                </a:lnTo>
                <a:lnTo>
                  <a:pt x="3254400" y="667708"/>
                </a:lnTo>
                <a:lnTo>
                  <a:pt x="3254400" y="668527"/>
                </a:lnTo>
                <a:lnTo>
                  <a:pt x="3254400" y="670025"/>
                </a:lnTo>
                <a:lnTo>
                  <a:pt x="3254400" y="670415"/>
                </a:lnTo>
                <a:lnTo>
                  <a:pt x="3254400" y="671114"/>
                </a:lnTo>
                <a:lnTo>
                  <a:pt x="3254400" y="671978"/>
                </a:lnTo>
                <a:lnTo>
                  <a:pt x="3254400" y="674685"/>
                </a:lnTo>
                <a:lnTo>
                  <a:pt x="3254400" y="674688"/>
                </a:lnTo>
                <a:lnTo>
                  <a:pt x="3254400" y="676641"/>
                </a:lnTo>
                <a:lnTo>
                  <a:pt x="3254400" y="682541"/>
                </a:lnTo>
                <a:lnTo>
                  <a:pt x="3254400" y="684494"/>
                </a:lnTo>
                <a:lnTo>
                  <a:pt x="3254400" y="687203"/>
                </a:lnTo>
                <a:lnTo>
                  <a:pt x="3254400" y="688606"/>
                </a:lnTo>
                <a:lnTo>
                  <a:pt x="3254400" y="695056"/>
                </a:lnTo>
                <a:lnTo>
                  <a:pt x="3254400" y="700033"/>
                </a:lnTo>
                <a:lnTo>
                  <a:pt x="3254400" y="701986"/>
                </a:lnTo>
                <a:lnTo>
                  <a:pt x="3254400" y="702620"/>
                </a:lnTo>
                <a:lnTo>
                  <a:pt x="3254400" y="703484"/>
                </a:lnTo>
                <a:lnTo>
                  <a:pt x="3254400" y="704303"/>
                </a:lnTo>
                <a:lnTo>
                  <a:pt x="3254400" y="704573"/>
                </a:lnTo>
                <a:lnTo>
                  <a:pt x="3254400" y="706191"/>
                </a:lnTo>
                <a:lnTo>
                  <a:pt x="3254400" y="706256"/>
                </a:lnTo>
                <a:lnTo>
                  <a:pt x="3254400" y="708144"/>
                </a:lnTo>
                <a:lnTo>
                  <a:pt x="3254400" y="712548"/>
                </a:lnTo>
                <a:lnTo>
                  <a:pt x="3254400" y="713739"/>
                </a:lnTo>
                <a:lnTo>
                  <a:pt x="3254400" y="715135"/>
                </a:lnTo>
                <a:lnTo>
                  <a:pt x="3254400" y="716818"/>
                </a:lnTo>
                <a:lnTo>
                  <a:pt x="3254400" y="718706"/>
                </a:lnTo>
                <a:lnTo>
                  <a:pt x="3254400" y="720112"/>
                </a:lnTo>
                <a:lnTo>
                  <a:pt x="3254400" y="721481"/>
                </a:lnTo>
                <a:lnTo>
                  <a:pt x="3254400" y="722065"/>
                </a:lnTo>
                <a:lnTo>
                  <a:pt x="3254400" y="724382"/>
                </a:lnTo>
                <a:lnTo>
                  <a:pt x="3254400" y="726335"/>
                </a:lnTo>
                <a:lnTo>
                  <a:pt x="3254400" y="732627"/>
                </a:lnTo>
                <a:lnTo>
                  <a:pt x="3254400" y="736897"/>
                </a:lnTo>
                <a:lnTo>
                  <a:pt x="3254400" y="737762"/>
                </a:lnTo>
                <a:lnTo>
                  <a:pt x="3254400" y="741560"/>
                </a:lnTo>
                <a:lnTo>
                  <a:pt x="3254400" y="748324"/>
                </a:lnTo>
                <a:lnTo>
                  <a:pt x="3254400" y="749413"/>
                </a:lnTo>
                <a:lnTo>
                  <a:pt x="3254400" y="750277"/>
                </a:lnTo>
                <a:lnTo>
                  <a:pt x="3254400" y="752984"/>
                </a:lnTo>
                <a:lnTo>
                  <a:pt x="3254400" y="757841"/>
                </a:lnTo>
                <a:lnTo>
                  <a:pt x="3254400" y="761897"/>
                </a:lnTo>
                <a:lnTo>
                  <a:pt x="3254400" y="763850"/>
                </a:lnTo>
                <a:lnTo>
                  <a:pt x="3254400" y="766905"/>
                </a:lnTo>
                <a:lnTo>
                  <a:pt x="3254400" y="768403"/>
                </a:lnTo>
                <a:lnTo>
                  <a:pt x="3254400" y="770356"/>
                </a:lnTo>
                <a:lnTo>
                  <a:pt x="3254400" y="771175"/>
                </a:lnTo>
                <a:lnTo>
                  <a:pt x="3254400" y="773063"/>
                </a:lnTo>
                <a:lnTo>
                  <a:pt x="3254400" y="774412"/>
                </a:lnTo>
                <a:lnTo>
                  <a:pt x="3254400" y="779075"/>
                </a:lnTo>
                <a:lnTo>
                  <a:pt x="3254400" y="783345"/>
                </a:lnTo>
                <a:lnTo>
                  <a:pt x="3254400" y="795356"/>
                </a:lnTo>
                <a:lnTo>
                  <a:pt x="3254400" y="799626"/>
                </a:lnTo>
                <a:lnTo>
                  <a:pt x="3254400" y="800837"/>
                </a:lnTo>
                <a:lnTo>
                  <a:pt x="3254400" y="802681"/>
                </a:lnTo>
                <a:lnTo>
                  <a:pt x="3254400" y="804634"/>
                </a:lnTo>
                <a:lnTo>
                  <a:pt x="3254400" y="805918"/>
                </a:lnTo>
                <a:lnTo>
                  <a:pt x="3254400" y="807871"/>
                </a:lnTo>
                <a:lnTo>
                  <a:pt x="3254400" y="808690"/>
                </a:lnTo>
                <a:lnTo>
                  <a:pt x="3254400" y="810188"/>
                </a:lnTo>
                <a:lnTo>
                  <a:pt x="3254400" y="810578"/>
                </a:lnTo>
                <a:lnTo>
                  <a:pt x="3254400" y="812141"/>
                </a:lnTo>
                <a:lnTo>
                  <a:pt x="3254400" y="814848"/>
                </a:lnTo>
                <a:lnTo>
                  <a:pt x="3254400" y="814851"/>
                </a:lnTo>
                <a:lnTo>
                  <a:pt x="3254400" y="815196"/>
                </a:lnTo>
                <a:lnTo>
                  <a:pt x="3254400" y="816804"/>
                </a:lnTo>
                <a:lnTo>
                  <a:pt x="3254400" y="817118"/>
                </a:lnTo>
                <a:lnTo>
                  <a:pt x="3254400" y="827366"/>
                </a:lnTo>
                <a:lnTo>
                  <a:pt x="3254400" y="827680"/>
                </a:lnTo>
                <a:lnTo>
                  <a:pt x="3254400" y="828769"/>
                </a:lnTo>
                <a:lnTo>
                  <a:pt x="3254400" y="829633"/>
                </a:lnTo>
                <a:lnTo>
                  <a:pt x="3254400" y="832340"/>
                </a:lnTo>
                <a:lnTo>
                  <a:pt x="3254400" y="832343"/>
                </a:lnTo>
                <a:lnTo>
                  <a:pt x="3254400" y="834296"/>
                </a:lnTo>
                <a:lnTo>
                  <a:pt x="3254400" y="836613"/>
                </a:lnTo>
                <a:lnTo>
                  <a:pt x="3254400" y="838566"/>
                </a:lnTo>
                <a:lnTo>
                  <a:pt x="3254400" y="840196"/>
                </a:lnTo>
                <a:lnTo>
                  <a:pt x="3254400" y="842149"/>
                </a:lnTo>
                <a:lnTo>
                  <a:pt x="3254400" y="843647"/>
                </a:lnTo>
                <a:lnTo>
                  <a:pt x="3254400" y="844466"/>
                </a:lnTo>
                <a:lnTo>
                  <a:pt x="3254400" y="844858"/>
                </a:lnTo>
                <a:lnTo>
                  <a:pt x="3254400" y="846354"/>
                </a:lnTo>
                <a:lnTo>
                  <a:pt x="3254400" y="846419"/>
                </a:lnTo>
                <a:lnTo>
                  <a:pt x="3254400" y="848307"/>
                </a:lnTo>
                <a:lnTo>
                  <a:pt x="3254400" y="849128"/>
                </a:lnTo>
                <a:lnTo>
                  <a:pt x="3254400" y="852711"/>
                </a:lnTo>
                <a:lnTo>
                  <a:pt x="3254400" y="853902"/>
                </a:lnTo>
                <a:lnTo>
                  <a:pt x="3254400" y="856981"/>
                </a:lnTo>
                <a:lnTo>
                  <a:pt x="3254400" y="858869"/>
                </a:lnTo>
                <a:lnTo>
                  <a:pt x="3254400" y="860275"/>
                </a:lnTo>
                <a:lnTo>
                  <a:pt x="3254400" y="861139"/>
                </a:lnTo>
                <a:lnTo>
                  <a:pt x="3254400" y="861644"/>
                </a:lnTo>
                <a:lnTo>
                  <a:pt x="3254400" y="861958"/>
                </a:lnTo>
                <a:lnTo>
                  <a:pt x="3254400" y="862228"/>
                </a:lnTo>
                <a:lnTo>
                  <a:pt x="3254400" y="863846"/>
                </a:lnTo>
                <a:lnTo>
                  <a:pt x="3254400" y="863911"/>
                </a:lnTo>
                <a:lnTo>
                  <a:pt x="3254400" y="864545"/>
                </a:lnTo>
                <a:lnTo>
                  <a:pt x="3254400" y="865409"/>
                </a:lnTo>
                <a:lnTo>
                  <a:pt x="3254400" y="865799"/>
                </a:lnTo>
                <a:lnTo>
                  <a:pt x="3254400" y="866498"/>
                </a:lnTo>
                <a:lnTo>
                  <a:pt x="3254400" y="868116"/>
                </a:lnTo>
                <a:lnTo>
                  <a:pt x="3254400" y="870069"/>
                </a:lnTo>
                <a:lnTo>
                  <a:pt x="3254400" y="870072"/>
                </a:lnTo>
                <a:lnTo>
                  <a:pt x="3254400" y="871394"/>
                </a:lnTo>
                <a:lnTo>
                  <a:pt x="3254400" y="872790"/>
                </a:lnTo>
                <a:lnTo>
                  <a:pt x="3254400" y="874473"/>
                </a:lnTo>
                <a:lnTo>
                  <a:pt x="3254400" y="875664"/>
                </a:lnTo>
                <a:lnTo>
                  <a:pt x="3254400" y="876361"/>
                </a:lnTo>
                <a:lnTo>
                  <a:pt x="3254400" y="877060"/>
                </a:lnTo>
                <a:lnTo>
                  <a:pt x="3254400" y="877925"/>
                </a:lnTo>
                <a:lnTo>
                  <a:pt x="3254400" y="879136"/>
                </a:lnTo>
                <a:lnTo>
                  <a:pt x="3254400" y="880631"/>
                </a:lnTo>
                <a:lnTo>
                  <a:pt x="3254400" y="880634"/>
                </a:lnTo>
                <a:lnTo>
                  <a:pt x="3254400" y="881723"/>
                </a:lnTo>
                <a:lnTo>
                  <a:pt x="3254400" y="882037"/>
                </a:lnTo>
                <a:lnTo>
                  <a:pt x="3254400" y="882587"/>
                </a:lnTo>
                <a:lnTo>
                  <a:pt x="3254400" y="883406"/>
                </a:lnTo>
                <a:lnTo>
                  <a:pt x="3254400" y="883990"/>
                </a:lnTo>
                <a:lnTo>
                  <a:pt x="3254400" y="885294"/>
                </a:lnTo>
                <a:lnTo>
                  <a:pt x="3254400" y="888487"/>
                </a:lnTo>
                <a:lnTo>
                  <a:pt x="3254400" y="890440"/>
                </a:lnTo>
                <a:lnTo>
                  <a:pt x="3254400" y="893147"/>
                </a:lnTo>
                <a:lnTo>
                  <a:pt x="3254400" y="894552"/>
                </a:lnTo>
                <a:lnTo>
                  <a:pt x="3254400" y="895417"/>
                </a:lnTo>
                <a:lnTo>
                  <a:pt x="3254400" y="898004"/>
                </a:lnTo>
                <a:lnTo>
                  <a:pt x="3254400" y="899215"/>
                </a:lnTo>
                <a:lnTo>
                  <a:pt x="3254400" y="899687"/>
                </a:lnTo>
                <a:lnTo>
                  <a:pt x="3254400" y="901575"/>
                </a:lnTo>
                <a:lnTo>
                  <a:pt x="3254400" y="903485"/>
                </a:lnTo>
                <a:lnTo>
                  <a:pt x="3254400" y="905979"/>
                </a:lnTo>
                <a:lnTo>
                  <a:pt x="3254400" y="907068"/>
                </a:lnTo>
                <a:lnTo>
                  <a:pt x="3254400" y="907170"/>
                </a:lnTo>
                <a:lnTo>
                  <a:pt x="3254400" y="907932"/>
                </a:lnTo>
                <a:lnTo>
                  <a:pt x="3254400" y="908566"/>
                </a:lnTo>
                <a:lnTo>
                  <a:pt x="3254400" y="909123"/>
                </a:lnTo>
                <a:lnTo>
                  <a:pt x="3254400" y="910249"/>
                </a:lnTo>
                <a:lnTo>
                  <a:pt x="3254400" y="910519"/>
                </a:lnTo>
                <a:lnTo>
                  <a:pt x="3254400" y="910639"/>
                </a:lnTo>
                <a:lnTo>
                  <a:pt x="3254400" y="911338"/>
                </a:lnTo>
                <a:lnTo>
                  <a:pt x="3254400" y="912137"/>
                </a:lnTo>
                <a:lnTo>
                  <a:pt x="3254400" y="912202"/>
                </a:lnTo>
                <a:lnTo>
                  <a:pt x="3254400" y="913226"/>
                </a:lnTo>
                <a:lnTo>
                  <a:pt x="3254400" y="914090"/>
                </a:lnTo>
                <a:lnTo>
                  <a:pt x="3254400" y="914909"/>
                </a:lnTo>
                <a:lnTo>
                  <a:pt x="3254400" y="914912"/>
                </a:lnTo>
                <a:lnTo>
                  <a:pt x="3254400" y="915496"/>
                </a:lnTo>
                <a:lnTo>
                  <a:pt x="3254400" y="916865"/>
                </a:lnTo>
                <a:lnTo>
                  <a:pt x="3254400" y="919685"/>
                </a:lnTo>
                <a:lnTo>
                  <a:pt x="3254400" y="919766"/>
                </a:lnTo>
                <a:lnTo>
                  <a:pt x="3254400" y="926058"/>
                </a:lnTo>
                <a:lnTo>
                  <a:pt x="3254400" y="927427"/>
                </a:lnTo>
                <a:lnTo>
                  <a:pt x="3254400" y="928011"/>
                </a:lnTo>
                <a:lnTo>
                  <a:pt x="3254400" y="928830"/>
                </a:lnTo>
                <a:lnTo>
                  <a:pt x="3254400" y="930328"/>
                </a:lnTo>
                <a:lnTo>
                  <a:pt x="3254400" y="930718"/>
                </a:lnTo>
                <a:lnTo>
                  <a:pt x="3254400" y="932281"/>
                </a:lnTo>
                <a:lnTo>
                  <a:pt x="3254400" y="934988"/>
                </a:lnTo>
                <a:lnTo>
                  <a:pt x="3254400" y="934991"/>
                </a:lnTo>
                <a:lnTo>
                  <a:pt x="3254400" y="936944"/>
                </a:lnTo>
                <a:lnTo>
                  <a:pt x="3254400" y="941000"/>
                </a:lnTo>
                <a:lnTo>
                  <a:pt x="3254400" y="942844"/>
                </a:lnTo>
                <a:lnTo>
                  <a:pt x="3254400" y="943708"/>
                </a:lnTo>
                <a:lnTo>
                  <a:pt x="3254400" y="944797"/>
                </a:lnTo>
                <a:lnTo>
                  <a:pt x="3254400" y="946415"/>
                </a:lnTo>
                <a:lnTo>
                  <a:pt x="3254400" y="947506"/>
                </a:lnTo>
                <a:lnTo>
                  <a:pt x="3254400" y="948368"/>
                </a:lnTo>
                <a:lnTo>
                  <a:pt x="3254400" y="953963"/>
                </a:lnTo>
                <a:lnTo>
                  <a:pt x="3254400" y="955359"/>
                </a:lnTo>
                <a:lnTo>
                  <a:pt x="3254400" y="957281"/>
                </a:lnTo>
                <a:lnTo>
                  <a:pt x="3254400" y="958930"/>
                </a:lnTo>
                <a:lnTo>
                  <a:pt x="3254400" y="960336"/>
                </a:lnTo>
                <a:lnTo>
                  <a:pt x="3254400" y="962289"/>
                </a:lnTo>
                <a:lnTo>
                  <a:pt x="3254400" y="963787"/>
                </a:lnTo>
                <a:lnTo>
                  <a:pt x="3254400" y="964606"/>
                </a:lnTo>
                <a:lnTo>
                  <a:pt x="3254400" y="966494"/>
                </a:lnTo>
                <a:lnTo>
                  <a:pt x="3254400" y="966559"/>
                </a:lnTo>
                <a:lnTo>
                  <a:pt x="3254400" y="967843"/>
                </a:lnTo>
                <a:lnTo>
                  <a:pt x="3254400" y="968447"/>
                </a:lnTo>
                <a:lnTo>
                  <a:pt x="3254400" y="969796"/>
                </a:lnTo>
                <a:lnTo>
                  <a:pt x="3254400" y="972503"/>
                </a:lnTo>
                <a:lnTo>
                  <a:pt x="3254400" y="972506"/>
                </a:lnTo>
                <a:lnTo>
                  <a:pt x="3254400" y="972851"/>
                </a:lnTo>
                <a:lnTo>
                  <a:pt x="3254400" y="973500"/>
                </a:lnTo>
                <a:lnTo>
                  <a:pt x="3254400" y="974042"/>
                </a:lnTo>
                <a:lnTo>
                  <a:pt x="3254400" y="974459"/>
                </a:lnTo>
                <a:lnTo>
                  <a:pt x="3254400" y="976776"/>
                </a:lnTo>
                <a:lnTo>
                  <a:pt x="3254400" y="977121"/>
                </a:lnTo>
                <a:lnTo>
                  <a:pt x="3254400" y="978729"/>
                </a:lnTo>
                <a:lnTo>
                  <a:pt x="3254400" y="979009"/>
                </a:lnTo>
                <a:lnTo>
                  <a:pt x="3254400" y="981784"/>
                </a:lnTo>
                <a:lnTo>
                  <a:pt x="3254400" y="985021"/>
                </a:lnTo>
                <a:lnTo>
                  <a:pt x="3254400" y="989291"/>
                </a:lnTo>
                <a:lnTo>
                  <a:pt x="3254400" y="994268"/>
                </a:lnTo>
                <a:lnTo>
                  <a:pt x="3254400" y="996221"/>
                </a:lnTo>
                <a:lnTo>
                  <a:pt x="3254400" y="998065"/>
                </a:lnTo>
                <a:lnTo>
                  <a:pt x="3254400" y="1001302"/>
                </a:lnTo>
                <a:lnTo>
                  <a:pt x="3254400" y="1002121"/>
                </a:lnTo>
                <a:lnTo>
                  <a:pt x="3254400" y="1004009"/>
                </a:lnTo>
                <a:lnTo>
                  <a:pt x="3254400" y="1004074"/>
                </a:lnTo>
                <a:lnTo>
                  <a:pt x="3254400" y="1005572"/>
                </a:lnTo>
                <a:lnTo>
                  <a:pt x="3254400" y="1005962"/>
                </a:lnTo>
                <a:lnTo>
                  <a:pt x="3254400" y="1006783"/>
                </a:lnTo>
                <a:lnTo>
                  <a:pt x="3254400" y="1008279"/>
                </a:lnTo>
                <a:lnTo>
                  <a:pt x="3254400" y="1008627"/>
                </a:lnTo>
                <a:lnTo>
                  <a:pt x="3254400" y="1010232"/>
                </a:lnTo>
                <a:lnTo>
                  <a:pt x="3254400" y="1010235"/>
                </a:lnTo>
                <a:lnTo>
                  <a:pt x="3254400" y="1010580"/>
                </a:lnTo>
                <a:lnTo>
                  <a:pt x="3254400" y="1011557"/>
                </a:lnTo>
                <a:lnTo>
                  <a:pt x="3254400" y="1013287"/>
                </a:lnTo>
                <a:lnTo>
                  <a:pt x="3254400" y="1014636"/>
                </a:lnTo>
                <a:lnTo>
                  <a:pt x="3254400" y="1015827"/>
                </a:lnTo>
                <a:lnTo>
                  <a:pt x="3254400" y="1016524"/>
                </a:lnTo>
                <a:lnTo>
                  <a:pt x="3254400" y="1019299"/>
                </a:lnTo>
                <a:lnTo>
                  <a:pt x="3254400" y="1020794"/>
                </a:lnTo>
                <a:lnTo>
                  <a:pt x="3254400" y="1020797"/>
                </a:lnTo>
                <a:lnTo>
                  <a:pt x="3254400" y="1022200"/>
                </a:lnTo>
                <a:lnTo>
                  <a:pt x="3254400" y="1022750"/>
                </a:lnTo>
                <a:lnTo>
                  <a:pt x="3254400" y="1023064"/>
                </a:lnTo>
                <a:lnTo>
                  <a:pt x="3254400" y="1023569"/>
                </a:lnTo>
                <a:lnTo>
                  <a:pt x="3254400" y="1024153"/>
                </a:lnTo>
                <a:lnTo>
                  <a:pt x="3254400" y="1025457"/>
                </a:lnTo>
                <a:lnTo>
                  <a:pt x="3254400" y="1025771"/>
                </a:lnTo>
                <a:lnTo>
                  <a:pt x="3254400" y="1027724"/>
                </a:lnTo>
                <a:lnTo>
                  <a:pt x="3254400" y="1027727"/>
                </a:lnTo>
                <a:lnTo>
                  <a:pt x="3254400" y="1031997"/>
                </a:lnTo>
                <a:lnTo>
                  <a:pt x="3254400" y="1033319"/>
                </a:lnTo>
                <a:lnTo>
                  <a:pt x="3254400" y="1034715"/>
                </a:lnTo>
                <a:lnTo>
                  <a:pt x="3254400" y="1035580"/>
                </a:lnTo>
                <a:lnTo>
                  <a:pt x="3254400" y="1038286"/>
                </a:lnTo>
                <a:lnTo>
                  <a:pt x="3254400" y="1038289"/>
                </a:lnTo>
                <a:lnTo>
                  <a:pt x="3254400" y="1039378"/>
                </a:lnTo>
                <a:lnTo>
                  <a:pt x="3254400" y="1039850"/>
                </a:lnTo>
                <a:lnTo>
                  <a:pt x="3254400" y="1040242"/>
                </a:lnTo>
                <a:lnTo>
                  <a:pt x="3254400" y="1041061"/>
                </a:lnTo>
                <a:lnTo>
                  <a:pt x="3254400" y="1041738"/>
                </a:lnTo>
                <a:lnTo>
                  <a:pt x="3254400" y="1042559"/>
                </a:lnTo>
                <a:lnTo>
                  <a:pt x="3254400" y="1042949"/>
                </a:lnTo>
                <a:lnTo>
                  <a:pt x="3254400" y="1043648"/>
                </a:lnTo>
                <a:lnTo>
                  <a:pt x="3254400" y="1044512"/>
                </a:lnTo>
                <a:lnTo>
                  <a:pt x="3254400" y="1046142"/>
                </a:lnTo>
                <a:lnTo>
                  <a:pt x="3254400" y="1047219"/>
                </a:lnTo>
                <a:lnTo>
                  <a:pt x="3254400" y="1047333"/>
                </a:lnTo>
                <a:lnTo>
                  <a:pt x="3254400" y="1048095"/>
                </a:lnTo>
                <a:lnTo>
                  <a:pt x="3254400" y="1049286"/>
                </a:lnTo>
                <a:lnTo>
                  <a:pt x="3254400" y="1050412"/>
                </a:lnTo>
                <a:lnTo>
                  <a:pt x="3254400" y="1050802"/>
                </a:lnTo>
                <a:lnTo>
                  <a:pt x="3254400" y="1052300"/>
                </a:lnTo>
                <a:lnTo>
                  <a:pt x="3254400" y="1052365"/>
                </a:lnTo>
                <a:lnTo>
                  <a:pt x="3254400" y="1054253"/>
                </a:lnTo>
                <a:lnTo>
                  <a:pt x="3254400" y="1055072"/>
                </a:lnTo>
                <a:lnTo>
                  <a:pt x="3254400" y="1055075"/>
                </a:lnTo>
                <a:lnTo>
                  <a:pt x="3254400" y="1055659"/>
                </a:lnTo>
                <a:lnTo>
                  <a:pt x="3254400" y="1057028"/>
                </a:lnTo>
                <a:lnTo>
                  <a:pt x="3254400" y="1057342"/>
                </a:lnTo>
                <a:lnTo>
                  <a:pt x="3254400" y="1059230"/>
                </a:lnTo>
                <a:lnTo>
                  <a:pt x="3254400" y="1059848"/>
                </a:lnTo>
                <a:lnTo>
                  <a:pt x="3254400" y="1059929"/>
                </a:lnTo>
                <a:lnTo>
                  <a:pt x="3254400" y="1061140"/>
                </a:lnTo>
                <a:lnTo>
                  <a:pt x="3254400" y="1063500"/>
                </a:lnTo>
                <a:lnTo>
                  <a:pt x="3254400" y="1064825"/>
                </a:lnTo>
                <a:lnTo>
                  <a:pt x="3254400" y="1066221"/>
                </a:lnTo>
                <a:lnTo>
                  <a:pt x="3254400" y="1066778"/>
                </a:lnTo>
                <a:lnTo>
                  <a:pt x="3254400" y="1067590"/>
                </a:lnTo>
                <a:lnTo>
                  <a:pt x="3254400" y="1067904"/>
                </a:lnTo>
                <a:lnTo>
                  <a:pt x="3254400" y="1068174"/>
                </a:lnTo>
                <a:lnTo>
                  <a:pt x="3254400" y="1068993"/>
                </a:lnTo>
                <a:lnTo>
                  <a:pt x="3254400" y="1069095"/>
                </a:lnTo>
                <a:lnTo>
                  <a:pt x="3254400" y="1069792"/>
                </a:lnTo>
                <a:lnTo>
                  <a:pt x="3254400" y="1069857"/>
                </a:lnTo>
                <a:lnTo>
                  <a:pt x="3254400" y="1070491"/>
                </a:lnTo>
                <a:lnTo>
                  <a:pt x="3254400" y="1070881"/>
                </a:lnTo>
                <a:lnTo>
                  <a:pt x="3254400" y="1071048"/>
                </a:lnTo>
                <a:lnTo>
                  <a:pt x="3254400" y="1071745"/>
                </a:lnTo>
                <a:lnTo>
                  <a:pt x="3254400" y="1072444"/>
                </a:lnTo>
                <a:lnTo>
                  <a:pt x="3254400" y="1072564"/>
                </a:lnTo>
                <a:lnTo>
                  <a:pt x="3254400" y="1072567"/>
                </a:lnTo>
                <a:lnTo>
                  <a:pt x="3254400" y="1074062"/>
                </a:lnTo>
                <a:lnTo>
                  <a:pt x="3254400" y="1074520"/>
                </a:lnTo>
                <a:lnTo>
                  <a:pt x="3254400" y="1075151"/>
                </a:lnTo>
                <a:lnTo>
                  <a:pt x="3254400" y="1075154"/>
                </a:lnTo>
                <a:lnTo>
                  <a:pt x="3254400" y="1076015"/>
                </a:lnTo>
                <a:lnTo>
                  <a:pt x="3254400" y="1076018"/>
                </a:lnTo>
                <a:lnTo>
                  <a:pt x="3254400" y="1076837"/>
                </a:lnTo>
                <a:lnTo>
                  <a:pt x="3254400" y="1077107"/>
                </a:lnTo>
                <a:lnTo>
                  <a:pt x="3254400" y="1077340"/>
                </a:lnTo>
                <a:lnTo>
                  <a:pt x="3254400" y="1077421"/>
                </a:lnTo>
                <a:lnTo>
                  <a:pt x="3254400" y="1078725"/>
                </a:lnTo>
                <a:lnTo>
                  <a:pt x="3254400" y="1078790"/>
                </a:lnTo>
                <a:lnTo>
                  <a:pt x="3254400" y="1080678"/>
                </a:lnTo>
                <a:lnTo>
                  <a:pt x="3254400" y="1081610"/>
                </a:lnTo>
                <a:lnTo>
                  <a:pt x="3254400" y="1083871"/>
                </a:lnTo>
                <a:lnTo>
                  <a:pt x="3254400" y="1085082"/>
                </a:lnTo>
                <a:lnTo>
                  <a:pt x="3254400" y="1086273"/>
                </a:lnTo>
                <a:lnTo>
                  <a:pt x="3254400" y="1086578"/>
                </a:lnTo>
                <a:lnTo>
                  <a:pt x="3254400" y="1087669"/>
                </a:lnTo>
                <a:lnTo>
                  <a:pt x="3254400" y="1087983"/>
                </a:lnTo>
                <a:lnTo>
                  <a:pt x="3254400" y="1088531"/>
                </a:lnTo>
                <a:lnTo>
                  <a:pt x="3254400" y="1089352"/>
                </a:lnTo>
                <a:lnTo>
                  <a:pt x="3254400" y="1089936"/>
                </a:lnTo>
                <a:lnTo>
                  <a:pt x="3254400" y="1091240"/>
                </a:lnTo>
                <a:lnTo>
                  <a:pt x="3254400" y="1092643"/>
                </a:lnTo>
                <a:lnTo>
                  <a:pt x="3254400" y="1092646"/>
                </a:lnTo>
                <a:lnTo>
                  <a:pt x="3254400" y="1094126"/>
                </a:lnTo>
                <a:lnTo>
                  <a:pt x="3254400" y="1094599"/>
                </a:lnTo>
                <a:lnTo>
                  <a:pt x="3254400" y="1096916"/>
                </a:lnTo>
                <a:lnTo>
                  <a:pt x="3254400" y="1098869"/>
                </a:lnTo>
                <a:lnTo>
                  <a:pt x="3254400" y="1099093"/>
                </a:lnTo>
                <a:lnTo>
                  <a:pt x="3254400" y="1100499"/>
                </a:lnTo>
                <a:lnTo>
                  <a:pt x="3254400" y="1101363"/>
                </a:lnTo>
                <a:lnTo>
                  <a:pt x="3254400" y="1102452"/>
                </a:lnTo>
                <a:lnTo>
                  <a:pt x="3254400" y="1102554"/>
                </a:lnTo>
                <a:lnTo>
                  <a:pt x="3254400" y="1103950"/>
                </a:lnTo>
                <a:lnTo>
                  <a:pt x="3254400" y="1104070"/>
                </a:lnTo>
                <a:lnTo>
                  <a:pt x="3254400" y="1104769"/>
                </a:lnTo>
                <a:lnTo>
                  <a:pt x="3254400" y="1105161"/>
                </a:lnTo>
                <a:lnTo>
                  <a:pt x="3254400" y="1105633"/>
                </a:lnTo>
                <a:lnTo>
                  <a:pt x="3254400" y="1106023"/>
                </a:lnTo>
                <a:lnTo>
                  <a:pt x="3254400" y="1106657"/>
                </a:lnTo>
                <a:lnTo>
                  <a:pt x="3254400" y="1106722"/>
                </a:lnTo>
                <a:lnTo>
                  <a:pt x="3254400" y="1107521"/>
                </a:lnTo>
                <a:lnTo>
                  <a:pt x="3254400" y="1108340"/>
                </a:lnTo>
                <a:lnTo>
                  <a:pt x="3254400" y="1108610"/>
                </a:lnTo>
                <a:lnTo>
                  <a:pt x="3254400" y="1109431"/>
                </a:lnTo>
                <a:lnTo>
                  <a:pt x="3254400" y="1110293"/>
                </a:lnTo>
                <a:lnTo>
                  <a:pt x="3254400" y="1110296"/>
                </a:lnTo>
                <a:lnTo>
                  <a:pt x="3254400" y="1111618"/>
                </a:lnTo>
                <a:lnTo>
                  <a:pt x="3254400" y="1113014"/>
                </a:lnTo>
                <a:lnTo>
                  <a:pt x="3254400" y="1113116"/>
                </a:lnTo>
                <a:lnTo>
                  <a:pt x="3254400" y="1113663"/>
                </a:lnTo>
                <a:lnTo>
                  <a:pt x="3254400" y="1114205"/>
                </a:lnTo>
                <a:lnTo>
                  <a:pt x="3254400" y="1115069"/>
                </a:lnTo>
                <a:lnTo>
                  <a:pt x="3254400" y="1115888"/>
                </a:lnTo>
                <a:lnTo>
                  <a:pt x="3254400" y="1116585"/>
                </a:lnTo>
                <a:lnTo>
                  <a:pt x="3254400" y="1117284"/>
                </a:lnTo>
                <a:lnTo>
                  <a:pt x="3254400" y="1117776"/>
                </a:lnTo>
                <a:lnTo>
                  <a:pt x="3254400" y="1119172"/>
                </a:lnTo>
                <a:lnTo>
                  <a:pt x="3254400" y="1120855"/>
                </a:lnTo>
                <a:lnTo>
                  <a:pt x="3254400" y="1120858"/>
                </a:lnTo>
                <a:lnTo>
                  <a:pt x="3254400" y="1121442"/>
                </a:lnTo>
                <a:lnTo>
                  <a:pt x="3254400" y="1121947"/>
                </a:lnTo>
                <a:lnTo>
                  <a:pt x="3254400" y="1122261"/>
                </a:lnTo>
                <a:lnTo>
                  <a:pt x="3254400" y="1122811"/>
                </a:lnTo>
                <a:lnTo>
                  <a:pt x="3254400" y="1124149"/>
                </a:lnTo>
                <a:lnTo>
                  <a:pt x="3254400" y="1124214"/>
                </a:lnTo>
                <a:lnTo>
                  <a:pt x="3254400" y="1125518"/>
                </a:lnTo>
                <a:lnTo>
                  <a:pt x="3254400" y="1125712"/>
                </a:lnTo>
                <a:lnTo>
                  <a:pt x="3254400" y="1126102"/>
                </a:lnTo>
                <a:lnTo>
                  <a:pt x="3254400" y="1128419"/>
                </a:lnTo>
                <a:lnTo>
                  <a:pt x="3254400" y="1130372"/>
                </a:lnTo>
                <a:lnTo>
                  <a:pt x="3254400" y="1130375"/>
                </a:lnTo>
                <a:lnTo>
                  <a:pt x="3254400" y="1131155"/>
                </a:lnTo>
                <a:lnTo>
                  <a:pt x="3254400" y="1131697"/>
                </a:lnTo>
                <a:lnTo>
                  <a:pt x="3254400" y="1134431"/>
                </a:lnTo>
                <a:lnTo>
                  <a:pt x="3254400" y="1134776"/>
                </a:lnTo>
                <a:lnTo>
                  <a:pt x="3254400" y="1135425"/>
                </a:lnTo>
                <a:lnTo>
                  <a:pt x="3254400" y="1135967"/>
                </a:lnTo>
                <a:lnTo>
                  <a:pt x="3254400" y="1136384"/>
                </a:lnTo>
                <a:lnTo>
                  <a:pt x="3254400" y="1136664"/>
                </a:lnTo>
                <a:lnTo>
                  <a:pt x="3254400" y="1138228"/>
                </a:lnTo>
                <a:lnTo>
                  <a:pt x="3254400" y="1139439"/>
                </a:lnTo>
                <a:lnTo>
                  <a:pt x="3254400" y="1140934"/>
                </a:lnTo>
                <a:lnTo>
                  <a:pt x="3254400" y="1140937"/>
                </a:lnTo>
                <a:lnTo>
                  <a:pt x="3254400" y="1141799"/>
                </a:lnTo>
                <a:lnTo>
                  <a:pt x="3254400" y="1142890"/>
                </a:lnTo>
                <a:lnTo>
                  <a:pt x="3254400" y="1143709"/>
                </a:lnTo>
                <a:lnTo>
                  <a:pt x="3254400" y="1145597"/>
                </a:lnTo>
                <a:lnTo>
                  <a:pt x="3254400" y="1146946"/>
                </a:lnTo>
                <a:lnTo>
                  <a:pt x="3254400" y="1147394"/>
                </a:lnTo>
                <a:lnTo>
                  <a:pt x="3254400" y="1148790"/>
                </a:lnTo>
                <a:lnTo>
                  <a:pt x="3254400" y="1149347"/>
                </a:lnTo>
                <a:lnTo>
                  <a:pt x="3254400" y="1150743"/>
                </a:lnTo>
                <a:lnTo>
                  <a:pt x="3254400" y="1152361"/>
                </a:lnTo>
                <a:lnTo>
                  <a:pt x="3254400" y="1153450"/>
                </a:lnTo>
                <a:lnTo>
                  <a:pt x="3254400" y="1154314"/>
                </a:lnTo>
                <a:lnTo>
                  <a:pt x="3254400" y="1155720"/>
                </a:lnTo>
                <a:lnTo>
                  <a:pt x="3254400" y="1159909"/>
                </a:lnTo>
                <a:lnTo>
                  <a:pt x="3254400" y="1159990"/>
                </a:lnTo>
                <a:lnTo>
                  <a:pt x="3254400" y="1161878"/>
                </a:lnTo>
                <a:lnTo>
                  <a:pt x="3254400" y="1163227"/>
                </a:lnTo>
                <a:lnTo>
                  <a:pt x="3254400" y="1165934"/>
                </a:lnTo>
                <a:lnTo>
                  <a:pt x="3254400" y="1166282"/>
                </a:lnTo>
                <a:lnTo>
                  <a:pt x="3254400" y="1167473"/>
                </a:lnTo>
                <a:lnTo>
                  <a:pt x="3254400" y="1167887"/>
                </a:lnTo>
                <a:lnTo>
                  <a:pt x="3254400" y="1167890"/>
                </a:lnTo>
                <a:lnTo>
                  <a:pt x="3254400" y="1168235"/>
                </a:lnTo>
                <a:lnTo>
                  <a:pt x="3254400" y="1168884"/>
                </a:lnTo>
                <a:lnTo>
                  <a:pt x="3254400" y="1169426"/>
                </a:lnTo>
                <a:lnTo>
                  <a:pt x="3254400" y="1170552"/>
                </a:lnTo>
                <a:lnTo>
                  <a:pt x="3254400" y="1170942"/>
                </a:lnTo>
                <a:lnTo>
                  <a:pt x="3254400" y="1171916"/>
                </a:lnTo>
                <a:lnTo>
                  <a:pt x="3254400" y="1172160"/>
                </a:lnTo>
                <a:lnTo>
                  <a:pt x="3254400" y="1175215"/>
                </a:lnTo>
                <a:lnTo>
                  <a:pt x="3254400" y="1177168"/>
                </a:lnTo>
                <a:lnTo>
                  <a:pt x="3254400" y="1178452"/>
                </a:lnTo>
                <a:lnTo>
                  <a:pt x="3254400" y="1180405"/>
                </a:lnTo>
                <a:lnTo>
                  <a:pt x="3254400" y="1181224"/>
                </a:lnTo>
                <a:lnTo>
                  <a:pt x="3254400" y="1182722"/>
                </a:lnTo>
                <a:lnTo>
                  <a:pt x="3254400" y="1183112"/>
                </a:lnTo>
                <a:lnTo>
                  <a:pt x="3254400" y="1184675"/>
                </a:lnTo>
                <a:lnTo>
                  <a:pt x="3254400" y="1187382"/>
                </a:lnTo>
                <a:lnTo>
                  <a:pt x="3254400" y="1187730"/>
                </a:lnTo>
                <a:lnTo>
                  <a:pt x="3254400" y="1189652"/>
                </a:lnTo>
                <a:lnTo>
                  <a:pt x="3254400" y="1200214"/>
                </a:lnTo>
                <a:lnTo>
                  <a:pt x="3254400" y="1201303"/>
                </a:lnTo>
                <a:lnTo>
                  <a:pt x="3254400" y="1202167"/>
                </a:lnTo>
                <a:lnTo>
                  <a:pt x="3254400" y="1204874"/>
                </a:lnTo>
                <a:lnTo>
                  <a:pt x="3254400" y="1212730"/>
                </a:lnTo>
                <a:lnTo>
                  <a:pt x="3254400" y="1214683"/>
                </a:lnTo>
                <a:lnTo>
                  <a:pt x="3254400" y="1216181"/>
                </a:lnTo>
                <a:lnTo>
                  <a:pt x="3254400" y="1217000"/>
                </a:lnTo>
                <a:lnTo>
                  <a:pt x="3254400" y="1218888"/>
                </a:lnTo>
                <a:lnTo>
                  <a:pt x="3254400" y="1218953"/>
                </a:lnTo>
                <a:lnTo>
                  <a:pt x="3254400" y="1220841"/>
                </a:lnTo>
                <a:lnTo>
                  <a:pt x="3254400" y="1225245"/>
                </a:lnTo>
                <a:lnTo>
                  <a:pt x="3254400" y="1226436"/>
                </a:lnTo>
                <a:lnTo>
                  <a:pt x="3254400" y="1229515"/>
                </a:lnTo>
                <a:lnTo>
                  <a:pt x="3254400" y="1231403"/>
                </a:lnTo>
                <a:lnTo>
                  <a:pt x="3254400" y="1232809"/>
                </a:lnTo>
                <a:lnTo>
                  <a:pt x="3254400" y="1233673"/>
                </a:lnTo>
                <a:lnTo>
                  <a:pt x="3254400" y="1234492"/>
                </a:lnTo>
                <a:lnTo>
                  <a:pt x="3254400" y="1234762"/>
                </a:lnTo>
                <a:lnTo>
                  <a:pt x="3254400" y="1236380"/>
                </a:lnTo>
                <a:lnTo>
                  <a:pt x="3254400" y="1236445"/>
                </a:lnTo>
                <a:lnTo>
                  <a:pt x="3254400" y="1237079"/>
                </a:lnTo>
                <a:lnTo>
                  <a:pt x="3254400" y="1237943"/>
                </a:lnTo>
                <a:lnTo>
                  <a:pt x="3254400" y="1238333"/>
                </a:lnTo>
                <a:lnTo>
                  <a:pt x="3254400" y="1239032"/>
                </a:lnTo>
                <a:lnTo>
                  <a:pt x="3254400" y="1240650"/>
                </a:lnTo>
                <a:lnTo>
                  <a:pt x="3254400" y="1242603"/>
                </a:lnTo>
                <a:lnTo>
                  <a:pt x="3254400" y="1243928"/>
                </a:lnTo>
                <a:lnTo>
                  <a:pt x="3254400" y="1245324"/>
                </a:lnTo>
                <a:lnTo>
                  <a:pt x="3254400" y="1247007"/>
                </a:lnTo>
                <a:lnTo>
                  <a:pt x="3254400" y="1248198"/>
                </a:lnTo>
                <a:lnTo>
                  <a:pt x="3254400" y="1248895"/>
                </a:lnTo>
                <a:lnTo>
                  <a:pt x="3254400" y="1249594"/>
                </a:lnTo>
                <a:lnTo>
                  <a:pt x="3254400" y="1250459"/>
                </a:lnTo>
                <a:lnTo>
                  <a:pt x="3254400" y="1253165"/>
                </a:lnTo>
                <a:lnTo>
                  <a:pt x="3254400" y="1254571"/>
                </a:lnTo>
                <a:lnTo>
                  <a:pt x="3254400" y="1256524"/>
                </a:lnTo>
                <a:lnTo>
                  <a:pt x="3254400" y="1261021"/>
                </a:lnTo>
                <a:lnTo>
                  <a:pt x="3254400" y="1262974"/>
                </a:lnTo>
                <a:lnTo>
                  <a:pt x="3254400" y="1265681"/>
                </a:lnTo>
                <a:lnTo>
                  <a:pt x="3254400" y="1267086"/>
                </a:lnTo>
                <a:lnTo>
                  <a:pt x="3254400" y="1267951"/>
                </a:lnTo>
                <a:lnTo>
                  <a:pt x="3254400" y="1270538"/>
                </a:lnTo>
                <a:lnTo>
                  <a:pt x="3254400" y="1272221"/>
                </a:lnTo>
                <a:lnTo>
                  <a:pt x="3254400" y="1274109"/>
                </a:lnTo>
                <a:lnTo>
                  <a:pt x="3254400" y="1278513"/>
                </a:lnTo>
                <a:lnTo>
                  <a:pt x="3254400" y="1279602"/>
                </a:lnTo>
                <a:lnTo>
                  <a:pt x="3254400" y="1279704"/>
                </a:lnTo>
                <a:lnTo>
                  <a:pt x="3254400" y="1280466"/>
                </a:lnTo>
                <a:lnTo>
                  <a:pt x="3254400" y="1281100"/>
                </a:lnTo>
                <a:lnTo>
                  <a:pt x="3254400" y="1281657"/>
                </a:lnTo>
                <a:lnTo>
                  <a:pt x="3254400" y="1282783"/>
                </a:lnTo>
                <a:lnTo>
                  <a:pt x="3254400" y="1283053"/>
                </a:lnTo>
                <a:lnTo>
                  <a:pt x="3254400" y="1283173"/>
                </a:lnTo>
                <a:lnTo>
                  <a:pt x="3254400" y="1283872"/>
                </a:lnTo>
                <a:lnTo>
                  <a:pt x="3254400" y="1284671"/>
                </a:lnTo>
                <a:lnTo>
                  <a:pt x="3254400" y="1284736"/>
                </a:lnTo>
                <a:lnTo>
                  <a:pt x="3254400" y="1285760"/>
                </a:lnTo>
                <a:lnTo>
                  <a:pt x="3254400" y="1286624"/>
                </a:lnTo>
                <a:lnTo>
                  <a:pt x="3254400" y="1287443"/>
                </a:lnTo>
                <a:lnTo>
                  <a:pt x="3254400" y="1288030"/>
                </a:lnTo>
                <a:lnTo>
                  <a:pt x="3254400" y="1292219"/>
                </a:lnTo>
                <a:lnTo>
                  <a:pt x="3254400" y="1292300"/>
                </a:lnTo>
                <a:lnTo>
                  <a:pt x="3254400" y="1298592"/>
                </a:lnTo>
                <a:lnTo>
                  <a:pt x="3254400" y="1300545"/>
                </a:lnTo>
                <a:lnTo>
                  <a:pt x="3254400" y="1301364"/>
                </a:lnTo>
                <a:lnTo>
                  <a:pt x="3254400" y="1302862"/>
                </a:lnTo>
                <a:lnTo>
                  <a:pt x="3254400" y="1303252"/>
                </a:lnTo>
                <a:lnTo>
                  <a:pt x="3254400" y="1304815"/>
                </a:lnTo>
                <a:lnTo>
                  <a:pt x="3254400" y="1307522"/>
                </a:lnTo>
                <a:lnTo>
                  <a:pt x="3254400" y="1315378"/>
                </a:lnTo>
                <a:lnTo>
                  <a:pt x="3254400" y="1316242"/>
                </a:lnTo>
                <a:lnTo>
                  <a:pt x="3254400" y="1317331"/>
                </a:lnTo>
                <a:lnTo>
                  <a:pt x="3254400" y="1318949"/>
                </a:lnTo>
                <a:lnTo>
                  <a:pt x="3254400" y="1320902"/>
                </a:lnTo>
                <a:lnTo>
                  <a:pt x="3254400" y="1326497"/>
                </a:lnTo>
                <a:lnTo>
                  <a:pt x="3254400" y="1327893"/>
                </a:lnTo>
                <a:lnTo>
                  <a:pt x="3254400" y="1329815"/>
                </a:lnTo>
                <a:lnTo>
                  <a:pt x="3254400" y="1331464"/>
                </a:lnTo>
                <a:lnTo>
                  <a:pt x="3254400" y="1332870"/>
                </a:lnTo>
                <a:lnTo>
                  <a:pt x="3254400" y="1334823"/>
                </a:lnTo>
                <a:lnTo>
                  <a:pt x="3254400" y="1336321"/>
                </a:lnTo>
                <a:lnTo>
                  <a:pt x="3254400" y="1337140"/>
                </a:lnTo>
                <a:lnTo>
                  <a:pt x="3254400" y="1339028"/>
                </a:lnTo>
                <a:lnTo>
                  <a:pt x="3254400" y="1339093"/>
                </a:lnTo>
                <a:lnTo>
                  <a:pt x="3254400" y="1340377"/>
                </a:lnTo>
                <a:lnTo>
                  <a:pt x="3254400" y="1340981"/>
                </a:lnTo>
                <a:lnTo>
                  <a:pt x="3254400" y="1342330"/>
                </a:lnTo>
                <a:lnTo>
                  <a:pt x="3254400" y="1345037"/>
                </a:lnTo>
                <a:lnTo>
                  <a:pt x="3254400" y="1345385"/>
                </a:lnTo>
                <a:lnTo>
                  <a:pt x="3254400" y="1346034"/>
                </a:lnTo>
                <a:lnTo>
                  <a:pt x="3254400" y="1346576"/>
                </a:lnTo>
                <a:lnTo>
                  <a:pt x="3254400" y="1349655"/>
                </a:lnTo>
                <a:lnTo>
                  <a:pt x="3254400" y="1351543"/>
                </a:lnTo>
                <a:lnTo>
                  <a:pt x="3254400" y="1370599"/>
                </a:lnTo>
                <a:lnTo>
                  <a:pt x="3254400" y="1373836"/>
                </a:lnTo>
                <a:lnTo>
                  <a:pt x="3254400" y="1374655"/>
                </a:lnTo>
                <a:lnTo>
                  <a:pt x="3254400" y="1376543"/>
                </a:lnTo>
                <a:lnTo>
                  <a:pt x="3254400" y="1376608"/>
                </a:lnTo>
                <a:lnTo>
                  <a:pt x="3254400" y="1378106"/>
                </a:lnTo>
                <a:lnTo>
                  <a:pt x="3254400" y="1378496"/>
                </a:lnTo>
                <a:lnTo>
                  <a:pt x="3254400" y="1380813"/>
                </a:lnTo>
                <a:lnTo>
                  <a:pt x="3254400" y="1381161"/>
                </a:lnTo>
                <a:lnTo>
                  <a:pt x="3254400" y="1382766"/>
                </a:lnTo>
                <a:lnTo>
                  <a:pt x="3254400" y="1383114"/>
                </a:lnTo>
                <a:lnTo>
                  <a:pt x="3254400" y="1384091"/>
                </a:lnTo>
                <a:lnTo>
                  <a:pt x="3254400" y="1385821"/>
                </a:lnTo>
                <a:lnTo>
                  <a:pt x="3254400" y="1387170"/>
                </a:lnTo>
                <a:lnTo>
                  <a:pt x="3254400" y="1388361"/>
                </a:lnTo>
                <a:lnTo>
                  <a:pt x="3254400" y="1389058"/>
                </a:lnTo>
                <a:lnTo>
                  <a:pt x="3254400" y="1393328"/>
                </a:lnTo>
                <a:lnTo>
                  <a:pt x="3254400" y="1394734"/>
                </a:lnTo>
                <a:lnTo>
                  <a:pt x="3254400" y="1395598"/>
                </a:lnTo>
                <a:lnTo>
                  <a:pt x="3254400" y="1396687"/>
                </a:lnTo>
                <a:lnTo>
                  <a:pt x="3254400" y="1398305"/>
                </a:lnTo>
                <a:lnTo>
                  <a:pt x="3254400" y="1400258"/>
                </a:lnTo>
                <a:lnTo>
                  <a:pt x="3254400" y="1405853"/>
                </a:lnTo>
                <a:lnTo>
                  <a:pt x="3254400" y="1407249"/>
                </a:lnTo>
                <a:lnTo>
                  <a:pt x="3254400" y="1408114"/>
                </a:lnTo>
                <a:lnTo>
                  <a:pt x="3254400" y="1410820"/>
                </a:lnTo>
                <a:lnTo>
                  <a:pt x="3254400" y="1412384"/>
                </a:lnTo>
                <a:lnTo>
                  <a:pt x="3254400" y="1414272"/>
                </a:lnTo>
                <a:lnTo>
                  <a:pt x="3254400" y="1418676"/>
                </a:lnTo>
                <a:lnTo>
                  <a:pt x="3254400" y="1419867"/>
                </a:lnTo>
                <a:lnTo>
                  <a:pt x="3254400" y="1420629"/>
                </a:lnTo>
                <a:lnTo>
                  <a:pt x="3254400" y="1421820"/>
                </a:lnTo>
                <a:lnTo>
                  <a:pt x="3254400" y="1422946"/>
                </a:lnTo>
                <a:lnTo>
                  <a:pt x="3254400" y="1423336"/>
                </a:lnTo>
                <a:lnTo>
                  <a:pt x="3254400" y="1424834"/>
                </a:lnTo>
                <a:lnTo>
                  <a:pt x="3254400" y="1424899"/>
                </a:lnTo>
                <a:lnTo>
                  <a:pt x="3254400" y="1426787"/>
                </a:lnTo>
                <a:lnTo>
                  <a:pt x="3254400" y="1427606"/>
                </a:lnTo>
                <a:lnTo>
                  <a:pt x="3254400" y="1428193"/>
                </a:lnTo>
                <a:lnTo>
                  <a:pt x="3254400" y="1429876"/>
                </a:lnTo>
                <a:lnTo>
                  <a:pt x="3254400" y="1431764"/>
                </a:lnTo>
                <a:lnTo>
                  <a:pt x="3254400" y="1432382"/>
                </a:lnTo>
                <a:lnTo>
                  <a:pt x="3254400" y="1432463"/>
                </a:lnTo>
                <a:lnTo>
                  <a:pt x="3254400" y="1436034"/>
                </a:lnTo>
                <a:lnTo>
                  <a:pt x="3254400" y="1437359"/>
                </a:lnTo>
                <a:lnTo>
                  <a:pt x="3254400" y="1438755"/>
                </a:lnTo>
                <a:lnTo>
                  <a:pt x="3254400" y="1439312"/>
                </a:lnTo>
                <a:lnTo>
                  <a:pt x="3254400" y="1440438"/>
                </a:lnTo>
                <a:lnTo>
                  <a:pt x="3254400" y="1440708"/>
                </a:lnTo>
                <a:lnTo>
                  <a:pt x="3254400" y="1441527"/>
                </a:lnTo>
                <a:lnTo>
                  <a:pt x="3254400" y="1441629"/>
                </a:lnTo>
                <a:lnTo>
                  <a:pt x="3254400" y="1442326"/>
                </a:lnTo>
                <a:lnTo>
                  <a:pt x="3254400" y="1442391"/>
                </a:lnTo>
                <a:lnTo>
                  <a:pt x="3254400" y="1443025"/>
                </a:lnTo>
                <a:lnTo>
                  <a:pt x="3254400" y="1443415"/>
                </a:lnTo>
                <a:lnTo>
                  <a:pt x="3254400" y="1443582"/>
                </a:lnTo>
                <a:lnTo>
                  <a:pt x="3254400" y="1444279"/>
                </a:lnTo>
                <a:lnTo>
                  <a:pt x="3254400" y="1444978"/>
                </a:lnTo>
                <a:lnTo>
                  <a:pt x="3254400" y="1445098"/>
                </a:lnTo>
                <a:lnTo>
                  <a:pt x="3254400" y="1446596"/>
                </a:lnTo>
                <a:lnTo>
                  <a:pt x="3254400" y="1447685"/>
                </a:lnTo>
                <a:lnTo>
                  <a:pt x="3254400" y="1448549"/>
                </a:lnTo>
                <a:lnTo>
                  <a:pt x="3254400" y="1449874"/>
                </a:lnTo>
                <a:lnTo>
                  <a:pt x="3254400" y="1449955"/>
                </a:lnTo>
                <a:lnTo>
                  <a:pt x="3254400" y="1454144"/>
                </a:lnTo>
                <a:lnTo>
                  <a:pt x="3254400" y="1456405"/>
                </a:lnTo>
                <a:lnTo>
                  <a:pt x="3254400" y="1459112"/>
                </a:lnTo>
                <a:lnTo>
                  <a:pt x="3254400" y="1460517"/>
                </a:lnTo>
                <a:lnTo>
                  <a:pt x="3254400" y="1461065"/>
                </a:lnTo>
                <a:lnTo>
                  <a:pt x="3254400" y="1462470"/>
                </a:lnTo>
                <a:lnTo>
                  <a:pt x="3254400" y="1465177"/>
                </a:lnTo>
                <a:lnTo>
                  <a:pt x="3254400" y="1466660"/>
                </a:lnTo>
                <a:lnTo>
                  <a:pt x="3254400" y="1471627"/>
                </a:lnTo>
                <a:lnTo>
                  <a:pt x="3254400" y="1473033"/>
                </a:lnTo>
                <a:lnTo>
                  <a:pt x="3254400" y="1473897"/>
                </a:lnTo>
                <a:lnTo>
                  <a:pt x="3254400" y="1474986"/>
                </a:lnTo>
                <a:lnTo>
                  <a:pt x="3254400" y="1475088"/>
                </a:lnTo>
                <a:lnTo>
                  <a:pt x="3254400" y="1476484"/>
                </a:lnTo>
                <a:lnTo>
                  <a:pt x="3254400" y="1476604"/>
                </a:lnTo>
                <a:lnTo>
                  <a:pt x="3254400" y="1477303"/>
                </a:lnTo>
                <a:lnTo>
                  <a:pt x="3254400" y="1478167"/>
                </a:lnTo>
                <a:lnTo>
                  <a:pt x="3254400" y="1478557"/>
                </a:lnTo>
                <a:lnTo>
                  <a:pt x="3254400" y="1479191"/>
                </a:lnTo>
                <a:lnTo>
                  <a:pt x="3254400" y="1479256"/>
                </a:lnTo>
                <a:lnTo>
                  <a:pt x="3254400" y="1480055"/>
                </a:lnTo>
                <a:lnTo>
                  <a:pt x="3254400" y="1480874"/>
                </a:lnTo>
                <a:lnTo>
                  <a:pt x="3254400" y="1481144"/>
                </a:lnTo>
                <a:lnTo>
                  <a:pt x="3254400" y="1482827"/>
                </a:lnTo>
                <a:lnTo>
                  <a:pt x="3254400" y="1484152"/>
                </a:lnTo>
                <a:lnTo>
                  <a:pt x="3254400" y="1485548"/>
                </a:lnTo>
                <a:lnTo>
                  <a:pt x="3254400" y="1485650"/>
                </a:lnTo>
                <a:lnTo>
                  <a:pt x="3254400" y="1486197"/>
                </a:lnTo>
                <a:lnTo>
                  <a:pt x="3254400" y="1486739"/>
                </a:lnTo>
                <a:lnTo>
                  <a:pt x="3254400" y="1487603"/>
                </a:lnTo>
                <a:lnTo>
                  <a:pt x="3254400" y="1488422"/>
                </a:lnTo>
                <a:lnTo>
                  <a:pt x="3254400" y="1489119"/>
                </a:lnTo>
                <a:lnTo>
                  <a:pt x="3254400" y="1489818"/>
                </a:lnTo>
                <a:lnTo>
                  <a:pt x="3254400" y="1490310"/>
                </a:lnTo>
                <a:lnTo>
                  <a:pt x="3254400" y="1491706"/>
                </a:lnTo>
                <a:lnTo>
                  <a:pt x="3254400" y="1493389"/>
                </a:lnTo>
                <a:lnTo>
                  <a:pt x="3254400" y="1493976"/>
                </a:lnTo>
                <a:lnTo>
                  <a:pt x="3254400" y="1494795"/>
                </a:lnTo>
                <a:lnTo>
                  <a:pt x="3254400" y="1496683"/>
                </a:lnTo>
                <a:lnTo>
                  <a:pt x="3254400" y="1496748"/>
                </a:lnTo>
                <a:lnTo>
                  <a:pt x="3254400" y="1498246"/>
                </a:lnTo>
                <a:lnTo>
                  <a:pt x="3254400" y="1498636"/>
                </a:lnTo>
                <a:lnTo>
                  <a:pt x="3254400" y="1500953"/>
                </a:lnTo>
                <a:lnTo>
                  <a:pt x="3254400" y="1502906"/>
                </a:lnTo>
                <a:lnTo>
                  <a:pt x="3254400" y="1503689"/>
                </a:lnTo>
                <a:lnTo>
                  <a:pt x="3254400" y="1504231"/>
                </a:lnTo>
                <a:lnTo>
                  <a:pt x="3254400" y="1507310"/>
                </a:lnTo>
                <a:lnTo>
                  <a:pt x="3254400" y="1507959"/>
                </a:lnTo>
                <a:lnTo>
                  <a:pt x="3254400" y="1508501"/>
                </a:lnTo>
                <a:lnTo>
                  <a:pt x="3254400" y="1509198"/>
                </a:lnTo>
                <a:lnTo>
                  <a:pt x="3254400" y="1510762"/>
                </a:lnTo>
                <a:lnTo>
                  <a:pt x="3254400" y="1513468"/>
                </a:lnTo>
                <a:lnTo>
                  <a:pt x="3254400" y="1514333"/>
                </a:lnTo>
                <a:lnTo>
                  <a:pt x="3254400" y="1519928"/>
                </a:lnTo>
                <a:lnTo>
                  <a:pt x="3254400" y="1521324"/>
                </a:lnTo>
                <a:lnTo>
                  <a:pt x="3254400" y="1521881"/>
                </a:lnTo>
                <a:lnTo>
                  <a:pt x="3254400" y="1523277"/>
                </a:lnTo>
                <a:lnTo>
                  <a:pt x="3254400" y="1524895"/>
                </a:lnTo>
                <a:lnTo>
                  <a:pt x="3254400" y="1525984"/>
                </a:lnTo>
                <a:lnTo>
                  <a:pt x="3254400" y="1526848"/>
                </a:lnTo>
                <a:lnTo>
                  <a:pt x="3254400" y="1528254"/>
                </a:lnTo>
                <a:lnTo>
                  <a:pt x="3254400" y="1532443"/>
                </a:lnTo>
                <a:lnTo>
                  <a:pt x="3254400" y="1532524"/>
                </a:lnTo>
                <a:lnTo>
                  <a:pt x="3254400" y="1534412"/>
                </a:lnTo>
                <a:lnTo>
                  <a:pt x="3254400" y="1535761"/>
                </a:lnTo>
                <a:lnTo>
                  <a:pt x="3254400" y="1538468"/>
                </a:lnTo>
                <a:lnTo>
                  <a:pt x="3254400" y="1538816"/>
                </a:lnTo>
                <a:lnTo>
                  <a:pt x="3254400" y="1540007"/>
                </a:lnTo>
                <a:lnTo>
                  <a:pt x="3254400" y="1540421"/>
                </a:lnTo>
                <a:lnTo>
                  <a:pt x="3254400" y="1540769"/>
                </a:lnTo>
                <a:lnTo>
                  <a:pt x="3254400" y="1541418"/>
                </a:lnTo>
                <a:lnTo>
                  <a:pt x="3254400" y="1541960"/>
                </a:lnTo>
                <a:lnTo>
                  <a:pt x="3254400" y="1543086"/>
                </a:lnTo>
                <a:lnTo>
                  <a:pt x="3254400" y="1543476"/>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487" name="Freeform 486">
            <a:extLst>
              <a:ext uri="{FF2B5EF4-FFF2-40B4-BE49-F238E27FC236}">
                <a16:creationId xmlns:a16="http://schemas.microsoft.com/office/drawing/2014/main" id="{455FBF89-F2CA-8DAB-3E61-6D60EF342941}"/>
              </a:ext>
            </a:extLst>
          </p:cNvPr>
          <p:cNvSpPr/>
          <p:nvPr/>
        </p:nvSpPr>
        <p:spPr>
          <a:xfrm>
            <a:off x="7077188" y="2298738"/>
            <a:ext cx="3255128" cy="1285292"/>
          </a:xfrm>
          <a:custGeom>
            <a:avLst/>
            <a:gdLst>
              <a:gd name="connsiteX0" fmla="*/ 0 w 3255128"/>
              <a:gd name="connsiteY0" fmla="*/ 0 h 1285292"/>
              <a:gd name="connsiteX1" fmla="*/ 3255128 w 3255128"/>
              <a:gd name="connsiteY1" fmla="*/ 0 h 1285292"/>
              <a:gd name="connsiteX2" fmla="*/ 3255128 w 3255128"/>
              <a:gd name="connsiteY2" fmla="*/ 5 h 1285292"/>
              <a:gd name="connsiteX3" fmla="*/ 3255128 w 3255128"/>
              <a:gd name="connsiteY3" fmla="*/ 51 h 1285292"/>
              <a:gd name="connsiteX4" fmla="*/ 3255128 w 3255128"/>
              <a:gd name="connsiteY4" fmla="*/ 62 h 1285292"/>
              <a:gd name="connsiteX5" fmla="*/ 3255128 w 3255128"/>
              <a:gd name="connsiteY5" fmla="*/ 123 h 1285292"/>
              <a:gd name="connsiteX6" fmla="*/ 3255128 w 3255128"/>
              <a:gd name="connsiteY6" fmla="*/ 164 h 1285292"/>
              <a:gd name="connsiteX7" fmla="*/ 3255128 w 3255128"/>
              <a:gd name="connsiteY7" fmla="*/ 223 h 1285292"/>
              <a:gd name="connsiteX8" fmla="*/ 3255128 w 3255128"/>
              <a:gd name="connsiteY8" fmla="*/ 310 h 1285292"/>
              <a:gd name="connsiteX9" fmla="*/ 3255128 w 3255128"/>
              <a:gd name="connsiteY9" fmla="*/ 481 h 1285292"/>
              <a:gd name="connsiteX10" fmla="*/ 3255128 w 3255128"/>
              <a:gd name="connsiteY10" fmla="*/ 513 h 1285292"/>
              <a:gd name="connsiteX11" fmla="*/ 3255128 w 3255128"/>
              <a:gd name="connsiteY11" fmla="*/ 561 h 1285292"/>
              <a:gd name="connsiteX12" fmla="*/ 3255128 w 3255128"/>
              <a:gd name="connsiteY12" fmla="*/ 566 h 1285292"/>
              <a:gd name="connsiteX13" fmla="*/ 3255128 w 3255128"/>
              <a:gd name="connsiteY13" fmla="*/ 578 h 1285292"/>
              <a:gd name="connsiteX14" fmla="*/ 3255128 w 3255128"/>
              <a:gd name="connsiteY14" fmla="*/ 652 h 1285292"/>
              <a:gd name="connsiteX15" fmla="*/ 3255128 w 3255128"/>
              <a:gd name="connsiteY15" fmla="*/ 689 h 1285292"/>
              <a:gd name="connsiteX16" fmla="*/ 3255128 w 3255128"/>
              <a:gd name="connsiteY16" fmla="*/ 711 h 1285292"/>
              <a:gd name="connsiteX17" fmla="*/ 3255128 w 3255128"/>
              <a:gd name="connsiteY17" fmla="*/ 712 h 1285292"/>
              <a:gd name="connsiteX18" fmla="*/ 3255128 w 3255128"/>
              <a:gd name="connsiteY18" fmla="*/ 747 h 1285292"/>
              <a:gd name="connsiteX19" fmla="*/ 3255128 w 3255128"/>
              <a:gd name="connsiteY19" fmla="*/ 813 h 1285292"/>
              <a:gd name="connsiteX20" fmla="*/ 3255128 w 3255128"/>
              <a:gd name="connsiteY20" fmla="*/ 815 h 1285292"/>
              <a:gd name="connsiteX21" fmla="*/ 3255128 w 3255128"/>
              <a:gd name="connsiteY21" fmla="*/ 867 h 1285292"/>
              <a:gd name="connsiteX22" fmla="*/ 3255128 w 3255128"/>
              <a:gd name="connsiteY22" fmla="*/ 916 h 1285292"/>
              <a:gd name="connsiteX23" fmla="*/ 3255128 w 3255128"/>
              <a:gd name="connsiteY23" fmla="*/ 941 h 1285292"/>
              <a:gd name="connsiteX24" fmla="*/ 3255128 w 3255128"/>
              <a:gd name="connsiteY24" fmla="*/ 949 h 1285292"/>
              <a:gd name="connsiteX25" fmla="*/ 3255128 w 3255128"/>
              <a:gd name="connsiteY25" fmla="*/ 953 h 1285292"/>
              <a:gd name="connsiteX26" fmla="*/ 3255128 w 3255128"/>
              <a:gd name="connsiteY26" fmla="*/ 995 h 1285292"/>
              <a:gd name="connsiteX27" fmla="*/ 3255128 w 3255128"/>
              <a:gd name="connsiteY27" fmla="*/ 1049 h 1285292"/>
              <a:gd name="connsiteX28" fmla="*/ 3255128 w 3255128"/>
              <a:gd name="connsiteY28" fmla="*/ 1134 h 1285292"/>
              <a:gd name="connsiteX29" fmla="*/ 3255128 w 3255128"/>
              <a:gd name="connsiteY29" fmla="*/ 1210 h 1285292"/>
              <a:gd name="connsiteX30" fmla="*/ 3255128 w 3255128"/>
              <a:gd name="connsiteY30" fmla="*/ 1268 h 1285292"/>
              <a:gd name="connsiteX31" fmla="*/ 3255128 w 3255128"/>
              <a:gd name="connsiteY31" fmla="*/ 1352 h 1285292"/>
              <a:gd name="connsiteX32" fmla="*/ 3255128 w 3255128"/>
              <a:gd name="connsiteY32" fmla="*/ 1392 h 1285292"/>
              <a:gd name="connsiteX33" fmla="*/ 3255128 w 3255128"/>
              <a:gd name="connsiteY33" fmla="*/ 1429 h 1285292"/>
              <a:gd name="connsiteX34" fmla="*/ 3255128 w 3255128"/>
              <a:gd name="connsiteY34" fmla="*/ 1572 h 1285292"/>
              <a:gd name="connsiteX35" fmla="*/ 3255128 w 3255128"/>
              <a:gd name="connsiteY35" fmla="*/ 1609 h 1285292"/>
              <a:gd name="connsiteX36" fmla="*/ 3255128 w 3255128"/>
              <a:gd name="connsiteY36" fmla="*/ 1615 h 1285292"/>
              <a:gd name="connsiteX37" fmla="*/ 3255128 w 3255128"/>
              <a:gd name="connsiteY37" fmla="*/ 1623 h 1285292"/>
              <a:gd name="connsiteX38" fmla="*/ 3255128 w 3255128"/>
              <a:gd name="connsiteY38" fmla="*/ 1669 h 1285292"/>
              <a:gd name="connsiteX39" fmla="*/ 3255128 w 3255128"/>
              <a:gd name="connsiteY39" fmla="*/ 1676 h 1285292"/>
              <a:gd name="connsiteX40" fmla="*/ 3255128 w 3255128"/>
              <a:gd name="connsiteY40" fmla="*/ 1677 h 1285292"/>
              <a:gd name="connsiteX41" fmla="*/ 3255128 w 3255128"/>
              <a:gd name="connsiteY41" fmla="*/ 1726 h 1285292"/>
              <a:gd name="connsiteX42" fmla="*/ 3255128 w 3255128"/>
              <a:gd name="connsiteY42" fmla="*/ 1778 h 1285292"/>
              <a:gd name="connsiteX43" fmla="*/ 3255128 w 3255128"/>
              <a:gd name="connsiteY43" fmla="*/ 1804 h 1285292"/>
              <a:gd name="connsiteX44" fmla="*/ 3255128 w 3255128"/>
              <a:gd name="connsiteY44" fmla="*/ 1864 h 1285292"/>
              <a:gd name="connsiteX45" fmla="*/ 3255128 w 3255128"/>
              <a:gd name="connsiteY45" fmla="*/ 1868 h 1285292"/>
              <a:gd name="connsiteX46" fmla="*/ 3255128 w 3255128"/>
              <a:gd name="connsiteY46" fmla="*/ 1893 h 1285292"/>
              <a:gd name="connsiteX47" fmla="*/ 3255128 w 3255128"/>
              <a:gd name="connsiteY47" fmla="*/ 1936 h 1285292"/>
              <a:gd name="connsiteX48" fmla="*/ 3255128 w 3255128"/>
              <a:gd name="connsiteY48" fmla="*/ 1947 h 1285292"/>
              <a:gd name="connsiteX49" fmla="*/ 3255128 w 3255128"/>
              <a:gd name="connsiteY49" fmla="*/ 2048 h 1285292"/>
              <a:gd name="connsiteX50" fmla="*/ 3255128 w 3255128"/>
              <a:gd name="connsiteY50" fmla="*/ 2070 h 1285292"/>
              <a:gd name="connsiteX51" fmla="*/ 3255128 w 3255128"/>
              <a:gd name="connsiteY51" fmla="*/ 2136 h 1285292"/>
              <a:gd name="connsiteX52" fmla="*/ 3255128 w 3255128"/>
              <a:gd name="connsiteY52" fmla="*/ 2166 h 1285292"/>
              <a:gd name="connsiteX53" fmla="*/ 3255128 w 3255128"/>
              <a:gd name="connsiteY53" fmla="*/ 2174 h 1285292"/>
              <a:gd name="connsiteX54" fmla="*/ 3255128 w 3255128"/>
              <a:gd name="connsiteY54" fmla="*/ 2312 h 1285292"/>
              <a:gd name="connsiteX55" fmla="*/ 3255128 w 3255128"/>
              <a:gd name="connsiteY55" fmla="*/ 2414 h 1285292"/>
              <a:gd name="connsiteX56" fmla="*/ 3255128 w 3255128"/>
              <a:gd name="connsiteY56" fmla="*/ 2439 h 1285292"/>
              <a:gd name="connsiteX57" fmla="*/ 3255128 w 3255128"/>
              <a:gd name="connsiteY57" fmla="*/ 2468 h 1285292"/>
              <a:gd name="connsiteX58" fmla="*/ 3255128 w 3255128"/>
              <a:gd name="connsiteY58" fmla="*/ 2496 h 1285292"/>
              <a:gd name="connsiteX59" fmla="*/ 3255128 w 3255128"/>
              <a:gd name="connsiteY59" fmla="*/ 2517 h 1285292"/>
              <a:gd name="connsiteX60" fmla="*/ 3255128 w 3255128"/>
              <a:gd name="connsiteY60" fmla="*/ 2520 h 1285292"/>
              <a:gd name="connsiteX61" fmla="*/ 3255128 w 3255128"/>
              <a:gd name="connsiteY61" fmla="*/ 2569 h 1285292"/>
              <a:gd name="connsiteX62" fmla="*/ 3255128 w 3255128"/>
              <a:gd name="connsiteY62" fmla="*/ 2633 h 1285292"/>
              <a:gd name="connsiteX63" fmla="*/ 3255128 w 3255128"/>
              <a:gd name="connsiteY63" fmla="*/ 2681 h 1285292"/>
              <a:gd name="connsiteX64" fmla="*/ 3255128 w 3255128"/>
              <a:gd name="connsiteY64" fmla="*/ 2779 h 1285292"/>
              <a:gd name="connsiteX65" fmla="*/ 3255128 w 3255128"/>
              <a:gd name="connsiteY65" fmla="*/ 2788 h 1285292"/>
              <a:gd name="connsiteX66" fmla="*/ 3255128 w 3255128"/>
              <a:gd name="connsiteY66" fmla="*/ 2823 h 1285292"/>
              <a:gd name="connsiteX67" fmla="*/ 3255128 w 3255128"/>
              <a:gd name="connsiteY67" fmla="*/ 2826 h 1285292"/>
              <a:gd name="connsiteX68" fmla="*/ 3255128 w 3255128"/>
              <a:gd name="connsiteY68" fmla="*/ 2875 h 1285292"/>
              <a:gd name="connsiteX69" fmla="*/ 3255128 w 3255128"/>
              <a:gd name="connsiteY69" fmla="*/ 2989 h 1285292"/>
              <a:gd name="connsiteX70" fmla="*/ 3255128 w 3255128"/>
              <a:gd name="connsiteY70" fmla="*/ 3035 h 1285292"/>
              <a:gd name="connsiteX71" fmla="*/ 3255128 w 3255128"/>
              <a:gd name="connsiteY71" fmla="*/ 3036 h 1285292"/>
              <a:gd name="connsiteX72" fmla="*/ 3255128 w 3255128"/>
              <a:gd name="connsiteY72" fmla="*/ 3047 h 1285292"/>
              <a:gd name="connsiteX73" fmla="*/ 3255128 w 3255128"/>
              <a:gd name="connsiteY73" fmla="*/ 3048 h 1285292"/>
              <a:gd name="connsiteX74" fmla="*/ 3255128 w 3255128"/>
              <a:gd name="connsiteY74" fmla="*/ 3085 h 1285292"/>
              <a:gd name="connsiteX75" fmla="*/ 3255128 w 3255128"/>
              <a:gd name="connsiteY75" fmla="*/ 3166 h 1285292"/>
              <a:gd name="connsiteX76" fmla="*/ 3255128 w 3255128"/>
              <a:gd name="connsiteY76" fmla="*/ 3223 h 1285292"/>
              <a:gd name="connsiteX77" fmla="*/ 3255128 w 3255128"/>
              <a:gd name="connsiteY77" fmla="*/ 3227 h 1285292"/>
              <a:gd name="connsiteX78" fmla="*/ 3255128 w 3255128"/>
              <a:gd name="connsiteY78" fmla="*/ 3295 h 1285292"/>
              <a:gd name="connsiteX79" fmla="*/ 3255128 w 3255128"/>
              <a:gd name="connsiteY79" fmla="*/ 3422 h 1285292"/>
              <a:gd name="connsiteX80" fmla="*/ 3255128 w 3255128"/>
              <a:gd name="connsiteY80" fmla="*/ 3447 h 1285292"/>
              <a:gd name="connsiteX81" fmla="*/ 3255128 w 3255128"/>
              <a:gd name="connsiteY81" fmla="*/ 3570 h 1285292"/>
              <a:gd name="connsiteX82" fmla="*/ 3255128 w 3255128"/>
              <a:gd name="connsiteY82" fmla="*/ 3577 h 1285292"/>
              <a:gd name="connsiteX83" fmla="*/ 3255128 w 3255128"/>
              <a:gd name="connsiteY83" fmla="*/ 3661 h 1285292"/>
              <a:gd name="connsiteX84" fmla="*/ 3255128 w 3255128"/>
              <a:gd name="connsiteY84" fmla="*/ 3666 h 1285292"/>
              <a:gd name="connsiteX85" fmla="*/ 3255128 w 3255128"/>
              <a:gd name="connsiteY85" fmla="*/ 3734 h 1285292"/>
              <a:gd name="connsiteX86" fmla="*/ 3255128 w 3255128"/>
              <a:gd name="connsiteY86" fmla="*/ 3737 h 1285292"/>
              <a:gd name="connsiteX87" fmla="*/ 3255128 w 3255128"/>
              <a:gd name="connsiteY87" fmla="*/ 3794 h 1285292"/>
              <a:gd name="connsiteX88" fmla="*/ 3255128 w 3255128"/>
              <a:gd name="connsiteY88" fmla="*/ 3807 h 1285292"/>
              <a:gd name="connsiteX89" fmla="*/ 3255128 w 3255128"/>
              <a:gd name="connsiteY89" fmla="*/ 3855 h 1285292"/>
              <a:gd name="connsiteX90" fmla="*/ 3255128 w 3255128"/>
              <a:gd name="connsiteY90" fmla="*/ 3934 h 1285292"/>
              <a:gd name="connsiteX91" fmla="*/ 3255128 w 3255128"/>
              <a:gd name="connsiteY91" fmla="*/ 3935 h 1285292"/>
              <a:gd name="connsiteX92" fmla="*/ 3255128 w 3255128"/>
              <a:gd name="connsiteY92" fmla="*/ 4042 h 1285292"/>
              <a:gd name="connsiteX93" fmla="*/ 3255128 w 3255128"/>
              <a:gd name="connsiteY93" fmla="*/ 4073 h 1285292"/>
              <a:gd name="connsiteX94" fmla="*/ 3255128 w 3255128"/>
              <a:gd name="connsiteY94" fmla="*/ 4122 h 1285292"/>
              <a:gd name="connsiteX95" fmla="*/ 3255128 w 3255128"/>
              <a:gd name="connsiteY95" fmla="*/ 4138 h 1285292"/>
              <a:gd name="connsiteX96" fmla="*/ 3255128 w 3255128"/>
              <a:gd name="connsiteY96" fmla="*/ 4213 h 1285292"/>
              <a:gd name="connsiteX97" fmla="*/ 3255128 w 3255128"/>
              <a:gd name="connsiteY97" fmla="*/ 4348 h 1285292"/>
              <a:gd name="connsiteX98" fmla="*/ 3255128 w 3255128"/>
              <a:gd name="connsiteY98" fmla="*/ 4353 h 1285292"/>
              <a:gd name="connsiteX99" fmla="*/ 3255128 w 3255128"/>
              <a:gd name="connsiteY99" fmla="*/ 4454 h 1285292"/>
              <a:gd name="connsiteX100" fmla="*/ 3255128 w 3255128"/>
              <a:gd name="connsiteY100" fmla="*/ 4493 h 1285292"/>
              <a:gd name="connsiteX101" fmla="*/ 3255128 w 3255128"/>
              <a:gd name="connsiteY101" fmla="*/ 4525 h 1285292"/>
              <a:gd name="connsiteX102" fmla="*/ 3255128 w 3255128"/>
              <a:gd name="connsiteY102" fmla="*/ 4547 h 1285292"/>
              <a:gd name="connsiteX103" fmla="*/ 3255128 w 3255128"/>
              <a:gd name="connsiteY103" fmla="*/ 4592 h 1285292"/>
              <a:gd name="connsiteX104" fmla="*/ 3255128 w 3255128"/>
              <a:gd name="connsiteY104" fmla="*/ 4626 h 1285292"/>
              <a:gd name="connsiteX105" fmla="*/ 3255128 w 3255128"/>
              <a:gd name="connsiteY105" fmla="*/ 4648 h 1285292"/>
              <a:gd name="connsiteX106" fmla="*/ 3255128 w 3255128"/>
              <a:gd name="connsiteY106" fmla="*/ 4705 h 1285292"/>
              <a:gd name="connsiteX107" fmla="*/ 3255128 w 3255128"/>
              <a:gd name="connsiteY107" fmla="*/ 4781 h 1285292"/>
              <a:gd name="connsiteX108" fmla="*/ 3255128 w 3255128"/>
              <a:gd name="connsiteY108" fmla="*/ 4806 h 1285292"/>
              <a:gd name="connsiteX109" fmla="*/ 3255128 w 3255128"/>
              <a:gd name="connsiteY109" fmla="*/ 4846 h 1285292"/>
              <a:gd name="connsiteX110" fmla="*/ 3255128 w 3255128"/>
              <a:gd name="connsiteY110" fmla="*/ 4984 h 1285292"/>
              <a:gd name="connsiteX111" fmla="*/ 3255128 w 3255128"/>
              <a:gd name="connsiteY111" fmla="*/ 5025 h 1285292"/>
              <a:gd name="connsiteX112" fmla="*/ 3255128 w 3255128"/>
              <a:gd name="connsiteY112" fmla="*/ 5087 h 1285292"/>
              <a:gd name="connsiteX113" fmla="*/ 3255128 w 3255128"/>
              <a:gd name="connsiteY113" fmla="*/ 5166 h 1285292"/>
              <a:gd name="connsiteX114" fmla="*/ 3255128 w 3255128"/>
              <a:gd name="connsiteY114" fmla="*/ 5199 h 1285292"/>
              <a:gd name="connsiteX115" fmla="*/ 3255128 w 3255128"/>
              <a:gd name="connsiteY115" fmla="*/ 5264 h 1285292"/>
              <a:gd name="connsiteX116" fmla="*/ 3255128 w 3255128"/>
              <a:gd name="connsiteY116" fmla="*/ 5284 h 1285292"/>
              <a:gd name="connsiteX117" fmla="*/ 3255128 w 3255128"/>
              <a:gd name="connsiteY117" fmla="*/ 5391 h 1285292"/>
              <a:gd name="connsiteX118" fmla="*/ 3255128 w 3255128"/>
              <a:gd name="connsiteY118" fmla="*/ 5401 h 1285292"/>
              <a:gd name="connsiteX119" fmla="*/ 3255128 w 3255128"/>
              <a:gd name="connsiteY119" fmla="*/ 5458 h 1285292"/>
              <a:gd name="connsiteX120" fmla="*/ 3255128 w 3255128"/>
              <a:gd name="connsiteY120" fmla="*/ 5489 h 1285292"/>
              <a:gd name="connsiteX121" fmla="*/ 3255128 w 3255128"/>
              <a:gd name="connsiteY121" fmla="*/ 5536 h 1285292"/>
              <a:gd name="connsiteX122" fmla="*/ 3255128 w 3255128"/>
              <a:gd name="connsiteY122" fmla="*/ 5537 h 1285292"/>
              <a:gd name="connsiteX123" fmla="*/ 3255128 w 3255128"/>
              <a:gd name="connsiteY123" fmla="*/ 5547 h 1285292"/>
              <a:gd name="connsiteX124" fmla="*/ 3255128 w 3255128"/>
              <a:gd name="connsiteY124" fmla="*/ 5600 h 1285292"/>
              <a:gd name="connsiteX125" fmla="*/ 3255128 w 3255128"/>
              <a:gd name="connsiteY125" fmla="*/ 5654 h 1285292"/>
              <a:gd name="connsiteX126" fmla="*/ 3255128 w 3255128"/>
              <a:gd name="connsiteY126" fmla="*/ 5712 h 1285292"/>
              <a:gd name="connsiteX127" fmla="*/ 3255128 w 3255128"/>
              <a:gd name="connsiteY127" fmla="*/ 5723 h 1285292"/>
              <a:gd name="connsiteX128" fmla="*/ 3255128 w 3255128"/>
              <a:gd name="connsiteY128" fmla="*/ 5789 h 1285292"/>
              <a:gd name="connsiteX129" fmla="*/ 3255128 w 3255128"/>
              <a:gd name="connsiteY129" fmla="*/ 5843 h 1285292"/>
              <a:gd name="connsiteX130" fmla="*/ 3255128 w 3255128"/>
              <a:gd name="connsiteY130" fmla="*/ 5852 h 1285292"/>
              <a:gd name="connsiteX131" fmla="*/ 3255128 w 3255128"/>
              <a:gd name="connsiteY131" fmla="*/ 5868 h 1285292"/>
              <a:gd name="connsiteX132" fmla="*/ 3255128 w 3255128"/>
              <a:gd name="connsiteY132" fmla="*/ 5895 h 1285292"/>
              <a:gd name="connsiteX133" fmla="*/ 3255128 w 3255128"/>
              <a:gd name="connsiteY133" fmla="*/ 5906 h 1285292"/>
              <a:gd name="connsiteX134" fmla="*/ 3255128 w 3255128"/>
              <a:gd name="connsiteY134" fmla="*/ 5917 h 1285292"/>
              <a:gd name="connsiteX135" fmla="*/ 3255128 w 3255128"/>
              <a:gd name="connsiteY135" fmla="*/ 5922 h 1285292"/>
              <a:gd name="connsiteX136" fmla="*/ 3255128 w 3255128"/>
              <a:gd name="connsiteY136" fmla="*/ 5971 h 1285292"/>
              <a:gd name="connsiteX137" fmla="*/ 3255128 w 3255128"/>
              <a:gd name="connsiteY137" fmla="*/ 5985 h 1285292"/>
              <a:gd name="connsiteX138" fmla="*/ 3255128 w 3255128"/>
              <a:gd name="connsiteY138" fmla="*/ 6052 h 1285292"/>
              <a:gd name="connsiteX139" fmla="*/ 3255128 w 3255128"/>
              <a:gd name="connsiteY139" fmla="*/ 6110 h 1285292"/>
              <a:gd name="connsiteX140" fmla="*/ 3255128 w 3255128"/>
              <a:gd name="connsiteY140" fmla="*/ 6328 h 1285292"/>
              <a:gd name="connsiteX141" fmla="*/ 3255128 w 3255128"/>
              <a:gd name="connsiteY141" fmla="*/ 6413 h 1285292"/>
              <a:gd name="connsiteX142" fmla="*/ 3255128 w 3255128"/>
              <a:gd name="connsiteY142" fmla="*/ 6511 h 1285292"/>
              <a:gd name="connsiteX143" fmla="*/ 3255128 w 3255128"/>
              <a:gd name="connsiteY143" fmla="*/ 6565 h 1285292"/>
              <a:gd name="connsiteX144" fmla="*/ 3255128 w 3255128"/>
              <a:gd name="connsiteY144" fmla="*/ 6607 h 1285292"/>
              <a:gd name="connsiteX145" fmla="*/ 3255128 w 3255128"/>
              <a:gd name="connsiteY145" fmla="*/ 6608 h 1285292"/>
              <a:gd name="connsiteX146" fmla="*/ 3255128 w 3255128"/>
              <a:gd name="connsiteY146" fmla="*/ 6620 h 1285292"/>
              <a:gd name="connsiteX147" fmla="*/ 3255128 w 3255128"/>
              <a:gd name="connsiteY147" fmla="*/ 6623 h 1285292"/>
              <a:gd name="connsiteX148" fmla="*/ 3255128 w 3255128"/>
              <a:gd name="connsiteY148" fmla="*/ 6753 h 1285292"/>
              <a:gd name="connsiteX149" fmla="*/ 3255128 w 3255128"/>
              <a:gd name="connsiteY149" fmla="*/ 6754 h 1285292"/>
              <a:gd name="connsiteX150" fmla="*/ 3255128 w 3255128"/>
              <a:gd name="connsiteY150" fmla="*/ 6800 h 1285292"/>
              <a:gd name="connsiteX151" fmla="*/ 3255128 w 3255128"/>
              <a:gd name="connsiteY151" fmla="*/ 6817 h 1285292"/>
              <a:gd name="connsiteX152" fmla="*/ 3255128 w 3255128"/>
              <a:gd name="connsiteY152" fmla="*/ 6896 h 1285292"/>
              <a:gd name="connsiteX153" fmla="*/ 3255128 w 3255128"/>
              <a:gd name="connsiteY153" fmla="*/ 6959 h 1285292"/>
              <a:gd name="connsiteX154" fmla="*/ 3255128 w 3255128"/>
              <a:gd name="connsiteY154" fmla="*/ 6972 h 1285292"/>
              <a:gd name="connsiteX155" fmla="*/ 3255128 w 3255128"/>
              <a:gd name="connsiteY155" fmla="*/ 7013 h 1285292"/>
              <a:gd name="connsiteX156" fmla="*/ 3255128 w 3255128"/>
              <a:gd name="connsiteY156" fmla="*/ 7024 h 1285292"/>
              <a:gd name="connsiteX157" fmla="*/ 3255128 w 3255128"/>
              <a:gd name="connsiteY157" fmla="*/ 7046 h 1285292"/>
              <a:gd name="connsiteX158" fmla="*/ 3255128 w 3255128"/>
              <a:gd name="connsiteY158" fmla="*/ 7115 h 1285292"/>
              <a:gd name="connsiteX159" fmla="*/ 3255128 w 3255128"/>
              <a:gd name="connsiteY159" fmla="*/ 7202 h 1285292"/>
              <a:gd name="connsiteX160" fmla="*/ 3255128 w 3255128"/>
              <a:gd name="connsiteY160" fmla="*/ 7288 h 1285292"/>
              <a:gd name="connsiteX161" fmla="*/ 3255128 w 3255128"/>
              <a:gd name="connsiteY161" fmla="*/ 7315 h 1285292"/>
              <a:gd name="connsiteX162" fmla="*/ 3255128 w 3255128"/>
              <a:gd name="connsiteY162" fmla="*/ 7373 h 1285292"/>
              <a:gd name="connsiteX163" fmla="*/ 3255128 w 3255128"/>
              <a:gd name="connsiteY163" fmla="*/ 7401 h 1285292"/>
              <a:gd name="connsiteX164" fmla="*/ 3255128 w 3255128"/>
              <a:gd name="connsiteY164" fmla="*/ 7461 h 1285292"/>
              <a:gd name="connsiteX165" fmla="*/ 3255128 w 3255128"/>
              <a:gd name="connsiteY165" fmla="*/ 7545 h 1285292"/>
              <a:gd name="connsiteX166" fmla="*/ 3255128 w 3255128"/>
              <a:gd name="connsiteY166" fmla="*/ 7562 h 1285292"/>
              <a:gd name="connsiteX167" fmla="*/ 3255128 w 3255128"/>
              <a:gd name="connsiteY167" fmla="*/ 7660 h 1285292"/>
              <a:gd name="connsiteX168" fmla="*/ 3255128 w 3255128"/>
              <a:gd name="connsiteY168" fmla="*/ 7667 h 1285292"/>
              <a:gd name="connsiteX169" fmla="*/ 3255128 w 3255128"/>
              <a:gd name="connsiteY169" fmla="*/ 7764 h 1285292"/>
              <a:gd name="connsiteX170" fmla="*/ 3255128 w 3255128"/>
              <a:gd name="connsiteY170" fmla="*/ 7799 h 1285292"/>
              <a:gd name="connsiteX171" fmla="*/ 3255128 w 3255128"/>
              <a:gd name="connsiteY171" fmla="*/ 7854 h 1285292"/>
              <a:gd name="connsiteX172" fmla="*/ 3255128 w 3255128"/>
              <a:gd name="connsiteY172" fmla="*/ 7870 h 1285292"/>
              <a:gd name="connsiteX173" fmla="*/ 3255128 w 3255128"/>
              <a:gd name="connsiteY173" fmla="*/ 7878 h 1285292"/>
              <a:gd name="connsiteX174" fmla="*/ 3255128 w 3255128"/>
              <a:gd name="connsiteY174" fmla="*/ 7883 h 1285292"/>
              <a:gd name="connsiteX175" fmla="*/ 3255128 w 3255128"/>
              <a:gd name="connsiteY175" fmla="*/ 7924 h 1285292"/>
              <a:gd name="connsiteX176" fmla="*/ 3255128 w 3255128"/>
              <a:gd name="connsiteY176" fmla="*/ 7979 h 1285292"/>
              <a:gd name="connsiteX177" fmla="*/ 3255128 w 3255128"/>
              <a:gd name="connsiteY177" fmla="*/ 8011 h 1285292"/>
              <a:gd name="connsiteX178" fmla="*/ 3255128 w 3255128"/>
              <a:gd name="connsiteY178" fmla="*/ 8012 h 1285292"/>
              <a:gd name="connsiteX179" fmla="*/ 3255128 w 3255128"/>
              <a:gd name="connsiteY179" fmla="*/ 8017 h 1285292"/>
              <a:gd name="connsiteX180" fmla="*/ 3255128 w 3255128"/>
              <a:gd name="connsiteY180" fmla="*/ 8024 h 1285292"/>
              <a:gd name="connsiteX181" fmla="*/ 3255128 w 3255128"/>
              <a:gd name="connsiteY181" fmla="*/ 8113 h 1285292"/>
              <a:gd name="connsiteX182" fmla="*/ 3255128 w 3255128"/>
              <a:gd name="connsiteY182" fmla="*/ 8159 h 1285292"/>
              <a:gd name="connsiteX183" fmla="*/ 3255128 w 3255128"/>
              <a:gd name="connsiteY183" fmla="*/ 8199 h 1285292"/>
              <a:gd name="connsiteX184" fmla="*/ 3255128 w 3255128"/>
              <a:gd name="connsiteY184" fmla="*/ 8271 h 1285292"/>
              <a:gd name="connsiteX185" fmla="*/ 3255128 w 3255128"/>
              <a:gd name="connsiteY185" fmla="*/ 8358 h 1285292"/>
              <a:gd name="connsiteX186" fmla="*/ 3255128 w 3255128"/>
              <a:gd name="connsiteY186" fmla="*/ 8364 h 1285292"/>
              <a:gd name="connsiteX187" fmla="*/ 3255128 w 3255128"/>
              <a:gd name="connsiteY187" fmla="*/ 8372 h 1285292"/>
              <a:gd name="connsiteX188" fmla="*/ 3255128 w 3255128"/>
              <a:gd name="connsiteY188" fmla="*/ 8407 h 1285292"/>
              <a:gd name="connsiteX189" fmla="*/ 3255128 w 3255128"/>
              <a:gd name="connsiteY189" fmla="*/ 8553 h 1285292"/>
              <a:gd name="connsiteX190" fmla="*/ 3255128 w 3255128"/>
              <a:gd name="connsiteY190" fmla="*/ 8661 h 1285292"/>
              <a:gd name="connsiteX191" fmla="*/ 3255128 w 3255128"/>
              <a:gd name="connsiteY191" fmla="*/ 8674 h 1285292"/>
              <a:gd name="connsiteX192" fmla="*/ 3255128 w 3255128"/>
              <a:gd name="connsiteY192" fmla="*/ 8710 h 1285292"/>
              <a:gd name="connsiteX193" fmla="*/ 3255128 w 3255128"/>
              <a:gd name="connsiteY193" fmla="*/ 8738 h 1285292"/>
              <a:gd name="connsiteX194" fmla="*/ 3255128 w 3255128"/>
              <a:gd name="connsiteY194" fmla="*/ 8760 h 1285292"/>
              <a:gd name="connsiteX195" fmla="*/ 3255128 w 3255128"/>
              <a:gd name="connsiteY195" fmla="*/ 8789 h 1285292"/>
              <a:gd name="connsiteX196" fmla="*/ 3255128 w 3255128"/>
              <a:gd name="connsiteY196" fmla="*/ 8819 h 1285292"/>
              <a:gd name="connsiteX197" fmla="*/ 3255128 w 3255128"/>
              <a:gd name="connsiteY197" fmla="*/ 8820 h 1285292"/>
              <a:gd name="connsiteX198" fmla="*/ 3255128 w 3255128"/>
              <a:gd name="connsiteY198" fmla="*/ 8831 h 1285292"/>
              <a:gd name="connsiteX199" fmla="*/ 3255128 w 3255128"/>
              <a:gd name="connsiteY199" fmla="*/ 8845 h 1285292"/>
              <a:gd name="connsiteX200" fmla="*/ 3255128 w 3255128"/>
              <a:gd name="connsiteY200" fmla="*/ 8914 h 1285292"/>
              <a:gd name="connsiteX201" fmla="*/ 3255128 w 3255128"/>
              <a:gd name="connsiteY201" fmla="*/ 8931 h 1285292"/>
              <a:gd name="connsiteX202" fmla="*/ 3255128 w 3255128"/>
              <a:gd name="connsiteY202" fmla="*/ 8961 h 1285292"/>
              <a:gd name="connsiteX203" fmla="*/ 3255128 w 3255128"/>
              <a:gd name="connsiteY203" fmla="*/ 9158 h 1285292"/>
              <a:gd name="connsiteX204" fmla="*/ 3255128 w 3255128"/>
              <a:gd name="connsiteY204" fmla="*/ 9221 h 1285292"/>
              <a:gd name="connsiteX205" fmla="*/ 3255128 w 3255128"/>
              <a:gd name="connsiteY205" fmla="*/ 9269 h 1285292"/>
              <a:gd name="connsiteX206" fmla="*/ 3255128 w 3255128"/>
              <a:gd name="connsiteY206" fmla="*/ 9275 h 1285292"/>
              <a:gd name="connsiteX207" fmla="*/ 3255128 w 3255128"/>
              <a:gd name="connsiteY207" fmla="*/ 9284 h 1285292"/>
              <a:gd name="connsiteX208" fmla="*/ 3255128 w 3255128"/>
              <a:gd name="connsiteY208" fmla="*/ 9324 h 1285292"/>
              <a:gd name="connsiteX209" fmla="*/ 3255128 w 3255128"/>
              <a:gd name="connsiteY209" fmla="*/ 9376 h 1285292"/>
              <a:gd name="connsiteX210" fmla="*/ 3255128 w 3255128"/>
              <a:gd name="connsiteY210" fmla="*/ 9383 h 1285292"/>
              <a:gd name="connsiteX211" fmla="*/ 3255128 w 3255128"/>
              <a:gd name="connsiteY211" fmla="*/ 9430 h 1285292"/>
              <a:gd name="connsiteX212" fmla="*/ 3255128 w 3255128"/>
              <a:gd name="connsiteY212" fmla="*/ 9452 h 1285292"/>
              <a:gd name="connsiteX213" fmla="*/ 3255128 w 3255128"/>
              <a:gd name="connsiteY213" fmla="*/ 9501 h 1285292"/>
              <a:gd name="connsiteX214" fmla="*/ 3255128 w 3255128"/>
              <a:gd name="connsiteY214" fmla="*/ 9521 h 1285292"/>
              <a:gd name="connsiteX215" fmla="*/ 3255128 w 3255128"/>
              <a:gd name="connsiteY215" fmla="*/ 9575 h 1285292"/>
              <a:gd name="connsiteX216" fmla="*/ 3255128 w 3255128"/>
              <a:gd name="connsiteY216" fmla="*/ 9624 h 1285292"/>
              <a:gd name="connsiteX217" fmla="*/ 3255128 w 3255128"/>
              <a:gd name="connsiteY217" fmla="*/ 9717 h 1285292"/>
              <a:gd name="connsiteX218" fmla="*/ 3255128 w 3255128"/>
              <a:gd name="connsiteY218" fmla="*/ 9723 h 1285292"/>
              <a:gd name="connsiteX219" fmla="*/ 3255128 w 3255128"/>
              <a:gd name="connsiteY219" fmla="*/ 9731 h 1285292"/>
              <a:gd name="connsiteX220" fmla="*/ 3255128 w 3255128"/>
              <a:gd name="connsiteY220" fmla="*/ 9757 h 1285292"/>
              <a:gd name="connsiteX221" fmla="*/ 3255128 w 3255128"/>
              <a:gd name="connsiteY221" fmla="*/ 9782 h 1285292"/>
              <a:gd name="connsiteX222" fmla="*/ 3255128 w 3255128"/>
              <a:gd name="connsiteY222" fmla="*/ 9784 h 1285292"/>
              <a:gd name="connsiteX223" fmla="*/ 3255128 w 3255128"/>
              <a:gd name="connsiteY223" fmla="*/ 9842 h 1285292"/>
              <a:gd name="connsiteX224" fmla="*/ 3255128 w 3255128"/>
              <a:gd name="connsiteY224" fmla="*/ 9912 h 1285292"/>
              <a:gd name="connsiteX225" fmla="*/ 3255128 w 3255128"/>
              <a:gd name="connsiteY225" fmla="*/ 9973 h 1285292"/>
              <a:gd name="connsiteX226" fmla="*/ 3255128 w 3255128"/>
              <a:gd name="connsiteY226" fmla="*/ 10001 h 1285292"/>
              <a:gd name="connsiteX227" fmla="*/ 3255128 w 3255128"/>
              <a:gd name="connsiteY227" fmla="*/ 10020 h 1285292"/>
              <a:gd name="connsiteX228" fmla="*/ 3255128 w 3255128"/>
              <a:gd name="connsiteY228" fmla="*/ 10069 h 1285292"/>
              <a:gd name="connsiteX229" fmla="*/ 3255128 w 3255128"/>
              <a:gd name="connsiteY229" fmla="*/ 10142 h 1285292"/>
              <a:gd name="connsiteX230" fmla="*/ 3255128 w 3255128"/>
              <a:gd name="connsiteY230" fmla="*/ 10363 h 1285292"/>
              <a:gd name="connsiteX231" fmla="*/ 3255128 w 3255128"/>
              <a:gd name="connsiteY231" fmla="*/ 10377 h 1285292"/>
              <a:gd name="connsiteX232" fmla="*/ 3255128 w 3255128"/>
              <a:gd name="connsiteY232" fmla="*/ 10468 h 1285292"/>
              <a:gd name="connsiteX233" fmla="*/ 3255128 w 3255128"/>
              <a:gd name="connsiteY233" fmla="*/ 10486 h 1285292"/>
              <a:gd name="connsiteX234" fmla="*/ 3255128 w 3255128"/>
              <a:gd name="connsiteY234" fmla="*/ 10628 h 1285292"/>
              <a:gd name="connsiteX235" fmla="*/ 3255128 w 3255128"/>
              <a:gd name="connsiteY235" fmla="*/ 10644 h 1285292"/>
              <a:gd name="connsiteX236" fmla="*/ 3255128 w 3255128"/>
              <a:gd name="connsiteY236" fmla="*/ 10688 h 1285292"/>
              <a:gd name="connsiteX237" fmla="*/ 3255128 w 3255128"/>
              <a:gd name="connsiteY237" fmla="*/ 10768 h 1285292"/>
              <a:gd name="connsiteX238" fmla="*/ 3255128 w 3255128"/>
              <a:gd name="connsiteY238" fmla="*/ 10778 h 1285292"/>
              <a:gd name="connsiteX239" fmla="*/ 3255128 w 3255128"/>
              <a:gd name="connsiteY239" fmla="*/ 10789 h 1285292"/>
              <a:gd name="connsiteX240" fmla="*/ 3255128 w 3255128"/>
              <a:gd name="connsiteY240" fmla="*/ 10791 h 1285292"/>
              <a:gd name="connsiteX241" fmla="*/ 3255128 w 3255128"/>
              <a:gd name="connsiteY241" fmla="*/ 10822 h 1285292"/>
              <a:gd name="connsiteX242" fmla="*/ 3255128 w 3255128"/>
              <a:gd name="connsiteY242" fmla="*/ 10828 h 1285292"/>
              <a:gd name="connsiteX243" fmla="*/ 3255128 w 3255128"/>
              <a:gd name="connsiteY243" fmla="*/ 10832 h 1285292"/>
              <a:gd name="connsiteX244" fmla="*/ 3255128 w 3255128"/>
              <a:gd name="connsiteY244" fmla="*/ 10871 h 1285292"/>
              <a:gd name="connsiteX245" fmla="*/ 3255128 w 3255128"/>
              <a:gd name="connsiteY245" fmla="*/ 10882 h 1285292"/>
              <a:gd name="connsiteX246" fmla="*/ 3255128 w 3255128"/>
              <a:gd name="connsiteY246" fmla="*/ 10934 h 1285292"/>
              <a:gd name="connsiteX247" fmla="*/ 3255128 w 3255128"/>
              <a:gd name="connsiteY247" fmla="*/ 10983 h 1285292"/>
              <a:gd name="connsiteX248" fmla="*/ 3255128 w 3255128"/>
              <a:gd name="connsiteY248" fmla="*/ 11020 h 1285292"/>
              <a:gd name="connsiteX249" fmla="*/ 3255128 w 3255128"/>
              <a:gd name="connsiteY249" fmla="*/ 11274 h 1285292"/>
              <a:gd name="connsiteX250" fmla="*/ 3255128 w 3255128"/>
              <a:gd name="connsiteY250" fmla="*/ 11332 h 1285292"/>
              <a:gd name="connsiteX251" fmla="*/ 3255128 w 3255128"/>
              <a:gd name="connsiteY251" fmla="*/ 11337 h 1285292"/>
              <a:gd name="connsiteX252" fmla="*/ 3255128 w 3255128"/>
              <a:gd name="connsiteY252" fmla="*/ 11531 h 1285292"/>
              <a:gd name="connsiteX253" fmla="*/ 3255128 w 3255128"/>
              <a:gd name="connsiteY253" fmla="*/ 11555 h 1285292"/>
              <a:gd name="connsiteX254" fmla="*/ 3255128 w 3255128"/>
              <a:gd name="connsiteY254" fmla="*/ 11599 h 1285292"/>
              <a:gd name="connsiteX255" fmla="*/ 3255128 w 3255128"/>
              <a:gd name="connsiteY255" fmla="*/ 11689 h 1285292"/>
              <a:gd name="connsiteX256" fmla="*/ 3255128 w 3255128"/>
              <a:gd name="connsiteY256" fmla="*/ 11733 h 1285292"/>
              <a:gd name="connsiteX257" fmla="*/ 3255128 w 3255128"/>
              <a:gd name="connsiteY257" fmla="*/ 11743 h 1285292"/>
              <a:gd name="connsiteX258" fmla="*/ 3255128 w 3255128"/>
              <a:gd name="connsiteY258" fmla="*/ 11744 h 1285292"/>
              <a:gd name="connsiteX259" fmla="*/ 3255128 w 3255128"/>
              <a:gd name="connsiteY259" fmla="*/ 11756 h 1285292"/>
              <a:gd name="connsiteX260" fmla="*/ 3255128 w 3255128"/>
              <a:gd name="connsiteY260" fmla="*/ 11793 h 1285292"/>
              <a:gd name="connsiteX261" fmla="*/ 3255128 w 3255128"/>
              <a:gd name="connsiteY261" fmla="*/ 11845 h 1285292"/>
              <a:gd name="connsiteX262" fmla="*/ 3255128 w 3255128"/>
              <a:gd name="connsiteY262" fmla="*/ 11935 h 1285292"/>
              <a:gd name="connsiteX263" fmla="*/ 3255128 w 3255128"/>
              <a:gd name="connsiteY263" fmla="*/ 11948 h 1285292"/>
              <a:gd name="connsiteX264" fmla="*/ 3255128 w 3255128"/>
              <a:gd name="connsiteY264" fmla="*/ 11989 h 1285292"/>
              <a:gd name="connsiteX265" fmla="*/ 3255128 w 3255128"/>
              <a:gd name="connsiteY265" fmla="*/ 12091 h 1285292"/>
              <a:gd name="connsiteX266" fmla="*/ 3255128 w 3255128"/>
              <a:gd name="connsiteY266" fmla="*/ 12150 h 1285292"/>
              <a:gd name="connsiteX267" fmla="*/ 3255128 w 3255128"/>
              <a:gd name="connsiteY267" fmla="*/ 12181 h 1285292"/>
              <a:gd name="connsiteX268" fmla="*/ 3255128 w 3255128"/>
              <a:gd name="connsiteY268" fmla="*/ 12230 h 1285292"/>
              <a:gd name="connsiteX269" fmla="*/ 3255128 w 3255128"/>
              <a:gd name="connsiteY269" fmla="*/ 12248 h 1285292"/>
              <a:gd name="connsiteX270" fmla="*/ 3255128 w 3255128"/>
              <a:gd name="connsiteY270" fmla="*/ 12285 h 1285292"/>
              <a:gd name="connsiteX271" fmla="*/ 3255128 w 3255128"/>
              <a:gd name="connsiteY271" fmla="*/ 12392 h 1285292"/>
              <a:gd name="connsiteX272" fmla="*/ 3255128 w 3255128"/>
              <a:gd name="connsiteY272" fmla="*/ 12442 h 1285292"/>
              <a:gd name="connsiteX273" fmla="*/ 3255128 w 3255128"/>
              <a:gd name="connsiteY273" fmla="*/ 12494 h 1285292"/>
              <a:gd name="connsiteX274" fmla="*/ 3255128 w 3255128"/>
              <a:gd name="connsiteY274" fmla="*/ 12538 h 1285292"/>
              <a:gd name="connsiteX275" fmla="*/ 3255128 w 3255128"/>
              <a:gd name="connsiteY275" fmla="*/ 12600 h 1285292"/>
              <a:gd name="connsiteX276" fmla="*/ 3255128 w 3255128"/>
              <a:gd name="connsiteY276" fmla="*/ 12638 h 1285292"/>
              <a:gd name="connsiteX277" fmla="*/ 3255128 w 3255128"/>
              <a:gd name="connsiteY277" fmla="*/ 12680 h 1285292"/>
              <a:gd name="connsiteX278" fmla="*/ 3255128 w 3255128"/>
              <a:gd name="connsiteY278" fmla="*/ 12696 h 1285292"/>
              <a:gd name="connsiteX279" fmla="*/ 3255128 w 3255128"/>
              <a:gd name="connsiteY279" fmla="*/ 12713 h 1285292"/>
              <a:gd name="connsiteX280" fmla="*/ 3255128 w 3255128"/>
              <a:gd name="connsiteY280" fmla="*/ 12846 h 1285292"/>
              <a:gd name="connsiteX281" fmla="*/ 3255128 w 3255128"/>
              <a:gd name="connsiteY281" fmla="*/ 12859 h 1285292"/>
              <a:gd name="connsiteX282" fmla="*/ 3255128 w 3255128"/>
              <a:gd name="connsiteY282" fmla="*/ 12890 h 1285292"/>
              <a:gd name="connsiteX283" fmla="*/ 3255128 w 3255128"/>
              <a:gd name="connsiteY283" fmla="*/ 12900 h 1285292"/>
              <a:gd name="connsiteX284" fmla="*/ 3255128 w 3255128"/>
              <a:gd name="connsiteY284" fmla="*/ 12906 h 1285292"/>
              <a:gd name="connsiteX285" fmla="*/ 3255128 w 3255128"/>
              <a:gd name="connsiteY285" fmla="*/ 12955 h 1285292"/>
              <a:gd name="connsiteX286" fmla="*/ 3255128 w 3255128"/>
              <a:gd name="connsiteY286" fmla="*/ 13036 h 1285292"/>
              <a:gd name="connsiteX287" fmla="*/ 3255128 w 3255128"/>
              <a:gd name="connsiteY287" fmla="*/ 13039 h 1285292"/>
              <a:gd name="connsiteX288" fmla="*/ 3255128 w 3255128"/>
              <a:gd name="connsiteY288" fmla="*/ 13092 h 1285292"/>
              <a:gd name="connsiteX289" fmla="*/ 3255128 w 3255128"/>
              <a:gd name="connsiteY289" fmla="*/ 13115 h 1285292"/>
              <a:gd name="connsiteX290" fmla="*/ 3255128 w 3255128"/>
              <a:gd name="connsiteY290" fmla="*/ 13135 h 1285292"/>
              <a:gd name="connsiteX291" fmla="*/ 3255128 w 3255128"/>
              <a:gd name="connsiteY291" fmla="*/ 13162 h 1285292"/>
              <a:gd name="connsiteX292" fmla="*/ 3255128 w 3255128"/>
              <a:gd name="connsiteY292" fmla="*/ 13233 h 1285292"/>
              <a:gd name="connsiteX293" fmla="*/ 3255128 w 3255128"/>
              <a:gd name="connsiteY293" fmla="*/ 13307 h 1285292"/>
              <a:gd name="connsiteX294" fmla="*/ 3255128 w 3255128"/>
              <a:gd name="connsiteY294" fmla="*/ 13356 h 1285292"/>
              <a:gd name="connsiteX295" fmla="*/ 3255128 w 3255128"/>
              <a:gd name="connsiteY295" fmla="*/ 13489 h 1285292"/>
              <a:gd name="connsiteX296" fmla="*/ 3255128 w 3255128"/>
              <a:gd name="connsiteY296" fmla="*/ 13502 h 1285292"/>
              <a:gd name="connsiteX297" fmla="*/ 3255128 w 3255128"/>
              <a:gd name="connsiteY297" fmla="*/ 13543 h 1285292"/>
              <a:gd name="connsiteX298" fmla="*/ 3255128 w 3255128"/>
              <a:gd name="connsiteY298" fmla="*/ 13549 h 1285292"/>
              <a:gd name="connsiteX299" fmla="*/ 3255128 w 3255128"/>
              <a:gd name="connsiteY299" fmla="*/ 13607 h 1285292"/>
              <a:gd name="connsiteX300" fmla="*/ 3255128 w 3255128"/>
              <a:gd name="connsiteY300" fmla="*/ 13644 h 1285292"/>
              <a:gd name="connsiteX301" fmla="*/ 3255128 w 3255128"/>
              <a:gd name="connsiteY301" fmla="*/ 13650 h 1285292"/>
              <a:gd name="connsiteX302" fmla="*/ 3255128 w 3255128"/>
              <a:gd name="connsiteY302" fmla="*/ 13733 h 1285292"/>
              <a:gd name="connsiteX303" fmla="*/ 3255128 w 3255128"/>
              <a:gd name="connsiteY303" fmla="*/ 13736 h 1285292"/>
              <a:gd name="connsiteX304" fmla="*/ 3255128 w 3255128"/>
              <a:gd name="connsiteY304" fmla="*/ 13795 h 1285292"/>
              <a:gd name="connsiteX305" fmla="*/ 3255128 w 3255128"/>
              <a:gd name="connsiteY305" fmla="*/ 13796 h 1285292"/>
              <a:gd name="connsiteX306" fmla="*/ 3255128 w 3255128"/>
              <a:gd name="connsiteY306" fmla="*/ 13801 h 1285292"/>
              <a:gd name="connsiteX307" fmla="*/ 3255128 w 3255128"/>
              <a:gd name="connsiteY307" fmla="*/ 13817 h 1285292"/>
              <a:gd name="connsiteX308" fmla="*/ 3255128 w 3255128"/>
              <a:gd name="connsiteY308" fmla="*/ 13874 h 1285292"/>
              <a:gd name="connsiteX309" fmla="*/ 3255128 w 3255128"/>
              <a:gd name="connsiteY309" fmla="*/ 13897 h 1285292"/>
              <a:gd name="connsiteX310" fmla="*/ 3255128 w 3255128"/>
              <a:gd name="connsiteY310" fmla="*/ 13997 h 1285292"/>
              <a:gd name="connsiteX311" fmla="*/ 3255128 w 3255128"/>
              <a:gd name="connsiteY311" fmla="*/ 14122 h 1285292"/>
              <a:gd name="connsiteX312" fmla="*/ 3255128 w 3255128"/>
              <a:gd name="connsiteY312" fmla="*/ 14218 h 1285292"/>
              <a:gd name="connsiteX313" fmla="*/ 3255128 w 3255128"/>
              <a:gd name="connsiteY313" fmla="*/ 14293 h 1285292"/>
              <a:gd name="connsiteX314" fmla="*/ 3255128 w 3255128"/>
              <a:gd name="connsiteY314" fmla="*/ 14340 h 1285292"/>
              <a:gd name="connsiteX315" fmla="*/ 3255128 w 3255128"/>
              <a:gd name="connsiteY315" fmla="*/ 14352 h 1285292"/>
              <a:gd name="connsiteX316" fmla="*/ 3255128 w 3255128"/>
              <a:gd name="connsiteY316" fmla="*/ 14366 h 1285292"/>
              <a:gd name="connsiteX317" fmla="*/ 3255128 w 3255128"/>
              <a:gd name="connsiteY317" fmla="*/ 14409 h 1285292"/>
              <a:gd name="connsiteX318" fmla="*/ 3255128 w 3255128"/>
              <a:gd name="connsiteY318" fmla="*/ 14420 h 1285292"/>
              <a:gd name="connsiteX319" fmla="*/ 3255128 w 3255128"/>
              <a:gd name="connsiteY319" fmla="*/ 14445 h 1285292"/>
              <a:gd name="connsiteX320" fmla="*/ 3255128 w 3255128"/>
              <a:gd name="connsiteY320" fmla="*/ 14521 h 1285292"/>
              <a:gd name="connsiteX321" fmla="*/ 3255128 w 3255128"/>
              <a:gd name="connsiteY321" fmla="*/ 14560 h 1285292"/>
              <a:gd name="connsiteX322" fmla="*/ 3255128 w 3255128"/>
              <a:gd name="connsiteY322" fmla="*/ 14603 h 1285292"/>
              <a:gd name="connsiteX323" fmla="*/ 3255128 w 3255128"/>
              <a:gd name="connsiteY323" fmla="*/ 14614 h 1285292"/>
              <a:gd name="connsiteX324" fmla="*/ 3255128 w 3255128"/>
              <a:gd name="connsiteY324" fmla="*/ 14627 h 1285292"/>
              <a:gd name="connsiteX325" fmla="*/ 3255128 w 3255128"/>
              <a:gd name="connsiteY325" fmla="*/ 14693 h 1285292"/>
              <a:gd name="connsiteX326" fmla="*/ 3255128 w 3255128"/>
              <a:gd name="connsiteY326" fmla="*/ 14699 h 1285292"/>
              <a:gd name="connsiteX327" fmla="*/ 3255128 w 3255128"/>
              <a:gd name="connsiteY327" fmla="*/ 14707 h 1285292"/>
              <a:gd name="connsiteX328" fmla="*/ 3255128 w 3255128"/>
              <a:gd name="connsiteY328" fmla="*/ 14715 h 1285292"/>
              <a:gd name="connsiteX329" fmla="*/ 3255128 w 3255128"/>
              <a:gd name="connsiteY329" fmla="*/ 14728 h 1285292"/>
              <a:gd name="connsiteX330" fmla="*/ 3255128 w 3255128"/>
              <a:gd name="connsiteY330" fmla="*/ 14760 h 1285292"/>
              <a:gd name="connsiteX331" fmla="*/ 3255128 w 3255128"/>
              <a:gd name="connsiteY331" fmla="*/ 14807 h 1285292"/>
              <a:gd name="connsiteX332" fmla="*/ 3255128 w 3255128"/>
              <a:gd name="connsiteY332" fmla="*/ 14861 h 1285292"/>
              <a:gd name="connsiteX333" fmla="*/ 3255128 w 3255128"/>
              <a:gd name="connsiteY333" fmla="*/ 14908 h 1285292"/>
              <a:gd name="connsiteX334" fmla="*/ 3255128 w 3255128"/>
              <a:gd name="connsiteY334" fmla="*/ 14996 h 1285292"/>
              <a:gd name="connsiteX335" fmla="*/ 3255128 w 3255128"/>
              <a:gd name="connsiteY335" fmla="*/ 15154 h 1285292"/>
              <a:gd name="connsiteX336" fmla="*/ 3255128 w 3255128"/>
              <a:gd name="connsiteY336" fmla="*/ 15348 h 1285292"/>
              <a:gd name="connsiteX337" fmla="*/ 3255128 w 3255128"/>
              <a:gd name="connsiteY337" fmla="*/ 15356 h 1285292"/>
              <a:gd name="connsiteX338" fmla="*/ 3255128 w 3255128"/>
              <a:gd name="connsiteY338" fmla="*/ 15481 h 1285292"/>
              <a:gd name="connsiteX339" fmla="*/ 3255128 w 3255128"/>
              <a:gd name="connsiteY339" fmla="*/ 15538 h 1285292"/>
              <a:gd name="connsiteX340" fmla="*/ 3255128 w 3255128"/>
              <a:gd name="connsiteY340" fmla="*/ 15604 h 1285292"/>
              <a:gd name="connsiteX341" fmla="*/ 3255128 w 3255128"/>
              <a:gd name="connsiteY341" fmla="*/ 15616 h 1285292"/>
              <a:gd name="connsiteX342" fmla="*/ 3255128 w 3255128"/>
              <a:gd name="connsiteY342" fmla="*/ 15667 h 1285292"/>
              <a:gd name="connsiteX343" fmla="*/ 3255128 w 3255128"/>
              <a:gd name="connsiteY343" fmla="*/ 15680 h 1285292"/>
              <a:gd name="connsiteX344" fmla="*/ 3255128 w 3255128"/>
              <a:gd name="connsiteY344" fmla="*/ 15710 h 1285292"/>
              <a:gd name="connsiteX345" fmla="*/ 3255128 w 3255128"/>
              <a:gd name="connsiteY345" fmla="*/ 15721 h 1285292"/>
              <a:gd name="connsiteX346" fmla="*/ 3255128 w 3255128"/>
              <a:gd name="connsiteY346" fmla="*/ 15768 h 1285292"/>
              <a:gd name="connsiteX347" fmla="*/ 3255128 w 3255128"/>
              <a:gd name="connsiteY347" fmla="*/ 15804 h 1285292"/>
              <a:gd name="connsiteX348" fmla="*/ 3255128 w 3255128"/>
              <a:gd name="connsiteY348" fmla="*/ 15847 h 1285292"/>
              <a:gd name="connsiteX349" fmla="*/ 3255128 w 3255128"/>
              <a:gd name="connsiteY349" fmla="*/ 15907 h 1285292"/>
              <a:gd name="connsiteX350" fmla="*/ 3255128 w 3255128"/>
              <a:gd name="connsiteY350" fmla="*/ 15910 h 1285292"/>
              <a:gd name="connsiteX351" fmla="*/ 3255128 w 3255128"/>
              <a:gd name="connsiteY351" fmla="*/ 15962 h 1285292"/>
              <a:gd name="connsiteX352" fmla="*/ 3255128 w 3255128"/>
              <a:gd name="connsiteY352" fmla="*/ 15986 h 1285292"/>
              <a:gd name="connsiteX353" fmla="*/ 3255128 w 3255128"/>
              <a:gd name="connsiteY353" fmla="*/ 16119 h 1285292"/>
              <a:gd name="connsiteX354" fmla="*/ 3255128 w 3255128"/>
              <a:gd name="connsiteY354" fmla="*/ 16132 h 1285292"/>
              <a:gd name="connsiteX355" fmla="*/ 3255128 w 3255128"/>
              <a:gd name="connsiteY355" fmla="*/ 16147 h 1285292"/>
              <a:gd name="connsiteX356" fmla="*/ 3255128 w 3255128"/>
              <a:gd name="connsiteY356" fmla="*/ 16201 h 1285292"/>
              <a:gd name="connsiteX357" fmla="*/ 3255128 w 3255128"/>
              <a:gd name="connsiteY357" fmla="*/ 16250 h 1285292"/>
              <a:gd name="connsiteX358" fmla="*/ 3255128 w 3255128"/>
              <a:gd name="connsiteY358" fmla="*/ 16259 h 1285292"/>
              <a:gd name="connsiteX359" fmla="*/ 3255128 w 3255128"/>
              <a:gd name="connsiteY359" fmla="*/ 16270 h 1285292"/>
              <a:gd name="connsiteX360" fmla="*/ 3255128 w 3255128"/>
              <a:gd name="connsiteY360" fmla="*/ 16308 h 1285292"/>
              <a:gd name="connsiteX361" fmla="*/ 3255128 w 3255128"/>
              <a:gd name="connsiteY361" fmla="*/ 16491 h 1285292"/>
              <a:gd name="connsiteX362" fmla="*/ 3255128 w 3255128"/>
              <a:gd name="connsiteY362" fmla="*/ 16493 h 1285292"/>
              <a:gd name="connsiteX363" fmla="*/ 3255128 w 3255128"/>
              <a:gd name="connsiteY363" fmla="*/ 16591 h 1285292"/>
              <a:gd name="connsiteX364" fmla="*/ 3255128 w 3255128"/>
              <a:gd name="connsiteY364" fmla="*/ 16687 h 1285292"/>
              <a:gd name="connsiteX365" fmla="*/ 3255128 w 3255128"/>
              <a:gd name="connsiteY365" fmla="*/ 16707 h 1285292"/>
              <a:gd name="connsiteX366" fmla="*/ 3255128 w 3255128"/>
              <a:gd name="connsiteY366" fmla="*/ 16715 h 1285292"/>
              <a:gd name="connsiteX367" fmla="*/ 3255128 w 3255128"/>
              <a:gd name="connsiteY367" fmla="*/ 16768 h 1285292"/>
              <a:gd name="connsiteX368" fmla="*/ 3255128 w 3255128"/>
              <a:gd name="connsiteY368" fmla="*/ 16769 h 1285292"/>
              <a:gd name="connsiteX369" fmla="*/ 3255128 w 3255128"/>
              <a:gd name="connsiteY369" fmla="*/ 16818 h 1285292"/>
              <a:gd name="connsiteX370" fmla="*/ 3255128 w 3255128"/>
              <a:gd name="connsiteY370" fmla="*/ 16821 h 1285292"/>
              <a:gd name="connsiteX371" fmla="*/ 3255128 w 3255128"/>
              <a:gd name="connsiteY371" fmla="*/ 16822 h 1285292"/>
              <a:gd name="connsiteX372" fmla="*/ 3255128 w 3255128"/>
              <a:gd name="connsiteY372" fmla="*/ 16897 h 1285292"/>
              <a:gd name="connsiteX373" fmla="*/ 3255128 w 3255128"/>
              <a:gd name="connsiteY373" fmla="*/ 16968 h 1285292"/>
              <a:gd name="connsiteX374" fmla="*/ 3255128 w 3255128"/>
              <a:gd name="connsiteY374" fmla="*/ 17039 h 1285292"/>
              <a:gd name="connsiteX375" fmla="*/ 3255128 w 3255128"/>
              <a:gd name="connsiteY375" fmla="*/ 17069 h 1285292"/>
              <a:gd name="connsiteX376" fmla="*/ 3255128 w 3255128"/>
              <a:gd name="connsiteY376" fmla="*/ 17112 h 1285292"/>
              <a:gd name="connsiteX377" fmla="*/ 3255128 w 3255128"/>
              <a:gd name="connsiteY377" fmla="*/ 17126 h 1285292"/>
              <a:gd name="connsiteX378" fmla="*/ 3255128 w 3255128"/>
              <a:gd name="connsiteY378" fmla="*/ 17157 h 1285292"/>
              <a:gd name="connsiteX379" fmla="*/ 3255128 w 3255128"/>
              <a:gd name="connsiteY379" fmla="*/ 17170 h 1285292"/>
              <a:gd name="connsiteX380" fmla="*/ 3255128 w 3255128"/>
              <a:gd name="connsiteY380" fmla="*/ 17466 h 1285292"/>
              <a:gd name="connsiteX381" fmla="*/ 3255128 w 3255128"/>
              <a:gd name="connsiteY381" fmla="*/ 17474 h 1285292"/>
              <a:gd name="connsiteX382" fmla="*/ 3255128 w 3255128"/>
              <a:gd name="connsiteY382" fmla="*/ 17517 h 1285292"/>
              <a:gd name="connsiteX383" fmla="*/ 3255128 w 3255128"/>
              <a:gd name="connsiteY383" fmla="*/ 17527 h 1285292"/>
              <a:gd name="connsiteX384" fmla="*/ 3255128 w 3255128"/>
              <a:gd name="connsiteY384" fmla="*/ 17528 h 1285292"/>
              <a:gd name="connsiteX385" fmla="*/ 3255128 w 3255128"/>
              <a:gd name="connsiteY385" fmla="*/ 17560 h 1285292"/>
              <a:gd name="connsiteX386" fmla="*/ 3255128 w 3255128"/>
              <a:gd name="connsiteY386" fmla="*/ 17581 h 1285292"/>
              <a:gd name="connsiteX387" fmla="*/ 3255128 w 3255128"/>
              <a:gd name="connsiteY387" fmla="*/ 17609 h 1285292"/>
              <a:gd name="connsiteX388" fmla="*/ 3255128 w 3255128"/>
              <a:gd name="connsiteY388" fmla="*/ 17629 h 1285292"/>
              <a:gd name="connsiteX389" fmla="*/ 3255128 w 3255128"/>
              <a:gd name="connsiteY389" fmla="*/ 17672 h 1285292"/>
              <a:gd name="connsiteX390" fmla="*/ 3255128 w 3255128"/>
              <a:gd name="connsiteY390" fmla="*/ 17708 h 1285292"/>
              <a:gd name="connsiteX391" fmla="*/ 3255128 w 3255128"/>
              <a:gd name="connsiteY391" fmla="*/ 17866 h 1285292"/>
              <a:gd name="connsiteX392" fmla="*/ 3255128 w 3255128"/>
              <a:gd name="connsiteY392" fmla="*/ 17934 h 1285292"/>
              <a:gd name="connsiteX393" fmla="*/ 3255128 w 3255128"/>
              <a:gd name="connsiteY393" fmla="*/ 17950 h 1285292"/>
              <a:gd name="connsiteX394" fmla="*/ 3255128 w 3255128"/>
              <a:gd name="connsiteY394" fmla="*/ 18068 h 1285292"/>
              <a:gd name="connsiteX395" fmla="*/ 3255128 w 3255128"/>
              <a:gd name="connsiteY395" fmla="*/ 18081 h 1285292"/>
              <a:gd name="connsiteX396" fmla="*/ 3255128 w 3255128"/>
              <a:gd name="connsiteY396" fmla="*/ 18091 h 1285292"/>
              <a:gd name="connsiteX397" fmla="*/ 3255128 w 3255128"/>
              <a:gd name="connsiteY397" fmla="*/ 18366 h 1285292"/>
              <a:gd name="connsiteX398" fmla="*/ 3255128 w 3255128"/>
              <a:gd name="connsiteY398" fmla="*/ 18425 h 1285292"/>
              <a:gd name="connsiteX399" fmla="*/ 3255128 w 3255128"/>
              <a:gd name="connsiteY399" fmla="*/ 18438 h 1285292"/>
              <a:gd name="connsiteX400" fmla="*/ 3255128 w 3255128"/>
              <a:gd name="connsiteY400" fmla="*/ 18471 h 1285292"/>
              <a:gd name="connsiteX401" fmla="*/ 3255128 w 3255128"/>
              <a:gd name="connsiteY401" fmla="*/ 18479 h 1285292"/>
              <a:gd name="connsiteX402" fmla="*/ 3255128 w 3255128"/>
              <a:gd name="connsiteY402" fmla="*/ 18492 h 1285292"/>
              <a:gd name="connsiteX403" fmla="*/ 3255128 w 3255128"/>
              <a:gd name="connsiteY403" fmla="*/ 18583 h 1285292"/>
              <a:gd name="connsiteX404" fmla="*/ 3255128 w 3255128"/>
              <a:gd name="connsiteY404" fmla="*/ 18620 h 1285292"/>
              <a:gd name="connsiteX405" fmla="*/ 3255128 w 3255128"/>
              <a:gd name="connsiteY405" fmla="*/ 18728 h 1285292"/>
              <a:gd name="connsiteX406" fmla="*/ 3255128 w 3255128"/>
              <a:gd name="connsiteY406" fmla="*/ 18777 h 1285292"/>
              <a:gd name="connsiteX407" fmla="*/ 3255128 w 3255128"/>
              <a:gd name="connsiteY407" fmla="*/ 18876 h 1285292"/>
              <a:gd name="connsiteX408" fmla="*/ 3255128 w 3255128"/>
              <a:gd name="connsiteY408" fmla="*/ 18886 h 1285292"/>
              <a:gd name="connsiteX409" fmla="*/ 3255128 w 3255128"/>
              <a:gd name="connsiteY409" fmla="*/ 18899 h 1285292"/>
              <a:gd name="connsiteX410" fmla="*/ 3255128 w 3255128"/>
              <a:gd name="connsiteY410" fmla="*/ 18940 h 1285292"/>
              <a:gd name="connsiteX411" fmla="*/ 3255128 w 3255128"/>
              <a:gd name="connsiteY411" fmla="*/ 18973 h 1285292"/>
              <a:gd name="connsiteX412" fmla="*/ 3255128 w 3255128"/>
              <a:gd name="connsiteY412" fmla="*/ 19301 h 1285292"/>
              <a:gd name="connsiteX413" fmla="*/ 3255128 w 3255128"/>
              <a:gd name="connsiteY413" fmla="*/ 19349 h 1285292"/>
              <a:gd name="connsiteX414" fmla="*/ 3255128 w 3255128"/>
              <a:gd name="connsiteY414" fmla="*/ 19445 h 1285292"/>
              <a:gd name="connsiteX415" fmla="*/ 3255128 w 3255128"/>
              <a:gd name="connsiteY415" fmla="*/ 19497 h 1285292"/>
              <a:gd name="connsiteX416" fmla="*/ 3255128 w 3255128"/>
              <a:gd name="connsiteY416" fmla="*/ 19601 h 1285292"/>
              <a:gd name="connsiteX417" fmla="*/ 3255128 w 3255128"/>
              <a:gd name="connsiteY417" fmla="*/ 19639 h 1285292"/>
              <a:gd name="connsiteX418" fmla="*/ 3255128 w 3255128"/>
              <a:gd name="connsiteY418" fmla="*/ 19642 h 1285292"/>
              <a:gd name="connsiteX419" fmla="*/ 3255128 w 3255128"/>
              <a:gd name="connsiteY419" fmla="*/ 19655 h 1285292"/>
              <a:gd name="connsiteX420" fmla="*/ 3255128 w 3255128"/>
              <a:gd name="connsiteY420" fmla="*/ 19664 h 1285292"/>
              <a:gd name="connsiteX421" fmla="*/ 3255128 w 3255128"/>
              <a:gd name="connsiteY421" fmla="*/ 19691 h 1285292"/>
              <a:gd name="connsiteX422" fmla="*/ 3255128 w 3255128"/>
              <a:gd name="connsiteY422" fmla="*/ 19704 h 1285292"/>
              <a:gd name="connsiteX423" fmla="*/ 3255128 w 3255128"/>
              <a:gd name="connsiteY423" fmla="*/ 19788 h 1285292"/>
              <a:gd name="connsiteX424" fmla="*/ 3255128 w 3255128"/>
              <a:gd name="connsiteY424" fmla="*/ 19797 h 1285292"/>
              <a:gd name="connsiteX425" fmla="*/ 3255128 w 3255128"/>
              <a:gd name="connsiteY425" fmla="*/ 19837 h 1285292"/>
              <a:gd name="connsiteX426" fmla="*/ 3255128 w 3255128"/>
              <a:gd name="connsiteY426" fmla="*/ 19846 h 1285292"/>
              <a:gd name="connsiteX427" fmla="*/ 3255128 w 3255128"/>
              <a:gd name="connsiteY427" fmla="*/ 19851 h 1285292"/>
              <a:gd name="connsiteX428" fmla="*/ 3255128 w 3255128"/>
              <a:gd name="connsiteY428" fmla="*/ 19864 h 1285292"/>
              <a:gd name="connsiteX429" fmla="*/ 3255128 w 3255128"/>
              <a:gd name="connsiteY429" fmla="*/ 19884 h 1285292"/>
              <a:gd name="connsiteX430" fmla="*/ 3255128 w 3255128"/>
              <a:gd name="connsiteY430" fmla="*/ 19982 h 1285292"/>
              <a:gd name="connsiteX431" fmla="*/ 3255128 w 3255128"/>
              <a:gd name="connsiteY431" fmla="*/ 20040 h 1285292"/>
              <a:gd name="connsiteX432" fmla="*/ 3255128 w 3255128"/>
              <a:gd name="connsiteY432" fmla="*/ 20356 h 1285292"/>
              <a:gd name="connsiteX433" fmla="*/ 3255128 w 3255128"/>
              <a:gd name="connsiteY433" fmla="*/ 20457 h 1285292"/>
              <a:gd name="connsiteX434" fmla="*/ 3255128 w 3255128"/>
              <a:gd name="connsiteY434" fmla="*/ 20527 h 1285292"/>
              <a:gd name="connsiteX435" fmla="*/ 3255128 w 3255128"/>
              <a:gd name="connsiteY435" fmla="*/ 20550 h 1285292"/>
              <a:gd name="connsiteX436" fmla="*/ 3255128 w 3255128"/>
              <a:gd name="connsiteY436" fmla="*/ 20566 h 1285292"/>
              <a:gd name="connsiteX437" fmla="*/ 3255128 w 3255128"/>
              <a:gd name="connsiteY437" fmla="*/ 20708 h 1285292"/>
              <a:gd name="connsiteX438" fmla="*/ 3255128 w 3255128"/>
              <a:gd name="connsiteY438" fmla="*/ 20744 h 1285292"/>
              <a:gd name="connsiteX439" fmla="*/ 3255128 w 3255128"/>
              <a:gd name="connsiteY439" fmla="*/ 20746 h 1285292"/>
              <a:gd name="connsiteX440" fmla="*/ 3255128 w 3255128"/>
              <a:gd name="connsiteY440" fmla="*/ 20780 h 1285292"/>
              <a:gd name="connsiteX441" fmla="*/ 3255128 w 3255128"/>
              <a:gd name="connsiteY441" fmla="*/ 20858 h 1285292"/>
              <a:gd name="connsiteX442" fmla="*/ 3255128 w 3255128"/>
              <a:gd name="connsiteY442" fmla="*/ 20889 h 1285292"/>
              <a:gd name="connsiteX443" fmla="*/ 3255128 w 3255128"/>
              <a:gd name="connsiteY443" fmla="*/ 20938 h 1285292"/>
              <a:gd name="connsiteX444" fmla="*/ 3255128 w 3255128"/>
              <a:gd name="connsiteY444" fmla="*/ 20962 h 1285292"/>
              <a:gd name="connsiteX445" fmla="*/ 3255128 w 3255128"/>
              <a:gd name="connsiteY445" fmla="*/ 21014 h 1285292"/>
              <a:gd name="connsiteX446" fmla="*/ 3255128 w 3255128"/>
              <a:gd name="connsiteY446" fmla="*/ 21063 h 1285292"/>
              <a:gd name="connsiteX447" fmla="*/ 3255128 w 3255128"/>
              <a:gd name="connsiteY447" fmla="*/ 21089 h 1285292"/>
              <a:gd name="connsiteX448" fmla="*/ 3255128 w 3255128"/>
              <a:gd name="connsiteY448" fmla="*/ 21100 h 1285292"/>
              <a:gd name="connsiteX449" fmla="*/ 3255128 w 3255128"/>
              <a:gd name="connsiteY449" fmla="*/ 21147 h 1285292"/>
              <a:gd name="connsiteX450" fmla="*/ 3255128 w 3255128"/>
              <a:gd name="connsiteY450" fmla="*/ 21341 h 1285292"/>
              <a:gd name="connsiteX451" fmla="*/ 3255128 w 3255128"/>
              <a:gd name="connsiteY451" fmla="*/ 21404 h 1285292"/>
              <a:gd name="connsiteX452" fmla="*/ 3255128 w 3255128"/>
              <a:gd name="connsiteY452" fmla="*/ 21556 h 1285292"/>
              <a:gd name="connsiteX453" fmla="*/ 3255128 w 3255128"/>
              <a:gd name="connsiteY453" fmla="*/ 21598 h 1285292"/>
              <a:gd name="connsiteX454" fmla="*/ 3255128 w 3255128"/>
              <a:gd name="connsiteY454" fmla="*/ 21611 h 1285292"/>
              <a:gd name="connsiteX455" fmla="*/ 3255128 w 3255128"/>
              <a:gd name="connsiteY455" fmla="*/ 21652 h 1285292"/>
              <a:gd name="connsiteX456" fmla="*/ 3255128 w 3255128"/>
              <a:gd name="connsiteY456" fmla="*/ 21657 h 1285292"/>
              <a:gd name="connsiteX457" fmla="*/ 3255128 w 3255128"/>
              <a:gd name="connsiteY457" fmla="*/ 21683 h 1285292"/>
              <a:gd name="connsiteX458" fmla="*/ 3255128 w 3255128"/>
              <a:gd name="connsiteY458" fmla="*/ 21691 h 1285292"/>
              <a:gd name="connsiteX459" fmla="*/ 3255128 w 3255128"/>
              <a:gd name="connsiteY459" fmla="*/ 21744 h 1285292"/>
              <a:gd name="connsiteX460" fmla="*/ 3255128 w 3255128"/>
              <a:gd name="connsiteY460" fmla="*/ 21745 h 1285292"/>
              <a:gd name="connsiteX461" fmla="*/ 3255128 w 3255128"/>
              <a:gd name="connsiteY461" fmla="*/ 21798 h 1285292"/>
              <a:gd name="connsiteX462" fmla="*/ 3255128 w 3255128"/>
              <a:gd name="connsiteY462" fmla="*/ 21823 h 1285292"/>
              <a:gd name="connsiteX463" fmla="*/ 3255128 w 3255128"/>
              <a:gd name="connsiteY463" fmla="*/ 21824 h 1285292"/>
              <a:gd name="connsiteX464" fmla="*/ 3255128 w 3255128"/>
              <a:gd name="connsiteY464" fmla="*/ 21873 h 1285292"/>
              <a:gd name="connsiteX465" fmla="*/ 3255128 w 3255128"/>
              <a:gd name="connsiteY465" fmla="*/ 21925 h 1285292"/>
              <a:gd name="connsiteX466" fmla="*/ 3255128 w 3255128"/>
              <a:gd name="connsiteY466" fmla="*/ 22015 h 1285292"/>
              <a:gd name="connsiteX467" fmla="*/ 3255128 w 3255128"/>
              <a:gd name="connsiteY467" fmla="*/ 22045 h 1285292"/>
              <a:gd name="connsiteX468" fmla="*/ 3255128 w 3255128"/>
              <a:gd name="connsiteY468" fmla="*/ 22315 h 1285292"/>
              <a:gd name="connsiteX469" fmla="*/ 3255128 w 3255128"/>
              <a:gd name="connsiteY469" fmla="*/ 22347 h 1285292"/>
              <a:gd name="connsiteX470" fmla="*/ 3255128 w 3255128"/>
              <a:gd name="connsiteY470" fmla="*/ 22365 h 1285292"/>
              <a:gd name="connsiteX471" fmla="*/ 3255128 w 3255128"/>
              <a:gd name="connsiteY471" fmla="*/ 22448 h 1285292"/>
              <a:gd name="connsiteX472" fmla="*/ 3255128 w 3255128"/>
              <a:gd name="connsiteY472" fmla="*/ 22509 h 1285292"/>
              <a:gd name="connsiteX473" fmla="*/ 3255128 w 3255128"/>
              <a:gd name="connsiteY473" fmla="*/ 22522 h 1285292"/>
              <a:gd name="connsiteX474" fmla="*/ 3255128 w 3255128"/>
              <a:gd name="connsiteY474" fmla="*/ 22536 h 1285292"/>
              <a:gd name="connsiteX475" fmla="*/ 3255128 w 3255128"/>
              <a:gd name="connsiteY475" fmla="*/ 22553 h 1285292"/>
              <a:gd name="connsiteX476" fmla="*/ 3255128 w 3255128"/>
              <a:gd name="connsiteY476" fmla="*/ 22563 h 1285292"/>
              <a:gd name="connsiteX477" fmla="*/ 3255128 w 3255128"/>
              <a:gd name="connsiteY477" fmla="*/ 22605 h 1285292"/>
              <a:gd name="connsiteX478" fmla="*/ 3255128 w 3255128"/>
              <a:gd name="connsiteY478" fmla="*/ 22688 h 1285292"/>
              <a:gd name="connsiteX479" fmla="*/ 3255128 w 3255128"/>
              <a:gd name="connsiteY479" fmla="*/ 22705 h 1285292"/>
              <a:gd name="connsiteX480" fmla="*/ 3255128 w 3255128"/>
              <a:gd name="connsiteY480" fmla="*/ 22896 h 1285292"/>
              <a:gd name="connsiteX481" fmla="*/ 3255128 w 3255128"/>
              <a:gd name="connsiteY481" fmla="*/ 22915 h 1285292"/>
              <a:gd name="connsiteX482" fmla="*/ 3255128 w 3255128"/>
              <a:gd name="connsiteY482" fmla="*/ 22926 h 1285292"/>
              <a:gd name="connsiteX483" fmla="*/ 3255128 w 3255128"/>
              <a:gd name="connsiteY483" fmla="*/ 22954 h 1285292"/>
              <a:gd name="connsiteX484" fmla="*/ 3255128 w 3255128"/>
              <a:gd name="connsiteY484" fmla="*/ 22970 h 1285292"/>
              <a:gd name="connsiteX485" fmla="*/ 3255128 w 3255128"/>
              <a:gd name="connsiteY485" fmla="*/ 23008 h 1285292"/>
              <a:gd name="connsiteX486" fmla="*/ 3255128 w 3255128"/>
              <a:gd name="connsiteY486" fmla="*/ 23057 h 1285292"/>
              <a:gd name="connsiteX487" fmla="*/ 3255128 w 3255128"/>
              <a:gd name="connsiteY487" fmla="*/ 23103 h 1285292"/>
              <a:gd name="connsiteX488" fmla="*/ 3255128 w 3255128"/>
              <a:gd name="connsiteY488" fmla="*/ 23104 h 1285292"/>
              <a:gd name="connsiteX489" fmla="*/ 3255128 w 3255128"/>
              <a:gd name="connsiteY489" fmla="*/ 23116 h 1285292"/>
              <a:gd name="connsiteX490" fmla="*/ 3255128 w 3255128"/>
              <a:gd name="connsiteY490" fmla="*/ 23157 h 1285292"/>
              <a:gd name="connsiteX491" fmla="*/ 3255128 w 3255128"/>
              <a:gd name="connsiteY491" fmla="*/ 23242 h 1285292"/>
              <a:gd name="connsiteX492" fmla="*/ 3255128 w 3255128"/>
              <a:gd name="connsiteY492" fmla="*/ 23313 h 1285292"/>
              <a:gd name="connsiteX493" fmla="*/ 3255128 w 3255128"/>
              <a:gd name="connsiteY493" fmla="*/ 23436 h 1285292"/>
              <a:gd name="connsiteX494" fmla="*/ 3255128 w 3255128"/>
              <a:gd name="connsiteY494" fmla="*/ 23447 h 1285292"/>
              <a:gd name="connsiteX495" fmla="*/ 3255128 w 3255128"/>
              <a:gd name="connsiteY495" fmla="*/ 23456 h 1285292"/>
              <a:gd name="connsiteX496" fmla="*/ 3255128 w 3255128"/>
              <a:gd name="connsiteY496" fmla="*/ 23464 h 1285292"/>
              <a:gd name="connsiteX497" fmla="*/ 3255128 w 3255128"/>
              <a:gd name="connsiteY497" fmla="*/ 23569 h 1285292"/>
              <a:gd name="connsiteX498" fmla="*/ 3255128 w 3255128"/>
              <a:gd name="connsiteY498" fmla="*/ 23616 h 1285292"/>
              <a:gd name="connsiteX499" fmla="*/ 3255128 w 3255128"/>
              <a:gd name="connsiteY499" fmla="*/ 23670 h 1285292"/>
              <a:gd name="connsiteX500" fmla="*/ 3255128 w 3255128"/>
              <a:gd name="connsiteY500" fmla="*/ 23724 h 1285292"/>
              <a:gd name="connsiteX501" fmla="*/ 3255128 w 3255128"/>
              <a:gd name="connsiteY501" fmla="*/ 23813 h 1285292"/>
              <a:gd name="connsiteX502" fmla="*/ 3255128 w 3255128"/>
              <a:gd name="connsiteY502" fmla="*/ 23852 h 1285292"/>
              <a:gd name="connsiteX503" fmla="*/ 3255128 w 3255128"/>
              <a:gd name="connsiteY503" fmla="*/ 23862 h 1285292"/>
              <a:gd name="connsiteX504" fmla="*/ 3255128 w 3255128"/>
              <a:gd name="connsiteY504" fmla="*/ 23875 h 1285292"/>
              <a:gd name="connsiteX505" fmla="*/ 3255128 w 3255128"/>
              <a:gd name="connsiteY505" fmla="*/ 23881 h 1285292"/>
              <a:gd name="connsiteX506" fmla="*/ 3255128 w 3255128"/>
              <a:gd name="connsiteY506" fmla="*/ 23916 h 1285292"/>
              <a:gd name="connsiteX507" fmla="*/ 3255128 w 3255128"/>
              <a:gd name="connsiteY507" fmla="*/ 23919 h 1285292"/>
              <a:gd name="connsiteX508" fmla="*/ 3255128 w 3255128"/>
              <a:gd name="connsiteY508" fmla="*/ 23952 h 1285292"/>
              <a:gd name="connsiteX509" fmla="*/ 3255128 w 3255128"/>
              <a:gd name="connsiteY509" fmla="*/ 24255 h 1285292"/>
              <a:gd name="connsiteX510" fmla="*/ 3255128 w 3255128"/>
              <a:gd name="connsiteY510" fmla="*/ 24362 h 1285292"/>
              <a:gd name="connsiteX511" fmla="*/ 3255128 w 3255128"/>
              <a:gd name="connsiteY511" fmla="*/ 24367 h 1285292"/>
              <a:gd name="connsiteX512" fmla="*/ 3255128 w 3255128"/>
              <a:gd name="connsiteY512" fmla="*/ 24416 h 1285292"/>
              <a:gd name="connsiteX513" fmla="*/ 3255128 w 3255128"/>
              <a:gd name="connsiteY513" fmla="*/ 24421 h 1285292"/>
              <a:gd name="connsiteX514" fmla="*/ 3255128 w 3255128"/>
              <a:gd name="connsiteY514" fmla="*/ 24500 h 1285292"/>
              <a:gd name="connsiteX515" fmla="*/ 3255128 w 3255128"/>
              <a:gd name="connsiteY515" fmla="*/ 24512 h 1285292"/>
              <a:gd name="connsiteX516" fmla="*/ 3255128 w 3255128"/>
              <a:gd name="connsiteY516" fmla="*/ 24565 h 1285292"/>
              <a:gd name="connsiteX517" fmla="*/ 3255128 w 3255128"/>
              <a:gd name="connsiteY517" fmla="*/ 24601 h 1285292"/>
              <a:gd name="connsiteX518" fmla="*/ 3255128 w 3255128"/>
              <a:gd name="connsiteY518" fmla="*/ 24615 h 1285292"/>
              <a:gd name="connsiteX519" fmla="*/ 3255128 w 3255128"/>
              <a:gd name="connsiteY519" fmla="*/ 24640 h 1285292"/>
              <a:gd name="connsiteX520" fmla="*/ 3255128 w 3255128"/>
              <a:gd name="connsiteY520" fmla="*/ 24683 h 1285292"/>
              <a:gd name="connsiteX521" fmla="*/ 3255128 w 3255128"/>
              <a:gd name="connsiteY521" fmla="*/ 24694 h 1285292"/>
              <a:gd name="connsiteX522" fmla="*/ 3255128 w 3255128"/>
              <a:gd name="connsiteY522" fmla="*/ 24773 h 1285292"/>
              <a:gd name="connsiteX523" fmla="*/ 3255128 w 3255128"/>
              <a:gd name="connsiteY523" fmla="*/ 24795 h 1285292"/>
              <a:gd name="connsiteX524" fmla="*/ 3255128 w 3255128"/>
              <a:gd name="connsiteY524" fmla="*/ 24827 h 1285292"/>
              <a:gd name="connsiteX525" fmla="*/ 3255128 w 3255128"/>
              <a:gd name="connsiteY525" fmla="*/ 24840 h 1285292"/>
              <a:gd name="connsiteX526" fmla="*/ 3255128 w 3255128"/>
              <a:gd name="connsiteY526" fmla="*/ 24863 h 1285292"/>
              <a:gd name="connsiteX527" fmla="*/ 3255128 w 3255128"/>
              <a:gd name="connsiteY527" fmla="*/ 25186 h 1285292"/>
              <a:gd name="connsiteX528" fmla="*/ 3255128 w 3255128"/>
              <a:gd name="connsiteY528" fmla="*/ 25234 h 1285292"/>
              <a:gd name="connsiteX529" fmla="*/ 3255128 w 3255128"/>
              <a:gd name="connsiteY529" fmla="*/ 25278 h 1285292"/>
              <a:gd name="connsiteX530" fmla="*/ 3255128 w 3255128"/>
              <a:gd name="connsiteY530" fmla="*/ 25332 h 1285292"/>
              <a:gd name="connsiteX531" fmla="*/ 3255128 w 3255128"/>
              <a:gd name="connsiteY531" fmla="*/ 25415 h 1285292"/>
              <a:gd name="connsiteX532" fmla="*/ 3255128 w 3255128"/>
              <a:gd name="connsiteY532" fmla="*/ 25423 h 1285292"/>
              <a:gd name="connsiteX533" fmla="*/ 3255128 w 3255128"/>
              <a:gd name="connsiteY533" fmla="*/ 25463 h 1285292"/>
              <a:gd name="connsiteX534" fmla="*/ 3255128 w 3255128"/>
              <a:gd name="connsiteY534" fmla="*/ 25476 h 1285292"/>
              <a:gd name="connsiteX535" fmla="*/ 3255128 w 3255128"/>
              <a:gd name="connsiteY535" fmla="*/ 25477 h 1285292"/>
              <a:gd name="connsiteX536" fmla="*/ 3255128 w 3255128"/>
              <a:gd name="connsiteY536" fmla="*/ 25526 h 1285292"/>
              <a:gd name="connsiteX537" fmla="*/ 3255128 w 3255128"/>
              <a:gd name="connsiteY537" fmla="*/ 25530 h 1285292"/>
              <a:gd name="connsiteX538" fmla="*/ 3255128 w 3255128"/>
              <a:gd name="connsiteY538" fmla="*/ 25684 h 1285292"/>
              <a:gd name="connsiteX539" fmla="*/ 3255128 w 3255128"/>
              <a:gd name="connsiteY539" fmla="*/ 25722 h 1285292"/>
              <a:gd name="connsiteX540" fmla="*/ 3255128 w 3255128"/>
              <a:gd name="connsiteY540" fmla="*/ 25747 h 1285292"/>
              <a:gd name="connsiteX541" fmla="*/ 3255128 w 3255128"/>
              <a:gd name="connsiteY541" fmla="*/ 25780 h 1285292"/>
              <a:gd name="connsiteX542" fmla="*/ 3255128 w 3255128"/>
              <a:gd name="connsiteY542" fmla="*/ 25801 h 1285292"/>
              <a:gd name="connsiteX543" fmla="*/ 3255128 w 3255128"/>
              <a:gd name="connsiteY543" fmla="*/ 25924 h 1285292"/>
              <a:gd name="connsiteX544" fmla="*/ 3255128 w 3255128"/>
              <a:gd name="connsiteY544" fmla="*/ 25974 h 1285292"/>
              <a:gd name="connsiteX545" fmla="*/ 3255128 w 3255128"/>
              <a:gd name="connsiteY545" fmla="*/ 25990 h 1285292"/>
              <a:gd name="connsiteX546" fmla="*/ 3255128 w 3255128"/>
              <a:gd name="connsiteY546" fmla="*/ 26042 h 1285292"/>
              <a:gd name="connsiteX547" fmla="*/ 3255128 w 3255128"/>
              <a:gd name="connsiteY547" fmla="*/ 26123 h 1285292"/>
              <a:gd name="connsiteX548" fmla="*/ 3255128 w 3255128"/>
              <a:gd name="connsiteY548" fmla="*/ 26199 h 1285292"/>
              <a:gd name="connsiteX549" fmla="*/ 3255128 w 3255128"/>
              <a:gd name="connsiteY549" fmla="*/ 26268 h 1285292"/>
              <a:gd name="connsiteX550" fmla="*/ 3255128 w 3255128"/>
              <a:gd name="connsiteY550" fmla="*/ 26317 h 1285292"/>
              <a:gd name="connsiteX551" fmla="*/ 3255128 w 3255128"/>
              <a:gd name="connsiteY551" fmla="*/ 26350 h 1285292"/>
              <a:gd name="connsiteX552" fmla="*/ 3255128 w 3255128"/>
              <a:gd name="connsiteY552" fmla="*/ 26374 h 1285292"/>
              <a:gd name="connsiteX553" fmla="*/ 3255128 w 3255128"/>
              <a:gd name="connsiteY553" fmla="*/ 26413 h 1285292"/>
              <a:gd name="connsiteX554" fmla="*/ 3255128 w 3255128"/>
              <a:gd name="connsiteY554" fmla="*/ 26487 h 1285292"/>
              <a:gd name="connsiteX555" fmla="*/ 3255128 w 3255128"/>
              <a:gd name="connsiteY555" fmla="*/ 26595 h 1285292"/>
              <a:gd name="connsiteX556" fmla="*/ 3255128 w 3255128"/>
              <a:gd name="connsiteY556" fmla="*/ 26633 h 1285292"/>
              <a:gd name="connsiteX557" fmla="*/ 3255128 w 3255128"/>
              <a:gd name="connsiteY557" fmla="*/ 26691 h 1285292"/>
              <a:gd name="connsiteX558" fmla="*/ 3255128 w 3255128"/>
              <a:gd name="connsiteY558" fmla="*/ 26734 h 1285292"/>
              <a:gd name="connsiteX559" fmla="*/ 3255128 w 3255128"/>
              <a:gd name="connsiteY559" fmla="*/ 26777 h 1285292"/>
              <a:gd name="connsiteX560" fmla="*/ 3255128 w 3255128"/>
              <a:gd name="connsiteY560" fmla="*/ 26789 h 1285292"/>
              <a:gd name="connsiteX561" fmla="*/ 3255128 w 3255128"/>
              <a:gd name="connsiteY561" fmla="*/ 26835 h 1285292"/>
              <a:gd name="connsiteX562" fmla="*/ 3255128 w 3255128"/>
              <a:gd name="connsiteY562" fmla="*/ 26836 h 1285292"/>
              <a:gd name="connsiteX563" fmla="*/ 3255128 w 3255128"/>
              <a:gd name="connsiteY563" fmla="*/ 26848 h 1285292"/>
              <a:gd name="connsiteX564" fmla="*/ 3255128 w 3255128"/>
              <a:gd name="connsiteY564" fmla="*/ 26885 h 1285292"/>
              <a:gd name="connsiteX565" fmla="*/ 3255128 w 3255128"/>
              <a:gd name="connsiteY565" fmla="*/ 26889 h 1285292"/>
              <a:gd name="connsiteX566" fmla="*/ 3255128 w 3255128"/>
              <a:gd name="connsiteY566" fmla="*/ 26901 h 1285292"/>
              <a:gd name="connsiteX567" fmla="*/ 3255128 w 3255128"/>
              <a:gd name="connsiteY567" fmla="*/ 27081 h 1285292"/>
              <a:gd name="connsiteX568" fmla="*/ 3255128 w 3255128"/>
              <a:gd name="connsiteY568" fmla="*/ 27276 h 1285292"/>
              <a:gd name="connsiteX569" fmla="*/ 3255128 w 3255128"/>
              <a:gd name="connsiteY569" fmla="*/ 27424 h 1285292"/>
              <a:gd name="connsiteX570" fmla="*/ 3255128 w 3255128"/>
              <a:gd name="connsiteY570" fmla="*/ 27529 h 1285292"/>
              <a:gd name="connsiteX571" fmla="*/ 3255128 w 3255128"/>
              <a:gd name="connsiteY571" fmla="*/ 27594 h 1285292"/>
              <a:gd name="connsiteX572" fmla="*/ 3255128 w 3255128"/>
              <a:gd name="connsiteY572" fmla="*/ 27607 h 1285292"/>
              <a:gd name="connsiteX573" fmla="*/ 3255128 w 3255128"/>
              <a:gd name="connsiteY573" fmla="*/ 27608 h 1285292"/>
              <a:gd name="connsiteX574" fmla="*/ 3255128 w 3255128"/>
              <a:gd name="connsiteY574" fmla="*/ 27648 h 1285292"/>
              <a:gd name="connsiteX575" fmla="*/ 3255128 w 3255128"/>
              <a:gd name="connsiteY575" fmla="*/ 27709 h 1285292"/>
              <a:gd name="connsiteX576" fmla="*/ 3255128 w 3255128"/>
              <a:gd name="connsiteY576" fmla="*/ 27772 h 1285292"/>
              <a:gd name="connsiteX577" fmla="*/ 3255128 w 3255128"/>
              <a:gd name="connsiteY577" fmla="*/ 27891 h 1285292"/>
              <a:gd name="connsiteX578" fmla="*/ 3255128 w 3255128"/>
              <a:gd name="connsiteY578" fmla="*/ 27896 h 1285292"/>
              <a:gd name="connsiteX579" fmla="*/ 3255128 w 3255128"/>
              <a:gd name="connsiteY579" fmla="*/ 27946 h 1285292"/>
              <a:gd name="connsiteX580" fmla="*/ 3255128 w 3255128"/>
              <a:gd name="connsiteY580" fmla="*/ 27954 h 1285292"/>
              <a:gd name="connsiteX581" fmla="*/ 3255128 w 3255128"/>
              <a:gd name="connsiteY581" fmla="*/ 27992 h 1285292"/>
              <a:gd name="connsiteX582" fmla="*/ 3255128 w 3255128"/>
              <a:gd name="connsiteY582" fmla="*/ 28067 h 1285292"/>
              <a:gd name="connsiteX583" fmla="*/ 3255128 w 3255128"/>
              <a:gd name="connsiteY583" fmla="*/ 28136 h 1285292"/>
              <a:gd name="connsiteX584" fmla="*/ 3255128 w 3255128"/>
              <a:gd name="connsiteY584" fmla="*/ 28148 h 1285292"/>
              <a:gd name="connsiteX585" fmla="*/ 3255128 w 3255128"/>
              <a:gd name="connsiteY585" fmla="*/ 28153 h 1285292"/>
              <a:gd name="connsiteX586" fmla="*/ 3255128 w 3255128"/>
              <a:gd name="connsiteY586" fmla="*/ 28173 h 1285292"/>
              <a:gd name="connsiteX587" fmla="*/ 3255128 w 3255128"/>
              <a:gd name="connsiteY587" fmla="*/ 28286 h 1285292"/>
              <a:gd name="connsiteX588" fmla="*/ 3255128 w 3255128"/>
              <a:gd name="connsiteY588" fmla="*/ 28294 h 1285292"/>
              <a:gd name="connsiteX589" fmla="*/ 3255128 w 3255128"/>
              <a:gd name="connsiteY589" fmla="*/ 28347 h 1285292"/>
              <a:gd name="connsiteX590" fmla="*/ 3255128 w 3255128"/>
              <a:gd name="connsiteY590" fmla="*/ 28401 h 1285292"/>
              <a:gd name="connsiteX591" fmla="*/ 3255128 w 3255128"/>
              <a:gd name="connsiteY591" fmla="*/ 28432 h 1285292"/>
              <a:gd name="connsiteX592" fmla="*/ 3255128 w 3255128"/>
              <a:gd name="connsiteY592" fmla="*/ 28440 h 1285292"/>
              <a:gd name="connsiteX593" fmla="*/ 3255128 w 3255128"/>
              <a:gd name="connsiteY593" fmla="*/ 28505 h 1285292"/>
              <a:gd name="connsiteX594" fmla="*/ 3255128 w 3255128"/>
              <a:gd name="connsiteY594" fmla="*/ 28540 h 1285292"/>
              <a:gd name="connsiteX595" fmla="*/ 3255128 w 3255128"/>
              <a:gd name="connsiteY595" fmla="*/ 28572 h 1285292"/>
              <a:gd name="connsiteX596" fmla="*/ 3255128 w 3255128"/>
              <a:gd name="connsiteY596" fmla="*/ 28635 h 1285292"/>
              <a:gd name="connsiteX597" fmla="*/ 3255128 w 3255128"/>
              <a:gd name="connsiteY597" fmla="*/ 28700 h 1285292"/>
              <a:gd name="connsiteX598" fmla="*/ 3255128 w 3255128"/>
              <a:gd name="connsiteY598" fmla="*/ 28808 h 1285292"/>
              <a:gd name="connsiteX599" fmla="*/ 3255128 w 3255128"/>
              <a:gd name="connsiteY599" fmla="*/ 28857 h 1285292"/>
              <a:gd name="connsiteX600" fmla="*/ 3255128 w 3255128"/>
              <a:gd name="connsiteY600" fmla="*/ 28888 h 1285292"/>
              <a:gd name="connsiteX601" fmla="*/ 3255128 w 3255128"/>
              <a:gd name="connsiteY601" fmla="*/ 28895 h 1285292"/>
              <a:gd name="connsiteX602" fmla="*/ 3255128 w 3255128"/>
              <a:gd name="connsiteY602" fmla="*/ 28966 h 1285292"/>
              <a:gd name="connsiteX603" fmla="*/ 3255128 w 3255128"/>
              <a:gd name="connsiteY603" fmla="*/ 29064 h 1285292"/>
              <a:gd name="connsiteX604" fmla="*/ 3255128 w 3255128"/>
              <a:gd name="connsiteY604" fmla="*/ 29154 h 1285292"/>
              <a:gd name="connsiteX605" fmla="*/ 3255128 w 3255128"/>
              <a:gd name="connsiteY605" fmla="*/ 29231 h 1285292"/>
              <a:gd name="connsiteX606" fmla="*/ 3255128 w 3255128"/>
              <a:gd name="connsiteY606" fmla="*/ 29255 h 1285292"/>
              <a:gd name="connsiteX607" fmla="*/ 3255128 w 3255128"/>
              <a:gd name="connsiteY607" fmla="*/ 29258 h 1285292"/>
              <a:gd name="connsiteX608" fmla="*/ 3255128 w 3255128"/>
              <a:gd name="connsiteY608" fmla="*/ 29312 h 1285292"/>
              <a:gd name="connsiteX609" fmla="*/ 3255128 w 3255128"/>
              <a:gd name="connsiteY609" fmla="*/ 29331 h 1285292"/>
              <a:gd name="connsiteX610" fmla="*/ 3255128 w 3255128"/>
              <a:gd name="connsiteY610" fmla="*/ 29343 h 1285292"/>
              <a:gd name="connsiteX611" fmla="*/ 3255128 w 3255128"/>
              <a:gd name="connsiteY611" fmla="*/ 29390 h 1285292"/>
              <a:gd name="connsiteX612" fmla="*/ 3255128 w 3255128"/>
              <a:gd name="connsiteY612" fmla="*/ 29454 h 1285292"/>
              <a:gd name="connsiteX613" fmla="*/ 3255128 w 3255128"/>
              <a:gd name="connsiteY613" fmla="*/ 29512 h 1285292"/>
              <a:gd name="connsiteX614" fmla="*/ 3255128 w 3255128"/>
              <a:gd name="connsiteY614" fmla="*/ 29577 h 1285292"/>
              <a:gd name="connsiteX615" fmla="*/ 3255128 w 3255128"/>
              <a:gd name="connsiteY615" fmla="*/ 29703 h 1285292"/>
              <a:gd name="connsiteX616" fmla="*/ 3255128 w 3255128"/>
              <a:gd name="connsiteY616" fmla="*/ 29706 h 1285292"/>
              <a:gd name="connsiteX617" fmla="*/ 3255128 w 3255128"/>
              <a:gd name="connsiteY617" fmla="*/ 29719 h 1285292"/>
              <a:gd name="connsiteX618" fmla="*/ 3255128 w 3255128"/>
              <a:gd name="connsiteY618" fmla="*/ 29722 h 1285292"/>
              <a:gd name="connsiteX619" fmla="*/ 3255128 w 3255128"/>
              <a:gd name="connsiteY619" fmla="*/ 29760 h 1285292"/>
              <a:gd name="connsiteX620" fmla="*/ 3255128 w 3255128"/>
              <a:gd name="connsiteY620" fmla="*/ 29771 h 1285292"/>
              <a:gd name="connsiteX621" fmla="*/ 3255128 w 3255128"/>
              <a:gd name="connsiteY621" fmla="*/ 29791 h 1285292"/>
              <a:gd name="connsiteX622" fmla="*/ 3255128 w 3255128"/>
              <a:gd name="connsiteY622" fmla="*/ 29799 h 1285292"/>
              <a:gd name="connsiteX623" fmla="*/ 3255128 w 3255128"/>
              <a:gd name="connsiteY623" fmla="*/ 29852 h 1285292"/>
              <a:gd name="connsiteX624" fmla="*/ 3255128 w 3255128"/>
              <a:gd name="connsiteY624" fmla="*/ 29899 h 1285292"/>
              <a:gd name="connsiteX625" fmla="*/ 3255128 w 3255128"/>
              <a:gd name="connsiteY625" fmla="*/ 29906 h 1285292"/>
              <a:gd name="connsiteX626" fmla="*/ 3255128 w 3255128"/>
              <a:gd name="connsiteY626" fmla="*/ 29931 h 1285292"/>
              <a:gd name="connsiteX627" fmla="*/ 3255128 w 3255128"/>
              <a:gd name="connsiteY627" fmla="*/ 30062 h 1285292"/>
              <a:gd name="connsiteX628" fmla="*/ 3255128 w 3255128"/>
              <a:gd name="connsiteY628" fmla="*/ 30120 h 1285292"/>
              <a:gd name="connsiteX629" fmla="*/ 3255128 w 3255128"/>
              <a:gd name="connsiteY629" fmla="*/ 30242 h 1285292"/>
              <a:gd name="connsiteX630" fmla="*/ 3255128 w 3255128"/>
              <a:gd name="connsiteY630" fmla="*/ 30254 h 1285292"/>
              <a:gd name="connsiteX631" fmla="*/ 3255128 w 3255128"/>
              <a:gd name="connsiteY631" fmla="*/ 30365 h 1285292"/>
              <a:gd name="connsiteX632" fmla="*/ 3255128 w 3255128"/>
              <a:gd name="connsiteY632" fmla="*/ 30419 h 1285292"/>
              <a:gd name="connsiteX633" fmla="*/ 3255128 w 3255128"/>
              <a:gd name="connsiteY633" fmla="*/ 30423 h 1285292"/>
              <a:gd name="connsiteX634" fmla="*/ 3255128 w 3255128"/>
              <a:gd name="connsiteY634" fmla="*/ 30617 h 1285292"/>
              <a:gd name="connsiteX635" fmla="*/ 3255128 w 3255128"/>
              <a:gd name="connsiteY635" fmla="*/ 30630 h 1285292"/>
              <a:gd name="connsiteX636" fmla="*/ 3255128 w 3255128"/>
              <a:gd name="connsiteY636" fmla="*/ 30671 h 1285292"/>
              <a:gd name="connsiteX637" fmla="*/ 3255128 w 3255128"/>
              <a:gd name="connsiteY637" fmla="*/ 30701 h 1285292"/>
              <a:gd name="connsiteX638" fmla="*/ 3255128 w 3255128"/>
              <a:gd name="connsiteY638" fmla="*/ 30813 h 1285292"/>
              <a:gd name="connsiteX639" fmla="*/ 3255128 w 3255128"/>
              <a:gd name="connsiteY639" fmla="*/ 30900 h 1285292"/>
              <a:gd name="connsiteX640" fmla="*/ 3255128 w 3255128"/>
              <a:gd name="connsiteY640" fmla="*/ 30969 h 1285292"/>
              <a:gd name="connsiteX641" fmla="*/ 3255128 w 3255128"/>
              <a:gd name="connsiteY641" fmla="*/ 31018 h 1285292"/>
              <a:gd name="connsiteX642" fmla="*/ 3255128 w 3255128"/>
              <a:gd name="connsiteY642" fmla="*/ 31062 h 1285292"/>
              <a:gd name="connsiteX643" fmla="*/ 3255128 w 3255128"/>
              <a:gd name="connsiteY643" fmla="*/ 31111 h 1285292"/>
              <a:gd name="connsiteX644" fmla="*/ 3255128 w 3255128"/>
              <a:gd name="connsiteY644" fmla="*/ 31261 h 1285292"/>
              <a:gd name="connsiteX645" fmla="*/ 3255128 w 3255128"/>
              <a:gd name="connsiteY645" fmla="*/ 31421 h 1285292"/>
              <a:gd name="connsiteX646" fmla="*/ 3255128 w 3255128"/>
              <a:gd name="connsiteY646" fmla="*/ 31484 h 1285292"/>
              <a:gd name="connsiteX647" fmla="*/ 3255128 w 3255128"/>
              <a:gd name="connsiteY647" fmla="*/ 31612 h 1285292"/>
              <a:gd name="connsiteX648" fmla="*/ 3255128 w 3255128"/>
              <a:gd name="connsiteY648" fmla="*/ 31623 h 1285292"/>
              <a:gd name="connsiteX649" fmla="*/ 3255128 w 3255128"/>
              <a:gd name="connsiteY649" fmla="*/ 31678 h 1285292"/>
              <a:gd name="connsiteX650" fmla="*/ 3255128 w 3255128"/>
              <a:gd name="connsiteY650" fmla="*/ 31708 h 1285292"/>
              <a:gd name="connsiteX651" fmla="*/ 3255128 w 3255128"/>
              <a:gd name="connsiteY651" fmla="*/ 31724 h 1285292"/>
              <a:gd name="connsiteX652" fmla="*/ 3255128 w 3255128"/>
              <a:gd name="connsiteY652" fmla="*/ 31778 h 1285292"/>
              <a:gd name="connsiteX653" fmla="*/ 3255128 w 3255128"/>
              <a:gd name="connsiteY653" fmla="*/ 31811 h 1285292"/>
              <a:gd name="connsiteX654" fmla="*/ 3255128 w 3255128"/>
              <a:gd name="connsiteY654" fmla="*/ 31812 h 1285292"/>
              <a:gd name="connsiteX655" fmla="*/ 3255128 w 3255128"/>
              <a:gd name="connsiteY655" fmla="*/ 31813 h 1285292"/>
              <a:gd name="connsiteX656" fmla="*/ 3255128 w 3255128"/>
              <a:gd name="connsiteY656" fmla="*/ 31824 h 1285292"/>
              <a:gd name="connsiteX657" fmla="*/ 3255128 w 3255128"/>
              <a:gd name="connsiteY657" fmla="*/ 31865 h 1285292"/>
              <a:gd name="connsiteX658" fmla="*/ 3255128 w 3255128"/>
              <a:gd name="connsiteY658" fmla="*/ 32060 h 1285292"/>
              <a:gd name="connsiteX659" fmla="*/ 3255128 w 3255128"/>
              <a:gd name="connsiteY659" fmla="*/ 32156 h 1285292"/>
              <a:gd name="connsiteX660" fmla="*/ 3255128 w 3255128"/>
              <a:gd name="connsiteY660" fmla="*/ 32164 h 1285292"/>
              <a:gd name="connsiteX661" fmla="*/ 3255128 w 3255128"/>
              <a:gd name="connsiteY661" fmla="*/ 32172 h 1285292"/>
              <a:gd name="connsiteX662" fmla="*/ 3255128 w 3255128"/>
              <a:gd name="connsiteY662" fmla="*/ 32212 h 1285292"/>
              <a:gd name="connsiteX663" fmla="*/ 3255128 w 3255128"/>
              <a:gd name="connsiteY663" fmla="*/ 32395 h 1285292"/>
              <a:gd name="connsiteX664" fmla="*/ 3255128 w 3255128"/>
              <a:gd name="connsiteY664" fmla="*/ 32470 h 1285292"/>
              <a:gd name="connsiteX665" fmla="*/ 3255128 w 3255128"/>
              <a:gd name="connsiteY665" fmla="*/ 32589 h 1285292"/>
              <a:gd name="connsiteX666" fmla="*/ 3255128 w 3255128"/>
              <a:gd name="connsiteY666" fmla="*/ 32620 h 1285292"/>
              <a:gd name="connsiteX667" fmla="*/ 3255128 w 3255128"/>
              <a:gd name="connsiteY667" fmla="*/ 32673 h 1285292"/>
              <a:gd name="connsiteX668" fmla="*/ 3255128 w 3255128"/>
              <a:gd name="connsiteY668" fmla="*/ 32685 h 1285292"/>
              <a:gd name="connsiteX669" fmla="*/ 3255128 w 3255128"/>
              <a:gd name="connsiteY669" fmla="*/ 32699 h 1285292"/>
              <a:gd name="connsiteX670" fmla="*/ 3255128 w 3255128"/>
              <a:gd name="connsiteY670" fmla="*/ 32724 h 1285292"/>
              <a:gd name="connsiteX671" fmla="*/ 3255128 w 3255128"/>
              <a:gd name="connsiteY671" fmla="*/ 32748 h 1285292"/>
              <a:gd name="connsiteX672" fmla="*/ 3255128 w 3255128"/>
              <a:gd name="connsiteY672" fmla="*/ 32785 h 1285292"/>
              <a:gd name="connsiteX673" fmla="*/ 3255128 w 3255128"/>
              <a:gd name="connsiteY673" fmla="*/ 32930 h 1285292"/>
              <a:gd name="connsiteX674" fmla="*/ 3255128 w 3255128"/>
              <a:gd name="connsiteY674" fmla="*/ 32971 h 1285292"/>
              <a:gd name="connsiteX675" fmla="*/ 3255128 w 3255128"/>
              <a:gd name="connsiteY675" fmla="*/ 33075 h 1285292"/>
              <a:gd name="connsiteX676" fmla="*/ 3255128 w 3255128"/>
              <a:gd name="connsiteY676" fmla="*/ 33112 h 1285292"/>
              <a:gd name="connsiteX677" fmla="*/ 3255128 w 3255128"/>
              <a:gd name="connsiteY677" fmla="*/ 33123 h 1285292"/>
              <a:gd name="connsiteX678" fmla="*/ 3255128 w 3255128"/>
              <a:gd name="connsiteY678" fmla="*/ 33124 h 1285292"/>
              <a:gd name="connsiteX679" fmla="*/ 3255128 w 3255128"/>
              <a:gd name="connsiteY679" fmla="*/ 33183 h 1285292"/>
              <a:gd name="connsiteX680" fmla="*/ 3255128 w 3255128"/>
              <a:gd name="connsiteY680" fmla="*/ 33483 h 1285292"/>
              <a:gd name="connsiteX681" fmla="*/ 3255128 w 3255128"/>
              <a:gd name="connsiteY681" fmla="*/ 33515 h 1285292"/>
              <a:gd name="connsiteX682" fmla="*/ 3255128 w 3255128"/>
              <a:gd name="connsiteY682" fmla="*/ 33523 h 1285292"/>
              <a:gd name="connsiteX683" fmla="*/ 3255128 w 3255128"/>
              <a:gd name="connsiteY683" fmla="*/ 33531 h 1285292"/>
              <a:gd name="connsiteX684" fmla="*/ 3255128 w 3255128"/>
              <a:gd name="connsiteY684" fmla="*/ 33571 h 1285292"/>
              <a:gd name="connsiteX685" fmla="*/ 3255128 w 3255128"/>
              <a:gd name="connsiteY685" fmla="*/ 33584 h 1285292"/>
              <a:gd name="connsiteX686" fmla="*/ 3255128 w 3255128"/>
              <a:gd name="connsiteY686" fmla="*/ 33610 h 1285292"/>
              <a:gd name="connsiteX687" fmla="*/ 3255128 w 3255128"/>
              <a:gd name="connsiteY687" fmla="*/ 33611 h 1285292"/>
              <a:gd name="connsiteX688" fmla="*/ 3255128 w 3255128"/>
              <a:gd name="connsiteY688" fmla="*/ 33638 h 1285292"/>
              <a:gd name="connsiteX689" fmla="*/ 3255128 w 3255128"/>
              <a:gd name="connsiteY689" fmla="*/ 33696 h 1285292"/>
              <a:gd name="connsiteX690" fmla="*/ 3255128 w 3255128"/>
              <a:gd name="connsiteY690" fmla="*/ 33942 h 1285292"/>
              <a:gd name="connsiteX691" fmla="*/ 3255128 w 3255128"/>
              <a:gd name="connsiteY691" fmla="*/ 34231 h 1285292"/>
              <a:gd name="connsiteX692" fmla="*/ 3255128 w 3255128"/>
              <a:gd name="connsiteY692" fmla="*/ 34268 h 1285292"/>
              <a:gd name="connsiteX693" fmla="*/ 3255128 w 3255128"/>
              <a:gd name="connsiteY693" fmla="*/ 34274 h 1285292"/>
              <a:gd name="connsiteX694" fmla="*/ 3255128 w 3255128"/>
              <a:gd name="connsiteY694" fmla="*/ 34381 h 1285292"/>
              <a:gd name="connsiteX695" fmla="*/ 3255128 w 3255128"/>
              <a:gd name="connsiteY695" fmla="*/ 34482 h 1285292"/>
              <a:gd name="connsiteX696" fmla="*/ 3255128 w 3255128"/>
              <a:gd name="connsiteY696" fmla="*/ 34488 h 1285292"/>
              <a:gd name="connsiteX697" fmla="*/ 3255128 w 3255128"/>
              <a:gd name="connsiteY697" fmla="*/ 34592 h 1285292"/>
              <a:gd name="connsiteX698" fmla="*/ 3255128 w 3255128"/>
              <a:gd name="connsiteY698" fmla="*/ 34632 h 1285292"/>
              <a:gd name="connsiteX699" fmla="*/ 3255128 w 3255128"/>
              <a:gd name="connsiteY699" fmla="*/ 34682 h 1285292"/>
              <a:gd name="connsiteX700" fmla="*/ 3255128 w 3255128"/>
              <a:gd name="connsiteY700" fmla="*/ 34695 h 1285292"/>
              <a:gd name="connsiteX701" fmla="*/ 3255128 w 3255128"/>
              <a:gd name="connsiteY701" fmla="*/ 34736 h 1285292"/>
              <a:gd name="connsiteX702" fmla="*/ 3255128 w 3255128"/>
              <a:gd name="connsiteY702" fmla="*/ 34842 h 1285292"/>
              <a:gd name="connsiteX703" fmla="*/ 3255128 w 3255128"/>
              <a:gd name="connsiteY703" fmla="*/ 34874 h 1285292"/>
              <a:gd name="connsiteX704" fmla="*/ 3255128 w 3255128"/>
              <a:gd name="connsiteY704" fmla="*/ 34875 h 1285292"/>
              <a:gd name="connsiteX705" fmla="*/ 3255128 w 3255128"/>
              <a:gd name="connsiteY705" fmla="*/ 34885 h 1285292"/>
              <a:gd name="connsiteX706" fmla="*/ 3255128 w 3255128"/>
              <a:gd name="connsiteY706" fmla="*/ 34907 h 1285292"/>
              <a:gd name="connsiteX707" fmla="*/ 3255128 w 3255128"/>
              <a:gd name="connsiteY707" fmla="*/ 34922 h 1285292"/>
              <a:gd name="connsiteX708" fmla="*/ 3255128 w 3255128"/>
              <a:gd name="connsiteY708" fmla="*/ 35385 h 1285292"/>
              <a:gd name="connsiteX709" fmla="*/ 3255128 w 3255128"/>
              <a:gd name="connsiteY709" fmla="*/ 35399 h 1285292"/>
              <a:gd name="connsiteX710" fmla="*/ 3255128 w 3255128"/>
              <a:gd name="connsiteY710" fmla="*/ 35495 h 1285292"/>
              <a:gd name="connsiteX711" fmla="*/ 3255128 w 3255128"/>
              <a:gd name="connsiteY711" fmla="*/ 35503 h 1285292"/>
              <a:gd name="connsiteX712" fmla="*/ 3255128 w 3255128"/>
              <a:gd name="connsiteY712" fmla="*/ 35544 h 1285292"/>
              <a:gd name="connsiteX713" fmla="*/ 3255128 w 3255128"/>
              <a:gd name="connsiteY713" fmla="*/ 35556 h 1285292"/>
              <a:gd name="connsiteX714" fmla="*/ 3255128 w 3255128"/>
              <a:gd name="connsiteY714" fmla="*/ 35557 h 1285292"/>
              <a:gd name="connsiteX715" fmla="*/ 3255128 w 3255128"/>
              <a:gd name="connsiteY715" fmla="*/ 35593 h 1285292"/>
              <a:gd name="connsiteX716" fmla="*/ 3255128 w 3255128"/>
              <a:gd name="connsiteY716" fmla="*/ 35597 h 1285292"/>
              <a:gd name="connsiteX717" fmla="*/ 3255128 w 3255128"/>
              <a:gd name="connsiteY717" fmla="*/ 35598 h 1285292"/>
              <a:gd name="connsiteX718" fmla="*/ 3255128 w 3255128"/>
              <a:gd name="connsiteY718" fmla="*/ 35606 h 1285292"/>
              <a:gd name="connsiteX719" fmla="*/ 3255128 w 3255128"/>
              <a:gd name="connsiteY719" fmla="*/ 35610 h 1285292"/>
              <a:gd name="connsiteX720" fmla="*/ 3255128 w 3255128"/>
              <a:gd name="connsiteY720" fmla="*/ 35647 h 1285292"/>
              <a:gd name="connsiteX721" fmla="*/ 3255128 w 3255128"/>
              <a:gd name="connsiteY721" fmla="*/ 35789 h 1285292"/>
              <a:gd name="connsiteX722" fmla="*/ 3255128 w 3255128"/>
              <a:gd name="connsiteY722" fmla="*/ 35879 h 1285292"/>
              <a:gd name="connsiteX723" fmla="*/ 3255128 w 3255128"/>
              <a:gd name="connsiteY723" fmla="*/ 36038 h 1285292"/>
              <a:gd name="connsiteX724" fmla="*/ 3255128 w 3255128"/>
              <a:gd name="connsiteY724" fmla="*/ 36054 h 1285292"/>
              <a:gd name="connsiteX725" fmla="*/ 3255128 w 3255128"/>
              <a:gd name="connsiteY725" fmla="*/ 36080 h 1285292"/>
              <a:gd name="connsiteX726" fmla="*/ 3255128 w 3255128"/>
              <a:gd name="connsiteY726" fmla="*/ 36138 h 1285292"/>
              <a:gd name="connsiteX727" fmla="*/ 3255128 w 3255128"/>
              <a:gd name="connsiteY727" fmla="*/ 36139 h 1285292"/>
              <a:gd name="connsiteX728" fmla="*/ 3255128 w 3255128"/>
              <a:gd name="connsiteY728" fmla="*/ 36281 h 1285292"/>
              <a:gd name="connsiteX729" fmla="*/ 3255128 w 3255128"/>
              <a:gd name="connsiteY729" fmla="*/ 36286 h 1285292"/>
              <a:gd name="connsiteX730" fmla="*/ 3255128 w 3255128"/>
              <a:gd name="connsiteY730" fmla="*/ 36296 h 1285292"/>
              <a:gd name="connsiteX731" fmla="*/ 3255128 w 3255128"/>
              <a:gd name="connsiteY731" fmla="*/ 36348 h 1285292"/>
              <a:gd name="connsiteX732" fmla="*/ 3255128 w 3255128"/>
              <a:gd name="connsiteY732" fmla="*/ 36397 h 1285292"/>
              <a:gd name="connsiteX733" fmla="*/ 3255128 w 3255128"/>
              <a:gd name="connsiteY733" fmla="*/ 36480 h 1285292"/>
              <a:gd name="connsiteX734" fmla="*/ 3255128 w 3255128"/>
              <a:gd name="connsiteY734" fmla="*/ 36648 h 1285292"/>
              <a:gd name="connsiteX735" fmla="*/ 3255128 w 3255128"/>
              <a:gd name="connsiteY735" fmla="*/ 36700 h 1285292"/>
              <a:gd name="connsiteX736" fmla="*/ 3255128 w 3255128"/>
              <a:gd name="connsiteY736" fmla="*/ 36744 h 1285292"/>
              <a:gd name="connsiteX737" fmla="*/ 3255128 w 3255128"/>
              <a:gd name="connsiteY737" fmla="*/ 36754 h 1285292"/>
              <a:gd name="connsiteX738" fmla="*/ 3255128 w 3255128"/>
              <a:gd name="connsiteY738" fmla="*/ 36789 h 1285292"/>
              <a:gd name="connsiteX739" fmla="*/ 3255128 w 3255128"/>
              <a:gd name="connsiteY739" fmla="*/ 36844 h 1285292"/>
              <a:gd name="connsiteX740" fmla="*/ 3255128 w 3255128"/>
              <a:gd name="connsiteY740" fmla="*/ 36869 h 1285292"/>
              <a:gd name="connsiteX741" fmla="*/ 3255128 w 3255128"/>
              <a:gd name="connsiteY741" fmla="*/ 36890 h 1285292"/>
              <a:gd name="connsiteX742" fmla="*/ 3255128 w 3255128"/>
              <a:gd name="connsiteY742" fmla="*/ 36915 h 1285292"/>
              <a:gd name="connsiteX743" fmla="*/ 3255128 w 3255128"/>
              <a:gd name="connsiteY743" fmla="*/ 36916 h 1285292"/>
              <a:gd name="connsiteX744" fmla="*/ 3255128 w 3255128"/>
              <a:gd name="connsiteY744" fmla="*/ 36965 h 1285292"/>
              <a:gd name="connsiteX745" fmla="*/ 3255128 w 3255128"/>
              <a:gd name="connsiteY745" fmla="*/ 36969 h 1285292"/>
              <a:gd name="connsiteX746" fmla="*/ 3255128 w 3255128"/>
              <a:gd name="connsiteY746" fmla="*/ 36991 h 1285292"/>
              <a:gd name="connsiteX747" fmla="*/ 3255128 w 3255128"/>
              <a:gd name="connsiteY747" fmla="*/ 37036 h 1285292"/>
              <a:gd name="connsiteX748" fmla="*/ 3255128 w 3255128"/>
              <a:gd name="connsiteY748" fmla="*/ 37049 h 1285292"/>
              <a:gd name="connsiteX749" fmla="*/ 3255128 w 3255128"/>
              <a:gd name="connsiteY749" fmla="*/ 37087 h 1285292"/>
              <a:gd name="connsiteX750" fmla="*/ 3255128 w 3255128"/>
              <a:gd name="connsiteY750" fmla="*/ 37343 h 1285292"/>
              <a:gd name="connsiteX751" fmla="*/ 3255128 w 3255128"/>
              <a:gd name="connsiteY751" fmla="*/ 37397 h 1285292"/>
              <a:gd name="connsiteX752" fmla="*/ 3255128 w 3255128"/>
              <a:gd name="connsiteY752" fmla="*/ 37403 h 1285292"/>
              <a:gd name="connsiteX753" fmla="*/ 3255128 w 3255128"/>
              <a:gd name="connsiteY753" fmla="*/ 37439 h 1285292"/>
              <a:gd name="connsiteX754" fmla="*/ 3255128 w 3255128"/>
              <a:gd name="connsiteY754" fmla="*/ 37446 h 1285292"/>
              <a:gd name="connsiteX755" fmla="*/ 3255128 w 3255128"/>
              <a:gd name="connsiteY755" fmla="*/ 37498 h 1285292"/>
              <a:gd name="connsiteX756" fmla="*/ 3255128 w 3255128"/>
              <a:gd name="connsiteY756" fmla="*/ 37554 h 1285292"/>
              <a:gd name="connsiteX757" fmla="*/ 3255128 w 3255128"/>
              <a:gd name="connsiteY757" fmla="*/ 37587 h 1285292"/>
              <a:gd name="connsiteX758" fmla="*/ 3255128 w 3255128"/>
              <a:gd name="connsiteY758" fmla="*/ 37596 h 1285292"/>
              <a:gd name="connsiteX759" fmla="*/ 3255128 w 3255128"/>
              <a:gd name="connsiteY759" fmla="*/ 37649 h 1285292"/>
              <a:gd name="connsiteX760" fmla="*/ 3255128 w 3255128"/>
              <a:gd name="connsiteY760" fmla="*/ 37655 h 1285292"/>
              <a:gd name="connsiteX761" fmla="*/ 3255128 w 3255128"/>
              <a:gd name="connsiteY761" fmla="*/ 37674 h 1285292"/>
              <a:gd name="connsiteX762" fmla="*/ 3255128 w 3255128"/>
              <a:gd name="connsiteY762" fmla="*/ 37700 h 1285292"/>
              <a:gd name="connsiteX763" fmla="*/ 3255128 w 3255128"/>
              <a:gd name="connsiteY763" fmla="*/ 37728 h 1285292"/>
              <a:gd name="connsiteX764" fmla="*/ 3255128 w 3255128"/>
              <a:gd name="connsiteY764" fmla="*/ 37947 h 1285292"/>
              <a:gd name="connsiteX765" fmla="*/ 3255128 w 3255128"/>
              <a:gd name="connsiteY765" fmla="*/ 38095 h 1285292"/>
              <a:gd name="connsiteX766" fmla="*/ 3255128 w 3255128"/>
              <a:gd name="connsiteY766" fmla="*/ 38148 h 1285292"/>
              <a:gd name="connsiteX767" fmla="*/ 3255128 w 3255128"/>
              <a:gd name="connsiteY767" fmla="*/ 38220 h 1285292"/>
              <a:gd name="connsiteX768" fmla="*/ 3255128 w 3255128"/>
              <a:gd name="connsiteY768" fmla="*/ 38228 h 1285292"/>
              <a:gd name="connsiteX769" fmla="*/ 3255128 w 3255128"/>
              <a:gd name="connsiteY769" fmla="*/ 38233 h 1285292"/>
              <a:gd name="connsiteX770" fmla="*/ 3255128 w 3255128"/>
              <a:gd name="connsiteY770" fmla="*/ 38274 h 1285292"/>
              <a:gd name="connsiteX771" fmla="*/ 3255128 w 3255128"/>
              <a:gd name="connsiteY771" fmla="*/ 38350 h 1285292"/>
              <a:gd name="connsiteX772" fmla="*/ 3255128 w 3255128"/>
              <a:gd name="connsiteY772" fmla="*/ 38414 h 1285292"/>
              <a:gd name="connsiteX773" fmla="*/ 3255128 w 3255128"/>
              <a:gd name="connsiteY773" fmla="*/ 38427 h 1285292"/>
              <a:gd name="connsiteX774" fmla="*/ 3255128 w 3255128"/>
              <a:gd name="connsiteY774" fmla="*/ 38457 h 1285292"/>
              <a:gd name="connsiteX775" fmla="*/ 3255128 w 3255128"/>
              <a:gd name="connsiteY775" fmla="*/ 38468 h 1285292"/>
              <a:gd name="connsiteX776" fmla="*/ 3255128 w 3255128"/>
              <a:gd name="connsiteY776" fmla="*/ 38491 h 1285292"/>
              <a:gd name="connsiteX777" fmla="*/ 3255128 w 3255128"/>
              <a:gd name="connsiteY777" fmla="*/ 38499 h 1285292"/>
              <a:gd name="connsiteX778" fmla="*/ 3255128 w 3255128"/>
              <a:gd name="connsiteY778" fmla="*/ 38507 h 1285292"/>
              <a:gd name="connsiteX779" fmla="*/ 3255128 w 3255128"/>
              <a:gd name="connsiteY779" fmla="*/ 38547 h 1285292"/>
              <a:gd name="connsiteX780" fmla="*/ 3255128 w 3255128"/>
              <a:gd name="connsiteY780" fmla="*/ 38560 h 1285292"/>
              <a:gd name="connsiteX781" fmla="*/ 3255128 w 3255128"/>
              <a:gd name="connsiteY781" fmla="*/ 38590 h 1285292"/>
              <a:gd name="connsiteX782" fmla="*/ 3255128 w 3255128"/>
              <a:gd name="connsiteY782" fmla="*/ 38607 h 1285292"/>
              <a:gd name="connsiteX783" fmla="*/ 3255128 w 3255128"/>
              <a:gd name="connsiteY783" fmla="*/ 38614 h 1285292"/>
              <a:gd name="connsiteX784" fmla="*/ 3255128 w 3255128"/>
              <a:gd name="connsiteY784" fmla="*/ 38762 h 1285292"/>
              <a:gd name="connsiteX785" fmla="*/ 3255128 w 3255128"/>
              <a:gd name="connsiteY785" fmla="*/ 38963 h 1285292"/>
              <a:gd name="connsiteX786" fmla="*/ 3255128 w 3255128"/>
              <a:gd name="connsiteY786" fmla="*/ 39008 h 1285292"/>
              <a:gd name="connsiteX787" fmla="*/ 3255128 w 3255128"/>
              <a:gd name="connsiteY787" fmla="*/ 39059 h 1285292"/>
              <a:gd name="connsiteX788" fmla="*/ 3255128 w 3255128"/>
              <a:gd name="connsiteY788" fmla="*/ 39144 h 1285292"/>
              <a:gd name="connsiteX789" fmla="*/ 3255128 w 3255128"/>
              <a:gd name="connsiteY789" fmla="*/ 39338 h 1285292"/>
              <a:gd name="connsiteX790" fmla="*/ 3255128 w 3255128"/>
              <a:gd name="connsiteY790" fmla="*/ 39394 h 1285292"/>
              <a:gd name="connsiteX791" fmla="*/ 3255128 w 3255128"/>
              <a:gd name="connsiteY791" fmla="*/ 39454 h 1285292"/>
              <a:gd name="connsiteX792" fmla="*/ 3255128 w 3255128"/>
              <a:gd name="connsiteY792" fmla="*/ 39458 h 1285292"/>
              <a:gd name="connsiteX793" fmla="*/ 3255128 w 3255128"/>
              <a:gd name="connsiteY793" fmla="*/ 39521 h 1285292"/>
              <a:gd name="connsiteX794" fmla="*/ 3255128 w 3255128"/>
              <a:gd name="connsiteY794" fmla="*/ 39534 h 1285292"/>
              <a:gd name="connsiteX795" fmla="*/ 3255128 w 3255128"/>
              <a:gd name="connsiteY795" fmla="*/ 39592 h 1285292"/>
              <a:gd name="connsiteX796" fmla="*/ 3255128 w 3255128"/>
              <a:gd name="connsiteY796" fmla="*/ 39715 h 1285292"/>
              <a:gd name="connsiteX797" fmla="*/ 3255128 w 3255128"/>
              <a:gd name="connsiteY797" fmla="*/ 39786 h 1285292"/>
              <a:gd name="connsiteX798" fmla="*/ 3255128 w 3255128"/>
              <a:gd name="connsiteY798" fmla="*/ 39816 h 1285292"/>
              <a:gd name="connsiteX799" fmla="*/ 3255128 w 3255128"/>
              <a:gd name="connsiteY799" fmla="*/ 39818 h 1285292"/>
              <a:gd name="connsiteX800" fmla="*/ 3255128 w 3255128"/>
              <a:gd name="connsiteY800" fmla="*/ 39861 h 1285292"/>
              <a:gd name="connsiteX801" fmla="*/ 3255128 w 3255128"/>
              <a:gd name="connsiteY801" fmla="*/ 39919 h 1285292"/>
              <a:gd name="connsiteX802" fmla="*/ 3255128 w 3255128"/>
              <a:gd name="connsiteY802" fmla="*/ 39932 h 1285292"/>
              <a:gd name="connsiteX803" fmla="*/ 3255128 w 3255128"/>
              <a:gd name="connsiteY803" fmla="*/ 39973 h 1285292"/>
              <a:gd name="connsiteX804" fmla="*/ 3255128 w 3255128"/>
              <a:gd name="connsiteY804" fmla="*/ 40213 h 1285292"/>
              <a:gd name="connsiteX805" fmla="*/ 3255128 w 3255128"/>
              <a:gd name="connsiteY805" fmla="*/ 40264 h 1285292"/>
              <a:gd name="connsiteX806" fmla="*/ 3255128 w 3255128"/>
              <a:gd name="connsiteY806" fmla="*/ 40322 h 1285292"/>
              <a:gd name="connsiteX807" fmla="*/ 3255128 w 3255128"/>
              <a:gd name="connsiteY807" fmla="*/ 40445 h 1285292"/>
              <a:gd name="connsiteX808" fmla="*/ 3255128 w 3255128"/>
              <a:gd name="connsiteY808" fmla="*/ 40467 h 1285292"/>
              <a:gd name="connsiteX809" fmla="*/ 3255128 w 3255128"/>
              <a:gd name="connsiteY809" fmla="*/ 40503 h 1285292"/>
              <a:gd name="connsiteX810" fmla="*/ 3255128 w 3255128"/>
              <a:gd name="connsiteY810" fmla="*/ 40521 h 1285292"/>
              <a:gd name="connsiteX811" fmla="*/ 3255128 w 3255128"/>
              <a:gd name="connsiteY811" fmla="*/ 40622 h 1285292"/>
              <a:gd name="connsiteX812" fmla="*/ 3255128 w 3255128"/>
              <a:gd name="connsiteY812" fmla="*/ 40697 h 1285292"/>
              <a:gd name="connsiteX813" fmla="*/ 3255128 w 3255128"/>
              <a:gd name="connsiteY813" fmla="*/ 40768 h 1285292"/>
              <a:gd name="connsiteX814" fmla="*/ 3255128 w 3255128"/>
              <a:gd name="connsiteY814" fmla="*/ 40893 h 1285292"/>
              <a:gd name="connsiteX815" fmla="*/ 3255128 w 3255128"/>
              <a:gd name="connsiteY815" fmla="*/ 41081 h 1285292"/>
              <a:gd name="connsiteX816" fmla="*/ 3255128 w 3255128"/>
              <a:gd name="connsiteY816" fmla="*/ 41220 h 1285292"/>
              <a:gd name="connsiteX817" fmla="*/ 3255128 w 3255128"/>
              <a:gd name="connsiteY817" fmla="*/ 41257 h 1285292"/>
              <a:gd name="connsiteX818" fmla="*/ 3255128 w 3255128"/>
              <a:gd name="connsiteY818" fmla="*/ 41258 h 1285292"/>
              <a:gd name="connsiteX819" fmla="*/ 3255128 w 3255128"/>
              <a:gd name="connsiteY819" fmla="*/ 41328 h 1285292"/>
              <a:gd name="connsiteX820" fmla="*/ 3255128 w 3255128"/>
              <a:gd name="connsiteY820" fmla="*/ 41341 h 1285292"/>
              <a:gd name="connsiteX821" fmla="*/ 3255128 w 3255128"/>
              <a:gd name="connsiteY821" fmla="*/ 41365 h 1285292"/>
              <a:gd name="connsiteX822" fmla="*/ 3255128 w 3255128"/>
              <a:gd name="connsiteY822" fmla="*/ 41381 h 1285292"/>
              <a:gd name="connsiteX823" fmla="*/ 3255128 w 3255128"/>
              <a:gd name="connsiteY823" fmla="*/ 41382 h 1285292"/>
              <a:gd name="connsiteX824" fmla="*/ 3255128 w 3255128"/>
              <a:gd name="connsiteY824" fmla="*/ 41432 h 1285292"/>
              <a:gd name="connsiteX825" fmla="*/ 3255128 w 3255128"/>
              <a:gd name="connsiteY825" fmla="*/ 41624 h 1285292"/>
              <a:gd name="connsiteX826" fmla="*/ 3255128 w 3255128"/>
              <a:gd name="connsiteY826" fmla="*/ 41703 h 1285292"/>
              <a:gd name="connsiteX827" fmla="*/ 3255128 w 3255128"/>
              <a:gd name="connsiteY827" fmla="*/ 41720 h 1285292"/>
              <a:gd name="connsiteX828" fmla="*/ 3255128 w 3255128"/>
              <a:gd name="connsiteY828" fmla="*/ 41804 h 1285292"/>
              <a:gd name="connsiteX829" fmla="*/ 3255128 w 3255128"/>
              <a:gd name="connsiteY829" fmla="*/ 41826 h 1285292"/>
              <a:gd name="connsiteX830" fmla="*/ 3255128 w 3255128"/>
              <a:gd name="connsiteY830" fmla="*/ 41869 h 1285292"/>
              <a:gd name="connsiteX831" fmla="*/ 3255128 w 3255128"/>
              <a:gd name="connsiteY831" fmla="*/ 41880 h 1285292"/>
              <a:gd name="connsiteX832" fmla="*/ 3255128 w 3255128"/>
              <a:gd name="connsiteY832" fmla="*/ 41891 h 1285292"/>
              <a:gd name="connsiteX833" fmla="*/ 3255128 w 3255128"/>
              <a:gd name="connsiteY833" fmla="*/ 41892 h 1285292"/>
              <a:gd name="connsiteX834" fmla="*/ 3255128 w 3255128"/>
              <a:gd name="connsiteY834" fmla="*/ 41945 h 1285292"/>
              <a:gd name="connsiteX835" fmla="*/ 3255128 w 3255128"/>
              <a:gd name="connsiteY835" fmla="*/ 42223 h 1285292"/>
              <a:gd name="connsiteX836" fmla="*/ 3255128 w 3255128"/>
              <a:gd name="connsiteY836" fmla="*/ 42244 h 1285292"/>
              <a:gd name="connsiteX837" fmla="*/ 3255128 w 3255128"/>
              <a:gd name="connsiteY837" fmla="*/ 42252 h 1285292"/>
              <a:gd name="connsiteX838" fmla="*/ 3255128 w 3255128"/>
              <a:gd name="connsiteY838" fmla="*/ 42279 h 1285292"/>
              <a:gd name="connsiteX839" fmla="*/ 3255128 w 3255128"/>
              <a:gd name="connsiteY839" fmla="*/ 42346 h 1285292"/>
              <a:gd name="connsiteX840" fmla="*/ 3255128 w 3255128"/>
              <a:gd name="connsiteY840" fmla="*/ 42415 h 1285292"/>
              <a:gd name="connsiteX841" fmla="*/ 3255128 w 3255128"/>
              <a:gd name="connsiteY841" fmla="*/ 42474 h 1285292"/>
              <a:gd name="connsiteX842" fmla="*/ 3255128 w 3255128"/>
              <a:gd name="connsiteY842" fmla="*/ 42582 h 1285292"/>
              <a:gd name="connsiteX843" fmla="*/ 3255128 w 3255128"/>
              <a:gd name="connsiteY843" fmla="*/ 42628 h 1285292"/>
              <a:gd name="connsiteX844" fmla="*/ 3255128 w 3255128"/>
              <a:gd name="connsiteY844" fmla="*/ 42631 h 1285292"/>
              <a:gd name="connsiteX845" fmla="*/ 3255128 w 3255128"/>
              <a:gd name="connsiteY845" fmla="*/ 42700 h 1285292"/>
              <a:gd name="connsiteX846" fmla="*/ 3255128 w 3255128"/>
              <a:gd name="connsiteY846" fmla="*/ 42740 h 1285292"/>
              <a:gd name="connsiteX847" fmla="*/ 3255128 w 3255128"/>
              <a:gd name="connsiteY847" fmla="*/ 42791 h 1285292"/>
              <a:gd name="connsiteX848" fmla="*/ 3255128 w 3255128"/>
              <a:gd name="connsiteY848" fmla="*/ 42887 h 1285292"/>
              <a:gd name="connsiteX849" fmla="*/ 3255128 w 3255128"/>
              <a:gd name="connsiteY849" fmla="*/ 42983 h 1285292"/>
              <a:gd name="connsiteX850" fmla="*/ 3255128 w 3255128"/>
              <a:gd name="connsiteY850" fmla="*/ 43155 h 1285292"/>
              <a:gd name="connsiteX851" fmla="*/ 3255128 w 3255128"/>
              <a:gd name="connsiteY851" fmla="*/ 43204 h 1285292"/>
              <a:gd name="connsiteX852" fmla="*/ 3255128 w 3255128"/>
              <a:gd name="connsiteY852" fmla="*/ 43326 h 1285292"/>
              <a:gd name="connsiteX853" fmla="*/ 3255128 w 3255128"/>
              <a:gd name="connsiteY853" fmla="*/ 43493 h 1285292"/>
              <a:gd name="connsiteX854" fmla="*/ 3255128 w 3255128"/>
              <a:gd name="connsiteY854" fmla="*/ 43526 h 1285292"/>
              <a:gd name="connsiteX855" fmla="*/ 3255128 w 3255128"/>
              <a:gd name="connsiteY855" fmla="*/ 43550 h 1285292"/>
              <a:gd name="connsiteX856" fmla="*/ 3255128 w 3255128"/>
              <a:gd name="connsiteY856" fmla="*/ 43593 h 1285292"/>
              <a:gd name="connsiteX857" fmla="*/ 3255128 w 3255128"/>
              <a:gd name="connsiteY857" fmla="*/ 43603 h 1285292"/>
              <a:gd name="connsiteX858" fmla="*/ 3255128 w 3255128"/>
              <a:gd name="connsiteY858" fmla="*/ 43611 h 1285292"/>
              <a:gd name="connsiteX859" fmla="*/ 3255128 w 3255128"/>
              <a:gd name="connsiteY859" fmla="*/ 43664 h 1285292"/>
              <a:gd name="connsiteX860" fmla="*/ 3255128 w 3255128"/>
              <a:gd name="connsiteY860" fmla="*/ 43705 h 1285292"/>
              <a:gd name="connsiteX861" fmla="*/ 3255128 w 3255128"/>
              <a:gd name="connsiteY861" fmla="*/ 43718 h 1285292"/>
              <a:gd name="connsiteX862" fmla="*/ 3255128 w 3255128"/>
              <a:gd name="connsiteY862" fmla="*/ 43738 h 1285292"/>
              <a:gd name="connsiteX863" fmla="*/ 3255128 w 3255128"/>
              <a:gd name="connsiteY863" fmla="*/ 43798 h 1285292"/>
              <a:gd name="connsiteX864" fmla="*/ 3255128 w 3255128"/>
              <a:gd name="connsiteY864" fmla="*/ 43836 h 1285292"/>
              <a:gd name="connsiteX865" fmla="*/ 3255128 w 3255128"/>
              <a:gd name="connsiteY865" fmla="*/ 43894 h 1285292"/>
              <a:gd name="connsiteX866" fmla="*/ 3255128 w 3255128"/>
              <a:gd name="connsiteY866" fmla="*/ 43969 h 1285292"/>
              <a:gd name="connsiteX867" fmla="*/ 3255128 w 3255128"/>
              <a:gd name="connsiteY867" fmla="*/ 43987 h 1285292"/>
              <a:gd name="connsiteX868" fmla="*/ 3255128 w 3255128"/>
              <a:gd name="connsiteY868" fmla="*/ 44246 h 1285292"/>
              <a:gd name="connsiteX869" fmla="*/ 3255128 w 3255128"/>
              <a:gd name="connsiteY869" fmla="*/ 44303 h 1285292"/>
              <a:gd name="connsiteX870" fmla="*/ 3255128 w 3255128"/>
              <a:gd name="connsiteY870" fmla="*/ 44381 h 1285292"/>
              <a:gd name="connsiteX871" fmla="*/ 3255128 w 3255128"/>
              <a:gd name="connsiteY871" fmla="*/ 44404 h 1285292"/>
              <a:gd name="connsiteX872" fmla="*/ 3255128 w 3255128"/>
              <a:gd name="connsiteY872" fmla="*/ 44430 h 1285292"/>
              <a:gd name="connsiteX873" fmla="*/ 3255128 w 3255128"/>
              <a:gd name="connsiteY873" fmla="*/ 44568 h 1285292"/>
              <a:gd name="connsiteX874" fmla="*/ 3255128 w 3255128"/>
              <a:gd name="connsiteY874" fmla="*/ 44712 h 1285292"/>
              <a:gd name="connsiteX875" fmla="*/ 3255128 w 3255128"/>
              <a:gd name="connsiteY875" fmla="*/ 44743 h 1285292"/>
              <a:gd name="connsiteX876" fmla="*/ 3255128 w 3255128"/>
              <a:gd name="connsiteY876" fmla="*/ 44762 h 1285292"/>
              <a:gd name="connsiteX877" fmla="*/ 3255128 w 3255128"/>
              <a:gd name="connsiteY877" fmla="*/ 44792 h 1285292"/>
              <a:gd name="connsiteX878" fmla="*/ 3255128 w 3255128"/>
              <a:gd name="connsiteY878" fmla="*/ 44897 h 1285292"/>
              <a:gd name="connsiteX879" fmla="*/ 3255128 w 3255128"/>
              <a:gd name="connsiteY879" fmla="*/ 44952 h 1285292"/>
              <a:gd name="connsiteX880" fmla="*/ 3255128 w 3255128"/>
              <a:gd name="connsiteY880" fmla="*/ 45094 h 1285292"/>
              <a:gd name="connsiteX881" fmla="*/ 3255128 w 3255128"/>
              <a:gd name="connsiteY881" fmla="*/ 45157 h 1285292"/>
              <a:gd name="connsiteX882" fmla="*/ 3255128 w 3255128"/>
              <a:gd name="connsiteY882" fmla="*/ 45195 h 1285292"/>
              <a:gd name="connsiteX883" fmla="*/ 3255128 w 3255128"/>
              <a:gd name="connsiteY883" fmla="*/ 45240 h 1285292"/>
              <a:gd name="connsiteX884" fmla="*/ 3255128 w 3255128"/>
              <a:gd name="connsiteY884" fmla="*/ 45258 h 1285292"/>
              <a:gd name="connsiteX885" fmla="*/ 3255128 w 3255128"/>
              <a:gd name="connsiteY885" fmla="*/ 45292 h 1285292"/>
              <a:gd name="connsiteX886" fmla="*/ 3255128 w 3255128"/>
              <a:gd name="connsiteY886" fmla="*/ 45298 h 1285292"/>
              <a:gd name="connsiteX887" fmla="*/ 3255128 w 3255128"/>
              <a:gd name="connsiteY887" fmla="*/ 45356 h 1285292"/>
              <a:gd name="connsiteX888" fmla="*/ 3255128 w 3255128"/>
              <a:gd name="connsiteY888" fmla="*/ 45452 h 1285292"/>
              <a:gd name="connsiteX889" fmla="*/ 3255128 w 3255128"/>
              <a:gd name="connsiteY889" fmla="*/ 45479 h 1285292"/>
              <a:gd name="connsiteX890" fmla="*/ 3255128 w 3255128"/>
              <a:gd name="connsiteY890" fmla="*/ 45511 h 1285292"/>
              <a:gd name="connsiteX891" fmla="*/ 3255128 w 3255128"/>
              <a:gd name="connsiteY891" fmla="*/ 45598 h 1285292"/>
              <a:gd name="connsiteX892" fmla="*/ 3255128 w 3255128"/>
              <a:gd name="connsiteY892" fmla="*/ 45623 h 1285292"/>
              <a:gd name="connsiteX893" fmla="*/ 3255128 w 3255128"/>
              <a:gd name="connsiteY893" fmla="*/ 45624 h 1285292"/>
              <a:gd name="connsiteX894" fmla="*/ 3255128 w 3255128"/>
              <a:gd name="connsiteY894" fmla="*/ 45662 h 1285292"/>
              <a:gd name="connsiteX895" fmla="*/ 3255128 w 3255128"/>
              <a:gd name="connsiteY895" fmla="*/ 45673 h 1285292"/>
              <a:gd name="connsiteX896" fmla="*/ 3255128 w 3255128"/>
              <a:gd name="connsiteY896" fmla="*/ 45677 h 1285292"/>
              <a:gd name="connsiteX897" fmla="*/ 3255128 w 3255128"/>
              <a:gd name="connsiteY897" fmla="*/ 45808 h 1285292"/>
              <a:gd name="connsiteX898" fmla="*/ 3255128 w 3255128"/>
              <a:gd name="connsiteY898" fmla="*/ 45869 h 1285292"/>
              <a:gd name="connsiteX899" fmla="*/ 3255128 w 3255128"/>
              <a:gd name="connsiteY899" fmla="*/ 46147 h 1285292"/>
              <a:gd name="connsiteX900" fmla="*/ 3255128 w 3255128"/>
              <a:gd name="connsiteY900" fmla="*/ 46169 h 1285292"/>
              <a:gd name="connsiteX901" fmla="*/ 3255128 w 3255128"/>
              <a:gd name="connsiteY901" fmla="*/ 46203 h 1285292"/>
              <a:gd name="connsiteX902" fmla="*/ 3255128 w 3255128"/>
              <a:gd name="connsiteY902" fmla="*/ 46363 h 1285292"/>
              <a:gd name="connsiteX903" fmla="*/ 3255128 w 3255128"/>
              <a:gd name="connsiteY903" fmla="*/ 46417 h 1285292"/>
              <a:gd name="connsiteX904" fmla="*/ 3255128 w 3255128"/>
              <a:gd name="connsiteY904" fmla="*/ 46560 h 1285292"/>
              <a:gd name="connsiteX905" fmla="*/ 3255128 w 3255128"/>
              <a:gd name="connsiteY905" fmla="*/ 46599 h 1285292"/>
              <a:gd name="connsiteX906" fmla="*/ 3255128 w 3255128"/>
              <a:gd name="connsiteY906" fmla="*/ 46699 h 1285292"/>
              <a:gd name="connsiteX907" fmla="*/ 3255128 w 3255128"/>
              <a:gd name="connsiteY907" fmla="*/ 46715 h 1285292"/>
              <a:gd name="connsiteX908" fmla="*/ 3255128 w 3255128"/>
              <a:gd name="connsiteY908" fmla="*/ 46780 h 1285292"/>
              <a:gd name="connsiteX909" fmla="*/ 3255128 w 3255128"/>
              <a:gd name="connsiteY909" fmla="*/ 46802 h 1285292"/>
              <a:gd name="connsiteX910" fmla="*/ 3255128 w 3255128"/>
              <a:gd name="connsiteY910" fmla="*/ 46845 h 1285292"/>
              <a:gd name="connsiteX911" fmla="*/ 3255128 w 3255128"/>
              <a:gd name="connsiteY911" fmla="*/ 46856 h 1285292"/>
              <a:gd name="connsiteX912" fmla="*/ 3255128 w 3255128"/>
              <a:gd name="connsiteY912" fmla="*/ 46924 h 1285292"/>
              <a:gd name="connsiteX913" fmla="*/ 3255128 w 3255128"/>
              <a:gd name="connsiteY913" fmla="*/ 46957 h 1285292"/>
              <a:gd name="connsiteX914" fmla="*/ 3255128 w 3255128"/>
              <a:gd name="connsiteY914" fmla="*/ 47071 h 1285292"/>
              <a:gd name="connsiteX915" fmla="*/ 3255128 w 3255128"/>
              <a:gd name="connsiteY915" fmla="*/ 47248 h 1285292"/>
              <a:gd name="connsiteX916" fmla="*/ 3255128 w 3255128"/>
              <a:gd name="connsiteY916" fmla="*/ 47423 h 1285292"/>
              <a:gd name="connsiteX917" fmla="*/ 3255128 w 3255128"/>
              <a:gd name="connsiteY917" fmla="*/ 47470 h 1285292"/>
              <a:gd name="connsiteX918" fmla="*/ 3255128 w 3255128"/>
              <a:gd name="connsiteY918" fmla="*/ 47610 h 1285292"/>
              <a:gd name="connsiteX919" fmla="*/ 3255128 w 3255128"/>
              <a:gd name="connsiteY919" fmla="*/ 47676 h 1285292"/>
              <a:gd name="connsiteX920" fmla="*/ 3255128 w 3255128"/>
              <a:gd name="connsiteY920" fmla="*/ 47716 h 1285292"/>
              <a:gd name="connsiteX921" fmla="*/ 3255128 w 3255128"/>
              <a:gd name="connsiteY921" fmla="*/ 47767 h 1285292"/>
              <a:gd name="connsiteX922" fmla="*/ 3255128 w 3255128"/>
              <a:gd name="connsiteY922" fmla="*/ 47968 h 1285292"/>
              <a:gd name="connsiteX923" fmla="*/ 3255128 w 3255128"/>
              <a:gd name="connsiteY923" fmla="*/ 48007 h 1285292"/>
              <a:gd name="connsiteX924" fmla="*/ 3255128 w 3255128"/>
              <a:gd name="connsiteY924" fmla="*/ 48065 h 1285292"/>
              <a:gd name="connsiteX925" fmla="*/ 3255128 w 3255128"/>
              <a:gd name="connsiteY925" fmla="*/ 48114 h 1285292"/>
              <a:gd name="connsiteX926" fmla="*/ 3255128 w 3255128"/>
              <a:gd name="connsiteY926" fmla="*/ 48162 h 1285292"/>
              <a:gd name="connsiteX927" fmla="*/ 3255128 w 3255128"/>
              <a:gd name="connsiteY927" fmla="*/ 48204 h 1285292"/>
              <a:gd name="connsiteX928" fmla="*/ 3255128 w 3255128"/>
              <a:gd name="connsiteY928" fmla="*/ 48300 h 1285292"/>
              <a:gd name="connsiteX929" fmla="*/ 3255128 w 3255128"/>
              <a:gd name="connsiteY929" fmla="*/ 48366 h 1285292"/>
              <a:gd name="connsiteX930" fmla="*/ 3255128 w 3255128"/>
              <a:gd name="connsiteY930" fmla="*/ 48469 h 1285292"/>
              <a:gd name="connsiteX931" fmla="*/ 3255128 w 3255128"/>
              <a:gd name="connsiteY931" fmla="*/ 48494 h 1285292"/>
              <a:gd name="connsiteX932" fmla="*/ 3255128 w 3255128"/>
              <a:gd name="connsiteY932" fmla="*/ 48548 h 1285292"/>
              <a:gd name="connsiteX933" fmla="*/ 3255128 w 3255128"/>
              <a:gd name="connsiteY933" fmla="*/ 48575 h 1285292"/>
              <a:gd name="connsiteX934" fmla="*/ 3255128 w 3255128"/>
              <a:gd name="connsiteY934" fmla="*/ 48579 h 1285292"/>
              <a:gd name="connsiteX935" fmla="*/ 3255128 w 3255128"/>
              <a:gd name="connsiteY935" fmla="*/ 48587 h 1285292"/>
              <a:gd name="connsiteX936" fmla="*/ 3255128 w 3255128"/>
              <a:gd name="connsiteY936" fmla="*/ 48629 h 1285292"/>
              <a:gd name="connsiteX937" fmla="*/ 3255128 w 3255128"/>
              <a:gd name="connsiteY937" fmla="*/ 48640 h 1285292"/>
              <a:gd name="connsiteX938" fmla="*/ 3255128 w 3255128"/>
              <a:gd name="connsiteY938" fmla="*/ 48654 h 1285292"/>
              <a:gd name="connsiteX939" fmla="*/ 3255128 w 3255128"/>
              <a:gd name="connsiteY939" fmla="*/ 48681 h 1285292"/>
              <a:gd name="connsiteX940" fmla="*/ 3255128 w 3255128"/>
              <a:gd name="connsiteY940" fmla="*/ 48687 h 1285292"/>
              <a:gd name="connsiteX941" fmla="*/ 3255128 w 3255128"/>
              <a:gd name="connsiteY941" fmla="*/ 48694 h 1285292"/>
              <a:gd name="connsiteX942" fmla="*/ 3255128 w 3255128"/>
              <a:gd name="connsiteY942" fmla="*/ 48905 h 1285292"/>
              <a:gd name="connsiteX943" fmla="*/ 3255128 w 3255128"/>
              <a:gd name="connsiteY943" fmla="*/ 48963 h 1285292"/>
              <a:gd name="connsiteX944" fmla="*/ 3255128 w 3255128"/>
              <a:gd name="connsiteY944" fmla="*/ 48972 h 1285292"/>
              <a:gd name="connsiteX945" fmla="*/ 3255128 w 3255128"/>
              <a:gd name="connsiteY945" fmla="*/ 49030 h 1285292"/>
              <a:gd name="connsiteX946" fmla="*/ 3255128 w 3255128"/>
              <a:gd name="connsiteY946" fmla="*/ 49222 h 1285292"/>
              <a:gd name="connsiteX947" fmla="*/ 3255128 w 3255128"/>
              <a:gd name="connsiteY947" fmla="*/ 49269 h 1285292"/>
              <a:gd name="connsiteX948" fmla="*/ 3255128 w 3255128"/>
              <a:gd name="connsiteY948" fmla="*/ 49277 h 1285292"/>
              <a:gd name="connsiteX949" fmla="*/ 3255128 w 3255128"/>
              <a:gd name="connsiteY949" fmla="*/ 49330 h 1285292"/>
              <a:gd name="connsiteX950" fmla="*/ 3255128 w 3255128"/>
              <a:gd name="connsiteY950" fmla="*/ 49331 h 1285292"/>
              <a:gd name="connsiteX951" fmla="*/ 3255128 w 3255128"/>
              <a:gd name="connsiteY951" fmla="*/ 49366 h 1285292"/>
              <a:gd name="connsiteX952" fmla="*/ 3255128 w 3255128"/>
              <a:gd name="connsiteY952" fmla="*/ 49380 h 1285292"/>
              <a:gd name="connsiteX953" fmla="*/ 3255128 w 3255128"/>
              <a:gd name="connsiteY953" fmla="*/ 49473 h 1285292"/>
              <a:gd name="connsiteX954" fmla="*/ 3255128 w 3255128"/>
              <a:gd name="connsiteY954" fmla="*/ 49540 h 1285292"/>
              <a:gd name="connsiteX955" fmla="*/ 3255128 w 3255128"/>
              <a:gd name="connsiteY955" fmla="*/ 49601 h 1285292"/>
              <a:gd name="connsiteX956" fmla="*/ 3255128 w 3255128"/>
              <a:gd name="connsiteY956" fmla="*/ 49828 h 1285292"/>
              <a:gd name="connsiteX957" fmla="*/ 3255128 w 3255128"/>
              <a:gd name="connsiteY957" fmla="*/ 49928 h 1285292"/>
              <a:gd name="connsiteX958" fmla="*/ 3255128 w 3255128"/>
              <a:gd name="connsiteY958" fmla="*/ 49999 h 1285292"/>
              <a:gd name="connsiteX959" fmla="*/ 3255128 w 3255128"/>
              <a:gd name="connsiteY959" fmla="*/ 50053 h 1285292"/>
              <a:gd name="connsiteX960" fmla="*/ 3255128 w 3255128"/>
              <a:gd name="connsiteY960" fmla="*/ 50122 h 1285292"/>
              <a:gd name="connsiteX961" fmla="*/ 3255128 w 3255128"/>
              <a:gd name="connsiteY961" fmla="*/ 50133 h 1285292"/>
              <a:gd name="connsiteX962" fmla="*/ 3255128 w 3255128"/>
              <a:gd name="connsiteY962" fmla="*/ 50171 h 1285292"/>
              <a:gd name="connsiteX963" fmla="*/ 3255128 w 3255128"/>
              <a:gd name="connsiteY963" fmla="*/ 50228 h 1285292"/>
              <a:gd name="connsiteX964" fmla="*/ 3255128 w 3255128"/>
              <a:gd name="connsiteY964" fmla="*/ 50331 h 1285292"/>
              <a:gd name="connsiteX965" fmla="*/ 3255128 w 3255128"/>
              <a:gd name="connsiteY965" fmla="*/ 50341 h 1285292"/>
              <a:gd name="connsiteX966" fmla="*/ 3255128 w 3255128"/>
              <a:gd name="connsiteY966" fmla="*/ 50487 h 1285292"/>
              <a:gd name="connsiteX967" fmla="*/ 3255128 w 3255128"/>
              <a:gd name="connsiteY967" fmla="*/ 50534 h 1285292"/>
              <a:gd name="connsiteX968" fmla="*/ 3255128 w 3255128"/>
              <a:gd name="connsiteY968" fmla="*/ 50577 h 1285292"/>
              <a:gd name="connsiteX969" fmla="*/ 3255128 w 3255128"/>
              <a:gd name="connsiteY969" fmla="*/ 50588 h 1285292"/>
              <a:gd name="connsiteX970" fmla="*/ 3255128 w 3255128"/>
              <a:gd name="connsiteY970" fmla="*/ 50601 h 1285292"/>
              <a:gd name="connsiteX971" fmla="*/ 3255128 w 3255128"/>
              <a:gd name="connsiteY971" fmla="*/ 50638 h 1285292"/>
              <a:gd name="connsiteX972" fmla="*/ 3255128 w 3255128"/>
              <a:gd name="connsiteY972" fmla="*/ 50643 h 1285292"/>
              <a:gd name="connsiteX973" fmla="*/ 3255128 w 3255128"/>
              <a:gd name="connsiteY973" fmla="*/ 50689 h 1285292"/>
              <a:gd name="connsiteX974" fmla="*/ 3255128 w 3255128"/>
              <a:gd name="connsiteY974" fmla="*/ 50690 h 1285292"/>
              <a:gd name="connsiteX975" fmla="*/ 3255128 w 3255128"/>
              <a:gd name="connsiteY975" fmla="*/ 50702 h 1285292"/>
              <a:gd name="connsiteX976" fmla="*/ 3255128 w 3255128"/>
              <a:gd name="connsiteY976" fmla="*/ 50739 h 1285292"/>
              <a:gd name="connsiteX977" fmla="*/ 3255128 w 3255128"/>
              <a:gd name="connsiteY977" fmla="*/ 50776 h 1285292"/>
              <a:gd name="connsiteX978" fmla="*/ 3255128 w 3255128"/>
              <a:gd name="connsiteY978" fmla="*/ 50848 h 1285292"/>
              <a:gd name="connsiteX979" fmla="*/ 3255128 w 3255128"/>
              <a:gd name="connsiteY979" fmla="*/ 51076 h 1285292"/>
              <a:gd name="connsiteX980" fmla="*/ 3255128 w 3255128"/>
              <a:gd name="connsiteY980" fmla="*/ 51130 h 1285292"/>
              <a:gd name="connsiteX981" fmla="*/ 3255128 w 3255128"/>
              <a:gd name="connsiteY981" fmla="*/ 51179 h 1285292"/>
              <a:gd name="connsiteX982" fmla="*/ 3255128 w 3255128"/>
              <a:gd name="connsiteY982" fmla="*/ 51287 h 1285292"/>
              <a:gd name="connsiteX983" fmla="*/ 3255128 w 3255128"/>
              <a:gd name="connsiteY983" fmla="*/ 51408 h 1285292"/>
              <a:gd name="connsiteX984" fmla="*/ 3255128 w 3255128"/>
              <a:gd name="connsiteY984" fmla="*/ 51448 h 1285292"/>
              <a:gd name="connsiteX985" fmla="*/ 3255128 w 3255128"/>
              <a:gd name="connsiteY985" fmla="*/ 51461 h 1285292"/>
              <a:gd name="connsiteX986" fmla="*/ 3255128 w 3255128"/>
              <a:gd name="connsiteY986" fmla="*/ 51499 h 1285292"/>
              <a:gd name="connsiteX987" fmla="*/ 3255128 w 3255128"/>
              <a:gd name="connsiteY987" fmla="*/ 51512 h 1285292"/>
              <a:gd name="connsiteX988" fmla="*/ 3255128 w 3255128"/>
              <a:gd name="connsiteY988" fmla="*/ 51691 h 1285292"/>
              <a:gd name="connsiteX989" fmla="*/ 3255128 w 3255128"/>
              <a:gd name="connsiteY989" fmla="*/ 51846 h 1285292"/>
              <a:gd name="connsiteX990" fmla="*/ 3255128 w 3255128"/>
              <a:gd name="connsiteY990" fmla="*/ 51881 h 1285292"/>
              <a:gd name="connsiteX991" fmla="*/ 3255128 w 3255128"/>
              <a:gd name="connsiteY991" fmla="*/ 51901 h 1285292"/>
              <a:gd name="connsiteX992" fmla="*/ 3255128 w 3255128"/>
              <a:gd name="connsiteY992" fmla="*/ 51936 h 1285292"/>
              <a:gd name="connsiteX993" fmla="*/ 3255128 w 3255128"/>
              <a:gd name="connsiteY993" fmla="*/ 51960 h 1285292"/>
              <a:gd name="connsiteX994" fmla="*/ 3255128 w 3255128"/>
              <a:gd name="connsiteY994" fmla="*/ 52002 h 1285292"/>
              <a:gd name="connsiteX995" fmla="*/ 3255128 w 3255128"/>
              <a:gd name="connsiteY995" fmla="*/ 52007 h 1285292"/>
              <a:gd name="connsiteX996" fmla="*/ 3255128 w 3255128"/>
              <a:gd name="connsiteY996" fmla="*/ 52041 h 1285292"/>
              <a:gd name="connsiteX997" fmla="*/ 3255128 w 3255128"/>
              <a:gd name="connsiteY997" fmla="*/ 52047 h 1285292"/>
              <a:gd name="connsiteX998" fmla="*/ 3255128 w 3255128"/>
              <a:gd name="connsiteY998" fmla="*/ 52078 h 1285292"/>
              <a:gd name="connsiteX999" fmla="*/ 3255128 w 3255128"/>
              <a:gd name="connsiteY999" fmla="*/ 52201 h 1285292"/>
              <a:gd name="connsiteX1000" fmla="*/ 3255128 w 3255128"/>
              <a:gd name="connsiteY1000" fmla="*/ 52224 h 1285292"/>
              <a:gd name="connsiteX1001" fmla="*/ 3255128 w 3255128"/>
              <a:gd name="connsiteY1001" fmla="*/ 52303 h 1285292"/>
              <a:gd name="connsiteX1002" fmla="*/ 3255128 w 3255128"/>
              <a:gd name="connsiteY1002" fmla="*/ 52359 h 1285292"/>
              <a:gd name="connsiteX1003" fmla="*/ 3255128 w 3255128"/>
              <a:gd name="connsiteY1003" fmla="*/ 52372 h 1285292"/>
              <a:gd name="connsiteX1004" fmla="*/ 3255128 w 3255128"/>
              <a:gd name="connsiteY1004" fmla="*/ 52426 h 1285292"/>
              <a:gd name="connsiteX1005" fmla="*/ 3255128 w 3255128"/>
              <a:gd name="connsiteY1005" fmla="*/ 52489 h 1285292"/>
              <a:gd name="connsiteX1006" fmla="*/ 3255128 w 3255128"/>
              <a:gd name="connsiteY1006" fmla="*/ 52538 h 1285292"/>
              <a:gd name="connsiteX1007" fmla="*/ 3255128 w 3255128"/>
              <a:gd name="connsiteY1007" fmla="*/ 52578 h 1285292"/>
              <a:gd name="connsiteX1008" fmla="*/ 3255128 w 3255128"/>
              <a:gd name="connsiteY1008" fmla="*/ 52646 h 1285292"/>
              <a:gd name="connsiteX1009" fmla="*/ 3255128 w 3255128"/>
              <a:gd name="connsiteY1009" fmla="*/ 52695 h 1285292"/>
              <a:gd name="connsiteX1010" fmla="*/ 3255128 w 3255128"/>
              <a:gd name="connsiteY1010" fmla="*/ 52792 h 1285292"/>
              <a:gd name="connsiteX1011" fmla="*/ 3255128 w 3255128"/>
              <a:gd name="connsiteY1011" fmla="*/ 52820 h 1285292"/>
              <a:gd name="connsiteX1012" fmla="*/ 3255128 w 3255128"/>
              <a:gd name="connsiteY1012" fmla="*/ 52871 h 1285292"/>
              <a:gd name="connsiteX1013" fmla="*/ 3255128 w 3255128"/>
              <a:gd name="connsiteY1013" fmla="*/ 52918 h 1285292"/>
              <a:gd name="connsiteX1014" fmla="*/ 3255128 w 3255128"/>
              <a:gd name="connsiteY1014" fmla="*/ 52954 h 1285292"/>
              <a:gd name="connsiteX1015" fmla="*/ 3255128 w 3255128"/>
              <a:gd name="connsiteY1015" fmla="*/ 52989 h 1285292"/>
              <a:gd name="connsiteX1016" fmla="*/ 3255128 w 3255128"/>
              <a:gd name="connsiteY1016" fmla="*/ 53112 h 1285292"/>
              <a:gd name="connsiteX1017" fmla="*/ 3255128 w 3255128"/>
              <a:gd name="connsiteY1017" fmla="*/ 53166 h 1285292"/>
              <a:gd name="connsiteX1018" fmla="*/ 3255128 w 3255128"/>
              <a:gd name="connsiteY1018" fmla="*/ 53366 h 1285292"/>
              <a:gd name="connsiteX1019" fmla="*/ 3255128 w 3255128"/>
              <a:gd name="connsiteY1019" fmla="*/ 53400 h 1285292"/>
              <a:gd name="connsiteX1020" fmla="*/ 3255128 w 3255128"/>
              <a:gd name="connsiteY1020" fmla="*/ 53406 h 1285292"/>
              <a:gd name="connsiteX1021" fmla="*/ 3255128 w 3255128"/>
              <a:gd name="connsiteY1021" fmla="*/ 53448 h 1285292"/>
              <a:gd name="connsiteX1022" fmla="*/ 3255128 w 3255128"/>
              <a:gd name="connsiteY1022" fmla="*/ 53489 h 1285292"/>
              <a:gd name="connsiteX1023" fmla="*/ 3255128 w 3255128"/>
              <a:gd name="connsiteY1023" fmla="*/ 53551 h 1285292"/>
              <a:gd name="connsiteX1024" fmla="*/ 3255128 w 3255128"/>
              <a:gd name="connsiteY1024" fmla="*/ 53560 h 1285292"/>
              <a:gd name="connsiteX1025" fmla="*/ 3255128 w 3255128"/>
              <a:gd name="connsiteY1025" fmla="*/ 53583 h 1285292"/>
              <a:gd name="connsiteX1026" fmla="*/ 3255128 w 3255128"/>
              <a:gd name="connsiteY1026" fmla="*/ 53605 h 1285292"/>
              <a:gd name="connsiteX1027" fmla="*/ 3255128 w 3255128"/>
              <a:gd name="connsiteY1027" fmla="*/ 53630 h 1285292"/>
              <a:gd name="connsiteX1028" fmla="*/ 3255128 w 3255128"/>
              <a:gd name="connsiteY1028" fmla="*/ 53673 h 1285292"/>
              <a:gd name="connsiteX1029" fmla="*/ 3255128 w 3255128"/>
              <a:gd name="connsiteY1029" fmla="*/ 53706 h 1285292"/>
              <a:gd name="connsiteX1030" fmla="*/ 3255128 w 3255128"/>
              <a:gd name="connsiteY1030" fmla="*/ 53731 h 1285292"/>
              <a:gd name="connsiteX1031" fmla="*/ 3255128 w 3255128"/>
              <a:gd name="connsiteY1031" fmla="*/ 53785 h 1285292"/>
              <a:gd name="connsiteX1032" fmla="*/ 3255128 w 3255128"/>
              <a:gd name="connsiteY1032" fmla="*/ 54055 h 1285292"/>
              <a:gd name="connsiteX1033" fmla="*/ 3255128 w 3255128"/>
              <a:gd name="connsiteY1033" fmla="*/ 54176 h 1285292"/>
              <a:gd name="connsiteX1034" fmla="*/ 3255128 w 3255128"/>
              <a:gd name="connsiteY1034" fmla="*/ 54219 h 1285292"/>
              <a:gd name="connsiteX1035" fmla="*/ 3255128 w 3255128"/>
              <a:gd name="connsiteY1035" fmla="*/ 54277 h 1285292"/>
              <a:gd name="connsiteX1036" fmla="*/ 3255128 w 3255128"/>
              <a:gd name="connsiteY1036" fmla="*/ 54342 h 1285292"/>
              <a:gd name="connsiteX1037" fmla="*/ 3255128 w 3255128"/>
              <a:gd name="connsiteY1037" fmla="*/ 54359 h 1285292"/>
              <a:gd name="connsiteX1038" fmla="*/ 3255128 w 3255128"/>
              <a:gd name="connsiteY1038" fmla="*/ 54370 h 1285292"/>
              <a:gd name="connsiteX1039" fmla="*/ 3255128 w 3255128"/>
              <a:gd name="connsiteY1039" fmla="*/ 54449 h 1285292"/>
              <a:gd name="connsiteX1040" fmla="*/ 3255128 w 3255128"/>
              <a:gd name="connsiteY1040" fmla="*/ 54471 h 1285292"/>
              <a:gd name="connsiteX1041" fmla="*/ 3255128 w 3255128"/>
              <a:gd name="connsiteY1041" fmla="*/ 54516 h 1285292"/>
              <a:gd name="connsiteX1042" fmla="*/ 3255128 w 3255128"/>
              <a:gd name="connsiteY1042" fmla="*/ 54525 h 1285292"/>
              <a:gd name="connsiteX1043" fmla="*/ 3255128 w 3255128"/>
              <a:gd name="connsiteY1043" fmla="*/ 54717 h 1285292"/>
              <a:gd name="connsiteX1044" fmla="*/ 3255128 w 3255128"/>
              <a:gd name="connsiteY1044" fmla="*/ 54807 h 1285292"/>
              <a:gd name="connsiteX1045" fmla="*/ 3255128 w 3255128"/>
              <a:gd name="connsiteY1045" fmla="*/ 54814 h 1285292"/>
              <a:gd name="connsiteX1046" fmla="*/ 3255128 w 3255128"/>
              <a:gd name="connsiteY1046" fmla="*/ 54910 h 1285292"/>
              <a:gd name="connsiteX1047" fmla="*/ 3255128 w 3255128"/>
              <a:gd name="connsiteY1047" fmla="*/ 54911 h 1285292"/>
              <a:gd name="connsiteX1048" fmla="*/ 3255128 w 3255128"/>
              <a:gd name="connsiteY1048" fmla="*/ 54953 h 1285292"/>
              <a:gd name="connsiteX1049" fmla="*/ 3255128 w 3255128"/>
              <a:gd name="connsiteY1049" fmla="*/ 54964 h 1285292"/>
              <a:gd name="connsiteX1050" fmla="*/ 3255128 w 3255128"/>
              <a:gd name="connsiteY1050" fmla="*/ 55032 h 1285292"/>
              <a:gd name="connsiteX1051" fmla="*/ 3255128 w 3255128"/>
              <a:gd name="connsiteY1051" fmla="*/ 55115 h 1285292"/>
              <a:gd name="connsiteX1052" fmla="*/ 3255128 w 3255128"/>
              <a:gd name="connsiteY1052" fmla="*/ 55307 h 1285292"/>
              <a:gd name="connsiteX1053" fmla="*/ 3255128 w 3255128"/>
              <a:gd name="connsiteY1053" fmla="*/ 55403 h 1285292"/>
              <a:gd name="connsiteX1054" fmla="*/ 3255128 w 3255128"/>
              <a:gd name="connsiteY1054" fmla="*/ 55423 h 1285292"/>
              <a:gd name="connsiteX1055" fmla="*/ 3255128 w 3255128"/>
              <a:gd name="connsiteY1055" fmla="*/ 55436 h 1285292"/>
              <a:gd name="connsiteX1056" fmla="*/ 3255128 w 3255128"/>
              <a:gd name="connsiteY1056" fmla="*/ 55477 h 1285292"/>
              <a:gd name="connsiteX1057" fmla="*/ 3255128 w 3255128"/>
              <a:gd name="connsiteY1057" fmla="*/ 55532 h 1285292"/>
              <a:gd name="connsiteX1058" fmla="*/ 3255128 w 3255128"/>
              <a:gd name="connsiteY1058" fmla="*/ 55578 h 1285292"/>
              <a:gd name="connsiteX1059" fmla="*/ 3255128 w 3255128"/>
              <a:gd name="connsiteY1059" fmla="*/ 55613 h 1285292"/>
              <a:gd name="connsiteX1060" fmla="*/ 3255128 w 3255128"/>
              <a:gd name="connsiteY1060" fmla="*/ 55665 h 1285292"/>
              <a:gd name="connsiteX1061" fmla="*/ 3255128 w 3255128"/>
              <a:gd name="connsiteY1061" fmla="*/ 55666 h 1285292"/>
              <a:gd name="connsiteX1062" fmla="*/ 3255128 w 3255128"/>
              <a:gd name="connsiteY1062" fmla="*/ 55678 h 1285292"/>
              <a:gd name="connsiteX1063" fmla="*/ 3255128 w 3255128"/>
              <a:gd name="connsiteY1063" fmla="*/ 55712 h 1285292"/>
              <a:gd name="connsiteX1064" fmla="*/ 3255128 w 3255128"/>
              <a:gd name="connsiteY1064" fmla="*/ 55718 h 1285292"/>
              <a:gd name="connsiteX1065" fmla="*/ 3255128 w 3255128"/>
              <a:gd name="connsiteY1065" fmla="*/ 55779 h 1285292"/>
              <a:gd name="connsiteX1066" fmla="*/ 3255128 w 3255128"/>
              <a:gd name="connsiteY1066" fmla="*/ 55875 h 1285292"/>
              <a:gd name="connsiteX1067" fmla="*/ 3255128 w 3255128"/>
              <a:gd name="connsiteY1067" fmla="*/ 55956 h 1285292"/>
              <a:gd name="connsiteX1068" fmla="*/ 3255128 w 3255128"/>
              <a:gd name="connsiteY1068" fmla="*/ 56018 h 1285292"/>
              <a:gd name="connsiteX1069" fmla="*/ 3255128 w 3255128"/>
              <a:gd name="connsiteY1069" fmla="*/ 56026 h 1285292"/>
              <a:gd name="connsiteX1070" fmla="*/ 3255128 w 3255128"/>
              <a:gd name="connsiteY1070" fmla="*/ 56076 h 1285292"/>
              <a:gd name="connsiteX1071" fmla="*/ 3255128 w 3255128"/>
              <a:gd name="connsiteY1071" fmla="*/ 56173 h 1285292"/>
              <a:gd name="connsiteX1072" fmla="*/ 3255128 w 3255128"/>
              <a:gd name="connsiteY1072" fmla="*/ 56227 h 1285292"/>
              <a:gd name="connsiteX1073" fmla="*/ 3255128 w 3255128"/>
              <a:gd name="connsiteY1073" fmla="*/ 56270 h 1285292"/>
              <a:gd name="connsiteX1074" fmla="*/ 3255128 w 3255128"/>
              <a:gd name="connsiteY1074" fmla="*/ 56313 h 1285292"/>
              <a:gd name="connsiteX1075" fmla="*/ 3255128 w 3255128"/>
              <a:gd name="connsiteY1075" fmla="*/ 56443 h 1285292"/>
              <a:gd name="connsiteX1076" fmla="*/ 3255128 w 3255128"/>
              <a:gd name="connsiteY1076" fmla="*/ 56474 h 1285292"/>
              <a:gd name="connsiteX1077" fmla="*/ 3255128 w 3255128"/>
              <a:gd name="connsiteY1077" fmla="*/ 56524 h 1285292"/>
              <a:gd name="connsiteX1078" fmla="*/ 3255128 w 3255128"/>
              <a:gd name="connsiteY1078" fmla="*/ 56762 h 1285292"/>
              <a:gd name="connsiteX1079" fmla="*/ 3255128 w 3255128"/>
              <a:gd name="connsiteY1079" fmla="*/ 56795 h 1285292"/>
              <a:gd name="connsiteX1080" fmla="*/ 3255128 w 3255128"/>
              <a:gd name="connsiteY1080" fmla="*/ 56912 h 1285292"/>
              <a:gd name="connsiteX1081" fmla="*/ 3255128 w 3255128"/>
              <a:gd name="connsiteY1081" fmla="*/ 56929 h 1285292"/>
              <a:gd name="connsiteX1082" fmla="*/ 3255128 w 3255128"/>
              <a:gd name="connsiteY1082" fmla="*/ 56936 h 1285292"/>
              <a:gd name="connsiteX1083" fmla="*/ 3255128 w 3255128"/>
              <a:gd name="connsiteY1083" fmla="*/ 56977 h 1285292"/>
              <a:gd name="connsiteX1084" fmla="*/ 3255128 w 3255128"/>
              <a:gd name="connsiteY1084" fmla="*/ 56978 h 1285292"/>
              <a:gd name="connsiteX1085" fmla="*/ 3255128 w 3255128"/>
              <a:gd name="connsiteY1085" fmla="*/ 57037 h 1285292"/>
              <a:gd name="connsiteX1086" fmla="*/ 3255128 w 3255128"/>
              <a:gd name="connsiteY1086" fmla="*/ 57138 h 1285292"/>
              <a:gd name="connsiteX1087" fmla="*/ 3255128 w 3255128"/>
              <a:gd name="connsiteY1087" fmla="*/ 57276 h 1285292"/>
              <a:gd name="connsiteX1088" fmla="*/ 3255128 w 3255128"/>
              <a:gd name="connsiteY1088" fmla="*/ 57283 h 1285292"/>
              <a:gd name="connsiteX1089" fmla="*/ 3255128 w 3255128"/>
              <a:gd name="connsiteY1089" fmla="*/ 57284 h 1285292"/>
              <a:gd name="connsiteX1090" fmla="*/ 3255128 w 3255128"/>
              <a:gd name="connsiteY1090" fmla="*/ 57315 h 1285292"/>
              <a:gd name="connsiteX1091" fmla="*/ 3255128 w 3255128"/>
              <a:gd name="connsiteY1091" fmla="*/ 57337 h 1285292"/>
              <a:gd name="connsiteX1092" fmla="*/ 3255128 w 3255128"/>
              <a:gd name="connsiteY1092" fmla="*/ 57377 h 1285292"/>
              <a:gd name="connsiteX1093" fmla="*/ 3255128 w 3255128"/>
              <a:gd name="connsiteY1093" fmla="*/ 57385 h 1285292"/>
              <a:gd name="connsiteX1094" fmla="*/ 3255128 w 3255128"/>
              <a:gd name="connsiteY1094" fmla="*/ 57438 h 1285292"/>
              <a:gd name="connsiteX1095" fmla="*/ 3255128 w 3255128"/>
              <a:gd name="connsiteY1095" fmla="*/ 57465 h 1285292"/>
              <a:gd name="connsiteX1096" fmla="*/ 3255128 w 3255128"/>
              <a:gd name="connsiteY1096" fmla="*/ 57550 h 1285292"/>
              <a:gd name="connsiteX1097" fmla="*/ 3255128 w 3255128"/>
              <a:gd name="connsiteY1097" fmla="*/ 57622 h 1285292"/>
              <a:gd name="connsiteX1098" fmla="*/ 3255128 w 3255128"/>
              <a:gd name="connsiteY1098" fmla="*/ 57796 h 1285292"/>
              <a:gd name="connsiteX1099" fmla="*/ 3255128 w 3255128"/>
              <a:gd name="connsiteY1099" fmla="*/ 57825 h 1285292"/>
              <a:gd name="connsiteX1100" fmla="*/ 3255128 w 3255128"/>
              <a:gd name="connsiteY1100" fmla="*/ 57847 h 1285292"/>
              <a:gd name="connsiteX1101" fmla="*/ 3255128 w 3255128"/>
              <a:gd name="connsiteY1101" fmla="*/ 58074 h 1285292"/>
              <a:gd name="connsiteX1102" fmla="*/ 3255128 w 3255128"/>
              <a:gd name="connsiteY1102" fmla="*/ 58181 h 1285292"/>
              <a:gd name="connsiteX1103" fmla="*/ 3255128 w 3255128"/>
              <a:gd name="connsiteY1103" fmla="*/ 58242 h 1285292"/>
              <a:gd name="connsiteX1104" fmla="*/ 3255128 w 3255128"/>
              <a:gd name="connsiteY1104" fmla="*/ 58248 h 1285292"/>
              <a:gd name="connsiteX1105" fmla="*/ 3255128 w 3255128"/>
              <a:gd name="connsiteY1105" fmla="*/ 58336 h 1285292"/>
              <a:gd name="connsiteX1106" fmla="*/ 3255128 w 3255128"/>
              <a:gd name="connsiteY1106" fmla="*/ 58342 h 1285292"/>
              <a:gd name="connsiteX1107" fmla="*/ 3255128 w 3255128"/>
              <a:gd name="connsiteY1107" fmla="*/ 58376 h 1285292"/>
              <a:gd name="connsiteX1108" fmla="*/ 3255128 w 3255128"/>
              <a:gd name="connsiteY1108" fmla="*/ 58536 h 1285292"/>
              <a:gd name="connsiteX1109" fmla="*/ 3255128 w 3255128"/>
              <a:gd name="connsiteY1109" fmla="*/ 58642 h 1285292"/>
              <a:gd name="connsiteX1110" fmla="*/ 3255128 w 3255128"/>
              <a:gd name="connsiteY1110" fmla="*/ 58685 h 1285292"/>
              <a:gd name="connsiteX1111" fmla="*/ 3255128 w 3255128"/>
              <a:gd name="connsiteY1111" fmla="*/ 58696 h 1285292"/>
              <a:gd name="connsiteX1112" fmla="*/ 3255128 w 3255128"/>
              <a:gd name="connsiteY1112" fmla="*/ 58707 h 1285292"/>
              <a:gd name="connsiteX1113" fmla="*/ 3255128 w 3255128"/>
              <a:gd name="connsiteY1113" fmla="*/ 58709 h 1285292"/>
              <a:gd name="connsiteX1114" fmla="*/ 3255128 w 3255128"/>
              <a:gd name="connsiteY1114" fmla="*/ 58761 h 1285292"/>
              <a:gd name="connsiteX1115" fmla="*/ 3255128 w 3255128"/>
              <a:gd name="connsiteY1115" fmla="*/ 58827 h 1285292"/>
              <a:gd name="connsiteX1116" fmla="*/ 3255128 w 3255128"/>
              <a:gd name="connsiteY1116" fmla="*/ 58885 h 1285292"/>
              <a:gd name="connsiteX1117" fmla="*/ 3255128 w 3255128"/>
              <a:gd name="connsiteY1117" fmla="*/ 59031 h 1285292"/>
              <a:gd name="connsiteX1118" fmla="*/ 3255128 w 3255128"/>
              <a:gd name="connsiteY1118" fmla="*/ 59052 h 1285292"/>
              <a:gd name="connsiteX1119" fmla="*/ 3255128 w 3255128"/>
              <a:gd name="connsiteY1119" fmla="*/ 59110 h 1285292"/>
              <a:gd name="connsiteX1120" fmla="*/ 3255128 w 3255128"/>
              <a:gd name="connsiteY1120" fmla="*/ 59184 h 1285292"/>
              <a:gd name="connsiteX1121" fmla="*/ 3255128 w 3255128"/>
              <a:gd name="connsiteY1121" fmla="*/ 59253 h 1285292"/>
              <a:gd name="connsiteX1122" fmla="*/ 3255128 w 3255128"/>
              <a:gd name="connsiteY1122" fmla="*/ 59395 h 1285292"/>
              <a:gd name="connsiteX1123" fmla="*/ 3255128 w 3255128"/>
              <a:gd name="connsiteY1123" fmla="*/ 59397 h 1285292"/>
              <a:gd name="connsiteX1124" fmla="*/ 3255128 w 3255128"/>
              <a:gd name="connsiteY1124" fmla="*/ 59398 h 1285292"/>
              <a:gd name="connsiteX1125" fmla="*/ 3255128 w 3255128"/>
              <a:gd name="connsiteY1125" fmla="*/ 59410 h 1285292"/>
              <a:gd name="connsiteX1126" fmla="*/ 3255128 w 3255128"/>
              <a:gd name="connsiteY1126" fmla="*/ 59447 h 1285292"/>
              <a:gd name="connsiteX1127" fmla="*/ 3255128 w 3255128"/>
              <a:gd name="connsiteY1127" fmla="*/ 59501 h 1285292"/>
              <a:gd name="connsiteX1128" fmla="*/ 3255128 w 3255128"/>
              <a:gd name="connsiteY1128" fmla="*/ 59607 h 1285292"/>
              <a:gd name="connsiteX1129" fmla="*/ 3255128 w 3255128"/>
              <a:gd name="connsiteY1129" fmla="*/ 59620 h 1285292"/>
              <a:gd name="connsiteX1130" fmla="*/ 3255128 w 3255128"/>
              <a:gd name="connsiteY1130" fmla="*/ 59738 h 1285292"/>
              <a:gd name="connsiteX1131" fmla="*/ 3255128 w 3255128"/>
              <a:gd name="connsiteY1131" fmla="*/ 59783 h 1285292"/>
              <a:gd name="connsiteX1132" fmla="*/ 3255128 w 3255128"/>
              <a:gd name="connsiteY1132" fmla="*/ 59796 h 1285292"/>
              <a:gd name="connsiteX1133" fmla="*/ 3255128 w 3255128"/>
              <a:gd name="connsiteY1133" fmla="*/ 60008 h 1285292"/>
              <a:gd name="connsiteX1134" fmla="*/ 3255128 w 3255128"/>
              <a:gd name="connsiteY1134" fmla="*/ 60150 h 1285292"/>
              <a:gd name="connsiteX1135" fmla="*/ 3255128 w 3255128"/>
              <a:gd name="connsiteY1135" fmla="*/ 60186 h 1285292"/>
              <a:gd name="connsiteX1136" fmla="*/ 3255128 w 3255128"/>
              <a:gd name="connsiteY1136" fmla="*/ 60332 h 1285292"/>
              <a:gd name="connsiteX1137" fmla="*/ 3255128 w 3255128"/>
              <a:gd name="connsiteY1137" fmla="*/ 60334 h 1285292"/>
              <a:gd name="connsiteX1138" fmla="*/ 3255128 w 3255128"/>
              <a:gd name="connsiteY1138" fmla="*/ 60390 h 1285292"/>
              <a:gd name="connsiteX1139" fmla="*/ 3255128 w 3255128"/>
              <a:gd name="connsiteY1139" fmla="*/ 60411 h 1285292"/>
              <a:gd name="connsiteX1140" fmla="*/ 3255128 w 3255128"/>
              <a:gd name="connsiteY1140" fmla="*/ 60554 h 1285292"/>
              <a:gd name="connsiteX1141" fmla="*/ 3255128 w 3255128"/>
              <a:gd name="connsiteY1141" fmla="*/ 60589 h 1285292"/>
              <a:gd name="connsiteX1142" fmla="*/ 3255128 w 3255128"/>
              <a:gd name="connsiteY1142" fmla="*/ 60614 h 1285292"/>
              <a:gd name="connsiteX1143" fmla="*/ 3255128 w 3255128"/>
              <a:gd name="connsiteY1143" fmla="*/ 60644 h 1285292"/>
              <a:gd name="connsiteX1144" fmla="*/ 3255128 w 3255128"/>
              <a:gd name="connsiteY1144" fmla="*/ 60645 h 1285292"/>
              <a:gd name="connsiteX1145" fmla="*/ 3255128 w 3255128"/>
              <a:gd name="connsiteY1145" fmla="*/ 60657 h 1285292"/>
              <a:gd name="connsiteX1146" fmla="*/ 3255128 w 3255128"/>
              <a:gd name="connsiteY1146" fmla="*/ 60668 h 1285292"/>
              <a:gd name="connsiteX1147" fmla="*/ 3255128 w 3255128"/>
              <a:gd name="connsiteY1147" fmla="*/ 60694 h 1285292"/>
              <a:gd name="connsiteX1148" fmla="*/ 3255128 w 3255128"/>
              <a:gd name="connsiteY1148" fmla="*/ 60698 h 1285292"/>
              <a:gd name="connsiteX1149" fmla="*/ 3255128 w 3255128"/>
              <a:gd name="connsiteY1149" fmla="*/ 60769 h 1285292"/>
              <a:gd name="connsiteX1150" fmla="*/ 3255128 w 3255128"/>
              <a:gd name="connsiteY1150" fmla="*/ 61052 h 1285292"/>
              <a:gd name="connsiteX1151" fmla="*/ 3255128 w 3255128"/>
              <a:gd name="connsiteY1151" fmla="*/ 61097 h 1285292"/>
              <a:gd name="connsiteX1152" fmla="*/ 3255128 w 3255128"/>
              <a:gd name="connsiteY1152" fmla="*/ 61149 h 1285292"/>
              <a:gd name="connsiteX1153" fmla="*/ 3255128 w 3255128"/>
              <a:gd name="connsiteY1153" fmla="*/ 61160 h 1285292"/>
              <a:gd name="connsiteX1154" fmla="*/ 3255128 w 3255128"/>
              <a:gd name="connsiteY1154" fmla="*/ 61197 h 1285292"/>
              <a:gd name="connsiteX1155" fmla="*/ 3255128 w 3255128"/>
              <a:gd name="connsiteY1155" fmla="*/ 61246 h 1285292"/>
              <a:gd name="connsiteX1156" fmla="*/ 3255128 w 3255128"/>
              <a:gd name="connsiteY1156" fmla="*/ 61354 h 1285292"/>
              <a:gd name="connsiteX1157" fmla="*/ 3255128 w 3255128"/>
              <a:gd name="connsiteY1157" fmla="*/ 61450 h 1285292"/>
              <a:gd name="connsiteX1158" fmla="*/ 3255128 w 3255128"/>
              <a:gd name="connsiteY1158" fmla="*/ 61500 h 1285292"/>
              <a:gd name="connsiteX1159" fmla="*/ 3255128 w 3255128"/>
              <a:gd name="connsiteY1159" fmla="*/ 61509 h 1285292"/>
              <a:gd name="connsiteX1160" fmla="*/ 3255128 w 3255128"/>
              <a:gd name="connsiteY1160" fmla="*/ 61528 h 1285292"/>
              <a:gd name="connsiteX1161" fmla="*/ 3255128 w 3255128"/>
              <a:gd name="connsiteY1161" fmla="*/ 61579 h 1285292"/>
              <a:gd name="connsiteX1162" fmla="*/ 3255128 w 3255128"/>
              <a:gd name="connsiteY1162" fmla="*/ 61738 h 1285292"/>
              <a:gd name="connsiteX1163" fmla="*/ 3255128 w 3255128"/>
              <a:gd name="connsiteY1163" fmla="*/ 61771 h 1285292"/>
              <a:gd name="connsiteX1164" fmla="*/ 3255128 w 3255128"/>
              <a:gd name="connsiteY1164" fmla="*/ 61948 h 1285292"/>
              <a:gd name="connsiteX1165" fmla="*/ 3255128 w 3255128"/>
              <a:gd name="connsiteY1165" fmla="*/ 62016 h 1285292"/>
              <a:gd name="connsiteX1166" fmla="*/ 3255128 w 3255128"/>
              <a:gd name="connsiteY1166" fmla="*/ 62074 h 1285292"/>
              <a:gd name="connsiteX1167" fmla="*/ 3255128 w 3255128"/>
              <a:gd name="connsiteY1167" fmla="*/ 62114 h 1285292"/>
              <a:gd name="connsiteX1168" fmla="*/ 3255128 w 3255128"/>
              <a:gd name="connsiteY1168" fmla="*/ 62268 h 1285292"/>
              <a:gd name="connsiteX1169" fmla="*/ 3255128 w 3255128"/>
              <a:gd name="connsiteY1169" fmla="*/ 62281 h 1285292"/>
              <a:gd name="connsiteX1170" fmla="*/ 3255128 w 3255128"/>
              <a:gd name="connsiteY1170" fmla="*/ 62291 h 1285292"/>
              <a:gd name="connsiteX1171" fmla="*/ 3255128 w 3255128"/>
              <a:gd name="connsiteY1171" fmla="*/ 62353 h 1285292"/>
              <a:gd name="connsiteX1172" fmla="*/ 3255128 w 3255128"/>
              <a:gd name="connsiteY1172" fmla="*/ 62361 h 1285292"/>
              <a:gd name="connsiteX1173" fmla="*/ 3255128 w 3255128"/>
              <a:gd name="connsiteY1173" fmla="*/ 62387 h 1285292"/>
              <a:gd name="connsiteX1174" fmla="*/ 3255128 w 3255128"/>
              <a:gd name="connsiteY1174" fmla="*/ 62414 h 1285292"/>
              <a:gd name="connsiteX1175" fmla="*/ 3255128 w 3255128"/>
              <a:gd name="connsiteY1175" fmla="*/ 62461 h 1285292"/>
              <a:gd name="connsiteX1176" fmla="*/ 3255128 w 3255128"/>
              <a:gd name="connsiteY1176" fmla="*/ 62763 h 1285292"/>
              <a:gd name="connsiteX1177" fmla="*/ 3255128 w 3255128"/>
              <a:gd name="connsiteY1177" fmla="*/ 62775 h 1285292"/>
              <a:gd name="connsiteX1178" fmla="*/ 3255128 w 3255128"/>
              <a:gd name="connsiteY1178" fmla="*/ 62859 h 1285292"/>
              <a:gd name="connsiteX1179" fmla="*/ 3255128 w 3255128"/>
              <a:gd name="connsiteY1179" fmla="*/ 63034 h 1285292"/>
              <a:gd name="connsiteX1180" fmla="*/ 3255128 w 3255128"/>
              <a:gd name="connsiteY1180" fmla="*/ 63192 h 1285292"/>
              <a:gd name="connsiteX1181" fmla="*/ 3255128 w 3255128"/>
              <a:gd name="connsiteY1181" fmla="*/ 63312 h 1285292"/>
              <a:gd name="connsiteX1182" fmla="*/ 3255128 w 3255128"/>
              <a:gd name="connsiteY1182" fmla="*/ 63321 h 1285292"/>
              <a:gd name="connsiteX1183" fmla="*/ 3255128 w 3255128"/>
              <a:gd name="connsiteY1183" fmla="*/ 63515 h 1285292"/>
              <a:gd name="connsiteX1184" fmla="*/ 3255128 w 3255128"/>
              <a:gd name="connsiteY1184" fmla="*/ 63618 h 1285292"/>
              <a:gd name="connsiteX1185" fmla="*/ 3255128 w 3255128"/>
              <a:gd name="connsiteY1185" fmla="*/ 63640 h 1285292"/>
              <a:gd name="connsiteX1186" fmla="*/ 3255128 w 3255128"/>
              <a:gd name="connsiteY1186" fmla="*/ 63661 h 1285292"/>
              <a:gd name="connsiteX1187" fmla="*/ 3255128 w 3255128"/>
              <a:gd name="connsiteY1187" fmla="*/ 63672 h 1285292"/>
              <a:gd name="connsiteX1188" fmla="*/ 3255128 w 3255128"/>
              <a:gd name="connsiteY1188" fmla="*/ 63685 h 1285292"/>
              <a:gd name="connsiteX1189" fmla="*/ 3255128 w 3255128"/>
              <a:gd name="connsiteY1189" fmla="*/ 63746 h 1285292"/>
              <a:gd name="connsiteX1190" fmla="*/ 3255128 w 3255128"/>
              <a:gd name="connsiteY1190" fmla="*/ 63773 h 1285292"/>
              <a:gd name="connsiteX1191" fmla="*/ 3255128 w 3255128"/>
              <a:gd name="connsiteY1191" fmla="*/ 63786 h 1285292"/>
              <a:gd name="connsiteX1192" fmla="*/ 3255128 w 3255128"/>
              <a:gd name="connsiteY1192" fmla="*/ 64064 h 1285292"/>
              <a:gd name="connsiteX1193" fmla="*/ 3255128 w 3255128"/>
              <a:gd name="connsiteY1193" fmla="*/ 64122 h 1285292"/>
              <a:gd name="connsiteX1194" fmla="*/ 3255128 w 3255128"/>
              <a:gd name="connsiteY1194" fmla="*/ 64160 h 1285292"/>
              <a:gd name="connsiteX1195" fmla="*/ 3255128 w 3255128"/>
              <a:gd name="connsiteY1195" fmla="*/ 64260 h 1285292"/>
              <a:gd name="connsiteX1196" fmla="*/ 3255128 w 3255128"/>
              <a:gd name="connsiteY1196" fmla="*/ 64268 h 1285292"/>
              <a:gd name="connsiteX1197" fmla="*/ 3255128 w 3255128"/>
              <a:gd name="connsiteY1197" fmla="*/ 64299 h 1285292"/>
              <a:gd name="connsiteX1198" fmla="*/ 3255128 w 3255128"/>
              <a:gd name="connsiteY1198" fmla="*/ 64321 h 1285292"/>
              <a:gd name="connsiteX1199" fmla="*/ 3255128 w 3255128"/>
              <a:gd name="connsiteY1199" fmla="*/ 64371 h 1285292"/>
              <a:gd name="connsiteX1200" fmla="*/ 3255128 w 3255128"/>
              <a:gd name="connsiteY1200" fmla="*/ 64375 h 1285292"/>
              <a:gd name="connsiteX1201" fmla="*/ 3255128 w 3255128"/>
              <a:gd name="connsiteY1201" fmla="*/ 64450 h 1285292"/>
              <a:gd name="connsiteX1202" fmla="*/ 3255128 w 3255128"/>
              <a:gd name="connsiteY1202" fmla="*/ 64505 h 1285292"/>
              <a:gd name="connsiteX1203" fmla="*/ 3255128 w 3255128"/>
              <a:gd name="connsiteY1203" fmla="*/ 64551 h 1285292"/>
              <a:gd name="connsiteX1204" fmla="*/ 3255128 w 3255128"/>
              <a:gd name="connsiteY1204" fmla="*/ 64583 h 1285292"/>
              <a:gd name="connsiteX1205" fmla="*/ 3255128 w 3255128"/>
              <a:gd name="connsiteY1205" fmla="*/ 64596 h 1285292"/>
              <a:gd name="connsiteX1206" fmla="*/ 3255128 w 3255128"/>
              <a:gd name="connsiteY1206" fmla="*/ 64622 h 1285292"/>
              <a:gd name="connsiteX1207" fmla="*/ 3255128 w 3255128"/>
              <a:gd name="connsiteY1207" fmla="*/ 64881 h 1285292"/>
              <a:gd name="connsiteX1208" fmla="*/ 3255128 w 3255128"/>
              <a:gd name="connsiteY1208" fmla="*/ 64991 h 1285292"/>
              <a:gd name="connsiteX1209" fmla="*/ 3255128 w 3255128"/>
              <a:gd name="connsiteY1209" fmla="*/ 65020 h 1285292"/>
              <a:gd name="connsiteX1210" fmla="*/ 3255128 w 3255128"/>
              <a:gd name="connsiteY1210" fmla="*/ 65044 h 1285292"/>
              <a:gd name="connsiteX1211" fmla="*/ 3255128 w 3255128"/>
              <a:gd name="connsiteY1211" fmla="*/ 65162 h 1285292"/>
              <a:gd name="connsiteX1212" fmla="*/ 3255128 w 3255128"/>
              <a:gd name="connsiteY1212" fmla="*/ 65171 h 1285292"/>
              <a:gd name="connsiteX1213" fmla="*/ 3255128 w 3255128"/>
              <a:gd name="connsiteY1213" fmla="*/ 65182 h 1285292"/>
              <a:gd name="connsiteX1214" fmla="*/ 3255128 w 3255128"/>
              <a:gd name="connsiteY1214" fmla="*/ 65232 h 1285292"/>
              <a:gd name="connsiteX1215" fmla="*/ 3255128 w 3255128"/>
              <a:gd name="connsiteY1215" fmla="*/ 65286 h 1285292"/>
              <a:gd name="connsiteX1216" fmla="*/ 3255128 w 3255128"/>
              <a:gd name="connsiteY1216" fmla="*/ 65387 h 1285292"/>
              <a:gd name="connsiteX1217" fmla="*/ 3255128 w 3255128"/>
              <a:gd name="connsiteY1217" fmla="*/ 65470 h 1285292"/>
              <a:gd name="connsiteX1218" fmla="*/ 3255128 w 3255128"/>
              <a:gd name="connsiteY1218" fmla="*/ 65503 h 1285292"/>
              <a:gd name="connsiteX1219" fmla="*/ 3255128 w 3255128"/>
              <a:gd name="connsiteY1219" fmla="*/ 65634 h 1285292"/>
              <a:gd name="connsiteX1220" fmla="*/ 3255128 w 3255128"/>
              <a:gd name="connsiteY1220" fmla="*/ 65658 h 1285292"/>
              <a:gd name="connsiteX1221" fmla="*/ 3255128 w 3255128"/>
              <a:gd name="connsiteY1221" fmla="*/ 65680 h 1285292"/>
              <a:gd name="connsiteX1222" fmla="*/ 3255128 w 3255128"/>
              <a:gd name="connsiteY1222" fmla="*/ 65693 h 1285292"/>
              <a:gd name="connsiteX1223" fmla="*/ 3255128 w 3255128"/>
              <a:gd name="connsiteY1223" fmla="*/ 65730 h 1285292"/>
              <a:gd name="connsiteX1224" fmla="*/ 3255128 w 3255128"/>
              <a:gd name="connsiteY1224" fmla="*/ 65734 h 1285292"/>
              <a:gd name="connsiteX1225" fmla="*/ 3255128 w 3255128"/>
              <a:gd name="connsiteY1225" fmla="*/ 65745 h 1285292"/>
              <a:gd name="connsiteX1226" fmla="*/ 3255128 w 3255128"/>
              <a:gd name="connsiteY1226" fmla="*/ 65859 h 1285292"/>
              <a:gd name="connsiteX1227" fmla="*/ 3255128 w 3255128"/>
              <a:gd name="connsiteY1227" fmla="*/ 65955 h 1285292"/>
              <a:gd name="connsiteX1228" fmla="*/ 3255128 w 3255128"/>
              <a:gd name="connsiteY1228" fmla="*/ 66023 h 1285292"/>
              <a:gd name="connsiteX1229" fmla="*/ 3255128 w 3255128"/>
              <a:gd name="connsiteY1229" fmla="*/ 66024 h 1285292"/>
              <a:gd name="connsiteX1230" fmla="*/ 3255128 w 3255128"/>
              <a:gd name="connsiteY1230" fmla="*/ 66036 h 1285292"/>
              <a:gd name="connsiteX1231" fmla="*/ 3255128 w 3255128"/>
              <a:gd name="connsiteY1231" fmla="*/ 66073 h 1285292"/>
              <a:gd name="connsiteX1232" fmla="*/ 3255128 w 3255128"/>
              <a:gd name="connsiteY1232" fmla="*/ 66077 h 1285292"/>
              <a:gd name="connsiteX1233" fmla="*/ 3255128 w 3255128"/>
              <a:gd name="connsiteY1233" fmla="*/ 66146 h 1285292"/>
              <a:gd name="connsiteX1234" fmla="*/ 3255128 w 3255128"/>
              <a:gd name="connsiteY1234" fmla="*/ 66296 h 1285292"/>
              <a:gd name="connsiteX1235" fmla="*/ 3255128 w 3255128"/>
              <a:gd name="connsiteY1235" fmla="*/ 66350 h 1285292"/>
              <a:gd name="connsiteX1236" fmla="*/ 3255128 w 3255128"/>
              <a:gd name="connsiteY1236" fmla="*/ 66429 h 1285292"/>
              <a:gd name="connsiteX1237" fmla="*/ 3255128 w 3255128"/>
              <a:gd name="connsiteY1237" fmla="*/ 66485 h 1285292"/>
              <a:gd name="connsiteX1238" fmla="*/ 3255128 w 3255128"/>
              <a:gd name="connsiteY1238" fmla="*/ 66545 h 1285292"/>
              <a:gd name="connsiteX1239" fmla="*/ 3255128 w 3255128"/>
              <a:gd name="connsiteY1239" fmla="*/ 66591 h 1285292"/>
              <a:gd name="connsiteX1240" fmla="*/ 3255128 w 3255128"/>
              <a:gd name="connsiteY1240" fmla="*/ 66604 h 1285292"/>
              <a:gd name="connsiteX1241" fmla="*/ 3255128 w 3255128"/>
              <a:gd name="connsiteY1241" fmla="*/ 66645 h 1285292"/>
              <a:gd name="connsiteX1242" fmla="*/ 3255128 w 3255128"/>
              <a:gd name="connsiteY1242" fmla="*/ 66992 h 1285292"/>
              <a:gd name="connsiteX1243" fmla="*/ 3255128 w 3255128"/>
              <a:gd name="connsiteY1243" fmla="*/ 66993 h 1285292"/>
              <a:gd name="connsiteX1244" fmla="*/ 3255128 w 3255128"/>
              <a:gd name="connsiteY1244" fmla="*/ 67085 h 1285292"/>
              <a:gd name="connsiteX1245" fmla="*/ 3255128 w 3255128"/>
              <a:gd name="connsiteY1245" fmla="*/ 67139 h 1285292"/>
              <a:gd name="connsiteX1246" fmla="*/ 3255128 w 3255128"/>
              <a:gd name="connsiteY1246" fmla="*/ 67218 h 1285292"/>
              <a:gd name="connsiteX1247" fmla="*/ 3255128 w 3255128"/>
              <a:gd name="connsiteY1247" fmla="*/ 67350 h 1285292"/>
              <a:gd name="connsiteX1248" fmla="*/ 3255128 w 3255128"/>
              <a:gd name="connsiteY1248" fmla="*/ 67363 h 1285292"/>
              <a:gd name="connsiteX1249" fmla="*/ 3255128 w 3255128"/>
              <a:gd name="connsiteY1249" fmla="*/ 67393 h 1285292"/>
              <a:gd name="connsiteX1250" fmla="*/ 3255128 w 3255128"/>
              <a:gd name="connsiteY1250" fmla="*/ 67395 h 1285292"/>
              <a:gd name="connsiteX1251" fmla="*/ 3255128 w 3255128"/>
              <a:gd name="connsiteY1251" fmla="*/ 67404 h 1285292"/>
              <a:gd name="connsiteX1252" fmla="*/ 3255128 w 3255128"/>
              <a:gd name="connsiteY1252" fmla="*/ 67417 h 1285292"/>
              <a:gd name="connsiteX1253" fmla="*/ 3255128 w 3255128"/>
              <a:gd name="connsiteY1253" fmla="*/ 67447 h 1285292"/>
              <a:gd name="connsiteX1254" fmla="*/ 3255128 w 3255128"/>
              <a:gd name="connsiteY1254" fmla="*/ 67505 h 1285292"/>
              <a:gd name="connsiteX1255" fmla="*/ 3255128 w 3255128"/>
              <a:gd name="connsiteY1255" fmla="*/ 67518 h 1285292"/>
              <a:gd name="connsiteX1256" fmla="*/ 3255128 w 3255128"/>
              <a:gd name="connsiteY1256" fmla="*/ 67904 h 1285292"/>
              <a:gd name="connsiteX1257" fmla="*/ 3255128 w 3255128"/>
              <a:gd name="connsiteY1257" fmla="*/ 67909 h 1285292"/>
              <a:gd name="connsiteX1258" fmla="*/ 3255128 w 3255128"/>
              <a:gd name="connsiteY1258" fmla="*/ 68103 h 1285292"/>
              <a:gd name="connsiteX1259" fmla="*/ 3255128 w 3255128"/>
              <a:gd name="connsiteY1259" fmla="*/ 68154 h 1285292"/>
              <a:gd name="connsiteX1260" fmla="*/ 3255128 w 3255128"/>
              <a:gd name="connsiteY1260" fmla="*/ 68258 h 1285292"/>
              <a:gd name="connsiteX1261" fmla="*/ 3255128 w 3255128"/>
              <a:gd name="connsiteY1261" fmla="*/ 68261 h 1285292"/>
              <a:gd name="connsiteX1262" fmla="*/ 3255128 w 3255128"/>
              <a:gd name="connsiteY1262" fmla="*/ 68328 h 1285292"/>
              <a:gd name="connsiteX1263" fmla="*/ 3255128 w 3255128"/>
              <a:gd name="connsiteY1263" fmla="*/ 68444 h 1285292"/>
              <a:gd name="connsiteX1264" fmla="*/ 3255128 w 3255128"/>
              <a:gd name="connsiteY1264" fmla="*/ 68616 h 1285292"/>
              <a:gd name="connsiteX1265" fmla="*/ 3255128 w 3255128"/>
              <a:gd name="connsiteY1265" fmla="*/ 68697 h 1285292"/>
              <a:gd name="connsiteX1266" fmla="*/ 3255128 w 3255128"/>
              <a:gd name="connsiteY1266" fmla="*/ 68700 h 1285292"/>
              <a:gd name="connsiteX1267" fmla="*/ 3255128 w 3255128"/>
              <a:gd name="connsiteY1267" fmla="*/ 68722 h 1285292"/>
              <a:gd name="connsiteX1268" fmla="*/ 3255128 w 3255128"/>
              <a:gd name="connsiteY1268" fmla="*/ 68752 h 1285292"/>
              <a:gd name="connsiteX1269" fmla="*/ 3255128 w 3255128"/>
              <a:gd name="connsiteY1269" fmla="*/ 68765 h 1285292"/>
              <a:gd name="connsiteX1270" fmla="*/ 3255128 w 3255128"/>
              <a:gd name="connsiteY1270" fmla="*/ 68776 h 1285292"/>
              <a:gd name="connsiteX1271" fmla="*/ 3255128 w 3255128"/>
              <a:gd name="connsiteY1271" fmla="*/ 68806 h 1285292"/>
              <a:gd name="connsiteX1272" fmla="*/ 3255128 w 3255128"/>
              <a:gd name="connsiteY1272" fmla="*/ 68894 h 1285292"/>
              <a:gd name="connsiteX1273" fmla="*/ 3255128 w 3255128"/>
              <a:gd name="connsiteY1273" fmla="*/ 69040 h 1285292"/>
              <a:gd name="connsiteX1274" fmla="*/ 3255128 w 3255128"/>
              <a:gd name="connsiteY1274" fmla="*/ 69098 h 1285292"/>
              <a:gd name="connsiteX1275" fmla="*/ 3255128 w 3255128"/>
              <a:gd name="connsiteY1275" fmla="*/ 69203 h 1285292"/>
              <a:gd name="connsiteX1276" fmla="*/ 3255128 w 3255128"/>
              <a:gd name="connsiteY1276" fmla="*/ 69210 h 1285292"/>
              <a:gd name="connsiteX1277" fmla="*/ 3255128 w 3255128"/>
              <a:gd name="connsiteY1277" fmla="*/ 69268 h 1285292"/>
              <a:gd name="connsiteX1278" fmla="*/ 3255128 w 3255128"/>
              <a:gd name="connsiteY1278" fmla="*/ 69462 h 1285292"/>
              <a:gd name="connsiteX1279" fmla="*/ 3255128 w 3255128"/>
              <a:gd name="connsiteY1279" fmla="*/ 69477 h 1285292"/>
              <a:gd name="connsiteX1280" fmla="*/ 3255128 w 3255128"/>
              <a:gd name="connsiteY1280" fmla="*/ 69478 h 1285292"/>
              <a:gd name="connsiteX1281" fmla="*/ 3255128 w 3255128"/>
              <a:gd name="connsiteY1281" fmla="*/ 69527 h 1285292"/>
              <a:gd name="connsiteX1282" fmla="*/ 3255128 w 3255128"/>
              <a:gd name="connsiteY1282" fmla="*/ 69608 h 1285292"/>
              <a:gd name="connsiteX1283" fmla="*/ 3255128 w 3255128"/>
              <a:gd name="connsiteY1283" fmla="*/ 69687 h 1285292"/>
              <a:gd name="connsiteX1284" fmla="*/ 3255128 w 3255128"/>
              <a:gd name="connsiteY1284" fmla="*/ 70001 h 1285292"/>
              <a:gd name="connsiteX1285" fmla="*/ 3255128 w 3255128"/>
              <a:gd name="connsiteY1285" fmla="*/ 70023 h 1285292"/>
              <a:gd name="connsiteX1286" fmla="*/ 3255128 w 3255128"/>
              <a:gd name="connsiteY1286" fmla="*/ 70107 h 1285292"/>
              <a:gd name="connsiteX1287" fmla="*/ 3255128 w 3255128"/>
              <a:gd name="connsiteY1287" fmla="*/ 70217 h 1285292"/>
              <a:gd name="connsiteX1288" fmla="*/ 3255128 w 3255128"/>
              <a:gd name="connsiteY1288" fmla="*/ 70399 h 1285292"/>
              <a:gd name="connsiteX1289" fmla="*/ 3255128 w 3255128"/>
              <a:gd name="connsiteY1289" fmla="*/ 70495 h 1285292"/>
              <a:gd name="connsiteX1290" fmla="*/ 3255128 w 3255128"/>
              <a:gd name="connsiteY1290" fmla="*/ 70569 h 1285292"/>
              <a:gd name="connsiteX1291" fmla="*/ 3255128 w 3255128"/>
              <a:gd name="connsiteY1291" fmla="*/ 70634 h 1285292"/>
              <a:gd name="connsiteX1292" fmla="*/ 3255128 w 3255128"/>
              <a:gd name="connsiteY1292" fmla="*/ 70656 h 1285292"/>
              <a:gd name="connsiteX1293" fmla="*/ 3255128 w 3255128"/>
              <a:gd name="connsiteY1293" fmla="*/ 70669 h 1285292"/>
              <a:gd name="connsiteX1294" fmla="*/ 3255128 w 3255128"/>
              <a:gd name="connsiteY1294" fmla="*/ 70710 h 1285292"/>
              <a:gd name="connsiteX1295" fmla="*/ 3255128 w 3255128"/>
              <a:gd name="connsiteY1295" fmla="*/ 70724 h 1285292"/>
              <a:gd name="connsiteX1296" fmla="*/ 3255128 w 3255128"/>
              <a:gd name="connsiteY1296" fmla="*/ 70871 h 1285292"/>
              <a:gd name="connsiteX1297" fmla="*/ 3255128 w 3255128"/>
              <a:gd name="connsiteY1297" fmla="*/ 71009 h 1285292"/>
              <a:gd name="connsiteX1298" fmla="*/ 3255128 w 3255128"/>
              <a:gd name="connsiteY1298" fmla="*/ 71017 h 1285292"/>
              <a:gd name="connsiteX1299" fmla="*/ 3255128 w 3255128"/>
              <a:gd name="connsiteY1299" fmla="*/ 71277 h 1285292"/>
              <a:gd name="connsiteX1300" fmla="*/ 3255128 w 3255128"/>
              <a:gd name="connsiteY1300" fmla="*/ 71324 h 1285292"/>
              <a:gd name="connsiteX1301" fmla="*/ 3255128 w 3255128"/>
              <a:gd name="connsiteY1301" fmla="*/ 71326 h 1285292"/>
              <a:gd name="connsiteX1302" fmla="*/ 3255128 w 3255128"/>
              <a:gd name="connsiteY1302" fmla="*/ 71434 h 1285292"/>
              <a:gd name="connsiteX1303" fmla="*/ 3255128 w 3255128"/>
              <a:gd name="connsiteY1303" fmla="*/ 71567 h 1285292"/>
              <a:gd name="connsiteX1304" fmla="*/ 3255128 w 3255128"/>
              <a:gd name="connsiteY1304" fmla="*/ 71580 h 1285292"/>
              <a:gd name="connsiteX1305" fmla="*/ 3255128 w 3255128"/>
              <a:gd name="connsiteY1305" fmla="*/ 71621 h 1285292"/>
              <a:gd name="connsiteX1306" fmla="*/ 3255128 w 3255128"/>
              <a:gd name="connsiteY1306" fmla="*/ 71808 h 1285292"/>
              <a:gd name="connsiteX1307" fmla="*/ 3255128 w 3255128"/>
              <a:gd name="connsiteY1307" fmla="*/ 71920 h 1285292"/>
              <a:gd name="connsiteX1308" fmla="*/ 3255128 w 3255128"/>
              <a:gd name="connsiteY1308" fmla="*/ 71969 h 1285292"/>
              <a:gd name="connsiteX1309" fmla="*/ 3255128 w 3255128"/>
              <a:gd name="connsiteY1309" fmla="*/ 72016 h 1285292"/>
              <a:gd name="connsiteX1310" fmla="*/ 3255128 w 3255128"/>
              <a:gd name="connsiteY1310" fmla="*/ 72028 h 1285292"/>
              <a:gd name="connsiteX1311" fmla="*/ 3255128 w 3255128"/>
              <a:gd name="connsiteY1311" fmla="*/ 72154 h 1285292"/>
              <a:gd name="connsiteX1312" fmla="*/ 3255128 w 3255128"/>
              <a:gd name="connsiteY1312" fmla="*/ 72194 h 1285292"/>
              <a:gd name="connsiteX1313" fmla="*/ 3255128 w 3255128"/>
              <a:gd name="connsiteY1313" fmla="*/ 72348 h 1285292"/>
              <a:gd name="connsiteX1314" fmla="*/ 3255128 w 3255128"/>
              <a:gd name="connsiteY1314" fmla="*/ 72368 h 1285292"/>
              <a:gd name="connsiteX1315" fmla="*/ 3255128 w 3255128"/>
              <a:gd name="connsiteY1315" fmla="*/ 72371 h 1285292"/>
              <a:gd name="connsiteX1316" fmla="*/ 3255128 w 3255128"/>
              <a:gd name="connsiteY1316" fmla="*/ 72376 h 1285292"/>
              <a:gd name="connsiteX1317" fmla="*/ 3255128 w 3255128"/>
              <a:gd name="connsiteY1317" fmla="*/ 72429 h 1285292"/>
              <a:gd name="connsiteX1318" fmla="*/ 3255128 w 3255128"/>
              <a:gd name="connsiteY1318" fmla="*/ 72454 h 1285292"/>
              <a:gd name="connsiteX1319" fmla="*/ 3255128 w 3255128"/>
              <a:gd name="connsiteY1319" fmla="*/ 72481 h 1285292"/>
              <a:gd name="connsiteX1320" fmla="*/ 3255128 w 3255128"/>
              <a:gd name="connsiteY1320" fmla="*/ 72483 h 1285292"/>
              <a:gd name="connsiteX1321" fmla="*/ 3255128 w 3255128"/>
              <a:gd name="connsiteY1321" fmla="*/ 72494 h 1285292"/>
              <a:gd name="connsiteX1322" fmla="*/ 3255128 w 3255128"/>
              <a:gd name="connsiteY1322" fmla="*/ 72772 h 1285292"/>
              <a:gd name="connsiteX1323" fmla="*/ 3255128 w 3255128"/>
              <a:gd name="connsiteY1323" fmla="*/ 72826 h 1285292"/>
              <a:gd name="connsiteX1324" fmla="*/ 3255128 w 3255128"/>
              <a:gd name="connsiteY1324" fmla="*/ 72830 h 1285292"/>
              <a:gd name="connsiteX1325" fmla="*/ 3255128 w 3255128"/>
              <a:gd name="connsiteY1325" fmla="*/ 72831 h 1285292"/>
              <a:gd name="connsiteX1326" fmla="*/ 3255128 w 3255128"/>
              <a:gd name="connsiteY1326" fmla="*/ 72843 h 1285292"/>
              <a:gd name="connsiteX1327" fmla="*/ 3255128 w 3255128"/>
              <a:gd name="connsiteY1327" fmla="*/ 72880 h 1285292"/>
              <a:gd name="connsiteX1328" fmla="*/ 3255128 w 3255128"/>
              <a:gd name="connsiteY1328" fmla="*/ 72884 h 1285292"/>
              <a:gd name="connsiteX1329" fmla="*/ 3255128 w 3255128"/>
              <a:gd name="connsiteY1329" fmla="*/ 72939 h 1285292"/>
              <a:gd name="connsiteX1330" fmla="*/ 3255128 w 3255128"/>
              <a:gd name="connsiteY1330" fmla="*/ 73045 h 1285292"/>
              <a:gd name="connsiteX1331" fmla="*/ 3255128 w 3255128"/>
              <a:gd name="connsiteY1331" fmla="*/ 73131 h 1285292"/>
              <a:gd name="connsiteX1332" fmla="*/ 3255128 w 3255128"/>
              <a:gd name="connsiteY1332" fmla="*/ 73234 h 1285292"/>
              <a:gd name="connsiteX1333" fmla="*/ 3255128 w 3255128"/>
              <a:gd name="connsiteY1333" fmla="*/ 73279 h 1285292"/>
              <a:gd name="connsiteX1334" fmla="*/ 3255128 w 3255128"/>
              <a:gd name="connsiteY1334" fmla="*/ 73340 h 1285292"/>
              <a:gd name="connsiteX1335" fmla="*/ 3255128 w 3255128"/>
              <a:gd name="connsiteY1335" fmla="*/ 73394 h 1285292"/>
              <a:gd name="connsiteX1336" fmla="*/ 3255128 w 3255128"/>
              <a:gd name="connsiteY1336" fmla="*/ 73420 h 1285292"/>
              <a:gd name="connsiteX1337" fmla="*/ 3255128 w 3255128"/>
              <a:gd name="connsiteY1337" fmla="*/ 73595 h 1285292"/>
              <a:gd name="connsiteX1338" fmla="*/ 3255128 w 3255128"/>
              <a:gd name="connsiteY1338" fmla="*/ 73698 h 1285292"/>
              <a:gd name="connsiteX1339" fmla="*/ 3255128 w 3255128"/>
              <a:gd name="connsiteY1339" fmla="*/ 73728 h 1285292"/>
              <a:gd name="connsiteX1340" fmla="*/ 3255128 w 3255128"/>
              <a:gd name="connsiteY1340" fmla="*/ 73741 h 1285292"/>
              <a:gd name="connsiteX1341" fmla="*/ 3255128 w 3255128"/>
              <a:gd name="connsiteY1341" fmla="*/ 73752 h 1285292"/>
              <a:gd name="connsiteX1342" fmla="*/ 3255128 w 3255128"/>
              <a:gd name="connsiteY1342" fmla="*/ 73782 h 1285292"/>
              <a:gd name="connsiteX1343" fmla="*/ 3255128 w 3255128"/>
              <a:gd name="connsiteY1343" fmla="*/ 73853 h 1285292"/>
              <a:gd name="connsiteX1344" fmla="*/ 3255128 w 3255128"/>
              <a:gd name="connsiteY1344" fmla="*/ 74131 h 1285292"/>
              <a:gd name="connsiteX1345" fmla="*/ 3255128 w 3255128"/>
              <a:gd name="connsiteY1345" fmla="*/ 74144 h 1285292"/>
              <a:gd name="connsiteX1346" fmla="*/ 3255128 w 3255128"/>
              <a:gd name="connsiteY1346" fmla="*/ 74185 h 1285292"/>
              <a:gd name="connsiteX1347" fmla="*/ 3255128 w 3255128"/>
              <a:gd name="connsiteY1347" fmla="*/ 74202 h 1285292"/>
              <a:gd name="connsiteX1348" fmla="*/ 3255128 w 3255128"/>
              <a:gd name="connsiteY1348" fmla="*/ 74244 h 1285292"/>
              <a:gd name="connsiteX1349" fmla="*/ 3255128 w 3255128"/>
              <a:gd name="connsiteY1349" fmla="*/ 74388 h 1285292"/>
              <a:gd name="connsiteX1350" fmla="*/ 3255128 w 3255128"/>
              <a:gd name="connsiteY1350" fmla="*/ 74401 h 1285292"/>
              <a:gd name="connsiteX1351" fmla="*/ 3255128 w 3255128"/>
              <a:gd name="connsiteY1351" fmla="*/ 74404 h 1285292"/>
              <a:gd name="connsiteX1352" fmla="*/ 3255128 w 3255128"/>
              <a:gd name="connsiteY1352" fmla="*/ 74431 h 1285292"/>
              <a:gd name="connsiteX1353" fmla="*/ 3255128 w 3255128"/>
              <a:gd name="connsiteY1353" fmla="*/ 74438 h 1285292"/>
              <a:gd name="connsiteX1354" fmla="*/ 3255128 w 3255128"/>
              <a:gd name="connsiteY1354" fmla="*/ 74442 h 1285292"/>
              <a:gd name="connsiteX1355" fmla="*/ 3255128 w 3255128"/>
              <a:gd name="connsiteY1355" fmla="*/ 74593 h 1285292"/>
              <a:gd name="connsiteX1356" fmla="*/ 3255128 w 3255128"/>
              <a:gd name="connsiteY1356" fmla="*/ 74663 h 1285292"/>
              <a:gd name="connsiteX1357" fmla="*/ 3255128 w 3255128"/>
              <a:gd name="connsiteY1357" fmla="*/ 74961 h 1285292"/>
              <a:gd name="connsiteX1358" fmla="*/ 3255128 w 3255128"/>
              <a:gd name="connsiteY1358" fmla="*/ 75100 h 1285292"/>
              <a:gd name="connsiteX1359" fmla="*/ 3255128 w 3255128"/>
              <a:gd name="connsiteY1359" fmla="*/ 75193 h 1285292"/>
              <a:gd name="connsiteX1360" fmla="*/ 3255128 w 3255128"/>
              <a:gd name="connsiteY1360" fmla="*/ 75262 h 1285292"/>
              <a:gd name="connsiteX1361" fmla="*/ 3255128 w 3255128"/>
              <a:gd name="connsiteY1361" fmla="*/ 75299 h 1285292"/>
              <a:gd name="connsiteX1362" fmla="*/ 3255128 w 3255128"/>
              <a:gd name="connsiteY1362" fmla="*/ 75312 h 1285292"/>
              <a:gd name="connsiteX1363" fmla="*/ 3255128 w 3255128"/>
              <a:gd name="connsiteY1363" fmla="*/ 75325 h 1285292"/>
              <a:gd name="connsiteX1364" fmla="*/ 3255128 w 3255128"/>
              <a:gd name="connsiteY1364" fmla="*/ 75353 h 1285292"/>
              <a:gd name="connsiteX1365" fmla="*/ 3255128 w 3255128"/>
              <a:gd name="connsiteY1365" fmla="*/ 75471 h 1285292"/>
              <a:gd name="connsiteX1366" fmla="*/ 3255128 w 3255128"/>
              <a:gd name="connsiteY1366" fmla="*/ 75507 h 1285292"/>
              <a:gd name="connsiteX1367" fmla="*/ 3255128 w 3255128"/>
              <a:gd name="connsiteY1367" fmla="*/ 75545 h 1285292"/>
              <a:gd name="connsiteX1368" fmla="*/ 3255128 w 3255128"/>
              <a:gd name="connsiteY1368" fmla="*/ 75550 h 1285292"/>
              <a:gd name="connsiteX1369" fmla="*/ 3255128 w 3255128"/>
              <a:gd name="connsiteY1369" fmla="*/ 75689 h 1285292"/>
              <a:gd name="connsiteX1370" fmla="*/ 3255128 w 3255128"/>
              <a:gd name="connsiteY1370" fmla="*/ 75701 h 1285292"/>
              <a:gd name="connsiteX1371" fmla="*/ 3255128 w 3255128"/>
              <a:gd name="connsiteY1371" fmla="*/ 75760 h 1285292"/>
              <a:gd name="connsiteX1372" fmla="*/ 3255128 w 3255128"/>
              <a:gd name="connsiteY1372" fmla="*/ 75790 h 1285292"/>
              <a:gd name="connsiteX1373" fmla="*/ 3255128 w 3255128"/>
              <a:gd name="connsiteY1373" fmla="*/ 75847 h 1285292"/>
              <a:gd name="connsiteX1374" fmla="*/ 3255128 w 3255128"/>
              <a:gd name="connsiteY1374" fmla="*/ 76103 h 1285292"/>
              <a:gd name="connsiteX1375" fmla="*/ 3255128 w 3255128"/>
              <a:gd name="connsiteY1375" fmla="*/ 76187 h 1285292"/>
              <a:gd name="connsiteX1376" fmla="*/ 3255128 w 3255128"/>
              <a:gd name="connsiteY1376" fmla="*/ 76226 h 1285292"/>
              <a:gd name="connsiteX1377" fmla="*/ 3255128 w 3255128"/>
              <a:gd name="connsiteY1377" fmla="*/ 76236 h 1285292"/>
              <a:gd name="connsiteX1378" fmla="*/ 3255128 w 3255128"/>
              <a:gd name="connsiteY1378" fmla="*/ 76549 h 1285292"/>
              <a:gd name="connsiteX1379" fmla="*/ 3255128 w 3255128"/>
              <a:gd name="connsiteY1379" fmla="*/ 76600 h 1285292"/>
              <a:gd name="connsiteX1380" fmla="*/ 3255128 w 3255128"/>
              <a:gd name="connsiteY1380" fmla="*/ 76671 h 1285292"/>
              <a:gd name="connsiteX1381" fmla="*/ 3255128 w 3255128"/>
              <a:gd name="connsiteY1381" fmla="*/ 76772 h 1285292"/>
              <a:gd name="connsiteX1382" fmla="*/ 3255128 w 3255128"/>
              <a:gd name="connsiteY1382" fmla="*/ 76808 h 1285292"/>
              <a:gd name="connsiteX1383" fmla="*/ 3255128 w 3255128"/>
              <a:gd name="connsiteY1383" fmla="*/ 76830 h 1285292"/>
              <a:gd name="connsiteX1384" fmla="*/ 3255128 w 3255128"/>
              <a:gd name="connsiteY1384" fmla="*/ 76856 h 1285292"/>
              <a:gd name="connsiteX1385" fmla="*/ 3255128 w 3255128"/>
              <a:gd name="connsiteY1385" fmla="*/ 76966 h 1285292"/>
              <a:gd name="connsiteX1386" fmla="*/ 3255128 w 3255128"/>
              <a:gd name="connsiteY1386" fmla="*/ 77152 h 1285292"/>
              <a:gd name="connsiteX1387" fmla="*/ 3255128 w 3255128"/>
              <a:gd name="connsiteY1387" fmla="*/ 77206 h 1285292"/>
              <a:gd name="connsiteX1388" fmla="*/ 3255128 w 3255128"/>
              <a:gd name="connsiteY1388" fmla="*/ 77344 h 1285292"/>
              <a:gd name="connsiteX1389" fmla="*/ 3255128 w 3255128"/>
              <a:gd name="connsiteY1389" fmla="*/ 77352 h 1285292"/>
              <a:gd name="connsiteX1390" fmla="*/ 3255128 w 3255128"/>
              <a:gd name="connsiteY1390" fmla="*/ 77405 h 1285292"/>
              <a:gd name="connsiteX1391" fmla="*/ 3255128 w 3255128"/>
              <a:gd name="connsiteY1391" fmla="*/ 77430 h 1285292"/>
              <a:gd name="connsiteX1392" fmla="*/ 3255128 w 3255128"/>
              <a:gd name="connsiteY1392" fmla="*/ 77459 h 1285292"/>
              <a:gd name="connsiteX1393" fmla="*/ 3255128 w 3255128"/>
              <a:gd name="connsiteY1393" fmla="*/ 77473 h 1285292"/>
              <a:gd name="connsiteX1394" fmla="*/ 3255128 w 3255128"/>
              <a:gd name="connsiteY1394" fmla="*/ 77484 h 1285292"/>
              <a:gd name="connsiteX1395" fmla="*/ 3255128 w 3255128"/>
              <a:gd name="connsiteY1395" fmla="*/ 77585 h 1285292"/>
              <a:gd name="connsiteX1396" fmla="*/ 3255128 w 3255128"/>
              <a:gd name="connsiteY1396" fmla="*/ 77918 h 1285292"/>
              <a:gd name="connsiteX1397" fmla="*/ 3255128 w 3255128"/>
              <a:gd name="connsiteY1397" fmla="*/ 77976 h 1285292"/>
              <a:gd name="connsiteX1398" fmla="*/ 3255128 w 3255128"/>
              <a:gd name="connsiteY1398" fmla="*/ 78073 h 1285292"/>
              <a:gd name="connsiteX1399" fmla="*/ 3255128 w 3255128"/>
              <a:gd name="connsiteY1399" fmla="*/ 78131 h 1285292"/>
              <a:gd name="connsiteX1400" fmla="*/ 3255128 w 3255128"/>
              <a:gd name="connsiteY1400" fmla="*/ 78170 h 1285292"/>
              <a:gd name="connsiteX1401" fmla="*/ 3255128 w 3255128"/>
              <a:gd name="connsiteY1401" fmla="*/ 78183 h 1285292"/>
              <a:gd name="connsiteX1402" fmla="*/ 3255128 w 3255128"/>
              <a:gd name="connsiteY1402" fmla="*/ 78215 h 1285292"/>
              <a:gd name="connsiteX1403" fmla="*/ 3255128 w 3255128"/>
              <a:gd name="connsiteY1403" fmla="*/ 78224 h 1285292"/>
              <a:gd name="connsiteX1404" fmla="*/ 3255128 w 3255128"/>
              <a:gd name="connsiteY1404" fmla="*/ 78255 h 1285292"/>
              <a:gd name="connsiteX1405" fmla="*/ 3255128 w 3255128"/>
              <a:gd name="connsiteY1405" fmla="*/ 78316 h 1285292"/>
              <a:gd name="connsiteX1406" fmla="*/ 3255128 w 3255128"/>
              <a:gd name="connsiteY1406" fmla="*/ 78325 h 1285292"/>
              <a:gd name="connsiteX1407" fmla="*/ 3255128 w 3255128"/>
              <a:gd name="connsiteY1407" fmla="*/ 78370 h 1285292"/>
              <a:gd name="connsiteX1408" fmla="*/ 3255128 w 3255128"/>
              <a:gd name="connsiteY1408" fmla="*/ 78615 h 1285292"/>
              <a:gd name="connsiteX1409" fmla="*/ 3255128 w 3255128"/>
              <a:gd name="connsiteY1409" fmla="*/ 78764 h 1285292"/>
              <a:gd name="connsiteX1410" fmla="*/ 3255128 w 3255128"/>
              <a:gd name="connsiteY1410" fmla="*/ 78765 h 1285292"/>
              <a:gd name="connsiteX1411" fmla="*/ 3255128 w 3255128"/>
              <a:gd name="connsiteY1411" fmla="*/ 78777 h 1285292"/>
              <a:gd name="connsiteX1412" fmla="*/ 3255128 w 3255128"/>
              <a:gd name="connsiteY1412" fmla="*/ 78818 h 1285292"/>
              <a:gd name="connsiteX1413" fmla="*/ 3255128 w 3255128"/>
              <a:gd name="connsiteY1413" fmla="*/ 78832 h 1285292"/>
              <a:gd name="connsiteX1414" fmla="*/ 3255128 w 3255128"/>
              <a:gd name="connsiteY1414" fmla="*/ 78974 h 1285292"/>
              <a:gd name="connsiteX1415" fmla="*/ 3255128 w 3255128"/>
              <a:gd name="connsiteY1415" fmla="*/ 79107 h 1285292"/>
              <a:gd name="connsiteX1416" fmla="*/ 3255128 w 3255128"/>
              <a:gd name="connsiteY1416" fmla="*/ 79120 h 1285292"/>
              <a:gd name="connsiteX1417" fmla="*/ 3255128 w 3255128"/>
              <a:gd name="connsiteY1417" fmla="*/ 79161 h 1285292"/>
              <a:gd name="connsiteX1418" fmla="*/ 3255128 w 3255128"/>
              <a:gd name="connsiteY1418" fmla="*/ 79178 h 1285292"/>
              <a:gd name="connsiteX1419" fmla="*/ 3255128 w 3255128"/>
              <a:gd name="connsiteY1419" fmla="*/ 79203 h 1285292"/>
              <a:gd name="connsiteX1420" fmla="*/ 3255128 w 3255128"/>
              <a:gd name="connsiteY1420" fmla="*/ 79277 h 1285292"/>
              <a:gd name="connsiteX1421" fmla="*/ 3255128 w 3255128"/>
              <a:gd name="connsiteY1421" fmla="*/ 79331 h 1285292"/>
              <a:gd name="connsiteX1422" fmla="*/ 3255128 w 3255128"/>
              <a:gd name="connsiteY1422" fmla="*/ 79380 h 1285292"/>
              <a:gd name="connsiteX1423" fmla="*/ 3255128 w 3255128"/>
              <a:gd name="connsiteY1423" fmla="*/ 79432 h 1285292"/>
              <a:gd name="connsiteX1424" fmla="*/ 3255128 w 3255128"/>
              <a:gd name="connsiteY1424" fmla="*/ 79467 h 1285292"/>
              <a:gd name="connsiteX1425" fmla="*/ 3255128 w 3255128"/>
              <a:gd name="connsiteY1425" fmla="*/ 79542 h 1285292"/>
              <a:gd name="connsiteX1426" fmla="*/ 3255128 w 3255128"/>
              <a:gd name="connsiteY1426" fmla="*/ 79579 h 1285292"/>
              <a:gd name="connsiteX1427" fmla="*/ 3255128 w 3255128"/>
              <a:gd name="connsiteY1427" fmla="*/ 79633 h 1285292"/>
              <a:gd name="connsiteX1428" fmla="*/ 3255128 w 3255128"/>
              <a:gd name="connsiteY1428" fmla="*/ 79675 h 1285292"/>
              <a:gd name="connsiteX1429" fmla="*/ 3255128 w 3255128"/>
              <a:gd name="connsiteY1429" fmla="*/ 79688 h 1285292"/>
              <a:gd name="connsiteX1430" fmla="*/ 3255128 w 3255128"/>
              <a:gd name="connsiteY1430" fmla="*/ 79729 h 1285292"/>
              <a:gd name="connsiteX1431" fmla="*/ 3255128 w 3255128"/>
              <a:gd name="connsiteY1431" fmla="*/ 79810 h 1285292"/>
              <a:gd name="connsiteX1432" fmla="*/ 3255128 w 3255128"/>
              <a:gd name="connsiteY1432" fmla="*/ 79880 h 1285292"/>
              <a:gd name="connsiteX1433" fmla="*/ 3255128 w 3255128"/>
              <a:gd name="connsiteY1433" fmla="*/ 80023 h 1285292"/>
              <a:gd name="connsiteX1434" fmla="*/ 3255128 w 3255128"/>
              <a:gd name="connsiteY1434" fmla="*/ 80029 h 1285292"/>
              <a:gd name="connsiteX1435" fmla="*/ 3255128 w 3255128"/>
              <a:gd name="connsiteY1435" fmla="*/ 80124 h 1285292"/>
              <a:gd name="connsiteX1436" fmla="*/ 3255128 w 3255128"/>
              <a:gd name="connsiteY1436" fmla="*/ 80169 h 1285292"/>
              <a:gd name="connsiteX1437" fmla="*/ 3255128 w 3255128"/>
              <a:gd name="connsiteY1437" fmla="*/ 80277 h 1285292"/>
              <a:gd name="connsiteX1438" fmla="*/ 3255128 w 3255128"/>
              <a:gd name="connsiteY1438" fmla="*/ 80297 h 1285292"/>
              <a:gd name="connsiteX1439" fmla="*/ 3255128 w 3255128"/>
              <a:gd name="connsiteY1439" fmla="*/ 80378 h 1285292"/>
              <a:gd name="connsiteX1440" fmla="*/ 3255128 w 3255128"/>
              <a:gd name="connsiteY1440" fmla="*/ 80479 h 1285292"/>
              <a:gd name="connsiteX1441" fmla="*/ 3255128 w 3255128"/>
              <a:gd name="connsiteY1441" fmla="*/ 80524 h 1285292"/>
              <a:gd name="connsiteX1442" fmla="*/ 3255128 w 3255128"/>
              <a:gd name="connsiteY1442" fmla="*/ 80562 h 1285292"/>
              <a:gd name="connsiteX1443" fmla="*/ 3255128 w 3255128"/>
              <a:gd name="connsiteY1443" fmla="*/ 80736 h 1285292"/>
              <a:gd name="connsiteX1444" fmla="*/ 3255128 w 3255128"/>
              <a:gd name="connsiteY1444" fmla="*/ 80766 h 1285292"/>
              <a:gd name="connsiteX1445" fmla="*/ 3255128 w 3255128"/>
              <a:gd name="connsiteY1445" fmla="*/ 80938 h 1285292"/>
              <a:gd name="connsiteX1446" fmla="*/ 3255128 w 3255128"/>
              <a:gd name="connsiteY1446" fmla="*/ 80951 h 1285292"/>
              <a:gd name="connsiteX1447" fmla="*/ 3255128 w 3255128"/>
              <a:gd name="connsiteY1447" fmla="*/ 80992 h 1285292"/>
              <a:gd name="connsiteX1448" fmla="*/ 3255128 w 3255128"/>
              <a:gd name="connsiteY1448" fmla="*/ 81068 h 1285292"/>
              <a:gd name="connsiteX1449" fmla="*/ 3255128 w 3255128"/>
              <a:gd name="connsiteY1449" fmla="*/ 81076 h 1285292"/>
              <a:gd name="connsiteX1450" fmla="*/ 3255128 w 3255128"/>
              <a:gd name="connsiteY1450" fmla="*/ 81084 h 1285292"/>
              <a:gd name="connsiteX1451" fmla="*/ 3255128 w 3255128"/>
              <a:gd name="connsiteY1451" fmla="*/ 81137 h 1285292"/>
              <a:gd name="connsiteX1452" fmla="*/ 3255128 w 3255128"/>
              <a:gd name="connsiteY1452" fmla="*/ 81169 h 1285292"/>
              <a:gd name="connsiteX1453" fmla="*/ 3255128 w 3255128"/>
              <a:gd name="connsiteY1453" fmla="*/ 81191 h 1285292"/>
              <a:gd name="connsiteX1454" fmla="*/ 3255128 w 3255128"/>
              <a:gd name="connsiteY1454" fmla="*/ 81239 h 1285292"/>
              <a:gd name="connsiteX1455" fmla="*/ 3255128 w 3255128"/>
              <a:gd name="connsiteY1455" fmla="*/ 81388 h 1285292"/>
              <a:gd name="connsiteX1456" fmla="*/ 3255128 w 3255128"/>
              <a:gd name="connsiteY1456" fmla="*/ 81528 h 1285292"/>
              <a:gd name="connsiteX1457" fmla="*/ 3255128 w 3255128"/>
              <a:gd name="connsiteY1457" fmla="*/ 81636 h 1285292"/>
              <a:gd name="connsiteX1458" fmla="*/ 3255128 w 3255128"/>
              <a:gd name="connsiteY1458" fmla="*/ 81647 h 1285292"/>
              <a:gd name="connsiteX1459" fmla="*/ 3255128 w 3255128"/>
              <a:gd name="connsiteY1459" fmla="*/ 81928 h 1285292"/>
              <a:gd name="connsiteX1460" fmla="*/ 3255128 w 3255128"/>
              <a:gd name="connsiteY1460" fmla="*/ 81979 h 1285292"/>
              <a:gd name="connsiteX1461" fmla="*/ 3255128 w 3255128"/>
              <a:gd name="connsiteY1461" fmla="*/ 82035 h 1285292"/>
              <a:gd name="connsiteX1462" fmla="*/ 3255128 w 3255128"/>
              <a:gd name="connsiteY1462" fmla="*/ 82048 h 1285292"/>
              <a:gd name="connsiteX1463" fmla="*/ 3255128 w 3255128"/>
              <a:gd name="connsiteY1463" fmla="*/ 82102 h 1285292"/>
              <a:gd name="connsiteX1464" fmla="*/ 3255128 w 3255128"/>
              <a:gd name="connsiteY1464" fmla="*/ 82147 h 1285292"/>
              <a:gd name="connsiteX1465" fmla="*/ 3255128 w 3255128"/>
              <a:gd name="connsiteY1465" fmla="*/ 82177 h 1285292"/>
              <a:gd name="connsiteX1466" fmla="*/ 3255128 w 3255128"/>
              <a:gd name="connsiteY1466" fmla="*/ 82438 h 1285292"/>
              <a:gd name="connsiteX1467" fmla="*/ 3255128 w 3255128"/>
              <a:gd name="connsiteY1467" fmla="*/ 82496 h 1285292"/>
              <a:gd name="connsiteX1468" fmla="*/ 3255128 w 3255128"/>
              <a:gd name="connsiteY1468" fmla="*/ 82509 h 1285292"/>
              <a:gd name="connsiteX1469" fmla="*/ 3255128 w 3255128"/>
              <a:gd name="connsiteY1469" fmla="*/ 82534 h 1285292"/>
              <a:gd name="connsiteX1470" fmla="*/ 3255128 w 3255128"/>
              <a:gd name="connsiteY1470" fmla="*/ 82539 h 1285292"/>
              <a:gd name="connsiteX1471" fmla="*/ 3255128 w 3255128"/>
              <a:gd name="connsiteY1471" fmla="*/ 82550 h 1285292"/>
              <a:gd name="connsiteX1472" fmla="*/ 3255128 w 3255128"/>
              <a:gd name="connsiteY1472" fmla="*/ 82561 h 1285292"/>
              <a:gd name="connsiteX1473" fmla="*/ 3255128 w 3255128"/>
              <a:gd name="connsiteY1473" fmla="*/ 82852 h 1285292"/>
              <a:gd name="connsiteX1474" fmla="*/ 3255128 w 3255128"/>
              <a:gd name="connsiteY1474" fmla="*/ 82910 h 1285292"/>
              <a:gd name="connsiteX1475" fmla="*/ 3255128 w 3255128"/>
              <a:gd name="connsiteY1475" fmla="*/ 82936 h 1285292"/>
              <a:gd name="connsiteX1476" fmla="*/ 3255128 w 3255128"/>
              <a:gd name="connsiteY1476" fmla="*/ 83107 h 1285292"/>
              <a:gd name="connsiteX1477" fmla="*/ 3255128 w 3255128"/>
              <a:gd name="connsiteY1477" fmla="*/ 83191 h 1285292"/>
              <a:gd name="connsiteX1478" fmla="*/ 3255128 w 3255128"/>
              <a:gd name="connsiteY1478" fmla="*/ 83301 h 1285292"/>
              <a:gd name="connsiteX1479" fmla="*/ 3255128 w 3255128"/>
              <a:gd name="connsiteY1479" fmla="*/ 83349 h 1285292"/>
              <a:gd name="connsiteX1480" fmla="*/ 3255128 w 3255128"/>
              <a:gd name="connsiteY1480" fmla="*/ 83407 h 1285292"/>
              <a:gd name="connsiteX1481" fmla="*/ 3255128 w 3255128"/>
              <a:gd name="connsiteY1481" fmla="*/ 83420 h 1285292"/>
              <a:gd name="connsiteX1482" fmla="*/ 3255128 w 3255128"/>
              <a:gd name="connsiteY1482" fmla="*/ 83461 h 1285292"/>
              <a:gd name="connsiteX1483" fmla="*/ 3255128 w 3255128"/>
              <a:gd name="connsiteY1483" fmla="*/ 83797 h 1285292"/>
              <a:gd name="connsiteX1484" fmla="*/ 3255128 w 3255128"/>
              <a:gd name="connsiteY1484" fmla="*/ 83808 h 1285292"/>
              <a:gd name="connsiteX1485" fmla="*/ 3255128 w 3255128"/>
              <a:gd name="connsiteY1485" fmla="*/ 83834 h 1285292"/>
              <a:gd name="connsiteX1486" fmla="*/ 3255128 w 3255128"/>
              <a:gd name="connsiteY1486" fmla="*/ 83901 h 1285292"/>
              <a:gd name="connsiteX1487" fmla="*/ 3255128 w 3255128"/>
              <a:gd name="connsiteY1487" fmla="*/ 84140 h 1285292"/>
              <a:gd name="connsiteX1488" fmla="*/ 3255128 w 3255128"/>
              <a:gd name="connsiteY1488" fmla="*/ 84211 h 1285292"/>
              <a:gd name="connsiteX1489" fmla="*/ 3255128 w 3255128"/>
              <a:gd name="connsiteY1489" fmla="*/ 84295 h 1285292"/>
              <a:gd name="connsiteX1490" fmla="*/ 3255128 w 3255128"/>
              <a:gd name="connsiteY1490" fmla="*/ 84408 h 1285292"/>
              <a:gd name="connsiteX1491" fmla="*/ 3255128 w 3255128"/>
              <a:gd name="connsiteY1491" fmla="*/ 84443 h 1285292"/>
              <a:gd name="connsiteX1492" fmla="*/ 3255128 w 3255128"/>
              <a:gd name="connsiteY1492" fmla="*/ 84468 h 1285292"/>
              <a:gd name="connsiteX1493" fmla="*/ 3255128 w 3255128"/>
              <a:gd name="connsiteY1493" fmla="*/ 84498 h 1285292"/>
              <a:gd name="connsiteX1494" fmla="*/ 3255128 w 3255128"/>
              <a:gd name="connsiteY1494" fmla="*/ 84518 h 1285292"/>
              <a:gd name="connsiteX1495" fmla="*/ 3255128 w 3255128"/>
              <a:gd name="connsiteY1495" fmla="*/ 84522 h 1285292"/>
              <a:gd name="connsiteX1496" fmla="*/ 3255128 w 3255128"/>
              <a:gd name="connsiteY1496" fmla="*/ 84708 h 1285292"/>
              <a:gd name="connsiteX1497" fmla="*/ 3255128 w 3255128"/>
              <a:gd name="connsiteY1497" fmla="*/ 85051 h 1285292"/>
              <a:gd name="connsiteX1498" fmla="*/ 3255128 w 3255128"/>
              <a:gd name="connsiteY1498" fmla="*/ 85100 h 1285292"/>
              <a:gd name="connsiteX1499" fmla="*/ 3255128 w 3255128"/>
              <a:gd name="connsiteY1499" fmla="*/ 85208 h 1285292"/>
              <a:gd name="connsiteX1500" fmla="*/ 3255128 w 3255128"/>
              <a:gd name="connsiteY1500" fmla="*/ 85260 h 1285292"/>
              <a:gd name="connsiteX1501" fmla="*/ 3255128 w 3255128"/>
              <a:gd name="connsiteY1501" fmla="*/ 85354 h 1285292"/>
              <a:gd name="connsiteX1502" fmla="*/ 3255128 w 3255128"/>
              <a:gd name="connsiteY1502" fmla="*/ 85379 h 1285292"/>
              <a:gd name="connsiteX1503" fmla="*/ 3255128 w 3255128"/>
              <a:gd name="connsiteY1503" fmla="*/ 85433 h 1285292"/>
              <a:gd name="connsiteX1504" fmla="*/ 3255128 w 3255128"/>
              <a:gd name="connsiteY1504" fmla="*/ 85538 h 1285292"/>
              <a:gd name="connsiteX1505" fmla="*/ 3255128 w 3255128"/>
              <a:gd name="connsiteY1505" fmla="*/ 85781 h 1285292"/>
              <a:gd name="connsiteX1506" fmla="*/ 3255128 w 3255128"/>
              <a:gd name="connsiteY1506" fmla="*/ 85802 h 1285292"/>
              <a:gd name="connsiteX1507" fmla="*/ 3255128 w 3255128"/>
              <a:gd name="connsiteY1507" fmla="*/ 85903 h 1285292"/>
              <a:gd name="connsiteX1508" fmla="*/ 3255128 w 3255128"/>
              <a:gd name="connsiteY1508" fmla="*/ 85914 h 1285292"/>
              <a:gd name="connsiteX1509" fmla="*/ 3255128 w 3255128"/>
              <a:gd name="connsiteY1509" fmla="*/ 85927 h 1285292"/>
              <a:gd name="connsiteX1510" fmla="*/ 3255128 w 3255128"/>
              <a:gd name="connsiteY1510" fmla="*/ 85968 h 1285292"/>
              <a:gd name="connsiteX1511" fmla="*/ 3255128 w 3255128"/>
              <a:gd name="connsiteY1511" fmla="*/ 86145 h 1285292"/>
              <a:gd name="connsiteX1512" fmla="*/ 3255128 w 3255128"/>
              <a:gd name="connsiteY1512" fmla="*/ 86215 h 1285292"/>
              <a:gd name="connsiteX1513" fmla="*/ 3255128 w 3255128"/>
              <a:gd name="connsiteY1513" fmla="*/ 86315 h 1285292"/>
              <a:gd name="connsiteX1514" fmla="*/ 3255128 w 3255128"/>
              <a:gd name="connsiteY1514" fmla="*/ 86364 h 1285292"/>
              <a:gd name="connsiteX1515" fmla="*/ 3255128 w 3255128"/>
              <a:gd name="connsiteY1515" fmla="*/ 86612 h 1285292"/>
              <a:gd name="connsiteX1516" fmla="*/ 3255128 w 3255128"/>
              <a:gd name="connsiteY1516" fmla="*/ 86617 h 1285292"/>
              <a:gd name="connsiteX1517" fmla="*/ 3255128 w 3255128"/>
              <a:gd name="connsiteY1517" fmla="*/ 86713 h 1285292"/>
              <a:gd name="connsiteX1518" fmla="*/ 3255128 w 3255128"/>
              <a:gd name="connsiteY1518" fmla="*/ 87007 h 1285292"/>
              <a:gd name="connsiteX1519" fmla="*/ 3255128 w 3255128"/>
              <a:gd name="connsiteY1519" fmla="*/ 87046 h 1285292"/>
              <a:gd name="connsiteX1520" fmla="*/ 3255128 w 3255128"/>
              <a:gd name="connsiteY1520" fmla="*/ 87153 h 1285292"/>
              <a:gd name="connsiteX1521" fmla="*/ 3255128 w 3255128"/>
              <a:gd name="connsiteY1521" fmla="*/ 87226 h 1285292"/>
              <a:gd name="connsiteX1522" fmla="*/ 3255128 w 3255128"/>
              <a:gd name="connsiteY1522" fmla="*/ 87232 h 1285292"/>
              <a:gd name="connsiteX1523" fmla="*/ 3255128 w 3255128"/>
              <a:gd name="connsiteY1523" fmla="*/ 87286 h 1285292"/>
              <a:gd name="connsiteX1524" fmla="*/ 3255128 w 3255128"/>
              <a:gd name="connsiteY1524" fmla="*/ 87369 h 1285292"/>
              <a:gd name="connsiteX1525" fmla="*/ 3255128 w 3255128"/>
              <a:gd name="connsiteY1525" fmla="*/ 87472 h 1285292"/>
              <a:gd name="connsiteX1526" fmla="*/ 3255128 w 3255128"/>
              <a:gd name="connsiteY1526" fmla="*/ 87485 h 1285292"/>
              <a:gd name="connsiteX1527" fmla="*/ 3255128 w 3255128"/>
              <a:gd name="connsiteY1527" fmla="*/ 87515 h 1285292"/>
              <a:gd name="connsiteX1528" fmla="*/ 3255128 w 3255128"/>
              <a:gd name="connsiteY1528" fmla="*/ 87526 h 1285292"/>
              <a:gd name="connsiteX1529" fmla="*/ 3255128 w 3255128"/>
              <a:gd name="connsiteY1529" fmla="*/ 87540 h 1285292"/>
              <a:gd name="connsiteX1530" fmla="*/ 3255128 w 3255128"/>
              <a:gd name="connsiteY1530" fmla="*/ 87594 h 1285292"/>
              <a:gd name="connsiteX1531" fmla="*/ 3255128 w 3255128"/>
              <a:gd name="connsiteY1531" fmla="*/ 87817 h 1285292"/>
              <a:gd name="connsiteX1532" fmla="*/ 3255128 w 3255128"/>
              <a:gd name="connsiteY1532" fmla="*/ 87875 h 1285292"/>
              <a:gd name="connsiteX1533" fmla="*/ 3255128 w 3255128"/>
              <a:gd name="connsiteY1533" fmla="*/ 87918 h 1285292"/>
              <a:gd name="connsiteX1534" fmla="*/ 3255128 w 3255128"/>
              <a:gd name="connsiteY1534" fmla="*/ 87976 h 1285292"/>
              <a:gd name="connsiteX1535" fmla="*/ 3255128 w 3255128"/>
              <a:gd name="connsiteY1535" fmla="*/ 88056 h 1285292"/>
              <a:gd name="connsiteX1536" fmla="*/ 3255128 w 3255128"/>
              <a:gd name="connsiteY1536" fmla="*/ 88137 h 1285292"/>
              <a:gd name="connsiteX1537" fmla="*/ 3255128 w 3255128"/>
              <a:gd name="connsiteY1537" fmla="*/ 88175 h 1285292"/>
              <a:gd name="connsiteX1538" fmla="*/ 3255128 w 3255128"/>
              <a:gd name="connsiteY1538" fmla="*/ 88250 h 1285292"/>
              <a:gd name="connsiteX1539" fmla="*/ 3255128 w 3255128"/>
              <a:gd name="connsiteY1539" fmla="*/ 88280 h 1285292"/>
              <a:gd name="connsiteX1540" fmla="*/ 3255128 w 3255128"/>
              <a:gd name="connsiteY1540" fmla="*/ 88383 h 1285292"/>
              <a:gd name="connsiteX1541" fmla="*/ 3255128 w 3255128"/>
              <a:gd name="connsiteY1541" fmla="*/ 88385 h 1285292"/>
              <a:gd name="connsiteX1542" fmla="*/ 3255128 w 3255128"/>
              <a:gd name="connsiteY1542" fmla="*/ 88396 h 1285292"/>
              <a:gd name="connsiteX1543" fmla="*/ 3255128 w 3255128"/>
              <a:gd name="connsiteY1543" fmla="*/ 88405 h 1285292"/>
              <a:gd name="connsiteX1544" fmla="*/ 3255128 w 3255128"/>
              <a:gd name="connsiteY1544" fmla="*/ 88437 h 1285292"/>
              <a:gd name="connsiteX1545" fmla="*/ 3255128 w 3255128"/>
              <a:gd name="connsiteY1545" fmla="*/ 88512 h 1285292"/>
              <a:gd name="connsiteX1546" fmla="*/ 3255128 w 3255128"/>
              <a:gd name="connsiteY1546" fmla="*/ 88728 h 1285292"/>
              <a:gd name="connsiteX1547" fmla="*/ 3255128 w 3255128"/>
              <a:gd name="connsiteY1547" fmla="*/ 88735 h 1285292"/>
              <a:gd name="connsiteX1548" fmla="*/ 3255128 w 3255128"/>
              <a:gd name="connsiteY1548" fmla="*/ 88773 h 1285292"/>
              <a:gd name="connsiteX1549" fmla="*/ 3255128 w 3255128"/>
              <a:gd name="connsiteY1549" fmla="*/ 88786 h 1285292"/>
              <a:gd name="connsiteX1550" fmla="*/ 3255128 w 3255128"/>
              <a:gd name="connsiteY1550" fmla="*/ 88844 h 1285292"/>
              <a:gd name="connsiteX1551" fmla="*/ 3255128 w 3255128"/>
              <a:gd name="connsiteY1551" fmla="*/ 88874 h 1285292"/>
              <a:gd name="connsiteX1552" fmla="*/ 3255128 w 3255128"/>
              <a:gd name="connsiteY1552" fmla="*/ 89086 h 1285292"/>
              <a:gd name="connsiteX1553" fmla="*/ 3255128 w 3255128"/>
              <a:gd name="connsiteY1553" fmla="*/ 89140 h 1285292"/>
              <a:gd name="connsiteX1554" fmla="*/ 3255128 w 3255128"/>
              <a:gd name="connsiteY1554" fmla="*/ 89176 h 1285292"/>
              <a:gd name="connsiteX1555" fmla="*/ 3255128 w 3255128"/>
              <a:gd name="connsiteY1555" fmla="*/ 89187 h 1285292"/>
              <a:gd name="connsiteX1556" fmla="*/ 3255128 w 3255128"/>
              <a:gd name="connsiteY1556" fmla="*/ 89270 h 1285292"/>
              <a:gd name="connsiteX1557" fmla="*/ 3255128 w 3255128"/>
              <a:gd name="connsiteY1557" fmla="*/ 89271 h 1285292"/>
              <a:gd name="connsiteX1558" fmla="*/ 3255128 w 3255128"/>
              <a:gd name="connsiteY1558" fmla="*/ 89283 h 1285292"/>
              <a:gd name="connsiteX1559" fmla="*/ 3255128 w 3255128"/>
              <a:gd name="connsiteY1559" fmla="*/ 89324 h 1285292"/>
              <a:gd name="connsiteX1560" fmla="*/ 3255128 w 3255128"/>
              <a:gd name="connsiteY1560" fmla="*/ 89357 h 1285292"/>
              <a:gd name="connsiteX1561" fmla="*/ 3255128 w 3255128"/>
              <a:gd name="connsiteY1561" fmla="*/ 89387 h 1285292"/>
              <a:gd name="connsiteX1562" fmla="*/ 3255128 w 3255128"/>
              <a:gd name="connsiteY1562" fmla="*/ 89422 h 1285292"/>
              <a:gd name="connsiteX1563" fmla="*/ 3255128 w 3255128"/>
              <a:gd name="connsiteY1563" fmla="*/ 89534 h 1285292"/>
              <a:gd name="connsiteX1564" fmla="*/ 3255128 w 3255128"/>
              <a:gd name="connsiteY1564" fmla="*/ 89659 h 1285292"/>
              <a:gd name="connsiteX1565" fmla="*/ 3255128 w 3255128"/>
              <a:gd name="connsiteY1565" fmla="*/ 89684 h 1285292"/>
              <a:gd name="connsiteX1566" fmla="*/ 3255128 w 3255128"/>
              <a:gd name="connsiteY1566" fmla="*/ 89755 h 1285292"/>
              <a:gd name="connsiteX1567" fmla="*/ 3255128 w 3255128"/>
              <a:gd name="connsiteY1567" fmla="*/ 89877 h 1285292"/>
              <a:gd name="connsiteX1568" fmla="*/ 3255128 w 3255128"/>
              <a:gd name="connsiteY1568" fmla="*/ 89902 h 1285292"/>
              <a:gd name="connsiteX1569" fmla="*/ 3255128 w 3255128"/>
              <a:gd name="connsiteY1569" fmla="*/ 90079 h 1285292"/>
              <a:gd name="connsiteX1570" fmla="*/ 3255128 w 3255128"/>
              <a:gd name="connsiteY1570" fmla="*/ 90087 h 1285292"/>
              <a:gd name="connsiteX1571" fmla="*/ 3255128 w 3255128"/>
              <a:gd name="connsiteY1571" fmla="*/ 90096 h 1285292"/>
              <a:gd name="connsiteX1572" fmla="*/ 3255128 w 3255128"/>
              <a:gd name="connsiteY1572" fmla="*/ 90236 h 1285292"/>
              <a:gd name="connsiteX1573" fmla="*/ 3255128 w 3255128"/>
              <a:gd name="connsiteY1573" fmla="*/ 90333 h 1285292"/>
              <a:gd name="connsiteX1574" fmla="*/ 3255128 w 3255128"/>
              <a:gd name="connsiteY1574" fmla="*/ 90344 h 1285292"/>
              <a:gd name="connsiteX1575" fmla="*/ 3255128 w 3255128"/>
              <a:gd name="connsiteY1575" fmla="*/ 90445 h 1285292"/>
              <a:gd name="connsiteX1576" fmla="*/ 3255128 w 3255128"/>
              <a:gd name="connsiteY1576" fmla="*/ 90499 h 1285292"/>
              <a:gd name="connsiteX1577" fmla="*/ 3255128 w 3255128"/>
              <a:gd name="connsiteY1577" fmla="*/ 90642 h 1285292"/>
              <a:gd name="connsiteX1578" fmla="*/ 3255128 w 3255128"/>
              <a:gd name="connsiteY1578" fmla="*/ 90781 h 1285292"/>
              <a:gd name="connsiteX1579" fmla="*/ 3255128 w 3255128"/>
              <a:gd name="connsiteY1579" fmla="*/ 90885 h 1285292"/>
              <a:gd name="connsiteX1580" fmla="*/ 3255128 w 3255128"/>
              <a:gd name="connsiteY1580" fmla="*/ 90947 h 1285292"/>
              <a:gd name="connsiteX1581" fmla="*/ 3255128 w 3255128"/>
              <a:gd name="connsiteY1581" fmla="*/ 91018 h 1285292"/>
              <a:gd name="connsiteX1582" fmla="*/ 3255128 w 3255128"/>
              <a:gd name="connsiteY1582" fmla="*/ 91124 h 1285292"/>
              <a:gd name="connsiteX1583" fmla="*/ 3255128 w 3255128"/>
              <a:gd name="connsiteY1583" fmla="*/ 91156 h 1285292"/>
              <a:gd name="connsiteX1584" fmla="*/ 3255128 w 3255128"/>
              <a:gd name="connsiteY1584" fmla="*/ 91164 h 1285292"/>
              <a:gd name="connsiteX1585" fmla="*/ 3255128 w 3255128"/>
              <a:gd name="connsiteY1585" fmla="*/ 91204 h 1285292"/>
              <a:gd name="connsiteX1586" fmla="*/ 3255128 w 3255128"/>
              <a:gd name="connsiteY1586" fmla="*/ 91217 h 1285292"/>
              <a:gd name="connsiteX1587" fmla="*/ 3255128 w 3255128"/>
              <a:gd name="connsiteY1587" fmla="*/ 91247 h 1285292"/>
              <a:gd name="connsiteX1588" fmla="*/ 3255128 w 3255128"/>
              <a:gd name="connsiteY1588" fmla="*/ 91258 h 1285292"/>
              <a:gd name="connsiteX1589" fmla="*/ 3255128 w 3255128"/>
              <a:gd name="connsiteY1589" fmla="*/ 91271 h 1285292"/>
              <a:gd name="connsiteX1590" fmla="*/ 3255128 w 3255128"/>
              <a:gd name="connsiteY1590" fmla="*/ 91692 h 1285292"/>
              <a:gd name="connsiteX1591" fmla="*/ 3255128 w 3255128"/>
              <a:gd name="connsiteY1591" fmla="*/ 91957 h 1285292"/>
              <a:gd name="connsiteX1592" fmla="*/ 3255128 w 3255128"/>
              <a:gd name="connsiteY1592" fmla="*/ 92128 h 1285292"/>
              <a:gd name="connsiteX1593" fmla="*/ 3255128 w 3255128"/>
              <a:gd name="connsiteY1593" fmla="*/ 92182 h 1285292"/>
              <a:gd name="connsiteX1594" fmla="*/ 3255128 w 3255128"/>
              <a:gd name="connsiteY1594" fmla="*/ 92244 h 1285292"/>
              <a:gd name="connsiteX1595" fmla="*/ 3255128 w 3255128"/>
              <a:gd name="connsiteY1595" fmla="*/ 92451 h 1285292"/>
              <a:gd name="connsiteX1596" fmla="*/ 3255128 w 3255128"/>
              <a:gd name="connsiteY1596" fmla="*/ 92505 h 1285292"/>
              <a:gd name="connsiteX1597" fmla="*/ 3255128 w 3255128"/>
              <a:gd name="connsiteY1597" fmla="*/ 92551 h 1285292"/>
              <a:gd name="connsiteX1598" fmla="*/ 3255128 w 3255128"/>
              <a:gd name="connsiteY1598" fmla="*/ 92576 h 1285292"/>
              <a:gd name="connsiteX1599" fmla="*/ 3255128 w 3255128"/>
              <a:gd name="connsiteY1599" fmla="*/ 92606 h 1285292"/>
              <a:gd name="connsiteX1600" fmla="*/ 3255128 w 3255128"/>
              <a:gd name="connsiteY1600" fmla="*/ 92630 h 1285292"/>
              <a:gd name="connsiteX1601" fmla="*/ 3255128 w 3255128"/>
              <a:gd name="connsiteY1601" fmla="*/ 92710 h 1285292"/>
              <a:gd name="connsiteX1602" fmla="*/ 3255128 w 3255128"/>
              <a:gd name="connsiteY1602" fmla="*/ 92748 h 1285292"/>
              <a:gd name="connsiteX1603" fmla="*/ 3255128 w 3255128"/>
              <a:gd name="connsiteY1603" fmla="*/ 92854 h 1285292"/>
              <a:gd name="connsiteX1604" fmla="*/ 3255128 w 3255128"/>
              <a:gd name="connsiteY1604" fmla="*/ 92894 h 1285292"/>
              <a:gd name="connsiteX1605" fmla="*/ 3255128 w 3255128"/>
              <a:gd name="connsiteY1605" fmla="*/ 92952 h 1285292"/>
              <a:gd name="connsiteX1606" fmla="*/ 3255128 w 3255128"/>
              <a:gd name="connsiteY1606" fmla="*/ 93003 h 1285292"/>
              <a:gd name="connsiteX1607" fmla="*/ 3255128 w 3255128"/>
              <a:gd name="connsiteY1607" fmla="*/ 93010 h 1285292"/>
              <a:gd name="connsiteX1608" fmla="*/ 3255128 w 3255128"/>
              <a:gd name="connsiteY1608" fmla="*/ 93064 h 1285292"/>
              <a:gd name="connsiteX1609" fmla="*/ 3255128 w 3255128"/>
              <a:gd name="connsiteY1609" fmla="*/ 93113 h 1285292"/>
              <a:gd name="connsiteX1610" fmla="*/ 3255128 w 3255128"/>
              <a:gd name="connsiteY1610" fmla="*/ 93316 h 1285292"/>
              <a:gd name="connsiteX1611" fmla="*/ 3255128 w 3255128"/>
              <a:gd name="connsiteY1611" fmla="*/ 93361 h 1285292"/>
              <a:gd name="connsiteX1612" fmla="*/ 3255128 w 3255128"/>
              <a:gd name="connsiteY1612" fmla="*/ 93381 h 1285292"/>
              <a:gd name="connsiteX1613" fmla="*/ 3255128 w 3255128"/>
              <a:gd name="connsiteY1613" fmla="*/ 93416 h 1285292"/>
              <a:gd name="connsiteX1614" fmla="*/ 3255128 w 3255128"/>
              <a:gd name="connsiteY1614" fmla="*/ 93462 h 1285292"/>
              <a:gd name="connsiteX1615" fmla="*/ 3255128 w 3255128"/>
              <a:gd name="connsiteY1615" fmla="*/ 93487 h 1285292"/>
              <a:gd name="connsiteX1616" fmla="*/ 3255128 w 3255128"/>
              <a:gd name="connsiteY1616" fmla="*/ 93541 h 1285292"/>
              <a:gd name="connsiteX1617" fmla="*/ 3255128 w 3255128"/>
              <a:gd name="connsiteY1617" fmla="*/ 93756 h 1285292"/>
              <a:gd name="connsiteX1618" fmla="*/ 3255128 w 3255128"/>
              <a:gd name="connsiteY1618" fmla="*/ 93975 h 1285292"/>
              <a:gd name="connsiteX1619" fmla="*/ 3255128 w 3255128"/>
              <a:gd name="connsiteY1619" fmla="*/ 93981 h 1285292"/>
              <a:gd name="connsiteX1620" fmla="*/ 3255128 w 3255128"/>
              <a:gd name="connsiteY1620" fmla="*/ 94071 h 1285292"/>
              <a:gd name="connsiteX1621" fmla="*/ 3255128 w 3255128"/>
              <a:gd name="connsiteY1621" fmla="*/ 94152 h 1285292"/>
              <a:gd name="connsiteX1622" fmla="*/ 3255128 w 3255128"/>
              <a:gd name="connsiteY1622" fmla="*/ 94253 h 1285292"/>
              <a:gd name="connsiteX1623" fmla="*/ 3255128 w 3255128"/>
              <a:gd name="connsiteY1623" fmla="*/ 94423 h 1285292"/>
              <a:gd name="connsiteX1624" fmla="*/ 3255128 w 3255128"/>
              <a:gd name="connsiteY1624" fmla="*/ 94472 h 1285292"/>
              <a:gd name="connsiteX1625" fmla="*/ 3255128 w 3255128"/>
              <a:gd name="connsiteY1625" fmla="*/ 94510 h 1285292"/>
              <a:gd name="connsiteX1626" fmla="*/ 3255128 w 3255128"/>
              <a:gd name="connsiteY1626" fmla="*/ 94578 h 1285292"/>
              <a:gd name="connsiteX1627" fmla="*/ 3255128 w 3255128"/>
              <a:gd name="connsiteY1627" fmla="*/ 94624 h 1285292"/>
              <a:gd name="connsiteX1628" fmla="*/ 3255128 w 3255128"/>
              <a:gd name="connsiteY1628" fmla="*/ 94667 h 1285292"/>
              <a:gd name="connsiteX1629" fmla="*/ 3255128 w 3255128"/>
              <a:gd name="connsiteY1629" fmla="*/ 94720 h 1285292"/>
              <a:gd name="connsiteX1630" fmla="*/ 3255128 w 3255128"/>
              <a:gd name="connsiteY1630" fmla="*/ 94725 h 1285292"/>
              <a:gd name="connsiteX1631" fmla="*/ 3255128 w 3255128"/>
              <a:gd name="connsiteY1631" fmla="*/ 94801 h 1285292"/>
              <a:gd name="connsiteX1632" fmla="*/ 3255128 w 3255128"/>
              <a:gd name="connsiteY1632" fmla="*/ 95063 h 1285292"/>
              <a:gd name="connsiteX1633" fmla="*/ 3255128 w 3255128"/>
              <a:gd name="connsiteY1633" fmla="*/ 95115 h 1285292"/>
              <a:gd name="connsiteX1634" fmla="*/ 3255128 w 3255128"/>
              <a:gd name="connsiteY1634" fmla="*/ 95261 h 1285292"/>
              <a:gd name="connsiteX1635" fmla="*/ 3255128 w 3255128"/>
              <a:gd name="connsiteY1635" fmla="*/ 95334 h 1285292"/>
              <a:gd name="connsiteX1636" fmla="*/ 3255128 w 3255128"/>
              <a:gd name="connsiteY1636" fmla="*/ 95340 h 1285292"/>
              <a:gd name="connsiteX1637" fmla="*/ 3255128 w 3255128"/>
              <a:gd name="connsiteY1637" fmla="*/ 95369 h 1285292"/>
              <a:gd name="connsiteX1638" fmla="*/ 3255128 w 3255128"/>
              <a:gd name="connsiteY1638" fmla="*/ 95421 h 1285292"/>
              <a:gd name="connsiteX1639" fmla="*/ 3255128 w 3255128"/>
              <a:gd name="connsiteY1639" fmla="*/ 95475 h 1285292"/>
              <a:gd name="connsiteX1640" fmla="*/ 3255128 w 3255128"/>
              <a:gd name="connsiteY1640" fmla="*/ 95535 h 1285292"/>
              <a:gd name="connsiteX1641" fmla="*/ 3255128 w 3255128"/>
              <a:gd name="connsiteY1641" fmla="*/ 95618 h 1285292"/>
              <a:gd name="connsiteX1642" fmla="*/ 3255128 w 3255128"/>
              <a:gd name="connsiteY1642" fmla="*/ 95712 h 1285292"/>
              <a:gd name="connsiteX1643" fmla="*/ 3255128 w 3255128"/>
              <a:gd name="connsiteY1643" fmla="*/ 95757 h 1285292"/>
              <a:gd name="connsiteX1644" fmla="*/ 3255128 w 3255128"/>
              <a:gd name="connsiteY1644" fmla="*/ 95983 h 1285292"/>
              <a:gd name="connsiteX1645" fmla="*/ 3255128 w 3255128"/>
              <a:gd name="connsiteY1645" fmla="*/ 95994 h 1285292"/>
              <a:gd name="connsiteX1646" fmla="*/ 3255128 w 3255128"/>
              <a:gd name="connsiteY1646" fmla="*/ 96026 h 1285292"/>
              <a:gd name="connsiteX1647" fmla="*/ 3255128 w 3255128"/>
              <a:gd name="connsiteY1647" fmla="*/ 96160 h 1285292"/>
              <a:gd name="connsiteX1648" fmla="*/ 3255128 w 3255128"/>
              <a:gd name="connsiteY1648" fmla="*/ 96283 h 1285292"/>
              <a:gd name="connsiteX1649" fmla="*/ 3255128 w 3255128"/>
              <a:gd name="connsiteY1649" fmla="*/ 96308 h 1285292"/>
              <a:gd name="connsiteX1650" fmla="*/ 3255128 w 3255128"/>
              <a:gd name="connsiteY1650" fmla="*/ 96626 h 1285292"/>
              <a:gd name="connsiteX1651" fmla="*/ 3255128 w 3255128"/>
              <a:gd name="connsiteY1651" fmla="*/ 96651 h 1285292"/>
              <a:gd name="connsiteX1652" fmla="*/ 3255128 w 3255128"/>
              <a:gd name="connsiteY1652" fmla="*/ 96668 h 1285292"/>
              <a:gd name="connsiteX1653" fmla="*/ 3255128 w 3255128"/>
              <a:gd name="connsiteY1653" fmla="*/ 96684 h 1285292"/>
              <a:gd name="connsiteX1654" fmla="*/ 3255128 w 3255128"/>
              <a:gd name="connsiteY1654" fmla="*/ 96845 h 1285292"/>
              <a:gd name="connsiteX1655" fmla="*/ 3255128 w 3255128"/>
              <a:gd name="connsiteY1655" fmla="*/ 96894 h 1285292"/>
              <a:gd name="connsiteX1656" fmla="*/ 3255128 w 3255128"/>
              <a:gd name="connsiteY1656" fmla="*/ 97071 h 1285292"/>
              <a:gd name="connsiteX1657" fmla="*/ 3255128 w 3255128"/>
              <a:gd name="connsiteY1657" fmla="*/ 97093 h 1285292"/>
              <a:gd name="connsiteX1658" fmla="*/ 3255128 w 3255128"/>
              <a:gd name="connsiteY1658" fmla="*/ 97194 h 1285292"/>
              <a:gd name="connsiteX1659" fmla="*/ 3255128 w 3255128"/>
              <a:gd name="connsiteY1659" fmla="*/ 97220 h 1285292"/>
              <a:gd name="connsiteX1660" fmla="*/ 3255128 w 3255128"/>
              <a:gd name="connsiteY1660" fmla="*/ 97248 h 1285292"/>
              <a:gd name="connsiteX1661" fmla="*/ 3255128 w 3255128"/>
              <a:gd name="connsiteY1661" fmla="*/ 97530 h 1285292"/>
              <a:gd name="connsiteX1662" fmla="*/ 3255128 w 3255128"/>
              <a:gd name="connsiteY1662" fmla="*/ 97552 h 1285292"/>
              <a:gd name="connsiteX1663" fmla="*/ 3255128 w 3255128"/>
              <a:gd name="connsiteY1663" fmla="*/ 97582 h 1285292"/>
              <a:gd name="connsiteX1664" fmla="*/ 3255128 w 3255128"/>
              <a:gd name="connsiteY1664" fmla="*/ 97606 h 1285292"/>
              <a:gd name="connsiteX1665" fmla="*/ 3255128 w 3255128"/>
              <a:gd name="connsiteY1665" fmla="*/ 97830 h 1285292"/>
              <a:gd name="connsiteX1666" fmla="*/ 3255128 w 3255128"/>
              <a:gd name="connsiteY1666" fmla="*/ 97873 h 1285292"/>
              <a:gd name="connsiteX1667" fmla="*/ 3255128 w 3255128"/>
              <a:gd name="connsiteY1667" fmla="*/ 97884 h 1285292"/>
              <a:gd name="connsiteX1668" fmla="*/ 3255128 w 3255128"/>
              <a:gd name="connsiteY1668" fmla="*/ 97931 h 1285292"/>
              <a:gd name="connsiteX1669" fmla="*/ 3255128 w 3255128"/>
              <a:gd name="connsiteY1669" fmla="*/ 97985 h 1285292"/>
              <a:gd name="connsiteX1670" fmla="*/ 3255128 w 3255128"/>
              <a:gd name="connsiteY1670" fmla="*/ 98010 h 1285292"/>
              <a:gd name="connsiteX1671" fmla="*/ 3255128 w 3255128"/>
              <a:gd name="connsiteY1671" fmla="*/ 98204 h 1285292"/>
              <a:gd name="connsiteX1672" fmla="*/ 3255128 w 3255128"/>
              <a:gd name="connsiteY1672" fmla="*/ 98242 h 1285292"/>
              <a:gd name="connsiteX1673" fmla="*/ 3255128 w 3255128"/>
              <a:gd name="connsiteY1673" fmla="*/ 98255 h 1285292"/>
              <a:gd name="connsiteX1674" fmla="*/ 3255128 w 3255128"/>
              <a:gd name="connsiteY1674" fmla="*/ 98292 h 1285292"/>
              <a:gd name="connsiteX1675" fmla="*/ 3255128 w 3255128"/>
              <a:gd name="connsiteY1675" fmla="*/ 98441 h 1285292"/>
              <a:gd name="connsiteX1676" fmla="*/ 3255128 w 3255128"/>
              <a:gd name="connsiteY1676" fmla="*/ 98452 h 1285292"/>
              <a:gd name="connsiteX1677" fmla="*/ 3255128 w 3255128"/>
              <a:gd name="connsiteY1677" fmla="*/ 98463 h 1285292"/>
              <a:gd name="connsiteX1678" fmla="*/ 3255128 w 3255128"/>
              <a:gd name="connsiteY1678" fmla="*/ 98517 h 1285292"/>
              <a:gd name="connsiteX1679" fmla="*/ 3255128 w 3255128"/>
              <a:gd name="connsiteY1679" fmla="*/ 98993 h 1285292"/>
              <a:gd name="connsiteX1680" fmla="*/ 3255128 w 3255128"/>
              <a:gd name="connsiteY1680" fmla="*/ 99153 h 1285292"/>
              <a:gd name="connsiteX1681" fmla="*/ 3255128 w 3255128"/>
              <a:gd name="connsiteY1681" fmla="*/ 99166 h 1285292"/>
              <a:gd name="connsiteX1682" fmla="*/ 3255128 w 3255128"/>
              <a:gd name="connsiteY1682" fmla="*/ 99207 h 1285292"/>
              <a:gd name="connsiteX1683" fmla="*/ 3255128 w 3255128"/>
              <a:gd name="connsiteY1683" fmla="*/ 99232 h 1285292"/>
              <a:gd name="connsiteX1684" fmla="*/ 3255128 w 3255128"/>
              <a:gd name="connsiteY1684" fmla="*/ 99350 h 1285292"/>
              <a:gd name="connsiteX1685" fmla="*/ 3255128 w 3255128"/>
              <a:gd name="connsiteY1685" fmla="*/ 99399 h 1285292"/>
              <a:gd name="connsiteX1686" fmla="*/ 3255128 w 3255128"/>
              <a:gd name="connsiteY1686" fmla="*/ 99489 h 1285292"/>
              <a:gd name="connsiteX1687" fmla="*/ 3255128 w 3255128"/>
              <a:gd name="connsiteY1687" fmla="*/ 99555 h 1285292"/>
              <a:gd name="connsiteX1688" fmla="*/ 3255128 w 3255128"/>
              <a:gd name="connsiteY1688" fmla="*/ 99603 h 1285292"/>
              <a:gd name="connsiteX1689" fmla="*/ 3255128 w 3255128"/>
              <a:gd name="connsiteY1689" fmla="*/ 99614 h 1285292"/>
              <a:gd name="connsiteX1690" fmla="*/ 3255128 w 3255128"/>
              <a:gd name="connsiteY1690" fmla="*/ 99701 h 1285292"/>
              <a:gd name="connsiteX1691" fmla="*/ 3255128 w 3255128"/>
              <a:gd name="connsiteY1691" fmla="*/ 99759 h 1285292"/>
              <a:gd name="connsiteX1692" fmla="*/ 3255128 w 3255128"/>
              <a:gd name="connsiteY1692" fmla="*/ 99957 h 1285292"/>
              <a:gd name="connsiteX1693" fmla="*/ 3255128 w 3255128"/>
              <a:gd name="connsiteY1693" fmla="*/ 100091 h 1285292"/>
              <a:gd name="connsiteX1694" fmla="*/ 3255128 w 3255128"/>
              <a:gd name="connsiteY1694" fmla="*/ 100176 h 1285292"/>
              <a:gd name="connsiteX1695" fmla="*/ 3255128 w 3255128"/>
              <a:gd name="connsiteY1695" fmla="*/ 100310 h 1285292"/>
              <a:gd name="connsiteX1696" fmla="*/ 3255128 w 3255128"/>
              <a:gd name="connsiteY1696" fmla="*/ 100316 h 1285292"/>
              <a:gd name="connsiteX1697" fmla="*/ 3255128 w 3255128"/>
              <a:gd name="connsiteY1697" fmla="*/ 100345 h 1285292"/>
              <a:gd name="connsiteX1698" fmla="*/ 3255128 w 3255128"/>
              <a:gd name="connsiteY1698" fmla="*/ 100400 h 1285292"/>
              <a:gd name="connsiteX1699" fmla="*/ 3255128 w 3255128"/>
              <a:gd name="connsiteY1699" fmla="*/ 100424 h 1285292"/>
              <a:gd name="connsiteX1700" fmla="*/ 3255128 w 3255128"/>
              <a:gd name="connsiteY1700" fmla="*/ 100525 h 1285292"/>
              <a:gd name="connsiteX1701" fmla="*/ 3255128 w 3255128"/>
              <a:gd name="connsiteY1701" fmla="*/ 100820 h 1285292"/>
              <a:gd name="connsiteX1702" fmla="*/ 3255128 w 3255128"/>
              <a:gd name="connsiteY1702" fmla="*/ 100952 h 1285292"/>
              <a:gd name="connsiteX1703" fmla="*/ 3255128 w 3255128"/>
              <a:gd name="connsiteY1703" fmla="*/ 100953 h 1285292"/>
              <a:gd name="connsiteX1704" fmla="*/ 3255128 w 3255128"/>
              <a:gd name="connsiteY1704" fmla="*/ 100959 h 1285292"/>
              <a:gd name="connsiteX1705" fmla="*/ 3255128 w 3255128"/>
              <a:gd name="connsiteY1705" fmla="*/ 100962 h 1285292"/>
              <a:gd name="connsiteX1706" fmla="*/ 3255128 w 3255128"/>
              <a:gd name="connsiteY1706" fmla="*/ 100965 h 1285292"/>
              <a:gd name="connsiteX1707" fmla="*/ 3255128 w 3255128"/>
              <a:gd name="connsiteY1707" fmla="*/ 101002 h 1285292"/>
              <a:gd name="connsiteX1708" fmla="*/ 3255128 w 3255128"/>
              <a:gd name="connsiteY1708" fmla="*/ 101006 h 1285292"/>
              <a:gd name="connsiteX1709" fmla="*/ 3255128 w 3255128"/>
              <a:gd name="connsiteY1709" fmla="*/ 101060 h 1285292"/>
              <a:gd name="connsiteX1710" fmla="*/ 3255128 w 3255128"/>
              <a:gd name="connsiteY1710" fmla="*/ 101118 h 1285292"/>
              <a:gd name="connsiteX1711" fmla="*/ 3255128 w 3255128"/>
              <a:gd name="connsiteY1711" fmla="*/ 101136 h 1285292"/>
              <a:gd name="connsiteX1712" fmla="*/ 3255128 w 3255128"/>
              <a:gd name="connsiteY1712" fmla="*/ 101259 h 1285292"/>
              <a:gd name="connsiteX1713" fmla="*/ 3255128 w 3255128"/>
              <a:gd name="connsiteY1713" fmla="*/ 101284 h 1285292"/>
              <a:gd name="connsiteX1714" fmla="*/ 3255128 w 3255128"/>
              <a:gd name="connsiteY1714" fmla="*/ 101314 h 1285292"/>
              <a:gd name="connsiteX1715" fmla="*/ 3255128 w 3255128"/>
              <a:gd name="connsiteY1715" fmla="*/ 101327 h 1285292"/>
              <a:gd name="connsiteX1716" fmla="*/ 3255128 w 3255128"/>
              <a:gd name="connsiteY1716" fmla="*/ 101338 h 1285292"/>
              <a:gd name="connsiteX1717" fmla="*/ 3255128 w 3255128"/>
              <a:gd name="connsiteY1717" fmla="*/ 101608 h 1285292"/>
              <a:gd name="connsiteX1718" fmla="*/ 3255128 w 3255128"/>
              <a:gd name="connsiteY1718" fmla="*/ 101704 h 1285292"/>
              <a:gd name="connsiteX1719" fmla="*/ 3255128 w 3255128"/>
              <a:gd name="connsiteY1719" fmla="*/ 101830 h 1285292"/>
              <a:gd name="connsiteX1720" fmla="*/ 3255128 w 3255128"/>
              <a:gd name="connsiteY1720" fmla="*/ 101870 h 1285292"/>
              <a:gd name="connsiteX1721" fmla="*/ 3255128 w 3255128"/>
              <a:gd name="connsiteY1721" fmla="*/ 102024 h 1285292"/>
              <a:gd name="connsiteX1722" fmla="*/ 3255128 w 3255128"/>
              <a:gd name="connsiteY1722" fmla="*/ 102047 h 1285292"/>
              <a:gd name="connsiteX1723" fmla="*/ 3255128 w 3255128"/>
              <a:gd name="connsiteY1723" fmla="*/ 102078 h 1285292"/>
              <a:gd name="connsiteX1724" fmla="*/ 3255128 w 3255128"/>
              <a:gd name="connsiteY1724" fmla="*/ 102170 h 1285292"/>
              <a:gd name="connsiteX1725" fmla="*/ 3255128 w 3255128"/>
              <a:gd name="connsiteY1725" fmla="*/ 102179 h 1285292"/>
              <a:gd name="connsiteX1726" fmla="*/ 3255128 w 3255128"/>
              <a:gd name="connsiteY1726" fmla="*/ 102224 h 1285292"/>
              <a:gd name="connsiteX1727" fmla="*/ 3255128 w 3255128"/>
              <a:gd name="connsiteY1727" fmla="*/ 102324 h 1285292"/>
              <a:gd name="connsiteX1728" fmla="*/ 3255128 w 3255128"/>
              <a:gd name="connsiteY1728" fmla="*/ 102506 h 1285292"/>
              <a:gd name="connsiteX1729" fmla="*/ 3255128 w 3255128"/>
              <a:gd name="connsiteY1729" fmla="*/ 102519 h 1285292"/>
              <a:gd name="connsiteX1730" fmla="*/ 3255128 w 3255128"/>
              <a:gd name="connsiteY1730" fmla="*/ 102585 h 1285292"/>
              <a:gd name="connsiteX1731" fmla="*/ 3255128 w 3255128"/>
              <a:gd name="connsiteY1731" fmla="*/ 102618 h 1285292"/>
              <a:gd name="connsiteX1732" fmla="*/ 3255128 w 3255128"/>
              <a:gd name="connsiteY1732" fmla="*/ 102686 h 1285292"/>
              <a:gd name="connsiteX1733" fmla="*/ 3255128 w 3255128"/>
              <a:gd name="connsiteY1733" fmla="*/ 102909 h 1285292"/>
              <a:gd name="connsiteX1734" fmla="*/ 3255128 w 3255128"/>
              <a:gd name="connsiteY1734" fmla="*/ 102961 h 1285292"/>
              <a:gd name="connsiteX1735" fmla="*/ 3255128 w 3255128"/>
              <a:gd name="connsiteY1735" fmla="*/ 102967 h 1285292"/>
              <a:gd name="connsiteX1736" fmla="*/ 3255128 w 3255128"/>
              <a:gd name="connsiteY1736" fmla="*/ 102986 h 1285292"/>
              <a:gd name="connsiteX1737" fmla="*/ 3255128 w 3255128"/>
              <a:gd name="connsiteY1737" fmla="*/ 103057 h 1285292"/>
              <a:gd name="connsiteX1738" fmla="*/ 3255128 w 3255128"/>
              <a:gd name="connsiteY1738" fmla="*/ 103083 h 1285292"/>
              <a:gd name="connsiteX1739" fmla="*/ 3255128 w 3255128"/>
              <a:gd name="connsiteY1739" fmla="*/ 103131 h 1285292"/>
              <a:gd name="connsiteX1740" fmla="*/ 3255128 w 3255128"/>
              <a:gd name="connsiteY1740" fmla="*/ 103180 h 1285292"/>
              <a:gd name="connsiteX1741" fmla="*/ 3255128 w 3255128"/>
              <a:gd name="connsiteY1741" fmla="*/ 103271 h 1285292"/>
              <a:gd name="connsiteX1742" fmla="*/ 3255128 w 3255128"/>
              <a:gd name="connsiteY1742" fmla="*/ 103310 h 1285292"/>
              <a:gd name="connsiteX1743" fmla="*/ 3255128 w 3255128"/>
              <a:gd name="connsiteY1743" fmla="*/ 103417 h 1285292"/>
              <a:gd name="connsiteX1744" fmla="*/ 3255128 w 3255128"/>
              <a:gd name="connsiteY1744" fmla="*/ 103428 h 1285292"/>
              <a:gd name="connsiteX1745" fmla="*/ 3255128 w 3255128"/>
              <a:gd name="connsiteY1745" fmla="*/ 103433 h 1285292"/>
              <a:gd name="connsiteX1746" fmla="*/ 3255128 w 3255128"/>
              <a:gd name="connsiteY1746" fmla="*/ 103496 h 1285292"/>
              <a:gd name="connsiteX1747" fmla="*/ 3255128 w 3255128"/>
              <a:gd name="connsiteY1747" fmla="*/ 103529 h 1285292"/>
              <a:gd name="connsiteX1748" fmla="*/ 3255128 w 3255128"/>
              <a:gd name="connsiteY1748" fmla="*/ 103583 h 1285292"/>
              <a:gd name="connsiteX1749" fmla="*/ 3255128 w 3255128"/>
              <a:gd name="connsiteY1749" fmla="*/ 103629 h 1285292"/>
              <a:gd name="connsiteX1750" fmla="*/ 3255128 w 3255128"/>
              <a:gd name="connsiteY1750" fmla="*/ 103820 h 1285292"/>
              <a:gd name="connsiteX1751" fmla="*/ 3255128 w 3255128"/>
              <a:gd name="connsiteY1751" fmla="*/ 103823 h 1285292"/>
              <a:gd name="connsiteX1752" fmla="*/ 3255128 w 3255128"/>
              <a:gd name="connsiteY1752" fmla="*/ 103865 h 1285292"/>
              <a:gd name="connsiteX1753" fmla="*/ 3255128 w 3255128"/>
              <a:gd name="connsiteY1753" fmla="*/ 103878 h 1285292"/>
              <a:gd name="connsiteX1754" fmla="*/ 3255128 w 3255128"/>
              <a:gd name="connsiteY1754" fmla="*/ 103969 h 1285292"/>
              <a:gd name="connsiteX1755" fmla="*/ 3255128 w 3255128"/>
              <a:gd name="connsiteY1755" fmla="*/ 104077 h 1285292"/>
              <a:gd name="connsiteX1756" fmla="*/ 3255128 w 3255128"/>
              <a:gd name="connsiteY1756" fmla="*/ 104208 h 1285292"/>
              <a:gd name="connsiteX1757" fmla="*/ 3255128 w 3255128"/>
              <a:gd name="connsiteY1757" fmla="*/ 104232 h 1285292"/>
              <a:gd name="connsiteX1758" fmla="*/ 3255128 w 3255128"/>
              <a:gd name="connsiteY1758" fmla="*/ 104315 h 1285292"/>
              <a:gd name="connsiteX1759" fmla="*/ 3255128 w 3255128"/>
              <a:gd name="connsiteY1759" fmla="*/ 104416 h 1285292"/>
              <a:gd name="connsiteX1760" fmla="*/ 3255128 w 3255128"/>
              <a:gd name="connsiteY1760" fmla="*/ 104590 h 1285292"/>
              <a:gd name="connsiteX1761" fmla="*/ 3255128 w 3255128"/>
              <a:gd name="connsiteY1761" fmla="*/ 104637 h 1285292"/>
              <a:gd name="connsiteX1762" fmla="*/ 3255128 w 3255128"/>
              <a:gd name="connsiteY1762" fmla="*/ 104680 h 1285292"/>
              <a:gd name="connsiteX1763" fmla="*/ 3255128 w 3255128"/>
              <a:gd name="connsiteY1763" fmla="*/ 104691 h 1285292"/>
              <a:gd name="connsiteX1764" fmla="*/ 3255128 w 3255128"/>
              <a:gd name="connsiteY1764" fmla="*/ 104776 h 1285292"/>
              <a:gd name="connsiteX1765" fmla="*/ 3255128 w 3255128"/>
              <a:gd name="connsiteY1765" fmla="*/ 104792 h 1285292"/>
              <a:gd name="connsiteX1766" fmla="*/ 3255128 w 3255128"/>
              <a:gd name="connsiteY1766" fmla="*/ 104868 h 1285292"/>
              <a:gd name="connsiteX1767" fmla="*/ 3255128 w 3255128"/>
              <a:gd name="connsiteY1767" fmla="*/ 104930 h 1285292"/>
              <a:gd name="connsiteX1768" fmla="*/ 3255128 w 3255128"/>
              <a:gd name="connsiteY1768" fmla="*/ 104938 h 1285292"/>
              <a:gd name="connsiteX1769" fmla="*/ 3255128 w 3255128"/>
              <a:gd name="connsiteY1769" fmla="*/ 104991 h 1285292"/>
              <a:gd name="connsiteX1770" fmla="*/ 3255128 w 3255128"/>
              <a:gd name="connsiteY1770" fmla="*/ 105226 h 1285292"/>
              <a:gd name="connsiteX1771" fmla="*/ 3255128 w 3255128"/>
              <a:gd name="connsiteY1771" fmla="*/ 105328 h 1285292"/>
              <a:gd name="connsiteX1772" fmla="*/ 3255128 w 3255128"/>
              <a:gd name="connsiteY1772" fmla="*/ 105436 h 1285292"/>
              <a:gd name="connsiteX1773" fmla="*/ 3255128 w 3255128"/>
              <a:gd name="connsiteY1773" fmla="*/ 105501 h 1285292"/>
              <a:gd name="connsiteX1774" fmla="*/ 3255128 w 3255128"/>
              <a:gd name="connsiteY1774" fmla="*/ 105779 h 1285292"/>
              <a:gd name="connsiteX1775" fmla="*/ 3255128 w 3255128"/>
              <a:gd name="connsiteY1775" fmla="*/ 105889 h 1285292"/>
              <a:gd name="connsiteX1776" fmla="*/ 3255128 w 3255128"/>
              <a:gd name="connsiteY1776" fmla="*/ 105902 h 1285292"/>
              <a:gd name="connsiteX1777" fmla="*/ 3255128 w 3255128"/>
              <a:gd name="connsiteY1777" fmla="*/ 105938 h 1285292"/>
              <a:gd name="connsiteX1778" fmla="*/ 3255128 w 3255128"/>
              <a:gd name="connsiteY1778" fmla="*/ 105956 h 1285292"/>
              <a:gd name="connsiteX1779" fmla="*/ 3255128 w 3255128"/>
              <a:gd name="connsiteY1779" fmla="*/ 106039 h 1285292"/>
              <a:gd name="connsiteX1780" fmla="*/ 3255128 w 3255128"/>
              <a:gd name="connsiteY1780" fmla="*/ 106094 h 1285292"/>
              <a:gd name="connsiteX1781" fmla="*/ 3255128 w 3255128"/>
              <a:gd name="connsiteY1781" fmla="*/ 106238 h 1285292"/>
              <a:gd name="connsiteX1782" fmla="*/ 3255128 w 3255128"/>
              <a:gd name="connsiteY1782" fmla="*/ 106350 h 1285292"/>
              <a:gd name="connsiteX1783" fmla="*/ 3255128 w 3255128"/>
              <a:gd name="connsiteY1783" fmla="*/ 106363 h 1285292"/>
              <a:gd name="connsiteX1784" fmla="*/ 3255128 w 3255128"/>
              <a:gd name="connsiteY1784" fmla="*/ 106706 h 1285292"/>
              <a:gd name="connsiteX1785" fmla="*/ 3255128 w 3255128"/>
              <a:gd name="connsiteY1785" fmla="*/ 106737 h 1285292"/>
              <a:gd name="connsiteX1786" fmla="*/ 3255128 w 3255128"/>
              <a:gd name="connsiteY1786" fmla="*/ 106764 h 1285292"/>
              <a:gd name="connsiteX1787" fmla="*/ 3255128 w 3255128"/>
              <a:gd name="connsiteY1787" fmla="*/ 106925 h 1285292"/>
              <a:gd name="connsiteX1788" fmla="*/ 3255128 w 3255128"/>
              <a:gd name="connsiteY1788" fmla="*/ 107149 h 1285292"/>
              <a:gd name="connsiteX1789" fmla="*/ 3255128 w 3255128"/>
              <a:gd name="connsiteY1789" fmla="*/ 107155 h 1285292"/>
              <a:gd name="connsiteX1790" fmla="*/ 3255128 w 3255128"/>
              <a:gd name="connsiteY1790" fmla="*/ 107160 h 1285292"/>
              <a:gd name="connsiteX1791" fmla="*/ 3255128 w 3255128"/>
              <a:gd name="connsiteY1791" fmla="*/ 107173 h 1285292"/>
              <a:gd name="connsiteX1792" fmla="*/ 3255128 w 3255128"/>
              <a:gd name="connsiteY1792" fmla="*/ 107261 h 1285292"/>
              <a:gd name="connsiteX1793" fmla="*/ 3255128 w 3255128"/>
              <a:gd name="connsiteY1793" fmla="*/ 107274 h 1285292"/>
              <a:gd name="connsiteX1794" fmla="*/ 3255128 w 3255128"/>
              <a:gd name="connsiteY1794" fmla="*/ 107300 h 1285292"/>
              <a:gd name="connsiteX1795" fmla="*/ 3255128 w 3255128"/>
              <a:gd name="connsiteY1795" fmla="*/ 107315 h 1285292"/>
              <a:gd name="connsiteX1796" fmla="*/ 3255128 w 3255128"/>
              <a:gd name="connsiteY1796" fmla="*/ 107597 h 1285292"/>
              <a:gd name="connsiteX1797" fmla="*/ 3255128 w 3255128"/>
              <a:gd name="connsiteY1797" fmla="*/ 107662 h 1285292"/>
              <a:gd name="connsiteX1798" fmla="*/ 3255128 w 3255128"/>
              <a:gd name="connsiteY1798" fmla="*/ 107701 h 1285292"/>
              <a:gd name="connsiteX1799" fmla="*/ 3255128 w 3255128"/>
              <a:gd name="connsiteY1799" fmla="*/ 107755 h 1285292"/>
              <a:gd name="connsiteX1800" fmla="*/ 3255128 w 3255128"/>
              <a:gd name="connsiteY1800" fmla="*/ 107885 h 1285292"/>
              <a:gd name="connsiteX1801" fmla="*/ 3255128 w 3255128"/>
              <a:gd name="connsiteY1801" fmla="*/ 107940 h 1285292"/>
              <a:gd name="connsiteX1802" fmla="*/ 3255128 w 3255128"/>
              <a:gd name="connsiteY1802" fmla="*/ 107943 h 1285292"/>
              <a:gd name="connsiteX1803" fmla="*/ 3255128 w 3255128"/>
              <a:gd name="connsiteY1803" fmla="*/ 107964 h 1285292"/>
              <a:gd name="connsiteX1804" fmla="*/ 3255128 w 3255128"/>
              <a:gd name="connsiteY1804" fmla="*/ 108065 h 1285292"/>
              <a:gd name="connsiteX1805" fmla="*/ 3255128 w 3255128"/>
              <a:gd name="connsiteY1805" fmla="*/ 108284 h 1285292"/>
              <a:gd name="connsiteX1806" fmla="*/ 3255128 w 3255128"/>
              <a:gd name="connsiteY1806" fmla="*/ 108322 h 1285292"/>
              <a:gd name="connsiteX1807" fmla="*/ 3255128 w 3255128"/>
              <a:gd name="connsiteY1807" fmla="*/ 108453 h 1285292"/>
              <a:gd name="connsiteX1808" fmla="*/ 3255128 w 3255128"/>
              <a:gd name="connsiteY1808" fmla="*/ 108508 h 1285292"/>
              <a:gd name="connsiteX1809" fmla="*/ 3255128 w 3255128"/>
              <a:gd name="connsiteY1809" fmla="*/ 108532 h 1285292"/>
              <a:gd name="connsiteX1810" fmla="*/ 3255128 w 3255128"/>
              <a:gd name="connsiteY1810" fmla="*/ 108650 h 1285292"/>
              <a:gd name="connsiteX1811" fmla="*/ 3255128 w 3255128"/>
              <a:gd name="connsiteY1811" fmla="*/ 108796 h 1285292"/>
              <a:gd name="connsiteX1812" fmla="*/ 3255128 w 3255128"/>
              <a:gd name="connsiteY1812" fmla="*/ 108854 h 1285292"/>
              <a:gd name="connsiteX1813" fmla="*/ 3255128 w 3255128"/>
              <a:gd name="connsiteY1813" fmla="*/ 109019 h 1285292"/>
              <a:gd name="connsiteX1814" fmla="*/ 3255128 w 3255128"/>
              <a:gd name="connsiteY1814" fmla="*/ 109060 h 1285292"/>
              <a:gd name="connsiteX1815" fmla="*/ 3255128 w 3255128"/>
              <a:gd name="connsiteY1815" fmla="*/ 109062 h 1285292"/>
              <a:gd name="connsiteX1816" fmla="*/ 3255128 w 3255128"/>
              <a:gd name="connsiteY1816" fmla="*/ 109073 h 1285292"/>
              <a:gd name="connsiteX1817" fmla="*/ 3255128 w 3255128"/>
              <a:gd name="connsiteY1817" fmla="*/ 109114 h 1285292"/>
              <a:gd name="connsiteX1818" fmla="*/ 3255128 w 3255128"/>
              <a:gd name="connsiteY1818" fmla="*/ 109208 h 1285292"/>
              <a:gd name="connsiteX1819" fmla="*/ 3255128 w 3255128"/>
              <a:gd name="connsiteY1819" fmla="*/ 109233 h 1285292"/>
              <a:gd name="connsiteX1820" fmla="*/ 3255128 w 3255128"/>
              <a:gd name="connsiteY1820" fmla="*/ 109244 h 1285292"/>
              <a:gd name="connsiteX1821" fmla="*/ 3255128 w 3255128"/>
              <a:gd name="connsiteY1821" fmla="*/ 109287 h 1285292"/>
              <a:gd name="connsiteX1822" fmla="*/ 3255128 w 3255128"/>
              <a:gd name="connsiteY1822" fmla="*/ 109392 h 1285292"/>
              <a:gd name="connsiteX1823" fmla="*/ 3255128 w 3255128"/>
              <a:gd name="connsiteY1823" fmla="*/ 109569 h 1285292"/>
              <a:gd name="connsiteX1824" fmla="*/ 3255128 w 3255128"/>
              <a:gd name="connsiteY1824" fmla="*/ 109716 h 1285292"/>
              <a:gd name="connsiteX1825" fmla="*/ 3255128 w 3255128"/>
              <a:gd name="connsiteY1825" fmla="*/ 109768 h 1285292"/>
              <a:gd name="connsiteX1826" fmla="*/ 3255128 w 3255128"/>
              <a:gd name="connsiteY1826" fmla="*/ 109973 h 1285292"/>
              <a:gd name="connsiteX1827" fmla="*/ 3255128 w 3255128"/>
              <a:gd name="connsiteY1827" fmla="*/ 110059 h 1285292"/>
              <a:gd name="connsiteX1828" fmla="*/ 3255128 w 3255128"/>
              <a:gd name="connsiteY1828" fmla="*/ 110155 h 1285292"/>
              <a:gd name="connsiteX1829" fmla="*/ 3255128 w 3255128"/>
              <a:gd name="connsiteY1829" fmla="*/ 110378 h 1285292"/>
              <a:gd name="connsiteX1830" fmla="*/ 3255128 w 3255128"/>
              <a:gd name="connsiteY1830" fmla="*/ 110412 h 1285292"/>
              <a:gd name="connsiteX1831" fmla="*/ 3255128 w 3255128"/>
              <a:gd name="connsiteY1831" fmla="*/ 110480 h 1285292"/>
              <a:gd name="connsiteX1832" fmla="*/ 3255128 w 3255128"/>
              <a:gd name="connsiteY1832" fmla="*/ 110567 h 1285292"/>
              <a:gd name="connsiteX1833" fmla="*/ 3255128 w 3255128"/>
              <a:gd name="connsiteY1833" fmla="*/ 110627 h 1285292"/>
              <a:gd name="connsiteX1834" fmla="*/ 3255128 w 3255128"/>
              <a:gd name="connsiteY1834" fmla="*/ 111015 h 1285292"/>
              <a:gd name="connsiteX1835" fmla="*/ 3255128 w 3255128"/>
              <a:gd name="connsiteY1835" fmla="*/ 111032 h 1285292"/>
              <a:gd name="connsiteX1836" fmla="*/ 3255128 w 3255128"/>
              <a:gd name="connsiteY1836" fmla="*/ 111137 h 1285292"/>
              <a:gd name="connsiteX1837" fmla="*/ 3255128 w 3255128"/>
              <a:gd name="connsiteY1837" fmla="*/ 111299 h 1285292"/>
              <a:gd name="connsiteX1838" fmla="*/ 3255128 w 3255128"/>
              <a:gd name="connsiteY1838" fmla="*/ 111326 h 1285292"/>
              <a:gd name="connsiteX1839" fmla="*/ 3255128 w 3255128"/>
              <a:gd name="connsiteY1839" fmla="*/ 111339 h 1285292"/>
              <a:gd name="connsiteX1840" fmla="*/ 3255128 w 3255128"/>
              <a:gd name="connsiteY1840" fmla="*/ 111394 h 1285292"/>
              <a:gd name="connsiteX1841" fmla="*/ 3255128 w 3255128"/>
              <a:gd name="connsiteY1841" fmla="*/ 111418 h 1285292"/>
              <a:gd name="connsiteX1842" fmla="*/ 3255128 w 3255128"/>
              <a:gd name="connsiteY1842" fmla="*/ 111617 h 1285292"/>
              <a:gd name="connsiteX1843" fmla="*/ 3255128 w 3255128"/>
              <a:gd name="connsiteY1843" fmla="*/ 111675 h 1285292"/>
              <a:gd name="connsiteX1844" fmla="*/ 3255128 w 3255128"/>
              <a:gd name="connsiteY1844" fmla="*/ 112104 h 1285292"/>
              <a:gd name="connsiteX1845" fmla="*/ 3255128 w 3255128"/>
              <a:gd name="connsiteY1845" fmla="*/ 112134 h 1285292"/>
              <a:gd name="connsiteX1846" fmla="*/ 3255128 w 3255128"/>
              <a:gd name="connsiteY1846" fmla="*/ 112185 h 1285292"/>
              <a:gd name="connsiteX1847" fmla="*/ 3255128 w 3255128"/>
              <a:gd name="connsiteY1847" fmla="*/ 112210 h 1285292"/>
              <a:gd name="connsiteX1848" fmla="*/ 3255128 w 3255128"/>
              <a:gd name="connsiteY1848" fmla="*/ 112237 h 1285292"/>
              <a:gd name="connsiteX1849" fmla="*/ 3255128 w 3255128"/>
              <a:gd name="connsiteY1849" fmla="*/ 112250 h 1285292"/>
              <a:gd name="connsiteX1850" fmla="*/ 3255128 w 3255128"/>
              <a:gd name="connsiteY1850" fmla="*/ 112291 h 1285292"/>
              <a:gd name="connsiteX1851" fmla="*/ 3255128 w 3255128"/>
              <a:gd name="connsiteY1851" fmla="*/ 112528 h 1285292"/>
              <a:gd name="connsiteX1852" fmla="*/ 3255128 w 3255128"/>
              <a:gd name="connsiteY1852" fmla="*/ 112573 h 1285292"/>
              <a:gd name="connsiteX1853" fmla="*/ 3255128 w 3255128"/>
              <a:gd name="connsiteY1853" fmla="*/ 112586 h 1285292"/>
              <a:gd name="connsiteX1854" fmla="*/ 3255128 w 3255128"/>
              <a:gd name="connsiteY1854" fmla="*/ 112649 h 1285292"/>
              <a:gd name="connsiteX1855" fmla="*/ 3255128 w 3255128"/>
              <a:gd name="connsiteY1855" fmla="*/ 112698 h 1285292"/>
              <a:gd name="connsiteX1856" fmla="*/ 3255128 w 3255128"/>
              <a:gd name="connsiteY1856" fmla="*/ 112940 h 1285292"/>
              <a:gd name="connsiteX1857" fmla="*/ 3255128 w 3255128"/>
              <a:gd name="connsiteY1857" fmla="*/ 112976 h 1285292"/>
              <a:gd name="connsiteX1858" fmla="*/ 3255128 w 3255128"/>
              <a:gd name="connsiteY1858" fmla="*/ 113041 h 1285292"/>
              <a:gd name="connsiteX1859" fmla="*/ 3255128 w 3255128"/>
              <a:gd name="connsiteY1859" fmla="*/ 113124 h 1285292"/>
              <a:gd name="connsiteX1860" fmla="*/ 3255128 w 3255128"/>
              <a:gd name="connsiteY1860" fmla="*/ 113211 h 1285292"/>
              <a:gd name="connsiteX1861" fmla="*/ 3255128 w 3255128"/>
              <a:gd name="connsiteY1861" fmla="*/ 113260 h 1285292"/>
              <a:gd name="connsiteX1862" fmla="*/ 3255128 w 3255128"/>
              <a:gd name="connsiteY1862" fmla="*/ 113484 h 1285292"/>
              <a:gd name="connsiteX1863" fmla="*/ 3255128 w 3255128"/>
              <a:gd name="connsiteY1863" fmla="*/ 113508 h 1285292"/>
              <a:gd name="connsiteX1864" fmla="*/ 3255128 w 3255128"/>
              <a:gd name="connsiteY1864" fmla="*/ 113513 h 1285292"/>
              <a:gd name="connsiteX1865" fmla="*/ 3255128 w 3255128"/>
              <a:gd name="connsiteY1865" fmla="*/ 113609 h 1285292"/>
              <a:gd name="connsiteX1866" fmla="*/ 3255128 w 3255128"/>
              <a:gd name="connsiteY1866" fmla="*/ 113887 h 1285292"/>
              <a:gd name="connsiteX1867" fmla="*/ 3255128 w 3255128"/>
              <a:gd name="connsiteY1867" fmla="*/ 113903 h 1285292"/>
              <a:gd name="connsiteX1868" fmla="*/ 3255128 w 3255128"/>
              <a:gd name="connsiteY1868" fmla="*/ 113950 h 1285292"/>
              <a:gd name="connsiteX1869" fmla="*/ 3255128 w 3255128"/>
              <a:gd name="connsiteY1869" fmla="*/ 114036 h 1285292"/>
              <a:gd name="connsiteX1870" fmla="*/ 3255128 w 3255128"/>
              <a:gd name="connsiteY1870" fmla="*/ 114049 h 1285292"/>
              <a:gd name="connsiteX1871" fmla="*/ 3255128 w 3255128"/>
              <a:gd name="connsiteY1871" fmla="*/ 114090 h 1285292"/>
              <a:gd name="connsiteX1872" fmla="*/ 3255128 w 3255128"/>
              <a:gd name="connsiteY1872" fmla="*/ 114144 h 1285292"/>
              <a:gd name="connsiteX1873" fmla="*/ 3255128 w 3255128"/>
              <a:gd name="connsiteY1873" fmla="*/ 114157 h 1285292"/>
              <a:gd name="connsiteX1874" fmla="*/ 3255128 w 3255128"/>
              <a:gd name="connsiteY1874" fmla="*/ 114198 h 1285292"/>
              <a:gd name="connsiteX1875" fmla="*/ 3255128 w 3255128"/>
              <a:gd name="connsiteY1875" fmla="*/ 114299 h 1285292"/>
              <a:gd name="connsiteX1876" fmla="*/ 3255128 w 3255128"/>
              <a:gd name="connsiteY1876" fmla="*/ 114371 h 1285292"/>
              <a:gd name="connsiteX1877" fmla="*/ 3255128 w 3255128"/>
              <a:gd name="connsiteY1877" fmla="*/ 114692 h 1285292"/>
              <a:gd name="connsiteX1878" fmla="*/ 3255128 w 3255128"/>
              <a:gd name="connsiteY1878" fmla="*/ 114739 h 1285292"/>
              <a:gd name="connsiteX1879" fmla="*/ 3255128 w 3255128"/>
              <a:gd name="connsiteY1879" fmla="*/ 114747 h 1285292"/>
              <a:gd name="connsiteX1880" fmla="*/ 3255128 w 3255128"/>
              <a:gd name="connsiteY1880" fmla="*/ 114771 h 1285292"/>
              <a:gd name="connsiteX1881" fmla="*/ 3255128 w 3255128"/>
              <a:gd name="connsiteY1881" fmla="*/ 114872 h 1285292"/>
              <a:gd name="connsiteX1882" fmla="*/ 3255128 w 3255128"/>
              <a:gd name="connsiteY1882" fmla="*/ 114948 h 1285292"/>
              <a:gd name="connsiteX1883" fmla="*/ 3255128 w 3255128"/>
              <a:gd name="connsiteY1883" fmla="*/ 115058 h 1285292"/>
              <a:gd name="connsiteX1884" fmla="*/ 3255128 w 3255128"/>
              <a:gd name="connsiteY1884" fmla="*/ 115071 h 1285292"/>
              <a:gd name="connsiteX1885" fmla="*/ 3255128 w 3255128"/>
              <a:gd name="connsiteY1885" fmla="*/ 115354 h 1285292"/>
              <a:gd name="connsiteX1886" fmla="*/ 3255128 w 3255128"/>
              <a:gd name="connsiteY1886" fmla="*/ 115408 h 1285292"/>
              <a:gd name="connsiteX1887" fmla="*/ 3255128 w 3255128"/>
              <a:gd name="connsiteY1887" fmla="*/ 115457 h 1285292"/>
              <a:gd name="connsiteX1888" fmla="*/ 3255128 w 3255128"/>
              <a:gd name="connsiteY1888" fmla="*/ 115516 h 1285292"/>
              <a:gd name="connsiteX1889" fmla="*/ 3255128 w 3255128"/>
              <a:gd name="connsiteY1889" fmla="*/ 115603 h 1285292"/>
              <a:gd name="connsiteX1890" fmla="*/ 3255128 w 3255128"/>
              <a:gd name="connsiteY1890" fmla="*/ 115644 h 1285292"/>
              <a:gd name="connsiteX1891" fmla="*/ 3255128 w 3255128"/>
              <a:gd name="connsiteY1891" fmla="*/ 115682 h 1285292"/>
              <a:gd name="connsiteX1892" fmla="*/ 3255128 w 3255128"/>
              <a:gd name="connsiteY1892" fmla="*/ 115757 h 1285292"/>
              <a:gd name="connsiteX1893" fmla="*/ 3255128 w 3255128"/>
              <a:gd name="connsiteY1893" fmla="*/ 115811 h 1285292"/>
              <a:gd name="connsiteX1894" fmla="*/ 3255128 w 3255128"/>
              <a:gd name="connsiteY1894" fmla="*/ 115859 h 1285292"/>
              <a:gd name="connsiteX1895" fmla="*/ 3255128 w 3255128"/>
              <a:gd name="connsiteY1895" fmla="*/ 115969 h 1285292"/>
              <a:gd name="connsiteX1896" fmla="*/ 3255128 w 3255128"/>
              <a:gd name="connsiteY1896" fmla="*/ 115982 h 1285292"/>
              <a:gd name="connsiteX1897" fmla="*/ 3255128 w 3255128"/>
              <a:gd name="connsiteY1897" fmla="*/ 115997 h 1285292"/>
              <a:gd name="connsiteX1898" fmla="*/ 3255128 w 3255128"/>
              <a:gd name="connsiteY1898" fmla="*/ 116023 h 1285292"/>
              <a:gd name="connsiteX1899" fmla="*/ 3255128 w 3255128"/>
              <a:gd name="connsiteY1899" fmla="*/ 116036 h 1285292"/>
              <a:gd name="connsiteX1900" fmla="*/ 3255128 w 3255128"/>
              <a:gd name="connsiteY1900" fmla="*/ 116051 h 1285292"/>
              <a:gd name="connsiteX1901" fmla="*/ 3255128 w 3255128"/>
              <a:gd name="connsiteY1901" fmla="*/ 116098 h 1285292"/>
              <a:gd name="connsiteX1902" fmla="*/ 3255128 w 3255128"/>
              <a:gd name="connsiteY1902" fmla="*/ 116305 h 1285292"/>
              <a:gd name="connsiteX1903" fmla="*/ 3255128 w 3255128"/>
              <a:gd name="connsiteY1903" fmla="*/ 116318 h 1285292"/>
              <a:gd name="connsiteX1904" fmla="*/ 3255128 w 3255128"/>
              <a:gd name="connsiteY1904" fmla="*/ 116359 h 1285292"/>
              <a:gd name="connsiteX1905" fmla="*/ 3255128 w 3255128"/>
              <a:gd name="connsiteY1905" fmla="*/ 116394 h 1285292"/>
              <a:gd name="connsiteX1906" fmla="*/ 3255128 w 3255128"/>
              <a:gd name="connsiteY1906" fmla="*/ 116430 h 1285292"/>
              <a:gd name="connsiteX1907" fmla="*/ 3255128 w 3255128"/>
              <a:gd name="connsiteY1907" fmla="*/ 116722 h 1285292"/>
              <a:gd name="connsiteX1908" fmla="*/ 3255128 w 3255128"/>
              <a:gd name="connsiteY1908" fmla="*/ 116773 h 1285292"/>
              <a:gd name="connsiteX1909" fmla="*/ 3255128 w 3255128"/>
              <a:gd name="connsiteY1909" fmla="*/ 116798 h 1285292"/>
              <a:gd name="connsiteX1910" fmla="*/ 3255128 w 3255128"/>
              <a:gd name="connsiteY1910" fmla="*/ 116857 h 1285292"/>
              <a:gd name="connsiteX1911" fmla="*/ 3255128 w 3255128"/>
              <a:gd name="connsiteY1911" fmla="*/ 116908 h 1285292"/>
              <a:gd name="connsiteX1912" fmla="*/ 3255128 w 3255128"/>
              <a:gd name="connsiteY1912" fmla="*/ 116962 h 1285292"/>
              <a:gd name="connsiteX1913" fmla="*/ 3255128 w 3255128"/>
              <a:gd name="connsiteY1913" fmla="*/ 116992 h 1285292"/>
              <a:gd name="connsiteX1914" fmla="*/ 3255128 w 3255128"/>
              <a:gd name="connsiteY1914" fmla="*/ 117127 h 1285292"/>
              <a:gd name="connsiteX1915" fmla="*/ 3255128 w 3255128"/>
              <a:gd name="connsiteY1915" fmla="*/ 117161 h 1285292"/>
              <a:gd name="connsiteX1916" fmla="*/ 3255128 w 3255128"/>
              <a:gd name="connsiteY1916" fmla="*/ 117170 h 1285292"/>
              <a:gd name="connsiteX1917" fmla="*/ 3255128 w 3255128"/>
              <a:gd name="connsiteY1917" fmla="*/ 117216 h 1285292"/>
              <a:gd name="connsiteX1918" fmla="*/ 3255128 w 3255128"/>
              <a:gd name="connsiteY1918" fmla="*/ 117229 h 1285292"/>
              <a:gd name="connsiteX1919" fmla="*/ 3255128 w 3255128"/>
              <a:gd name="connsiteY1919" fmla="*/ 117240 h 1285292"/>
              <a:gd name="connsiteX1920" fmla="*/ 3255128 w 3255128"/>
              <a:gd name="connsiteY1920" fmla="*/ 117270 h 1285292"/>
              <a:gd name="connsiteX1921" fmla="*/ 3255128 w 3255128"/>
              <a:gd name="connsiteY1921" fmla="*/ 117316 h 1285292"/>
              <a:gd name="connsiteX1922" fmla="*/ 3255128 w 3255128"/>
              <a:gd name="connsiteY1922" fmla="*/ 117341 h 1285292"/>
              <a:gd name="connsiteX1923" fmla="*/ 3255128 w 3255128"/>
              <a:gd name="connsiteY1923" fmla="*/ 117395 h 1285292"/>
              <a:gd name="connsiteX1924" fmla="*/ 3255128 w 3255128"/>
              <a:gd name="connsiteY1924" fmla="*/ 117513 h 1285292"/>
              <a:gd name="connsiteX1925" fmla="*/ 3255128 w 3255128"/>
              <a:gd name="connsiteY1925" fmla="*/ 117677 h 1285292"/>
              <a:gd name="connsiteX1926" fmla="*/ 3255128 w 3255128"/>
              <a:gd name="connsiteY1926" fmla="*/ 117768 h 1285292"/>
              <a:gd name="connsiteX1927" fmla="*/ 3255128 w 3255128"/>
              <a:gd name="connsiteY1927" fmla="*/ 117781 h 1285292"/>
              <a:gd name="connsiteX1928" fmla="*/ 3255128 w 3255128"/>
              <a:gd name="connsiteY1928" fmla="*/ 117822 h 1285292"/>
              <a:gd name="connsiteX1929" fmla="*/ 3255128 w 3255128"/>
              <a:gd name="connsiteY1929" fmla="*/ 117952 h 1285292"/>
              <a:gd name="connsiteX1930" fmla="*/ 3255128 w 3255128"/>
              <a:gd name="connsiteY1930" fmla="*/ 118020 h 1285292"/>
              <a:gd name="connsiteX1931" fmla="*/ 3255128 w 3255128"/>
              <a:gd name="connsiteY1931" fmla="*/ 118048 h 1285292"/>
              <a:gd name="connsiteX1932" fmla="*/ 3255128 w 3255128"/>
              <a:gd name="connsiteY1932" fmla="*/ 118081 h 1285292"/>
              <a:gd name="connsiteX1933" fmla="*/ 3255128 w 3255128"/>
              <a:gd name="connsiteY1933" fmla="*/ 118121 h 1285292"/>
              <a:gd name="connsiteX1934" fmla="*/ 3255128 w 3255128"/>
              <a:gd name="connsiteY1934" fmla="*/ 118424 h 1285292"/>
              <a:gd name="connsiteX1935" fmla="*/ 3255128 w 3255128"/>
              <a:gd name="connsiteY1935" fmla="*/ 118520 h 1285292"/>
              <a:gd name="connsiteX1936" fmla="*/ 3255128 w 3255128"/>
              <a:gd name="connsiteY1936" fmla="*/ 118588 h 1285292"/>
              <a:gd name="connsiteX1937" fmla="*/ 3255128 w 3255128"/>
              <a:gd name="connsiteY1937" fmla="*/ 118863 h 1285292"/>
              <a:gd name="connsiteX1938" fmla="*/ 3255128 w 3255128"/>
              <a:gd name="connsiteY1938" fmla="*/ 118959 h 1285292"/>
              <a:gd name="connsiteX1939" fmla="*/ 3255128 w 3255128"/>
              <a:gd name="connsiteY1939" fmla="*/ 119069 h 1285292"/>
              <a:gd name="connsiteX1940" fmla="*/ 3255128 w 3255128"/>
              <a:gd name="connsiteY1940" fmla="*/ 119086 h 1285292"/>
              <a:gd name="connsiteX1941" fmla="*/ 3255128 w 3255128"/>
              <a:gd name="connsiteY1941" fmla="*/ 119140 h 1285292"/>
              <a:gd name="connsiteX1942" fmla="*/ 3255128 w 3255128"/>
              <a:gd name="connsiteY1942" fmla="*/ 119275 h 1285292"/>
              <a:gd name="connsiteX1943" fmla="*/ 3255128 w 3255128"/>
              <a:gd name="connsiteY1943" fmla="*/ 119335 h 1285292"/>
              <a:gd name="connsiteX1944" fmla="*/ 3255128 w 3255128"/>
              <a:gd name="connsiteY1944" fmla="*/ 119398 h 1285292"/>
              <a:gd name="connsiteX1945" fmla="*/ 3255128 w 3255128"/>
              <a:gd name="connsiteY1945" fmla="*/ 119407 h 1285292"/>
              <a:gd name="connsiteX1946" fmla="*/ 3255128 w 3255128"/>
              <a:gd name="connsiteY1946" fmla="*/ 119750 h 1285292"/>
              <a:gd name="connsiteX1947" fmla="*/ 3255128 w 3255128"/>
              <a:gd name="connsiteY1947" fmla="*/ 119783 h 1285292"/>
              <a:gd name="connsiteX1948" fmla="*/ 3255128 w 3255128"/>
              <a:gd name="connsiteY1948" fmla="*/ 119848 h 1285292"/>
              <a:gd name="connsiteX1949" fmla="*/ 3255128 w 3255128"/>
              <a:gd name="connsiteY1949" fmla="*/ 119906 h 1285292"/>
              <a:gd name="connsiteX1950" fmla="*/ 3255128 w 3255128"/>
              <a:gd name="connsiteY1950" fmla="*/ 120126 h 1285292"/>
              <a:gd name="connsiteX1951" fmla="*/ 3255128 w 3255128"/>
              <a:gd name="connsiteY1951" fmla="*/ 120318 h 1285292"/>
              <a:gd name="connsiteX1952" fmla="*/ 3255128 w 3255128"/>
              <a:gd name="connsiteY1952" fmla="*/ 120492 h 1285292"/>
              <a:gd name="connsiteX1953" fmla="*/ 3255128 w 3255128"/>
              <a:gd name="connsiteY1953" fmla="*/ 120694 h 1285292"/>
              <a:gd name="connsiteX1954" fmla="*/ 3255128 w 3255128"/>
              <a:gd name="connsiteY1954" fmla="*/ 120699 h 1285292"/>
              <a:gd name="connsiteX1955" fmla="*/ 3255128 w 3255128"/>
              <a:gd name="connsiteY1955" fmla="*/ 120757 h 1285292"/>
              <a:gd name="connsiteX1956" fmla="*/ 3255128 w 3255128"/>
              <a:gd name="connsiteY1956" fmla="*/ 120832 h 1285292"/>
              <a:gd name="connsiteX1957" fmla="*/ 3255128 w 3255128"/>
              <a:gd name="connsiteY1957" fmla="*/ 120893 h 1285292"/>
              <a:gd name="connsiteX1958" fmla="*/ 3255128 w 3255128"/>
              <a:gd name="connsiteY1958" fmla="*/ 120947 h 1285292"/>
              <a:gd name="connsiteX1959" fmla="*/ 3255128 w 3255128"/>
              <a:gd name="connsiteY1959" fmla="*/ 120967 h 1285292"/>
              <a:gd name="connsiteX1960" fmla="*/ 3255128 w 3255128"/>
              <a:gd name="connsiteY1960" fmla="*/ 121048 h 1285292"/>
              <a:gd name="connsiteX1961" fmla="*/ 3255128 w 3255128"/>
              <a:gd name="connsiteY1961" fmla="*/ 121074 h 1285292"/>
              <a:gd name="connsiteX1962" fmla="*/ 3255128 w 3255128"/>
              <a:gd name="connsiteY1962" fmla="*/ 121406 h 1285292"/>
              <a:gd name="connsiteX1963" fmla="*/ 3255128 w 3255128"/>
              <a:gd name="connsiteY1963" fmla="*/ 121684 h 1285292"/>
              <a:gd name="connsiteX1964" fmla="*/ 3255128 w 3255128"/>
              <a:gd name="connsiteY1964" fmla="*/ 121697 h 1285292"/>
              <a:gd name="connsiteX1965" fmla="*/ 3255128 w 3255128"/>
              <a:gd name="connsiteY1965" fmla="*/ 121731 h 1285292"/>
              <a:gd name="connsiteX1966" fmla="*/ 3255128 w 3255128"/>
              <a:gd name="connsiteY1966" fmla="*/ 121738 h 1285292"/>
              <a:gd name="connsiteX1967" fmla="*/ 3255128 w 3255128"/>
              <a:gd name="connsiteY1967" fmla="*/ 121755 h 1285292"/>
              <a:gd name="connsiteX1968" fmla="*/ 3255128 w 3255128"/>
              <a:gd name="connsiteY1968" fmla="*/ 121844 h 1285292"/>
              <a:gd name="connsiteX1969" fmla="*/ 3255128 w 3255128"/>
              <a:gd name="connsiteY1969" fmla="*/ 121957 h 1285292"/>
              <a:gd name="connsiteX1970" fmla="*/ 3255128 w 3255128"/>
              <a:gd name="connsiteY1970" fmla="*/ 122058 h 1285292"/>
              <a:gd name="connsiteX1971" fmla="*/ 3255128 w 3255128"/>
              <a:gd name="connsiteY1971" fmla="*/ 122103 h 1285292"/>
              <a:gd name="connsiteX1972" fmla="*/ 3255128 w 3255128"/>
              <a:gd name="connsiteY1972" fmla="*/ 122146 h 1285292"/>
              <a:gd name="connsiteX1973" fmla="*/ 3255128 w 3255128"/>
              <a:gd name="connsiteY1973" fmla="*/ 122252 h 1285292"/>
              <a:gd name="connsiteX1974" fmla="*/ 3255128 w 3255128"/>
              <a:gd name="connsiteY1974" fmla="*/ 122265 h 1285292"/>
              <a:gd name="connsiteX1975" fmla="*/ 3255128 w 3255128"/>
              <a:gd name="connsiteY1975" fmla="*/ 122306 h 1285292"/>
              <a:gd name="connsiteX1976" fmla="*/ 3255128 w 3255128"/>
              <a:gd name="connsiteY1976" fmla="*/ 122317 h 1285292"/>
              <a:gd name="connsiteX1977" fmla="*/ 3255128 w 3255128"/>
              <a:gd name="connsiteY1977" fmla="*/ 122371 h 1285292"/>
              <a:gd name="connsiteX1978" fmla="*/ 3255128 w 3255128"/>
              <a:gd name="connsiteY1978" fmla="*/ 122506 h 1285292"/>
              <a:gd name="connsiteX1979" fmla="*/ 3255128 w 3255128"/>
              <a:gd name="connsiteY1979" fmla="*/ 122595 h 1285292"/>
              <a:gd name="connsiteX1980" fmla="*/ 3255128 w 3255128"/>
              <a:gd name="connsiteY1980" fmla="*/ 122608 h 1285292"/>
              <a:gd name="connsiteX1981" fmla="*/ 3255128 w 3255128"/>
              <a:gd name="connsiteY1981" fmla="*/ 122649 h 1285292"/>
              <a:gd name="connsiteX1982" fmla="*/ 3255128 w 3255128"/>
              <a:gd name="connsiteY1982" fmla="*/ 122653 h 1285292"/>
              <a:gd name="connsiteX1983" fmla="*/ 3255128 w 3255128"/>
              <a:gd name="connsiteY1983" fmla="*/ 122666 h 1285292"/>
              <a:gd name="connsiteX1984" fmla="*/ 3255128 w 3255128"/>
              <a:gd name="connsiteY1984" fmla="*/ 122746 h 1285292"/>
              <a:gd name="connsiteX1985" fmla="*/ 3255128 w 3255128"/>
              <a:gd name="connsiteY1985" fmla="*/ 122847 h 1285292"/>
              <a:gd name="connsiteX1986" fmla="*/ 3255128 w 3255128"/>
              <a:gd name="connsiteY1986" fmla="*/ 122868 h 1285292"/>
              <a:gd name="connsiteX1987" fmla="*/ 3255128 w 3255128"/>
              <a:gd name="connsiteY1987" fmla="*/ 123007 h 1285292"/>
              <a:gd name="connsiteX1988" fmla="*/ 3255128 w 3255128"/>
              <a:gd name="connsiteY1988" fmla="*/ 123020 h 1285292"/>
              <a:gd name="connsiteX1989" fmla="*/ 3255128 w 3255128"/>
              <a:gd name="connsiteY1989" fmla="*/ 123056 h 1285292"/>
              <a:gd name="connsiteX1990" fmla="*/ 3255128 w 3255128"/>
              <a:gd name="connsiteY1990" fmla="*/ 123057 h 1285292"/>
              <a:gd name="connsiteX1991" fmla="*/ 3255128 w 3255128"/>
              <a:gd name="connsiteY1991" fmla="*/ 123061 h 1285292"/>
              <a:gd name="connsiteX1992" fmla="*/ 3255128 w 3255128"/>
              <a:gd name="connsiteY1992" fmla="*/ 123204 h 1285292"/>
              <a:gd name="connsiteX1993" fmla="*/ 3255128 w 3255128"/>
              <a:gd name="connsiteY1993" fmla="*/ 123343 h 1285292"/>
              <a:gd name="connsiteX1994" fmla="*/ 3255128 w 3255128"/>
              <a:gd name="connsiteY1994" fmla="*/ 123462 h 1285292"/>
              <a:gd name="connsiteX1995" fmla="*/ 3255128 w 3255128"/>
              <a:gd name="connsiteY1995" fmla="*/ 123564 h 1285292"/>
              <a:gd name="connsiteX1996" fmla="*/ 3255128 w 3255128"/>
              <a:gd name="connsiteY1996" fmla="*/ 123580 h 1285292"/>
              <a:gd name="connsiteX1997" fmla="*/ 3255128 w 3255128"/>
              <a:gd name="connsiteY1997" fmla="*/ 123657 h 1285292"/>
              <a:gd name="connsiteX1998" fmla="*/ 3255128 w 3255128"/>
              <a:gd name="connsiteY1998" fmla="*/ 123865 h 1285292"/>
              <a:gd name="connsiteX1999" fmla="*/ 3255128 w 3255128"/>
              <a:gd name="connsiteY1999" fmla="*/ 123967 h 1285292"/>
              <a:gd name="connsiteX2000" fmla="*/ 3255128 w 3255128"/>
              <a:gd name="connsiteY2000" fmla="*/ 124105 h 1285292"/>
              <a:gd name="connsiteX2001" fmla="*/ 3255128 w 3255128"/>
              <a:gd name="connsiteY2001" fmla="*/ 124111 h 1285292"/>
              <a:gd name="connsiteX2002" fmla="*/ 3255128 w 3255128"/>
              <a:gd name="connsiteY2002" fmla="*/ 124116 h 1285292"/>
              <a:gd name="connsiteX2003" fmla="*/ 3255128 w 3255128"/>
              <a:gd name="connsiteY2003" fmla="*/ 124224 h 1285292"/>
              <a:gd name="connsiteX2004" fmla="*/ 3255128 w 3255128"/>
              <a:gd name="connsiteY2004" fmla="*/ 124254 h 1285292"/>
              <a:gd name="connsiteX2005" fmla="*/ 3255128 w 3255128"/>
              <a:gd name="connsiteY2005" fmla="*/ 124320 h 1285292"/>
              <a:gd name="connsiteX2006" fmla="*/ 3255128 w 3255128"/>
              <a:gd name="connsiteY2006" fmla="*/ 124379 h 1285292"/>
              <a:gd name="connsiteX2007" fmla="*/ 3255128 w 3255128"/>
              <a:gd name="connsiteY2007" fmla="*/ 124383 h 1285292"/>
              <a:gd name="connsiteX2008" fmla="*/ 3255128 w 3255128"/>
              <a:gd name="connsiteY2008" fmla="*/ 124448 h 1285292"/>
              <a:gd name="connsiteX2009" fmla="*/ 3255128 w 3255128"/>
              <a:gd name="connsiteY2009" fmla="*/ 124759 h 1285292"/>
              <a:gd name="connsiteX2010" fmla="*/ 3255128 w 3255128"/>
              <a:gd name="connsiteY2010" fmla="*/ 124806 h 1285292"/>
              <a:gd name="connsiteX2011" fmla="*/ 3255128 w 3255128"/>
              <a:gd name="connsiteY2011" fmla="*/ 124827 h 1285292"/>
              <a:gd name="connsiteX2012" fmla="*/ 3255128 w 3255128"/>
              <a:gd name="connsiteY2012" fmla="*/ 124870 h 1285292"/>
              <a:gd name="connsiteX2013" fmla="*/ 3255128 w 3255128"/>
              <a:gd name="connsiteY2013" fmla="*/ 125016 h 1285292"/>
              <a:gd name="connsiteX2014" fmla="*/ 3255128 w 3255128"/>
              <a:gd name="connsiteY2014" fmla="*/ 125138 h 1285292"/>
              <a:gd name="connsiteX2015" fmla="*/ 3255128 w 3255128"/>
              <a:gd name="connsiteY2015" fmla="*/ 125294 h 1285292"/>
              <a:gd name="connsiteX2016" fmla="*/ 3255128 w 3255128"/>
              <a:gd name="connsiteY2016" fmla="*/ 125670 h 1285292"/>
              <a:gd name="connsiteX2017" fmla="*/ 3255128 w 3255128"/>
              <a:gd name="connsiteY2017" fmla="*/ 125684 h 1285292"/>
              <a:gd name="connsiteX2018" fmla="*/ 3255128 w 3255128"/>
              <a:gd name="connsiteY2018" fmla="*/ 125733 h 1285292"/>
              <a:gd name="connsiteX2019" fmla="*/ 3255128 w 3255128"/>
              <a:gd name="connsiteY2019" fmla="*/ 125768 h 1285292"/>
              <a:gd name="connsiteX2020" fmla="*/ 3255128 w 3255128"/>
              <a:gd name="connsiteY2020" fmla="*/ 125835 h 1285292"/>
              <a:gd name="connsiteX2021" fmla="*/ 3255128 w 3255128"/>
              <a:gd name="connsiteY2021" fmla="*/ 125878 h 1285292"/>
              <a:gd name="connsiteX2022" fmla="*/ 3255128 w 3255128"/>
              <a:gd name="connsiteY2022" fmla="*/ 126024 h 1285292"/>
              <a:gd name="connsiteX2023" fmla="*/ 3255128 w 3255128"/>
              <a:gd name="connsiteY2023" fmla="*/ 126049 h 1285292"/>
              <a:gd name="connsiteX2024" fmla="*/ 3255128 w 3255128"/>
              <a:gd name="connsiteY2024" fmla="*/ 126053 h 1285292"/>
              <a:gd name="connsiteX2025" fmla="*/ 3255128 w 3255128"/>
              <a:gd name="connsiteY2025" fmla="*/ 126103 h 1285292"/>
              <a:gd name="connsiteX2026" fmla="*/ 3255128 w 3255128"/>
              <a:gd name="connsiteY2026" fmla="*/ 126229 h 1285292"/>
              <a:gd name="connsiteX2027" fmla="*/ 3255128 w 3255128"/>
              <a:gd name="connsiteY2027" fmla="*/ 126385 h 1285292"/>
              <a:gd name="connsiteX2028" fmla="*/ 3255128 w 3255128"/>
              <a:gd name="connsiteY2028" fmla="*/ 126557 h 1285292"/>
              <a:gd name="connsiteX2029" fmla="*/ 3255128 w 3255128"/>
              <a:gd name="connsiteY2029" fmla="*/ 126595 h 1285292"/>
              <a:gd name="connsiteX2030" fmla="*/ 3255128 w 3255128"/>
              <a:gd name="connsiteY2030" fmla="*/ 126679 h 1285292"/>
              <a:gd name="connsiteX2031" fmla="*/ 3255128 w 3255128"/>
              <a:gd name="connsiteY2031" fmla="*/ 126789 h 1285292"/>
              <a:gd name="connsiteX2032" fmla="*/ 3255128 w 3255128"/>
              <a:gd name="connsiteY2032" fmla="*/ 126985 h 1285292"/>
              <a:gd name="connsiteX2033" fmla="*/ 3255128 w 3255128"/>
              <a:gd name="connsiteY2033" fmla="*/ 127034 h 1285292"/>
              <a:gd name="connsiteX2034" fmla="*/ 3255128 w 3255128"/>
              <a:gd name="connsiteY2034" fmla="*/ 127194 h 1285292"/>
              <a:gd name="connsiteX2035" fmla="*/ 3255128 w 3255128"/>
              <a:gd name="connsiteY2035" fmla="*/ 127228 h 1285292"/>
              <a:gd name="connsiteX2036" fmla="*/ 3255128 w 3255128"/>
              <a:gd name="connsiteY2036" fmla="*/ 127241 h 1285292"/>
              <a:gd name="connsiteX2037" fmla="*/ 3255128 w 3255128"/>
              <a:gd name="connsiteY2037" fmla="*/ 127282 h 1285292"/>
              <a:gd name="connsiteX2038" fmla="*/ 3255128 w 3255128"/>
              <a:gd name="connsiteY2038" fmla="*/ 127296 h 1285292"/>
              <a:gd name="connsiteX2039" fmla="*/ 3255128 w 3255128"/>
              <a:gd name="connsiteY2039" fmla="*/ 127383 h 1285292"/>
              <a:gd name="connsiteX2040" fmla="*/ 3255128 w 3255128"/>
              <a:gd name="connsiteY2040" fmla="*/ 127677 h 1285292"/>
              <a:gd name="connsiteX2041" fmla="*/ 3255128 w 3255128"/>
              <a:gd name="connsiteY2041" fmla="*/ 127823 h 1285292"/>
              <a:gd name="connsiteX2042" fmla="*/ 3255128 w 3255128"/>
              <a:gd name="connsiteY2042" fmla="*/ 127848 h 1285292"/>
              <a:gd name="connsiteX2043" fmla="*/ 3255128 w 3255128"/>
              <a:gd name="connsiteY2043" fmla="*/ 127896 h 1285292"/>
              <a:gd name="connsiteX2044" fmla="*/ 3255128 w 3255128"/>
              <a:gd name="connsiteY2044" fmla="*/ 127902 h 1285292"/>
              <a:gd name="connsiteX2045" fmla="*/ 3255128 w 3255128"/>
              <a:gd name="connsiteY2045" fmla="*/ 127931 h 1285292"/>
              <a:gd name="connsiteX2046" fmla="*/ 3255128 w 3255128"/>
              <a:gd name="connsiteY2046" fmla="*/ 128032 h 1285292"/>
              <a:gd name="connsiteX2047" fmla="*/ 3255128 w 3255128"/>
              <a:gd name="connsiteY2047" fmla="*/ 128115 h 1285292"/>
              <a:gd name="connsiteX2048" fmla="*/ 3255128 w 3255128"/>
              <a:gd name="connsiteY2048" fmla="*/ 128480 h 1285292"/>
              <a:gd name="connsiteX2049" fmla="*/ 3255128 w 3255128"/>
              <a:gd name="connsiteY2049" fmla="*/ 128491 h 1285292"/>
              <a:gd name="connsiteX2050" fmla="*/ 3255128 w 3255128"/>
              <a:gd name="connsiteY2050" fmla="*/ 128504 h 1285292"/>
              <a:gd name="connsiteX2051" fmla="*/ 3255128 w 3255128"/>
              <a:gd name="connsiteY2051" fmla="*/ 128545 h 1285292"/>
              <a:gd name="connsiteX2052" fmla="*/ 3255128 w 3255128"/>
              <a:gd name="connsiteY2052" fmla="*/ 128588 h 1285292"/>
              <a:gd name="connsiteX2053" fmla="*/ 3255128 w 3255128"/>
              <a:gd name="connsiteY2053" fmla="*/ 128593 h 1285292"/>
              <a:gd name="connsiteX2054" fmla="*/ 3255128 w 3255128"/>
              <a:gd name="connsiteY2054" fmla="*/ 128600 h 1285292"/>
              <a:gd name="connsiteX2055" fmla="*/ 3255128 w 3255128"/>
              <a:gd name="connsiteY2055" fmla="*/ 128722 h 1285292"/>
              <a:gd name="connsiteX2056" fmla="*/ 3255128 w 3255128"/>
              <a:gd name="connsiteY2056" fmla="*/ 128792 h 1285292"/>
              <a:gd name="connsiteX2057" fmla="*/ 3255128 w 3255128"/>
              <a:gd name="connsiteY2057" fmla="*/ 128841 h 1285292"/>
              <a:gd name="connsiteX2058" fmla="*/ 3255128 w 3255128"/>
              <a:gd name="connsiteY2058" fmla="*/ 128941 h 1285292"/>
              <a:gd name="connsiteX2059" fmla="*/ 3255128 w 3255128"/>
              <a:gd name="connsiteY2059" fmla="*/ 128943 h 1285292"/>
              <a:gd name="connsiteX2060" fmla="*/ 3255128 w 3255128"/>
              <a:gd name="connsiteY2060" fmla="*/ 129026 h 1285292"/>
              <a:gd name="connsiteX2061" fmla="*/ 3255128 w 3255128"/>
              <a:gd name="connsiteY2061" fmla="*/ 129081 h 1285292"/>
              <a:gd name="connsiteX2062" fmla="*/ 3255128 w 3255128"/>
              <a:gd name="connsiteY2062" fmla="*/ 129087 h 1285292"/>
              <a:gd name="connsiteX2063" fmla="*/ 3255128 w 3255128"/>
              <a:gd name="connsiteY2063" fmla="*/ 129166 h 1285292"/>
              <a:gd name="connsiteX2064" fmla="*/ 3255128 w 3255128"/>
              <a:gd name="connsiteY2064" fmla="*/ 129182 h 1285292"/>
              <a:gd name="connsiteX2065" fmla="*/ 3255128 w 3255128"/>
              <a:gd name="connsiteY2065" fmla="*/ 129290 h 1285292"/>
              <a:gd name="connsiteX2066" fmla="*/ 3255128 w 3255128"/>
              <a:gd name="connsiteY2066" fmla="*/ 129355 h 1285292"/>
              <a:gd name="connsiteX2067" fmla="*/ 3255128 w 3255128"/>
              <a:gd name="connsiteY2067" fmla="*/ 129402 h 1285292"/>
              <a:gd name="connsiteX2068" fmla="*/ 3255128 w 3255128"/>
              <a:gd name="connsiteY2068" fmla="*/ 129415 h 1285292"/>
              <a:gd name="connsiteX2069" fmla="*/ 3255128 w 3255128"/>
              <a:gd name="connsiteY2069" fmla="*/ 129456 h 1285292"/>
              <a:gd name="connsiteX2070" fmla="*/ 3255128 w 3255128"/>
              <a:gd name="connsiteY2070" fmla="*/ 129465 h 1285292"/>
              <a:gd name="connsiteX2071" fmla="*/ 3255128 w 3255128"/>
              <a:gd name="connsiteY2071" fmla="*/ 129633 h 1285292"/>
              <a:gd name="connsiteX2072" fmla="*/ 3255128 w 3255128"/>
              <a:gd name="connsiteY2072" fmla="*/ 129695 h 1285292"/>
              <a:gd name="connsiteX2073" fmla="*/ 3255128 w 3255128"/>
              <a:gd name="connsiteY2073" fmla="*/ 129703 h 1285292"/>
              <a:gd name="connsiteX2074" fmla="*/ 3255128 w 3255128"/>
              <a:gd name="connsiteY2074" fmla="*/ 129730 h 1285292"/>
              <a:gd name="connsiteX2075" fmla="*/ 3255128 w 3255128"/>
              <a:gd name="connsiteY2075" fmla="*/ 129756 h 1285292"/>
              <a:gd name="connsiteX2076" fmla="*/ 3255128 w 3255128"/>
              <a:gd name="connsiteY2076" fmla="*/ 129810 h 1285292"/>
              <a:gd name="connsiteX2077" fmla="*/ 3255128 w 3255128"/>
              <a:gd name="connsiteY2077" fmla="*/ 129839 h 1285292"/>
              <a:gd name="connsiteX2078" fmla="*/ 3255128 w 3255128"/>
              <a:gd name="connsiteY2078" fmla="*/ 129852 h 1285292"/>
              <a:gd name="connsiteX2079" fmla="*/ 3255128 w 3255128"/>
              <a:gd name="connsiteY2079" fmla="*/ 129863 h 1285292"/>
              <a:gd name="connsiteX2080" fmla="*/ 3255128 w 3255128"/>
              <a:gd name="connsiteY2080" fmla="*/ 129952 h 1285292"/>
              <a:gd name="connsiteX2081" fmla="*/ 3255128 w 3255128"/>
              <a:gd name="connsiteY2081" fmla="*/ 129992 h 1285292"/>
              <a:gd name="connsiteX2082" fmla="*/ 3255128 w 3255128"/>
              <a:gd name="connsiteY2082" fmla="*/ 130092 h 1285292"/>
              <a:gd name="connsiteX2083" fmla="*/ 3255128 w 3255128"/>
              <a:gd name="connsiteY2083" fmla="*/ 130206 h 1285292"/>
              <a:gd name="connsiteX2084" fmla="*/ 3255128 w 3255128"/>
              <a:gd name="connsiteY2084" fmla="*/ 130446 h 1285292"/>
              <a:gd name="connsiteX2085" fmla="*/ 3255128 w 3255128"/>
              <a:gd name="connsiteY2085" fmla="*/ 130572 h 1285292"/>
              <a:gd name="connsiteX2086" fmla="*/ 3255128 w 3255128"/>
              <a:gd name="connsiteY2086" fmla="*/ 130641 h 1285292"/>
              <a:gd name="connsiteX2087" fmla="*/ 3255128 w 3255128"/>
              <a:gd name="connsiteY2087" fmla="*/ 130766 h 1285292"/>
              <a:gd name="connsiteX2088" fmla="*/ 3255128 w 3255128"/>
              <a:gd name="connsiteY2088" fmla="*/ 130774 h 1285292"/>
              <a:gd name="connsiteX2089" fmla="*/ 3255128 w 3255128"/>
              <a:gd name="connsiteY2089" fmla="*/ 130960 h 1285292"/>
              <a:gd name="connsiteX2090" fmla="*/ 3255128 w 3255128"/>
              <a:gd name="connsiteY2090" fmla="*/ 130973 h 1285292"/>
              <a:gd name="connsiteX2091" fmla="*/ 3255128 w 3255128"/>
              <a:gd name="connsiteY2091" fmla="*/ 131003 h 1285292"/>
              <a:gd name="connsiteX2092" fmla="*/ 3255128 w 3255128"/>
              <a:gd name="connsiteY2092" fmla="*/ 131014 h 1285292"/>
              <a:gd name="connsiteX2093" fmla="*/ 3255128 w 3255128"/>
              <a:gd name="connsiteY2093" fmla="*/ 131089 h 1285292"/>
              <a:gd name="connsiteX2094" fmla="*/ 3255128 w 3255128"/>
              <a:gd name="connsiteY2094" fmla="*/ 131115 h 1285292"/>
              <a:gd name="connsiteX2095" fmla="*/ 3255128 w 3255128"/>
              <a:gd name="connsiteY2095" fmla="*/ 131128 h 1285292"/>
              <a:gd name="connsiteX2096" fmla="*/ 3255128 w 3255128"/>
              <a:gd name="connsiteY2096" fmla="*/ 131169 h 1285292"/>
              <a:gd name="connsiteX2097" fmla="*/ 3255128 w 3255128"/>
              <a:gd name="connsiteY2097" fmla="*/ 131205 h 1285292"/>
              <a:gd name="connsiteX2098" fmla="*/ 3255128 w 3255128"/>
              <a:gd name="connsiteY2098" fmla="*/ 131255 h 1285292"/>
              <a:gd name="connsiteX2099" fmla="*/ 3255128 w 3255128"/>
              <a:gd name="connsiteY2099" fmla="*/ 131432 h 1285292"/>
              <a:gd name="connsiteX2100" fmla="*/ 3255128 w 3255128"/>
              <a:gd name="connsiteY2100" fmla="*/ 131451 h 1285292"/>
              <a:gd name="connsiteX2101" fmla="*/ 3255128 w 3255128"/>
              <a:gd name="connsiteY2101" fmla="*/ 131555 h 1285292"/>
              <a:gd name="connsiteX2102" fmla="*/ 3255128 w 3255128"/>
              <a:gd name="connsiteY2102" fmla="*/ 131764 h 1285292"/>
              <a:gd name="connsiteX2103" fmla="*/ 3255128 w 3255128"/>
              <a:gd name="connsiteY2103" fmla="*/ 131766 h 1285292"/>
              <a:gd name="connsiteX2104" fmla="*/ 3255128 w 3255128"/>
              <a:gd name="connsiteY2104" fmla="*/ 131794 h 1285292"/>
              <a:gd name="connsiteX2105" fmla="*/ 3255128 w 3255128"/>
              <a:gd name="connsiteY2105" fmla="*/ 132000 h 1285292"/>
              <a:gd name="connsiteX2106" fmla="*/ 3255128 w 3255128"/>
              <a:gd name="connsiteY2106" fmla="*/ 132013 h 1285292"/>
              <a:gd name="connsiteX2107" fmla="*/ 3255128 w 3255128"/>
              <a:gd name="connsiteY2107" fmla="*/ 132170 h 1285292"/>
              <a:gd name="connsiteX2108" fmla="*/ 3255128 w 3255128"/>
              <a:gd name="connsiteY2108" fmla="*/ 132261 h 1285292"/>
              <a:gd name="connsiteX2109" fmla="*/ 3255128 w 3255128"/>
              <a:gd name="connsiteY2109" fmla="*/ 132332 h 1285292"/>
              <a:gd name="connsiteX2110" fmla="*/ 3255128 w 3255128"/>
              <a:gd name="connsiteY2110" fmla="*/ 132362 h 1285292"/>
              <a:gd name="connsiteX2111" fmla="*/ 3255128 w 3255128"/>
              <a:gd name="connsiteY2111" fmla="*/ 132379 h 1285292"/>
              <a:gd name="connsiteX2112" fmla="*/ 3255128 w 3255128"/>
              <a:gd name="connsiteY2112" fmla="*/ 132573 h 1285292"/>
              <a:gd name="connsiteX2113" fmla="*/ 3255128 w 3255128"/>
              <a:gd name="connsiteY2113" fmla="*/ 132675 h 1285292"/>
              <a:gd name="connsiteX2114" fmla="*/ 3255128 w 3255128"/>
              <a:gd name="connsiteY2114" fmla="*/ 132759 h 1285292"/>
              <a:gd name="connsiteX2115" fmla="*/ 3255128 w 3255128"/>
              <a:gd name="connsiteY2115" fmla="*/ 132802 h 1285292"/>
              <a:gd name="connsiteX2116" fmla="*/ 3255128 w 3255128"/>
              <a:gd name="connsiteY2116" fmla="*/ 132813 h 1285292"/>
              <a:gd name="connsiteX2117" fmla="*/ 3255128 w 3255128"/>
              <a:gd name="connsiteY2117" fmla="*/ 132819 h 1285292"/>
              <a:gd name="connsiteX2118" fmla="*/ 3255128 w 3255128"/>
              <a:gd name="connsiteY2118" fmla="*/ 132914 h 1285292"/>
              <a:gd name="connsiteX2119" fmla="*/ 3255128 w 3255128"/>
              <a:gd name="connsiteY2119" fmla="*/ 133087 h 1285292"/>
              <a:gd name="connsiteX2120" fmla="*/ 3255128 w 3255128"/>
              <a:gd name="connsiteY2120" fmla="*/ 133125 h 1285292"/>
              <a:gd name="connsiteX2121" fmla="*/ 3255128 w 3255128"/>
              <a:gd name="connsiteY2121" fmla="*/ 133524 h 1285292"/>
              <a:gd name="connsiteX2122" fmla="*/ 3255128 w 3255128"/>
              <a:gd name="connsiteY2122" fmla="*/ 133680 h 1285292"/>
              <a:gd name="connsiteX2123" fmla="*/ 3255128 w 3255128"/>
              <a:gd name="connsiteY2123" fmla="*/ 133724 h 1285292"/>
              <a:gd name="connsiteX2124" fmla="*/ 3255128 w 3255128"/>
              <a:gd name="connsiteY2124" fmla="*/ 133884 h 1285292"/>
              <a:gd name="connsiteX2125" fmla="*/ 3255128 w 3255128"/>
              <a:gd name="connsiteY2125" fmla="*/ 134161 h 1285292"/>
              <a:gd name="connsiteX2126" fmla="*/ 3255128 w 3255128"/>
              <a:gd name="connsiteY2126" fmla="*/ 134178 h 1285292"/>
              <a:gd name="connsiteX2127" fmla="*/ 3255128 w 3255128"/>
              <a:gd name="connsiteY2127" fmla="*/ 134266 h 1285292"/>
              <a:gd name="connsiteX2128" fmla="*/ 3255128 w 3255128"/>
              <a:gd name="connsiteY2128" fmla="*/ 134815 h 1285292"/>
              <a:gd name="connsiteX2129" fmla="*/ 3255128 w 3255128"/>
              <a:gd name="connsiteY2129" fmla="*/ 134839 h 1285292"/>
              <a:gd name="connsiteX2130" fmla="*/ 3255128 w 3255128"/>
              <a:gd name="connsiteY2130" fmla="*/ 134886 h 1285292"/>
              <a:gd name="connsiteX2131" fmla="*/ 3255128 w 3255128"/>
              <a:gd name="connsiteY2131" fmla="*/ 134928 h 1285292"/>
              <a:gd name="connsiteX2132" fmla="*/ 3255128 w 3255128"/>
              <a:gd name="connsiteY2132" fmla="*/ 134937 h 1285292"/>
              <a:gd name="connsiteX2133" fmla="*/ 3255128 w 3255128"/>
              <a:gd name="connsiteY2133" fmla="*/ 135471 h 1285292"/>
              <a:gd name="connsiteX2134" fmla="*/ 3255128 w 3255128"/>
              <a:gd name="connsiteY2134" fmla="*/ 135529 h 1285292"/>
              <a:gd name="connsiteX2135" fmla="*/ 3255128 w 3255128"/>
              <a:gd name="connsiteY2135" fmla="*/ 135577 h 1285292"/>
              <a:gd name="connsiteX2136" fmla="*/ 3255128 w 3255128"/>
              <a:gd name="connsiteY2136" fmla="*/ 135690 h 1285292"/>
              <a:gd name="connsiteX2137" fmla="*/ 3255128 w 3255128"/>
              <a:gd name="connsiteY2137" fmla="*/ 135750 h 1285292"/>
              <a:gd name="connsiteX2138" fmla="*/ 3255128 w 3255128"/>
              <a:gd name="connsiteY2138" fmla="*/ 135902 h 1285292"/>
              <a:gd name="connsiteX2139" fmla="*/ 3255128 w 3255128"/>
              <a:gd name="connsiteY2139" fmla="*/ 135915 h 1285292"/>
              <a:gd name="connsiteX2140" fmla="*/ 3255128 w 3255128"/>
              <a:gd name="connsiteY2140" fmla="*/ 135958 h 1285292"/>
              <a:gd name="connsiteX2141" fmla="*/ 3255128 w 3255128"/>
              <a:gd name="connsiteY2141" fmla="*/ 136039 h 1285292"/>
              <a:gd name="connsiteX2142" fmla="*/ 3255128 w 3255128"/>
              <a:gd name="connsiteY2142" fmla="*/ 136065 h 1285292"/>
              <a:gd name="connsiteX2143" fmla="*/ 3255128 w 3255128"/>
              <a:gd name="connsiteY2143" fmla="*/ 136091 h 1285292"/>
              <a:gd name="connsiteX2144" fmla="*/ 3255128 w 3255128"/>
              <a:gd name="connsiteY2144" fmla="*/ 136104 h 1285292"/>
              <a:gd name="connsiteX2145" fmla="*/ 3255128 w 3255128"/>
              <a:gd name="connsiteY2145" fmla="*/ 136145 h 1285292"/>
              <a:gd name="connsiteX2146" fmla="*/ 3255128 w 3255128"/>
              <a:gd name="connsiteY2146" fmla="*/ 136382 h 1285292"/>
              <a:gd name="connsiteX2147" fmla="*/ 3255128 w 3255128"/>
              <a:gd name="connsiteY2147" fmla="*/ 136427 h 1285292"/>
              <a:gd name="connsiteX2148" fmla="*/ 3255128 w 3255128"/>
              <a:gd name="connsiteY2148" fmla="*/ 136440 h 1285292"/>
              <a:gd name="connsiteX2149" fmla="*/ 3255128 w 3255128"/>
              <a:gd name="connsiteY2149" fmla="*/ 136601 h 1285292"/>
              <a:gd name="connsiteX2150" fmla="*/ 3255128 w 3255128"/>
              <a:gd name="connsiteY2150" fmla="*/ 136794 h 1285292"/>
              <a:gd name="connsiteX2151" fmla="*/ 3255128 w 3255128"/>
              <a:gd name="connsiteY2151" fmla="*/ 136830 h 1285292"/>
              <a:gd name="connsiteX2152" fmla="*/ 3255128 w 3255128"/>
              <a:gd name="connsiteY2152" fmla="*/ 136869 h 1285292"/>
              <a:gd name="connsiteX2153" fmla="*/ 3255128 w 3255128"/>
              <a:gd name="connsiteY2153" fmla="*/ 136936 h 1285292"/>
              <a:gd name="connsiteX2154" fmla="*/ 3255128 w 3255128"/>
              <a:gd name="connsiteY2154" fmla="*/ 136976 h 1285292"/>
              <a:gd name="connsiteX2155" fmla="*/ 3255128 w 3255128"/>
              <a:gd name="connsiteY2155" fmla="*/ 137049 h 1285292"/>
              <a:gd name="connsiteX2156" fmla="*/ 3255128 w 3255128"/>
              <a:gd name="connsiteY2156" fmla="*/ 137195 h 1285292"/>
              <a:gd name="connsiteX2157" fmla="*/ 3255128 w 3255128"/>
              <a:gd name="connsiteY2157" fmla="*/ 137274 h 1285292"/>
              <a:gd name="connsiteX2158" fmla="*/ 3255128 w 3255128"/>
              <a:gd name="connsiteY2158" fmla="*/ 137308 h 1285292"/>
              <a:gd name="connsiteX2159" fmla="*/ 3255128 w 3255128"/>
              <a:gd name="connsiteY2159" fmla="*/ 137338 h 1285292"/>
              <a:gd name="connsiteX2160" fmla="*/ 3255128 w 3255128"/>
              <a:gd name="connsiteY2160" fmla="*/ 137392 h 1285292"/>
              <a:gd name="connsiteX2161" fmla="*/ 3255128 w 3255128"/>
              <a:gd name="connsiteY2161" fmla="*/ 137463 h 1285292"/>
              <a:gd name="connsiteX2162" fmla="*/ 3255128 w 3255128"/>
              <a:gd name="connsiteY2162" fmla="*/ 137640 h 1285292"/>
              <a:gd name="connsiteX2163" fmla="*/ 3255128 w 3255128"/>
              <a:gd name="connsiteY2163" fmla="*/ 137695 h 1285292"/>
              <a:gd name="connsiteX2164" fmla="*/ 3255128 w 3255128"/>
              <a:gd name="connsiteY2164" fmla="*/ 137741 h 1285292"/>
              <a:gd name="connsiteX2165" fmla="*/ 3255128 w 3255128"/>
              <a:gd name="connsiteY2165" fmla="*/ 137838 h 1285292"/>
              <a:gd name="connsiteX2166" fmla="*/ 3255128 w 3255128"/>
              <a:gd name="connsiteY2166" fmla="*/ 137890 h 1285292"/>
              <a:gd name="connsiteX2167" fmla="*/ 3255128 w 3255128"/>
              <a:gd name="connsiteY2167" fmla="*/ 137960 h 1285292"/>
              <a:gd name="connsiteX2168" fmla="*/ 3255128 w 3255128"/>
              <a:gd name="connsiteY2168" fmla="*/ 137998 h 1285292"/>
              <a:gd name="connsiteX2169" fmla="*/ 3255128 w 3255128"/>
              <a:gd name="connsiteY2169" fmla="*/ 138052 h 1285292"/>
              <a:gd name="connsiteX2170" fmla="*/ 3255128 w 3255128"/>
              <a:gd name="connsiteY2170" fmla="*/ 138101 h 1285292"/>
              <a:gd name="connsiteX2171" fmla="*/ 3255128 w 3255128"/>
              <a:gd name="connsiteY2171" fmla="*/ 138153 h 1285292"/>
              <a:gd name="connsiteX2172" fmla="*/ 3255128 w 3255128"/>
              <a:gd name="connsiteY2172" fmla="*/ 138181 h 1285292"/>
              <a:gd name="connsiteX2173" fmla="*/ 3255128 w 3255128"/>
              <a:gd name="connsiteY2173" fmla="*/ 138195 h 1285292"/>
              <a:gd name="connsiteX2174" fmla="*/ 3255128 w 3255128"/>
              <a:gd name="connsiteY2174" fmla="*/ 138239 h 1285292"/>
              <a:gd name="connsiteX2175" fmla="*/ 3255128 w 3255128"/>
              <a:gd name="connsiteY2175" fmla="*/ 138547 h 1285292"/>
              <a:gd name="connsiteX2176" fmla="*/ 3255128 w 3255128"/>
              <a:gd name="connsiteY2176" fmla="*/ 138571 h 1285292"/>
              <a:gd name="connsiteX2177" fmla="*/ 3255128 w 3255128"/>
              <a:gd name="connsiteY2177" fmla="*/ 138601 h 1285292"/>
              <a:gd name="connsiteX2178" fmla="*/ 3255128 w 3255128"/>
              <a:gd name="connsiteY2178" fmla="*/ 138660 h 1285292"/>
              <a:gd name="connsiteX2179" fmla="*/ 3255128 w 3255128"/>
              <a:gd name="connsiteY2179" fmla="*/ 138749 h 1285292"/>
              <a:gd name="connsiteX2180" fmla="*/ 3255128 w 3255128"/>
              <a:gd name="connsiteY2180" fmla="*/ 138912 h 1285292"/>
              <a:gd name="connsiteX2181" fmla="*/ 3255128 w 3255128"/>
              <a:gd name="connsiteY2181" fmla="*/ 138963 h 1285292"/>
              <a:gd name="connsiteX2182" fmla="*/ 3255128 w 3255128"/>
              <a:gd name="connsiteY2182" fmla="*/ 139106 h 1285292"/>
              <a:gd name="connsiteX2183" fmla="*/ 3255128 w 3255128"/>
              <a:gd name="connsiteY2183" fmla="*/ 139137 h 1285292"/>
              <a:gd name="connsiteX2184" fmla="*/ 3255128 w 3255128"/>
              <a:gd name="connsiteY2184" fmla="*/ 139154 h 1285292"/>
              <a:gd name="connsiteX2185" fmla="*/ 3255128 w 3255128"/>
              <a:gd name="connsiteY2185" fmla="*/ 139245 h 1285292"/>
              <a:gd name="connsiteX2186" fmla="*/ 3255128 w 3255128"/>
              <a:gd name="connsiteY2186" fmla="*/ 139482 h 1285292"/>
              <a:gd name="connsiteX2187" fmla="*/ 3255128 w 3255128"/>
              <a:gd name="connsiteY2187" fmla="*/ 139540 h 1285292"/>
              <a:gd name="connsiteX2188" fmla="*/ 3255128 w 3255128"/>
              <a:gd name="connsiteY2188" fmla="*/ 139545 h 1285292"/>
              <a:gd name="connsiteX2189" fmla="*/ 3255128 w 3255128"/>
              <a:gd name="connsiteY2189" fmla="*/ 139797 h 1285292"/>
              <a:gd name="connsiteX2190" fmla="*/ 3255128 w 3255128"/>
              <a:gd name="connsiteY2190" fmla="*/ 139823 h 1285292"/>
              <a:gd name="connsiteX2191" fmla="*/ 3255128 w 3255128"/>
              <a:gd name="connsiteY2191" fmla="*/ 139836 h 1285292"/>
              <a:gd name="connsiteX2192" fmla="*/ 3255128 w 3255128"/>
              <a:gd name="connsiteY2192" fmla="*/ 139874 h 1285292"/>
              <a:gd name="connsiteX2193" fmla="*/ 3255128 w 3255128"/>
              <a:gd name="connsiteY2193" fmla="*/ 139877 h 1285292"/>
              <a:gd name="connsiteX2194" fmla="*/ 3255128 w 3255128"/>
              <a:gd name="connsiteY2194" fmla="*/ 140159 h 1285292"/>
              <a:gd name="connsiteX2195" fmla="*/ 3255128 w 3255128"/>
              <a:gd name="connsiteY2195" fmla="*/ 140708 h 1285292"/>
              <a:gd name="connsiteX2196" fmla="*/ 3255128 w 3255128"/>
              <a:gd name="connsiteY2196" fmla="*/ 140846 h 1285292"/>
              <a:gd name="connsiteX2197" fmla="*/ 3255128 w 3255128"/>
              <a:gd name="connsiteY2197" fmla="*/ 140868 h 1285292"/>
              <a:gd name="connsiteX2198" fmla="*/ 3255128 w 3255128"/>
              <a:gd name="connsiteY2198" fmla="*/ 140927 h 1285292"/>
              <a:gd name="connsiteX2199" fmla="*/ 3255128 w 3255128"/>
              <a:gd name="connsiteY2199" fmla="*/ 141015 h 1285292"/>
              <a:gd name="connsiteX2200" fmla="*/ 3255128 w 3255128"/>
              <a:gd name="connsiteY2200" fmla="*/ 141040 h 1285292"/>
              <a:gd name="connsiteX2201" fmla="*/ 3255128 w 3255128"/>
              <a:gd name="connsiteY2201" fmla="*/ 141070 h 1285292"/>
              <a:gd name="connsiteX2202" fmla="*/ 3255128 w 3255128"/>
              <a:gd name="connsiteY2202" fmla="*/ 141094 h 1285292"/>
              <a:gd name="connsiteX2203" fmla="*/ 3255128 w 3255128"/>
              <a:gd name="connsiteY2203" fmla="*/ 141124 h 1285292"/>
              <a:gd name="connsiteX2204" fmla="*/ 3255128 w 3255128"/>
              <a:gd name="connsiteY2204" fmla="*/ 141195 h 1285292"/>
              <a:gd name="connsiteX2205" fmla="*/ 3255128 w 3255128"/>
              <a:gd name="connsiteY2205" fmla="*/ 141622 h 1285292"/>
              <a:gd name="connsiteX2206" fmla="*/ 3255128 w 3255128"/>
              <a:gd name="connsiteY2206" fmla="*/ 141635 h 1285292"/>
              <a:gd name="connsiteX2207" fmla="*/ 3255128 w 3255128"/>
              <a:gd name="connsiteY2207" fmla="*/ 141639 h 1285292"/>
              <a:gd name="connsiteX2208" fmla="*/ 3255128 w 3255128"/>
              <a:gd name="connsiteY2208" fmla="*/ 141806 h 1285292"/>
              <a:gd name="connsiteX2209" fmla="*/ 3255128 w 3255128"/>
              <a:gd name="connsiteY2209" fmla="*/ 141833 h 1285292"/>
              <a:gd name="connsiteX2210" fmla="*/ 3255128 w 3255128"/>
              <a:gd name="connsiteY2210" fmla="*/ 141912 h 1285292"/>
              <a:gd name="connsiteX2211" fmla="*/ 3255128 w 3255128"/>
              <a:gd name="connsiteY2211" fmla="*/ 142025 h 1285292"/>
              <a:gd name="connsiteX2212" fmla="*/ 3255128 w 3255128"/>
              <a:gd name="connsiteY2212" fmla="*/ 142250 h 1285292"/>
              <a:gd name="connsiteX2213" fmla="*/ 3255128 w 3255128"/>
              <a:gd name="connsiteY2213" fmla="*/ 142278 h 1285292"/>
              <a:gd name="connsiteX2214" fmla="*/ 3255128 w 3255128"/>
              <a:gd name="connsiteY2214" fmla="*/ 142374 h 1285292"/>
              <a:gd name="connsiteX2215" fmla="*/ 3255128 w 3255128"/>
              <a:gd name="connsiteY2215" fmla="*/ 142653 h 1285292"/>
              <a:gd name="connsiteX2216" fmla="*/ 3255128 w 3255128"/>
              <a:gd name="connsiteY2216" fmla="*/ 142717 h 1285292"/>
              <a:gd name="connsiteX2217" fmla="*/ 3255128 w 3255128"/>
              <a:gd name="connsiteY2217" fmla="*/ 142814 h 1285292"/>
              <a:gd name="connsiteX2218" fmla="*/ 3255128 w 3255128"/>
              <a:gd name="connsiteY2218" fmla="*/ 142869 h 1285292"/>
              <a:gd name="connsiteX2219" fmla="*/ 3255128 w 3255128"/>
              <a:gd name="connsiteY2219" fmla="*/ 142886 h 1285292"/>
              <a:gd name="connsiteX2220" fmla="*/ 3255128 w 3255128"/>
              <a:gd name="connsiteY2220" fmla="*/ 142887 h 1285292"/>
              <a:gd name="connsiteX2221" fmla="*/ 3255128 w 3255128"/>
              <a:gd name="connsiteY2221" fmla="*/ 142893 h 1285292"/>
              <a:gd name="connsiteX2222" fmla="*/ 3255128 w 3255128"/>
              <a:gd name="connsiteY2222" fmla="*/ 142899 h 1285292"/>
              <a:gd name="connsiteX2223" fmla="*/ 3255128 w 3255128"/>
              <a:gd name="connsiteY2223" fmla="*/ 142936 h 1285292"/>
              <a:gd name="connsiteX2224" fmla="*/ 3255128 w 3255128"/>
              <a:gd name="connsiteY2224" fmla="*/ 142940 h 1285292"/>
              <a:gd name="connsiteX2225" fmla="*/ 3255128 w 3255128"/>
              <a:gd name="connsiteY2225" fmla="*/ 142994 h 1285292"/>
              <a:gd name="connsiteX2226" fmla="*/ 3255128 w 3255128"/>
              <a:gd name="connsiteY2226" fmla="*/ 143129 h 1285292"/>
              <a:gd name="connsiteX2227" fmla="*/ 3255128 w 3255128"/>
              <a:gd name="connsiteY2227" fmla="*/ 143189 h 1285292"/>
              <a:gd name="connsiteX2228" fmla="*/ 3255128 w 3255128"/>
              <a:gd name="connsiteY2228" fmla="*/ 143579 h 1285292"/>
              <a:gd name="connsiteX2229" fmla="*/ 3255128 w 3255128"/>
              <a:gd name="connsiteY2229" fmla="*/ 143637 h 1285292"/>
              <a:gd name="connsiteX2230" fmla="*/ 3255128 w 3255128"/>
              <a:gd name="connsiteY2230" fmla="*/ 143685 h 1285292"/>
              <a:gd name="connsiteX2231" fmla="*/ 3255128 w 3255128"/>
              <a:gd name="connsiteY2231" fmla="*/ 143725 h 1285292"/>
              <a:gd name="connsiteX2232" fmla="*/ 3255128 w 3255128"/>
              <a:gd name="connsiteY2232" fmla="*/ 143804 h 1285292"/>
              <a:gd name="connsiteX2233" fmla="*/ 3255128 w 3255128"/>
              <a:gd name="connsiteY2233" fmla="*/ 143980 h 1285292"/>
              <a:gd name="connsiteX2234" fmla="*/ 3255128 w 3255128"/>
              <a:gd name="connsiteY2234" fmla="*/ 144173 h 1285292"/>
              <a:gd name="connsiteX2235" fmla="*/ 3255128 w 3255128"/>
              <a:gd name="connsiteY2235" fmla="*/ 144199 h 1285292"/>
              <a:gd name="connsiteX2236" fmla="*/ 3255128 w 3255128"/>
              <a:gd name="connsiteY2236" fmla="*/ 144258 h 1285292"/>
              <a:gd name="connsiteX2237" fmla="*/ 3255128 w 3255128"/>
              <a:gd name="connsiteY2237" fmla="*/ 144447 h 1285292"/>
              <a:gd name="connsiteX2238" fmla="*/ 3255128 w 3255128"/>
              <a:gd name="connsiteY2238" fmla="*/ 144516 h 1285292"/>
              <a:gd name="connsiteX2239" fmla="*/ 3255128 w 3255128"/>
              <a:gd name="connsiteY2239" fmla="*/ 144548 h 1285292"/>
              <a:gd name="connsiteX2240" fmla="*/ 3255128 w 3255128"/>
              <a:gd name="connsiteY2240" fmla="*/ 144624 h 1285292"/>
              <a:gd name="connsiteX2241" fmla="*/ 3255128 w 3255128"/>
              <a:gd name="connsiteY2241" fmla="*/ 144747 h 1285292"/>
              <a:gd name="connsiteX2242" fmla="*/ 3255128 w 3255128"/>
              <a:gd name="connsiteY2242" fmla="*/ 144801 h 1285292"/>
              <a:gd name="connsiteX2243" fmla="*/ 3255128 w 3255128"/>
              <a:gd name="connsiteY2243" fmla="*/ 144850 h 1285292"/>
              <a:gd name="connsiteX2244" fmla="*/ 3255128 w 3255128"/>
              <a:gd name="connsiteY2244" fmla="*/ 144902 h 1285292"/>
              <a:gd name="connsiteX2245" fmla="*/ 3255128 w 3255128"/>
              <a:gd name="connsiteY2245" fmla="*/ 144988 h 1285292"/>
              <a:gd name="connsiteX2246" fmla="*/ 3255128 w 3255128"/>
              <a:gd name="connsiteY2246" fmla="*/ 145017 h 1285292"/>
              <a:gd name="connsiteX2247" fmla="*/ 3255128 w 3255128"/>
              <a:gd name="connsiteY2247" fmla="*/ 145084 h 1285292"/>
              <a:gd name="connsiteX2248" fmla="*/ 3255128 w 3255128"/>
              <a:gd name="connsiteY2248" fmla="*/ 145538 h 1285292"/>
              <a:gd name="connsiteX2249" fmla="*/ 3255128 w 3255128"/>
              <a:gd name="connsiteY2249" fmla="*/ 145563 h 1285292"/>
              <a:gd name="connsiteX2250" fmla="*/ 3255128 w 3255128"/>
              <a:gd name="connsiteY2250" fmla="*/ 145644 h 1285292"/>
              <a:gd name="connsiteX2251" fmla="*/ 3255128 w 3255128"/>
              <a:gd name="connsiteY2251" fmla="*/ 145712 h 1285292"/>
              <a:gd name="connsiteX2252" fmla="*/ 3255128 w 3255128"/>
              <a:gd name="connsiteY2252" fmla="*/ 145757 h 1285292"/>
              <a:gd name="connsiteX2253" fmla="*/ 3255128 w 3255128"/>
              <a:gd name="connsiteY2253" fmla="*/ 145903 h 1285292"/>
              <a:gd name="connsiteX2254" fmla="*/ 3255128 w 3255128"/>
              <a:gd name="connsiteY2254" fmla="*/ 145982 h 1285292"/>
              <a:gd name="connsiteX2255" fmla="*/ 3255128 w 3255128"/>
              <a:gd name="connsiteY2255" fmla="*/ 145994 h 1285292"/>
              <a:gd name="connsiteX2256" fmla="*/ 3255128 w 3255128"/>
              <a:gd name="connsiteY2256" fmla="*/ 146106 h 1285292"/>
              <a:gd name="connsiteX2257" fmla="*/ 3255128 w 3255128"/>
              <a:gd name="connsiteY2257" fmla="*/ 146160 h 1285292"/>
              <a:gd name="connsiteX2258" fmla="*/ 3255128 w 3255128"/>
              <a:gd name="connsiteY2258" fmla="*/ 146171 h 1285292"/>
              <a:gd name="connsiteX2259" fmla="*/ 3255128 w 3255128"/>
              <a:gd name="connsiteY2259" fmla="*/ 146209 h 1285292"/>
              <a:gd name="connsiteX2260" fmla="*/ 3255128 w 3255128"/>
              <a:gd name="connsiteY2260" fmla="*/ 146347 h 1285292"/>
              <a:gd name="connsiteX2261" fmla="*/ 3255128 w 3255128"/>
              <a:gd name="connsiteY2261" fmla="*/ 146449 h 1285292"/>
              <a:gd name="connsiteX2262" fmla="*/ 3255128 w 3255128"/>
              <a:gd name="connsiteY2262" fmla="*/ 146474 h 1285292"/>
              <a:gd name="connsiteX2263" fmla="*/ 3255128 w 3255128"/>
              <a:gd name="connsiteY2263" fmla="*/ 146503 h 1285292"/>
              <a:gd name="connsiteX2264" fmla="*/ 3255128 w 3255128"/>
              <a:gd name="connsiteY2264" fmla="*/ 146546 h 1285292"/>
              <a:gd name="connsiteX2265" fmla="*/ 3255128 w 3255128"/>
              <a:gd name="connsiteY2265" fmla="*/ 146668 h 1285292"/>
              <a:gd name="connsiteX2266" fmla="*/ 3255128 w 3255128"/>
              <a:gd name="connsiteY2266" fmla="*/ 146785 h 1285292"/>
              <a:gd name="connsiteX2267" fmla="*/ 3255128 w 3255128"/>
              <a:gd name="connsiteY2267" fmla="*/ 146858 h 1285292"/>
              <a:gd name="connsiteX2268" fmla="*/ 3255128 w 3255128"/>
              <a:gd name="connsiteY2268" fmla="*/ 146861 h 1285292"/>
              <a:gd name="connsiteX2269" fmla="*/ 3255128 w 3255128"/>
              <a:gd name="connsiteY2269" fmla="*/ 147071 h 1285292"/>
              <a:gd name="connsiteX2270" fmla="*/ 3255128 w 3255128"/>
              <a:gd name="connsiteY2270" fmla="*/ 147262 h 1285292"/>
              <a:gd name="connsiteX2271" fmla="*/ 3255128 w 3255128"/>
              <a:gd name="connsiteY2271" fmla="*/ 147353 h 1285292"/>
              <a:gd name="connsiteX2272" fmla="*/ 3255128 w 3255128"/>
              <a:gd name="connsiteY2272" fmla="*/ 147457 h 1285292"/>
              <a:gd name="connsiteX2273" fmla="*/ 3255128 w 3255128"/>
              <a:gd name="connsiteY2273" fmla="*/ 147617 h 1285292"/>
              <a:gd name="connsiteX2274" fmla="*/ 3255128 w 3255128"/>
              <a:gd name="connsiteY2274" fmla="*/ 147696 h 1285292"/>
              <a:gd name="connsiteX2275" fmla="*/ 3255128 w 3255128"/>
              <a:gd name="connsiteY2275" fmla="*/ 147905 h 1285292"/>
              <a:gd name="connsiteX2276" fmla="*/ 3255128 w 3255128"/>
              <a:gd name="connsiteY2276" fmla="*/ 147970 h 1285292"/>
              <a:gd name="connsiteX2277" fmla="*/ 3255128 w 3255128"/>
              <a:gd name="connsiteY2277" fmla="*/ 148078 h 1285292"/>
              <a:gd name="connsiteX2278" fmla="*/ 3255128 w 3255128"/>
              <a:gd name="connsiteY2278" fmla="*/ 148108 h 1285292"/>
              <a:gd name="connsiteX2279" fmla="*/ 3255128 w 3255128"/>
              <a:gd name="connsiteY2279" fmla="*/ 148248 h 1285292"/>
              <a:gd name="connsiteX2280" fmla="*/ 3255128 w 3255128"/>
              <a:gd name="connsiteY2280" fmla="*/ 148388 h 1285292"/>
              <a:gd name="connsiteX2281" fmla="*/ 3255128 w 3255128"/>
              <a:gd name="connsiteY2281" fmla="*/ 148515 h 1285292"/>
              <a:gd name="connsiteX2282" fmla="*/ 3255128 w 3255128"/>
              <a:gd name="connsiteY2282" fmla="*/ 148582 h 1285292"/>
              <a:gd name="connsiteX2283" fmla="*/ 3255128 w 3255128"/>
              <a:gd name="connsiteY2283" fmla="*/ 148613 h 1285292"/>
              <a:gd name="connsiteX2284" fmla="*/ 3255128 w 3255128"/>
              <a:gd name="connsiteY2284" fmla="*/ 148627 h 1285292"/>
              <a:gd name="connsiteX2285" fmla="*/ 3255128 w 3255128"/>
              <a:gd name="connsiteY2285" fmla="*/ 148661 h 1285292"/>
              <a:gd name="connsiteX2286" fmla="*/ 3255128 w 3255128"/>
              <a:gd name="connsiteY2286" fmla="*/ 148671 h 1285292"/>
              <a:gd name="connsiteX2287" fmla="*/ 3255128 w 3255128"/>
              <a:gd name="connsiteY2287" fmla="*/ 148740 h 1285292"/>
              <a:gd name="connsiteX2288" fmla="*/ 3255128 w 3255128"/>
              <a:gd name="connsiteY2288" fmla="*/ 148816 h 1285292"/>
              <a:gd name="connsiteX2289" fmla="*/ 3255128 w 3255128"/>
              <a:gd name="connsiteY2289" fmla="*/ 148976 h 1285292"/>
              <a:gd name="connsiteX2290" fmla="*/ 3255128 w 3255128"/>
              <a:gd name="connsiteY2290" fmla="*/ 149234 h 1285292"/>
              <a:gd name="connsiteX2291" fmla="*/ 3255128 w 3255128"/>
              <a:gd name="connsiteY2291" fmla="*/ 149426 h 1285292"/>
              <a:gd name="connsiteX2292" fmla="*/ 3255128 w 3255128"/>
              <a:gd name="connsiteY2292" fmla="*/ 149524 h 1285292"/>
              <a:gd name="connsiteX2293" fmla="*/ 3255128 w 3255128"/>
              <a:gd name="connsiteY2293" fmla="*/ 149582 h 1285292"/>
              <a:gd name="connsiteX2294" fmla="*/ 3255128 w 3255128"/>
              <a:gd name="connsiteY2294" fmla="*/ 149635 h 1285292"/>
              <a:gd name="connsiteX2295" fmla="*/ 3255128 w 3255128"/>
              <a:gd name="connsiteY2295" fmla="*/ 149689 h 1285292"/>
              <a:gd name="connsiteX2296" fmla="*/ 3255128 w 3255128"/>
              <a:gd name="connsiteY2296" fmla="*/ 149732 h 1285292"/>
              <a:gd name="connsiteX2297" fmla="*/ 3255128 w 3255128"/>
              <a:gd name="connsiteY2297" fmla="*/ 149747 h 1285292"/>
              <a:gd name="connsiteX2298" fmla="*/ 3255128 w 3255128"/>
              <a:gd name="connsiteY2298" fmla="*/ 149877 h 1285292"/>
              <a:gd name="connsiteX2299" fmla="*/ 3255128 w 3255128"/>
              <a:gd name="connsiteY2299" fmla="*/ 149878 h 1285292"/>
              <a:gd name="connsiteX2300" fmla="*/ 3255128 w 3255128"/>
              <a:gd name="connsiteY2300" fmla="*/ 149903 h 1285292"/>
              <a:gd name="connsiteX2301" fmla="*/ 3255128 w 3255128"/>
              <a:gd name="connsiteY2301" fmla="*/ 149941 h 1285292"/>
              <a:gd name="connsiteX2302" fmla="*/ 3255128 w 3255128"/>
              <a:gd name="connsiteY2302" fmla="*/ 149957 h 1285292"/>
              <a:gd name="connsiteX2303" fmla="*/ 3255128 w 3255128"/>
              <a:gd name="connsiteY2303" fmla="*/ 150020 h 1285292"/>
              <a:gd name="connsiteX2304" fmla="*/ 3255128 w 3255128"/>
              <a:gd name="connsiteY2304" fmla="*/ 150239 h 1285292"/>
              <a:gd name="connsiteX2305" fmla="*/ 3255128 w 3255128"/>
              <a:gd name="connsiteY2305" fmla="*/ 150643 h 1285292"/>
              <a:gd name="connsiteX2306" fmla="*/ 3255128 w 3255128"/>
              <a:gd name="connsiteY2306" fmla="*/ 150788 h 1285292"/>
              <a:gd name="connsiteX2307" fmla="*/ 3255128 w 3255128"/>
              <a:gd name="connsiteY2307" fmla="*/ 150994 h 1285292"/>
              <a:gd name="connsiteX2308" fmla="*/ 3255128 w 3255128"/>
              <a:gd name="connsiteY2308" fmla="*/ 151007 h 1285292"/>
              <a:gd name="connsiteX2309" fmla="*/ 3255128 w 3255128"/>
              <a:gd name="connsiteY2309" fmla="*/ 151048 h 1285292"/>
              <a:gd name="connsiteX2310" fmla="*/ 3255128 w 3255128"/>
              <a:gd name="connsiteY2310" fmla="*/ 151082 h 1285292"/>
              <a:gd name="connsiteX2311" fmla="*/ 3255128 w 3255128"/>
              <a:gd name="connsiteY2311" fmla="*/ 151136 h 1285292"/>
              <a:gd name="connsiteX2312" fmla="*/ 3255128 w 3255128"/>
              <a:gd name="connsiteY2312" fmla="*/ 151150 h 1285292"/>
              <a:gd name="connsiteX2313" fmla="*/ 3255128 w 3255128"/>
              <a:gd name="connsiteY2313" fmla="*/ 151237 h 1285292"/>
              <a:gd name="connsiteX2314" fmla="*/ 3255128 w 3255128"/>
              <a:gd name="connsiteY2314" fmla="*/ 151323 h 1285292"/>
              <a:gd name="connsiteX2315" fmla="*/ 3255128 w 3255128"/>
              <a:gd name="connsiteY2315" fmla="*/ 151373 h 1285292"/>
              <a:gd name="connsiteX2316" fmla="*/ 3255128 w 3255128"/>
              <a:gd name="connsiteY2316" fmla="*/ 151431 h 1285292"/>
              <a:gd name="connsiteX2317" fmla="*/ 3255128 w 3255128"/>
              <a:gd name="connsiteY2317" fmla="*/ 151496 h 1285292"/>
              <a:gd name="connsiteX2318" fmla="*/ 3255128 w 3255128"/>
              <a:gd name="connsiteY2318" fmla="*/ 151702 h 1285292"/>
              <a:gd name="connsiteX2319" fmla="*/ 3255128 w 3255128"/>
              <a:gd name="connsiteY2319" fmla="*/ 151785 h 1285292"/>
              <a:gd name="connsiteX2320" fmla="*/ 3255128 w 3255128"/>
              <a:gd name="connsiteY2320" fmla="*/ 151834 h 1285292"/>
              <a:gd name="connsiteX2321" fmla="*/ 3255128 w 3255128"/>
              <a:gd name="connsiteY2321" fmla="*/ 151913 h 1285292"/>
              <a:gd name="connsiteX2322" fmla="*/ 3255128 w 3255128"/>
              <a:gd name="connsiteY2322" fmla="*/ 151969 h 1285292"/>
              <a:gd name="connsiteX2323" fmla="*/ 3255128 w 3255128"/>
              <a:gd name="connsiteY2323" fmla="*/ 152047 h 1285292"/>
              <a:gd name="connsiteX2324" fmla="*/ 3255128 w 3255128"/>
              <a:gd name="connsiteY2324" fmla="*/ 152329 h 1285292"/>
              <a:gd name="connsiteX2325" fmla="*/ 3255128 w 3255128"/>
              <a:gd name="connsiteY2325" fmla="*/ 152345 h 1285292"/>
              <a:gd name="connsiteX2326" fmla="*/ 3255128 w 3255128"/>
              <a:gd name="connsiteY2326" fmla="*/ 152393 h 1285292"/>
              <a:gd name="connsiteX2327" fmla="*/ 3255128 w 3255128"/>
              <a:gd name="connsiteY2327" fmla="*/ 152442 h 1285292"/>
              <a:gd name="connsiteX2328" fmla="*/ 3255128 w 3255128"/>
              <a:gd name="connsiteY2328" fmla="*/ 152696 h 1285292"/>
              <a:gd name="connsiteX2329" fmla="*/ 3255128 w 3255128"/>
              <a:gd name="connsiteY2329" fmla="*/ 152732 h 1285292"/>
              <a:gd name="connsiteX2330" fmla="*/ 3255128 w 3255128"/>
              <a:gd name="connsiteY2330" fmla="*/ 152855 h 1285292"/>
              <a:gd name="connsiteX2331" fmla="*/ 3255128 w 3255128"/>
              <a:gd name="connsiteY2331" fmla="*/ 152880 h 1285292"/>
              <a:gd name="connsiteX2332" fmla="*/ 3255128 w 3255128"/>
              <a:gd name="connsiteY2332" fmla="*/ 152881 h 1285292"/>
              <a:gd name="connsiteX2333" fmla="*/ 3255128 w 3255128"/>
              <a:gd name="connsiteY2333" fmla="*/ 152949 h 1285292"/>
              <a:gd name="connsiteX2334" fmla="*/ 3255128 w 3255128"/>
              <a:gd name="connsiteY2334" fmla="*/ 152966 h 1285292"/>
              <a:gd name="connsiteX2335" fmla="*/ 3255128 w 3255128"/>
              <a:gd name="connsiteY2335" fmla="*/ 153144 h 1285292"/>
              <a:gd name="connsiteX2336" fmla="*/ 3255128 w 3255128"/>
              <a:gd name="connsiteY2336" fmla="*/ 153193 h 1285292"/>
              <a:gd name="connsiteX2337" fmla="*/ 3255128 w 3255128"/>
              <a:gd name="connsiteY2337" fmla="*/ 153256 h 1285292"/>
              <a:gd name="connsiteX2338" fmla="*/ 3255128 w 3255128"/>
              <a:gd name="connsiteY2338" fmla="*/ 153310 h 1285292"/>
              <a:gd name="connsiteX2339" fmla="*/ 3255128 w 3255128"/>
              <a:gd name="connsiteY2339" fmla="*/ 153319 h 1285292"/>
              <a:gd name="connsiteX2340" fmla="*/ 3255128 w 3255128"/>
              <a:gd name="connsiteY2340" fmla="*/ 153487 h 1285292"/>
              <a:gd name="connsiteX2341" fmla="*/ 3255128 w 3255128"/>
              <a:gd name="connsiteY2341" fmla="*/ 153592 h 1285292"/>
              <a:gd name="connsiteX2342" fmla="*/ 3255128 w 3255128"/>
              <a:gd name="connsiteY2342" fmla="*/ 153610 h 1285292"/>
              <a:gd name="connsiteX2343" fmla="*/ 3255128 w 3255128"/>
              <a:gd name="connsiteY2343" fmla="*/ 153752 h 1285292"/>
              <a:gd name="connsiteX2344" fmla="*/ 3255128 w 3255128"/>
              <a:gd name="connsiteY2344" fmla="*/ 153792 h 1285292"/>
              <a:gd name="connsiteX2345" fmla="*/ 3255128 w 3255128"/>
              <a:gd name="connsiteY2345" fmla="*/ 153952 h 1285292"/>
              <a:gd name="connsiteX2346" fmla="*/ 3255128 w 3255128"/>
              <a:gd name="connsiteY2346" fmla="*/ 154055 h 1285292"/>
              <a:gd name="connsiteX2347" fmla="*/ 3255128 w 3255128"/>
              <a:gd name="connsiteY2347" fmla="*/ 154503 h 1285292"/>
              <a:gd name="connsiteX2348" fmla="*/ 3255128 w 3255128"/>
              <a:gd name="connsiteY2348" fmla="*/ 154679 h 1285292"/>
              <a:gd name="connsiteX2349" fmla="*/ 3255128 w 3255128"/>
              <a:gd name="connsiteY2349" fmla="*/ 154723 h 1285292"/>
              <a:gd name="connsiteX2350" fmla="*/ 3255128 w 3255128"/>
              <a:gd name="connsiteY2350" fmla="*/ 154814 h 1285292"/>
              <a:gd name="connsiteX2351" fmla="*/ 3255128 w 3255128"/>
              <a:gd name="connsiteY2351" fmla="*/ 154827 h 1285292"/>
              <a:gd name="connsiteX2352" fmla="*/ 3255128 w 3255128"/>
              <a:gd name="connsiteY2352" fmla="*/ 154857 h 1285292"/>
              <a:gd name="connsiteX2353" fmla="*/ 3255128 w 3255128"/>
              <a:gd name="connsiteY2353" fmla="*/ 154868 h 1285292"/>
              <a:gd name="connsiteX2354" fmla="*/ 3255128 w 3255128"/>
              <a:gd name="connsiteY2354" fmla="*/ 154917 h 1285292"/>
              <a:gd name="connsiteX2355" fmla="*/ 3255128 w 3255128"/>
              <a:gd name="connsiteY2355" fmla="*/ 154969 h 1285292"/>
              <a:gd name="connsiteX2356" fmla="*/ 3255128 w 3255128"/>
              <a:gd name="connsiteY2356" fmla="*/ 155055 h 1285292"/>
              <a:gd name="connsiteX2357" fmla="*/ 3255128 w 3255128"/>
              <a:gd name="connsiteY2357" fmla="*/ 155372 h 1285292"/>
              <a:gd name="connsiteX2358" fmla="*/ 3255128 w 3255128"/>
              <a:gd name="connsiteY2358" fmla="*/ 155566 h 1285292"/>
              <a:gd name="connsiteX2359" fmla="*/ 3255128 w 3255128"/>
              <a:gd name="connsiteY2359" fmla="*/ 155618 h 1285292"/>
              <a:gd name="connsiteX2360" fmla="*/ 3255128 w 3255128"/>
              <a:gd name="connsiteY2360" fmla="*/ 155724 h 1285292"/>
              <a:gd name="connsiteX2361" fmla="*/ 3255128 w 3255128"/>
              <a:gd name="connsiteY2361" fmla="*/ 155779 h 1285292"/>
              <a:gd name="connsiteX2362" fmla="*/ 3255128 w 3255128"/>
              <a:gd name="connsiteY2362" fmla="*/ 155837 h 1285292"/>
              <a:gd name="connsiteX2363" fmla="*/ 3255128 w 3255128"/>
              <a:gd name="connsiteY2363" fmla="*/ 155970 h 1285292"/>
              <a:gd name="connsiteX2364" fmla="*/ 3255128 w 3255128"/>
              <a:gd name="connsiteY2364" fmla="*/ 155983 h 1285292"/>
              <a:gd name="connsiteX2365" fmla="*/ 3255128 w 3255128"/>
              <a:gd name="connsiteY2365" fmla="*/ 156024 h 1285292"/>
              <a:gd name="connsiteX2366" fmla="*/ 3255128 w 3255128"/>
              <a:gd name="connsiteY2366" fmla="*/ 156061 h 1285292"/>
              <a:gd name="connsiteX2367" fmla="*/ 3255128 w 3255128"/>
              <a:gd name="connsiteY2367" fmla="*/ 156186 h 1285292"/>
              <a:gd name="connsiteX2368" fmla="*/ 3255128 w 3255128"/>
              <a:gd name="connsiteY2368" fmla="*/ 156216 h 1285292"/>
              <a:gd name="connsiteX2369" fmla="*/ 3255128 w 3255128"/>
              <a:gd name="connsiteY2369" fmla="*/ 156427 h 1285292"/>
              <a:gd name="connsiteX2370" fmla="*/ 3255128 w 3255128"/>
              <a:gd name="connsiteY2370" fmla="*/ 156529 h 1285292"/>
              <a:gd name="connsiteX2371" fmla="*/ 3255128 w 3255128"/>
              <a:gd name="connsiteY2371" fmla="*/ 156613 h 1285292"/>
              <a:gd name="connsiteX2372" fmla="*/ 3255128 w 3255128"/>
              <a:gd name="connsiteY2372" fmla="*/ 156626 h 1285292"/>
              <a:gd name="connsiteX2373" fmla="*/ 3255128 w 3255128"/>
              <a:gd name="connsiteY2373" fmla="*/ 156667 h 1285292"/>
              <a:gd name="connsiteX2374" fmla="*/ 3255128 w 3255128"/>
              <a:gd name="connsiteY2374" fmla="*/ 156673 h 1285292"/>
              <a:gd name="connsiteX2375" fmla="*/ 3255128 w 3255128"/>
              <a:gd name="connsiteY2375" fmla="*/ 156731 h 1285292"/>
              <a:gd name="connsiteX2376" fmla="*/ 3255128 w 3255128"/>
              <a:gd name="connsiteY2376" fmla="*/ 156748 h 1285292"/>
              <a:gd name="connsiteX2377" fmla="*/ 3255128 w 3255128"/>
              <a:gd name="connsiteY2377" fmla="*/ 156925 h 1285292"/>
              <a:gd name="connsiteX2378" fmla="*/ 3255128 w 3255128"/>
              <a:gd name="connsiteY2378" fmla="*/ 156941 h 1285292"/>
              <a:gd name="connsiteX2379" fmla="*/ 3255128 w 3255128"/>
              <a:gd name="connsiteY2379" fmla="*/ 157342 h 1285292"/>
              <a:gd name="connsiteX2380" fmla="*/ 3255128 w 3255128"/>
              <a:gd name="connsiteY2380" fmla="*/ 157490 h 1285292"/>
              <a:gd name="connsiteX2381" fmla="*/ 3255128 w 3255128"/>
              <a:gd name="connsiteY2381" fmla="*/ 157524 h 1285292"/>
              <a:gd name="connsiteX2382" fmla="*/ 3255128 w 3255128"/>
              <a:gd name="connsiteY2382" fmla="*/ 157537 h 1285292"/>
              <a:gd name="connsiteX2383" fmla="*/ 3255128 w 3255128"/>
              <a:gd name="connsiteY2383" fmla="*/ 157578 h 1285292"/>
              <a:gd name="connsiteX2384" fmla="*/ 3255128 w 3255128"/>
              <a:gd name="connsiteY2384" fmla="*/ 157684 h 1285292"/>
              <a:gd name="connsiteX2385" fmla="*/ 3255128 w 3255128"/>
              <a:gd name="connsiteY2385" fmla="*/ 157708 h 1285292"/>
              <a:gd name="connsiteX2386" fmla="*/ 3255128 w 3255128"/>
              <a:gd name="connsiteY2386" fmla="*/ 157831 h 1285292"/>
              <a:gd name="connsiteX2387" fmla="*/ 3255128 w 3255128"/>
              <a:gd name="connsiteY2387" fmla="*/ 157931 h 1285292"/>
              <a:gd name="connsiteX2388" fmla="*/ 3255128 w 3255128"/>
              <a:gd name="connsiteY2388" fmla="*/ 157985 h 1285292"/>
              <a:gd name="connsiteX2389" fmla="*/ 3255128 w 3255128"/>
              <a:gd name="connsiteY2389" fmla="*/ 158032 h 1285292"/>
              <a:gd name="connsiteX2390" fmla="*/ 3255128 w 3255128"/>
              <a:gd name="connsiteY2390" fmla="*/ 158120 h 1285292"/>
              <a:gd name="connsiteX2391" fmla="*/ 3255128 w 3255128"/>
              <a:gd name="connsiteY2391" fmla="*/ 158180 h 1285292"/>
              <a:gd name="connsiteX2392" fmla="*/ 3255128 w 3255128"/>
              <a:gd name="connsiteY2392" fmla="*/ 158328 h 1285292"/>
              <a:gd name="connsiteX2393" fmla="*/ 3255128 w 3255128"/>
              <a:gd name="connsiteY2393" fmla="*/ 158455 h 1285292"/>
              <a:gd name="connsiteX2394" fmla="*/ 3255128 w 3255128"/>
              <a:gd name="connsiteY2394" fmla="*/ 158480 h 1285292"/>
              <a:gd name="connsiteX2395" fmla="*/ 3255128 w 3255128"/>
              <a:gd name="connsiteY2395" fmla="*/ 158649 h 1285292"/>
              <a:gd name="connsiteX2396" fmla="*/ 3255128 w 3255128"/>
              <a:gd name="connsiteY2396" fmla="*/ 158662 h 1285292"/>
              <a:gd name="connsiteX2397" fmla="*/ 3255128 w 3255128"/>
              <a:gd name="connsiteY2397" fmla="*/ 158728 h 1285292"/>
              <a:gd name="connsiteX2398" fmla="*/ 3255128 w 3255128"/>
              <a:gd name="connsiteY2398" fmla="*/ 158791 h 1285292"/>
              <a:gd name="connsiteX2399" fmla="*/ 3255128 w 3255128"/>
              <a:gd name="connsiteY2399" fmla="*/ 158842 h 1285292"/>
              <a:gd name="connsiteX2400" fmla="*/ 3255128 w 3255128"/>
              <a:gd name="connsiteY2400" fmla="*/ 158896 h 1285292"/>
              <a:gd name="connsiteX2401" fmla="*/ 3255128 w 3255128"/>
              <a:gd name="connsiteY2401" fmla="*/ 158971 h 1285292"/>
              <a:gd name="connsiteX2402" fmla="*/ 3255128 w 3255128"/>
              <a:gd name="connsiteY2402" fmla="*/ 159031 h 1285292"/>
              <a:gd name="connsiteX2403" fmla="*/ 3255128 w 3255128"/>
              <a:gd name="connsiteY2403" fmla="*/ 159539 h 1285292"/>
              <a:gd name="connsiteX2404" fmla="*/ 3255128 w 3255128"/>
              <a:gd name="connsiteY2404" fmla="*/ 159702 h 1285292"/>
              <a:gd name="connsiteX2405" fmla="*/ 3255128 w 3255128"/>
              <a:gd name="connsiteY2405" fmla="*/ 159715 h 1285292"/>
              <a:gd name="connsiteX2406" fmla="*/ 3255128 w 3255128"/>
              <a:gd name="connsiteY2406" fmla="*/ 159756 h 1285292"/>
              <a:gd name="connsiteX2407" fmla="*/ 3255128 w 3255128"/>
              <a:gd name="connsiteY2407" fmla="*/ 159839 h 1285292"/>
              <a:gd name="connsiteX2408" fmla="*/ 3255128 w 3255128"/>
              <a:gd name="connsiteY2408" fmla="*/ 159882 h 1285292"/>
              <a:gd name="connsiteX2409" fmla="*/ 3255128 w 3255128"/>
              <a:gd name="connsiteY2409" fmla="*/ 159893 h 1285292"/>
              <a:gd name="connsiteX2410" fmla="*/ 3255128 w 3255128"/>
              <a:gd name="connsiteY2410" fmla="*/ 159942 h 1285292"/>
              <a:gd name="connsiteX2411" fmla="*/ 3255128 w 3255128"/>
              <a:gd name="connsiteY2411" fmla="*/ 159945 h 1285292"/>
              <a:gd name="connsiteX2412" fmla="*/ 3255128 w 3255128"/>
              <a:gd name="connsiteY2412" fmla="*/ 160021 h 1285292"/>
              <a:gd name="connsiteX2413" fmla="*/ 3255128 w 3255128"/>
              <a:gd name="connsiteY2413" fmla="*/ 160236 h 1285292"/>
              <a:gd name="connsiteX2414" fmla="*/ 3255128 w 3255128"/>
              <a:gd name="connsiteY2414" fmla="*/ 160294 h 1285292"/>
              <a:gd name="connsiteX2415" fmla="*/ 3255128 w 3255128"/>
              <a:gd name="connsiteY2415" fmla="*/ 160598 h 1285292"/>
              <a:gd name="connsiteX2416" fmla="*/ 3255128 w 3255128"/>
              <a:gd name="connsiteY2416" fmla="*/ 160804 h 1285292"/>
              <a:gd name="connsiteX2417" fmla="*/ 3255128 w 3255128"/>
              <a:gd name="connsiteY2417" fmla="*/ 161003 h 1285292"/>
              <a:gd name="connsiteX2418" fmla="*/ 3255128 w 3255128"/>
              <a:gd name="connsiteY2418" fmla="*/ 161074 h 1285292"/>
              <a:gd name="connsiteX2419" fmla="*/ 3255128 w 3255128"/>
              <a:gd name="connsiteY2419" fmla="*/ 161162 h 1285292"/>
              <a:gd name="connsiteX2420" fmla="*/ 3255128 w 3255128"/>
              <a:gd name="connsiteY2420" fmla="*/ 161192 h 1285292"/>
              <a:gd name="connsiteX2421" fmla="*/ 3255128 w 3255128"/>
              <a:gd name="connsiteY2421" fmla="*/ 161440 h 1285292"/>
              <a:gd name="connsiteX2422" fmla="*/ 3255128 w 3255128"/>
              <a:gd name="connsiteY2422" fmla="*/ 161563 h 1285292"/>
              <a:gd name="connsiteX2423" fmla="*/ 3255128 w 3255128"/>
              <a:gd name="connsiteY2423" fmla="*/ 161595 h 1285292"/>
              <a:gd name="connsiteX2424" fmla="*/ 3255128 w 3255128"/>
              <a:gd name="connsiteY2424" fmla="*/ 161707 h 1285292"/>
              <a:gd name="connsiteX2425" fmla="*/ 3255128 w 3255128"/>
              <a:gd name="connsiteY2425" fmla="*/ 161852 h 1285292"/>
              <a:gd name="connsiteX2426" fmla="*/ 3255128 w 3255128"/>
              <a:gd name="connsiteY2426" fmla="*/ 161901 h 1285292"/>
              <a:gd name="connsiteX2427" fmla="*/ 3255128 w 3255128"/>
              <a:gd name="connsiteY2427" fmla="*/ 162401 h 1285292"/>
              <a:gd name="connsiteX2428" fmla="*/ 3255128 w 3255128"/>
              <a:gd name="connsiteY2428" fmla="*/ 162425 h 1285292"/>
              <a:gd name="connsiteX2429" fmla="*/ 3255128 w 3255128"/>
              <a:gd name="connsiteY2429" fmla="*/ 162460 h 1285292"/>
              <a:gd name="connsiteX2430" fmla="*/ 3255128 w 3255128"/>
              <a:gd name="connsiteY2430" fmla="*/ 162473 h 1285292"/>
              <a:gd name="connsiteX2431" fmla="*/ 3255128 w 3255128"/>
              <a:gd name="connsiteY2431" fmla="*/ 162514 h 1285292"/>
              <a:gd name="connsiteX2432" fmla="*/ 3255128 w 3255128"/>
              <a:gd name="connsiteY2432" fmla="*/ 162763 h 1285292"/>
              <a:gd name="connsiteX2433" fmla="*/ 3255128 w 3255128"/>
              <a:gd name="connsiteY2433" fmla="*/ 162961 h 1285292"/>
              <a:gd name="connsiteX2434" fmla="*/ 3255128 w 3255128"/>
              <a:gd name="connsiteY2434" fmla="*/ 163008 h 1285292"/>
              <a:gd name="connsiteX2435" fmla="*/ 3255128 w 3255128"/>
              <a:gd name="connsiteY2435" fmla="*/ 163336 h 1285292"/>
              <a:gd name="connsiteX2436" fmla="*/ 3255128 w 3255128"/>
              <a:gd name="connsiteY2436" fmla="*/ 163480 h 1285292"/>
              <a:gd name="connsiteX2437" fmla="*/ 3255128 w 3255128"/>
              <a:gd name="connsiteY2437" fmla="*/ 163651 h 1285292"/>
              <a:gd name="connsiteX2438" fmla="*/ 3255128 w 3255128"/>
              <a:gd name="connsiteY2438" fmla="*/ 163674 h 1285292"/>
              <a:gd name="connsiteX2439" fmla="*/ 3255128 w 3255128"/>
              <a:gd name="connsiteY2439" fmla="*/ 163677 h 1285292"/>
              <a:gd name="connsiteX2440" fmla="*/ 3255128 w 3255128"/>
              <a:gd name="connsiteY2440" fmla="*/ 163690 h 1285292"/>
              <a:gd name="connsiteX2441" fmla="*/ 3255128 w 3255128"/>
              <a:gd name="connsiteY2441" fmla="*/ 163832 h 1285292"/>
              <a:gd name="connsiteX2442" fmla="*/ 3255128 w 3255128"/>
              <a:gd name="connsiteY2442" fmla="*/ 163872 h 1285292"/>
              <a:gd name="connsiteX2443" fmla="*/ 3255128 w 3255128"/>
              <a:gd name="connsiteY2443" fmla="*/ 164515 h 1285292"/>
              <a:gd name="connsiteX2444" fmla="*/ 3255128 w 3255128"/>
              <a:gd name="connsiteY2444" fmla="*/ 164562 h 1285292"/>
              <a:gd name="connsiteX2445" fmla="*/ 3255128 w 3255128"/>
              <a:gd name="connsiteY2445" fmla="*/ 164680 h 1285292"/>
              <a:gd name="connsiteX2446" fmla="*/ 3255128 w 3255128"/>
              <a:gd name="connsiteY2446" fmla="*/ 164781 h 1285292"/>
              <a:gd name="connsiteX2447" fmla="*/ 3255128 w 3255128"/>
              <a:gd name="connsiteY2447" fmla="*/ 164815 h 1285292"/>
              <a:gd name="connsiteX2448" fmla="*/ 3255128 w 3255128"/>
              <a:gd name="connsiteY2448" fmla="*/ 164869 h 1285292"/>
              <a:gd name="connsiteX2449" fmla="*/ 3255128 w 3255128"/>
              <a:gd name="connsiteY2449" fmla="*/ 164894 h 1285292"/>
              <a:gd name="connsiteX2450" fmla="*/ 3255128 w 3255128"/>
              <a:gd name="connsiteY2450" fmla="*/ 164924 h 1285292"/>
              <a:gd name="connsiteX2451" fmla="*/ 3255128 w 3255128"/>
              <a:gd name="connsiteY2451" fmla="*/ 164948 h 1285292"/>
              <a:gd name="connsiteX2452" fmla="*/ 3255128 w 3255128"/>
              <a:gd name="connsiteY2452" fmla="*/ 164997 h 1285292"/>
              <a:gd name="connsiteX2453" fmla="*/ 3255128 w 3255128"/>
              <a:gd name="connsiteY2453" fmla="*/ 165049 h 1285292"/>
              <a:gd name="connsiteX2454" fmla="*/ 3255128 w 3255128"/>
              <a:gd name="connsiteY2454" fmla="*/ 165135 h 1285292"/>
              <a:gd name="connsiteX2455" fmla="*/ 3255128 w 3255128"/>
              <a:gd name="connsiteY2455" fmla="*/ 165439 h 1285292"/>
              <a:gd name="connsiteX2456" fmla="*/ 3255128 w 3255128"/>
              <a:gd name="connsiteY2456" fmla="*/ 165591 h 1285292"/>
              <a:gd name="connsiteX2457" fmla="*/ 3255128 w 3255128"/>
              <a:gd name="connsiteY2457" fmla="*/ 165633 h 1285292"/>
              <a:gd name="connsiteX2458" fmla="*/ 3255128 w 3255128"/>
              <a:gd name="connsiteY2458" fmla="*/ 165634 h 1285292"/>
              <a:gd name="connsiteX2459" fmla="*/ 3255128 w 3255128"/>
              <a:gd name="connsiteY2459" fmla="*/ 165646 h 1285292"/>
              <a:gd name="connsiteX2460" fmla="*/ 3255128 w 3255128"/>
              <a:gd name="connsiteY2460" fmla="*/ 165687 h 1285292"/>
              <a:gd name="connsiteX2461" fmla="*/ 3255128 w 3255128"/>
              <a:gd name="connsiteY2461" fmla="*/ 165780 h 1285292"/>
              <a:gd name="connsiteX2462" fmla="*/ 3255128 w 3255128"/>
              <a:gd name="connsiteY2462" fmla="*/ 165859 h 1285292"/>
              <a:gd name="connsiteX2463" fmla="*/ 3255128 w 3255128"/>
              <a:gd name="connsiteY2463" fmla="*/ 166039 h 1285292"/>
              <a:gd name="connsiteX2464" fmla="*/ 3255128 w 3255128"/>
              <a:gd name="connsiteY2464" fmla="*/ 166050 h 1285292"/>
              <a:gd name="connsiteX2465" fmla="*/ 3255128 w 3255128"/>
              <a:gd name="connsiteY2465" fmla="*/ 166141 h 1285292"/>
              <a:gd name="connsiteX2466" fmla="*/ 3255128 w 3255128"/>
              <a:gd name="connsiteY2466" fmla="*/ 166228 h 1285292"/>
              <a:gd name="connsiteX2467" fmla="*/ 3255128 w 3255128"/>
              <a:gd name="connsiteY2467" fmla="*/ 166382 h 1285292"/>
              <a:gd name="connsiteX2468" fmla="*/ 3255128 w 3255128"/>
              <a:gd name="connsiteY2468" fmla="*/ 166571 h 1285292"/>
              <a:gd name="connsiteX2469" fmla="*/ 3255128 w 3255128"/>
              <a:gd name="connsiteY2469" fmla="*/ 166588 h 1285292"/>
              <a:gd name="connsiteX2470" fmla="*/ 3255128 w 3255128"/>
              <a:gd name="connsiteY2470" fmla="*/ 166693 h 1285292"/>
              <a:gd name="connsiteX2471" fmla="*/ 3255128 w 3255128"/>
              <a:gd name="connsiteY2471" fmla="*/ 166723 h 1285292"/>
              <a:gd name="connsiteX2472" fmla="*/ 3255128 w 3255128"/>
              <a:gd name="connsiteY2472" fmla="*/ 166740 h 1285292"/>
              <a:gd name="connsiteX2473" fmla="*/ 3255128 w 3255128"/>
              <a:gd name="connsiteY2473" fmla="*/ 166950 h 1285292"/>
              <a:gd name="connsiteX2474" fmla="*/ 3255128 w 3255128"/>
              <a:gd name="connsiteY2474" fmla="*/ 167005 h 1285292"/>
              <a:gd name="connsiteX2475" fmla="*/ 3255128 w 3255128"/>
              <a:gd name="connsiteY2475" fmla="*/ 167043 h 1285292"/>
              <a:gd name="connsiteX2476" fmla="*/ 3255128 w 3255128"/>
              <a:gd name="connsiteY2476" fmla="*/ 167139 h 1285292"/>
              <a:gd name="connsiteX2477" fmla="*/ 3255128 w 3255128"/>
              <a:gd name="connsiteY2477" fmla="*/ 167604 h 1285292"/>
              <a:gd name="connsiteX2478" fmla="*/ 3255128 w 3255128"/>
              <a:gd name="connsiteY2478" fmla="*/ 167764 h 1285292"/>
              <a:gd name="connsiteX2479" fmla="*/ 3255128 w 3255128"/>
              <a:gd name="connsiteY2479" fmla="*/ 167871 h 1285292"/>
              <a:gd name="connsiteX2480" fmla="*/ 3255128 w 3255128"/>
              <a:gd name="connsiteY2480" fmla="*/ 167987 h 1285292"/>
              <a:gd name="connsiteX2481" fmla="*/ 3255128 w 3255128"/>
              <a:gd name="connsiteY2481" fmla="*/ 168247 h 1285292"/>
              <a:gd name="connsiteX2482" fmla="*/ 3255128 w 3255128"/>
              <a:gd name="connsiteY2482" fmla="*/ 168310 h 1285292"/>
              <a:gd name="connsiteX2483" fmla="*/ 3255128 w 3255128"/>
              <a:gd name="connsiteY2483" fmla="*/ 168402 h 1285292"/>
              <a:gd name="connsiteX2484" fmla="*/ 3255128 w 3255128"/>
              <a:gd name="connsiteY2484" fmla="*/ 168456 h 1285292"/>
              <a:gd name="connsiteX2485" fmla="*/ 3255128 w 3255128"/>
              <a:gd name="connsiteY2485" fmla="*/ 168535 h 1285292"/>
              <a:gd name="connsiteX2486" fmla="*/ 3255128 w 3255128"/>
              <a:gd name="connsiteY2486" fmla="*/ 168547 h 1285292"/>
              <a:gd name="connsiteX2487" fmla="*/ 3255128 w 3255128"/>
              <a:gd name="connsiteY2487" fmla="*/ 168601 h 1285292"/>
              <a:gd name="connsiteX2488" fmla="*/ 3255128 w 3255128"/>
              <a:gd name="connsiteY2488" fmla="*/ 168650 h 1285292"/>
              <a:gd name="connsiteX2489" fmla="*/ 3255128 w 3255128"/>
              <a:gd name="connsiteY2489" fmla="*/ 168729 h 1285292"/>
              <a:gd name="connsiteX2490" fmla="*/ 3255128 w 3255128"/>
              <a:gd name="connsiteY2490" fmla="*/ 168808 h 1285292"/>
              <a:gd name="connsiteX2491" fmla="*/ 3255128 w 3255128"/>
              <a:gd name="connsiteY2491" fmla="*/ 169221 h 1285292"/>
              <a:gd name="connsiteX2492" fmla="*/ 3255128 w 3255128"/>
              <a:gd name="connsiteY2492" fmla="*/ 169498 h 1285292"/>
              <a:gd name="connsiteX2493" fmla="*/ 3255128 w 3255128"/>
              <a:gd name="connsiteY2493" fmla="*/ 169512 h 1285292"/>
              <a:gd name="connsiteX2494" fmla="*/ 3255128 w 3255128"/>
              <a:gd name="connsiteY2494" fmla="*/ 169611 h 1285292"/>
              <a:gd name="connsiteX2495" fmla="*/ 3255128 w 3255128"/>
              <a:gd name="connsiteY2495" fmla="*/ 169757 h 1285292"/>
              <a:gd name="connsiteX2496" fmla="*/ 3255128 w 3255128"/>
              <a:gd name="connsiteY2496" fmla="*/ 169782 h 1285292"/>
              <a:gd name="connsiteX2497" fmla="*/ 3255128 w 3255128"/>
              <a:gd name="connsiteY2497" fmla="*/ 169815 h 1285292"/>
              <a:gd name="connsiteX2498" fmla="*/ 3255128 w 3255128"/>
              <a:gd name="connsiteY2498" fmla="*/ 169836 h 1285292"/>
              <a:gd name="connsiteX2499" fmla="*/ 3255128 w 3255128"/>
              <a:gd name="connsiteY2499" fmla="*/ 169858 h 1285292"/>
              <a:gd name="connsiteX2500" fmla="*/ 3255128 w 3255128"/>
              <a:gd name="connsiteY2500" fmla="*/ 169960 h 1285292"/>
              <a:gd name="connsiteX2501" fmla="*/ 3255128 w 3255128"/>
              <a:gd name="connsiteY2501" fmla="*/ 170009 h 1285292"/>
              <a:gd name="connsiteX2502" fmla="*/ 3255128 w 3255128"/>
              <a:gd name="connsiteY2502" fmla="*/ 170025 h 1285292"/>
              <a:gd name="connsiteX2503" fmla="*/ 3255128 w 3255128"/>
              <a:gd name="connsiteY2503" fmla="*/ 170303 h 1285292"/>
              <a:gd name="connsiteX2504" fmla="*/ 3255128 w 3255128"/>
              <a:gd name="connsiteY2504" fmla="*/ 170400 h 1285292"/>
              <a:gd name="connsiteX2505" fmla="*/ 3255128 w 3255128"/>
              <a:gd name="connsiteY2505" fmla="*/ 170522 h 1285292"/>
              <a:gd name="connsiteX2506" fmla="*/ 3255128 w 3255128"/>
              <a:gd name="connsiteY2506" fmla="*/ 170871 h 1285292"/>
              <a:gd name="connsiteX2507" fmla="*/ 3255128 w 3255128"/>
              <a:gd name="connsiteY2507" fmla="*/ 171015 h 1285292"/>
              <a:gd name="connsiteX2508" fmla="*/ 3255128 w 3255128"/>
              <a:gd name="connsiteY2508" fmla="*/ 171116 h 1285292"/>
              <a:gd name="connsiteX2509" fmla="*/ 3255128 w 3255128"/>
              <a:gd name="connsiteY2509" fmla="*/ 171311 h 1285292"/>
              <a:gd name="connsiteX2510" fmla="*/ 3255128 w 3255128"/>
              <a:gd name="connsiteY2510" fmla="*/ 171418 h 1285292"/>
              <a:gd name="connsiteX2511" fmla="*/ 3255128 w 3255128"/>
              <a:gd name="connsiteY2511" fmla="*/ 171520 h 1285292"/>
              <a:gd name="connsiteX2512" fmla="*/ 3255128 w 3255128"/>
              <a:gd name="connsiteY2512" fmla="*/ 171564 h 1285292"/>
              <a:gd name="connsiteX2513" fmla="*/ 3255128 w 3255128"/>
              <a:gd name="connsiteY2513" fmla="*/ 171643 h 1285292"/>
              <a:gd name="connsiteX2514" fmla="*/ 3255128 w 3255128"/>
              <a:gd name="connsiteY2514" fmla="*/ 171664 h 1285292"/>
              <a:gd name="connsiteX2515" fmla="*/ 3255128 w 3255128"/>
              <a:gd name="connsiteY2515" fmla="*/ 171759 h 1285292"/>
              <a:gd name="connsiteX2516" fmla="*/ 3255128 w 3255128"/>
              <a:gd name="connsiteY2516" fmla="*/ 171926 h 1285292"/>
              <a:gd name="connsiteX2517" fmla="*/ 3255128 w 3255128"/>
              <a:gd name="connsiteY2517" fmla="*/ 171932 h 1285292"/>
              <a:gd name="connsiteX2518" fmla="*/ 3255128 w 3255128"/>
              <a:gd name="connsiteY2518" fmla="*/ 171981 h 1285292"/>
              <a:gd name="connsiteX2519" fmla="*/ 3255128 w 3255128"/>
              <a:gd name="connsiteY2519" fmla="*/ 172102 h 1285292"/>
              <a:gd name="connsiteX2520" fmla="*/ 3255128 w 3255128"/>
              <a:gd name="connsiteY2520" fmla="*/ 172188 h 1285292"/>
              <a:gd name="connsiteX2521" fmla="*/ 3255128 w 3255128"/>
              <a:gd name="connsiteY2521" fmla="*/ 172321 h 1285292"/>
              <a:gd name="connsiteX2522" fmla="*/ 3255128 w 3255128"/>
              <a:gd name="connsiteY2522" fmla="*/ 172329 h 1285292"/>
              <a:gd name="connsiteX2523" fmla="*/ 3255128 w 3255128"/>
              <a:gd name="connsiteY2523" fmla="*/ 172382 h 1285292"/>
              <a:gd name="connsiteX2524" fmla="*/ 3255128 w 3255128"/>
              <a:gd name="connsiteY2524" fmla="*/ 172436 h 1285292"/>
              <a:gd name="connsiteX2525" fmla="*/ 3255128 w 3255128"/>
              <a:gd name="connsiteY2525" fmla="*/ 172540 h 1285292"/>
              <a:gd name="connsiteX2526" fmla="*/ 3255128 w 3255128"/>
              <a:gd name="connsiteY2526" fmla="*/ 172569 h 1285292"/>
              <a:gd name="connsiteX2527" fmla="*/ 3255128 w 3255128"/>
              <a:gd name="connsiteY2527" fmla="*/ 172575 h 1285292"/>
              <a:gd name="connsiteX2528" fmla="*/ 3255128 w 3255128"/>
              <a:gd name="connsiteY2528" fmla="*/ 172670 h 1285292"/>
              <a:gd name="connsiteX2529" fmla="*/ 3255128 w 3255128"/>
              <a:gd name="connsiteY2529" fmla="*/ 172843 h 1285292"/>
              <a:gd name="connsiteX2530" fmla="*/ 3255128 w 3255128"/>
              <a:gd name="connsiteY2530" fmla="*/ 172923 h 1285292"/>
              <a:gd name="connsiteX2531" fmla="*/ 3255128 w 3255128"/>
              <a:gd name="connsiteY2531" fmla="*/ 173023 h 1285292"/>
              <a:gd name="connsiteX2532" fmla="*/ 3255128 w 3255128"/>
              <a:gd name="connsiteY2532" fmla="*/ 173189 h 1285292"/>
              <a:gd name="connsiteX2533" fmla="*/ 3255128 w 3255128"/>
              <a:gd name="connsiteY2533" fmla="*/ 173366 h 1285292"/>
              <a:gd name="connsiteX2534" fmla="*/ 3255128 w 3255128"/>
              <a:gd name="connsiteY2534" fmla="*/ 173378 h 1285292"/>
              <a:gd name="connsiteX2535" fmla="*/ 3255128 w 3255128"/>
              <a:gd name="connsiteY2535" fmla="*/ 173489 h 1285292"/>
              <a:gd name="connsiteX2536" fmla="*/ 3255128 w 3255128"/>
              <a:gd name="connsiteY2536" fmla="*/ 173547 h 1285292"/>
              <a:gd name="connsiteX2537" fmla="*/ 3255128 w 3255128"/>
              <a:gd name="connsiteY2537" fmla="*/ 173741 h 1285292"/>
              <a:gd name="connsiteX2538" fmla="*/ 3255128 w 3255128"/>
              <a:gd name="connsiteY2538" fmla="*/ 173754 h 1285292"/>
              <a:gd name="connsiteX2539" fmla="*/ 3255128 w 3255128"/>
              <a:gd name="connsiteY2539" fmla="*/ 173757 h 1285292"/>
              <a:gd name="connsiteX2540" fmla="*/ 3255128 w 3255128"/>
              <a:gd name="connsiteY2540" fmla="*/ 173795 h 1285292"/>
              <a:gd name="connsiteX2541" fmla="*/ 3255128 w 3255128"/>
              <a:gd name="connsiteY2541" fmla="*/ 173934 h 1285292"/>
              <a:gd name="connsiteX2542" fmla="*/ 3255128 w 3255128"/>
              <a:gd name="connsiteY2542" fmla="*/ 174693 h 1285292"/>
              <a:gd name="connsiteX2543" fmla="*/ 3255128 w 3255128"/>
              <a:gd name="connsiteY2543" fmla="*/ 174736 h 1285292"/>
              <a:gd name="connsiteX2544" fmla="*/ 3255128 w 3255128"/>
              <a:gd name="connsiteY2544" fmla="*/ 174747 h 1285292"/>
              <a:gd name="connsiteX2545" fmla="*/ 3255128 w 3255128"/>
              <a:gd name="connsiteY2545" fmla="*/ 174848 h 1285292"/>
              <a:gd name="connsiteX2546" fmla="*/ 3255128 w 3255128"/>
              <a:gd name="connsiteY2546" fmla="*/ 174936 h 1285292"/>
              <a:gd name="connsiteX2547" fmla="*/ 3255128 w 3255128"/>
              <a:gd name="connsiteY2547" fmla="*/ 175004 h 1285292"/>
              <a:gd name="connsiteX2548" fmla="*/ 3255128 w 3255128"/>
              <a:gd name="connsiteY2548" fmla="*/ 175296 h 1285292"/>
              <a:gd name="connsiteX2549" fmla="*/ 3255128 w 3255128"/>
              <a:gd name="connsiteY2549" fmla="*/ 175519 h 1285292"/>
              <a:gd name="connsiteX2550" fmla="*/ 3255128 w 3255128"/>
              <a:gd name="connsiteY2550" fmla="*/ 175658 h 1285292"/>
              <a:gd name="connsiteX2551" fmla="*/ 3255128 w 3255128"/>
              <a:gd name="connsiteY2551" fmla="*/ 175713 h 1285292"/>
              <a:gd name="connsiteX2552" fmla="*/ 3255128 w 3255128"/>
              <a:gd name="connsiteY2552" fmla="*/ 175847 h 1285292"/>
              <a:gd name="connsiteX2553" fmla="*/ 3255128 w 3255128"/>
              <a:gd name="connsiteY2553" fmla="*/ 175848 h 1285292"/>
              <a:gd name="connsiteX2554" fmla="*/ 3255128 w 3255128"/>
              <a:gd name="connsiteY2554" fmla="*/ 176095 h 1285292"/>
              <a:gd name="connsiteX2555" fmla="*/ 3255128 w 3255128"/>
              <a:gd name="connsiteY2555" fmla="*/ 176247 h 1285292"/>
              <a:gd name="connsiteX2556" fmla="*/ 3255128 w 3255128"/>
              <a:gd name="connsiteY2556" fmla="*/ 176607 h 1285292"/>
              <a:gd name="connsiteX2557" fmla="*/ 3255128 w 3255128"/>
              <a:gd name="connsiteY2557" fmla="*/ 176655 h 1285292"/>
              <a:gd name="connsiteX2558" fmla="*/ 3255128 w 3255128"/>
              <a:gd name="connsiteY2558" fmla="*/ 176734 h 1285292"/>
              <a:gd name="connsiteX2559" fmla="*/ 3255128 w 3255128"/>
              <a:gd name="connsiteY2559" fmla="*/ 176735 h 1285292"/>
              <a:gd name="connsiteX2560" fmla="*/ 3255128 w 3255128"/>
              <a:gd name="connsiteY2560" fmla="*/ 176820 h 1285292"/>
              <a:gd name="connsiteX2561" fmla="*/ 3255128 w 3255128"/>
              <a:gd name="connsiteY2561" fmla="*/ 177110 h 1285292"/>
              <a:gd name="connsiteX2562" fmla="*/ 3255128 w 3255128"/>
              <a:gd name="connsiteY2562" fmla="*/ 177392 h 1285292"/>
              <a:gd name="connsiteX2563" fmla="*/ 3255128 w 3255128"/>
              <a:gd name="connsiteY2563" fmla="*/ 177505 h 1285292"/>
              <a:gd name="connsiteX2564" fmla="*/ 3255128 w 3255128"/>
              <a:gd name="connsiteY2564" fmla="*/ 177606 h 1285292"/>
              <a:gd name="connsiteX2565" fmla="*/ 3255128 w 3255128"/>
              <a:gd name="connsiteY2565" fmla="*/ 177646 h 1285292"/>
              <a:gd name="connsiteX2566" fmla="*/ 3255128 w 3255128"/>
              <a:gd name="connsiteY2566" fmla="*/ 177966 h 1285292"/>
              <a:gd name="connsiteX2567" fmla="*/ 3255128 w 3255128"/>
              <a:gd name="connsiteY2567" fmla="*/ 177999 h 1285292"/>
              <a:gd name="connsiteX2568" fmla="*/ 3255128 w 3255128"/>
              <a:gd name="connsiteY2568" fmla="*/ 178303 h 1285292"/>
              <a:gd name="connsiteX2569" fmla="*/ 3255128 w 3255128"/>
              <a:gd name="connsiteY2569" fmla="*/ 178327 h 1285292"/>
              <a:gd name="connsiteX2570" fmla="*/ 3255128 w 3255128"/>
              <a:gd name="connsiteY2570" fmla="*/ 178416 h 1285292"/>
              <a:gd name="connsiteX2571" fmla="*/ 3255128 w 3255128"/>
              <a:gd name="connsiteY2571" fmla="*/ 178523 h 1285292"/>
              <a:gd name="connsiteX2572" fmla="*/ 3255128 w 3255128"/>
              <a:gd name="connsiteY2572" fmla="*/ 178627 h 1285292"/>
              <a:gd name="connsiteX2573" fmla="*/ 3255128 w 3255128"/>
              <a:gd name="connsiteY2573" fmla="*/ 178668 h 1285292"/>
              <a:gd name="connsiteX2574" fmla="*/ 3255128 w 3255128"/>
              <a:gd name="connsiteY2574" fmla="*/ 178681 h 1285292"/>
              <a:gd name="connsiteX2575" fmla="*/ 3255128 w 3255128"/>
              <a:gd name="connsiteY2575" fmla="*/ 178717 h 1285292"/>
              <a:gd name="connsiteX2576" fmla="*/ 3255128 w 3255128"/>
              <a:gd name="connsiteY2576" fmla="*/ 178722 h 1285292"/>
              <a:gd name="connsiteX2577" fmla="*/ 3255128 w 3255128"/>
              <a:gd name="connsiteY2577" fmla="*/ 178730 h 1285292"/>
              <a:gd name="connsiteX2578" fmla="*/ 3255128 w 3255128"/>
              <a:gd name="connsiteY2578" fmla="*/ 178771 h 1285292"/>
              <a:gd name="connsiteX2579" fmla="*/ 3255128 w 3255128"/>
              <a:gd name="connsiteY2579" fmla="*/ 178909 h 1285292"/>
              <a:gd name="connsiteX2580" fmla="*/ 3255128 w 3255128"/>
              <a:gd name="connsiteY2580" fmla="*/ 178910 h 1285292"/>
              <a:gd name="connsiteX2581" fmla="*/ 3255128 w 3255128"/>
              <a:gd name="connsiteY2581" fmla="*/ 179420 h 1285292"/>
              <a:gd name="connsiteX2582" fmla="*/ 3255128 w 3255128"/>
              <a:gd name="connsiteY2582" fmla="*/ 179553 h 1285292"/>
              <a:gd name="connsiteX2583" fmla="*/ 3255128 w 3255128"/>
              <a:gd name="connsiteY2583" fmla="*/ 179579 h 1285292"/>
              <a:gd name="connsiteX2584" fmla="*/ 3255128 w 3255128"/>
              <a:gd name="connsiteY2584" fmla="*/ 179592 h 1285292"/>
              <a:gd name="connsiteX2585" fmla="*/ 3255128 w 3255128"/>
              <a:gd name="connsiteY2585" fmla="*/ 179633 h 1285292"/>
              <a:gd name="connsiteX2586" fmla="*/ 3255128 w 3255128"/>
              <a:gd name="connsiteY2586" fmla="*/ 179772 h 1285292"/>
              <a:gd name="connsiteX2587" fmla="*/ 3255128 w 3255128"/>
              <a:gd name="connsiteY2587" fmla="*/ 179824 h 1285292"/>
              <a:gd name="connsiteX2588" fmla="*/ 3255128 w 3255128"/>
              <a:gd name="connsiteY2588" fmla="*/ 179915 h 1285292"/>
              <a:gd name="connsiteX2589" fmla="*/ 3255128 w 3255128"/>
              <a:gd name="connsiteY2589" fmla="*/ 180040 h 1285292"/>
              <a:gd name="connsiteX2590" fmla="*/ 3255128 w 3255128"/>
              <a:gd name="connsiteY2590" fmla="*/ 180089 h 1285292"/>
              <a:gd name="connsiteX2591" fmla="*/ 3255128 w 3255128"/>
              <a:gd name="connsiteY2591" fmla="*/ 180115 h 1285292"/>
              <a:gd name="connsiteX2592" fmla="*/ 3255128 w 3255128"/>
              <a:gd name="connsiteY2592" fmla="*/ 180173 h 1285292"/>
              <a:gd name="connsiteX2593" fmla="*/ 3255128 w 3255128"/>
              <a:gd name="connsiteY2593" fmla="*/ 180383 h 1285292"/>
              <a:gd name="connsiteX2594" fmla="*/ 3255128 w 3255128"/>
              <a:gd name="connsiteY2594" fmla="*/ 180467 h 1285292"/>
              <a:gd name="connsiteX2595" fmla="*/ 3255128 w 3255128"/>
              <a:gd name="connsiteY2595" fmla="*/ 180678 h 1285292"/>
              <a:gd name="connsiteX2596" fmla="*/ 3255128 w 3255128"/>
              <a:gd name="connsiteY2596" fmla="*/ 180683 h 1285292"/>
              <a:gd name="connsiteX2597" fmla="*/ 3255128 w 3255128"/>
              <a:gd name="connsiteY2597" fmla="*/ 180779 h 1285292"/>
              <a:gd name="connsiteX2598" fmla="*/ 3255128 w 3255128"/>
              <a:gd name="connsiteY2598" fmla="*/ 180824 h 1285292"/>
              <a:gd name="connsiteX2599" fmla="*/ 3255128 w 3255128"/>
              <a:gd name="connsiteY2599" fmla="*/ 180951 h 1285292"/>
              <a:gd name="connsiteX2600" fmla="*/ 3255128 w 3255128"/>
              <a:gd name="connsiteY2600" fmla="*/ 181071 h 1285292"/>
              <a:gd name="connsiteX2601" fmla="*/ 3255128 w 3255128"/>
              <a:gd name="connsiteY2601" fmla="*/ 181378 h 1285292"/>
              <a:gd name="connsiteX2602" fmla="*/ 3255128 w 3255128"/>
              <a:gd name="connsiteY2602" fmla="*/ 181432 h 1285292"/>
              <a:gd name="connsiteX2603" fmla="*/ 3255128 w 3255128"/>
              <a:gd name="connsiteY2603" fmla="*/ 181474 h 1285292"/>
              <a:gd name="connsiteX2604" fmla="*/ 3255128 w 3255128"/>
              <a:gd name="connsiteY2604" fmla="*/ 181538 h 1285292"/>
              <a:gd name="connsiteX2605" fmla="*/ 3255128 w 3255128"/>
              <a:gd name="connsiteY2605" fmla="*/ 181589 h 1285292"/>
              <a:gd name="connsiteX2606" fmla="*/ 3255128 w 3255128"/>
              <a:gd name="connsiteY2606" fmla="*/ 181631 h 1285292"/>
              <a:gd name="connsiteX2607" fmla="*/ 3255128 w 3255128"/>
              <a:gd name="connsiteY2607" fmla="*/ 181714 h 1285292"/>
              <a:gd name="connsiteX2608" fmla="*/ 3255128 w 3255128"/>
              <a:gd name="connsiteY2608" fmla="*/ 181731 h 1285292"/>
              <a:gd name="connsiteX2609" fmla="*/ 3255128 w 3255128"/>
              <a:gd name="connsiteY2609" fmla="*/ 182183 h 1285292"/>
              <a:gd name="connsiteX2610" fmla="*/ 3255128 w 3255128"/>
              <a:gd name="connsiteY2610" fmla="*/ 182255 h 1285292"/>
              <a:gd name="connsiteX2611" fmla="*/ 3255128 w 3255128"/>
              <a:gd name="connsiteY2611" fmla="*/ 182268 h 1285292"/>
              <a:gd name="connsiteX2612" fmla="*/ 3255128 w 3255128"/>
              <a:gd name="connsiteY2612" fmla="*/ 182309 h 1285292"/>
              <a:gd name="connsiteX2613" fmla="*/ 3255128 w 3255128"/>
              <a:gd name="connsiteY2613" fmla="*/ 182449 h 1285292"/>
              <a:gd name="connsiteX2614" fmla="*/ 3255128 w 3255128"/>
              <a:gd name="connsiteY2614" fmla="*/ 182462 h 1285292"/>
              <a:gd name="connsiteX2615" fmla="*/ 3255128 w 3255128"/>
              <a:gd name="connsiteY2615" fmla="*/ 182503 h 1285292"/>
              <a:gd name="connsiteX2616" fmla="*/ 3255128 w 3255128"/>
              <a:gd name="connsiteY2616" fmla="*/ 182582 h 1285292"/>
              <a:gd name="connsiteX2617" fmla="*/ 3255128 w 3255128"/>
              <a:gd name="connsiteY2617" fmla="*/ 182625 h 1285292"/>
              <a:gd name="connsiteX2618" fmla="*/ 3255128 w 3255128"/>
              <a:gd name="connsiteY2618" fmla="*/ 182642 h 1285292"/>
              <a:gd name="connsiteX2619" fmla="*/ 3255128 w 3255128"/>
              <a:gd name="connsiteY2619" fmla="*/ 182942 h 1285292"/>
              <a:gd name="connsiteX2620" fmla="*/ 3255128 w 3255128"/>
              <a:gd name="connsiteY2620" fmla="*/ 183556 h 1285292"/>
              <a:gd name="connsiteX2621" fmla="*/ 3255128 w 3255128"/>
              <a:gd name="connsiteY2621" fmla="*/ 183569 h 1285292"/>
              <a:gd name="connsiteX2622" fmla="*/ 3255128 w 3255128"/>
              <a:gd name="connsiteY2622" fmla="*/ 183591 h 1285292"/>
              <a:gd name="connsiteX2623" fmla="*/ 3255128 w 3255128"/>
              <a:gd name="connsiteY2623" fmla="*/ 183627 h 1285292"/>
              <a:gd name="connsiteX2624" fmla="*/ 3255128 w 3255128"/>
              <a:gd name="connsiteY2624" fmla="*/ 183750 h 1285292"/>
              <a:gd name="connsiteX2625" fmla="*/ 3255128 w 3255128"/>
              <a:gd name="connsiteY2625" fmla="*/ 183821 h 1285292"/>
              <a:gd name="connsiteX2626" fmla="*/ 3255128 w 3255128"/>
              <a:gd name="connsiteY2626" fmla="*/ 184489 h 1285292"/>
              <a:gd name="connsiteX2627" fmla="*/ 3255128 w 3255128"/>
              <a:gd name="connsiteY2627" fmla="*/ 184556 h 1285292"/>
              <a:gd name="connsiteX2628" fmla="*/ 3255128 w 3255128"/>
              <a:gd name="connsiteY2628" fmla="*/ 184748 h 1285292"/>
              <a:gd name="connsiteX2629" fmla="*/ 3255128 w 3255128"/>
              <a:gd name="connsiteY2629" fmla="*/ 184803 h 1285292"/>
              <a:gd name="connsiteX2630" fmla="*/ 3255128 w 3255128"/>
              <a:gd name="connsiteY2630" fmla="*/ 184827 h 1285292"/>
              <a:gd name="connsiteX2631" fmla="*/ 3255128 w 3255128"/>
              <a:gd name="connsiteY2631" fmla="*/ 184928 h 1285292"/>
              <a:gd name="connsiteX2632" fmla="*/ 3255128 w 3255128"/>
              <a:gd name="connsiteY2632" fmla="*/ 184950 h 1285292"/>
              <a:gd name="connsiteX2633" fmla="*/ 3255128 w 3255128"/>
              <a:gd name="connsiteY2633" fmla="*/ 185016 h 1285292"/>
              <a:gd name="connsiteX2634" fmla="*/ 3255128 w 3255128"/>
              <a:gd name="connsiteY2634" fmla="*/ 185294 h 1285292"/>
              <a:gd name="connsiteX2635" fmla="*/ 3255128 w 3255128"/>
              <a:gd name="connsiteY2635" fmla="*/ 185363 h 1285292"/>
              <a:gd name="connsiteX2636" fmla="*/ 3255128 w 3255128"/>
              <a:gd name="connsiteY2636" fmla="*/ 185376 h 1285292"/>
              <a:gd name="connsiteX2637" fmla="*/ 3255128 w 3255128"/>
              <a:gd name="connsiteY2637" fmla="*/ 185400 h 1285292"/>
              <a:gd name="connsiteX2638" fmla="*/ 3255128 w 3255128"/>
              <a:gd name="connsiteY2638" fmla="*/ 185417 h 1285292"/>
              <a:gd name="connsiteX2639" fmla="*/ 3255128 w 3255128"/>
              <a:gd name="connsiteY2639" fmla="*/ 185513 h 1285292"/>
              <a:gd name="connsiteX2640" fmla="*/ 3255128 w 3255128"/>
              <a:gd name="connsiteY2640" fmla="*/ 185659 h 1285292"/>
              <a:gd name="connsiteX2641" fmla="*/ 3255128 w 3255128"/>
              <a:gd name="connsiteY2641" fmla="*/ 185706 h 1285292"/>
              <a:gd name="connsiteX2642" fmla="*/ 3255128 w 3255128"/>
              <a:gd name="connsiteY2642" fmla="*/ 185738 h 1285292"/>
              <a:gd name="connsiteX2643" fmla="*/ 3255128 w 3255128"/>
              <a:gd name="connsiteY2643" fmla="*/ 185755 h 1285292"/>
              <a:gd name="connsiteX2644" fmla="*/ 3255128 w 3255128"/>
              <a:gd name="connsiteY2644" fmla="*/ 185915 h 1285292"/>
              <a:gd name="connsiteX2645" fmla="*/ 3255128 w 3255128"/>
              <a:gd name="connsiteY2645" fmla="*/ 185927 h 1285292"/>
              <a:gd name="connsiteX2646" fmla="*/ 3255128 w 3255128"/>
              <a:gd name="connsiteY2646" fmla="*/ 186107 h 1285292"/>
              <a:gd name="connsiteX2647" fmla="*/ 3255128 w 3255128"/>
              <a:gd name="connsiteY2647" fmla="*/ 186302 h 1285292"/>
              <a:gd name="connsiteX2648" fmla="*/ 3255128 w 3255128"/>
              <a:gd name="connsiteY2648" fmla="*/ 186314 h 1285292"/>
              <a:gd name="connsiteX2649" fmla="*/ 3255128 w 3255128"/>
              <a:gd name="connsiteY2649" fmla="*/ 186450 h 1285292"/>
              <a:gd name="connsiteX2650" fmla="*/ 3255128 w 3255128"/>
              <a:gd name="connsiteY2650" fmla="*/ 186617 h 1285292"/>
              <a:gd name="connsiteX2651" fmla="*/ 3255128 w 3255128"/>
              <a:gd name="connsiteY2651" fmla="*/ 186674 h 1285292"/>
              <a:gd name="connsiteX2652" fmla="*/ 3255128 w 3255128"/>
              <a:gd name="connsiteY2652" fmla="*/ 186735 h 1285292"/>
              <a:gd name="connsiteX2653" fmla="*/ 3255128 w 3255128"/>
              <a:gd name="connsiteY2653" fmla="*/ 186922 h 1285292"/>
              <a:gd name="connsiteX2654" fmla="*/ 3255128 w 3255128"/>
              <a:gd name="connsiteY2654" fmla="*/ 187018 h 1285292"/>
              <a:gd name="connsiteX2655" fmla="*/ 3255128 w 3255128"/>
              <a:gd name="connsiteY2655" fmla="*/ 187093 h 1285292"/>
              <a:gd name="connsiteX2656" fmla="*/ 3255128 w 3255128"/>
              <a:gd name="connsiteY2656" fmla="*/ 187190 h 1285292"/>
              <a:gd name="connsiteX2657" fmla="*/ 3255128 w 3255128"/>
              <a:gd name="connsiteY2657" fmla="*/ 187427 h 1285292"/>
              <a:gd name="connsiteX2658" fmla="*/ 3255128 w 3255128"/>
              <a:gd name="connsiteY2658" fmla="*/ 187528 h 1285292"/>
              <a:gd name="connsiteX2659" fmla="*/ 3255128 w 3255128"/>
              <a:gd name="connsiteY2659" fmla="*/ 187561 h 1285292"/>
              <a:gd name="connsiteX2660" fmla="*/ 3255128 w 3255128"/>
              <a:gd name="connsiteY2660" fmla="*/ 187661 h 1285292"/>
              <a:gd name="connsiteX2661" fmla="*/ 3255128 w 3255128"/>
              <a:gd name="connsiteY2661" fmla="*/ 188004 h 1285292"/>
              <a:gd name="connsiteX2662" fmla="*/ 3255128 w 3255128"/>
              <a:gd name="connsiteY2662" fmla="*/ 188281 h 1285292"/>
              <a:gd name="connsiteX2663" fmla="*/ 3255128 w 3255128"/>
              <a:gd name="connsiteY2663" fmla="*/ 188338 h 1285292"/>
              <a:gd name="connsiteX2664" fmla="*/ 3255128 w 3255128"/>
              <a:gd name="connsiteY2664" fmla="*/ 188416 h 1285292"/>
              <a:gd name="connsiteX2665" fmla="*/ 3255128 w 3255128"/>
              <a:gd name="connsiteY2665" fmla="*/ 188480 h 1285292"/>
              <a:gd name="connsiteX2666" fmla="*/ 3255128 w 3255128"/>
              <a:gd name="connsiteY2666" fmla="*/ 188603 h 1285292"/>
              <a:gd name="connsiteX2667" fmla="*/ 3255128 w 3255128"/>
              <a:gd name="connsiteY2667" fmla="*/ 188748 h 1285292"/>
              <a:gd name="connsiteX2668" fmla="*/ 3255128 w 3255128"/>
              <a:gd name="connsiteY2668" fmla="*/ 188778 h 1285292"/>
              <a:gd name="connsiteX2669" fmla="*/ 3255128 w 3255128"/>
              <a:gd name="connsiteY2669" fmla="*/ 188786 h 1285292"/>
              <a:gd name="connsiteX2670" fmla="*/ 3255128 w 3255128"/>
              <a:gd name="connsiteY2670" fmla="*/ 188797 h 1285292"/>
              <a:gd name="connsiteX2671" fmla="*/ 3255128 w 3255128"/>
              <a:gd name="connsiteY2671" fmla="*/ 188932 h 1285292"/>
              <a:gd name="connsiteX2672" fmla="*/ 3255128 w 3255128"/>
              <a:gd name="connsiteY2672" fmla="*/ 189129 h 1285292"/>
              <a:gd name="connsiteX2673" fmla="*/ 3255128 w 3255128"/>
              <a:gd name="connsiteY2673" fmla="*/ 189293 h 1285292"/>
              <a:gd name="connsiteX2674" fmla="*/ 3255128 w 3255128"/>
              <a:gd name="connsiteY2674" fmla="*/ 189391 h 1285292"/>
              <a:gd name="connsiteX2675" fmla="*/ 3255128 w 3255128"/>
              <a:gd name="connsiteY2675" fmla="*/ 189487 h 1285292"/>
              <a:gd name="connsiteX2676" fmla="*/ 3255128 w 3255128"/>
              <a:gd name="connsiteY2676" fmla="*/ 189659 h 1285292"/>
              <a:gd name="connsiteX2677" fmla="*/ 3255128 w 3255128"/>
              <a:gd name="connsiteY2677" fmla="*/ 189697 h 1285292"/>
              <a:gd name="connsiteX2678" fmla="*/ 3255128 w 3255128"/>
              <a:gd name="connsiteY2678" fmla="*/ 189839 h 1285292"/>
              <a:gd name="connsiteX2679" fmla="*/ 3255128 w 3255128"/>
              <a:gd name="connsiteY2679" fmla="*/ 189904 h 1285292"/>
              <a:gd name="connsiteX2680" fmla="*/ 3255128 w 3255128"/>
              <a:gd name="connsiteY2680" fmla="*/ 189926 h 1285292"/>
              <a:gd name="connsiteX2681" fmla="*/ 3255128 w 3255128"/>
              <a:gd name="connsiteY2681" fmla="*/ 190182 h 1285292"/>
              <a:gd name="connsiteX2682" fmla="*/ 3255128 w 3255128"/>
              <a:gd name="connsiteY2682" fmla="*/ 190547 h 1285292"/>
              <a:gd name="connsiteX2683" fmla="*/ 3255128 w 3255128"/>
              <a:gd name="connsiteY2683" fmla="*/ 190734 h 1285292"/>
              <a:gd name="connsiteX2684" fmla="*/ 3255128 w 3255128"/>
              <a:gd name="connsiteY2684" fmla="*/ 190750 h 1285292"/>
              <a:gd name="connsiteX2685" fmla="*/ 3255128 w 3255128"/>
              <a:gd name="connsiteY2685" fmla="*/ 190891 h 1285292"/>
              <a:gd name="connsiteX2686" fmla="*/ 3255128 w 3255128"/>
              <a:gd name="connsiteY2686" fmla="*/ 191238 h 1285292"/>
              <a:gd name="connsiteX2687" fmla="*/ 3255128 w 3255128"/>
              <a:gd name="connsiteY2687" fmla="*/ 191458 h 1285292"/>
              <a:gd name="connsiteX2688" fmla="*/ 3255128 w 3255128"/>
              <a:gd name="connsiteY2688" fmla="*/ 191699 h 1285292"/>
              <a:gd name="connsiteX2689" fmla="*/ 3255128 w 3255128"/>
              <a:gd name="connsiteY2689" fmla="*/ 191711 h 1285292"/>
              <a:gd name="connsiteX2690" fmla="*/ 3255128 w 3255128"/>
              <a:gd name="connsiteY2690" fmla="*/ 191811 h 1285292"/>
              <a:gd name="connsiteX2691" fmla="*/ 3255128 w 3255128"/>
              <a:gd name="connsiteY2691" fmla="*/ 192101 h 1285292"/>
              <a:gd name="connsiteX2692" fmla="*/ 3255128 w 3255128"/>
              <a:gd name="connsiteY2692" fmla="*/ 192149 h 1285292"/>
              <a:gd name="connsiteX2693" fmla="*/ 3255128 w 3255128"/>
              <a:gd name="connsiteY2693" fmla="*/ 192335 h 1285292"/>
              <a:gd name="connsiteX2694" fmla="*/ 3255128 w 3255128"/>
              <a:gd name="connsiteY2694" fmla="*/ 192401 h 1285292"/>
              <a:gd name="connsiteX2695" fmla="*/ 3255128 w 3255128"/>
              <a:gd name="connsiteY2695" fmla="*/ 192455 h 1285292"/>
              <a:gd name="connsiteX2696" fmla="*/ 3255128 w 3255128"/>
              <a:gd name="connsiteY2696" fmla="*/ 192504 h 1285292"/>
              <a:gd name="connsiteX2697" fmla="*/ 3255128 w 3255128"/>
              <a:gd name="connsiteY2697" fmla="*/ 192529 h 1285292"/>
              <a:gd name="connsiteX2698" fmla="*/ 3255128 w 3255128"/>
              <a:gd name="connsiteY2698" fmla="*/ 192583 h 1285292"/>
              <a:gd name="connsiteX2699" fmla="*/ 3255128 w 3255128"/>
              <a:gd name="connsiteY2699" fmla="*/ 192597 h 1285292"/>
              <a:gd name="connsiteX2700" fmla="*/ 3255128 w 3255128"/>
              <a:gd name="connsiteY2700" fmla="*/ 192637 h 1285292"/>
              <a:gd name="connsiteX2701" fmla="*/ 3255128 w 3255128"/>
              <a:gd name="connsiteY2701" fmla="*/ 192664 h 1285292"/>
              <a:gd name="connsiteX2702" fmla="*/ 3255128 w 3255128"/>
              <a:gd name="connsiteY2702" fmla="*/ 192722 h 1285292"/>
              <a:gd name="connsiteX2703" fmla="*/ 3255128 w 3255128"/>
              <a:gd name="connsiteY2703" fmla="*/ 192940 h 1285292"/>
              <a:gd name="connsiteX2704" fmla="*/ 3255128 w 3255128"/>
              <a:gd name="connsiteY2704" fmla="*/ 193257 h 1285292"/>
              <a:gd name="connsiteX2705" fmla="*/ 3255128 w 3255128"/>
              <a:gd name="connsiteY2705" fmla="*/ 193366 h 1285292"/>
              <a:gd name="connsiteX2706" fmla="*/ 3255128 w 3255128"/>
              <a:gd name="connsiteY2706" fmla="*/ 193508 h 1285292"/>
              <a:gd name="connsiteX2707" fmla="*/ 3255128 w 3255128"/>
              <a:gd name="connsiteY2707" fmla="*/ 193636 h 1285292"/>
              <a:gd name="connsiteX2708" fmla="*/ 3255128 w 3255128"/>
              <a:gd name="connsiteY2708" fmla="*/ 193658 h 1285292"/>
              <a:gd name="connsiteX2709" fmla="*/ 3255128 w 3255128"/>
              <a:gd name="connsiteY2709" fmla="*/ 193762 h 1285292"/>
              <a:gd name="connsiteX2710" fmla="*/ 3255128 w 3255128"/>
              <a:gd name="connsiteY2710" fmla="*/ 193814 h 1285292"/>
              <a:gd name="connsiteX2711" fmla="*/ 3255128 w 3255128"/>
              <a:gd name="connsiteY2711" fmla="*/ 193863 h 1285292"/>
              <a:gd name="connsiteX2712" fmla="*/ 3255128 w 3255128"/>
              <a:gd name="connsiteY2712" fmla="*/ 193900 h 1285292"/>
              <a:gd name="connsiteX2713" fmla="*/ 3255128 w 3255128"/>
              <a:gd name="connsiteY2713" fmla="*/ 194157 h 1285292"/>
              <a:gd name="connsiteX2714" fmla="*/ 3255128 w 3255128"/>
              <a:gd name="connsiteY2714" fmla="*/ 194376 h 1285292"/>
              <a:gd name="connsiteX2715" fmla="*/ 3255128 w 3255128"/>
              <a:gd name="connsiteY2715" fmla="*/ 194411 h 1285292"/>
              <a:gd name="connsiteX2716" fmla="*/ 3255128 w 3255128"/>
              <a:gd name="connsiteY2716" fmla="*/ 194623 h 1285292"/>
              <a:gd name="connsiteX2717" fmla="*/ 3255128 w 3255128"/>
              <a:gd name="connsiteY2717" fmla="*/ 194624 h 1285292"/>
              <a:gd name="connsiteX2718" fmla="*/ 3255128 w 3255128"/>
              <a:gd name="connsiteY2718" fmla="*/ 194636 h 1285292"/>
              <a:gd name="connsiteX2719" fmla="*/ 3255128 w 3255128"/>
              <a:gd name="connsiteY2719" fmla="*/ 194673 h 1285292"/>
              <a:gd name="connsiteX2720" fmla="*/ 3255128 w 3255128"/>
              <a:gd name="connsiteY2720" fmla="*/ 194725 h 1285292"/>
              <a:gd name="connsiteX2721" fmla="*/ 3255128 w 3255128"/>
              <a:gd name="connsiteY2721" fmla="*/ 194811 h 1285292"/>
              <a:gd name="connsiteX2722" fmla="*/ 3255128 w 3255128"/>
              <a:gd name="connsiteY2722" fmla="*/ 194815 h 1285292"/>
              <a:gd name="connsiteX2723" fmla="*/ 3255128 w 3255128"/>
              <a:gd name="connsiteY2723" fmla="*/ 194883 h 1285292"/>
              <a:gd name="connsiteX2724" fmla="*/ 3255128 w 3255128"/>
              <a:gd name="connsiteY2724" fmla="*/ 195165 h 1285292"/>
              <a:gd name="connsiteX2725" fmla="*/ 3255128 w 3255128"/>
              <a:gd name="connsiteY2725" fmla="*/ 195322 h 1285292"/>
              <a:gd name="connsiteX2726" fmla="*/ 3255128 w 3255128"/>
              <a:gd name="connsiteY2726" fmla="*/ 195443 h 1285292"/>
              <a:gd name="connsiteX2727" fmla="*/ 3255128 w 3255128"/>
              <a:gd name="connsiteY2727" fmla="*/ 195726 h 1285292"/>
              <a:gd name="connsiteX2728" fmla="*/ 3255128 w 3255128"/>
              <a:gd name="connsiteY2728" fmla="*/ 195770 h 1285292"/>
              <a:gd name="connsiteX2729" fmla="*/ 3255128 w 3255128"/>
              <a:gd name="connsiteY2729" fmla="*/ 195916 h 1285292"/>
              <a:gd name="connsiteX2730" fmla="*/ 3255128 w 3255128"/>
              <a:gd name="connsiteY2730" fmla="*/ 195936 h 1285292"/>
              <a:gd name="connsiteX2731" fmla="*/ 3255128 w 3255128"/>
              <a:gd name="connsiteY2731" fmla="*/ 195995 h 1285292"/>
              <a:gd name="connsiteX2732" fmla="*/ 3255128 w 3255128"/>
              <a:gd name="connsiteY2732" fmla="*/ 196042 h 1285292"/>
              <a:gd name="connsiteX2733" fmla="*/ 3255128 w 3255128"/>
              <a:gd name="connsiteY2733" fmla="*/ 196113 h 1285292"/>
              <a:gd name="connsiteX2734" fmla="*/ 3255128 w 3255128"/>
              <a:gd name="connsiteY2734" fmla="*/ 196236 h 1285292"/>
              <a:gd name="connsiteX2735" fmla="*/ 3255128 w 3255128"/>
              <a:gd name="connsiteY2735" fmla="*/ 196369 h 1285292"/>
              <a:gd name="connsiteX2736" fmla="*/ 3255128 w 3255128"/>
              <a:gd name="connsiteY2736" fmla="*/ 196394 h 1285292"/>
              <a:gd name="connsiteX2737" fmla="*/ 3255128 w 3255128"/>
              <a:gd name="connsiteY2737" fmla="*/ 196524 h 1285292"/>
              <a:gd name="connsiteX2738" fmla="*/ 3255128 w 3255128"/>
              <a:gd name="connsiteY2738" fmla="*/ 196613 h 1285292"/>
              <a:gd name="connsiteX2739" fmla="*/ 3255128 w 3255128"/>
              <a:gd name="connsiteY2739" fmla="*/ 196675 h 1285292"/>
              <a:gd name="connsiteX2740" fmla="*/ 3255128 w 3255128"/>
              <a:gd name="connsiteY2740" fmla="*/ 196681 h 1285292"/>
              <a:gd name="connsiteX2741" fmla="*/ 3255128 w 3255128"/>
              <a:gd name="connsiteY2741" fmla="*/ 196754 h 1285292"/>
              <a:gd name="connsiteX2742" fmla="*/ 3255128 w 3255128"/>
              <a:gd name="connsiteY2742" fmla="*/ 196989 h 1285292"/>
              <a:gd name="connsiteX2743" fmla="*/ 3255128 w 3255128"/>
              <a:gd name="connsiteY2743" fmla="*/ 197300 h 1285292"/>
              <a:gd name="connsiteX2744" fmla="*/ 3255128 w 3255128"/>
              <a:gd name="connsiteY2744" fmla="*/ 197401 h 1285292"/>
              <a:gd name="connsiteX2745" fmla="*/ 3255128 w 3255128"/>
              <a:gd name="connsiteY2745" fmla="*/ 197440 h 1285292"/>
              <a:gd name="connsiteX2746" fmla="*/ 3255128 w 3255128"/>
              <a:gd name="connsiteY2746" fmla="*/ 197483 h 1285292"/>
              <a:gd name="connsiteX2747" fmla="*/ 3255128 w 3255128"/>
              <a:gd name="connsiteY2747" fmla="*/ 197494 h 1285292"/>
              <a:gd name="connsiteX2748" fmla="*/ 3255128 w 3255128"/>
              <a:gd name="connsiteY2748" fmla="*/ 197573 h 1285292"/>
              <a:gd name="connsiteX2749" fmla="*/ 3255128 w 3255128"/>
              <a:gd name="connsiteY2749" fmla="*/ 197595 h 1285292"/>
              <a:gd name="connsiteX2750" fmla="*/ 3255128 w 3255128"/>
              <a:gd name="connsiteY2750" fmla="*/ 197640 h 1285292"/>
              <a:gd name="connsiteX2751" fmla="*/ 3255128 w 3255128"/>
              <a:gd name="connsiteY2751" fmla="*/ 197789 h 1285292"/>
              <a:gd name="connsiteX2752" fmla="*/ 3255128 w 3255128"/>
              <a:gd name="connsiteY2752" fmla="*/ 197801 h 1285292"/>
              <a:gd name="connsiteX2753" fmla="*/ 3255128 w 3255128"/>
              <a:gd name="connsiteY2753" fmla="*/ 197838 h 1285292"/>
              <a:gd name="connsiteX2754" fmla="*/ 3255128 w 3255128"/>
              <a:gd name="connsiteY2754" fmla="*/ 197842 h 1285292"/>
              <a:gd name="connsiteX2755" fmla="*/ 3255128 w 3255128"/>
              <a:gd name="connsiteY2755" fmla="*/ 198031 h 1285292"/>
              <a:gd name="connsiteX2756" fmla="*/ 3255128 w 3255128"/>
              <a:gd name="connsiteY2756" fmla="*/ 198034 h 1285292"/>
              <a:gd name="connsiteX2757" fmla="*/ 3255128 w 3255128"/>
              <a:gd name="connsiteY2757" fmla="*/ 198059 h 1285292"/>
              <a:gd name="connsiteX2758" fmla="*/ 3255128 w 3255128"/>
              <a:gd name="connsiteY2758" fmla="*/ 198091 h 1285292"/>
              <a:gd name="connsiteX2759" fmla="*/ 3255128 w 3255128"/>
              <a:gd name="connsiteY2759" fmla="*/ 198117 h 1285292"/>
              <a:gd name="connsiteX2760" fmla="*/ 3255128 w 3255128"/>
              <a:gd name="connsiteY2760" fmla="*/ 198211 h 1285292"/>
              <a:gd name="connsiteX2761" fmla="*/ 3255128 w 3255128"/>
              <a:gd name="connsiteY2761" fmla="*/ 198290 h 1285292"/>
              <a:gd name="connsiteX2762" fmla="*/ 3255128 w 3255128"/>
              <a:gd name="connsiteY2762" fmla="*/ 198405 h 1285292"/>
              <a:gd name="connsiteX2763" fmla="*/ 3255128 w 3255128"/>
              <a:gd name="connsiteY2763" fmla="*/ 198425 h 1285292"/>
              <a:gd name="connsiteX2764" fmla="*/ 3255128 w 3255128"/>
              <a:gd name="connsiteY2764" fmla="*/ 198479 h 1285292"/>
              <a:gd name="connsiteX2765" fmla="*/ 3255128 w 3255128"/>
              <a:gd name="connsiteY2765" fmla="*/ 198484 h 1285292"/>
              <a:gd name="connsiteX2766" fmla="*/ 3255128 w 3255128"/>
              <a:gd name="connsiteY2766" fmla="*/ 198538 h 1285292"/>
              <a:gd name="connsiteX2767" fmla="*/ 3255128 w 3255128"/>
              <a:gd name="connsiteY2767" fmla="*/ 198547 h 1285292"/>
              <a:gd name="connsiteX2768" fmla="*/ 3255128 w 3255128"/>
              <a:gd name="connsiteY2768" fmla="*/ 198560 h 1285292"/>
              <a:gd name="connsiteX2769" fmla="*/ 3255128 w 3255128"/>
              <a:gd name="connsiteY2769" fmla="*/ 198601 h 1285292"/>
              <a:gd name="connsiteX2770" fmla="*/ 3255128 w 3255128"/>
              <a:gd name="connsiteY2770" fmla="*/ 198627 h 1285292"/>
              <a:gd name="connsiteX2771" fmla="*/ 3255128 w 3255128"/>
              <a:gd name="connsiteY2771" fmla="*/ 198706 h 1285292"/>
              <a:gd name="connsiteX2772" fmla="*/ 3255128 w 3255128"/>
              <a:gd name="connsiteY2772" fmla="*/ 198790 h 1285292"/>
              <a:gd name="connsiteX2773" fmla="*/ 3255128 w 3255128"/>
              <a:gd name="connsiteY2773" fmla="*/ 198841 h 1285292"/>
              <a:gd name="connsiteX2774" fmla="*/ 3255128 w 3255128"/>
              <a:gd name="connsiteY2774" fmla="*/ 198842 h 1285292"/>
              <a:gd name="connsiteX2775" fmla="*/ 3255128 w 3255128"/>
              <a:gd name="connsiteY2775" fmla="*/ 198882 h 1285292"/>
              <a:gd name="connsiteX2776" fmla="*/ 3255128 w 3255128"/>
              <a:gd name="connsiteY2776" fmla="*/ 198984 h 1285292"/>
              <a:gd name="connsiteX2777" fmla="*/ 3255128 w 3255128"/>
              <a:gd name="connsiteY2777" fmla="*/ 198999 h 1285292"/>
              <a:gd name="connsiteX2778" fmla="*/ 3255128 w 3255128"/>
              <a:gd name="connsiteY2778" fmla="*/ 199101 h 1285292"/>
              <a:gd name="connsiteX2779" fmla="*/ 3255128 w 3255128"/>
              <a:gd name="connsiteY2779" fmla="*/ 199150 h 1285292"/>
              <a:gd name="connsiteX2780" fmla="*/ 3255128 w 3255128"/>
              <a:gd name="connsiteY2780" fmla="*/ 199187 h 1285292"/>
              <a:gd name="connsiteX2781" fmla="*/ 3255128 w 3255128"/>
              <a:gd name="connsiteY2781" fmla="*/ 199360 h 1285292"/>
              <a:gd name="connsiteX2782" fmla="*/ 3255128 w 3255128"/>
              <a:gd name="connsiteY2782" fmla="*/ 199418 h 1285292"/>
              <a:gd name="connsiteX2783" fmla="*/ 3255128 w 3255128"/>
              <a:gd name="connsiteY2783" fmla="*/ 199423 h 1285292"/>
              <a:gd name="connsiteX2784" fmla="*/ 3255128 w 3255128"/>
              <a:gd name="connsiteY2784" fmla="*/ 199458 h 1285292"/>
              <a:gd name="connsiteX2785" fmla="*/ 3255128 w 3255128"/>
              <a:gd name="connsiteY2785" fmla="*/ 199471 h 1285292"/>
              <a:gd name="connsiteX2786" fmla="*/ 3255128 w 3255128"/>
              <a:gd name="connsiteY2786" fmla="*/ 199512 h 1285292"/>
              <a:gd name="connsiteX2787" fmla="*/ 3255128 w 3255128"/>
              <a:gd name="connsiteY2787" fmla="*/ 199525 h 1285292"/>
              <a:gd name="connsiteX2788" fmla="*/ 3255128 w 3255128"/>
              <a:gd name="connsiteY2788" fmla="*/ 199567 h 1285292"/>
              <a:gd name="connsiteX2789" fmla="*/ 3255128 w 3255128"/>
              <a:gd name="connsiteY2789" fmla="*/ 199648 h 1285292"/>
              <a:gd name="connsiteX2790" fmla="*/ 3255128 w 3255128"/>
              <a:gd name="connsiteY2790" fmla="*/ 199649 h 1285292"/>
              <a:gd name="connsiteX2791" fmla="*/ 3255128 w 3255128"/>
              <a:gd name="connsiteY2791" fmla="*/ 199701 h 1285292"/>
              <a:gd name="connsiteX2792" fmla="*/ 3255128 w 3255128"/>
              <a:gd name="connsiteY2792" fmla="*/ 199714 h 1285292"/>
              <a:gd name="connsiteX2793" fmla="*/ 3255128 w 3255128"/>
              <a:gd name="connsiteY2793" fmla="*/ 199747 h 1285292"/>
              <a:gd name="connsiteX2794" fmla="*/ 3255128 w 3255128"/>
              <a:gd name="connsiteY2794" fmla="*/ 199752 h 1285292"/>
              <a:gd name="connsiteX2795" fmla="*/ 3255128 w 3255128"/>
              <a:gd name="connsiteY2795" fmla="*/ 199755 h 1285292"/>
              <a:gd name="connsiteX2796" fmla="*/ 3255128 w 3255128"/>
              <a:gd name="connsiteY2796" fmla="*/ 199890 h 1285292"/>
              <a:gd name="connsiteX2797" fmla="*/ 3255128 w 3255128"/>
              <a:gd name="connsiteY2797" fmla="*/ 199919 h 1285292"/>
              <a:gd name="connsiteX2798" fmla="*/ 3255128 w 3255128"/>
              <a:gd name="connsiteY2798" fmla="*/ 199992 h 1285292"/>
              <a:gd name="connsiteX2799" fmla="*/ 3255128 w 3255128"/>
              <a:gd name="connsiteY2799" fmla="*/ 200017 h 1285292"/>
              <a:gd name="connsiteX2800" fmla="*/ 3255128 w 3255128"/>
              <a:gd name="connsiteY2800" fmla="*/ 200046 h 1285292"/>
              <a:gd name="connsiteX2801" fmla="*/ 3255128 w 3255128"/>
              <a:gd name="connsiteY2801" fmla="*/ 200211 h 1285292"/>
              <a:gd name="connsiteX2802" fmla="*/ 3255128 w 3255128"/>
              <a:gd name="connsiteY2802" fmla="*/ 200262 h 1285292"/>
              <a:gd name="connsiteX2803" fmla="*/ 3255128 w 3255128"/>
              <a:gd name="connsiteY2803" fmla="*/ 200348 h 1285292"/>
              <a:gd name="connsiteX2804" fmla="*/ 3255128 w 3255128"/>
              <a:gd name="connsiteY2804" fmla="*/ 200404 h 1285292"/>
              <a:gd name="connsiteX2805" fmla="*/ 3255128 w 3255128"/>
              <a:gd name="connsiteY2805" fmla="*/ 200407 h 1285292"/>
              <a:gd name="connsiteX2806" fmla="*/ 3255128 w 3255128"/>
              <a:gd name="connsiteY2806" fmla="*/ 200408 h 1285292"/>
              <a:gd name="connsiteX2807" fmla="*/ 3255128 w 3255128"/>
              <a:gd name="connsiteY2807" fmla="*/ 200509 h 1285292"/>
              <a:gd name="connsiteX2808" fmla="*/ 3255128 w 3255128"/>
              <a:gd name="connsiteY2808" fmla="*/ 200546 h 1285292"/>
              <a:gd name="connsiteX2809" fmla="*/ 3255128 w 3255128"/>
              <a:gd name="connsiteY2809" fmla="*/ 200586 h 1285292"/>
              <a:gd name="connsiteX2810" fmla="*/ 3255128 w 3255128"/>
              <a:gd name="connsiteY2810" fmla="*/ 200614 h 1285292"/>
              <a:gd name="connsiteX2811" fmla="*/ 3255128 w 3255128"/>
              <a:gd name="connsiteY2811" fmla="*/ 200724 h 1285292"/>
              <a:gd name="connsiteX2812" fmla="*/ 3255128 w 3255128"/>
              <a:gd name="connsiteY2812" fmla="*/ 200746 h 1285292"/>
              <a:gd name="connsiteX2813" fmla="*/ 3255128 w 3255128"/>
              <a:gd name="connsiteY2813" fmla="*/ 200805 h 1285292"/>
              <a:gd name="connsiteX2814" fmla="*/ 3255128 w 3255128"/>
              <a:gd name="connsiteY2814" fmla="*/ 200830 h 1285292"/>
              <a:gd name="connsiteX2815" fmla="*/ 3255128 w 3255128"/>
              <a:gd name="connsiteY2815" fmla="*/ 200884 h 1285292"/>
              <a:gd name="connsiteX2816" fmla="*/ 3255128 w 3255128"/>
              <a:gd name="connsiteY2816" fmla="*/ 200948 h 1285292"/>
              <a:gd name="connsiteX2817" fmla="*/ 3255128 w 3255128"/>
              <a:gd name="connsiteY2817" fmla="*/ 200964 h 1285292"/>
              <a:gd name="connsiteX2818" fmla="*/ 3255128 w 3255128"/>
              <a:gd name="connsiteY2818" fmla="*/ 200971 h 1285292"/>
              <a:gd name="connsiteX2819" fmla="*/ 3255128 w 3255128"/>
              <a:gd name="connsiteY2819" fmla="*/ 201002 h 1285292"/>
              <a:gd name="connsiteX2820" fmla="*/ 3255128 w 3255128"/>
              <a:gd name="connsiteY2820" fmla="*/ 201073 h 1285292"/>
              <a:gd name="connsiteX2821" fmla="*/ 3255128 w 3255128"/>
              <a:gd name="connsiteY2821" fmla="*/ 201239 h 1285292"/>
              <a:gd name="connsiteX2822" fmla="*/ 3255128 w 3255128"/>
              <a:gd name="connsiteY2822" fmla="*/ 201305 h 1285292"/>
              <a:gd name="connsiteX2823" fmla="*/ 3255128 w 3255128"/>
              <a:gd name="connsiteY2823" fmla="*/ 201311 h 1285292"/>
              <a:gd name="connsiteX2824" fmla="*/ 3255128 w 3255128"/>
              <a:gd name="connsiteY2824" fmla="*/ 201319 h 1285292"/>
              <a:gd name="connsiteX2825" fmla="*/ 3255128 w 3255128"/>
              <a:gd name="connsiteY2825" fmla="*/ 201351 h 1285292"/>
              <a:gd name="connsiteX2826" fmla="*/ 3255128 w 3255128"/>
              <a:gd name="connsiteY2826" fmla="*/ 201372 h 1285292"/>
              <a:gd name="connsiteX2827" fmla="*/ 3255128 w 3255128"/>
              <a:gd name="connsiteY2827" fmla="*/ 201376 h 1285292"/>
              <a:gd name="connsiteX2828" fmla="*/ 3255128 w 3255128"/>
              <a:gd name="connsiteY2828" fmla="*/ 201405 h 1285292"/>
              <a:gd name="connsiteX2829" fmla="*/ 3255128 w 3255128"/>
              <a:gd name="connsiteY2829" fmla="*/ 201500 h 1285292"/>
              <a:gd name="connsiteX2830" fmla="*/ 3255128 w 3255128"/>
              <a:gd name="connsiteY2830" fmla="*/ 201513 h 1285292"/>
              <a:gd name="connsiteX2831" fmla="*/ 3255128 w 3255128"/>
              <a:gd name="connsiteY2831" fmla="*/ 201517 h 1285292"/>
              <a:gd name="connsiteX2832" fmla="*/ 3255128 w 3255128"/>
              <a:gd name="connsiteY2832" fmla="*/ 201570 h 1285292"/>
              <a:gd name="connsiteX2833" fmla="*/ 3255128 w 3255128"/>
              <a:gd name="connsiteY2833" fmla="*/ 201608 h 1285292"/>
              <a:gd name="connsiteX2834" fmla="*/ 3255128 w 3255128"/>
              <a:gd name="connsiteY2834" fmla="*/ 201651 h 1285292"/>
              <a:gd name="connsiteX2835" fmla="*/ 3255128 w 3255128"/>
              <a:gd name="connsiteY2835" fmla="*/ 201657 h 1285292"/>
              <a:gd name="connsiteX2836" fmla="*/ 3255128 w 3255128"/>
              <a:gd name="connsiteY2836" fmla="*/ 201711 h 1285292"/>
              <a:gd name="connsiteX2837" fmla="*/ 3255128 w 3255128"/>
              <a:gd name="connsiteY2837" fmla="*/ 201763 h 1285292"/>
              <a:gd name="connsiteX2838" fmla="*/ 3255128 w 3255128"/>
              <a:gd name="connsiteY2838" fmla="*/ 201766 h 1285292"/>
              <a:gd name="connsiteX2839" fmla="*/ 3255128 w 3255128"/>
              <a:gd name="connsiteY2839" fmla="*/ 201791 h 1285292"/>
              <a:gd name="connsiteX2840" fmla="*/ 3255128 w 3255128"/>
              <a:gd name="connsiteY2840" fmla="*/ 202170 h 1285292"/>
              <a:gd name="connsiteX2841" fmla="*/ 3255128 w 3255128"/>
              <a:gd name="connsiteY2841" fmla="*/ 202216 h 1285292"/>
              <a:gd name="connsiteX2842" fmla="*/ 3255128 w 3255128"/>
              <a:gd name="connsiteY2842" fmla="*/ 202283 h 1285292"/>
              <a:gd name="connsiteX2843" fmla="*/ 3255128 w 3255128"/>
              <a:gd name="connsiteY2843" fmla="*/ 202359 h 1285292"/>
              <a:gd name="connsiteX2844" fmla="*/ 3255128 w 3255128"/>
              <a:gd name="connsiteY2844" fmla="*/ 202377 h 1285292"/>
              <a:gd name="connsiteX2845" fmla="*/ 3255128 w 3255128"/>
              <a:gd name="connsiteY2845" fmla="*/ 202519 h 1285292"/>
              <a:gd name="connsiteX2846" fmla="*/ 3255128 w 3255128"/>
              <a:gd name="connsiteY2846" fmla="*/ 202522 h 1285292"/>
              <a:gd name="connsiteX2847" fmla="*/ 3255128 w 3255128"/>
              <a:gd name="connsiteY2847" fmla="*/ 202531 h 1285292"/>
              <a:gd name="connsiteX2848" fmla="*/ 3255128 w 3255128"/>
              <a:gd name="connsiteY2848" fmla="*/ 202571 h 1285292"/>
              <a:gd name="connsiteX2849" fmla="*/ 3255128 w 3255128"/>
              <a:gd name="connsiteY2849" fmla="*/ 202598 h 1285292"/>
              <a:gd name="connsiteX2850" fmla="*/ 3255128 w 3255128"/>
              <a:gd name="connsiteY2850" fmla="*/ 202731 h 1285292"/>
              <a:gd name="connsiteX2851" fmla="*/ 3255128 w 3255128"/>
              <a:gd name="connsiteY2851" fmla="*/ 202744 h 1285292"/>
              <a:gd name="connsiteX2852" fmla="*/ 3255128 w 3255128"/>
              <a:gd name="connsiteY2852" fmla="*/ 202747 h 1285292"/>
              <a:gd name="connsiteX2853" fmla="*/ 3255128 w 3255128"/>
              <a:gd name="connsiteY2853" fmla="*/ 202764 h 1285292"/>
              <a:gd name="connsiteX2854" fmla="*/ 3255128 w 3255128"/>
              <a:gd name="connsiteY2854" fmla="*/ 202777 h 1285292"/>
              <a:gd name="connsiteX2855" fmla="*/ 3255128 w 3255128"/>
              <a:gd name="connsiteY2855" fmla="*/ 202818 h 1285292"/>
              <a:gd name="connsiteX2856" fmla="*/ 3255128 w 3255128"/>
              <a:gd name="connsiteY2856" fmla="*/ 202862 h 1285292"/>
              <a:gd name="connsiteX2857" fmla="*/ 3255128 w 3255128"/>
              <a:gd name="connsiteY2857" fmla="*/ 202872 h 1285292"/>
              <a:gd name="connsiteX2858" fmla="*/ 3255128 w 3255128"/>
              <a:gd name="connsiteY2858" fmla="*/ 202920 h 1285292"/>
              <a:gd name="connsiteX2859" fmla="*/ 3255128 w 3255128"/>
              <a:gd name="connsiteY2859" fmla="*/ 202969 h 1285292"/>
              <a:gd name="connsiteX2860" fmla="*/ 3255128 w 3255128"/>
              <a:gd name="connsiteY2860" fmla="*/ 203010 h 1285292"/>
              <a:gd name="connsiteX2861" fmla="*/ 3255128 w 3255128"/>
              <a:gd name="connsiteY2861" fmla="*/ 203067 h 1285292"/>
              <a:gd name="connsiteX2862" fmla="*/ 3255128 w 3255128"/>
              <a:gd name="connsiteY2862" fmla="*/ 203125 h 1285292"/>
              <a:gd name="connsiteX2863" fmla="*/ 3255128 w 3255128"/>
              <a:gd name="connsiteY2863" fmla="*/ 203150 h 1285292"/>
              <a:gd name="connsiteX2864" fmla="*/ 3255128 w 3255128"/>
              <a:gd name="connsiteY2864" fmla="*/ 203290 h 1285292"/>
              <a:gd name="connsiteX2865" fmla="*/ 3255128 w 3255128"/>
              <a:gd name="connsiteY2865" fmla="*/ 203430 h 1285292"/>
              <a:gd name="connsiteX2866" fmla="*/ 3255128 w 3255128"/>
              <a:gd name="connsiteY2866" fmla="*/ 203433 h 1285292"/>
              <a:gd name="connsiteX2867" fmla="*/ 3255128 w 3255128"/>
              <a:gd name="connsiteY2867" fmla="*/ 203446 h 1285292"/>
              <a:gd name="connsiteX2868" fmla="*/ 3255128 w 3255128"/>
              <a:gd name="connsiteY2868" fmla="*/ 203484 h 1285292"/>
              <a:gd name="connsiteX2869" fmla="*/ 3255128 w 3255128"/>
              <a:gd name="connsiteY2869" fmla="*/ 203500 h 1285292"/>
              <a:gd name="connsiteX2870" fmla="*/ 3255128 w 3255128"/>
              <a:gd name="connsiteY2870" fmla="*/ 203529 h 1285292"/>
              <a:gd name="connsiteX2871" fmla="*/ 3255128 w 3255128"/>
              <a:gd name="connsiteY2871" fmla="*/ 203563 h 1285292"/>
              <a:gd name="connsiteX2872" fmla="*/ 3255128 w 3255128"/>
              <a:gd name="connsiteY2872" fmla="*/ 203642 h 1285292"/>
              <a:gd name="connsiteX2873" fmla="*/ 3255128 w 3255128"/>
              <a:gd name="connsiteY2873" fmla="*/ 203682 h 1285292"/>
              <a:gd name="connsiteX2874" fmla="*/ 3255128 w 3255128"/>
              <a:gd name="connsiteY2874" fmla="*/ 203738 h 1285292"/>
              <a:gd name="connsiteX2875" fmla="*/ 3255128 w 3255128"/>
              <a:gd name="connsiteY2875" fmla="*/ 203769 h 1285292"/>
              <a:gd name="connsiteX2876" fmla="*/ 3255128 w 3255128"/>
              <a:gd name="connsiteY2876" fmla="*/ 203818 h 1285292"/>
              <a:gd name="connsiteX2877" fmla="*/ 3255128 w 3255128"/>
              <a:gd name="connsiteY2877" fmla="*/ 203858 h 1285292"/>
              <a:gd name="connsiteX2878" fmla="*/ 3255128 w 3255128"/>
              <a:gd name="connsiteY2878" fmla="*/ 204077 h 1285292"/>
              <a:gd name="connsiteX2879" fmla="*/ 3255128 w 3255128"/>
              <a:gd name="connsiteY2879" fmla="*/ 204136 h 1285292"/>
              <a:gd name="connsiteX2880" fmla="*/ 3255128 w 3255128"/>
              <a:gd name="connsiteY2880" fmla="*/ 204186 h 1285292"/>
              <a:gd name="connsiteX2881" fmla="*/ 3255128 w 3255128"/>
              <a:gd name="connsiteY2881" fmla="*/ 204221 h 1285292"/>
              <a:gd name="connsiteX2882" fmla="*/ 3255128 w 3255128"/>
              <a:gd name="connsiteY2882" fmla="*/ 204284 h 1285292"/>
              <a:gd name="connsiteX2883" fmla="*/ 3255128 w 3255128"/>
              <a:gd name="connsiteY2883" fmla="*/ 204328 h 1285292"/>
              <a:gd name="connsiteX2884" fmla="*/ 3255128 w 3255128"/>
              <a:gd name="connsiteY2884" fmla="*/ 204331 h 1285292"/>
              <a:gd name="connsiteX2885" fmla="*/ 3255128 w 3255128"/>
              <a:gd name="connsiteY2885" fmla="*/ 204426 h 1285292"/>
              <a:gd name="connsiteX2886" fmla="*/ 3255128 w 3255128"/>
              <a:gd name="connsiteY2886" fmla="*/ 204478 h 1285292"/>
              <a:gd name="connsiteX2887" fmla="*/ 3255128 w 3255128"/>
              <a:gd name="connsiteY2887" fmla="*/ 204484 h 1285292"/>
              <a:gd name="connsiteX2888" fmla="*/ 3255128 w 3255128"/>
              <a:gd name="connsiteY2888" fmla="*/ 204537 h 1285292"/>
              <a:gd name="connsiteX2889" fmla="*/ 3255128 w 3255128"/>
              <a:gd name="connsiteY2889" fmla="*/ 204591 h 1285292"/>
              <a:gd name="connsiteX2890" fmla="*/ 3255128 w 3255128"/>
              <a:gd name="connsiteY2890" fmla="*/ 204624 h 1285292"/>
              <a:gd name="connsiteX2891" fmla="*/ 3255128 w 3255128"/>
              <a:gd name="connsiteY2891" fmla="*/ 204625 h 1285292"/>
              <a:gd name="connsiteX2892" fmla="*/ 3255128 w 3255128"/>
              <a:gd name="connsiteY2892" fmla="*/ 204680 h 1285292"/>
              <a:gd name="connsiteX2893" fmla="*/ 3255128 w 3255128"/>
              <a:gd name="connsiteY2893" fmla="*/ 204693 h 1285292"/>
              <a:gd name="connsiteX2894" fmla="*/ 3255128 w 3255128"/>
              <a:gd name="connsiteY2894" fmla="*/ 204703 h 1285292"/>
              <a:gd name="connsiteX2895" fmla="*/ 3255128 w 3255128"/>
              <a:gd name="connsiteY2895" fmla="*/ 204780 h 1285292"/>
              <a:gd name="connsiteX2896" fmla="*/ 3255128 w 3255128"/>
              <a:gd name="connsiteY2896" fmla="*/ 204805 h 1285292"/>
              <a:gd name="connsiteX2897" fmla="*/ 3255128 w 3255128"/>
              <a:gd name="connsiteY2897" fmla="*/ 204859 h 1285292"/>
              <a:gd name="connsiteX2898" fmla="*/ 3255128 w 3255128"/>
              <a:gd name="connsiteY2898" fmla="*/ 204866 h 1285292"/>
              <a:gd name="connsiteX2899" fmla="*/ 3255128 w 3255128"/>
              <a:gd name="connsiteY2899" fmla="*/ 204895 h 1285292"/>
              <a:gd name="connsiteX2900" fmla="*/ 3255128 w 3255128"/>
              <a:gd name="connsiteY2900" fmla="*/ 205195 h 1285292"/>
              <a:gd name="connsiteX2901" fmla="*/ 3255128 w 3255128"/>
              <a:gd name="connsiteY2901" fmla="*/ 205232 h 1285292"/>
              <a:gd name="connsiteX2902" fmla="*/ 3255128 w 3255128"/>
              <a:gd name="connsiteY2902" fmla="*/ 205245 h 1285292"/>
              <a:gd name="connsiteX2903" fmla="*/ 3255128 w 3255128"/>
              <a:gd name="connsiteY2903" fmla="*/ 205389 h 1285292"/>
              <a:gd name="connsiteX2904" fmla="*/ 3255128 w 3255128"/>
              <a:gd name="connsiteY2904" fmla="*/ 205456 h 1285292"/>
              <a:gd name="connsiteX2905" fmla="*/ 3255128 w 3255128"/>
              <a:gd name="connsiteY2905" fmla="*/ 205485 h 1285292"/>
              <a:gd name="connsiteX2906" fmla="*/ 3255128 w 3255128"/>
              <a:gd name="connsiteY2906" fmla="*/ 205522 h 1285292"/>
              <a:gd name="connsiteX2907" fmla="*/ 3255128 w 3255128"/>
              <a:gd name="connsiteY2907" fmla="*/ 205545 h 1285292"/>
              <a:gd name="connsiteX2908" fmla="*/ 3255128 w 3255128"/>
              <a:gd name="connsiteY2908" fmla="*/ 205585 h 1285292"/>
              <a:gd name="connsiteX2909" fmla="*/ 3255128 w 3255128"/>
              <a:gd name="connsiteY2909" fmla="*/ 205590 h 1285292"/>
              <a:gd name="connsiteX2910" fmla="*/ 3255128 w 3255128"/>
              <a:gd name="connsiteY2910" fmla="*/ 205690 h 1285292"/>
              <a:gd name="connsiteX2911" fmla="*/ 3255128 w 3255128"/>
              <a:gd name="connsiteY2911" fmla="*/ 205806 h 1285292"/>
              <a:gd name="connsiteX2912" fmla="*/ 3255128 w 3255128"/>
              <a:gd name="connsiteY2912" fmla="*/ 205860 h 1285292"/>
              <a:gd name="connsiteX2913" fmla="*/ 3255128 w 3255128"/>
              <a:gd name="connsiteY2913" fmla="*/ 205983 h 1285292"/>
              <a:gd name="connsiteX2914" fmla="*/ 3255128 w 3255128"/>
              <a:gd name="connsiteY2914" fmla="*/ 205985 h 1285292"/>
              <a:gd name="connsiteX2915" fmla="*/ 3255128 w 3255128"/>
              <a:gd name="connsiteY2915" fmla="*/ 206052 h 1285292"/>
              <a:gd name="connsiteX2916" fmla="*/ 3255128 w 3255128"/>
              <a:gd name="connsiteY2916" fmla="*/ 206109 h 1285292"/>
              <a:gd name="connsiteX2917" fmla="*/ 3255128 w 3255128"/>
              <a:gd name="connsiteY2917" fmla="*/ 206225 h 1285292"/>
              <a:gd name="connsiteX2918" fmla="*/ 3255128 w 3255128"/>
              <a:gd name="connsiteY2918" fmla="*/ 206303 h 1285292"/>
              <a:gd name="connsiteX2919" fmla="*/ 3255128 w 3255128"/>
              <a:gd name="connsiteY2919" fmla="*/ 206316 h 1285292"/>
              <a:gd name="connsiteX2920" fmla="*/ 3255128 w 3255128"/>
              <a:gd name="connsiteY2920" fmla="*/ 206327 h 1285292"/>
              <a:gd name="connsiteX2921" fmla="*/ 3255128 w 3255128"/>
              <a:gd name="connsiteY2921" fmla="*/ 206352 h 1285292"/>
              <a:gd name="connsiteX2922" fmla="*/ 3255128 w 3255128"/>
              <a:gd name="connsiteY2922" fmla="*/ 206381 h 1285292"/>
              <a:gd name="connsiteX2923" fmla="*/ 3255128 w 3255128"/>
              <a:gd name="connsiteY2923" fmla="*/ 206398 h 1285292"/>
              <a:gd name="connsiteX2924" fmla="*/ 3255128 w 3255128"/>
              <a:gd name="connsiteY2924" fmla="*/ 206423 h 1285292"/>
              <a:gd name="connsiteX2925" fmla="*/ 3255128 w 3255128"/>
              <a:gd name="connsiteY2925" fmla="*/ 206449 h 1285292"/>
              <a:gd name="connsiteX2926" fmla="*/ 3255128 w 3255128"/>
              <a:gd name="connsiteY2926" fmla="*/ 206492 h 1285292"/>
              <a:gd name="connsiteX2927" fmla="*/ 3255128 w 3255128"/>
              <a:gd name="connsiteY2927" fmla="*/ 206496 h 1285292"/>
              <a:gd name="connsiteX2928" fmla="*/ 3255128 w 3255128"/>
              <a:gd name="connsiteY2928" fmla="*/ 206509 h 1285292"/>
              <a:gd name="connsiteX2929" fmla="*/ 3255128 w 3255128"/>
              <a:gd name="connsiteY2929" fmla="*/ 206546 h 1285292"/>
              <a:gd name="connsiteX2930" fmla="*/ 3255128 w 3255128"/>
              <a:gd name="connsiteY2930" fmla="*/ 206604 h 1285292"/>
              <a:gd name="connsiteX2931" fmla="*/ 3255128 w 3255128"/>
              <a:gd name="connsiteY2931" fmla="*/ 206736 h 1285292"/>
              <a:gd name="connsiteX2932" fmla="*/ 3255128 w 3255128"/>
              <a:gd name="connsiteY2932" fmla="*/ 206739 h 1285292"/>
              <a:gd name="connsiteX2933" fmla="*/ 3255128 w 3255128"/>
              <a:gd name="connsiteY2933" fmla="*/ 206742 h 1285292"/>
              <a:gd name="connsiteX2934" fmla="*/ 3255128 w 3255128"/>
              <a:gd name="connsiteY2934" fmla="*/ 206799 h 1285292"/>
              <a:gd name="connsiteX2935" fmla="*/ 3255128 w 3255128"/>
              <a:gd name="connsiteY2935" fmla="*/ 206815 h 1285292"/>
              <a:gd name="connsiteX2936" fmla="*/ 3255128 w 3255128"/>
              <a:gd name="connsiteY2936" fmla="*/ 206853 h 1285292"/>
              <a:gd name="connsiteX2937" fmla="*/ 3255128 w 3255128"/>
              <a:gd name="connsiteY2937" fmla="*/ 206862 h 1285292"/>
              <a:gd name="connsiteX2938" fmla="*/ 3255128 w 3255128"/>
              <a:gd name="connsiteY2938" fmla="*/ 206949 h 1285292"/>
              <a:gd name="connsiteX2939" fmla="*/ 3255128 w 3255128"/>
              <a:gd name="connsiteY2939" fmla="*/ 207030 h 1285292"/>
              <a:gd name="connsiteX2940" fmla="*/ 3255128 w 3255128"/>
              <a:gd name="connsiteY2940" fmla="*/ 207069 h 1285292"/>
              <a:gd name="connsiteX2941" fmla="*/ 3255128 w 3255128"/>
              <a:gd name="connsiteY2941" fmla="*/ 207295 h 1285292"/>
              <a:gd name="connsiteX2942" fmla="*/ 3255128 w 3255128"/>
              <a:gd name="connsiteY2942" fmla="*/ 207335 h 1285292"/>
              <a:gd name="connsiteX2943" fmla="*/ 3255128 w 3255128"/>
              <a:gd name="connsiteY2943" fmla="*/ 207344 h 1285292"/>
              <a:gd name="connsiteX2944" fmla="*/ 3255128 w 3255128"/>
              <a:gd name="connsiteY2944" fmla="*/ 207356 h 1285292"/>
              <a:gd name="connsiteX2945" fmla="*/ 3255128 w 3255128"/>
              <a:gd name="connsiteY2945" fmla="*/ 207392 h 1285292"/>
              <a:gd name="connsiteX2946" fmla="*/ 3255128 w 3255128"/>
              <a:gd name="connsiteY2946" fmla="*/ 207495 h 1285292"/>
              <a:gd name="connsiteX2947" fmla="*/ 3255128 w 3255128"/>
              <a:gd name="connsiteY2947" fmla="*/ 207550 h 1285292"/>
              <a:gd name="connsiteX2948" fmla="*/ 3255128 w 3255128"/>
              <a:gd name="connsiteY2948" fmla="*/ 207574 h 1285292"/>
              <a:gd name="connsiteX2949" fmla="*/ 3255128 w 3255128"/>
              <a:gd name="connsiteY2949" fmla="*/ 207598 h 1285292"/>
              <a:gd name="connsiteX2950" fmla="*/ 3255128 w 3255128"/>
              <a:gd name="connsiteY2950" fmla="*/ 207675 h 1285292"/>
              <a:gd name="connsiteX2951" fmla="*/ 3255128 w 3255128"/>
              <a:gd name="connsiteY2951" fmla="*/ 207707 h 1285292"/>
              <a:gd name="connsiteX2952" fmla="*/ 3255128 w 3255128"/>
              <a:gd name="connsiteY2952" fmla="*/ 207720 h 1285292"/>
              <a:gd name="connsiteX2953" fmla="*/ 3255128 w 3255128"/>
              <a:gd name="connsiteY2953" fmla="*/ 207782 h 1285292"/>
              <a:gd name="connsiteX2954" fmla="*/ 3255128 w 3255128"/>
              <a:gd name="connsiteY2954" fmla="*/ 207851 h 1285292"/>
              <a:gd name="connsiteX2955" fmla="*/ 3255128 w 3255128"/>
              <a:gd name="connsiteY2955" fmla="*/ 207868 h 1285292"/>
              <a:gd name="connsiteX2956" fmla="*/ 3255128 w 3255128"/>
              <a:gd name="connsiteY2956" fmla="*/ 207986 h 1285292"/>
              <a:gd name="connsiteX2957" fmla="*/ 3255128 w 3255128"/>
              <a:gd name="connsiteY2957" fmla="*/ 208046 h 1285292"/>
              <a:gd name="connsiteX2958" fmla="*/ 3255128 w 3255128"/>
              <a:gd name="connsiteY2958" fmla="*/ 208126 h 1285292"/>
              <a:gd name="connsiteX2959" fmla="*/ 3255128 w 3255128"/>
              <a:gd name="connsiteY2959" fmla="*/ 208158 h 1285292"/>
              <a:gd name="connsiteX2960" fmla="*/ 3255128 w 3255128"/>
              <a:gd name="connsiteY2960" fmla="*/ 208212 h 1285292"/>
              <a:gd name="connsiteX2961" fmla="*/ 3255128 w 3255128"/>
              <a:gd name="connsiteY2961" fmla="*/ 208221 h 1285292"/>
              <a:gd name="connsiteX2962" fmla="*/ 3255128 w 3255128"/>
              <a:gd name="connsiteY2962" fmla="*/ 208222 h 1285292"/>
              <a:gd name="connsiteX2963" fmla="*/ 3255128 w 3255128"/>
              <a:gd name="connsiteY2963" fmla="*/ 208266 h 1285292"/>
              <a:gd name="connsiteX2964" fmla="*/ 3255128 w 3255128"/>
              <a:gd name="connsiteY2964" fmla="*/ 208295 h 1285292"/>
              <a:gd name="connsiteX2965" fmla="*/ 3255128 w 3255128"/>
              <a:gd name="connsiteY2965" fmla="*/ 208303 h 1285292"/>
              <a:gd name="connsiteX2966" fmla="*/ 3255128 w 3255128"/>
              <a:gd name="connsiteY2966" fmla="*/ 208356 h 1285292"/>
              <a:gd name="connsiteX2967" fmla="*/ 3255128 w 3255128"/>
              <a:gd name="connsiteY2967" fmla="*/ 208357 h 1285292"/>
              <a:gd name="connsiteX2968" fmla="*/ 3255128 w 3255128"/>
              <a:gd name="connsiteY2968" fmla="*/ 208389 h 1285292"/>
              <a:gd name="connsiteX2969" fmla="*/ 3255128 w 3255128"/>
              <a:gd name="connsiteY2969" fmla="*/ 208406 h 1285292"/>
              <a:gd name="connsiteX2970" fmla="*/ 3255128 w 3255128"/>
              <a:gd name="connsiteY2970" fmla="*/ 208410 h 1285292"/>
              <a:gd name="connsiteX2971" fmla="*/ 3255128 w 3255128"/>
              <a:gd name="connsiteY2971" fmla="*/ 208460 h 1285292"/>
              <a:gd name="connsiteX2972" fmla="*/ 3255128 w 3255128"/>
              <a:gd name="connsiteY2972" fmla="*/ 208485 h 1285292"/>
              <a:gd name="connsiteX2973" fmla="*/ 3255128 w 3255128"/>
              <a:gd name="connsiteY2973" fmla="*/ 208505 h 1285292"/>
              <a:gd name="connsiteX2974" fmla="*/ 3255128 w 3255128"/>
              <a:gd name="connsiteY2974" fmla="*/ 208512 h 1285292"/>
              <a:gd name="connsiteX2975" fmla="*/ 3255128 w 3255128"/>
              <a:gd name="connsiteY2975" fmla="*/ 208598 h 1285292"/>
              <a:gd name="connsiteX2976" fmla="*/ 3255128 w 3255128"/>
              <a:gd name="connsiteY2976" fmla="*/ 208618 h 1285292"/>
              <a:gd name="connsiteX2977" fmla="*/ 3255128 w 3255128"/>
              <a:gd name="connsiteY2977" fmla="*/ 208627 h 1285292"/>
              <a:gd name="connsiteX2978" fmla="*/ 3255128 w 3255128"/>
              <a:gd name="connsiteY2978" fmla="*/ 208657 h 1285292"/>
              <a:gd name="connsiteX2979" fmla="*/ 3255128 w 3255128"/>
              <a:gd name="connsiteY2979" fmla="*/ 208694 h 1285292"/>
              <a:gd name="connsiteX2980" fmla="*/ 3255128 w 3255128"/>
              <a:gd name="connsiteY2980" fmla="*/ 208854 h 1285292"/>
              <a:gd name="connsiteX2981" fmla="*/ 3255128 w 3255128"/>
              <a:gd name="connsiteY2981" fmla="*/ 209079 h 1285292"/>
              <a:gd name="connsiteX2982" fmla="*/ 3255128 w 3255128"/>
              <a:gd name="connsiteY2982" fmla="*/ 209148 h 1285292"/>
              <a:gd name="connsiteX2983" fmla="*/ 3255128 w 3255128"/>
              <a:gd name="connsiteY2983" fmla="*/ 209197 h 1285292"/>
              <a:gd name="connsiteX2984" fmla="*/ 3255128 w 3255128"/>
              <a:gd name="connsiteY2984" fmla="*/ 209217 h 1285292"/>
              <a:gd name="connsiteX2985" fmla="*/ 3255128 w 3255128"/>
              <a:gd name="connsiteY2985" fmla="*/ 209267 h 1285292"/>
              <a:gd name="connsiteX2986" fmla="*/ 3255128 w 3255128"/>
              <a:gd name="connsiteY2986" fmla="*/ 209304 h 1285292"/>
              <a:gd name="connsiteX2987" fmla="*/ 3255128 w 3255128"/>
              <a:gd name="connsiteY2987" fmla="*/ 209322 h 1285292"/>
              <a:gd name="connsiteX2988" fmla="*/ 3255128 w 3255128"/>
              <a:gd name="connsiteY2988" fmla="*/ 209405 h 1285292"/>
              <a:gd name="connsiteX2989" fmla="*/ 3255128 w 3255128"/>
              <a:gd name="connsiteY2989" fmla="*/ 209460 h 1285292"/>
              <a:gd name="connsiteX2990" fmla="*/ 3255128 w 3255128"/>
              <a:gd name="connsiteY2990" fmla="*/ 209513 h 1285292"/>
              <a:gd name="connsiteX2991" fmla="*/ 3255128 w 3255128"/>
              <a:gd name="connsiteY2991" fmla="*/ 209538 h 1285292"/>
              <a:gd name="connsiteX2992" fmla="*/ 3255128 w 3255128"/>
              <a:gd name="connsiteY2992" fmla="*/ 209567 h 1285292"/>
              <a:gd name="connsiteX2993" fmla="*/ 3255128 w 3255128"/>
              <a:gd name="connsiteY2993" fmla="*/ 209581 h 1285292"/>
              <a:gd name="connsiteX2994" fmla="*/ 3255128 w 3255128"/>
              <a:gd name="connsiteY2994" fmla="*/ 209625 h 1285292"/>
              <a:gd name="connsiteX2995" fmla="*/ 3255128 w 3255128"/>
              <a:gd name="connsiteY2995" fmla="*/ 209669 h 1285292"/>
              <a:gd name="connsiteX2996" fmla="*/ 3255128 w 3255128"/>
              <a:gd name="connsiteY2996" fmla="*/ 209715 h 1285292"/>
              <a:gd name="connsiteX2997" fmla="*/ 3255128 w 3255128"/>
              <a:gd name="connsiteY2997" fmla="*/ 209716 h 1285292"/>
              <a:gd name="connsiteX2998" fmla="*/ 3255128 w 3255128"/>
              <a:gd name="connsiteY2998" fmla="*/ 209728 h 1285292"/>
              <a:gd name="connsiteX2999" fmla="*/ 3255128 w 3255128"/>
              <a:gd name="connsiteY2999" fmla="*/ 209759 h 1285292"/>
              <a:gd name="connsiteX3000" fmla="*/ 3255128 w 3255128"/>
              <a:gd name="connsiteY3000" fmla="*/ 209765 h 1285292"/>
              <a:gd name="connsiteX3001" fmla="*/ 3255128 w 3255128"/>
              <a:gd name="connsiteY3001" fmla="*/ 209769 h 1285292"/>
              <a:gd name="connsiteX3002" fmla="*/ 3255128 w 3255128"/>
              <a:gd name="connsiteY3002" fmla="*/ 209781 h 1285292"/>
              <a:gd name="connsiteX3003" fmla="*/ 3255128 w 3255128"/>
              <a:gd name="connsiteY3003" fmla="*/ 209819 h 1285292"/>
              <a:gd name="connsiteX3004" fmla="*/ 3255128 w 3255128"/>
              <a:gd name="connsiteY3004" fmla="*/ 209835 h 1285292"/>
              <a:gd name="connsiteX3005" fmla="*/ 3255128 w 3255128"/>
              <a:gd name="connsiteY3005" fmla="*/ 209957 h 1285292"/>
              <a:gd name="connsiteX3006" fmla="*/ 3255128 w 3255128"/>
              <a:gd name="connsiteY3006" fmla="*/ 209970 h 1285292"/>
              <a:gd name="connsiteX3007" fmla="*/ 3255128 w 3255128"/>
              <a:gd name="connsiteY3007" fmla="*/ 210059 h 1285292"/>
              <a:gd name="connsiteX3008" fmla="*/ 3255128 w 3255128"/>
              <a:gd name="connsiteY3008" fmla="*/ 210072 h 1285292"/>
              <a:gd name="connsiteX3009" fmla="*/ 3255128 w 3255128"/>
              <a:gd name="connsiteY3009" fmla="*/ 210274 h 1285292"/>
              <a:gd name="connsiteX3010" fmla="*/ 3255128 w 3255128"/>
              <a:gd name="connsiteY3010" fmla="*/ 210291 h 1285292"/>
              <a:gd name="connsiteX3011" fmla="*/ 3255128 w 3255128"/>
              <a:gd name="connsiteY3011" fmla="*/ 210464 h 1285292"/>
              <a:gd name="connsiteX3012" fmla="*/ 3255128 w 3255128"/>
              <a:gd name="connsiteY3012" fmla="*/ 210468 h 1285292"/>
              <a:gd name="connsiteX3013" fmla="*/ 3255128 w 3255128"/>
              <a:gd name="connsiteY3013" fmla="*/ 210474 h 1285292"/>
              <a:gd name="connsiteX3014" fmla="*/ 3255128 w 3255128"/>
              <a:gd name="connsiteY3014" fmla="*/ 210484 h 1285292"/>
              <a:gd name="connsiteX3015" fmla="*/ 3255128 w 3255128"/>
              <a:gd name="connsiteY3015" fmla="*/ 210487 h 1285292"/>
              <a:gd name="connsiteX3016" fmla="*/ 3255128 w 3255128"/>
              <a:gd name="connsiteY3016" fmla="*/ 210521 h 1285292"/>
              <a:gd name="connsiteX3017" fmla="*/ 3255128 w 3255128"/>
              <a:gd name="connsiteY3017" fmla="*/ 210528 h 1285292"/>
              <a:gd name="connsiteX3018" fmla="*/ 3255128 w 3255128"/>
              <a:gd name="connsiteY3018" fmla="*/ 210626 h 1285292"/>
              <a:gd name="connsiteX3019" fmla="*/ 3255128 w 3255128"/>
              <a:gd name="connsiteY3019" fmla="*/ 210666 h 1285292"/>
              <a:gd name="connsiteX3020" fmla="*/ 3255128 w 3255128"/>
              <a:gd name="connsiteY3020" fmla="*/ 210681 h 1285292"/>
              <a:gd name="connsiteX3021" fmla="*/ 3255128 w 3255128"/>
              <a:gd name="connsiteY3021" fmla="*/ 210872 h 1285292"/>
              <a:gd name="connsiteX3022" fmla="*/ 3255128 w 3255128"/>
              <a:gd name="connsiteY3022" fmla="*/ 210885 h 1285292"/>
              <a:gd name="connsiteX3023" fmla="*/ 3255128 w 3255128"/>
              <a:gd name="connsiteY3023" fmla="*/ 210926 h 1285292"/>
              <a:gd name="connsiteX3024" fmla="*/ 3255128 w 3255128"/>
              <a:gd name="connsiteY3024" fmla="*/ 211028 h 1285292"/>
              <a:gd name="connsiteX3025" fmla="*/ 3255128 w 3255128"/>
              <a:gd name="connsiteY3025" fmla="*/ 211033 h 1285292"/>
              <a:gd name="connsiteX3026" fmla="*/ 3255128 w 3255128"/>
              <a:gd name="connsiteY3026" fmla="*/ 211067 h 1285292"/>
              <a:gd name="connsiteX3027" fmla="*/ 3255128 w 3255128"/>
              <a:gd name="connsiteY3027" fmla="*/ 211121 h 1285292"/>
              <a:gd name="connsiteX3028" fmla="*/ 3255128 w 3255128"/>
              <a:gd name="connsiteY3028" fmla="*/ 211227 h 1285292"/>
              <a:gd name="connsiteX3029" fmla="*/ 3255128 w 3255128"/>
              <a:gd name="connsiteY3029" fmla="*/ 211329 h 1285292"/>
              <a:gd name="connsiteX3030" fmla="*/ 3255128 w 3255128"/>
              <a:gd name="connsiteY3030" fmla="*/ 211374 h 1285292"/>
              <a:gd name="connsiteX3031" fmla="*/ 3255128 w 3255128"/>
              <a:gd name="connsiteY3031" fmla="*/ 211385 h 1285292"/>
              <a:gd name="connsiteX3032" fmla="*/ 3255128 w 3255128"/>
              <a:gd name="connsiteY3032" fmla="*/ 211431 h 1285292"/>
              <a:gd name="connsiteX3033" fmla="*/ 3255128 w 3255128"/>
              <a:gd name="connsiteY3033" fmla="*/ 211439 h 1285292"/>
              <a:gd name="connsiteX3034" fmla="*/ 3255128 w 3255128"/>
              <a:gd name="connsiteY3034" fmla="*/ 211452 h 1285292"/>
              <a:gd name="connsiteX3035" fmla="*/ 3255128 w 3255128"/>
              <a:gd name="connsiteY3035" fmla="*/ 211575 h 1285292"/>
              <a:gd name="connsiteX3036" fmla="*/ 3255128 w 3255128"/>
              <a:gd name="connsiteY3036" fmla="*/ 211580 h 1285292"/>
              <a:gd name="connsiteX3037" fmla="*/ 3255128 w 3255128"/>
              <a:gd name="connsiteY3037" fmla="*/ 211650 h 1285292"/>
              <a:gd name="connsiteX3038" fmla="*/ 3255128 w 3255128"/>
              <a:gd name="connsiteY3038" fmla="*/ 211791 h 1285292"/>
              <a:gd name="connsiteX3039" fmla="*/ 3255128 w 3255128"/>
              <a:gd name="connsiteY3039" fmla="*/ 211843 h 1285292"/>
              <a:gd name="connsiteX3040" fmla="*/ 3255128 w 3255128"/>
              <a:gd name="connsiteY3040" fmla="*/ 211846 h 1285292"/>
              <a:gd name="connsiteX3041" fmla="*/ 3255128 w 3255128"/>
              <a:gd name="connsiteY3041" fmla="*/ 211871 h 1285292"/>
              <a:gd name="connsiteX3042" fmla="*/ 3255128 w 3255128"/>
              <a:gd name="connsiteY3042" fmla="*/ 211944 h 1285292"/>
              <a:gd name="connsiteX3043" fmla="*/ 3255128 w 3255128"/>
              <a:gd name="connsiteY3043" fmla="*/ 211998 h 1285292"/>
              <a:gd name="connsiteX3044" fmla="*/ 3255128 w 3255128"/>
              <a:gd name="connsiteY3044" fmla="*/ 212138 h 1285292"/>
              <a:gd name="connsiteX3045" fmla="*/ 3255128 w 3255128"/>
              <a:gd name="connsiteY3045" fmla="*/ 212192 h 1285292"/>
              <a:gd name="connsiteX3046" fmla="*/ 3255128 w 3255128"/>
              <a:gd name="connsiteY3046" fmla="*/ 212271 h 1285292"/>
              <a:gd name="connsiteX3047" fmla="*/ 3255128 w 3255128"/>
              <a:gd name="connsiteY3047" fmla="*/ 212296 h 1285292"/>
              <a:gd name="connsiteX3048" fmla="*/ 3255128 w 3255128"/>
              <a:gd name="connsiteY3048" fmla="*/ 212320 h 1285292"/>
              <a:gd name="connsiteX3049" fmla="*/ 3255128 w 3255128"/>
              <a:gd name="connsiteY3049" fmla="*/ 212334 h 1285292"/>
              <a:gd name="connsiteX3050" fmla="*/ 3255128 w 3255128"/>
              <a:gd name="connsiteY3050" fmla="*/ 212385 h 1285292"/>
              <a:gd name="connsiteX3051" fmla="*/ 3255128 w 3255128"/>
              <a:gd name="connsiteY3051" fmla="*/ 212392 h 1285292"/>
              <a:gd name="connsiteX3052" fmla="*/ 3255128 w 3255128"/>
              <a:gd name="connsiteY3052" fmla="*/ 212426 h 1285292"/>
              <a:gd name="connsiteX3053" fmla="*/ 3255128 w 3255128"/>
              <a:gd name="connsiteY3053" fmla="*/ 212439 h 1285292"/>
              <a:gd name="connsiteX3054" fmla="*/ 3255128 w 3255128"/>
              <a:gd name="connsiteY3054" fmla="*/ 212480 h 1285292"/>
              <a:gd name="connsiteX3055" fmla="*/ 3255128 w 3255128"/>
              <a:gd name="connsiteY3055" fmla="*/ 212574 h 1285292"/>
              <a:gd name="connsiteX3056" fmla="*/ 3255128 w 3255128"/>
              <a:gd name="connsiteY3056" fmla="*/ 212586 h 1285292"/>
              <a:gd name="connsiteX3057" fmla="*/ 3255128 w 3255128"/>
              <a:gd name="connsiteY3057" fmla="*/ 212602 h 1285292"/>
              <a:gd name="connsiteX3058" fmla="*/ 3255128 w 3255128"/>
              <a:gd name="connsiteY3058" fmla="*/ 212651 h 1285292"/>
              <a:gd name="connsiteX3059" fmla="*/ 3255128 w 3255128"/>
              <a:gd name="connsiteY3059" fmla="*/ 212732 h 1285292"/>
              <a:gd name="connsiteX3060" fmla="*/ 3255128 w 3255128"/>
              <a:gd name="connsiteY3060" fmla="*/ 212733 h 1285292"/>
              <a:gd name="connsiteX3061" fmla="*/ 3255128 w 3255128"/>
              <a:gd name="connsiteY3061" fmla="*/ 212735 h 1285292"/>
              <a:gd name="connsiteX3062" fmla="*/ 3255128 w 3255128"/>
              <a:gd name="connsiteY3062" fmla="*/ 212758 h 1285292"/>
              <a:gd name="connsiteX3063" fmla="*/ 3255128 w 3255128"/>
              <a:gd name="connsiteY3063" fmla="*/ 212811 h 1285292"/>
              <a:gd name="connsiteX3064" fmla="*/ 3255128 w 3255128"/>
              <a:gd name="connsiteY3064" fmla="*/ 212827 h 1285292"/>
              <a:gd name="connsiteX3065" fmla="*/ 3255128 w 3255128"/>
              <a:gd name="connsiteY3065" fmla="*/ 212844 h 1285292"/>
              <a:gd name="connsiteX3066" fmla="*/ 3255128 w 3255128"/>
              <a:gd name="connsiteY3066" fmla="*/ 212929 h 1285292"/>
              <a:gd name="connsiteX3067" fmla="*/ 3255128 w 3255128"/>
              <a:gd name="connsiteY3067" fmla="*/ 213134 h 1285292"/>
              <a:gd name="connsiteX3068" fmla="*/ 3255128 w 3255128"/>
              <a:gd name="connsiteY3068" fmla="*/ 213188 h 1285292"/>
              <a:gd name="connsiteX3069" fmla="*/ 3255128 w 3255128"/>
              <a:gd name="connsiteY3069" fmla="*/ 213197 h 1285292"/>
              <a:gd name="connsiteX3070" fmla="*/ 3255128 w 3255128"/>
              <a:gd name="connsiteY3070" fmla="*/ 213230 h 1285292"/>
              <a:gd name="connsiteX3071" fmla="*/ 3255128 w 3255128"/>
              <a:gd name="connsiteY3071" fmla="*/ 213245 h 1285292"/>
              <a:gd name="connsiteX3072" fmla="*/ 3255128 w 3255128"/>
              <a:gd name="connsiteY3072" fmla="*/ 213299 h 1285292"/>
              <a:gd name="connsiteX3073" fmla="*/ 3255128 w 3255128"/>
              <a:gd name="connsiteY3073" fmla="*/ 213303 h 1285292"/>
              <a:gd name="connsiteX3074" fmla="*/ 3255128 w 3255128"/>
              <a:gd name="connsiteY3074" fmla="*/ 213357 h 1285292"/>
              <a:gd name="connsiteX3075" fmla="*/ 3255128 w 3255128"/>
              <a:gd name="connsiteY3075" fmla="*/ 213365 h 1285292"/>
              <a:gd name="connsiteX3076" fmla="*/ 3255128 w 3255128"/>
              <a:gd name="connsiteY3076" fmla="*/ 213382 h 1285292"/>
              <a:gd name="connsiteX3077" fmla="*/ 3255128 w 3255128"/>
              <a:gd name="connsiteY3077" fmla="*/ 213425 h 1285292"/>
              <a:gd name="connsiteX3078" fmla="*/ 3255128 w 3255128"/>
              <a:gd name="connsiteY3078" fmla="*/ 213488 h 1285292"/>
              <a:gd name="connsiteX3079" fmla="*/ 3255128 w 3255128"/>
              <a:gd name="connsiteY3079" fmla="*/ 213497 h 1285292"/>
              <a:gd name="connsiteX3080" fmla="*/ 3255128 w 3255128"/>
              <a:gd name="connsiteY3080" fmla="*/ 213513 h 1285292"/>
              <a:gd name="connsiteX3081" fmla="*/ 3255128 w 3255128"/>
              <a:gd name="connsiteY3081" fmla="*/ 213551 h 1285292"/>
              <a:gd name="connsiteX3082" fmla="*/ 3255128 w 3255128"/>
              <a:gd name="connsiteY3082" fmla="*/ 213564 h 1285292"/>
              <a:gd name="connsiteX3083" fmla="*/ 3255128 w 3255128"/>
              <a:gd name="connsiteY3083" fmla="*/ 213630 h 1285292"/>
              <a:gd name="connsiteX3084" fmla="*/ 3255128 w 3255128"/>
              <a:gd name="connsiteY3084" fmla="*/ 213693 h 1285292"/>
              <a:gd name="connsiteX3085" fmla="*/ 3255128 w 3255128"/>
              <a:gd name="connsiteY3085" fmla="*/ 213744 h 1285292"/>
              <a:gd name="connsiteX3086" fmla="*/ 3255128 w 3255128"/>
              <a:gd name="connsiteY3086" fmla="*/ 213837 h 1285292"/>
              <a:gd name="connsiteX3087" fmla="*/ 3255128 w 3255128"/>
              <a:gd name="connsiteY3087" fmla="*/ 213933 h 1285292"/>
              <a:gd name="connsiteX3088" fmla="*/ 3255128 w 3255128"/>
              <a:gd name="connsiteY3088" fmla="*/ 214036 h 1285292"/>
              <a:gd name="connsiteX3089" fmla="*/ 3255128 w 3255128"/>
              <a:gd name="connsiteY3089" fmla="*/ 214141 h 1285292"/>
              <a:gd name="connsiteX3090" fmla="*/ 3255128 w 3255128"/>
              <a:gd name="connsiteY3090" fmla="*/ 214381 h 1285292"/>
              <a:gd name="connsiteX3091" fmla="*/ 3255128 w 3255128"/>
              <a:gd name="connsiteY3091" fmla="*/ 214503 h 1285292"/>
              <a:gd name="connsiteX3092" fmla="*/ 3255128 w 3255128"/>
              <a:gd name="connsiteY3092" fmla="*/ 214546 h 1285292"/>
              <a:gd name="connsiteX3093" fmla="*/ 3255128 w 3255128"/>
              <a:gd name="connsiteY3093" fmla="*/ 214557 h 1285292"/>
              <a:gd name="connsiteX3094" fmla="*/ 3255128 w 3255128"/>
              <a:gd name="connsiteY3094" fmla="*/ 214558 h 1285292"/>
              <a:gd name="connsiteX3095" fmla="*/ 3255128 w 3255128"/>
              <a:gd name="connsiteY3095" fmla="*/ 214604 h 1285292"/>
              <a:gd name="connsiteX3096" fmla="*/ 3255128 w 3255128"/>
              <a:gd name="connsiteY3096" fmla="*/ 214617 h 1285292"/>
              <a:gd name="connsiteX3097" fmla="*/ 3255128 w 3255128"/>
              <a:gd name="connsiteY3097" fmla="*/ 214658 h 1285292"/>
              <a:gd name="connsiteX3098" fmla="*/ 3255128 w 3255128"/>
              <a:gd name="connsiteY3098" fmla="*/ 214691 h 1285292"/>
              <a:gd name="connsiteX3099" fmla="*/ 3255128 w 3255128"/>
              <a:gd name="connsiteY3099" fmla="*/ 214692 h 1285292"/>
              <a:gd name="connsiteX3100" fmla="*/ 3255128 w 3255128"/>
              <a:gd name="connsiteY3100" fmla="*/ 214704 h 1285292"/>
              <a:gd name="connsiteX3101" fmla="*/ 3255128 w 3255128"/>
              <a:gd name="connsiteY3101" fmla="*/ 214735 h 1285292"/>
              <a:gd name="connsiteX3102" fmla="*/ 3255128 w 3255128"/>
              <a:gd name="connsiteY3102" fmla="*/ 214745 h 1285292"/>
              <a:gd name="connsiteX3103" fmla="*/ 3255128 w 3255128"/>
              <a:gd name="connsiteY3103" fmla="*/ 214784 h 1285292"/>
              <a:gd name="connsiteX3104" fmla="*/ 3255128 w 3255128"/>
              <a:gd name="connsiteY3104" fmla="*/ 214847 h 1285292"/>
              <a:gd name="connsiteX3105" fmla="*/ 3255128 w 3255128"/>
              <a:gd name="connsiteY3105" fmla="*/ 214933 h 1285292"/>
              <a:gd name="connsiteX3106" fmla="*/ 3255128 w 3255128"/>
              <a:gd name="connsiteY3106" fmla="*/ 215044 h 1285292"/>
              <a:gd name="connsiteX3107" fmla="*/ 3255128 w 3255128"/>
              <a:gd name="connsiteY3107" fmla="*/ 215052 h 1285292"/>
              <a:gd name="connsiteX3108" fmla="*/ 3255128 w 3255128"/>
              <a:gd name="connsiteY3108" fmla="*/ 215106 h 1285292"/>
              <a:gd name="connsiteX3109" fmla="*/ 3255128 w 3255128"/>
              <a:gd name="connsiteY3109" fmla="*/ 215138 h 1285292"/>
              <a:gd name="connsiteX3110" fmla="*/ 3255128 w 3255128"/>
              <a:gd name="connsiteY3110" fmla="*/ 215196 h 1285292"/>
              <a:gd name="connsiteX3111" fmla="*/ 3255128 w 3255128"/>
              <a:gd name="connsiteY3111" fmla="*/ 215250 h 1285292"/>
              <a:gd name="connsiteX3112" fmla="*/ 3255128 w 3255128"/>
              <a:gd name="connsiteY3112" fmla="*/ 215273 h 1285292"/>
              <a:gd name="connsiteX3113" fmla="*/ 3255128 w 3255128"/>
              <a:gd name="connsiteY3113" fmla="*/ 215312 h 1285292"/>
              <a:gd name="connsiteX3114" fmla="*/ 3255128 w 3255128"/>
              <a:gd name="connsiteY3114" fmla="*/ 215329 h 1285292"/>
              <a:gd name="connsiteX3115" fmla="*/ 3255128 w 3255128"/>
              <a:gd name="connsiteY3115" fmla="*/ 215444 h 1285292"/>
              <a:gd name="connsiteX3116" fmla="*/ 3255128 w 3255128"/>
              <a:gd name="connsiteY3116" fmla="*/ 215469 h 1285292"/>
              <a:gd name="connsiteX3117" fmla="*/ 3255128 w 3255128"/>
              <a:gd name="connsiteY3117" fmla="*/ 215500 h 1285292"/>
              <a:gd name="connsiteX3118" fmla="*/ 3255128 w 3255128"/>
              <a:gd name="connsiteY3118" fmla="*/ 215523 h 1285292"/>
              <a:gd name="connsiteX3119" fmla="*/ 3255128 w 3255128"/>
              <a:gd name="connsiteY3119" fmla="*/ 215602 h 1285292"/>
              <a:gd name="connsiteX3120" fmla="*/ 3255128 w 3255128"/>
              <a:gd name="connsiteY3120" fmla="*/ 215657 h 1285292"/>
              <a:gd name="connsiteX3121" fmla="*/ 3255128 w 3255128"/>
              <a:gd name="connsiteY3121" fmla="*/ 215843 h 1285292"/>
              <a:gd name="connsiteX3122" fmla="*/ 3255128 w 3255128"/>
              <a:gd name="connsiteY3122" fmla="*/ 215905 h 1285292"/>
              <a:gd name="connsiteX3123" fmla="*/ 3255128 w 3255128"/>
              <a:gd name="connsiteY3123" fmla="*/ 215944 h 1285292"/>
              <a:gd name="connsiteX3124" fmla="*/ 3255128 w 3255128"/>
              <a:gd name="connsiteY3124" fmla="*/ 215955 h 1285292"/>
              <a:gd name="connsiteX3125" fmla="*/ 3255128 w 3255128"/>
              <a:gd name="connsiteY3125" fmla="*/ 216003 h 1285292"/>
              <a:gd name="connsiteX3126" fmla="*/ 3255128 w 3255128"/>
              <a:gd name="connsiteY3126" fmla="*/ 216004 h 1285292"/>
              <a:gd name="connsiteX3127" fmla="*/ 3255128 w 3255128"/>
              <a:gd name="connsiteY3127" fmla="*/ 216015 h 1285292"/>
              <a:gd name="connsiteX3128" fmla="*/ 3255128 w 3255128"/>
              <a:gd name="connsiteY3128" fmla="*/ 216057 h 1285292"/>
              <a:gd name="connsiteX3129" fmla="*/ 3255128 w 3255128"/>
              <a:gd name="connsiteY3129" fmla="*/ 216063 h 1285292"/>
              <a:gd name="connsiteX3130" fmla="*/ 3255128 w 3255128"/>
              <a:gd name="connsiteY3130" fmla="*/ 216094 h 1285292"/>
              <a:gd name="connsiteX3131" fmla="*/ 3255128 w 3255128"/>
              <a:gd name="connsiteY3131" fmla="*/ 216189 h 1285292"/>
              <a:gd name="connsiteX3132" fmla="*/ 3255128 w 3255128"/>
              <a:gd name="connsiteY3132" fmla="*/ 216305 h 1285292"/>
              <a:gd name="connsiteX3133" fmla="*/ 3255128 w 3255128"/>
              <a:gd name="connsiteY3133" fmla="*/ 216306 h 1285292"/>
              <a:gd name="connsiteX3134" fmla="*/ 3255128 w 3255128"/>
              <a:gd name="connsiteY3134" fmla="*/ 216383 h 1285292"/>
              <a:gd name="connsiteX3135" fmla="*/ 3255128 w 3255128"/>
              <a:gd name="connsiteY3135" fmla="*/ 216403 h 1285292"/>
              <a:gd name="connsiteX3136" fmla="*/ 3255128 w 3255128"/>
              <a:gd name="connsiteY3136" fmla="*/ 216407 h 1285292"/>
              <a:gd name="connsiteX3137" fmla="*/ 3255128 w 3255128"/>
              <a:gd name="connsiteY3137" fmla="*/ 216411 h 1285292"/>
              <a:gd name="connsiteX3138" fmla="*/ 3255128 w 3255128"/>
              <a:gd name="connsiteY3138" fmla="*/ 216464 h 1285292"/>
              <a:gd name="connsiteX3139" fmla="*/ 3255128 w 3255128"/>
              <a:gd name="connsiteY3139" fmla="*/ 216465 h 1285292"/>
              <a:gd name="connsiteX3140" fmla="*/ 3255128 w 3255128"/>
              <a:gd name="connsiteY3140" fmla="*/ 216490 h 1285292"/>
              <a:gd name="connsiteX3141" fmla="*/ 3255128 w 3255128"/>
              <a:gd name="connsiteY3141" fmla="*/ 216518 h 1285292"/>
              <a:gd name="connsiteX3142" fmla="*/ 3255128 w 3255128"/>
              <a:gd name="connsiteY3142" fmla="*/ 216544 h 1285292"/>
              <a:gd name="connsiteX3143" fmla="*/ 3255128 w 3255128"/>
              <a:gd name="connsiteY3143" fmla="*/ 216551 h 1285292"/>
              <a:gd name="connsiteX3144" fmla="*/ 3255128 w 3255128"/>
              <a:gd name="connsiteY3144" fmla="*/ 216576 h 1285292"/>
              <a:gd name="connsiteX3145" fmla="*/ 3255128 w 3255128"/>
              <a:gd name="connsiteY3145" fmla="*/ 216609 h 1285292"/>
              <a:gd name="connsiteX3146" fmla="*/ 3255128 w 3255128"/>
              <a:gd name="connsiteY3146" fmla="*/ 216626 h 1285292"/>
              <a:gd name="connsiteX3147" fmla="*/ 3255128 w 3255128"/>
              <a:gd name="connsiteY3147" fmla="*/ 216630 h 1285292"/>
              <a:gd name="connsiteX3148" fmla="*/ 3255128 w 3255128"/>
              <a:gd name="connsiteY3148" fmla="*/ 216803 h 1285292"/>
              <a:gd name="connsiteX3149" fmla="*/ 3255128 w 3255128"/>
              <a:gd name="connsiteY3149" fmla="*/ 216819 h 1285292"/>
              <a:gd name="connsiteX3150" fmla="*/ 3255128 w 3255128"/>
              <a:gd name="connsiteY3150" fmla="*/ 216822 h 1285292"/>
              <a:gd name="connsiteX3151" fmla="*/ 3255128 w 3255128"/>
              <a:gd name="connsiteY3151" fmla="*/ 216866 h 1285292"/>
              <a:gd name="connsiteX3152" fmla="*/ 3255128 w 3255128"/>
              <a:gd name="connsiteY3152" fmla="*/ 216879 h 1285292"/>
              <a:gd name="connsiteX3153" fmla="*/ 3255128 w 3255128"/>
              <a:gd name="connsiteY3153" fmla="*/ 217097 h 1285292"/>
              <a:gd name="connsiteX3154" fmla="*/ 3255128 w 3255128"/>
              <a:gd name="connsiteY3154" fmla="*/ 217220 h 1285292"/>
              <a:gd name="connsiteX3155" fmla="*/ 3255128 w 3255128"/>
              <a:gd name="connsiteY3155" fmla="*/ 217303 h 1285292"/>
              <a:gd name="connsiteX3156" fmla="*/ 3255128 w 3255128"/>
              <a:gd name="connsiteY3156" fmla="*/ 217316 h 1285292"/>
              <a:gd name="connsiteX3157" fmla="*/ 3255128 w 3255128"/>
              <a:gd name="connsiteY3157" fmla="*/ 217362 h 1285292"/>
              <a:gd name="connsiteX3158" fmla="*/ 3255128 w 3255128"/>
              <a:gd name="connsiteY3158" fmla="*/ 217368 h 1285292"/>
              <a:gd name="connsiteX3159" fmla="*/ 3255128 w 3255128"/>
              <a:gd name="connsiteY3159" fmla="*/ 217375 h 1285292"/>
              <a:gd name="connsiteX3160" fmla="*/ 3255128 w 3255128"/>
              <a:gd name="connsiteY3160" fmla="*/ 217402 h 1285292"/>
              <a:gd name="connsiteX3161" fmla="*/ 3255128 w 3255128"/>
              <a:gd name="connsiteY3161" fmla="*/ 217415 h 1285292"/>
              <a:gd name="connsiteX3162" fmla="*/ 3255128 w 3255128"/>
              <a:gd name="connsiteY3162" fmla="*/ 217416 h 1285292"/>
              <a:gd name="connsiteX3163" fmla="*/ 3255128 w 3255128"/>
              <a:gd name="connsiteY3163" fmla="*/ 217456 h 1285292"/>
              <a:gd name="connsiteX3164" fmla="*/ 3255128 w 3255128"/>
              <a:gd name="connsiteY3164" fmla="*/ 217512 h 1285292"/>
              <a:gd name="connsiteX3165" fmla="*/ 3255128 w 3255128"/>
              <a:gd name="connsiteY3165" fmla="*/ 217562 h 1285292"/>
              <a:gd name="connsiteX3166" fmla="*/ 3255128 w 3255128"/>
              <a:gd name="connsiteY3166" fmla="*/ 217630 h 1285292"/>
              <a:gd name="connsiteX3167" fmla="*/ 3255128 w 3255128"/>
              <a:gd name="connsiteY3167" fmla="*/ 217665 h 1285292"/>
              <a:gd name="connsiteX3168" fmla="*/ 3255128 w 3255128"/>
              <a:gd name="connsiteY3168" fmla="*/ 217737 h 1285292"/>
              <a:gd name="connsiteX3169" fmla="*/ 3255128 w 3255128"/>
              <a:gd name="connsiteY3169" fmla="*/ 217787 h 1285292"/>
              <a:gd name="connsiteX3170" fmla="*/ 3255128 w 3255128"/>
              <a:gd name="connsiteY3170" fmla="*/ 217910 h 1285292"/>
              <a:gd name="connsiteX3171" fmla="*/ 3255128 w 3255128"/>
              <a:gd name="connsiteY3171" fmla="*/ 218105 h 1285292"/>
              <a:gd name="connsiteX3172" fmla="*/ 3255128 w 3255128"/>
              <a:gd name="connsiteY3172" fmla="*/ 218206 h 1285292"/>
              <a:gd name="connsiteX3173" fmla="*/ 3255128 w 3255128"/>
              <a:gd name="connsiteY3173" fmla="*/ 218238 h 1285292"/>
              <a:gd name="connsiteX3174" fmla="*/ 3255128 w 3255128"/>
              <a:gd name="connsiteY3174" fmla="*/ 218279 h 1285292"/>
              <a:gd name="connsiteX3175" fmla="*/ 3255128 w 3255128"/>
              <a:gd name="connsiteY3175" fmla="*/ 218289 h 1285292"/>
              <a:gd name="connsiteX3176" fmla="*/ 3255128 w 3255128"/>
              <a:gd name="connsiteY3176" fmla="*/ 218333 h 1285292"/>
              <a:gd name="connsiteX3177" fmla="*/ 3255128 w 3255128"/>
              <a:gd name="connsiteY3177" fmla="*/ 218358 h 1285292"/>
              <a:gd name="connsiteX3178" fmla="*/ 3255128 w 3255128"/>
              <a:gd name="connsiteY3178" fmla="*/ 218423 h 1285292"/>
              <a:gd name="connsiteX3179" fmla="*/ 3255128 w 3255128"/>
              <a:gd name="connsiteY3179" fmla="*/ 218424 h 1285292"/>
              <a:gd name="connsiteX3180" fmla="*/ 3255128 w 3255128"/>
              <a:gd name="connsiteY3180" fmla="*/ 218436 h 1285292"/>
              <a:gd name="connsiteX3181" fmla="*/ 3255128 w 3255128"/>
              <a:gd name="connsiteY3181" fmla="*/ 218437 h 1285292"/>
              <a:gd name="connsiteX3182" fmla="*/ 3255128 w 3255128"/>
              <a:gd name="connsiteY3182" fmla="*/ 218467 h 1285292"/>
              <a:gd name="connsiteX3183" fmla="*/ 3255128 w 3255128"/>
              <a:gd name="connsiteY3183" fmla="*/ 218473 h 1285292"/>
              <a:gd name="connsiteX3184" fmla="*/ 3255128 w 3255128"/>
              <a:gd name="connsiteY3184" fmla="*/ 218477 h 1285292"/>
              <a:gd name="connsiteX3185" fmla="*/ 3255128 w 3255128"/>
              <a:gd name="connsiteY3185" fmla="*/ 218527 h 1285292"/>
              <a:gd name="connsiteX3186" fmla="*/ 3255128 w 3255128"/>
              <a:gd name="connsiteY3186" fmla="*/ 218540 h 1285292"/>
              <a:gd name="connsiteX3187" fmla="*/ 3255128 w 3255128"/>
              <a:gd name="connsiteY3187" fmla="*/ 218579 h 1285292"/>
              <a:gd name="connsiteX3188" fmla="*/ 3255128 w 3255128"/>
              <a:gd name="connsiteY3188" fmla="*/ 218592 h 1285292"/>
              <a:gd name="connsiteX3189" fmla="*/ 3255128 w 3255128"/>
              <a:gd name="connsiteY3189" fmla="*/ 218669 h 1285292"/>
              <a:gd name="connsiteX3190" fmla="*/ 3255128 w 3255128"/>
              <a:gd name="connsiteY3190" fmla="*/ 218678 h 1285292"/>
              <a:gd name="connsiteX3191" fmla="*/ 3255128 w 3255128"/>
              <a:gd name="connsiteY3191" fmla="*/ 218720 h 1285292"/>
              <a:gd name="connsiteX3192" fmla="*/ 3255128 w 3255128"/>
              <a:gd name="connsiteY3192" fmla="*/ 218774 h 1285292"/>
              <a:gd name="connsiteX3193" fmla="*/ 3255128 w 3255128"/>
              <a:gd name="connsiteY3193" fmla="*/ 218896 h 1285292"/>
              <a:gd name="connsiteX3194" fmla="*/ 3255128 w 3255128"/>
              <a:gd name="connsiteY3194" fmla="*/ 218982 h 1285292"/>
              <a:gd name="connsiteX3195" fmla="*/ 3255128 w 3255128"/>
              <a:gd name="connsiteY3195" fmla="*/ 219115 h 1285292"/>
              <a:gd name="connsiteX3196" fmla="*/ 3255128 w 3255128"/>
              <a:gd name="connsiteY3196" fmla="*/ 219123 h 1285292"/>
              <a:gd name="connsiteX3197" fmla="*/ 3255128 w 3255128"/>
              <a:gd name="connsiteY3197" fmla="*/ 219176 h 1285292"/>
              <a:gd name="connsiteX3198" fmla="*/ 3255128 w 3255128"/>
              <a:gd name="connsiteY3198" fmla="*/ 219230 h 1285292"/>
              <a:gd name="connsiteX3199" fmla="*/ 3255128 w 3255128"/>
              <a:gd name="connsiteY3199" fmla="*/ 219297 h 1285292"/>
              <a:gd name="connsiteX3200" fmla="*/ 3255128 w 3255128"/>
              <a:gd name="connsiteY3200" fmla="*/ 219334 h 1285292"/>
              <a:gd name="connsiteX3201" fmla="*/ 3255128 w 3255128"/>
              <a:gd name="connsiteY3201" fmla="*/ 219360 h 1285292"/>
              <a:gd name="connsiteX3202" fmla="*/ 3255128 w 3255128"/>
              <a:gd name="connsiteY3202" fmla="*/ 219402 h 1285292"/>
              <a:gd name="connsiteX3203" fmla="*/ 3255128 w 3255128"/>
              <a:gd name="connsiteY3203" fmla="*/ 219464 h 1285292"/>
              <a:gd name="connsiteX3204" fmla="*/ 3255128 w 3255128"/>
              <a:gd name="connsiteY3204" fmla="*/ 219542 h 1285292"/>
              <a:gd name="connsiteX3205" fmla="*/ 3255128 w 3255128"/>
              <a:gd name="connsiteY3205" fmla="*/ 219580 h 1285292"/>
              <a:gd name="connsiteX3206" fmla="*/ 3255128 w 3255128"/>
              <a:gd name="connsiteY3206" fmla="*/ 219593 h 1285292"/>
              <a:gd name="connsiteX3207" fmla="*/ 3255128 w 3255128"/>
              <a:gd name="connsiteY3207" fmla="*/ 219634 h 1285292"/>
              <a:gd name="connsiteX3208" fmla="*/ 3255128 w 3255128"/>
              <a:gd name="connsiteY3208" fmla="*/ 219717 h 1285292"/>
              <a:gd name="connsiteX3209" fmla="*/ 3255128 w 3255128"/>
              <a:gd name="connsiteY3209" fmla="*/ 219724 h 1285292"/>
              <a:gd name="connsiteX3210" fmla="*/ 3255128 w 3255128"/>
              <a:gd name="connsiteY3210" fmla="*/ 219736 h 1285292"/>
              <a:gd name="connsiteX3211" fmla="*/ 3255128 w 3255128"/>
              <a:gd name="connsiteY3211" fmla="*/ 219760 h 1285292"/>
              <a:gd name="connsiteX3212" fmla="*/ 3255128 w 3255128"/>
              <a:gd name="connsiteY3212" fmla="*/ 219795 h 1285292"/>
              <a:gd name="connsiteX3213" fmla="*/ 3255128 w 3255128"/>
              <a:gd name="connsiteY3213" fmla="*/ 219826 h 1285292"/>
              <a:gd name="connsiteX3214" fmla="*/ 3255128 w 3255128"/>
              <a:gd name="connsiteY3214" fmla="*/ 219899 h 1285292"/>
              <a:gd name="connsiteX3215" fmla="*/ 3255128 w 3255128"/>
              <a:gd name="connsiteY3215" fmla="*/ 219925 h 1285292"/>
              <a:gd name="connsiteX3216" fmla="*/ 3255128 w 3255128"/>
              <a:gd name="connsiteY3216" fmla="*/ 219983 h 1285292"/>
              <a:gd name="connsiteX3217" fmla="*/ 3255128 w 3255128"/>
              <a:gd name="connsiteY3217" fmla="*/ 220037 h 1285292"/>
              <a:gd name="connsiteX3218" fmla="*/ 3255128 w 3255128"/>
              <a:gd name="connsiteY3218" fmla="*/ 220114 h 1285292"/>
              <a:gd name="connsiteX3219" fmla="*/ 3255128 w 3255128"/>
              <a:gd name="connsiteY3219" fmla="*/ 220172 h 1285292"/>
              <a:gd name="connsiteX3220" fmla="*/ 3255128 w 3255128"/>
              <a:gd name="connsiteY3220" fmla="*/ 220223 h 1285292"/>
              <a:gd name="connsiteX3221" fmla="*/ 3255128 w 3255128"/>
              <a:gd name="connsiteY3221" fmla="*/ 220266 h 1285292"/>
              <a:gd name="connsiteX3222" fmla="*/ 3255128 w 3255128"/>
              <a:gd name="connsiteY3222" fmla="*/ 220283 h 1285292"/>
              <a:gd name="connsiteX3223" fmla="*/ 3255128 w 3255128"/>
              <a:gd name="connsiteY3223" fmla="*/ 220341 h 1285292"/>
              <a:gd name="connsiteX3224" fmla="*/ 3255128 w 3255128"/>
              <a:gd name="connsiteY3224" fmla="*/ 220476 h 1285292"/>
              <a:gd name="connsiteX3225" fmla="*/ 3255128 w 3255128"/>
              <a:gd name="connsiteY3225" fmla="*/ 220493 h 1285292"/>
              <a:gd name="connsiteX3226" fmla="*/ 3255128 w 3255128"/>
              <a:gd name="connsiteY3226" fmla="*/ 220535 h 1285292"/>
              <a:gd name="connsiteX3227" fmla="*/ 3255128 w 3255128"/>
              <a:gd name="connsiteY3227" fmla="*/ 220548 h 1285292"/>
              <a:gd name="connsiteX3228" fmla="*/ 3255128 w 3255128"/>
              <a:gd name="connsiteY3228" fmla="*/ 220551 h 1285292"/>
              <a:gd name="connsiteX3229" fmla="*/ 3255128 w 3255128"/>
              <a:gd name="connsiteY3229" fmla="*/ 220554 h 1285292"/>
              <a:gd name="connsiteX3230" fmla="*/ 3255128 w 3255128"/>
              <a:gd name="connsiteY3230" fmla="*/ 220589 h 1285292"/>
              <a:gd name="connsiteX3231" fmla="*/ 3255128 w 3255128"/>
              <a:gd name="connsiteY3231" fmla="*/ 220682 h 1285292"/>
              <a:gd name="connsiteX3232" fmla="*/ 3255128 w 3255128"/>
              <a:gd name="connsiteY3232" fmla="*/ 220761 h 1285292"/>
              <a:gd name="connsiteX3233" fmla="*/ 3255128 w 3255128"/>
              <a:gd name="connsiteY3233" fmla="*/ 220843 h 1285292"/>
              <a:gd name="connsiteX3234" fmla="*/ 3255128 w 3255128"/>
              <a:gd name="connsiteY3234" fmla="*/ 220881 h 1285292"/>
              <a:gd name="connsiteX3235" fmla="*/ 3255128 w 3255128"/>
              <a:gd name="connsiteY3235" fmla="*/ 220952 h 1285292"/>
              <a:gd name="connsiteX3236" fmla="*/ 3255128 w 3255128"/>
              <a:gd name="connsiteY3236" fmla="*/ 221100 h 1285292"/>
              <a:gd name="connsiteX3237" fmla="*/ 3255128 w 3255128"/>
              <a:gd name="connsiteY3237" fmla="*/ 221147 h 1285292"/>
              <a:gd name="connsiteX3238" fmla="*/ 3255128 w 3255128"/>
              <a:gd name="connsiteY3238" fmla="*/ 221284 h 1285292"/>
              <a:gd name="connsiteX3239" fmla="*/ 3255128 w 3255128"/>
              <a:gd name="connsiteY3239" fmla="*/ 221294 h 1285292"/>
              <a:gd name="connsiteX3240" fmla="*/ 3255128 w 3255128"/>
              <a:gd name="connsiteY3240" fmla="*/ 221307 h 1285292"/>
              <a:gd name="connsiteX3241" fmla="*/ 3255128 w 3255128"/>
              <a:gd name="connsiteY3241" fmla="*/ 221348 h 1285292"/>
              <a:gd name="connsiteX3242" fmla="*/ 3255128 w 3255128"/>
              <a:gd name="connsiteY3242" fmla="*/ 221379 h 1285292"/>
              <a:gd name="connsiteX3243" fmla="*/ 3255128 w 3255128"/>
              <a:gd name="connsiteY3243" fmla="*/ 221387 h 1285292"/>
              <a:gd name="connsiteX3244" fmla="*/ 3255128 w 3255128"/>
              <a:gd name="connsiteY3244" fmla="*/ 221440 h 1285292"/>
              <a:gd name="connsiteX3245" fmla="*/ 3255128 w 3255128"/>
              <a:gd name="connsiteY3245" fmla="*/ 221441 h 1285292"/>
              <a:gd name="connsiteX3246" fmla="*/ 3255128 w 3255128"/>
              <a:gd name="connsiteY3246" fmla="*/ 221473 h 1285292"/>
              <a:gd name="connsiteX3247" fmla="*/ 3255128 w 3255128"/>
              <a:gd name="connsiteY3247" fmla="*/ 221487 h 1285292"/>
              <a:gd name="connsiteX3248" fmla="*/ 3255128 w 3255128"/>
              <a:gd name="connsiteY3248" fmla="*/ 221494 h 1285292"/>
              <a:gd name="connsiteX3249" fmla="*/ 3255128 w 3255128"/>
              <a:gd name="connsiteY3249" fmla="*/ 221519 h 1285292"/>
              <a:gd name="connsiteX3250" fmla="*/ 3255128 w 3255128"/>
              <a:gd name="connsiteY3250" fmla="*/ 221530 h 1285292"/>
              <a:gd name="connsiteX3251" fmla="*/ 3255128 w 3255128"/>
              <a:gd name="connsiteY3251" fmla="*/ 221625 h 1285292"/>
              <a:gd name="connsiteX3252" fmla="*/ 3255128 w 3255128"/>
              <a:gd name="connsiteY3252" fmla="*/ 221642 h 1285292"/>
              <a:gd name="connsiteX3253" fmla="*/ 3255128 w 3255128"/>
              <a:gd name="connsiteY3253" fmla="*/ 221798 h 1285292"/>
              <a:gd name="connsiteX3254" fmla="*/ 3255128 w 3255128"/>
              <a:gd name="connsiteY3254" fmla="*/ 221945 h 1285292"/>
              <a:gd name="connsiteX3255" fmla="*/ 3255128 w 3255128"/>
              <a:gd name="connsiteY3255" fmla="*/ 222011 h 1285292"/>
              <a:gd name="connsiteX3256" fmla="*/ 3255128 w 3255128"/>
              <a:gd name="connsiteY3256" fmla="*/ 222078 h 1285292"/>
              <a:gd name="connsiteX3257" fmla="*/ 3255128 w 3255128"/>
              <a:gd name="connsiteY3257" fmla="*/ 222090 h 1285292"/>
              <a:gd name="connsiteX3258" fmla="*/ 3255128 w 3255128"/>
              <a:gd name="connsiteY3258" fmla="*/ 222205 h 1285292"/>
              <a:gd name="connsiteX3259" fmla="*/ 3255128 w 3255128"/>
              <a:gd name="connsiteY3259" fmla="*/ 222218 h 1285292"/>
              <a:gd name="connsiteX3260" fmla="*/ 3255128 w 3255128"/>
              <a:gd name="connsiteY3260" fmla="*/ 222259 h 1285292"/>
              <a:gd name="connsiteX3261" fmla="*/ 3255128 w 3255128"/>
              <a:gd name="connsiteY3261" fmla="*/ 222272 h 1285292"/>
              <a:gd name="connsiteX3262" fmla="*/ 3255128 w 3255128"/>
              <a:gd name="connsiteY3262" fmla="*/ 222279 h 1285292"/>
              <a:gd name="connsiteX3263" fmla="*/ 3255128 w 3255128"/>
              <a:gd name="connsiteY3263" fmla="*/ 222338 h 1285292"/>
              <a:gd name="connsiteX3264" fmla="*/ 3255128 w 3255128"/>
              <a:gd name="connsiteY3264" fmla="*/ 222351 h 1285292"/>
              <a:gd name="connsiteX3265" fmla="*/ 3255128 w 3255128"/>
              <a:gd name="connsiteY3265" fmla="*/ 222392 h 1285292"/>
              <a:gd name="connsiteX3266" fmla="*/ 3255128 w 3255128"/>
              <a:gd name="connsiteY3266" fmla="*/ 222401 h 1285292"/>
              <a:gd name="connsiteX3267" fmla="*/ 3255128 w 3255128"/>
              <a:gd name="connsiteY3267" fmla="*/ 222452 h 1285292"/>
              <a:gd name="connsiteX3268" fmla="*/ 3255128 w 3255128"/>
              <a:gd name="connsiteY3268" fmla="*/ 222506 h 1285292"/>
              <a:gd name="connsiteX3269" fmla="*/ 3255128 w 3255128"/>
              <a:gd name="connsiteY3269" fmla="*/ 222641 h 1285292"/>
              <a:gd name="connsiteX3270" fmla="*/ 3255128 w 3255128"/>
              <a:gd name="connsiteY3270" fmla="*/ 222650 h 1285292"/>
              <a:gd name="connsiteX3271" fmla="*/ 3255128 w 3255128"/>
              <a:gd name="connsiteY3271" fmla="*/ 222666 h 1285292"/>
              <a:gd name="connsiteX3272" fmla="*/ 3255128 w 3255128"/>
              <a:gd name="connsiteY3272" fmla="*/ 222764 h 1285292"/>
              <a:gd name="connsiteX3273" fmla="*/ 3255128 w 3255128"/>
              <a:gd name="connsiteY3273" fmla="*/ 222799 h 1285292"/>
              <a:gd name="connsiteX3274" fmla="*/ 3255128 w 3255128"/>
              <a:gd name="connsiteY3274" fmla="*/ 222812 h 1285292"/>
              <a:gd name="connsiteX3275" fmla="*/ 3255128 w 3255128"/>
              <a:gd name="connsiteY3275" fmla="*/ 222853 h 1285292"/>
              <a:gd name="connsiteX3276" fmla="*/ 3255128 w 3255128"/>
              <a:gd name="connsiteY3276" fmla="*/ 222889 h 1285292"/>
              <a:gd name="connsiteX3277" fmla="*/ 3255128 w 3255128"/>
              <a:gd name="connsiteY3277" fmla="*/ 223009 h 1285292"/>
              <a:gd name="connsiteX3278" fmla="*/ 3255128 w 3255128"/>
              <a:gd name="connsiteY3278" fmla="*/ 223041 h 1285292"/>
              <a:gd name="connsiteX3279" fmla="*/ 3255128 w 3255128"/>
              <a:gd name="connsiteY3279" fmla="*/ 223116 h 1285292"/>
              <a:gd name="connsiteX3280" fmla="*/ 3255128 w 3255128"/>
              <a:gd name="connsiteY3280" fmla="*/ 223214 h 1285292"/>
              <a:gd name="connsiteX3281" fmla="*/ 3255128 w 3255128"/>
              <a:gd name="connsiteY3281" fmla="*/ 223312 h 1285292"/>
              <a:gd name="connsiteX3282" fmla="*/ 3255128 w 3255128"/>
              <a:gd name="connsiteY3282" fmla="*/ 223325 h 1285292"/>
              <a:gd name="connsiteX3283" fmla="*/ 3255128 w 3255128"/>
              <a:gd name="connsiteY3283" fmla="*/ 223358 h 1285292"/>
              <a:gd name="connsiteX3284" fmla="*/ 3255128 w 3255128"/>
              <a:gd name="connsiteY3284" fmla="*/ 223366 h 1285292"/>
              <a:gd name="connsiteX3285" fmla="*/ 3255128 w 3255128"/>
              <a:gd name="connsiteY3285" fmla="*/ 223379 h 1285292"/>
              <a:gd name="connsiteX3286" fmla="*/ 3255128 w 3255128"/>
              <a:gd name="connsiteY3286" fmla="*/ 223401 h 1285292"/>
              <a:gd name="connsiteX3287" fmla="*/ 3255128 w 3255128"/>
              <a:gd name="connsiteY3287" fmla="*/ 223437 h 1285292"/>
              <a:gd name="connsiteX3288" fmla="*/ 3255128 w 3255128"/>
              <a:gd name="connsiteY3288" fmla="*/ 223449 h 1285292"/>
              <a:gd name="connsiteX3289" fmla="*/ 3255128 w 3255128"/>
              <a:gd name="connsiteY3289" fmla="*/ 223502 h 1285292"/>
              <a:gd name="connsiteX3290" fmla="*/ 3255128 w 3255128"/>
              <a:gd name="connsiteY3290" fmla="*/ 223528 h 1285292"/>
              <a:gd name="connsiteX3291" fmla="*/ 3255128 w 3255128"/>
              <a:gd name="connsiteY3291" fmla="*/ 223552 h 1285292"/>
              <a:gd name="connsiteX3292" fmla="*/ 3255128 w 3255128"/>
              <a:gd name="connsiteY3292" fmla="*/ 223555 h 1285292"/>
              <a:gd name="connsiteX3293" fmla="*/ 3255128 w 3255128"/>
              <a:gd name="connsiteY3293" fmla="*/ 223568 h 1285292"/>
              <a:gd name="connsiteX3294" fmla="*/ 3255128 w 3255128"/>
              <a:gd name="connsiteY3294" fmla="*/ 223577 h 1285292"/>
              <a:gd name="connsiteX3295" fmla="*/ 3255128 w 3255128"/>
              <a:gd name="connsiteY3295" fmla="*/ 223631 h 1285292"/>
              <a:gd name="connsiteX3296" fmla="*/ 3255128 w 3255128"/>
              <a:gd name="connsiteY3296" fmla="*/ 223648 h 1285292"/>
              <a:gd name="connsiteX3297" fmla="*/ 3255128 w 3255128"/>
              <a:gd name="connsiteY3297" fmla="*/ 223710 h 1285292"/>
              <a:gd name="connsiteX3298" fmla="*/ 3255128 w 3255128"/>
              <a:gd name="connsiteY3298" fmla="*/ 223846 h 1285292"/>
              <a:gd name="connsiteX3299" fmla="*/ 3255128 w 3255128"/>
              <a:gd name="connsiteY3299" fmla="*/ 223904 h 1285292"/>
              <a:gd name="connsiteX3300" fmla="*/ 3255128 w 3255128"/>
              <a:gd name="connsiteY3300" fmla="*/ 224058 h 1285292"/>
              <a:gd name="connsiteX3301" fmla="*/ 3255128 w 3255128"/>
              <a:gd name="connsiteY3301" fmla="*/ 224065 h 1285292"/>
              <a:gd name="connsiteX3302" fmla="*/ 3255128 w 3255128"/>
              <a:gd name="connsiteY3302" fmla="*/ 224123 h 1285292"/>
              <a:gd name="connsiteX3303" fmla="*/ 3255128 w 3255128"/>
              <a:gd name="connsiteY3303" fmla="*/ 224208 h 1285292"/>
              <a:gd name="connsiteX3304" fmla="*/ 3255128 w 3255128"/>
              <a:gd name="connsiteY3304" fmla="*/ 224261 h 1285292"/>
              <a:gd name="connsiteX3305" fmla="*/ 3255128 w 3255128"/>
              <a:gd name="connsiteY3305" fmla="*/ 224312 h 1285292"/>
              <a:gd name="connsiteX3306" fmla="*/ 3255128 w 3255128"/>
              <a:gd name="connsiteY3306" fmla="*/ 224400 h 1285292"/>
              <a:gd name="connsiteX3307" fmla="*/ 3255128 w 3255128"/>
              <a:gd name="connsiteY3307" fmla="*/ 224414 h 1285292"/>
              <a:gd name="connsiteX3308" fmla="*/ 3255128 w 3255128"/>
              <a:gd name="connsiteY3308" fmla="*/ 224440 h 1285292"/>
              <a:gd name="connsiteX3309" fmla="*/ 3255128 w 3255128"/>
              <a:gd name="connsiteY3309" fmla="*/ 224559 h 1285292"/>
              <a:gd name="connsiteX3310" fmla="*/ 3255128 w 3255128"/>
              <a:gd name="connsiteY3310" fmla="*/ 224659 h 1285292"/>
              <a:gd name="connsiteX3311" fmla="*/ 3255128 w 3255128"/>
              <a:gd name="connsiteY3311" fmla="*/ 224684 h 1285292"/>
              <a:gd name="connsiteX3312" fmla="*/ 3255128 w 3255128"/>
              <a:gd name="connsiteY3312" fmla="*/ 224738 h 1285292"/>
              <a:gd name="connsiteX3313" fmla="*/ 3255128 w 3255128"/>
              <a:gd name="connsiteY3313" fmla="*/ 224760 h 1285292"/>
              <a:gd name="connsiteX3314" fmla="*/ 3255128 w 3255128"/>
              <a:gd name="connsiteY3314" fmla="*/ 224771 h 1285292"/>
              <a:gd name="connsiteX3315" fmla="*/ 3255128 w 3255128"/>
              <a:gd name="connsiteY3315" fmla="*/ 224802 h 1285292"/>
              <a:gd name="connsiteX3316" fmla="*/ 3255128 w 3255128"/>
              <a:gd name="connsiteY3316" fmla="*/ 224927 h 1285292"/>
              <a:gd name="connsiteX3317" fmla="*/ 3255128 w 3255128"/>
              <a:gd name="connsiteY3317" fmla="*/ 225013 h 1285292"/>
              <a:gd name="connsiteX3318" fmla="*/ 3255128 w 3255128"/>
              <a:gd name="connsiteY3318" fmla="*/ 225097 h 1285292"/>
              <a:gd name="connsiteX3319" fmla="*/ 3255128 w 3255128"/>
              <a:gd name="connsiteY3319" fmla="*/ 225103 h 1285292"/>
              <a:gd name="connsiteX3320" fmla="*/ 3255128 w 3255128"/>
              <a:gd name="connsiteY3320" fmla="*/ 225111 h 1285292"/>
              <a:gd name="connsiteX3321" fmla="*/ 3255128 w 3255128"/>
              <a:gd name="connsiteY3321" fmla="*/ 225119 h 1285292"/>
              <a:gd name="connsiteX3322" fmla="*/ 3255128 w 3255128"/>
              <a:gd name="connsiteY3322" fmla="*/ 225159 h 1285292"/>
              <a:gd name="connsiteX3323" fmla="*/ 3255128 w 3255128"/>
              <a:gd name="connsiteY3323" fmla="*/ 225172 h 1285292"/>
              <a:gd name="connsiteX3324" fmla="*/ 3255128 w 3255128"/>
              <a:gd name="connsiteY3324" fmla="*/ 225186 h 1285292"/>
              <a:gd name="connsiteX3325" fmla="*/ 3255128 w 3255128"/>
              <a:gd name="connsiteY3325" fmla="*/ 225205 h 1285292"/>
              <a:gd name="connsiteX3326" fmla="*/ 3255128 w 3255128"/>
              <a:gd name="connsiteY3326" fmla="*/ 225210 h 1285292"/>
              <a:gd name="connsiteX3327" fmla="*/ 3255128 w 3255128"/>
              <a:gd name="connsiteY3327" fmla="*/ 225226 h 1285292"/>
              <a:gd name="connsiteX3328" fmla="*/ 3255128 w 3255128"/>
              <a:gd name="connsiteY3328" fmla="*/ 225317 h 1285292"/>
              <a:gd name="connsiteX3329" fmla="*/ 3255128 w 3255128"/>
              <a:gd name="connsiteY3329" fmla="*/ 225424 h 1285292"/>
              <a:gd name="connsiteX3330" fmla="*/ 3255128 w 3255128"/>
              <a:gd name="connsiteY3330" fmla="*/ 225469 h 1285292"/>
              <a:gd name="connsiteX3331" fmla="*/ 3255128 w 3255128"/>
              <a:gd name="connsiteY3331" fmla="*/ 225511 h 1285292"/>
              <a:gd name="connsiteX3332" fmla="*/ 3255128 w 3255128"/>
              <a:gd name="connsiteY3332" fmla="*/ 225524 h 1285292"/>
              <a:gd name="connsiteX3333" fmla="*/ 3255128 w 3255128"/>
              <a:gd name="connsiteY3333" fmla="*/ 225565 h 1285292"/>
              <a:gd name="connsiteX3334" fmla="*/ 3255128 w 3255128"/>
              <a:gd name="connsiteY3334" fmla="*/ 225620 h 1285292"/>
              <a:gd name="connsiteX3335" fmla="*/ 3255128 w 3255128"/>
              <a:gd name="connsiteY3335" fmla="*/ 225645 h 1285292"/>
              <a:gd name="connsiteX3336" fmla="*/ 3255128 w 3255128"/>
              <a:gd name="connsiteY3336" fmla="*/ 225671 h 1285292"/>
              <a:gd name="connsiteX3337" fmla="*/ 3255128 w 3255128"/>
              <a:gd name="connsiteY3337" fmla="*/ 225703 h 1285292"/>
              <a:gd name="connsiteX3338" fmla="*/ 3255128 w 3255128"/>
              <a:gd name="connsiteY3338" fmla="*/ 225737 h 1285292"/>
              <a:gd name="connsiteX3339" fmla="*/ 3255128 w 3255128"/>
              <a:gd name="connsiteY3339" fmla="*/ 225864 h 1285292"/>
              <a:gd name="connsiteX3340" fmla="*/ 3255128 w 3255128"/>
              <a:gd name="connsiteY3340" fmla="*/ 225872 h 1285292"/>
              <a:gd name="connsiteX3341" fmla="*/ 3255128 w 3255128"/>
              <a:gd name="connsiteY3341" fmla="*/ 226070 h 1285292"/>
              <a:gd name="connsiteX3342" fmla="*/ 3255128 w 3255128"/>
              <a:gd name="connsiteY3342" fmla="*/ 226083 h 1285292"/>
              <a:gd name="connsiteX3343" fmla="*/ 3255128 w 3255128"/>
              <a:gd name="connsiteY3343" fmla="*/ 226213 h 1285292"/>
              <a:gd name="connsiteX3344" fmla="*/ 3255128 w 3255128"/>
              <a:gd name="connsiteY3344" fmla="*/ 226260 h 1285292"/>
              <a:gd name="connsiteX3345" fmla="*/ 3255128 w 3255128"/>
              <a:gd name="connsiteY3345" fmla="*/ 226373 h 1285292"/>
              <a:gd name="connsiteX3346" fmla="*/ 3255128 w 3255128"/>
              <a:gd name="connsiteY3346" fmla="*/ 226386 h 1285292"/>
              <a:gd name="connsiteX3347" fmla="*/ 3255128 w 3255128"/>
              <a:gd name="connsiteY3347" fmla="*/ 226427 h 1285292"/>
              <a:gd name="connsiteX3348" fmla="*/ 3255128 w 3255128"/>
              <a:gd name="connsiteY3348" fmla="*/ 226430 h 1285292"/>
              <a:gd name="connsiteX3349" fmla="*/ 3255128 w 3255128"/>
              <a:gd name="connsiteY3349" fmla="*/ 226466 h 1285292"/>
              <a:gd name="connsiteX3350" fmla="*/ 3255128 w 3255128"/>
              <a:gd name="connsiteY3350" fmla="*/ 226473 h 1285292"/>
              <a:gd name="connsiteX3351" fmla="*/ 3255128 w 3255128"/>
              <a:gd name="connsiteY3351" fmla="*/ 226531 h 1285292"/>
              <a:gd name="connsiteX3352" fmla="*/ 3255128 w 3255128"/>
              <a:gd name="connsiteY3352" fmla="*/ 226544 h 1285292"/>
              <a:gd name="connsiteX3353" fmla="*/ 3255128 w 3255128"/>
              <a:gd name="connsiteY3353" fmla="*/ 226545 h 1285292"/>
              <a:gd name="connsiteX3354" fmla="*/ 3255128 w 3255128"/>
              <a:gd name="connsiteY3354" fmla="*/ 226570 h 1285292"/>
              <a:gd name="connsiteX3355" fmla="*/ 3255128 w 3255128"/>
              <a:gd name="connsiteY3355" fmla="*/ 226585 h 1285292"/>
              <a:gd name="connsiteX3356" fmla="*/ 3255128 w 3255128"/>
              <a:gd name="connsiteY3356" fmla="*/ 226601 h 1285292"/>
              <a:gd name="connsiteX3357" fmla="*/ 3255128 w 3255128"/>
              <a:gd name="connsiteY3357" fmla="*/ 226618 h 1285292"/>
              <a:gd name="connsiteX3358" fmla="*/ 3255128 w 3255128"/>
              <a:gd name="connsiteY3358" fmla="*/ 226732 h 1285292"/>
              <a:gd name="connsiteX3359" fmla="*/ 3255128 w 3255128"/>
              <a:gd name="connsiteY3359" fmla="*/ 226828 h 1285292"/>
              <a:gd name="connsiteX3360" fmla="*/ 3255128 w 3255128"/>
              <a:gd name="connsiteY3360" fmla="*/ 226883 h 1285292"/>
              <a:gd name="connsiteX3361" fmla="*/ 3255128 w 3255128"/>
              <a:gd name="connsiteY3361" fmla="*/ 226909 h 1285292"/>
              <a:gd name="connsiteX3362" fmla="*/ 3255128 w 3255128"/>
              <a:gd name="connsiteY3362" fmla="*/ 226921 h 1285292"/>
              <a:gd name="connsiteX3363" fmla="*/ 3255128 w 3255128"/>
              <a:gd name="connsiteY3363" fmla="*/ 227004 h 1285292"/>
              <a:gd name="connsiteX3364" fmla="*/ 3255128 w 3255128"/>
              <a:gd name="connsiteY3364" fmla="*/ 227090 h 1285292"/>
              <a:gd name="connsiteX3365" fmla="*/ 3255128 w 3255128"/>
              <a:gd name="connsiteY3365" fmla="*/ 227177 h 1285292"/>
              <a:gd name="connsiteX3366" fmla="*/ 3255128 w 3255128"/>
              <a:gd name="connsiteY3366" fmla="*/ 227223 h 1285292"/>
              <a:gd name="connsiteX3367" fmla="*/ 3255128 w 3255128"/>
              <a:gd name="connsiteY3367" fmla="*/ 227231 h 1285292"/>
              <a:gd name="connsiteX3368" fmla="*/ 3255128 w 3255128"/>
              <a:gd name="connsiteY3368" fmla="*/ 227284 h 1285292"/>
              <a:gd name="connsiteX3369" fmla="*/ 3255128 w 3255128"/>
              <a:gd name="connsiteY3369" fmla="*/ 227300 h 1285292"/>
              <a:gd name="connsiteX3370" fmla="*/ 3255128 w 3255128"/>
              <a:gd name="connsiteY3370" fmla="*/ 227338 h 1285292"/>
              <a:gd name="connsiteX3371" fmla="*/ 3255128 w 3255128"/>
              <a:gd name="connsiteY3371" fmla="*/ 227442 h 1285292"/>
              <a:gd name="connsiteX3372" fmla="*/ 3255128 w 3255128"/>
              <a:gd name="connsiteY3372" fmla="*/ 227477 h 1285292"/>
              <a:gd name="connsiteX3373" fmla="*/ 3255128 w 3255128"/>
              <a:gd name="connsiteY3373" fmla="*/ 227482 h 1285292"/>
              <a:gd name="connsiteX3374" fmla="*/ 3255128 w 3255128"/>
              <a:gd name="connsiteY3374" fmla="*/ 227642 h 1285292"/>
              <a:gd name="connsiteX3375" fmla="*/ 3255128 w 3255128"/>
              <a:gd name="connsiteY3375" fmla="*/ 227745 h 1285292"/>
              <a:gd name="connsiteX3376" fmla="*/ 3255128 w 3255128"/>
              <a:gd name="connsiteY3376" fmla="*/ 227832 h 1285292"/>
              <a:gd name="connsiteX3377" fmla="*/ 3255128 w 3255128"/>
              <a:gd name="connsiteY3377" fmla="*/ 227865 h 1285292"/>
              <a:gd name="connsiteX3378" fmla="*/ 3255128 w 3255128"/>
              <a:gd name="connsiteY3378" fmla="*/ 227869 h 1285292"/>
              <a:gd name="connsiteX3379" fmla="*/ 3255128 w 3255128"/>
              <a:gd name="connsiteY3379" fmla="*/ 228091 h 1285292"/>
              <a:gd name="connsiteX3380" fmla="*/ 3255128 w 3255128"/>
              <a:gd name="connsiteY3380" fmla="*/ 228172 h 1285292"/>
              <a:gd name="connsiteX3381" fmla="*/ 3255128 w 3255128"/>
              <a:gd name="connsiteY3381" fmla="*/ 228226 h 1285292"/>
              <a:gd name="connsiteX3382" fmla="*/ 3255128 w 3255128"/>
              <a:gd name="connsiteY3382" fmla="*/ 228236 h 1285292"/>
              <a:gd name="connsiteX3383" fmla="*/ 3255128 w 3255128"/>
              <a:gd name="connsiteY3383" fmla="*/ 228268 h 1285292"/>
              <a:gd name="connsiteX3384" fmla="*/ 3255128 w 3255128"/>
              <a:gd name="connsiteY3384" fmla="*/ 228280 h 1285292"/>
              <a:gd name="connsiteX3385" fmla="*/ 3255128 w 3255128"/>
              <a:gd name="connsiteY3385" fmla="*/ 228332 h 1285292"/>
              <a:gd name="connsiteX3386" fmla="*/ 3255128 w 3255128"/>
              <a:gd name="connsiteY3386" fmla="*/ 228369 h 1285292"/>
              <a:gd name="connsiteX3387" fmla="*/ 3255128 w 3255128"/>
              <a:gd name="connsiteY3387" fmla="*/ 228391 h 1285292"/>
              <a:gd name="connsiteX3388" fmla="*/ 3255128 w 3255128"/>
              <a:gd name="connsiteY3388" fmla="*/ 228413 h 1285292"/>
              <a:gd name="connsiteX3389" fmla="*/ 3255128 w 3255128"/>
              <a:gd name="connsiteY3389" fmla="*/ 228425 h 1285292"/>
              <a:gd name="connsiteX3390" fmla="*/ 3255128 w 3255128"/>
              <a:gd name="connsiteY3390" fmla="*/ 228478 h 1285292"/>
              <a:gd name="connsiteX3391" fmla="*/ 3255128 w 3255128"/>
              <a:gd name="connsiteY3391" fmla="*/ 228503 h 1285292"/>
              <a:gd name="connsiteX3392" fmla="*/ 3255128 w 3255128"/>
              <a:gd name="connsiteY3392" fmla="*/ 228504 h 1285292"/>
              <a:gd name="connsiteX3393" fmla="*/ 3255128 w 3255128"/>
              <a:gd name="connsiteY3393" fmla="*/ 228547 h 1285292"/>
              <a:gd name="connsiteX3394" fmla="*/ 3255128 w 3255128"/>
              <a:gd name="connsiteY3394" fmla="*/ 228553 h 1285292"/>
              <a:gd name="connsiteX3395" fmla="*/ 3255128 w 3255128"/>
              <a:gd name="connsiteY3395" fmla="*/ 228557 h 1285292"/>
              <a:gd name="connsiteX3396" fmla="*/ 3255128 w 3255128"/>
              <a:gd name="connsiteY3396" fmla="*/ 228607 h 1285292"/>
              <a:gd name="connsiteX3397" fmla="*/ 3255128 w 3255128"/>
              <a:gd name="connsiteY3397" fmla="*/ 228659 h 1285292"/>
              <a:gd name="connsiteX3398" fmla="*/ 3255128 w 3255128"/>
              <a:gd name="connsiteY3398" fmla="*/ 229027 h 1285292"/>
              <a:gd name="connsiteX3399" fmla="*/ 3255128 w 3255128"/>
              <a:gd name="connsiteY3399" fmla="*/ 229049 h 1285292"/>
              <a:gd name="connsiteX3400" fmla="*/ 3255128 w 3255128"/>
              <a:gd name="connsiteY3400" fmla="*/ 229062 h 1285292"/>
              <a:gd name="connsiteX3401" fmla="*/ 3255128 w 3255128"/>
              <a:gd name="connsiteY3401" fmla="*/ 229086 h 1285292"/>
              <a:gd name="connsiteX3402" fmla="*/ 3255128 w 3255128"/>
              <a:gd name="connsiteY3402" fmla="*/ 229099 h 1285292"/>
              <a:gd name="connsiteX3403" fmla="*/ 3255128 w 3255128"/>
              <a:gd name="connsiteY3403" fmla="*/ 229103 h 1285292"/>
              <a:gd name="connsiteX3404" fmla="*/ 3255128 w 3255128"/>
              <a:gd name="connsiteY3404" fmla="*/ 229201 h 1285292"/>
              <a:gd name="connsiteX3405" fmla="*/ 3255128 w 3255128"/>
              <a:gd name="connsiteY3405" fmla="*/ 229243 h 1285292"/>
              <a:gd name="connsiteX3406" fmla="*/ 3255128 w 3255128"/>
              <a:gd name="connsiteY3406" fmla="*/ 229256 h 1285292"/>
              <a:gd name="connsiteX3407" fmla="*/ 3255128 w 3255128"/>
              <a:gd name="connsiteY3407" fmla="*/ 229297 h 1285292"/>
              <a:gd name="connsiteX3408" fmla="*/ 3255128 w 3255128"/>
              <a:gd name="connsiteY3408" fmla="*/ 229376 h 1285292"/>
              <a:gd name="connsiteX3409" fmla="*/ 3255128 w 3255128"/>
              <a:gd name="connsiteY3409" fmla="*/ 229390 h 1285292"/>
              <a:gd name="connsiteX3410" fmla="*/ 3255128 w 3255128"/>
              <a:gd name="connsiteY3410" fmla="*/ 229419 h 1285292"/>
              <a:gd name="connsiteX3411" fmla="*/ 3255128 w 3255128"/>
              <a:gd name="connsiteY3411" fmla="*/ 229595 h 1285292"/>
              <a:gd name="connsiteX3412" fmla="*/ 3255128 w 3255128"/>
              <a:gd name="connsiteY3412" fmla="*/ 229638 h 1285292"/>
              <a:gd name="connsiteX3413" fmla="*/ 3255128 w 3255128"/>
              <a:gd name="connsiteY3413" fmla="*/ 229660 h 1285292"/>
              <a:gd name="connsiteX3414" fmla="*/ 3255128 w 3255128"/>
              <a:gd name="connsiteY3414" fmla="*/ 229714 h 1285292"/>
              <a:gd name="connsiteX3415" fmla="*/ 3255128 w 3255128"/>
              <a:gd name="connsiteY3415" fmla="*/ 229736 h 1285292"/>
              <a:gd name="connsiteX3416" fmla="*/ 3255128 w 3255128"/>
              <a:gd name="connsiteY3416" fmla="*/ 229816 h 1285292"/>
              <a:gd name="connsiteX3417" fmla="*/ 3255128 w 3255128"/>
              <a:gd name="connsiteY3417" fmla="*/ 229837 h 1285292"/>
              <a:gd name="connsiteX3418" fmla="*/ 3255128 w 3255128"/>
              <a:gd name="connsiteY3418" fmla="*/ 229906 h 1285292"/>
              <a:gd name="connsiteX3419" fmla="*/ 3255128 w 3255128"/>
              <a:gd name="connsiteY3419" fmla="*/ 229923 h 1285292"/>
              <a:gd name="connsiteX3420" fmla="*/ 3255128 w 3255128"/>
              <a:gd name="connsiteY3420" fmla="*/ 229938 h 1285292"/>
              <a:gd name="connsiteX3421" fmla="*/ 3255128 w 3255128"/>
              <a:gd name="connsiteY3421" fmla="*/ 230181 h 1285292"/>
              <a:gd name="connsiteX3422" fmla="*/ 3255128 w 3255128"/>
              <a:gd name="connsiteY3422" fmla="*/ 230198 h 1285292"/>
              <a:gd name="connsiteX3423" fmla="*/ 3255128 w 3255128"/>
              <a:gd name="connsiteY3423" fmla="*/ 230277 h 1285292"/>
              <a:gd name="connsiteX3424" fmla="*/ 3255128 w 3255128"/>
              <a:gd name="connsiteY3424" fmla="*/ 230350 h 1285292"/>
              <a:gd name="connsiteX3425" fmla="*/ 3255128 w 3255128"/>
              <a:gd name="connsiteY3425" fmla="*/ 230363 h 1285292"/>
              <a:gd name="connsiteX3426" fmla="*/ 3255128 w 3255128"/>
              <a:gd name="connsiteY3426" fmla="*/ 230400 h 1285292"/>
              <a:gd name="connsiteX3427" fmla="*/ 3255128 w 3255128"/>
              <a:gd name="connsiteY3427" fmla="*/ 230421 h 1285292"/>
              <a:gd name="connsiteX3428" fmla="*/ 3255128 w 3255128"/>
              <a:gd name="connsiteY3428" fmla="*/ 230544 h 1285292"/>
              <a:gd name="connsiteX3429" fmla="*/ 3255128 w 3255128"/>
              <a:gd name="connsiteY3429" fmla="*/ 230560 h 1285292"/>
              <a:gd name="connsiteX3430" fmla="*/ 3255128 w 3255128"/>
              <a:gd name="connsiteY3430" fmla="*/ 230596 h 1285292"/>
              <a:gd name="connsiteX3431" fmla="*/ 3255128 w 3255128"/>
              <a:gd name="connsiteY3431" fmla="*/ 230615 h 1285292"/>
              <a:gd name="connsiteX3432" fmla="*/ 3255128 w 3255128"/>
              <a:gd name="connsiteY3432" fmla="*/ 230647 h 1285292"/>
              <a:gd name="connsiteX3433" fmla="*/ 3255128 w 3255128"/>
              <a:gd name="connsiteY3433" fmla="*/ 230653 h 1285292"/>
              <a:gd name="connsiteX3434" fmla="*/ 3255128 w 3255128"/>
              <a:gd name="connsiteY3434" fmla="*/ 230749 h 1285292"/>
              <a:gd name="connsiteX3435" fmla="*/ 3255128 w 3255128"/>
              <a:gd name="connsiteY3435" fmla="*/ 231042 h 1285292"/>
              <a:gd name="connsiteX3436" fmla="*/ 3255128 w 3255128"/>
              <a:gd name="connsiteY3436" fmla="*/ 231149 h 1285292"/>
              <a:gd name="connsiteX3437" fmla="*/ 3255128 w 3255128"/>
              <a:gd name="connsiteY3437" fmla="*/ 231180 h 1285292"/>
              <a:gd name="connsiteX3438" fmla="*/ 3255128 w 3255128"/>
              <a:gd name="connsiteY3438" fmla="*/ 231189 h 1285292"/>
              <a:gd name="connsiteX3439" fmla="*/ 3255128 w 3255128"/>
              <a:gd name="connsiteY3439" fmla="*/ 231374 h 1285292"/>
              <a:gd name="connsiteX3440" fmla="*/ 3255128 w 3255128"/>
              <a:gd name="connsiteY3440" fmla="*/ 231404 h 1285292"/>
              <a:gd name="connsiteX3441" fmla="*/ 3255128 w 3255128"/>
              <a:gd name="connsiteY3441" fmla="*/ 231507 h 1285292"/>
              <a:gd name="connsiteX3442" fmla="*/ 3255128 w 3255128"/>
              <a:gd name="connsiteY3442" fmla="*/ 231509 h 1285292"/>
              <a:gd name="connsiteX3443" fmla="*/ 3255128 w 3255128"/>
              <a:gd name="connsiteY3443" fmla="*/ 231520 h 1285292"/>
              <a:gd name="connsiteX3444" fmla="*/ 3255128 w 3255128"/>
              <a:gd name="connsiteY3444" fmla="*/ 231521 h 1285292"/>
              <a:gd name="connsiteX3445" fmla="*/ 3255128 w 3255128"/>
              <a:gd name="connsiteY3445" fmla="*/ 231561 h 1285292"/>
              <a:gd name="connsiteX3446" fmla="*/ 3255128 w 3255128"/>
              <a:gd name="connsiteY3446" fmla="*/ 231597 h 1285292"/>
              <a:gd name="connsiteX3447" fmla="*/ 3255128 w 3255128"/>
              <a:gd name="connsiteY3447" fmla="*/ 231636 h 1285292"/>
              <a:gd name="connsiteX3448" fmla="*/ 3255128 w 3255128"/>
              <a:gd name="connsiteY3448" fmla="*/ 231722 h 1285292"/>
              <a:gd name="connsiteX3449" fmla="*/ 3255128 w 3255128"/>
              <a:gd name="connsiteY3449" fmla="*/ 231846 h 1285292"/>
              <a:gd name="connsiteX3450" fmla="*/ 3255128 w 3255128"/>
              <a:gd name="connsiteY3450" fmla="*/ 231852 h 1285292"/>
              <a:gd name="connsiteX3451" fmla="*/ 3255128 w 3255128"/>
              <a:gd name="connsiteY3451" fmla="*/ 231910 h 1285292"/>
              <a:gd name="connsiteX3452" fmla="*/ 3255128 w 3255128"/>
              <a:gd name="connsiteY3452" fmla="*/ 231959 h 1285292"/>
              <a:gd name="connsiteX3453" fmla="*/ 3255128 w 3255128"/>
              <a:gd name="connsiteY3453" fmla="*/ 231980 h 1285292"/>
              <a:gd name="connsiteX3454" fmla="*/ 3255128 w 3255128"/>
              <a:gd name="connsiteY3454" fmla="*/ 232012 h 1285292"/>
              <a:gd name="connsiteX3455" fmla="*/ 3255128 w 3255128"/>
              <a:gd name="connsiteY3455" fmla="*/ 232066 h 1285292"/>
              <a:gd name="connsiteX3456" fmla="*/ 3255128 w 3255128"/>
              <a:gd name="connsiteY3456" fmla="*/ 232091 h 1285292"/>
              <a:gd name="connsiteX3457" fmla="*/ 3255128 w 3255128"/>
              <a:gd name="connsiteY3457" fmla="*/ 232157 h 1285292"/>
              <a:gd name="connsiteX3458" fmla="*/ 3255128 w 3255128"/>
              <a:gd name="connsiteY3458" fmla="*/ 232170 h 1285292"/>
              <a:gd name="connsiteX3459" fmla="*/ 3255128 w 3255128"/>
              <a:gd name="connsiteY3459" fmla="*/ 232199 h 1285292"/>
              <a:gd name="connsiteX3460" fmla="*/ 3255128 w 3255128"/>
              <a:gd name="connsiteY3460" fmla="*/ 232207 h 1285292"/>
              <a:gd name="connsiteX3461" fmla="*/ 3255128 w 3255128"/>
              <a:gd name="connsiteY3461" fmla="*/ 232210 h 1285292"/>
              <a:gd name="connsiteX3462" fmla="*/ 3255128 w 3255128"/>
              <a:gd name="connsiteY3462" fmla="*/ 232211 h 1285292"/>
              <a:gd name="connsiteX3463" fmla="*/ 3255128 w 3255128"/>
              <a:gd name="connsiteY3463" fmla="*/ 232260 h 1285292"/>
              <a:gd name="connsiteX3464" fmla="*/ 3255128 w 3255128"/>
              <a:gd name="connsiteY3464" fmla="*/ 232285 h 1285292"/>
              <a:gd name="connsiteX3465" fmla="*/ 3255128 w 3255128"/>
              <a:gd name="connsiteY3465" fmla="*/ 232314 h 1285292"/>
              <a:gd name="connsiteX3466" fmla="*/ 3255128 w 3255128"/>
              <a:gd name="connsiteY3466" fmla="*/ 232418 h 1285292"/>
              <a:gd name="connsiteX3467" fmla="*/ 3255128 w 3255128"/>
              <a:gd name="connsiteY3467" fmla="*/ 232420 h 1285292"/>
              <a:gd name="connsiteX3468" fmla="*/ 3255128 w 3255128"/>
              <a:gd name="connsiteY3468" fmla="*/ 232452 h 1285292"/>
              <a:gd name="connsiteX3469" fmla="*/ 3255128 w 3255128"/>
              <a:gd name="connsiteY3469" fmla="*/ 232453 h 1285292"/>
              <a:gd name="connsiteX3470" fmla="*/ 3255128 w 3255128"/>
              <a:gd name="connsiteY3470" fmla="*/ 232481 h 1285292"/>
              <a:gd name="connsiteX3471" fmla="*/ 3255128 w 3255128"/>
              <a:gd name="connsiteY3471" fmla="*/ 232532 h 1285292"/>
              <a:gd name="connsiteX3472" fmla="*/ 3255128 w 3255128"/>
              <a:gd name="connsiteY3472" fmla="*/ 232548 h 1285292"/>
              <a:gd name="connsiteX3473" fmla="*/ 3255128 w 3255128"/>
              <a:gd name="connsiteY3473" fmla="*/ 232721 h 1285292"/>
              <a:gd name="connsiteX3474" fmla="*/ 3255128 w 3255128"/>
              <a:gd name="connsiteY3474" fmla="*/ 232808 h 1285292"/>
              <a:gd name="connsiteX3475" fmla="*/ 3255128 w 3255128"/>
              <a:gd name="connsiteY3475" fmla="*/ 232879 h 1285292"/>
              <a:gd name="connsiteX3476" fmla="*/ 3255128 w 3255128"/>
              <a:gd name="connsiteY3476" fmla="*/ 233067 h 1285292"/>
              <a:gd name="connsiteX3477" fmla="*/ 3255128 w 3255128"/>
              <a:gd name="connsiteY3477" fmla="*/ 233108 h 1285292"/>
              <a:gd name="connsiteX3478" fmla="*/ 3255128 w 3255128"/>
              <a:gd name="connsiteY3478" fmla="*/ 233122 h 1285292"/>
              <a:gd name="connsiteX3479" fmla="*/ 3255128 w 3255128"/>
              <a:gd name="connsiteY3479" fmla="*/ 233176 h 1285292"/>
              <a:gd name="connsiteX3480" fmla="*/ 3255128 w 3255128"/>
              <a:gd name="connsiteY3480" fmla="*/ 233205 h 1285292"/>
              <a:gd name="connsiteX3481" fmla="*/ 3255128 w 3255128"/>
              <a:gd name="connsiteY3481" fmla="*/ 233211 h 1285292"/>
              <a:gd name="connsiteX3482" fmla="*/ 3255128 w 3255128"/>
              <a:gd name="connsiteY3482" fmla="*/ 233244 h 1285292"/>
              <a:gd name="connsiteX3483" fmla="*/ 3255128 w 3255128"/>
              <a:gd name="connsiteY3483" fmla="*/ 233318 h 1285292"/>
              <a:gd name="connsiteX3484" fmla="*/ 3255128 w 3255128"/>
              <a:gd name="connsiteY3484" fmla="*/ 233367 h 1285292"/>
              <a:gd name="connsiteX3485" fmla="*/ 3255128 w 3255128"/>
              <a:gd name="connsiteY3485" fmla="*/ 233392 h 1285292"/>
              <a:gd name="connsiteX3486" fmla="*/ 3255128 w 3255128"/>
              <a:gd name="connsiteY3486" fmla="*/ 233414 h 1285292"/>
              <a:gd name="connsiteX3487" fmla="*/ 3255128 w 3255128"/>
              <a:gd name="connsiteY3487" fmla="*/ 233425 h 1285292"/>
              <a:gd name="connsiteX3488" fmla="*/ 3255128 w 3255128"/>
              <a:gd name="connsiteY3488" fmla="*/ 233457 h 1285292"/>
              <a:gd name="connsiteX3489" fmla="*/ 3255128 w 3255128"/>
              <a:gd name="connsiteY3489" fmla="*/ 233468 h 1285292"/>
              <a:gd name="connsiteX3490" fmla="*/ 3255128 w 3255128"/>
              <a:gd name="connsiteY3490" fmla="*/ 233529 h 1285292"/>
              <a:gd name="connsiteX3491" fmla="*/ 3255128 w 3255128"/>
              <a:gd name="connsiteY3491" fmla="*/ 233569 h 1285292"/>
              <a:gd name="connsiteX3492" fmla="*/ 3255128 w 3255128"/>
              <a:gd name="connsiteY3492" fmla="*/ 233619 h 1285292"/>
              <a:gd name="connsiteX3493" fmla="*/ 3255128 w 3255128"/>
              <a:gd name="connsiteY3493" fmla="*/ 233632 h 1285292"/>
              <a:gd name="connsiteX3494" fmla="*/ 3255128 w 3255128"/>
              <a:gd name="connsiteY3494" fmla="*/ 233635 h 1285292"/>
              <a:gd name="connsiteX3495" fmla="*/ 3255128 w 3255128"/>
              <a:gd name="connsiteY3495" fmla="*/ 233673 h 1285292"/>
              <a:gd name="connsiteX3496" fmla="*/ 3255128 w 3255128"/>
              <a:gd name="connsiteY3496" fmla="*/ 233716 h 1285292"/>
              <a:gd name="connsiteX3497" fmla="*/ 3255128 w 3255128"/>
              <a:gd name="connsiteY3497" fmla="*/ 233811 h 1285292"/>
              <a:gd name="connsiteX3498" fmla="*/ 3255128 w 3255128"/>
              <a:gd name="connsiteY3498" fmla="*/ 233812 h 1285292"/>
              <a:gd name="connsiteX3499" fmla="*/ 3255128 w 3255128"/>
              <a:gd name="connsiteY3499" fmla="*/ 233926 h 1285292"/>
              <a:gd name="connsiteX3500" fmla="*/ 3255128 w 3255128"/>
              <a:gd name="connsiteY3500" fmla="*/ 233984 h 1285292"/>
              <a:gd name="connsiteX3501" fmla="*/ 3255128 w 3255128"/>
              <a:gd name="connsiteY3501" fmla="*/ 234288 h 1285292"/>
              <a:gd name="connsiteX3502" fmla="*/ 3255128 w 3255128"/>
              <a:gd name="connsiteY3502" fmla="*/ 234322 h 1285292"/>
              <a:gd name="connsiteX3503" fmla="*/ 3255128 w 3255128"/>
              <a:gd name="connsiteY3503" fmla="*/ 234328 h 1285292"/>
              <a:gd name="connsiteX3504" fmla="*/ 3255128 w 3255128"/>
              <a:gd name="connsiteY3504" fmla="*/ 234355 h 1285292"/>
              <a:gd name="connsiteX3505" fmla="*/ 3255128 w 3255128"/>
              <a:gd name="connsiteY3505" fmla="*/ 234379 h 1285292"/>
              <a:gd name="connsiteX3506" fmla="*/ 3255128 w 3255128"/>
              <a:gd name="connsiteY3506" fmla="*/ 234481 h 1285292"/>
              <a:gd name="connsiteX3507" fmla="*/ 3255128 w 3255128"/>
              <a:gd name="connsiteY3507" fmla="*/ 234494 h 1285292"/>
              <a:gd name="connsiteX3508" fmla="*/ 3255128 w 3255128"/>
              <a:gd name="connsiteY3508" fmla="*/ 234535 h 1285292"/>
              <a:gd name="connsiteX3509" fmla="*/ 3255128 w 3255128"/>
              <a:gd name="connsiteY3509" fmla="*/ 234571 h 1285292"/>
              <a:gd name="connsiteX3510" fmla="*/ 3255128 w 3255128"/>
              <a:gd name="connsiteY3510" fmla="*/ 234614 h 1285292"/>
              <a:gd name="connsiteX3511" fmla="*/ 3255128 w 3255128"/>
              <a:gd name="connsiteY3511" fmla="*/ 234726 h 1285292"/>
              <a:gd name="connsiteX3512" fmla="*/ 3255128 w 3255128"/>
              <a:gd name="connsiteY3512" fmla="*/ 234798 h 1285292"/>
              <a:gd name="connsiteX3513" fmla="*/ 3255128 w 3255128"/>
              <a:gd name="connsiteY3513" fmla="*/ 234816 h 1285292"/>
              <a:gd name="connsiteX3514" fmla="*/ 3255128 w 3255128"/>
              <a:gd name="connsiteY3514" fmla="*/ 234882 h 1285292"/>
              <a:gd name="connsiteX3515" fmla="*/ 3255128 w 3255128"/>
              <a:gd name="connsiteY3515" fmla="*/ 234921 h 1285292"/>
              <a:gd name="connsiteX3516" fmla="*/ 3255128 w 3255128"/>
              <a:gd name="connsiteY3516" fmla="*/ 234975 h 1285292"/>
              <a:gd name="connsiteX3517" fmla="*/ 3255128 w 3255128"/>
              <a:gd name="connsiteY3517" fmla="*/ 235017 h 1285292"/>
              <a:gd name="connsiteX3518" fmla="*/ 3255128 w 3255128"/>
              <a:gd name="connsiteY3518" fmla="*/ 235075 h 1285292"/>
              <a:gd name="connsiteX3519" fmla="*/ 3255128 w 3255128"/>
              <a:gd name="connsiteY3519" fmla="*/ 235081 h 1285292"/>
              <a:gd name="connsiteX3520" fmla="*/ 3255128 w 3255128"/>
              <a:gd name="connsiteY3520" fmla="*/ 235132 h 1285292"/>
              <a:gd name="connsiteX3521" fmla="*/ 3255128 w 3255128"/>
              <a:gd name="connsiteY3521" fmla="*/ 235174 h 1285292"/>
              <a:gd name="connsiteX3522" fmla="*/ 3255128 w 3255128"/>
              <a:gd name="connsiteY3522" fmla="*/ 235191 h 1285292"/>
              <a:gd name="connsiteX3523" fmla="*/ 3255128 w 3255128"/>
              <a:gd name="connsiteY3523" fmla="*/ 235199 h 1285292"/>
              <a:gd name="connsiteX3524" fmla="*/ 3255128 w 3255128"/>
              <a:gd name="connsiteY3524" fmla="*/ 235252 h 1285292"/>
              <a:gd name="connsiteX3525" fmla="*/ 3255128 w 3255128"/>
              <a:gd name="connsiteY3525" fmla="*/ 235285 h 1285292"/>
              <a:gd name="connsiteX3526" fmla="*/ 3255128 w 3255128"/>
              <a:gd name="connsiteY3526" fmla="*/ 235293 h 1285292"/>
              <a:gd name="connsiteX3527" fmla="*/ 3255128 w 3255128"/>
              <a:gd name="connsiteY3527" fmla="*/ 235306 h 1285292"/>
              <a:gd name="connsiteX3528" fmla="*/ 3255128 w 3255128"/>
              <a:gd name="connsiteY3528" fmla="*/ 235397 h 1285292"/>
              <a:gd name="connsiteX3529" fmla="*/ 3255128 w 3255128"/>
              <a:gd name="connsiteY3529" fmla="*/ 235536 h 1285292"/>
              <a:gd name="connsiteX3530" fmla="*/ 3255128 w 3255128"/>
              <a:gd name="connsiteY3530" fmla="*/ 235572 h 1285292"/>
              <a:gd name="connsiteX3531" fmla="*/ 3255128 w 3255128"/>
              <a:gd name="connsiteY3531" fmla="*/ 235575 h 1285292"/>
              <a:gd name="connsiteX3532" fmla="*/ 3255128 w 3255128"/>
              <a:gd name="connsiteY3532" fmla="*/ 235591 h 1285292"/>
              <a:gd name="connsiteX3533" fmla="*/ 3255128 w 3255128"/>
              <a:gd name="connsiteY3533" fmla="*/ 235726 h 1285292"/>
              <a:gd name="connsiteX3534" fmla="*/ 3255128 w 3255128"/>
              <a:gd name="connsiteY3534" fmla="*/ 235798 h 1285292"/>
              <a:gd name="connsiteX3535" fmla="*/ 3255128 w 3255128"/>
              <a:gd name="connsiteY3535" fmla="*/ 235834 h 1285292"/>
              <a:gd name="connsiteX3536" fmla="*/ 3255128 w 3255128"/>
              <a:gd name="connsiteY3536" fmla="*/ 235852 h 1285292"/>
              <a:gd name="connsiteX3537" fmla="*/ 3255128 w 3255128"/>
              <a:gd name="connsiteY3537" fmla="*/ 235923 h 1285292"/>
              <a:gd name="connsiteX3538" fmla="*/ 3255128 w 3255128"/>
              <a:gd name="connsiteY3538" fmla="*/ 235973 h 1285292"/>
              <a:gd name="connsiteX3539" fmla="*/ 3255128 w 3255128"/>
              <a:gd name="connsiteY3539" fmla="*/ 235992 h 1285292"/>
              <a:gd name="connsiteX3540" fmla="*/ 3255128 w 3255128"/>
              <a:gd name="connsiteY3540" fmla="*/ 236046 h 1285292"/>
              <a:gd name="connsiteX3541" fmla="*/ 3255128 w 3255128"/>
              <a:gd name="connsiteY3541" fmla="*/ 236125 h 1285292"/>
              <a:gd name="connsiteX3542" fmla="*/ 3255128 w 3255128"/>
              <a:gd name="connsiteY3542" fmla="*/ 236168 h 1285292"/>
              <a:gd name="connsiteX3543" fmla="*/ 3255128 w 3255128"/>
              <a:gd name="connsiteY3543" fmla="*/ 236185 h 1285292"/>
              <a:gd name="connsiteX3544" fmla="*/ 3255128 w 3255128"/>
              <a:gd name="connsiteY3544" fmla="*/ 236280 h 1285292"/>
              <a:gd name="connsiteX3545" fmla="*/ 3255128 w 3255128"/>
              <a:gd name="connsiteY3545" fmla="*/ 236334 h 1285292"/>
              <a:gd name="connsiteX3546" fmla="*/ 3255128 w 3255128"/>
              <a:gd name="connsiteY3546" fmla="*/ 236423 h 1285292"/>
              <a:gd name="connsiteX3547" fmla="*/ 3255128 w 3255128"/>
              <a:gd name="connsiteY3547" fmla="*/ 236440 h 1285292"/>
              <a:gd name="connsiteX3548" fmla="*/ 3255128 w 3255128"/>
              <a:gd name="connsiteY3548" fmla="*/ 236453 h 1285292"/>
              <a:gd name="connsiteX3549" fmla="*/ 3255128 w 3255128"/>
              <a:gd name="connsiteY3549" fmla="*/ 236485 h 1285292"/>
              <a:gd name="connsiteX3550" fmla="*/ 3255128 w 3255128"/>
              <a:gd name="connsiteY3550" fmla="*/ 236491 h 1285292"/>
              <a:gd name="connsiteX3551" fmla="*/ 3255128 w 3255128"/>
              <a:gd name="connsiteY3551" fmla="*/ 236533 h 1285292"/>
              <a:gd name="connsiteX3552" fmla="*/ 3255128 w 3255128"/>
              <a:gd name="connsiteY3552" fmla="*/ 236540 h 1285292"/>
              <a:gd name="connsiteX3553" fmla="*/ 3255128 w 3255128"/>
              <a:gd name="connsiteY3553" fmla="*/ 236586 h 1285292"/>
              <a:gd name="connsiteX3554" fmla="*/ 3255128 w 3255128"/>
              <a:gd name="connsiteY3554" fmla="*/ 236611 h 1285292"/>
              <a:gd name="connsiteX3555" fmla="*/ 3255128 w 3255128"/>
              <a:gd name="connsiteY3555" fmla="*/ 236612 h 1285292"/>
              <a:gd name="connsiteX3556" fmla="*/ 3255128 w 3255128"/>
              <a:gd name="connsiteY3556" fmla="*/ 236665 h 1285292"/>
              <a:gd name="connsiteX3557" fmla="*/ 3255128 w 3255128"/>
              <a:gd name="connsiteY3557" fmla="*/ 236698 h 1285292"/>
              <a:gd name="connsiteX3558" fmla="*/ 3255128 w 3255128"/>
              <a:gd name="connsiteY3558" fmla="*/ 236745 h 1285292"/>
              <a:gd name="connsiteX3559" fmla="*/ 3255128 w 3255128"/>
              <a:gd name="connsiteY3559" fmla="*/ 236783 h 1285292"/>
              <a:gd name="connsiteX3560" fmla="*/ 3255128 w 3255128"/>
              <a:gd name="connsiteY3560" fmla="*/ 236976 h 1285292"/>
              <a:gd name="connsiteX3561" fmla="*/ 3255128 w 3255128"/>
              <a:gd name="connsiteY3561" fmla="*/ 236988 h 1285292"/>
              <a:gd name="connsiteX3562" fmla="*/ 3255128 w 3255128"/>
              <a:gd name="connsiteY3562" fmla="*/ 237099 h 1285292"/>
              <a:gd name="connsiteX3563" fmla="*/ 3255128 w 3255128"/>
              <a:gd name="connsiteY3563" fmla="*/ 237157 h 1285292"/>
              <a:gd name="connsiteX3564" fmla="*/ 3255128 w 3255128"/>
              <a:gd name="connsiteY3564" fmla="*/ 237170 h 1285292"/>
              <a:gd name="connsiteX3565" fmla="*/ 3255128 w 3255128"/>
              <a:gd name="connsiteY3565" fmla="*/ 237211 h 1285292"/>
              <a:gd name="connsiteX3566" fmla="*/ 3255128 w 3255128"/>
              <a:gd name="connsiteY3566" fmla="*/ 237250 h 1285292"/>
              <a:gd name="connsiteX3567" fmla="*/ 3255128 w 3255128"/>
              <a:gd name="connsiteY3567" fmla="*/ 237293 h 1285292"/>
              <a:gd name="connsiteX3568" fmla="*/ 3255128 w 3255128"/>
              <a:gd name="connsiteY3568" fmla="*/ 237351 h 1285292"/>
              <a:gd name="connsiteX3569" fmla="*/ 3255128 w 3255128"/>
              <a:gd name="connsiteY3569" fmla="*/ 237364 h 1285292"/>
              <a:gd name="connsiteX3570" fmla="*/ 3255128 w 3255128"/>
              <a:gd name="connsiteY3570" fmla="*/ 237396 h 1285292"/>
              <a:gd name="connsiteX3571" fmla="*/ 3255128 w 3255128"/>
              <a:gd name="connsiteY3571" fmla="*/ 237405 h 1285292"/>
              <a:gd name="connsiteX3572" fmla="*/ 3255128 w 3255128"/>
              <a:gd name="connsiteY3572" fmla="*/ 237484 h 1285292"/>
              <a:gd name="connsiteX3573" fmla="*/ 3255128 w 3255128"/>
              <a:gd name="connsiteY3573" fmla="*/ 237527 h 1285292"/>
              <a:gd name="connsiteX3574" fmla="*/ 3255128 w 3255128"/>
              <a:gd name="connsiteY3574" fmla="*/ 237544 h 1285292"/>
              <a:gd name="connsiteX3575" fmla="*/ 3255128 w 3255128"/>
              <a:gd name="connsiteY3575" fmla="*/ 237791 h 1285292"/>
              <a:gd name="connsiteX3576" fmla="*/ 3255128 w 3255128"/>
              <a:gd name="connsiteY3576" fmla="*/ 237844 h 1285292"/>
              <a:gd name="connsiteX3577" fmla="*/ 3255128 w 3255128"/>
              <a:gd name="connsiteY3577" fmla="*/ 238181 h 1285292"/>
              <a:gd name="connsiteX3578" fmla="*/ 3255128 w 3255128"/>
              <a:gd name="connsiteY3578" fmla="*/ 238187 h 1285292"/>
              <a:gd name="connsiteX3579" fmla="*/ 3255128 w 3255128"/>
              <a:gd name="connsiteY3579" fmla="*/ 238252 h 1285292"/>
              <a:gd name="connsiteX3580" fmla="*/ 3255128 w 3255128"/>
              <a:gd name="connsiteY3580" fmla="*/ 238294 h 1285292"/>
              <a:gd name="connsiteX3581" fmla="*/ 3255128 w 3255128"/>
              <a:gd name="connsiteY3581" fmla="*/ 238303 h 1285292"/>
              <a:gd name="connsiteX3582" fmla="*/ 3255128 w 3255128"/>
              <a:gd name="connsiteY3582" fmla="*/ 238346 h 1285292"/>
              <a:gd name="connsiteX3583" fmla="*/ 3255128 w 3255128"/>
              <a:gd name="connsiteY3583" fmla="*/ 238458 h 1285292"/>
              <a:gd name="connsiteX3584" fmla="*/ 3255128 w 3255128"/>
              <a:gd name="connsiteY3584" fmla="*/ 238471 h 1285292"/>
              <a:gd name="connsiteX3585" fmla="*/ 3255128 w 3255128"/>
              <a:gd name="connsiteY3585" fmla="*/ 238493 h 1285292"/>
              <a:gd name="connsiteX3586" fmla="*/ 3255128 w 3255128"/>
              <a:gd name="connsiteY3586" fmla="*/ 238505 h 1285292"/>
              <a:gd name="connsiteX3587" fmla="*/ 3255128 w 3255128"/>
              <a:gd name="connsiteY3587" fmla="*/ 238545 h 1285292"/>
              <a:gd name="connsiteX3588" fmla="*/ 3255128 w 3255128"/>
              <a:gd name="connsiteY3588" fmla="*/ 238652 h 1285292"/>
              <a:gd name="connsiteX3589" fmla="*/ 3255128 w 3255128"/>
              <a:gd name="connsiteY3589" fmla="*/ 238659 h 1285292"/>
              <a:gd name="connsiteX3590" fmla="*/ 3255128 w 3255128"/>
              <a:gd name="connsiteY3590" fmla="*/ 238755 h 1285292"/>
              <a:gd name="connsiteX3591" fmla="*/ 3255128 w 3255128"/>
              <a:gd name="connsiteY3591" fmla="*/ 238787 h 1285292"/>
              <a:gd name="connsiteX3592" fmla="*/ 3255128 w 3255128"/>
              <a:gd name="connsiteY3592" fmla="*/ 238836 h 1285292"/>
              <a:gd name="connsiteX3593" fmla="*/ 3255128 w 3255128"/>
              <a:gd name="connsiteY3593" fmla="*/ 238906 h 1285292"/>
              <a:gd name="connsiteX3594" fmla="*/ 3255128 w 3255128"/>
              <a:gd name="connsiteY3594" fmla="*/ 238943 h 1285292"/>
              <a:gd name="connsiteX3595" fmla="*/ 3255128 w 3255128"/>
              <a:gd name="connsiteY3595" fmla="*/ 238960 h 1285292"/>
              <a:gd name="connsiteX3596" fmla="*/ 3255128 w 3255128"/>
              <a:gd name="connsiteY3596" fmla="*/ 239129 h 1285292"/>
              <a:gd name="connsiteX3597" fmla="*/ 3255128 w 3255128"/>
              <a:gd name="connsiteY3597" fmla="*/ 239150 h 1285292"/>
              <a:gd name="connsiteX3598" fmla="*/ 3255128 w 3255128"/>
              <a:gd name="connsiteY3598" fmla="*/ 239281 h 1285292"/>
              <a:gd name="connsiteX3599" fmla="*/ 3255128 w 3255128"/>
              <a:gd name="connsiteY3599" fmla="*/ 239298 h 1285292"/>
              <a:gd name="connsiteX3600" fmla="*/ 3255128 w 3255128"/>
              <a:gd name="connsiteY3600" fmla="*/ 239323 h 1285292"/>
              <a:gd name="connsiteX3601" fmla="*/ 3255128 w 3255128"/>
              <a:gd name="connsiteY3601" fmla="*/ 239377 h 1285292"/>
              <a:gd name="connsiteX3602" fmla="*/ 3255128 w 3255128"/>
              <a:gd name="connsiteY3602" fmla="*/ 239404 h 1285292"/>
              <a:gd name="connsiteX3603" fmla="*/ 3255128 w 3255128"/>
              <a:gd name="connsiteY3603" fmla="*/ 239457 h 1285292"/>
              <a:gd name="connsiteX3604" fmla="*/ 3255128 w 3255128"/>
              <a:gd name="connsiteY3604" fmla="*/ 239458 h 1285292"/>
              <a:gd name="connsiteX3605" fmla="*/ 3255128 w 3255128"/>
              <a:gd name="connsiteY3605" fmla="*/ 239470 h 1285292"/>
              <a:gd name="connsiteX3606" fmla="*/ 3255128 w 3255128"/>
              <a:gd name="connsiteY3606" fmla="*/ 239511 h 1285292"/>
              <a:gd name="connsiteX3607" fmla="*/ 3255128 w 3255128"/>
              <a:gd name="connsiteY3607" fmla="*/ 239705 h 1285292"/>
              <a:gd name="connsiteX3608" fmla="*/ 3255128 w 3255128"/>
              <a:gd name="connsiteY3608" fmla="*/ 239734 h 1285292"/>
              <a:gd name="connsiteX3609" fmla="*/ 3255128 w 3255128"/>
              <a:gd name="connsiteY3609" fmla="*/ 239792 h 1285292"/>
              <a:gd name="connsiteX3610" fmla="*/ 3255128 w 3255128"/>
              <a:gd name="connsiteY3610" fmla="*/ 239857 h 1285292"/>
              <a:gd name="connsiteX3611" fmla="*/ 3255128 w 3255128"/>
              <a:gd name="connsiteY3611" fmla="*/ 239993 h 1285292"/>
              <a:gd name="connsiteX3612" fmla="*/ 3255128 w 3255128"/>
              <a:gd name="connsiteY3612" fmla="*/ 240018 h 1285292"/>
              <a:gd name="connsiteX3613" fmla="*/ 3255128 w 3255128"/>
              <a:gd name="connsiteY3613" fmla="*/ 240051 h 1285292"/>
              <a:gd name="connsiteX3614" fmla="*/ 3255128 w 3255128"/>
              <a:gd name="connsiteY3614" fmla="*/ 240160 h 1285292"/>
              <a:gd name="connsiteX3615" fmla="*/ 3255128 w 3255128"/>
              <a:gd name="connsiteY3615" fmla="*/ 240163 h 1285292"/>
              <a:gd name="connsiteX3616" fmla="*/ 3255128 w 3255128"/>
              <a:gd name="connsiteY3616" fmla="*/ 240195 h 1285292"/>
              <a:gd name="connsiteX3617" fmla="*/ 3255128 w 3255128"/>
              <a:gd name="connsiteY3617" fmla="*/ 240217 h 1285292"/>
              <a:gd name="connsiteX3618" fmla="*/ 3255128 w 3255128"/>
              <a:gd name="connsiteY3618" fmla="*/ 240261 h 1285292"/>
              <a:gd name="connsiteX3619" fmla="*/ 3255128 w 3255128"/>
              <a:gd name="connsiteY3619" fmla="*/ 240265 h 1285292"/>
              <a:gd name="connsiteX3620" fmla="*/ 3255128 w 3255128"/>
              <a:gd name="connsiteY3620" fmla="*/ 240278 h 1285292"/>
              <a:gd name="connsiteX3621" fmla="*/ 3255128 w 3255128"/>
              <a:gd name="connsiteY3621" fmla="*/ 240302 h 1285292"/>
              <a:gd name="connsiteX3622" fmla="*/ 3255128 w 3255128"/>
              <a:gd name="connsiteY3622" fmla="*/ 240318 h 1285292"/>
              <a:gd name="connsiteX3623" fmla="*/ 3255128 w 3255128"/>
              <a:gd name="connsiteY3623" fmla="*/ 240319 h 1285292"/>
              <a:gd name="connsiteX3624" fmla="*/ 3255128 w 3255128"/>
              <a:gd name="connsiteY3624" fmla="*/ 240344 h 1285292"/>
              <a:gd name="connsiteX3625" fmla="*/ 3255128 w 3255128"/>
              <a:gd name="connsiteY3625" fmla="*/ 240430 h 1285292"/>
              <a:gd name="connsiteX3626" fmla="*/ 3255128 w 3255128"/>
              <a:gd name="connsiteY3626" fmla="*/ 240561 h 1285292"/>
              <a:gd name="connsiteX3627" fmla="*/ 3255128 w 3255128"/>
              <a:gd name="connsiteY3627" fmla="*/ 240640 h 1285292"/>
              <a:gd name="connsiteX3628" fmla="*/ 3255128 w 3255128"/>
              <a:gd name="connsiteY3628" fmla="*/ 240657 h 1285292"/>
              <a:gd name="connsiteX3629" fmla="*/ 3255128 w 3255128"/>
              <a:gd name="connsiteY3629" fmla="*/ 240733 h 1285292"/>
              <a:gd name="connsiteX3630" fmla="*/ 3255128 w 3255128"/>
              <a:gd name="connsiteY3630" fmla="*/ 240829 h 1285292"/>
              <a:gd name="connsiteX3631" fmla="*/ 3255128 w 3255128"/>
              <a:gd name="connsiteY3631" fmla="*/ 240951 h 1285292"/>
              <a:gd name="connsiteX3632" fmla="*/ 3255128 w 3255128"/>
              <a:gd name="connsiteY3632" fmla="*/ 240954 h 1285292"/>
              <a:gd name="connsiteX3633" fmla="*/ 3255128 w 3255128"/>
              <a:gd name="connsiteY3633" fmla="*/ 241061 h 1285292"/>
              <a:gd name="connsiteX3634" fmla="*/ 3255128 w 3255128"/>
              <a:gd name="connsiteY3634" fmla="*/ 241104 h 1285292"/>
              <a:gd name="connsiteX3635" fmla="*/ 3255128 w 3255128"/>
              <a:gd name="connsiteY3635" fmla="*/ 241128 h 1285292"/>
              <a:gd name="connsiteX3636" fmla="*/ 3255128 w 3255128"/>
              <a:gd name="connsiteY3636" fmla="*/ 241170 h 1285292"/>
              <a:gd name="connsiteX3637" fmla="*/ 3255128 w 3255128"/>
              <a:gd name="connsiteY3637" fmla="*/ 241216 h 1285292"/>
              <a:gd name="connsiteX3638" fmla="*/ 3255128 w 3255128"/>
              <a:gd name="connsiteY3638" fmla="*/ 241256 h 1285292"/>
              <a:gd name="connsiteX3639" fmla="*/ 3255128 w 3255128"/>
              <a:gd name="connsiteY3639" fmla="*/ 241310 h 1285292"/>
              <a:gd name="connsiteX3640" fmla="*/ 3255128 w 3255128"/>
              <a:gd name="connsiteY3640" fmla="*/ 241352 h 1285292"/>
              <a:gd name="connsiteX3641" fmla="*/ 3255128 w 3255128"/>
              <a:gd name="connsiteY3641" fmla="*/ 241416 h 1285292"/>
              <a:gd name="connsiteX3642" fmla="*/ 3255128 w 3255128"/>
              <a:gd name="connsiteY3642" fmla="*/ 241467 h 1285292"/>
              <a:gd name="connsiteX3643" fmla="*/ 3255128 w 3255128"/>
              <a:gd name="connsiteY3643" fmla="*/ 241519 h 1285292"/>
              <a:gd name="connsiteX3644" fmla="*/ 3255128 w 3255128"/>
              <a:gd name="connsiteY3644" fmla="*/ 241522 h 1285292"/>
              <a:gd name="connsiteX3645" fmla="*/ 3255128 w 3255128"/>
              <a:gd name="connsiteY3645" fmla="*/ 241547 h 1285292"/>
              <a:gd name="connsiteX3646" fmla="*/ 3255128 w 3255128"/>
              <a:gd name="connsiteY3646" fmla="*/ 241565 h 1285292"/>
              <a:gd name="connsiteX3647" fmla="*/ 3255128 w 3255128"/>
              <a:gd name="connsiteY3647" fmla="*/ 241576 h 1285292"/>
              <a:gd name="connsiteX3648" fmla="*/ 3255128 w 3255128"/>
              <a:gd name="connsiteY3648" fmla="*/ 241587 h 1285292"/>
              <a:gd name="connsiteX3649" fmla="*/ 3255128 w 3255128"/>
              <a:gd name="connsiteY3649" fmla="*/ 241605 h 1285292"/>
              <a:gd name="connsiteX3650" fmla="*/ 3255128 w 3255128"/>
              <a:gd name="connsiteY3650" fmla="*/ 241641 h 1285292"/>
              <a:gd name="connsiteX3651" fmla="*/ 3255128 w 3255128"/>
              <a:gd name="connsiteY3651" fmla="*/ 241677 h 1285292"/>
              <a:gd name="connsiteX3652" fmla="*/ 3255128 w 3255128"/>
              <a:gd name="connsiteY3652" fmla="*/ 241824 h 1285292"/>
              <a:gd name="connsiteX3653" fmla="*/ 3255128 w 3255128"/>
              <a:gd name="connsiteY3653" fmla="*/ 241919 h 1285292"/>
              <a:gd name="connsiteX3654" fmla="*/ 3255128 w 3255128"/>
              <a:gd name="connsiteY3654" fmla="*/ 241959 h 1285292"/>
              <a:gd name="connsiteX3655" fmla="*/ 3255128 w 3255128"/>
              <a:gd name="connsiteY3655" fmla="*/ 242092 h 1285292"/>
              <a:gd name="connsiteX3656" fmla="*/ 3255128 w 3255128"/>
              <a:gd name="connsiteY3656" fmla="*/ 242133 h 1285292"/>
              <a:gd name="connsiteX3657" fmla="*/ 3255128 w 3255128"/>
              <a:gd name="connsiteY3657" fmla="*/ 242143 h 1285292"/>
              <a:gd name="connsiteX3658" fmla="*/ 3255128 w 3255128"/>
              <a:gd name="connsiteY3658" fmla="*/ 242146 h 1285292"/>
              <a:gd name="connsiteX3659" fmla="*/ 3255128 w 3255128"/>
              <a:gd name="connsiteY3659" fmla="*/ 242187 h 1285292"/>
              <a:gd name="connsiteX3660" fmla="*/ 3255128 w 3255128"/>
              <a:gd name="connsiteY3660" fmla="*/ 242237 h 1285292"/>
              <a:gd name="connsiteX3661" fmla="*/ 3255128 w 3255128"/>
              <a:gd name="connsiteY3661" fmla="*/ 242277 h 1285292"/>
              <a:gd name="connsiteX3662" fmla="*/ 3255128 w 3255128"/>
              <a:gd name="connsiteY3662" fmla="*/ 242278 h 1285292"/>
              <a:gd name="connsiteX3663" fmla="*/ 3255128 w 3255128"/>
              <a:gd name="connsiteY3663" fmla="*/ 242290 h 1285292"/>
              <a:gd name="connsiteX3664" fmla="*/ 3255128 w 3255128"/>
              <a:gd name="connsiteY3664" fmla="*/ 242321 h 1285292"/>
              <a:gd name="connsiteX3665" fmla="*/ 3255128 w 3255128"/>
              <a:gd name="connsiteY3665" fmla="*/ 242327 h 1285292"/>
              <a:gd name="connsiteX3666" fmla="*/ 3255128 w 3255128"/>
              <a:gd name="connsiteY3666" fmla="*/ 242340 h 1285292"/>
              <a:gd name="connsiteX3667" fmla="*/ 3255128 w 3255128"/>
              <a:gd name="connsiteY3667" fmla="*/ 242381 h 1285292"/>
              <a:gd name="connsiteX3668" fmla="*/ 3255128 w 3255128"/>
              <a:gd name="connsiteY3668" fmla="*/ 242463 h 1285292"/>
              <a:gd name="connsiteX3669" fmla="*/ 3255128 w 3255128"/>
              <a:gd name="connsiteY3669" fmla="*/ 242487 h 1285292"/>
              <a:gd name="connsiteX3670" fmla="*/ 3255128 w 3255128"/>
              <a:gd name="connsiteY3670" fmla="*/ 242503 h 1285292"/>
              <a:gd name="connsiteX3671" fmla="*/ 3255128 w 3255128"/>
              <a:gd name="connsiteY3671" fmla="*/ 242520 h 1285292"/>
              <a:gd name="connsiteX3672" fmla="*/ 3255128 w 3255128"/>
              <a:gd name="connsiteY3672" fmla="*/ 242672 h 1285292"/>
              <a:gd name="connsiteX3673" fmla="*/ 3255128 w 3255128"/>
              <a:gd name="connsiteY3673" fmla="*/ 242730 h 1285292"/>
              <a:gd name="connsiteX3674" fmla="*/ 3255128 w 3255128"/>
              <a:gd name="connsiteY3674" fmla="*/ 242836 h 1285292"/>
              <a:gd name="connsiteX3675" fmla="*/ 3255128 w 3255128"/>
              <a:gd name="connsiteY3675" fmla="*/ 242906 h 1285292"/>
              <a:gd name="connsiteX3676" fmla="*/ 3255128 w 3255128"/>
              <a:gd name="connsiteY3676" fmla="*/ 243030 h 1285292"/>
              <a:gd name="connsiteX3677" fmla="*/ 3255128 w 3255128"/>
              <a:gd name="connsiteY3677" fmla="*/ 243188 h 1285292"/>
              <a:gd name="connsiteX3678" fmla="*/ 3255128 w 3255128"/>
              <a:gd name="connsiteY3678" fmla="*/ 243202 h 1285292"/>
              <a:gd name="connsiteX3679" fmla="*/ 3255128 w 3255128"/>
              <a:gd name="connsiteY3679" fmla="*/ 243240 h 1285292"/>
              <a:gd name="connsiteX3680" fmla="*/ 3255128 w 3255128"/>
              <a:gd name="connsiteY3680" fmla="*/ 243318 h 1285292"/>
              <a:gd name="connsiteX3681" fmla="*/ 3255128 w 3255128"/>
              <a:gd name="connsiteY3681" fmla="*/ 243407 h 1285292"/>
              <a:gd name="connsiteX3682" fmla="*/ 3255128 w 3255128"/>
              <a:gd name="connsiteY3682" fmla="*/ 243434 h 1285292"/>
              <a:gd name="connsiteX3683" fmla="*/ 3255128 w 3255128"/>
              <a:gd name="connsiteY3683" fmla="*/ 243447 h 1285292"/>
              <a:gd name="connsiteX3684" fmla="*/ 3255128 w 3255128"/>
              <a:gd name="connsiteY3684" fmla="*/ 243469 h 1285292"/>
              <a:gd name="connsiteX3685" fmla="*/ 3255128 w 3255128"/>
              <a:gd name="connsiteY3685" fmla="*/ 243505 h 1285292"/>
              <a:gd name="connsiteX3686" fmla="*/ 3255128 w 3255128"/>
              <a:gd name="connsiteY3686" fmla="*/ 243524 h 1285292"/>
              <a:gd name="connsiteX3687" fmla="*/ 3255128 w 3255128"/>
              <a:gd name="connsiteY3687" fmla="*/ 243548 h 1285292"/>
              <a:gd name="connsiteX3688" fmla="*/ 3255128 w 3255128"/>
              <a:gd name="connsiteY3688" fmla="*/ 243590 h 1285292"/>
              <a:gd name="connsiteX3689" fmla="*/ 3255128 w 3255128"/>
              <a:gd name="connsiteY3689" fmla="*/ 243628 h 1285292"/>
              <a:gd name="connsiteX3690" fmla="*/ 3255128 w 3255128"/>
              <a:gd name="connsiteY3690" fmla="*/ 243649 h 1285292"/>
              <a:gd name="connsiteX3691" fmla="*/ 3255128 w 3255128"/>
              <a:gd name="connsiteY3691" fmla="*/ 243680 h 1285292"/>
              <a:gd name="connsiteX3692" fmla="*/ 3255128 w 3255128"/>
              <a:gd name="connsiteY3692" fmla="*/ 243699 h 1285292"/>
              <a:gd name="connsiteX3693" fmla="*/ 3255128 w 3255128"/>
              <a:gd name="connsiteY3693" fmla="*/ 243725 h 1285292"/>
              <a:gd name="connsiteX3694" fmla="*/ 3255128 w 3255128"/>
              <a:gd name="connsiteY3694" fmla="*/ 243783 h 1285292"/>
              <a:gd name="connsiteX3695" fmla="*/ 3255128 w 3255128"/>
              <a:gd name="connsiteY3695" fmla="*/ 244031 h 1285292"/>
              <a:gd name="connsiteX3696" fmla="*/ 3255128 w 3255128"/>
              <a:gd name="connsiteY3696" fmla="*/ 244077 h 1285292"/>
              <a:gd name="connsiteX3697" fmla="*/ 3255128 w 3255128"/>
              <a:gd name="connsiteY3697" fmla="*/ 244126 h 1285292"/>
              <a:gd name="connsiteX3698" fmla="*/ 3255128 w 3255128"/>
              <a:gd name="connsiteY3698" fmla="*/ 244195 h 1285292"/>
              <a:gd name="connsiteX3699" fmla="*/ 3255128 w 3255128"/>
              <a:gd name="connsiteY3699" fmla="*/ 244234 h 1285292"/>
              <a:gd name="connsiteX3700" fmla="*/ 3255128 w 3255128"/>
              <a:gd name="connsiteY3700" fmla="*/ 244277 h 1285292"/>
              <a:gd name="connsiteX3701" fmla="*/ 3255128 w 3255128"/>
              <a:gd name="connsiteY3701" fmla="*/ 244293 h 1285292"/>
              <a:gd name="connsiteX3702" fmla="*/ 3255128 w 3255128"/>
              <a:gd name="connsiteY3702" fmla="*/ 244380 h 1285292"/>
              <a:gd name="connsiteX3703" fmla="*/ 3255128 w 3255128"/>
              <a:gd name="connsiteY3703" fmla="*/ 244389 h 1285292"/>
              <a:gd name="connsiteX3704" fmla="*/ 3255128 w 3255128"/>
              <a:gd name="connsiteY3704" fmla="*/ 244408 h 1285292"/>
              <a:gd name="connsiteX3705" fmla="*/ 3255128 w 3255128"/>
              <a:gd name="connsiteY3705" fmla="*/ 244434 h 1285292"/>
              <a:gd name="connsiteX3706" fmla="*/ 3255128 w 3255128"/>
              <a:gd name="connsiteY3706" fmla="*/ 244459 h 1285292"/>
              <a:gd name="connsiteX3707" fmla="*/ 3255128 w 3255128"/>
              <a:gd name="connsiteY3707" fmla="*/ 244561 h 1285292"/>
              <a:gd name="connsiteX3708" fmla="*/ 3255128 w 3255128"/>
              <a:gd name="connsiteY3708" fmla="*/ 244681 h 1285292"/>
              <a:gd name="connsiteX3709" fmla="*/ 3255128 w 3255128"/>
              <a:gd name="connsiteY3709" fmla="*/ 244806 h 1285292"/>
              <a:gd name="connsiteX3710" fmla="*/ 3255128 w 3255128"/>
              <a:gd name="connsiteY3710" fmla="*/ 244828 h 1285292"/>
              <a:gd name="connsiteX3711" fmla="*/ 3255128 w 3255128"/>
              <a:gd name="connsiteY3711" fmla="*/ 244954 h 1285292"/>
              <a:gd name="connsiteX3712" fmla="*/ 3255128 w 3255128"/>
              <a:gd name="connsiteY3712" fmla="*/ 244988 h 1285292"/>
              <a:gd name="connsiteX3713" fmla="*/ 3255128 w 3255128"/>
              <a:gd name="connsiteY3713" fmla="*/ 244994 h 1285292"/>
              <a:gd name="connsiteX3714" fmla="*/ 3255128 w 3255128"/>
              <a:gd name="connsiteY3714" fmla="*/ 245001 h 1285292"/>
              <a:gd name="connsiteX3715" fmla="*/ 3255128 w 3255128"/>
              <a:gd name="connsiteY3715" fmla="*/ 245005 h 1285292"/>
              <a:gd name="connsiteX3716" fmla="*/ 3255128 w 3255128"/>
              <a:gd name="connsiteY3716" fmla="*/ 245084 h 1285292"/>
              <a:gd name="connsiteX3717" fmla="*/ 3255128 w 3255128"/>
              <a:gd name="connsiteY3717" fmla="*/ 245148 h 1285292"/>
              <a:gd name="connsiteX3718" fmla="*/ 3255128 w 3255128"/>
              <a:gd name="connsiteY3718" fmla="*/ 245171 h 1285292"/>
              <a:gd name="connsiteX3719" fmla="*/ 3255128 w 3255128"/>
              <a:gd name="connsiteY3719" fmla="*/ 245199 h 1285292"/>
              <a:gd name="connsiteX3720" fmla="*/ 3255128 w 3255128"/>
              <a:gd name="connsiteY3720" fmla="*/ 245241 h 1285292"/>
              <a:gd name="connsiteX3721" fmla="*/ 3255128 w 3255128"/>
              <a:gd name="connsiteY3721" fmla="*/ 245254 h 1285292"/>
              <a:gd name="connsiteX3722" fmla="*/ 3255128 w 3255128"/>
              <a:gd name="connsiteY3722" fmla="*/ 245278 h 1285292"/>
              <a:gd name="connsiteX3723" fmla="*/ 3255128 w 3255128"/>
              <a:gd name="connsiteY3723" fmla="*/ 245294 h 1285292"/>
              <a:gd name="connsiteX3724" fmla="*/ 3255128 w 3255128"/>
              <a:gd name="connsiteY3724" fmla="*/ 245295 h 1285292"/>
              <a:gd name="connsiteX3725" fmla="*/ 3255128 w 3255128"/>
              <a:gd name="connsiteY3725" fmla="*/ 245319 h 1285292"/>
              <a:gd name="connsiteX3726" fmla="*/ 3255128 w 3255128"/>
              <a:gd name="connsiteY3726" fmla="*/ 245373 h 1285292"/>
              <a:gd name="connsiteX3727" fmla="*/ 3255128 w 3255128"/>
              <a:gd name="connsiteY3727" fmla="*/ 245616 h 1285292"/>
              <a:gd name="connsiteX3728" fmla="*/ 3255128 w 3255128"/>
              <a:gd name="connsiteY3728" fmla="*/ 245636 h 1285292"/>
              <a:gd name="connsiteX3729" fmla="*/ 3255128 w 3255128"/>
              <a:gd name="connsiteY3729" fmla="*/ 245643 h 1285292"/>
              <a:gd name="connsiteX3730" fmla="*/ 3255128 w 3255128"/>
              <a:gd name="connsiteY3730" fmla="*/ 245739 h 1285292"/>
              <a:gd name="connsiteX3731" fmla="*/ 3255128 w 3255128"/>
              <a:gd name="connsiteY3731" fmla="*/ 245793 h 1285292"/>
              <a:gd name="connsiteX3732" fmla="*/ 3255128 w 3255128"/>
              <a:gd name="connsiteY3732" fmla="*/ 245865 h 1285292"/>
              <a:gd name="connsiteX3733" fmla="*/ 3255128 w 3255128"/>
              <a:gd name="connsiteY3733" fmla="*/ 245878 h 1285292"/>
              <a:gd name="connsiteX3734" fmla="*/ 3255128 w 3255128"/>
              <a:gd name="connsiteY3734" fmla="*/ 245944 h 1285292"/>
              <a:gd name="connsiteX3735" fmla="*/ 3255128 w 3255128"/>
              <a:gd name="connsiteY3735" fmla="*/ 246059 h 1285292"/>
              <a:gd name="connsiteX3736" fmla="*/ 3255128 w 3255128"/>
              <a:gd name="connsiteY3736" fmla="*/ 246072 h 1285292"/>
              <a:gd name="connsiteX3737" fmla="*/ 3255128 w 3255128"/>
              <a:gd name="connsiteY3737" fmla="*/ 246113 h 1285292"/>
              <a:gd name="connsiteX3738" fmla="*/ 3255128 w 3255128"/>
              <a:gd name="connsiteY3738" fmla="*/ 246126 h 1285292"/>
              <a:gd name="connsiteX3739" fmla="*/ 3255128 w 3255128"/>
              <a:gd name="connsiteY3739" fmla="*/ 246192 h 1285292"/>
              <a:gd name="connsiteX3740" fmla="*/ 3255128 w 3255128"/>
              <a:gd name="connsiteY3740" fmla="*/ 246252 h 1285292"/>
              <a:gd name="connsiteX3741" fmla="*/ 3255128 w 3255128"/>
              <a:gd name="connsiteY3741" fmla="*/ 246265 h 1285292"/>
              <a:gd name="connsiteX3742" fmla="*/ 3255128 w 3255128"/>
              <a:gd name="connsiteY3742" fmla="*/ 246306 h 1285292"/>
              <a:gd name="connsiteX3743" fmla="*/ 3255128 w 3255128"/>
              <a:gd name="connsiteY3743" fmla="*/ 246360 h 1285292"/>
              <a:gd name="connsiteX3744" fmla="*/ 3255128 w 3255128"/>
              <a:gd name="connsiteY3744" fmla="*/ 246395 h 1285292"/>
              <a:gd name="connsiteX3745" fmla="*/ 3255128 w 3255128"/>
              <a:gd name="connsiteY3745" fmla="*/ 246483 h 1285292"/>
              <a:gd name="connsiteX3746" fmla="*/ 3255128 w 3255128"/>
              <a:gd name="connsiteY3746" fmla="*/ 246495 h 1285292"/>
              <a:gd name="connsiteX3747" fmla="*/ 3255128 w 3255128"/>
              <a:gd name="connsiteY3747" fmla="*/ 246498 h 1285292"/>
              <a:gd name="connsiteX3748" fmla="*/ 3255128 w 3255128"/>
              <a:gd name="connsiteY3748" fmla="*/ 246541 h 1285292"/>
              <a:gd name="connsiteX3749" fmla="*/ 3255128 w 3255128"/>
              <a:gd name="connsiteY3749" fmla="*/ 246552 h 1285292"/>
              <a:gd name="connsiteX3750" fmla="*/ 3255128 w 3255128"/>
              <a:gd name="connsiteY3750" fmla="*/ 246613 h 1285292"/>
              <a:gd name="connsiteX3751" fmla="*/ 3255128 w 3255128"/>
              <a:gd name="connsiteY3751" fmla="*/ 246620 h 1285292"/>
              <a:gd name="connsiteX3752" fmla="*/ 3255128 w 3255128"/>
              <a:gd name="connsiteY3752" fmla="*/ 246653 h 1285292"/>
              <a:gd name="connsiteX3753" fmla="*/ 3255128 w 3255128"/>
              <a:gd name="connsiteY3753" fmla="*/ 246800 h 1285292"/>
              <a:gd name="connsiteX3754" fmla="*/ 3255128 w 3255128"/>
              <a:gd name="connsiteY3754" fmla="*/ 246944 h 1285292"/>
              <a:gd name="connsiteX3755" fmla="*/ 3255128 w 3255128"/>
              <a:gd name="connsiteY3755" fmla="*/ 247002 h 1285292"/>
              <a:gd name="connsiteX3756" fmla="*/ 3255128 w 3255128"/>
              <a:gd name="connsiteY3756" fmla="*/ 247051 h 1285292"/>
              <a:gd name="connsiteX3757" fmla="*/ 3255128 w 3255128"/>
              <a:gd name="connsiteY3757" fmla="*/ 247056 h 1285292"/>
              <a:gd name="connsiteX3758" fmla="*/ 3255128 w 3255128"/>
              <a:gd name="connsiteY3758" fmla="*/ 247068 h 1285292"/>
              <a:gd name="connsiteX3759" fmla="*/ 3255128 w 3255128"/>
              <a:gd name="connsiteY3759" fmla="*/ 247142 h 1285292"/>
              <a:gd name="connsiteX3760" fmla="*/ 3255128 w 3255128"/>
              <a:gd name="connsiteY3760" fmla="*/ 247166 h 1285292"/>
              <a:gd name="connsiteX3761" fmla="*/ 3255128 w 3255128"/>
              <a:gd name="connsiteY3761" fmla="*/ 247179 h 1285292"/>
              <a:gd name="connsiteX3762" fmla="*/ 3255128 w 3255128"/>
              <a:gd name="connsiteY3762" fmla="*/ 247201 h 1285292"/>
              <a:gd name="connsiteX3763" fmla="*/ 3255128 w 3255128"/>
              <a:gd name="connsiteY3763" fmla="*/ 247237 h 1285292"/>
              <a:gd name="connsiteX3764" fmla="*/ 3255128 w 3255128"/>
              <a:gd name="connsiteY3764" fmla="*/ 247303 h 1285292"/>
              <a:gd name="connsiteX3765" fmla="*/ 3255128 w 3255128"/>
              <a:gd name="connsiteY3765" fmla="*/ 247306 h 1285292"/>
              <a:gd name="connsiteX3766" fmla="*/ 3255128 w 3255128"/>
              <a:gd name="connsiteY3766" fmla="*/ 247406 h 1285292"/>
              <a:gd name="connsiteX3767" fmla="*/ 3255128 w 3255128"/>
              <a:gd name="connsiteY3767" fmla="*/ 247431 h 1285292"/>
              <a:gd name="connsiteX3768" fmla="*/ 3255128 w 3255128"/>
              <a:gd name="connsiteY3768" fmla="*/ 247439 h 1285292"/>
              <a:gd name="connsiteX3769" fmla="*/ 3255128 w 3255128"/>
              <a:gd name="connsiteY3769" fmla="*/ 247463 h 1285292"/>
              <a:gd name="connsiteX3770" fmla="*/ 3255128 w 3255128"/>
              <a:gd name="connsiteY3770" fmla="*/ 247485 h 1285292"/>
              <a:gd name="connsiteX3771" fmla="*/ 3255128 w 3255128"/>
              <a:gd name="connsiteY3771" fmla="*/ 247624 h 1285292"/>
              <a:gd name="connsiteX3772" fmla="*/ 3255128 w 3255128"/>
              <a:gd name="connsiteY3772" fmla="*/ 247664 h 1285292"/>
              <a:gd name="connsiteX3773" fmla="*/ 3255128 w 3255128"/>
              <a:gd name="connsiteY3773" fmla="*/ 247700 h 1285292"/>
              <a:gd name="connsiteX3774" fmla="*/ 3255128 w 3255128"/>
              <a:gd name="connsiteY3774" fmla="*/ 247758 h 1285292"/>
              <a:gd name="connsiteX3775" fmla="*/ 3255128 w 3255128"/>
              <a:gd name="connsiteY3775" fmla="*/ 247761 h 1285292"/>
              <a:gd name="connsiteX3776" fmla="*/ 3255128 w 3255128"/>
              <a:gd name="connsiteY3776" fmla="*/ 247842 h 1285292"/>
              <a:gd name="connsiteX3777" fmla="*/ 3255128 w 3255128"/>
              <a:gd name="connsiteY3777" fmla="*/ 247858 h 1285292"/>
              <a:gd name="connsiteX3778" fmla="*/ 3255128 w 3255128"/>
              <a:gd name="connsiteY3778" fmla="*/ 247882 h 1285292"/>
              <a:gd name="connsiteX3779" fmla="*/ 3255128 w 3255128"/>
              <a:gd name="connsiteY3779" fmla="*/ 247900 h 1285292"/>
              <a:gd name="connsiteX3780" fmla="*/ 3255128 w 3255128"/>
              <a:gd name="connsiteY3780" fmla="*/ 247919 h 1285292"/>
              <a:gd name="connsiteX3781" fmla="*/ 3255128 w 3255128"/>
              <a:gd name="connsiteY3781" fmla="*/ 248062 h 1285292"/>
              <a:gd name="connsiteX3782" fmla="*/ 3255128 w 3255128"/>
              <a:gd name="connsiteY3782" fmla="*/ 248105 h 1285292"/>
              <a:gd name="connsiteX3783" fmla="*/ 3255128 w 3255128"/>
              <a:gd name="connsiteY3783" fmla="*/ 248112 h 1285292"/>
              <a:gd name="connsiteX3784" fmla="*/ 3255128 w 3255128"/>
              <a:gd name="connsiteY3784" fmla="*/ 248113 h 1285292"/>
              <a:gd name="connsiteX3785" fmla="*/ 3255128 w 3255128"/>
              <a:gd name="connsiteY3785" fmla="*/ 248159 h 1285292"/>
              <a:gd name="connsiteX3786" fmla="*/ 3255128 w 3255128"/>
              <a:gd name="connsiteY3786" fmla="*/ 248166 h 1285292"/>
              <a:gd name="connsiteX3787" fmla="*/ 3255128 w 3255128"/>
              <a:gd name="connsiteY3787" fmla="*/ 248216 h 1285292"/>
              <a:gd name="connsiteX3788" fmla="*/ 3255128 w 3255128"/>
              <a:gd name="connsiteY3788" fmla="*/ 248268 h 1285292"/>
              <a:gd name="connsiteX3789" fmla="*/ 3255128 w 3255128"/>
              <a:gd name="connsiteY3789" fmla="*/ 248294 h 1285292"/>
              <a:gd name="connsiteX3790" fmla="*/ 3255128 w 3255128"/>
              <a:gd name="connsiteY3790" fmla="*/ 248350 h 1285292"/>
              <a:gd name="connsiteX3791" fmla="*/ 3255128 w 3255128"/>
              <a:gd name="connsiteY3791" fmla="*/ 248354 h 1285292"/>
              <a:gd name="connsiteX3792" fmla="*/ 3255128 w 3255128"/>
              <a:gd name="connsiteY3792" fmla="*/ 248383 h 1285292"/>
              <a:gd name="connsiteX3793" fmla="*/ 3255128 w 3255128"/>
              <a:gd name="connsiteY3793" fmla="*/ 248426 h 1285292"/>
              <a:gd name="connsiteX3794" fmla="*/ 3255128 w 3255128"/>
              <a:gd name="connsiteY3794" fmla="*/ 248538 h 1285292"/>
              <a:gd name="connsiteX3795" fmla="*/ 3255128 w 3255128"/>
              <a:gd name="connsiteY3795" fmla="*/ 248560 h 1285292"/>
              <a:gd name="connsiteX3796" fmla="*/ 3255128 w 3255128"/>
              <a:gd name="connsiteY3796" fmla="*/ 248625 h 1285292"/>
              <a:gd name="connsiteX3797" fmla="*/ 3255128 w 3255128"/>
              <a:gd name="connsiteY3797" fmla="*/ 248656 h 1285292"/>
              <a:gd name="connsiteX3798" fmla="*/ 3255128 w 3255128"/>
              <a:gd name="connsiteY3798" fmla="*/ 248726 h 1285292"/>
              <a:gd name="connsiteX3799" fmla="*/ 3255128 w 3255128"/>
              <a:gd name="connsiteY3799" fmla="*/ 248903 h 1285292"/>
              <a:gd name="connsiteX3800" fmla="*/ 3255128 w 3255128"/>
              <a:gd name="connsiteY3800" fmla="*/ 248965 h 1285292"/>
              <a:gd name="connsiteX3801" fmla="*/ 3255128 w 3255128"/>
              <a:gd name="connsiteY3801" fmla="*/ 248973 h 1285292"/>
              <a:gd name="connsiteX3802" fmla="*/ 3255128 w 3255128"/>
              <a:gd name="connsiteY3802" fmla="*/ 248986 h 1285292"/>
              <a:gd name="connsiteX3803" fmla="*/ 3255128 w 3255128"/>
              <a:gd name="connsiteY3803" fmla="*/ 249007 h 1285292"/>
              <a:gd name="connsiteX3804" fmla="*/ 3255128 w 3255128"/>
              <a:gd name="connsiteY3804" fmla="*/ 249010 h 1285292"/>
              <a:gd name="connsiteX3805" fmla="*/ 3255128 w 3255128"/>
              <a:gd name="connsiteY3805" fmla="*/ 249026 h 1285292"/>
              <a:gd name="connsiteX3806" fmla="*/ 3255128 w 3255128"/>
              <a:gd name="connsiteY3806" fmla="*/ 249059 h 1285292"/>
              <a:gd name="connsiteX3807" fmla="*/ 3255128 w 3255128"/>
              <a:gd name="connsiteY3807" fmla="*/ 249171 h 1285292"/>
              <a:gd name="connsiteX3808" fmla="*/ 3255128 w 3255128"/>
              <a:gd name="connsiteY3808" fmla="*/ 249269 h 1285292"/>
              <a:gd name="connsiteX3809" fmla="*/ 3255128 w 3255128"/>
              <a:gd name="connsiteY3809" fmla="*/ 249278 h 1285292"/>
              <a:gd name="connsiteX3810" fmla="*/ 3255128 w 3255128"/>
              <a:gd name="connsiteY3810" fmla="*/ 249365 h 1285292"/>
              <a:gd name="connsiteX3811" fmla="*/ 3255128 w 3255128"/>
              <a:gd name="connsiteY3811" fmla="*/ 249471 h 1285292"/>
              <a:gd name="connsiteX3812" fmla="*/ 3255128 w 3255128"/>
              <a:gd name="connsiteY3812" fmla="*/ 249479 h 1285292"/>
              <a:gd name="connsiteX3813" fmla="*/ 3255128 w 3255128"/>
              <a:gd name="connsiteY3813" fmla="*/ 249525 h 1285292"/>
              <a:gd name="connsiteX3814" fmla="*/ 3255128 w 3255128"/>
              <a:gd name="connsiteY3814" fmla="*/ 249537 h 1285292"/>
              <a:gd name="connsiteX3815" fmla="*/ 3255128 w 3255128"/>
              <a:gd name="connsiteY3815" fmla="*/ 249538 h 1285292"/>
              <a:gd name="connsiteX3816" fmla="*/ 3255128 w 3255128"/>
              <a:gd name="connsiteY3816" fmla="*/ 249575 h 1285292"/>
              <a:gd name="connsiteX3817" fmla="*/ 3255128 w 3255128"/>
              <a:gd name="connsiteY3817" fmla="*/ 249656 h 1285292"/>
              <a:gd name="connsiteX3818" fmla="*/ 3255128 w 3255128"/>
              <a:gd name="connsiteY3818" fmla="*/ 249713 h 1285292"/>
              <a:gd name="connsiteX3819" fmla="*/ 3255128 w 3255128"/>
              <a:gd name="connsiteY3819" fmla="*/ 249785 h 1285292"/>
              <a:gd name="connsiteX3820" fmla="*/ 3255128 w 3255128"/>
              <a:gd name="connsiteY3820" fmla="*/ 249924 h 1285292"/>
              <a:gd name="connsiteX3821" fmla="*/ 3255128 w 3255128"/>
              <a:gd name="connsiteY3821" fmla="*/ 249937 h 1285292"/>
              <a:gd name="connsiteX3822" fmla="*/ 3255128 w 3255128"/>
              <a:gd name="connsiteY3822" fmla="*/ 250060 h 1285292"/>
              <a:gd name="connsiteX3823" fmla="*/ 3255128 w 3255128"/>
              <a:gd name="connsiteY3823" fmla="*/ 250067 h 1285292"/>
              <a:gd name="connsiteX3824" fmla="*/ 3255128 w 3255128"/>
              <a:gd name="connsiteY3824" fmla="*/ 250156 h 1285292"/>
              <a:gd name="connsiteX3825" fmla="*/ 3255128 w 3255128"/>
              <a:gd name="connsiteY3825" fmla="*/ 250224 h 1285292"/>
              <a:gd name="connsiteX3826" fmla="*/ 3255128 w 3255128"/>
              <a:gd name="connsiteY3826" fmla="*/ 250227 h 1285292"/>
              <a:gd name="connsiteX3827" fmla="*/ 3255128 w 3255128"/>
              <a:gd name="connsiteY3827" fmla="*/ 250230 h 1285292"/>
              <a:gd name="connsiteX3828" fmla="*/ 3255128 w 3255128"/>
              <a:gd name="connsiteY3828" fmla="*/ 250273 h 1285292"/>
              <a:gd name="connsiteX3829" fmla="*/ 3255128 w 3255128"/>
              <a:gd name="connsiteY3829" fmla="*/ 250284 h 1285292"/>
              <a:gd name="connsiteX3830" fmla="*/ 3255128 w 3255128"/>
              <a:gd name="connsiteY3830" fmla="*/ 250297 h 1285292"/>
              <a:gd name="connsiteX3831" fmla="*/ 3255128 w 3255128"/>
              <a:gd name="connsiteY3831" fmla="*/ 250345 h 1285292"/>
              <a:gd name="connsiteX3832" fmla="*/ 3255128 w 3255128"/>
              <a:gd name="connsiteY3832" fmla="*/ 250385 h 1285292"/>
              <a:gd name="connsiteX3833" fmla="*/ 3255128 w 3255128"/>
              <a:gd name="connsiteY3833" fmla="*/ 250398 h 1285292"/>
              <a:gd name="connsiteX3834" fmla="*/ 3255128 w 3255128"/>
              <a:gd name="connsiteY3834" fmla="*/ 250424 h 1285292"/>
              <a:gd name="connsiteX3835" fmla="*/ 3255128 w 3255128"/>
              <a:gd name="connsiteY3835" fmla="*/ 250532 h 1285292"/>
              <a:gd name="connsiteX3836" fmla="*/ 3255128 w 3255128"/>
              <a:gd name="connsiteY3836" fmla="*/ 250612 h 1285292"/>
              <a:gd name="connsiteX3837" fmla="*/ 3255128 w 3255128"/>
              <a:gd name="connsiteY3837" fmla="*/ 250628 h 1285292"/>
              <a:gd name="connsiteX3838" fmla="*/ 3255128 w 3255128"/>
              <a:gd name="connsiteY3838" fmla="*/ 250772 h 1285292"/>
              <a:gd name="connsiteX3839" fmla="*/ 3255128 w 3255128"/>
              <a:gd name="connsiteY3839" fmla="*/ 250838 h 1285292"/>
              <a:gd name="connsiteX3840" fmla="*/ 3255128 w 3255128"/>
              <a:gd name="connsiteY3840" fmla="*/ 250944 h 1285292"/>
              <a:gd name="connsiteX3841" fmla="*/ 3255128 w 3255128"/>
              <a:gd name="connsiteY3841" fmla="*/ 250983 h 1285292"/>
              <a:gd name="connsiteX3842" fmla="*/ 3255128 w 3255128"/>
              <a:gd name="connsiteY3842" fmla="*/ 251015 h 1285292"/>
              <a:gd name="connsiteX3843" fmla="*/ 3255128 w 3255128"/>
              <a:gd name="connsiteY3843" fmla="*/ 251138 h 1285292"/>
              <a:gd name="connsiteX3844" fmla="*/ 3255128 w 3255128"/>
              <a:gd name="connsiteY3844" fmla="*/ 251195 h 1285292"/>
              <a:gd name="connsiteX3845" fmla="*/ 3255128 w 3255128"/>
              <a:gd name="connsiteY3845" fmla="*/ 251208 h 1285292"/>
              <a:gd name="connsiteX3846" fmla="*/ 3255128 w 3255128"/>
              <a:gd name="connsiteY3846" fmla="*/ 251296 h 1285292"/>
              <a:gd name="connsiteX3847" fmla="*/ 3255128 w 3255128"/>
              <a:gd name="connsiteY3847" fmla="*/ 251336 h 1285292"/>
              <a:gd name="connsiteX3848" fmla="*/ 3255128 w 3255128"/>
              <a:gd name="connsiteY3848" fmla="*/ 251474 h 1285292"/>
              <a:gd name="connsiteX3849" fmla="*/ 3255128 w 3255128"/>
              <a:gd name="connsiteY3849" fmla="*/ 251515 h 1285292"/>
              <a:gd name="connsiteX3850" fmla="*/ 3255128 w 3255128"/>
              <a:gd name="connsiteY3850" fmla="*/ 251577 h 1285292"/>
              <a:gd name="connsiteX3851" fmla="*/ 3255128 w 3255128"/>
              <a:gd name="connsiteY3851" fmla="*/ 251632 h 1285292"/>
              <a:gd name="connsiteX3852" fmla="*/ 3255128 w 3255128"/>
              <a:gd name="connsiteY3852" fmla="*/ 251656 h 1285292"/>
              <a:gd name="connsiteX3853" fmla="*/ 3255128 w 3255128"/>
              <a:gd name="connsiteY3853" fmla="*/ 251754 h 1285292"/>
              <a:gd name="connsiteX3854" fmla="*/ 3255128 w 3255128"/>
              <a:gd name="connsiteY3854" fmla="*/ 251774 h 1285292"/>
              <a:gd name="connsiteX3855" fmla="*/ 3255128 w 3255128"/>
              <a:gd name="connsiteY3855" fmla="*/ 251891 h 1285292"/>
              <a:gd name="connsiteX3856" fmla="*/ 3255128 w 3255128"/>
              <a:gd name="connsiteY3856" fmla="*/ 251920 h 1285292"/>
              <a:gd name="connsiteX3857" fmla="*/ 3255128 w 3255128"/>
              <a:gd name="connsiteY3857" fmla="*/ 251948 h 1285292"/>
              <a:gd name="connsiteX3858" fmla="*/ 3255128 w 3255128"/>
              <a:gd name="connsiteY3858" fmla="*/ 251978 h 1285292"/>
              <a:gd name="connsiteX3859" fmla="*/ 3255128 w 3255128"/>
              <a:gd name="connsiteY3859" fmla="*/ 251999 h 1285292"/>
              <a:gd name="connsiteX3860" fmla="*/ 3255128 w 3255128"/>
              <a:gd name="connsiteY3860" fmla="*/ 252026 h 1285292"/>
              <a:gd name="connsiteX3861" fmla="*/ 3255128 w 3255128"/>
              <a:gd name="connsiteY3861" fmla="*/ 252027 h 1285292"/>
              <a:gd name="connsiteX3862" fmla="*/ 3255128 w 3255128"/>
              <a:gd name="connsiteY3862" fmla="*/ 252213 h 1285292"/>
              <a:gd name="connsiteX3863" fmla="*/ 3255128 w 3255128"/>
              <a:gd name="connsiteY3863" fmla="*/ 252279 h 1285292"/>
              <a:gd name="connsiteX3864" fmla="*/ 3255128 w 3255128"/>
              <a:gd name="connsiteY3864" fmla="*/ 252342 h 1285292"/>
              <a:gd name="connsiteX3865" fmla="*/ 3255128 w 3255128"/>
              <a:gd name="connsiteY3865" fmla="*/ 252357 h 1285292"/>
              <a:gd name="connsiteX3866" fmla="*/ 3255128 w 3255128"/>
              <a:gd name="connsiteY3866" fmla="*/ 252385 h 1285292"/>
              <a:gd name="connsiteX3867" fmla="*/ 3255128 w 3255128"/>
              <a:gd name="connsiteY3867" fmla="*/ 252407 h 1285292"/>
              <a:gd name="connsiteX3868" fmla="*/ 3255128 w 3255128"/>
              <a:gd name="connsiteY3868" fmla="*/ 252461 h 1285292"/>
              <a:gd name="connsiteX3869" fmla="*/ 3255128 w 3255128"/>
              <a:gd name="connsiteY3869" fmla="*/ 252488 h 1285292"/>
              <a:gd name="connsiteX3870" fmla="*/ 3255128 w 3255128"/>
              <a:gd name="connsiteY3870" fmla="*/ 252542 h 1285292"/>
              <a:gd name="connsiteX3871" fmla="*/ 3255128 w 3255128"/>
              <a:gd name="connsiteY3871" fmla="*/ 252567 h 1285292"/>
              <a:gd name="connsiteX3872" fmla="*/ 3255128 w 3255128"/>
              <a:gd name="connsiteY3872" fmla="*/ 252600 h 1285292"/>
              <a:gd name="connsiteX3873" fmla="*/ 3255128 w 3255128"/>
              <a:gd name="connsiteY3873" fmla="*/ 252685 h 1285292"/>
              <a:gd name="connsiteX3874" fmla="*/ 3255128 w 3255128"/>
              <a:gd name="connsiteY3874" fmla="*/ 252818 h 1285292"/>
              <a:gd name="connsiteX3875" fmla="*/ 3255128 w 3255128"/>
              <a:gd name="connsiteY3875" fmla="*/ 252903 h 1285292"/>
              <a:gd name="connsiteX3876" fmla="*/ 3255128 w 3255128"/>
              <a:gd name="connsiteY3876" fmla="*/ 253001 h 1285292"/>
              <a:gd name="connsiteX3877" fmla="*/ 3255128 w 3255128"/>
              <a:gd name="connsiteY3877" fmla="*/ 253055 h 1285292"/>
              <a:gd name="connsiteX3878" fmla="*/ 3255128 w 3255128"/>
              <a:gd name="connsiteY3878" fmla="*/ 253097 h 1285292"/>
              <a:gd name="connsiteX3879" fmla="*/ 3255128 w 3255128"/>
              <a:gd name="connsiteY3879" fmla="*/ 253110 h 1285292"/>
              <a:gd name="connsiteX3880" fmla="*/ 3255128 w 3255128"/>
              <a:gd name="connsiteY3880" fmla="*/ 253113 h 1285292"/>
              <a:gd name="connsiteX3881" fmla="*/ 3255128 w 3255128"/>
              <a:gd name="connsiteY3881" fmla="*/ 253244 h 1285292"/>
              <a:gd name="connsiteX3882" fmla="*/ 3255128 w 3255128"/>
              <a:gd name="connsiteY3882" fmla="*/ 253279 h 1285292"/>
              <a:gd name="connsiteX3883" fmla="*/ 3255128 w 3255128"/>
              <a:gd name="connsiteY3883" fmla="*/ 253290 h 1285292"/>
              <a:gd name="connsiteX3884" fmla="*/ 3255128 w 3255128"/>
              <a:gd name="connsiteY3884" fmla="*/ 253307 h 1285292"/>
              <a:gd name="connsiteX3885" fmla="*/ 3255128 w 3255128"/>
              <a:gd name="connsiteY3885" fmla="*/ 253386 h 1285292"/>
              <a:gd name="connsiteX3886" fmla="*/ 3255128 w 3255128"/>
              <a:gd name="connsiteY3886" fmla="*/ 253514 h 1285292"/>
              <a:gd name="connsiteX3887" fmla="*/ 3255128 w 3255128"/>
              <a:gd name="connsiteY3887" fmla="*/ 253536 h 1285292"/>
              <a:gd name="connsiteX3888" fmla="*/ 3255128 w 3255128"/>
              <a:gd name="connsiteY3888" fmla="*/ 253604 h 1285292"/>
              <a:gd name="connsiteX3889" fmla="*/ 3255128 w 3255128"/>
              <a:gd name="connsiteY3889" fmla="*/ 253751 h 1285292"/>
              <a:gd name="connsiteX3890" fmla="*/ 3255128 w 3255128"/>
              <a:gd name="connsiteY3890" fmla="*/ 253805 h 1285292"/>
              <a:gd name="connsiteX3891" fmla="*/ 3255128 w 3255128"/>
              <a:gd name="connsiteY3891" fmla="*/ 253863 h 1285292"/>
              <a:gd name="connsiteX3892" fmla="*/ 3255128 w 3255128"/>
              <a:gd name="connsiteY3892" fmla="*/ 253891 h 1285292"/>
              <a:gd name="connsiteX3893" fmla="*/ 3255128 w 3255128"/>
              <a:gd name="connsiteY3893" fmla="*/ 254035 h 1285292"/>
              <a:gd name="connsiteX3894" fmla="*/ 3255128 w 3255128"/>
              <a:gd name="connsiteY3894" fmla="*/ 254052 h 1285292"/>
              <a:gd name="connsiteX3895" fmla="*/ 3255128 w 3255128"/>
              <a:gd name="connsiteY3895" fmla="*/ 254150 h 1285292"/>
              <a:gd name="connsiteX3896" fmla="*/ 3255128 w 3255128"/>
              <a:gd name="connsiteY3896" fmla="*/ 254254 h 1285292"/>
              <a:gd name="connsiteX3897" fmla="*/ 3255128 w 3255128"/>
              <a:gd name="connsiteY3897" fmla="*/ 254344 h 1285292"/>
              <a:gd name="connsiteX3898" fmla="*/ 3255128 w 3255128"/>
              <a:gd name="connsiteY3898" fmla="*/ 254360 h 1285292"/>
              <a:gd name="connsiteX3899" fmla="*/ 3255128 w 3255128"/>
              <a:gd name="connsiteY3899" fmla="*/ 254373 h 1285292"/>
              <a:gd name="connsiteX3900" fmla="*/ 3255128 w 3255128"/>
              <a:gd name="connsiteY3900" fmla="*/ 254414 h 1285292"/>
              <a:gd name="connsiteX3901" fmla="*/ 3255128 w 3255128"/>
              <a:gd name="connsiteY3901" fmla="*/ 254447 h 1285292"/>
              <a:gd name="connsiteX3902" fmla="*/ 3255128 w 3255128"/>
              <a:gd name="connsiteY3902" fmla="*/ 254469 h 1285292"/>
              <a:gd name="connsiteX3903" fmla="*/ 3255128 w 3255128"/>
              <a:gd name="connsiteY3903" fmla="*/ 254501 h 1285292"/>
              <a:gd name="connsiteX3904" fmla="*/ 3255128 w 3255128"/>
              <a:gd name="connsiteY3904" fmla="*/ 254507 h 1285292"/>
              <a:gd name="connsiteX3905" fmla="*/ 3255128 w 3255128"/>
              <a:gd name="connsiteY3905" fmla="*/ 254514 h 1285292"/>
              <a:gd name="connsiteX3906" fmla="*/ 3255128 w 3255128"/>
              <a:gd name="connsiteY3906" fmla="*/ 254603 h 1285292"/>
              <a:gd name="connsiteX3907" fmla="*/ 3255128 w 3255128"/>
              <a:gd name="connsiteY3907" fmla="*/ 254649 h 1285292"/>
              <a:gd name="connsiteX3908" fmla="*/ 3255128 w 3255128"/>
              <a:gd name="connsiteY3908" fmla="*/ 254689 h 1285292"/>
              <a:gd name="connsiteX3909" fmla="*/ 3255128 w 3255128"/>
              <a:gd name="connsiteY3909" fmla="*/ 254761 h 1285292"/>
              <a:gd name="connsiteX3910" fmla="*/ 3255128 w 3255128"/>
              <a:gd name="connsiteY3910" fmla="*/ 254854 h 1285292"/>
              <a:gd name="connsiteX3911" fmla="*/ 3255128 w 3255128"/>
              <a:gd name="connsiteY3911" fmla="*/ 254862 h 1285292"/>
              <a:gd name="connsiteX3912" fmla="*/ 3255128 w 3255128"/>
              <a:gd name="connsiteY3912" fmla="*/ 255043 h 1285292"/>
              <a:gd name="connsiteX3913" fmla="*/ 3255128 w 3255128"/>
              <a:gd name="connsiteY3913" fmla="*/ 255164 h 1285292"/>
              <a:gd name="connsiteX3914" fmla="*/ 3255128 w 3255128"/>
              <a:gd name="connsiteY3914" fmla="*/ 255200 h 1285292"/>
              <a:gd name="connsiteX3915" fmla="*/ 3255128 w 3255128"/>
              <a:gd name="connsiteY3915" fmla="*/ 255228 h 1285292"/>
              <a:gd name="connsiteX3916" fmla="*/ 3255128 w 3255128"/>
              <a:gd name="connsiteY3916" fmla="*/ 255250 h 1285292"/>
              <a:gd name="connsiteX3917" fmla="*/ 3255128 w 3255128"/>
              <a:gd name="connsiteY3917" fmla="*/ 255279 h 1285292"/>
              <a:gd name="connsiteX3918" fmla="*/ 3255128 w 3255128"/>
              <a:gd name="connsiteY3918" fmla="*/ 255309 h 1285292"/>
              <a:gd name="connsiteX3919" fmla="*/ 3255128 w 3255128"/>
              <a:gd name="connsiteY3919" fmla="*/ 255321 h 1285292"/>
              <a:gd name="connsiteX3920" fmla="*/ 3255128 w 3255128"/>
              <a:gd name="connsiteY3920" fmla="*/ 255334 h 1285292"/>
              <a:gd name="connsiteX3921" fmla="*/ 3255128 w 3255128"/>
              <a:gd name="connsiteY3921" fmla="*/ 255361 h 1285292"/>
              <a:gd name="connsiteX3922" fmla="*/ 3255128 w 3255128"/>
              <a:gd name="connsiteY3922" fmla="*/ 255374 h 1285292"/>
              <a:gd name="connsiteX3923" fmla="*/ 3255128 w 3255128"/>
              <a:gd name="connsiteY3923" fmla="*/ 255451 h 1285292"/>
              <a:gd name="connsiteX3924" fmla="*/ 3255128 w 3255128"/>
              <a:gd name="connsiteY3924" fmla="*/ 255652 h 1285292"/>
              <a:gd name="connsiteX3925" fmla="*/ 3255128 w 3255128"/>
              <a:gd name="connsiteY3925" fmla="*/ 255710 h 1285292"/>
              <a:gd name="connsiteX3926" fmla="*/ 3255128 w 3255128"/>
              <a:gd name="connsiteY3926" fmla="*/ 255759 h 1285292"/>
              <a:gd name="connsiteX3927" fmla="*/ 3255128 w 3255128"/>
              <a:gd name="connsiteY3927" fmla="*/ 255814 h 1285292"/>
              <a:gd name="connsiteX3928" fmla="*/ 3255128 w 3255128"/>
              <a:gd name="connsiteY3928" fmla="*/ 255866 h 1285292"/>
              <a:gd name="connsiteX3929" fmla="*/ 3255128 w 3255128"/>
              <a:gd name="connsiteY3929" fmla="*/ 255873 h 1285292"/>
              <a:gd name="connsiteX3930" fmla="*/ 3255128 w 3255128"/>
              <a:gd name="connsiteY3930" fmla="*/ 255920 h 1285292"/>
              <a:gd name="connsiteX3931" fmla="*/ 3255128 w 3255128"/>
              <a:gd name="connsiteY3931" fmla="*/ 255991 h 1285292"/>
              <a:gd name="connsiteX3932" fmla="*/ 3255128 w 3255128"/>
              <a:gd name="connsiteY3932" fmla="*/ 256011 h 1285292"/>
              <a:gd name="connsiteX3933" fmla="*/ 3255128 w 3255128"/>
              <a:gd name="connsiteY3933" fmla="*/ 256114 h 1285292"/>
              <a:gd name="connsiteX3934" fmla="*/ 3255128 w 3255128"/>
              <a:gd name="connsiteY3934" fmla="*/ 256139 h 1285292"/>
              <a:gd name="connsiteX3935" fmla="*/ 3255128 w 3255128"/>
              <a:gd name="connsiteY3935" fmla="*/ 256213 h 1285292"/>
              <a:gd name="connsiteX3936" fmla="*/ 3255128 w 3255128"/>
              <a:gd name="connsiteY3936" fmla="*/ 256220 h 1285292"/>
              <a:gd name="connsiteX3937" fmla="*/ 3255128 w 3255128"/>
              <a:gd name="connsiteY3937" fmla="*/ 256221 h 1285292"/>
              <a:gd name="connsiteX3938" fmla="*/ 3255128 w 3255128"/>
              <a:gd name="connsiteY3938" fmla="*/ 256272 h 1285292"/>
              <a:gd name="connsiteX3939" fmla="*/ 3255128 w 3255128"/>
              <a:gd name="connsiteY3939" fmla="*/ 256274 h 1285292"/>
              <a:gd name="connsiteX3940" fmla="*/ 3255128 w 3255128"/>
              <a:gd name="connsiteY3940" fmla="*/ 256332 h 1285292"/>
              <a:gd name="connsiteX3941" fmla="*/ 3255128 w 3255128"/>
              <a:gd name="connsiteY3941" fmla="*/ 256402 h 1285292"/>
              <a:gd name="connsiteX3942" fmla="*/ 3255128 w 3255128"/>
              <a:gd name="connsiteY3942" fmla="*/ 256463 h 1285292"/>
              <a:gd name="connsiteX3943" fmla="*/ 3255128 w 3255128"/>
              <a:gd name="connsiteY3943" fmla="*/ 256491 h 1285292"/>
              <a:gd name="connsiteX3944" fmla="*/ 3255128 w 3255128"/>
              <a:gd name="connsiteY3944" fmla="*/ 256559 h 1285292"/>
              <a:gd name="connsiteX3945" fmla="*/ 3255128 w 3255128"/>
              <a:gd name="connsiteY3945" fmla="*/ 256608 h 1285292"/>
              <a:gd name="connsiteX3946" fmla="*/ 3255128 w 3255128"/>
              <a:gd name="connsiteY3946" fmla="*/ 256632 h 1285292"/>
              <a:gd name="connsiteX3947" fmla="*/ 3255128 w 3255128"/>
              <a:gd name="connsiteY3947" fmla="*/ 256733 h 1285292"/>
              <a:gd name="connsiteX3948" fmla="*/ 3255128 w 3255128"/>
              <a:gd name="connsiteY3948" fmla="*/ 256853 h 1285292"/>
              <a:gd name="connsiteX3949" fmla="*/ 3255128 w 3255128"/>
              <a:gd name="connsiteY3949" fmla="*/ 256867 h 1285292"/>
              <a:gd name="connsiteX3950" fmla="*/ 3255128 w 3255128"/>
              <a:gd name="connsiteY3950" fmla="*/ 256976 h 1285292"/>
              <a:gd name="connsiteX3951" fmla="*/ 3255128 w 3255128"/>
              <a:gd name="connsiteY3951" fmla="*/ 257011 h 1285292"/>
              <a:gd name="connsiteX3952" fmla="*/ 3255128 w 3255128"/>
              <a:gd name="connsiteY3952" fmla="*/ 257118 h 1285292"/>
              <a:gd name="connsiteX3953" fmla="*/ 3255128 w 3255128"/>
              <a:gd name="connsiteY3953" fmla="*/ 257246 h 1285292"/>
              <a:gd name="connsiteX3954" fmla="*/ 3255128 w 3255128"/>
              <a:gd name="connsiteY3954" fmla="*/ 257258 h 1285292"/>
              <a:gd name="connsiteX3955" fmla="*/ 3255128 w 3255128"/>
              <a:gd name="connsiteY3955" fmla="*/ 257268 h 1285292"/>
              <a:gd name="connsiteX3956" fmla="*/ 3255128 w 3255128"/>
              <a:gd name="connsiteY3956" fmla="*/ 257279 h 1285292"/>
              <a:gd name="connsiteX3957" fmla="*/ 3255128 w 3255128"/>
              <a:gd name="connsiteY3957" fmla="*/ 257281 h 1285292"/>
              <a:gd name="connsiteX3958" fmla="*/ 3255128 w 3255128"/>
              <a:gd name="connsiteY3958" fmla="*/ 257318 h 1285292"/>
              <a:gd name="connsiteX3959" fmla="*/ 3255128 w 3255128"/>
              <a:gd name="connsiteY3959" fmla="*/ 257322 h 1285292"/>
              <a:gd name="connsiteX3960" fmla="*/ 3255128 w 3255128"/>
              <a:gd name="connsiteY3960" fmla="*/ 257361 h 1285292"/>
              <a:gd name="connsiteX3961" fmla="*/ 3255128 w 3255128"/>
              <a:gd name="connsiteY3961" fmla="*/ 257473 h 1285292"/>
              <a:gd name="connsiteX3962" fmla="*/ 3255128 w 3255128"/>
              <a:gd name="connsiteY3962" fmla="*/ 257543 h 1285292"/>
              <a:gd name="connsiteX3963" fmla="*/ 3255128 w 3255128"/>
              <a:gd name="connsiteY3963" fmla="*/ 257764 h 1285292"/>
              <a:gd name="connsiteX3964" fmla="*/ 3255128 w 3255128"/>
              <a:gd name="connsiteY3964" fmla="*/ 257822 h 1285292"/>
              <a:gd name="connsiteX3965" fmla="*/ 3255128 w 3255128"/>
              <a:gd name="connsiteY3965" fmla="*/ 257938 h 1285292"/>
              <a:gd name="connsiteX3966" fmla="*/ 3255128 w 3255128"/>
              <a:gd name="connsiteY3966" fmla="*/ 258045 h 1285292"/>
              <a:gd name="connsiteX3967" fmla="*/ 3255128 w 3255128"/>
              <a:gd name="connsiteY3967" fmla="*/ 258089 h 1285292"/>
              <a:gd name="connsiteX3968" fmla="*/ 3255128 w 3255128"/>
              <a:gd name="connsiteY3968" fmla="*/ 258179 h 1285292"/>
              <a:gd name="connsiteX3969" fmla="*/ 3255128 w 3255128"/>
              <a:gd name="connsiteY3969" fmla="*/ 258192 h 1285292"/>
              <a:gd name="connsiteX3970" fmla="*/ 3255128 w 3255128"/>
              <a:gd name="connsiteY3970" fmla="*/ 258223 h 1285292"/>
              <a:gd name="connsiteX3971" fmla="*/ 3255128 w 3255128"/>
              <a:gd name="connsiteY3971" fmla="*/ 258233 h 1285292"/>
              <a:gd name="connsiteX3972" fmla="*/ 3255128 w 3255128"/>
              <a:gd name="connsiteY3972" fmla="*/ 258246 h 1285292"/>
              <a:gd name="connsiteX3973" fmla="*/ 3255128 w 3255128"/>
              <a:gd name="connsiteY3973" fmla="*/ 258283 h 1285292"/>
              <a:gd name="connsiteX3974" fmla="*/ 3255128 w 3255128"/>
              <a:gd name="connsiteY3974" fmla="*/ 258335 h 1285292"/>
              <a:gd name="connsiteX3975" fmla="*/ 3255128 w 3255128"/>
              <a:gd name="connsiteY3975" fmla="*/ 258581 h 1285292"/>
              <a:gd name="connsiteX3976" fmla="*/ 3255128 w 3255128"/>
              <a:gd name="connsiteY3976" fmla="*/ 258640 h 1285292"/>
              <a:gd name="connsiteX3977" fmla="*/ 3255128 w 3255128"/>
              <a:gd name="connsiteY3977" fmla="*/ 258720 h 1285292"/>
              <a:gd name="connsiteX3978" fmla="*/ 3255128 w 3255128"/>
              <a:gd name="connsiteY3978" fmla="*/ 258727 h 1285292"/>
              <a:gd name="connsiteX3979" fmla="*/ 3255128 w 3255128"/>
              <a:gd name="connsiteY3979" fmla="*/ 258738 h 1285292"/>
              <a:gd name="connsiteX3980" fmla="*/ 3255128 w 3255128"/>
              <a:gd name="connsiteY3980" fmla="*/ 258775 h 1285292"/>
              <a:gd name="connsiteX3981" fmla="*/ 3255128 w 3255128"/>
              <a:gd name="connsiteY3981" fmla="*/ 258806 h 1285292"/>
              <a:gd name="connsiteX3982" fmla="*/ 3255128 w 3255128"/>
              <a:gd name="connsiteY3982" fmla="*/ 258932 h 1285292"/>
              <a:gd name="connsiteX3983" fmla="*/ 3255128 w 3255128"/>
              <a:gd name="connsiteY3983" fmla="*/ 258983 h 1285292"/>
              <a:gd name="connsiteX3984" fmla="*/ 3255128 w 3255128"/>
              <a:gd name="connsiteY3984" fmla="*/ 259028 h 1285292"/>
              <a:gd name="connsiteX3985" fmla="*/ 3255128 w 3255128"/>
              <a:gd name="connsiteY3985" fmla="*/ 259090 h 1285292"/>
              <a:gd name="connsiteX3986" fmla="*/ 3255128 w 3255128"/>
              <a:gd name="connsiteY3986" fmla="*/ 259093 h 1285292"/>
              <a:gd name="connsiteX3987" fmla="*/ 3255128 w 3255128"/>
              <a:gd name="connsiteY3987" fmla="*/ 259106 h 1285292"/>
              <a:gd name="connsiteX3988" fmla="*/ 3255128 w 3255128"/>
              <a:gd name="connsiteY3988" fmla="*/ 259170 h 1285292"/>
              <a:gd name="connsiteX3989" fmla="*/ 3255128 w 3255128"/>
              <a:gd name="connsiteY3989" fmla="*/ 259336 h 1285292"/>
              <a:gd name="connsiteX3990" fmla="*/ 3255128 w 3255128"/>
              <a:gd name="connsiteY3990" fmla="*/ 259349 h 1285292"/>
              <a:gd name="connsiteX3991" fmla="*/ 3255128 w 3255128"/>
              <a:gd name="connsiteY3991" fmla="*/ 259390 h 1285292"/>
              <a:gd name="connsiteX3992" fmla="*/ 3255128 w 3255128"/>
              <a:gd name="connsiteY3992" fmla="*/ 259445 h 1285292"/>
              <a:gd name="connsiteX3993" fmla="*/ 3255128 w 3255128"/>
              <a:gd name="connsiteY3993" fmla="*/ 259492 h 1285292"/>
              <a:gd name="connsiteX3994" fmla="*/ 3255128 w 3255128"/>
              <a:gd name="connsiteY3994" fmla="*/ 259526 h 1285292"/>
              <a:gd name="connsiteX3995" fmla="*/ 3255128 w 3255128"/>
              <a:gd name="connsiteY3995" fmla="*/ 259529 h 1285292"/>
              <a:gd name="connsiteX3996" fmla="*/ 3255128 w 3255128"/>
              <a:gd name="connsiteY3996" fmla="*/ 259551 h 1285292"/>
              <a:gd name="connsiteX3997" fmla="*/ 3255128 w 3255128"/>
              <a:gd name="connsiteY3997" fmla="*/ 259582 h 1285292"/>
              <a:gd name="connsiteX3998" fmla="*/ 3255128 w 3255128"/>
              <a:gd name="connsiteY3998" fmla="*/ 259605 h 1285292"/>
              <a:gd name="connsiteX3999" fmla="*/ 3255128 w 3255128"/>
              <a:gd name="connsiteY3999" fmla="*/ 259625 h 1285292"/>
              <a:gd name="connsiteX4000" fmla="*/ 3255128 w 3255128"/>
              <a:gd name="connsiteY4000" fmla="*/ 259652 h 1285292"/>
              <a:gd name="connsiteX4001" fmla="*/ 3255128 w 3255128"/>
              <a:gd name="connsiteY4001" fmla="*/ 259723 h 1285292"/>
              <a:gd name="connsiteX4002" fmla="*/ 3255128 w 3255128"/>
              <a:gd name="connsiteY4002" fmla="*/ 259846 h 1285292"/>
              <a:gd name="connsiteX4003" fmla="*/ 3255128 w 3255128"/>
              <a:gd name="connsiteY4003" fmla="*/ 260032 h 1285292"/>
              <a:gd name="connsiteX4004" fmla="*/ 3255128 w 3255128"/>
              <a:gd name="connsiteY4004" fmla="*/ 260039 h 1285292"/>
              <a:gd name="connsiteX4005" fmla="*/ 3255128 w 3255128"/>
              <a:gd name="connsiteY4005" fmla="*/ 260086 h 1285292"/>
              <a:gd name="connsiteX4006" fmla="*/ 3255128 w 3255128"/>
              <a:gd name="connsiteY4006" fmla="*/ 260097 h 1285292"/>
              <a:gd name="connsiteX4007" fmla="*/ 3255128 w 3255128"/>
              <a:gd name="connsiteY4007" fmla="*/ 260134 h 1285292"/>
              <a:gd name="connsiteX4008" fmla="*/ 3255128 w 3255128"/>
              <a:gd name="connsiteY4008" fmla="*/ 260140 h 1285292"/>
              <a:gd name="connsiteX4009" fmla="*/ 3255128 w 3255128"/>
              <a:gd name="connsiteY4009" fmla="*/ 260223 h 1285292"/>
              <a:gd name="connsiteX4010" fmla="*/ 3255128 w 3255128"/>
              <a:gd name="connsiteY4010" fmla="*/ 260226 h 1285292"/>
              <a:gd name="connsiteX4011" fmla="*/ 3255128 w 3255128"/>
              <a:gd name="connsiteY4011" fmla="*/ 260285 h 1285292"/>
              <a:gd name="connsiteX4012" fmla="*/ 3255128 w 3255128"/>
              <a:gd name="connsiteY4012" fmla="*/ 260291 h 1285292"/>
              <a:gd name="connsiteX4013" fmla="*/ 3255128 w 3255128"/>
              <a:gd name="connsiteY4013" fmla="*/ 260307 h 1285292"/>
              <a:gd name="connsiteX4014" fmla="*/ 3255128 w 3255128"/>
              <a:gd name="connsiteY4014" fmla="*/ 260310 h 1285292"/>
              <a:gd name="connsiteX4015" fmla="*/ 3255128 w 3255128"/>
              <a:gd name="connsiteY4015" fmla="*/ 260340 h 1285292"/>
              <a:gd name="connsiteX4016" fmla="*/ 3255128 w 3255128"/>
              <a:gd name="connsiteY4016" fmla="*/ 260353 h 1285292"/>
              <a:gd name="connsiteX4017" fmla="*/ 3255128 w 3255128"/>
              <a:gd name="connsiteY4017" fmla="*/ 260364 h 1285292"/>
              <a:gd name="connsiteX4018" fmla="*/ 3255128 w 3255128"/>
              <a:gd name="connsiteY4018" fmla="*/ 260387 h 1285292"/>
              <a:gd name="connsiteX4019" fmla="*/ 3255128 w 3255128"/>
              <a:gd name="connsiteY4019" fmla="*/ 260394 h 1285292"/>
              <a:gd name="connsiteX4020" fmla="*/ 3255128 w 3255128"/>
              <a:gd name="connsiteY4020" fmla="*/ 260465 h 1285292"/>
              <a:gd name="connsiteX4021" fmla="*/ 3255128 w 3255128"/>
              <a:gd name="connsiteY4021" fmla="*/ 260612 h 1285292"/>
              <a:gd name="connsiteX4022" fmla="*/ 3255128 w 3255128"/>
              <a:gd name="connsiteY4022" fmla="*/ 260708 h 1285292"/>
              <a:gd name="connsiteX4023" fmla="*/ 3255128 w 3255128"/>
              <a:gd name="connsiteY4023" fmla="*/ 260830 h 1285292"/>
              <a:gd name="connsiteX4024" fmla="*/ 3255128 w 3255128"/>
              <a:gd name="connsiteY4024" fmla="*/ 260842 h 1285292"/>
              <a:gd name="connsiteX4025" fmla="*/ 3255128 w 3255128"/>
              <a:gd name="connsiteY4025" fmla="*/ 260856 h 1285292"/>
              <a:gd name="connsiteX4026" fmla="*/ 3255128 w 3255128"/>
              <a:gd name="connsiteY4026" fmla="*/ 260899 h 1285292"/>
              <a:gd name="connsiteX4027" fmla="*/ 3255128 w 3255128"/>
              <a:gd name="connsiteY4027" fmla="*/ 261011 h 1285292"/>
              <a:gd name="connsiteX4028" fmla="*/ 3255128 w 3255128"/>
              <a:gd name="connsiteY4028" fmla="*/ 261050 h 1285292"/>
              <a:gd name="connsiteX4029" fmla="*/ 3255128 w 3255128"/>
              <a:gd name="connsiteY4029" fmla="*/ 261093 h 1285292"/>
              <a:gd name="connsiteX4030" fmla="*/ 3255128 w 3255128"/>
              <a:gd name="connsiteY4030" fmla="*/ 261189 h 1285292"/>
              <a:gd name="connsiteX4031" fmla="*/ 3255128 w 3255128"/>
              <a:gd name="connsiteY4031" fmla="*/ 261196 h 1285292"/>
              <a:gd name="connsiteX4032" fmla="*/ 3255128 w 3255128"/>
              <a:gd name="connsiteY4032" fmla="*/ 261197 h 1285292"/>
              <a:gd name="connsiteX4033" fmla="*/ 3255128 w 3255128"/>
              <a:gd name="connsiteY4033" fmla="*/ 261205 h 1285292"/>
              <a:gd name="connsiteX4034" fmla="*/ 3255128 w 3255128"/>
              <a:gd name="connsiteY4034" fmla="*/ 261218 h 1285292"/>
              <a:gd name="connsiteX4035" fmla="*/ 3255128 w 3255128"/>
              <a:gd name="connsiteY4035" fmla="*/ 261250 h 1285292"/>
              <a:gd name="connsiteX4036" fmla="*/ 3255128 w 3255128"/>
              <a:gd name="connsiteY4036" fmla="*/ 261275 h 1285292"/>
              <a:gd name="connsiteX4037" fmla="*/ 3255128 w 3255128"/>
              <a:gd name="connsiteY4037" fmla="*/ 261398 h 1285292"/>
              <a:gd name="connsiteX4038" fmla="*/ 3255128 w 3255128"/>
              <a:gd name="connsiteY4038" fmla="*/ 261644 h 1285292"/>
              <a:gd name="connsiteX4039" fmla="*/ 3255128 w 3255128"/>
              <a:gd name="connsiteY4039" fmla="*/ 261712 h 1285292"/>
              <a:gd name="connsiteX4040" fmla="*/ 3255128 w 3255128"/>
              <a:gd name="connsiteY4040" fmla="*/ 261838 h 1285292"/>
              <a:gd name="connsiteX4041" fmla="*/ 3255128 w 3255128"/>
              <a:gd name="connsiteY4041" fmla="*/ 261846 h 1285292"/>
              <a:gd name="connsiteX4042" fmla="*/ 3255128 w 3255128"/>
              <a:gd name="connsiteY4042" fmla="*/ 261971 h 1285292"/>
              <a:gd name="connsiteX4043" fmla="*/ 3255128 w 3255128"/>
              <a:gd name="connsiteY4043" fmla="*/ 261987 h 1285292"/>
              <a:gd name="connsiteX4044" fmla="*/ 3255128 w 3255128"/>
              <a:gd name="connsiteY4044" fmla="*/ 262028 h 1285292"/>
              <a:gd name="connsiteX4045" fmla="*/ 3255128 w 3255128"/>
              <a:gd name="connsiteY4045" fmla="*/ 262083 h 1285292"/>
              <a:gd name="connsiteX4046" fmla="*/ 3255128 w 3255128"/>
              <a:gd name="connsiteY4046" fmla="*/ 262094 h 1285292"/>
              <a:gd name="connsiteX4047" fmla="*/ 3255128 w 3255128"/>
              <a:gd name="connsiteY4047" fmla="*/ 262106 h 1285292"/>
              <a:gd name="connsiteX4048" fmla="*/ 3255128 w 3255128"/>
              <a:gd name="connsiteY4048" fmla="*/ 262157 h 1285292"/>
              <a:gd name="connsiteX4049" fmla="*/ 3255128 w 3255128"/>
              <a:gd name="connsiteY4049" fmla="*/ 262200 h 1285292"/>
              <a:gd name="connsiteX4050" fmla="*/ 3255128 w 3255128"/>
              <a:gd name="connsiteY4050" fmla="*/ 262258 h 1285292"/>
              <a:gd name="connsiteX4051" fmla="*/ 3255128 w 3255128"/>
              <a:gd name="connsiteY4051" fmla="*/ 262452 h 1285292"/>
              <a:gd name="connsiteX4052" fmla="*/ 3255128 w 3255128"/>
              <a:gd name="connsiteY4052" fmla="*/ 262459 h 1285292"/>
              <a:gd name="connsiteX4053" fmla="*/ 3255128 w 3255128"/>
              <a:gd name="connsiteY4053" fmla="*/ 262555 h 1285292"/>
              <a:gd name="connsiteX4054" fmla="*/ 3255128 w 3255128"/>
              <a:gd name="connsiteY4054" fmla="*/ 262609 h 1285292"/>
              <a:gd name="connsiteX4055" fmla="*/ 3255128 w 3255128"/>
              <a:gd name="connsiteY4055" fmla="*/ 262622 h 1285292"/>
              <a:gd name="connsiteX4056" fmla="*/ 3255128 w 3255128"/>
              <a:gd name="connsiteY4056" fmla="*/ 262637 h 1285292"/>
              <a:gd name="connsiteX4057" fmla="*/ 3255128 w 3255128"/>
              <a:gd name="connsiteY4057" fmla="*/ 262740 h 1285292"/>
              <a:gd name="connsiteX4058" fmla="*/ 3255128 w 3255128"/>
              <a:gd name="connsiteY4058" fmla="*/ 262760 h 1285292"/>
              <a:gd name="connsiteX4059" fmla="*/ 3255128 w 3255128"/>
              <a:gd name="connsiteY4059" fmla="*/ 262798 h 1285292"/>
              <a:gd name="connsiteX4060" fmla="*/ 3255128 w 3255128"/>
              <a:gd name="connsiteY4060" fmla="*/ 262981 h 1285292"/>
              <a:gd name="connsiteX4061" fmla="*/ 3255128 w 3255128"/>
              <a:gd name="connsiteY4061" fmla="*/ 262983 h 1285292"/>
              <a:gd name="connsiteX4062" fmla="*/ 3255128 w 3255128"/>
              <a:gd name="connsiteY4062" fmla="*/ 263081 h 1285292"/>
              <a:gd name="connsiteX4063" fmla="*/ 3255128 w 3255128"/>
              <a:gd name="connsiteY4063" fmla="*/ 263177 h 1285292"/>
              <a:gd name="connsiteX4064" fmla="*/ 3255128 w 3255128"/>
              <a:gd name="connsiteY4064" fmla="*/ 263197 h 1285292"/>
              <a:gd name="connsiteX4065" fmla="*/ 3255128 w 3255128"/>
              <a:gd name="connsiteY4065" fmla="*/ 263205 h 1285292"/>
              <a:gd name="connsiteX4066" fmla="*/ 3255128 w 3255128"/>
              <a:gd name="connsiteY4066" fmla="*/ 263258 h 1285292"/>
              <a:gd name="connsiteX4067" fmla="*/ 3255128 w 3255128"/>
              <a:gd name="connsiteY4067" fmla="*/ 263308 h 1285292"/>
              <a:gd name="connsiteX4068" fmla="*/ 3255128 w 3255128"/>
              <a:gd name="connsiteY4068" fmla="*/ 263311 h 1285292"/>
              <a:gd name="connsiteX4069" fmla="*/ 3255128 w 3255128"/>
              <a:gd name="connsiteY4069" fmla="*/ 263312 h 1285292"/>
              <a:gd name="connsiteX4070" fmla="*/ 3255128 w 3255128"/>
              <a:gd name="connsiteY4070" fmla="*/ 263387 h 1285292"/>
              <a:gd name="connsiteX4071" fmla="*/ 3255128 w 3255128"/>
              <a:gd name="connsiteY4071" fmla="*/ 263442 h 1285292"/>
              <a:gd name="connsiteX4072" fmla="*/ 3255128 w 3255128"/>
              <a:gd name="connsiteY4072" fmla="*/ 263559 h 1285292"/>
              <a:gd name="connsiteX4073" fmla="*/ 3255128 w 3255128"/>
              <a:gd name="connsiteY4073" fmla="*/ 263602 h 1285292"/>
              <a:gd name="connsiteX4074" fmla="*/ 3255128 w 3255128"/>
              <a:gd name="connsiteY4074" fmla="*/ 263616 h 1285292"/>
              <a:gd name="connsiteX4075" fmla="*/ 3255128 w 3255128"/>
              <a:gd name="connsiteY4075" fmla="*/ 263660 h 1285292"/>
              <a:gd name="connsiteX4076" fmla="*/ 3255128 w 3255128"/>
              <a:gd name="connsiteY4076" fmla="*/ 263818 h 1285292"/>
              <a:gd name="connsiteX4077" fmla="*/ 3255128 w 3255128"/>
              <a:gd name="connsiteY4077" fmla="*/ 263956 h 1285292"/>
              <a:gd name="connsiteX4078" fmla="*/ 3255128 w 3255128"/>
              <a:gd name="connsiteY4078" fmla="*/ 263964 h 1285292"/>
              <a:gd name="connsiteX4079" fmla="*/ 3255128 w 3255128"/>
              <a:gd name="connsiteY4079" fmla="*/ 264007 h 1285292"/>
              <a:gd name="connsiteX4080" fmla="*/ 3255128 w 3255128"/>
              <a:gd name="connsiteY4080" fmla="*/ 264017 h 1285292"/>
              <a:gd name="connsiteX4081" fmla="*/ 3255128 w 3255128"/>
              <a:gd name="connsiteY4081" fmla="*/ 264071 h 1285292"/>
              <a:gd name="connsiteX4082" fmla="*/ 3255128 w 3255128"/>
              <a:gd name="connsiteY4082" fmla="*/ 264099 h 1285292"/>
              <a:gd name="connsiteX4083" fmla="*/ 3255128 w 3255128"/>
              <a:gd name="connsiteY4083" fmla="*/ 264119 h 1285292"/>
              <a:gd name="connsiteX4084" fmla="*/ 3255128 w 3255128"/>
              <a:gd name="connsiteY4084" fmla="*/ 264198 h 1285292"/>
              <a:gd name="connsiteX4085" fmla="*/ 3255128 w 3255128"/>
              <a:gd name="connsiteY4085" fmla="*/ 264424 h 1285292"/>
              <a:gd name="connsiteX4086" fmla="*/ 3255128 w 3255128"/>
              <a:gd name="connsiteY4086" fmla="*/ 264440 h 1285292"/>
              <a:gd name="connsiteX4087" fmla="*/ 3255128 w 3255128"/>
              <a:gd name="connsiteY4087" fmla="*/ 264527 h 1285292"/>
              <a:gd name="connsiteX4088" fmla="*/ 3255128 w 3255128"/>
              <a:gd name="connsiteY4088" fmla="*/ 264558 h 1285292"/>
              <a:gd name="connsiteX4089" fmla="*/ 3255128 w 3255128"/>
              <a:gd name="connsiteY4089" fmla="*/ 264571 h 1285292"/>
              <a:gd name="connsiteX4090" fmla="*/ 3255128 w 3255128"/>
              <a:gd name="connsiteY4090" fmla="*/ 264581 h 1285292"/>
              <a:gd name="connsiteX4091" fmla="*/ 3255128 w 3255128"/>
              <a:gd name="connsiteY4091" fmla="*/ 264867 h 1285292"/>
              <a:gd name="connsiteX4092" fmla="*/ 3255128 w 3255128"/>
              <a:gd name="connsiteY4092" fmla="*/ 264928 h 1285292"/>
              <a:gd name="connsiteX4093" fmla="*/ 3255128 w 3255128"/>
              <a:gd name="connsiteY4093" fmla="*/ 264961 h 1285292"/>
              <a:gd name="connsiteX4094" fmla="*/ 3255128 w 3255128"/>
              <a:gd name="connsiteY4094" fmla="*/ 264982 h 1285292"/>
              <a:gd name="connsiteX4095" fmla="*/ 3255128 w 3255128"/>
              <a:gd name="connsiteY4095" fmla="*/ 265073 h 1285292"/>
              <a:gd name="connsiteX4096" fmla="*/ 3255128 w 3255128"/>
              <a:gd name="connsiteY4096" fmla="*/ 265110 h 1285292"/>
              <a:gd name="connsiteX4097" fmla="*/ 3255128 w 3255128"/>
              <a:gd name="connsiteY4097" fmla="*/ 265267 h 1285292"/>
              <a:gd name="connsiteX4098" fmla="*/ 3255128 w 3255128"/>
              <a:gd name="connsiteY4098" fmla="*/ 265366 h 1285292"/>
              <a:gd name="connsiteX4099" fmla="*/ 3255128 w 3255128"/>
              <a:gd name="connsiteY4099" fmla="*/ 265376 h 1285292"/>
              <a:gd name="connsiteX4100" fmla="*/ 3255128 w 3255128"/>
              <a:gd name="connsiteY4100" fmla="*/ 265389 h 1285292"/>
              <a:gd name="connsiteX4101" fmla="*/ 3255128 w 3255128"/>
              <a:gd name="connsiteY4101" fmla="*/ 265430 h 1285292"/>
              <a:gd name="connsiteX4102" fmla="*/ 3255128 w 3255128"/>
              <a:gd name="connsiteY4102" fmla="*/ 265441 h 1285292"/>
              <a:gd name="connsiteX4103" fmla="*/ 3255128 w 3255128"/>
              <a:gd name="connsiteY4103" fmla="*/ 265719 h 1285292"/>
              <a:gd name="connsiteX4104" fmla="*/ 3255128 w 3255128"/>
              <a:gd name="connsiteY4104" fmla="*/ 265732 h 1285292"/>
              <a:gd name="connsiteX4105" fmla="*/ 3255128 w 3255128"/>
              <a:gd name="connsiteY4105" fmla="*/ 265773 h 1285292"/>
              <a:gd name="connsiteX4106" fmla="*/ 3255128 w 3255128"/>
              <a:gd name="connsiteY4106" fmla="*/ 265790 h 1285292"/>
              <a:gd name="connsiteX4107" fmla="*/ 3255128 w 3255128"/>
              <a:gd name="connsiteY4107" fmla="*/ 265839 h 1285292"/>
              <a:gd name="connsiteX4108" fmla="*/ 3255128 w 3255128"/>
              <a:gd name="connsiteY4108" fmla="*/ 265987 h 1285292"/>
              <a:gd name="connsiteX4109" fmla="*/ 3255128 w 3255128"/>
              <a:gd name="connsiteY4109" fmla="*/ 265992 h 1285292"/>
              <a:gd name="connsiteX4110" fmla="*/ 3255128 w 3255128"/>
              <a:gd name="connsiteY4110" fmla="*/ 266091 h 1285292"/>
              <a:gd name="connsiteX4111" fmla="*/ 3255128 w 3255128"/>
              <a:gd name="connsiteY4111" fmla="*/ 266154 h 1285292"/>
              <a:gd name="connsiteX4112" fmla="*/ 3255128 w 3255128"/>
              <a:gd name="connsiteY4112" fmla="*/ 266181 h 1285292"/>
              <a:gd name="connsiteX4113" fmla="*/ 3255128 w 3255128"/>
              <a:gd name="connsiteY4113" fmla="*/ 266194 h 1285292"/>
              <a:gd name="connsiteX4114" fmla="*/ 3255128 w 3255128"/>
              <a:gd name="connsiteY4114" fmla="*/ 266278 h 1285292"/>
              <a:gd name="connsiteX4115" fmla="*/ 3255128 w 3255128"/>
              <a:gd name="connsiteY4115" fmla="*/ 266287 h 1285292"/>
              <a:gd name="connsiteX4116" fmla="*/ 3255128 w 3255128"/>
              <a:gd name="connsiteY4116" fmla="*/ 266300 h 1285292"/>
              <a:gd name="connsiteX4117" fmla="*/ 3255128 w 3255128"/>
              <a:gd name="connsiteY4117" fmla="*/ 266336 h 1285292"/>
              <a:gd name="connsiteX4118" fmla="*/ 3255128 w 3255128"/>
              <a:gd name="connsiteY4118" fmla="*/ 266341 h 1285292"/>
              <a:gd name="connsiteX4119" fmla="*/ 3255128 w 3255128"/>
              <a:gd name="connsiteY4119" fmla="*/ 266354 h 1285292"/>
              <a:gd name="connsiteX4120" fmla="*/ 3255128 w 3255128"/>
              <a:gd name="connsiteY4120" fmla="*/ 266374 h 1285292"/>
              <a:gd name="connsiteX4121" fmla="*/ 3255128 w 3255128"/>
              <a:gd name="connsiteY4121" fmla="*/ 266472 h 1285292"/>
              <a:gd name="connsiteX4122" fmla="*/ 3255128 w 3255128"/>
              <a:gd name="connsiteY4122" fmla="*/ 266530 h 1285292"/>
              <a:gd name="connsiteX4123" fmla="*/ 3255128 w 3255128"/>
              <a:gd name="connsiteY4123" fmla="*/ 266688 h 1285292"/>
              <a:gd name="connsiteX4124" fmla="*/ 3255128 w 3255128"/>
              <a:gd name="connsiteY4124" fmla="*/ 266781 h 1285292"/>
              <a:gd name="connsiteX4125" fmla="*/ 3255128 w 3255128"/>
              <a:gd name="connsiteY4125" fmla="*/ 266846 h 1285292"/>
              <a:gd name="connsiteX4126" fmla="*/ 3255128 w 3255128"/>
              <a:gd name="connsiteY4126" fmla="*/ 266947 h 1285292"/>
              <a:gd name="connsiteX4127" fmla="*/ 3255128 w 3255128"/>
              <a:gd name="connsiteY4127" fmla="*/ 267040 h 1285292"/>
              <a:gd name="connsiteX4128" fmla="*/ 3255128 w 3255128"/>
              <a:gd name="connsiteY4128" fmla="*/ 267056 h 1285292"/>
              <a:gd name="connsiteX4129" fmla="*/ 3255128 w 3255128"/>
              <a:gd name="connsiteY4129" fmla="*/ 267091 h 1285292"/>
              <a:gd name="connsiteX4130" fmla="*/ 3255128 w 3255128"/>
              <a:gd name="connsiteY4130" fmla="*/ 267198 h 1285292"/>
              <a:gd name="connsiteX4131" fmla="*/ 3255128 w 3255128"/>
              <a:gd name="connsiteY4131" fmla="*/ 267234 h 1285292"/>
              <a:gd name="connsiteX4132" fmla="*/ 3255128 w 3255128"/>
              <a:gd name="connsiteY4132" fmla="*/ 267348 h 1285292"/>
              <a:gd name="connsiteX4133" fmla="*/ 3255128 w 3255128"/>
              <a:gd name="connsiteY4133" fmla="*/ 267378 h 1285292"/>
              <a:gd name="connsiteX4134" fmla="*/ 3255128 w 3255128"/>
              <a:gd name="connsiteY4134" fmla="*/ 267428 h 1285292"/>
              <a:gd name="connsiteX4135" fmla="*/ 3255128 w 3255128"/>
              <a:gd name="connsiteY4135" fmla="*/ 267553 h 1285292"/>
              <a:gd name="connsiteX4136" fmla="*/ 3255128 w 3255128"/>
              <a:gd name="connsiteY4136" fmla="*/ 267579 h 1285292"/>
              <a:gd name="connsiteX4137" fmla="*/ 3255128 w 3255128"/>
              <a:gd name="connsiteY4137" fmla="*/ 267637 h 1285292"/>
              <a:gd name="connsiteX4138" fmla="*/ 3255128 w 3255128"/>
              <a:gd name="connsiteY4138" fmla="*/ 267831 h 1285292"/>
              <a:gd name="connsiteX4139" fmla="*/ 3255128 w 3255128"/>
              <a:gd name="connsiteY4139" fmla="*/ 268140 h 1285292"/>
              <a:gd name="connsiteX4140" fmla="*/ 3255128 w 3255128"/>
              <a:gd name="connsiteY4140" fmla="*/ 268147 h 1285292"/>
              <a:gd name="connsiteX4141" fmla="*/ 3255128 w 3255128"/>
              <a:gd name="connsiteY4141" fmla="*/ 268173 h 1285292"/>
              <a:gd name="connsiteX4142" fmla="*/ 3255128 w 3255128"/>
              <a:gd name="connsiteY4142" fmla="*/ 268181 h 1285292"/>
              <a:gd name="connsiteX4143" fmla="*/ 3255128 w 3255128"/>
              <a:gd name="connsiteY4143" fmla="*/ 268234 h 1285292"/>
              <a:gd name="connsiteX4144" fmla="*/ 3255128 w 3255128"/>
              <a:gd name="connsiteY4144" fmla="*/ 268259 h 1285292"/>
              <a:gd name="connsiteX4145" fmla="*/ 3255128 w 3255128"/>
              <a:gd name="connsiteY4145" fmla="*/ 268288 h 1285292"/>
              <a:gd name="connsiteX4146" fmla="*/ 3255128 w 3255128"/>
              <a:gd name="connsiteY4146" fmla="*/ 268313 h 1285292"/>
              <a:gd name="connsiteX4147" fmla="*/ 3255128 w 3255128"/>
              <a:gd name="connsiteY4147" fmla="*/ 268363 h 1285292"/>
              <a:gd name="connsiteX4148" fmla="*/ 3255128 w 3255128"/>
              <a:gd name="connsiteY4148" fmla="*/ 268415 h 1285292"/>
              <a:gd name="connsiteX4149" fmla="*/ 3255128 w 3255128"/>
              <a:gd name="connsiteY4149" fmla="*/ 268418 h 1285292"/>
              <a:gd name="connsiteX4150" fmla="*/ 3255128 w 3255128"/>
              <a:gd name="connsiteY4150" fmla="*/ 268535 h 1285292"/>
              <a:gd name="connsiteX4151" fmla="*/ 3255128 w 3255128"/>
              <a:gd name="connsiteY4151" fmla="*/ 268794 h 1285292"/>
              <a:gd name="connsiteX4152" fmla="*/ 3255128 w 3255128"/>
              <a:gd name="connsiteY4152" fmla="*/ 268805 h 1285292"/>
              <a:gd name="connsiteX4153" fmla="*/ 3255128 w 3255128"/>
              <a:gd name="connsiteY4153" fmla="*/ 268855 h 1285292"/>
              <a:gd name="connsiteX4154" fmla="*/ 3255128 w 3255128"/>
              <a:gd name="connsiteY4154" fmla="*/ 268938 h 1285292"/>
              <a:gd name="connsiteX4155" fmla="*/ 3255128 w 3255128"/>
              <a:gd name="connsiteY4155" fmla="*/ 268999 h 1285292"/>
              <a:gd name="connsiteX4156" fmla="*/ 3255128 w 3255128"/>
              <a:gd name="connsiteY4156" fmla="*/ 269012 h 1285292"/>
              <a:gd name="connsiteX4157" fmla="*/ 3255128 w 3255128"/>
              <a:gd name="connsiteY4157" fmla="*/ 269053 h 1285292"/>
              <a:gd name="connsiteX4158" fmla="*/ 3255128 w 3255128"/>
              <a:gd name="connsiteY4158" fmla="*/ 269095 h 1285292"/>
              <a:gd name="connsiteX4159" fmla="*/ 3255128 w 3255128"/>
              <a:gd name="connsiteY4159" fmla="*/ 269173 h 1285292"/>
              <a:gd name="connsiteX4160" fmla="*/ 3255128 w 3255128"/>
              <a:gd name="connsiteY4160" fmla="*/ 269386 h 1285292"/>
              <a:gd name="connsiteX4161" fmla="*/ 3255128 w 3255128"/>
              <a:gd name="connsiteY4161" fmla="*/ 269416 h 1285292"/>
              <a:gd name="connsiteX4162" fmla="*/ 3255128 w 3255128"/>
              <a:gd name="connsiteY4162" fmla="*/ 269444 h 1285292"/>
              <a:gd name="connsiteX4163" fmla="*/ 3255128 w 3255128"/>
              <a:gd name="connsiteY4163" fmla="*/ 269547 h 1285292"/>
              <a:gd name="connsiteX4164" fmla="*/ 3255128 w 3255128"/>
              <a:gd name="connsiteY4164" fmla="*/ 269593 h 1285292"/>
              <a:gd name="connsiteX4165" fmla="*/ 3255128 w 3255128"/>
              <a:gd name="connsiteY4165" fmla="*/ 269606 h 1285292"/>
              <a:gd name="connsiteX4166" fmla="*/ 3255128 w 3255128"/>
              <a:gd name="connsiteY4166" fmla="*/ 269647 h 1285292"/>
              <a:gd name="connsiteX4167" fmla="*/ 3255128 w 3255128"/>
              <a:gd name="connsiteY4167" fmla="*/ 269719 h 1285292"/>
              <a:gd name="connsiteX4168" fmla="*/ 3255128 w 3255128"/>
              <a:gd name="connsiteY4168" fmla="*/ 269732 h 1285292"/>
              <a:gd name="connsiteX4169" fmla="*/ 3255128 w 3255128"/>
              <a:gd name="connsiteY4169" fmla="*/ 269803 h 1285292"/>
              <a:gd name="connsiteX4170" fmla="*/ 3255128 w 3255128"/>
              <a:gd name="connsiteY4170" fmla="*/ 269913 h 1285292"/>
              <a:gd name="connsiteX4171" fmla="*/ 3255128 w 3255128"/>
              <a:gd name="connsiteY4171" fmla="*/ 269926 h 1285292"/>
              <a:gd name="connsiteX4172" fmla="*/ 3255128 w 3255128"/>
              <a:gd name="connsiteY4172" fmla="*/ 269937 h 1285292"/>
              <a:gd name="connsiteX4173" fmla="*/ 3255128 w 3255128"/>
              <a:gd name="connsiteY4173" fmla="*/ 269946 h 1285292"/>
              <a:gd name="connsiteX4174" fmla="*/ 3255128 w 3255128"/>
              <a:gd name="connsiteY4174" fmla="*/ 269954 h 1285292"/>
              <a:gd name="connsiteX4175" fmla="*/ 3255128 w 3255128"/>
              <a:gd name="connsiteY4175" fmla="*/ 270106 h 1285292"/>
              <a:gd name="connsiteX4176" fmla="*/ 3255128 w 3255128"/>
              <a:gd name="connsiteY4176" fmla="*/ 270160 h 1285292"/>
              <a:gd name="connsiteX4177" fmla="*/ 3255128 w 3255128"/>
              <a:gd name="connsiteY4177" fmla="*/ 270214 h 1285292"/>
              <a:gd name="connsiteX4178" fmla="*/ 3255128 w 3255128"/>
              <a:gd name="connsiteY4178" fmla="*/ 270303 h 1285292"/>
              <a:gd name="connsiteX4179" fmla="*/ 3255128 w 3255128"/>
              <a:gd name="connsiteY4179" fmla="*/ 270342 h 1285292"/>
              <a:gd name="connsiteX4180" fmla="*/ 3255128 w 3255128"/>
              <a:gd name="connsiteY4180" fmla="*/ 270352 h 1285292"/>
              <a:gd name="connsiteX4181" fmla="*/ 3255128 w 3255128"/>
              <a:gd name="connsiteY4181" fmla="*/ 270365 h 1285292"/>
              <a:gd name="connsiteX4182" fmla="*/ 3255128 w 3255128"/>
              <a:gd name="connsiteY4182" fmla="*/ 270371 h 1285292"/>
              <a:gd name="connsiteX4183" fmla="*/ 3255128 w 3255128"/>
              <a:gd name="connsiteY4183" fmla="*/ 270406 h 1285292"/>
              <a:gd name="connsiteX4184" fmla="*/ 3255128 w 3255128"/>
              <a:gd name="connsiteY4184" fmla="*/ 270409 h 1285292"/>
              <a:gd name="connsiteX4185" fmla="*/ 3255128 w 3255128"/>
              <a:gd name="connsiteY4185" fmla="*/ 270420 h 1285292"/>
              <a:gd name="connsiteX4186" fmla="*/ 3255128 w 3255128"/>
              <a:gd name="connsiteY4186" fmla="*/ 270745 h 1285292"/>
              <a:gd name="connsiteX4187" fmla="*/ 3255128 w 3255128"/>
              <a:gd name="connsiteY4187" fmla="*/ 270852 h 1285292"/>
              <a:gd name="connsiteX4188" fmla="*/ 3255128 w 3255128"/>
              <a:gd name="connsiteY4188" fmla="*/ 270906 h 1285292"/>
              <a:gd name="connsiteX4189" fmla="*/ 3255128 w 3255128"/>
              <a:gd name="connsiteY4189" fmla="*/ 271020 h 1285292"/>
              <a:gd name="connsiteX4190" fmla="*/ 3255128 w 3255128"/>
              <a:gd name="connsiteY4190" fmla="*/ 271055 h 1285292"/>
              <a:gd name="connsiteX4191" fmla="*/ 3255128 w 3255128"/>
              <a:gd name="connsiteY4191" fmla="*/ 271091 h 1285292"/>
              <a:gd name="connsiteX4192" fmla="*/ 3255128 w 3255128"/>
              <a:gd name="connsiteY4192" fmla="*/ 271130 h 1285292"/>
              <a:gd name="connsiteX4193" fmla="*/ 3255128 w 3255128"/>
              <a:gd name="connsiteY4193" fmla="*/ 271173 h 1285292"/>
              <a:gd name="connsiteX4194" fmla="*/ 3255128 w 3255128"/>
              <a:gd name="connsiteY4194" fmla="*/ 271263 h 1285292"/>
              <a:gd name="connsiteX4195" fmla="*/ 3255128 w 3255128"/>
              <a:gd name="connsiteY4195" fmla="*/ 271276 h 1285292"/>
              <a:gd name="connsiteX4196" fmla="*/ 3255128 w 3255128"/>
              <a:gd name="connsiteY4196" fmla="*/ 271285 h 1285292"/>
              <a:gd name="connsiteX4197" fmla="*/ 3255128 w 3255128"/>
              <a:gd name="connsiteY4197" fmla="*/ 271317 h 1285292"/>
              <a:gd name="connsiteX4198" fmla="*/ 3255128 w 3255128"/>
              <a:gd name="connsiteY4198" fmla="*/ 271330 h 1285292"/>
              <a:gd name="connsiteX4199" fmla="*/ 3255128 w 3255128"/>
              <a:gd name="connsiteY4199" fmla="*/ 271353 h 1285292"/>
              <a:gd name="connsiteX4200" fmla="*/ 3255128 w 3255128"/>
              <a:gd name="connsiteY4200" fmla="*/ 271712 h 1285292"/>
              <a:gd name="connsiteX4201" fmla="*/ 3255128 w 3255128"/>
              <a:gd name="connsiteY4201" fmla="*/ 271724 h 1285292"/>
              <a:gd name="connsiteX4202" fmla="*/ 3255128 w 3255128"/>
              <a:gd name="connsiteY4202" fmla="*/ 271768 h 1285292"/>
              <a:gd name="connsiteX4203" fmla="*/ 3255128 w 3255128"/>
              <a:gd name="connsiteY4203" fmla="*/ 271822 h 1285292"/>
              <a:gd name="connsiteX4204" fmla="*/ 3255128 w 3255128"/>
              <a:gd name="connsiteY4204" fmla="*/ 271905 h 1285292"/>
              <a:gd name="connsiteX4205" fmla="*/ 3255128 w 3255128"/>
              <a:gd name="connsiteY4205" fmla="*/ 271913 h 1285292"/>
              <a:gd name="connsiteX4206" fmla="*/ 3255128 w 3255128"/>
              <a:gd name="connsiteY4206" fmla="*/ 271966 h 1285292"/>
              <a:gd name="connsiteX4207" fmla="*/ 3255128 w 3255128"/>
              <a:gd name="connsiteY4207" fmla="*/ 272016 h 1285292"/>
              <a:gd name="connsiteX4208" fmla="*/ 3255128 w 3255128"/>
              <a:gd name="connsiteY4208" fmla="*/ 272020 h 1285292"/>
              <a:gd name="connsiteX4209" fmla="*/ 3255128 w 3255128"/>
              <a:gd name="connsiteY4209" fmla="*/ 272067 h 1285292"/>
              <a:gd name="connsiteX4210" fmla="*/ 3255128 w 3255128"/>
              <a:gd name="connsiteY4210" fmla="*/ 272150 h 1285292"/>
              <a:gd name="connsiteX4211" fmla="*/ 3255128 w 3255128"/>
              <a:gd name="connsiteY4211" fmla="*/ 272174 h 1285292"/>
              <a:gd name="connsiteX4212" fmla="*/ 3255128 w 3255128"/>
              <a:gd name="connsiteY4212" fmla="*/ 272414 h 1285292"/>
              <a:gd name="connsiteX4213" fmla="*/ 3255128 w 3255128"/>
              <a:gd name="connsiteY4213" fmla="*/ 272526 h 1285292"/>
              <a:gd name="connsiteX4214" fmla="*/ 3255128 w 3255128"/>
              <a:gd name="connsiteY4214" fmla="*/ 272532 h 1285292"/>
              <a:gd name="connsiteX4215" fmla="*/ 3255128 w 3255128"/>
              <a:gd name="connsiteY4215" fmla="*/ 272539 h 1285292"/>
              <a:gd name="connsiteX4216" fmla="*/ 3255128 w 3255128"/>
              <a:gd name="connsiteY4216" fmla="*/ 272580 h 1285292"/>
              <a:gd name="connsiteX4217" fmla="*/ 3255128 w 3255128"/>
              <a:gd name="connsiteY4217" fmla="*/ 272613 h 1285292"/>
              <a:gd name="connsiteX4218" fmla="*/ 3255128 w 3255128"/>
              <a:gd name="connsiteY4218" fmla="*/ 272635 h 1285292"/>
              <a:gd name="connsiteX4219" fmla="*/ 3255128 w 3255128"/>
              <a:gd name="connsiteY4219" fmla="*/ 272689 h 1285292"/>
              <a:gd name="connsiteX4220" fmla="*/ 3255128 w 3255128"/>
              <a:gd name="connsiteY4220" fmla="*/ 272757 h 1285292"/>
              <a:gd name="connsiteX4221" fmla="*/ 3255128 w 3255128"/>
              <a:gd name="connsiteY4221" fmla="*/ 272807 h 1285292"/>
              <a:gd name="connsiteX4222" fmla="*/ 3255128 w 3255128"/>
              <a:gd name="connsiteY4222" fmla="*/ 272827 h 1285292"/>
              <a:gd name="connsiteX4223" fmla="*/ 3255128 w 3255128"/>
              <a:gd name="connsiteY4223" fmla="*/ 272840 h 1285292"/>
              <a:gd name="connsiteX4224" fmla="*/ 3255128 w 3255128"/>
              <a:gd name="connsiteY4224" fmla="*/ 272864 h 1285292"/>
              <a:gd name="connsiteX4225" fmla="*/ 3255128 w 3255128"/>
              <a:gd name="connsiteY4225" fmla="*/ 272903 h 1285292"/>
              <a:gd name="connsiteX4226" fmla="*/ 3255128 w 3255128"/>
              <a:gd name="connsiteY4226" fmla="*/ 272976 h 1285292"/>
              <a:gd name="connsiteX4227" fmla="*/ 3255128 w 3255128"/>
              <a:gd name="connsiteY4227" fmla="*/ 273085 h 1285292"/>
              <a:gd name="connsiteX4228" fmla="*/ 3255128 w 3255128"/>
              <a:gd name="connsiteY4228" fmla="*/ 273116 h 1285292"/>
              <a:gd name="connsiteX4229" fmla="*/ 3255128 w 3255128"/>
              <a:gd name="connsiteY4229" fmla="*/ 273123 h 1285292"/>
              <a:gd name="connsiteX4230" fmla="*/ 3255128 w 3255128"/>
              <a:gd name="connsiteY4230" fmla="*/ 273181 h 1285292"/>
              <a:gd name="connsiteX4231" fmla="*/ 3255128 w 3255128"/>
              <a:gd name="connsiteY4231" fmla="*/ 273224 h 1285292"/>
              <a:gd name="connsiteX4232" fmla="*/ 3255128 w 3255128"/>
              <a:gd name="connsiteY4232" fmla="*/ 273267 h 1285292"/>
              <a:gd name="connsiteX4233" fmla="*/ 3255128 w 3255128"/>
              <a:gd name="connsiteY4233" fmla="*/ 273279 h 1285292"/>
              <a:gd name="connsiteX4234" fmla="*/ 3255128 w 3255128"/>
              <a:gd name="connsiteY4234" fmla="*/ 273325 h 1285292"/>
              <a:gd name="connsiteX4235" fmla="*/ 3255128 w 3255128"/>
              <a:gd name="connsiteY4235" fmla="*/ 273338 h 1285292"/>
              <a:gd name="connsiteX4236" fmla="*/ 3255128 w 3255128"/>
              <a:gd name="connsiteY4236" fmla="*/ 273375 h 1285292"/>
              <a:gd name="connsiteX4237" fmla="*/ 3255128 w 3255128"/>
              <a:gd name="connsiteY4237" fmla="*/ 273379 h 1285292"/>
              <a:gd name="connsiteX4238" fmla="*/ 3255128 w 3255128"/>
              <a:gd name="connsiteY4238" fmla="*/ 273391 h 1285292"/>
              <a:gd name="connsiteX4239" fmla="*/ 3255128 w 3255128"/>
              <a:gd name="connsiteY4239" fmla="*/ 273765 h 1285292"/>
              <a:gd name="connsiteX4240" fmla="*/ 3255128 w 3255128"/>
              <a:gd name="connsiteY4240" fmla="*/ 273898 h 1285292"/>
              <a:gd name="connsiteX4241" fmla="*/ 3255128 w 3255128"/>
              <a:gd name="connsiteY4241" fmla="*/ 273914 h 1285292"/>
              <a:gd name="connsiteX4242" fmla="*/ 3255128 w 3255128"/>
              <a:gd name="connsiteY4242" fmla="*/ 274084 h 1285292"/>
              <a:gd name="connsiteX4243" fmla="*/ 3255128 w 3255128"/>
              <a:gd name="connsiteY4243" fmla="*/ 274097 h 1285292"/>
              <a:gd name="connsiteX4244" fmla="*/ 3255128 w 3255128"/>
              <a:gd name="connsiteY4244" fmla="*/ 274127 h 1285292"/>
              <a:gd name="connsiteX4245" fmla="*/ 3255128 w 3255128"/>
              <a:gd name="connsiteY4245" fmla="*/ 274138 h 1285292"/>
              <a:gd name="connsiteX4246" fmla="*/ 3255128 w 3255128"/>
              <a:gd name="connsiteY4246" fmla="*/ 274199 h 1285292"/>
              <a:gd name="connsiteX4247" fmla="*/ 3255128 w 3255128"/>
              <a:gd name="connsiteY4247" fmla="*/ 274262 h 1285292"/>
              <a:gd name="connsiteX4248" fmla="*/ 3255128 w 3255128"/>
              <a:gd name="connsiteY4248" fmla="*/ 274386 h 1285292"/>
              <a:gd name="connsiteX4249" fmla="*/ 3255128 w 3255128"/>
              <a:gd name="connsiteY4249" fmla="*/ 274444 h 1285292"/>
              <a:gd name="connsiteX4250" fmla="*/ 3255128 w 3255128"/>
              <a:gd name="connsiteY4250" fmla="*/ 274482 h 1285292"/>
              <a:gd name="connsiteX4251" fmla="*/ 3255128 w 3255128"/>
              <a:gd name="connsiteY4251" fmla="*/ 274626 h 1285292"/>
              <a:gd name="connsiteX4252" fmla="*/ 3255128 w 3255128"/>
              <a:gd name="connsiteY4252" fmla="*/ 274638 h 1285292"/>
              <a:gd name="connsiteX4253" fmla="*/ 3255128 w 3255128"/>
              <a:gd name="connsiteY4253" fmla="*/ 274663 h 1285292"/>
              <a:gd name="connsiteX4254" fmla="*/ 3255128 w 3255128"/>
              <a:gd name="connsiteY4254" fmla="*/ 274922 h 1285292"/>
              <a:gd name="connsiteX4255" fmla="*/ 3255128 w 3255128"/>
              <a:gd name="connsiteY4255" fmla="*/ 274930 h 1285292"/>
              <a:gd name="connsiteX4256" fmla="*/ 3255128 w 3255128"/>
              <a:gd name="connsiteY4256" fmla="*/ 274995 h 1285292"/>
              <a:gd name="connsiteX4257" fmla="*/ 3255128 w 3255128"/>
              <a:gd name="connsiteY4257" fmla="*/ 275008 h 1285292"/>
              <a:gd name="connsiteX4258" fmla="*/ 3255128 w 3255128"/>
              <a:gd name="connsiteY4258" fmla="*/ 275049 h 1285292"/>
              <a:gd name="connsiteX4259" fmla="*/ 3255128 w 3255128"/>
              <a:gd name="connsiteY4259" fmla="*/ 275062 h 1285292"/>
              <a:gd name="connsiteX4260" fmla="*/ 3255128 w 3255128"/>
              <a:gd name="connsiteY4260" fmla="*/ 275124 h 1285292"/>
              <a:gd name="connsiteX4261" fmla="*/ 3255128 w 3255128"/>
              <a:gd name="connsiteY4261" fmla="*/ 275190 h 1285292"/>
              <a:gd name="connsiteX4262" fmla="*/ 3255128 w 3255128"/>
              <a:gd name="connsiteY4262" fmla="*/ 275347 h 1285292"/>
              <a:gd name="connsiteX4263" fmla="*/ 3255128 w 3255128"/>
              <a:gd name="connsiteY4263" fmla="*/ 275385 h 1285292"/>
              <a:gd name="connsiteX4264" fmla="*/ 3255128 w 3255128"/>
              <a:gd name="connsiteY4264" fmla="*/ 275456 h 1285292"/>
              <a:gd name="connsiteX4265" fmla="*/ 3255128 w 3255128"/>
              <a:gd name="connsiteY4265" fmla="*/ 275486 h 1285292"/>
              <a:gd name="connsiteX4266" fmla="*/ 3255128 w 3255128"/>
              <a:gd name="connsiteY4266" fmla="*/ 275554 h 1285292"/>
              <a:gd name="connsiteX4267" fmla="*/ 3255128 w 3255128"/>
              <a:gd name="connsiteY4267" fmla="*/ 275721 h 1285292"/>
              <a:gd name="connsiteX4268" fmla="*/ 3255128 w 3255128"/>
              <a:gd name="connsiteY4268" fmla="*/ 275745 h 1285292"/>
              <a:gd name="connsiteX4269" fmla="*/ 3255128 w 3255128"/>
              <a:gd name="connsiteY4269" fmla="*/ 275748 h 1285292"/>
              <a:gd name="connsiteX4270" fmla="*/ 3255128 w 3255128"/>
              <a:gd name="connsiteY4270" fmla="*/ 275799 h 1285292"/>
              <a:gd name="connsiteX4271" fmla="*/ 3255128 w 3255128"/>
              <a:gd name="connsiteY4271" fmla="*/ 275802 h 1285292"/>
              <a:gd name="connsiteX4272" fmla="*/ 3255128 w 3255128"/>
              <a:gd name="connsiteY4272" fmla="*/ 275880 h 1285292"/>
              <a:gd name="connsiteX4273" fmla="*/ 3255128 w 3255128"/>
              <a:gd name="connsiteY4273" fmla="*/ 275883 h 1285292"/>
              <a:gd name="connsiteX4274" fmla="*/ 3255128 w 3255128"/>
              <a:gd name="connsiteY4274" fmla="*/ 276067 h 1285292"/>
              <a:gd name="connsiteX4275" fmla="*/ 3255128 w 3255128"/>
              <a:gd name="connsiteY4275" fmla="*/ 276193 h 1285292"/>
              <a:gd name="connsiteX4276" fmla="*/ 3255128 w 3255128"/>
              <a:gd name="connsiteY4276" fmla="*/ 276261 h 1285292"/>
              <a:gd name="connsiteX4277" fmla="*/ 3255128 w 3255128"/>
              <a:gd name="connsiteY4277" fmla="*/ 276281 h 1285292"/>
              <a:gd name="connsiteX4278" fmla="*/ 3255128 w 3255128"/>
              <a:gd name="connsiteY4278" fmla="*/ 276289 h 1285292"/>
              <a:gd name="connsiteX4279" fmla="*/ 3255128 w 3255128"/>
              <a:gd name="connsiteY4279" fmla="*/ 276296 h 1285292"/>
              <a:gd name="connsiteX4280" fmla="*/ 3255128 w 3255128"/>
              <a:gd name="connsiteY4280" fmla="*/ 276342 h 1285292"/>
              <a:gd name="connsiteX4281" fmla="*/ 3255128 w 3255128"/>
              <a:gd name="connsiteY4281" fmla="*/ 276367 h 1285292"/>
              <a:gd name="connsiteX4282" fmla="*/ 3255128 w 3255128"/>
              <a:gd name="connsiteY4282" fmla="*/ 276396 h 1285292"/>
              <a:gd name="connsiteX4283" fmla="*/ 3255128 w 3255128"/>
              <a:gd name="connsiteY4283" fmla="*/ 276421 h 1285292"/>
              <a:gd name="connsiteX4284" fmla="*/ 3255128 w 3255128"/>
              <a:gd name="connsiteY4284" fmla="*/ 276552 h 1285292"/>
              <a:gd name="connsiteX4285" fmla="*/ 3255128 w 3255128"/>
              <a:gd name="connsiteY4285" fmla="*/ 276610 h 1285292"/>
              <a:gd name="connsiteX4286" fmla="*/ 3255128 w 3255128"/>
              <a:gd name="connsiteY4286" fmla="*/ 276732 h 1285292"/>
              <a:gd name="connsiteX4287" fmla="*/ 3255128 w 3255128"/>
              <a:gd name="connsiteY4287" fmla="*/ 276744 h 1285292"/>
              <a:gd name="connsiteX4288" fmla="*/ 3255128 w 3255128"/>
              <a:gd name="connsiteY4288" fmla="*/ 276848 h 1285292"/>
              <a:gd name="connsiteX4289" fmla="*/ 3255128 w 3255128"/>
              <a:gd name="connsiteY4289" fmla="*/ 276855 h 1285292"/>
              <a:gd name="connsiteX4290" fmla="*/ 3255128 w 3255128"/>
              <a:gd name="connsiteY4290" fmla="*/ 276909 h 1285292"/>
              <a:gd name="connsiteX4291" fmla="*/ 3255128 w 3255128"/>
              <a:gd name="connsiteY4291" fmla="*/ 276913 h 1285292"/>
              <a:gd name="connsiteX4292" fmla="*/ 3255128 w 3255128"/>
              <a:gd name="connsiteY4292" fmla="*/ 277107 h 1285292"/>
              <a:gd name="connsiteX4293" fmla="*/ 3255128 w 3255128"/>
              <a:gd name="connsiteY4293" fmla="*/ 277120 h 1285292"/>
              <a:gd name="connsiteX4294" fmla="*/ 3255128 w 3255128"/>
              <a:gd name="connsiteY4294" fmla="*/ 277161 h 1285292"/>
              <a:gd name="connsiteX4295" fmla="*/ 3255128 w 3255128"/>
              <a:gd name="connsiteY4295" fmla="*/ 277390 h 1285292"/>
              <a:gd name="connsiteX4296" fmla="*/ 3255128 w 3255128"/>
              <a:gd name="connsiteY4296" fmla="*/ 277508 h 1285292"/>
              <a:gd name="connsiteX4297" fmla="*/ 3255128 w 3255128"/>
              <a:gd name="connsiteY4297" fmla="*/ 277552 h 1285292"/>
              <a:gd name="connsiteX4298" fmla="*/ 3255128 w 3255128"/>
              <a:gd name="connsiteY4298" fmla="*/ 277601 h 1285292"/>
              <a:gd name="connsiteX4299" fmla="*/ 3255128 w 3255128"/>
              <a:gd name="connsiteY4299" fmla="*/ 277911 h 1285292"/>
              <a:gd name="connsiteX4300" fmla="*/ 3255128 w 3255128"/>
              <a:gd name="connsiteY4300" fmla="*/ 278102 h 1285292"/>
              <a:gd name="connsiteX4301" fmla="*/ 3255128 w 3255128"/>
              <a:gd name="connsiteY4301" fmla="*/ 278198 h 1285292"/>
              <a:gd name="connsiteX4302" fmla="*/ 3255128 w 3255128"/>
              <a:gd name="connsiteY4302" fmla="*/ 278214 h 1285292"/>
              <a:gd name="connsiteX4303" fmla="*/ 3255128 w 3255128"/>
              <a:gd name="connsiteY4303" fmla="*/ 278268 h 1285292"/>
              <a:gd name="connsiteX4304" fmla="*/ 3255128 w 3255128"/>
              <a:gd name="connsiteY4304" fmla="*/ 278301 h 1285292"/>
              <a:gd name="connsiteX4305" fmla="*/ 3255128 w 3255128"/>
              <a:gd name="connsiteY4305" fmla="*/ 278314 h 1285292"/>
              <a:gd name="connsiteX4306" fmla="*/ 3255128 w 3255128"/>
              <a:gd name="connsiteY4306" fmla="*/ 278355 h 1285292"/>
              <a:gd name="connsiteX4307" fmla="*/ 3255128 w 3255128"/>
              <a:gd name="connsiteY4307" fmla="*/ 278646 h 1285292"/>
              <a:gd name="connsiteX4308" fmla="*/ 3255128 w 3255128"/>
              <a:gd name="connsiteY4308" fmla="*/ 278654 h 1285292"/>
              <a:gd name="connsiteX4309" fmla="*/ 3255128 w 3255128"/>
              <a:gd name="connsiteY4309" fmla="*/ 278662 h 1285292"/>
              <a:gd name="connsiteX4310" fmla="*/ 3255128 w 3255128"/>
              <a:gd name="connsiteY4310" fmla="*/ 278874 h 1285292"/>
              <a:gd name="connsiteX4311" fmla="*/ 3255128 w 3255128"/>
              <a:gd name="connsiteY4311" fmla="*/ 278885 h 1285292"/>
              <a:gd name="connsiteX4312" fmla="*/ 3255128 w 3255128"/>
              <a:gd name="connsiteY4312" fmla="*/ 278960 h 1285292"/>
              <a:gd name="connsiteX4313" fmla="*/ 3255128 w 3255128"/>
              <a:gd name="connsiteY4313" fmla="*/ 279079 h 1285292"/>
              <a:gd name="connsiteX4314" fmla="*/ 3255128 w 3255128"/>
              <a:gd name="connsiteY4314" fmla="*/ 279163 h 1285292"/>
              <a:gd name="connsiteX4315" fmla="*/ 3255128 w 3255128"/>
              <a:gd name="connsiteY4315" fmla="*/ 279175 h 1285292"/>
              <a:gd name="connsiteX4316" fmla="*/ 3255128 w 3255128"/>
              <a:gd name="connsiteY4316" fmla="*/ 279214 h 1285292"/>
              <a:gd name="connsiteX4317" fmla="*/ 3255128 w 3255128"/>
              <a:gd name="connsiteY4317" fmla="*/ 279238 h 1285292"/>
              <a:gd name="connsiteX4318" fmla="*/ 3255128 w 3255128"/>
              <a:gd name="connsiteY4318" fmla="*/ 279420 h 1285292"/>
              <a:gd name="connsiteX4319" fmla="*/ 3255128 w 3255128"/>
              <a:gd name="connsiteY4319" fmla="*/ 279461 h 1285292"/>
              <a:gd name="connsiteX4320" fmla="*/ 3255128 w 3255128"/>
              <a:gd name="connsiteY4320" fmla="*/ 279506 h 1285292"/>
              <a:gd name="connsiteX4321" fmla="*/ 3255128 w 3255128"/>
              <a:gd name="connsiteY4321" fmla="*/ 279564 h 1285292"/>
              <a:gd name="connsiteX4322" fmla="*/ 3255128 w 3255128"/>
              <a:gd name="connsiteY4322" fmla="*/ 279602 h 1285292"/>
              <a:gd name="connsiteX4323" fmla="*/ 3255128 w 3255128"/>
              <a:gd name="connsiteY4323" fmla="*/ 279613 h 1285292"/>
              <a:gd name="connsiteX4324" fmla="*/ 3255128 w 3255128"/>
              <a:gd name="connsiteY4324" fmla="*/ 279614 h 1285292"/>
              <a:gd name="connsiteX4325" fmla="*/ 3255128 w 3255128"/>
              <a:gd name="connsiteY4325" fmla="*/ 279673 h 1285292"/>
              <a:gd name="connsiteX4326" fmla="*/ 3255128 w 3255128"/>
              <a:gd name="connsiteY4326" fmla="*/ 279725 h 1285292"/>
              <a:gd name="connsiteX4327" fmla="*/ 3255128 w 3255128"/>
              <a:gd name="connsiteY4327" fmla="*/ 279973 h 1285292"/>
              <a:gd name="connsiteX4328" fmla="*/ 3255128 w 3255128"/>
              <a:gd name="connsiteY4328" fmla="*/ 279993 h 1285292"/>
              <a:gd name="connsiteX4329" fmla="*/ 3255128 w 3255128"/>
              <a:gd name="connsiteY4329" fmla="*/ 280005 h 1285292"/>
              <a:gd name="connsiteX4330" fmla="*/ 3255128 w 3255128"/>
              <a:gd name="connsiteY4330" fmla="*/ 280013 h 1285292"/>
              <a:gd name="connsiteX4331" fmla="*/ 3255128 w 3255128"/>
              <a:gd name="connsiteY4331" fmla="*/ 280021 h 1285292"/>
              <a:gd name="connsiteX4332" fmla="*/ 3255128 w 3255128"/>
              <a:gd name="connsiteY4332" fmla="*/ 280074 h 1285292"/>
              <a:gd name="connsiteX4333" fmla="*/ 3255128 w 3255128"/>
              <a:gd name="connsiteY4333" fmla="*/ 280100 h 1285292"/>
              <a:gd name="connsiteX4334" fmla="*/ 3255128 w 3255128"/>
              <a:gd name="connsiteY4334" fmla="*/ 280128 h 1285292"/>
              <a:gd name="connsiteX4335" fmla="*/ 3255128 w 3255128"/>
              <a:gd name="connsiteY4335" fmla="*/ 280186 h 1285292"/>
              <a:gd name="connsiteX4336" fmla="*/ 3255128 w 3255128"/>
              <a:gd name="connsiteY4336" fmla="*/ 280432 h 1285292"/>
              <a:gd name="connsiteX4337" fmla="*/ 3255128 w 3255128"/>
              <a:gd name="connsiteY4337" fmla="*/ 280462 h 1285292"/>
              <a:gd name="connsiteX4338" fmla="*/ 3255128 w 3255128"/>
              <a:gd name="connsiteY4338" fmla="*/ 280721 h 1285292"/>
              <a:gd name="connsiteX4339" fmla="*/ 3255128 w 3255128"/>
              <a:gd name="connsiteY4339" fmla="*/ 280764 h 1285292"/>
              <a:gd name="connsiteX4340" fmla="*/ 3255128 w 3255128"/>
              <a:gd name="connsiteY4340" fmla="*/ 280865 h 1285292"/>
              <a:gd name="connsiteX4341" fmla="*/ 3255128 w 3255128"/>
              <a:gd name="connsiteY4341" fmla="*/ 280972 h 1285292"/>
              <a:gd name="connsiteX4342" fmla="*/ 3255128 w 3255128"/>
              <a:gd name="connsiteY4342" fmla="*/ 281084 h 1285292"/>
              <a:gd name="connsiteX4343" fmla="*/ 3255128 w 3255128"/>
              <a:gd name="connsiteY4343" fmla="*/ 281122 h 1285292"/>
              <a:gd name="connsiteX4344" fmla="*/ 3255128 w 3255128"/>
              <a:gd name="connsiteY4344" fmla="*/ 281332 h 1285292"/>
              <a:gd name="connsiteX4345" fmla="*/ 3255128 w 3255128"/>
              <a:gd name="connsiteY4345" fmla="*/ 281343 h 1285292"/>
              <a:gd name="connsiteX4346" fmla="*/ 3255128 w 3255128"/>
              <a:gd name="connsiteY4346" fmla="*/ 281375 h 1285292"/>
              <a:gd name="connsiteX4347" fmla="*/ 3255128 w 3255128"/>
              <a:gd name="connsiteY4347" fmla="*/ 281397 h 1285292"/>
              <a:gd name="connsiteX4348" fmla="*/ 3255128 w 3255128"/>
              <a:gd name="connsiteY4348" fmla="*/ 281412 h 1285292"/>
              <a:gd name="connsiteX4349" fmla="*/ 3255128 w 3255128"/>
              <a:gd name="connsiteY4349" fmla="*/ 281675 h 1285292"/>
              <a:gd name="connsiteX4350" fmla="*/ 3255128 w 3255128"/>
              <a:gd name="connsiteY4350" fmla="*/ 281873 h 1285292"/>
              <a:gd name="connsiteX4351" fmla="*/ 3255128 w 3255128"/>
              <a:gd name="connsiteY4351" fmla="*/ 281889 h 1285292"/>
              <a:gd name="connsiteX4352" fmla="*/ 3255128 w 3255128"/>
              <a:gd name="connsiteY4352" fmla="*/ 281985 h 1285292"/>
              <a:gd name="connsiteX4353" fmla="*/ 3255128 w 3255128"/>
              <a:gd name="connsiteY4353" fmla="*/ 281993 h 1285292"/>
              <a:gd name="connsiteX4354" fmla="*/ 3255128 w 3255128"/>
              <a:gd name="connsiteY4354" fmla="*/ 282033 h 1285292"/>
              <a:gd name="connsiteX4355" fmla="*/ 3255128 w 3255128"/>
              <a:gd name="connsiteY4355" fmla="*/ 282046 h 1285292"/>
              <a:gd name="connsiteX4356" fmla="*/ 3255128 w 3255128"/>
              <a:gd name="connsiteY4356" fmla="*/ 282083 h 1285292"/>
              <a:gd name="connsiteX4357" fmla="*/ 3255128 w 3255128"/>
              <a:gd name="connsiteY4357" fmla="*/ 282087 h 1285292"/>
              <a:gd name="connsiteX4358" fmla="*/ 3255128 w 3255128"/>
              <a:gd name="connsiteY4358" fmla="*/ 282096 h 1285292"/>
              <a:gd name="connsiteX4359" fmla="*/ 3255128 w 3255128"/>
              <a:gd name="connsiteY4359" fmla="*/ 282100 h 1285292"/>
              <a:gd name="connsiteX4360" fmla="*/ 3255128 w 3255128"/>
              <a:gd name="connsiteY4360" fmla="*/ 282137 h 1285292"/>
              <a:gd name="connsiteX4361" fmla="*/ 3255128 w 3255128"/>
              <a:gd name="connsiteY4361" fmla="*/ 282230 h 1285292"/>
              <a:gd name="connsiteX4362" fmla="*/ 3255128 w 3255128"/>
              <a:gd name="connsiteY4362" fmla="*/ 282369 h 1285292"/>
              <a:gd name="connsiteX4363" fmla="*/ 3255128 w 3255128"/>
              <a:gd name="connsiteY4363" fmla="*/ 282528 h 1285292"/>
              <a:gd name="connsiteX4364" fmla="*/ 3255128 w 3255128"/>
              <a:gd name="connsiteY4364" fmla="*/ 282606 h 1285292"/>
              <a:gd name="connsiteX4365" fmla="*/ 3255128 w 3255128"/>
              <a:gd name="connsiteY4365" fmla="*/ 282629 h 1285292"/>
              <a:gd name="connsiteX4366" fmla="*/ 3255128 w 3255128"/>
              <a:gd name="connsiteY4366" fmla="*/ 282771 h 1285292"/>
              <a:gd name="connsiteX4367" fmla="*/ 3255128 w 3255128"/>
              <a:gd name="connsiteY4367" fmla="*/ 282776 h 1285292"/>
              <a:gd name="connsiteX4368" fmla="*/ 3255128 w 3255128"/>
              <a:gd name="connsiteY4368" fmla="*/ 282786 h 1285292"/>
              <a:gd name="connsiteX4369" fmla="*/ 3255128 w 3255128"/>
              <a:gd name="connsiteY4369" fmla="*/ 282887 h 1285292"/>
              <a:gd name="connsiteX4370" fmla="*/ 3255128 w 3255128"/>
              <a:gd name="connsiteY4370" fmla="*/ 282970 h 1285292"/>
              <a:gd name="connsiteX4371" fmla="*/ 3255128 w 3255128"/>
              <a:gd name="connsiteY4371" fmla="*/ 283190 h 1285292"/>
              <a:gd name="connsiteX4372" fmla="*/ 3255128 w 3255128"/>
              <a:gd name="connsiteY4372" fmla="*/ 283244 h 1285292"/>
              <a:gd name="connsiteX4373" fmla="*/ 3255128 w 3255128"/>
              <a:gd name="connsiteY4373" fmla="*/ 283280 h 1285292"/>
              <a:gd name="connsiteX4374" fmla="*/ 3255128 w 3255128"/>
              <a:gd name="connsiteY4374" fmla="*/ 283334 h 1285292"/>
              <a:gd name="connsiteX4375" fmla="*/ 3255128 w 3255128"/>
              <a:gd name="connsiteY4375" fmla="*/ 283359 h 1285292"/>
              <a:gd name="connsiteX4376" fmla="*/ 3255128 w 3255128"/>
              <a:gd name="connsiteY4376" fmla="*/ 283380 h 1285292"/>
              <a:gd name="connsiteX4377" fmla="*/ 3255128 w 3255128"/>
              <a:gd name="connsiteY4377" fmla="*/ 283405 h 1285292"/>
              <a:gd name="connsiteX4378" fmla="*/ 3255128 w 3255128"/>
              <a:gd name="connsiteY4378" fmla="*/ 283455 h 1285292"/>
              <a:gd name="connsiteX4379" fmla="*/ 3255128 w 3255128"/>
              <a:gd name="connsiteY4379" fmla="*/ 283459 h 1285292"/>
              <a:gd name="connsiteX4380" fmla="*/ 3255128 w 3255128"/>
              <a:gd name="connsiteY4380" fmla="*/ 283481 h 1285292"/>
              <a:gd name="connsiteX4381" fmla="*/ 3255128 w 3255128"/>
              <a:gd name="connsiteY4381" fmla="*/ 283539 h 1285292"/>
              <a:gd name="connsiteX4382" fmla="*/ 3255128 w 3255128"/>
              <a:gd name="connsiteY4382" fmla="*/ 283577 h 1285292"/>
              <a:gd name="connsiteX4383" fmla="*/ 3255128 w 3255128"/>
              <a:gd name="connsiteY4383" fmla="*/ 283832 h 1285292"/>
              <a:gd name="connsiteX4384" fmla="*/ 3255128 w 3255128"/>
              <a:gd name="connsiteY4384" fmla="*/ 283893 h 1285292"/>
              <a:gd name="connsiteX4385" fmla="*/ 3255128 w 3255128"/>
              <a:gd name="connsiteY4385" fmla="*/ 283936 h 1285292"/>
              <a:gd name="connsiteX4386" fmla="*/ 3255128 w 3255128"/>
              <a:gd name="connsiteY4386" fmla="*/ 283988 h 1285292"/>
              <a:gd name="connsiteX4387" fmla="*/ 3255128 w 3255128"/>
              <a:gd name="connsiteY4387" fmla="*/ 284077 h 1285292"/>
              <a:gd name="connsiteX4388" fmla="*/ 3255128 w 3255128"/>
              <a:gd name="connsiteY4388" fmla="*/ 284139 h 1285292"/>
              <a:gd name="connsiteX4389" fmla="*/ 3255128 w 3255128"/>
              <a:gd name="connsiteY4389" fmla="*/ 284145 h 1285292"/>
              <a:gd name="connsiteX4390" fmla="*/ 3255128 w 3255128"/>
              <a:gd name="connsiteY4390" fmla="*/ 284164 h 1285292"/>
              <a:gd name="connsiteX4391" fmla="*/ 3255128 w 3255128"/>
              <a:gd name="connsiteY4391" fmla="*/ 284190 h 1285292"/>
              <a:gd name="connsiteX4392" fmla="*/ 3255128 w 3255128"/>
              <a:gd name="connsiteY4392" fmla="*/ 284194 h 1285292"/>
              <a:gd name="connsiteX4393" fmla="*/ 3255128 w 3255128"/>
              <a:gd name="connsiteY4393" fmla="*/ 284218 h 1285292"/>
              <a:gd name="connsiteX4394" fmla="*/ 3255128 w 3255128"/>
              <a:gd name="connsiteY4394" fmla="*/ 284437 h 1285292"/>
              <a:gd name="connsiteX4395" fmla="*/ 3255128 w 3255128"/>
              <a:gd name="connsiteY4395" fmla="*/ 284585 h 1285292"/>
              <a:gd name="connsiteX4396" fmla="*/ 3255128 w 3255128"/>
              <a:gd name="connsiteY4396" fmla="*/ 284718 h 1285292"/>
              <a:gd name="connsiteX4397" fmla="*/ 3255128 w 3255128"/>
              <a:gd name="connsiteY4397" fmla="*/ 284840 h 1285292"/>
              <a:gd name="connsiteX4398" fmla="*/ 3255128 w 3255128"/>
              <a:gd name="connsiteY4398" fmla="*/ 284904 h 1285292"/>
              <a:gd name="connsiteX4399" fmla="*/ 3255128 w 3255128"/>
              <a:gd name="connsiteY4399" fmla="*/ 284947 h 1285292"/>
              <a:gd name="connsiteX4400" fmla="*/ 3255128 w 3255128"/>
              <a:gd name="connsiteY4400" fmla="*/ 284981 h 1285292"/>
              <a:gd name="connsiteX4401" fmla="*/ 3255128 w 3255128"/>
              <a:gd name="connsiteY4401" fmla="*/ 284989 h 1285292"/>
              <a:gd name="connsiteX4402" fmla="*/ 3255128 w 3255128"/>
              <a:gd name="connsiteY4402" fmla="*/ 284997 h 1285292"/>
              <a:gd name="connsiteX4403" fmla="*/ 3255128 w 3255128"/>
              <a:gd name="connsiteY4403" fmla="*/ 285050 h 1285292"/>
              <a:gd name="connsiteX4404" fmla="*/ 3255128 w 3255128"/>
              <a:gd name="connsiteY4404" fmla="*/ 285075 h 1285292"/>
              <a:gd name="connsiteX4405" fmla="*/ 3255128 w 3255128"/>
              <a:gd name="connsiteY4405" fmla="*/ 285104 h 1285292"/>
              <a:gd name="connsiteX4406" fmla="*/ 3255128 w 3255128"/>
              <a:gd name="connsiteY4406" fmla="*/ 285129 h 1285292"/>
              <a:gd name="connsiteX4407" fmla="*/ 3255128 w 3255128"/>
              <a:gd name="connsiteY4407" fmla="*/ 285252 h 1285292"/>
              <a:gd name="connsiteX4408" fmla="*/ 3255128 w 3255128"/>
              <a:gd name="connsiteY4408" fmla="*/ 285453 h 1285292"/>
              <a:gd name="connsiteX4409" fmla="*/ 3255128 w 3255128"/>
              <a:gd name="connsiteY4409" fmla="*/ 285498 h 1285292"/>
              <a:gd name="connsiteX4410" fmla="*/ 3255128 w 3255128"/>
              <a:gd name="connsiteY4410" fmla="*/ 285549 h 1285292"/>
              <a:gd name="connsiteX4411" fmla="*/ 3255128 w 3255128"/>
              <a:gd name="connsiteY4411" fmla="*/ 285634 h 1285292"/>
              <a:gd name="connsiteX4412" fmla="*/ 3255128 w 3255128"/>
              <a:gd name="connsiteY4412" fmla="*/ 285828 h 1285292"/>
              <a:gd name="connsiteX4413" fmla="*/ 3255128 w 3255128"/>
              <a:gd name="connsiteY4413" fmla="*/ 285841 h 1285292"/>
              <a:gd name="connsiteX4414" fmla="*/ 3255128 w 3255128"/>
              <a:gd name="connsiteY4414" fmla="*/ 285884 h 1285292"/>
              <a:gd name="connsiteX4415" fmla="*/ 3255128 w 3255128"/>
              <a:gd name="connsiteY4415" fmla="*/ 285944 h 1285292"/>
              <a:gd name="connsiteX4416" fmla="*/ 3255128 w 3255128"/>
              <a:gd name="connsiteY4416" fmla="*/ 285948 h 1285292"/>
              <a:gd name="connsiteX4417" fmla="*/ 3255128 w 3255128"/>
              <a:gd name="connsiteY4417" fmla="*/ 286011 h 1285292"/>
              <a:gd name="connsiteX4418" fmla="*/ 3255128 w 3255128"/>
              <a:gd name="connsiteY4418" fmla="*/ 286060 h 1285292"/>
              <a:gd name="connsiteX4419" fmla="*/ 3255128 w 3255128"/>
              <a:gd name="connsiteY4419" fmla="*/ 286306 h 1285292"/>
              <a:gd name="connsiteX4420" fmla="*/ 3255128 w 3255128"/>
              <a:gd name="connsiteY4420" fmla="*/ 286308 h 1285292"/>
              <a:gd name="connsiteX4421" fmla="*/ 3255128 w 3255128"/>
              <a:gd name="connsiteY4421" fmla="*/ 286313 h 1285292"/>
              <a:gd name="connsiteX4422" fmla="*/ 3255128 w 3255128"/>
              <a:gd name="connsiteY4422" fmla="*/ 286351 h 1285292"/>
              <a:gd name="connsiteX4423" fmla="*/ 3255128 w 3255128"/>
              <a:gd name="connsiteY4423" fmla="*/ 286409 h 1285292"/>
              <a:gd name="connsiteX4424" fmla="*/ 3255128 w 3255128"/>
              <a:gd name="connsiteY4424" fmla="*/ 286422 h 1285292"/>
              <a:gd name="connsiteX4425" fmla="*/ 3255128 w 3255128"/>
              <a:gd name="connsiteY4425" fmla="*/ 286463 h 1285292"/>
              <a:gd name="connsiteX4426" fmla="*/ 3255128 w 3255128"/>
              <a:gd name="connsiteY4426" fmla="*/ 286703 h 1285292"/>
              <a:gd name="connsiteX4427" fmla="*/ 3255128 w 3255128"/>
              <a:gd name="connsiteY4427" fmla="*/ 286754 h 1285292"/>
              <a:gd name="connsiteX4428" fmla="*/ 3255128 w 3255128"/>
              <a:gd name="connsiteY4428" fmla="*/ 286812 h 1285292"/>
              <a:gd name="connsiteX4429" fmla="*/ 3255128 w 3255128"/>
              <a:gd name="connsiteY4429" fmla="*/ 286849 h 1285292"/>
              <a:gd name="connsiteX4430" fmla="*/ 3255128 w 3255128"/>
              <a:gd name="connsiteY4430" fmla="*/ 286922 h 1285292"/>
              <a:gd name="connsiteX4431" fmla="*/ 3255128 w 3255128"/>
              <a:gd name="connsiteY4431" fmla="*/ 286928 h 1285292"/>
              <a:gd name="connsiteX4432" fmla="*/ 3255128 w 3255128"/>
              <a:gd name="connsiteY4432" fmla="*/ 286935 h 1285292"/>
              <a:gd name="connsiteX4433" fmla="*/ 3255128 w 3255128"/>
              <a:gd name="connsiteY4433" fmla="*/ 286957 h 1285292"/>
              <a:gd name="connsiteX4434" fmla="*/ 3255128 w 3255128"/>
              <a:gd name="connsiteY4434" fmla="*/ 286993 h 1285292"/>
              <a:gd name="connsiteX4435" fmla="*/ 3255128 w 3255128"/>
              <a:gd name="connsiteY4435" fmla="*/ 287112 h 1285292"/>
              <a:gd name="connsiteX4436" fmla="*/ 3255128 w 3255128"/>
              <a:gd name="connsiteY4436" fmla="*/ 287187 h 1285292"/>
              <a:gd name="connsiteX4437" fmla="*/ 3255128 w 3255128"/>
              <a:gd name="connsiteY4437" fmla="*/ 287571 h 1285292"/>
              <a:gd name="connsiteX4438" fmla="*/ 3255128 w 3255128"/>
              <a:gd name="connsiteY4438" fmla="*/ 287614 h 1285292"/>
              <a:gd name="connsiteX4439" fmla="*/ 3255128 w 3255128"/>
              <a:gd name="connsiteY4439" fmla="*/ 287672 h 1285292"/>
              <a:gd name="connsiteX4440" fmla="*/ 3255128 w 3255128"/>
              <a:gd name="connsiteY4440" fmla="*/ 287710 h 1285292"/>
              <a:gd name="connsiteX4441" fmla="*/ 3255128 w 3255128"/>
              <a:gd name="connsiteY4441" fmla="*/ 287747 h 1285292"/>
              <a:gd name="connsiteX4442" fmla="*/ 3255128 w 3255128"/>
              <a:gd name="connsiteY4442" fmla="*/ 287748 h 1285292"/>
              <a:gd name="connsiteX4443" fmla="*/ 3255128 w 3255128"/>
              <a:gd name="connsiteY4443" fmla="*/ 287871 h 1285292"/>
              <a:gd name="connsiteX4444" fmla="*/ 3255128 w 3255128"/>
              <a:gd name="connsiteY4444" fmla="*/ 287922 h 1285292"/>
              <a:gd name="connsiteX4445" fmla="*/ 3255128 w 3255128"/>
              <a:gd name="connsiteY4445" fmla="*/ 288208 h 1285292"/>
              <a:gd name="connsiteX4446" fmla="*/ 3255128 w 3255128"/>
              <a:gd name="connsiteY4446" fmla="*/ 288294 h 1285292"/>
              <a:gd name="connsiteX4447" fmla="*/ 3255128 w 3255128"/>
              <a:gd name="connsiteY4447" fmla="*/ 288316 h 1285292"/>
              <a:gd name="connsiteX4448" fmla="*/ 3255128 w 3255128"/>
              <a:gd name="connsiteY4448" fmla="*/ 288359 h 1285292"/>
              <a:gd name="connsiteX4449" fmla="*/ 3255128 w 3255128"/>
              <a:gd name="connsiteY4449" fmla="*/ 288381 h 1285292"/>
              <a:gd name="connsiteX4450" fmla="*/ 3255128 w 3255128"/>
              <a:gd name="connsiteY4450" fmla="*/ 288435 h 1285292"/>
              <a:gd name="connsiteX4451" fmla="*/ 3255128 w 3255128"/>
              <a:gd name="connsiteY4451" fmla="*/ 288482 h 1285292"/>
              <a:gd name="connsiteX4452" fmla="*/ 3255128 w 3255128"/>
              <a:gd name="connsiteY4452" fmla="*/ 288659 h 1285292"/>
              <a:gd name="connsiteX4453" fmla="*/ 3255128 w 3255128"/>
              <a:gd name="connsiteY4453" fmla="*/ 288713 h 1285292"/>
              <a:gd name="connsiteX4454" fmla="*/ 3255128 w 3255128"/>
              <a:gd name="connsiteY4454" fmla="*/ 288734 h 1285292"/>
              <a:gd name="connsiteX4455" fmla="*/ 3255128 w 3255128"/>
              <a:gd name="connsiteY4455" fmla="*/ 288742 h 1285292"/>
              <a:gd name="connsiteX4456" fmla="*/ 3255128 w 3255128"/>
              <a:gd name="connsiteY4456" fmla="*/ 288782 h 1285292"/>
              <a:gd name="connsiteX4457" fmla="*/ 3255128 w 3255128"/>
              <a:gd name="connsiteY4457" fmla="*/ 288836 h 1285292"/>
              <a:gd name="connsiteX4458" fmla="*/ 3255128 w 3255128"/>
              <a:gd name="connsiteY4458" fmla="*/ 288964 h 1285292"/>
              <a:gd name="connsiteX4459" fmla="*/ 3255128 w 3255128"/>
              <a:gd name="connsiteY4459" fmla="*/ 289118 h 1285292"/>
              <a:gd name="connsiteX4460" fmla="*/ 3255128 w 3255128"/>
              <a:gd name="connsiteY4460" fmla="*/ 289121 h 1285292"/>
              <a:gd name="connsiteX4461" fmla="*/ 3255128 w 3255128"/>
              <a:gd name="connsiteY4461" fmla="*/ 289230 h 1285292"/>
              <a:gd name="connsiteX4462" fmla="*/ 3255128 w 3255128"/>
              <a:gd name="connsiteY4462" fmla="*/ 289281 h 1285292"/>
              <a:gd name="connsiteX4463" fmla="*/ 3255128 w 3255128"/>
              <a:gd name="connsiteY4463" fmla="*/ 289573 h 1285292"/>
              <a:gd name="connsiteX4464" fmla="*/ 3255128 w 3255128"/>
              <a:gd name="connsiteY4464" fmla="*/ 289598 h 1285292"/>
              <a:gd name="connsiteX4465" fmla="*/ 3255128 w 3255128"/>
              <a:gd name="connsiteY4465" fmla="*/ 289694 h 1285292"/>
              <a:gd name="connsiteX4466" fmla="*/ 3255128 w 3255128"/>
              <a:gd name="connsiteY4466" fmla="*/ 289792 h 1285292"/>
              <a:gd name="connsiteX4467" fmla="*/ 3255128 w 3255128"/>
              <a:gd name="connsiteY4467" fmla="*/ 289816 h 1285292"/>
              <a:gd name="connsiteX4468" fmla="*/ 3255128 w 3255128"/>
              <a:gd name="connsiteY4468" fmla="*/ 290029 h 1285292"/>
              <a:gd name="connsiteX4469" fmla="*/ 3255128 w 3255128"/>
              <a:gd name="connsiteY4469" fmla="*/ 290040 h 1285292"/>
              <a:gd name="connsiteX4470" fmla="*/ 3255128 w 3255128"/>
              <a:gd name="connsiteY4470" fmla="*/ 290083 h 1285292"/>
              <a:gd name="connsiteX4471" fmla="*/ 3255128 w 3255128"/>
              <a:gd name="connsiteY4471" fmla="*/ 290093 h 1285292"/>
              <a:gd name="connsiteX4472" fmla="*/ 3255128 w 3255128"/>
              <a:gd name="connsiteY4472" fmla="*/ 290101 h 1285292"/>
              <a:gd name="connsiteX4473" fmla="*/ 3255128 w 3255128"/>
              <a:gd name="connsiteY4473" fmla="*/ 290141 h 1285292"/>
              <a:gd name="connsiteX4474" fmla="*/ 3255128 w 3255128"/>
              <a:gd name="connsiteY4474" fmla="*/ 290154 h 1285292"/>
              <a:gd name="connsiteX4475" fmla="*/ 3255128 w 3255128"/>
              <a:gd name="connsiteY4475" fmla="*/ 290195 h 1285292"/>
              <a:gd name="connsiteX4476" fmla="*/ 3255128 w 3255128"/>
              <a:gd name="connsiteY4476" fmla="*/ 290208 h 1285292"/>
              <a:gd name="connsiteX4477" fmla="*/ 3255128 w 3255128"/>
              <a:gd name="connsiteY4477" fmla="*/ 290228 h 1285292"/>
              <a:gd name="connsiteX4478" fmla="*/ 3255128 w 3255128"/>
              <a:gd name="connsiteY4478" fmla="*/ 290288 h 1285292"/>
              <a:gd name="connsiteX4479" fmla="*/ 3255128 w 3255128"/>
              <a:gd name="connsiteY4479" fmla="*/ 290326 h 1285292"/>
              <a:gd name="connsiteX4480" fmla="*/ 3255128 w 3255128"/>
              <a:gd name="connsiteY4480" fmla="*/ 290384 h 1285292"/>
              <a:gd name="connsiteX4481" fmla="*/ 3255128 w 3255128"/>
              <a:gd name="connsiteY4481" fmla="*/ 290477 h 1285292"/>
              <a:gd name="connsiteX4482" fmla="*/ 3255128 w 3255128"/>
              <a:gd name="connsiteY4482" fmla="*/ 290581 h 1285292"/>
              <a:gd name="connsiteX4483" fmla="*/ 3255128 w 3255128"/>
              <a:gd name="connsiteY4483" fmla="*/ 290820 h 1285292"/>
              <a:gd name="connsiteX4484" fmla="*/ 3255128 w 3255128"/>
              <a:gd name="connsiteY4484" fmla="*/ 290894 h 1285292"/>
              <a:gd name="connsiteX4485" fmla="*/ 3255128 w 3255128"/>
              <a:gd name="connsiteY4485" fmla="*/ 290920 h 1285292"/>
              <a:gd name="connsiteX4486" fmla="*/ 3255128 w 3255128"/>
              <a:gd name="connsiteY4486" fmla="*/ 291202 h 1285292"/>
              <a:gd name="connsiteX4487" fmla="*/ 3255128 w 3255128"/>
              <a:gd name="connsiteY4487" fmla="*/ 291282 h 1285292"/>
              <a:gd name="connsiteX4488" fmla="*/ 3255128 w 3255128"/>
              <a:gd name="connsiteY4488" fmla="*/ 291388 h 1285292"/>
              <a:gd name="connsiteX4489" fmla="*/ 3255128 w 3255128"/>
              <a:gd name="connsiteY4489" fmla="*/ 291442 h 1285292"/>
              <a:gd name="connsiteX4490" fmla="*/ 3255128 w 3255128"/>
              <a:gd name="connsiteY4490" fmla="*/ 291647 h 1285292"/>
              <a:gd name="connsiteX4491" fmla="*/ 3255128 w 3255128"/>
              <a:gd name="connsiteY4491" fmla="*/ 291685 h 1285292"/>
              <a:gd name="connsiteX4492" fmla="*/ 3255128 w 3255128"/>
              <a:gd name="connsiteY4492" fmla="*/ 291730 h 1285292"/>
              <a:gd name="connsiteX4493" fmla="*/ 3255128 w 3255128"/>
              <a:gd name="connsiteY4493" fmla="*/ 291782 h 1285292"/>
              <a:gd name="connsiteX4494" fmla="*/ 3255128 w 3255128"/>
              <a:gd name="connsiteY4494" fmla="*/ 291788 h 1285292"/>
              <a:gd name="connsiteX4495" fmla="*/ 3255128 w 3255128"/>
              <a:gd name="connsiteY4495" fmla="*/ 291940 h 1285292"/>
              <a:gd name="connsiteX4496" fmla="*/ 3255128 w 3255128"/>
              <a:gd name="connsiteY4496" fmla="*/ 291969 h 1285292"/>
              <a:gd name="connsiteX4497" fmla="*/ 3255128 w 3255128"/>
              <a:gd name="connsiteY4497" fmla="*/ 292001 h 1285292"/>
              <a:gd name="connsiteX4498" fmla="*/ 3255128 w 3255128"/>
              <a:gd name="connsiteY4498" fmla="*/ 292088 h 1285292"/>
              <a:gd name="connsiteX4499" fmla="*/ 3255128 w 3255128"/>
              <a:gd name="connsiteY4499" fmla="*/ 292113 h 1285292"/>
              <a:gd name="connsiteX4500" fmla="*/ 3255128 w 3255128"/>
              <a:gd name="connsiteY4500" fmla="*/ 292163 h 1285292"/>
              <a:gd name="connsiteX4501" fmla="*/ 3255128 w 3255128"/>
              <a:gd name="connsiteY4501" fmla="*/ 292167 h 1285292"/>
              <a:gd name="connsiteX4502" fmla="*/ 3255128 w 3255128"/>
              <a:gd name="connsiteY4502" fmla="*/ 292298 h 1285292"/>
              <a:gd name="connsiteX4503" fmla="*/ 3255128 w 3255128"/>
              <a:gd name="connsiteY4503" fmla="*/ 292550 h 1285292"/>
              <a:gd name="connsiteX4504" fmla="*/ 3255128 w 3255128"/>
              <a:gd name="connsiteY4504" fmla="*/ 292648 h 1285292"/>
              <a:gd name="connsiteX4505" fmla="*/ 3255128 w 3255128"/>
              <a:gd name="connsiteY4505" fmla="*/ 292659 h 1285292"/>
              <a:gd name="connsiteX4506" fmla="*/ 3255128 w 3255128"/>
              <a:gd name="connsiteY4506" fmla="*/ 292693 h 1285292"/>
              <a:gd name="connsiteX4507" fmla="*/ 3255128 w 3255128"/>
              <a:gd name="connsiteY4507" fmla="*/ 292706 h 1285292"/>
              <a:gd name="connsiteX4508" fmla="*/ 3255128 w 3255128"/>
              <a:gd name="connsiteY4508" fmla="*/ 292853 h 1285292"/>
              <a:gd name="connsiteX4509" fmla="*/ 3255128 w 3255128"/>
              <a:gd name="connsiteY4509" fmla="*/ 292907 h 1285292"/>
              <a:gd name="connsiteX4510" fmla="*/ 3255128 w 3255128"/>
              <a:gd name="connsiteY4510" fmla="*/ 293050 h 1285292"/>
              <a:gd name="connsiteX4511" fmla="*/ 3255128 w 3255128"/>
              <a:gd name="connsiteY4511" fmla="*/ 293089 h 1285292"/>
              <a:gd name="connsiteX4512" fmla="*/ 3255128 w 3255128"/>
              <a:gd name="connsiteY4512" fmla="*/ 293270 h 1285292"/>
              <a:gd name="connsiteX4513" fmla="*/ 3255128 w 3255128"/>
              <a:gd name="connsiteY4513" fmla="*/ 293292 h 1285292"/>
              <a:gd name="connsiteX4514" fmla="*/ 3255128 w 3255128"/>
              <a:gd name="connsiteY4514" fmla="*/ 293335 h 1285292"/>
              <a:gd name="connsiteX4515" fmla="*/ 3255128 w 3255128"/>
              <a:gd name="connsiteY4515" fmla="*/ 293414 h 1285292"/>
              <a:gd name="connsiteX4516" fmla="*/ 3255128 w 3255128"/>
              <a:gd name="connsiteY4516" fmla="*/ 293447 h 1285292"/>
              <a:gd name="connsiteX4517" fmla="*/ 3255128 w 3255128"/>
              <a:gd name="connsiteY4517" fmla="*/ 293561 h 1285292"/>
              <a:gd name="connsiteX4518" fmla="*/ 3255128 w 3255128"/>
              <a:gd name="connsiteY4518" fmla="*/ 293738 h 1285292"/>
              <a:gd name="connsiteX4519" fmla="*/ 3255128 w 3255128"/>
              <a:gd name="connsiteY4519" fmla="*/ 293767 h 1285292"/>
              <a:gd name="connsiteX4520" fmla="*/ 3255128 w 3255128"/>
              <a:gd name="connsiteY4520" fmla="*/ 293912 h 1285292"/>
              <a:gd name="connsiteX4521" fmla="*/ 3255128 w 3255128"/>
              <a:gd name="connsiteY4521" fmla="*/ 293960 h 1285292"/>
              <a:gd name="connsiteX4522" fmla="*/ 3255128 w 3255128"/>
              <a:gd name="connsiteY4522" fmla="*/ 294100 h 1285292"/>
              <a:gd name="connsiteX4523" fmla="*/ 3255128 w 3255128"/>
              <a:gd name="connsiteY4523" fmla="*/ 294206 h 1285292"/>
              <a:gd name="connsiteX4524" fmla="*/ 3255128 w 3255128"/>
              <a:gd name="connsiteY4524" fmla="*/ 294257 h 1285292"/>
              <a:gd name="connsiteX4525" fmla="*/ 3255128 w 3255128"/>
              <a:gd name="connsiteY4525" fmla="*/ 294274 h 1285292"/>
              <a:gd name="connsiteX4526" fmla="*/ 3255128 w 3255128"/>
              <a:gd name="connsiteY4526" fmla="*/ 294458 h 1285292"/>
              <a:gd name="connsiteX4527" fmla="*/ 3255128 w 3255128"/>
              <a:gd name="connsiteY4527" fmla="*/ 294497 h 1285292"/>
              <a:gd name="connsiteX4528" fmla="*/ 3255128 w 3255128"/>
              <a:gd name="connsiteY4528" fmla="*/ 294555 h 1285292"/>
              <a:gd name="connsiteX4529" fmla="*/ 3255128 w 3255128"/>
              <a:gd name="connsiteY4529" fmla="*/ 294652 h 1285292"/>
              <a:gd name="connsiteX4530" fmla="*/ 3255128 w 3255128"/>
              <a:gd name="connsiteY4530" fmla="*/ 294694 h 1285292"/>
              <a:gd name="connsiteX4531" fmla="*/ 3255128 w 3255128"/>
              <a:gd name="connsiteY4531" fmla="*/ 295065 h 1285292"/>
              <a:gd name="connsiteX4532" fmla="*/ 3255128 w 3255128"/>
              <a:gd name="connsiteY4532" fmla="*/ 295069 h 1285292"/>
              <a:gd name="connsiteX4533" fmla="*/ 3255128 w 3255128"/>
              <a:gd name="connsiteY4533" fmla="*/ 295077 h 1285292"/>
              <a:gd name="connsiteX4534" fmla="*/ 3255128 w 3255128"/>
              <a:gd name="connsiteY4534" fmla="*/ 295117 h 1285292"/>
              <a:gd name="connsiteX4535" fmla="*/ 3255128 w 3255128"/>
              <a:gd name="connsiteY4535" fmla="*/ 295130 h 1285292"/>
              <a:gd name="connsiteX4536" fmla="*/ 3255128 w 3255128"/>
              <a:gd name="connsiteY4536" fmla="*/ 295144 h 1285292"/>
              <a:gd name="connsiteX4537" fmla="*/ 3255128 w 3255128"/>
              <a:gd name="connsiteY4537" fmla="*/ 295171 h 1285292"/>
              <a:gd name="connsiteX4538" fmla="*/ 3255128 w 3255128"/>
              <a:gd name="connsiteY4538" fmla="*/ 295184 h 1285292"/>
              <a:gd name="connsiteX4539" fmla="*/ 3255128 w 3255128"/>
              <a:gd name="connsiteY4539" fmla="*/ 295408 h 1285292"/>
              <a:gd name="connsiteX4540" fmla="*/ 3255128 w 3255128"/>
              <a:gd name="connsiteY4540" fmla="*/ 295453 h 1285292"/>
              <a:gd name="connsiteX4541" fmla="*/ 3255128 w 3255128"/>
              <a:gd name="connsiteY4541" fmla="*/ 295462 h 1285292"/>
              <a:gd name="connsiteX4542" fmla="*/ 3255128 w 3255128"/>
              <a:gd name="connsiteY4542" fmla="*/ 295466 h 1285292"/>
              <a:gd name="connsiteX4543" fmla="*/ 3255128 w 3255128"/>
              <a:gd name="connsiteY4543" fmla="*/ 295520 h 1285292"/>
              <a:gd name="connsiteX4544" fmla="*/ 3255128 w 3255128"/>
              <a:gd name="connsiteY4544" fmla="*/ 295759 h 1285292"/>
              <a:gd name="connsiteX4545" fmla="*/ 3255128 w 3255128"/>
              <a:gd name="connsiteY4545" fmla="*/ 295767 h 1285292"/>
              <a:gd name="connsiteX4546" fmla="*/ 3255128 w 3255128"/>
              <a:gd name="connsiteY4546" fmla="*/ 295820 h 1285292"/>
              <a:gd name="connsiteX4547" fmla="*/ 3255128 w 3255128"/>
              <a:gd name="connsiteY4547" fmla="*/ 295856 h 1285292"/>
              <a:gd name="connsiteX4548" fmla="*/ 3255128 w 3255128"/>
              <a:gd name="connsiteY4548" fmla="*/ 295870 h 1285292"/>
              <a:gd name="connsiteX4549" fmla="*/ 3255128 w 3255128"/>
              <a:gd name="connsiteY4549" fmla="*/ 296004 h 1285292"/>
              <a:gd name="connsiteX4550" fmla="*/ 3255128 w 3255128"/>
              <a:gd name="connsiteY4550" fmla="*/ 296030 h 1285292"/>
              <a:gd name="connsiteX4551" fmla="*/ 3255128 w 3255128"/>
              <a:gd name="connsiteY4551" fmla="*/ 296364 h 1285292"/>
              <a:gd name="connsiteX4552" fmla="*/ 3255128 w 3255128"/>
              <a:gd name="connsiteY4552" fmla="*/ 296380 h 1285292"/>
              <a:gd name="connsiteX4553" fmla="*/ 3255128 w 3255128"/>
              <a:gd name="connsiteY4553" fmla="*/ 296418 h 1285292"/>
              <a:gd name="connsiteX4554" fmla="*/ 3255128 w 3255128"/>
              <a:gd name="connsiteY4554" fmla="*/ 296489 h 1285292"/>
              <a:gd name="connsiteX4555" fmla="*/ 3255128 w 3255128"/>
              <a:gd name="connsiteY4555" fmla="*/ 296543 h 1285292"/>
              <a:gd name="connsiteX4556" fmla="*/ 3255128 w 3255128"/>
              <a:gd name="connsiteY4556" fmla="*/ 296623 h 1285292"/>
              <a:gd name="connsiteX4557" fmla="*/ 3255128 w 3255128"/>
              <a:gd name="connsiteY4557" fmla="*/ 296661 h 1285292"/>
              <a:gd name="connsiteX4558" fmla="*/ 3255128 w 3255128"/>
              <a:gd name="connsiteY4558" fmla="*/ 296718 h 1285292"/>
              <a:gd name="connsiteX4559" fmla="*/ 3255128 w 3255128"/>
              <a:gd name="connsiteY4559" fmla="*/ 296767 h 1285292"/>
              <a:gd name="connsiteX4560" fmla="*/ 3255128 w 3255128"/>
              <a:gd name="connsiteY4560" fmla="*/ 296821 h 1285292"/>
              <a:gd name="connsiteX4561" fmla="*/ 3255128 w 3255128"/>
              <a:gd name="connsiteY4561" fmla="*/ 296916 h 1285292"/>
              <a:gd name="connsiteX4562" fmla="*/ 3255128 w 3255128"/>
              <a:gd name="connsiteY4562" fmla="*/ 296977 h 1285292"/>
              <a:gd name="connsiteX4563" fmla="*/ 3255128 w 3255128"/>
              <a:gd name="connsiteY4563" fmla="*/ 297024 h 1285292"/>
              <a:gd name="connsiteX4564" fmla="*/ 3255128 w 3255128"/>
              <a:gd name="connsiteY4564" fmla="*/ 297067 h 1285292"/>
              <a:gd name="connsiteX4565" fmla="*/ 3255128 w 3255128"/>
              <a:gd name="connsiteY4565" fmla="*/ 297133 h 1285292"/>
              <a:gd name="connsiteX4566" fmla="*/ 3255128 w 3255128"/>
              <a:gd name="connsiteY4566" fmla="*/ 297179 h 1285292"/>
              <a:gd name="connsiteX4567" fmla="*/ 3255128 w 3255128"/>
              <a:gd name="connsiteY4567" fmla="*/ 297192 h 1285292"/>
              <a:gd name="connsiteX4568" fmla="*/ 3255128 w 3255128"/>
              <a:gd name="connsiteY4568" fmla="*/ 297229 h 1285292"/>
              <a:gd name="connsiteX4569" fmla="*/ 3255128 w 3255128"/>
              <a:gd name="connsiteY4569" fmla="*/ 297566 h 1285292"/>
              <a:gd name="connsiteX4570" fmla="*/ 3255128 w 3255128"/>
              <a:gd name="connsiteY4570" fmla="*/ 297627 h 1285292"/>
              <a:gd name="connsiteX4571" fmla="*/ 3255128 w 3255128"/>
              <a:gd name="connsiteY4571" fmla="*/ 297669 h 1285292"/>
              <a:gd name="connsiteX4572" fmla="*/ 3255128 w 3255128"/>
              <a:gd name="connsiteY4572" fmla="*/ 297938 h 1285292"/>
              <a:gd name="connsiteX4573" fmla="*/ 3255128 w 3255128"/>
              <a:gd name="connsiteY4573" fmla="*/ 297951 h 1285292"/>
              <a:gd name="connsiteX4574" fmla="*/ 3255128 w 3255128"/>
              <a:gd name="connsiteY4574" fmla="*/ 297989 h 1285292"/>
              <a:gd name="connsiteX4575" fmla="*/ 3255128 w 3255128"/>
              <a:gd name="connsiteY4575" fmla="*/ 298002 h 1285292"/>
              <a:gd name="connsiteX4576" fmla="*/ 3255128 w 3255128"/>
              <a:gd name="connsiteY4576" fmla="*/ 298336 h 1285292"/>
              <a:gd name="connsiteX4577" fmla="*/ 3255128 w 3255128"/>
              <a:gd name="connsiteY4577" fmla="*/ 298426 h 1285292"/>
              <a:gd name="connsiteX4578" fmla="*/ 3255128 w 3255128"/>
              <a:gd name="connsiteY4578" fmla="*/ 298492 h 1285292"/>
              <a:gd name="connsiteX4579" fmla="*/ 3255128 w 3255128"/>
              <a:gd name="connsiteY4579" fmla="*/ 298531 h 1285292"/>
              <a:gd name="connsiteX4580" fmla="*/ 3255128 w 3255128"/>
              <a:gd name="connsiteY4580" fmla="*/ 298537 h 1285292"/>
              <a:gd name="connsiteX4581" fmla="*/ 3255128 w 3255128"/>
              <a:gd name="connsiteY4581" fmla="*/ 298714 h 1285292"/>
              <a:gd name="connsiteX4582" fmla="*/ 3255128 w 3255128"/>
              <a:gd name="connsiteY4582" fmla="*/ 298793 h 1285292"/>
              <a:gd name="connsiteX4583" fmla="*/ 3255128 w 3255128"/>
              <a:gd name="connsiteY4583" fmla="*/ 298849 h 1285292"/>
              <a:gd name="connsiteX4584" fmla="*/ 3255128 w 3255128"/>
              <a:gd name="connsiteY4584" fmla="*/ 298862 h 1285292"/>
              <a:gd name="connsiteX4585" fmla="*/ 3255128 w 3255128"/>
              <a:gd name="connsiteY4585" fmla="*/ 298903 h 1285292"/>
              <a:gd name="connsiteX4586" fmla="*/ 3255128 w 3255128"/>
              <a:gd name="connsiteY4586" fmla="*/ 298916 h 1285292"/>
              <a:gd name="connsiteX4587" fmla="*/ 3255128 w 3255128"/>
              <a:gd name="connsiteY4587" fmla="*/ 299028 h 1285292"/>
              <a:gd name="connsiteX4588" fmla="*/ 3255128 w 3255128"/>
              <a:gd name="connsiteY4588" fmla="*/ 299185 h 1285292"/>
              <a:gd name="connsiteX4589" fmla="*/ 3255128 w 3255128"/>
              <a:gd name="connsiteY4589" fmla="*/ 299282 h 1285292"/>
              <a:gd name="connsiteX4590" fmla="*/ 3255128 w 3255128"/>
              <a:gd name="connsiteY4590" fmla="*/ 299310 h 1285292"/>
              <a:gd name="connsiteX4591" fmla="*/ 3255128 w 3255128"/>
              <a:gd name="connsiteY4591" fmla="*/ 299361 h 1285292"/>
              <a:gd name="connsiteX4592" fmla="*/ 3255128 w 3255128"/>
              <a:gd name="connsiteY4592" fmla="*/ 299408 h 1285292"/>
              <a:gd name="connsiteX4593" fmla="*/ 3255128 w 3255128"/>
              <a:gd name="connsiteY4593" fmla="*/ 299479 h 1285292"/>
              <a:gd name="connsiteX4594" fmla="*/ 3255128 w 3255128"/>
              <a:gd name="connsiteY4594" fmla="*/ 299602 h 1285292"/>
              <a:gd name="connsiteX4595" fmla="*/ 3255128 w 3255128"/>
              <a:gd name="connsiteY4595" fmla="*/ 299653 h 1285292"/>
              <a:gd name="connsiteX4596" fmla="*/ 3255128 w 3255128"/>
              <a:gd name="connsiteY4596" fmla="*/ 299656 h 1285292"/>
              <a:gd name="connsiteX4597" fmla="*/ 3255128 w 3255128"/>
              <a:gd name="connsiteY4597" fmla="*/ 299872 h 1285292"/>
              <a:gd name="connsiteX4598" fmla="*/ 3255128 w 3255128"/>
              <a:gd name="connsiteY4598" fmla="*/ 299890 h 1285292"/>
              <a:gd name="connsiteX4599" fmla="*/ 3255128 w 3255128"/>
              <a:gd name="connsiteY4599" fmla="*/ 299896 h 1285292"/>
              <a:gd name="connsiteX4600" fmla="*/ 3255128 w 3255128"/>
              <a:gd name="connsiteY4600" fmla="*/ 299979 h 1285292"/>
              <a:gd name="connsiteX4601" fmla="*/ 3255128 w 3255128"/>
              <a:gd name="connsiteY4601" fmla="*/ 300041 h 1285292"/>
              <a:gd name="connsiteX4602" fmla="*/ 3255128 w 3255128"/>
              <a:gd name="connsiteY4602" fmla="*/ 300073 h 1285292"/>
              <a:gd name="connsiteX4603" fmla="*/ 3255128 w 3255128"/>
              <a:gd name="connsiteY4603" fmla="*/ 300096 h 1285292"/>
              <a:gd name="connsiteX4604" fmla="*/ 3255128 w 3255128"/>
              <a:gd name="connsiteY4604" fmla="*/ 300120 h 1285292"/>
              <a:gd name="connsiteX4605" fmla="*/ 3255128 w 3255128"/>
              <a:gd name="connsiteY4605" fmla="*/ 300163 h 1285292"/>
              <a:gd name="connsiteX4606" fmla="*/ 3255128 w 3255128"/>
              <a:gd name="connsiteY4606" fmla="*/ 300196 h 1285292"/>
              <a:gd name="connsiteX4607" fmla="*/ 3255128 w 3255128"/>
              <a:gd name="connsiteY4607" fmla="*/ 300221 h 1285292"/>
              <a:gd name="connsiteX4608" fmla="*/ 3255128 w 3255128"/>
              <a:gd name="connsiteY4608" fmla="*/ 300275 h 1285292"/>
              <a:gd name="connsiteX4609" fmla="*/ 3255128 w 3255128"/>
              <a:gd name="connsiteY4609" fmla="*/ 300545 h 1285292"/>
              <a:gd name="connsiteX4610" fmla="*/ 3255128 w 3255128"/>
              <a:gd name="connsiteY4610" fmla="*/ 300648 h 1285292"/>
              <a:gd name="connsiteX4611" fmla="*/ 3255128 w 3255128"/>
              <a:gd name="connsiteY4611" fmla="*/ 300661 h 1285292"/>
              <a:gd name="connsiteX4612" fmla="*/ 3255128 w 3255128"/>
              <a:gd name="connsiteY4612" fmla="*/ 300702 h 1285292"/>
              <a:gd name="connsiteX4613" fmla="*/ 3255128 w 3255128"/>
              <a:gd name="connsiteY4613" fmla="*/ 300709 h 1285292"/>
              <a:gd name="connsiteX4614" fmla="*/ 3255128 w 3255128"/>
              <a:gd name="connsiteY4614" fmla="*/ 300767 h 1285292"/>
              <a:gd name="connsiteX4615" fmla="*/ 3255128 w 3255128"/>
              <a:gd name="connsiteY4615" fmla="*/ 300832 h 1285292"/>
              <a:gd name="connsiteX4616" fmla="*/ 3255128 w 3255128"/>
              <a:gd name="connsiteY4616" fmla="*/ 300849 h 1285292"/>
              <a:gd name="connsiteX4617" fmla="*/ 3255128 w 3255128"/>
              <a:gd name="connsiteY4617" fmla="*/ 300961 h 1285292"/>
              <a:gd name="connsiteX4618" fmla="*/ 3255128 w 3255128"/>
              <a:gd name="connsiteY4618" fmla="*/ 301006 h 1285292"/>
              <a:gd name="connsiteX4619" fmla="*/ 3255128 w 3255128"/>
              <a:gd name="connsiteY4619" fmla="*/ 301015 h 1285292"/>
              <a:gd name="connsiteX4620" fmla="*/ 3255128 w 3255128"/>
              <a:gd name="connsiteY4620" fmla="*/ 301207 h 1285292"/>
              <a:gd name="connsiteX4621" fmla="*/ 3255128 w 3255128"/>
              <a:gd name="connsiteY4621" fmla="*/ 301304 h 1285292"/>
              <a:gd name="connsiteX4622" fmla="*/ 3255128 w 3255128"/>
              <a:gd name="connsiteY4622" fmla="*/ 301400 h 1285292"/>
              <a:gd name="connsiteX4623" fmla="*/ 3255128 w 3255128"/>
              <a:gd name="connsiteY4623" fmla="*/ 301401 h 1285292"/>
              <a:gd name="connsiteX4624" fmla="*/ 3255128 w 3255128"/>
              <a:gd name="connsiteY4624" fmla="*/ 301443 h 1285292"/>
              <a:gd name="connsiteX4625" fmla="*/ 3255128 w 3255128"/>
              <a:gd name="connsiteY4625" fmla="*/ 301522 h 1285292"/>
              <a:gd name="connsiteX4626" fmla="*/ 3255128 w 3255128"/>
              <a:gd name="connsiteY4626" fmla="*/ 301743 h 1285292"/>
              <a:gd name="connsiteX4627" fmla="*/ 3255128 w 3255128"/>
              <a:gd name="connsiteY4627" fmla="*/ 301797 h 1285292"/>
              <a:gd name="connsiteX4628" fmla="*/ 3255128 w 3255128"/>
              <a:gd name="connsiteY4628" fmla="*/ 301893 h 1285292"/>
              <a:gd name="connsiteX4629" fmla="*/ 3255128 w 3255128"/>
              <a:gd name="connsiteY4629" fmla="*/ 301966 h 1285292"/>
              <a:gd name="connsiteX4630" fmla="*/ 3255128 w 3255128"/>
              <a:gd name="connsiteY4630" fmla="*/ 302020 h 1285292"/>
              <a:gd name="connsiteX4631" fmla="*/ 3255128 w 3255128"/>
              <a:gd name="connsiteY4631" fmla="*/ 302068 h 1285292"/>
              <a:gd name="connsiteX4632" fmla="*/ 3255128 w 3255128"/>
              <a:gd name="connsiteY4632" fmla="*/ 302155 h 1285292"/>
              <a:gd name="connsiteX4633" fmla="*/ 3255128 w 3255128"/>
              <a:gd name="connsiteY4633" fmla="*/ 302168 h 1285292"/>
              <a:gd name="connsiteX4634" fmla="*/ 3255128 w 3255128"/>
              <a:gd name="connsiteY4634" fmla="*/ 302208 h 1285292"/>
              <a:gd name="connsiteX4635" fmla="*/ 3255128 w 3255128"/>
              <a:gd name="connsiteY4635" fmla="*/ 302215 h 1285292"/>
              <a:gd name="connsiteX4636" fmla="*/ 3255128 w 3255128"/>
              <a:gd name="connsiteY4636" fmla="*/ 302269 h 1285292"/>
              <a:gd name="connsiteX4637" fmla="*/ 3255128 w 3255128"/>
              <a:gd name="connsiteY4637" fmla="*/ 302365 h 1285292"/>
              <a:gd name="connsiteX4638" fmla="*/ 3255128 w 3255128"/>
              <a:gd name="connsiteY4638" fmla="*/ 302446 h 1285292"/>
              <a:gd name="connsiteX4639" fmla="*/ 3255128 w 3255128"/>
              <a:gd name="connsiteY4639" fmla="*/ 302508 h 1285292"/>
              <a:gd name="connsiteX4640" fmla="*/ 3255128 w 3255128"/>
              <a:gd name="connsiteY4640" fmla="*/ 302516 h 1285292"/>
              <a:gd name="connsiteX4641" fmla="*/ 3255128 w 3255128"/>
              <a:gd name="connsiteY4641" fmla="*/ 302566 h 1285292"/>
              <a:gd name="connsiteX4642" fmla="*/ 3255128 w 3255128"/>
              <a:gd name="connsiteY4642" fmla="*/ 302663 h 1285292"/>
              <a:gd name="connsiteX4643" fmla="*/ 3255128 w 3255128"/>
              <a:gd name="connsiteY4643" fmla="*/ 302760 h 1285292"/>
              <a:gd name="connsiteX4644" fmla="*/ 3255128 w 3255128"/>
              <a:gd name="connsiteY4644" fmla="*/ 302933 h 1285292"/>
              <a:gd name="connsiteX4645" fmla="*/ 3255128 w 3255128"/>
              <a:gd name="connsiteY4645" fmla="*/ 303006 h 1285292"/>
              <a:gd name="connsiteX4646" fmla="*/ 3255128 w 3255128"/>
              <a:gd name="connsiteY4646" fmla="*/ 303014 h 1285292"/>
              <a:gd name="connsiteX4647" fmla="*/ 3255128 w 3255128"/>
              <a:gd name="connsiteY4647" fmla="*/ 303252 h 1285292"/>
              <a:gd name="connsiteX4648" fmla="*/ 3255128 w 3255128"/>
              <a:gd name="connsiteY4648" fmla="*/ 303402 h 1285292"/>
              <a:gd name="connsiteX4649" fmla="*/ 3255128 w 3255128"/>
              <a:gd name="connsiteY4649" fmla="*/ 303467 h 1285292"/>
              <a:gd name="connsiteX4650" fmla="*/ 3255128 w 3255128"/>
              <a:gd name="connsiteY4650" fmla="*/ 303468 h 1285292"/>
              <a:gd name="connsiteX4651" fmla="*/ 3255128 w 3255128"/>
              <a:gd name="connsiteY4651" fmla="*/ 303527 h 1285292"/>
              <a:gd name="connsiteX4652" fmla="*/ 3255128 w 3255128"/>
              <a:gd name="connsiteY4652" fmla="*/ 303574 h 1285292"/>
              <a:gd name="connsiteX4653" fmla="*/ 3255128 w 3255128"/>
              <a:gd name="connsiteY4653" fmla="*/ 303628 h 1285292"/>
              <a:gd name="connsiteX4654" fmla="*/ 3255128 w 3255128"/>
              <a:gd name="connsiteY4654" fmla="*/ 303773 h 1285292"/>
              <a:gd name="connsiteX4655" fmla="*/ 3255128 w 3255128"/>
              <a:gd name="connsiteY4655" fmla="*/ 303805 h 1285292"/>
              <a:gd name="connsiteX4656" fmla="*/ 3255128 w 3255128"/>
              <a:gd name="connsiteY4656" fmla="*/ 303867 h 1285292"/>
              <a:gd name="connsiteX4657" fmla="*/ 3255128 w 3255128"/>
              <a:gd name="connsiteY4657" fmla="*/ 303875 h 1285292"/>
              <a:gd name="connsiteX4658" fmla="*/ 3255128 w 3255128"/>
              <a:gd name="connsiteY4658" fmla="*/ 303928 h 1285292"/>
              <a:gd name="connsiteX4659" fmla="*/ 3255128 w 3255128"/>
              <a:gd name="connsiteY4659" fmla="*/ 304040 h 1285292"/>
              <a:gd name="connsiteX4660" fmla="*/ 3255128 w 3255128"/>
              <a:gd name="connsiteY4660" fmla="*/ 304286 h 1285292"/>
              <a:gd name="connsiteX4661" fmla="*/ 3255128 w 3255128"/>
              <a:gd name="connsiteY4661" fmla="*/ 304315 h 1285292"/>
              <a:gd name="connsiteX4662" fmla="*/ 3255128 w 3255128"/>
              <a:gd name="connsiteY4662" fmla="*/ 304337 h 1285292"/>
              <a:gd name="connsiteX4663" fmla="*/ 3255128 w 3255128"/>
              <a:gd name="connsiteY4663" fmla="*/ 304564 h 1285292"/>
              <a:gd name="connsiteX4664" fmla="*/ 3255128 w 3255128"/>
              <a:gd name="connsiteY4664" fmla="*/ 304732 h 1285292"/>
              <a:gd name="connsiteX4665" fmla="*/ 3255128 w 3255128"/>
              <a:gd name="connsiteY4665" fmla="*/ 304738 h 1285292"/>
              <a:gd name="connsiteX4666" fmla="*/ 3255128 w 3255128"/>
              <a:gd name="connsiteY4666" fmla="*/ 304826 h 1285292"/>
              <a:gd name="connsiteX4667" fmla="*/ 3255128 w 3255128"/>
              <a:gd name="connsiteY4667" fmla="*/ 304866 h 1285292"/>
              <a:gd name="connsiteX4668" fmla="*/ 3255128 w 3255128"/>
              <a:gd name="connsiteY4668" fmla="*/ 305132 h 1285292"/>
              <a:gd name="connsiteX4669" fmla="*/ 3255128 w 3255128"/>
              <a:gd name="connsiteY4669" fmla="*/ 305175 h 1285292"/>
              <a:gd name="connsiteX4670" fmla="*/ 3255128 w 3255128"/>
              <a:gd name="connsiteY4670" fmla="*/ 305197 h 1285292"/>
              <a:gd name="connsiteX4671" fmla="*/ 3255128 w 3255128"/>
              <a:gd name="connsiteY4671" fmla="*/ 305251 h 1285292"/>
              <a:gd name="connsiteX4672" fmla="*/ 3255128 w 3255128"/>
              <a:gd name="connsiteY4672" fmla="*/ 305475 h 1285292"/>
              <a:gd name="connsiteX4673" fmla="*/ 3255128 w 3255128"/>
              <a:gd name="connsiteY4673" fmla="*/ 305521 h 1285292"/>
              <a:gd name="connsiteX4674" fmla="*/ 3255128 w 3255128"/>
              <a:gd name="connsiteY4674" fmla="*/ 305542 h 1285292"/>
              <a:gd name="connsiteX4675" fmla="*/ 3255128 w 3255128"/>
              <a:gd name="connsiteY4675" fmla="*/ 305600 h 1285292"/>
              <a:gd name="connsiteX4676" fmla="*/ 3255128 w 3255128"/>
              <a:gd name="connsiteY4676" fmla="*/ 305674 h 1285292"/>
              <a:gd name="connsiteX4677" fmla="*/ 3255128 w 3255128"/>
              <a:gd name="connsiteY4677" fmla="*/ 305743 h 1285292"/>
              <a:gd name="connsiteX4678" fmla="*/ 3255128 w 3255128"/>
              <a:gd name="connsiteY4678" fmla="*/ 305887 h 1285292"/>
              <a:gd name="connsiteX4679" fmla="*/ 3255128 w 3255128"/>
              <a:gd name="connsiteY4679" fmla="*/ 305900 h 1285292"/>
              <a:gd name="connsiteX4680" fmla="*/ 3255128 w 3255128"/>
              <a:gd name="connsiteY4680" fmla="*/ 305937 h 1285292"/>
              <a:gd name="connsiteX4681" fmla="*/ 3255128 w 3255128"/>
              <a:gd name="connsiteY4681" fmla="*/ 305991 h 1285292"/>
              <a:gd name="connsiteX4682" fmla="*/ 3255128 w 3255128"/>
              <a:gd name="connsiteY4682" fmla="*/ 306097 h 1285292"/>
              <a:gd name="connsiteX4683" fmla="*/ 3255128 w 3255128"/>
              <a:gd name="connsiteY4683" fmla="*/ 306110 h 1285292"/>
              <a:gd name="connsiteX4684" fmla="*/ 3255128 w 3255128"/>
              <a:gd name="connsiteY4684" fmla="*/ 306228 h 1285292"/>
              <a:gd name="connsiteX4685" fmla="*/ 3255128 w 3255128"/>
              <a:gd name="connsiteY4685" fmla="*/ 306286 h 1285292"/>
              <a:gd name="connsiteX4686" fmla="*/ 3255128 w 3255128"/>
              <a:gd name="connsiteY4686" fmla="*/ 306460 h 1285292"/>
              <a:gd name="connsiteX4687" fmla="*/ 3255128 w 3255128"/>
              <a:gd name="connsiteY4687" fmla="*/ 306498 h 1285292"/>
              <a:gd name="connsiteX4688" fmla="*/ 3255128 w 3255128"/>
              <a:gd name="connsiteY4688" fmla="*/ 306640 h 1285292"/>
              <a:gd name="connsiteX4689" fmla="*/ 3255128 w 3255128"/>
              <a:gd name="connsiteY4689" fmla="*/ 306822 h 1285292"/>
              <a:gd name="connsiteX4690" fmla="*/ 3255128 w 3255128"/>
              <a:gd name="connsiteY4690" fmla="*/ 306824 h 1285292"/>
              <a:gd name="connsiteX4691" fmla="*/ 3255128 w 3255128"/>
              <a:gd name="connsiteY4691" fmla="*/ 306880 h 1285292"/>
              <a:gd name="connsiteX4692" fmla="*/ 3255128 w 3255128"/>
              <a:gd name="connsiteY4692" fmla="*/ 306901 h 1285292"/>
              <a:gd name="connsiteX4693" fmla="*/ 3255128 w 3255128"/>
              <a:gd name="connsiteY4693" fmla="*/ 306996 h 1285292"/>
              <a:gd name="connsiteX4694" fmla="*/ 3255128 w 3255128"/>
              <a:gd name="connsiteY4694" fmla="*/ 307044 h 1285292"/>
              <a:gd name="connsiteX4695" fmla="*/ 3255128 w 3255128"/>
              <a:gd name="connsiteY4695" fmla="*/ 307104 h 1285292"/>
              <a:gd name="connsiteX4696" fmla="*/ 3255128 w 3255128"/>
              <a:gd name="connsiteY4696" fmla="*/ 307134 h 1285292"/>
              <a:gd name="connsiteX4697" fmla="*/ 3255128 w 3255128"/>
              <a:gd name="connsiteY4697" fmla="*/ 307147 h 1285292"/>
              <a:gd name="connsiteX4698" fmla="*/ 3255128 w 3255128"/>
              <a:gd name="connsiteY4698" fmla="*/ 307184 h 1285292"/>
              <a:gd name="connsiteX4699" fmla="*/ 3255128 w 3255128"/>
              <a:gd name="connsiteY4699" fmla="*/ 307188 h 1285292"/>
              <a:gd name="connsiteX4700" fmla="*/ 3255128 w 3255128"/>
              <a:gd name="connsiteY4700" fmla="*/ 307259 h 1285292"/>
              <a:gd name="connsiteX4701" fmla="*/ 3255128 w 3255128"/>
              <a:gd name="connsiteY4701" fmla="*/ 307542 h 1285292"/>
              <a:gd name="connsiteX4702" fmla="*/ 3255128 w 3255128"/>
              <a:gd name="connsiteY4702" fmla="*/ 307587 h 1285292"/>
              <a:gd name="connsiteX4703" fmla="*/ 3255128 w 3255128"/>
              <a:gd name="connsiteY4703" fmla="*/ 307639 h 1285292"/>
              <a:gd name="connsiteX4704" fmla="*/ 3255128 w 3255128"/>
              <a:gd name="connsiteY4704" fmla="*/ 307686 h 1285292"/>
              <a:gd name="connsiteX4705" fmla="*/ 3255128 w 3255128"/>
              <a:gd name="connsiteY4705" fmla="*/ 307736 h 1285292"/>
              <a:gd name="connsiteX4706" fmla="*/ 3255128 w 3255128"/>
              <a:gd name="connsiteY4706" fmla="*/ 307990 h 1285292"/>
              <a:gd name="connsiteX4707" fmla="*/ 3255128 w 3255128"/>
              <a:gd name="connsiteY4707" fmla="*/ 307999 h 1285292"/>
              <a:gd name="connsiteX4708" fmla="*/ 3255128 w 3255128"/>
              <a:gd name="connsiteY4708" fmla="*/ 308018 h 1285292"/>
              <a:gd name="connsiteX4709" fmla="*/ 3255128 w 3255128"/>
              <a:gd name="connsiteY4709" fmla="*/ 308069 h 1285292"/>
              <a:gd name="connsiteX4710" fmla="*/ 3255128 w 3255128"/>
              <a:gd name="connsiteY4710" fmla="*/ 308228 h 1285292"/>
              <a:gd name="connsiteX4711" fmla="*/ 3255128 w 3255128"/>
              <a:gd name="connsiteY4711" fmla="*/ 308506 h 1285292"/>
              <a:gd name="connsiteX4712" fmla="*/ 3255128 w 3255128"/>
              <a:gd name="connsiteY4712" fmla="*/ 308550 h 1285292"/>
              <a:gd name="connsiteX4713" fmla="*/ 3255128 w 3255128"/>
              <a:gd name="connsiteY4713" fmla="*/ 308604 h 1285292"/>
              <a:gd name="connsiteX4714" fmla="*/ 3255128 w 3255128"/>
              <a:gd name="connsiteY4714" fmla="*/ 308715 h 1285292"/>
              <a:gd name="connsiteX4715" fmla="*/ 3255128 w 3255128"/>
              <a:gd name="connsiteY4715" fmla="*/ 308758 h 1285292"/>
              <a:gd name="connsiteX4716" fmla="*/ 3255128 w 3255128"/>
              <a:gd name="connsiteY4716" fmla="*/ 308781 h 1285292"/>
              <a:gd name="connsiteX4717" fmla="*/ 3255128 w 3255128"/>
              <a:gd name="connsiteY4717" fmla="*/ 308843 h 1285292"/>
              <a:gd name="connsiteX4718" fmla="*/ 3255128 w 3255128"/>
              <a:gd name="connsiteY4718" fmla="*/ 308851 h 1285292"/>
              <a:gd name="connsiteX4719" fmla="*/ 3255128 w 3255128"/>
              <a:gd name="connsiteY4719" fmla="*/ 308877 h 1285292"/>
              <a:gd name="connsiteX4720" fmla="*/ 3255128 w 3255128"/>
              <a:gd name="connsiteY4720" fmla="*/ 308904 h 1285292"/>
              <a:gd name="connsiteX4721" fmla="*/ 3255128 w 3255128"/>
              <a:gd name="connsiteY4721" fmla="*/ 308929 h 1285292"/>
              <a:gd name="connsiteX4722" fmla="*/ 3255128 w 3255128"/>
              <a:gd name="connsiteY4722" fmla="*/ 308983 h 1285292"/>
              <a:gd name="connsiteX4723" fmla="*/ 3255128 w 3255128"/>
              <a:gd name="connsiteY4723" fmla="*/ 309253 h 1285292"/>
              <a:gd name="connsiteX4724" fmla="*/ 3255128 w 3255128"/>
              <a:gd name="connsiteY4724" fmla="*/ 309265 h 1285292"/>
              <a:gd name="connsiteX4725" fmla="*/ 3255128 w 3255128"/>
              <a:gd name="connsiteY4725" fmla="*/ 309349 h 1285292"/>
              <a:gd name="connsiteX4726" fmla="*/ 3255128 w 3255128"/>
              <a:gd name="connsiteY4726" fmla="*/ 309669 h 1285292"/>
              <a:gd name="connsiteX4727" fmla="*/ 3255128 w 3255128"/>
              <a:gd name="connsiteY4727" fmla="*/ 309682 h 1285292"/>
              <a:gd name="connsiteX4728" fmla="*/ 3255128 w 3255128"/>
              <a:gd name="connsiteY4728" fmla="*/ 309802 h 1285292"/>
              <a:gd name="connsiteX4729" fmla="*/ 3255128 w 3255128"/>
              <a:gd name="connsiteY4729" fmla="*/ 310074 h 1285292"/>
              <a:gd name="connsiteX4730" fmla="*/ 3255128 w 3255128"/>
              <a:gd name="connsiteY4730" fmla="*/ 310108 h 1285292"/>
              <a:gd name="connsiteX4731" fmla="*/ 3255128 w 3255128"/>
              <a:gd name="connsiteY4731" fmla="*/ 310151 h 1285292"/>
              <a:gd name="connsiteX4732" fmla="*/ 3255128 w 3255128"/>
              <a:gd name="connsiteY4732" fmla="*/ 310176 h 1285292"/>
              <a:gd name="connsiteX4733" fmla="*/ 3255128 w 3255128"/>
              <a:gd name="connsiteY4733" fmla="*/ 310236 h 1285292"/>
              <a:gd name="connsiteX4734" fmla="*/ 3255128 w 3255128"/>
              <a:gd name="connsiteY4734" fmla="*/ 310263 h 1285292"/>
              <a:gd name="connsiteX4735" fmla="*/ 3255128 w 3255128"/>
              <a:gd name="connsiteY4735" fmla="*/ 310276 h 1285292"/>
              <a:gd name="connsiteX4736" fmla="*/ 3255128 w 3255128"/>
              <a:gd name="connsiteY4736" fmla="*/ 310554 h 1285292"/>
              <a:gd name="connsiteX4737" fmla="*/ 3255128 w 3255128"/>
              <a:gd name="connsiteY4737" fmla="*/ 310612 h 1285292"/>
              <a:gd name="connsiteX4738" fmla="*/ 3255128 w 3255128"/>
              <a:gd name="connsiteY4738" fmla="*/ 310650 h 1285292"/>
              <a:gd name="connsiteX4739" fmla="*/ 3255128 w 3255128"/>
              <a:gd name="connsiteY4739" fmla="*/ 310728 h 1285292"/>
              <a:gd name="connsiteX4740" fmla="*/ 3255128 w 3255128"/>
              <a:gd name="connsiteY4740" fmla="*/ 310789 h 1285292"/>
              <a:gd name="connsiteX4741" fmla="*/ 3255128 w 3255128"/>
              <a:gd name="connsiteY4741" fmla="*/ 310995 h 1285292"/>
              <a:gd name="connsiteX4742" fmla="*/ 3255128 w 3255128"/>
              <a:gd name="connsiteY4742" fmla="*/ 311041 h 1285292"/>
              <a:gd name="connsiteX4743" fmla="*/ 3255128 w 3255128"/>
              <a:gd name="connsiteY4743" fmla="*/ 311073 h 1285292"/>
              <a:gd name="connsiteX4744" fmla="*/ 3255128 w 3255128"/>
              <a:gd name="connsiteY4744" fmla="*/ 311086 h 1285292"/>
              <a:gd name="connsiteX4745" fmla="*/ 3255128 w 3255128"/>
              <a:gd name="connsiteY4745" fmla="*/ 311371 h 1285292"/>
              <a:gd name="connsiteX4746" fmla="*/ 3255128 w 3255128"/>
              <a:gd name="connsiteY4746" fmla="*/ 311481 h 1285292"/>
              <a:gd name="connsiteX4747" fmla="*/ 3255128 w 3255128"/>
              <a:gd name="connsiteY4747" fmla="*/ 311510 h 1285292"/>
              <a:gd name="connsiteX4748" fmla="*/ 3255128 w 3255128"/>
              <a:gd name="connsiteY4748" fmla="*/ 311661 h 1285292"/>
              <a:gd name="connsiteX4749" fmla="*/ 3255128 w 3255128"/>
              <a:gd name="connsiteY4749" fmla="*/ 311722 h 1285292"/>
              <a:gd name="connsiteX4750" fmla="*/ 3255128 w 3255128"/>
              <a:gd name="connsiteY4750" fmla="*/ 311776 h 1285292"/>
              <a:gd name="connsiteX4751" fmla="*/ 3255128 w 3255128"/>
              <a:gd name="connsiteY4751" fmla="*/ 311877 h 1285292"/>
              <a:gd name="connsiteX4752" fmla="*/ 3255128 w 3255128"/>
              <a:gd name="connsiteY4752" fmla="*/ 311906 h 1285292"/>
              <a:gd name="connsiteX4753" fmla="*/ 3255128 w 3255128"/>
              <a:gd name="connsiteY4753" fmla="*/ 311960 h 1285292"/>
              <a:gd name="connsiteX4754" fmla="*/ 3255128 w 3255128"/>
              <a:gd name="connsiteY4754" fmla="*/ 312148 h 1285292"/>
              <a:gd name="connsiteX4755" fmla="*/ 3255128 w 3255128"/>
              <a:gd name="connsiteY4755" fmla="*/ 312235 h 1285292"/>
              <a:gd name="connsiteX4756" fmla="*/ 3255128 w 3255128"/>
              <a:gd name="connsiteY4756" fmla="*/ 312282 h 1285292"/>
              <a:gd name="connsiteX4757" fmla="*/ 3255128 w 3255128"/>
              <a:gd name="connsiteY4757" fmla="*/ 312345 h 1285292"/>
              <a:gd name="connsiteX4758" fmla="*/ 3255128 w 3255128"/>
              <a:gd name="connsiteY4758" fmla="*/ 312349 h 1285292"/>
              <a:gd name="connsiteX4759" fmla="*/ 3255128 w 3255128"/>
              <a:gd name="connsiteY4759" fmla="*/ 312445 h 1285292"/>
              <a:gd name="connsiteX4760" fmla="*/ 3255128 w 3255128"/>
              <a:gd name="connsiteY4760" fmla="*/ 312513 h 1285292"/>
              <a:gd name="connsiteX4761" fmla="*/ 3255128 w 3255128"/>
              <a:gd name="connsiteY4761" fmla="*/ 312526 h 1285292"/>
              <a:gd name="connsiteX4762" fmla="*/ 3255128 w 3255128"/>
              <a:gd name="connsiteY4762" fmla="*/ 312563 h 1285292"/>
              <a:gd name="connsiteX4763" fmla="*/ 3255128 w 3255128"/>
              <a:gd name="connsiteY4763" fmla="*/ 312567 h 1285292"/>
              <a:gd name="connsiteX4764" fmla="*/ 3255128 w 3255128"/>
              <a:gd name="connsiteY4764" fmla="*/ 312636 h 1285292"/>
              <a:gd name="connsiteX4765" fmla="*/ 3255128 w 3255128"/>
              <a:gd name="connsiteY4765" fmla="*/ 312786 h 1285292"/>
              <a:gd name="connsiteX4766" fmla="*/ 3255128 w 3255128"/>
              <a:gd name="connsiteY4766" fmla="*/ 312840 h 1285292"/>
              <a:gd name="connsiteX4767" fmla="*/ 3255128 w 3255128"/>
              <a:gd name="connsiteY4767" fmla="*/ 312975 h 1285292"/>
              <a:gd name="connsiteX4768" fmla="*/ 3255128 w 3255128"/>
              <a:gd name="connsiteY4768" fmla="*/ 313035 h 1285292"/>
              <a:gd name="connsiteX4769" fmla="*/ 3255128 w 3255128"/>
              <a:gd name="connsiteY4769" fmla="*/ 313081 h 1285292"/>
              <a:gd name="connsiteX4770" fmla="*/ 3255128 w 3255128"/>
              <a:gd name="connsiteY4770" fmla="*/ 313094 h 1285292"/>
              <a:gd name="connsiteX4771" fmla="*/ 3255128 w 3255128"/>
              <a:gd name="connsiteY4771" fmla="*/ 313135 h 1285292"/>
              <a:gd name="connsiteX4772" fmla="*/ 3255128 w 3255128"/>
              <a:gd name="connsiteY4772" fmla="*/ 313482 h 1285292"/>
              <a:gd name="connsiteX4773" fmla="*/ 3255128 w 3255128"/>
              <a:gd name="connsiteY4773" fmla="*/ 313575 h 1285292"/>
              <a:gd name="connsiteX4774" fmla="*/ 3255128 w 3255128"/>
              <a:gd name="connsiteY4774" fmla="*/ 313629 h 1285292"/>
              <a:gd name="connsiteX4775" fmla="*/ 3255128 w 3255128"/>
              <a:gd name="connsiteY4775" fmla="*/ 313646 h 1285292"/>
              <a:gd name="connsiteX4776" fmla="*/ 3255128 w 3255128"/>
              <a:gd name="connsiteY4776" fmla="*/ 313708 h 1285292"/>
              <a:gd name="connsiteX4777" fmla="*/ 3255128 w 3255128"/>
              <a:gd name="connsiteY4777" fmla="*/ 313840 h 1285292"/>
              <a:gd name="connsiteX4778" fmla="*/ 3255128 w 3255128"/>
              <a:gd name="connsiteY4778" fmla="*/ 313853 h 1285292"/>
              <a:gd name="connsiteX4779" fmla="*/ 3255128 w 3255128"/>
              <a:gd name="connsiteY4779" fmla="*/ 313883 h 1285292"/>
              <a:gd name="connsiteX4780" fmla="*/ 3255128 w 3255128"/>
              <a:gd name="connsiteY4780" fmla="*/ 313885 h 1285292"/>
              <a:gd name="connsiteX4781" fmla="*/ 3255128 w 3255128"/>
              <a:gd name="connsiteY4781" fmla="*/ 313894 h 1285292"/>
              <a:gd name="connsiteX4782" fmla="*/ 3255128 w 3255128"/>
              <a:gd name="connsiteY4782" fmla="*/ 313937 h 1285292"/>
              <a:gd name="connsiteX4783" fmla="*/ 3255128 w 3255128"/>
              <a:gd name="connsiteY4783" fmla="*/ 313995 h 1285292"/>
              <a:gd name="connsiteX4784" fmla="*/ 3255128 w 3255128"/>
              <a:gd name="connsiteY4784" fmla="*/ 314008 h 1285292"/>
              <a:gd name="connsiteX4785" fmla="*/ 3255128 w 3255128"/>
              <a:gd name="connsiteY4785" fmla="*/ 314394 h 1285292"/>
              <a:gd name="connsiteX4786" fmla="*/ 3255128 w 3255128"/>
              <a:gd name="connsiteY4786" fmla="*/ 314435 h 1285292"/>
              <a:gd name="connsiteX4787" fmla="*/ 3255128 w 3255128"/>
              <a:gd name="connsiteY4787" fmla="*/ 314644 h 1285292"/>
              <a:gd name="connsiteX4788" fmla="*/ 3255128 w 3255128"/>
              <a:gd name="connsiteY4788" fmla="*/ 314748 h 1285292"/>
              <a:gd name="connsiteX4789" fmla="*/ 3255128 w 3255128"/>
              <a:gd name="connsiteY4789" fmla="*/ 314818 h 1285292"/>
              <a:gd name="connsiteX4790" fmla="*/ 3255128 w 3255128"/>
              <a:gd name="connsiteY4790" fmla="*/ 314934 h 1285292"/>
              <a:gd name="connsiteX4791" fmla="*/ 3255128 w 3255128"/>
              <a:gd name="connsiteY4791" fmla="*/ 315050 h 1285292"/>
              <a:gd name="connsiteX4792" fmla="*/ 3255128 w 3255128"/>
              <a:gd name="connsiteY4792" fmla="*/ 315212 h 1285292"/>
              <a:gd name="connsiteX4793" fmla="*/ 3255128 w 3255128"/>
              <a:gd name="connsiteY4793" fmla="*/ 315242 h 1285292"/>
              <a:gd name="connsiteX4794" fmla="*/ 3255128 w 3255128"/>
              <a:gd name="connsiteY4794" fmla="*/ 315255 h 1285292"/>
              <a:gd name="connsiteX4795" fmla="*/ 3255128 w 3255128"/>
              <a:gd name="connsiteY4795" fmla="*/ 315296 h 1285292"/>
              <a:gd name="connsiteX4796" fmla="*/ 3255128 w 3255128"/>
              <a:gd name="connsiteY4796" fmla="*/ 315453 h 1285292"/>
              <a:gd name="connsiteX4797" fmla="*/ 3255128 w 3255128"/>
              <a:gd name="connsiteY4797" fmla="*/ 315530 h 1285292"/>
              <a:gd name="connsiteX4798" fmla="*/ 3255128 w 3255128"/>
              <a:gd name="connsiteY4798" fmla="*/ 315555 h 1285292"/>
              <a:gd name="connsiteX4799" fmla="*/ 3255128 w 3255128"/>
              <a:gd name="connsiteY4799" fmla="*/ 315588 h 1285292"/>
              <a:gd name="connsiteX4800" fmla="*/ 3255128 w 3255128"/>
              <a:gd name="connsiteY4800" fmla="*/ 315693 h 1285292"/>
              <a:gd name="connsiteX4801" fmla="*/ 3255128 w 3255128"/>
              <a:gd name="connsiteY4801" fmla="*/ 315699 h 1285292"/>
              <a:gd name="connsiteX4802" fmla="*/ 3255128 w 3255128"/>
              <a:gd name="connsiteY4802" fmla="*/ 315794 h 1285292"/>
              <a:gd name="connsiteX4803" fmla="*/ 3255128 w 3255128"/>
              <a:gd name="connsiteY4803" fmla="*/ 315967 h 1285292"/>
              <a:gd name="connsiteX4804" fmla="*/ 3255128 w 3255128"/>
              <a:gd name="connsiteY4804" fmla="*/ 316017 h 1285292"/>
              <a:gd name="connsiteX4805" fmla="*/ 3255128 w 3255128"/>
              <a:gd name="connsiteY4805" fmla="*/ 316098 h 1285292"/>
              <a:gd name="connsiteX4806" fmla="*/ 3255128 w 3255128"/>
              <a:gd name="connsiteY4806" fmla="*/ 316177 h 1285292"/>
              <a:gd name="connsiteX4807" fmla="*/ 3255128 w 3255128"/>
              <a:gd name="connsiteY4807" fmla="*/ 316513 h 1285292"/>
              <a:gd name="connsiteX4808" fmla="*/ 3255128 w 3255128"/>
              <a:gd name="connsiteY4808" fmla="*/ 316597 h 1285292"/>
              <a:gd name="connsiteX4809" fmla="*/ 3255128 w 3255128"/>
              <a:gd name="connsiteY4809" fmla="*/ 316604 h 1285292"/>
              <a:gd name="connsiteX4810" fmla="*/ 3255128 w 3255128"/>
              <a:gd name="connsiteY4810" fmla="*/ 316707 h 1285292"/>
              <a:gd name="connsiteX4811" fmla="*/ 3255128 w 3255128"/>
              <a:gd name="connsiteY4811" fmla="*/ 316889 h 1285292"/>
              <a:gd name="connsiteX4812" fmla="*/ 3255128 w 3255128"/>
              <a:gd name="connsiteY4812" fmla="*/ 316985 h 1285292"/>
              <a:gd name="connsiteX4813" fmla="*/ 3255128 w 3255128"/>
              <a:gd name="connsiteY4813" fmla="*/ 317058 h 1285292"/>
              <a:gd name="connsiteX4814" fmla="*/ 3255128 w 3255128"/>
              <a:gd name="connsiteY4814" fmla="*/ 317124 h 1285292"/>
              <a:gd name="connsiteX4815" fmla="*/ 3255128 w 3255128"/>
              <a:gd name="connsiteY4815" fmla="*/ 317214 h 1285292"/>
              <a:gd name="connsiteX4816" fmla="*/ 3255128 w 3255128"/>
              <a:gd name="connsiteY4816" fmla="*/ 317361 h 1285292"/>
              <a:gd name="connsiteX4817" fmla="*/ 3255128 w 3255128"/>
              <a:gd name="connsiteY4817" fmla="*/ 317814 h 1285292"/>
              <a:gd name="connsiteX4818" fmla="*/ 3255128 w 3255128"/>
              <a:gd name="connsiteY4818" fmla="*/ 317816 h 1285292"/>
              <a:gd name="connsiteX4819" fmla="*/ 3255128 w 3255128"/>
              <a:gd name="connsiteY4819" fmla="*/ 317817 h 1285292"/>
              <a:gd name="connsiteX4820" fmla="*/ 3255128 w 3255128"/>
              <a:gd name="connsiteY4820" fmla="*/ 318057 h 1285292"/>
              <a:gd name="connsiteX4821" fmla="*/ 3255128 w 3255128"/>
              <a:gd name="connsiteY4821" fmla="*/ 318070 h 1285292"/>
              <a:gd name="connsiteX4822" fmla="*/ 3255128 w 3255128"/>
              <a:gd name="connsiteY4822" fmla="*/ 318111 h 1285292"/>
              <a:gd name="connsiteX4823" fmla="*/ 3255128 w 3255128"/>
              <a:gd name="connsiteY4823" fmla="*/ 318410 h 1285292"/>
              <a:gd name="connsiteX4824" fmla="*/ 3255128 w 3255128"/>
              <a:gd name="connsiteY4824" fmla="*/ 318506 h 1285292"/>
              <a:gd name="connsiteX4825" fmla="*/ 3255128 w 3255128"/>
              <a:gd name="connsiteY4825" fmla="*/ 318684 h 1285292"/>
              <a:gd name="connsiteX4826" fmla="*/ 3255128 w 3255128"/>
              <a:gd name="connsiteY4826" fmla="*/ 318782 h 1285292"/>
              <a:gd name="connsiteX4827" fmla="*/ 3255128 w 3255128"/>
              <a:gd name="connsiteY4827" fmla="*/ 318861 h 1285292"/>
              <a:gd name="connsiteX4828" fmla="*/ 3255128 w 3255128"/>
              <a:gd name="connsiteY4828" fmla="*/ 318944 h 1285292"/>
              <a:gd name="connsiteX4829" fmla="*/ 3255128 w 3255128"/>
              <a:gd name="connsiteY4829" fmla="*/ 318971 h 1285292"/>
              <a:gd name="connsiteX4830" fmla="*/ 3255128 w 3255128"/>
              <a:gd name="connsiteY4830" fmla="*/ 318984 h 1285292"/>
              <a:gd name="connsiteX4831" fmla="*/ 3255128 w 3255128"/>
              <a:gd name="connsiteY4831" fmla="*/ 319262 h 1285292"/>
              <a:gd name="connsiteX4832" fmla="*/ 3255128 w 3255128"/>
              <a:gd name="connsiteY4832" fmla="*/ 319316 h 1285292"/>
              <a:gd name="connsiteX4833" fmla="*/ 3255128 w 3255128"/>
              <a:gd name="connsiteY4833" fmla="*/ 319320 h 1285292"/>
              <a:gd name="connsiteX4834" fmla="*/ 3255128 w 3255128"/>
              <a:gd name="connsiteY4834" fmla="*/ 319333 h 1285292"/>
              <a:gd name="connsiteX4835" fmla="*/ 3255128 w 3255128"/>
              <a:gd name="connsiteY4835" fmla="*/ 319370 h 1285292"/>
              <a:gd name="connsiteX4836" fmla="*/ 3255128 w 3255128"/>
              <a:gd name="connsiteY4836" fmla="*/ 319374 h 1285292"/>
              <a:gd name="connsiteX4837" fmla="*/ 3255128 w 3255128"/>
              <a:gd name="connsiteY4837" fmla="*/ 319429 h 1285292"/>
              <a:gd name="connsiteX4838" fmla="*/ 3255128 w 3255128"/>
              <a:gd name="connsiteY4838" fmla="*/ 319535 h 1285292"/>
              <a:gd name="connsiteX4839" fmla="*/ 3255128 w 3255128"/>
              <a:gd name="connsiteY4839" fmla="*/ 319621 h 1285292"/>
              <a:gd name="connsiteX4840" fmla="*/ 3255128 w 3255128"/>
              <a:gd name="connsiteY4840" fmla="*/ 319724 h 1285292"/>
              <a:gd name="connsiteX4841" fmla="*/ 3255128 w 3255128"/>
              <a:gd name="connsiteY4841" fmla="*/ 319769 h 1285292"/>
              <a:gd name="connsiteX4842" fmla="*/ 3255128 w 3255128"/>
              <a:gd name="connsiteY4842" fmla="*/ 319830 h 1285292"/>
              <a:gd name="connsiteX4843" fmla="*/ 3255128 w 3255128"/>
              <a:gd name="connsiteY4843" fmla="*/ 319884 h 1285292"/>
              <a:gd name="connsiteX4844" fmla="*/ 3255128 w 3255128"/>
              <a:gd name="connsiteY4844" fmla="*/ 319910 h 1285292"/>
              <a:gd name="connsiteX4845" fmla="*/ 3255128 w 3255128"/>
              <a:gd name="connsiteY4845" fmla="*/ 320188 h 1285292"/>
              <a:gd name="connsiteX4846" fmla="*/ 3255128 w 3255128"/>
              <a:gd name="connsiteY4846" fmla="*/ 320218 h 1285292"/>
              <a:gd name="connsiteX4847" fmla="*/ 3255128 w 3255128"/>
              <a:gd name="connsiteY4847" fmla="*/ 320231 h 1285292"/>
              <a:gd name="connsiteX4848" fmla="*/ 3255128 w 3255128"/>
              <a:gd name="connsiteY4848" fmla="*/ 320272 h 1285292"/>
              <a:gd name="connsiteX4849" fmla="*/ 3255128 w 3255128"/>
              <a:gd name="connsiteY4849" fmla="*/ 320343 h 1285292"/>
              <a:gd name="connsiteX4850" fmla="*/ 3255128 w 3255128"/>
              <a:gd name="connsiteY4850" fmla="*/ 320621 h 1285292"/>
              <a:gd name="connsiteX4851" fmla="*/ 3255128 w 3255128"/>
              <a:gd name="connsiteY4851" fmla="*/ 320634 h 1285292"/>
              <a:gd name="connsiteX4852" fmla="*/ 3255128 w 3255128"/>
              <a:gd name="connsiteY4852" fmla="*/ 320675 h 1285292"/>
              <a:gd name="connsiteX4853" fmla="*/ 3255128 w 3255128"/>
              <a:gd name="connsiteY4853" fmla="*/ 320692 h 1285292"/>
              <a:gd name="connsiteX4854" fmla="*/ 3255128 w 3255128"/>
              <a:gd name="connsiteY4854" fmla="*/ 320770 h 1285292"/>
              <a:gd name="connsiteX4855" fmla="*/ 3255128 w 3255128"/>
              <a:gd name="connsiteY4855" fmla="*/ 320878 h 1285292"/>
              <a:gd name="connsiteX4856" fmla="*/ 3255128 w 3255128"/>
              <a:gd name="connsiteY4856" fmla="*/ 320894 h 1285292"/>
              <a:gd name="connsiteX4857" fmla="*/ 3255128 w 3255128"/>
              <a:gd name="connsiteY4857" fmla="*/ 320921 h 1285292"/>
              <a:gd name="connsiteX4858" fmla="*/ 3255128 w 3255128"/>
              <a:gd name="connsiteY4858" fmla="*/ 321083 h 1285292"/>
              <a:gd name="connsiteX4859" fmla="*/ 3255128 w 3255128"/>
              <a:gd name="connsiteY4859" fmla="*/ 321153 h 1285292"/>
              <a:gd name="connsiteX4860" fmla="*/ 3255128 w 3255128"/>
              <a:gd name="connsiteY4860" fmla="*/ 321427 h 1285292"/>
              <a:gd name="connsiteX4861" fmla="*/ 3255128 w 3255128"/>
              <a:gd name="connsiteY4861" fmla="*/ 321451 h 1285292"/>
              <a:gd name="connsiteX4862" fmla="*/ 3255128 w 3255128"/>
              <a:gd name="connsiteY4862" fmla="*/ 321540 h 1285292"/>
              <a:gd name="connsiteX4863" fmla="*/ 3255128 w 3255128"/>
              <a:gd name="connsiteY4863" fmla="*/ 321590 h 1285292"/>
              <a:gd name="connsiteX4864" fmla="*/ 3255128 w 3255128"/>
              <a:gd name="connsiteY4864" fmla="*/ 321683 h 1285292"/>
              <a:gd name="connsiteX4865" fmla="*/ 3255128 w 3255128"/>
              <a:gd name="connsiteY4865" fmla="*/ 321789 h 1285292"/>
              <a:gd name="connsiteX4866" fmla="*/ 3255128 w 3255128"/>
              <a:gd name="connsiteY4866" fmla="*/ 321802 h 1285292"/>
              <a:gd name="connsiteX4867" fmla="*/ 3255128 w 3255128"/>
              <a:gd name="connsiteY4867" fmla="*/ 321843 h 1285292"/>
              <a:gd name="connsiteX4868" fmla="*/ 3255128 w 3255128"/>
              <a:gd name="connsiteY4868" fmla="*/ 321961 h 1285292"/>
              <a:gd name="connsiteX4869" fmla="*/ 3255128 w 3255128"/>
              <a:gd name="connsiteY4869" fmla="*/ 322034 h 1285292"/>
              <a:gd name="connsiteX4870" fmla="*/ 3255128 w 3255128"/>
              <a:gd name="connsiteY4870" fmla="*/ 322040 h 1285292"/>
              <a:gd name="connsiteX4871" fmla="*/ 3255128 w 3255128"/>
              <a:gd name="connsiteY4871" fmla="*/ 322280 h 1285292"/>
              <a:gd name="connsiteX4872" fmla="*/ 3255128 w 3255128"/>
              <a:gd name="connsiteY4872" fmla="*/ 322337 h 1285292"/>
              <a:gd name="connsiteX4873" fmla="*/ 3255128 w 3255128"/>
              <a:gd name="connsiteY4873" fmla="*/ 322362 h 1285292"/>
              <a:gd name="connsiteX4874" fmla="*/ 3255128 w 3255128"/>
              <a:gd name="connsiteY4874" fmla="*/ 322593 h 1285292"/>
              <a:gd name="connsiteX4875" fmla="*/ 3255128 w 3255128"/>
              <a:gd name="connsiteY4875" fmla="*/ 322677 h 1285292"/>
              <a:gd name="connsiteX4876" fmla="*/ 3255128 w 3255128"/>
              <a:gd name="connsiteY4876" fmla="*/ 322703 h 1285292"/>
              <a:gd name="connsiteX4877" fmla="*/ 3255128 w 3255128"/>
              <a:gd name="connsiteY4877" fmla="*/ 322716 h 1285292"/>
              <a:gd name="connsiteX4878" fmla="*/ 3255128 w 3255128"/>
              <a:gd name="connsiteY4878" fmla="*/ 322726 h 1285292"/>
              <a:gd name="connsiteX4879" fmla="*/ 3255128 w 3255128"/>
              <a:gd name="connsiteY4879" fmla="*/ 322757 h 1285292"/>
              <a:gd name="connsiteX4880" fmla="*/ 3255128 w 3255128"/>
              <a:gd name="connsiteY4880" fmla="*/ 323039 h 1285292"/>
              <a:gd name="connsiteX4881" fmla="*/ 3255128 w 3255128"/>
              <a:gd name="connsiteY4881" fmla="*/ 323090 h 1285292"/>
              <a:gd name="connsiteX4882" fmla="*/ 3255128 w 3255128"/>
              <a:gd name="connsiteY4882" fmla="*/ 323161 h 1285292"/>
              <a:gd name="connsiteX4883" fmla="*/ 3255128 w 3255128"/>
              <a:gd name="connsiteY4883" fmla="*/ 323262 h 1285292"/>
              <a:gd name="connsiteX4884" fmla="*/ 3255128 w 3255128"/>
              <a:gd name="connsiteY4884" fmla="*/ 323320 h 1285292"/>
              <a:gd name="connsiteX4885" fmla="*/ 3255128 w 3255128"/>
              <a:gd name="connsiteY4885" fmla="*/ 323346 h 1285292"/>
              <a:gd name="connsiteX4886" fmla="*/ 3255128 w 3255128"/>
              <a:gd name="connsiteY4886" fmla="*/ 323456 h 1285292"/>
              <a:gd name="connsiteX4887" fmla="*/ 3255128 w 3255128"/>
              <a:gd name="connsiteY4887" fmla="*/ 323588 h 1285292"/>
              <a:gd name="connsiteX4888" fmla="*/ 3255128 w 3255128"/>
              <a:gd name="connsiteY4888" fmla="*/ 323642 h 1285292"/>
              <a:gd name="connsiteX4889" fmla="*/ 3255128 w 3255128"/>
              <a:gd name="connsiteY4889" fmla="*/ 323696 h 1285292"/>
              <a:gd name="connsiteX4890" fmla="*/ 3255128 w 3255128"/>
              <a:gd name="connsiteY4890" fmla="*/ 323807 h 1285292"/>
              <a:gd name="connsiteX4891" fmla="*/ 3255128 w 3255128"/>
              <a:gd name="connsiteY4891" fmla="*/ 323920 h 1285292"/>
              <a:gd name="connsiteX4892" fmla="*/ 3255128 w 3255128"/>
              <a:gd name="connsiteY4892" fmla="*/ 323950 h 1285292"/>
              <a:gd name="connsiteX4893" fmla="*/ 3255128 w 3255128"/>
              <a:gd name="connsiteY4893" fmla="*/ 323963 h 1285292"/>
              <a:gd name="connsiteX4894" fmla="*/ 3255128 w 3255128"/>
              <a:gd name="connsiteY4894" fmla="*/ 324075 h 1285292"/>
              <a:gd name="connsiteX4895" fmla="*/ 3255128 w 3255128"/>
              <a:gd name="connsiteY4895" fmla="*/ 324408 h 1285292"/>
              <a:gd name="connsiteX4896" fmla="*/ 3255128 w 3255128"/>
              <a:gd name="connsiteY4896" fmla="*/ 324502 h 1285292"/>
              <a:gd name="connsiteX4897" fmla="*/ 3255128 w 3255128"/>
              <a:gd name="connsiteY4897" fmla="*/ 324563 h 1285292"/>
              <a:gd name="connsiteX4898" fmla="*/ 3255128 w 3255128"/>
              <a:gd name="connsiteY4898" fmla="*/ 324621 h 1285292"/>
              <a:gd name="connsiteX4899" fmla="*/ 3255128 w 3255128"/>
              <a:gd name="connsiteY4899" fmla="*/ 324705 h 1285292"/>
              <a:gd name="connsiteX4900" fmla="*/ 3255128 w 3255128"/>
              <a:gd name="connsiteY4900" fmla="*/ 324713 h 1285292"/>
              <a:gd name="connsiteX4901" fmla="*/ 3255128 w 3255128"/>
              <a:gd name="connsiteY4901" fmla="*/ 324745 h 1285292"/>
              <a:gd name="connsiteX4902" fmla="*/ 3255128 w 3255128"/>
              <a:gd name="connsiteY4902" fmla="*/ 324806 h 1285292"/>
              <a:gd name="connsiteX4903" fmla="*/ 3255128 w 3255128"/>
              <a:gd name="connsiteY4903" fmla="*/ 324815 h 1285292"/>
              <a:gd name="connsiteX4904" fmla="*/ 3255128 w 3255128"/>
              <a:gd name="connsiteY4904" fmla="*/ 324860 h 1285292"/>
              <a:gd name="connsiteX4905" fmla="*/ 3255128 w 3255128"/>
              <a:gd name="connsiteY4905" fmla="*/ 325255 h 1285292"/>
              <a:gd name="connsiteX4906" fmla="*/ 3255128 w 3255128"/>
              <a:gd name="connsiteY4906" fmla="*/ 325322 h 1285292"/>
              <a:gd name="connsiteX4907" fmla="*/ 3255128 w 3255128"/>
              <a:gd name="connsiteY4907" fmla="*/ 325597 h 1285292"/>
              <a:gd name="connsiteX4908" fmla="*/ 3255128 w 3255128"/>
              <a:gd name="connsiteY4908" fmla="*/ 325610 h 1285292"/>
              <a:gd name="connsiteX4909" fmla="*/ 3255128 w 3255128"/>
              <a:gd name="connsiteY4909" fmla="*/ 325651 h 1285292"/>
              <a:gd name="connsiteX4910" fmla="*/ 3255128 w 3255128"/>
              <a:gd name="connsiteY4910" fmla="*/ 325668 h 1285292"/>
              <a:gd name="connsiteX4911" fmla="*/ 3255128 w 3255128"/>
              <a:gd name="connsiteY4911" fmla="*/ 325693 h 1285292"/>
              <a:gd name="connsiteX4912" fmla="*/ 3255128 w 3255128"/>
              <a:gd name="connsiteY4912" fmla="*/ 325749 h 1285292"/>
              <a:gd name="connsiteX4913" fmla="*/ 3255128 w 3255128"/>
              <a:gd name="connsiteY4913" fmla="*/ 325766 h 1285292"/>
              <a:gd name="connsiteX4914" fmla="*/ 3255128 w 3255128"/>
              <a:gd name="connsiteY4914" fmla="*/ 325870 h 1285292"/>
              <a:gd name="connsiteX4915" fmla="*/ 3255128 w 3255128"/>
              <a:gd name="connsiteY4915" fmla="*/ 325922 h 1285292"/>
              <a:gd name="connsiteX4916" fmla="*/ 3255128 w 3255128"/>
              <a:gd name="connsiteY4916" fmla="*/ 326069 h 1285292"/>
              <a:gd name="connsiteX4917" fmla="*/ 3255128 w 3255128"/>
              <a:gd name="connsiteY4917" fmla="*/ 326123 h 1285292"/>
              <a:gd name="connsiteX4918" fmla="*/ 3255128 w 3255128"/>
              <a:gd name="connsiteY4918" fmla="*/ 326165 h 1285292"/>
              <a:gd name="connsiteX4919" fmla="*/ 3255128 w 3255128"/>
              <a:gd name="connsiteY4919" fmla="*/ 326178 h 1285292"/>
              <a:gd name="connsiteX4920" fmla="*/ 3255128 w 3255128"/>
              <a:gd name="connsiteY4920" fmla="*/ 326219 h 1285292"/>
              <a:gd name="connsiteX4921" fmla="*/ 3255128 w 3255128"/>
              <a:gd name="connsiteY4921" fmla="*/ 326300 h 1285292"/>
              <a:gd name="connsiteX4922" fmla="*/ 3255128 w 3255128"/>
              <a:gd name="connsiteY4922" fmla="*/ 326370 h 1285292"/>
              <a:gd name="connsiteX4923" fmla="*/ 3255128 w 3255128"/>
              <a:gd name="connsiteY4923" fmla="*/ 326519 h 1285292"/>
              <a:gd name="connsiteX4924" fmla="*/ 3255128 w 3255128"/>
              <a:gd name="connsiteY4924" fmla="*/ 326614 h 1285292"/>
              <a:gd name="connsiteX4925" fmla="*/ 3255128 w 3255128"/>
              <a:gd name="connsiteY4925" fmla="*/ 326659 h 1285292"/>
              <a:gd name="connsiteX4926" fmla="*/ 3255128 w 3255128"/>
              <a:gd name="connsiteY4926" fmla="*/ 326787 h 1285292"/>
              <a:gd name="connsiteX4927" fmla="*/ 3255128 w 3255128"/>
              <a:gd name="connsiteY4927" fmla="*/ 326868 h 1285292"/>
              <a:gd name="connsiteX4928" fmla="*/ 3255128 w 3255128"/>
              <a:gd name="connsiteY4928" fmla="*/ 326969 h 1285292"/>
              <a:gd name="connsiteX4929" fmla="*/ 3255128 w 3255128"/>
              <a:gd name="connsiteY4929" fmla="*/ 327052 h 1285292"/>
              <a:gd name="connsiteX4930" fmla="*/ 3255128 w 3255128"/>
              <a:gd name="connsiteY4930" fmla="*/ 327256 h 1285292"/>
              <a:gd name="connsiteX4931" fmla="*/ 3255128 w 3255128"/>
              <a:gd name="connsiteY4931" fmla="*/ 327428 h 1285292"/>
              <a:gd name="connsiteX4932" fmla="*/ 3255128 w 3255128"/>
              <a:gd name="connsiteY4932" fmla="*/ 327441 h 1285292"/>
              <a:gd name="connsiteX4933" fmla="*/ 3255128 w 3255128"/>
              <a:gd name="connsiteY4933" fmla="*/ 327482 h 1285292"/>
              <a:gd name="connsiteX4934" fmla="*/ 3255128 w 3255128"/>
              <a:gd name="connsiteY4934" fmla="*/ 327627 h 1285292"/>
              <a:gd name="connsiteX4935" fmla="*/ 3255128 w 3255128"/>
              <a:gd name="connsiteY4935" fmla="*/ 327659 h 1285292"/>
              <a:gd name="connsiteX4936" fmla="*/ 3255128 w 3255128"/>
              <a:gd name="connsiteY4936" fmla="*/ 327729 h 1285292"/>
              <a:gd name="connsiteX4937" fmla="*/ 3255128 w 3255128"/>
              <a:gd name="connsiteY4937" fmla="*/ 327878 h 1285292"/>
              <a:gd name="connsiteX4938" fmla="*/ 3255128 w 3255128"/>
              <a:gd name="connsiteY4938" fmla="*/ 328018 h 1285292"/>
              <a:gd name="connsiteX4939" fmla="*/ 3255128 w 3255128"/>
              <a:gd name="connsiteY4939" fmla="*/ 328137 h 1285292"/>
              <a:gd name="connsiteX4940" fmla="*/ 3255128 w 3255128"/>
              <a:gd name="connsiteY4940" fmla="*/ 328418 h 1285292"/>
              <a:gd name="connsiteX4941" fmla="*/ 3255128 w 3255128"/>
              <a:gd name="connsiteY4941" fmla="*/ 328469 h 1285292"/>
              <a:gd name="connsiteX4942" fmla="*/ 3255128 w 3255128"/>
              <a:gd name="connsiteY4942" fmla="*/ 328524 h 1285292"/>
              <a:gd name="connsiteX4943" fmla="*/ 3255128 w 3255128"/>
              <a:gd name="connsiteY4943" fmla="*/ 328538 h 1285292"/>
              <a:gd name="connsiteX4944" fmla="*/ 3255128 w 3255128"/>
              <a:gd name="connsiteY4944" fmla="*/ 328592 h 1285292"/>
              <a:gd name="connsiteX4945" fmla="*/ 3255128 w 3255128"/>
              <a:gd name="connsiteY4945" fmla="*/ 328637 h 1285292"/>
              <a:gd name="connsiteX4946" fmla="*/ 3255128 w 3255128"/>
              <a:gd name="connsiteY4946" fmla="*/ 328667 h 1285292"/>
              <a:gd name="connsiteX4947" fmla="*/ 3255128 w 3255128"/>
              <a:gd name="connsiteY4947" fmla="*/ 328783 h 1285292"/>
              <a:gd name="connsiteX4948" fmla="*/ 3255128 w 3255128"/>
              <a:gd name="connsiteY4948" fmla="*/ 328862 h 1285292"/>
              <a:gd name="connsiteX4949" fmla="*/ 3255128 w 3255128"/>
              <a:gd name="connsiteY4949" fmla="*/ 328986 h 1285292"/>
              <a:gd name="connsiteX4950" fmla="*/ 3255128 w 3255128"/>
              <a:gd name="connsiteY4950" fmla="*/ 329024 h 1285292"/>
              <a:gd name="connsiteX4951" fmla="*/ 3255128 w 3255128"/>
              <a:gd name="connsiteY4951" fmla="*/ 329029 h 1285292"/>
              <a:gd name="connsiteX4952" fmla="*/ 3255128 w 3255128"/>
              <a:gd name="connsiteY4952" fmla="*/ 329051 h 1285292"/>
              <a:gd name="connsiteX4953" fmla="*/ 3255128 w 3255128"/>
              <a:gd name="connsiteY4953" fmla="*/ 329329 h 1285292"/>
              <a:gd name="connsiteX4954" fmla="*/ 3255128 w 3255128"/>
              <a:gd name="connsiteY4954" fmla="*/ 329342 h 1285292"/>
              <a:gd name="connsiteX4955" fmla="*/ 3255128 w 3255128"/>
              <a:gd name="connsiteY4955" fmla="*/ 329400 h 1285292"/>
              <a:gd name="connsiteX4956" fmla="*/ 3255128 w 3255128"/>
              <a:gd name="connsiteY4956" fmla="*/ 329426 h 1285292"/>
              <a:gd name="connsiteX4957" fmla="*/ 3255128 w 3255128"/>
              <a:gd name="connsiteY4957" fmla="*/ 329548 h 1285292"/>
              <a:gd name="connsiteX4958" fmla="*/ 3255128 w 3255128"/>
              <a:gd name="connsiteY4958" fmla="*/ 329597 h 1285292"/>
              <a:gd name="connsiteX4959" fmla="*/ 3255128 w 3255128"/>
              <a:gd name="connsiteY4959" fmla="*/ 329681 h 1285292"/>
              <a:gd name="connsiteX4960" fmla="*/ 3255128 w 3255128"/>
              <a:gd name="connsiteY4960" fmla="*/ 329741 h 1285292"/>
              <a:gd name="connsiteX4961" fmla="*/ 3255128 w 3255128"/>
              <a:gd name="connsiteY4961" fmla="*/ 329791 h 1285292"/>
              <a:gd name="connsiteX4962" fmla="*/ 3255128 w 3255128"/>
              <a:gd name="connsiteY4962" fmla="*/ 329839 h 1285292"/>
              <a:gd name="connsiteX4963" fmla="*/ 3255128 w 3255128"/>
              <a:gd name="connsiteY4963" fmla="*/ 329897 h 1285292"/>
              <a:gd name="connsiteX4964" fmla="*/ 3255128 w 3255128"/>
              <a:gd name="connsiteY4964" fmla="*/ 329910 h 1285292"/>
              <a:gd name="connsiteX4965" fmla="*/ 3255128 w 3255128"/>
              <a:gd name="connsiteY4965" fmla="*/ 329951 h 1285292"/>
              <a:gd name="connsiteX4966" fmla="*/ 3255128 w 3255128"/>
              <a:gd name="connsiteY4966" fmla="*/ 330142 h 1285292"/>
              <a:gd name="connsiteX4967" fmla="*/ 3255128 w 3255128"/>
              <a:gd name="connsiteY4967" fmla="*/ 330298 h 1285292"/>
              <a:gd name="connsiteX4968" fmla="*/ 3255128 w 3255128"/>
              <a:gd name="connsiteY4968" fmla="*/ 330337 h 1285292"/>
              <a:gd name="connsiteX4969" fmla="*/ 3255128 w 3255128"/>
              <a:gd name="connsiteY4969" fmla="*/ 330391 h 1285292"/>
              <a:gd name="connsiteX4970" fmla="*/ 3255128 w 3255128"/>
              <a:gd name="connsiteY4970" fmla="*/ 330630 h 1285292"/>
              <a:gd name="connsiteX4971" fmla="*/ 3255128 w 3255128"/>
              <a:gd name="connsiteY4971" fmla="*/ 330701 h 1285292"/>
              <a:gd name="connsiteX4972" fmla="*/ 3255128 w 3255128"/>
              <a:gd name="connsiteY4972" fmla="*/ 330785 h 1285292"/>
              <a:gd name="connsiteX4973" fmla="*/ 3255128 w 3255128"/>
              <a:gd name="connsiteY4973" fmla="*/ 330898 h 1285292"/>
              <a:gd name="connsiteX4974" fmla="*/ 3255128 w 3255128"/>
              <a:gd name="connsiteY4974" fmla="*/ 330988 h 1285292"/>
              <a:gd name="connsiteX4975" fmla="*/ 3255128 w 3255128"/>
              <a:gd name="connsiteY4975" fmla="*/ 331128 h 1285292"/>
              <a:gd name="connsiteX4976" fmla="*/ 3255128 w 3255128"/>
              <a:gd name="connsiteY4976" fmla="*/ 331198 h 1285292"/>
              <a:gd name="connsiteX4977" fmla="*/ 3255128 w 3255128"/>
              <a:gd name="connsiteY4977" fmla="*/ 331462 h 1285292"/>
              <a:gd name="connsiteX4978" fmla="*/ 3255128 w 3255128"/>
              <a:gd name="connsiteY4978" fmla="*/ 331590 h 1285292"/>
              <a:gd name="connsiteX4979" fmla="*/ 3255128 w 3255128"/>
              <a:gd name="connsiteY4979" fmla="*/ 331696 h 1285292"/>
              <a:gd name="connsiteX4980" fmla="*/ 3255128 w 3255128"/>
              <a:gd name="connsiteY4980" fmla="*/ 331750 h 1285292"/>
              <a:gd name="connsiteX4981" fmla="*/ 3255128 w 3255128"/>
              <a:gd name="connsiteY4981" fmla="*/ 331844 h 1285292"/>
              <a:gd name="connsiteX4982" fmla="*/ 3255128 w 3255128"/>
              <a:gd name="connsiteY4982" fmla="*/ 331869 h 1285292"/>
              <a:gd name="connsiteX4983" fmla="*/ 3255128 w 3255128"/>
              <a:gd name="connsiteY4983" fmla="*/ 331923 h 1285292"/>
              <a:gd name="connsiteX4984" fmla="*/ 3255128 w 3255128"/>
              <a:gd name="connsiteY4984" fmla="*/ 332028 h 1285292"/>
              <a:gd name="connsiteX4985" fmla="*/ 3255128 w 3255128"/>
              <a:gd name="connsiteY4985" fmla="*/ 332404 h 1285292"/>
              <a:gd name="connsiteX4986" fmla="*/ 3255128 w 3255128"/>
              <a:gd name="connsiteY4986" fmla="*/ 332417 h 1285292"/>
              <a:gd name="connsiteX4987" fmla="*/ 3255128 w 3255128"/>
              <a:gd name="connsiteY4987" fmla="*/ 332458 h 1285292"/>
              <a:gd name="connsiteX4988" fmla="*/ 3255128 w 3255128"/>
              <a:gd name="connsiteY4988" fmla="*/ 332515 h 1285292"/>
              <a:gd name="connsiteX4989" fmla="*/ 3255128 w 3255128"/>
              <a:gd name="connsiteY4989" fmla="*/ 332635 h 1285292"/>
              <a:gd name="connsiteX4990" fmla="*/ 3255128 w 3255128"/>
              <a:gd name="connsiteY4990" fmla="*/ 332705 h 1285292"/>
              <a:gd name="connsiteX4991" fmla="*/ 3255128 w 3255128"/>
              <a:gd name="connsiteY4991" fmla="*/ 332783 h 1285292"/>
              <a:gd name="connsiteX4992" fmla="*/ 3255128 w 3255128"/>
              <a:gd name="connsiteY4992" fmla="*/ 332821 h 1285292"/>
              <a:gd name="connsiteX4993" fmla="*/ 3255128 w 3255128"/>
              <a:gd name="connsiteY4993" fmla="*/ 332854 h 1285292"/>
              <a:gd name="connsiteX4994" fmla="*/ 3255128 w 3255128"/>
              <a:gd name="connsiteY4994" fmla="*/ 333107 h 1285292"/>
              <a:gd name="connsiteX4995" fmla="*/ 3255128 w 3255128"/>
              <a:gd name="connsiteY4995" fmla="*/ 333203 h 1285292"/>
              <a:gd name="connsiteX4996" fmla="*/ 3255128 w 3255128"/>
              <a:gd name="connsiteY4996" fmla="*/ 333536 h 1285292"/>
              <a:gd name="connsiteX4997" fmla="*/ 3255128 w 3255128"/>
              <a:gd name="connsiteY4997" fmla="*/ 333643 h 1285292"/>
              <a:gd name="connsiteX4998" fmla="*/ 3255128 w 3255128"/>
              <a:gd name="connsiteY4998" fmla="*/ 333716 h 1285292"/>
              <a:gd name="connsiteX4999" fmla="*/ 3255128 w 3255128"/>
              <a:gd name="connsiteY4999" fmla="*/ 333722 h 1285292"/>
              <a:gd name="connsiteX5000" fmla="*/ 3255128 w 3255128"/>
              <a:gd name="connsiteY5000" fmla="*/ 333776 h 1285292"/>
              <a:gd name="connsiteX5001" fmla="*/ 3255128 w 3255128"/>
              <a:gd name="connsiteY5001" fmla="*/ 333874 h 1285292"/>
              <a:gd name="connsiteX5002" fmla="*/ 3255128 w 3255128"/>
              <a:gd name="connsiteY5002" fmla="*/ 333962 h 1285292"/>
              <a:gd name="connsiteX5003" fmla="*/ 3255128 w 3255128"/>
              <a:gd name="connsiteY5003" fmla="*/ 334005 h 1285292"/>
              <a:gd name="connsiteX5004" fmla="*/ 3255128 w 3255128"/>
              <a:gd name="connsiteY5004" fmla="*/ 334030 h 1285292"/>
              <a:gd name="connsiteX5005" fmla="*/ 3255128 w 3255128"/>
              <a:gd name="connsiteY5005" fmla="*/ 334084 h 1285292"/>
              <a:gd name="connsiteX5006" fmla="*/ 3255128 w 3255128"/>
              <a:gd name="connsiteY5006" fmla="*/ 334408 h 1285292"/>
              <a:gd name="connsiteX5007" fmla="*/ 3255128 w 3255128"/>
              <a:gd name="connsiteY5007" fmla="*/ 334466 h 1285292"/>
              <a:gd name="connsiteX5008" fmla="*/ 3255128 w 3255128"/>
              <a:gd name="connsiteY5008" fmla="*/ 334582 h 1285292"/>
              <a:gd name="connsiteX5009" fmla="*/ 3255128 w 3255128"/>
              <a:gd name="connsiteY5009" fmla="*/ 334627 h 1285292"/>
              <a:gd name="connsiteX5010" fmla="*/ 3255128 w 3255128"/>
              <a:gd name="connsiteY5010" fmla="*/ 334770 h 1285292"/>
              <a:gd name="connsiteX5011" fmla="*/ 3255128 w 3255128"/>
              <a:gd name="connsiteY5011" fmla="*/ 334873 h 1285292"/>
              <a:gd name="connsiteX5012" fmla="*/ 3255128 w 3255128"/>
              <a:gd name="connsiteY5012" fmla="*/ 334886 h 1285292"/>
              <a:gd name="connsiteX5013" fmla="*/ 3255128 w 3255128"/>
              <a:gd name="connsiteY5013" fmla="*/ 334895 h 1285292"/>
              <a:gd name="connsiteX5014" fmla="*/ 3255128 w 3255128"/>
              <a:gd name="connsiteY5014" fmla="*/ 334927 h 1285292"/>
              <a:gd name="connsiteX5015" fmla="*/ 3255128 w 3255128"/>
              <a:gd name="connsiteY5015" fmla="*/ 335002 h 1285292"/>
              <a:gd name="connsiteX5016" fmla="*/ 3255128 w 3255128"/>
              <a:gd name="connsiteY5016" fmla="*/ 335218 h 1285292"/>
              <a:gd name="connsiteX5017" fmla="*/ 3255128 w 3255128"/>
              <a:gd name="connsiteY5017" fmla="*/ 335225 h 1285292"/>
              <a:gd name="connsiteX5018" fmla="*/ 3255128 w 3255128"/>
              <a:gd name="connsiteY5018" fmla="*/ 335273 h 1285292"/>
              <a:gd name="connsiteX5019" fmla="*/ 3255128 w 3255128"/>
              <a:gd name="connsiteY5019" fmla="*/ 335276 h 1285292"/>
              <a:gd name="connsiteX5020" fmla="*/ 3255128 w 3255128"/>
              <a:gd name="connsiteY5020" fmla="*/ 335364 h 1285292"/>
              <a:gd name="connsiteX5021" fmla="*/ 3255128 w 3255128"/>
              <a:gd name="connsiteY5021" fmla="*/ 335576 h 1285292"/>
              <a:gd name="connsiteX5022" fmla="*/ 3255128 w 3255128"/>
              <a:gd name="connsiteY5022" fmla="*/ 335630 h 1285292"/>
              <a:gd name="connsiteX5023" fmla="*/ 3255128 w 3255128"/>
              <a:gd name="connsiteY5023" fmla="*/ 335677 h 1285292"/>
              <a:gd name="connsiteX5024" fmla="*/ 3255128 w 3255128"/>
              <a:gd name="connsiteY5024" fmla="*/ 335760 h 1285292"/>
              <a:gd name="connsiteX5025" fmla="*/ 3255128 w 3255128"/>
              <a:gd name="connsiteY5025" fmla="*/ 335761 h 1285292"/>
              <a:gd name="connsiteX5026" fmla="*/ 3255128 w 3255128"/>
              <a:gd name="connsiteY5026" fmla="*/ 335773 h 1285292"/>
              <a:gd name="connsiteX5027" fmla="*/ 3255128 w 3255128"/>
              <a:gd name="connsiteY5027" fmla="*/ 335814 h 1285292"/>
              <a:gd name="connsiteX5028" fmla="*/ 3255128 w 3255128"/>
              <a:gd name="connsiteY5028" fmla="*/ 335846 h 1285292"/>
              <a:gd name="connsiteX5029" fmla="*/ 3255128 w 3255128"/>
              <a:gd name="connsiteY5029" fmla="*/ 335877 h 1285292"/>
              <a:gd name="connsiteX5030" fmla="*/ 3255128 w 3255128"/>
              <a:gd name="connsiteY5030" fmla="*/ 336136 h 1285292"/>
              <a:gd name="connsiteX5031" fmla="*/ 3255128 w 3255128"/>
              <a:gd name="connsiteY5031" fmla="*/ 336149 h 1285292"/>
              <a:gd name="connsiteX5032" fmla="*/ 3255128 w 3255128"/>
              <a:gd name="connsiteY5032" fmla="*/ 336174 h 1285292"/>
              <a:gd name="connsiteX5033" fmla="*/ 3255128 w 3255128"/>
              <a:gd name="connsiteY5033" fmla="*/ 336245 h 1285292"/>
              <a:gd name="connsiteX5034" fmla="*/ 3255128 w 3255128"/>
              <a:gd name="connsiteY5034" fmla="*/ 336367 h 1285292"/>
              <a:gd name="connsiteX5035" fmla="*/ 3255128 w 3255128"/>
              <a:gd name="connsiteY5035" fmla="*/ 336392 h 1285292"/>
              <a:gd name="connsiteX5036" fmla="*/ 3255128 w 3255128"/>
              <a:gd name="connsiteY5036" fmla="*/ 336490 h 1285292"/>
              <a:gd name="connsiteX5037" fmla="*/ 3255128 w 3255128"/>
              <a:gd name="connsiteY5037" fmla="*/ 336569 h 1285292"/>
              <a:gd name="connsiteX5038" fmla="*/ 3255128 w 3255128"/>
              <a:gd name="connsiteY5038" fmla="*/ 336577 h 1285292"/>
              <a:gd name="connsiteX5039" fmla="*/ 3255128 w 3255128"/>
              <a:gd name="connsiteY5039" fmla="*/ 336586 h 1285292"/>
              <a:gd name="connsiteX5040" fmla="*/ 3255128 w 3255128"/>
              <a:gd name="connsiteY5040" fmla="*/ 336632 h 1285292"/>
              <a:gd name="connsiteX5041" fmla="*/ 3255128 w 3255128"/>
              <a:gd name="connsiteY5041" fmla="*/ 336672 h 1285292"/>
              <a:gd name="connsiteX5042" fmla="*/ 3255128 w 3255128"/>
              <a:gd name="connsiteY5042" fmla="*/ 336726 h 1285292"/>
              <a:gd name="connsiteX5043" fmla="*/ 3255128 w 3255128"/>
              <a:gd name="connsiteY5043" fmla="*/ 336823 h 1285292"/>
              <a:gd name="connsiteX5044" fmla="*/ 3255128 w 3255128"/>
              <a:gd name="connsiteY5044" fmla="*/ 336935 h 1285292"/>
              <a:gd name="connsiteX5045" fmla="*/ 3255128 w 3255128"/>
              <a:gd name="connsiteY5045" fmla="*/ 336989 h 1285292"/>
              <a:gd name="connsiteX5046" fmla="*/ 3255128 w 3255128"/>
              <a:gd name="connsiteY5046" fmla="*/ 337132 h 1285292"/>
              <a:gd name="connsiteX5047" fmla="*/ 3255128 w 3255128"/>
              <a:gd name="connsiteY5047" fmla="*/ 337375 h 1285292"/>
              <a:gd name="connsiteX5048" fmla="*/ 3255128 w 3255128"/>
              <a:gd name="connsiteY5048" fmla="*/ 337437 h 1285292"/>
              <a:gd name="connsiteX5049" fmla="*/ 3255128 w 3255128"/>
              <a:gd name="connsiteY5049" fmla="*/ 337508 h 1285292"/>
              <a:gd name="connsiteX5050" fmla="*/ 3255128 w 3255128"/>
              <a:gd name="connsiteY5050" fmla="*/ 337614 h 1285292"/>
              <a:gd name="connsiteX5051" fmla="*/ 3255128 w 3255128"/>
              <a:gd name="connsiteY5051" fmla="*/ 337694 h 1285292"/>
              <a:gd name="connsiteX5052" fmla="*/ 3255128 w 3255128"/>
              <a:gd name="connsiteY5052" fmla="*/ 337737 h 1285292"/>
              <a:gd name="connsiteX5053" fmla="*/ 3255128 w 3255128"/>
              <a:gd name="connsiteY5053" fmla="*/ 337748 h 1285292"/>
              <a:gd name="connsiteX5054" fmla="*/ 3255128 w 3255128"/>
              <a:gd name="connsiteY5054" fmla="*/ 337797 h 1285292"/>
              <a:gd name="connsiteX5055" fmla="*/ 3255128 w 3255128"/>
              <a:gd name="connsiteY5055" fmla="*/ 337849 h 1285292"/>
              <a:gd name="connsiteX5056" fmla="*/ 3255128 w 3255128"/>
              <a:gd name="connsiteY5056" fmla="*/ 337935 h 1285292"/>
              <a:gd name="connsiteX5057" fmla="*/ 3255128 w 3255128"/>
              <a:gd name="connsiteY5057" fmla="*/ 338182 h 1285292"/>
              <a:gd name="connsiteX5058" fmla="*/ 3255128 w 3255128"/>
              <a:gd name="connsiteY5058" fmla="*/ 338446 h 1285292"/>
              <a:gd name="connsiteX5059" fmla="*/ 3255128 w 3255128"/>
              <a:gd name="connsiteY5059" fmla="*/ 338618 h 1285292"/>
              <a:gd name="connsiteX5060" fmla="*/ 3255128 w 3255128"/>
              <a:gd name="connsiteY5060" fmla="*/ 338659 h 1285292"/>
              <a:gd name="connsiteX5061" fmla="*/ 3255128 w 3255128"/>
              <a:gd name="connsiteY5061" fmla="*/ 338672 h 1285292"/>
              <a:gd name="connsiteX5062" fmla="*/ 3255128 w 3255128"/>
              <a:gd name="connsiteY5062" fmla="*/ 338734 h 1285292"/>
              <a:gd name="connsiteX5063" fmla="*/ 3255128 w 3255128"/>
              <a:gd name="connsiteY5063" fmla="*/ 338850 h 1285292"/>
              <a:gd name="connsiteX5064" fmla="*/ 3255128 w 3255128"/>
              <a:gd name="connsiteY5064" fmla="*/ 338941 h 1285292"/>
              <a:gd name="connsiteX5065" fmla="*/ 3255128 w 3255128"/>
              <a:gd name="connsiteY5065" fmla="*/ 339096 h 1285292"/>
              <a:gd name="connsiteX5066" fmla="*/ 3255128 w 3255128"/>
              <a:gd name="connsiteY5066" fmla="*/ 339344 h 1285292"/>
              <a:gd name="connsiteX5067" fmla="*/ 3255128 w 3255128"/>
              <a:gd name="connsiteY5067" fmla="*/ 339384 h 1285292"/>
              <a:gd name="connsiteX5068" fmla="*/ 3255128 w 3255128"/>
              <a:gd name="connsiteY5068" fmla="*/ 339442 h 1285292"/>
              <a:gd name="connsiteX5069" fmla="*/ 3255128 w 3255128"/>
              <a:gd name="connsiteY5069" fmla="*/ 339493 h 1285292"/>
              <a:gd name="connsiteX5070" fmla="*/ 3255128 w 3255128"/>
              <a:gd name="connsiteY5070" fmla="*/ 339500 h 1285292"/>
              <a:gd name="connsiteX5071" fmla="*/ 3255128 w 3255128"/>
              <a:gd name="connsiteY5071" fmla="*/ 339603 h 1285292"/>
              <a:gd name="connsiteX5072" fmla="*/ 3255128 w 3255128"/>
              <a:gd name="connsiteY5072" fmla="*/ 339805 h 1285292"/>
              <a:gd name="connsiteX5073" fmla="*/ 3255128 w 3255128"/>
              <a:gd name="connsiteY5073" fmla="*/ 339871 h 1285292"/>
              <a:gd name="connsiteX5074" fmla="*/ 3255128 w 3255128"/>
              <a:gd name="connsiteY5074" fmla="*/ 339906 h 1285292"/>
              <a:gd name="connsiteX5075" fmla="*/ 3255128 w 3255128"/>
              <a:gd name="connsiteY5075" fmla="*/ 339952 h 1285292"/>
              <a:gd name="connsiteX5076" fmla="*/ 3255128 w 3255128"/>
              <a:gd name="connsiteY5076" fmla="*/ 339977 h 1285292"/>
              <a:gd name="connsiteX5077" fmla="*/ 3255128 w 3255128"/>
              <a:gd name="connsiteY5077" fmla="*/ 340031 h 1285292"/>
              <a:gd name="connsiteX5078" fmla="*/ 3255128 w 3255128"/>
              <a:gd name="connsiteY5078" fmla="*/ 340404 h 1285292"/>
              <a:gd name="connsiteX5079" fmla="*/ 3255128 w 3255128"/>
              <a:gd name="connsiteY5079" fmla="*/ 340465 h 1285292"/>
              <a:gd name="connsiteX5080" fmla="*/ 3255128 w 3255128"/>
              <a:gd name="connsiteY5080" fmla="*/ 340471 h 1285292"/>
              <a:gd name="connsiteX5081" fmla="*/ 3255128 w 3255128"/>
              <a:gd name="connsiteY5081" fmla="*/ 340561 h 1285292"/>
              <a:gd name="connsiteX5082" fmla="*/ 3255128 w 3255128"/>
              <a:gd name="connsiteY5082" fmla="*/ 340564 h 1285292"/>
              <a:gd name="connsiteX5083" fmla="*/ 3255128 w 3255128"/>
              <a:gd name="connsiteY5083" fmla="*/ 340743 h 1285292"/>
              <a:gd name="connsiteX5084" fmla="*/ 3255128 w 3255128"/>
              <a:gd name="connsiteY5084" fmla="*/ 340962 h 1285292"/>
              <a:gd name="connsiteX5085" fmla="*/ 3255128 w 3255128"/>
              <a:gd name="connsiteY5085" fmla="*/ 341068 h 1285292"/>
              <a:gd name="connsiteX5086" fmla="*/ 3255128 w 3255128"/>
              <a:gd name="connsiteY5086" fmla="*/ 341157 h 1285292"/>
              <a:gd name="connsiteX5087" fmla="*/ 3255128 w 3255128"/>
              <a:gd name="connsiteY5087" fmla="*/ 341215 h 1285292"/>
              <a:gd name="connsiteX5088" fmla="*/ 3255128 w 3255128"/>
              <a:gd name="connsiteY5088" fmla="*/ 341335 h 1285292"/>
              <a:gd name="connsiteX5089" fmla="*/ 3255128 w 3255128"/>
              <a:gd name="connsiteY5089" fmla="*/ 341529 h 1285292"/>
              <a:gd name="connsiteX5090" fmla="*/ 3255128 w 3255128"/>
              <a:gd name="connsiteY5090" fmla="*/ 341553 h 1285292"/>
              <a:gd name="connsiteX5091" fmla="*/ 3255128 w 3255128"/>
              <a:gd name="connsiteY5091" fmla="*/ 341608 h 1285292"/>
              <a:gd name="connsiteX5092" fmla="*/ 3255128 w 3255128"/>
              <a:gd name="connsiteY5092" fmla="*/ 341751 h 1285292"/>
              <a:gd name="connsiteX5093" fmla="*/ 3255128 w 3255128"/>
              <a:gd name="connsiteY5093" fmla="*/ 341824 h 1285292"/>
              <a:gd name="connsiteX5094" fmla="*/ 3255128 w 3255128"/>
              <a:gd name="connsiteY5094" fmla="*/ 341830 h 1285292"/>
              <a:gd name="connsiteX5095" fmla="*/ 3255128 w 3255128"/>
              <a:gd name="connsiteY5095" fmla="*/ 341911 h 1285292"/>
              <a:gd name="connsiteX5096" fmla="*/ 3255128 w 3255128"/>
              <a:gd name="connsiteY5096" fmla="*/ 341965 h 1285292"/>
              <a:gd name="connsiteX5097" fmla="*/ 3255128 w 3255128"/>
              <a:gd name="connsiteY5097" fmla="*/ 342025 h 1285292"/>
              <a:gd name="connsiteX5098" fmla="*/ 3255128 w 3255128"/>
              <a:gd name="connsiteY5098" fmla="*/ 342108 h 1285292"/>
              <a:gd name="connsiteX5099" fmla="*/ 3255128 w 3255128"/>
              <a:gd name="connsiteY5099" fmla="*/ 342202 h 1285292"/>
              <a:gd name="connsiteX5100" fmla="*/ 3255128 w 3255128"/>
              <a:gd name="connsiteY5100" fmla="*/ 342484 h 1285292"/>
              <a:gd name="connsiteX5101" fmla="*/ 3255128 w 3255128"/>
              <a:gd name="connsiteY5101" fmla="*/ 342516 h 1285292"/>
              <a:gd name="connsiteX5102" fmla="*/ 3255128 w 3255128"/>
              <a:gd name="connsiteY5102" fmla="*/ 342582 h 1285292"/>
              <a:gd name="connsiteX5103" fmla="*/ 3255128 w 3255128"/>
              <a:gd name="connsiteY5103" fmla="*/ 342595 h 1285292"/>
              <a:gd name="connsiteX5104" fmla="*/ 3255128 w 3255128"/>
              <a:gd name="connsiteY5104" fmla="*/ 342636 h 1285292"/>
              <a:gd name="connsiteX5105" fmla="*/ 3255128 w 3255128"/>
              <a:gd name="connsiteY5105" fmla="*/ 342798 h 1285292"/>
              <a:gd name="connsiteX5106" fmla="*/ 3255128 w 3255128"/>
              <a:gd name="connsiteY5106" fmla="*/ 342825 h 1285292"/>
              <a:gd name="connsiteX5107" fmla="*/ 3255128 w 3255128"/>
              <a:gd name="connsiteY5107" fmla="*/ 343116 h 1285292"/>
              <a:gd name="connsiteX5108" fmla="*/ 3255128 w 3255128"/>
              <a:gd name="connsiteY5108" fmla="*/ 343141 h 1285292"/>
              <a:gd name="connsiteX5109" fmla="*/ 3255128 w 3255128"/>
              <a:gd name="connsiteY5109" fmla="*/ 343158 h 1285292"/>
              <a:gd name="connsiteX5110" fmla="*/ 3255128 w 3255128"/>
              <a:gd name="connsiteY5110" fmla="*/ 343174 h 1285292"/>
              <a:gd name="connsiteX5111" fmla="*/ 3255128 w 3255128"/>
              <a:gd name="connsiteY5111" fmla="*/ 343335 h 1285292"/>
              <a:gd name="connsiteX5112" fmla="*/ 3255128 w 3255128"/>
              <a:gd name="connsiteY5112" fmla="*/ 343384 h 1285292"/>
              <a:gd name="connsiteX5113" fmla="*/ 3255128 w 3255128"/>
              <a:gd name="connsiteY5113" fmla="*/ 343561 h 1285292"/>
              <a:gd name="connsiteX5114" fmla="*/ 3255128 w 3255128"/>
              <a:gd name="connsiteY5114" fmla="*/ 343684 h 1285292"/>
              <a:gd name="connsiteX5115" fmla="*/ 3255128 w 3255128"/>
              <a:gd name="connsiteY5115" fmla="*/ 343710 h 1285292"/>
              <a:gd name="connsiteX5116" fmla="*/ 3255128 w 3255128"/>
              <a:gd name="connsiteY5116" fmla="*/ 343738 h 1285292"/>
              <a:gd name="connsiteX5117" fmla="*/ 3255128 w 3255128"/>
              <a:gd name="connsiteY5117" fmla="*/ 343954 h 1285292"/>
              <a:gd name="connsiteX5118" fmla="*/ 3255128 w 3255128"/>
              <a:gd name="connsiteY5118" fmla="*/ 344072 h 1285292"/>
              <a:gd name="connsiteX5119" fmla="*/ 3255128 w 3255128"/>
              <a:gd name="connsiteY5119" fmla="*/ 344320 h 1285292"/>
              <a:gd name="connsiteX5120" fmla="*/ 3255128 w 3255128"/>
              <a:gd name="connsiteY5120" fmla="*/ 344363 h 1285292"/>
              <a:gd name="connsiteX5121" fmla="*/ 3255128 w 3255128"/>
              <a:gd name="connsiteY5121" fmla="*/ 344421 h 1285292"/>
              <a:gd name="connsiteX5122" fmla="*/ 3255128 w 3255128"/>
              <a:gd name="connsiteY5122" fmla="*/ 344443 h 1285292"/>
              <a:gd name="connsiteX5123" fmla="*/ 3255128 w 3255128"/>
              <a:gd name="connsiteY5123" fmla="*/ 344475 h 1285292"/>
              <a:gd name="connsiteX5124" fmla="*/ 3255128 w 3255128"/>
              <a:gd name="connsiteY5124" fmla="*/ 344500 h 1285292"/>
              <a:gd name="connsiteX5125" fmla="*/ 3255128 w 3255128"/>
              <a:gd name="connsiteY5125" fmla="*/ 344694 h 1285292"/>
              <a:gd name="connsiteX5126" fmla="*/ 3255128 w 3255128"/>
              <a:gd name="connsiteY5126" fmla="*/ 344732 h 1285292"/>
              <a:gd name="connsiteX5127" fmla="*/ 3255128 w 3255128"/>
              <a:gd name="connsiteY5127" fmla="*/ 344781 h 1285292"/>
              <a:gd name="connsiteX5128" fmla="*/ 3255128 w 3255128"/>
              <a:gd name="connsiteY5128" fmla="*/ 344931 h 1285292"/>
              <a:gd name="connsiteX5129" fmla="*/ 3255128 w 3255128"/>
              <a:gd name="connsiteY5129" fmla="*/ 344953 h 1285292"/>
              <a:gd name="connsiteX5130" fmla="*/ 3255128 w 3255128"/>
              <a:gd name="connsiteY5130" fmla="*/ 345007 h 1285292"/>
              <a:gd name="connsiteX5131" fmla="*/ 3255128 w 3255128"/>
              <a:gd name="connsiteY5131" fmla="*/ 345340 h 1285292"/>
              <a:gd name="connsiteX5132" fmla="*/ 3255128 w 3255128"/>
              <a:gd name="connsiteY5132" fmla="*/ 345483 h 1285292"/>
              <a:gd name="connsiteX5133" fmla="*/ 3255128 w 3255128"/>
              <a:gd name="connsiteY5133" fmla="*/ 345643 h 1285292"/>
              <a:gd name="connsiteX5134" fmla="*/ 3255128 w 3255128"/>
              <a:gd name="connsiteY5134" fmla="*/ 345656 h 1285292"/>
              <a:gd name="connsiteX5135" fmla="*/ 3255128 w 3255128"/>
              <a:gd name="connsiteY5135" fmla="*/ 345697 h 1285292"/>
              <a:gd name="connsiteX5136" fmla="*/ 3255128 w 3255128"/>
              <a:gd name="connsiteY5136" fmla="*/ 345722 h 1285292"/>
              <a:gd name="connsiteX5137" fmla="*/ 3255128 w 3255128"/>
              <a:gd name="connsiteY5137" fmla="*/ 345840 h 1285292"/>
              <a:gd name="connsiteX5138" fmla="*/ 3255128 w 3255128"/>
              <a:gd name="connsiteY5138" fmla="*/ 346093 h 1285292"/>
              <a:gd name="connsiteX5139" fmla="*/ 3255128 w 3255128"/>
              <a:gd name="connsiteY5139" fmla="*/ 346191 h 1285292"/>
              <a:gd name="connsiteX5140" fmla="*/ 3255128 w 3255128"/>
              <a:gd name="connsiteY5140" fmla="*/ 346249 h 1285292"/>
              <a:gd name="connsiteX5141" fmla="*/ 3255128 w 3255128"/>
              <a:gd name="connsiteY5141" fmla="*/ 346447 h 1285292"/>
              <a:gd name="connsiteX5142" fmla="*/ 3255128 w 3255128"/>
              <a:gd name="connsiteY5142" fmla="*/ 346554 h 1285292"/>
              <a:gd name="connsiteX5143" fmla="*/ 3255128 w 3255128"/>
              <a:gd name="connsiteY5143" fmla="*/ 346557 h 1285292"/>
              <a:gd name="connsiteX5144" fmla="*/ 3255128 w 3255128"/>
              <a:gd name="connsiteY5144" fmla="*/ 346666 h 1285292"/>
              <a:gd name="connsiteX5145" fmla="*/ 3255128 w 3255128"/>
              <a:gd name="connsiteY5145" fmla="*/ 346800 h 1285292"/>
              <a:gd name="connsiteX5146" fmla="*/ 3255128 w 3255128"/>
              <a:gd name="connsiteY5146" fmla="*/ 346806 h 1285292"/>
              <a:gd name="connsiteX5147" fmla="*/ 3255128 w 3255128"/>
              <a:gd name="connsiteY5147" fmla="*/ 346890 h 1285292"/>
              <a:gd name="connsiteX5148" fmla="*/ 3255128 w 3255128"/>
              <a:gd name="connsiteY5148" fmla="*/ 347015 h 1285292"/>
              <a:gd name="connsiteX5149" fmla="*/ 3255128 w 3255128"/>
              <a:gd name="connsiteY5149" fmla="*/ 347310 h 1285292"/>
              <a:gd name="connsiteX5150" fmla="*/ 3255128 w 3255128"/>
              <a:gd name="connsiteY5150" fmla="*/ 347442 h 1285292"/>
              <a:gd name="connsiteX5151" fmla="*/ 3255128 w 3255128"/>
              <a:gd name="connsiteY5151" fmla="*/ 347452 h 1285292"/>
              <a:gd name="connsiteX5152" fmla="*/ 3255128 w 3255128"/>
              <a:gd name="connsiteY5152" fmla="*/ 347455 h 1285292"/>
              <a:gd name="connsiteX5153" fmla="*/ 3255128 w 3255128"/>
              <a:gd name="connsiteY5153" fmla="*/ 347492 h 1285292"/>
              <a:gd name="connsiteX5154" fmla="*/ 3255128 w 3255128"/>
              <a:gd name="connsiteY5154" fmla="*/ 347496 h 1285292"/>
              <a:gd name="connsiteX5155" fmla="*/ 3255128 w 3255128"/>
              <a:gd name="connsiteY5155" fmla="*/ 347550 h 1285292"/>
              <a:gd name="connsiteX5156" fmla="*/ 3255128 w 3255128"/>
              <a:gd name="connsiteY5156" fmla="*/ 347608 h 1285292"/>
              <a:gd name="connsiteX5157" fmla="*/ 3255128 w 3255128"/>
              <a:gd name="connsiteY5157" fmla="*/ 347774 h 1285292"/>
              <a:gd name="connsiteX5158" fmla="*/ 3255128 w 3255128"/>
              <a:gd name="connsiteY5158" fmla="*/ 347804 h 1285292"/>
              <a:gd name="connsiteX5159" fmla="*/ 3255128 w 3255128"/>
              <a:gd name="connsiteY5159" fmla="*/ 347817 h 1285292"/>
              <a:gd name="connsiteX5160" fmla="*/ 3255128 w 3255128"/>
              <a:gd name="connsiteY5160" fmla="*/ 348319 h 1285292"/>
              <a:gd name="connsiteX5161" fmla="*/ 3255128 w 3255128"/>
              <a:gd name="connsiteY5161" fmla="*/ 348360 h 1285292"/>
              <a:gd name="connsiteX5162" fmla="*/ 3255128 w 3255128"/>
              <a:gd name="connsiteY5162" fmla="*/ 348513 h 1285292"/>
              <a:gd name="connsiteX5163" fmla="*/ 3255128 w 3255128"/>
              <a:gd name="connsiteY5163" fmla="*/ 348537 h 1285292"/>
              <a:gd name="connsiteX5164" fmla="*/ 3255128 w 3255128"/>
              <a:gd name="connsiteY5164" fmla="*/ 348660 h 1285292"/>
              <a:gd name="connsiteX5165" fmla="*/ 3255128 w 3255128"/>
              <a:gd name="connsiteY5165" fmla="*/ 348669 h 1285292"/>
              <a:gd name="connsiteX5166" fmla="*/ 3255128 w 3255128"/>
              <a:gd name="connsiteY5166" fmla="*/ 348714 h 1285292"/>
              <a:gd name="connsiteX5167" fmla="*/ 3255128 w 3255128"/>
              <a:gd name="connsiteY5167" fmla="*/ 348814 h 1285292"/>
              <a:gd name="connsiteX5168" fmla="*/ 3255128 w 3255128"/>
              <a:gd name="connsiteY5168" fmla="*/ 348930 h 1285292"/>
              <a:gd name="connsiteX5169" fmla="*/ 3255128 w 3255128"/>
              <a:gd name="connsiteY5169" fmla="*/ 349009 h 1285292"/>
              <a:gd name="connsiteX5170" fmla="*/ 3255128 w 3255128"/>
              <a:gd name="connsiteY5170" fmla="*/ 349176 h 1285292"/>
              <a:gd name="connsiteX5171" fmla="*/ 3255128 w 3255128"/>
              <a:gd name="connsiteY5171" fmla="*/ 349451 h 1285292"/>
              <a:gd name="connsiteX5172" fmla="*/ 3255128 w 3255128"/>
              <a:gd name="connsiteY5172" fmla="*/ 349476 h 1285292"/>
              <a:gd name="connsiteX5173" fmla="*/ 3255128 w 3255128"/>
              <a:gd name="connsiteY5173" fmla="*/ 349547 h 1285292"/>
              <a:gd name="connsiteX5174" fmla="*/ 3255128 w 3255128"/>
              <a:gd name="connsiteY5174" fmla="*/ 349573 h 1285292"/>
              <a:gd name="connsiteX5175" fmla="*/ 3255128 w 3255128"/>
              <a:gd name="connsiteY5175" fmla="*/ 349620 h 1285292"/>
              <a:gd name="connsiteX5176" fmla="*/ 3255128 w 3255128"/>
              <a:gd name="connsiteY5176" fmla="*/ 349670 h 1285292"/>
              <a:gd name="connsiteX5177" fmla="*/ 3255128 w 3255128"/>
              <a:gd name="connsiteY5177" fmla="*/ 349800 h 1285292"/>
              <a:gd name="connsiteX5178" fmla="*/ 3255128 w 3255128"/>
              <a:gd name="connsiteY5178" fmla="*/ 349907 h 1285292"/>
              <a:gd name="connsiteX5179" fmla="*/ 3255128 w 3255128"/>
              <a:gd name="connsiteY5179" fmla="*/ 349923 h 1285292"/>
              <a:gd name="connsiteX5180" fmla="*/ 3255128 w 3255128"/>
              <a:gd name="connsiteY5180" fmla="*/ 349986 h 1285292"/>
              <a:gd name="connsiteX5181" fmla="*/ 3255128 w 3255128"/>
              <a:gd name="connsiteY5181" fmla="*/ 350019 h 1285292"/>
              <a:gd name="connsiteX5182" fmla="*/ 3255128 w 3255128"/>
              <a:gd name="connsiteY5182" fmla="*/ 350073 h 1285292"/>
              <a:gd name="connsiteX5183" fmla="*/ 3255128 w 3255128"/>
              <a:gd name="connsiteY5183" fmla="*/ 350310 h 1285292"/>
              <a:gd name="connsiteX5184" fmla="*/ 3255128 w 3255128"/>
              <a:gd name="connsiteY5184" fmla="*/ 350368 h 1285292"/>
              <a:gd name="connsiteX5185" fmla="*/ 3255128 w 3255128"/>
              <a:gd name="connsiteY5185" fmla="*/ 350459 h 1285292"/>
              <a:gd name="connsiteX5186" fmla="*/ 3255128 w 3255128"/>
              <a:gd name="connsiteY5186" fmla="*/ 350484 h 1285292"/>
              <a:gd name="connsiteX5187" fmla="*/ 3255128 w 3255128"/>
              <a:gd name="connsiteY5187" fmla="*/ 350698 h 1285292"/>
              <a:gd name="connsiteX5188" fmla="*/ 3255128 w 3255128"/>
              <a:gd name="connsiteY5188" fmla="*/ 350722 h 1285292"/>
              <a:gd name="connsiteX5189" fmla="*/ 3255128 w 3255128"/>
              <a:gd name="connsiteY5189" fmla="*/ 350906 h 1285292"/>
              <a:gd name="connsiteX5190" fmla="*/ 3255128 w 3255128"/>
              <a:gd name="connsiteY5190" fmla="*/ 351127 h 1285292"/>
              <a:gd name="connsiteX5191" fmla="*/ 3255128 w 3255128"/>
              <a:gd name="connsiteY5191" fmla="*/ 351170 h 1285292"/>
              <a:gd name="connsiteX5192" fmla="*/ 3255128 w 3255128"/>
              <a:gd name="connsiteY5192" fmla="*/ 351266 h 1285292"/>
              <a:gd name="connsiteX5193" fmla="*/ 3255128 w 3255128"/>
              <a:gd name="connsiteY5193" fmla="*/ 351282 h 1285292"/>
              <a:gd name="connsiteX5194" fmla="*/ 3255128 w 3255128"/>
              <a:gd name="connsiteY5194" fmla="*/ 351427 h 1285292"/>
              <a:gd name="connsiteX5195" fmla="*/ 3255128 w 3255128"/>
              <a:gd name="connsiteY5195" fmla="*/ 351481 h 1285292"/>
              <a:gd name="connsiteX5196" fmla="*/ 3255128 w 3255128"/>
              <a:gd name="connsiteY5196" fmla="*/ 351530 h 1285292"/>
              <a:gd name="connsiteX5197" fmla="*/ 3255128 w 3255128"/>
              <a:gd name="connsiteY5197" fmla="*/ 351609 h 1285292"/>
              <a:gd name="connsiteX5198" fmla="*/ 3255128 w 3255128"/>
              <a:gd name="connsiteY5198" fmla="*/ 351716 h 1285292"/>
              <a:gd name="connsiteX5199" fmla="*/ 3255128 w 3255128"/>
              <a:gd name="connsiteY5199" fmla="*/ 351818 h 1285292"/>
              <a:gd name="connsiteX5200" fmla="*/ 3255128 w 3255128"/>
              <a:gd name="connsiteY5200" fmla="*/ 351991 h 1285292"/>
              <a:gd name="connsiteX5201" fmla="*/ 3255128 w 3255128"/>
              <a:gd name="connsiteY5201" fmla="*/ 352269 h 1285292"/>
              <a:gd name="connsiteX5202" fmla="*/ 3255128 w 3255128"/>
              <a:gd name="connsiteY5202" fmla="*/ 352392 h 1285292"/>
              <a:gd name="connsiteX5203" fmla="*/ 3255128 w 3255128"/>
              <a:gd name="connsiteY5203" fmla="*/ 352428 h 1285292"/>
              <a:gd name="connsiteX5204" fmla="*/ 3255128 w 3255128"/>
              <a:gd name="connsiteY5204" fmla="*/ 352446 h 1285292"/>
              <a:gd name="connsiteX5205" fmla="*/ 3255128 w 3255128"/>
              <a:gd name="connsiteY5205" fmla="*/ 352529 h 1285292"/>
              <a:gd name="connsiteX5206" fmla="*/ 3255128 w 3255128"/>
              <a:gd name="connsiteY5206" fmla="*/ 352584 h 1285292"/>
              <a:gd name="connsiteX5207" fmla="*/ 3255128 w 3255128"/>
              <a:gd name="connsiteY5207" fmla="*/ 352662 h 1285292"/>
              <a:gd name="connsiteX5208" fmla="*/ 3255128 w 3255128"/>
              <a:gd name="connsiteY5208" fmla="*/ 352840 h 1285292"/>
              <a:gd name="connsiteX5209" fmla="*/ 3255128 w 3255128"/>
              <a:gd name="connsiteY5209" fmla="*/ 352889 h 1285292"/>
              <a:gd name="connsiteX5210" fmla="*/ 3255128 w 3255128"/>
              <a:gd name="connsiteY5210" fmla="*/ 353183 h 1285292"/>
              <a:gd name="connsiteX5211" fmla="*/ 3255128 w 3255128"/>
              <a:gd name="connsiteY5211" fmla="*/ 353196 h 1285292"/>
              <a:gd name="connsiteX5212" fmla="*/ 3255128 w 3255128"/>
              <a:gd name="connsiteY5212" fmla="*/ 353254 h 1285292"/>
              <a:gd name="connsiteX5213" fmla="*/ 3255128 w 3255128"/>
              <a:gd name="connsiteY5213" fmla="*/ 353415 h 1285292"/>
              <a:gd name="connsiteX5214" fmla="*/ 3255128 w 3255128"/>
              <a:gd name="connsiteY5214" fmla="*/ 353639 h 1285292"/>
              <a:gd name="connsiteX5215" fmla="*/ 3255128 w 3255128"/>
              <a:gd name="connsiteY5215" fmla="*/ 353645 h 1285292"/>
              <a:gd name="connsiteX5216" fmla="*/ 3255128 w 3255128"/>
              <a:gd name="connsiteY5216" fmla="*/ 353751 h 1285292"/>
              <a:gd name="connsiteX5217" fmla="*/ 3255128 w 3255128"/>
              <a:gd name="connsiteY5217" fmla="*/ 353764 h 1285292"/>
              <a:gd name="connsiteX5218" fmla="*/ 3255128 w 3255128"/>
              <a:gd name="connsiteY5218" fmla="*/ 353790 h 1285292"/>
              <a:gd name="connsiteX5219" fmla="*/ 3255128 w 3255128"/>
              <a:gd name="connsiteY5219" fmla="*/ 353805 h 1285292"/>
              <a:gd name="connsiteX5220" fmla="*/ 3255128 w 3255128"/>
              <a:gd name="connsiteY5220" fmla="*/ 354152 h 1285292"/>
              <a:gd name="connsiteX5221" fmla="*/ 3255128 w 3255128"/>
              <a:gd name="connsiteY5221" fmla="*/ 354191 h 1285292"/>
              <a:gd name="connsiteX5222" fmla="*/ 3255128 w 3255128"/>
              <a:gd name="connsiteY5222" fmla="*/ 354245 h 1285292"/>
              <a:gd name="connsiteX5223" fmla="*/ 3255128 w 3255128"/>
              <a:gd name="connsiteY5223" fmla="*/ 354430 h 1285292"/>
              <a:gd name="connsiteX5224" fmla="*/ 3255128 w 3255128"/>
              <a:gd name="connsiteY5224" fmla="*/ 354555 h 1285292"/>
              <a:gd name="connsiteX5225" fmla="*/ 3255128 w 3255128"/>
              <a:gd name="connsiteY5225" fmla="*/ 354774 h 1285292"/>
              <a:gd name="connsiteX5226" fmla="*/ 3255128 w 3255128"/>
              <a:gd name="connsiteY5226" fmla="*/ 354998 h 1285292"/>
              <a:gd name="connsiteX5227" fmla="*/ 3255128 w 3255128"/>
              <a:gd name="connsiteY5227" fmla="*/ 355068 h 1285292"/>
              <a:gd name="connsiteX5228" fmla="*/ 3255128 w 3255128"/>
              <a:gd name="connsiteY5228" fmla="*/ 355262 h 1285292"/>
              <a:gd name="connsiteX5229" fmla="*/ 3255128 w 3255128"/>
              <a:gd name="connsiteY5229" fmla="*/ 355286 h 1285292"/>
              <a:gd name="connsiteX5230" fmla="*/ 3255128 w 3255128"/>
              <a:gd name="connsiteY5230" fmla="*/ 355344 h 1285292"/>
              <a:gd name="connsiteX5231" fmla="*/ 3255128 w 3255128"/>
              <a:gd name="connsiteY5231" fmla="*/ 355420 h 1285292"/>
              <a:gd name="connsiteX5232" fmla="*/ 3255128 w 3255128"/>
              <a:gd name="connsiteY5232" fmla="*/ 355509 h 1285292"/>
              <a:gd name="connsiteX5233" fmla="*/ 3255128 w 3255128"/>
              <a:gd name="connsiteY5233" fmla="*/ 355550 h 1285292"/>
              <a:gd name="connsiteX5234" fmla="*/ 3255128 w 3255128"/>
              <a:gd name="connsiteY5234" fmla="*/ 355563 h 1285292"/>
              <a:gd name="connsiteX5235" fmla="*/ 3255128 w 3255128"/>
              <a:gd name="connsiteY5235" fmla="*/ 355604 h 1285292"/>
              <a:gd name="connsiteX5236" fmla="*/ 3255128 w 3255128"/>
              <a:gd name="connsiteY5236" fmla="*/ 355698 h 1285292"/>
              <a:gd name="connsiteX5237" fmla="*/ 3255128 w 3255128"/>
              <a:gd name="connsiteY5237" fmla="*/ 355723 h 1285292"/>
              <a:gd name="connsiteX5238" fmla="*/ 3255128 w 3255128"/>
              <a:gd name="connsiteY5238" fmla="*/ 355777 h 1285292"/>
              <a:gd name="connsiteX5239" fmla="*/ 3255128 w 3255128"/>
              <a:gd name="connsiteY5239" fmla="*/ 355882 h 1285292"/>
              <a:gd name="connsiteX5240" fmla="*/ 3255128 w 3255128"/>
              <a:gd name="connsiteY5240" fmla="*/ 356258 h 1285292"/>
              <a:gd name="connsiteX5241" fmla="*/ 3255128 w 3255128"/>
              <a:gd name="connsiteY5241" fmla="*/ 356369 h 1285292"/>
              <a:gd name="connsiteX5242" fmla="*/ 3255128 w 3255128"/>
              <a:gd name="connsiteY5242" fmla="*/ 356427 h 1285292"/>
              <a:gd name="connsiteX5243" fmla="*/ 3255128 w 3255128"/>
              <a:gd name="connsiteY5243" fmla="*/ 356463 h 1285292"/>
              <a:gd name="connsiteX5244" fmla="*/ 3255128 w 3255128"/>
              <a:gd name="connsiteY5244" fmla="*/ 356549 h 1285292"/>
              <a:gd name="connsiteX5245" fmla="*/ 3255128 w 3255128"/>
              <a:gd name="connsiteY5245" fmla="*/ 356621 h 1285292"/>
              <a:gd name="connsiteX5246" fmla="*/ 3255128 w 3255128"/>
              <a:gd name="connsiteY5246" fmla="*/ 356637 h 1285292"/>
              <a:gd name="connsiteX5247" fmla="*/ 3255128 w 3255128"/>
              <a:gd name="connsiteY5247" fmla="*/ 356645 h 1285292"/>
              <a:gd name="connsiteX5248" fmla="*/ 3255128 w 3255128"/>
              <a:gd name="connsiteY5248" fmla="*/ 356868 h 1285292"/>
              <a:gd name="connsiteX5249" fmla="*/ 3255128 w 3255128"/>
              <a:gd name="connsiteY5249" fmla="*/ 356970 h 1285292"/>
              <a:gd name="connsiteX5250" fmla="*/ 3255128 w 3255128"/>
              <a:gd name="connsiteY5250" fmla="*/ 357057 h 1285292"/>
              <a:gd name="connsiteX5251" fmla="*/ 3255128 w 3255128"/>
              <a:gd name="connsiteY5251" fmla="*/ 357117 h 1285292"/>
              <a:gd name="connsiteX5252" fmla="*/ 3255128 w 3255128"/>
              <a:gd name="connsiteY5252" fmla="*/ 357505 h 1285292"/>
              <a:gd name="connsiteX5253" fmla="*/ 3255128 w 3255128"/>
              <a:gd name="connsiteY5253" fmla="*/ 357522 h 1285292"/>
              <a:gd name="connsiteX5254" fmla="*/ 3255128 w 3255128"/>
              <a:gd name="connsiteY5254" fmla="*/ 357627 h 1285292"/>
              <a:gd name="connsiteX5255" fmla="*/ 3255128 w 3255128"/>
              <a:gd name="connsiteY5255" fmla="*/ 357728 h 1285292"/>
              <a:gd name="connsiteX5256" fmla="*/ 3255128 w 3255128"/>
              <a:gd name="connsiteY5256" fmla="*/ 357816 h 1285292"/>
              <a:gd name="connsiteX5257" fmla="*/ 3255128 w 3255128"/>
              <a:gd name="connsiteY5257" fmla="*/ 357884 h 1285292"/>
              <a:gd name="connsiteX5258" fmla="*/ 3255128 w 3255128"/>
              <a:gd name="connsiteY5258" fmla="*/ 357908 h 1285292"/>
              <a:gd name="connsiteX5259" fmla="*/ 3255128 w 3255128"/>
              <a:gd name="connsiteY5259" fmla="*/ 358176 h 1285292"/>
              <a:gd name="connsiteX5260" fmla="*/ 3255128 w 3255128"/>
              <a:gd name="connsiteY5260" fmla="*/ 358538 h 1285292"/>
              <a:gd name="connsiteX5261" fmla="*/ 3255128 w 3255128"/>
              <a:gd name="connsiteY5261" fmla="*/ 358593 h 1285292"/>
              <a:gd name="connsiteX5262" fmla="*/ 3255128 w 3255128"/>
              <a:gd name="connsiteY5262" fmla="*/ 358624 h 1285292"/>
              <a:gd name="connsiteX5263" fmla="*/ 3255128 w 3255128"/>
              <a:gd name="connsiteY5263" fmla="*/ 358700 h 1285292"/>
              <a:gd name="connsiteX5264" fmla="*/ 3255128 w 3255128"/>
              <a:gd name="connsiteY5264" fmla="*/ 358727 h 1285292"/>
              <a:gd name="connsiteX5265" fmla="*/ 3255128 w 3255128"/>
              <a:gd name="connsiteY5265" fmla="*/ 358740 h 1285292"/>
              <a:gd name="connsiteX5266" fmla="*/ 3255128 w 3255128"/>
              <a:gd name="connsiteY5266" fmla="*/ 358781 h 1285292"/>
              <a:gd name="connsiteX5267" fmla="*/ 3255128 w 3255128"/>
              <a:gd name="connsiteY5267" fmla="*/ 359018 h 1285292"/>
              <a:gd name="connsiteX5268" fmla="*/ 3255128 w 3255128"/>
              <a:gd name="connsiteY5268" fmla="*/ 359076 h 1285292"/>
              <a:gd name="connsiteX5269" fmla="*/ 3255128 w 3255128"/>
              <a:gd name="connsiteY5269" fmla="*/ 359139 h 1285292"/>
              <a:gd name="connsiteX5270" fmla="*/ 3255128 w 3255128"/>
              <a:gd name="connsiteY5270" fmla="*/ 359430 h 1285292"/>
              <a:gd name="connsiteX5271" fmla="*/ 3255128 w 3255128"/>
              <a:gd name="connsiteY5271" fmla="*/ 359531 h 1285292"/>
              <a:gd name="connsiteX5272" fmla="*/ 3255128 w 3255128"/>
              <a:gd name="connsiteY5272" fmla="*/ 359535 h 1285292"/>
              <a:gd name="connsiteX5273" fmla="*/ 3255128 w 3255128"/>
              <a:gd name="connsiteY5273" fmla="*/ 359614 h 1285292"/>
              <a:gd name="connsiteX5274" fmla="*/ 3255128 w 3255128"/>
              <a:gd name="connsiteY5274" fmla="*/ 359750 h 1285292"/>
              <a:gd name="connsiteX5275" fmla="*/ 3255128 w 3255128"/>
              <a:gd name="connsiteY5275" fmla="*/ 359974 h 1285292"/>
              <a:gd name="connsiteX5276" fmla="*/ 3255128 w 3255128"/>
              <a:gd name="connsiteY5276" fmla="*/ 359990 h 1285292"/>
              <a:gd name="connsiteX5277" fmla="*/ 3255128 w 3255128"/>
              <a:gd name="connsiteY5277" fmla="*/ 360003 h 1285292"/>
              <a:gd name="connsiteX5278" fmla="*/ 3255128 w 3255128"/>
              <a:gd name="connsiteY5278" fmla="*/ 360099 h 1285292"/>
              <a:gd name="connsiteX5279" fmla="*/ 3255128 w 3255128"/>
              <a:gd name="connsiteY5279" fmla="*/ 360377 h 1285292"/>
              <a:gd name="connsiteX5280" fmla="*/ 3255128 w 3255128"/>
              <a:gd name="connsiteY5280" fmla="*/ 360440 h 1285292"/>
              <a:gd name="connsiteX5281" fmla="*/ 3255128 w 3255128"/>
              <a:gd name="connsiteY5281" fmla="*/ 360526 h 1285292"/>
              <a:gd name="connsiteX5282" fmla="*/ 3255128 w 3255128"/>
              <a:gd name="connsiteY5282" fmla="*/ 360539 h 1285292"/>
              <a:gd name="connsiteX5283" fmla="*/ 3255128 w 3255128"/>
              <a:gd name="connsiteY5283" fmla="*/ 360580 h 1285292"/>
              <a:gd name="connsiteX5284" fmla="*/ 3255128 w 3255128"/>
              <a:gd name="connsiteY5284" fmla="*/ 360789 h 1285292"/>
              <a:gd name="connsiteX5285" fmla="*/ 3255128 w 3255128"/>
              <a:gd name="connsiteY5285" fmla="*/ 360861 h 1285292"/>
              <a:gd name="connsiteX5286" fmla="*/ 3255128 w 3255128"/>
              <a:gd name="connsiteY5286" fmla="*/ 361229 h 1285292"/>
              <a:gd name="connsiteX5287" fmla="*/ 3255128 w 3255128"/>
              <a:gd name="connsiteY5287" fmla="*/ 361237 h 1285292"/>
              <a:gd name="connsiteX5288" fmla="*/ 3255128 w 3255128"/>
              <a:gd name="connsiteY5288" fmla="*/ 361362 h 1285292"/>
              <a:gd name="connsiteX5289" fmla="*/ 3255128 w 3255128"/>
              <a:gd name="connsiteY5289" fmla="*/ 361403 h 1285292"/>
              <a:gd name="connsiteX5290" fmla="*/ 3255128 w 3255128"/>
              <a:gd name="connsiteY5290" fmla="*/ 361548 h 1285292"/>
              <a:gd name="connsiteX5291" fmla="*/ 3255128 w 3255128"/>
              <a:gd name="connsiteY5291" fmla="*/ 361597 h 1285292"/>
              <a:gd name="connsiteX5292" fmla="*/ 3255128 w 3255128"/>
              <a:gd name="connsiteY5292" fmla="*/ 361844 h 1285292"/>
              <a:gd name="connsiteX5293" fmla="*/ 3255128 w 3255128"/>
              <a:gd name="connsiteY5293" fmla="*/ 361898 h 1285292"/>
              <a:gd name="connsiteX5294" fmla="*/ 3255128 w 3255128"/>
              <a:gd name="connsiteY5294" fmla="*/ 362093 h 1285292"/>
              <a:gd name="connsiteX5295" fmla="*/ 3255128 w 3255128"/>
              <a:gd name="connsiteY5295" fmla="*/ 362134 h 1285292"/>
              <a:gd name="connsiteX5296" fmla="*/ 3255128 w 3255128"/>
              <a:gd name="connsiteY5296" fmla="*/ 362172 h 1285292"/>
              <a:gd name="connsiteX5297" fmla="*/ 3255128 w 3255128"/>
              <a:gd name="connsiteY5297" fmla="*/ 362247 h 1285292"/>
              <a:gd name="connsiteX5298" fmla="*/ 3255128 w 3255128"/>
              <a:gd name="connsiteY5298" fmla="*/ 362349 h 1285292"/>
              <a:gd name="connsiteX5299" fmla="*/ 3255128 w 3255128"/>
              <a:gd name="connsiteY5299" fmla="*/ 362459 h 1285292"/>
              <a:gd name="connsiteX5300" fmla="*/ 3255128 w 3255128"/>
              <a:gd name="connsiteY5300" fmla="*/ 362472 h 1285292"/>
              <a:gd name="connsiteX5301" fmla="*/ 3255128 w 3255128"/>
              <a:gd name="connsiteY5301" fmla="*/ 362513 h 1285292"/>
              <a:gd name="connsiteX5302" fmla="*/ 3255128 w 3255128"/>
              <a:gd name="connsiteY5302" fmla="*/ 362526 h 1285292"/>
              <a:gd name="connsiteX5303" fmla="*/ 3255128 w 3255128"/>
              <a:gd name="connsiteY5303" fmla="*/ 362588 h 1285292"/>
              <a:gd name="connsiteX5304" fmla="*/ 3255128 w 3255128"/>
              <a:gd name="connsiteY5304" fmla="*/ 362704 h 1285292"/>
              <a:gd name="connsiteX5305" fmla="*/ 3255128 w 3255128"/>
              <a:gd name="connsiteY5305" fmla="*/ 362884 h 1285292"/>
              <a:gd name="connsiteX5306" fmla="*/ 3255128 w 3255128"/>
              <a:gd name="connsiteY5306" fmla="*/ 363212 h 1285292"/>
              <a:gd name="connsiteX5307" fmla="*/ 3255128 w 3255128"/>
              <a:gd name="connsiteY5307" fmla="*/ 363263 h 1285292"/>
              <a:gd name="connsiteX5308" fmla="*/ 3255128 w 3255128"/>
              <a:gd name="connsiteY5308" fmla="*/ 363288 h 1285292"/>
              <a:gd name="connsiteX5309" fmla="*/ 3255128 w 3255128"/>
              <a:gd name="connsiteY5309" fmla="*/ 363347 h 1285292"/>
              <a:gd name="connsiteX5310" fmla="*/ 3255128 w 3255128"/>
              <a:gd name="connsiteY5310" fmla="*/ 363398 h 1285292"/>
              <a:gd name="connsiteX5311" fmla="*/ 3255128 w 3255128"/>
              <a:gd name="connsiteY5311" fmla="*/ 363452 h 1285292"/>
              <a:gd name="connsiteX5312" fmla="*/ 3255128 w 3255128"/>
              <a:gd name="connsiteY5312" fmla="*/ 363482 h 1285292"/>
              <a:gd name="connsiteX5313" fmla="*/ 3255128 w 3255128"/>
              <a:gd name="connsiteY5313" fmla="*/ 363617 h 1285292"/>
              <a:gd name="connsiteX5314" fmla="*/ 3255128 w 3255128"/>
              <a:gd name="connsiteY5314" fmla="*/ 363706 h 1285292"/>
              <a:gd name="connsiteX5315" fmla="*/ 3255128 w 3255128"/>
              <a:gd name="connsiteY5315" fmla="*/ 363719 h 1285292"/>
              <a:gd name="connsiteX5316" fmla="*/ 3255128 w 3255128"/>
              <a:gd name="connsiteY5316" fmla="*/ 363760 h 1285292"/>
              <a:gd name="connsiteX5317" fmla="*/ 3255128 w 3255128"/>
              <a:gd name="connsiteY5317" fmla="*/ 363806 h 1285292"/>
              <a:gd name="connsiteX5318" fmla="*/ 3255128 w 3255128"/>
              <a:gd name="connsiteY5318" fmla="*/ 363831 h 1285292"/>
              <a:gd name="connsiteX5319" fmla="*/ 3255128 w 3255128"/>
              <a:gd name="connsiteY5319" fmla="*/ 363885 h 1285292"/>
              <a:gd name="connsiteX5320" fmla="*/ 3255128 w 3255128"/>
              <a:gd name="connsiteY5320" fmla="*/ 364003 h 1285292"/>
              <a:gd name="connsiteX5321" fmla="*/ 3255128 w 3255128"/>
              <a:gd name="connsiteY5321" fmla="*/ 364258 h 1285292"/>
              <a:gd name="connsiteX5322" fmla="*/ 3255128 w 3255128"/>
              <a:gd name="connsiteY5322" fmla="*/ 364271 h 1285292"/>
              <a:gd name="connsiteX5323" fmla="*/ 3255128 w 3255128"/>
              <a:gd name="connsiteY5323" fmla="*/ 364312 h 1285292"/>
              <a:gd name="connsiteX5324" fmla="*/ 3255128 w 3255128"/>
              <a:gd name="connsiteY5324" fmla="*/ 364510 h 1285292"/>
              <a:gd name="connsiteX5325" fmla="*/ 3255128 w 3255128"/>
              <a:gd name="connsiteY5325" fmla="*/ 364511 h 1285292"/>
              <a:gd name="connsiteX5326" fmla="*/ 3255128 w 3255128"/>
              <a:gd name="connsiteY5326" fmla="*/ 364571 h 1285292"/>
              <a:gd name="connsiteX5327" fmla="*/ 3255128 w 3255128"/>
              <a:gd name="connsiteY5327" fmla="*/ 364611 h 1285292"/>
              <a:gd name="connsiteX5328" fmla="*/ 3255128 w 3255128"/>
              <a:gd name="connsiteY5328" fmla="*/ 365078 h 1285292"/>
              <a:gd name="connsiteX5329" fmla="*/ 3255128 w 3255128"/>
              <a:gd name="connsiteY5329" fmla="*/ 365135 h 1285292"/>
              <a:gd name="connsiteX5330" fmla="*/ 3255128 w 3255128"/>
              <a:gd name="connsiteY5330" fmla="*/ 365329 h 1285292"/>
              <a:gd name="connsiteX5331" fmla="*/ 3255128 w 3255128"/>
              <a:gd name="connsiteY5331" fmla="*/ 365342 h 1285292"/>
              <a:gd name="connsiteX5332" fmla="*/ 3255128 w 3255128"/>
              <a:gd name="connsiteY5332" fmla="*/ 365353 h 1285292"/>
              <a:gd name="connsiteX5333" fmla="*/ 3255128 w 3255128"/>
              <a:gd name="connsiteY5333" fmla="*/ 365383 h 1285292"/>
              <a:gd name="connsiteX5334" fmla="*/ 3255128 w 3255128"/>
              <a:gd name="connsiteY5334" fmla="*/ 365449 h 1285292"/>
              <a:gd name="connsiteX5335" fmla="*/ 3255128 w 3255128"/>
              <a:gd name="connsiteY5335" fmla="*/ 365522 h 1285292"/>
              <a:gd name="connsiteX5336" fmla="*/ 3255128 w 3255128"/>
              <a:gd name="connsiteY5336" fmla="*/ 365559 h 1285292"/>
              <a:gd name="connsiteX5337" fmla="*/ 3255128 w 3255128"/>
              <a:gd name="connsiteY5337" fmla="*/ 365576 h 1285292"/>
              <a:gd name="connsiteX5338" fmla="*/ 3255128 w 3255128"/>
              <a:gd name="connsiteY5338" fmla="*/ 365630 h 1285292"/>
              <a:gd name="connsiteX5339" fmla="*/ 3255128 w 3255128"/>
              <a:gd name="connsiteY5339" fmla="*/ 365765 h 1285292"/>
              <a:gd name="connsiteX5340" fmla="*/ 3255128 w 3255128"/>
              <a:gd name="connsiteY5340" fmla="*/ 365825 h 1285292"/>
              <a:gd name="connsiteX5341" fmla="*/ 3255128 w 3255128"/>
              <a:gd name="connsiteY5341" fmla="*/ 365888 h 1285292"/>
              <a:gd name="connsiteX5342" fmla="*/ 3255128 w 3255128"/>
              <a:gd name="connsiteY5342" fmla="*/ 366240 h 1285292"/>
              <a:gd name="connsiteX5343" fmla="*/ 3255128 w 3255128"/>
              <a:gd name="connsiteY5343" fmla="*/ 366338 h 1285292"/>
              <a:gd name="connsiteX5344" fmla="*/ 3255128 w 3255128"/>
              <a:gd name="connsiteY5344" fmla="*/ 366396 h 1285292"/>
              <a:gd name="connsiteX5345" fmla="*/ 3255128 w 3255128"/>
              <a:gd name="connsiteY5345" fmla="*/ 366436 h 1285292"/>
              <a:gd name="connsiteX5346" fmla="*/ 3255128 w 3255128"/>
              <a:gd name="connsiteY5346" fmla="*/ 366616 h 1285292"/>
              <a:gd name="connsiteX5347" fmla="*/ 3255128 w 3255128"/>
              <a:gd name="connsiteY5347" fmla="*/ 366701 h 1285292"/>
              <a:gd name="connsiteX5348" fmla="*/ 3255128 w 3255128"/>
              <a:gd name="connsiteY5348" fmla="*/ 366808 h 1285292"/>
              <a:gd name="connsiteX5349" fmla="*/ 3255128 w 3255128"/>
              <a:gd name="connsiteY5349" fmla="*/ 367184 h 1285292"/>
              <a:gd name="connsiteX5350" fmla="*/ 3255128 w 3255128"/>
              <a:gd name="connsiteY5350" fmla="*/ 367189 h 1285292"/>
              <a:gd name="connsiteX5351" fmla="*/ 3255128 w 3255128"/>
              <a:gd name="connsiteY5351" fmla="*/ 367247 h 1285292"/>
              <a:gd name="connsiteX5352" fmla="*/ 3255128 w 3255128"/>
              <a:gd name="connsiteY5352" fmla="*/ 367436 h 1285292"/>
              <a:gd name="connsiteX5353" fmla="*/ 3255128 w 3255128"/>
              <a:gd name="connsiteY5353" fmla="*/ 367457 h 1285292"/>
              <a:gd name="connsiteX5354" fmla="*/ 3255128 w 3255128"/>
              <a:gd name="connsiteY5354" fmla="*/ 367538 h 1285292"/>
              <a:gd name="connsiteX5355" fmla="*/ 3255128 w 3255128"/>
              <a:gd name="connsiteY5355" fmla="*/ 367564 h 1285292"/>
              <a:gd name="connsiteX5356" fmla="*/ 3255128 w 3255128"/>
              <a:gd name="connsiteY5356" fmla="*/ 367683 h 1285292"/>
              <a:gd name="connsiteX5357" fmla="*/ 3255128 w 3255128"/>
              <a:gd name="connsiteY5357" fmla="*/ 368221 h 1285292"/>
              <a:gd name="connsiteX5358" fmla="*/ 3255128 w 3255128"/>
              <a:gd name="connsiteY5358" fmla="*/ 368243 h 1285292"/>
              <a:gd name="connsiteX5359" fmla="*/ 3255128 w 3255128"/>
              <a:gd name="connsiteY5359" fmla="*/ 368334 h 1285292"/>
              <a:gd name="connsiteX5360" fmla="*/ 3255128 w 3255128"/>
              <a:gd name="connsiteY5360" fmla="*/ 368548 h 1285292"/>
              <a:gd name="connsiteX5361" fmla="*/ 3255128 w 3255128"/>
              <a:gd name="connsiteY5361" fmla="*/ 368593 h 1285292"/>
              <a:gd name="connsiteX5362" fmla="*/ 3255128 w 3255128"/>
              <a:gd name="connsiteY5362" fmla="*/ 368795 h 1285292"/>
              <a:gd name="connsiteX5363" fmla="*/ 3255128 w 3255128"/>
              <a:gd name="connsiteY5363" fmla="*/ 368807 h 1285292"/>
              <a:gd name="connsiteX5364" fmla="*/ 3255128 w 3255128"/>
              <a:gd name="connsiteY5364" fmla="*/ 368861 h 1285292"/>
              <a:gd name="connsiteX5365" fmla="*/ 3255128 w 3255128"/>
              <a:gd name="connsiteY5365" fmla="*/ 368996 h 1285292"/>
              <a:gd name="connsiteX5366" fmla="*/ 3255128 w 3255128"/>
              <a:gd name="connsiteY5366" fmla="*/ 369085 h 1285292"/>
              <a:gd name="connsiteX5367" fmla="*/ 3255128 w 3255128"/>
              <a:gd name="connsiteY5367" fmla="*/ 369098 h 1285292"/>
              <a:gd name="connsiteX5368" fmla="*/ 3255128 w 3255128"/>
              <a:gd name="connsiteY5368" fmla="*/ 369139 h 1285292"/>
              <a:gd name="connsiteX5369" fmla="*/ 3255128 w 3255128"/>
              <a:gd name="connsiteY5369" fmla="*/ 369156 h 1285292"/>
              <a:gd name="connsiteX5370" fmla="*/ 3255128 w 3255128"/>
              <a:gd name="connsiteY5370" fmla="*/ 369194 h 1285292"/>
              <a:gd name="connsiteX5371" fmla="*/ 3255128 w 3255128"/>
              <a:gd name="connsiteY5371" fmla="*/ 369337 h 1285292"/>
              <a:gd name="connsiteX5372" fmla="*/ 3255128 w 3255128"/>
              <a:gd name="connsiteY5372" fmla="*/ 369358 h 1285292"/>
              <a:gd name="connsiteX5373" fmla="*/ 3255128 w 3255128"/>
              <a:gd name="connsiteY5373" fmla="*/ 369497 h 1285292"/>
              <a:gd name="connsiteX5374" fmla="*/ 3255128 w 3255128"/>
              <a:gd name="connsiteY5374" fmla="*/ 369510 h 1285292"/>
              <a:gd name="connsiteX5375" fmla="*/ 3255128 w 3255128"/>
              <a:gd name="connsiteY5375" fmla="*/ 369547 h 1285292"/>
              <a:gd name="connsiteX5376" fmla="*/ 3255128 w 3255128"/>
              <a:gd name="connsiteY5376" fmla="*/ 369551 h 1285292"/>
              <a:gd name="connsiteX5377" fmla="*/ 3255128 w 3255128"/>
              <a:gd name="connsiteY5377" fmla="*/ 369554 h 1285292"/>
              <a:gd name="connsiteX5378" fmla="*/ 3255128 w 3255128"/>
              <a:gd name="connsiteY5378" fmla="*/ 369694 h 1285292"/>
              <a:gd name="connsiteX5379" fmla="*/ 3255128 w 3255128"/>
              <a:gd name="connsiteY5379" fmla="*/ 369952 h 1285292"/>
              <a:gd name="connsiteX5380" fmla="*/ 3255128 w 3255128"/>
              <a:gd name="connsiteY5380" fmla="*/ 370054 h 1285292"/>
              <a:gd name="connsiteX5381" fmla="*/ 3255128 w 3255128"/>
              <a:gd name="connsiteY5381" fmla="*/ 370070 h 1285292"/>
              <a:gd name="connsiteX5382" fmla="*/ 3255128 w 3255128"/>
              <a:gd name="connsiteY5382" fmla="*/ 370147 h 1285292"/>
              <a:gd name="connsiteX5383" fmla="*/ 3255128 w 3255128"/>
              <a:gd name="connsiteY5383" fmla="*/ 370355 h 1285292"/>
              <a:gd name="connsiteX5384" fmla="*/ 3255128 w 3255128"/>
              <a:gd name="connsiteY5384" fmla="*/ 370457 h 1285292"/>
              <a:gd name="connsiteX5385" fmla="*/ 3255128 w 3255128"/>
              <a:gd name="connsiteY5385" fmla="*/ 370601 h 1285292"/>
              <a:gd name="connsiteX5386" fmla="*/ 3255128 w 3255128"/>
              <a:gd name="connsiteY5386" fmla="*/ 370606 h 1285292"/>
              <a:gd name="connsiteX5387" fmla="*/ 3255128 w 3255128"/>
              <a:gd name="connsiteY5387" fmla="*/ 370744 h 1285292"/>
              <a:gd name="connsiteX5388" fmla="*/ 3255128 w 3255128"/>
              <a:gd name="connsiteY5388" fmla="*/ 370810 h 1285292"/>
              <a:gd name="connsiteX5389" fmla="*/ 3255128 w 3255128"/>
              <a:gd name="connsiteY5389" fmla="*/ 370869 h 1285292"/>
              <a:gd name="connsiteX5390" fmla="*/ 3255128 w 3255128"/>
              <a:gd name="connsiteY5390" fmla="*/ 370938 h 1285292"/>
              <a:gd name="connsiteX5391" fmla="*/ 3255128 w 3255128"/>
              <a:gd name="connsiteY5391" fmla="*/ 371296 h 1285292"/>
              <a:gd name="connsiteX5392" fmla="*/ 3255128 w 3255128"/>
              <a:gd name="connsiteY5392" fmla="*/ 371317 h 1285292"/>
              <a:gd name="connsiteX5393" fmla="*/ 3255128 w 3255128"/>
              <a:gd name="connsiteY5393" fmla="*/ 371360 h 1285292"/>
              <a:gd name="connsiteX5394" fmla="*/ 3255128 w 3255128"/>
              <a:gd name="connsiteY5394" fmla="*/ 371506 h 1285292"/>
              <a:gd name="connsiteX5395" fmla="*/ 3255128 w 3255128"/>
              <a:gd name="connsiteY5395" fmla="*/ 371628 h 1285292"/>
              <a:gd name="connsiteX5396" fmla="*/ 3255128 w 3255128"/>
              <a:gd name="connsiteY5396" fmla="*/ 371677 h 1285292"/>
              <a:gd name="connsiteX5397" fmla="*/ 3255128 w 3255128"/>
              <a:gd name="connsiteY5397" fmla="*/ 371784 h 1285292"/>
              <a:gd name="connsiteX5398" fmla="*/ 3255128 w 3255128"/>
              <a:gd name="connsiteY5398" fmla="*/ 372160 h 1285292"/>
              <a:gd name="connsiteX5399" fmla="*/ 3255128 w 3255128"/>
              <a:gd name="connsiteY5399" fmla="*/ 372223 h 1285292"/>
              <a:gd name="connsiteX5400" fmla="*/ 3255128 w 3255128"/>
              <a:gd name="connsiteY5400" fmla="*/ 372271 h 1285292"/>
              <a:gd name="connsiteX5401" fmla="*/ 3255128 w 3255128"/>
              <a:gd name="connsiteY5401" fmla="*/ 372325 h 1285292"/>
              <a:gd name="connsiteX5402" fmla="*/ 3255128 w 3255128"/>
              <a:gd name="connsiteY5402" fmla="*/ 372367 h 1285292"/>
              <a:gd name="connsiteX5403" fmla="*/ 3255128 w 3255128"/>
              <a:gd name="connsiteY5403" fmla="*/ 372514 h 1285292"/>
              <a:gd name="connsiteX5404" fmla="*/ 3255128 w 3255128"/>
              <a:gd name="connsiteY5404" fmla="*/ 372539 h 1285292"/>
              <a:gd name="connsiteX5405" fmla="*/ 3255128 w 3255128"/>
              <a:gd name="connsiteY5405" fmla="*/ 372543 h 1285292"/>
              <a:gd name="connsiteX5406" fmla="*/ 3255128 w 3255128"/>
              <a:gd name="connsiteY5406" fmla="*/ 372593 h 1285292"/>
              <a:gd name="connsiteX5407" fmla="*/ 3255128 w 3255128"/>
              <a:gd name="connsiteY5407" fmla="*/ 372719 h 1285292"/>
              <a:gd name="connsiteX5408" fmla="*/ 3255128 w 3255128"/>
              <a:gd name="connsiteY5408" fmla="*/ 373047 h 1285292"/>
              <a:gd name="connsiteX5409" fmla="*/ 3255128 w 3255128"/>
              <a:gd name="connsiteY5409" fmla="*/ 373062 h 1285292"/>
              <a:gd name="connsiteX5410" fmla="*/ 3255128 w 3255128"/>
              <a:gd name="connsiteY5410" fmla="*/ 373085 h 1285292"/>
              <a:gd name="connsiteX5411" fmla="*/ 3255128 w 3255128"/>
              <a:gd name="connsiteY5411" fmla="*/ 373169 h 1285292"/>
              <a:gd name="connsiteX5412" fmla="*/ 3255128 w 3255128"/>
              <a:gd name="connsiteY5412" fmla="*/ 373279 h 1285292"/>
              <a:gd name="connsiteX5413" fmla="*/ 3255128 w 3255128"/>
              <a:gd name="connsiteY5413" fmla="*/ 373524 h 1285292"/>
              <a:gd name="connsiteX5414" fmla="*/ 3255128 w 3255128"/>
              <a:gd name="connsiteY5414" fmla="*/ 373630 h 1285292"/>
              <a:gd name="connsiteX5415" fmla="*/ 3255128 w 3255128"/>
              <a:gd name="connsiteY5415" fmla="*/ 373684 h 1285292"/>
              <a:gd name="connsiteX5416" fmla="*/ 3255128 w 3255128"/>
              <a:gd name="connsiteY5416" fmla="*/ 373771 h 1285292"/>
              <a:gd name="connsiteX5417" fmla="*/ 3255128 w 3255128"/>
              <a:gd name="connsiteY5417" fmla="*/ 373786 h 1285292"/>
              <a:gd name="connsiteX5418" fmla="*/ 3255128 w 3255128"/>
              <a:gd name="connsiteY5418" fmla="*/ 373873 h 1285292"/>
              <a:gd name="connsiteX5419" fmla="*/ 3255128 w 3255128"/>
              <a:gd name="connsiteY5419" fmla="*/ 374313 h 1285292"/>
              <a:gd name="connsiteX5420" fmla="*/ 3255128 w 3255128"/>
              <a:gd name="connsiteY5420" fmla="*/ 374338 h 1285292"/>
              <a:gd name="connsiteX5421" fmla="*/ 3255128 w 3255128"/>
              <a:gd name="connsiteY5421" fmla="*/ 374386 h 1285292"/>
              <a:gd name="connsiteX5422" fmla="*/ 3255128 w 3255128"/>
              <a:gd name="connsiteY5422" fmla="*/ 374392 h 1285292"/>
              <a:gd name="connsiteX5423" fmla="*/ 3255128 w 3255128"/>
              <a:gd name="connsiteY5423" fmla="*/ 374970 h 1285292"/>
              <a:gd name="connsiteX5424" fmla="*/ 3255128 w 3255128"/>
              <a:gd name="connsiteY5424" fmla="*/ 375078 h 1285292"/>
              <a:gd name="connsiteX5425" fmla="*/ 3255128 w 3255128"/>
              <a:gd name="connsiteY5425" fmla="*/ 375083 h 1285292"/>
              <a:gd name="connsiteX5426" fmla="*/ 3255128 w 3255128"/>
              <a:gd name="connsiteY5426" fmla="*/ 375215 h 1285292"/>
              <a:gd name="connsiteX5427" fmla="*/ 3255128 w 3255128"/>
              <a:gd name="connsiteY5427" fmla="*/ 375331 h 1285292"/>
              <a:gd name="connsiteX5428" fmla="*/ 3255128 w 3255128"/>
              <a:gd name="connsiteY5428" fmla="*/ 375409 h 1285292"/>
              <a:gd name="connsiteX5429" fmla="*/ 3255128 w 3255128"/>
              <a:gd name="connsiteY5429" fmla="*/ 375433 h 1285292"/>
              <a:gd name="connsiteX5430" fmla="*/ 3255128 w 3255128"/>
              <a:gd name="connsiteY5430" fmla="*/ 375516 h 1285292"/>
              <a:gd name="connsiteX5431" fmla="*/ 3255128 w 3255128"/>
              <a:gd name="connsiteY5431" fmla="*/ 375544 h 1285292"/>
              <a:gd name="connsiteX5432" fmla="*/ 3255128 w 3255128"/>
              <a:gd name="connsiteY5432" fmla="*/ 375577 h 1285292"/>
              <a:gd name="connsiteX5433" fmla="*/ 3255128 w 3255128"/>
              <a:gd name="connsiteY5433" fmla="*/ 375656 h 1285292"/>
              <a:gd name="connsiteX5434" fmla="*/ 3255128 w 3255128"/>
              <a:gd name="connsiteY5434" fmla="*/ 375672 h 1285292"/>
              <a:gd name="connsiteX5435" fmla="*/ 3255128 w 3255128"/>
              <a:gd name="connsiteY5435" fmla="*/ 375845 h 1285292"/>
              <a:gd name="connsiteX5436" fmla="*/ 3255128 w 3255128"/>
              <a:gd name="connsiteY5436" fmla="*/ 375892 h 1285292"/>
              <a:gd name="connsiteX5437" fmla="*/ 3255128 w 3255128"/>
              <a:gd name="connsiteY5437" fmla="*/ 375905 h 1285292"/>
              <a:gd name="connsiteX5438" fmla="*/ 3255128 w 3255128"/>
              <a:gd name="connsiteY5438" fmla="*/ 375946 h 1285292"/>
              <a:gd name="connsiteX5439" fmla="*/ 3255128 w 3255128"/>
              <a:gd name="connsiteY5439" fmla="*/ 375955 h 1285292"/>
              <a:gd name="connsiteX5440" fmla="*/ 3255128 w 3255128"/>
              <a:gd name="connsiteY5440" fmla="*/ 376123 h 1285292"/>
              <a:gd name="connsiteX5441" fmla="*/ 3255128 w 3255128"/>
              <a:gd name="connsiteY5441" fmla="*/ 376185 h 1285292"/>
              <a:gd name="connsiteX5442" fmla="*/ 3255128 w 3255128"/>
              <a:gd name="connsiteY5442" fmla="*/ 376193 h 1285292"/>
              <a:gd name="connsiteX5443" fmla="*/ 3255128 w 3255128"/>
              <a:gd name="connsiteY5443" fmla="*/ 376246 h 1285292"/>
              <a:gd name="connsiteX5444" fmla="*/ 3255128 w 3255128"/>
              <a:gd name="connsiteY5444" fmla="*/ 376300 h 1285292"/>
              <a:gd name="connsiteX5445" fmla="*/ 3255128 w 3255128"/>
              <a:gd name="connsiteY5445" fmla="*/ 376329 h 1285292"/>
              <a:gd name="connsiteX5446" fmla="*/ 3255128 w 3255128"/>
              <a:gd name="connsiteY5446" fmla="*/ 376342 h 1285292"/>
              <a:gd name="connsiteX5447" fmla="*/ 3255128 w 3255128"/>
              <a:gd name="connsiteY5447" fmla="*/ 376442 h 1285292"/>
              <a:gd name="connsiteX5448" fmla="*/ 3255128 w 3255128"/>
              <a:gd name="connsiteY5448" fmla="*/ 376482 h 1285292"/>
              <a:gd name="connsiteX5449" fmla="*/ 3255128 w 3255128"/>
              <a:gd name="connsiteY5449" fmla="*/ 376516 h 1285292"/>
              <a:gd name="connsiteX5450" fmla="*/ 3255128 w 3255128"/>
              <a:gd name="connsiteY5450" fmla="*/ 376538 h 1285292"/>
              <a:gd name="connsiteX5451" fmla="*/ 3255128 w 3255128"/>
              <a:gd name="connsiteY5451" fmla="*/ 376696 h 1285292"/>
              <a:gd name="connsiteX5452" fmla="*/ 3255128 w 3255128"/>
              <a:gd name="connsiteY5452" fmla="*/ 376936 h 1285292"/>
              <a:gd name="connsiteX5453" fmla="*/ 3255128 w 3255128"/>
              <a:gd name="connsiteY5453" fmla="*/ 377062 h 1285292"/>
              <a:gd name="connsiteX5454" fmla="*/ 3255128 w 3255128"/>
              <a:gd name="connsiteY5454" fmla="*/ 377131 h 1285292"/>
              <a:gd name="connsiteX5455" fmla="*/ 3255128 w 3255128"/>
              <a:gd name="connsiteY5455" fmla="*/ 377256 h 1285292"/>
              <a:gd name="connsiteX5456" fmla="*/ 3255128 w 3255128"/>
              <a:gd name="connsiteY5456" fmla="*/ 377264 h 1285292"/>
              <a:gd name="connsiteX5457" fmla="*/ 3255128 w 3255128"/>
              <a:gd name="connsiteY5457" fmla="*/ 377493 h 1285292"/>
              <a:gd name="connsiteX5458" fmla="*/ 3255128 w 3255128"/>
              <a:gd name="connsiteY5458" fmla="*/ 377503 h 1285292"/>
              <a:gd name="connsiteX5459" fmla="*/ 3255128 w 3255128"/>
              <a:gd name="connsiteY5459" fmla="*/ 377605 h 1285292"/>
              <a:gd name="connsiteX5460" fmla="*/ 3255128 w 3255128"/>
              <a:gd name="connsiteY5460" fmla="*/ 377618 h 1285292"/>
              <a:gd name="connsiteX5461" fmla="*/ 3255128 w 3255128"/>
              <a:gd name="connsiteY5461" fmla="*/ 377659 h 1285292"/>
              <a:gd name="connsiteX5462" fmla="*/ 3255128 w 3255128"/>
              <a:gd name="connsiteY5462" fmla="*/ 377695 h 1285292"/>
              <a:gd name="connsiteX5463" fmla="*/ 3255128 w 3255128"/>
              <a:gd name="connsiteY5463" fmla="*/ 377745 h 1285292"/>
              <a:gd name="connsiteX5464" fmla="*/ 3255128 w 3255128"/>
              <a:gd name="connsiteY5464" fmla="*/ 377922 h 1285292"/>
              <a:gd name="connsiteX5465" fmla="*/ 3255128 w 3255128"/>
              <a:gd name="connsiteY5465" fmla="*/ 378045 h 1285292"/>
              <a:gd name="connsiteX5466" fmla="*/ 3255128 w 3255128"/>
              <a:gd name="connsiteY5466" fmla="*/ 378256 h 1285292"/>
              <a:gd name="connsiteX5467" fmla="*/ 3255128 w 3255128"/>
              <a:gd name="connsiteY5467" fmla="*/ 378284 h 1285292"/>
              <a:gd name="connsiteX5468" fmla="*/ 3255128 w 3255128"/>
              <a:gd name="connsiteY5468" fmla="*/ 378323 h 1285292"/>
              <a:gd name="connsiteX5469" fmla="*/ 3255128 w 3255128"/>
              <a:gd name="connsiteY5469" fmla="*/ 378490 h 1285292"/>
              <a:gd name="connsiteX5470" fmla="*/ 3255128 w 3255128"/>
              <a:gd name="connsiteY5470" fmla="*/ 378503 h 1285292"/>
              <a:gd name="connsiteX5471" fmla="*/ 3255128 w 3255128"/>
              <a:gd name="connsiteY5471" fmla="*/ 378606 h 1285292"/>
              <a:gd name="connsiteX5472" fmla="*/ 3255128 w 3255128"/>
              <a:gd name="connsiteY5472" fmla="*/ 378660 h 1285292"/>
              <a:gd name="connsiteX5473" fmla="*/ 3255128 w 3255128"/>
              <a:gd name="connsiteY5473" fmla="*/ 378852 h 1285292"/>
              <a:gd name="connsiteX5474" fmla="*/ 3255128 w 3255128"/>
              <a:gd name="connsiteY5474" fmla="*/ 378869 h 1285292"/>
              <a:gd name="connsiteX5475" fmla="*/ 3255128 w 3255128"/>
              <a:gd name="connsiteY5475" fmla="*/ 379063 h 1285292"/>
              <a:gd name="connsiteX5476" fmla="*/ 3255128 w 3255128"/>
              <a:gd name="connsiteY5476" fmla="*/ 379116 h 1285292"/>
              <a:gd name="connsiteX5477" fmla="*/ 3255128 w 3255128"/>
              <a:gd name="connsiteY5477" fmla="*/ 379165 h 1285292"/>
              <a:gd name="connsiteX5478" fmla="*/ 3255128 w 3255128"/>
              <a:gd name="connsiteY5478" fmla="*/ 379249 h 1285292"/>
              <a:gd name="connsiteX5479" fmla="*/ 3255128 w 3255128"/>
              <a:gd name="connsiteY5479" fmla="*/ 379292 h 1285292"/>
              <a:gd name="connsiteX5480" fmla="*/ 3255128 w 3255128"/>
              <a:gd name="connsiteY5480" fmla="*/ 379309 h 1285292"/>
              <a:gd name="connsiteX5481" fmla="*/ 3255128 w 3255128"/>
              <a:gd name="connsiteY5481" fmla="*/ 379404 h 1285292"/>
              <a:gd name="connsiteX5482" fmla="*/ 3255128 w 3255128"/>
              <a:gd name="connsiteY5482" fmla="*/ 379577 h 1285292"/>
              <a:gd name="connsiteX5483" fmla="*/ 3255128 w 3255128"/>
              <a:gd name="connsiteY5483" fmla="*/ 379615 h 1285292"/>
              <a:gd name="connsiteX5484" fmla="*/ 3255128 w 3255128"/>
              <a:gd name="connsiteY5484" fmla="*/ 379869 h 1285292"/>
              <a:gd name="connsiteX5485" fmla="*/ 3255128 w 3255128"/>
              <a:gd name="connsiteY5485" fmla="*/ 380014 h 1285292"/>
              <a:gd name="connsiteX5486" fmla="*/ 3255128 w 3255128"/>
              <a:gd name="connsiteY5486" fmla="*/ 380170 h 1285292"/>
              <a:gd name="connsiteX5487" fmla="*/ 3255128 w 3255128"/>
              <a:gd name="connsiteY5487" fmla="*/ 380214 h 1285292"/>
              <a:gd name="connsiteX5488" fmla="*/ 3255128 w 3255128"/>
              <a:gd name="connsiteY5488" fmla="*/ 380374 h 1285292"/>
              <a:gd name="connsiteX5489" fmla="*/ 3255128 w 3255128"/>
              <a:gd name="connsiteY5489" fmla="*/ 380475 h 1285292"/>
              <a:gd name="connsiteX5490" fmla="*/ 3255128 w 3255128"/>
              <a:gd name="connsiteY5490" fmla="*/ 380520 h 1285292"/>
              <a:gd name="connsiteX5491" fmla="*/ 3255128 w 3255128"/>
              <a:gd name="connsiteY5491" fmla="*/ 380651 h 1285292"/>
              <a:gd name="connsiteX5492" fmla="*/ 3255128 w 3255128"/>
              <a:gd name="connsiteY5492" fmla="*/ 380668 h 1285292"/>
              <a:gd name="connsiteX5493" fmla="*/ 3255128 w 3255128"/>
              <a:gd name="connsiteY5493" fmla="*/ 381285 h 1285292"/>
              <a:gd name="connsiteX5494" fmla="*/ 3255128 w 3255128"/>
              <a:gd name="connsiteY5494" fmla="*/ 381305 h 1285292"/>
              <a:gd name="connsiteX5495" fmla="*/ 3255128 w 3255128"/>
              <a:gd name="connsiteY5495" fmla="*/ 381376 h 1285292"/>
              <a:gd name="connsiteX5496" fmla="*/ 3255128 w 3255128"/>
              <a:gd name="connsiteY5496" fmla="*/ 381418 h 1285292"/>
              <a:gd name="connsiteX5497" fmla="*/ 3255128 w 3255128"/>
              <a:gd name="connsiteY5497" fmla="*/ 381427 h 1285292"/>
              <a:gd name="connsiteX5498" fmla="*/ 3255128 w 3255128"/>
              <a:gd name="connsiteY5498" fmla="*/ 381879 h 1285292"/>
              <a:gd name="connsiteX5499" fmla="*/ 3255128 w 3255128"/>
              <a:gd name="connsiteY5499" fmla="*/ 382067 h 1285292"/>
              <a:gd name="connsiteX5500" fmla="*/ 3255128 w 3255128"/>
              <a:gd name="connsiteY5500" fmla="*/ 382240 h 1285292"/>
              <a:gd name="connsiteX5501" fmla="*/ 3255128 w 3255128"/>
              <a:gd name="connsiteY5501" fmla="*/ 382338 h 1285292"/>
              <a:gd name="connsiteX5502" fmla="*/ 3255128 w 3255128"/>
              <a:gd name="connsiteY5502" fmla="*/ 382392 h 1285292"/>
              <a:gd name="connsiteX5503" fmla="*/ 3255128 w 3255128"/>
              <a:gd name="connsiteY5503" fmla="*/ 382405 h 1285292"/>
              <a:gd name="connsiteX5504" fmla="*/ 3255128 w 3255128"/>
              <a:gd name="connsiteY5504" fmla="*/ 382528 h 1285292"/>
              <a:gd name="connsiteX5505" fmla="*/ 3255128 w 3255128"/>
              <a:gd name="connsiteY5505" fmla="*/ 382581 h 1285292"/>
              <a:gd name="connsiteX5506" fmla="*/ 3255128 w 3255128"/>
              <a:gd name="connsiteY5506" fmla="*/ 382594 h 1285292"/>
              <a:gd name="connsiteX5507" fmla="*/ 3255128 w 3255128"/>
              <a:gd name="connsiteY5507" fmla="*/ 382635 h 1285292"/>
              <a:gd name="connsiteX5508" fmla="*/ 3255128 w 3255128"/>
              <a:gd name="connsiteY5508" fmla="*/ 382872 h 1285292"/>
              <a:gd name="connsiteX5509" fmla="*/ 3255128 w 3255128"/>
              <a:gd name="connsiteY5509" fmla="*/ 382930 h 1285292"/>
              <a:gd name="connsiteX5510" fmla="*/ 3255128 w 3255128"/>
              <a:gd name="connsiteY5510" fmla="*/ 383091 h 1285292"/>
              <a:gd name="connsiteX5511" fmla="*/ 3255128 w 3255128"/>
              <a:gd name="connsiteY5511" fmla="*/ 383284 h 1285292"/>
              <a:gd name="connsiteX5512" fmla="*/ 3255128 w 3255128"/>
              <a:gd name="connsiteY5512" fmla="*/ 383287 h 1285292"/>
              <a:gd name="connsiteX5513" fmla="*/ 3255128 w 3255128"/>
              <a:gd name="connsiteY5513" fmla="*/ 383359 h 1285292"/>
              <a:gd name="connsiteX5514" fmla="*/ 3255128 w 3255128"/>
              <a:gd name="connsiteY5514" fmla="*/ 383426 h 1285292"/>
              <a:gd name="connsiteX5515" fmla="*/ 3255128 w 3255128"/>
              <a:gd name="connsiteY5515" fmla="*/ 383466 h 1285292"/>
              <a:gd name="connsiteX5516" fmla="*/ 3255128 w 3255128"/>
              <a:gd name="connsiteY5516" fmla="*/ 383685 h 1285292"/>
              <a:gd name="connsiteX5517" fmla="*/ 3255128 w 3255128"/>
              <a:gd name="connsiteY5517" fmla="*/ 383764 h 1285292"/>
              <a:gd name="connsiteX5518" fmla="*/ 3255128 w 3255128"/>
              <a:gd name="connsiteY5518" fmla="*/ 383828 h 1285292"/>
              <a:gd name="connsiteX5519" fmla="*/ 3255128 w 3255128"/>
              <a:gd name="connsiteY5519" fmla="*/ 383882 h 1285292"/>
              <a:gd name="connsiteX5520" fmla="*/ 3255128 w 3255128"/>
              <a:gd name="connsiteY5520" fmla="*/ 383953 h 1285292"/>
              <a:gd name="connsiteX5521" fmla="*/ 3255128 w 3255128"/>
              <a:gd name="connsiteY5521" fmla="*/ 384185 h 1285292"/>
              <a:gd name="connsiteX5522" fmla="*/ 3255128 w 3255128"/>
              <a:gd name="connsiteY5522" fmla="*/ 384231 h 1285292"/>
              <a:gd name="connsiteX5523" fmla="*/ 3255128 w 3255128"/>
              <a:gd name="connsiteY5523" fmla="*/ 384252 h 1285292"/>
              <a:gd name="connsiteX5524" fmla="*/ 3255128 w 3255128"/>
              <a:gd name="connsiteY5524" fmla="*/ 384380 h 1285292"/>
              <a:gd name="connsiteX5525" fmla="*/ 3255128 w 3255128"/>
              <a:gd name="connsiteY5525" fmla="*/ 384450 h 1285292"/>
              <a:gd name="connsiteX5526" fmla="*/ 3255128 w 3255128"/>
              <a:gd name="connsiteY5526" fmla="*/ 384591 h 1285292"/>
              <a:gd name="connsiteX5527" fmla="*/ 3255128 w 3255128"/>
              <a:gd name="connsiteY5527" fmla="*/ 384643 h 1285292"/>
              <a:gd name="connsiteX5528" fmla="*/ 3255128 w 3255128"/>
              <a:gd name="connsiteY5528" fmla="*/ 384646 h 1285292"/>
              <a:gd name="connsiteX5529" fmla="*/ 3255128 w 3255128"/>
              <a:gd name="connsiteY5529" fmla="*/ 384671 h 1285292"/>
              <a:gd name="connsiteX5530" fmla="*/ 3255128 w 3255128"/>
              <a:gd name="connsiteY5530" fmla="*/ 384729 h 1285292"/>
              <a:gd name="connsiteX5531" fmla="*/ 3255128 w 3255128"/>
              <a:gd name="connsiteY5531" fmla="*/ 385037 h 1285292"/>
              <a:gd name="connsiteX5532" fmla="*/ 3255128 w 3255128"/>
              <a:gd name="connsiteY5532" fmla="*/ 385091 h 1285292"/>
              <a:gd name="connsiteX5533" fmla="*/ 3255128 w 3255128"/>
              <a:gd name="connsiteY5533" fmla="*/ 385096 h 1285292"/>
              <a:gd name="connsiteX5534" fmla="*/ 3255128 w 3255128"/>
              <a:gd name="connsiteY5534" fmla="*/ 385150 h 1285292"/>
              <a:gd name="connsiteX5535" fmla="*/ 3255128 w 3255128"/>
              <a:gd name="connsiteY5535" fmla="*/ 385239 h 1285292"/>
              <a:gd name="connsiteX5536" fmla="*/ 3255128 w 3255128"/>
              <a:gd name="connsiteY5536" fmla="*/ 385402 h 1285292"/>
              <a:gd name="connsiteX5537" fmla="*/ 3255128 w 3255128"/>
              <a:gd name="connsiteY5537" fmla="*/ 385451 h 1285292"/>
              <a:gd name="connsiteX5538" fmla="*/ 3255128 w 3255128"/>
              <a:gd name="connsiteY5538" fmla="*/ 385453 h 1285292"/>
              <a:gd name="connsiteX5539" fmla="*/ 3255128 w 3255128"/>
              <a:gd name="connsiteY5539" fmla="*/ 385596 h 1285292"/>
              <a:gd name="connsiteX5540" fmla="*/ 3255128 w 3255128"/>
              <a:gd name="connsiteY5540" fmla="*/ 385611 h 1285292"/>
              <a:gd name="connsiteX5541" fmla="*/ 3255128 w 3255128"/>
              <a:gd name="connsiteY5541" fmla="*/ 385627 h 1285292"/>
              <a:gd name="connsiteX5542" fmla="*/ 3255128 w 3255128"/>
              <a:gd name="connsiteY5542" fmla="*/ 385644 h 1285292"/>
              <a:gd name="connsiteX5543" fmla="*/ 3255128 w 3255128"/>
              <a:gd name="connsiteY5543" fmla="*/ 385972 h 1285292"/>
              <a:gd name="connsiteX5544" fmla="*/ 3255128 w 3255128"/>
              <a:gd name="connsiteY5544" fmla="*/ 386030 h 1285292"/>
              <a:gd name="connsiteX5545" fmla="*/ 3255128 w 3255128"/>
              <a:gd name="connsiteY5545" fmla="*/ 386035 h 1285292"/>
              <a:gd name="connsiteX5546" fmla="*/ 3255128 w 3255128"/>
              <a:gd name="connsiteY5546" fmla="*/ 386313 h 1285292"/>
              <a:gd name="connsiteX5547" fmla="*/ 3255128 w 3255128"/>
              <a:gd name="connsiteY5547" fmla="*/ 386326 h 1285292"/>
              <a:gd name="connsiteX5548" fmla="*/ 3255128 w 3255128"/>
              <a:gd name="connsiteY5548" fmla="*/ 386364 h 1285292"/>
              <a:gd name="connsiteX5549" fmla="*/ 3255128 w 3255128"/>
              <a:gd name="connsiteY5549" fmla="*/ 386367 h 1285292"/>
              <a:gd name="connsiteX5550" fmla="*/ 3255128 w 3255128"/>
              <a:gd name="connsiteY5550" fmla="*/ 387198 h 1285292"/>
              <a:gd name="connsiteX5551" fmla="*/ 3255128 w 3255128"/>
              <a:gd name="connsiteY5551" fmla="*/ 387336 h 1285292"/>
              <a:gd name="connsiteX5552" fmla="*/ 3255128 w 3255128"/>
              <a:gd name="connsiteY5552" fmla="*/ 387358 h 1285292"/>
              <a:gd name="connsiteX5553" fmla="*/ 3255128 w 3255128"/>
              <a:gd name="connsiteY5553" fmla="*/ 387417 h 1285292"/>
              <a:gd name="connsiteX5554" fmla="*/ 3255128 w 3255128"/>
              <a:gd name="connsiteY5554" fmla="*/ 387504 h 1285292"/>
              <a:gd name="connsiteX5555" fmla="*/ 3255128 w 3255128"/>
              <a:gd name="connsiteY5555" fmla="*/ 387560 h 1285292"/>
              <a:gd name="connsiteX5556" fmla="*/ 3255128 w 3255128"/>
              <a:gd name="connsiteY5556" fmla="*/ 387583 h 1285292"/>
              <a:gd name="connsiteX5557" fmla="*/ 3255128 w 3255128"/>
              <a:gd name="connsiteY5557" fmla="*/ 387614 h 1285292"/>
              <a:gd name="connsiteX5558" fmla="*/ 3255128 w 3255128"/>
              <a:gd name="connsiteY5558" fmla="*/ 387685 h 1285292"/>
              <a:gd name="connsiteX5559" fmla="*/ 3255128 w 3255128"/>
              <a:gd name="connsiteY5559" fmla="*/ 388112 h 1285292"/>
              <a:gd name="connsiteX5560" fmla="*/ 3255128 w 3255128"/>
              <a:gd name="connsiteY5560" fmla="*/ 388125 h 1285292"/>
              <a:gd name="connsiteX5561" fmla="*/ 3255128 w 3255128"/>
              <a:gd name="connsiteY5561" fmla="*/ 388129 h 1285292"/>
              <a:gd name="connsiteX5562" fmla="*/ 3255128 w 3255128"/>
              <a:gd name="connsiteY5562" fmla="*/ 388269 h 1285292"/>
              <a:gd name="connsiteX5563" fmla="*/ 3255128 w 3255128"/>
              <a:gd name="connsiteY5563" fmla="*/ 388323 h 1285292"/>
              <a:gd name="connsiteX5564" fmla="*/ 3255128 w 3255128"/>
              <a:gd name="connsiteY5564" fmla="*/ 388402 h 1285292"/>
              <a:gd name="connsiteX5565" fmla="*/ 3255128 w 3255128"/>
              <a:gd name="connsiteY5565" fmla="*/ 388740 h 1285292"/>
              <a:gd name="connsiteX5566" fmla="*/ 3255128 w 3255128"/>
              <a:gd name="connsiteY5566" fmla="*/ 388863 h 1285292"/>
              <a:gd name="connsiteX5567" fmla="*/ 3255128 w 3255128"/>
              <a:gd name="connsiteY5567" fmla="*/ 388989 h 1285292"/>
              <a:gd name="connsiteX5568" fmla="*/ 3255128 w 3255128"/>
              <a:gd name="connsiteY5568" fmla="*/ 389143 h 1285292"/>
              <a:gd name="connsiteX5569" fmla="*/ 3255128 w 3255128"/>
              <a:gd name="connsiteY5569" fmla="*/ 389183 h 1285292"/>
              <a:gd name="connsiteX5570" fmla="*/ 3255128 w 3255128"/>
              <a:gd name="connsiteY5570" fmla="*/ 389207 h 1285292"/>
              <a:gd name="connsiteX5571" fmla="*/ 3255128 w 3255128"/>
              <a:gd name="connsiteY5571" fmla="*/ 389359 h 1285292"/>
              <a:gd name="connsiteX5572" fmla="*/ 3255128 w 3255128"/>
              <a:gd name="connsiteY5572" fmla="*/ 389376 h 1285292"/>
              <a:gd name="connsiteX5573" fmla="*/ 3255128 w 3255128"/>
              <a:gd name="connsiteY5573" fmla="*/ 389389 h 1285292"/>
              <a:gd name="connsiteX5574" fmla="*/ 3255128 w 3255128"/>
              <a:gd name="connsiteY5574" fmla="*/ 389426 h 1285292"/>
              <a:gd name="connsiteX5575" fmla="*/ 3255128 w 3255128"/>
              <a:gd name="connsiteY5575" fmla="*/ 389430 h 1285292"/>
              <a:gd name="connsiteX5576" fmla="*/ 3255128 w 3255128"/>
              <a:gd name="connsiteY5576" fmla="*/ 389484 h 1285292"/>
              <a:gd name="connsiteX5577" fmla="*/ 3255128 w 3255128"/>
              <a:gd name="connsiteY5577" fmla="*/ 389619 h 1285292"/>
              <a:gd name="connsiteX5578" fmla="*/ 3255128 w 3255128"/>
              <a:gd name="connsiteY5578" fmla="*/ 389622 h 1285292"/>
              <a:gd name="connsiteX5579" fmla="*/ 3255128 w 3255128"/>
              <a:gd name="connsiteY5579" fmla="*/ 389679 h 1285292"/>
              <a:gd name="connsiteX5580" fmla="*/ 3255128 w 3255128"/>
              <a:gd name="connsiteY5580" fmla="*/ 390175 h 1285292"/>
              <a:gd name="connsiteX5581" fmla="*/ 3255128 w 3255128"/>
              <a:gd name="connsiteY5581" fmla="*/ 390215 h 1285292"/>
              <a:gd name="connsiteX5582" fmla="*/ 3255128 w 3255128"/>
              <a:gd name="connsiteY5582" fmla="*/ 390294 h 1285292"/>
              <a:gd name="connsiteX5583" fmla="*/ 3255128 w 3255128"/>
              <a:gd name="connsiteY5583" fmla="*/ 390430 h 1285292"/>
              <a:gd name="connsiteX5584" fmla="*/ 3255128 w 3255128"/>
              <a:gd name="connsiteY5584" fmla="*/ 390470 h 1285292"/>
              <a:gd name="connsiteX5585" fmla="*/ 3255128 w 3255128"/>
              <a:gd name="connsiteY5585" fmla="*/ 390587 h 1285292"/>
              <a:gd name="connsiteX5586" fmla="*/ 3255128 w 3255128"/>
              <a:gd name="connsiteY5586" fmla="*/ 390689 h 1285292"/>
              <a:gd name="connsiteX5587" fmla="*/ 3255128 w 3255128"/>
              <a:gd name="connsiteY5587" fmla="*/ 390748 h 1285292"/>
              <a:gd name="connsiteX5588" fmla="*/ 3255128 w 3255128"/>
              <a:gd name="connsiteY5588" fmla="*/ 391006 h 1285292"/>
              <a:gd name="connsiteX5589" fmla="*/ 3255128 w 3255128"/>
              <a:gd name="connsiteY5589" fmla="*/ 391038 h 1285292"/>
              <a:gd name="connsiteX5590" fmla="*/ 3255128 w 3255128"/>
              <a:gd name="connsiteY5590" fmla="*/ 391236 h 1285292"/>
              <a:gd name="connsiteX5591" fmla="*/ 3255128 w 3255128"/>
              <a:gd name="connsiteY5591" fmla="*/ 391237 h 1285292"/>
              <a:gd name="connsiteX5592" fmla="*/ 3255128 w 3255128"/>
              <a:gd name="connsiteY5592" fmla="*/ 391340 h 1285292"/>
              <a:gd name="connsiteX5593" fmla="*/ 3255128 w 3255128"/>
              <a:gd name="connsiteY5593" fmla="*/ 391392 h 1285292"/>
              <a:gd name="connsiteX5594" fmla="*/ 3255128 w 3255128"/>
              <a:gd name="connsiteY5594" fmla="*/ 391478 h 1285292"/>
              <a:gd name="connsiteX5595" fmla="*/ 3255128 w 3255128"/>
              <a:gd name="connsiteY5595" fmla="*/ 391507 h 1285292"/>
              <a:gd name="connsiteX5596" fmla="*/ 3255128 w 3255128"/>
              <a:gd name="connsiteY5596" fmla="*/ 391574 h 1285292"/>
              <a:gd name="connsiteX5597" fmla="*/ 3255128 w 3255128"/>
              <a:gd name="connsiteY5597" fmla="*/ 392097 h 1285292"/>
              <a:gd name="connsiteX5598" fmla="*/ 3255128 w 3255128"/>
              <a:gd name="connsiteY5598" fmla="*/ 392134 h 1285292"/>
              <a:gd name="connsiteX5599" fmla="*/ 3255128 w 3255128"/>
              <a:gd name="connsiteY5599" fmla="*/ 392202 h 1285292"/>
              <a:gd name="connsiteX5600" fmla="*/ 3255128 w 3255128"/>
              <a:gd name="connsiteY5600" fmla="*/ 392393 h 1285292"/>
              <a:gd name="connsiteX5601" fmla="*/ 3255128 w 3255128"/>
              <a:gd name="connsiteY5601" fmla="*/ 392418 h 1285292"/>
              <a:gd name="connsiteX5602" fmla="*/ 3255128 w 3255128"/>
              <a:gd name="connsiteY5602" fmla="*/ 392472 h 1285292"/>
              <a:gd name="connsiteX5603" fmla="*/ 3255128 w 3255128"/>
              <a:gd name="connsiteY5603" fmla="*/ 392595 h 1285292"/>
              <a:gd name="connsiteX5604" fmla="*/ 3255128 w 3255128"/>
              <a:gd name="connsiteY5604" fmla="*/ 392661 h 1285292"/>
              <a:gd name="connsiteX5605" fmla="*/ 3255128 w 3255128"/>
              <a:gd name="connsiteY5605" fmla="*/ 392699 h 1285292"/>
              <a:gd name="connsiteX5606" fmla="*/ 3255128 w 3255128"/>
              <a:gd name="connsiteY5606" fmla="*/ 392837 h 1285292"/>
              <a:gd name="connsiteX5607" fmla="*/ 3255128 w 3255128"/>
              <a:gd name="connsiteY5607" fmla="*/ 392939 h 1285292"/>
              <a:gd name="connsiteX5608" fmla="*/ 3255128 w 3255128"/>
              <a:gd name="connsiteY5608" fmla="*/ 392964 h 1285292"/>
              <a:gd name="connsiteX5609" fmla="*/ 3255128 w 3255128"/>
              <a:gd name="connsiteY5609" fmla="*/ 392993 h 1285292"/>
              <a:gd name="connsiteX5610" fmla="*/ 3255128 w 3255128"/>
              <a:gd name="connsiteY5610" fmla="*/ 393158 h 1285292"/>
              <a:gd name="connsiteX5611" fmla="*/ 3255128 w 3255128"/>
              <a:gd name="connsiteY5611" fmla="*/ 393348 h 1285292"/>
              <a:gd name="connsiteX5612" fmla="*/ 3255128 w 3255128"/>
              <a:gd name="connsiteY5612" fmla="*/ 393351 h 1285292"/>
              <a:gd name="connsiteX5613" fmla="*/ 3255128 w 3255128"/>
              <a:gd name="connsiteY5613" fmla="*/ 393354 h 1285292"/>
              <a:gd name="connsiteX5614" fmla="*/ 3255128 w 3255128"/>
              <a:gd name="connsiteY5614" fmla="*/ 393561 h 1285292"/>
              <a:gd name="connsiteX5615" fmla="*/ 3255128 w 3255128"/>
              <a:gd name="connsiteY5615" fmla="*/ 393752 h 1285292"/>
              <a:gd name="connsiteX5616" fmla="*/ 3255128 w 3255128"/>
              <a:gd name="connsiteY5616" fmla="*/ 393947 h 1285292"/>
              <a:gd name="connsiteX5617" fmla="*/ 3255128 w 3255128"/>
              <a:gd name="connsiteY5617" fmla="*/ 394107 h 1285292"/>
              <a:gd name="connsiteX5618" fmla="*/ 3255128 w 3255128"/>
              <a:gd name="connsiteY5618" fmla="*/ 394186 h 1285292"/>
              <a:gd name="connsiteX5619" fmla="*/ 3255128 w 3255128"/>
              <a:gd name="connsiteY5619" fmla="*/ 394319 h 1285292"/>
              <a:gd name="connsiteX5620" fmla="*/ 3255128 w 3255128"/>
              <a:gd name="connsiteY5620" fmla="*/ 394332 h 1285292"/>
              <a:gd name="connsiteX5621" fmla="*/ 3255128 w 3255128"/>
              <a:gd name="connsiteY5621" fmla="*/ 394460 h 1285292"/>
              <a:gd name="connsiteX5622" fmla="*/ 3255128 w 3255128"/>
              <a:gd name="connsiteY5622" fmla="*/ 394598 h 1285292"/>
              <a:gd name="connsiteX5623" fmla="*/ 3255128 w 3255128"/>
              <a:gd name="connsiteY5623" fmla="*/ 394738 h 1285292"/>
              <a:gd name="connsiteX5624" fmla="*/ 3255128 w 3255128"/>
              <a:gd name="connsiteY5624" fmla="*/ 394878 h 1285292"/>
              <a:gd name="connsiteX5625" fmla="*/ 3255128 w 3255128"/>
              <a:gd name="connsiteY5625" fmla="*/ 395018 h 1285292"/>
              <a:gd name="connsiteX5626" fmla="*/ 3255128 w 3255128"/>
              <a:gd name="connsiteY5626" fmla="*/ 395072 h 1285292"/>
              <a:gd name="connsiteX5627" fmla="*/ 3255128 w 3255128"/>
              <a:gd name="connsiteY5627" fmla="*/ 395117 h 1285292"/>
              <a:gd name="connsiteX5628" fmla="*/ 3255128 w 3255128"/>
              <a:gd name="connsiteY5628" fmla="*/ 395151 h 1285292"/>
              <a:gd name="connsiteX5629" fmla="*/ 3255128 w 3255128"/>
              <a:gd name="connsiteY5629" fmla="*/ 395230 h 1285292"/>
              <a:gd name="connsiteX5630" fmla="*/ 3255128 w 3255128"/>
              <a:gd name="connsiteY5630" fmla="*/ 395306 h 1285292"/>
              <a:gd name="connsiteX5631" fmla="*/ 3255128 w 3255128"/>
              <a:gd name="connsiteY5631" fmla="*/ 395466 h 1285292"/>
              <a:gd name="connsiteX5632" fmla="*/ 3255128 w 3255128"/>
              <a:gd name="connsiteY5632" fmla="*/ 395612 h 1285292"/>
              <a:gd name="connsiteX5633" fmla="*/ 3255128 w 3255128"/>
              <a:gd name="connsiteY5633" fmla="*/ 395691 h 1285292"/>
              <a:gd name="connsiteX5634" fmla="*/ 3255128 w 3255128"/>
              <a:gd name="connsiteY5634" fmla="*/ 395724 h 1285292"/>
              <a:gd name="connsiteX5635" fmla="*/ 3255128 w 3255128"/>
              <a:gd name="connsiteY5635" fmla="*/ 395809 h 1285292"/>
              <a:gd name="connsiteX5636" fmla="*/ 3255128 w 3255128"/>
              <a:gd name="connsiteY5636" fmla="*/ 395916 h 1285292"/>
              <a:gd name="connsiteX5637" fmla="*/ 3255128 w 3255128"/>
              <a:gd name="connsiteY5637" fmla="*/ 396014 h 1285292"/>
              <a:gd name="connsiteX5638" fmla="*/ 3255128 w 3255128"/>
              <a:gd name="connsiteY5638" fmla="*/ 396072 h 1285292"/>
              <a:gd name="connsiteX5639" fmla="*/ 3255128 w 3255128"/>
              <a:gd name="connsiteY5639" fmla="*/ 396125 h 1285292"/>
              <a:gd name="connsiteX5640" fmla="*/ 3255128 w 3255128"/>
              <a:gd name="connsiteY5640" fmla="*/ 396179 h 1285292"/>
              <a:gd name="connsiteX5641" fmla="*/ 3255128 w 3255128"/>
              <a:gd name="connsiteY5641" fmla="*/ 396237 h 1285292"/>
              <a:gd name="connsiteX5642" fmla="*/ 3255128 w 3255128"/>
              <a:gd name="connsiteY5642" fmla="*/ 396368 h 1285292"/>
              <a:gd name="connsiteX5643" fmla="*/ 3255128 w 3255128"/>
              <a:gd name="connsiteY5643" fmla="*/ 396377 h 1285292"/>
              <a:gd name="connsiteX5644" fmla="*/ 3255128 w 3255128"/>
              <a:gd name="connsiteY5644" fmla="*/ 396393 h 1285292"/>
              <a:gd name="connsiteX5645" fmla="*/ 3255128 w 3255128"/>
              <a:gd name="connsiteY5645" fmla="*/ 396431 h 1285292"/>
              <a:gd name="connsiteX5646" fmla="*/ 3255128 w 3255128"/>
              <a:gd name="connsiteY5646" fmla="*/ 396447 h 1285292"/>
              <a:gd name="connsiteX5647" fmla="*/ 3255128 w 3255128"/>
              <a:gd name="connsiteY5647" fmla="*/ 396510 h 1285292"/>
              <a:gd name="connsiteX5648" fmla="*/ 3255128 w 3255128"/>
              <a:gd name="connsiteY5648" fmla="*/ 397133 h 1285292"/>
              <a:gd name="connsiteX5649" fmla="*/ 3255128 w 3255128"/>
              <a:gd name="connsiteY5649" fmla="*/ 397278 h 1285292"/>
              <a:gd name="connsiteX5650" fmla="*/ 3255128 w 3255128"/>
              <a:gd name="connsiteY5650" fmla="*/ 397484 h 1285292"/>
              <a:gd name="connsiteX5651" fmla="*/ 3255128 w 3255128"/>
              <a:gd name="connsiteY5651" fmla="*/ 397497 h 1285292"/>
              <a:gd name="connsiteX5652" fmla="*/ 3255128 w 3255128"/>
              <a:gd name="connsiteY5652" fmla="*/ 397538 h 1285292"/>
              <a:gd name="connsiteX5653" fmla="*/ 3255128 w 3255128"/>
              <a:gd name="connsiteY5653" fmla="*/ 397571 h 1285292"/>
              <a:gd name="connsiteX5654" fmla="*/ 3255128 w 3255128"/>
              <a:gd name="connsiteY5654" fmla="*/ 397640 h 1285292"/>
              <a:gd name="connsiteX5655" fmla="*/ 3255128 w 3255128"/>
              <a:gd name="connsiteY5655" fmla="*/ 397727 h 1285292"/>
              <a:gd name="connsiteX5656" fmla="*/ 3255128 w 3255128"/>
              <a:gd name="connsiteY5656" fmla="*/ 397813 h 1285292"/>
              <a:gd name="connsiteX5657" fmla="*/ 3255128 w 3255128"/>
              <a:gd name="connsiteY5657" fmla="*/ 397986 h 1285292"/>
              <a:gd name="connsiteX5658" fmla="*/ 3255128 w 3255128"/>
              <a:gd name="connsiteY5658" fmla="*/ 398192 h 1285292"/>
              <a:gd name="connsiteX5659" fmla="*/ 3255128 w 3255128"/>
              <a:gd name="connsiteY5659" fmla="*/ 398324 h 1285292"/>
              <a:gd name="connsiteX5660" fmla="*/ 3255128 w 3255128"/>
              <a:gd name="connsiteY5660" fmla="*/ 398403 h 1285292"/>
              <a:gd name="connsiteX5661" fmla="*/ 3255128 w 3255128"/>
              <a:gd name="connsiteY5661" fmla="*/ 398537 h 1285292"/>
              <a:gd name="connsiteX5662" fmla="*/ 3255128 w 3255128"/>
              <a:gd name="connsiteY5662" fmla="*/ 398883 h 1285292"/>
              <a:gd name="connsiteX5663" fmla="*/ 3255128 w 3255128"/>
              <a:gd name="connsiteY5663" fmla="*/ 398932 h 1285292"/>
              <a:gd name="connsiteX5664" fmla="*/ 3255128 w 3255128"/>
              <a:gd name="connsiteY5664" fmla="*/ 399186 h 1285292"/>
              <a:gd name="connsiteX5665" fmla="*/ 3255128 w 3255128"/>
              <a:gd name="connsiteY5665" fmla="*/ 399263 h 1285292"/>
              <a:gd name="connsiteX5666" fmla="*/ 3255128 w 3255128"/>
              <a:gd name="connsiteY5666" fmla="*/ 399344 h 1285292"/>
              <a:gd name="connsiteX5667" fmla="*/ 3255128 w 3255128"/>
              <a:gd name="connsiteY5667" fmla="*/ 399345 h 1285292"/>
              <a:gd name="connsiteX5668" fmla="*/ 3255128 w 3255128"/>
              <a:gd name="connsiteY5668" fmla="*/ 399370 h 1285292"/>
              <a:gd name="connsiteX5669" fmla="*/ 3255128 w 3255128"/>
              <a:gd name="connsiteY5669" fmla="*/ 399439 h 1285292"/>
              <a:gd name="connsiteX5670" fmla="*/ 3255128 w 3255128"/>
              <a:gd name="connsiteY5670" fmla="*/ 399456 h 1285292"/>
              <a:gd name="connsiteX5671" fmla="*/ 3255128 w 3255128"/>
              <a:gd name="connsiteY5671" fmla="*/ 399683 h 1285292"/>
              <a:gd name="connsiteX5672" fmla="*/ 3255128 w 3255128"/>
              <a:gd name="connsiteY5672" fmla="*/ 399746 h 1285292"/>
              <a:gd name="connsiteX5673" fmla="*/ 3255128 w 3255128"/>
              <a:gd name="connsiteY5673" fmla="*/ 399800 h 1285292"/>
              <a:gd name="connsiteX5674" fmla="*/ 3255128 w 3255128"/>
              <a:gd name="connsiteY5674" fmla="*/ 399809 h 1285292"/>
              <a:gd name="connsiteX5675" fmla="*/ 3255128 w 3255128"/>
              <a:gd name="connsiteY5675" fmla="*/ 399977 h 1285292"/>
              <a:gd name="connsiteX5676" fmla="*/ 3255128 w 3255128"/>
              <a:gd name="connsiteY5676" fmla="*/ 400100 h 1285292"/>
              <a:gd name="connsiteX5677" fmla="*/ 3255128 w 3255128"/>
              <a:gd name="connsiteY5677" fmla="*/ 400242 h 1285292"/>
              <a:gd name="connsiteX5678" fmla="*/ 3255128 w 3255128"/>
              <a:gd name="connsiteY5678" fmla="*/ 400282 h 1285292"/>
              <a:gd name="connsiteX5679" fmla="*/ 3255128 w 3255128"/>
              <a:gd name="connsiteY5679" fmla="*/ 400442 h 1285292"/>
              <a:gd name="connsiteX5680" fmla="*/ 3255128 w 3255128"/>
              <a:gd name="connsiteY5680" fmla="*/ 400545 h 1285292"/>
              <a:gd name="connsiteX5681" fmla="*/ 3255128 w 3255128"/>
              <a:gd name="connsiteY5681" fmla="*/ 400667 h 1285292"/>
              <a:gd name="connsiteX5682" fmla="*/ 3255128 w 3255128"/>
              <a:gd name="connsiteY5682" fmla="*/ 400993 h 1285292"/>
              <a:gd name="connsiteX5683" fmla="*/ 3255128 w 3255128"/>
              <a:gd name="connsiteY5683" fmla="*/ 401169 h 1285292"/>
              <a:gd name="connsiteX5684" fmla="*/ 3255128 w 3255128"/>
              <a:gd name="connsiteY5684" fmla="*/ 401213 h 1285292"/>
              <a:gd name="connsiteX5685" fmla="*/ 3255128 w 3255128"/>
              <a:gd name="connsiteY5685" fmla="*/ 401303 h 1285292"/>
              <a:gd name="connsiteX5686" fmla="*/ 3255128 w 3255128"/>
              <a:gd name="connsiteY5686" fmla="*/ 401304 h 1285292"/>
              <a:gd name="connsiteX5687" fmla="*/ 3255128 w 3255128"/>
              <a:gd name="connsiteY5687" fmla="*/ 401316 h 1285292"/>
              <a:gd name="connsiteX5688" fmla="*/ 3255128 w 3255128"/>
              <a:gd name="connsiteY5688" fmla="*/ 401347 h 1285292"/>
              <a:gd name="connsiteX5689" fmla="*/ 3255128 w 3255128"/>
              <a:gd name="connsiteY5689" fmla="*/ 401353 h 1285292"/>
              <a:gd name="connsiteX5690" fmla="*/ 3255128 w 3255128"/>
              <a:gd name="connsiteY5690" fmla="*/ 401357 h 1285292"/>
              <a:gd name="connsiteX5691" fmla="*/ 3255128 w 3255128"/>
              <a:gd name="connsiteY5691" fmla="*/ 401407 h 1285292"/>
              <a:gd name="connsiteX5692" fmla="*/ 3255128 w 3255128"/>
              <a:gd name="connsiteY5692" fmla="*/ 401459 h 1285292"/>
              <a:gd name="connsiteX5693" fmla="*/ 3255128 w 3255128"/>
              <a:gd name="connsiteY5693" fmla="*/ 401545 h 1285292"/>
              <a:gd name="connsiteX5694" fmla="*/ 3255128 w 3255128"/>
              <a:gd name="connsiteY5694" fmla="*/ 401862 h 1285292"/>
              <a:gd name="connsiteX5695" fmla="*/ 3255128 w 3255128"/>
              <a:gd name="connsiteY5695" fmla="*/ 402056 h 1285292"/>
              <a:gd name="connsiteX5696" fmla="*/ 3255128 w 3255128"/>
              <a:gd name="connsiteY5696" fmla="*/ 402214 h 1285292"/>
              <a:gd name="connsiteX5697" fmla="*/ 3255128 w 3255128"/>
              <a:gd name="connsiteY5697" fmla="*/ 402269 h 1285292"/>
              <a:gd name="connsiteX5698" fmla="*/ 3255128 w 3255128"/>
              <a:gd name="connsiteY5698" fmla="*/ 402460 h 1285292"/>
              <a:gd name="connsiteX5699" fmla="*/ 3255128 w 3255128"/>
              <a:gd name="connsiteY5699" fmla="*/ 402473 h 1285292"/>
              <a:gd name="connsiteX5700" fmla="*/ 3255128 w 3255128"/>
              <a:gd name="connsiteY5700" fmla="*/ 402514 h 1285292"/>
              <a:gd name="connsiteX5701" fmla="*/ 3255128 w 3255128"/>
              <a:gd name="connsiteY5701" fmla="*/ 402616 h 1285292"/>
              <a:gd name="connsiteX5702" fmla="*/ 3255128 w 3255128"/>
              <a:gd name="connsiteY5702" fmla="*/ 402675 h 1285292"/>
              <a:gd name="connsiteX5703" fmla="*/ 3255128 w 3255128"/>
              <a:gd name="connsiteY5703" fmla="*/ 402706 h 1285292"/>
              <a:gd name="connsiteX5704" fmla="*/ 3255128 w 3255128"/>
              <a:gd name="connsiteY5704" fmla="*/ 402917 h 1285292"/>
              <a:gd name="connsiteX5705" fmla="*/ 3255128 w 3255128"/>
              <a:gd name="connsiteY5705" fmla="*/ 403019 h 1285292"/>
              <a:gd name="connsiteX5706" fmla="*/ 3255128 w 3255128"/>
              <a:gd name="connsiteY5706" fmla="*/ 403163 h 1285292"/>
              <a:gd name="connsiteX5707" fmla="*/ 3255128 w 3255128"/>
              <a:gd name="connsiteY5707" fmla="*/ 403221 h 1285292"/>
              <a:gd name="connsiteX5708" fmla="*/ 3255128 w 3255128"/>
              <a:gd name="connsiteY5708" fmla="*/ 403238 h 1285292"/>
              <a:gd name="connsiteX5709" fmla="*/ 3255128 w 3255128"/>
              <a:gd name="connsiteY5709" fmla="*/ 403415 h 1285292"/>
              <a:gd name="connsiteX5710" fmla="*/ 3255128 w 3255128"/>
              <a:gd name="connsiteY5710" fmla="*/ 403431 h 1285292"/>
              <a:gd name="connsiteX5711" fmla="*/ 3255128 w 3255128"/>
              <a:gd name="connsiteY5711" fmla="*/ 403434 h 1285292"/>
              <a:gd name="connsiteX5712" fmla="*/ 3255128 w 3255128"/>
              <a:gd name="connsiteY5712" fmla="*/ 403832 h 1285292"/>
              <a:gd name="connsiteX5713" fmla="*/ 3255128 w 3255128"/>
              <a:gd name="connsiteY5713" fmla="*/ 403980 h 1285292"/>
              <a:gd name="connsiteX5714" fmla="*/ 3255128 w 3255128"/>
              <a:gd name="connsiteY5714" fmla="*/ 404014 h 1285292"/>
              <a:gd name="connsiteX5715" fmla="*/ 3255128 w 3255128"/>
              <a:gd name="connsiteY5715" fmla="*/ 404027 h 1285292"/>
              <a:gd name="connsiteX5716" fmla="*/ 3255128 w 3255128"/>
              <a:gd name="connsiteY5716" fmla="*/ 404068 h 1285292"/>
              <a:gd name="connsiteX5717" fmla="*/ 3255128 w 3255128"/>
              <a:gd name="connsiteY5717" fmla="*/ 404174 h 1285292"/>
              <a:gd name="connsiteX5718" fmla="*/ 3255128 w 3255128"/>
              <a:gd name="connsiteY5718" fmla="*/ 404320 h 1285292"/>
              <a:gd name="connsiteX5719" fmla="*/ 3255128 w 3255128"/>
              <a:gd name="connsiteY5719" fmla="*/ 404321 h 1285292"/>
              <a:gd name="connsiteX5720" fmla="*/ 3255128 w 3255128"/>
              <a:gd name="connsiteY5720" fmla="*/ 404399 h 1285292"/>
              <a:gd name="connsiteX5721" fmla="*/ 3255128 w 3255128"/>
              <a:gd name="connsiteY5721" fmla="*/ 404522 h 1285292"/>
              <a:gd name="connsiteX5722" fmla="*/ 3255128 w 3255128"/>
              <a:gd name="connsiteY5722" fmla="*/ 404818 h 1285292"/>
              <a:gd name="connsiteX5723" fmla="*/ 3255128 w 3255128"/>
              <a:gd name="connsiteY5723" fmla="*/ 404891 h 1285292"/>
              <a:gd name="connsiteX5724" fmla="*/ 3255128 w 3255128"/>
              <a:gd name="connsiteY5724" fmla="*/ 404945 h 1285292"/>
              <a:gd name="connsiteX5725" fmla="*/ 3255128 w 3255128"/>
              <a:gd name="connsiteY5725" fmla="*/ 404970 h 1285292"/>
              <a:gd name="connsiteX5726" fmla="*/ 3255128 w 3255128"/>
              <a:gd name="connsiteY5726" fmla="*/ 405085 h 1285292"/>
              <a:gd name="connsiteX5727" fmla="*/ 3255128 w 3255128"/>
              <a:gd name="connsiteY5727" fmla="*/ 405139 h 1285292"/>
              <a:gd name="connsiteX5728" fmla="*/ 3255128 w 3255128"/>
              <a:gd name="connsiteY5728" fmla="*/ 405152 h 1285292"/>
              <a:gd name="connsiteX5729" fmla="*/ 3255128 w 3255128"/>
              <a:gd name="connsiteY5729" fmla="*/ 405218 h 1285292"/>
              <a:gd name="connsiteX5730" fmla="*/ 3255128 w 3255128"/>
              <a:gd name="connsiteY5730" fmla="*/ 405281 h 1285292"/>
              <a:gd name="connsiteX5731" fmla="*/ 3255128 w 3255128"/>
              <a:gd name="connsiteY5731" fmla="*/ 405332 h 1285292"/>
              <a:gd name="connsiteX5732" fmla="*/ 3255128 w 3255128"/>
              <a:gd name="connsiteY5732" fmla="*/ 405386 h 1285292"/>
              <a:gd name="connsiteX5733" fmla="*/ 3255128 w 3255128"/>
              <a:gd name="connsiteY5733" fmla="*/ 405521 h 1285292"/>
              <a:gd name="connsiteX5734" fmla="*/ 3255128 w 3255128"/>
              <a:gd name="connsiteY5734" fmla="*/ 405679 h 1285292"/>
              <a:gd name="connsiteX5735" fmla="*/ 3255128 w 3255128"/>
              <a:gd name="connsiteY5735" fmla="*/ 406192 h 1285292"/>
              <a:gd name="connsiteX5736" fmla="*/ 3255128 w 3255128"/>
              <a:gd name="connsiteY5736" fmla="*/ 406205 h 1285292"/>
              <a:gd name="connsiteX5737" fmla="*/ 3255128 w 3255128"/>
              <a:gd name="connsiteY5737" fmla="*/ 406246 h 1285292"/>
              <a:gd name="connsiteX5738" fmla="*/ 3255128 w 3255128"/>
              <a:gd name="connsiteY5738" fmla="*/ 406329 h 1285292"/>
              <a:gd name="connsiteX5739" fmla="*/ 3255128 w 3255128"/>
              <a:gd name="connsiteY5739" fmla="*/ 406372 h 1285292"/>
              <a:gd name="connsiteX5740" fmla="*/ 3255128 w 3255128"/>
              <a:gd name="connsiteY5740" fmla="*/ 406432 h 1285292"/>
              <a:gd name="connsiteX5741" fmla="*/ 3255128 w 3255128"/>
              <a:gd name="connsiteY5741" fmla="*/ 406435 h 1285292"/>
              <a:gd name="connsiteX5742" fmla="*/ 3255128 w 3255128"/>
              <a:gd name="connsiteY5742" fmla="*/ 406511 h 1285292"/>
              <a:gd name="connsiteX5743" fmla="*/ 3255128 w 3255128"/>
              <a:gd name="connsiteY5743" fmla="*/ 406726 h 1285292"/>
              <a:gd name="connsiteX5744" fmla="*/ 3255128 w 3255128"/>
              <a:gd name="connsiteY5744" fmla="*/ 406784 h 1285292"/>
              <a:gd name="connsiteX5745" fmla="*/ 3255128 w 3255128"/>
              <a:gd name="connsiteY5745" fmla="*/ 407088 h 1285292"/>
              <a:gd name="connsiteX5746" fmla="*/ 3255128 w 3255128"/>
              <a:gd name="connsiteY5746" fmla="*/ 407294 h 1285292"/>
              <a:gd name="connsiteX5747" fmla="*/ 3255128 w 3255128"/>
              <a:gd name="connsiteY5747" fmla="*/ 407493 h 1285292"/>
              <a:gd name="connsiteX5748" fmla="*/ 3255128 w 3255128"/>
              <a:gd name="connsiteY5748" fmla="*/ 407564 h 1285292"/>
              <a:gd name="connsiteX5749" fmla="*/ 3255128 w 3255128"/>
              <a:gd name="connsiteY5749" fmla="*/ 407651 h 1285292"/>
              <a:gd name="connsiteX5750" fmla="*/ 3255128 w 3255128"/>
              <a:gd name="connsiteY5750" fmla="*/ 407682 h 1285292"/>
              <a:gd name="connsiteX5751" fmla="*/ 3255128 w 3255128"/>
              <a:gd name="connsiteY5751" fmla="*/ 407991 h 1285292"/>
              <a:gd name="connsiteX5752" fmla="*/ 3255128 w 3255128"/>
              <a:gd name="connsiteY5752" fmla="*/ 407999 h 1285292"/>
              <a:gd name="connsiteX5753" fmla="*/ 3255128 w 3255128"/>
              <a:gd name="connsiteY5753" fmla="*/ 408052 h 1285292"/>
              <a:gd name="connsiteX5754" fmla="*/ 3255128 w 3255128"/>
              <a:gd name="connsiteY5754" fmla="*/ 408053 h 1285292"/>
              <a:gd name="connsiteX5755" fmla="*/ 3255128 w 3255128"/>
              <a:gd name="connsiteY5755" fmla="*/ 408085 h 1285292"/>
              <a:gd name="connsiteX5756" fmla="*/ 3255128 w 3255128"/>
              <a:gd name="connsiteY5756" fmla="*/ 408106 h 1285292"/>
              <a:gd name="connsiteX5757" fmla="*/ 3255128 w 3255128"/>
              <a:gd name="connsiteY5757" fmla="*/ 408197 h 1285292"/>
              <a:gd name="connsiteX5758" fmla="*/ 3255128 w 3255128"/>
              <a:gd name="connsiteY5758" fmla="*/ 408391 h 1285292"/>
              <a:gd name="connsiteX5759" fmla="*/ 3255128 w 3255128"/>
              <a:gd name="connsiteY5759" fmla="*/ 408891 h 1285292"/>
              <a:gd name="connsiteX5760" fmla="*/ 3255128 w 3255128"/>
              <a:gd name="connsiteY5760" fmla="*/ 408950 h 1285292"/>
              <a:gd name="connsiteX5761" fmla="*/ 3255128 w 3255128"/>
              <a:gd name="connsiteY5761" fmla="*/ 408963 h 1285292"/>
              <a:gd name="connsiteX5762" fmla="*/ 3255128 w 3255128"/>
              <a:gd name="connsiteY5762" fmla="*/ 409004 h 1285292"/>
              <a:gd name="connsiteX5763" fmla="*/ 3255128 w 3255128"/>
              <a:gd name="connsiteY5763" fmla="*/ 409253 h 1285292"/>
              <a:gd name="connsiteX5764" fmla="*/ 3255128 w 3255128"/>
              <a:gd name="connsiteY5764" fmla="*/ 409411 h 1285292"/>
              <a:gd name="connsiteX5765" fmla="*/ 3255128 w 3255128"/>
              <a:gd name="connsiteY5765" fmla="*/ 409424 h 1285292"/>
              <a:gd name="connsiteX5766" fmla="*/ 3255128 w 3255128"/>
              <a:gd name="connsiteY5766" fmla="*/ 409465 h 1285292"/>
              <a:gd name="connsiteX5767" fmla="*/ 3255128 w 3255128"/>
              <a:gd name="connsiteY5767" fmla="*/ 409498 h 1285292"/>
              <a:gd name="connsiteX5768" fmla="*/ 3255128 w 3255128"/>
              <a:gd name="connsiteY5768" fmla="*/ 409826 h 1285292"/>
              <a:gd name="connsiteX5769" fmla="*/ 3255128 w 3255128"/>
              <a:gd name="connsiteY5769" fmla="*/ 409970 h 1285292"/>
              <a:gd name="connsiteX5770" fmla="*/ 3255128 w 3255128"/>
              <a:gd name="connsiteY5770" fmla="*/ 410164 h 1285292"/>
              <a:gd name="connsiteX5771" fmla="*/ 3255128 w 3255128"/>
              <a:gd name="connsiteY5771" fmla="*/ 410167 h 1285292"/>
              <a:gd name="connsiteX5772" fmla="*/ 3255128 w 3255128"/>
              <a:gd name="connsiteY5772" fmla="*/ 410180 h 1285292"/>
              <a:gd name="connsiteX5773" fmla="*/ 3255128 w 3255128"/>
              <a:gd name="connsiteY5773" fmla="*/ 410322 h 1285292"/>
              <a:gd name="connsiteX5774" fmla="*/ 3255128 w 3255128"/>
              <a:gd name="connsiteY5774" fmla="*/ 410362 h 1285292"/>
              <a:gd name="connsiteX5775" fmla="*/ 3255128 w 3255128"/>
              <a:gd name="connsiteY5775" fmla="*/ 411052 h 1285292"/>
              <a:gd name="connsiteX5776" fmla="*/ 3255128 w 3255128"/>
              <a:gd name="connsiteY5776" fmla="*/ 411271 h 1285292"/>
              <a:gd name="connsiteX5777" fmla="*/ 3255128 w 3255128"/>
              <a:gd name="connsiteY5777" fmla="*/ 411305 h 1285292"/>
              <a:gd name="connsiteX5778" fmla="*/ 3255128 w 3255128"/>
              <a:gd name="connsiteY5778" fmla="*/ 411383 h 1285292"/>
              <a:gd name="connsiteX5779" fmla="*/ 3255128 w 3255128"/>
              <a:gd name="connsiteY5779" fmla="*/ 411414 h 1285292"/>
              <a:gd name="connsiteX5780" fmla="*/ 3255128 w 3255128"/>
              <a:gd name="connsiteY5780" fmla="*/ 411487 h 1285292"/>
              <a:gd name="connsiteX5781" fmla="*/ 3255128 w 3255128"/>
              <a:gd name="connsiteY5781" fmla="*/ 411539 h 1285292"/>
              <a:gd name="connsiteX5782" fmla="*/ 3255128 w 3255128"/>
              <a:gd name="connsiteY5782" fmla="*/ 411625 h 1285292"/>
              <a:gd name="connsiteX5783" fmla="*/ 3255128 w 3255128"/>
              <a:gd name="connsiteY5783" fmla="*/ 411929 h 1285292"/>
              <a:gd name="connsiteX5784" fmla="*/ 3255128 w 3255128"/>
              <a:gd name="connsiteY5784" fmla="*/ 412081 h 1285292"/>
              <a:gd name="connsiteX5785" fmla="*/ 3255128 w 3255128"/>
              <a:gd name="connsiteY5785" fmla="*/ 412123 h 1285292"/>
              <a:gd name="connsiteX5786" fmla="*/ 3255128 w 3255128"/>
              <a:gd name="connsiteY5786" fmla="*/ 412136 h 1285292"/>
              <a:gd name="connsiteX5787" fmla="*/ 3255128 w 3255128"/>
              <a:gd name="connsiteY5787" fmla="*/ 412177 h 1285292"/>
              <a:gd name="connsiteX5788" fmla="*/ 3255128 w 3255128"/>
              <a:gd name="connsiteY5788" fmla="*/ 412270 h 1285292"/>
              <a:gd name="connsiteX5789" fmla="*/ 3255128 w 3255128"/>
              <a:gd name="connsiteY5789" fmla="*/ 412349 h 1285292"/>
              <a:gd name="connsiteX5790" fmla="*/ 3255128 w 3255128"/>
              <a:gd name="connsiteY5790" fmla="*/ 412540 h 1285292"/>
              <a:gd name="connsiteX5791" fmla="*/ 3255128 w 3255128"/>
              <a:gd name="connsiteY5791" fmla="*/ 412872 h 1285292"/>
              <a:gd name="connsiteX5792" fmla="*/ 3255128 w 3255128"/>
              <a:gd name="connsiteY5792" fmla="*/ 413061 h 1285292"/>
              <a:gd name="connsiteX5793" fmla="*/ 3255128 w 3255128"/>
              <a:gd name="connsiteY5793" fmla="*/ 413078 h 1285292"/>
              <a:gd name="connsiteX5794" fmla="*/ 3255128 w 3255128"/>
              <a:gd name="connsiteY5794" fmla="*/ 413213 h 1285292"/>
              <a:gd name="connsiteX5795" fmla="*/ 3255128 w 3255128"/>
              <a:gd name="connsiteY5795" fmla="*/ 413230 h 1285292"/>
              <a:gd name="connsiteX5796" fmla="*/ 3255128 w 3255128"/>
              <a:gd name="connsiteY5796" fmla="*/ 413440 h 1285292"/>
              <a:gd name="connsiteX5797" fmla="*/ 3255128 w 3255128"/>
              <a:gd name="connsiteY5797" fmla="*/ 413495 h 1285292"/>
              <a:gd name="connsiteX5798" fmla="*/ 3255128 w 3255128"/>
              <a:gd name="connsiteY5798" fmla="*/ 413533 h 1285292"/>
              <a:gd name="connsiteX5799" fmla="*/ 3255128 w 3255128"/>
              <a:gd name="connsiteY5799" fmla="*/ 413629 h 1285292"/>
              <a:gd name="connsiteX5800" fmla="*/ 3255128 w 3255128"/>
              <a:gd name="connsiteY5800" fmla="*/ 414094 h 1285292"/>
              <a:gd name="connsiteX5801" fmla="*/ 3255128 w 3255128"/>
              <a:gd name="connsiteY5801" fmla="*/ 414254 h 1285292"/>
              <a:gd name="connsiteX5802" fmla="*/ 3255128 w 3255128"/>
              <a:gd name="connsiteY5802" fmla="*/ 414387 h 1285292"/>
              <a:gd name="connsiteX5803" fmla="*/ 3255128 w 3255128"/>
              <a:gd name="connsiteY5803" fmla="*/ 414400 h 1285292"/>
              <a:gd name="connsiteX5804" fmla="*/ 3255128 w 3255128"/>
              <a:gd name="connsiteY5804" fmla="*/ 414441 h 1285292"/>
              <a:gd name="connsiteX5805" fmla="*/ 3255128 w 3255128"/>
              <a:gd name="connsiteY5805" fmla="*/ 414477 h 1285292"/>
              <a:gd name="connsiteX5806" fmla="*/ 3255128 w 3255128"/>
              <a:gd name="connsiteY5806" fmla="*/ 414892 h 1285292"/>
              <a:gd name="connsiteX5807" fmla="*/ 3255128 w 3255128"/>
              <a:gd name="connsiteY5807" fmla="*/ 414946 h 1285292"/>
              <a:gd name="connsiteX5808" fmla="*/ 3255128 w 3255128"/>
              <a:gd name="connsiteY5808" fmla="*/ 415025 h 1285292"/>
              <a:gd name="connsiteX5809" fmla="*/ 3255128 w 3255128"/>
              <a:gd name="connsiteY5809" fmla="*/ 415037 h 1285292"/>
              <a:gd name="connsiteX5810" fmla="*/ 3255128 w 3255128"/>
              <a:gd name="connsiteY5810" fmla="*/ 415090 h 1285292"/>
              <a:gd name="connsiteX5811" fmla="*/ 3255128 w 3255128"/>
              <a:gd name="connsiteY5811" fmla="*/ 415140 h 1285292"/>
              <a:gd name="connsiteX5812" fmla="*/ 3255128 w 3255128"/>
              <a:gd name="connsiteY5812" fmla="*/ 415165 h 1285292"/>
              <a:gd name="connsiteX5813" fmla="*/ 3255128 w 3255128"/>
              <a:gd name="connsiteY5813" fmla="*/ 415219 h 1285292"/>
              <a:gd name="connsiteX5814" fmla="*/ 3255128 w 3255128"/>
              <a:gd name="connsiteY5814" fmla="*/ 415298 h 1285292"/>
              <a:gd name="connsiteX5815" fmla="*/ 3255128 w 3255128"/>
              <a:gd name="connsiteY5815" fmla="*/ 415711 h 1285292"/>
              <a:gd name="connsiteX5816" fmla="*/ 3255128 w 3255128"/>
              <a:gd name="connsiteY5816" fmla="*/ 415759 h 1285292"/>
              <a:gd name="connsiteX5817" fmla="*/ 3255128 w 3255128"/>
              <a:gd name="connsiteY5817" fmla="*/ 415988 h 1285292"/>
              <a:gd name="connsiteX5818" fmla="*/ 3255128 w 3255128"/>
              <a:gd name="connsiteY5818" fmla="*/ 416002 h 1285292"/>
              <a:gd name="connsiteX5819" fmla="*/ 3255128 w 3255128"/>
              <a:gd name="connsiteY5819" fmla="*/ 416247 h 1285292"/>
              <a:gd name="connsiteX5820" fmla="*/ 3255128 w 3255128"/>
              <a:gd name="connsiteY5820" fmla="*/ 416272 h 1285292"/>
              <a:gd name="connsiteX5821" fmla="*/ 3255128 w 3255128"/>
              <a:gd name="connsiteY5821" fmla="*/ 416305 h 1285292"/>
              <a:gd name="connsiteX5822" fmla="*/ 3255128 w 3255128"/>
              <a:gd name="connsiteY5822" fmla="*/ 416326 h 1285292"/>
              <a:gd name="connsiteX5823" fmla="*/ 3255128 w 3255128"/>
              <a:gd name="connsiteY5823" fmla="*/ 416348 h 1285292"/>
              <a:gd name="connsiteX5824" fmla="*/ 3255128 w 3255128"/>
              <a:gd name="connsiteY5824" fmla="*/ 416449 h 1285292"/>
              <a:gd name="connsiteX5825" fmla="*/ 3255128 w 3255128"/>
              <a:gd name="connsiteY5825" fmla="*/ 416499 h 1285292"/>
              <a:gd name="connsiteX5826" fmla="*/ 3255128 w 3255128"/>
              <a:gd name="connsiteY5826" fmla="*/ 416515 h 1285292"/>
              <a:gd name="connsiteX5827" fmla="*/ 3255128 w 3255128"/>
              <a:gd name="connsiteY5827" fmla="*/ 416793 h 1285292"/>
              <a:gd name="connsiteX5828" fmla="*/ 3255128 w 3255128"/>
              <a:gd name="connsiteY5828" fmla="*/ 417012 h 1285292"/>
              <a:gd name="connsiteX5829" fmla="*/ 3255128 w 3255128"/>
              <a:gd name="connsiteY5829" fmla="*/ 417208 h 1285292"/>
              <a:gd name="connsiteX5830" fmla="*/ 3255128 w 3255128"/>
              <a:gd name="connsiteY5830" fmla="*/ 417259 h 1285292"/>
              <a:gd name="connsiteX5831" fmla="*/ 3255128 w 3255128"/>
              <a:gd name="connsiteY5831" fmla="*/ 417361 h 1285292"/>
              <a:gd name="connsiteX5832" fmla="*/ 3255128 w 3255128"/>
              <a:gd name="connsiteY5832" fmla="*/ 417606 h 1285292"/>
              <a:gd name="connsiteX5833" fmla="*/ 3255128 w 3255128"/>
              <a:gd name="connsiteY5833" fmla="*/ 417801 h 1285292"/>
              <a:gd name="connsiteX5834" fmla="*/ 3255128 w 3255128"/>
              <a:gd name="connsiteY5834" fmla="*/ 418054 h 1285292"/>
              <a:gd name="connsiteX5835" fmla="*/ 3255128 w 3255128"/>
              <a:gd name="connsiteY5835" fmla="*/ 418119 h 1285292"/>
              <a:gd name="connsiteX5836" fmla="*/ 3255128 w 3255128"/>
              <a:gd name="connsiteY5836" fmla="*/ 418132 h 1285292"/>
              <a:gd name="connsiteX5837" fmla="*/ 3255128 w 3255128"/>
              <a:gd name="connsiteY5837" fmla="*/ 418133 h 1285292"/>
              <a:gd name="connsiteX5838" fmla="*/ 3255128 w 3255128"/>
              <a:gd name="connsiteY5838" fmla="*/ 418173 h 1285292"/>
              <a:gd name="connsiteX5839" fmla="*/ 3255128 w 3255128"/>
              <a:gd name="connsiteY5839" fmla="*/ 418416 h 1285292"/>
              <a:gd name="connsiteX5840" fmla="*/ 3255128 w 3255128"/>
              <a:gd name="connsiteY5840" fmla="*/ 418471 h 1285292"/>
              <a:gd name="connsiteX5841" fmla="*/ 3255128 w 3255128"/>
              <a:gd name="connsiteY5841" fmla="*/ 418592 h 1285292"/>
              <a:gd name="connsiteX5842" fmla="*/ 3255128 w 3255128"/>
              <a:gd name="connsiteY5842" fmla="*/ 418678 h 1285292"/>
              <a:gd name="connsiteX5843" fmla="*/ 3255128 w 3255128"/>
              <a:gd name="connsiteY5843" fmla="*/ 418811 h 1285292"/>
              <a:gd name="connsiteX5844" fmla="*/ 3255128 w 3255128"/>
              <a:gd name="connsiteY5844" fmla="*/ 418819 h 1285292"/>
              <a:gd name="connsiteX5845" fmla="*/ 3255128 w 3255128"/>
              <a:gd name="connsiteY5845" fmla="*/ 418872 h 1285292"/>
              <a:gd name="connsiteX5846" fmla="*/ 3255128 w 3255128"/>
              <a:gd name="connsiteY5846" fmla="*/ 418926 h 1285292"/>
              <a:gd name="connsiteX5847" fmla="*/ 3255128 w 3255128"/>
              <a:gd name="connsiteY5847" fmla="*/ 419030 h 1285292"/>
              <a:gd name="connsiteX5848" fmla="*/ 3255128 w 3255128"/>
              <a:gd name="connsiteY5848" fmla="*/ 419065 h 1285292"/>
              <a:gd name="connsiteX5849" fmla="*/ 3255128 w 3255128"/>
              <a:gd name="connsiteY5849" fmla="*/ 419160 h 1285292"/>
              <a:gd name="connsiteX5850" fmla="*/ 3255128 w 3255128"/>
              <a:gd name="connsiteY5850" fmla="*/ 419333 h 1285292"/>
              <a:gd name="connsiteX5851" fmla="*/ 3255128 w 3255128"/>
              <a:gd name="connsiteY5851" fmla="*/ 419413 h 1285292"/>
              <a:gd name="connsiteX5852" fmla="*/ 3255128 w 3255128"/>
              <a:gd name="connsiteY5852" fmla="*/ 419420 h 1285292"/>
              <a:gd name="connsiteX5853" fmla="*/ 3255128 w 3255128"/>
              <a:gd name="connsiteY5853" fmla="*/ 419491 h 1285292"/>
              <a:gd name="connsiteX5854" fmla="*/ 3255128 w 3255128"/>
              <a:gd name="connsiteY5854" fmla="*/ 419679 h 1285292"/>
              <a:gd name="connsiteX5855" fmla="*/ 3255128 w 3255128"/>
              <a:gd name="connsiteY5855" fmla="*/ 419856 h 1285292"/>
              <a:gd name="connsiteX5856" fmla="*/ 3255128 w 3255128"/>
              <a:gd name="connsiteY5856" fmla="*/ 419868 h 1285292"/>
              <a:gd name="connsiteX5857" fmla="*/ 3255128 w 3255128"/>
              <a:gd name="connsiteY5857" fmla="*/ 419979 h 1285292"/>
              <a:gd name="connsiteX5858" fmla="*/ 3255128 w 3255128"/>
              <a:gd name="connsiteY5858" fmla="*/ 420037 h 1285292"/>
              <a:gd name="connsiteX5859" fmla="*/ 3255128 w 3255128"/>
              <a:gd name="connsiteY5859" fmla="*/ 420231 h 1285292"/>
              <a:gd name="connsiteX5860" fmla="*/ 3255128 w 3255128"/>
              <a:gd name="connsiteY5860" fmla="*/ 420244 h 1285292"/>
              <a:gd name="connsiteX5861" fmla="*/ 3255128 w 3255128"/>
              <a:gd name="connsiteY5861" fmla="*/ 420247 h 1285292"/>
              <a:gd name="connsiteX5862" fmla="*/ 3255128 w 3255128"/>
              <a:gd name="connsiteY5862" fmla="*/ 420285 h 1285292"/>
              <a:gd name="connsiteX5863" fmla="*/ 3255128 w 3255128"/>
              <a:gd name="connsiteY5863" fmla="*/ 420424 h 1285292"/>
              <a:gd name="connsiteX5864" fmla="*/ 3255128 w 3255128"/>
              <a:gd name="connsiteY5864" fmla="*/ 421183 h 1285292"/>
              <a:gd name="connsiteX5865" fmla="*/ 3255128 w 3255128"/>
              <a:gd name="connsiteY5865" fmla="*/ 421226 h 1285292"/>
              <a:gd name="connsiteX5866" fmla="*/ 3255128 w 3255128"/>
              <a:gd name="connsiteY5866" fmla="*/ 421338 h 1285292"/>
              <a:gd name="connsiteX5867" fmla="*/ 3255128 w 3255128"/>
              <a:gd name="connsiteY5867" fmla="*/ 421425 h 1285292"/>
              <a:gd name="connsiteX5868" fmla="*/ 3255128 w 3255128"/>
              <a:gd name="connsiteY5868" fmla="*/ 421494 h 1285292"/>
              <a:gd name="connsiteX5869" fmla="*/ 3255128 w 3255128"/>
              <a:gd name="connsiteY5869" fmla="*/ 421786 h 1285292"/>
              <a:gd name="connsiteX5870" fmla="*/ 3255128 w 3255128"/>
              <a:gd name="connsiteY5870" fmla="*/ 422009 h 1285292"/>
              <a:gd name="connsiteX5871" fmla="*/ 3255128 w 3255128"/>
              <a:gd name="connsiteY5871" fmla="*/ 422148 h 1285292"/>
              <a:gd name="connsiteX5872" fmla="*/ 3255128 w 3255128"/>
              <a:gd name="connsiteY5872" fmla="*/ 422203 h 1285292"/>
              <a:gd name="connsiteX5873" fmla="*/ 3255128 w 3255128"/>
              <a:gd name="connsiteY5873" fmla="*/ 422337 h 1285292"/>
              <a:gd name="connsiteX5874" fmla="*/ 3255128 w 3255128"/>
              <a:gd name="connsiteY5874" fmla="*/ 422338 h 1285292"/>
              <a:gd name="connsiteX5875" fmla="*/ 3255128 w 3255128"/>
              <a:gd name="connsiteY5875" fmla="*/ 422585 h 1285292"/>
              <a:gd name="connsiteX5876" fmla="*/ 3255128 w 3255128"/>
              <a:gd name="connsiteY5876" fmla="*/ 422737 h 1285292"/>
              <a:gd name="connsiteX5877" fmla="*/ 3255128 w 3255128"/>
              <a:gd name="connsiteY5877" fmla="*/ 423097 h 1285292"/>
              <a:gd name="connsiteX5878" fmla="*/ 3255128 w 3255128"/>
              <a:gd name="connsiteY5878" fmla="*/ 423145 h 1285292"/>
              <a:gd name="connsiteX5879" fmla="*/ 3255128 w 3255128"/>
              <a:gd name="connsiteY5879" fmla="*/ 423198 h 1285292"/>
              <a:gd name="connsiteX5880" fmla="*/ 3255128 w 3255128"/>
              <a:gd name="connsiteY5880" fmla="*/ 423224 h 1285292"/>
              <a:gd name="connsiteX5881" fmla="*/ 3255128 w 3255128"/>
              <a:gd name="connsiteY5881" fmla="*/ 423310 h 1285292"/>
              <a:gd name="connsiteX5882" fmla="*/ 3255128 w 3255128"/>
              <a:gd name="connsiteY5882" fmla="*/ 423600 h 1285292"/>
              <a:gd name="connsiteX5883" fmla="*/ 3255128 w 3255128"/>
              <a:gd name="connsiteY5883" fmla="*/ 424008 h 1285292"/>
              <a:gd name="connsiteX5884" fmla="*/ 3255128 w 3255128"/>
              <a:gd name="connsiteY5884" fmla="*/ 424096 h 1285292"/>
              <a:gd name="connsiteX5885" fmla="*/ 3255128 w 3255128"/>
              <a:gd name="connsiteY5885" fmla="*/ 424136 h 1285292"/>
              <a:gd name="connsiteX5886" fmla="*/ 3255128 w 3255128"/>
              <a:gd name="connsiteY5886" fmla="*/ 424456 h 1285292"/>
              <a:gd name="connsiteX5887" fmla="*/ 3255128 w 3255128"/>
              <a:gd name="connsiteY5887" fmla="*/ 424467 h 1285292"/>
              <a:gd name="connsiteX5888" fmla="*/ 3255128 w 3255128"/>
              <a:gd name="connsiteY5888" fmla="*/ 424793 h 1285292"/>
              <a:gd name="connsiteX5889" fmla="*/ 3255128 w 3255128"/>
              <a:gd name="connsiteY5889" fmla="*/ 424799 h 1285292"/>
              <a:gd name="connsiteX5890" fmla="*/ 3255128 w 3255128"/>
              <a:gd name="connsiteY5890" fmla="*/ 424906 h 1285292"/>
              <a:gd name="connsiteX5891" fmla="*/ 3255128 w 3255128"/>
              <a:gd name="connsiteY5891" fmla="*/ 425013 h 1285292"/>
              <a:gd name="connsiteX5892" fmla="*/ 3255128 w 3255128"/>
              <a:gd name="connsiteY5892" fmla="*/ 425117 h 1285292"/>
              <a:gd name="connsiteX5893" fmla="*/ 3255128 w 3255128"/>
              <a:gd name="connsiteY5893" fmla="*/ 425157 h 1285292"/>
              <a:gd name="connsiteX5894" fmla="*/ 3255128 w 3255128"/>
              <a:gd name="connsiteY5894" fmla="*/ 425207 h 1285292"/>
              <a:gd name="connsiteX5895" fmla="*/ 3255128 w 3255128"/>
              <a:gd name="connsiteY5895" fmla="*/ 425220 h 1285292"/>
              <a:gd name="connsiteX5896" fmla="*/ 3255128 w 3255128"/>
              <a:gd name="connsiteY5896" fmla="*/ 425261 h 1285292"/>
              <a:gd name="connsiteX5897" fmla="*/ 3255128 w 3255128"/>
              <a:gd name="connsiteY5897" fmla="*/ 425367 h 1285292"/>
              <a:gd name="connsiteX5898" fmla="*/ 3255128 w 3255128"/>
              <a:gd name="connsiteY5898" fmla="*/ 425399 h 1285292"/>
              <a:gd name="connsiteX5899" fmla="*/ 3255128 w 3255128"/>
              <a:gd name="connsiteY5899" fmla="*/ 425400 h 1285292"/>
              <a:gd name="connsiteX5900" fmla="*/ 3255128 w 3255128"/>
              <a:gd name="connsiteY5900" fmla="*/ 425910 h 1285292"/>
              <a:gd name="connsiteX5901" fmla="*/ 3255128 w 3255128"/>
              <a:gd name="connsiteY5901" fmla="*/ 426069 h 1285292"/>
              <a:gd name="connsiteX5902" fmla="*/ 3255128 w 3255128"/>
              <a:gd name="connsiteY5902" fmla="*/ 426082 h 1285292"/>
              <a:gd name="connsiteX5903" fmla="*/ 3255128 w 3255128"/>
              <a:gd name="connsiteY5903" fmla="*/ 426123 h 1285292"/>
              <a:gd name="connsiteX5904" fmla="*/ 3255128 w 3255128"/>
              <a:gd name="connsiteY5904" fmla="*/ 426314 h 1285292"/>
              <a:gd name="connsiteX5905" fmla="*/ 3255128 w 3255128"/>
              <a:gd name="connsiteY5905" fmla="*/ 426404 h 1285292"/>
              <a:gd name="connsiteX5906" fmla="*/ 3255128 w 3255128"/>
              <a:gd name="connsiteY5906" fmla="*/ 426579 h 1285292"/>
              <a:gd name="connsiteX5907" fmla="*/ 3255128 w 3255128"/>
              <a:gd name="connsiteY5907" fmla="*/ 426605 h 1285292"/>
              <a:gd name="connsiteX5908" fmla="*/ 3255128 w 3255128"/>
              <a:gd name="connsiteY5908" fmla="*/ 426663 h 1285292"/>
              <a:gd name="connsiteX5909" fmla="*/ 3255128 w 3255128"/>
              <a:gd name="connsiteY5909" fmla="*/ 426873 h 1285292"/>
              <a:gd name="connsiteX5910" fmla="*/ 3255128 w 3255128"/>
              <a:gd name="connsiteY5910" fmla="*/ 427173 h 1285292"/>
              <a:gd name="connsiteX5911" fmla="*/ 3255128 w 3255128"/>
              <a:gd name="connsiteY5911" fmla="*/ 427269 h 1285292"/>
              <a:gd name="connsiteX5912" fmla="*/ 3255128 w 3255128"/>
              <a:gd name="connsiteY5912" fmla="*/ 427314 h 1285292"/>
              <a:gd name="connsiteX5913" fmla="*/ 3255128 w 3255128"/>
              <a:gd name="connsiteY5913" fmla="*/ 427441 h 1285292"/>
              <a:gd name="connsiteX5914" fmla="*/ 3255128 w 3255128"/>
              <a:gd name="connsiteY5914" fmla="*/ 427561 h 1285292"/>
              <a:gd name="connsiteX5915" fmla="*/ 3255128 w 3255128"/>
              <a:gd name="connsiteY5915" fmla="*/ 427868 h 1285292"/>
              <a:gd name="connsiteX5916" fmla="*/ 3255128 w 3255128"/>
              <a:gd name="connsiteY5916" fmla="*/ 427922 h 1285292"/>
              <a:gd name="connsiteX5917" fmla="*/ 3255128 w 3255128"/>
              <a:gd name="connsiteY5917" fmla="*/ 427964 h 1285292"/>
              <a:gd name="connsiteX5918" fmla="*/ 3255128 w 3255128"/>
              <a:gd name="connsiteY5918" fmla="*/ 428028 h 1285292"/>
              <a:gd name="connsiteX5919" fmla="*/ 3255128 w 3255128"/>
              <a:gd name="connsiteY5919" fmla="*/ 428079 h 1285292"/>
              <a:gd name="connsiteX5920" fmla="*/ 3255128 w 3255128"/>
              <a:gd name="connsiteY5920" fmla="*/ 428121 h 1285292"/>
              <a:gd name="connsiteX5921" fmla="*/ 3255128 w 3255128"/>
              <a:gd name="connsiteY5921" fmla="*/ 428174 h 1285292"/>
              <a:gd name="connsiteX5922" fmla="*/ 3255128 w 3255128"/>
              <a:gd name="connsiteY5922" fmla="*/ 428199 h 1285292"/>
              <a:gd name="connsiteX5923" fmla="*/ 3255128 w 3255128"/>
              <a:gd name="connsiteY5923" fmla="*/ 428253 h 1285292"/>
              <a:gd name="connsiteX5924" fmla="*/ 3255128 w 3255128"/>
              <a:gd name="connsiteY5924" fmla="*/ 428673 h 1285292"/>
              <a:gd name="connsiteX5925" fmla="*/ 3255128 w 3255128"/>
              <a:gd name="connsiteY5925" fmla="*/ 428745 h 1285292"/>
              <a:gd name="connsiteX5926" fmla="*/ 3255128 w 3255128"/>
              <a:gd name="connsiteY5926" fmla="*/ 428758 h 1285292"/>
              <a:gd name="connsiteX5927" fmla="*/ 3255128 w 3255128"/>
              <a:gd name="connsiteY5927" fmla="*/ 428799 h 1285292"/>
              <a:gd name="connsiteX5928" fmla="*/ 3255128 w 3255128"/>
              <a:gd name="connsiteY5928" fmla="*/ 428939 h 1285292"/>
              <a:gd name="connsiteX5929" fmla="*/ 3255128 w 3255128"/>
              <a:gd name="connsiteY5929" fmla="*/ 428952 h 1285292"/>
              <a:gd name="connsiteX5930" fmla="*/ 3255128 w 3255128"/>
              <a:gd name="connsiteY5930" fmla="*/ 428993 h 1285292"/>
              <a:gd name="connsiteX5931" fmla="*/ 3255128 w 3255128"/>
              <a:gd name="connsiteY5931" fmla="*/ 429072 h 1285292"/>
              <a:gd name="connsiteX5932" fmla="*/ 3255128 w 3255128"/>
              <a:gd name="connsiteY5932" fmla="*/ 429115 h 1285292"/>
              <a:gd name="connsiteX5933" fmla="*/ 3255128 w 3255128"/>
              <a:gd name="connsiteY5933" fmla="*/ 429132 h 1285292"/>
              <a:gd name="connsiteX5934" fmla="*/ 3255128 w 3255128"/>
              <a:gd name="connsiteY5934" fmla="*/ 429432 h 1285292"/>
              <a:gd name="connsiteX5935" fmla="*/ 3255128 w 3255128"/>
              <a:gd name="connsiteY5935" fmla="*/ 429533 h 1285292"/>
              <a:gd name="connsiteX5936" fmla="*/ 3255128 w 3255128"/>
              <a:gd name="connsiteY5936" fmla="*/ 430046 h 1285292"/>
              <a:gd name="connsiteX5937" fmla="*/ 3255128 w 3255128"/>
              <a:gd name="connsiteY5937" fmla="*/ 430059 h 1285292"/>
              <a:gd name="connsiteX5938" fmla="*/ 3255128 w 3255128"/>
              <a:gd name="connsiteY5938" fmla="*/ 430081 h 1285292"/>
              <a:gd name="connsiteX5939" fmla="*/ 3255128 w 3255128"/>
              <a:gd name="connsiteY5939" fmla="*/ 430117 h 1285292"/>
              <a:gd name="connsiteX5940" fmla="*/ 3255128 w 3255128"/>
              <a:gd name="connsiteY5940" fmla="*/ 430240 h 1285292"/>
              <a:gd name="connsiteX5941" fmla="*/ 3255128 w 3255128"/>
              <a:gd name="connsiteY5941" fmla="*/ 430311 h 1285292"/>
              <a:gd name="connsiteX5942" fmla="*/ 3255128 w 3255128"/>
              <a:gd name="connsiteY5942" fmla="*/ 430343 h 1285292"/>
              <a:gd name="connsiteX5943" fmla="*/ 3255128 w 3255128"/>
              <a:gd name="connsiteY5943" fmla="*/ 430738 h 1285292"/>
              <a:gd name="connsiteX5944" fmla="*/ 3255128 w 3255128"/>
              <a:gd name="connsiteY5944" fmla="*/ 430992 h 1285292"/>
              <a:gd name="connsiteX5945" fmla="*/ 3255128 w 3255128"/>
              <a:gd name="connsiteY5945" fmla="*/ 431046 h 1285292"/>
              <a:gd name="connsiteX5946" fmla="*/ 3255128 w 3255128"/>
              <a:gd name="connsiteY5946" fmla="*/ 431293 h 1285292"/>
              <a:gd name="connsiteX5947" fmla="*/ 3255128 w 3255128"/>
              <a:gd name="connsiteY5947" fmla="*/ 431418 h 1285292"/>
              <a:gd name="connsiteX5948" fmla="*/ 3255128 w 3255128"/>
              <a:gd name="connsiteY5948" fmla="*/ 431440 h 1285292"/>
              <a:gd name="connsiteX5949" fmla="*/ 3255128 w 3255128"/>
              <a:gd name="connsiteY5949" fmla="*/ 431606 h 1285292"/>
              <a:gd name="connsiteX5950" fmla="*/ 3255128 w 3255128"/>
              <a:gd name="connsiteY5950" fmla="*/ 431783 h 1285292"/>
              <a:gd name="connsiteX5951" fmla="*/ 3255128 w 3255128"/>
              <a:gd name="connsiteY5951" fmla="*/ 431853 h 1285292"/>
              <a:gd name="connsiteX5952" fmla="*/ 3255128 w 3255128"/>
              <a:gd name="connsiteY5952" fmla="*/ 431866 h 1285292"/>
              <a:gd name="connsiteX5953" fmla="*/ 3255128 w 3255128"/>
              <a:gd name="connsiteY5953" fmla="*/ 431890 h 1285292"/>
              <a:gd name="connsiteX5954" fmla="*/ 3255128 w 3255128"/>
              <a:gd name="connsiteY5954" fmla="*/ 431906 h 1285292"/>
              <a:gd name="connsiteX5955" fmla="*/ 3255128 w 3255128"/>
              <a:gd name="connsiteY5955" fmla="*/ 431907 h 1285292"/>
              <a:gd name="connsiteX5956" fmla="*/ 3255128 w 3255128"/>
              <a:gd name="connsiteY5956" fmla="*/ 432149 h 1285292"/>
              <a:gd name="connsiteX5957" fmla="*/ 3255128 w 3255128"/>
              <a:gd name="connsiteY5957" fmla="*/ 432228 h 1285292"/>
              <a:gd name="connsiteX5958" fmla="*/ 3255128 w 3255128"/>
              <a:gd name="connsiteY5958" fmla="*/ 432245 h 1285292"/>
              <a:gd name="connsiteX5959" fmla="*/ 3255128 w 3255128"/>
              <a:gd name="connsiteY5959" fmla="*/ 432351 h 1285292"/>
              <a:gd name="connsiteX5960" fmla="*/ 3255128 w 3255128"/>
              <a:gd name="connsiteY5960" fmla="*/ 432405 h 1285292"/>
              <a:gd name="connsiteX5961" fmla="*/ 3255128 w 3255128"/>
              <a:gd name="connsiteY5961" fmla="*/ 432417 h 1285292"/>
              <a:gd name="connsiteX5962" fmla="*/ 3255128 w 3255128"/>
              <a:gd name="connsiteY5962" fmla="*/ 432804 h 1285292"/>
              <a:gd name="connsiteX5963" fmla="*/ 3255128 w 3255128"/>
              <a:gd name="connsiteY5963" fmla="*/ 432940 h 1285292"/>
              <a:gd name="connsiteX5964" fmla="*/ 3255128 w 3255128"/>
              <a:gd name="connsiteY5964" fmla="*/ 433107 h 1285292"/>
              <a:gd name="connsiteX5965" fmla="*/ 3255128 w 3255128"/>
              <a:gd name="connsiteY5965" fmla="*/ 433110 h 1285292"/>
              <a:gd name="connsiteX5966" fmla="*/ 3255128 w 3255128"/>
              <a:gd name="connsiteY5966" fmla="*/ 433153 h 1285292"/>
              <a:gd name="connsiteX5967" fmla="*/ 3255128 w 3255128"/>
              <a:gd name="connsiteY5967" fmla="*/ 433164 h 1285292"/>
              <a:gd name="connsiteX5968" fmla="*/ 3255128 w 3255128"/>
              <a:gd name="connsiteY5968" fmla="*/ 433225 h 1285292"/>
              <a:gd name="connsiteX5969" fmla="*/ 3255128 w 3255128"/>
              <a:gd name="connsiteY5969" fmla="*/ 433265 h 1285292"/>
              <a:gd name="connsiteX5970" fmla="*/ 3255128 w 3255128"/>
              <a:gd name="connsiteY5970" fmla="*/ 433412 h 1285292"/>
              <a:gd name="connsiteX5971" fmla="*/ 3255128 w 3255128"/>
              <a:gd name="connsiteY5971" fmla="*/ 433508 h 1285292"/>
              <a:gd name="connsiteX5972" fmla="*/ 3255128 w 3255128"/>
              <a:gd name="connsiteY5972" fmla="*/ 433680 h 1285292"/>
              <a:gd name="connsiteX5973" fmla="*/ 3255128 w 3255128"/>
              <a:gd name="connsiteY5973" fmla="*/ 434018 h 1285292"/>
              <a:gd name="connsiteX5974" fmla="*/ 3255128 w 3255128"/>
              <a:gd name="connsiteY5974" fmla="*/ 434051 h 1285292"/>
              <a:gd name="connsiteX5975" fmla="*/ 3255128 w 3255128"/>
              <a:gd name="connsiteY5975" fmla="*/ 434075 h 1285292"/>
              <a:gd name="connsiteX5976" fmla="*/ 3255128 w 3255128"/>
              <a:gd name="connsiteY5976" fmla="*/ 434494 h 1285292"/>
              <a:gd name="connsiteX5977" fmla="*/ 3255128 w 3255128"/>
              <a:gd name="connsiteY5977" fmla="*/ 434512 h 1285292"/>
              <a:gd name="connsiteX5978" fmla="*/ 3255128 w 3255128"/>
              <a:gd name="connsiteY5978" fmla="*/ 434771 h 1285292"/>
              <a:gd name="connsiteX5979" fmla="*/ 3255128 w 3255128"/>
              <a:gd name="connsiteY5979" fmla="*/ 434828 h 1285292"/>
              <a:gd name="connsiteX5980" fmla="*/ 3255128 w 3255128"/>
              <a:gd name="connsiteY5980" fmla="*/ 434906 h 1285292"/>
              <a:gd name="connsiteX5981" fmla="*/ 3255128 w 3255128"/>
              <a:gd name="connsiteY5981" fmla="*/ 435093 h 1285292"/>
              <a:gd name="connsiteX5982" fmla="*/ 3255128 w 3255128"/>
              <a:gd name="connsiteY5982" fmla="*/ 435237 h 1285292"/>
              <a:gd name="connsiteX5983" fmla="*/ 3255128 w 3255128"/>
              <a:gd name="connsiteY5983" fmla="*/ 435268 h 1285292"/>
              <a:gd name="connsiteX5984" fmla="*/ 3255128 w 3255128"/>
              <a:gd name="connsiteY5984" fmla="*/ 435287 h 1285292"/>
              <a:gd name="connsiteX5985" fmla="*/ 3255128 w 3255128"/>
              <a:gd name="connsiteY5985" fmla="*/ 435422 h 1285292"/>
              <a:gd name="connsiteX5986" fmla="*/ 3255128 w 3255128"/>
              <a:gd name="connsiteY5986" fmla="*/ 435619 h 1285292"/>
              <a:gd name="connsiteX5987" fmla="*/ 3255128 w 3255128"/>
              <a:gd name="connsiteY5987" fmla="*/ 435783 h 1285292"/>
              <a:gd name="connsiteX5988" fmla="*/ 3255128 w 3255128"/>
              <a:gd name="connsiteY5988" fmla="*/ 435881 h 1285292"/>
              <a:gd name="connsiteX5989" fmla="*/ 3255128 w 3255128"/>
              <a:gd name="connsiteY5989" fmla="*/ 435977 h 1285292"/>
              <a:gd name="connsiteX5990" fmla="*/ 3255128 w 3255128"/>
              <a:gd name="connsiteY5990" fmla="*/ 436149 h 1285292"/>
              <a:gd name="connsiteX5991" fmla="*/ 3255128 w 3255128"/>
              <a:gd name="connsiteY5991" fmla="*/ 436187 h 1285292"/>
              <a:gd name="connsiteX5992" fmla="*/ 3255128 w 3255128"/>
              <a:gd name="connsiteY5992" fmla="*/ 436394 h 1285292"/>
              <a:gd name="connsiteX5993" fmla="*/ 3255128 w 3255128"/>
              <a:gd name="connsiteY5993" fmla="*/ 436416 h 1285292"/>
              <a:gd name="connsiteX5994" fmla="*/ 3255128 w 3255128"/>
              <a:gd name="connsiteY5994" fmla="*/ 436672 h 1285292"/>
              <a:gd name="connsiteX5995" fmla="*/ 3255128 w 3255128"/>
              <a:gd name="connsiteY5995" fmla="*/ 437224 h 1285292"/>
              <a:gd name="connsiteX5996" fmla="*/ 3255128 w 3255128"/>
              <a:gd name="connsiteY5996" fmla="*/ 437240 h 1285292"/>
              <a:gd name="connsiteX5997" fmla="*/ 3255128 w 3255128"/>
              <a:gd name="connsiteY5997" fmla="*/ 437327 h 1285292"/>
              <a:gd name="connsiteX5998" fmla="*/ 3255128 w 3255128"/>
              <a:gd name="connsiteY5998" fmla="*/ 437381 h 1285292"/>
              <a:gd name="connsiteX5999" fmla="*/ 3255128 w 3255128"/>
              <a:gd name="connsiteY5999" fmla="*/ 437948 h 1285292"/>
              <a:gd name="connsiteX6000" fmla="*/ 3255128 w 3255128"/>
              <a:gd name="connsiteY6000" fmla="*/ 438189 h 1285292"/>
              <a:gd name="connsiteX6001" fmla="*/ 3255128 w 3255128"/>
              <a:gd name="connsiteY6001" fmla="*/ 438201 h 1285292"/>
              <a:gd name="connsiteX6002" fmla="*/ 3255128 w 3255128"/>
              <a:gd name="connsiteY6002" fmla="*/ 438241 h 1285292"/>
              <a:gd name="connsiteX6003" fmla="*/ 3255128 w 3255128"/>
              <a:gd name="connsiteY6003" fmla="*/ 438532 h 1285292"/>
              <a:gd name="connsiteX6004" fmla="*/ 3255128 w 3255128"/>
              <a:gd name="connsiteY6004" fmla="*/ 438590 h 1285292"/>
              <a:gd name="connsiteX6005" fmla="*/ 3255128 w 3255128"/>
              <a:gd name="connsiteY6005" fmla="*/ 438639 h 1285292"/>
              <a:gd name="connsiteX6006" fmla="*/ 3255128 w 3255128"/>
              <a:gd name="connsiteY6006" fmla="*/ 438825 h 1285292"/>
              <a:gd name="connsiteX6007" fmla="*/ 3255128 w 3255128"/>
              <a:gd name="connsiteY6007" fmla="*/ 438891 h 1285292"/>
              <a:gd name="connsiteX6008" fmla="*/ 3255128 w 3255128"/>
              <a:gd name="connsiteY6008" fmla="*/ 438994 h 1285292"/>
              <a:gd name="connsiteX6009" fmla="*/ 3255128 w 3255128"/>
              <a:gd name="connsiteY6009" fmla="*/ 439019 h 1285292"/>
              <a:gd name="connsiteX6010" fmla="*/ 3255128 w 3255128"/>
              <a:gd name="connsiteY6010" fmla="*/ 439073 h 1285292"/>
              <a:gd name="connsiteX6011" fmla="*/ 3255128 w 3255128"/>
              <a:gd name="connsiteY6011" fmla="*/ 439100 h 1285292"/>
              <a:gd name="connsiteX6012" fmla="*/ 3255128 w 3255128"/>
              <a:gd name="connsiteY6012" fmla="*/ 439154 h 1285292"/>
              <a:gd name="connsiteX6013" fmla="*/ 3255128 w 3255128"/>
              <a:gd name="connsiteY6013" fmla="*/ 439212 h 1285292"/>
              <a:gd name="connsiteX6014" fmla="*/ 3255128 w 3255128"/>
              <a:gd name="connsiteY6014" fmla="*/ 439430 h 1285292"/>
              <a:gd name="connsiteX6015" fmla="*/ 3255128 w 3255128"/>
              <a:gd name="connsiteY6015" fmla="*/ 439488 h 1285292"/>
              <a:gd name="connsiteX6016" fmla="*/ 3255128 w 3255128"/>
              <a:gd name="connsiteY6016" fmla="*/ 439747 h 1285292"/>
              <a:gd name="connsiteX6017" fmla="*/ 3255128 w 3255128"/>
              <a:gd name="connsiteY6017" fmla="*/ 439856 h 1285292"/>
              <a:gd name="connsiteX6018" fmla="*/ 3255128 w 3255128"/>
              <a:gd name="connsiteY6018" fmla="*/ 439891 h 1285292"/>
              <a:gd name="connsiteX6019" fmla="*/ 3255128 w 3255128"/>
              <a:gd name="connsiteY6019" fmla="*/ 439998 h 1285292"/>
              <a:gd name="connsiteX6020" fmla="*/ 3255128 w 3255128"/>
              <a:gd name="connsiteY6020" fmla="*/ 440126 h 1285292"/>
              <a:gd name="connsiteX6021" fmla="*/ 3255128 w 3255128"/>
              <a:gd name="connsiteY6021" fmla="*/ 440148 h 1285292"/>
              <a:gd name="connsiteX6022" fmla="*/ 3255128 w 3255128"/>
              <a:gd name="connsiteY6022" fmla="*/ 440353 h 1285292"/>
              <a:gd name="connsiteX6023" fmla="*/ 3255128 w 3255128"/>
              <a:gd name="connsiteY6023" fmla="*/ 440647 h 1285292"/>
              <a:gd name="connsiteX6024" fmla="*/ 3255128 w 3255128"/>
              <a:gd name="connsiteY6024" fmla="*/ 440866 h 1285292"/>
              <a:gd name="connsiteX6025" fmla="*/ 3255128 w 3255128"/>
              <a:gd name="connsiteY6025" fmla="*/ 441059 h 1285292"/>
              <a:gd name="connsiteX6026" fmla="*/ 3255128 w 3255128"/>
              <a:gd name="connsiteY6026" fmla="*/ 441113 h 1285292"/>
              <a:gd name="connsiteX6027" fmla="*/ 3255128 w 3255128"/>
              <a:gd name="connsiteY6027" fmla="*/ 441126 h 1285292"/>
              <a:gd name="connsiteX6028" fmla="*/ 3255128 w 3255128"/>
              <a:gd name="connsiteY6028" fmla="*/ 441163 h 1285292"/>
              <a:gd name="connsiteX6029" fmla="*/ 3255128 w 3255128"/>
              <a:gd name="connsiteY6029" fmla="*/ 441215 h 1285292"/>
              <a:gd name="connsiteX6030" fmla="*/ 3255128 w 3255128"/>
              <a:gd name="connsiteY6030" fmla="*/ 441301 h 1285292"/>
              <a:gd name="connsiteX6031" fmla="*/ 3255128 w 3255128"/>
              <a:gd name="connsiteY6031" fmla="*/ 441373 h 1285292"/>
              <a:gd name="connsiteX6032" fmla="*/ 3255128 w 3255128"/>
              <a:gd name="connsiteY6032" fmla="*/ 441655 h 1285292"/>
              <a:gd name="connsiteX6033" fmla="*/ 3255128 w 3255128"/>
              <a:gd name="connsiteY6033" fmla="*/ 441812 h 1285292"/>
              <a:gd name="connsiteX6034" fmla="*/ 3255128 w 3255128"/>
              <a:gd name="connsiteY6034" fmla="*/ 441933 h 1285292"/>
              <a:gd name="connsiteX6035" fmla="*/ 3255128 w 3255128"/>
              <a:gd name="connsiteY6035" fmla="*/ 441973 h 1285292"/>
              <a:gd name="connsiteX6036" fmla="*/ 3255128 w 3255128"/>
              <a:gd name="connsiteY6036" fmla="*/ 441986 h 1285292"/>
              <a:gd name="connsiteX6037" fmla="*/ 3255128 w 3255128"/>
              <a:gd name="connsiteY6037" fmla="*/ 442216 h 1285292"/>
              <a:gd name="connsiteX6038" fmla="*/ 3255128 w 3255128"/>
              <a:gd name="connsiteY6038" fmla="*/ 442406 h 1285292"/>
              <a:gd name="connsiteX6039" fmla="*/ 3255128 w 3255128"/>
              <a:gd name="connsiteY6039" fmla="*/ 442426 h 1285292"/>
              <a:gd name="connsiteX6040" fmla="*/ 3255128 w 3255128"/>
              <a:gd name="connsiteY6040" fmla="*/ 442485 h 1285292"/>
              <a:gd name="connsiteX6041" fmla="*/ 3255128 w 3255128"/>
              <a:gd name="connsiteY6041" fmla="*/ 442532 h 1285292"/>
              <a:gd name="connsiteX6042" fmla="*/ 3255128 w 3255128"/>
              <a:gd name="connsiteY6042" fmla="*/ 442603 h 1285292"/>
              <a:gd name="connsiteX6043" fmla="*/ 3255128 w 3255128"/>
              <a:gd name="connsiteY6043" fmla="*/ 442726 h 1285292"/>
              <a:gd name="connsiteX6044" fmla="*/ 3255128 w 3255128"/>
              <a:gd name="connsiteY6044" fmla="*/ 442884 h 1285292"/>
              <a:gd name="connsiteX6045" fmla="*/ 3255128 w 3255128"/>
              <a:gd name="connsiteY6045" fmla="*/ 443014 h 1285292"/>
              <a:gd name="connsiteX6046" fmla="*/ 3255128 w 3255128"/>
              <a:gd name="connsiteY6046" fmla="*/ 443103 h 1285292"/>
              <a:gd name="connsiteX6047" fmla="*/ 3255128 w 3255128"/>
              <a:gd name="connsiteY6047" fmla="*/ 443165 h 1285292"/>
              <a:gd name="connsiteX6048" fmla="*/ 3255128 w 3255128"/>
              <a:gd name="connsiteY6048" fmla="*/ 443171 h 1285292"/>
              <a:gd name="connsiteX6049" fmla="*/ 3255128 w 3255128"/>
              <a:gd name="connsiteY6049" fmla="*/ 443220 h 1285292"/>
              <a:gd name="connsiteX6050" fmla="*/ 3255128 w 3255128"/>
              <a:gd name="connsiteY6050" fmla="*/ 443244 h 1285292"/>
              <a:gd name="connsiteX6051" fmla="*/ 3255128 w 3255128"/>
              <a:gd name="connsiteY6051" fmla="*/ 443345 h 1285292"/>
              <a:gd name="connsiteX6052" fmla="*/ 3255128 w 3255128"/>
              <a:gd name="connsiteY6052" fmla="*/ 443479 h 1285292"/>
              <a:gd name="connsiteX6053" fmla="*/ 3255128 w 3255128"/>
              <a:gd name="connsiteY6053" fmla="*/ 443891 h 1285292"/>
              <a:gd name="connsiteX6054" fmla="*/ 3255128 w 3255128"/>
              <a:gd name="connsiteY6054" fmla="*/ 443930 h 1285292"/>
              <a:gd name="connsiteX6055" fmla="*/ 3255128 w 3255128"/>
              <a:gd name="connsiteY6055" fmla="*/ 443973 h 1285292"/>
              <a:gd name="connsiteX6056" fmla="*/ 3255128 w 3255128"/>
              <a:gd name="connsiteY6056" fmla="*/ 444076 h 1285292"/>
              <a:gd name="connsiteX6057" fmla="*/ 3255128 w 3255128"/>
              <a:gd name="connsiteY6057" fmla="*/ 444085 h 1285292"/>
              <a:gd name="connsiteX6058" fmla="*/ 3255128 w 3255128"/>
              <a:gd name="connsiteY6058" fmla="*/ 444130 h 1285292"/>
              <a:gd name="connsiteX6059" fmla="*/ 3255128 w 3255128"/>
              <a:gd name="connsiteY6059" fmla="*/ 444155 h 1285292"/>
              <a:gd name="connsiteX6060" fmla="*/ 3255128 w 3255128"/>
              <a:gd name="connsiteY6060" fmla="*/ 444524 h 1285292"/>
              <a:gd name="connsiteX6061" fmla="*/ 3255128 w 3255128"/>
              <a:gd name="connsiteY6061" fmla="*/ 444701 h 1285292"/>
              <a:gd name="connsiteX6062" fmla="*/ 3255128 w 3255128"/>
              <a:gd name="connsiteY6062" fmla="*/ 444867 h 1285292"/>
              <a:gd name="connsiteX6063" fmla="*/ 3255128 w 3255128"/>
              <a:gd name="connsiteY6063" fmla="*/ 444895 h 1285292"/>
              <a:gd name="connsiteX6064" fmla="*/ 3255128 w 3255128"/>
              <a:gd name="connsiteY6064" fmla="*/ 444974 h 1285292"/>
              <a:gd name="connsiteX6065" fmla="*/ 3255128 w 3255128"/>
              <a:gd name="connsiteY6065" fmla="*/ 445332 h 1285292"/>
              <a:gd name="connsiteX6066" fmla="*/ 3255128 w 3255128"/>
              <a:gd name="connsiteY6066" fmla="*/ 445339 h 1285292"/>
              <a:gd name="connsiteX6067" fmla="*/ 3255128 w 3255128"/>
              <a:gd name="connsiteY6067" fmla="*/ 445435 h 1285292"/>
              <a:gd name="connsiteX6068" fmla="*/ 3255128 w 3255128"/>
              <a:gd name="connsiteY6068" fmla="*/ 445489 h 1285292"/>
              <a:gd name="connsiteX6069" fmla="*/ 3255128 w 3255128"/>
              <a:gd name="connsiteY6069" fmla="*/ 445640 h 1285292"/>
              <a:gd name="connsiteX6070" fmla="*/ 3255128 w 3255128"/>
              <a:gd name="connsiteY6070" fmla="*/ 445948 h 1285292"/>
              <a:gd name="connsiteX6071" fmla="*/ 3255128 w 3255128"/>
              <a:gd name="connsiteY6071" fmla="*/ 445961 h 1285292"/>
              <a:gd name="connsiteX6072" fmla="*/ 3255128 w 3255128"/>
              <a:gd name="connsiteY6072" fmla="*/ 446002 h 1285292"/>
              <a:gd name="connsiteX6073" fmla="*/ 3255128 w 3255128"/>
              <a:gd name="connsiteY6073" fmla="*/ 446057 h 1285292"/>
              <a:gd name="connsiteX6074" fmla="*/ 3255128 w 3255128"/>
              <a:gd name="connsiteY6074" fmla="*/ 446138 h 1285292"/>
              <a:gd name="connsiteX6075" fmla="*/ 3255128 w 3255128"/>
              <a:gd name="connsiteY6075" fmla="*/ 446191 h 1285292"/>
              <a:gd name="connsiteX6076" fmla="*/ 3255128 w 3255128"/>
              <a:gd name="connsiteY6076" fmla="*/ 446237 h 1285292"/>
              <a:gd name="connsiteX6077" fmla="*/ 3255128 w 3255128"/>
              <a:gd name="connsiteY6077" fmla="*/ 446698 h 1285292"/>
              <a:gd name="connsiteX6078" fmla="*/ 3255128 w 3255128"/>
              <a:gd name="connsiteY6078" fmla="*/ 446752 h 1285292"/>
              <a:gd name="connsiteX6079" fmla="*/ 3255128 w 3255128"/>
              <a:gd name="connsiteY6079" fmla="*/ 446838 h 1285292"/>
              <a:gd name="connsiteX6080" fmla="*/ 3255128 w 3255128"/>
              <a:gd name="connsiteY6080" fmla="*/ 446897 h 1285292"/>
              <a:gd name="connsiteX6081" fmla="*/ 3255128 w 3255128"/>
              <a:gd name="connsiteY6081" fmla="*/ 446999 h 1285292"/>
              <a:gd name="connsiteX6082" fmla="*/ 3255128 w 3255128"/>
              <a:gd name="connsiteY6082" fmla="*/ 447320 h 1285292"/>
              <a:gd name="connsiteX6083" fmla="*/ 3255128 w 3255128"/>
              <a:gd name="connsiteY6083" fmla="*/ 447454 h 1285292"/>
              <a:gd name="connsiteX6084" fmla="*/ 3255128 w 3255128"/>
              <a:gd name="connsiteY6084" fmla="*/ 447461 h 1285292"/>
              <a:gd name="connsiteX6085" fmla="*/ 3255128 w 3255128"/>
              <a:gd name="connsiteY6085" fmla="*/ 447801 h 1285292"/>
              <a:gd name="connsiteX6086" fmla="*/ 3255128 w 3255128"/>
              <a:gd name="connsiteY6086" fmla="*/ 447808 h 1285292"/>
              <a:gd name="connsiteX6087" fmla="*/ 3255128 w 3255128"/>
              <a:gd name="connsiteY6087" fmla="*/ 447809 h 1285292"/>
              <a:gd name="connsiteX6088" fmla="*/ 3255128 w 3255128"/>
              <a:gd name="connsiteY6088" fmla="*/ 447862 h 1285292"/>
              <a:gd name="connsiteX6089" fmla="*/ 3255128 w 3255128"/>
              <a:gd name="connsiteY6089" fmla="*/ 447990 h 1285292"/>
              <a:gd name="connsiteX6090" fmla="*/ 3255128 w 3255128"/>
              <a:gd name="connsiteY6090" fmla="*/ 448147 h 1285292"/>
              <a:gd name="connsiteX6091" fmla="*/ 3255128 w 3255128"/>
              <a:gd name="connsiteY6091" fmla="*/ 448256 h 1285292"/>
              <a:gd name="connsiteX6092" fmla="*/ 3255128 w 3255128"/>
              <a:gd name="connsiteY6092" fmla="*/ 448321 h 1285292"/>
              <a:gd name="connsiteX6093" fmla="*/ 3255128 w 3255128"/>
              <a:gd name="connsiteY6093" fmla="*/ 448599 h 1285292"/>
              <a:gd name="connsiteX6094" fmla="*/ 3255128 w 3255128"/>
              <a:gd name="connsiteY6094" fmla="*/ 448706 h 1285292"/>
              <a:gd name="connsiteX6095" fmla="*/ 3255128 w 3255128"/>
              <a:gd name="connsiteY6095" fmla="*/ 448867 h 1285292"/>
              <a:gd name="connsiteX6096" fmla="*/ 3255128 w 3255128"/>
              <a:gd name="connsiteY6096" fmla="*/ 449061 h 1285292"/>
              <a:gd name="connsiteX6097" fmla="*/ 3255128 w 3255128"/>
              <a:gd name="connsiteY6097" fmla="*/ 449167 h 1285292"/>
              <a:gd name="connsiteX6098" fmla="*/ 3255128 w 3255128"/>
              <a:gd name="connsiteY6098" fmla="*/ 449221 h 1285292"/>
              <a:gd name="connsiteX6099" fmla="*/ 3255128 w 3255128"/>
              <a:gd name="connsiteY6099" fmla="*/ 449234 h 1285292"/>
              <a:gd name="connsiteX6100" fmla="*/ 3255128 w 3255128"/>
              <a:gd name="connsiteY6100" fmla="*/ 449352 h 1285292"/>
              <a:gd name="connsiteX6101" fmla="*/ 3255128 w 3255128"/>
              <a:gd name="connsiteY6101" fmla="*/ 449410 h 1285292"/>
              <a:gd name="connsiteX6102" fmla="*/ 3255128 w 3255128"/>
              <a:gd name="connsiteY6102" fmla="*/ 449920 h 1285292"/>
              <a:gd name="connsiteX6103" fmla="*/ 3255128 w 3255128"/>
              <a:gd name="connsiteY6103" fmla="*/ 449923 h 1285292"/>
              <a:gd name="connsiteX6104" fmla="*/ 3255128 w 3255128"/>
              <a:gd name="connsiteY6104" fmla="*/ 450228 h 1285292"/>
              <a:gd name="connsiteX6105" fmla="*/ 3255128 w 3255128"/>
              <a:gd name="connsiteY6105" fmla="*/ 450308 h 1285292"/>
              <a:gd name="connsiteX6106" fmla="*/ 3255128 w 3255128"/>
              <a:gd name="connsiteY6106" fmla="*/ 450711 h 1285292"/>
              <a:gd name="connsiteX6107" fmla="*/ 3255128 w 3255128"/>
              <a:gd name="connsiteY6107" fmla="*/ 451114 h 1285292"/>
              <a:gd name="connsiteX6108" fmla="*/ 3255128 w 3255128"/>
              <a:gd name="connsiteY6108" fmla="*/ 451139 h 1285292"/>
              <a:gd name="connsiteX6109" fmla="*/ 3255128 w 3255128"/>
              <a:gd name="connsiteY6109" fmla="*/ 451170 h 1285292"/>
              <a:gd name="connsiteX6110" fmla="*/ 3255128 w 3255128"/>
              <a:gd name="connsiteY6110" fmla="*/ 451193 h 1285292"/>
              <a:gd name="connsiteX6111" fmla="*/ 3255128 w 3255128"/>
              <a:gd name="connsiteY6111" fmla="*/ 451674 h 1285292"/>
              <a:gd name="connsiteX6112" fmla="*/ 3255128 w 3255128"/>
              <a:gd name="connsiteY6112" fmla="*/ 451685 h 1285292"/>
              <a:gd name="connsiteX6113" fmla="*/ 3255128 w 3255128"/>
              <a:gd name="connsiteY6113" fmla="*/ 451722 h 1285292"/>
              <a:gd name="connsiteX6114" fmla="*/ 3255128 w 3255128"/>
              <a:gd name="connsiteY6114" fmla="*/ 451879 h 1285292"/>
              <a:gd name="connsiteX6115" fmla="*/ 3255128 w 3255128"/>
              <a:gd name="connsiteY6115" fmla="*/ 451975 h 1285292"/>
              <a:gd name="connsiteX6116" fmla="*/ 3255128 w 3255128"/>
              <a:gd name="connsiteY6116" fmla="*/ 452053 h 1285292"/>
              <a:gd name="connsiteX6117" fmla="*/ 3255128 w 3255128"/>
              <a:gd name="connsiteY6117" fmla="*/ 452296 h 1285292"/>
              <a:gd name="connsiteX6118" fmla="*/ 3255128 w 3255128"/>
              <a:gd name="connsiteY6118" fmla="*/ 452473 h 1285292"/>
              <a:gd name="connsiteX6119" fmla="*/ 3255128 w 3255128"/>
              <a:gd name="connsiteY6119" fmla="*/ 452599 h 1285292"/>
              <a:gd name="connsiteX6120" fmla="*/ 3255128 w 3255128"/>
              <a:gd name="connsiteY6120" fmla="*/ 452793 h 1285292"/>
              <a:gd name="connsiteX6121" fmla="*/ 3255128 w 3255128"/>
              <a:gd name="connsiteY6121" fmla="*/ 452806 h 1285292"/>
              <a:gd name="connsiteX6122" fmla="*/ 3255128 w 3255128"/>
              <a:gd name="connsiteY6122" fmla="*/ 452986 h 1285292"/>
              <a:gd name="connsiteX6123" fmla="*/ 3255128 w 3255128"/>
              <a:gd name="connsiteY6123" fmla="*/ 453232 h 1285292"/>
              <a:gd name="connsiteX6124" fmla="*/ 3255128 w 3255128"/>
              <a:gd name="connsiteY6124" fmla="*/ 453300 h 1285292"/>
              <a:gd name="connsiteX6125" fmla="*/ 3255128 w 3255128"/>
              <a:gd name="connsiteY6125" fmla="*/ 453559 h 1285292"/>
              <a:gd name="connsiteX6126" fmla="*/ 3255128 w 3255128"/>
              <a:gd name="connsiteY6126" fmla="*/ 453846 h 1285292"/>
              <a:gd name="connsiteX6127" fmla="*/ 3255128 w 3255128"/>
              <a:gd name="connsiteY6127" fmla="*/ 454040 h 1285292"/>
              <a:gd name="connsiteX6128" fmla="*/ 3255128 w 3255128"/>
              <a:gd name="connsiteY6128" fmla="*/ 454143 h 1285292"/>
              <a:gd name="connsiteX6129" fmla="*/ 3255128 w 3255128"/>
              <a:gd name="connsiteY6129" fmla="*/ 454165 h 1285292"/>
              <a:gd name="connsiteX6130" fmla="*/ 3255128 w 3255128"/>
              <a:gd name="connsiteY6130" fmla="*/ 454197 h 1285292"/>
              <a:gd name="connsiteX6131" fmla="*/ 3255128 w 3255128"/>
              <a:gd name="connsiteY6131" fmla="*/ 454210 h 1285292"/>
              <a:gd name="connsiteX6132" fmla="*/ 3255128 w 3255128"/>
              <a:gd name="connsiteY6132" fmla="*/ 454785 h 1285292"/>
              <a:gd name="connsiteX6133" fmla="*/ 3255128 w 3255128"/>
              <a:gd name="connsiteY6133" fmla="*/ 454793 h 1285292"/>
              <a:gd name="connsiteX6134" fmla="*/ 3255128 w 3255128"/>
              <a:gd name="connsiteY6134" fmla="*/ 454846 h 1285292"/>
              <a:gd name="connsiteX6135" fmla="*/ 3255128 w 3255128"/>
              <a:gd name="connsiteY6135" fmla="*/ 454896 h 1285292"/>
              <a:gd name="connsiteX6136" fmla="*/ 3255128 w 3255128"/>
              <a:gd name="connsiteY6136" fmla="*/ 454900 h 1285292"/>
              <a:gd name="connsiteX6137" fmla="*/ 3255128 w 3255128"/>
              <a:gd name="connsiteY6137" fmla="*/ 454975 h 1285292"/>
              <a:gd name="connsiteX6138" fmla="*/ 3255128 w 3255128"/>
              <a:gd name="connsiteY6138" fmla="*/ 455030 h 1285292"/>
              <a:gd name="connsiteX6139" fmla="*/ 3255128 w 3255128"/>
              <a:gd name="connsiteY6139" fmla="*/ 455147 h 1285292"/>
              <a:gd name="connsiteX6140" fmla="*/ 3255128 w 3255128"/>
              <a:gd name="connsiteY6140" fmla="*/ 455406 h 1285292"/>
              <a:gd name="connsiteX6141" fmla="*/ 3255128 w 3255128"/>
              <a:gd name="connsiteY6141" fmla="*/ 455569 h 1285292"/>
              <a:gd name="connsiteX6142" fmla="*/ 3255128 w 3255128"/>
              <a:gd name="connsiteY6142" fmla="*/ 455687 h 1285292"/>
              <a:gd name="connsiteX6143" fmla="*/ 3255128 w 3255128"/>
              <a:gd name="connsiteY6143" fmla="*/ 455707 h 1285292"/>
              <a:gd name="connsiteX6144" fmla="*/ 3255128 w 3255128"/>
              <a:gd name="connsiteY6144" fmla="*/ 456028 h 1285292"/>
              <a:gd name="connsiteX6145" fmla="*/ 3255128 w 3255128"/>
              <a:gd name="connsiteY6145" fmla="*/ 456159 h 1285292"/>
              <a:gd name="connsiteX6146" fmla="*/ 3255128 w 3255128"/>
              <a:gd name="connsiteY6146" fmla="*/ 456205 h 1285292"/>
              <a:gd name="connsiteX6147" fmla="*/ 3255128 w 3255128"/>
              <a:gd name="connsiteY6147" fmla="*/ 456218 h 1285292"/>
              <a:gd name="connsiteX6148" fmla="*/ 3255128 w 3255128"/>
              <a:gd name="connsiteY6148" fmla="*/ 456255 h 1285292"/>
              <a:gd name="connsiteX6149" fmla="*/ 3255128 w 3255128"/>
              <a:gd name="connsiteY6149" fmla="*/ 456259 h 1285292"/>
              <a:gd name="connsiteX6150" fmla="*/ 3255128 w 3255128"/>
              <a:gd name="connsiteY6150" fmla="*/ 456549 h 1285292"/>
              <a:gd name="connsiteX6151" fmla="*/ 3255128 w 3255128"/>
              <a:gd name="connsiteY6151" fmla="*/ 456954 h 1285292"/>
              <a:gd name="connsiteX6152" fmla="*/ 3255128 w 3255128"/>
              <a:gd name="connsiteY6152" fmla="*/ 456964 h 1285292"/>
              <a:gd name="connsiteX6153" fmla="*/ 3255128 w 3255128"/>
              <a:gd name="connsiteY6153" fmla="*/ 456977 h 1285292"/>
              <a:gd name="connsiteX6154" fmla="*/ 3255128 w 3255128"/>
              <a:gd name="connsiteY6154" fmla="*/ 457018 h 1285292"/>
              <a:gd name="connsiteX6155" fmla="*/ 3255128 w 3255128"/>
              <a:gd name="connsiteY6155" fmla="*/ 457518 h 1285292"/>
              <a:gd name="connsiteX6156" fmla="*/ 3255128 w 3255128"/>
              <a:gd name="connsiteY6156" fmla="*/ 457875 h 1285292"/>
              <a:gd name="connsiteX6157" fmla="*/ 3255128 w 3255128"/>
              <a:gd name="connsiteY6157" fmla="*/ 457888 h 1285292"/>
              <a:gd name="connsiteX6158" fmla="*/ 3255128 w 3255128"/>
              <a:gd name="connsiteY6158" fmla="*/ 457929 h 1285292"/>
              <a:gd name="connsiteX6159" fmla="*/ 3255128 w 3255128"/>
              <a:gd name="connsiteY6159" fmla="*/ 457942 h 1285292"/>
              <a:gd name="connsiteX6160" fmla="*/ 3255128 w 3255128"/>
              <a:gd name="connsiteY6160" fmla="*/ 458336 h 1285292"/>
              <a:gd name="connsiteX6161" fmla="*/ 3255128 w 3255128"/>
              <a:gd name="connsiteY6161" fmla="*/ 458434 h 1285292"/>
              <a:gd name="connsiteX6162" fmla="*/ 3255128 w 3255128"/>
              <a:gd name="connsiteY6162" fmla="*/ 458628 h 1285292"/>
              <a:gd name="connsiteX6163" fmla="*/ 3255128 w 3255128"/>
              <a:gd name="connsiteY6163" fmla="*/ 458679 h 1285292"/>
              <a:gd name="connsiteX6164" fmla="*/ 3255128 w 3255128"/>
              <a:gd name="connsiteY6164" fmla="*/ 458786 h 1285292"/>
              <a:gd name="connsiteX6165" fmla="*/ 3255128 w 3255128"/>
              <a:gd name="connsiteY6165" fmla="*/ 459141 h 1285292"/>
              <a:gd name="connsiteX6166" fmla="*/ 3255128 w 3255128"/>
              <a:gd name="connsiteY6166" fmla="*/ 459222 h 1285292"/>
              <a:gd name="connsiteX6167" fmla="*/ 3255128 w 3255128"/>
              <a:gd name="connsiteY6167" fmla="*/ 459225 h 1285292"/>
              <a:gd name="connsiteX6168" fmla="*/ 3255128 w 3255128"/>
              <a:gd name="connsiteY6168" fmla="*/ 459247 h 1285292"/>
              <a:gd name="connsiteX6169" fmla="*/ 3255128 w 3255128"/>
              <a:gd name="connsiteY6169" fmla="*/ 459301 h 1285292"/>
              <a:gd name="connsiteX6170" fmla="*/ 3255128 w 3255128"/>
              <a:gd name="connsiteY6170" fmla="*/ 459419 h 1285292"/>
              <a:gd name="connsiteX6171" fmla="*/ 3255128 w 3255128"/>
              <a:gd name="connsiteY6171" fmla="*/ 459728 h 1285292"/>
              <a:gd name="connsiteX6172" fmla="*/ 3255128 w 3255128"/>
              <a:gd name="connsiteY6172" fmla="*/ 459735 h 1285292"/>
              <a:gd name="connsiteX6173" fmla="*/ 3255128 w 3255128"/>
              <a:gd name="connsiteY6173" fmla="*/ 459793 h 1285292"/>
              <a:gd name="connsiteX6174" fmla="*/ 3255128 w 3255128"/>
              <a:gd name="connsiteY6174" fmla="*/ 459987 h 1285292"/>
              <a:gd name="connsiteX6175" fmla="*/ 3255128 w 3255128"/>
              <a:gd name="connsiteY6175" fmla="*/ 460003 h 1285292"/>
              <a:gd name="connsiteX6176" fmla="*/ 3255128 w 3255128"/>
              <a:gd name="connsiteY6176" fmla="*/ 460526 h 1285292"/>
              <a:gd name="connsiteX6177" fmla="*/ 3255128 w 3255128"/>
              <a:gd name="connsiteY6177" fmla="*/ 461094 h 1285292"/>
              <a:gd name="connsiteX6178" fmla="*/ 3255128 w 3255128"/>
              <a:gd name="connsiteY6178" fmla="*/ 461181 h 1285292"/>
              <a:gd name="connsiteX6179" fmla="*/ 3255128 w 3255128"/>
              <a:gd name="connsiteY6179" fmla="*/ 461194 h 1285292"/>
              <a:gd name="connsiteX6180" fmla="*/ 3255128 w 3255128"/>
              <a:gd name="connsiteY6180" fmla="*/ 461235 h 1285292"/>
              <a:gd name="connsiteX6181" fmla="*/ 3255128 w 3255128"/>
              <a:gd name="connsiteY6181" fmla="*/ 461534 h 1285292"/>
              <a:gd name="connsiteX6182" fmla="*/ 3255128 w 3255128"/>
              <a:gd name="connsiteY6182" fmla="*/ 461542 h 1285292"/>
              <a:gd name="connsiteX6183" fmla="*/ 3255128 w 3255128"/>
              <a:gd name="connsiteY6183" fmla="*/ 461802 h 1285292"/>
              <a:gd name="connsiteX6184" fmla="*/ 3255128 w 3255128"/>
              <a:gd name="connsiteY6184" fmla="*/ 461959 h 1285292"/>
              <a:gd name="connsiteX6185" fmla="*/ 3255128 w 3255128"/>
              <a:gd name="connsiteY6185" fmla="*/ 462333 h 1285292"/>
              <a:gd name="connsiteX6186" fmla="*/ 3255128 w 3255128"/>
              <a:gd name="connsiteY6186" fmla="*/ 462494 h 1285292"/>
              <a:gd name="connsiteX6187" fmla="*/ 3255128 w 3255128"/>
              <a:gd name="connsiteY6187" fmla="*/ 462553 h 1285292"/>
              <a:gd name="connsiteX6188" fmla="*/ 3255128 w 3255128"/>
              <a:gd name="connsiteY6188" fmla="*/ 462679 h 1285292"/>
              <a:gd name="connsiteX6189" fmla="*/ 3255128 w 3255128"/>
              <a:gd name="connsiteY6189" fmla="*/ 462873 h 1285292"/>
              <a:gd name="connsiteX6190" fmla="*/ 3255128 w 3255128"/>
              <a:gd name="connsiteY6190" fmla="*/ 462893 h 1285292"/>
              <a:gd name="connsiteX6191" fmla="*/ 3255128 w 3255128"/>
              <a:gd name="connsiteY6191" fmla="*/ 462901 h 1285292"/>
              <a:gd name="connsiteX6192" fmla="*/ 3255128 w 3255128"/>
              <a:gd name="connsiteY6192" fmla="*/ 462954 h 1285292"/>
              <a:gd name="connsiteX6193" fmla="*/ 3255128 w 3255128"/>
              <a:gd name="connsiteY6193" fmla="*/ 463008 h 1285292"/>
              <a:gd name="connsiteX6194" fmla="*/ 3255128 w 3255128"/>
              <a:gd name="connsiteY6194" fmla="*/ 463312 h 1285292"/>
              <a:gd name="connsiteX6195" fmla="*/ 3255128 w 3255128"/>
              <a:gd name="connsiteY6195" fmla="*/ 463356 h 1285292"/>
              <a:gd name="connsiteX6196" fmla="*/ 3255128 w 3255128"/>
              <a:gd name="connsiteY6196" fmla="*/ 464002 h 1285292"/>
              <a:gd name="connsiteX6197" fmla="*/ 3255128 w 3255128"/>
              <a:gd name="connsiteY6197" fmla="*/ 464120 h 1285292"/>
              <a:gd name="connsiteX6198" fmla="*/ 3255128 w 3255128"/>
              <a:gd name="connsiteY6198" fmla="*/ 464223 h 1285292"/>
              <a:gd name="connsiteX6199" fmla="*/ 3255128 w 3255128"/>
              <a:gd name="connsiteY6199" fmla="*/ 464277 h 1285292"/>
              <a:gd name="connsiteX6200" fmla="*/ 3255128 w 3255128"/>
              <a:gd name="connsiteY6200" fmla="*/ 464769 h 1285292"/>
              <a:gd name="connsiteX6201" fmla="*/ 3255128 w 3255128"/>
              <a:gd name="connsiteY6201" fmla="*/ 464913 h 1285292"/>
              <a:gd name="connsiteX6202" fmla="*/ 3255128 w 3255128"/>
              <a:gd name="connsiteY6202" fmla="*/ 464926 h 1285292"/>
              <a:gd name="connsiteX6203" fmla="*/ 3255128 w 3255128"/>
              <a:gd name="connsiteY6203" fmla="*/ 464963 h 1285292"/>
              <a:gd name="connsiteX6204" fmla="*/ 3255128 w 3255128"/>
              <a:gd name="connsiteY6204" fmla="*/ 464967 h 1285292"/>
              <a:gd name="connsiteX6205" fmla="*/ 3255128 w 3255128"/>
              <a:gd name="connsiteY6205" fmla="*/ 465486 h 1285292"/>
              <a:gd name="connsiteX6206" fmla="*/ 3255128 w 3255128"/>
              <a:gd name="connsiteY6206" fmla="*/ 465787 h 1285292"/>
              <a:gd name="connsiteX6207" fmla="*/ 3255128 w 3255128"/>
              <a:gd name="connsiteY6207" fmla="*/ 465850 h 1285292"/>
              <a:gd name="connsiteX6208" fmla="*/ 3255128 w 3255128"/>
              <a:gd name="connsiteY6208" fmla="*/ 466032 h 1285292"/>
              <a:gd name="connsiteX6209" fmla="*/ 3255128 w 3255128"/>
              <a:gd name="connsiteY6209" fmla="*/ 466070 h 1285292"/>
              <a:gd name="connsiteX6210" fmla="*/ 3255128 w 3255128"/>
              <a:gd name="connsiteY6210" fmla="*/ 466214 h 1285292"/>
              <a:gd name="connsiteX6211" fmla="*/ 3255128 w 3255128"/>
              <a:gd name="connsiteY6211" fmla="*/ 466226 h 1285292"/>
              <a:gd name="connsiteX6212" fmla="*/ 3255128 w 3255128"/>
              <a:gd name="connsiteY6212" fmla="*/ 466285 h 1285292"/>
              <a:gd name="connsiteX6213" fmla="*/ 3255128 w 3255128"/>
              <a:gd name="connsiteY6213" fmla="*/ 466712 h 1285292"/>
              <a:gd name="connsiteX6214" fmla="*/ 3255128 w 3255128"/>
              <a:gd name="connsiteY6214" fmla="*/ 467044 h 1285292"/>
              <a:gd name="connsiteX6215" fmla="*/ 3255128 w 3255128"/>
              <a:gd name="connsiteY6215" fmla="*/ 467074 h 1285292"/>
              <a:gd name="connsiteX6216" fmla="*/ 3255128 w 3255128"/>
              <a:gd name="connsiteY6216" fmla="*/ 467333 h 1285292"/>
              <a:gd name="connsiteX6217" fmla="*/ 3255128 w 3255128"/>
              <a:gd name="connsiteY6217" fmla="*/ 467869 h 1285292"/>
              <a:gd name="connsiteX6218" fmla="*/ 3255128 w 3255128"/>
              <a:gd name="connsiteY6218" fmla="*/ 467877 h 1285292"/>
              <a:gd name="connsiteX6219" fmla="*/ 3255128 w 3255128"/>
              <a:gd name="connsiteY6219" fmla="*/ 467930 h 1285292"/>
              <a:gd name="connsiteX6220" fmla="*/ 3255128 w 3255128"/>
              <a:gd name="connsiteY6220" fmla="*/ 467955 h 1285292"/>
              <a:gd name="connsiteX6221" fmla="*/ 3255128 w 3255128"/>
              <a:gd name="connsiteY6221" fmla="*/ 467984 h 1285292"/>
              <a:gd name="connsiteX6222" fmla="*/ 3255128 w 3255128"/>
              <a:gd name="connsiteY6222" fmla="*/ 468009 h 1285292"/>
              <a:gd name="connsiteX6223" fmla="*/ 3255128 w 3255128"/>
              <a:gd name="connsiteY6223" fmla="*/ 468501 h 1285292"/>
              <a:gd name="connsiteX6224" fmla="*/ 3255128 w 3255128"/>
              <a:gd name="connsiteY6224" fmla="*/ 468695 h 1285292"/>
              <a:gd name="connsiteX6225" fmla="*/ 3255128 w 3255128"/>
              <a:gd name="connsiteY6225" fmla="*/ 468708 h 1285292"/>
              <a:gd name="connsiteX6226" fmla="*/ 3255128 w 3255128"/>
              <a:gd name="connsiteY6226" fmla="*/ 468749 h 1285292"/>
              <a:gd name="connsiteX6227" fmla="*/ 3255128 w 3255128"/>
              <a:gd name="connsiteY6227" fmla="*/ 469140 h 1285292"/>
              <a:gd name="connsiteX6228" fmla="*/ 3255128 w 3255128"/>
              <a:gd name="connsiteY6228" fmla="*/ 469289 h 1285292"/>
              <a:gd name="connsiteX6229" fmla="*/ 3255128 w 3255128"/>
              <a:gd name="connsiteY6229" fmla="*/ 469302 h 1285292"/>
              <a:gd name="connsiteX6230" fmla="*/ 3255128 w 3255128"/>
              <a:gd name="connsiteY6230" fmla="*/ 469343 h 1285292"/>
              <a:gd name="connsiteX6231" fmla="*/ 3255128 w 3255128"/>
              <a:gd name="connsiteY6231" fmla="*/ 469499 h 1285292"/>
              <a:gd name="connsiteX6232" fmla="*/ 3255128 w 3255128"/>
              <a:gd name="connsiteY6232" fmla="*/ 469802 h 1285292"/>
              <a:gd name="connsiteX6233" fmla="*/ 3255128 w 3255128"/>
              <a:gd name="connsiteY6233" fmla="*/ 469856 h 1285292"/>
              <a:gd name="connsiteX6234" fmla="*/ 3255128 w 3255128"/>
              <a:gd name="connsiteY6234" fmla="*/ 469992 h 1285292"/>
              <a:gd name="connsiteX6235" fmla="*/ 3255128 w 3255128"/>
              <a:gd name="connsiteY6235" fmla="*/ 470067 h 1285292"/>
              <a:gd name="connsiteX6236" fmla="*/ 3255128 w 3255128"/>
              <a:gd name="connsiteY6236" fmla="*/ 470548 h 1285292"/>
              <a:gd name="connsiteX6237" fmla="*/ 3255128 w 3255128"/>
              <a:gd name="connsiteY6237" fmla="*/ 470751 h 1285292"/>
              <a:gd name="connsiteX6238" fmla="*/ 3255128 w 3255128"/>
              <a:gd name="connsiteY6238" fmla="*/ 470802 h 1285292"/>
              <a:gd name="connsiteX6239" fmla="*/ 3255128 w 3255128"/>
              <a:gd name="connsiteY6239" fmla="*/ 471049 h 1285292"/>
              <a:gd name="connsiteX6240" fmla="*/ 3255128 w 3255128"/>
              <a:gd name="connsiteY6240" fmla="*/ 471261 h 1285292"/>
              <a:gd name="connsiteX6241" fmla="*/ 3255128 w 3255128"/>
              <a:gd name="connsiteY6241" fmla="*/ 471593 h 1285292"/>
              <a:gd name="connsiteX6242" fmla="*/ 3255128 w 3255128"/>
              <a:gd name="connsiteY6242" fmla="*/ 471601 h 1285292"/>
              <a:gd name="connsiteX6243" fmla="*/ 3255128 w 3255128"/>
              <a:gd name="connsiteY6243" fmla="*/ 471609 h 1285292"/>
              <a:gd name="connsiteX6244" fmla="*/ 3255128 w 3255128"/>
              <a:gd name="connsiteY6244" fmla="*/ 471662 h 1285292"/>
              <a:gd name="connsiteX6245" fmla="*/ 3255128 w 3255128"/>
              <a:gd name="connsiteY6245" fmla="*/ 471716 h 1285292"/>
              <a:gd name="connsiteX6246" fmla="*/ 3255128 w 3255128"/>
              <a:gd name="connsiteY6246" fmla="*/ 472110 h 1285292"/>
              <a:gd name="connsiteX6247" fmla="*/ 3255128 w 3255128"/>
              <a:gd name="connsiteY6247" fmla="*/ 472161 h 1285292"/>
              <a:gd name="connsiteX6248" fmla="*/ 3255128 w 3255128"/>
              <a:gd name="connsiteY6248" fmla="*/ 472453 h 1285292"/>
              <a:gd name="connsiteX6249" fmla="*/ 3255128 w 3255128"/>
              <a:gd name="connsiteY6249" fmla="*/ 472560 h 1285292"/>
              <a:gd name="connsiteX6250" fmla="*/ 3255128 w 3255128"/>
              <a:gd name="connsiteY6250" fmla="*/ 472672 h 1285292"/>
              <a:gd name="connsiteX6251" fmla="*/ 3255128 w 3255128"/>
              <a:gd name="connsiteY6251" fmla="*/ 472920 h 1285292"/>
              <a:gd name="connsiteX6252" fmla="*/ 3255128 w 3255128"/>
              <a:gd name="connsiteY6252" fmla="*/ 472963 h 1285292"/>
              <a:gd name="connsiteX6253" fmla="*/ 3255128 w 3255128"/>
              <a:gd name="connsiteY6253" fmla="*/ 473021 h 1285292"/>
              <a:gd name="connsiteX6254" fmla="*/ 3255128 w 3255128"/>
              <a:gd name="connsiteY6254" fmla="*/ 473034 h 1285292"/>
              <a:gd name="connsiteX6255" fmla="*/ 3255128 w 3255128"/>
              <a:gd name="connsiteY6255" fmla="*/ 473075 h 1285292"/>
              <a:gd name="connsiteX6256" fmla="*/ 3255128 w 3255128"/>
              <a:gd name="connsiteY6256" fmla="*/ 473461 h 1285292"/>
              <a:gd name="connsiteX6257" fmla="*/ 3255128 w 3255128"/>
              <a:gd name="connsiteY6257" fmla="*/ 474322 h 1285292"/>
              <a:gd name="connsiteX6258" fmla="*/ 3255128 w 3255128"/>
              <a:gd name="connsiteY6258" fmla="*/ 474359 h 1285292"/>
              <a:gd name="connsiteX6259" fmla="*/ 3255128 w 3255128"/>
              <a:gd name="connsiteY6259" fmla="*/ 474820 h 1285292"/>
              <a:gd name="connsiteX6260" fmla="*/ 3255128 w 3255128"/>
              <a:gd name="connsiteY6260" fmla="*/ 474968 h 1285292"/>
              <a:gd name="connsiteX6261" fmla="*/ 3255128 w 3255128"/>
              <a:gd name="connsiteY6261" fmla="*/ 474993 h 1285292"/>
              <a:gd name="connsiteX6262" fmla="*/ 3255128 w 3255128"/>
              <a:gd name="connsiteY6262" fmla="*/ 475043 h 1285292"/>
              <a:gd name="connsiteX6263" fmla="*/ 3255128 w 3255128"/>
              <a:gd name="connsiteY6263" fmla="*/ 475047 h 1285292"/>
              <a:gd name="connsiteX6264" fmla="*/ 3255128 w 3255128"/>
              <a:gd name="connsiteY6264" fmla="*/ 475576 h 1285292"/>
              <a:gd name="connsiteX6265" fmla="*/ 3255128 w 3255128"/>
              <a:gd name="connsiteY6265" fmla="*/ 475733 h 1285292"/>
              <a:gd name="connsiteX6266" fmla="*/ 3255128 w 3255128"/>
              <a:gd name="connsiteY6266" fmla="*/ 476306 h 1285292"/>
              <a:gd name="connsiteX6267" fmla="*/ 3255128 w 3255128"/>
              <a:gd name="connsiteY6267" fmla="*/ 476327 h 1285292"/>
              <a:gd name="connsiteX6268" fmla="*/ 3255128 w 3255128"/>
              <a:gd name="connsiteY6268" fmla="*/ 476428 h 1285292"/>
              <a:gd name="connsiteX6269" fmla="*/ 3255128 w 3255128"/>
              <a:gd name="connsiteY6269" fmla="*/ 476840 h 1285292"/>
              <a:gd name="connsiteX6270" fmla="*/ 3255128 w 3255128"/>
              <a:gd name="connsiteY6270" fmla="*/ 477086 h 1285292"/>
              <a:gd name="connsiteX6271" fmla="*/ 3255128 w 3255128"/>
              <a:gd name="connsiteY6271" fmla="*/ 477137 h 1285292"/>
              <a:gd name="connsiteX6272" fmla="*/ 3255128 w 3255128"/>
              <a:gd name="connsiteY6272" fmla="*/ 477532 h 1285292"/>
              <a:gd name="connsiteX6273" fmla="*/ 3255128 w 3255128"/>
              <a:gd name="connsiteY6273" fmla="*/ 477894 h 1285292"/>
              <a:gd name="connsiteX6274" fmla="*/ 3255128 w 3255128"/>
              <a:gd name="connsiteY6274" fmla="*/ 477997 h 1285292"/>
              <a:gd name="connsiteX6275" fmla="*/ 3255128 w 3255128"/>
              <a:gd name="connsiteY6275" fmla="*/ 478010 h 1285292"/>
              <a:gd name="connsiteX6276" fmla="*/ 3255128 w 3255128"/>
              <a:gd name="connsiteY6276" fmla="*/ 478051 h 1285292"/>
              <a:gd name="connsiteX6277" fmla="*/ 3255128 w 3255128"/>
              <a:gd name="connsiteY6277" fmla="*/ 478342 h 1285292"/>
              <a:gd name="connsiteX6278" fmla="*/ 3255128 w 3255128"/>
              <a:gd name="connsiteY6278" fmla="*/ 478400 h 1285292"/>
              <a:gd name="connsiteX6279" fmla="*/ 3255128 w 3255128"/>
              <a:gd name="connsiteY6279" fmla="*/ 478581 h 1285292"/>
              <a:gd name="connsiteX6280" fmla="*/ 3255128 w 3255128"/>
              <a:gd name="connsiteY6280" fmla="*/ 478700 h 1285292"/>
              <a:gd name="connsiteX6281" fmla="*/ 3255128 w 3255128"/>
              <a:gd name="connsiteY6281" fmla="*/ 478775 h 1285292"/>
              <a:gd name="connsiteX6282" fmla="*/ 3255128 w 3255128"/>
              <a:gd name="connsiteY6282" fmla="*/ 478910 h 1285292"/>
              <a:gd name="connsiteX6283" fmla="*/ 3255128 w 3255128"/>
              <a:gd name="connsiteY6283" fmla="*/ 479260 h 1285292"/>
              <a:gd name="connsiteX6284" fmla="*/ 3255128 w 3255128"/>
              <a:gd name="connsiteY6284" fmla="*/ 479298 h 1285292"/>
              <a:gd name="connsiteX6285" fmla="*/ 3255128 w 3255128"/>
              <a:gd name="connsiteY6285" fmla="*/ 479369 h 1285292"/>
              <a:gd name="connsiteX6286" fmla="*/ 3255128 w 3255128"/>
              <a:gd name="connsiteY6286" fmla="*/ 479701 h 1285292"/>
              <a:gd name="connsiteX6287" fmla="*/ 3255128 w 3255128"/>
              <a:gd name="connsiteY6287" fmla="*/ 479796 h 1285292"/>
              <a:gd name="connsiteX6288" fmla="*/ 3255128 w 3255128"/>
              <a:gd name="connsiteY6288" fmla="*/ 479882 h 1285292"/>
              <a:gd name="connsiteX6289" fmla="*/ 3255128 w 3255128"/>
              <a:gd name="connsiteY6289" fmla="*/ 479904 h 1285292"/>
              <a:gd name="connsiteX6290" fmla="*/ 3255128 w 3255128"/>
              <a:gd name="connsiteY6290" fmla="*/ 479947 h 1285292"/>
              <a:gd name="connsiteX6291" fmla="*/ 3255128 w 3255128"/>
              <a:gd name="connsiteY6291" fmla="*/ 480059 h 1285292"/>
              <a:gd name="connsiteX6292" fmla="*/ 3255128 w 3255128"/>
              <a:gd name="connsiteY6292" fmla="*/ 480818 h 1285292"/>
              <a:gd name="connsiteX6293" fmla="*/ 3255128 w 3255128"/>
              <a:gd name="connsiteY6293" fmla="*/ 480869 h 1285292"/>
              <a:gd name="connsiteX6294" fmla="*/ 3255128 w 3255128"/>
              <a:gd name="connsiteY6294" fmla="*/ 481306 h 1285292"/>
              <a:gd name="connsiteX6295" fmla="*/ 3255128 w 3255128"/>
              <a:gd name="connsiteY6295" fmla="*/ 481681 h 1285292"/>
              <a:gd name="connsiteX6296" fmla="*/ 3255128 w 3255128"/>
              <a:gd name="connsiteY6296" fmla="*/ 481689 h 1285292"/>
              <a:gd name="connsiteX6297" fmla="*/ 3255128 w 3255128"/>
              <a:gd name="connsiteY6297" fmla="*/ 481729 h 1285292"/>
              <a:gd name="connsiteX6298" fmla="*/ 3255128 w 3255128"/>
              <a:gd name="connsiteY6298" fmla="*/ 481742 h 1285292"/>
              <a:gd name="connsiteX6299" fmla="*/ 3255128 w 3255128"/>
              <a:gd name="connsiteY6299" fmla="*/ 481783 h 1285292"/>
              <a:gd name="connsiteX6300" fmla="*/ 3255128 w 3255128"/>
              <a:gd name="connsiteY6300" fmla="*/ 481796 h 1285292"/>
              <a:gd name="connsiteX6301" fmla="*/ 3255128 w 3255128"/>
              <a:gd name="connsiteY6301" fmla="*/ 482065 h 1285292"/>
              <a:gd name="connsiteX6302" fmla="*/ 3255128 w 3255128"/>
              <a:gd name="connsiteY6302" fmla="*/ 482482 h 1285292"/>
              <a:gd name="connsiteX6303" fmla="*/ 3255128 w 3255128"/>
              <a:gd name="connsiteY6303" fmla="*/ 482976 h 1285292"/>
              <a:gd name="connsiteX6304" fmla="*/ 3255128 w 3255128"/>
              <a:gd name="connsiteY6304" fmla="*/ 483030 h 1285292"/>
              <a:gd name="connsiteX6305" fmla="*/ 3255128 w 3255128"/>
              <a:gd name="connsiteY6305" fmla="*/ 483076 h 1285292"/>
              <a:gd name="connsiteX6306" fmla="*/ 3255128 w 3255128"/>
              <a:gd name="connsiteY6306" fmla="*/ 483101 h 1285292"/>
              <a:gd name="connsiteX6307" fmla="*/ 3255128 w 3255128"/>
              <a:gd name="connsiteY6307" fmla="*/ 483155 h 1285292"/>
              <a:gd name="connsiteX6308" fmla="*/ 3255128 w 3255128"/>
              <a:gd name="connsiteY6308" fmla="*/ 483235 h 1285292"/>
              <a:gd name="connsiteX6309" fmla="*/ 3255128 w 3255128"/>
              <a:gd name="connsiteY6309" fmla="*/ 483273 h 1285292"/>
              <a:gd name="connsiteX6310" fmla="*/ 3255128 w 3255128"/>
              <a:gd name="connsiteY6310" fmla="*/ 483528 h 1285292"/>
              <a:gd name="connsiteX6311" fmla="*/ 3255128 w 3255128"/>
              <a:gd name="connsiteY6311" fmla="*/ 483589 h 1285292"/>
              <a:gd name="connsiteX6312" fmla="*/ 3255128 w 3255128"/>
              <a:gd name="connsiteY6312" fmla="*/ 483841 h 1285292"/>
              <a:gd name="connsiteX6313" fmla="*/ 3255128 w 3255128"/>
              <a:gd name="connsiteY6313" fmla="*/ 483886 h 1285292"/>
              <a:gd name="connsiteX6314" fmla="*/ 3255128 w 3255128"/>
              <a:gd name="connsiteY6314" fmla="*/ 484281 h 1285292"/>
              <a:gd name="connsiteX6315" fmla="*/ 3255128 w 3255128"/>
              <a:gd name="connsiteY6315" fmla="*/ 484677 h 1285292"/>
              <a:gd name="connsiteX6316" fmla="*/ 3255128 w 3255128"/>
              <a:gd name="connsiteY6316" fmla="*/ 484948 h 1285292"/>
              <a:gd name="connsiteX6317" fmla="*/ 3255128 w 3255128"/>
              <a:gd name="connsiteY6317" fmla="*/ 485035 h 1285292"/>
              <a:gd name="connsiteX6318" fmla="*/ 3255128 w 3255128"/>
              <a:gd name="connsiteY6318" fmla="*/ 485149 h 1285292"/>
              <a:gd name="connsiteX6319" fmla="*/ 3255128 w 3255128"/>
              <a:gd name="connsiteY6319" fmla="*/ 485245 h 1285292"/>
              <a:gd name="connsiteX6320" fmla="*/ 3255128 w 3255128"/>
              <a:gd name="connsiteY6320" fmla="*/ 485326 h 1285292"/>
              <a:gd name="connsiteX6321" fmla="*/ 3255128 w 3255128"/>
              <a:gd name="connsiteY6321" fmla="*/ 485640 h 1285292"/>
              <a:gd name="connsiteX6322" fmla="*/ 3255128 w 3255128"/>
              <a:gd name="connsiteY6322" fmla="*/ 485894 h 1285292"/>
              <a:gd name="connsiteX6323" fmla="*/ 3255128 w 3255128"/>
              <a:gd name="connsiteY6323" fmla="*/ 486282 h 1285292"/>
              <a:gd name="connsiteX6324" fmla="*/ 3255128 w 3255128"/>
              <a:gd name="connsiteY6324" fmla="*/ 486508 h 1285292"/>
              <a:gd name="connsiteX6325" fmla="*/ 3255128 w 3255128"/>
              <a:gd name="connsiteY6325" fmla="*/ 486653 h 1285292"/>
              <a:gd name="connsiteX6326" fmla="*/ 3255128 w 3255128"/>
              <a:gd name="connsiteY6326" fmla="*/ 486685 h 1285292"/>
              <a:gd name="connsiteX6327" fmla="*/ 3255128 w 3255128"/>
              <a:gd name="connsiteY6327" fmla="*/ 486808 h 1285292"/>
              <a:gd name="connsiteX6328" fmla="*/ 3255128 w 3255128"/>
              <a:gd name="connsiteY6328" fmla="*/ 487444 h 1285292"/>
              <a:gd name="connsiteX6329" fmla="*/ 3255128 w 3255128"/>
              <a:gd name="connsiteY6329" fmla="*/ 487618 h 1285292"/>
              <a:gd name="connsiteX6330" fmla="*/ 3255128 w 3255128"/>
              <a:gd name="connsiteY6330" fmla="*/ 488012 h 1285292"/>
              <a:gd name="connsiteX6331" fmla="*/ 3255128 w 3255128"/>
              <a:gd name="connsiteY6331" fmla="*/ 488055 h 1285292"/>
              <a:gd name="connsiteX6332" fmla="*/ 3255128 w 3255128"/>
              <a:gd name="connsiteY6332" fmla="*/ 488077 h 1285292"/>
              <a:gd name="connsiteX6333" fmla="*/ 3255128 w 3255128"/>
              <a:gd name="connsiteY6333" fmla="*/ 488131 h 1285292"/>
              <a:gd name="connsiteX6334" fmla="*/ 3255128 w 3255128"/>
              <a:gd name="connsiteY6334" fmla="*/ 488355 h 1285292"/>
              <a:gd name="connsiteX6335" fmla="*/ 3255128 w 3255128"/>
              <a:gd name="connsiteY6335" fmla="*/ 488409 h 1285292"/>
              <a:gd name="connsiteX6336" fmla="*/ 3255128 w 3255128"/>
              <a:gd name="connsiteY6336" fmla="*/ 488767 h 1285292"/>
              <a:gd name="connsiteX6337" fmla="*/ 3255128 w 3255128"/>
              <a:gd name="connsiteY6337" fmla="*/ 488780 h 1285292"/>
              <a:gd name="connsiteX6338" fmla="*/ 3255128 w 3255128"/>
              <a:gd name="connsiteY6338" fmla="*/ 488817 h 1285292"/>
              <a:gd name="connsiteX6339" fmla="*/ 3255128 w 3255128"/>
              <a:gd name="connsiteY6339" fmla="*/ 488977 h 1285292"/>
              <a:gd name="connsiteX6340" fmla="*/ 3255128 w 3255128"/>
              <a:gd name="connsiteY6340" fmla="*/ 489924 h 1285292"/>
              <a:gd name="connsiteX6341" fmla="*/ 3255128 w 3255128"/>
              <a:gd name="connsiteY6341" fmla="*/ 490014 h 1285292"/>
              <a:gd name="connsiteX6342" fmla="*/ 3255128 w 3255128"/>
              <a:gd name="connsiteY6342" fmla="*/ 490080 h 1285292"/>
              <a:gd name="connsiteX6343" fmla="*/ 3255128 w 3255128"/>
              <a:gd name="connsiteY6343" fmla="*/ 490139 h 1285292"/>
              <a:gd name="connsiteX6344" fmla="*/ 3255128 w 3255128"/>
              <a:gd name="connsiteY6344" fmla="*/ 490616 h 1285292"/>
              <a:gd name="connsiteX6345" fmla="*/ 3255128 w 3255128"/>
              <a:gd name="connsiteY6345" fmla="*/ 490870 h 1285292"/>
              <a:gd name="connsiteX6346" fmla="*/ 3255128 w 3255128"/>
              <a:gd name="connsiteY6346" fmla="*/ 490898 h 1285292"/>
              <a:gd name="connsiteX6347" fmla="*/ 3255128 w 3255128"/>
              <a:gd name="connsiteY6347" fmla="*/ 490949 h 1285292"/>
              <a:gd name="connsiteX6348" fmla="*/ 3255128 w 3255128"/>
              <a:gd name="connsiteY6348" fmla="*/ 491478 h 1285292"/>
              <a:gd name="connsiteX6349" fmla="*/ 3255128 w 3255128"/>
              <a:gd name="connsiteY6349" fmla="*/ 491484 h 1285292"/>
              <a:gd name="connsiteX6350" fmla="*/ 3255128 w 3255128"/>
              <a:gd name="connsiteY6350" fmla="*/ 491661 h 1285292"/>
              <a:gd name="connsiteX6351" fmla="*/ 3255128 w 3255128"/>
              <a:gd name="connsiteY6351" fmla="*/ 491784 h 1285292"/>
              <a:gd name="connsiteX6352" fmla="*/ 3255128 w 3255128"/>
              <a:gd name="connsiteY6352" fmla="*/ 491809 h 1285292"/>
              <a:gd name="connsiteX6353" fmla="*/ 3255128 w 3255128"/>
              <a:gd name="connsiteY6353" fmla="*/ 491863 h 1285292"/>
              <a:gd name="connsiteX6354" fmla="*/ 3255128 w 3255128"/>
              <a:gd name="connsiteY6354" fmla="*/ 492133 h 1285292"/>
              <a:gd name="connsiteX6355" fmla="*/ 3255128 w 3255128"/>
              <a:gd name="connsiteY6355" fmla="*/ 492229 h 1285292"/>
              <a:gd name="connsiteX6356" fmla="*/ 3255128 w 3255128"/>
              <a:gd name="connsiteY6356" fmla="*/ 492355 h 1285292"/>
              <a:gd name="connsiteX6357" fmla="*/ 3255128 w 3255128"/>
              <a:gd name="connsiteY6357" fmla="*/ 492549 h 1285292"/>
              <a:gd name="connsiteX6358" fmla="*/ 3255128 w 3255128"/>
              <a:gd name="connsiteY6358" fmla="*/ 492603 h 1285292"/>
              <a:gd name="connsiteX6359" fmla="*/ 3255128 w 3255128"/>
              <a:gd name="connsiteY6359" fmla="*/ 492988 h 1285292"/>
              <a:gd name="connsiteX6360" fmla="*/ 3255128 w 3255128"/>
              <a:gd name="connsiteY6360" fmla="*/ 493031 h 1285292"/>
              <a:gd name="connsiteX6361" fmla="*/ 3255128 w 3255128"/>
              <a:gd name="connsiteY6361" fmla="*/ 493110 h 1285292"/>
              <a:gd name="connsiteX6362" fmla="*/ 3255128 w 3255128"/>
              <a:gd name="connsiteY6362" fmla="*/ 493143 h 1285292"/>
              <a:gd name="connsiteX6363" fmla="*/ 3255128 w 3255128"/>
              <a:gd name="connsiteY6363" fmla="*/ 493434 h 1285292"/>
              <a:gd name="connsiteX6364" fmla="*/ 3255128 w 3255128"/>
              <a:gd name="connsiteY6364" fmla="*/ 493492 h 1285292"/>
              <a:gd name="connsiteX6365" fmla="*/ 3255128 w 3255128"/>
              <a:gd name="connsiteY6365" fmla="*/ 493608 h 1285292"/>
              <a:gd name="connsiteX6366" fmla="*/ 3255128 w 3255128"/>
              <a:gd name="connsiteY6366" fmla="*/ 493656 h 1285292"/>
              <a:gd name="connsiteX6367" fmla="*/ 3255128 w 3255128"/>
              <a:gd name="connsiteY6367" fmla="*/ 493796 h 1285292"/>
              <a:gd name="connsiteX6368" fmla="*/ 3255128 w 3255128"/>
              <a:gd name="connsiteY6368" fmla="*/ 493953 h 1285292"/>
              <a:gd name="connsiteX6369" fmla="*/ 3255128 w 3255128"/>
              <a:gd name="connsiteY6369" fmla="*/ 494154 h 1285292"/>
              <a:gd name="connsiteX6370" fmla="*/ 3255128 w 3255128"/>
              <a:gd name="connsiteY6370" fmla="*/ 494251 h 1285292"/>
              <a:gd name="connsiteX6371" fmla="*/ 3255128 w 3255128"/>
              <a:gd name="connsiteY6371" fmla="*/ 494348 h 1285292"/>
              <a:gd name="connsiteX6372" fmla="*/ 3255128 w 3255128"/>
              <a:gd name="connsiteY6372" fmla="*/ 494390 h 1285292"/>
              <a:gd name="connsiteX6373" fmla="*/ 3255128 w 3255128"/>
              <a:gd name="connsiteY6373" fmla="*/ 494602 h 1285292"/>
              <a:gd name="connsiteX6374" fmla="*/ 3255128 w 3255128"/>
              <a:gd name="connsiteY6374" fmla="*/ 494840 h 1285292"/>
              <a:gd name="connsiteX6375" fmla="*/ 3255128 w 3255128"/>
              <a:gd name="connsiteY6375" fmla="*/ 495115 h 1285292"/>
              <a:gd name="connsiteX6376" fmla="*/ 3255128 w 3255128"/>
              <a:gd name="connsiteY6376" fmla="*/ 495162 h 1285292"/>
              <a:gd name="connsiteX6377" fmla="*/ 3255128 w 3255128"/>
              <a:gd name="connsiteY6377" fmla="*/ 495216 h 1285292"/>
              <a:gd name="connsiteX6378" fmla="*/ 3255128 w 3255128"/>
              <a:gd name="connsiteY6378" fmla="*/ 495393 h 1285292"/>
              <a:gd name="connsiteX6379" fmla="*/ 3255128 w 3255128"/>
              <a:gd name="connsiteY6379" fmla="*/ 495455 h 1285292"/>
              <a:gd name="connsiteX6380" fmla="*/ 3255128 w 3255128"/>
              <a:gd name="connsiteY6380" fmla="*/ 495463 h 1285292"/>
              <a:gd name="connsiteX6381" fmla="*/ 3255128 w 3255128"/>
              <a:gd name="connsiteY6381" fmla="*/ 495516 h 1285292"/>
              <a:gd name="connsiteX6382" fmla="*/ 3255128 w 3255128"/>
              <a:gd name="connsiteY6382" fmla="*/ 495961 h 1285292"/>
              <a:gd name="connsiteX6383" fmla="*/ 3255128 w 3255128"/>
              <a:gd name="connsiteY6383" fmla="*/ 496414 h 1285292"/>
              <a:gd name="connsiteX6384" fmla="*/ 3255128 w 3255128"/>
              <a:gd name="connsiteY6384" fmla="*/ 496720 h 1285292"/>
              <a:gd name="connsiteX6385" fmla="*/ 3255128 w 3255128"/>
              <a:gd name="connsiteY6385" fmla="*/ 496763 h 1285292"/>
              <a:gd name="connsiteX6386" fmla="*/ 3255128 w 3255128"/>
              <a:gd name="connsiteY6386" fmla="*/ 496875 h 1285292"/>
              <a:gd name="connsiteX6387" fmla="*/ 3255128 w 3255128"/>
              <a:gd name="connsiteY6387" fmla="*/ 496888 h 1285292"/>
              <a:gd name="connsiteX6388" fmla="*/ 3255128 w 3255128"/>
              <a:gd name="connsiteY6388" fmla="*/ 497262 h 1285292"/>
              <a:gd name="connsiteX6389" fmla="*/ 3255128 w 3255128"/>
              <a:gd name="connsiteY6389" fmla="*/ 497685 h 1285292"/>
              <a:gd name="connsiteX6390" fmla="*/ 3255128 w 3255128"/>
              <a:gd name="connsiteY6390" fmla="*/ 497698 h 1285292"/>
              <a:gd name="connsiteX6391" fmla="*/ 3255128 w 3255128"/>
              <a:gd name="connsiteY6391" fmla="*/ 498122 h 1285292"/>
              <a:gd name="connsiteX6392" fmla="*/ 3255128 w 3255128"/>
              <a:gd name="connsiteY6392" fmla="*/ 498410 h 1285292"/>
              <a:gd name="connsiteX6393" fmla="*/ 3255128 w 3255128"/>
              <a:gd name="connsiteY6393" fmla="*/ 498468 h 1285292"/>
              <a:gd name="connsiteX6394" fmla="*/ 3255128 w 3255128"/>
              <a:gd name="connsiteY6394" fmla="*/ 498489 h 1285292"/>
              <a:gd name="connsiteX6395" fmla="*/ 3255128 w 3255128"/>
              <a:gd name="connsiteY6395" fmla="*/ 498847 h 1285292"/>
              <a:gd name="connsiteX6396" fmla="*/ 3255128 w 3255128"/>
              <a:gd name="connsiteY6396" fmla="*/ 498978 h 1285292"/>
              <a:gd name="connsiteX6397" fmla="*/ 3255128 w 3255128"/>
              <a:gd name="connsiteY6397" fmla="*/ 499057 h 1285292"/>
              <a:gd name="connsiteX6398" fmla="*/ 3255128 w 3255128"/>
              <a:gd name="connsiteY6398" fmla="*/ 499175 h 1285292"/>
              <a:gd name="connsiteX6399" fmla="*/ 3255128 w 3255128"/>
              <a:gd name="connsiteY6399" fmla="*/ 499587 h 1285292"/>
              <a:gd name="connsiteX6400" fmla="*/ 3255128 w 3255128"/>
              <a:gd name="connsiteY6400" fmla="*/ 499769 h 1285292"/>
              <a:gd name="connsiteX6401" fmla="*/ 3255128 w 3255128"/>
              <a:gd name="connsiteY6401" fmla="*/ 500094 h 1285292"/>
              <a:gd name="connsiteX6402" fmla="*/ 3255128 w 3255128"/>
              <a:gd name="connsiteY6402" fmla="*/ 500241 h 1285292"/>
              <a:gd name="connsiteX6403" fmla="*/ 3255128 w 3255128"/>
              <a:gd name="connsiteY6403" fmla="*/ 500937 h 1285292"/>
              <a:gd name="connsiteX6404" fmla="*/ 3255128 w 3255128"/>
              <a:gd name="connsiteY6404" fmla="*/ 501662 h 1285292"/>
              <a:gd name="connsiteX6405" fmla="*/ 3255128 w 3255128"/>
              <a:gd name="connsiteY6405" fmla="*/ 501824 h 1285292"/>
              <a:gd name="connsiteX6406" fmla="*/ 3255128 w 3255128"/>
              <a:gd name="connsiteY6406" fmla="*/ 501851 h 1285292"/>
              <a:gd name="connsiteX6407" fmla="*/ 3255128 w 3255128"/>
              <a:gd name="connsiteY6407" fmla="*/ 501864 h 1285292"/>
              <a:gd name="connsiteX6408" fmla="*/ 3255128 w 3255128"/>
              <a:gd name="connsiteY6408" fmla="*/ 502142 h 1285292"/>
              <a:gd name="connsiteX6409" fmla="*/ 3255128 w 3255128"/>
              <a:gd name="connsiteY6409" fmla="*/ 502200 h 1285292"/>
              <a:gd name="connsiteX6410" fmla="*/ 3255128 w 3255128"/>
              <a:gd name="connsiteY6410" fmla="*/ 502629 h 1285292"/>
              <a:gd name="connsiteX6411" fmla="*/ 3255128 w 3255128"/>
              <a:gd name="connsiteY6411" fmla="*/ 502710 h 1285292"/>
              <a:gd name="connsiteX6412" fmla="*/ 3255128 w 3255128"/>
              <a:gd name="connsiteY6412" fmla="*/ 503098 h 1285292"/>
              <a:gd name="connsiteX6413" fmla="*/ 3255128 w 3255128"/>
              <a:gd name="connsiteY6413" fmla="*/ 503223 h 1285292"/>
              <a:gd name="connsiteX6414" fmla="*/ 3255128 w 3255128"/>
              <a:gd name="connsiteY6414" fmla="*/ 503501 h 1285292"/>
              <a:gd name="connsiteX6415" fmla="*/ 3255128 w 3255128"/>
              <a:gd name="connsiteY6415" fmla="*/ 503736 h 1285292"/>
              <a:gd name="connsiteX6416" fmla="*/ 3255128 w 3255128"/>
              <a:gd name="connsiteY6416" fmla="*/ 504033 h 1285292"/>
              <a:gd name="connsiteX6417" fmla="*/ 3255128 w 3255128"/>
              <a:gd name="connsiteY6417" fmla="*/ 504428 h 1285292"/>
              <a:gd name="connsiteX6418" fmla="*/ 3255128 w 3255128"/>
              <a:gd name="connsiteY6418" fmla="*/ 504669 h 1285292"/>
              <a:gd name="connsiteX6419" fmla="*/ 3255128 w 3255128"/>
              <a:gd name="connsiteY6419" fmla="*/ 504682 h 1285292"/>
              <a:gd name="connsiteX6420" fmla="*/ 3255128 w 3255128"/>
              <a:gd name="connsiteY6420" fmla="*/ 504723 h 1285292"/>
              <a:gd name="connsiteX6421" fmla="*/ 3255128 w 3255128"/>
              <a:gd name="connsiteY6421" fmla="*/ 505217 h 1285292"/>
              <a:gd name="connsiteX6422" fmla="*/ 3255128 w 3255128"/>
              <a:gd name="connsiteY6422" fmla="*/ 505296 h 1285292"/>
              <a:gd name="connsiteX6423" fmla="*/ 3255128 w 3255128"/>
              <a:gd name="connsiteY6423" fmla="*/ 505473 h 1285292"/>
              <a:gd name="connsiteX6424" fmla="*/ 3255128 w 3255128"/>
              <a:gd name="connsiteY6424" fmla="*/ 505583 h 1285292"/>
              <a:gd name="connsiteX6425" fmla="*/ 3255128 w 3255128"/>
              <a:gd name="connsiteY6425" fmla="*/ 505596 h 1285292"/>
              <a:gd name="connsiteX6426" fmla="*/ 3255128 w 3255128"/>
              <a:gd name="connsiteY6426" fmla="*/ 505982 h 1285292"/>
              <a:gd name="connsiteX6427" fmla="*/ 3255128 w 3255128"/>
              <a:gd name="connsiteY6427" fmla="*/ 506041 h 1285292"/>
              <a:gd name="connsiteX6428" fmla="*/ 3255128 w 3255128"/>
              <a:gd name="connsiteY6428" fmla="*/ 506336 h 1285292"/>
              <a:gd name="connsiteX6429" fmla="*/ 3255128 w 3255128"/>
              <a:gd name="connsiteY6429" fmla="*/ 506522 h 1285292"/>
              <a:gd name="connsiteX6430" fmla="*/ 3255128 w 3255128"/>
              <a:gd name="connsiteY6430" fmla="*/ 506576 h 1285292"/>
              <a:gd name="connsiteX6431" fmla="*/ 3255128 w 3255128"/>
              <a:gd name="connsiteY6431" fmla="*/ 506800 h 1285292"/>
              <a:gd name="connsiteX6432" fmla="*/ 3255128 w 3255128"/>
              <a:gd name="connsiteY6432" fmla="*/ 506830 h 1285292"/>
              <a:gd name="connsiteX6433" fmla="*/ 3255128 w 3255128"/>
              <a:gd name="connsiteY6433" fmla="*/ 506843 h 1285292"/>
              <a:gd name="connsiteX6434" fmla="*/ 3255128 w 3255128"/>
              <a:gd name="connsiteY6434" fmla="*/ 506884 h 1285292"/>
              <a:gd name="connsiteX6435" fmla="*/ 3255128 w 3255128"/>
              <a:gd name="connsiteY6435" fmla="*/ 506955 h 1285292"/>
              <a:gd name="connsiteX6436" fmla="*/ 3255128 w 3255128"/>
              <a:gd name="connsiteY6436" fmla="*/ 507382 h 1285292"/>
              <a:gd name="connsiteX6437" fmla="*/ 3255128 w 3255128"/>
              <a:gd name="connsiteY6437" fmla="*/ 507686 h 1285292"/>
              <a:gd name="connsiteX6438" fmla="*/ 3255128 w 3255128"/>
              <a:gd name="connsiteY6438" fmla="*/ 507695 h 1285292"/>
              <a:gd name="connsiteX6439" fmla="*/ 3255128 w 3255128"/>
              <a:gd name="connsiteY6439" fmla="*/ 507765 h 1285292"/>
              <a:gd name="connsiteX6440" fmla="*/ 3255128 w 3255128"/>
              <a:gd name="connsiteY6440" fmla="*/ 508202 h 1285292"/>
              <a:gd name="connsiteX6441" fmla="*/ 3255128 w 3255128"/>
              <a:gd name="connsiteY6441" fmla="*/ 508477 h 1285292"/>
              <a:gd name="connsiteX6442" fmla="*/ 3255128 w 3255128"/>
              <a:gd name="connsiteY6442" fmla="*/ 508573 h 1285292"/>
              <a:gd name="connsiteX6443" fmla="*/ 3255128 w 3255128"/>
              <a:gd name="connsiteY6443" fmla="*/ 508646 h 1285292"/>
              <a:gd name="connsiteX6444" fmla="*/ 3255128 w 3255128"/>
              <a:gd name="connsiteY6444" fmla="*/ 508949 h 1285292"/>
              <a:gd name="connsiteX6445" fmla="*/ 3255128 w 3255128"/>
              <a:gd name="connsiteY6445" fmla="*/ 509045 h 1285292"/>
              <a:gd name="connsiteX6446" fmla="*/ 3255128 w 3255128"/>
              <a:gd name="connsiteY6446" fmla="*/ 509932 h 1285292"/>
              <a:gd name="connsiteX6447" fmla="*/ 3255128 w 3255128"/>
              <a:gd name="connsiteY6447" fmla="*/ 510308 h 1285292"/>
              <a:gd name="connsiteX6448" fmla="*/ 3255128 w 3255128"/>
              <a:gd name="connsiteY6448" fmla="*/ 511017 h 1285292"/>
              <a:gd name="connsiteX6449" fmla="*/ 3255128 w 3255128"/>
              <a:gd name="connsiteY6449" fmla="*/ 511357 h 1285292"/>
              <a:gd name="connsiteX6450" fmla="*/ 3255128 w 3255128"/>
              <a:gd name="connsiteY6450" fmla="*/ 511418 h 1285292"/>
              <a:gd name="connsiteX6451" fmla="*/ 3255128 w 3255128"/>
              <a:gd name="connsiteY6451" fmla="*/ 511472 h 1285292"/>
              <a:gd name="connsiteX6452" fmla="*/ 3255128 w 3255128"/>
              <a:gd name="connsiteY6452" fmla="*/ 511931 h 1285292"/>
              <a:gd name="connsiteX6453" fmla="*/ 3255128 w 3255128"/>
              <a:gd name="connsiteY6453" fmla="*/ 512209 h 1285292"/>
              <a:gd name="connsiteX6454" fmla="*/ 3255128 w 3255128"/>
              <a:gd name="connsiteY6454" fmla="*/ 512222 h 1285292"/>
              <a:gd name="connsiteX6455" fmla="*/ 3255128 w 3255128"/>
              <a:gd name="connsiteY6455" fmla="*/ 512263 h 1285292"/>
              <a:gd name="connsiteX6456" fmla="*/ 3255128 w 3255128"/>
              <a:gd name="connsiteY6456" fmla="*/ 512280 h 1285292"/>
              <a:gd name="connsiteX6457" fmla="*/ 3255128 w 3255128"/>
              <a:gd name="connsiteY6457" fmla="*/ 512482 h 1285292"/>
              <a:gd name="connsiteX6458" fmla="*/ 3255128 w 3255128"/>
              <a:gd name="connsiteY6458" fmla="*/ 512671 h 1285292"/>
              <a:gd name="connsiteX6459" fmla="*/ 3255128 w 3255128"/>
              <a:gd name="connsiteY6459" fmla="*/ 512777 h 1285292"/>
              <a:gd name="connsiteX6460" fmla="*/ 3255128 w 3255128"/>
              <a:gd name="connsiteY6460" fmla="*/ 512790 h 1285292"/>
              <a:gd name="connsiteX6461" fmla="*/ 3255128 w 3255128"/>
              <a:gd name="connsiteY6461" fmla="*/ 512831 h 1285292"/>
              <a:gd name="connsiteX6462" fmla="*/ 3255128 w 3255128"/>
              <a:gd name="connsiteY6462" fmla="*/ 513178 h 1285292"/>
              <a:gd name="connsiteX6463" fmla="*/ 3255128 w 3255128"/>
              <a:gd name="connsiteY6463" fmla="*/ 513271 h 1285292"/>
              <a:gd name="connsiteX6464" fmla="*/ 3255128 w 3255128"/>
              <a:gd name="connsiteY6464" fmla="*/ 513581 h 1285292"/>
              <a:gd name="connsiteX6465" fmla="*/ 3255128 w 3255128"/>
              <a:gd name="connsiteY6465" fmla="*/ 513868 h 1285292"/>
              <a:gd name="connsiteX6466" fmla="*/ 3255128 w 3255128"/>
              <a:gd name="connsiteY6466" fmla="*/ 514630 h 1285292"/>
              <a:gd name="connsiteX6467" fmla="*/ 3255128 w 3255128"/>
              <a:gd name="connsiteY6467" fmla="*/ 514749 h 1285292"/>
              <a:gd name="connsiteX6468" fmla="*/ 3255128 w 3255128"/>
              <a:gd name="connsiteY6468" fmla="*/ 514908 h 1285292"/>
              <a:gd name="connsiteX6469" fmla="*/ 3255128 w 3255128"/>
              <a:gd name="connsiteY6469" fmla="*/ 515284 h 1285292"/>
              <a:gd name="connsiteX6470" fmla="*/ 3255128 w 3255128"/>
              <a:gd name="connsiteY6470" fmla="*/ 515395 h 1285292"/>
              <a:gd name="connsiteX6471" fmla="*/ 3255128 w 3255128"/>
              <a:gd name="connsiteY6471" fmla="*/ 515663 h 1285292"/>
              <a:gd name="connsiteX6472" fmla="*/ 3255128 w 3255128"/>
              <a:gd name="connsiteY6472" fmla="*/ 516209 h 1285292"/>
              <a:gd name="connsiteX6473" fmla="*/ 3255128 w 3255128"/>
              <a:gd name="connsiteY6473" fmla="*/ 516293 h 1285292"/>
              <a:gd name="connsiteX6474" fmla="*/ 3255128 w 3255128"/>
              <a:gd name="connsiteY6474" fmla="*/ 516403 h 1285292"/>
              <a:gd name="connsiteX6475" fmla="*/ 3255128 w 3255128"/>
              <a:gd name="connsiteY6475" fmla="*/ 516754 h 1285292"/>
              <a:gd name="connsiteX6476" fmla="*/ 3255128 w 3255128"/>
              <a:gd name="connsiteY6476" fmla="*/ 516910 h 1285292"/>
              <a:gd name="connsiteX6477" fmla="*/ 3255128 w 3255128"/>
              <a:gd name="connsiteY6477" fmla="*/ 517510 h 1285292"/>
              <a:gd name="connsiteX6478" fmla="*/ 3255128 w 3255128"/>
              <a:gd name="connsiteY6478" fmla="*/ 517753 h 1285292"/>
              <a:gd name="connsiteX6479" fmla="*/ 3255128 w 3255128"/>
              <a:gd name="connsiteY6479" fmla="*/ 517766 h 1285292"/>
              <a:gd name="connsiteX6480" fmla="*/ 3255128 w 3255128"/>
              <a:gd name="connsiteY6480" fmla="*/ 517807 h 1285292"/>
              <a:gd name="connsiteX6481" fmla="*/ 3255128 w 3255128"/>
              <a:gd name="connsiteY6481" fmla="*/ 518202 h 1285292"/>
              <a:gd name="connsiteX6482" fmla="*/ 3255128 w 3255128"/>
              <a:gd name="connsiteY6482" fmla="*/ 518456 h 1285292"/>
              <a:gd name="connsiteX6483" fmla="*/ 3255128 w 3255128"/>
              <a:gd name="connsiteY6483" fmla="*/ 518557 h 1285292"/>
              <a:gd name="connsiteX6484" fmla="*/ 3255128 w 3255128"/>
              <a:gd name="connsiteY6484" fmla="*/ 518640 h 1285292"/>
              <a:gd name="connsiteX6485" fmla="*/ 3255128 w 3255128"/>
              <a:gd name="connsiteY6485" fmla="*/ 519016 h 1285292"/>
              <a:gd name="connsiteX6486" fmla="*/ 3255128 w 3255128"/>
              <a:gd name="connsiteY6486" fmla="*/ 519029 h 1285292"/>
              <a:gd name="connsiteX6487" fmla="*/ 3255128 w 3255128"/>
              <a:gd name="connsiteY6487" fmla="*/ 519070 h 1285292"/>
              <a:gd name="connsiteX6488" fmla="*/ 3255128 w 3255128"/>
              <a:gd name="connsiteY6488" fmla="*/ 519125 h 1285292"/>
              <a:gd name="connsiteX6489" fmla="*/ 3255128 w 3255128"/>
              <a:gd name="connsiteY6489" fmla="*/ 519247 h 1285292"/>
              <a:gd name="connsiteX6490" fmla="*/ 3255128 w 3255128"/>
              <a:gd name="connsiteY6490" fmla="*/ 519317 h 1285292"/>
              <a:gd name="connsiteX6491" fmla="*/ 3255128 w 3255128"/>
              <a:gd name="connsiteY6491" fmla="*/ 519466 h 1285292"/>
              <a:gd name="connsiteX6492" fmla="*/ 3255128 w 3255128"/>
              <a:gd name="connsiteY6492" fmla="*/ 519606 h 1285292"/>
              <a:gd name="connsiteX6493" fmla="*/ 3255128 w 3255128"/>
              <a:gd name="connsiteY6493" fmla="*/ 519815 h 1285292"/>
              <a:gd name="connsiteX6494" fmla="*/ 3255128 w 3255128"/>
              <a:gd name="connsiteY6494" fmla="*/ 520255 h 1285292"/>
              <a:gd name="connsiteX6495" fmla="*/ 3255128 w 3255128"/>
              <a:gd name="connsiteY6495" fmla="*/ 520388 h 1285292"/>
              <a:gd name="connsiteX6496" fmla="*/ 3255128 w 3255128"/>
              <a:gd name="connsiteY6496" fmla="*/ 520574 h 1285292"/>
              <a:gd name="connsiteX6497" fmla="*/ 3255128 w 3255128"/>
              <a:gd name="connsiteY6497" fmla="*/ 520617 h 1285292"/>
              <a:gd name="connsiteX6498" fmla="*/ 3255128 w 3255128"/>
              <a:gd name="connsiteY6498" fmla="*/ 521485 h 1285292"/>
              <a:gd name="connsiteX6499" fmla="*/ 3255128 w 3255128"/>
              <a:gd name="connsiteY6499" fmla="*/ 521498 h 1285292"/>
              <a:gd name="connsiteX6500" fmla="*/ 3255128 w 3255128"/>
              <a:gd name="connsiteY6500" fmla="*/ 521539 h 1285292"/>
              <a:gd name="connsiteX6501" fmla="*/ 3255128 w 3255128"/>
              <a:gd name="connsiteY6501" fmla="*/ 521614 h 1285292"/>
              <a:gd name="connsiteX6502" fmla="*/ 3255128 w 3255128"/>
              <a:gd name="connsiteY6502" fmla="*/ 521730 h 1285292"/>
              <a:gd name="connsiteX6503" fmla="*/ 3255128 w 3255128"/>
              <a:gd name="connsiteY6503" fmla="*/ 521976 h 1285292"/>
              <a:gd name="connsiteX6504" fmla="*/ 3255128 w 3255128"/>
              <a:gd name="connsiteY6504" fmla="*/ 522289 h 1285292"/>
              <a:gd name="connsiteX6505" fmla="*/ 3255128 w 3255128"/>
              <a:gd name="connsiteY6505" fmla="*/ 522373 h 1285292"/>
              <a:gd name="connsiteX6506" fmla="*/ 3255128 w 3255128"/>
              <a:gd name="connsiteY6506" fmla="*/ 522786 h 1285292"/>
              <a:gd name="connsiteX6507" fmla="*/ 3255128 w 3255128"/>
              <a:gd name="connsiteY6507" fmla="*/ 522857 h 1285292"/>
              <a:gd name="connsiteX6508" fmla="*/ 3255128 w 3255128"/>
              <a:gd name="connsiteY6508" fmla="*/ 523284 h 1285292"/>
              <a:gd name="connsiteX6509" fmla="*/ 3255128 w 3255128"/>
              <a:gd name="connsiteY6509" fmla="*/ 523338 h 1285292"/>
              <a:gd name="connsiteX6510" fmla="*/ 3255128 w 3255128"/>
              <a:gd name="connsiteY6510" fmla="*/ 524409 h 1285292"/>
              <a:gd name="connsiteX6511" fmla="*/ 3255128 w 3255128"/>
              <a:gd name="connsiteY6511" fmla="*/ 524791 h 1285292"/>
              <a:gd name="connsiteX6512" fmla="*/ 3255128 w 3255128"/>
              <a:gd name="connsiteY6512" fmla="*/ 525364 h 1285292"/>
              <a:gd name="connsiteX6513" fmla="*/ 3255128 w 3255128"/>
              <a:gd name="connsiteY6513" fmla="*/ 525462 h 1285292"/>
              <a:gd name="connsiteX6514" fmla="*/ 3255128 w 3255128"/>
              <a:gd name="connsiteY6514" fmla="*/ 525996 h 1285292"/>
              <a:gd name="connsiteX6515" fmla="*/ 3255128 w 3255128"/>
              <a:gd name="connsiteY6515" fmla="*/ 526054 h 1285292"/>
              <a:gd name="connsiteX6516" fmla="*/ 3255128 w 3255128"/>
              <a:gd name="connsiteY6516" fmla="*/ 526215 h 1285292"/>
              <a:gd name="connsiteX6517" fmla="*/ 3255128 w 3255128"/>
              <a:gd name="connsiteY6517" fmla="*/ 526483 h 1285292"/>
              <a:gd name="connsiteX6518" fmla="*/ 3255128 w 3255128"/>
              <a:gd name="connsiteY6518" fmla="*/ 526564 h 1285292"/>
              <a:gd name="connsiteX6519" fmla="*/ 3255128 w 3255128"/>
              <a:gd name="connsiteY6519" fmla="*/ 526590 h 1285292"/>
              <a:gd name="connsiteX6520" fmla="*/ 3255128 w 3255128"/>
              <a:gd name="connsiteY6520" fmla="*/ 526952 h 1285292"/>
              <a:gd name="connsiteX6521" fmla="*/ 3255128 w 3255128"/>
              <a:gd name="connsiteY6521" fmla="*/ 527355 h 1285292"/>
              <a:gd name="connsiteX6522" fmla="*/ 3255128 w 3255128"/>
              <a:gd name="connsiteY6522" fmla="*/ 527574 h 1285292"/>
              <a:gd name="connsiteX6523" fmla="*/ 3255128 w 3255128"/>
              <a:gd name="connsiteY6523" fmla="*/ 527833 h 1285292"/>
              <a:gd name="connsiteX6524" fmla="*/ 3255128 w 3255128"/>
              <a:gd name="connsiteY6524" fmla="*/ 528165 h 1285292"/>
              <a:gd name="connsiteX6525" fmla="*/ 3255128 w 3255128"/>
              <a:gd name="connsiteY6525" fmla="*/ 528220 h 1285292"/>
              <a:gd name="connsiteX6526" fmla="*/ 3255128 w 3255128"/>
              <a:gd name="connsiteY6526" fmla="*/ 528363 h 1285292"/>
              <a:gd name="connsiteX6527" fmla="*/ 3255128 w 3255128"/>
              <a:gd name="connsiteY6527" fmla="*/ 528523 h 1285292"/>
              <a:gd name="connsiteX6528" fmla="*/ 3255128 w 3255128"/>
              <a:gd name="connsiteY6528" fmla="*/ 528577 h 1285292"/>
              <a:gd name="connsiteX6529" fmla="*/ 3255128 w 3255128"/>
              <a:gd name="connsiteY6529" fmla="*/ 528720 h 1285292"/>
              <a:gd name="connsiteX6530" fmla="*/ 3255128 w 3255128"/>
              <a:gd name="connsiteY6530" fmla="*/ 529096 h 1285292"/>
              <a:gd name="connsiteX6531" fmla="*/ 3255128 w 3255128"/>
              <a:gd name="connsiteY6531" fmla="*/ 529437 h 1285292"/>
              <a:gd name="connsiteX6532" fmla="*/ 3255128 w 3255128"/>
              <a:gd name="connsiteY6532" fmla="*/ 529770 h 1285292"/>
              <a:gd name="connsiteX6533" fmla="*/ 3255128 w 3255128"/>
              <a:gd name="connsiteY6533" fmla="*/ 530322 h 1285292"/>
              <a:gd name="connsiteX6534" fmla="*/ 3255128 w 3255128"/>
              <a:gd name="connsiteY6534" fmla="*/ 530684 h 1285292"/>
              <a:gd name="connsiteX6535" fmla="*/ 3255128 w 3255128"/>
              <a:gd name="connsiteY6535" fmla="*/ 531393 h 1285292"/>
              <a:gd name="connsiteX6536" fmla="*/ 3255128 w 3255128"/>
              <a:gd name="connsiteY6536" fmla="*/ 531540 h 1285292"/>
              <a:gd name="connsiteX6537" fmla="*/ 3255128 w 3255128"/>
              <a:gd name="connsiteY6537" fmla="*/ 531565 h 1285292"/>
              <a:gd name="connsiteX6538" fmla="*/ 3255128 w 3255128"/>
              <a:gd name="connsiteY6538" fmla="*/ 531619 h 1285292"/>
              <a:gd name="connsiteX6539" fmla="*/ 3255128 w 3255128"/>
              <a:gd name="connsiteY6539" fmla="*/ 532331 h 1285292"/>
              <a:gd name="connsiteX6540" fmla="*/ 3255128 w 3255128"/>
              <a:gd name="connsiteY6540" fmla="*/ 532550 h 1285292"/>
              <a:gd name="connsiteX6541" fmla="*/ 3255128 w 3255128"/>
              <a:gd name="connsiteY6541" fmla="*/ 532803 h 1285292"/>
              <a:gd name="connsiteX6542" fmla="*/ 3255128 w 3255128"/>
              <a:gd name="connsiteY6542" fmla="*/ 532899 h 1285292"/>
              <a:gd name="connsiteX6543" fmla="*/ 3255128 w 3255128"/>
              <a:gd name="connsiteY6543" fmla="*/ 533339 h 1285292"/>
              <a:gd name="connsiteX6544" fmla="*/ 3255128 w 3255128"/>
              <a:gd name="connsiteY6544" fmla="*/ 533412 h 1285292"/>
              <a:gd name="connsiteX6545" fmla="*/ 3255128 w 3255128"/>
              <a:gd name="connsiteY6545" fmla="*/ 533418 h 1285292"/>
              <a:gd name="connsiteX6546" fmla="*/ 3255128 w 3255128"/>
              <a:gd name="connsiteY6546" fmla="*/ 534104 h 1285292"/>
              <a:gd name="connsiteX6547" fmla="*/ 3255128 w 3255128"/>
              <a:gd name="connsiteY6547" fmla="*/ 534162 h 1285292"/>
              <a:gd name="connsiteX6548" fmla="*/ 3255128 w 3255128"/>
              <a:gd name="connsiteY6548" fmla="*/ 534698 h 1285292"/>
              <a:gd name="connsiteX6549" fmla="*/ 3255128 w 3255128"/>
              <a:gd name="connsiteY6549" fmla="*/ 534972 h 1285292"/>
              <a:gd name="connsiteX6550" fmla="*/ 3255128 w 3255128"/>
              <a:gd name="connsiteY6550" fmla="*/ 535149 h 1285292"/>
              <a:gd name="connsiteX6551" fmla="*/ 3255128 w 3255128"/>
              <a:gd name="connsiteY6551" fmla="*/ 535272 h 1285292"/>
              <a:gd name="connsiteX6552" fmla="*/ 3255128 w 3255128"/>
              <a:gd name="connsiteY6552" fmla="*/ 535326 h 1285292"/>
              <a:gd name="connsiteX6553" fmla="*/ 3255128 w 3255128"/>
              <a:gd name="connsiteY6553" fmla="*/ 535542 h 1285292"/>
              <a:gd name="connsiteX6554" fmla="*/ 3255128 w 3255128"/>
              <a:gd name="connsiteY6554" fmla="*/ 536063 h 1285292"/>
              <a:gd name="connsiteX6555" fmla="*/ 3255128 w 3255128"/>
              <a:gd name="connsiteY6555" fmla="*/ 536088 h 1285292"/>
              <a:gd name="connsiteX6556" fmla="*/ 3255128 w 3255128"/>
              <a:gd name="connsiteY6556" fmla="*/ 536282 h 1285292"/>
              <a:gd name="connsiteX6557" fmla="*/ 3255128 w 3255128"/>
              <a:gd name="connsiteY6557" fmla="*/ 536519 h 1285292"/>
              <a:gd name="connsiteX6558" fmla="*/ 3255128 w 3255128"/>
              <a:gd name="connsiteY6558" fmla="*/ 536631 h 1285292"/>
              <a:gd name="connsiteX6559" fmla="*/ 3255128 w 3255128"/>
              <a:gd name="connsiteY6559" fmla="*/ 536685 h 1285292"/>
              <a:gd name="connsiteX6560" fmla="*/ 3255128 w 3255128"/>
              <a:gd name="connsiteY6560" fmla="*/ 537071 h 1285292"/>
              <a:gd name="connsiteX6561" fmla="*/ 3255128 w 3255128"/>
              <a:gd name="connsiteY6561" fmla="*/ 537310 h 1285292"/>
              <a:gd name="connsiteX6562" fmla="*/ 3255128 w 3255128"/>
              <a:gd name="connsiteY6562" fmla="*/ 537878 h 1285292"/>
              <a:gd name="connsiteX6563" fmla="*/ 3255128 w 3255128"/>
              <a:gd name="connsiteY6563" fmla="*/ 538142 h 1285292"/>
              <a:gd name="connsiteX6564" fmla="*/ 3255128 w 3255128"/>
              <a:gd name="connsiteY6564" fmla="*/ 538430 h 1285292"/>
              <a:gd name="connsiteX6565" fmla="*/ 3255128 w 3255128"/>
              <a:gd name="connsiteY6565" fmla="*/ 538603 h 1285292"/>
              <a:gd name="connsiteX6566" fmla="*/ 3255128 w 3255128"/>
              <a:gd name="connsiteY6566" fmla="*/ 539040 h 1285292"/>
              <a:gd name="connsiteX6567" fmla="*/ 3255128 w 3255128"/>
              <a:gd name="connsiteY6567" fmla="*/ 539138 h 1285292"/>
              <a:gd name="connsiteX6568" fmla="*/ 3255128 w 3255128"/>
              <a:gd name="connsiteY6568" fmla="*/ 539196 h 1285292"/>
              <a:gd name="connsiteX6569" fmla="*/ 3255128 w 3255128"/>
              <a:gd name="connsiteY6569" fmla="*/ 539501 h 1285292"/>
              <a:gd name="connsiteX6570" fmla="*/ 3255128 w 3255128"/>
              <a:gd name="connsiteY6570" fmla="*/ 540257 h 1285292"/>
              <a:gd name="connsiteX6571" fmla="*/ 3255128 w 3255128"/>
              <a:gd name="connsiteY6571" fmla="*/ 540402 h 1285292"/>
              <a:gd name="connsiteX6572" fmla="*/ 3255128 w 3255128"/>
              <a:gd name="connsiteY6572" fmla="*/ 540764 h 1285292"/>
              <a:gd name="connsiteX6573" fmla="*/ 3255128 w 3255128"/>
              <a:gd name="connsiteY6573" fmla="*/ 541607 h 1285292"/>
              <a:gd name="connsiteX6574" fmla="*/ 3255128 w 3255128"/>
              <a:gd name="connsiteY6574" fmla="*/ 541661 h 1285292"/>
              <a:gd name="connsiteX6575" fmla="*/ 3255128 w 3255128"/>
              <a:gd name="connsiteY6575" fmla="*/ 541898 h 1285292"/>
              <a:gd name="connsiteX6576" fmla="*/ 3255128 w 3255128"/>
              <a:gd name="connsiteY6576" fmla="*/ 541956 h 1285292"/>
              <a:gd name="connsiteX6577" fmla="*/ 3255128 w 3255128"/>
              <a:gd name="connsiteY6577" fmla="*/ 542310 h 1285292"/>
              <a:gd name="connsiteX6578" fmla="*/ 3255128 w 3255128"/>
              <a:gd name="connsiteY6578" fmla="*/ 542494 h 1285292"/>
              <a:gd name="connsiteX6579" fmla="*/ 3255128 w 3255128"/>
              <a:gd name="connsiteY6579" fmla="*/ 542854 h 1285292"/>
              <a:gd name="connsiteX6580" fmla="*/ 3255128 w 3255128"/>
              <a:gd name="connsiteY6580" fmla="*/ 542870 h 1285292"/>
              <a:gd name="connsiteX6581" fmla="*/ 3255128 w 3255128"/>
              <a:gd name="connsiteY6581" fmla="*/ 543257 h 1285292"/>
              <a:gd name="connsiteX6582" fmla="*/ 3255128 w 3255128"/>
              <a:gd name="connsiteY6582" fmla="*/ 543406 h 1285292"/>
              <a:gd name="connsiteX6583" fmla="*/ 3255128 w 3255128"/>
              <a:gd name="connsiteY6583" fmla="*/ 543669 h 1285292"/>
              <a:gd name="connsiteX6584" fmla="*/ 3255128 w 3255128"/>
              <a:gd name="connsiteY6584" fmla="*/ 544117 h 1285292"/>
              <a:gd name="connsiteX6585" fmla="*/ 3255128 w 3255128"/>
              <a:gd name="connsiteY6585" fmla="*/ 544428 h 1285292"/>
              <a:gd name="connsiteX6586" fmla="*/ 3255128 w 3255128"/>
              <a:gd name="connsiteY6586" fmla="*/ 544477 h 1285292"/>
              <a:gd name="connsiteX6587" fmla="*/ 3255128 w 3255128"/>
              <a:gd name="connsiteY6587" fmla="*/ 545339 h 1285292"/>
              <a:gd name="connsiteX6588" fmla="*/ 3255128 w 3255128"/>
              <a:gd name="connsiteY6588" fmla="*/ 545352 h 1285292"/>
              <a:gd name="connsiteX6589" fmla="*/ 3255128 w 3255128"/>
              <a:gd name="connsiteY6589" fmla="*/ 545393 h 1285292"/>
              <a:gd name="connsiteX6590" fmla="*/ 3255128 w 3255128"/>
              <a:gd name="connsiteY6590" fmla="*/ 546143 h 1285292"/>
              <a:gd name="connsiteX6591" fmla="*/ 3255128 w 3255128"/>
              <a:gd name="connsiteY6591" fmla="*/ 546362 h 1285292"/>
              <a:gd name="connsiteX6592" fmla="*/ 3255128 w 3255128"/>
              <a:gd name="connsiteY6592" fmla="*/ 546586 h 1285292"/>
              <a:gd name="connsiteX6593" fmla="*/ 3255128 w 3255128"/>
              <a:gd name="connsiteY6593" fmla="*/ 546711 h 1285292"/>
              <a:gd name="connsiteX6594" fmla="*/ 3255128 w 3255128"/>
              <a:gd name="connsiteY6594" fmla="*/ 547138 h 1285292"/>
              <a:gd name="connsiteX6595" fmla="*/ 3255128 w 3255128"/>
              <a:gd name="connsiteY6595" fmla="*/ 547151 h 1285292"/>
              <a:gd name="connsiteX6596" fmla="*/ 3255128 w 3255128"/>
              <a:gd name="connsiteY6596" fmla="*/ 547192 h 1285292"/>
              <a:gd name="connsiteX6597" fmla="*/ 3255128 w 3255128"/>
              <a:gd name="connsiteY6597" fmla="*/ 548015 h 1285292"/>
              <a:gd name="connsiteX6598" fmla="*/ 3255128 w 3255128"/>
              <a:gd name="connsiteY6598" fmla="*/ 548209 h 1285292"/>
              <a:gd name="connsiteX6599" fmla="*/ 3255128 w 3255128"/>
              <a:gd name="connsiteY6599" fmla="*/ 548233 h 1285292"/>
              <a:gd name="connsiteX6600" fmla="*/ 3255128 w 3255128"/>
              <a:gd name="connsiteY6600" fmla="*/ 548456 h 1285292"/>
              <a:gd name="connsiteX6601" fmla="*/ 3255128 w 3255128"/>
              <a:gd name="connsiteY6601" fmla="*/ 548510 h 1285292"/>
              <a:gd name="connsiteX6602" fmla="*/ 3255128 w 3255128"/>
              <a:gd name="connsiteY6602" fmla="*/ 548645 h 1285292"/>
              <a:gd name="connsiteX6603" fmla="*/ 3255128 w 3255128"/>
              <a:gd name="connsiteY6603" fmla="*/ 548705 h 1285292"/>
              <a:gd name="connsiteX6604" fmla="*/ 3255128 w 3255128"/>
              <a:gd name="connsiteY6604" fmla="*/ 549316 h 1285292"/>
              <a:gd name="connsiteX6605" fmla="*/ 3255128 w 3255128"/>
              <a:gd name="connsiteY6605" fmla="*/ 549496 h 1285292"/>
              <a:gd name="connsiteX6606" fmla="*/ 3255128 w 3255128"/>
              <a:gd name="connsiteY6606" fmla="*/ 550064 h 1285292"/>
              <a:gd name="connsiteX6607" fmla="*/ 3255128 w 3255128"/>
              <a:gd name="connsiteY6607" fmla="*/ 550418 h 1285292"/>
              <a:gd name="connsiteX6608" fmla="*/ 3255128 w 3255128"/>
              <a:gd name="connsiteY6608" fmla="*/ 551123 h 1285292"/>
              <a:gd name="connsiteX6609" fmla="*/ 3255128 w 3255128"/>
              <a:gd name="connsiteY6609" fmla="*/ 551687 h 1285292"/>
              <a:gd name="connsiteX6610" fmla="*/ 3255128 w 3255128"/>
              <a:gd name="connsiteY6610" fmla="*/ 551965 h 1285292"/>
              <a:gd name="connsiteX6611" fmla="*/ 3255128 w 3255128"/>
              <a:gd name="connsiteY6611" fmla="*/ 552377 h 1285292"/>
              <a:gd name="connsiteX6612" fmla="*/ 3255128 w 3255128"/>
              <a:gd name="connsiteY6612" fmla="*/ 552950 h 1285292"/>
              <a:gd name="connsiteX6613" fmla="*/ 3255128 w 3255128"/>
              <a:gd name="connsiteY6613" fmla="*/ 553486 h 1285292"/>
              <a:gd name="connsiteX6614" fmla="*/ 3255128 w 3255128"/>
              <a:gd name="connsiteY6614" fmla="*/ 554176 h 1285292"/>
              <a:gd name="connsiteX6615" fmla="*/ 3255128 w 3255128"/>
              <a:gd name="connsiteY6615" fmla="*/ 555040 h 1285292"/>
              <a:gd name="connsiteX6616" fmla="*/ 3255128 w 3255128"/>
              <a:gd name="connsiteY6616" fmla="*/ 555205 h 1285292"/>
              <a:gd name="connsiteX6617" fmla="*/ 3255128 w 3255128"/>
              <a:gd name="connsiteY6617" fmla="*/ 555394 h 1285292"/>
              <a:gd name="connsiteX6618" fmla="*/ 3255128 w 3255128"/>
              <a:gd name="connsiteY6618" fmla="*/ 555419 h 1285292"/>
              <a:gd name="connsiteX6619" fmla="*/ 3255128 w 3255128"/>
              <a:gd name="connsiteY6619" fmla="*/ 555473 h 1285292"/>
              <a:gd name="connsiteX6620" fmla="*/ 3255128 w 3255128"/>
              <a:gd name="connsiteY6620" fmla="*/ 556159 h 1285292"/>
              <a:gd name="connsiteX6621" fmla="*/ 3255128 w 3255128"/>
              <a:gd name="connsiteY6621" fmla="*/ 556564 h 1285292"/>
              <a:gd name="connsiteX6622" fmla="*/ 3255128 w 3255128"/>
              <a:gd name="connsiteY6622" fmla="*/ 556666 h 1285292"/>
              <a:gd name="connsiteX6623" fmla="*/ 3255128 w 3255128"/>
              <a:gd name="connsiteY6623" fmla="*/ 556753 h 1285292"/>
              <a:gd name="connsiteX6624" fmla="*/ 3255128 w 3255128"/>
              <a:gd name="connsiteY6624" fmla="*/ 557218 h 1285292"/>
              <a:gd name="connsiteX6625" fmla="*/ 3255128 w 3255128"/>
              <a:gd name="connsiteY6625" fmla="*/ 558289 h 1285292"/>
              <a:gd name="connsiteX6626" fmla="*/ 3255128 w 3255128"/>
              <a:gd name="connsiteY6626" fmla="*/ 558396 h 1285292"/>
              <a:gd name="connsiteX6627" fmla="*/ 3255128 w 3255128"/>
              <a:gd name="connsiteY6627" fmla="*/ 558772 h 1285292"/>
              <a:gd name="connsiteX6628" fmla="*/ 3255128 w 3255128"/>
              <a:gd name="connsiteY6628" fmla="*/ 558835 h 1285292"/>
              <a:gd name="connsiteX6629" fmla="*/ 3255128 w 3255128"/>
              <a:gd name="connsiteY6629" fmla="*/ 559126 h 1285292"/>
              <a:gd name="connsiteX6630" fmla="*/ 3255128 w 3255128"/>
              <a:gd name="connsiteY6630" fmla="*/ 560136 h 1285292"/>
              <a:gd name="connsiteX6631" fmla="*/ 3255128 w 3255128"/>
              <a:gd name="connsiteY6631" fmla="*/ 560383 h 1285292"/>
              <a:gd name="connsiteX6632" fmla="*/ 3255128 w 3255128"/>
              <a:gd name="connsiteY6632" fmla="*/ 560485 h 1285292"/>
              <a:gd name="connsiteX6633" fmla="*/ 3255128 w 3255128"/>
              <a:gd name="connsiteY6633" fmla="*/ 560925 h 1285292"/>
              <a:gd name="connsiteX6634" fmla="*/ 3255128 w 3255128"/>
              <a:gd name="connsiteY6634" fmla="*/ 561540 h 1285292"/>
              <a:gd name="connsiteX6635" fmla="*/ 3255128 w 3255128"/>
              <a:gd name="connsiteY6635" fmla="*/ 561943 h 1285292"/>
              <a:gd name="connsiteX6636" fmla="*/ 3255128 w 3255128"/>
              <a:gd name="connsiteY6636" fmla="*/ 562045 h 1285292"/>
              <a:gd name="connsiteX6637" fmla="*/ 3255128 w 3255128"/>
              <a:gd name="connsiteY6637" fmla="*/ 562189 h 1285292"/>
              <a:gd name="connsiteX6638" fmla="*/ 3255128 w 3255128"/>
              <a:gd name="connsiteY6638" fmla="*/ 562284 h 1285292"/>
              <a:gd name="connsiteX6639" fmla="*/ 3255128 w 3255128"/>
              <a:gd name="connsiteY6639" fmla="*/ 562457 h 1285292"/>
              <a:gd name="connsiteX6640" fmla="*/ 3255128 w 3255128"/>
              <a:gd name="connsiteY6640" fmla="*/ 563094 h 1285292"/>
              <a:gd name="connsiteX6641" fmla="*/ 3255128 w 3255128"/>
              <a:gd name="connsiteY6641" fmla="*/ 563548 h 1285292"/>
              <a:gd name="connsiteX6642" fmla="*/ 3255128 w 3255128"/>
              <a:gd name="connsiteY6642" fmla="*/ 564307 h 1285292"/>
              <a:gd name="connsiteX6643" fmla="*/ 3255128 w 3255128"/>
              <a:gd name="connsiteY6643" fmla="*/ 565218 h 1285292"/>
              <a:gd name="connsiteX6644" fmla="*/ 3255128 w 3255128"/>
              <a:gd name="connsiteY6644" fmla="*/ 565272 h 1285292"/>
              <a:gd name="connsiteX6645" fmla="*/ 3255128 w 3255128"/>
              <a:gd name="connsiteY6645" fmla="*/ 565461 h 1285292"/>
              <a:gd name="connsiteX6646" fmla="*/ 3255128 w 3255128"/>
              <a:gd name="connsiteY6646" fmla="*/ 567132 h 1285292"/>
              <a:gd name="connsiteX6647" fmla="*/ 3255128 w 3255128"/>
              <a:gd name="connsiteY6647" fmla="*/ 567260 h 1285292"/>
              <a:gd name="connsiteX6648" fmla="*/ 3255128 w 3255128"/>
              <a:gd name="connsiteY6648" fmla="*/ 567917 h 1285292"/>
              <a:gd name="connsiteX6649" fmla="*/ 3255128 w 3255128"/>
              <a:gd name="connsiteY6649" fmla="*/ 568030 h 1285292"/>
              <a:gd name="connsiteX6650" fmla="*/ 3255128 w 3255128"/>
              <a:gd name="connsiteY6650" fmla="*/ 568491 h 1285292"/>
              <a:gd name="connsiteX6651" fmla="*/ 3255128 w 3255128"/>
              <a:gd name="connsiteY6651" fmla="*/ 568524 h 1285292"/>
              <a:gd name="connsiteX6652" fmla="*/ 3255128 w 3255128"/>
              <a:gd name="connsiteY6652" fmla="*/ 568852 h 1285292"/>
              <a:gd name="connsiteX6653" fmla="*/ 3255128 w 3255128"/>
              <a:gd name="connsiteY6653" fmla="*/ 569193 h 1285292"/>
              <a:gd name="connsiteX6654" fmla="*/ 3255128 w 3255128"/>
              <a:gd name="connsiteY6654" fmla="*/ 569206 h 1285292"/>
              <a:gd name="connsiteX6655" fmla="*/ 3255128 w 3255128"/>
              <a:gd name="connsiteY6655" fmla="*/ 569247 h 1285292"/>
              <a:gd name="connsiteX6656" fmla="*/ 3255128 w 3255128"/>
              <a:gd name="connsiteY6656" fmla="*/ 570078 h 1285292"/>
              <a:gd name="connsiteX6657" fmla="*/ 3255128 w 3255128"/>
              <a:gd name="connsiteY6657" fmla="*/ 570297 h 1285292"/>
              <a:gd name="connsiteX6658" fmla="*/ 3255128 w 3255128"/>
              <a:gd name="connsiteY6658" fmla="*/ 570440 h 1285292"/>
              <a:gd name="connsiteX6659" fmla="*/ 3255128 w 3255128"/>
              <a:gd name="connsiteY6659" fmla="*/ 570565 h 1285292"/>
              <a:gd name="connsiteX6660" fmla="*/ 3255128 w 3255128"/>
              <a:gd name="connsiteY6660" fmla="*/ 570992 h 1285292"/>
              <a:gd name="connsiteX6661" fmla="*/ 3255128 w 3255128"/>
              <a:gd name="connsiteY6661" fmla="*/ 571203 h 1285292"/>
              <a:gd name="connsiteX6662" fmla="*/ 3255128 w 3255128"/>
              <a:gd name="connsiteY6662" fmla="*/ 572063 h 1285292"/>
              <a:gd name="connsiteX6663" fmla="*/ 3255128 w 3255128"/>
              <a:gd name="connsiteY6663" fmla="*/ 572239 h 1285292"/>
              <a:gd name="connsiteX6664" fmla="*/ 3255128 w 3255128"/>
              <a:gd name="connsiteY6664" fmla="*/ 572256 h 1285292"/>
              <a:gd name="connsiteX6665" fmla="*/ 3255128 w 3255128"/>
              <a:gd name="connsiteY6665" fmla="*/ 573467 h 1285292"/>
              <a:gd name="connsiteX6666" fmla="*/ 3255128 w 3255128"/>
              <a:gd name="connsiteY6666" fmla="*/ 574116 h 1285292"/>
              <a:gd name="connsiteX6667" fmla="*/ 3255128 w 3255128"/>
              <a:gd name="connsiteY6667" fmla="*/ 575014 h 1285292"/>
              <a:gd name="connsiteX6668" fmla="*/ 3255128 w 3255128"/>
              <a:gd name="connsiteY6668" fmla="*/ 575273 h 1285292"/>
              <a:gd name="connsiteX6669" fmla="*/ 3255128 w 3255128"/>
              <a:gd name="connsiteY6669" fmla="*/ 575352 h 1285292"/>
              <a:gd name="connsiteX6670" fmla="*/ 3255128 w 3255128"/>
              <a:gd name="connsiteY6670" fmla="*/ 575475 h 1285292"/>
              <a:gd name="connsiteX6671" fmla="*/ 3255128 w 3255128"/>
              <a:gd name="connsiteY6671" fmla="*/ 575541 h 1285292"/>
              <a:gd name="connsiteX6672" fmla="*/ 3255128 w 3255128"/>
              <a:gd name="connsiteY6672" fmla="*/ 575819 h 1285292"/>
              <a:gd name="connsiteX6673" fmla="*/ 3255128 w 3255128"/>
              <a:gd name="connsiteY6673" fmla="*/ 576038 h 1285292"/>
              <a:gd name="connsiteX6674" fmla="*/ 3255128 w 3255128"/>
              <a:gd name="connsiteY6674" fmla="*/ 576231 h 1285292"/>
              <a:gd name="connsiteX6675" fmla="*/ 3255128 w 3255128"/>
              <a:gd name="connsiteY6675" fmla="*/ 576234 h 1285292"/>
              <a:gd name="connsiteX6676" fmla="*/ 3255128 w 3255128"/>
              <a:gd name="connsiteY6676" fmla="*/ 576632 h 1285292"/>
              <a:gd name="connsiteX6677" fmla="*/ 3255128 w 3255128"/>
              <a:gd name="connsiteY6677" fmla="*/ 576827 h 1285292"/>
              <a:gd name="connsiteX6678" fmla="*/ 3255128 w 3255128"/>
              <a:gd name="connsiteY6678" fmla="*/ 577199 h 1285292"/>
              <a:gd name="connsiteX6679" fmla="*/ 3255128 w 3255128"/>
              <a:gd name="connsiteY6679" fmla="*/ 577618 h 1285292"/>
              <a:gd name="connsiteX6680" fmla="*/ 3255128 w 3255128"/>
              <a:gd name="connsiteY6680" fmla="*/ 577952 h 1285292"/>
              <a:gd name="connsiteX6681" fmla="*/ 3255128 w 3255128"/>
              <a:gd name="connsiteY6681" fmla="*/ 578186 h 1285292"/>
              <a:gd name="connsiteX6682" fmla="*/ 3255128 w 3255128"/>
              <a:gd name="connsiteY6682" fmla="*/ 579005 h 1285292"/>
              <a:gd name="connsiteX6683" fmla="*/ 3255128 w 3255128"/>
              <a:gd name="connsiteY6683" fmla="*/ 579273 h 1285292"/>
              <a:gd name="connsiteX6684" fmla="*/ 3255128 w 3255128"/>
              <a:gd name="connsiteY6684" fmla="*/ 579311 h 1285292"/>
              <a:gd name="connsiteX6685" fmla="*/ 3255128 w 3255128"/>
              <a:gd name="connsiteY6685" fmla="*/ 580364 h 1285292"/>
              <a:gd name="connsiteX6686" fmla="*/ 3255128 w 3255128"/>
              <a:gd name="connsiteY6686" fmla="*/ 580451 h 1285292"/>
              <a:gd name="connsiteX6687" fmla="*/ 3255128 w 3255128"/>
              <a:gd name="connsiteY6687" fmla="*/ 581072 h 1285292"/>
              <a:gd name="connsiteX6688" fmla="*/ 3255128 w 3255128"/>
              <a:gd name="connsiteY6688" fmla="*/ 581763 h 1285292"/>
              <a:gd name="connsiteX6689" fmla="*/ 3255128 w 3255128"/>
              <a:gd name="connsiteY6689" fmla="*/ 582224 h 1285292"/>
              <a:gd name="connsiteX6690" fmla="*/ 3255128 w 3255128"/>
              <a:gd name="connsiteY6690" fmla="*/ 582336 h 1285292"/>
              <a:gd name="connsiteX6691" fmla="*/ 3255128 w 3255128"/>
              <a:gd name="connsiteY6691" fmla="*/ 582626 h 1285292"/>
              <a:gd name="connsiteX6692" fmla="*/ 3255128 w 3255128"/>
              <a:gd name="connsiteY6692" fmla="*/ 582980 h 1285292"/>
              <a:gd name="connsiteX6693" fmla="*/ 3255128 w 3255128"/>
              <a:gd name="connsiteY6693" fmla="*/ 583122 h 1285292"/>
              <a:gd name="connsiteX6694" fmla="*/ 3255128 w 3255128"/>
              <a:gd name="connsiteY6694" fmla="*/ 583162 h 1285292"/>
              <a:gd name="connsiteX6695" fmla="*/ 3255128 w 3255128"/>
              <a:gd name="connsiteY6695" fmla="*/ 584183 h 1285292"/>
              <a:gd name="connsiteX6696" fmla="*/ 3255128 w 3255128"/>
              <a:gd name="connsiteY6696" fmla="*/ 584287 h 1285292"/>
              <a:gd name="connsiteX6697" fmla="*/ 3255128 w 3255128"/>
              <a:gd name="connsiteY6697" fmla="*/ 584339 h 1285292"/>
              <a:gd name="connsiteX6698" fmla="*/ 3255128 w 3255128"/>
              <a:gd name="connsiteY6698" fmla="*/ 584425 h 1285292"/>
              <a:gd name="connsiteX6699" fmla="*/ 3255128 w 3255128"/>
              <a:gd name="connsiteY6699" fmla="*/ 584936 h 1285292"/>
              <a:gd name="connsiteX6700" fmla="*/ 3255128 w 3255128"/>
              <a:gd name="connsiteY6700" fmla="*/ 585149 h 1285292"/>
              <a:gd name="connsiteX6701" fmla="*/ 3255128 w 3255128"/>
              <a:gd name="connsiteY6701" fmla="*/ 585340 h 1285292"/>
              <a:gd name="connsiteX6702" fmla="*/ 3255128 w 3255128"/>
              <a:gd name="connsiteY6702" fmla="*/ 586295 h 1285292"/>
              <a:gd name="connsiteX6703" fmla="*/ 3255128 w 3255128"/>
              <a:gd name="connsiteY6703" fmla="*/ 586894 h 1285292"/>
              <a:gd name="connsiteX6704" fmla="*/ 3255128 w 3255128"/>
              <a:gd name="connsiteY6704" fmla="*/ 587054 h 1285292"/>
              <a:gd name="connsiteX6705" fmla="*/ 3255128 w 3255128"/>
              <a:gd name="connsiteY6705" fmla="*/ 587200 h 1285292"/>
              <a:gd name="connsiteX6706" fmla="*/ 3255128 w 3255128"/>
              <a:gd name="connsiteY6706" fmla="*/ 587279 h 1285292"/>
              <a:gd name="connsiteX6707" fmla="*/ 3255128 w 3255128"/>
              <a:gd name="connsiteY6707" fmla="*/ 587825 h 1285292"/>
              <a:gd name="connsiteX6708" fmla="*/ 3255128 w 3255128"/>
              <a:gd name="connsiteY6708" fmla="*/ 587965 h 1285292"/>
              <a:gd name="connsiteX6709" fmla="*/ 3255128 w 3255128"/>
              <a:gd name="connsiteY6709" fmla="*/ 588019 h 1285292"/>
              <a:gd name="connsiteX6710" fmla="*/ 3255128 w 3255128"/>
              <a:gd name="connsiteY6710" fmla="*/ 588098 h 1285292"/>
              <a:gd name="connsiteX6711" fmla="*/ 3255128 w 3255128"/>
              <a:gd name="connsiteY6711" fmla="*/ 588559 h 1285292"/>
              <a:gd name="connsiteX6712" fmla="*/ 3255128 w 3255128"/>
              <a:gd name="connsiteY6712" fmla="*/ 589072 h 1285292"/>
              <a:gd name="connsiteX6713" fmla="*/ 3255128 w 3255128"/>
              <a:gd name="connsiteY6713" fmla="*/ 589085 h 1285292"/>
              <a:gd name="connsiteX6714" fmla="*/ 3255128 w 3255128"/>
              <a:gd name="connsiteY6714" fmla="*/ 589126 h 1285292"/>
              <a:gd name="connsiteX6715" fmla="*/ 3255128 w 3255128"/>
              <a:gd name="connsiteY6715" fmla="*/ 589315 h 1285292"/>
              <a:gd name="connsiteX6716" fmla="*/ 3255128 w 3255128"/>
              <a:gd name="connsiteY6716" fmla="*/ 590444 h 1285292"/>
              <a:gd name="connsiteX6717" fmla="*/ 3255128 w 3255128"/>
              <a:gd name="connsiteY6717" fmla="*/ 590932 h 1285292"/>
              <a:gd name="connsiteX6718" fmla="*/ 3255128 w 3255128"/>
              <a:gd name="connsiteY6718" fmla="*/ 590933 h 1285292"/>
              <a:gd name="connsiteX6719" fmla="*/ 3255128 w 3255128"/>
              <a:gd name="connsiteY6719" fmla="*/ 591271 h 1285292"/>
              <a:gd name="connsiteX6720" fmla="*/ 3255128 w 3255128"/>
              <a:gd name="connsiteY6720" fmla="*/ 591830 h 1285292"/>
              <a:gd name="connsiteX6721" fmla="*/ 3255128 w 3255128"/>
              <a:gd name="connsiteY6721" fmla="*/ 592133 h 1285292"/>
              <a:gd name="connsiteX6722" fmla="*/ 3255128 w 3255128"/>
              <a:gd name="connsiteY6722" fmla="*/ 592291 h 1285292"/>
              <a:gd name="connsiteX6723" fmla="*/ 3255128 w 3255128"/>
              <a:gd name="connsiteY6723" fmla="*/ 593044 h 1285292"/>
              <a:gd name="connsiteX6724" fmla="*/ 3255128 w 3255128"/>
              <a:gd name="connsiteY6724" fmla="*/ 593047 h 1285292"/>
              <a:gd name="connsiteX6725" fmla="*/ 3255128 w 3255128"/>
              <a:gd name="connsiteY6725" fmla="*/ 594263 h 1285292"/>
              <a:gd name="connsiteX6726" fmla="*/ 3255128 w 3255128"/>
              <a:gd name="connsiteY6726" fmla="*/ 594294 h 1285292"/>
              <a:gd name="connsiteX6727" fmla="*/ 3255128 w 3255128"/>
              <a:gd name="connsiteY6727" fmla="*/ 594809 h 1285292"/>
              <a:gd name="connsiteX6728" fmla="*/ 3255128 w 3255128"/>
              <a:gd name="connsiteY6728" fmla="*/ 595003 h 1285292"/>
              <a:gd name="connsiteX6729" fmla="*/ 3255128 w 3255128"/>
              <a:gd name="connsiteY6729" fmla="*/ 595420 h 1285292"/>
              <a:gd name="connsiteX6730" fmla="*/ 3255128 w 3255128"/>
              <a:gd name="connsiteY6730" fmla="*/ 596110 h 1285292"/>
              <a:gd name="connsiteX6731" fmla="*/ 3255128 w 3255128"/>
              <a:gd name="connsiteY6731" fmla="*/ 596974 h 1285292"/>
              <a:gd name="connsiteX6732" fmla="*/ 3255128 w 3255128"/>
              <a:gd name="connsiteY6732" fmla="*/ 597267 h 1285292"/>
              <a:gd name="connsiteX6733" fmla="*/ 3255128 w 3255128"/>
              <a:gd name="connsiteY6733" fmla="*/ 597917 h 1285292"/>
              <a:gd name="connsiteX6734" fmla="*/ 3255128 w 3255128"/>
              <a:gd name="connsiteY6734" fmla="*/ 598020 h 1285292"/>
              <a:gd name="connsiteX6735" fmla="*/ 3255128 w 3255128"/>
              <a:gd name="connsiteY6735" fmla="*/ 598099 h 1285292"/>
              <a:gd name="connsiteX6736" fmla="*/ 3255128 w 3255128"/>
              <a:gd name="connsiteY6736" fmla="*/ 598882 h 1285292"/>
              <a:gd name="connsiteX6737" fmla="*/ 3255128 w 3255128"/>
              <a:gd name="connsiteY6737" fmla="*/ 599152 h 1285292"/>
              <a:gd name="connsiteX6738" fmla="*/ 3255128 w 3255128"/>
              <a:gd name="connsiteY6738" fmla="*/ 599379 h 1285292"/>
              <a:gd name="connsiteX6739" fmla="*/ 3255128 w 3255128"/>
              <a:gd name="connsiteY6739" fmla="*/ 599673 h 1285292"/>
              <a:gd name="connsiteX6740" fmla="*/ 3255128 w 3255128"/>
              <a:gd name="connsiteY6740" fmla="*/ 600241 h 1285292"/>
              <a:gd name="connsiteX6741" fmla="*/ 3255128 w 3255128"/>
              <a:gd name="connsiteY6741" fmla="*/ 600999 h 1285292"/>
              <a:gd name="connsiteX6742" fmla="*/ 3255128 w 3255128"/>
              <a:gd name="connsiteY6742" fmla="*/ 601012 h 1285292"/>
              <a:gd name="connsiteX6743" fmla="*/ 3255128 w 3255128"/>
              <a:gd name="connsiteY6743" fmla="*/ 601053 h 1285292"/>
              <a:gd name="connsiteX6744" fmla="*/ 3255128 w 3255128"/>
              <a:gd name="connsiteY6744" fmla="*/ 601558 h 1285292"/>
              <a:gd name="connsiteX6745" fmla="*/ 3255128 w 3255128"/>
              <a:gd name="connsiteY6745" fmla="*/ 601752 h 1285292"/>
              <a:gd name="connsiteX6746" fmla="*/ 3255128 w 3255128"/>
              <a:gd name="connsiteY6746" fmla="*/ 601910 h 1285292"/>
              <a:gd name="connsiteX6747" fmla="*/ 3255128 w 3255128"/>
              <a:gd name="connsiteY6747" fmla="*/ 602371 h 1285292"/>
              <a:gd name="connsiteX6748" fmla="*/ 3255128 w 3255128"/>
              <a:gd name="connsiteY6748" fmla="*/ 602859 h 1285292"/>
              <a:gd name="connsiteX6749" fmla="*/ 3255128 w 3255128"/>
              <a:gd name="connsiteY6749" fmla="*/ 602917 h 1285292"/>
              <a:gd name="connsiteX6750" fmla="*/ 3255128 w 3255128"/>
              <a:gd name="connsiteY6750" fmla="*/ 603111 h 1285292"/>
              <a:gd name="connsiteX6751" fmla="*/ 3255128 w 3255128"/>
              <a:gd name="connsiteY6751" fmla="*/ 603127 h 1285292"/>
              <a:gd name="connsiteX6752" fmla="*/ 3255128 w 3255128"/>
              <a:gd name="connsiteY6752" fmla="*/ 604218 h 1285292"/>
              <a:gd name="connsiteX6753" fmla="*/ 3255128 w 3255128"/>
              <a:gd name="connsiteY6753" fmla="*/ 604666 h 1285292"/>
              <a:gd name="connsiteX6754" fmla="*/ 3255128 w 3255128"/>
              <a:gd name="connsiteY6754" fmla="*/ 605028 h 1285292"/>
              <a:gd name="connsiteX6755" fmla="*/ 3255128 w 3255128"/>
              <a:gd name="connsiteY6755" fmla="*/ 605083 h 1285292"/>
              <a:gd name="connsiteX6756" fmla="*/ 3255128 w 3255128"/>
              <a:gd name="connsiteY6756" fmla="*/ 605217 h 1285292"/>
              <a:gd name="connsiteX6757" fmla="*/ 3255128 w 3255128"/>
              <a:gd name="connsiteY6757" fmla="*/ 606025 h 1285292"/>
              <a:gd name="connsiteX6758" fmla="*/ 3255128 w 3255128"/>
              <a:gd name="connsiteY6758" fmla="*/ 606480 h 1285292"/>
              <a:gd name="connsiteX6759" fmla="*/ 3255128 w 3255128"/>
              <a:gd name="connsiteY6759" fmla="*/ 607347 h 1285292"/>
              <a:gd name="connsiteX6760" fmla="*/ 3255128 w 3255128"/>
              <a:gd name="connsiteY6760" fmla="*/ 607893 h 1285292"/>
              <a:gd name="connsiteX6761" fmla="*/ 3255128 w 3255128"/>
              <a:gd name="connsiteY6761" fmla="*/ 608037 h 1285292"/>
              <a:gd name="connsiteX6762" fmla="*/ 3255128 w 3255128"/>
              <a:gd name="connsiteY6762" fmla="*/ 608087 h 1285292"/>
              <a:gd name="connsiteX6763" fmla="*/ 3255128 w 3255128"/>
              <a:gd name="connsiteY6763" fmla="*/ 608949 h 1285292"/>
              <a:gd name="connsiteX6764" fmla="*/ 3255128 w 3255128"/>
              <a:gd name="connsiteY6764" fmla="*/ 609194 h 1285292"/>
              <a:gd name="connsiteX6765" fmla="*/ 3255128 w 3255128"/>
              <a:gd name="connsiteY6765" fmla="*/ 610748 h 1285292"/>
              <a:gd name="connsiteX6766" fmla="*/ 3255128 w 3255128"/>
              <a:gd name="connsiteY6766" fmla="*/ 611001 h 1285292"/>
              <a:gd name="connsiteX6767" fmla="*/ 3255128 w 3255128"/>
              <a:gd name="connsiteY6767" fmla="*/ 611079 h 1285292"/>
              <a:gd name="connsiteX6768" fmla="*/ 3255128 w 3255128"/>
              <a:gd name="connsiteY6768" fmla="*/ 611625 h 1285292"/>
              <a:gd name="connsiteX6769" fmla="*/ 3255128 w 3255128"/>
              <a:gd name="connsiteY6769" fmla="*/ 611819 h 1285292"/>
              <a:gd name="connsiteX6770" fmla="*/ 3255128 w 3255128"/>
              <a:gd name="connsiteY6770" fmla="*/ 611832 h 1285292"/>
              <a:gd name="connsiteX6771" fmla="*/ 3255128 w 3255128"/>
              <a:gd name="connsiteY6771" fmla="*/ 611873 h 1285292"/>
              <a:gd name="connsiteX6772" fmla="*/ 3255128 w 3255128"/>
              <a:gd name="connsiteY6772" fmla="*/ 612012 h 1285292"/>
              <a:gd name="connsiteX6773" fmla="*/ 3255128 w 3255128"/>
              <a:gd name="connsiteY6773" fmla="*/ 612926 h 1285292"/>
              <a:gd name="connsiteX6774" fmla="*/ 3255128 w 3255128"/>
              <a:gd name="connsiteY6774" fmla="*/ 613191 h 1285292"/>
              <a:gd name="connsiteX6775" fmla="*/ 3255128 w 3255128"/>
              <a:gd name="connsiteY6775" fmla="*/ 613926 h 1285292"/>
              <a:gd name="connsiteX6776" fmla="*/ 3255128 w 3255128"/>
              <a:gd name="connsiteY6776" fmla="*/ 614173 h 1285292"/>
              <a:gd name="connsiteX6777" fmla="*/ 3255128 w 3255128"/>
              <a:gd name="connsiteY6777" fmla="*/ 614733 h 1285292"/>
              <a:gd name="connsiteX6778" fmla="*/ 3255128 w 3255128"/>
              <a:gd name="connsiteY6778" fmla="*/ 614786 h 1285292"/>
              <a:gd name="connsiteX6779" fmla="*/ 3255128 w 3255128"/>
              <a:gd name="connsiteY6779" fmla="*/ 615285 h 1285292"/>
              <a:gd name="connsiteX6780" fmla="*/ 3255128 w 3255128"/>
              <a:gd name="connsiteY6780" fmla="*/ 615684 h 1285292"/>
              <a:gd name="connsiteX6781" fmla="*/ 3255128 w 3255128"/>
              <a:gd name="connsiteY6781" fmla="*/ 616044 h 1285292"/>
              <a:gd name="connsiteX6782" fmla="*/ 3255128 w 3255128"/>
              <a:gd name="connsiteY6782" fmla="*/ 616145 h 1285292"/>
              <a:gd name="connsiteX6783" fmla="*/ 3255128 w 3255128"/>
              <a:gd name="connsiteY6783" fmla="*/ 616955 h 1285292"/>
              <a:gd name="connsiteX6784" fmla="*/ 3255128 w 3255128"/>
              <a:gd name="connsiteY6784" fmla="*/ 618167 h 1285292"/>
              <a:gd name="connsiteX6785" fmla="*/ 3255128 w 3255128"/>
              <a:gd name="connsiteY6785" fmla="*/ 618761 h 1285292"/>
              <a:gd name="connsiteX6786" fmla="*/ 3255128 w 3255128"/>
              <a:gd name="connsiteY6786" fmla="*/ 618857 h 1285292"/>
              <a:gd name="connsiteX6787" fmla="*/ 3255128 w 3255128"/>
              <a:gd name="connsiteY6787" fmla="*/ 619029 h 1285292"/>
              <a:gd name="connsiteX6788" fmla="*/ 3255128 w 3255128"/>
              <a:gd name="connsiteY6788" fmla="*/ 619552 h 1285292"/>
              <a:gd name="connsiteX6789" fmla="*/ 3255128 w 3255128"/>
              <a:gd name="connsiteY6789" fmla="*/ 620120 h 1285292"/>
              <a:gd name="connsiteX6790" fmla="*/ 3255128 w 3255128"/>
              <a:gd name="connsiteY6790" fmla="*/ 620261 h 1285292"/>
              <a:gd name="connsiteX6791" fmla="*/ 3255128 w 3255128"/>
              <a:gd name="connsiteY6791" fmla="*/ 621121 h 1285292"/>
              <a:gd name="connsiteX6792" fmla="*/ 3255128 w 3255128"/>
              <a:gd name="connsiteY6792" fmla="*/ 621705 h 1285292"/>
              <a:gd name="connsiteX6793" fmla="*/ 3255128 w 3255128"/>
              <a:gd name="connsiteY6793" fmla="*/ 621899 h 1285292"/>
              <a:gd name="connsiteX6794" fmla="*/ 3255128 w 3255128"/>
              <a:gd name="connsiteY6794" fmla="*/ 622034 h 1285292"/>
              <a:gd name="connsiteX6795" fmla="*/ 3255128 w 3255128"/>
              <a:gd name="connsiteY6795" fmla="*/ 623006 h 1285292"/>
              <a:gd name="connsiteX6796" fmla="*/ 3255128 w 3255128"/>
              <a:gd name="connsiteY6796" fmla="*/ 623028 h 1285292"/>
              <a:gd name="connsiteX6797" fmla="*/ 3255128 w 3255128"/>
              <a:gd name="connsiteY6797" fmla="*/ 623939 h 1285292"/>
              <a:gd name="connsiteX6798" fmla="*/ 3255128 w 3255128"/>
              <a:gd name="connsiteY6798" fmla="*/ 623993 h 1285292"/>
              <a:gd name="connsiteX6799" fmla="*/ 3255128 w 3255128"/>
              <a:gd name="connsiteY6799" fmla="*/ 624813 h 1285292"/>
              <a:gd name="connsiteX6800" fmla="*/ 3255128 w 3255128"/>
              <a:gd name="connsiteY6800" fmla="*/ 624853 h 1285292"/>
              <a:gd name="connsiteX6801" fmla="*/ 3255128 w 3255128"/>
              <a:gd name="connsiteY6801" fmla="*/ 625096 h 1285292"/>
              <a:gd name="connsiteX6802" fmla="*/ 3255128 w 3255128"/>
              <a:gd name="connsiteY6802" fmla="*/ 625606 h 1285292"/>
              <a:gd name="connsiteX6803" fmla="*/ 3255128 w 3255128"/>
              <a:gd name="connsiteY6803" fmla="*/ 626100 h 1285292"/>
              <a:gd name="connsiteX6804" fmla="*/ 3255128 w 3255128"/>
              <a:gd name="connsiteY6804" fmla="*/ 626359 h 1285292"/>
              <a:gd name="connsiteX6805" fmla="*/ 3255128 w 3255128"/>
              <a:gd name="connsiteY6805" fmla="*/ 626965 h 1285292"/>
              <a:gd name="connsiteX6806" fmla="*/ 3255128 w 3255128"/>
              <a:gd name="connsiteY6806" fmla="*/ 627010 h 1285292"/>
              <a:gd name="connsiteX6807" fmla="*/ 3255128 w 3255128"/>
              <a:gd name="connsiteY6807" fmla="*/ 627775 h 1285292"/>
              <a:gd name="connsiteX6808" fmla="*/ 3255128 w 3255128"/>
              <a:gd name="connsiteY6808" fmla="*/ 628369 h 1285292"/>
              <a:gd name="connsiteX6809" fmla="*/ 3255128 w 3255128"/>
              <a:gd name="connsiteY6809" fmla="*/ 628828 h 1285292"/>
              <a:gd name="connsiteX6810" fmla="*/ 3255128 w 3255128"/>
              <a:gd name="connsiteY6810" fmla="*/ 629018 h 1285292"/>
              <a:gd name="connsiteX6811" fmla="*/ 3255128 w 3255128"/>
              <a:gd name="connsiteY6811" fmla="*/ 629777 h 1285292"/>
              <a:gd name="connsiteX6812" fmla="*/ 3255128 w 3255128"/>
              <a:gd name="connsiteY6812" fmla="*/ 630688 h 1285292"/>
              <a:gd name="connsiteX6813" fmla="*/ 3255128 w 3255128"/>
              <a:gd name="connsiteY6813" fmla="*/ 630742 h 1285292"/>
              <a:gd name="connsiteX6814" fmla="*/ 3255128 w 3255128"/>
              <a:gd name="connsiteY6814" fmla="*/ 631136 h 1285292"/>
              <a:gd name="connsiteX6815" fmla="*/ 3255128 w 3255128"/>
              <a:gd name="connsiteY6815" fmla="*/ 631479 h 1285292"/>
              <a:gd name="connsiteX6816" fmla="*/ 3255128 w 3255128"/>
              <a:gd name="connsiteY6816" fmla="*/ 631586 h 1285292"/>
              <a:gd name="connsiteX6817" fmla="*/ 3255128 w 3255128"/>
              <a:gd name="connsiteY6817" fmla="*/ 631941 h 1285292"/>
              <a:gd name="connsiteX6818" fmla="*/ 3255128 w 3255128"/>
              <a:gd name="connsiteY6818" fmla="*/ 632047 h 1285292"/>
              <a:gd name="connsiteX6819" fmla="*/ 3255128 w 3255128"/>
              <a:gd name="connsiteY6819" fmla="*/ 632101 h 1285292"/>
              <a:gd name="connsiteX6820" fmla="*/ 3255128 w 3255128"/>
              <a:gd name="connsiteY6820" fmla="*/ 632803 h 1285292"/>
              <a:gd name="connsiteX6821" fmla="*/ 3255128 w 3255128"/>
              <a:gd name="connsiteY6821" fmla="*/ 633994 h 1285292"/>
              <a:gd name="connsiteX6822" fmla="*/ 3255128 w 3255128"/>
              <a:gd name="connsiteY6822" fmla="*/ 634073 h 1285292"/>
              <a:gd name="connsiteX6823" fmla="*/ 3255128 w 3255128"/>
              <a:gd name="connsiteY6823" fmla="*/ 634602 h 1285292"/>
              <a:gd name="connsiteX6824" fmla="*/ 3255128 w 3255128"/>
              <a:gd name="connsiteY6824" fmla="*/ 634759 h 1285292"/>
              <a:gd name="connsiteX6825" fmla="*/ 3255128 w 3255128"/>
              <a:gd name="connsiteY6825" fmla="*/ 634933 h 1285292"/>
              <a:gd name="connsiteX6826" fmla="*/ 3255128 w 3255128"/>
              <a:gd name="connsiteY6826" fmla="*/ 635353 h 1285292"/>
              <a:gd name="connsiteX6827" fmla="*/ 3255128 w 3255128"/>
              <a:gd name="connsiteY6827" fmla="*/ 635479 h 1285292"/>
              <a:gd name="connsiteX6828" fmla="*/ 3255128 w 3255128"/>
              <a:gd name="connsiteY6828" fmla="*/ 635673 h 1285292"/>
              <a:gd name="connsiteX6829" fmla="*/ 3255128 w 3255128"/>
              <a:gd name="connsiteY6829" fmla="*/ 636112 h 1285292"/>
              <a:gd name="connsiteX6830" fmla="*/ 3255128 w 3255128"/>
              <a:gd name="connsiteY6830" fmla="*/ 636920 h 1285292"/>
              <a:gd name="connsiteX6831" fmla="*/ 3255128 w 3255128"/>
              <a:gd name="connsiteY6831" fmla="*/ 637023 h 1285292"/>
              <a:gd name="connsiteX6832" fmla="*/ 3255128 w 3255128"/>
              <a:gd name="connsiteY6832" fmla="*/ 637077 h 1285292"/>
              <a:gd name="connsiteX6833" fmla="*/ 3255128 w 3255128"/>
              <a:gd name="connsiteY6833" fmla="*/ 637726 h 1285292"/>
              <a:gd name="connsiteX6834" fmla="*/ 3255128 w 3255128"/>
              <a:gd name="connsiteY6834" fmla="*/ 638286 h 1285292"/>
              <a:gd name="connsiteX6835" fmla="*/ 3255128 w 3255128"/>
              <a:gd name="connsiteY6835" fmla="*/ 638587 h 1285292"/>
              <a:gd name="connsiteX6836" fmla="*/ 3255128 w 3255128"/>
              <a:gd name="connsiteY6836" fmla="*/ 638908 h 1285292"/>
              <a:gd name="connsiteX6837" fmla="*/ 3255128 w 3255128"/>
              <a:gd name="connsiteY6837" fmla="*/ 639085 h 1285292"/>
              <a:gd name="connsiteX6838" fmla="*/ 3255128 w 3255128"/>
              <a:gd name="connsiteY6838" fmla="*/ 639844 h 1285292"/>
              <a:gd name="connsiteX6839" fmla="*/ 3255128 w 3255128"/>
              <a:gd name="connsiteY6839" fmla="*/ 640755 h 1285292"/>
              <a:gd name="connsiteX6840" fmla="*/ 3255128 w 3255128"/>
              <a:gd name="connsiteY6840" fmla="*/ 640809 h 1285292"/>
              <a:gd name="connsiteX6841" fmla="*/ 3255128 w 3255128"/>
              <a:gd name="connsiteY6841" fmla="*/ 640822 h 1285292"/>
              <a:gd name="connsiteX6842" fmla="*/ 3255128 w 3255128"/>
              <a:gd name="connsiteY6842" fmla="*/ 641508 h 1285292"/>
              <a:gd name="connsiteX6843" fmla="*/ 3255128 w 3255128"/>
              <a:gd name="connsiteY6843" fmla="*/ 642102 h 1285292"/>
              <a:gd name="connsiteX6844" fmla="*/ 3255128 w 3255128"/>
              <a:gd name="connsiteY6844" fmla="*/ 642181 h 1285292"/>
              <a:gd name="connsiteX6845" fmla="*/ 3255128 w 3255128"/>
              <a:gd name="connsiteY6845" fmla="*/ 642299 h 1285292"/>
              <a:gd name="connsiteX6846" fmla="*/ 3255128 w 3255128"/>
              <a:gd name="connsiteY6846" fmla="*/ 642867 h 1285292"/>
              <a:gd name="connsiteX6847" fmla="*/ 3255128 w 3255128"/>
              <a:gd name="connsiteY6847" fmla="*/ 644061 h 1285292"/>
              <a:gd name="connsiteX6848" fmla="*/ 3255128 w 3255128"/>
              <a:gd name="connsiteY6848" fmla="*/ 645753 h 1285292"/>
              <a:gd name="connsiteX6849" fmla="*/ 3255128 w 3255128"/>
              <a:gd name="connsiteY6849" fmla="*/ 645834 h 1285292"/>
              <a:gd name="connsiteX6850" fmla="*/ 3255128 w 3255128"/>
              <a:gd name="connsiteY6850" fmla="*/ 647157 h 1285292"/>
              <a:gd name="connsiteX6851" fmla="*/ 3255128 w 3255128"/>
              <a:gd name="connsiteY6851" fmla="*/ 647793 h 1285292"/>
              <a:gd name="connsiteX6852" fmla="*/ 3255128 w 3255128"/>
              <a:gd name="connsiteY6852" fmla="*/ 647806 h 1285292"/>
              <a:gd name="connsiteX6853" fmla="*/ 3255128 w 3255128"/>
              <a:gd name="connsiteY6853" fmla="*/ 647843 h 1285292"/>
              <a:gd name="connsiteX6854" fmla="*/ 3255128 w 3255128"/>
              <a:gd name="connsiteY6854" fmla="*/ 647847 h 1285292"/>
              <a:gd name="connsiteX6855" fmla="*/ 3255128 w 3255128"/>
              <a:gd name="connsiteY6855" fmla="*/ 649106 h 1285292"/>
              <a:gd name="connsiteX6856" fmla="*/ 3255128 w 3255128"/>
              <a:gd name="connsiteY6856" fmla="*/ 649165 h 1285292"/>
              <a:gd name="connsiteX6857" fmla="*/ 3255128 w 3255128"/>
              <a:gd name="connsiteY6857" fmla="*/ 649924 h 1285292"/>
              <a:gd name="connsiteX6858" fmla="*/ 3255128 w 3255128"/>
              <a:gd name="connsiteY6858" fmla="*/ 650810 h 1285292"/>
              <a:gd name="connsiteX6859" fmla="*/ 3255128 w 3255128"/>
              <a:gd name="connsiteY6859" fmla="*/ 650835 h 1285292"/>
              <a:gd name="connsiteX6860" fmla="*/ 3255128 w 3255128"/>
              <a:gd name="connsiteY6860" fmla="*/ 650889 h 1285292"/>
              <a:gd name="connsiteX6861" fmla="*/ 3255128 w 3255128"/>
              <a:gd name="connsiteY6861" fmla="*/ 651381 h 1285292"/>
              <a:gd name="connsiteX6862" fmla="*/ 3255128 w 3255128"/>
              <a:gd name="connsiteY6862" fmla="*/ 651575 h 1285292"/>
              <a:gd name="connsiteX6863" fmla="*/ 3255128 w 3255128"/>
              <a:gd name="connsiteY6863" fmla="*/ 652169 h 1285292"/>
              <a:gd name="connsiteX6864" fmla="*/ 3255128 w 3255128"/>
              <a:gd name="connsiteY6864" fmla="*/ 652682 h 1285292"/>
              <a:gd name="connsiteX6865" fmla="*/ 3255128 w 3255128"/>
              <a:gd name="connsiteY6865" fmla="*/ 654141 h 1285292"/>
              <a:gd name="connsiteX6866" fmla="*/ 3255128 w 3255128"/>
              <a:gd name="connsiteY6866" fmla="*/ 654481 h 1285292"/>
              <a:gd name="connsiteX6867" fmla="*/ 3255128 w 3255128"/>
              <a:gd name="connsiteY6867" fmla="*/ 654489 h 1285292"/>
              <a:gd name="connsiteX6868" fmla="*/ 3255128 w 3255128"/>
              <a:gd name="connsiteY6868" fmla="*/ 654542 h 1285292"/>
              <a:gd name="connsiteX6869" fmla="*/ 3255128 w 3255128"/>
              <a:gd name="connsiteY6869" fmla="*/ 654596 h 1285292"/>
              <a:gd name="connsiteX6870" fmla="*/ 3255128 w 3255128"/>
              <a:gd name="connsiteY6870" fmla="*/ 655901 h 1285292"/>
              <a:gd name="connsiteX6871" fmla="*/ 3255128 w 3255128"/>
              <a:gd name="connsiteY6871" fmla="*/ 655914 h 1285292"/>
              <a:gd name="connsiteX6872" fmla="*/ 3255128 w 3255128"/>
              <a:gd name="connsiteY6872" fmla="*/ 655955 h 1285292"/>
              <a:gd name="connsiteX6873" fmla="*/ 3255128 w 3255128"/>
              <a:gd name="connsiteY6873" fmla="*/ 657873 h 1285292"/>
              <a:gd name="connsiteX6874" fmla="*/ 3255128 w 3255128"/>
              <a:gd name="connsiteY6874" fmla="*/ 660877 h 1285292"/>
              <a:gd name="connsiteX6875" fmla="*/ 3255128 w 3255128"/>
              <a:gd name="connsiteY6875" fmla="*/ 660890 h 1285292"/>
              <a:gd name="connsiteX6876" fmla="*/ 3255128 w 3255128"/>
              <a:gd name="connsiteY6876" fmla="*/ 660931 h 1285292"/>
              <a:gd name="connsiteX6877" fmla="*/ 3255128 w 3255128"/>
              <a:gd name="connsiteY6877" fmla="*/ 661580 h 1285292"/>
              <a:gd name="connsiteX6878" fmla="*/ 3255128 w 3255128"/>
              <a:gd name="connsiteY6878" fmla="*/ 661655 h 1285292"/>
              <a:gd name="connsiteX6879" fmla="*/ 3255128 w 3255128"/>
              <a:gd name="connsiteY6879" fmla="*/ 662249 h 1285292"/>
              <a:gd name="connsiteX6880" fmla="*/ 3255128 w 3255128"/>
              <a:gd name="connsiteY6880" fmla="*/ 662939 h 1285292"/>
              <a:gd name="connsiteX6881" fmla="*/ 3255128 w 3255128"/>
              <a:gd name="connsiteY6881" fmla="*/ 663698 h 1285292"/>
              <a:gd name="connsiteX6882" fmla="*/ 3255128 w 3255128"/>
              <a:gd name="connsiteY6882" fmla="*/ 663749 h 1285292"/>
              <a:gd name="connsiteX6883" fmla="*/ 3255128 w 3255128"/>
              <a:gd name="connsiteY6883" fmla="*/ 664609 h 1285292"/>
              <a:gd name="connsiteX6884" fmla="*/ 3255128 w 3255128"/>
              <a:gd name="connsiteY6884" fmla="*/ 664622 h 1285292"/>
              <a:gd name="connsiteX6885" fmla="*/ 3255128 w 3255128"/>
              <a:gd name="connsiteY6885" fmla="*/ 664663 h 1285292"/>
              <a:gd name="connsiteX6886" fmla="*/ 3255128 w 3255128"/>
              <a:gd name="connsiteY6886" fmla="*/ 665910 h 1285292"/>
              <a:gd name="connsiteX6887" fmla="*/ 3255128 w 3255128"/>
              <a:gd name="connsiteY6887" fmla="*/ 665981 h 1285292"/>
              <a:gd name="connsiteX6888" fmla="*/ 3255128 w 3255128"/>
              <a:gd name="connsiteY6888" fmla="*/ 666408 h 1285292"/>
              <a:gd name="connsiteX6889" fmla="*/ 3255128 w 3255128"/>
              <a:gd name="connsiteY6889" fmla="*/ 667915 h 1285292"/>
              <a:gd name="connsiteX6890" fmla="*/ 3255128 w 3255128"/>
              <a:gd name="connsiteY6890" fmla="*/ 669688 h 1285292"/>
              <a:gd name="connsiteX6891" fmla="*/ 3255128 w 3255128"/>
              <a:gd name="connsiteY6891" fmla="*/ 670498 h 1285292"/>
              <a:gd name="connsiteX6892" fmla="*/ 3255128 w 3255128"/>
              <a:gd name="connsiteY6892" fmla="*/ 670957 h 1285292"/>
              <a:gd name="connsiteX6893" fmla="*/ 3255128 w 3255128"/>
              <a:gd name="connsiteY6893" fmla="*/ 671289 h 1285292"/>
              <a:gd name="connsiteX6894" fmla="*/ 3255128 w 3255128"/>
              <a:gd name="connsiteY6894" fmla="*/ 671647 h 1285292"/>
              <a:gd name="connsiteX6895" fmla="*/ 3255128 w 3255128"/>
              <a:gd name="connsiteY6895" fmla="*/ 671857 h 1285292"/>
              <a:gd name="connsiteX6896" fmla="*/ 3255128 w 3255128"/>
              <a:gd name="connsiteY6896" fmla="*/ 672894 h 1285292"/>
              <a:gd name="connsiteX6897" fmla="*/ 3255128 w 3255128"/>
              <a:gd name="connsiteY6897" fmla="*/ 674664 h 1285292"/>
              <a:gd name="connsiteX6898" fmla="*/ 3255128 w 3255128"/>
              <a:gd name="connsiteY6898" fmla="*/ 674689 h 1285292"/>
              <a:gd name="connsiteX6899" fmla="*/ 3255128 w 3255128"/>
              <a:gd name="connsiteY6899" fmla="*/ 674743 h 1285292"/>
              <a:gd name="connsiteX6900" fmla="*/ 3255128 w 3255128"/>
              <a:gd name="connsiteY6900" fmla="*/ 675429 h 1285292"/>
              <a:gd name="connsiteX6901" fmla="*/ 3255128 w 3255128"/>
              <a:gd name="connsiteY6901" fmla="*/ 676023 h 1285292"/>
              <a:gd name="connsiteX6902" fmla="*/ 3255128 w 3255128"/>
              <a:gd name="connsiteY6902" fmla="*/ 676536 h 1285292"/>
              <a:gd name="connsiteX6903" fmla="*/ 3255128 w 3255128"/>
              <a:gd name="connsiteY6903" fmla="*/ 676833 h 1285292"/>
              <a:gd name="connsiteX6904" fmla="*/ 3255128 w 3255128"/>
              <a:gd name="connsiteY6904" fmla="*/ 677228 h 1285292"/>
              <a:gd name="connsiteX6905" fmla="*/ 3255128 w 3255128"/>
              <a:gd name="connsiteY6905" fmla="*/ 677482 h 1285292"/>
              <a:gd name="connsiteX6906" fmla="*/ 3255128 w 3255128"/>
              <a:gd name="connsiteY6906" fmla="*/ 678096 h 1285292"/>
              <a:gd name="connsiteX6907" fmla="*/ 3255128 w 3255128"/>
              <a:gd name="connsiteY6907" fmla="*/ 678273 h 1285292"/>
              <a:gd name="connsiteX6908" fmla="*/ 3255128 w 3255128"/>
              <a:gd name="connsiteY6908" fmla="*/ 678396 h 1285292"/>
              <a:gd name="connsiteX6909" fmla="*/ 3255128 w 3255128"/>
              <a:gd name="connsiteY6909" fmla="*/ 678841 h 1285292"/>
              <a:gd name="connsiteX6910" fmla="*/ 3255128 w 3255128"/>
              <a:gd name="connsiteY6910" fmla="*/ 679600 h 1285292"/>
              <a:gd name="connsiteX6911" fmla="*/ 3255128 w 3255128"/>
              <a:gd name="connsiteY6911" fmla="*/ 679643 h 1285292"/>
              <a:gd name="connsiteX6912" fmla="*/ 3255128 w 3255128"/>
              <a:gd name="connsiteY6912" fmla="*/ 679755 h 1285292"/>
              <a:gd name="connsiteX6913" fmla="*/ 3255128 w 3255128"/>
              <a:gd name="connsiteY6913" fmla="*/ 680565 h 1285292"/>
              <a:gd name="connsiteX6914" fmla="*/ 3255128 w 3255128"/>
              <a:gd name="connsiteY6914" fmla="*/ 681002 h 1285292"/>
              <a:gd name="connsiteX6915" fmla="*/ 3255128 w 3255128"/>
              <a:gd name="connsiteY6915" fmla="*/ 681727 h 1285292"/>
              <a:gd name="connsiteX6916" fmla="*/ 3255128 w 3255128"/>
              <a:gd name="connsiteY6916" fmla="*/ 683817 h 1285292"/>
              <a:gd name="connsiteX6917" fmla="*/ 3255128 w 3255128"/>
              <a:gd name="connsiteY6917" fmla="*/ 684731 h 1285292"/>
              <a:gd name="connsiteX6918" fmla="*/ 3255128 w 3255128"/>
              <a:gd name="connsiteY6918" fmla="*/ 685022 h 1285292"/>
              <a:gd name="connsiteX6919" fmla="*/ 3255128 w 3255128"/>
              <a:gd name="connsiteY6919" fmla="*/ 685080 h 1285292"/>
              <a:gd name="connsiteX6920" fmla="*/ 3255128 w 3255128"/>
              <a:gd name="connsiteY6920" fmla="*/ 685590 h 1285292"/>
              <a:gd name="connsiteX6921" fmla="*/ 3255128 w 3255128"/>
              <a:gd name="connsiteY6921" fmla="*/ 685978 h 1285292"/>
              <a:gd name="connsiteX6922" fmla="*/ 3255128 w 3255128"/>
              <a:gd name="connsiteY6922" fmla="*/ 686381 h 1285292"/>
              <a:gd name="connsiteX6923" fmla="*/ 3255128 w 3255128"/>
              <a:gd name="connsiteY6923" fmla="*/ 687549 h 1285292"/>
              <a:gd name="connsiteX6924" fmla="*/ 3255128 w 3255128"/>
              <a:gd name="connsiteY6924" fmla="*/ 688463 h 1285292"/>
              <a:gd name="connsiteX6925" fmla="*/ 3255128 w 3255128"/>
              <a:gd name="connsiteY6925" fmla="*/ 688476 h 1285292"/>
              <a:gd name="connsiteX6926" fmla="*/ 3255128 w 3255128"/>
              <a:gd name="connsiteY6926" fmla="*/ 689710 h 1285292"/>
              <a:gd name="connsiteX6927" fmla="*/ 3255128 w 3255128"/>
              <a:gd name="connsiteY6927" fmla="*/ 689835 h 1285292"/>
              <a:gd name="connsiteX6928" fmla="*/ 3255128 w 3255128"/>
              <a:gd name="connsiteY6928" fmla="*/ 690566 h 1285292"/>
              <a:gd name="connsiteX6929" fmla="*/ 3255128 w 3255128"/>
              <a:gd name="connsiteY6929" fmla="*/ 690645 h 1285292"/>
              <a:gd name="connsiteX6930" fmla="*/ 3255128 w 3255128"/>
              <a:gd name="connsiteY6930" fmla="*/ 691357 h 1285292"/>
              <a:gd name="connsiteX6931" fmla="*/ 3255128 w 3255128"/>
              <a:gd name="connsiteY6931" fmla="*/ 691829 h 1285292"/>
              <a:gd name="connsiteX6932" fmla="*/ 3255128 w 3255128"/>
              <a:gd name="connsiteY6932" fmla="*/ 691925 h 1285292"/>
              <a:gd name="connsiteX6933" fmla="*/ 3255128 w 3255128"/>
              <a:gd name="connsiteY6933" fmla="*/ 693188 h 1285292"/>
              <a:gd name="connsiteX6934" fmla="*/ 3255128 w 3255128"/>
              <a:gd name="connsiteY6934" fmla="*/ 694298 h 1285292"/>
              <a:gd name="connsiteX6935" fmla="*/ 3255128 w 3255128"/>
              <a:gd name="connsiteY6935" fmla="*/ 694811 h 1285292"/>
              <a:gd name="connsiteX6936" fmla="*/ 3255128 w 3255128"/>
              <a:gd name="connsiteY6936" fmla="*/ 695089 h 1285292"/>
              <a:gd name="connsiteX6937" fmla="*/ 3255128 w 3255128"/>
              <a:gd name="connsiteY6937" fmla="*/ 695657 h 1285292"/>
              <a:gd name="connsiteX6938" fmla="*/ 3255128 w 3255128"/>
              <a:gd name="connsiteY6938" fmla="*/ 697629 h 1285292"/>
              <a:gd name="connsiteX6939" fmla="*/ 3255128 w 3255128"/>
              <a:gd name="connsiteY6939" fmla="*/ 698164 h 1285292"/>
              <a:gd name="connsiteX6940" fmla="*/ 3255128 w 3255128"/>
              <a:gd name="connsiteY6940" fmla="*/ 698543 h 1285292"/>
              <a:gd name="connsiteX6941" fmla="*/ 3255128 w 3255128"/>
              <a:gd name="connsiteY6941" fmla="*/ 699283 h 1285292"/>
              <a:gd name="connsiteX6942" fmla="*/ 3255128 w 3255128"/>
              <a:gd name="connsiteY6942" fmla="*/ 699790 h 1285292"/>
              <a:gd name="connsiteX6943" fmla="*/ 3255128 w 3255128"/>
              <a:gd name="connsiteY6943" fmla="*/ 700633 h 1285292"/>
              <a:gd name="connsiteX6944" fmla="*/ 3255128 w 3255128"/>
              <a:gd name="connsiteY6944" fmla="*/ 701520 h 1285292"/>
              <a:gd name="connsiteX6945" fmla="*/ 3255128 w 3255128"/>
              <a:gd name="connsiteY6945" fmla="*/ 701896 h 1285292"/>
              <a:gd name="connsiteX6946" fmla="*/ 3255128 w 3255128"/>
              <a:gd name="connsiteY6946" fmla="*/ 704365 h 1285292"/>
              <a:gd name="connsiteX6947" fmla="*/ 3255128 w 3255128"/>
              <a:gd name="connsiteY6947" fmla="*/ 704378 h 1285292"/>
              <a:gd name="connsiteX6948" fmla="*/ 3255128 w 3255128"/>
              <a:gd name="connsiteY6948" fmla="*/ 704419 h 1285292"/>
              <a:gd name="connsiteX6949" fmla="*/ 3255128 w 3255128"/>
              <a:gd name="connsiteY6949" fmla="*/ 705169 h 1285292"/>
              <a:gd name="connsiteX6950" fmla="*/ 3255128 w 3255128"/>
              <a:gd name="connsiteY6950" fmla="*/ 705737 h 1285292"/>
              <a:gd name="connsiteX6951" fmla="*/ 3255128 w 3255128"/>
              <a:gd name="connsiteY6951" fmla="*/ 706218 h 1285292"/>
              <a:gd name="connsiteX6952" fmla="*/ 3255128 w 3255128"/>
              <a:gd name="connsiteY6952" fmla="*/ 708342 h 1285292"/>
              <a:gd name="connsiteX6953" fmla="*/ 3255128 w 3255128"/>
              <a:gd name="connsiteY6953" fmla="*/ 710713 h 1285292"/>
              <a:gd name="connsiteX6954" fmla="*/ 3255128 w 3255128"/>
              <a:gd name="connsiteY6954" fmla="*/ 711403 h 1285292"/>
              <a:gd name="connsiteX6955" fmla="*/ 3255128 w 3255128"/>
              <a:gd name="connsiteY6955" fmla="*/ 711976 h 1285292"/>
              <a:gd name="connsiteX6956" fmla="*/ 3255128 w 3255128"/>
              <a:gd name="connsiteY6956" fmla="*/ 713202 h 1285292"/>
              <a:gd name="connsiteX6957" fmla="*/ 3255128 w 3255128"/>
              <a:gd name="connsiteY6957" fmla="*/ 713564 h 1285292"/>
              <a:gd name="connsiteX6958" fmla="*/ 3255128 w 3255128"/>
              <a:gd name="connsiteY6958" fmla="*/ 714445 h 1285292"/>
              <a:gd name="connsiteX6959" fmla="*/ 3255128 w 3255128"/>
              <a:gd name="connsiteY6959" fmla="*/ 718152 h 1285292"/>
              <a:gd name="connsiteX6960" fmla="*/ 3255128 w 3255128"/>
              <a:gd name="connsiteY6960" fmla="*/ 718943 h 1285292"/>
              <a:gd name="connsiteX6961" fmla="*/ 3255128 w 3255128"/>
              <a:gd name="connsiteY6961" fmla="*/ 719162 h 1285292"/>
              <a:gd name="connsiteX6962" fmla="*/ 3255128 w 3255128"/>
              <a:gd name="connsiteY6962" fmla="*/ 719511 h 1285292"/>
              <a:gd name="connsiteX6963" fmla="*/ 3255128 w 3255128"/>
              <a:gd name="connsiteY6963" fmla="*/ 719951 h 1285292"/>
              <a:gd name="connsiteX6964" fmla="*/ 3255128 w 3255128"/>
              <a:gd name="connsiteY6964" fmla="*/ 721310 h 1285292"/>
              <a:gd name="connsiteX6965" fmla="*/ 3255128 w 3255128"/>
              <a:gd name="connsiteY6965" fmla="*/ 724487 h 1285292"/>
              <a:gd name="connsiteX6966" fmla="*/ 3255128 w 3255128"/>
              <a:gd name="connsiteY6966" fmla="*/ 725750 h 1285292"/>
              <a:gd name="connsiteX6967" fmla="*/ 3255128 w 3255128"/>
              <a:gd name="connsiteY6967" fmla="*/ 726286 h 1285292"/>
              <a:gd name="connsiteX6968" fmla="*/ 3255128 w 3255128"/>
              <a:gd name="connsiteY6968" fmla="*/ 728219 h 1285292"/>
              <a:gd name="connsiteX6969" fmla="*/ 3255128 w 3255128"/>
              <a:gd name="connsiteY6969" fmla="*/ 728273 h 1285292"/>
              <a:gd name="connsiteX6970" fmla="*/ 3255128 w 3255128"/>
              <a:gd name="connsiteY6970" fmla="*/ 729466 h 1285292"/>
              <a:gd name="connsiteX6971" fmla="*/ 3255128 w 3255128"/>
              <a:gd name="connsiteY6971" fmla="*/ 730018 h 1285292"/>
              <a:gd name="connsiteX6972" fmla="*/ 3255128 w 3255128"/>
              <a:gd name="connsiteY6972" fmla="*/ 731089 h 1285292"/>
              <a:gd name="connsiteX6973" fmla="*/ 3255128 w 3255128"/>
              <a:gd name="connsiteY6973" fmla="*/ 734845 h 1285292"/>
              <a:gd name="connsiteX6974" fmla="*/ 3255128 w 3255128"/>
              <a:gd name="connsiteY6974" fmla="*/ 735257 h 1285292"/>
              <a:gd name="connsiteX6975" fmla="*/ 3255128 w 3255128"/>
              <a:gd name="connsiteY6975" fmla="*/ 738299 h 1285292"/>
              <a:gd name="connsiteX6976" fmla="*/ 3255128 w 3255128"/>
              <a:gd name="connsiteY6976" fmla="*/ 740098 h 1285292"/>
              <a:gd name="connsiteX6977" fmla="*/ 3255128 w 3255128"/>
              <a:gd name="connsiteY6977" fmla="*/ 741652 h 1285292"/>
              <a:gd name="connsiteX6978" fmla="*/ 3255128 w 3255128"/>
              <a:gd name="connsiteY6978" fmla="*/ 742006 h 1285292"/>
              <a:gd name="connsiteX6979" fmla="*/ 3255128 w 3255128"/>
              <a:gd name="connsiteY6979" fmla="*/ 743365 h 1285292"/>
              <a:gd name="connsiteX6980" fmla="*/ 3255128 w 3255128"/>
              <a:gd name="connsiteY6980" fmla="*/ 748152 h 1285292"/>
              <a:gd name="connsiteX6981" fmla="*/ 3255128 w 3255128"/>
              <a:gd name="connsiteY6981" fmla="*/ 748341 h 1285292"/>
              <a:gd name="connsiteX6982" fmla="*/ 3255128 w 3255128"/>
              <a:gd name="connsiteY6982" fmla="*/ 752073 h 1285292"/>
              <a:gd name="connsiteX6983" fmla="*/ 3255128 w 3255128"/>
              <a:gd name="connsiteY6983" fmla="*/ 753872 h 1285292"/>
              <a:gd name="connsiteX6984" fmla="*/ 3255128 w 3255128"/>
              <a:gd name="connsiteY6984" fmla="*/ 755136 h 1285292"/>
              <a:gd name="connsiteX6985" fmla="*/ 3255128 w 3255128"/>
              <a:gd name="connsiteY6985" fmla="*/ 760079 h 1285292"/>
              <a:gd name="connsiteX6986" fmla="*/ 3255128 w 3255128"/>
              <a:gd name="connsiteY6986" fmla="*/ 761885 h 1285292"/>
              <a:gd name="connsiteX6987" fmla="*/ 3255128 w 3255128"/>
              <a:gd name="connsiteY6987" fmla="*/ 762153 h 1285292"/>
              <a:gd name="connsiteX6988" fmla="*/ 3255128 w 3255128"/>
              <a:gd name="connsiteY6988" fmla="*/ 763244 h 1285292"/>
              <a:gd name="connsiteX6989" fmla="*/ 3255128 w 3255128"/>
              <a:gd name="connsiteY6989" fmla="*/ 767063 h 1285292"/>
              <a:gd name="connsiteX6990" fmla="*/ 3255128 w 3255128"/>
              <a:gd name="connsiteY6990" fmla="*/ 768220 h 1285292"/>
              <a:gd name="connsiteX6991" fmla="*/ 3255128 w 3255128"/>
              <a:gd name="connsiteY6991" fmla="*/ 769774 h 1285292"/>
              <a:gd name="connsiteX6992" fmla="*/ 3255128 w 3255128"/>
              <a:gd name="connsiteY6992" fmla="*/ 770899 h 1285292"/>
              <a:gd name="connsiteX6993" fmla="*/ 3255128 w 3255128"/>
              <a:gd name="connsiteY6993" fmla="*/ 771952 h 1285292"/>
              <a:gd name="connsiteX6994" fmla="*/ 3255128 w 3255128"/>
              <a:gd name="connsiteY6994" fmla="*/ 773812 h 1285292"/>
              <a:gd name="connsiteX6995" fmla="*/ 3255128 w 3255128"/>
              <a:gd name="connsiteY6995" fmla="*/ 774710 h 1285292"/>
              <a:gd name="connsiteX6996" fmla="*/ 3255128 w 3255128"/>
              <a:gd name="connsiteY6996" fmla="*/ 775171 h 1285292"/>
              <a:gd name="connsiteX6997" fmla="*/ 3255128 w 3255128"/>
              <a:gd name="connsiteY6997" fmla="*/ 775927 h 1285292"/>
              <a:gd name="connsiteX6998" fmla="*/ 3255128 w 3255128"/>
              <a:gd name="connsiteY6998" fmla="*/ 777883 h 1285292"/>
              <a:gd name="connsiteX6999" fmla="*/ 3255128 w 3255128"/>
              <a:gd name="connsiteY6999" fmla="*/ 780147 h 1285292"/>
              <a:gd name="connsiteX7000" fmla="*/ 3255128 w 3255128"/>
              <a:gd name="connsiteY7000" fmla="*/ 782032 h 1285292"/>
              <a:gd name="connsiteX7001" fmla="*/ 3255128 w 3255128"/>
              <a:gd name="connsiteY7001" fmla="*/ 783879 h 1285292"/>
              <a:gd name="connsiteX7002" fmla="*/ 3255128 w 3255128"/>
              <a:gd name="connsiteY7002" fmla="*/ 784632 h 1285292"/>
              <a:gd name="connsiteX7003" fmla="*/ 3255128 w 3255128"/>
              <a:gd name="connsiteY7003" fmla="*/ 785991 h 1285292"/>
              <a:gd name="connsiteX7004" fmla="*/ 3255128 w 3255128"/>
              <a:gd name="connsiteY7004" fmla="*/ 790967 h 1285292"/>
              <a:gd name="connsiteX7005" fmla="*/ 3255128 w 3255128"/>
              <a:gd name="connsiteY7005" fmla="*/ 791829 h 1285292"/>
              <a:gd name="connsiteX7006" fmla="*/ 3255128 w 3255128"/>
              <a:gd name="connsiteY7006" fmla="*/ 793959 h 1285292"/>
              <a:gd name="connsiteX7007" fmla="*/ 3255128 w 3255128"/>
              <a:gd name="connsiteY7007" fmla="*/ 794505 h 1285292"/>
              <a:gd name="connsiteX7008" fmla="*/ 3255128 w 3255128"/>
              <a:gd name="connsiteY7008" fmla="*/ 794699 h 1285292"/>
              <a:gd name="connsiteX7009" fmla="*/ 3255128 w 3255128"/>
              <a:gd name="connsiteY7009" fmla="*/ 795806 h 1285292"/>
              <a:gd name="connsiteX7010" fmla="*/ 3255128 w 3255128"/>
              <a:gd name="connsiteY7010" fmla="*/ 797613 h 1285292"/>
              <a:gd name="connsiteX7011" fmla="*/ 3255128 w 3255128"/>
              <a:gd name="connsiteY7011" fmla="*/ 804779 h 1285292"/>
              <a:gd name="connsiteX7012" fmla="*/ 3255128 w 3255128"/>
              <a:gd name="connsiteY7012" fmla="*/ 806873 h 1285292"/>
              <a:gd name="connsiteX7013" fmla="*/ 3255128 w 3255128"/>
              <a:gd name="connsiteY7013" fmla="*/ 807733 h 1285292"/>
              <a:gd name="connsiteX7014" fmla="*/ 3255128 w 3255128"/>
              <a:gd name="connsiteY7014" fmla="*/ 811708 h 1285292"/>
              <a:gd name="connsiteX7015" fmla="*/ 3255128 w 3255128"/>
              <a:gd name="connsiteY7015" fmla="*/ 813622 h 1285292"/>
              <a:gd name="connsiteX7016" fmla="*/ 3255128 w 3255128"/>
              <a:gd name="connsiteY7016" fmla="*/ 814981 h 1285292"/>
              <a:gd name="connsiteX7017" fmla="*/ 3255128 w 3255128"/>
              <a:gd name="connsiteY7017" fmla="*/ 818553 h 1285292"/>
              <a:gd name="connsiteX7018" fmla="*/ 3255128 w 3255128"/>
              <a:gd name="connsiteY7018" fmla="*/ 819957 h 1285292"/>
              <a:gd name="connsiteX7019" fmla="*/ 3255128 w 3255128"/>
              <a:gd name="connsiteY7019" fmla="*/ 820606 h 1285292"/>
              <a:gd name="connsiteX7020" fmla="*/ 3255128 w 3255128"/>
              <a:gd name="connsiteY7020" fmla="*/ 821965 h 1285292"/>
              <a:gd name="connsiteX7021" fmla="*/ 3255128 w 3255128"/>
              <a:gd name="connsiteY7021" fmla="*/ 822724 h 1285292"/>
              <a:gd name="connsiteX7022" fmla="*/ 3255128 w 3255128"/>
              <a:gd name="connsiteY7022" fmla="*/ 823635 h 1285292"/>
              <a:gd name="connsiteX7023" fmla="*/ 3255128 w 3255128"/>
              <a:gd name="connsiteY7023" fmla="*/ 823689 h 1285292"/>
              <a:gd name="connsiteX7024" fmla="*/ 3255128 w 3255128"/>
              <a:gd name="connsiteY7024" fmla="*/ 826941 h 1285292"/>
              <a:gd name="connsiteX7025" fmla="*/ 3255128 w 3255128"/>
              <a:gd name="connsiteY7025" fmla="*/ 828714 h 1285292"/>
              <a:gd name="connsiteX7026" fmla="*/ 3255128 w 3255128"/>
              <a:gd name="connsiteY7026" fmla="*/ 830673 h 1285292"/>
              <a:gd name="connsiteX7027" fmla="*/ 3255128 w 3255128"/>
              <a:gd name="connsiteY7027" fmla="*/ 833690 h 1285292"/>
              <a:gd name="connsiteX7028" fmla="*/ 3255128 w 3255128"/>
              <a:gd name="connsiteY7028" fmla="*/ 833769 h 1285292"/>
              <a:gd name="connsiteX7029" fmla="*/ 3255128 w 3255128"/>
              <a:gd name="connsiteY7029" fmla="*/ 834455 h 1285292"/>
              <a:gd name="connsiteX7030" fmla="*/ 3255128 w 3255128"/>
              <a:gd name="connsiteY7030" fmla="*/ 835049 h 1285292"/>
              <a:gd name="connsiteX7031" fmla="*/ 3255128 w 3255128"/>
              <a:gd name="connsiteY7031" fmla="*/ 837422 h 1285292"/>
              <a:gd name="connsiteX7032" fmla="*/ 3255128 w 3255128"/>
              <a:gd name="connsiteY7032" fmla="*/ 838781 h 1285292"/>
              <a:gd name="connsiteX7033" fmla="*/ 3255128 w 3255128"/>
              <a:gd name="connsiteY7033" fmla="*/ 840753 h 1285292"/>
              <a:gd name="connsiteX7034" fmla="*/ 3255128 w 3255128"/>
              <a:gd name="connsiteY7034" fmla="*/ 843757 h 1285292"/>
              <a:gd name="connsiteX7035" fmla="*/ 3255128 w 3255128"/>
              <a:gd name="connsiteY7035" fmla="*/ 847489 h 1285292"/>
              <a:gd name="connsiteX7036" fmla="*/ 3255128 w 3255128"/>
              <a:gd name="connsiteY7036" fmla="*/ 847502 h 1285292"/>
              <a:gd name="connsiteX7037" fmla="*/ 3255128 w 3255128"/>
              <a:gd name="connsiteY7037" fmla="*/ 847543 h 1285292"/>
              <a:gd name="connsiteX7038" fmla="*/ 3255128 w 3255128"/>
              <a:gd name="connsiteY7038" fmla="*/ 848861 h 1285292"/>
              <a:gd name="connsiteX7039" fmla="*/ 3255128 w 3255128"/>
              <a:gd name="connsiteY7039" fmla="*/ 853837 h 1285292"/>
              <a:gd name="connsiteX7040" fmla="*/ 3255128 w 3255128"/>
              <a:gd name="connsiteY7040" fmla="*/ 854527 h 1285292"/>
              <a:gd name="connsiteX7041" fmla="*/ 3255128 w 3255128"/>
              <a:gd name="connsiteY7041" fmla="*/ 857569 h 1285292"/>
              <a:gd name="connsiteX7042" fmla="*/ 3255128 w 3255128"/>
              <a:gd name="connsiteY7042" fmla="*/ 861276 h 1285292"/>
              <a:gd name="connsiteX7043" fmla="*/ 3255128 w 3255128"/>
              <a:gd name="connsiteY7043" fmla="*/ 862635 h 1285292"/>
              <a:gd name="connsiteX7044" fmla="*/ 3255128 w 3255128"/>
              <a:gd name="connsiteY7044" fmla="*/ 863445 h 1285292"/>
              <a:gd name="connsiteX7045" fmla="*/ 3255128 w 3255128"/>
              <a:gd name="connsiteY7045" fmla="*/ 867611 h 1285292"/>
              <a:gd name="connsiteX7046" fmla="*/ 3255128 w 3255128"/>
              <a:gd name="connsiteY7046" fmla="*/ 870429 h 1285292"/>
              <a:gd name="connsiteX7047" fmla="*/ 3255128 w 3255128"/>
              <a:gd name="connsiteY7047" fmla="*/ 871343 h 1285292"/>
              <a:gd name="connsiteX7048" fmla="*/ 3255128 w 3255128"/>
              <a:gd name="connsiteY7048" fmla="*/ 872590 h 1285292"/>
              <a:gd name="connsiteX7049" fmla="*/ 3255128 w 3255128"/>
              <a:gd name="connsiteY7049" fmla="*/ 877178 h 1285292"/>
              <a:gd name="connsiteX7050" fmla="*/ 3255128 w 3255128"/>
              <a:gd name="connsiteY7050" fmla="*/ 877969 h 1285292"/>
              <a:gd name="connsiteX7051" fmla="*/ 3255128 w 3255128"/>
              <a:gd name="connsiteY7051" fmla="*/ 878537 h 1285292"/>
              <a:gd name="connsiteX7052" fmla="*/ 3255128 w 3255128"/>
              <a:gd name="connsiteY7052" fmla="*/ 881423 h 1285292"/>
              <a:gd name="connsiteX7053" fmla="*/ 3255128 w 3255128"/>
              <a:gd name="connsiteY7053" fmla="*/ 883513 h 1285292"/>
              <a:gd name="connsiteX7054" fmla="*/ 3255128 w 3255128"/>
              <a:gd name="connsiteY7054" fmla="*/ 884776 h 1285292"/>
              <a:gd name="connsiteX7055" fmla="*/ 3255128 w 3255128"/>
              <a:gd name="connsiteY7055" fmla="*/ 887245 h 1285292"/>
              <a:gd name="connsiteX7056" fmla="*/ 3255128 w 3255128"/>
              <a:gd name="connsiteY7056" fmla="*/ 897325 h 1285292"/>
              <a:gd name="connsiteX7057" fmla="*/ 3255128 w 3255128"/>
              <a:gd name="connsiteY7057" fmla="*/ 911099 h 1285292"/>
              <a:gd name="connsiteX7058" fmla="*/ 3255128 w 3255128"/>
              <a:gd name="connsiteY7058" fmla="*/ 912898 h 1285292"/>
              <a:gd name="connsiteX7059" fmla="*/ 3255128 w 3255128"/>
              <a:gd name="connsiteY7059" fmla="*/ 934953 h 1285292"/>
              <a:gd name="connsiteX7060" fmla="*/ 3255128 w 3255128"/>
              <a:gd name="connsiteY7060" fmla="*/ 954832 h 1285292"/>
              <a:gd name="connsiteX7061" fmla="*/ 3255128 w 3255128"/>
              <a:gd name="connsiteY7061" fmla="*/ 966759 h 1285292"/>
              <a:gd name="connsiteX7062" fmla="*/ 3255128 w 3255128"/>
              <a:gd name="connsiteY7062" fmla="*/ 977579 h 1285292"/>
              <a:gd name="connsiteX7063" fmla="*/ 3255128 w 3255128"/>
              <a:gd name="connsiteY7063" fmla="*/ 1006569 h 1285292"/>
              <a:gd name="connsiteX7064" fmla="*/ 3255128 w 3255128"/>
              <a:gd name="connsiteY7064" fmla="*/ 1013553 h 1285292"/>
              <a:gd name="connsiteX7065" fmla="*/ 3255128 w 3255128"/>
              <a:gd name="connsiteY7065" fmla="*/ 1020302 h 1285292"/>
              <a:gd name="connsiteX7066" fmla="*/ 3255128 w 3255128"/>
              <a:gd name="connsiteY7066" fmla="*/ 1021661 h 1285292"/>
              <a:gd name="connsiteX7067" fmla="*/ 3255128 w 3255128"/>
              <a:gd name="connsiteY7067" fmla="*/ 1026637 h 1285292"/>
              <a:gd name="connsiteX7068" fmla="*/ 3255128 w 3255128"/>
              <a:gd name="connsiteY7068" fmla="*/ 1030369 h 1285292"/>
              <a:gd name="connsiteX7069" fmla="*/ 3255128 w 3255128"/>
              <a:gd name="connsiteY7069" fmla="*/ 1040449 h 1285292"/>
              <a:gd name="connsiteX7070" fmla="*/ 3255128 w 3255128"/>
              <a:gd name="connsiteY7070" fmla="*/ 1054223 h 1285292"/>
              <a:gd name="connsiteX7071" fmla="*/ 3255128 w 3255128"/>
              <a:gd name="connsiteY7071" fmla="*/ 1070125 h 1285292"/>
              <a:gd name="connsiteX7072" fmla="*/ 3255128 w 3255128"/>
              <a:gd name="connsiteY7072" fmla="*/ 1213249 h 1285292"/>
              <a:gd name="connsiteX7073" fmla="*/ 3183103 w 3255128"/>
              <a:gd name="connsiteY7073" fmla="*/ 1285292 h 1285292"/>
              <a:gd name="connsiteX7074" fmla="*/ 72026 w 3255128"/>
              <a:gd name="connsiteY7074" fmla="*/ 1285292 h 1285292"/>
              <a:gd name="connsiteX7075" fmla="*/ 0 w 3255128"/>
              <a:gd name="connsiteY7075" fmla="*/ 1213249 h 1285292"/>
              <a:gd name="connsiteX7076" fmla="*/ 0 w 3255128"/>
              <a:gd name="connsiteY7076" fmla="*/ 1070125 h 1285292"/>
              <a:gd name="connsiteX7077" fmla="*/ 0 w 3255128"/>
              <a:gd name="connsiteY7077" fmla="*/ 1054223 h 1285292"/>
              <a:gd name="connsiteX7078" fmla="*/ 0 w 3255128"/>
              <a:gd name="connsiteY7078" fmla="*/ 1040449 h 1285292"/>
              <a:gd name="connsiteX7079" fmla="*/ 0 w 3255128"/>
              <a:gd name="connsiteY7079" fmla="*/ 1030369 h 1285292"/>
              <a:gd name="connsiteX7080" fmla="*/ 0 w 3255128"/>
              <a:gd name="connsiteY7080" fmla="*/ 1026637 h 1285292"/>
              <a:gd name="connsiteX7081" fmla="*/ 0 w 3255128"/>
              <a:gd name="connsiteY7081" fmla="*/ 1021661 h 1285292"/>
              <a:gd name="connsiteX7082" fmla="*/ 0 w 3255128"/>
              <a:gd name="connsiteY7082" fmla="*/ 1020302 h 1285292"/>
              <a:gd name="connsiteX7083" fmla="*/ 0 w 3255128"/>
              <a:gd name="connsiteY7083" fmla="*/ 1013553 h 1285292"/>
              <a:gd name="connsiteX7084" fmla="*/ 0 w 3255128"/>
              <a:gd name="connsiteY7084" fmla="*/ 1006569 h 1285292"/>
              <a:gd name="connsiteX7085" fmla="*/ 0 w 3255128"/>
              <a:gd name="connsiteY7085" fmla="*/ 977579 h 1285292"/>
              <a:gd name="connsiteX7086" fmla="*/ 0 w 3255128"/>
              <a:gd name="connsiteY7086" fmla="*/ 966759 h 1285292"/>
              <a:gd name="connsiteX7087" fmla="*/ 0 w 3255128"/>
              <a:gd name="connsiteY7087" fmla="*/ 954832 h 1285292"/>
              <a:gd name="connsiteX7088" fmla="*/ 0 w 3255128"/>
              <a:gd name="connsiteY7088" fmla="*/ 934953 h 1285292"/>
              <a:gd name="connsiteX7089" fmla="*/ 0 w 3255128"/>
              <a:gd name="connsiteY7089" fmla="*/ 912898 h 1285292"/>
              <a:gd name="connsiteX7090" fmla="*/ 0 w 3255128"/>
              <a:gd name="connsiteY7090" fmla="*/ 911099 h 1285292"/>
              <a:gd name="connsiteX7091" fmla="*/ 0 w 3255128"/>
              <a:gd name="connsiteY7091" fmla="*/ 897325 h 1285292"/>
              <a:gd name="connsiteX7092" fmla="*/ 0 w 3255128"/>
              <a:gd name="connsiteY7092" fmla="*/ 887245 h 1285292"/>
              <a:gd name="connsiteX7093" fmla="*/ 0 w 3255128"/>
              <a:gd name="connsiteY7093" fmla="*/ 884776 h 1285292"/>
              <a:gd name="connsiteX7094" fmla="*/ 0 w 3255128"/>
              <a:gd name="connsiteY7094" fmla="*/ 883513 h 1285292"/>
              <a:gd name="connsiteX7095" fmla="*/ 0 w 3255128"/>
              <a:gd name="connsiteY7095" fmla="*/ 881423 h 1285292"/>
              <a:gd name="connsiteX7096" fmla="*/ 0 w 3255128"/>
              <a:gd name="connsiteY7096" fmla="*/ 878537 h 1285292"/>
              <a:gd name="connsiteX7097" fmla="*/ 0 w 3255128"/>
              <a:gd name="connsiteY7097" fmla="*/ 877969 h 1285292"/>
              <a:gd name="connsiteX7098" fmla="*/ 0 w 3255128"/>
              <a:gd name="connsiteY7098" fmla="*/ 877178 h 1285292"/>
              <a:gd name="connsiteX7099" fmla="*/ 0 w 3255128"/>
              <a:gd name="connsiteY7099" fmla="*/ 872590 h 1285292"/>
              <a:gd name="connsiteX7100" fmla="*/ 0 w 3255128"/>
              <a:gd name="connsiteY7100" fmla="*/ 871343 h 1285292"/>
              <a:gd name="connsiteX7101" fmla="*/ 0 w 3255128"/>
              <a:gd name="connsiteY7101" fmla="*/ 870429 h 1285292"/>
              <a:gd name="connsiteX7102" fmla="*/ 0 w 3255128"/>
              <a:gd name="connsiteY7102" fmla="*/ 867611 h 1285292"/>
              <a:gd name="connsiteX7103" fmla="*/ 0 w 3255128"/>
              <a:gd name="connsiteY7103" fmla="*/ 863445 h 1285292"/>
              <a:gd name="connsiteX7104" fmla="*/ 0 w 3255128"/>
              <a:gd name="connsiteY7104" fmla="*/ 862635 h 1285292"/>
              <a:gd name="connsiteX7105" fmla="*/ 0 w 3255128"/>
              <a:gd name="connsiteY7105" fmla="*/ 861276 h 1285292"/>
              <a:gd name="connsiteX7106" fmla="*/ 0 w 3255128"/>
              <a:gd name="connsiteY7106" fmla="*/ 857569 h 1285292"/>
              <a:gd name="connsiteX7107" fmla="*/ 0 w 3255128"/>
              <a:gd name="connsiteY7107" fmla="*/ 854527 h 1285292"/>
              <a:gd name="connsiteX7108" fmla="*/ 0 w 3255128"/>
              <a:gd name="connsiteY7108" fmla="*/ 853837 h 1285292"/>
              <a:gd name="connsiteX7109" fmla="*/ 0 w 3255128"/>
              <a:gd name="connsiteY7109" fmla="*/ 848861 h 1285292"/>
              <a:gd name="connsiteX7110" fmla="*/ 0 w 3255128"/>
              <a:gd name="connsiteY7110" fmla="*/ 847543 h 1285292"/>
              <a:gd name="connsiteX7111" fmla="*/ 0 w 3255128"/>
              <a:gd name="connsiteY7111" fmla="*/ 847502 h 1285292"/>
              <a:gd name="connsiteX7112" fmla="*/ 0 w 3255128"/>
              <a:gd name="connsiteY7112" fmla="*/ 847489 h 1285292"/>
              <a:gd name="connsiteX7113" fmla="*/ 0 w 3255128"/>
              <a:gd name="connsiteY7113" fmla="*/ 843757 h 1285292"/>
              <a:gd name="connsiteX7114" fmla="*/ 0 w 3255128"/>
              <a:gd name="connsiteY7114" fmla="*/ 840753 h 1285292"/>
              <a:gd name="connsiteX7115" fmla="*/ 0 w 3255128"/>
              <a:gd name="connsiteY7115" fmla="*/ 838781 h 1285292"/>
              <a:gd name="connsiteX7116" fmla="*/ 0 w 3255128"/>
              <a:gd name="connsiteY7116" fmla="*/ 837422 h 1285292"/>
              <a:gd name="connsiteX7117" fmla="*/ 0 w 3255128"/>
              <a:gd name="connsiteY7117" fmla="*/ 835049 h 1285292"/>
              <a:gd name="connsiteX7118" fmla="*/ 0 w 3255128"/>
              <a:gd name="connsiteY7118" fmla="*/ 834455 h 1285292"/>
              <a:gd name="connsiteX7119" fmla="*/ 0 w 3255128"/>
              <a:gd name="connsiteY7119" fmla="*/ 833769 h 1285292"/>
              <a:gd name="connsiteX7120" fmla="*/ 0 w 3255128"/>
              <a:gd name="connsiteY7120" fmla="*/ 833690 h 1285292"/>
              <a:gd name="connsiteX7121" fmla="*/ 0 w 3255128"/>
              <a:gd name="connsiteY7121" fmla="*/ 830673 h 1285292"/>
              <a:gd name="connsiteX7122" fmla="*/ 0 w 3255128"/>
              <a:gd name="connsiteY7122" fmla="*/ 828714 h 1285292"/>
              <a:gd name="connsiteX7123" fmla="*/ 0 w 3255128"/>
              <a:gd name="connsiteY7123" fmla="*/ 826941 h 1285292"/>
              <a:gd name="connsiteX7124" fmla="*/ 0 w 3255128"/>
              <a:gd name="connsiteY7124" fmla="*/ 823689 h 1285292"/>
              <a:gd name="connsiteX7125" fmla="*/ 0 w 3255128"/>
              <a:gd name="connsiteY7125" fmla="*/ 823635 h 1285292"/>
              <a:gd name="connsiteX7126" fmla="*/ 0 w 3255128"/>
              <a:gd name="connsiteY7126" fmla="*/ 822724 h 1285292"/>
              <a:gd name="connsiteX7127" fmla="*/ 0 w 3255128"/>
              <a:gd name="connsiteY7127" fmla="*/ 821965 h 1285292"/>
              <a:gd name="connsiteX7128" fmla="*/ 0 w 3255128"/>
              <a:gd name="connsiteY7128" fmla="*/ 820606 h 1285292"/>
              <a:gd name="connsiteX7129" fmla="*/ 0 w 3255128"/>
              <a:gd name="connsiteY7129" fmla="*/ 819957 h 1285292"/>
              <a:gd name="connsiteX7130" fmla="*/ 0 w 3255128"/>
              <a:gd name="connsiteY7130" fmla="*/ 818553 h 1285292"/>
              <a:gd name="connsiteX7131" fmla="*/ 0 w 3255128"/>
              <a:gd name="connsiteY7131" fmla="*/ 814981 h 1285292"/>
              <a:gd name="connsiteX7132" fmla="*/ 0 w 3255128"/>
              <a:gd name="connsiteY7132" fmla="*/ 813622 h 1285292"/>
              <a:gd name="connsiteX7133" fmla="*/ 0 w 3255128"/>
              <a:gd name="connsiteY7133" fmla="*/ 811708 h 1285292"/>
              <a:gd name="connsiteX7134" fmla="*/ 0 w 3255128"/>
              <a:gd name="connsiteY7134" fmla="*/ 807733 h 1285292"/>
              <a:gd name="connsiteX7135" fmla="*/ 0 w 3255128"/>
              <a:gd name="connsiteY7135" fmla="*/ 806873 h 1285292"/>
              <a:gd name="connsiteX7136" fmla="*/ 0 w 3255128"/>
              <a:gd name="connsiteY7136" fmla="*/ 804779 h 1285292"/>
              <a:gd name="connsiteX7137" fmla="*/ 0 w 3255128"/>
              <a:gd name="connsiteY7137" fmla="*/ 797613 h 1285292"/>
              <a:gd name="connsiteX7138" fmla="*/ 0 w 3255128"/>
              <a:gd name="connsiteY7138" fmla="*/ 795806 h 1285292"/>
              <a:gd name="connsiteX7139" fmla="*/ 0 w 3255128"/>
              <a:gd name="connsiteY7139" fmla="*/ 794699 h 1285292"/>
              <a:gd name="connsiteX7140" fmla="*/ 0 w 3255128"/>
              <a:gd name="connsiteY7140" fmla="*/ 794505 h 1285292"/>
              <a:gd name="connsiteX7141" fmla="*/ 0 w 3255128"/>
              <a:gd name="connsiteY7141" fmla="*/ 793959 h 1285292"/>
              <a:gd name="connsiteX7142" fmla="*/ 0 w 3255128"/>
              <a:gd name="connsiteY7142" fmla="*/ 791829 h 1285292"/>
              <a:gd name="connsiteX7143" fmla="*/ 0 w 3255128"/>
              <a:gd name="connsiteY7143" fmla="*/ 790967 h 1285292"/>
              <a:gd name="connsiteX7144" fmla="*/ 0 w 3255128"/>
              <a:gd name="connsiteY7144" fmla="*/ 785991 h 1285292"/>
              <a:gd name="connsiteX7145" fmla="*/ 0 w 3255128"/>
              <a:gd name="connsiteY7145" fmla="*/ 784632 h 1285292"/>
              <a:gd name="connsiteX7146" fmla="*/ 0 w 3255128"/>
              <a:gd name="connsiteY7146" fmla="*/ 783879 h 1285292"/>
              <a:gd name="connsiteX7147" fmla="*/ 0 w 3255128"/>
              <a:gd name="connsiteY7147" fmla="*/ 782032 h 1285292"/>
              <a:gd name="connsiteX7148" fmla="*/ 0 w 3255128"/>
              <a:gd name="connsiteY7148" fmla="*/ 780147 h 1285292"/>
              <a:gd name="connsiteX7149" fmla="*/ 0 w 3255128"/>
              <a:gd name="connsiteY7149" fmla="*/ 777883 h 1285292"/>
              <a:gd name="connsiteX7150" fmla="*/ 0 w 3255128"/>
              <a:gd name="connsiteY7150" fmla="*/ 775927 h 1285292"/>
              <a:gd name="connsiteX7151" fmla="*/ 0 w 3255128"/>
              <a:gd name="connsiteY7151" fmla="*/ 775171 h 1285292"/>
              <a:gd name="connsiteX7152" fmla="*/ 0 w 3255128"/>
              <a:gd name="connsiteY7152" fmla="*/ 774710 h 1285292"/>
              <a:gd name="connsiteX7153" fmla="*/ 0 w 3255128"/>
              <a:gd name="connsiteY7153" fmla="*/ 773812 h 1285292"/>
              <a:gd name="connsiteX7154" fmla="*/ 0 w 3255128"/>
              <a:gd name="connsiteY7154" fmla="*/ 771952 h 1285292"/>
              <a:gd name="connsiteX7155" fmla="*/ 0 w 3255128"/>
              <a:gd name="connsiteY7155" fmla="*/ 770899 h 1285292"/>
              <a:gd name="connsiteX7156" fmla="*/ 0 w 3255128"/>
              <a:gd name="connsiteY7156" fmla="*/ 769774 h 1285292"/>
              <a:gd name="connsiteX7157" fmla="*/ 0 w 3255128"/>
              <a:gd name="connsiteY7157" fmla="*/ 768220 h 1285292"/>
              <a:gd name="connsiteX7158" fmla="*/ 0 w 3255128"/>
              <a:gd name="connsiteY7158" fmla="*/ 767063 h 1285292"/>
              <a:gd name="connsiteX7159" fmla="*/ 0 w 3255128"/>
              <a:gd name="connsiteY7159" fmla="*/ 763244 h 1285292"/>
              <a:gd name="connsiteX7160" fmla="*/ 0 w 3255128"/>
              <a:gd name="connsiteY7160" fmla="*/ 762153 h 1285292"/>
              <a:gd name="connsiteX7161" fmla="*/ 0 w 3255128"/>
              <a:gd name="connsiteY7161" fmla="*/ 761885 h 1285292"/>
              <a:gd name="connsiteX7162" fmla="*/ 0 w 3255128"/>
              <a:gd name="connsiteY7162" fmla="*/ 760079 h 1285292"/>
              <a:gd name="connsiteX7163" fmla="*/ 0 w 3255128"/>
              <a:gd name="connsiteY7163" fmla="*/ 755136 h 1285292"/>
              <a:gd name="connsiteX7164" fmla="*/ 0 w 3255128"/>
              <a:gd name="connsiteY7164" fmla="*/ 753872 h 1285292"/>
              <a:gd name="connsiteX7165" fmla="*/ 0 w 3255128"/>
              <a:gd name="connsiteY7165" fmla="*/ 752073 h 1285292"/>
              <a:gd name="connsiteX7166" fmla="*/ 0 w 3255128"/>
              <a:gd name="connsiteY7166" fmla="*/ 748341 h 1285292"/>
              <a:gd name="connsiteX7167" fmla="*/ 0 w 3255128"/>
              <a:gd name="connsiteY7167" fmla="*/ 748152 h 1285292"/>
              <a:gd name="connsiteX7168" fmla="*/ 0 w 3255128"/>
              <a:gd name="connsiteY7168" fmla="*/ 743365 h 1285292"/>
              <a:gd name="connsiteX7169" fmla="*/ 0 w 3255128"/>
              <a:gd name="connsiteY7169" fmla="*/ 742006 h 1285292"/>
              <a:gd name="connsiteX7170" fmla="*/ 0 w 3255128"/>
              <a:gd name="connsiteY7170" fmla="*/ 741652 h 1285292"/>
              <a:gd name="connsiteX7171" fmla="*/ 0 w 3255128"/>
              <a:gd name="connsiteY7171" fmla="*/ 740098 h 1285292"/>
              <a:gd name="connsiteX7172" fmla="*/ 0 w 3255128"/>
              <a:gd name="connsiteY7172" fmla="*/ 738299 h 1285292"/>
              <a:gd name="connsiteX7173" fmla="*/ 0 w 3255128"/>
              <a:gd name="connsiteY7173" fmla="*/ 735257 h 1285292"/>
              <a:gd name="connsiteX7174" fmla="*/ 0 w 3255128"/>
              <a:gd name="connsiteY7174" fmla="*/ 734845 h 1285292"/>
              <a:gd name="connsiteX7175" fmla="*/ 0 w 3255128"/>
              <a:gd name="connsiteY7175" fmla="*/ 731089 h 1285292"/>
              <a:gd name="connsiteX7176" fmla="*/ 0 w 3255128"/>
              <a:gd name="connsiteY7176" fmla="*/ 730018 h 1285292"/>
              <a:gd name="connsiteX7177" fmla="*/ 0 w 3255128"/>
              <a:gd name="connsiteY7177" fmla="*/ 729466 h 1285292"/>
              <a:gd name="connsiteX7178" fmla="*/ 0 w 3255128"/>
              <a:gd name="connsiteY7178" fmla="*/ 728273 h 1285292"/>
              <a:gd name="connsiteX7179" fmla="*/ 0 w 3255128"/>
              <a:gd name="connsiteY7179" fmla="*/ 728219 h 1285292"/>
              <a:gd name="connsiteX7180" fmla="*/ 0 w 3255128"/>
              <a:gd name="connsiteY7180" fmla="*/ 726286 h 1285292"/>
              <a:gd name="connsiteX7181" fmla="*/ 0 w 3255128"/>
              <a:gd name="connsiteY7181" fmla="*/ 725750 h 1285292"/>
              <a:gd name="connsiteX7182" fmla="*/ 0 w 3255128"/>
              <a:gd name="connsiteY7182" fmla="*/ 724487 h 1285292"/>
              <a:gd name="connsiteX7183" fmla="*/ 0 w 3255128"/>
              <a:gd name="connsiteY7183" fmla="*/ 721310 h 1285292"/>
              <a:gd name="connsiteX7184" fmla="*/ 0 w 3255128"/>
              <a:gd name="connsiteY7184" fmla="*/ 719951 h 1285292"/>
              <a:gd name="connsiteX7185" fmla="*/ 0 w 3255128"/>
              <a:gd name="connsiteY7185" fmla="*/ 719511 h 1285292"/>
              <a:gd name="connsiteX7186" fmla="*/ 0 w 3255128"/>
              <a:gd name="connsiteY7186" fmla="*/ 719162 h 1285292"/>
              <a:gd name="connsiteX7187" fmla="*/ 0 w 3255128"/>
              <a:gd name="connsiteY7187" fmla="*/ 718943 h 1285292"/>
              <a:gd name="connsiteX7188" fmla="*/ 0 w 3255128"/>
              <a:gd name="connsiteY7188" fmla="*/ 718152 h 1285292"/>
              <a:gd name="connsiteX7189" fmla="*/ 0 w 3255128"/>
              <a:gd name="connsiteY7189" fmla="*/ 714445 h 1285292"/>
              <a:gd name="connsiteX7190" fmla="*/ 0 w 3255128"/>
              <a:gd name="connsiteY7190" fmla="*/ 713564 h 1285292"/>
              <a:gd name="connsiteX7191" fmla="*/ 0 w 3255128"/>
              <a:gd name="connsiteY7191" fmla="*/ 713202 h 1285292"/>
              <a:gd name="connsiteX7192" fmla="*/ 0 w 3255128"/>
              <a:gd name="connsiteY7192" fmla="*/ 711976 h 1285292"/>
              <a:gd name="connsiteX7193" fmla="*/ 0 w 3255128"/>
              <a:gd name="connsiteY7193" fmla="*/ 711403 h 1285292"/>
              <a:gd name="connsiteX7194" fmla="*/ 0 w 3255128"/>
              <a:gd name="connsiteY7194" fmla="*/ 710713 h 1285292"/>
              <a:gd name="connsiteX7195" fmla="*/ 0 w 3255128"/>
              <a:gd name="connsiteY7195" fmla="*/ 708342 h 1285292"/>
              <a:gd name="connsiteX7196" fmla="*/ 0 w 3255128"/>
              <a:gd name="connsiteY7196" fmla="*/ 706218 h 1285292"/>
              <a:gd name="connsiteX7197" fmla="*/ 0 w 3255128"/>
              <a:gd name="connsiteY7197" fmla="*/ 705737 h 1285292"/>
              <a:gd name="connsiteX7198" fmla="*/ 0 w 3255128"/>
              <a:gd name="connsiteY7198" fmla="*/ 705169 h 1285292"/>
              <a:gd name="connsiteX7199" fmla="*/ 0 w 3255128"/>
              <a:gd name="connsiteY7199" fmla="*/ 704419 h 1285292"/>
              <a:gd name="connsiteX7200" fmla="*/ 0 w 3255128"/>
              <a:gd name="connsiteY7200" fmla="*/ 704378 h 1285292"/>
              <a:gd name="connsiteX7201" fmla="*/ 0 w 3255128"/>
              <a:gd name="connsiteY7201" fmla="*/ 704365 h 1285292"/>
              <a:gd name="connsiteX7202" fmla="*/ 0 w 3255128"/>
              <a:gd name="connsiteY7202" fmla="*/ 701896 h 1285292"/>
              <a:gd name="connsiteX7203" fmla="*/ 0 w 3255128"/>
              <a:gd name="connsiteY7203" fmla="*/ 701520 h 1285292"/>
              <a:gd name="connsiteX7204" fmla="*/ 0 w 3255128"/>
              <a:gd name="connsiteY7204" fmla="*/ 700633 h 1285292"/>
              <a:gd name="connsiteX7205" fmla="*/ 0 w 3255128"/>
              <a:gd name="connsiteY7205" fmla="*/ 699790 h 1285292"/>
              <a:gd name="connsiteX7206" fmla="*/ 0 w 3255128"/>
              <a:gd name="connsiteY7206" fmla="*/ 699283 h 1285292"/>
              <a:gd name="connsiteX7207" fmla="*/ 0 w 3255128"/>
              <a:gd name="connsiteY7207" fmla="*/ 698543 h 1285292"/>
              <a:gd name="connsiteX7208" fmla="*/ 0 w 3255128"/>
              <a:gd name="connsiteY7208" fmla="*/ 698164 h 1285292"/>
              <a:gd name="connsiteX7209" fmla="*/ 0 w 3255128"/>
              <a:gd name="connsiteY7209" fmla="*/ 697629 h 1285292"/>
              <a:gd name="connsiteX7210" fmla="*/ 0 w 3255128"/>
              <a:gd name="connsiteY7210" fmla="*/ 695657 h 1285292"/>
              <a:gd name="connsiteX7211" fmla="*/ 0 w 3255128"/>
              <a:gd name="connsiteY7211" fmla="*/ 695089 h 1285292"/>
              <a:gd name="connsiteX7212" fmla="*/ 0 w 3255128"/>
              <a:gd name="connsiteY7212" fmla="*/ 694811 h 1285292"/>
              <a:gd name="connsiteX7213" fmla="*/ 0 w 3255128"/>
              <a:gd name="connsiteY7213" fmla="*/ 694298 h 1285292"/>
              <a:gd name="connsiteX7214" fmla="*/ 0 w 3255128"/>
              <a:gd name="connsiteY7214" fmla="*/ 693188 h 1285292"/>
              <a:gd name="connsiteX7215" fmla="*/ 0 w 3255128"/>
              <a:gd name="connsiteY7215" fmla="*/ 691925 h 1285292"/>
              <a:gd name="connsiteX7216" fmla="*/ 0 w 3255128"/>
              <a:gd name="connsiteY7216" fmla="*/ 691829 h 1285292"/>
              <a:gd name="connsiteX7217" fmla="*/ 0 w 3255128"/>
              <a:gd name="connsiteY7217" fmla="*/ 691357 h 1285292"/>
              <a:gd name="connsiteX7218" fmla="*/ 0 w 3255128"/>
              <a:gd name="connsiteY7218" fmla="*/ 690645 h 1285292"/>
              <a:gd name="connsiteX7219" fmla="*/ 0 w 3255128"/>
              <a:gd name="connsiteY7219" fmla="*/ 690566 h 1285292"/>
              <a:gd name="connsiteX7220" fmla="*/ 0 w 3255128"/>
              <a:gd name="connsiteY7220" fmla="*/ 689835 h 1285292"/>
              <a:gd name="connsiteX7221" fmla="*/ 0 w 3255128"/>
              <a:gd name="connsiteY7221" fmla="*/ 689710 h 1285292"/>
              <a:gd name="connsiteX7222" fmla="*/ 0 w 3255128"/>
              <a:gd name="connsiteY7222" fmla="*/ 688476 h 1285292"/>
              <a:gd name="connsiteX7223" fmla="*/ 0 w 3255128"/>
              <a:gd name="connsiteY7223" fmla="*/ 688463 h 1285292"/>
              <a:gd name="connsiteX7224" fmla="*/ 0 w 3255128"/>
              <a:gd name="connsiteY7224" fmla="*/ 687549 h 1285292"/>
              <a:gd name="connsiteX7225" fmla="*/ 0 w 3255128"/>
              <a:gd name="connsiteY7225" fmla="*/ 686381 h 1285292"/>
              <a:gd name="connsiteX7226" fmla="*/ 0 w 3255128"/>
              <a:gd name="connsiteY7226" fmla="*/ 685978 h 1285292"/>
              <a:gd name="connsiteX7227" fmla="*/ 0 w 3255128"/>
              <a:gd name="connsiteY7227" fmla="*/ 685590 h 1285292"/>
              <a:gd name="connsiteX7228" fmla="*/ 0 w 3255128"/>
              <a:gd name="connsiteY7228" fmla="*/ 685080 h 1285292"/>
              <a:gd name="connsiteX7229" fmla="*/ 0 w 3255128"/>
              <a:gd name="connsiteY7229" fmla="*/ 685022 h 1285292"/>
              <a:gd name="connsiteX7230" fmla="*/ 0 w 3255128"/>
              <a:gd name="connsiteY7230" fmla="*/ 684731 h 1285292"/>
              <a:gd name="connsiteX7231" fmla="*/ 0 w 3255128"/>
              <a:gd name="connsiteY7231" fmla="*/ 683817 h 1285292"/>
              <a:gd name="connsiteX7232" fmla="*/ 0 w 3255128"/>
              <a:gd name="connsiteY7232" fmla="*/ 681727 h 1285292"/>
              <a:gd name="connsiteX7233" fmla="*/ 0 w 3255128"/>
              <a:gd name="connsiteY7233" fmla="*/ 681002 h 1285292"/>
              <a:gd name="connsiteX7234" fmla="*/ 0 w 3255128"/>
              <a:gd name="connsiteY7234" fmla="*/ 680565 h 1285292"/>
              <a:gd name="connsiteX7235" fmla="*/ 0 w 3255128"/>
              <a:gd name="connsiteY7235" fmla="*/ 679755 h 1285292"/>
              <a:gd name="connsiteX7236" fmla="*/ 0 w 3255128"/>
              <a:gd name="connsiteY7236" fmla="*/ 679643 h 1285292"/>
              <a:gd name="connsiteX7237" fmla="*/ 0 w 3255128"/>
              <a:gd name="connsiteY7237" fmla="*/ 679600 h 1285292"/>
              <a:gd name="connsiteX7238" fmla="*/ 0 w 3255128"/>
              <a:gd name="connsiteY7238" fmla="*/ 678841 h 1285292"/>
              <a:gd name="connsiteX7239" fmla="*/ 0 w 3255128"/>
              <a:gd name="connsiteY7239" fmla="*/ 678396 h 1285292"/>
              <a:gd name="connsiteX7240" fmla="*/ 0 w 3255128"/>
              <a:gd name="connsiteY7240" fmla="*/ 678273 h 1285292"/>
              <a:gd name="connsiteX7241" fmla="*/ 0 w 3255128"/>
              <a:gd name="connsiteY7241" fmla="*/ 678096 h 1285292"/>
              <a:gd name="connsiteX7242" fmla="*/ 0 w 3255128"/>
              <a:gd name="connsiteY7242" fmla="*/ 677482 h 1285292"/>
              <a:gd name="connsiteX7243" fmla="*/ 0 w 3255128"/>
              <a:gd name="connsiteY7243" fmla="*/ 677228 h 1285292"/>
              <a:gd name="connsiteX7244" fmla="*/ 0 w 3255128"/>
              <a:gd name="connsiteY7244" fmla="*/ 676833 h 1285292"/>
              <a:gd name="connsiteX7245" fmla="*/ 0 w 3255128"/>
              <a:gd name="connsiteY7245" fmla="*/ 676536 h 1285292"/>
              <a:gd name="connsiteX7246" fmla="*/ 0 w 3255128"/>
              <a:gd name="connsiteY7246" fmla="*/ 676023 h 1285292"/>
              <a:gd name="connsiteX7247" fmla="*/ 0 w 3255128"/>
              <a:gd name="connsiteY7247" fmla="*/ 675429 h 1285292"/>
              <a:gd name="connsiteX7248" fmla="*/ 0 w 3255128"/>
              <a:gd name="connsiteY7248" fmla="*/ 674743 h 1285292"/>
              <a:gd name="connsiteX7249" fmla="*/ 0 w 3255128"/>
              <a:gd name="connsiteY7249" fmla="*/ 674689 h 1285292"/>
              <a:gd name="connsiteX7250" fmla="*/ 0 w 3255128"/>
              <a:gd name="connsiteY7250" fmla="*/ 674664 h 1285292"/>
              <a:gd name="connsiteX7251" fmla="*/ 0 w 3255128"/>
              <a:gd name="connsiteY7251" fmla="*/ 672894 h 1285292"/>
              <a:gd name="connsiteX7252" fmla="*/ 0 w 3255128"/>
              <a:gd name="connsiteY7252" fmla="*/ 671857 h 1285292"/>
              <a:gd name="connsiteX7253" fmla="*/ 0 w 3255128"/>
              <a:gd name="connsiteY7253" fmla="*/ 671647 h 1285292"/>
              <a:gd name="connsiteX7254" fmla="*/ 0 w 3255128"/>
              <a:gd name="connsiteY7254" fmla="*/ 671289 h 1285292"/>
              <a:gd name="connsiteX7255" fmla="*/ 0 w 3255128"/>
              <a:gd name="connsiteY7255" fmla="*/ 670957 h 1285292"/>
              <a:gd name="connsiteX7256" fmla="*/ 0 w 3255128"/>
              <a:gd name="connsiteY7256" fmla="*/ 670498 h 1285292"/>
              <a:gd name="connsiteX7257" fmla="*/ 0 w 3255128"/>
              <a:gd name="connsiteY7257" fmla="*/ 669688 h 1285292"/>
              <a:gd name="connsiteX7258" fmla="*/ 0 w 3255128"/>
              <a:gd name="connsiteY7258" fmla="*/ 667915 h 1285292"/>
              <a:gd name="connsiteX7259" fmla="*/ 0 w 3255128"/>
              <a:gd name="connsiteY7259" fmla="*/ 666408 h 1285292"/>
              <a:gd name="connsiteX7260" fmla="*/ 0 w 3255128"/>
              <a:gd name="connsiteY7260" fmla="*/ 665981 h 1285292"/>
              <a:gd name="connsiteX7261" fmla="*/ 0 w 3255128"/>
              <a:gd name="connsiteY7261" fmla="*/ 665910 h 1285292"/>
              <a:gd name="connsiteX7262" fmla="*/ 0 w 3255128"/>
              <a:gd name="connsiteY7262" fmla="*/ 664663 h 1285292"/>
              <a:gd name="connsiteX7263" fmla="*/ 0 w 3255128"/>
              <a:gd name="connsiteY7263" fmla="*/ 664622 h 1285292"/>
              <a:gd name="connsiteX7264" fmla="*/ 0 w 3255128"/>
              <a:gd name="connsiteY7264" fmla="*/ 664609 h 1285292"/>
              <a:gd name="connsiteX7265" fmla="*/ 0 w 3255128"/>
              <a:gd name="connsiteY7265" fmla="*/ 663749 h 1285292"/>
              <a:gd name="connsiteX7266" fmla="*/ 0 w 3255128"/>
              <a:gd name="connsiteY7266" fmla="*/ 663698 h 1285292"/>
              <a:gd name="connsiteX7267" fmla="*/ 0 w 3255128"/>
              <a:gd name="connsiteY7267" fmla="*/ 662939 h 1285292"/>
              <a:gd name="connsiteX7268" fmla="*/ 0 w 3255128"/>
              <a:gd name="connsiteY7268" fmla="*/ 662249 h 1285292"/>
              <a:gd name="connsiteX7269" fmla="*/ 0 w 3255128"/>
              <a:gd name="connsiteY7269" fmla="*/ 661655 h 1285292"/>
              <a:gd name="connsiteX7270" fmla="*/ 0 w 3255128"/>
              <a:gd name="connsiteY7270" fmla="*/ 661580 h 1285292"/>
              <a:gd name="connsiteX7271" fmla="*/ 0 w 3255128"/>
              <a:gd name="connsiteY7271" fmla="*/ 660931 h 1285292"/>
              <a:gd name="connsiteX7272" fmla="*/ 0 w 3255128"/>
              <a:gd name="connsiteY7272" fmla="*/ 660890 h 1285292"/>
              <a:gd name="connsiteX7273" fmla="*/ 0 w 3255128"/>
              <a:gd name="connsiteY7273" fmla="*/ 660877 h 1285292"/>
              <a:gd name="connsiteX7274" fmla="*/ 0 w 3255128"/>
              <a:gd name="connsiteY7274" fmla="*/ 657873 h 1285292"/>
              <a:gd name="connsiteX7275" fmla="*/ 0 w 3255128"/>
              <a:gd name="connsiteY7275" fmla="*/ 655955 h 1285292"/>
              <a:gd name="connsiteX7276" fmla="*/ 0 w 3255128"/>
              <a:gd name="connsiteY7276" fmla="*/ 655914 h 1285292"/>
              <a:gd name="connsiteX7277" fmla="*/ 0 w 3255128"/>
              <a:gd name="connsiteY7277" fmla="*/ 655901 h 1285292"/>
              <a:gd name="connsiteX7278" fmla="*/ 0 w 3255128"/>
              <a:gd name="connsiteY7278" fmla="*/ 654596 h 1285292"/>
              <a:gd name="connsiteX7279" fmla="*/ 0 w 3255128"/>
              <a:gd name="connsiteY7279" fmla="*/ 654542 h 1285292"/>
              <a:gd name="connsiteX7280" fmla="*/ 0 w 3255128"/>
              <a:gd name="connsiteY7280" fmla="*/ 654489 h 1285292"/>
              <a:gd name="connsiteX7281" fmla="*/ 0 w 3255128"/>
              <a:gd name="connsiteY7281" fmla="*/ 654481 h 1285292"/>
              <a:gd name="connsiteX7282" fmla="*/ 0 w 3255128"/>
              <a:gd name="connsiteY7282" fmla="*/ 654141 h 1285292"/>
              <a:gd name="connsiteX7283" fmla="*/ 0 w 3255128"/>
              <a:gd name="connsiteY7283" fmla="*/ 652682 h 1285292"/>
              <a:gd name="connsiteX7284" fmla="*/ 0 w 3255128"/>
              <a:gd name="connsiteY7284" fmla="*/ 652169 h 1285292"/>
              <a:gd name="connsiteX7285" fmla="*/ 0 w 3255128"/>
              <a:gd name="connsiteY7285" fmla="*/ 651575 h 1285292"/>
              <a:gd name="connsiteX7286" fmla="*/ 0 w 3255128"/>
              <a:gd name="connsiteY7286" fmla="*/ 651381 h 1285292"/>
              <a:gd name="connsiteX7287" fmla="*/ 0 w 3255128"/>
              <a:gd name="connsiteY7287" fmla="*/ 650889 h 1285292"/>
              <a:gd name="connsiteX7288" fmla="*/ 0 w 3255128"/>
              <a:gd name="connsiteY7288" fmla="*/ 650835 h 1285292"/>
              <a:gd name="connsiteX7289" fmla="*/ 0 w 3255128"/>
              <a:gd name="connsiteY7289" fmla="*/ 650810 h 1285292"/>
              <a:gd name="connsiteX7290" fmla="*/ 0 w 3255128"/>
              <a:gd name="connsiteY7290" fmla="*/ 649924 h 1285292"/>
              <a:gd name="connsiteX7291" fmla="*/ 0 w 3255128"/>
              <a:gd name="connsiteY7291" fmla="*/ 649165 h 1285292"/>
              <a:gd name="connsiteX7292" fmla="*/ 0 w 3255128"/>
              <a:gd name="connsiteY7292" fmla="*/ 649106 h 1285292"/>
              <a:gd name="connsiteX7293" fmla="*/ 0 w 3255128"/>
              <a:gd name="connsiteY7293" fmla="*/ 647847 h 1285292"/>
              <a:gd name="connsiteX7294" fmla="*/ 0 w 3255128"/>
              <a:gd name="connsiteY7294" fmla="*/ 647843 h 1285292"/>
              <a:gd name="connsiteX7295" fmla="*/ 0 w 3255128"/>
              <a:gd name="connsiteY7295" fmla="*/ 647806 h 1285292"/>
              <a:gd name="connsiteX7296" fmla="*/ 0 w 3255128"/>
              <a:gd name="connsiteY7296" fmla="*/ 647793 h 1285292"/>
              <a:gd name="connsiteX7297" fmla="*/ 0 w 3255128"/>
              <a:gd name="connsiteY7297" fmla="*/ 647157 h 1285292"/>
              <a:gd name="connsiteX7298" fmla="*/ 0 w 3255128"/>
              <a:gd name="connsiteY7298" fmla="*/ 645834 h 1285292"/>
              <a:gd name="connsiteX7299" fmla="*/ 0 w 3255128"/>
              <a:gd name="connsiteY7299" fmla="*/ 645753 h 1285292"/>
              <a:gd name="connsiteX7300" fmla="*/ 0 w 3255128"/>
              <a:gd name="connsiteY7300" fmla="*/ 644061 h 1285292"/>
              <a:gd name="connsiteX7301" fmla="*/ 0 w 3255128"/>
              <a:gd name="connsiteY7301" fmla="*/ 642867 h 1285292"/>
              <a:gd name="connsiteX7302" fmla="*/ 0 w 3255128"/>
              <a:gd name="connsiteY7302" fmla="*/ 642299 h 1285292"/>
              <a:gd name="connsiteX7303" fmla="*/ 0 w 3255128"/>
              <a:gd name="connsiteY7303" fmla="*/ 642181 h 1285292"/>
              <a:gd name="connsiteX7304" fmla="*/ 0 w 3255128"/>
              <a:gd name="connsiteY7304" fmla="*/ 642102 h 1285292"/>
              <a:gd name="connsiteX7305" fmla="*/ 0 w 3255128"/>
              <a:gd name="connsiteY7305" fmla="*/ 641508 h 1285292"/>
              <a:gd name="connsiteX7306" fmla="*/ 0 w 3255128"/>
              <a:gd name="connsiteY7306" fmla="*/ 640822 h 1285292"/>
              <a:gd name="connsiteX7307" fmla="*/ 0 w 3255128"/>
              <a:gd name="connsiteY7307" fmla="*/ 640809 h 1285292"/>
              <a:gd name="connsiteX7308" fmla="*/ 0 w 3255128"/>
              <a:gd name="connsiteY7308" fmla="*/ 640755 h 1285292"/>
              <a:gd name="connsiteX7309" fmla="*/ 0 w 3255128"/>
              <a:gd name="connsiteY7309" fmla="*/ 639844 h 1285292"/>
              <a:gd name="connsiteX7310" fmla="*/ 0 w 3255128"/>
              <a:gd name="connsiteY7310" fmla="*/ 639085 h 1285292"/>
              <a:gd name="connsiteX7311" fmla="*/ 0 w 3255128"/>
              <a:gd name="connsiteY7311" fmla="*/ 638908 h 1285292"/>
              <a:gd name="connsiteX7312" fmla="*/ 0 w 3255128"/>
              <a:gd name="connsiteY7312" fmla="*/ 638587 h 1285292"/>
              <a:gd name="connsiteX7313" fmla="*/ 0 w 3255128"/>
              <a:gd name="connsiteY7313" fmla="*/ 638286 h 1285292"/>
              <a:gd name="connsiteX7314" fmla="*/ 0 w 3255128"/>
              <a:gd name="connsiteY7314" fmla="*/ 637726 h 1285292"/>
              <a:gd name="connsiteX7315" fmla="*/ 0 w 3255128"/>
              <a:gd name="connsiteY7315" fmla="*/ 637077 h 1285292"/>
              <a:gd name="connsiteX7316" fmla="*/ 0 w 3255128"/>
              <a:gd name="connsiteY7316" fmla="*/ 637023 h 1285292"/>
              <a:gd name="connsiteX7317" fmla="*/ 0 w 3255128"/>
              <a:gd name="connsiteY7317" fmla="*/ 636920 h 1285292"/>
              <a:gd name="connsiteX7318" fmla="*/ 0 w 3255128"/>
              <a:gd name="connsiteY7318" fmla="*/ 636112 h 1285292"/>
              <a:gd name="connsiteX7319" fmla="*/ 0 w 3255128"/>
              <a:gd name="connsiteY7319" fmla="*/ 635673 h 1285292"/>
              <a:gd name="connsiteX7320" fmla="*/ 0 w 3255128"/>
              <a:gd name="connsiteY7320" fmla="*/ 635479 h 1285292"/>
              <a:gd name="connsiteX7321" fmla="*/ 0 w 3255128"/>
              <a:gd name="connsiteY7321" fmla="*/ 635353 h 1285292"/>
              <a:gd name="connsiteX7322" fmla="*/ 0 w 3255128"/>
              <a:gd name="connsiteY7322" fmla="*/ 634933 h 1285292"/>
              <a:gd name="connsiteX7323" fmla="*/ 0 w 3255128"/>
              <a:gd name="connsiteY7323" fmla="*/ 634759 h 1285292"/>
              <a:gd name="connsiteX7324" fmla="*/ 0 w 3255128"/>
              <a:gd name="connsiteY7324" fmla="*/ 634602 h 1285292"/>
              <a:gd name="connsiteX7325" fmla="*/ 0 w 3255128"/>
              <a:gd name="connsiteY7325" fmla="*/ 634073 h 1285292"/>
              <a:gd name="connsiteX7326" fmla="*/ 0 w 3255128"/>
              <a:gd name="connsiteY7326" fmla="*/ 633994 h 1285292"/>
              <a:gd name="connsiteX7327" fmla="*/ 0 w 3255128"/>
              <a:gd name="connsiteY7327" fmla="*/ 632803 h 1285292"/>
              <a:gd name="connsiteX7328" fmla="*/ 0 w 3255128"/>
              <a:gd name="connsiteY7328" fmla="*/ 632101 h 1285292"/>
              <a:gd name="connsiteX7329" fmla="*/ 0 w 3255128"/>
              <a:gd name="connsiteY7329" fmla="*/ 632047 h 1285292"/>
              <a:gd name="connsiteX7330" fmla="*/ 0 w 3255128"/>
              <a:gd name="connsiteY7330" fmla="*/ 631941 h 1285292"/>
              <a:gd name="connsiteX7331" fmla="*/ 0 w 3255128"/>
              <a:gd name="connsiteY7331" fmla="*/ 631586 h 1285292"/>
              <a:gd name="connsiteX7332" fmla="*/ 0 w 3255128"/>
              <a:gd name="connsiteY7332" fmla="*/ 631479 h 1285292"/>
              <a:gd name="connsiteX7333" fmla="*/ 0 w 3255128"/>
              <a:gd name="connsiteY7333" fmla="*/ 631136 h 1285292"/>
              <a:gd name="connsiteX7334" fmla="*/ 0 w 3255128"/>
              <a:gd name="connsiteY7334" fmla="*/ 630742 h 1285292"/>
              <a:gd name="connsiteX7335" fmla="*/ 0 w 3255128"/>
              <a:gd name="connsiteY7335" fmla="*/ 630688 h 1285292"/>
              <a:gd name="connsiteX7336" fmla="*/ 0 w 3255128"/>
              <a:gd name="connsiteY7336" fmla="*/ 629777 h 1285292"/>
              <a:gd name="connsiteX7337" fmla="*/ 0 w 3255128"/>
              <a:gd name="connsiteY7337" fmla="*/ 629018 h 1285292"/>
              <a:gd name="connsiteX7338" fmla="*/ 0 w 3255128"/>
              <a:gd name="connsiteY7338" fmla="*/ 628828 h 1285292"/>
              <a:gd name="connsiteX7339" fmla="*/ 0 w 3255128"/>
              <a:gd name="connsiteY7339" fmla="*/ 628369 h 1285292"/>
              <a:gd name="connsiteX7340" fmla="*/ 0 w 3255128"/>
              <a:gd name="connsiteY7340" fmla="*/ 627775 h 1285292"/>
              <a:gd name="connsiteX7341" fmla="*/ 0 w 3255128"/>
              <a:gd name="connsiteY7341" fmla="*/ 627010 h 1285292"/>
              <a:gd name="connsiteX7342" fmla="*/ 0 w 3255128"/>
              <a:gd name="connsiteY7342" fmla="*/ 626965 h 1285292"/>
              <a:gd name="connsiteX7343" fmla="*/ 0 w 3255128"/>
              <a:gd name="connsiteY7343" fmla="*/ 626359 h 1285292"/>
              <a:gd name="connsiteX7344" fmla="*/ 0 w 3255128"/>
              <a:gd name="connsiteY7344" fmla="*/ 626100 h 1285292"/>
              <a:gd name="connsiteX7345" fmla="*/ 0 w 3255128"/>
              <a:gd name="connsiteY7345" fmla="*/ 625606 h 1285292"/>
              <a:gd name="connsiteX7346" fmla="*/ 0 w 3255128"/>
              <a:gd name="connsiteY7346" fmla="*/ 625096 h 1285292"/>
              <a:gd name="connsiteX7347" fmla="*/ 0 w 3255128"/>
              <a:gd name="connsiteY7347" fmla="*/ 624853 h 1285292"/>
              <a:gd name="connsiteX7348" fmla="*/ 0 w 3255128"/>
              <a:gd name="connsiteY7348" fmla="*/ 624813 h 1285292"/>
              <a:gd name="connsiteX7349" fmla="*/ 0 w 3255128"/>
              <a:gd name="connsiteY7349" fmla="*/ 623993 h 1285292"/>
              <a:gd name="connsiteX7350" fmla="*/ 0 w 3255128"/>
              <a:gd name="connsiteY7350" fmla="*/ 623939 h 1285292"/>
              <a:gd name="connsiteX7351" fmla="*/ 0 w 3255128"/>
              <a:gd name="connsiteY7351" fmla="*/ 623028 h 1285292"/>
              <a:gd name="connsiteX7352" fmla="*/ 0 w 3255128"/>
              <a:gd name="connsiteY7352" fmla="*/ 623006 h 1285292"/>
              <a:gd name="connsiteX7353" fmla="*/ 0 w 3255128"/>
              <a:gd name="connsiteY7353" fmla="*/ 622034 h 1285292"/>
              <a:gd name="connsiteX7354" fmla="*/ 0 w 3255128"/>
              <a:gd name="connsiteY7354" fmla="*/ 621899 h 1285292"/>
              <a:gd name="connsiteX7355" fmla="*/ 0 w 3255128"/>
              <a:gd name="connsiteY7355" fmla="*/ 621705 h 1285292"/>
              <a:gd name="connsiteX7356" fmla="*/ 0 w 3255128"/>
              <a:gd name="connsiteY7356" fmla="*/ 621121 h 1285292"/>
              <a:gd name="connsiteX7357" fmla="*/ 0 w 3255128"/>
              <a:gd name="connsiteY7357" fmla="*/ 620261 h 1285292"/>
              <a:gd name="connsiteX7358" fmla="*/ 0 w 3255128"/>
              <a:gd name="connsiteY7358" fmla="*/ 620120 h 1285292"/>
              <a:gd name="connsiteX7359" fmla="*/ 0 w 3255128"/>
              <a:gd name="connsiteY7359" fmla="*/ 619552 h 1285292"/>
              <a:gd name="connsiteX7360" fmla="*/ 0 w 3255128"/>
              <a:gd name="connsiteY7360" fmla="*/ 619029 h 1285292"/>
              <a:gd name="connsiteX7361" fmla="*/ 0 w 3255128"/>
              <a:gd name="connsiteY7361" fmla="*/ 618857 h 1285292"/>
              <a:gd name="connsiteX7362" fmla="*/ 0 w 3255128"/>
              <a:gd name="connsiteY7362" fmla="*/ 618761 h 1285292"/>
              <a:gd name="connsiteX7363" fmla="*/ 0 w 3255128"/>
              <a:gd name="connsiteY7363" fmla="*/ 618167 h 1285292"/>
              <a:gd name="connsiteX7364" fmla="*/ 0 w 3255128"/>
              <a:gd name="connsiteY7364" fmla="*/ 616955 h 1285292"/>
              <a:gd name="connsiteX7365" fmla="*/ 0 w 3255128"/>
              <a:gd name="connsiteY7365" fmla="*/ 616145 h 1285292"/>
              <a:gd name="connsiteX7366" fmla="*/ 0 w 3255128"/>
              <a:gd name="connsiteY7366" fmla="*/ 616044 h 1285292"/>
              <a:gd name="connsiteX7367" fmla="*/ 0 w 3255128"/>
              <a:gd name="connsiteY7367" fmla="*/ 615684 h 1285292"/>
              <a:gd name="connsiteX7368" fmla="*/ 0 w 3255128"/>
              <a:gd name="connsiteY7368" fmla="*/ 615285 h 1285292"/>
              <a:gd name="connsiteX7369" fmla="*/ 0 w 3255128"/>
              <a:gd name="connsiteY7369" fmla="*/ 614786 h 1285292"/>
              <a:gd name="connsiteX7370" fmla="*/ 0 w 3255128"/>
              <a:gd name="connsiteY7370" fmla="*/ 614733 h 1285292"/>
              <a:gd name="connsiteX7371" fmla="*/ 0 w 3255128"/>
              <a:gd name="connsiteY7371" fmla="*/ 614173 h 1285292"/>
              <a:gd name="connsiteX7372" fmla="*/ 0 w 3255128"/>
              <a:gd name="connsiteY7372" fmla="*/ 613926 h 1285292"/>
              <a:gd name="connsiteX7373" fmla="*/ 0 w 3255128"/>
              <a:gd name="connsiteY7373" fmla="*/ 613191 h 1285292"/>
              <a:gd name="connsiteX7374" fmla="*/ 0 w 3255128"/>
              <a:gd name="connsiteY7374" fmla="*/ 612926 h 1285292"/>
              <a:gd name="connsiteX7375" fmla="*/ 0 w 3255128"/>
              <a:gd name="connsiteY7375" fmla="*/ 612012 h 1285292"/>
              <a:gd name="connsiteX7376" fmla="*/ 0 w 3255128"/>
              <a:gd name="connsiteY7376" fmla="*/ 611873 h 1285292"/>
              <a:gd name="connsiteX7377" fmla="*/ 0 w 3255128"/>
              <a:gd name="connsiteY7377" fmla="*/ 611832 h 1285292"/>
              <a:gd name="connsiteX7378" fmla="*/ 0 w 3255128"/>
              <a:gd name="connsiteY7378" fmla="*/ 611819 h 1285292"/>
              <a:gd name="connsiteX7379" fmla="*/ 0 w 3255128"/>
              <a:gd name="connsiteY7379" fmla="*/ 611625 h 1285292"/>
              <a:gd name="connsiteX7380" fmla="*/ 0 w 3255128"/>
              <a:gd name="connsiteY7380" fmla="*/ 611079 h 1285292"/>
              <a:gd name="connsiteX7381" fmla="*/ 0 w 3255128"/>
              <a:gd name="connsiteY7381" fmla="*/ 611001 h 1285292"/>
              <a:gd name="connsiteX7382" fmla="*/ 0 w 3255128"/>
              <a:gd name="connsiteY7382" fmla="*/ 610748 h 1285292"/>
              <a:gd name="connsiteX7383" fmla="*/ 0 w 3255128"/>
              <a:gd name="connsiteY7383" fmla="*/ 609194 h 1285292"/>
              <a:gd name="connsiteX7384" fmla="*/ 0 w 3255128"/>
              <a:gd name="connsiteY7384" fmla="*/ 608949 h 1285292"/>
              <a:gd name="connsiteX7385" fmla="*/ 0 w 3255128"/>
              <a:gd name="connsiteY7385" fmla="*/ 608087 h 1285292"/>
              <a:gd name="connsiteX7386" fmla="*/ 0 w 3255128"/>
              <a:gd name="connsiteY7386" fmla="*/ 608037 h 1285292"/>
              <a:gd name="connsiteX7387" fmla="*/ 0 w 3255128"/>
              <a:gd name="connsiteY7387" fmla="*/ 607893 h 1285292"/>
              <a:gd name="connsiteX7388" fmla="*/ 0 w 3255128"/>
              <a:gd name="connsiteY7388" fmla="*/ 607347 h 1285292"/>
              <a:gd name="connsiteX7389" fmla="*/ 0 w 3255128"/>
              <a:gd name="connsiteY7389" fmla="*/ 606480 h 1285292"/>
              <a:gd name="connsiteX7390" fmla="*/ 0 w 3255128"/>
              <a:gd name="connsiteY7390" fmla="*/ 606025 h 1285292"/>
              <a:gd name="connsiteX7391" fmla="*/ 0 w 3255128"/>
              <a:gd name="connsiteY7391" fmla="*/ 605217 h 1285292"/>
              <a:gd name="connsiteX7392" fmla="*/ 0 w 3255128"/>
              <a:gd name="connsiteY7392" fmla="*/ 605083 h 1285292"/>
              <a:gd name="connsiteX7393" fmla="*/ 0 w 3255128"/>
              <a:gd name="connsiteY7393" fmla="*/ 605028 h 1285292"/>
              <a:gd name="connsiteX7394" fmla="*/ 0 w 3255128"/>
              <a:gd name="connsiteY7394" fmla="*/ 604666 h 1285292"/>
              <a:gd name="connsiteX7395" fmla="*/ 0 w 3255128"/>
              <a:gd name="connsiteY7395" fmla="*/ 604218 h 1285292"/>
              <a:gd name="connsiteX7396" fmla="*/ 0 w 3255128"/>
              <a:gd name="connsiteY7396" fmla="*/ 603127 h 1285292"/>
              <a:gd name="connsiteX7397" fmla="*/ 0 w 3255128"/>
              <a:gd name="connsiteY7397" fmla="*/ 603111 h 1285292"/>
              <a:gd name="connsiteX7398" fmla="*/ 0 w 3255128"/>
              <a:gd name="connsiteY7398" fmla="*/ 602917 h 1285292"/>
              <a:gd name="connsiteX7399" fmla="*/ 0 w 3255128"/>
              <a:gd name="connsiteY7399" fmla="*/ 602859 h 1285292"/>
              <a:gd name="connsiteX7400" fmla="*/ 0 w 3255128"/>
              <a:gd name="connsiteY7400" fmla="*/ 602371 h 1285292"/>
              <a:gd name="connsiteX7401" fmla="*/ 0 w 3255128"/>
              <a:gd name="connsiteY7401" fmla="*/ 601910 h 1285292"/>
              <a:gd name="connsiteX7402" fmla="*/ 0 w 3255128"/>
              <a:gd name="connsiteY7402" fmla="*/ 601752 h 1285292"/>
              <a:gd name="connsiteX7403" fmla="*/ 0 w 3255128"/>
              <a:gd name="connsiteY7403" fmla="*/ 601558 h 1285292"/>
              <a:gd name="connsiteX7404" fmla="*/ 0 w 3255128"/>
              <a:gd name="connsiteY7404" fmla="*/ 601053 h 1285292"/>
              <a:gd name="connsiteX7405" fmla="*/ 0 w 3255128"/>
              <a:gd name="connsiteY7405" fmla="*/ 601012 h 1285292"/>
              <a:gd name="connsiteX7406" fmla="*/ 0 w 3255128"/>
              <a:gd name="connsiteY7406" fmla="*/ 600999 h 1285292"/>
              <a:gd name="connsiteX7407" fmla="*/ 0 w 3255128"/>
              <a:gd name="connsiteY7407" fmla="*/ 600241 h 1285292"/>
              <a:gd name="connsiteX7408" fmla="*/ 0 w 3255128"/>
              <a:gd name="connsiteY7408" fmla="*/ 599673 h 1285292"/>
              <a:gd name="connsiteX7409" fmla="*/ 0 w 3255128"/>
              <a:gd name="connsiteY7409" fmla="*/ 599379 h 1285292"/>
              <a:gd name="connsiteX7410" fmla="*/ 0 w 3255128"/>
              <a:gd name="connsiteY7410" fmla="*/ 599152 h 1285292"/>
              <a:gd name="connsiteX7411" fmla="*/ 0 w 3255128"/>
              <a:gd name="connsiteY7411" fmla="*/ 598882 h 1285292"/>
              <a:gd name="connsiteX7412" fmla="*/ 0 w 3255128"/>
              <a:gd name="connsiteY7412" fmla="*/ 598099 h 1285292"/>
              <a:gd name="connsiteX7413" fmla="*/ 0 w 3255128"/>
              <a:gd name="connsiteY7413" fmla="*/ 598020 h 1285292"/>
              <a:gd name="connsiteX7414" fmla="*/ 0 w 3255128"/>
              <a:gd name="connsiteY7414" fmla="*/ 597917 h 1285292"/>
              <a:gd name="connsiteX7415" fmla="*/ 0 w 3255128"/>
              <a:gd name="connsiteY7415" fmla="*/ 597267 h 1285292"/>
              <a:gd name="connsiteX7416" fmla="*/ 0 w 3255128"/>
              <a:gd name="connsiteY7416" fmla="*/ 596974 h 1285292"/>
              <a:gd name="connsiteX7417" fmla="*/ 0 w 3255128"/>
              <a:gd name="connsiteY7417" fmla="*/ 596110 h 1285292"/>
              <a:gd name="connsiteX7418" fmla="*/ 0 w 3255128"/>
              <a:gd name="connsiteY7418" fmla="*/ 595420 h 1285292"/>
              <a:gd name="connsiteX7419" fmla="*/ 0 w 3255128"/>
              <a:gd name="connsiteY7419" fmla="*/ 595003 h 1285292"/>
              <a:gd name="connsiteX7420" fmla="*/ 0 w 3255128"/>
              <a:gd name="connsiteY7420" fmla="*/ 594809 h 1285292"/>
              <a:gd name="connsiteX7421" fmla="*/ 0 w 3255128"/>
              <a:gd name="connsiteY7421" fmla="*/ 594294 h 1285292"/>
              <a:gd name="connsiteX7422" fmla="*/ 0 w 3255128"/>
              <a:gd name="connsiteY7422" fmla="*/ 594263 h 1285292"/>
              <a:gd name="connsiteX7423" fmla="*/ 0 w 3255128"/>
              <a:gd name="connsiteY7423" fmla="*/ 593047 h 1285292"/>
              <a:gd name="connsiteX7424" fmla="*/ 0 w 3255128"/>
              <a:gd name="connsiteY7424" fmla="*/ 593044 h 1285292"/>
              <a:gd name="connsiteX7425" fmla="*/ 0 w 3255128"/>
              <a:gd name="connsiteY7425" fmla="*/ 592291 h 1285292"/>
              <a:gd name="connsiteX7426" fmla="*/ 0 w 3255128"/>
              <a:gd name="connsiteY7426" fmla="*/ 592133 h 1285292"/>
              <a:gd name="connsiteX7427" fmla="*/ 0 w 3255128"/>
              <a:gd name="connsiteY7427" fmla="*/ 591830 h 1285292"/>
              <a:gd name="connsiteX7428" fmla="*/ 0 w 3255128"/>
              <a:gd name="connsiteY7428" fmla="*/ 591271 h 1285292"/>
              <a:gd name="connsiteX7429" fmla="*/ 0 w 3255128"/>
              <a:gd name="connsiteY7429" fmla="*/ 590933 h 1285292"/>
              <a:gd name="connsiteX7430" fmla="*/ 0 w 3255128"/>
              <a:gd name="connsiteY7430" fmla="*/ 590932 h 1285292"/>
              <a:gd name="connsiteX7431" fmla="*/ 0 w 3255128"/>
              <a:gd name="connsiteY7431" fmla="*/ 590444 h 1285292"/>
              <a:gd name="connsiteX7432" fmla="*/ 0 w 3255128"/>
              <a:gd name="connsiteY7432" fmla="*/ 589315 h 1285292"/>
              <a:gd name="connsiteX7433" fmla="*/ 0 w 3255128"/>
              <a:gd name="connsiteY7433" fmla="*/ 589126 h 1285292"/>
              <a:gd name="connsiteX7434" fmla="*/ 0 w 3255128"/>
              <a:gd name="connsiteY7434" fmla="*/ 589085 h 1285292"/>
              <a:gd name="connsiteX7435" fmla="*/ 0 w 3255128"/>
              <a:gd name="connsiteY7435" fmla="*/ 589072 h 1285292"/>
              <a:gd name="connsiteX7436" fmla="*/ 0 w 3255128"/>
              <a:gd name="connsiteY7436" fmla="*/ 588559 h 1285292"/>
              <a:gd name="connsiteX7437" fmla="*/ 0 w 3255128"/>
              <a:gd name="connsiteY7437" fmla="*/ 588098 h 1285292"/>
              <a:gd name="connsiteX7438" fmla="*/ 0 w 3255128"/>
              <a:gd name="connsiteY7438" fmla="*/ 588019 h 1285292"/>
              <a:gd name="connsiteX7439" fmla="*/ 0 w 3255128"/>
              <a:gd name="connsiteY7439" fmla="*/ 587965 h 1285292"/>
              <a:gd name="connsiteX7440" fmla="*/ 0 w 3255128"/>
              <a:gd name="connsiteY7440" fmla="*/ 587825 h 1285292"/>
              <a:gd name="connsiteX7441" fmla="*/ 0 w 3255128"/>
              <a:gd name="connsiteY7441" fmla="*/ 587279 h 1285292"/>
              <a:gd name="connsiteX7442" fmla="*/ 0 w 3255128"/>
              <a:gd name="connsiteY7442" fmla="*/ 587200 h 1285292"/>
              <a:gd name="connsiteX7443" fmla="*/ 0 w 3255128"/>
              <a:gd name="connsiteY7443" fmla="*/ 587054 h 1285292"/>
              <a:gd name="connsiteX7444" fmla="*/ 0 w 3255128"/>
              <a:gd name="connsiteY7444" fmla="*/ 586894 h 1285292"/>
              <a:gd name="connsiteX7445" fmla="*/ 0 w 3255128"/>
              <a:gd name="connsiteY7445" fmla="*/ 586295 h 1285292"/>
              <a:gd name="connsiteX7446" fmla="*/ 0 w 3255128"/>
              <a:gd name="connsiteY7446" fmla="*/ 585340 h 1285292"/>
              <a:gd name="connsiteX7447" fmla="*/ 0 w 3255128"/>
              <a:gd name="connsiteY7447" fmla="*/ 585149 h 1285292"/>
              <a:gd name="connsiteX7448" fmla="*/ 0 w 3255128"/>
              <a:gd name="connsiteY7448" fmla="*/ 584936 h 1285292"/>
              <a:gd name="connsiteX7449" fmla="*/ 0 w 3255128"/>
              <a:gd name="connsiteY7449" fmla="*/ 584425 h 1285292"/>
              <a:gd name="connsiteX7450" fmla="*/ 0 w 3255128"/>
              <a:gd name="connsiteY7450" fmla="*/ 584339 h 1285292"/>
              <a:gd name="connsiteX7451" fmla="*/ 0 w 3255128"/>
              <a:gd name="connsiteY7451" fmla="*/ 584287 h 1285292"/>
              <a:gd name="connsiteX7452" fmla="*/ 0 w 3255128"/>
              <a:gd name="connsiteY7452" fmla="*/ 584183 h 1285292"/>
              <a:gd name="connsiteX7453" fmla="*/ 0 w 3255128"/>
              <a:gd name="connsiteY7453" fmla="*/ 583162 h 1285292"/>
              <a:gd name="connsiteX7454" fmla="*/ 0 w 3255128"/>
              <a:gd name="connsiteY7454" fmla="*/ 583122 h 1285292"/>
              <a:gd name="connsiteX7455" fmla="*/ 0 w 3255128"/>
              <a:gd name="connsiteY7455" fmla="*/ 582980 h 1285292"/>
              <a:gd name="connsiteX7456" fmla="*/ 0 w 3255128"/>
              <a:gd name="connsiteY7456" fmla="*/ 582626 h 1285292"/>
              <a:gd name="connsiteX7457" fmla="*/ 0 w 3255128"/>
              <a:gd name="connsiteY7457" fmla="*/ 582336 h 1285292"/>
              <a:gd name="connsiteX7458" fmla="*/ 0 w 3255128"/>
              <a:gd name="connsiteY7458" fmla="*/ 582224 h 1285292"/>
              <a:gd name="connsiteX7459" fmla="*/ 0 w 3255128"/>
              <a:gd name="connsiteY7459" fmla="*/ 581763 h 1285292"/>
              <a:gd name="connsiteX7460" fmla="*/ 0 w 3255128"/>
              <a:gd name="connsiteY7460" fmla="*/ 581072 h 1285292"/>
              <a:gd name="connsiteX7461" fmla="*/ 0 w 3255128"/>
              <a:gd name="connsiteY7461" fmla="*/ 580451 h 1285292"/>
              <a:gd name="connsiteX7462" fmla="*/ 0 w 3255128"/>
              <a:gd name="connsiteY7462" fmla="*/ 580364 h 1285292"/>
              <a:gd name="connsiteX7463" fmla="*/ 0 w 3255128"/>
              <a:gd name="connsiteY7463" fmla="*/ 579311 h 1285292"/>
              <a:gd name="connsiteX7464" fmla="*/ 0 w 3255128"/>
              <a:gd name="connsiteY7464" fmla="*/ 579273 h 1285292"/>
              <a:gd name="connsiteX7465" fmla="*/ 0 w 3255128"/>
              <a:gd name="connsiteY7465" fmla="*/ 579005 h 1285292"/>
              <a:gd name="connsiteX7466" fmla="*/ 0 w 3255128"/>
              <a:gd name="connsiteY7466" fmla="*/ 578186 h 1285292"/>
              <a:gd name="connsiteX7467" fmla="*/ 0 w 3255128"/>
              <a:gd name="connsiteY7467" fmla="*/ 577952 h 1285292"/>
              <a:gd name="connsiteX7468" fmla="*/ 0 w 3255128"/>
              <a:gd name="connsiteY7468" fmla="*/ 577618 h 1285292"/>
              <a:gd name="connsiteX7469" fmla="*/ 0 w 3255128"/>
              <a:gd name="connsiteY7469" fmla="*/ 577199 h 1285292"/>
              <a:gd name="connsiteX7470" fmla="*/ 0 w 3255128"/>
              <a:gd name="connsiteY7470" fmla="*/ 576827 h 1285292"/>
              <a:gd name="connsiteX7471" fmla="*/ 0 w 3255128"/>
              <a:gd name="connsiteY7471" fmla="*/ 576632 h 1285292"/>
              <a:gd name="connsiteX7472" fmla="*/ 0 w 3255128"/>
              <a:gd name="connsiteY7472" fmla="*/ 576234 h 1285292"/>
              <a:gd name="connsiteX7473" fmla="*/ 0 w 3255128"/>
              <a:gd name="connsiteY7473" fmla="*/ 576231 h 1285292"/>
              <a:gd name="connsiteX7474" fmla="*/ 0 w 3255128"/>
              <a:gd name="connsiteY7474" fmla="*/ 576038 h 1285292"/>
              <a:gd name="connsiteX7475" fmla="*/ 0 w 3255128"/>
              <a:gd name="connsiteY7475" fmla="*/ 575819 h 1285292"/>
              <a:gd name="connsiteX7476" fmla="*/ 0 w 3255128"/>
              <a:gd name="connsiteY7476" fmla="*/ 575541 h 1285292"/>
              <a:gd name="connsiteX7477" fmla="*/ 0 w 3255128"/>
              <a:gd name="connsiteY7477" fmla="*/ 575475 h 1285292"/>
              <a:gd name="connsiteX7478" fmla="*/ 0 w 3255128"/>
              <a:gd name="connsiteY7478" fmla="*/ 575352 h 1285292"/>
              <a:gd name="connsiteX7479" fmla="*/ 0 w 3255128"/>
              <a:gd name="connsiteY7479" fmla="*/ 575273 h 1285292"/>
              <a:gd name="connsiteX7480" fmla="*/ 0 w 3255128"/>
              <a:gd name="connsiteY7480" fmla="*/ 575014 h 1285292"/>
              <a:gd name="connsiteX7481" fmla="*/ 0 w 3255128"/>
              <a:gd name="connsiteY7481" fmla="*/ 574116 h 1285292"/>
              <a:gd name="connsiteX7482" fmla="*/ 0 w 3255128"/>
              <a:gd name="connsiteY7482" fmla="*/ 573467 h 1285292"/>
              <a:gd name="connsiteX7483" fmla="*/ 0 w 3255128"/>
              <a:gd name="connsiteY7483" fmla="*/ 572256 h 1285292"/>
              <a:gd name="connsiteX7484" fmla="*/ 0 w 3255128"/>
              <a:gd name="connsiteY7484" fmla="*/ 572239 h 1285292"/>
              <a:gd name="connsiteX7485" fmla="*/ 0 w 3255128"/>
              <a:gd name="connsiteY7485" fmla="*/ 572063 h 1285292"/>
              <a:gd name="connsiteX7486" fmla="*/ 0 w 3255128"/>
              <a:gd name="connsiteY7486" fmla="*/ 571203 h 1285292"/>
              <a:gd name="connsiteX7487" fmla="*/ 0 w 3255128"/>
              <a:gd name="connsiteY7487" fmla="*/ 570992 h 1285292"/>
              <a:gd name="connsiteX7488" fmla="*/ 0 w 3255128"/>
              <a:gd name="connsiteY7488" fmla="*/ 570565 h 1285292"/>
              <a:gd name="connsiteX7489" fmla="*/ 0 w 3255128"/>
              <a:gd name="connsiteY7489" fmla="*/ 570440 h 1285292"/>
              <a:gd name="connsiteX7490" fmla="*/ 0 w 3255128"/>
              <a:gd name="connsiteY7490" fmla="*/ 570297 h 1285292"/>
              <a:gd name="connsiteX7491" fmla="*/ 0 w 3255128"/>
              <a:gd name="connsiteY7491" fmla="*/ 570078 h 1285292"/>
              <a:gd name="connsiteX7492" fmla="*/ 0 w 3255128"/>
              <a:gd name="connsiteY7492" fmla="*/ 569247 h 1285292"/>
              <a:gd name="connsiteX7493" fmla="*/ 0 w 3255128"/>
              <a:gd name="connsiteY7493" fmla="*/ 569206 h 1285292"/>
              <a:gd name="connsiteX7494" fmla="*/ 0 w 3255128"/>
              <a:gd name="connsiteY7494" fmla="*/ 569193 h 1285292"/>
              <a:gd name="connsiteX7495" fmla="*/ 0 w 3255128"/>
              <a:gd name="connsiteY7495" fmla="*/ 568852 h 1285292"/>
              <a:gd name="connsiteX7496" fmla="*/ 0 w 3255128"/>
              <a:gd name="connsiteY7496" fmla="*/ 568524 h 1285292"/>
              <a:gd name="connsiteX7497" fmla="*/ 0 w 3255128"/>
              <a:gd name="connsiteY7497" fmla="*/ 568491 h 1285292"/>
              <a:gd name="connsiteX7498" fmla="*/ 0 w 3255128"/>
              <a:gd name="connsiteY7498" fmla="*/ 568030 h 1285292"/>
              <a:gd name="connsiteX7499" fmla="*/ 0 w 3255128"/>
              <a:gd name="connsiteY7499" fmla="*/ 567917 h 1285292"/>
              <a:gd name="connsiteX7500" fmla="*/ 0 w 3255128"/>
              <a:gd name="connsiteY7500" fmla="*/ 567260 h 1285292"/>
              <a:gd name="connsiteX7501" fmla="*/ 0 w 3255128"/>
              <a:gd name="connsiteY7501" fmla="*/ 567132 h 1285292"/>
              <a:gd name="connsiteX7502" fmla="*/ 0 w 3255128"/>
              <a:gd name="connsiteY7502" fmla="*/ 565461 h 1285292"/>
              <a:gd name="connsiteX7503" fmla="*/ 0 w 3255128"/>
              <a:gd name="connsiteY7503" fmla="*/ 565272 h 1285292"/>
              <a:gd name="connsiteX7504" fmla="*/ 0 w 3255128"/>
              <a:gd name="connsiteY7504" fmla="*/ 565218 h 1285292"/>
              <a:gd name="connsiteX7505" fmla="*/ 0 w 3255128"/>
              <a:gd name="connsiteY7505" fmla="*/ 564307 h 1285292"/>
              <a:gd name="connsiteX7506" fmla="*/ 0 w 3255128"/>
              <a:gd name="connsiteY7506" fmla="*/ 563548 h 1285292"/>
              <a:gd name="connsiteX7507" fmla="*/ 0 w 3255128"/>
              <a:gd name="connsiteY7507" fmla="*/ 563094 h 1285292"/>
              <a:gd name="connsiteX7508" fmla="*/ 0 w 3255128"/>
              <a:gd name="connsiteY7508" fmla="*/ 562457 h 1285292"/>
              <a:gd name="connsiteX7509" fmla="*/ 0 w 3255128"/>
              <a:gd name="connsiteY7509" fmla="*/ 562284 h 1285292"/>
              <a:gd name="connsiteX7510" fmla="*/ 0 w 3255128"/>
              <a:gd name="connsiteY7510" fmla="*/ 562189 h 1285292"/>
              <a:gd name="connsiteX7511" fmla="*/ 0 w 3255128"/>
              <a:gd name="connsiteY7511" fmla="*/ 562045 h 1285292"/>
              <a:gd name="connsiteX7512" fmla="*/ 0 w 3255128"/>
              <a:gd name="connsiteY7512" fmla="*/ 561943 h 1285292"/>
              <a:gd name="connsiteX7513" fmla="*/ 0 w 3255128"/>
              <a:gd name="connsiteY7513" fmla="*/ 561540 h 1285292"/>
              <a:gd name="connsiteX7514" fmla="*/ 0 w 3255128"/>
              <a:gd name="connsiteY7514" fmla="*/ 560925 h 1285292"/>
              <a:gd name="connsiteX7515" fmla="*/ 0 w 3255128"/>
              <a:gd name="connsiteY7515" fmla="*/ 560485 h 1285292"/>
              <a:gd name="connsiteX7516" fmla="*/ 0 w 3255128"/>
              <a:gd name="connsiteY7516" fmla="*/ 560383 h 1285292"/>
              <a:gd name="connsiteX7517" fmla="*/ 0 w 3255128"/>
              <a:gd name="connsiteY7517" fmla="*/ 560136 h 1285292"/>
              <a:gd name="connsiteX7518" fmla="*/ 0 w 3255128"/>
              <a:gd name="connsiteY7518" fmla="*/ 559126 h 1285292"/>
              <a:gd name="connsiteX7519" fmla="*/ 0 w 3255128"/>
              <a:gd name="connsiteY7519" fmla="*/ 558835 h 1285292"/>
              <a:gd name="connsiteX7520" fmla="*/ 0 w 3255128"/>
              <a:gd name="connsiteY7520" fmla="*/ 558772 h 1285292"/>
              <a:gd name="connsiteX7521" fmla="*/ 0 w 3255128"/>
              <a:gd name="connsiteY7521" fmla="*/ 558396 h 1285292"/>
              <a:gd name="connsiteX7522" fmla="*/ 0 w 3255128"/>
              <a:gd name="connsiteY7522" fmla="*/ 558289 h 1285292"/>
              <a:gd name="connsiteX7523" fmla="*/ 0 w 3255128"/>
              <a:gd name="connsiteY7523" fmla="*/ 557218 h 1285292"/>
              <a:gd name="connsiteX7524" fmla="*/ 0 w 3255128"/>
              <a:gd name="connsiteY7524" fmla="*/ 556753 h 1285292"/>
              <a:gd name="connsiteX7525" fmla="*/ 0 w 3255128"/>
              <a:gd name="connsiteY7525" fmla="*/ 556666 h 1285292"/>
              <a:gd name="connsiteX7526" fmla="*/ 0 w 3255128"/>
              <a:gd name="connsiteY7526" fmla="*/ 556564 h 1285292"/>
              <a:gd name="connsiteX7527" fmla="*/ 0 w 3255128"/>
              <a:gd name="connsiteY7527" fmla="*/ 556159 h 1285292"/>
              <a:gd name="connsiteX7528" fmla="*/ 0 w 3255128"/>
              <a:gd name="connsiteY7528" fmla="*/ 555473 h 1285292"/>
              <a:gd name="connsiteX7529" fmla="*/ 0 w 3255128"/>
              <a:gd name="connsiteY7529" fmla="*/ 555419 h 1285292"/>
              <a:gd name="connsiteX7530" fmla="*/ 0 w 3255128"/>
              <a:gd name="connsiteY7530" fmla="*/ 555394 h 1285292"/>
              <a:gd name="connsiteX7531" fmla="*/ 0 w 3255128"/>
              <a:gd name="connsiteY7531" fmla="*/ 555205 h 1285292"/>
              <a:gd name="connsiteX7532" fmla="*/ 0 w 3255128"/>
              <a:gd name="connsiteY7532" fmla="*/ 555040 h 1285292"/>
              <a:gd name="connsiteX7533" fmla="*/ 0 w 3255128"/>
              <a:gd name="connsiteY7533" fmla="*/ 554176 h 1285292"/>
              <a:gd name="connsiteX7534" fmla="*/ 0 w 3255128"/>
              <a:gd name="connsiteY7534" fmla="*/ 553486 h 1285292"/>
              <a:gd name="connsiteX7535" fmla="*/ 0 w 3255128"/>
              <a:gd name="connsiteY7535" fmla="*/ 552950 h 1285292"/>
              <a:gd name="connsiteX7536" fmla="*/ 0 w 3255128"/>
              <a:gd name="connsiteY7536" fmla="*/ 552377 h 1285292"/>
              <a:gd name="connsiteX7537" fmla="*/ 0 w 3255128"/>
              <a:gd name="connsiteY7537" fmla="*/ 551965 h 1285292"/>
              <a:gd name="connsiteX7538" fmla="*/ 0 w 3255128"/>
              <a:gd name="connsiteY7538" fmla="*/ 551687 h 1285292"/>
              <a:gd name="connsiteX7539" fmla="*/ 0 w 3255128"/>
              <a:gd name="connsiteY7539" fmla="*/ 551123 h 1285292"/>
              <a:gd name="connsiteX7540" fmla="*/ 0 w 3255128"/>
              <a:gd name="connsiteY7540" fmla="*/ 550418 h 1285292"/>
              <a:gd name="connsiteX7541" fmla="*/ 0 w 3255128"/>
              <a:gd name="connsiteY7541" fmla="*/ 550064 h 1285292"/>
              <a:gd name="connsiteX7542" fmla="*/ 0 w 3255128"/>
              <a:gd name="connsiteY7542" fmla="*/ 549496 h 1285292"/>
              <a:gd name="connsiteX7543" fmla="*/ 0 w 3255128"/>
              <a:gd name="connsiteY7543" fmla="*/ 549316 h 1285292"/>
              <a:gd name="connsiteX7544" fmla="*/ 0 w 3255128"/>
              <a:gd name="connsiteY7544" fmla="*/ 548705 h 1285292"/>
              <a:gd name="connsiteX7545" fmla="*/ 0 w 3255128"/>
              <a:gd name="connsiteY7545" fmla="*/ 548645 h 1285292"/>
              <a:gd name="connsiteX7546" fmla="*/ 0 w 3255128"/>
              <a:gd name="connsiteY7546" fmla="*/ 548510 h 1285292"/>
              <a:gd name="connsiteX7547" fmla="*/ 0 w 3255128"/>
              <a:gd name="connsiteY7547" fmla="*/ 548456 h 1285292"/>
              <a:gd name="connsiteX7548" fmla="*/ 0 w 3255128"/>
              <a:gd name="connsiteY7548" fmla="*/ 548233 h 1285292"/>
              <a:gd name="connsiteX7549" fmla="*/ 0 w 3255128"/>
              <a:gd name="connsiteY7549" fmla="*/ 548209 h 1285292"/>
              <a:gd name="connsiteX7550" fmla="*/ 0 w 3255128"/>
              <a:gd name="connsiteY7550" fmla="*/ 548015 h 1285292"/>
              <a:gd name="connsiteX7551" fmla="*/ 0 w 3255128"/>
              <a:gd name="connsiteY7551" fmla="*/ 547192 h 1285292"/>
              <a:gd name="connsiteX7552" fmla="*/ 0 w 3255128"/>
              <a:gd name="connsiteY7552" fmla="*/ 547151 h 1285292"/>
              <a:gd name="connsiteX7553" fmla="*/ 0 w 3255128"/>
              <a:gd name="connsiteY7553" fmla="*/ 547138 h 1285292"/>
              <a:gd name="connsiteX7554" fmla="*/ 0 w 3255128"/>
              <a:gd name="connsiteY7554" fmla="*/ 546711 h 1285292"/>
              <a:gd name="connsiteX7555" fmla="*/ 0 w 3255128"/>
              <a:gd name="connsiteY7555" fmla="*/ 546586 h 1285292"/>
              <a:gd name="connsiteX7556" fmla="*/ 0 w 3255128"/>
              <a:gd name="connsiteY7556" fmla="*/ 546362 h 1285292"/>
              <a:gd name="connsiteX7557" fmla="*/ 0 w 3255128"/>
              <a:gd name="connsiteY7557" fmla="*/ 546143 h 1285292"/>
              <a:gd name="connsiteX7558" fmla="*/ 0 w 3255128"/>
              <a:gd name="connsiteY7558" fmla="*/ 545393 h 1285292"/>
              <a:gd name="connsiteX7559" fmla="*/ 0 w 3255128"/>
              <a:gd name="connsiteY7559" fmla="*/ 545352 h 1285292"/>
              <a:gd name="connsiteX7560" fmla="*/ 0 w 3255128"/>
              <a:gd name="connsiteY7560" fmla="*/ 545339 h 1285292"/>
              <a:gd name="connsiteX7561" fmla="*/ 0 w 3255128"/>
              <a:gd name="connsiteY7561" fmla="*/ 544477 h 1285292"/>
              <a:gd name="connsiteX7562" fmla="*/ 0 w 3255128"/>
              <a:gd name="connsiteY7562" fmla="*/ 544428 h 1285292"/>
              <a:gd name="connsiteX7563" fmla="*/ 0 w 3255128"/>
              <a:gd name="connsiteY7563" fmla="*/ 544117 h 1285292"/>
              <a:gd name="connsiteX7564" fmla="*/ 0 w 3255128"/>
              <a:gd name="connsiteY7564" fmla="*/ 543669 h 1285292"/>
              <a:gd name="connsiteX7565" fmla="*/ 0 w 3255128"/>
              <a:gd name="connsiteY7565" fmla="*/ 543406 h 1285292"/>
              <a:gd name="connsiteX7566" fmla="*/ 0 w 3255128"/>
              <a:gd name="connsiteY7566" fmla="*/ 543257 h 1285292"/>
              <a:gd name="connsiteX7567" fmla="*/ 0 w 3255128"/>
              <a:gd name="connsiteY7567" fmla="*/ 542870 h 1285292"/>
              <a:gd name="connsiteX7568" fmla="*/ 0 w 3255128"/>
              <a:gd name="connsiteY7568" fmla="*/ 542854 h 1285292"/>
              <a:gd name="connsiteX7569" fmla="*/ 0 w 3255128"/>
              <a:gd name="connsiteY7569" fmla="*/ 542494 h 1285292"/>
              <a:gd name="connsiteX7570" fmla="*/ 0 w 3255128"/>
              <a:gd name="connsiteY7570" fmla="*/ 542310 h 1285292"/>
              <a:gd name="connsiteX7571" fmla="*/ 0 w 3255128"/>
              <a:gd name="connsiteY7571" fmla="*/ 541956 h 1285292"/>
              <a:gd name="connsiteX7572" fmla="*/ 0 w 3255128"/>
              <a:gd name="connsiteY7572" fmla="*/ 541898 h 1285292"/>
              <a:gd name="connsiteX7573" fmla="*/ 0 w 3255128"/>
              <a:gd name="connsiteY7573" fmla="*/ 541661 h 1285292"/>
              <a:gd name="connsiteX7574" fmla="*/ 0 w 3255128"/>
              <a:gd name="connsiteY7574" fmla="*/ 541607 h 1285292"/>
              <a:gd name="connsiteX7575" fmla="*/ 0 w 3255128"/>
              <a:gd name="connsiteY7575" fmla="*/ 540764 h 1285292"/>
              <a:gd name="connsiteX7576" fmla="*/ 0 w 3255128"/>
              <a:gd name="connsiteY7576" fmla="*/ 540402 h 1285292"/>
              <a:gd name="connsiteX7577" fmla="*/ 0 w 3255128"/>
              <a:gd name="connsiteY7577" fmla="*/ 540257 h 1285292"/>
              <a:gd name="connsiteX7578" fmla="*/ 0 w 3255128"/>
              <a:gd name="connsiteY7578" fmla="*/ 539501 h 1285292"/>
              <a:gd name="connsiteX7579" fmla="*/ 0 w 3255128"/>
              <a:gd name="connsiteY7579" fmla="*/ 539196 h 1285292"/>
              <a:gd name="connsiteX7580" fmla="*/ 0 w 3255128"/>
              <a:gd name="connsiteY7580" fmla="*/ 539138 h 1285292"/>
              <a:gd name="connsiteX7581" fmla="*/ 0 w 3255128"/>
              <a:gd name="connsiteY7581" fmla="*/ 539040 h 1285292"/>
              <a:gd name="connsiteX7582" fmla="*/ 0 w 3255128"/>
              <a:gd name="connsiteY7582" fmla="*/ 538603 h 1285292"/>
              <a:gd name="connsiteX7583" fmla="*/ 0 w 3255128"/>
              <a:gd name="connsiteY7583" fmla="*/ 538430 h 1285292"/>
              <a:gd name="connsiteX7584" fmla="*/ 0 w 3255128"/>
              <a:gd name="connsiteY7584" fmla="*/ 538142 h 1285292"/>
              <a:gd name="connsiteX7585" fmla="*/ 0 w 3255128"/>
              <a:gd name="connsiteY7585" fmla="*/ 537878 h 1285292"/>
              <a:gd name="connsiteX7586" fmla="*/ 0 w 3255128"/>
              <a:gd name="connsiteY7586" fmla="*/ 537310 h 1285292"/>
              <a:gd name="connsiteX7587" fmla="*/ 0 w 3255128"/>
              <a:gd name="connsiteY7587" fmla="*/ 537071 h 1285292"/>
              <a:gd name="connsiteX7588" fmla="*/ 0 w 3255128"/>
              <a:gd name="connsiteY7588" fmla="*/ 536685 h 1285292"/>
              <a:gd name="connsiteX7589" fmla="*/ 0 w 3255128"/>
              <a:gd name="connsiteY7589" fmla="*/ 536631 h 1285292"/>
              <a:gd name="connsiteX7590" fmla="*/ 0 w 3255128"/>
              <a:gd name="connsiteY7590" fmla="*/ 536519 h 1285292"/>
              <a:gd name="connsiteX7591" fmla="*/ 0 w 3255128"/>
              <a:gd name="connsiteY7591" fmla="*/ 536282 h 1285292"/>
              <a:gd name="connsiteX7592" fmla="*/ 0 w 3255128"/>
              <a:gd name="connsiteY7592" fmla="*/ 536088 h 1285292"/>
              <a:gd name="connsiteX7593" fmla="*/ 0 w 3255128"/>
              <a:gd name="connsiteY7593" fmla="*/ 536063 h 1285292"/>
              <a:gd name="connsiteX7594" fmla="*/ 0 w 3255128"/>
              <a:gd name="connsiteY7594" fmla="*/ 535542 h 1285292"/>
              <a:gd name="connsiteX7595" fmla="*/ 0 w 3255128"/>
              <a:gd name="connsiteY7595" fmla="*/ 535326 h 1285292"/>
              <a:gd name="connsiteX7596" fmla="*/ 0 w 3255128"/>
              <a:gd name="connsiteY7596" fmla="*/ 535272 h 1285292"/>
              <a:gd name="connsiteX7597" fmla="*/ 0 w 3255128"/>
              <a:gd name="connsiteY7597" fmla="*/ 535149 h 1285292"/>
              <a:gd name="connsiteX7598" fmla="*/ 0 w 3255128"/>
              <a:gd name="connsiteY7598" fmla="*/ 534972 h 1285292"/>
              <a:gd name="connsiteX7599" fmla="*/ 0 w 3255128"/>
              <a:gd name="connsiteY7599" fmla="*/ 534698 h 1285292"/>
              <a:gd name="connsiteX7600" fmla="*/ 0 w 3255128"/>
              <a:gd name="connsiteY7600" fmla="*/ 534162 h 1285292"/>
              <a:gd name="connsiteX7601" fmla="*/ 0 w 3255128"/>
              <a:gd name="connsiteY7601" fmla="*/ 534104 h 1285292"/>
              <a:gd name="connsiteX7602" fmla="*/ 0 w 3255128"/>
              <a:gd name="connsiteY7602" fmla="*/ 533418 h 1285292"/>
              <a:gd name="connsiteX7603" fmla="*/ 0 w 3255128"/>
              <a:gd name="connsiteY7603" fmla="*/ 533412 h 1285292"/>
              <a:gd name="connsiteX7604" fmla="*/ 0 w 3255128"/>
              <a:gd name="connsiteY7604" fmla="*/ 533339 h 1285292"/>
              <a:gd name="connsiteX7605" fmla="*/ 0 w 3255128"/>
              <a:gd name="connsiteY7605" fmla="*/ 532899 h 1285292"/>
              <a:gd name="connsiteX7606" fmla="*/ 0 w 3255128"/>
              <a:gd name="connsiteY7606" fmla="*/ 532803 h 1285292"/>
              <a:gd name="connsiteX7607" fmla="*/ 0 w 3255128"/>
              <a:gd name="connsiteY7607" fmla="*/ 532550 h 1285292"/>
              <a:gd name="connsiteX7608" fmla="*/ 0 w 3255128"/>
              <a:gd name="connsiteY7608" fmla="*/ 532331 h 1285292"/>
              <a:gd name="connsiteX7609" fmla="*/ 0 w 3255128"/>
              <a:gd name="connsiteY7609" fmla="*/ 531619 h 1285292"/>
              <a:gd name="connsiteX7610" fmla="*/ 0 w 3255128"/>
              <a:gd name="connsiteY7610" fmla="*/ 531565 h 1285292"/>
              <a:gd name="connsiteX7611" fmla="*/ 0 w 3255128"/>
              <a:gd name="connsiteY7611" fmla="*/ 531540 h 1285292"/>
              <a:gd name="connsiteX7612" fmla="*/ 0 w 3255128"/>
              <a:gd name="connsiteY7612" fmla="*/ 531393 h 1285292"/>
              <a:gd name="connsiteX7613" fmla="*/ 0 w 3255128"/>
              <a:gd name="connsiteY7613" fmla="*/ 530684 h 1285292"/>
              <a:gd name="connsiteX7614" fmla="*/ 0 w 3255128"/>
              <a:gd name="connsiteY7614" fmla="*/ 530322 h 1285292"/>
              <a:gd name="connsiteX7615" fmla="*/ 0 w 3255128"/>
              <a:gd name="connsiteY7615" fmla="*/ 529770 h 1285292"/>
              <a:gd name="connsiteX7616" fmla="*/ 0 w 3255128"/>
              <a:gd name="connsiteY7616" fmla="*/ 529437 h 1285292"/>
              <a:gd name="connsiteX7617" fmla="*/ 0 w 3255128"/>
              <a:gd name="connsiteY7617" fmla="*/ 529096 h 1285292"/>
              <a:gd name="connsiteX7618" fmla="*/ 0 w 3255128"/>
              <a:gd name="connsiteY7618" fmla="*/ 528720 h 1285292"/>
              <a:gd name="connsiteX7619" fmla="*/ 0 w 3255128"/>
              <a:gd name="connsiteY7619" fmla="*/ 528577 h 1285292"/>
              <a:gd name="connsiteX7620" fmla="*/ 0 w 3255128"/>
              <a:gd name="connsiteY7620" fmla="*/ 528523 h 1285292"/>
              <a:gd name="connsiteX7621" fmla="*/ 0 w 3255128"/>
              <a:gd name="connsiteY7621" fmla="*/ 528363 h 1285292"/>
              <a:gd name="connsiteX7622" fmla="*/ 0 w 3255128"/>
              <a:gd name="connsiteY7622" fmla="*/ 528220 h 1285292"/>
              <a:gd name="connsiteX7623" fmla="*/ 0 w 3255128"/>
              <a:gd name="connsiteY7623" fmla="*/ 528165 h 1285292"/>
              <a:gd name="connsiteX7624" fmla="*/ 0 w 3255128"/>
              <a:gd name="connsiteY7624" fmla="*/ 527833 h 1285292"/>
              <a:gd name="connsiteX7625" fmla="*/ 0 w 3255128"/>
              <a:gd name="connsiteY7625" fmla="*/ 527574 h 1285292"/>
              <a:gd name="connsiteX7626" fmla="*/ 0 w 3255128"/>
              <a:gd name="connsiteY7626" fmla="*/ 527355 h 1285292"/>
              <a:gd name="connsiteX7627" fmla="*/ 0 w 3255128"/>
              <a:gd name="connsiteY7627" fmla="*/ 526952 h 1285292"/>
              <a:gd name="connsiteX7628" fmla="*/ 0 w 3255128"/>
              <a:gd name="connsiteY7628" fmla="*/ 526590 h 1285292"/>
              <a:gd name="connsiteX7629" fmla="*/ 0 w 3255128"/>
              <a:gd name="connsiteY7629" fmla="*/ 526564 h 1285292"/>
              <a:gd name="connsiteX7630" fmla="*/ 0 w 3255128"/>
              <a:gd name="connsiteY7630" fmla="*/ 526483 h 1285292"/>
              <a:gd name="connsiteX7631" fmla="*/ 0 w 3255128"/>
              <a:gd name="connsiteY7631" fmla="*/ 526215 h 1285292"/>
              <a:gd name="connsiteX7632" fmla="*/ 0 w 3255128"/>
              <a:gd name="connsiteY7632" fmla="*/ 526054 h 1285292"/>
              <a:gd name="connsiteX7633" fmla="*/ 0 w 3255128"/>
              <a:gd name="connsiteY7633" fmla="*/ 525996 h 1285292"/>
              <a:gd name="connsiteX7634" fmla="*/ 0 w 3255128"/>
              <a:gd name="connsiteY7634" fmla="*/ 525462 h 1285292"/>
              <a:gd name="connsiteX7635" fmla="*/ 0 w 3255128"/>
              <a:gd name="connsiteY7635" fmla="*/ 525364 h 1285292"/>
              <a:gd name="connsiteX7636" fmla="*/ 0 w 3255128"/>
              <a:gd name="connsiteY7636" fmla="*/ 524791 h 1285292"/>
              <a:gd name="connsiteX7637" fmla="*/ 0 w 3255128"/>
              <a:gd name="connsiteY7637" fmla="*/ 524409 h 1285292"/>
              <a:gd name="connsiteX7638" fmla="*/ 0 w 3255128"/>
              <a:gd name="connsiteY7638" fmla="*/ 523338 h 1285292"/>
              <a:gd name="connsiteX7639" fmla="*/ 0 w 3255128"/>
              <a:gd name="connsiteY7639" fmla="*/ 523284 h 1285292"/>
              <a:gd name="connsiteX7640" fmla="*/ 0 w 3255128"/>
              <a:gd name="connsiteY7640" fmla="*/ 522857 h 1285292"/>
              <a:gd name="connsiteX7641" fmla="*/ 0 w 3255128"/>
              <a:gd name="connsiteY7641" fmla="*/ 522786 h 1285292"/>
              <a:gd name="connsiteX7642" fmla="*/ 0 w 3255128"/>
              <a:gd name="connsiteY7642" fmla="*/ 522373 h 1285292"/>
              <a:gd name="connsiteX7643" fmla="*/ 0 w 3255128"/>
              <a:gd name="connsiteY7643" fmla="*/ 522289 h 1285292"/>
              <a:gd name="connsiteX7644" fmla="*/ 0 w 3255128"/>
              <a:gd name="connsiteY7644" fmla="*/ 521976 h 1285292"/>
              <a:gd name="connsiteX7645" fmla="*/ 0 w 3255128"/>
              <a:gd name="connsiteY7645" fmla="*/ 521730 h 1285292"/>
              <a:gd name="connsiteX7646" fmla="*/ 0 w 3255128"/>
              <a:gd name="connsiteY7646" fmla="*/ 521614 h 1285292"/>
              <a:gd name="connsiteX7647" fmla="*/ 0 w 3255128"/>
              <a:gd name="connsiteY7647" fmla="*/ 521539 h 1285292"/>
              <a:gd name="connsiteX7648" fmla="*/ 0 w 3255128"/>
              <a:gd name="connsiteY7648" fmla="*/ 521498 h 1285292"/>
              <a:gd name="connsiteX7649" fmla="*/ 0 w 3255128"/>
              <a:gd name="connsiteY7649" fmla="*/ 521485 h 1285292"/>
              <a:gd name="connsiteX7650" fmla="*/ 0 w 3255128"/>
              <a:gd name="connsiteY7650" fmla="*/ 520617 h 1285292"/>
              <a:gd name="connsiteX7651" fmla="*/ 0 w 3255128"/>
              <a:gd name="connsiteY7651" fmla="*/ 520574 h 1285292"/>
              <a:gd name="connsiteX7652" fmla="*/ 0 w 3255128"/>
              <a:gd name="connsiteY7652" fmla="*/ 520388 h 1285292"/>
              <a:gd name="connsiteX7653" fmla="*/ 0 w 3255128"/>
              <a:gd name="connsiteY7653" fmla="*/ 520255 h 1285292"/>
              <a:gd name="connsiteX7654" fmla="*/ 0 w 3255128"/>
              <a:gd name="connsiteY7654" fmla="*/ 519815 h 1285292"/>
              <a:gd name="connsiteX7655" fmla="*/ 0 w 3255128"/>
              <a:gd name="connsiteY7655" fmla="*/ 519606 h 1285292"/>
              <a:gd name="connsiteX7656" fmla="*/ 0 w 3255128"/>
              <a:gd name="connsiteY7656" fmla="*/ 519466 h 1285292"/>
              <a:gd name="connsiteX7657" fmla="*/ 0 w 3255128"/>
              <a:gd name="connsiteY7657" fmla="*/ 519317 h 1285292"/>
              <a:gd name="connsiteX7658" fmla="*/ 0 w 3255128"/>
              <a:gd name="connsiteY7658" fmla="*/ 519247 h 1285292"/>
              <a:gd name="connsiteX7659" fmla="*/ 0 w 3255128"/>
              <a:gd name="connsiteY7659" fmla="*/ 519125 h 1285292"/>
              <a:gd name="connsiteX7660" fmla="*/ 0 w 3255128"/>
              <a:gd name="connsiteY7660" fmla="*/ 519070 h 1285292"/>
              <a:gd name="connsiteX7661" fmla="*/ 0 w 3255128"/>
              <a:gd name="connsiteY7661" fmla="*/ 519029 h 1285292"/>
              <a:gd name="connsiteX7662" fmla="*/ 0 w 3255128"/>
              <a:gd name="connsiteY7662" fmla="*/ 519016 h 1285292"/>
              <a:gd name="connsiteX7663" fmla="*/ 0 w 3255128"/>
              <a:gd name="connsiteY7663" fmla="*/ 518640 h 1285292"/>
              <a:gd name="connsiteX7664" fmla="*/ 0 w 3255128"/>
              <a:gd name="connsiteY7664" fmla="*/ 518557 h 1285292"/>
              <a:gd name="connsiteX7665" fmla="*/ 0 w 3255128"/>
              <a:gd name="connsiteY7665" fmla="*/ 518456 h 1285292"/>
              <a:gd name="connsiteX7666" fmla="*/ 0 w 3255128"/>
              <a:gd name="connsiteY7666" fmla="*/ 518202 h 1285292"/>
              <a:gd name="connsiteX7667" fmla="*/ 0 w 3255128"/>
              <a:gd name="connsiteY7667" fmla="*/ 517807 h 1285292"/>
              <a:gd name="connsiteX7668" fmla="*/ 0 w 3255128"/>
              <a:gd name="connsiteY7668" fmla="*/ 517766 h 1285292"/>
              <a:gd name="connsiteX7669" fmla="*/ 0 w 3255128"/>
              <a:gd name="connsiteY7669" fmla="*/ 517753 h 1285292"/>
              <a:gd name="connsiteX7670" fmla="*/ 0 w 3255128"/>
              <a:gd name="connsiteY7670" fmla="*/ 517510 h 1285292"/>
              <a:gd name="connsiteX7671" fmla="*/ 0 w 3255128"/>
              <a:gd name="connsiteY7671" fmla="*/ 516910 h 1285292"/>
              <a:gd name="connsiteX7672" fmla="*/ 0 w 3255128"/>
              <a:gd name="connsiteY7672" fmla="*/ 516754 h 1285292"/>
              <a:gd name="connsiteX7673" fmla="*/ 0 w 3255128"/>
              <a:gd name="connsiteY7673" fmla="*/ 516403 h 1285292"/>
              <a:gd name="connsiteX7674" fmla="*/ 0 w 3255128"/>
              <a:gd name="connsiteY7674" fmla="*/ 516293 h 1285292"/>
              <a:gd name="connsiteX7675" fmla="*/ 0 w 3255128"/>
              <a:gd name="connsiteY7675" fmla="*/ 516209 h 1285292"/>
              <a:gd name="connsiteX7676" fmla="*/ 0 w 3255128"/>
              <a:gd name="connsiteY7676" fmla="*/ 515663 h 1285292"/>
              <a:gd name="connsiteX7677" fmla="*/ 0 w 3255128"/>
              <a:gd name="connsiteY7677" fmla="*/ 515395 h 1285292"/>
              <a:gd name="connsiteX7678" fmla="*/ 0 w 3255128"/>
              <a:gd name="connsiteY7678" fmla="*/ 515284 h 1285292"/>
              <a:gd name="connsiteX7679" fmla="*/ 0 w 3255128"/>
              <a:gd name="connsiteY7679" fmla="*/ 514908 h 1285292"/>
              <a:gd name="connsiteX7680" fmla="*/ 0 w 3255128"/>
              <a:gd name="connsiteY7680" fmla="*/ 514749 h 1285292"/>
              <a:gd name="connsiteX7681" fmla="*/ 0 w 3255128"/>
              <a:gd name="connsiteY7681" fmla="*/ 514630 h 1285292"/>
              <a:gd name="connsiteX7682" fmla="*/ 0 w 3255128"/>
              <a:gd name="connsiteY7682" fmla="*/ 513868 h 1285292"/>
              <a:gd name="connsiteX7683" fmla="*/ 0 w 3255128"/>
              <a:gd name="connsiteY7683" fmla="*/ 513581 h 1285292"/>
              <a:gd name="connsiteX7684" fmla="*/ 0 w 3255128"/>
              <a:gd name="connsiteY7684" fmla="*/ 513271 h 1285292"/>
              <a:gd name="connsiteX7685" fmla="*/ 0 w 3255128"/>
              <a:gd name="connsiteY7685" fmla="*/ 513178 h 1285292"/>
              <a:gd name="connsiteX7686" fmla="*/ 0 w 3255128"/>
              <a:gd name="connsiteY7686" fmla="*/ 512831 h 1285292"/>
              <a:gd name="connsiteX7687" fmla="*/ 0 w 3255128"/>
              <a:gd name="connsiteY7687" fmla="*/ 512790 h 1285292"/>
              <a:gd name="connsiteX7688" fmla="*/ 0 w 3255128"/>
              <a:gd name="connsiteY7688" fmla="*/ 512777 h 1285292"/>
              <a:gd name="connsiteX7689" fmla="*/ 0 w 3255128"/>
              <a:gd name="connsiteY7689" fmla="*/ 512671 h 1285292"/>
              <a:gd name="connsiteX7690" fmla="*/ 0 w 3255128"/>
              <a:gd name="connsiteY7690" fmla="*/ 512482 h 1285292"/>
              <a:gd name="connsiteX7691" fmla="*/ 0 w 3255128"/>
              <a:gd name="connsiteY7691" fmla="*/ 512280 h 1285292"/>
              <a:gd name="connsiteX7692" fmla="*/ 0 w 3255128"/>
              <a:gd name="connsiteY7692" fmla="*/ 512263 h 1285292"/>
              <a:gd name="connsiteX7693" fmla="*/ 0 w 3255128"/>
              <a:gd name="connsiteY7693" fmla="*/ 512222 h 1285292"/>
              <a:gd name="connsiteX7694" fmla="*/ 0 w 3255128"/>
              <a:gd name="connsiteY7694" fmla="*/ 512209 h 1285292"/>
              <a:gd name="connsiteX7695" fmla="*/ 0 w 3255128"/>
              <a:gd name="connsiteY7695" fmla="*/ 511931 h 1285292"/>
              <a:gd name="connsiteX7696" fmla="*/ 0 w 3255128"/>
              <a:gd name="connsiteY7696" fmla="*/ 511472 h 1285292"/>
              <a:gd name="connsiteX7697" fmla="*/ 0 w 3255128"/>
              <a:gd name="connsiteY7697" fmla="*/ 511418 h 1285292"/>
              <a:gd name="connsiteX7698" fmla="*/ 0 w 3255128"/>
              <a:gd name="connsiteY7698" fmla="*/ 511357 h 1285292"/>
              <a:gd name="connsiteX7699" fmla="*/ 0 w 3255128"/>
              <a:gd name="connsiteY7699" fmla="*/ 511017 h 1285292"/>
              <a:gd name="connsiteX7700" fmla="*/ 0 w 3255128"/>
              <a:gd name="connsiteY7700" fmla="*/ 510308 h 1285292"/>
              <a:gd name="connsiteX7701" fmla="*/ 0 w 3255128"/>
              <a:gd name="connsiteY7701" fmla="*/ 509932 h 1285292"/>
              <a:gd name="connsiteX7702" fmla="*/ 0 w 3255128"/>
              <a:gd name="connsiteY7702" fmla="*/ 509045 h 1285292"/>
              <a:gd name="connsiteX7703" fmla="*/ 0 w 3255128"/>
              <a:gd name="connsiteY7703" fmla="*/ 508949 h 1285292"/>
              <a:gd name="connsiteX7704" fmla="*/ 0 w 3255128"/>
              <a:gd name="connsiteY7704" fmla="*/ 508646 h 1285292"/>
              <a:gd name="connsiteX7705" fmla="*/ 0 w 3255128"/>
              <a:gd name="connsiteY7705" fmla="*/ 508573 h 1285292"/>
              <a:gd name="connsiteX7706" fmla="*/ 0 w 3255128"/>
              <a:gd name="connsiteY7706" fmla="*/ 508477 h 1285292"/>
              <a:gd name="connsiteX7707" fmla="*/ 0 w 3255128"/>
              <a:gd name="connsiteY7707" fmla="*/ 508202 h 1285292"/>
              <a:gd name="connsiteX7708" fmla="*/ 0 w 3255128"/>
              <a:gd name="connsiteY7708" fmla="*/ 507765 h 1285292"/>
              <a:gd name="connsiteX7709" fmla="*/ 0 w 3255128"/>
              <a:gd name="connsiteY7709" fmla="*/ 507695 h 1285292"/>
              <a:gd name="connsiteX7710" fmla="*/ 0 w 3255128"/>
              <a:gd name="connsiteY7710" fmla="*/ 507686 h 1285292"/>
              <a:gd name="connsiteX7711" fmla="*/ 0 w 3255128"/>
              <a:gd name="connsiteY7711" fmla="*/ 507382 h 1285292"/>
              <a:gd name="connsiteX7712" fmla="*/ 0 w 3255128"/>
              <a:gd name="connsiteY7712" fmla="*/ 506955 h 1285292"/>
              <a:gd name="connsiteX7713" fmla="*/ 0 w 3255128"/>
              <a:gd name="connsiteY7713" fmla="*/ 506884 h 1285292"/>
              <a:gd name="connsiteX7714" fmla="*/ 0 w 3255128"/>
              <a:gd name="connsiteY7714" fmla="*/ 506843 h 1285292"/>
              <a:gd name="connsiteX7715" fmla="*/ 0 w 3255128"/>
              <a:gd name="connsiteY7715" fmla="*/ 506830 h 1285292"/>
              <a:gd name="connsiteX7716" fmla="*/ 0 w 3255128"/>
              <a:gd name="connsiteY7716" fmla="*/ 506800 h 1285292"/>
              <a:gd name="connsiteX7717" fmla="*/ 0 w 3255128"/>
              <a:gd name="connsiteY7717" fmla="*/ 506576 h 1285292"/>
              <a:gd name="connsiteX7718" fmla="*/ 0 w 3255128"/>
              <a:gd name="connsiteY7718" fmla="*/ 506522 h 1285292"/>
              <a:gd name="connsiteX7719" fmla="*/ 0 w 3255128"/>
              <a:gd name="connsiteY7719" fmla="*/ 506336 h 1285292"/>
              <a:gd name="connsiteX7720" fmla="*/ 0 w 3255128"/>
              <a:gd name="connsiteY7720" fmla="*/ 506041 h 1285292"/>
              <a:gd name="connsiteX7721" fmla="*/ 0 w 3255128"/>
              <a:gd name="connsiteY7721" fmla="*/ 505982 h 1285292"/>
              <a:gd name="connsiteX7722" fmla="*/ 0 w 3255128"/>
              <a:gd name="connsiteY7722" fmla="*/ 505596 h 1285292"/>
              <a:gd name="connsiteX7723" fmla="*/ 0 w 3255128"/>
              <a:gd name="connsiteY7723" fmla="*/ 505583 h 1285292"/>
              <a:gd name="connsiteX7724" fmla="*/ 0 w 3255128"/>
              <a:gd name="connsiteY7724" fmla="*/ 505473 h 1285292"/>
              <a:gd name="connsiteX7725" fmla="*/ 0 w 3255128"/>
              <a:gd name="connsiteY7725" fmla="*/ 505296 h 1285292"/>
              <a:gd name="connsiteX7726" fmla="*/ 0 w 3255128"/>
              <a:gd name="connsiteY7726" fmla="*/ 505217 h 1285292"/>
              <a:gd name="connsiteX7727" fmla="*/ 0 w 3255128"/>
              <a:gd name="connsiteY7727" fmla="*/ 504723 h 1285292"/>
              <a:gd name="connsiteX7728" fmla="*/ 0 w 3255128"/>
              <a:gd name="connsiteY7728" fmla="*/ 504682 h 1285292"/>
              <a:gd name="connsiteX7729" fmla="*/ 0 w 3255128"/>
              <a:gd name="connsiteY7729" fmla="*/ 504669 h 1285292"/>
              <a:gd name="connsiteX7730" fmla="*/ 0 w 3255128"/>
              <a:gd name="connsiteY7730" fmla="*/ 504428 h 1285292"/>
              <a:gd name="connsiteX7731" fmla="*/ 0 w 3255128"/>
              <a:gd name="connsiteY7731" fmla="*/ 504033 h 1285292"/>
              <a:gd name="connsiteX7732" fmla="*/ 0 w 3255128"/>
              <a:gd name="connsiteY7732" fmla="*/ 503736 h 1285292"/>
              <a:gd name="connsiteX7733" fmla="*/ 0 w 3255128"/>
              <a:gd name="connsiteY7733" fmla="*/ 503501 h 1285292"/>
              <a:gd name="connsiteX7734" fmla="*/ 0 w 3255128"/>
              <a:gd name="connsiteY7734" fmla="*/ 503223 h 1285292"/>
              <a:gd name="connsiteX7735" fmla="*/ 0 w 3255128"/>
              <a:gd name="connsiteY7735" fmla="*/ 503098 h 1285292"/>
              <a:gd name="connsiteX7736" fmla="*/ 0 w 3255128"/>
              <a:gd name="connsiteY7736" fmla="*/ 502710 h 1285292"/>
              <a:gd name="connsiteX7737" fmla="*/ 0 w 3255128"/>
              <a:gd name="connsiteY7737" fmla="*/ 502629 h 1285292"/>
              <a:gd name="connsiteX7738" fmla="*/ 0 w 3255128"/>
              <a:gd name="connsiteY7738" fmla="*/ 502200 h 1285292"/>
              <a:gd name="connsiteX7739" fmla="*/ 0 w 3255128"/>
              <a:gd name="connsiteY7739" fmla="*/ 502142 h 1285292"/>
              <a:gd name="connsiteX7740" fmla="*/ 0 w 3255128"/>
              <a:gd name="connsiteY7740" fmla="*/ 501864 h 1285292"/>
              <a:gd name="connsiteX7741" fmla="*/ 0 w 3255128"/>
              <a:gd name="connsiteY7741" fmla="*/ 501851 h 1285292"/>
              <a:gd name="connsiteX7742" fmla="*/ 0 w 3255128"/>
              <a:gd name="connsiteY7742" fmla="*/ 501824 h 1285292"/>
              <a:gd name="connsiteX7743" fmla="*/ 0 w 3255128"/>
              <a:gd name="connsiteY7743" fmla="*/ 501662 h 1285292"/>
              <a:gd name="connsiteX7744" fmla="*/ 0 w 3255128"/>
              <a:gd name="connsiteY7744" fmla="*/ 500937 h 1285292"/>
              <a:gd name="connsiteX7745" fmla="*/ 0 w 3255128"/>
              <a:gd name="connsiteY7745" fmla="*/ 500241 h 1285292"/>
              <a:gd name="connsiteX7746" fmla="*/ 0 w 3255128"/>
              <a:gd name="connsiteY7746" fmla="*/ 500094 h 1285292"/>
              <a:gd name="connsiteX7747" fmla="*/ 0 w 3255128"/>
              <a:gd name="connsiteY7747" fmla="*/ 499769 h 1285292"/>
              <a:gd name="connsiteX7748" fmla="*/ 0 w 3255128"/>
              <a:gd name="connsiteY7748" fmla="*/ 499587 h 1285292"/>
              <a:gd name="connsiteX7749" fmla="*/ 0 w 3255128"/>
              <a:gd name="connsiteY7749" fmla="*/ 499175 h 1285292"/>
              <a:gd name="connsiteX7750" fmla="*/ 0 w 3255128"/>
              <a:gd name="connsiteY7750" fmla="*/ 499057 h 1285292"/>
              <a:gd name="connsiteX7751" fmla="*/ 0 w 3255128"/>
              <a:gd name="connsiteY7751" fmla="*/ 498978 h 1285292"/>
              <a:gd name="connsiteX7752" fmla="*/ 0 w 3255128"/>
              <a:gd name="connsiteY7752" fmla="*/ 498847 h 1285292"/>
              <a:gd name="connsiteX7753" fmla="*/ 0 w 3255128"/>
              <a:gd name="connsiteY7753" fmla="*/ 498489 h 1285292"/>
              <a:gd name="connsiteX7754" fmla="*/ 0 w 3255128"/>
              <a:gd name="connsiteY7754" fmla="*/ 498468 h 1285292"/>
              <a:gd name="connsiteX7755" fmla="*/ 0 w 3255128"/>
              <a:gd name="connsiteY7755" fmla="*/ 498410 h 1285292"/>
              <a:gd name="connsiteX7756" fmla="*/ 0 w 3255128"/>
              <a:gd name="connsiteY7756" fmla="*/ 498122 h 1285292"/>
              <a:gd name="connsiteX7757" fmla="*/ 0 w 3255128"/>
              <a:gd name="connsiteY7757" fmla="*/ 497698 h 1285292"/>
              <a:gd name="connsiteX7758" fmla="*/ 0 w 3255128"/>
              <a:gd name="connsiteY7758" fmla="*/ 497685 h 1285292"/>
              <a:gd name="connsiteX7759" fmla="*/ 0 w 3255128"/>
              <a:gd name="connsiteY7759" fmla="*/ 497262 h 1285292"/>
              <a:gd name="connsiteX7760" fmla="*/ 0 w 3255128"/>
              <a:gd name="connsiteY7760" fmla="*/ 496888 h 1285292"/>
              <a:gd name="connsiteX7761" fmla="*/ 0 w 3255128"/>
              <a:gd name="connsiteY7761" fmla="*/ 496875 h 1285292"/>
              <a:gd name="connsiteX7762" fmla="*/ 0 w 3255128"/>
              <a:gd name="connsiteY7762" fmla="*/ 496763 h 1285292"/>
              <a:gd name="connsiteX7763" fmla="*/ 0 w 3255128"/>
              <a:gd name="connsiteY7763" fmla="*/ 496720 h 1285292"/>
              <a:gd name="connsiteX7764" fmla="*/ 0 w 3255128"/>
              <a:gd name="connsiteY7764" fmla="*/ 496414 h 1285292"/>
              <a:gd name="connsiteX7765" fmla="*/ 0 w 3255128"/>
              <a:gd name="connsiteY7765" fmla="*/ 495961 h 1285292"/>
              <a:gd name="connsiteX7766" fmla="*/ 0 w 3255128"/>
              <a:gd name="connsiteY7766" fmla="*/ 495516 h 1285292"/>
              <a:gd name="connsiteX7767" fmla="*/ 0 w 3255128"/>
              <a:gd name="connsiteY7767" fmla="*/ 495463 h 1285292"/>
              <a:gd name="connsiteX7768" fmla="*/ 0 w 3255128"/>
              <a:gd name="connsiteY7768" fmla="*/ 495455 h 1285292"/>
              <a:gd name="connsiteX7769" fmla="*/ 0 w 3255128"/>
              <a:gd name="connsiteY7769" fmla="*/ 495393 h 1285292"/>
              <a:gd name="connsiteX7770" fmla="*/ 0 w 3255128"/>
              <a:gd name="connsiteY7770" fmla="*/ 495216 h 1285292"/>
              <a:gd name="connsiteX7771" fmla="*/ 0 w 3255128"/>
              <a:gd name="connsiteY7771" fmla="*/ 495162 h 1285292"/>
              <a:gd name="connsiteX7772" fmla="*/ 0 w 3255128"/>
              <a:gd name="connsiteY7772" fmla="*/ 495115 h 1285292"/>
              <a:gd name="connsiteX7773" fmla="*/ 0 w 3255128"/>
              <a:gd name="connsiteY7773" fmla="*/ 494840 h 1285292"/>
              <a:gd name="connsiteX7774" fmla="*/ 0 w 3255128"/>
              <a:gd name="connsiteY7774" fmla="*/ 494602 h 1285292"/>
              <a:gd name="connsiteX7775" fmla="*/ 0 w 3255128"/>
              <a:gd name="connsiteY7775" fmla="*/ 494390 h 1285292"/>
              <a:gd name="connsiteX7776" fmla="*/ 0 w 3255128"/>
              <a:gd name="connsiteY7776" fmla="*/ 494348 h 1285292"/>
              <a:gd name="connsiteX7777" fmla="*/ 0 w 3255128"/>
              <a:gd name="connsiteY7777" fmla="*/ 494251 h 1285292"/>
              <a:gd name="connsiteX7778" fmla="*/ 0 w 3255128"/>
              <a:gd name="connsiteY7778" fmla="*/ 494154 h 1285292"/>
              <a:gd name="connsiteX7779" fmla="*/ 0 w 3255128"/>
              <a:gd name="connsiteY7779" fmla="*/ 493953 h 1285292"/>
              <a:gd name="connsiteX7780" fmla="*/ 0 w 3255128"/>
              <a:gd name="connsiteY7780" fmla="*/ 493796 h 1285292"/>
              <a:gd name="connsiteX7781" fmla="*/ 0 w 3255128"/>
              <a:gd name="connsiteY7781" fmla="*/ 493656 h 1285292"/>
              <a:gd name="connsiteX7782" fmla="*/ 0 w 3255128"/>
              <a:gd name="connsiteY7782" fmla="*/ 493608 h 1285292"/>
              <a:gd name="connsiteX7783" fmla="*/ 0 w 3255128"/>
              <a:gd name="connsiteY7783" fmla="*/ 493492 h 1285292"/>
              <a:gd name="connsiteX7784" fmla="*/ 0 w 3255128"/>
              <a:gd name="connsiteY7784" fmla="*/ 493434 h 1285292"/>
              <a:gd name="connsiteX7785" fmla="*/ 0 w 3255128"/>
              <a:gd name="connsiteY7785" fmla="*/ 493143 h 1285292"/>
              <a:gd name="connsiteX7786" fmla="*/ 0 w 3255128"/>
              <a:gd name="connsiteY7786" fmla="*/ 493110 h 1285292"/>
              <a:gd name="connsiteX7787" fmla="*/ 0 w 3255128"/>
              <a:gd name="connsiteY7787" fmla="*/ 493031 h 1285292"/>
              <a:gd name="connsiteX7788" fmla="*/ 0 w 3255128"/>
              <a:gd name="connsiteY7788" fmla="*/ 492988 h 1285292"/>
              <a:gd name="connsiteX7789" fmla="*/ 0 w 3255128"/>
              <a:gd name="connsiteY7789" fmla="*/ 492603 h 1285292"/>
              <a:gd name="connsiteX7790" fmla="*/ 0 w 3255128"/>
              <a:gd name="connsiteY7790" fmla="*/ 492549 h 1285292"/>
              <a:gd name="connsiteX7791" fmla="*/ 0 w 3255128"/>
              <a:gd name="connsiteY7791" fmla="*/ 492355 h 1285292"/>
              <a:gd name="connsiteX7792" fmla="*/ 0 w 3255128"/>
              <a:gd name="connsiteY7792" fmla="*/ 492229 h 1285292"/>
              <a:gd name="connsiteX7793" fmla="*/ 0 w 3255128"/>
              <a:gd name="connsiteY7793" fmla="*/ 492133 h 1285292"/>
              <a:gd name="connsiteX7794" fmla="*/ 0 w 3255128"/>
              <a:gd name="connsiteY7794" fmla="*/ 491863 h 1285292"/>
              <a:gd name="connsiteX7795" fmla="*/ 0 w 3255128"/>
              <a:gd name="connsiteY7795" fmla="*/ 491809 h 1285292"/>
              <a:gd name="connsiteX7796" fmla="*/ 0 w 3255128"/>
              <a:gd name="connsiteY7796" fmla="*/ 491784 h 1285292"/>
              <a:gd name="connsiteX7797" fmla="*/ 0 w 3255128"/>
              <a:gd name="connsiteY7797" fmla="*/ 491661 h 1285292"/>
              <a:gd name="connsiteX7798" fmla="*/ 0 w 3255128"/>
              <a:gd name="connsiteY7798" fmla="*/ 491484 h 1285292"/>
              <a:gd name="connsiteX7799" fmla="*/ 0 w 3255128"/>
              <a:gd name="connsiteY7799" fmla="*/ 491478 h 1285292"/>
              <a:gd name="connsiteX7800" fmla="*/ 0 w 3255128"/>
              <a:gd name="connsiteY7800" fmla="*/ 490949 h 1285292"/>
              <a:gd name="connsiteX7801" fmla="*/ 0 w 3255128"/>
              <a:gd name="connsiteY7801" fmla="*/ 490898 h 1285292"/>
              <a:gd name="connsiteX7802" fmla="*/ 0 w 3255128"/>
              <a:gd name="connsiteY7802" fmla="*/ 490870 h 1285292"/>
              <a:gd name="connsiteX7803" fmla="*/ 0 w 3255128"/>
              <a:gd name="connsiteY7803" fmla="*/ 490616 h 1285292"/>
              <a:gd name="connsiteX7804" fmla="*/ 0 w 3255128"/>
              <a:gd name="connsiteY7804" fmla="*/ 490139 h 1285292"/>
              <a:gd name="connsiteX7805" fmla="*/ 0 w 3255128"/>
              <a:gd name="connsiteY7805" fmla="*/ 490080 h 1285292"/>
              <a:gd name="connsiteX7806" fmla="*/ 0 w 3255128"/>
              <a:gd name="connsiteY7806" fmla="*/ 490014 h 1285292"/>
              <a:gd name="connsiteX7807" fmla="*/ 0 w 3255128"/>
              <a:gd name="connsiteY7807" fmla="*/ 489924 h 1285292"/>
              <a:gd name="connsiteX7808" fmla="*/ 0 w 3255128"/>
              <a:gd name="connsiteY7808" fmla="*/ 488977 h 1285292"/>
              <a:gd name="connsiteX7809" fmla="*/ 0 w 3255128"/>
              <a:gd name="connsiteY7809" fmla="*/ 488817 h 1285292"/>
              <a:gd name="connsiteX7810" fmla="*/ 0 w 3255128"/>
              <a:gd name="connsiteY7810" fmla="*/ 488780 h 1285292"/>
              <a:gd name="connsiteX7811" fmla="*/ 0 w 3255128"/>
              <a:gd name="connsiteY7811" fmla="*/ 488767 h 1285292"/>
              <a:gd name="connsiteX7812" fmla="*/ 0 w 3255128"/>
              <a:gd name="connsiteY7812" fmla="*/ 488409 h 1285292"/>
              <a:gd name="connsiteX7813" fmla="*/ 0 w 3255128"/>
              <a:gd name="connsiteY7813" fmla="*/ 488355 h 1285292"/>
              <a:gd name="connsiteX7814" fmla="*/ 0 w 3255128"/>
              <a:gd name="connsiteY7814" fmla="*/ 488131 h 1285292"/>
              <a:gd name="connsiteX7815" fmla="*/ 0 w 3255128"/>
              <a:gd name="connsiteY7815" fmla="*/ 488077 h 1285292"/>
              <a:gd name="connsiteX7816" fmla="*/ 0 w 3255128"/>
              <a:gd name="connsiteY7816" fmla="*/ 488055 h 1285292"/>
              <a:gd name="connsiteX7817" fmla="*/ 0 w 3255128"/>
              <a:gd name="connsiteY7817" fmla="*/ 488012 h 1285292"/>
              <a:gd name="connsiteX7818" fmla="*/ 0 w 3255128"/>
              <a:gd name="connsiteY7818" fmla="*/ 487618 h 1285292"/>
              <a:gd name="connsiteX7819" fmla="*/ 0 w 3255128"/>
              <a:gd name="connsiteY7819" fmla="*/ 487444 h 1285292"/>
              <a:gd name="connsiteX7820" fmla="*/ 0 w 3255128"/>
              <a:gd name="connsiteY7820" fmla="*/ 486808 h 1285292"/>
              <a:gd name="connsiteX7821" fmla="*/ 0 w 3255128"/>
              <a:gd name="connsiteY7821" fmla="*/ 486685 h 1285292"/>
              <a:gd name="connsiteX7822" fmla="*/ 0 w 3255128"/>
              <a:gd name="connsiteY7822" fmla="*/ 486653 h 1285292"/>
              <a:gd name="connsiteX7823" fmla="*/ 0 w 3255128"/>
              <a:gd name="connsiteY7823" fmla="*/ 486508 h 1285292"/>
              <a:gd name="connsiteX7824" fmla="*/ 0 w 3255128"/>
              <a:gd name="connsiteY7824" fmla="*/ 486282 h 1285292"/>
              <a:gd name="connsiteX7825" fmla="*/ 0 w 3255128"/>
              <a:gd name="connsiteY7825" fmla="*/ 485894 h 1285292"/>
              <a:gd name="connsiteX7826" fmla="*/ 0 w 3255128"/>
              <a:gd name="connsiteY7826" fmla="*/ 485640 h 1285292"/>
              <a:gd name="connsiteX7827" fmla="*/ 0 w 3255128"/>
              <a:gd name="connsiteY7827" fmla="*/ 485326 h 1285292"/>
              <a:gd name="connsiteX7828" fmla="*/ 0 w 3255128"/>
              <a:gd name="connsiteY7828" fmla="*/ 485245 h 1285292"/>
              <a:gd name="connsiteX7829" fmla="*/ 0 w 3255128"/>
              <a:gd name="connsiteY7829" fmla="*/ 485149 h 1285292"/>
              <a:gd name="connsiteX7830" fmla="*/ 0 w 3255128"/>
              <a:gd name="connsiteY7830" fmla="*/ 485035 h 1285292"/>
              <a:gd name="connsiteX7831" fmla="*/ 0 w 3255128"/>
              <a:gd name="connsiteY7831" fmla="*/ 484948 h 1285292"/>
              <a:gd name="connsiteX7832" fmla="*/ 0 w 3255128"/>
              <a:gd name="connsiteY7832" fmla="*/ 484677 h 1285292"/>
              <a:gd name="connsiteX7833" fmla="*/ 0 w 3255128"/>
              <a:gd name="connsiteY7833" fmla="*/ 484281 h 1285292"/>
              <a:gd name="connsiteX7834" fmla="*/ 0 w 3255128"/>
              <a:gd name="connsiteY7834" fmla="*/ 483886 h 1285292"/>
              <a:gd name="connsiteX7835" fmla="*/ 0 w 3255128"/>
              <a:gd name="connsiteY7835" fmla="*/ 483841 h 1285292"/>
              <a:gd name="connsiteX7836" fmla="*/ 0 w 3255128"/>
              <a:gd name="connsiteY7836" fmla="*/ 483589 h 1285292"/>
              <a:gd name="connsiteX7837" fmla="*/ 0 w 3255128"/>
              <a:gd name="connsiteY7837" fmla="*/ 483528 h 1285292"/>
              <a:gd name="connsiteX7838" fmla="*/ 0 w 3255128"/>
              <a:gd name="connsiteY7838" fmla="*/ 483273 h 1285292"/>
              <a:gd name="connsiteX7839" fmla="*/ 0 w 3255128"/>
              <a:gd name="connsiteY7839" fmla="*/ 483235 h 1285292"/>
              <a:gd name="connsiteX7840" fmla="*/ 0 w 3255128"/>
              <a:gd name="connsiteY7840" fmla="*/ 483155 h 1285292"/>
              <a:gd name="connsiteX7841" fmla="*/ 0 w 3255128"/>
              <a:gd name="connsiteY7841" fmla="*/ 483101 h 1285292"/>
              <a:gd name="connsiteX7842" fmla="*/ 0 w 3255128"/>
              <a:gd name="connsiteY7842" fmla="*/ 483076 h 1285292"/>
              <a:gd name="connsiteX7843" fmla="*/ 0 w 3255128"/>
              <a:gd name="connsiteY7843" fmla="*/ 483030 h 1285292"/>
              <a:gd name="connsiteX7844" fmla="*/ 0 w 3255128"/>
              <a:gd name="connsiteY7844" fmla="*/ 482976 h 1285292"/>
              <a:gd name="connsiteX7845" fmla="*/ 0 w 3255128"/>
              <a:gd name="connsiteY7845" fmla="*/ 482482 h 1285292"/>
              <a:gd name="connsiteX7846" fmla="*/ 0 w 3255128"/>
              <a:gd name="connsiteY7846" fmla="*/ 482065 h 1285292"/>
              <a:gd name="connsiteX7847" fmla="*/ 0 w 3255128"/>
              <a:gd name="connsiteY7847" fmla="*/ 481796 h 1285292"/>
              <a:gd name="connsiteX7848" fmla="*/ 0 w 3255128"/>
              <a:gd name="connsiteY7848" fmla="*/ 481783 h 1285292"/>
              <a:gd name="connsiteX7849" fmla="*/ 0 w 3255128"/>
              <a:gd name="connsiteY7849" fmla="*/ 481742 h 1285292"/>
              <a:gd name="connsiteX7850" fmla="*/ 0 w 3255128"/>
              <a:gd name="connsiteY7850" fmla="*/ 481729 h 1285292"/>
              <a:gd name="connsiteX7851" fmla="*/ 0 w 3255128"/>
              <a:gd name="connsiteY7851" fmla="*/ 481689 h 1285292"/>
              <a:gd name="connsiteX7852" fmla="*/ 0 w 3255128"/>
              <a:gd name="connsiteY7852" fmla="*/ 481681 h 1285292"/>
              <a:gd name="connsiteX7853" fmla="*/ 0 w 3255128"/>
              <a:gd name="connsiteY7853" fmla="*/ 481306 h 1285292"/>
              <a:gd name="connsiteX7854" fmla="*/ 0 w 3255128"/>
              <a:gd name="connsiteY7854" fmla="*/ 480869 h 1285292"/>
              <a:gd name="connsiteX7855" fmla="*/ 0 w 3255128"/>
              <a:gd name="connsiteY7855" fmla="*/ 480818 h 1285292"/>
              <a:gd name="connsiteX7856" fmla="*/ 0 w 3255128"/>
              <a:gd name="connsiteY7856" fmla="*/ 480059 h 1285292"/>
              <a:gd name="connsiteX7857" fmla="*/ 0 w 3255128"/>
              <a:gd name="connsiteY7857" fmla="*/ 479947 h 1285292"/>
              <a:gd name="connsiteX7858" fmla="*/ 0 w 3255128"/>
              <a:gd name="connsiteY7858" fmla="*/ 479904 h 1285292"/>
              <a:gd name="connsiteX7859" fmla="*/ 0 w 3255128"/>
              <a:gd name="connsiteY7859" fmla="*/ 479882 h 1285292"/>
              <a:gd name="connsiteX7860" fmla="*/ 0 w 3255128"/>
              <a:gd name="connsiteY7860" fmla="*/ 479796 h 1285292"/>
              <a:gd name="connsiteX7861" fmla="*/ 0 w 3255128"/>
              <a:gd name="connsiteY7861" fmla="*/ 479701 h 1285292"/>
              <a:gd name="connsiteX7862" fmla="*/ 0 w 3255128"/>
              <a:gd name="connsiteY7862" fmla="*/ 479369 h 1285292"/>
              <a:gd name="connsiteX7863" fmla="*/ 0 w 3255128"/>
              <a:gd name="connsiteY7863" fmla="*/ 479298 h 1285292"/>
              <a:gd name="connsiteX7864" fmla="*/ 0 w 3255128"/>
              <a:gd name="connsiteY7864" fmla="*/ 479260 h 1285292"/>
              <a:gd name="connsiteX7865" fmla="*/ 0 w 3255128"/>
              <a:gd name="connsiteY7865" fmla="*/ 478910 h 1285292"/>
              <a:gd name="connsiteX7866" fmla="*/ 0 w 3255128"/>
              <a:gd name="connsiteY7866" fmla="*/ 478775 h 1285292"/>
              <a:gd name="connsiteX7867" fmla="*/ 0 w 3255128"/>
              <a:gd name="connsiteY7867" fmla="*/ 478700 h 1285292"/>
              <a:gd name="connsiteX7868" fmla="*/ 0 w 3255128"/>
              <a:gd name="connsiteY7868" fmla="*/ 478581 h 1285292"/>
              <a:gd name="connsiteX7869" fmla="*/ 0 w 3255128"/>
              <a:gd name="connsiteY7869" fmla="*/ 478400 h 1285292"/>
              <a:gd name="connsiteX7870" fmla="*/ 0 w 3255128"/>
              <a:gd name="connsiteY7870" fmla="*/ 478342 h 1285292"/>
              <a:gd name="connsiteX7871" fmla="*/ 0 w 3255128"/>
              <a:gd name="connsiteY7871" fmla="*/ 478051 h 1285292"/>
              <a:gd name="connsiteX7872" fmla="*/ 0 w 3255128"/>
              <a:gd name="connsiteY7872" fmla="*/ 478010 h 1285292"/>
              <a:gd name="connsiteX7873" fmla="*/ 0 w 3255128"/>
              <a:gd name="connsiteY7873" fmla="*/ 477997 h 1285292"/>
              <a:gd name="connsiteX7874" fmla="*/ 0 w 3255128"/>
              <a:gd name="connsiteY7874" fmla="*/ 477894 h 1285292"/>
              <a:gd name="connsiteX7875" fmla="*/ 0 w 3255128"/>
              <a:gd name="connsiteY7875" fmla="*/ 477532 h 1285292"/>
              <a:gd name="connsiteX7876" fmla="*/ 0 w 3255128"/>
              <a:gd name="connsiteY7876" fmla="*/ 477137 h 1285292"/>
              <a:gd name="connsiteX7877" fmla="*/ 0 w 3255128"/>
              <a:gd name="connsiteY7877" fmla="*/ 477086 h 1285292"/>
              <a:gd name="connsiteX7878" fmla="*/ 0 w 3255128"/>
              <a:gd name="connsiteY7878" fmla="*/ 476840 h 1285292"/>
              <a:gd name="connsiteX7879" fmla="*/ 0 w 3255128"/>
              <a:gd name="connsiteY7879" fmla="*/ 476428 h 1285292"/>
              <a:gd name="connsiteX7880" fmla="*/ 0 w 3255128"/>
              <a:gd name="connsiteY7880" fmla="*/ 476327 h 1285292"/>
              <a:gd name="connsiteX7881" fmla="*/ 0 w 3255128"/>
              <a:gd name="connsiteY7881" fmla="*/ 476306 h 1285292"/>
              <a:gd name="connsiteX7882" fmla="*/ 0 w 3255128"/>
              <a:gd name="connsiteY7882" fmla="*/ 475733 h 1285292"/>
              <a:gd name="connsiteX7883" fmla="*/ 0 w 3255128"/>
              <a:gd name="connsiteY7883" fmla="*/ 475576 h 1285292"/>
              <a:gd name="connsiteX7884" fmla="*/ 0 w 3255128"/>
              <a:gd name="connsiteY7884" fmla="*/ 475047 h 1285292"/>
              <a:gd name="connsiteX7885" fmla="*/ 0 w 3255128"/>
              <a:gd name="connsiteY7885" fmla="*/ 475043 h 1285292"/>
              <a:gd name="connsiteX7886" fmla="*/ 0 w 3255128"/>
              <a:gd name="connsiteY7886" fmla="*/ 474993 h 1285292"/>
              <a:gd name="connsiteX7887" fmla="*/ 0 w 3255128"/>
              <a:gd name="connsiteY7887" fmla="*/ 474968 h 1285292"/>
              <a:gd name="connsiteX7888" fmla="*/ 0 w 3255128"/>
              <a:gd name="connsiteY7888" fmla="*/ 474820 h 1285292"/>
              <a:gd name="connsiteX7889" fmla="*/ 0 w 3255128"/>
              <a:gd name="connsiteY7889" fmla="*/ 474359 h 1285292"/>
              <a:gd name="connsiteX7890" fmla="*/ 0 w 3255128"/>
              <a:gd name="connsiteY7890" fmla="*/ 474322 h 1285292"/>
              <a:gd name="connsiteX7891" fmla="*/ 0 w 3255128"/>
              <a:gd name="connsiteY7891" fmla="*/ 473461 h 1285292"/>
              <a:gd name="connsiteX7892" fmla="*/ 0 w 3255128"/>
              <a:gd name="connsiteY7892" fmla="*/ 473075 h 1285292"/>
              <a:gd name="connsiteX7893" fmla="*/ 0 w 3255128"/>
              <a:gd name="connsiteY7893" fmla="*/ 473034 h 1285292"/>
              <a:gd name="connsiteX7894" fmla="*/ 0 w 3255128"/>
              <a:gd name="connsiteY7894" fmla="*/ 473021 h 1285292"/>
              <a:gd name="connsiteX7895" fmla="*/ 0 w 3255128"/>
              <a:gd name="connsiteY7895" fmla="*/ 472963 h 1285292"/>
              <a:gd name="connsiteX7896" fmla="*/ 0 w 3255128"/>
              <a:gd name="connsiteY7896" fmla="*/ 472920 h 1285292"/>
              <a:gd name="connsiteX7897" fmla="*/ 0 w 3255128"/>
              <a:gd name="connsiteY7897" fmla="*/ 472672 h 1285292"/>
              <a:gd name="connsiteX7898" fmla="*/ 0 w 3255128"/>
              <a:gd name="connsiteY7898" fmla="*/ 472560 h 1285292"/>
              <a:gd name="connsiteX7899" fmla="*/ 0 w 3255128"/>
              <a:gd name="connsiteY7899" fmla="*/ 472453 h 1285292"/>
              <a:gd name="connsiteX7900" fmla="*/ 0 w 3255128"/>
              <a:gd name="connsiteY7900" fmla="*/ 472161 h 1285292"/>
              <a:gd name="connsiteX7901" fmla="*/ 0 w 3255128"/>
              <a:gd name="connsiteY7901" fmla="*/ 472110 h 1285292"/>
              <a:gd name="connsiteX7902" fmla="*/ 0 w 3255128"/>
              <a:gd name="connsiteY7902" fmla="*/ 471716 h 1285292"/>
              <a:gd name="connsiteX7903" fmla="*/ 0 w 3255128"/>
              <a:gd name="connsiteY7903" fmla="*/ 471662 h 1285292"/>
              <a:gd name="connsiteX7904" fmla="*/ 0 w 3255128"/>
              <a:gd name="connsiteY7904" fmla="*/ 471609 h 1285292"/>
              <a:gd name="connsiteX7905" fmla="*/ 0 w 3255128"/>
              <a:gd name="connsiteY7905" fmla="*/ 471601 h 1285292"/>
              <a:gd name="connsiteX7906" fmla="*/ 0 w 3255128"/>
              <a:gd name="connsiteY7906" fmla="*/ 471593 h 1285292"/>
              <a:gd name="connsiteX7907" fmla="*/ 0 w 3255128"/>
              <a:gd name="connsiteY7907" fmla="*/ 471261 h 1285292"/>
              <a:gd name="connsiteX7908" fmla="*/ 0 w 3255128"/>
              <a:gd name="connsiteY7908" fmla="*/ 471049 h 1285292"/>
              <a:gd name="connsiteX7909" fmla="*/ 0 w 3255128"/>
              <a:gd name="connsiteY7909" fmla="*/ 470802 h 1285292"/>
              <a:gd name="connsiteX7910" fmla="*/ 0 w 3255128"/>
              <a:gd name="connsiteY7910" fmla="*/ 470751 h 1285292"/>
              <a:gd name="connsiteX7911" fmla="*/ 0 w 3255128"/>
              <a:gd name="connsiteY7911" fmla="*/ 470548 h 1285292"/>
              <a:gd name="connsiteX7912" fmla="*/ 0 w 3255128"/>
              <a:gd name="connsiteY7912" fmla="*/ 470067 h 1285292"/>
              <a:gd name="connsiteX7913" fmla="*/ 0 w 3255128"/>
              <a:gd name="connsiteY7913" fmla="*/ 469992 h 1285292"/>
              <a:gd name="connsiteX7914" fmla="*/ 0 w 3255128"/>
              <a:gd name="connsiteY7914" fmla="*/ 469856 h 1285292"/>
              <a:gd name="connsiteX7915" fmla="*/ 0 w 3255128"/>
              <a:gd name="connsiteY7915" fmla="*/ 469802 h 1285292"/>
              <a:gd name="connsiteX7916" fmla="*/ 0 w 3255128"/>
              <a:gd name="connsiteY7916" fmla="*/ 469499 h 1285292"/>
              <a:gd name="connsiteX7917" fmla="*/ 0 w 3255128"/>
              <a:gd name="connsiteY7917" fmla="*/ 469343 h 1285292"/>
              <a:gd name="connsiteX7918" fmla="*/ 0 w 3255128"/>
              <a:gd name="connsiteY7918" fmla="*/ 469302 h 1285292"/>
              <a:gd name="connsiteX7919" fmla="*/ 0 w 3255128"/>
              <a:gd name="connsiteY7919" fmla="*/ 469289 h 1285292"/>
              <a:gd name="connsiteX7920" fmla="*/ 0 w 3255128"/>
              <a:gd name="connsiteY7920" fmla="*/ 469140 h 1285292"/>
              <a:gd name="connsiteX7921" fmla="*/ 0 w 3255128"/>
              <a:gd name="connsiteY7921" fmla="*/ 468749 h 1285292"/>
              <a:gd name="connsiteX7922" fmla="*/ 0 w 3255128"/>
              <a:gd name="connsiteY7922" fmla="*/ 468708 h 1285292"/>
              <a:gd name="connsiteX7923" fmla="*/ 0 w 3255128"/>
              <a:gd name="connsiteY7923" fmla="*/ 468695 h 1285292"/>
              <a:gd name="connsiteX7924" fmla="*/ 0 w 3255128"/>
              <a:gd name="connsiteY7924" fmla="*/ 468501 h 1285292"/>
              <a:gd name="connsiteX7925" fmla="*/ 0 w 3255128"/>
              <a:gd name="connsiteY7925" fmla="*/ 468009 h 1285292"/>
              <a:gd name="connsiteX7926" fmla="*/ 0 w 3255128"/>
              <a:gd name="connsiteY7926" fmla="*/ 467984 h 1285292"/>
              <a:gd name="connsiteX7927" fmla="*/ 0 w 3255128"/>
              <a:gd name="connsiteY7927" fmla="*/ 467955 h 1285292"/>
              <a:gd name="connsiteX7928" fmla="*/ 0 w 3255128"/>
              <a:gd name="connsiteY7928" fmla="*/ 467930 h 1285292"/>
              <a:gd name="connsiteX7929" fmla="*/ 0 w 3255128"/>
              <a:gd name="connsiteY7929" fmla="*/ 467877 h 1285292"/>
              <a:gd name="connsiteX7930" fmla="*/ 0 w 3255128"/>
              <a:gd name="connsiteY7930" fmla="*/ 467869 h 1285292"/>
              <a:gd name="connsiteX7931" fmla="*/ 0 w 3255128"/>
              <a:gd name="connsiteY7931" fmla="*/ 467333 h 1285292"/>
              <a:gd name="connsiteX7932" fmla="*/ 0 w 3255128"/>
              <a:gd name="connsiteY7932" fmla="*/ 467074 h 1285292"/>
              <a:gd name="connsiteX7933" fmla="*/ 0 w 3255128"/>
              <a:gd name="connsiteY7933" fmla="*/ 467044 h 1285292"/>
              <a:gd name="connsiteX7934" fmla="*/ 0 w 3255128"/>
              <a:gd name="connsiteY7934" fmla="*/ 466712 h 1285292"/>
              <a:gd name="connsiteX7935" fmla="*/ 0 w 3255128"/>
              <a:gd name="connsiteY7935" fmla="*/ 466285 h 1285292"/>
              <a:gd name="connsiteX7936" fmla="*/ 0 w 3255128"/>
              <a:gd name="connsiteY7936" fmla="*/ 466226 h 1285292"/>
              <a:gd name="connsiteX7937" fmla="*/ 0 w 3255128"/>
              <a:gd name="connsiteY7937" fmla="*/ 466214 h 1285292"/>
              <a:gd name="connsiteX7938" fmla="*/ 0 w 3255128"/>
              <a:gd name="connsiteY7938" fmla="*/ 466070 h 1285292"/>
              <a:gd name="connsiteX7939" fmla="*/ 0 w 3255128"/>
              <a:gd name="connsiteY7939" fmla="*/ 466032 h 1285292"/>
              <a:gd name="connsiteX7940" fmla="*/ 0 w 3255128"/>
              <a:gd name="connsiteY7940" fmla="*/ 465850 h 1285292"/>
              <a:gd name="connsiteX7941" fmla="*/ 0 w 3255128"/>
              <a:gd name="connsiteY7941" fmla="*/ 465787 h 1285292"/>
              <a:gd name="connsiteX7942" fmla="*/ 0 w 3255128"/>
              <a:gd name="connsiteY7942" fmla="*/ 465486 h 1285292"/>
              <a:gd name="connsiteX7943" fmla="*/ 0 w 3255128"/>
              <a:gd name="connsiteY7943" fmla="*/ 464967 h 1285292"/>
              <a:gd name="connsiteX7944" fmla="*/ 0 w 3255128"/>
              <a:gd name="connsiteY7944" fmla="*/ 464963 h 1285292"/>
              <a:gd name="connsiteX7945" fmla="*/ 0 w 3255128"/>
              <a:gd name="connsiteY7945" fmla="*/ 464926 h 1285292"/>
              <a:gd name="connsiteX7946" fmla="*/ 0 w 3255128"/>
              <a:gd name="connsiteY7946" fmla="*/ 464913 h 1285292"/>
              <a:gd name="connsiteX7947" fmla="*/ 0 w 3255128"/>
              <a:gd name="connsiteY7947" fmla="*/ 464769 h 1285292"/>
              <a:gd name="connsiteX7948" fmla="*/ 0 w 3255128"/>
              <a:gd name="connsiteY7948" fmla="*/ 464277 h 1285292"/>
              <a:gd name="connsiteX7949" fmla="*/ 0 w 3255128"/>
              <a:gd name="connsiteY7949" fmla="*/ 464223 h 1285292"/>
              <a:gd name="connsiteX7950" fmla="*/ 0 w 3255128"/>
              <a:gd name="connsiteY7950" fmla="*/ 464120 h 1285292"/>
              <a:gd name="connsiteX7951" fmla="*/ 0 w 3255128"/>
              <a:gd name="connsiteY7951" fmla="*/ 464002 h 1285292"/>
              <a:gd name="connsiteX7952" fmla="*/ 0 w 3255128"/>
              <a:gd name="connsiteY7952" fmla="*/ 463356 h 1285292"/>
              <a:gd name="connsiteX7953" fmla="*/ 0 w 3255128"/>
              <a:gd name="connsiteY7953" fmla="*/ 463312 h 1285292"/>
              <a:gd name="connsiteX7954" fmla="*/ 0 w 3255128"/>
              <a:gd name="connsiteY7954" fmla="*/ 463008 h 1285292"/>
              <a:gd name="connsiteX7955" fmla="*/ 0 w 3255128"/>
              <a:gd name="connsiteY7955" fmla="*/ 462954 h 1285292"/>
              <a:gd name="connsiteX7956" fmla="*/ 0 w 3255128"/>
              <a:gd name="connsiteY7956" fmla="*/ 462901 h 1285292"/>
              <a:gd name="connsiteX7957" fmla="*/ 0 w 3255128"/>
              <a:gd name="connsiteY7957" fmla="*/ 462893 h 1285292"/>
              <a:gd name="connsiteX7958" fmla="*/ 0 w 3255128"/>
              <a:gd name="connsiteY7958" fmla="*/ 462873 h 1285292"/>
              <a:gd name="connsiteX7959" fmla="*/ 0 w 3255128"/>
              <a:gd name="connsiteY7959" fmla="*/ 462679 h 1285292"/>
              <a:gd name="connsiteX7960" fmla="*/ 0 w 3255128"/>
              <a:gd name="connsiteY7960" fmla="*/ 462553 h 1285292"/>
              <a:gd name="connsiteX7961" fmla="*/ 0 w 3255128"/>
              <a:gd name="connsiteY7961" fmla="*/ 462494 h 1285292"/>
              <a:gd name="connsiteX7962" fmla="*/ 0 w 3255128"/>
              <a:gd name="connsiteY7962" fmla="*/ 462333 h 1285292"/>
              <a:gd name="connsiteX7963" fmla="*/ 0 w 3255128"/>
              <a:gd name="connsiteY7963" fmla="*/ 461959 h 1285292"/>
              <a:gd name="connsiteX7964" fmla="*/ 0 w 3255128"/>
              <a:gd name="connsiteY7964" fmla="*/ 461802 h 1285292"/>
              <a:gd name="connsiteX7965" fmla="*/ 0 w 3255128"/>
              <a:gd name="connsiteY7965" fmla="*/ 461542 h 1285292"/>
              <a:gd name="connsiteX7966" fmla="*/ 0 w 3255128"/>
              <a:gd name="connsiteY7966" fmla="*/ 461534 h 1285292"/>
              <a:gd name="connsiteX7967" fmla="*/ 0 w 3255128"/>
              <a:gd name="connsiteY7967" fmla="*/ 461235 h 1285292"/>
              <a:gd name="connsiteX7968" fmla="*/ 0 w 3255128"/>
              <a:gd name="connsiteY7968" fmla="*/ 461194 h 1285292"/>
              <a:gd name="connsiteX7969" fmla="*/ 0 w 3255128"/>
              <a:gd name="connsiteY7969" fmla="*/ 461181 h 1285292"/>
              <a:gd name="connsiteX7970" fmla="*/ 0 w 3255128"/>
              <a:gd name="connsiteY7970" fmla="*/ 461094 h 1285292"/>
              <a:gd name="connsiteX7971" fmla="*/ 0 w 3255128"/>
              <a:gd name="connsiteY7971" fmla="*/ 460526 h 1285292"/>
              <a:gd name="connsiteX7972" fmla="*/ 0 w 3255128"/>
              <a:gd name="connsiteY7972" fmla="*/ 460003 h 1285292"/>
              <a:gd name="connsiteX7973" fmla="*/ 0 w 3255128"/>
              <a:gd name="connsiteY7973" fmla="*/ 459987 h 1285292"/>
              <a:gd name="connsiteX7974" fmla="*/ 0 w 3255128"/>
              <a:gd name="connsiteY7974" fmla="*/ 459793 h 1285292"/>
              <a:gd name="connsiteX7975" fmla="*/ 0 w 3255128"/>
              <a:gd name="connsiteY7975" fmla="*/ 459735 h 1285292"/>
              <a:gd name="connsiteX7976" fmla="*/ 0 w 3255128"/>
              <a:gd name="connsiteY7976" fmla="*/ 459728 h 1285292"/>
              <a:gd name="connsiteX7977" fmla="*/ 0 w 3255128"/>
              <a:gd name="connsiteY7977" fmla="*/ 459419 h 1285292"/>
              <a:gd name="connsiteX7978" fmla="*/ 0 w 3255128"/>
              <a:gd name="connsiteY7978" fmla="*/ 459301 h 1285292"/>
              <a:gd name="connsiteX7979" fmla="*/ 0 w 3255128"/>
              <a:gd name="connsiteY7979" fmla="*/ 459247 h 1285292"/>
              <a:gd name="connsiteX7980" fmla="*/ 0 w 3255128"/>
              <a:gd name="connsiteY7980" fmla="*/ 459225 h 1285292"/>
              <a:gd name="connsiteX7981" fmla="*/ 0 w 3255128"/>
              <a:gd name="connsiteY7981" fmla="*/ 459222 h 1285292"/>
              <a:gd name="connsiteX7982" fmla="*/ 0 w 3255128"/>
              <a:gd name="connsiteY7982" fmla="*/ 459141 h 1285292"/>
              <a:gd name="connsiteX7983" fmla="*/ 0 w 3255128"/>
              <a:gd name="connsiteY7983" fmla="*/ 458786 h 1285292"/>
              <a:gd name="connsiteX7984" fmla="*/ 0 w 3255128"/>
              <a:gd name="connsiteY7984" fmla="*/ 458679 h 1285292"/>
              <a:gd name="connsiteX7985" fmla="*/ 0 w 3255128"/>
              <a:gd name="connsiteY7985" fmla="*/ 458628 h 1285292"/>
              <a:gd name="connsiteX7986" fmla="*/ 0 w 3255128"/>
              <a:gd name="connsiteY7986" fmla="*/ 458434 h 1285292"/>
              <a:gd name="connsiteX7987" fmla="*/ 0 w 3255128"/>
              <a:gd name="connsiteY7987" fmla="*/ 458336 h 1285292"/>
              <a:gd name="connsiteX7988" fmla="*/ 0 w 3255128"/>
              <a:gd name="connsiteY7988" fmla="*/ 457942 h 1285292"/>
              <a:gd name="connsiteX7989" fmla="*/ 0 w 3255128"/>
              <a:gd name="connsiteY7989" fmla="*/ 457929 h 1285292"/>
              <a:gd name="connsiteX7990" fmla="*/ 0 w 3255128"/>
              <a:gd name="connsiteY7990" fmla="*/ 457888 h 1285292"/>
              <a:gd name="connsiteX7991" fmla="*/ 0 w 3255128"/>
              <a:gd name="connsiteY7991" fmla="*/ 457875 h 1285292"/>
              <a:gd name="connsiteX7992" fmla="*/ 0 w 3255128"/>
              <a:gd name="connsiteY7992" fmla="*/ 457518 h 1285292"/>
              <a:gd name="connsiteX7993" fmla="*/ 0 w 3255128"/>
              <a:gd name="connsiteY7993" fmla="*/ 457018 h 1285292"/>
              <a:gd name="connsiteX7994" fmla="*/ 0 w 3255128"/>
              <a:gd name="connsiteY7994" fmla="*/ 456977 h 1285292"/>
              <a:gd name="connsiteX7995" fmla="*/ 0 w 3255128"/>
              <a:gd name="connsiteY7995" fmla="*/ 456964 h 1285292"/>
              <a:gd name="connsiteX7996" fmla="*/ 0 w 3255128"/>
              <a:gd name="connsiteY7996" fmla="*/ 456954 h 1285292"/>
              <a:gd name="connsiteX7997" fmla="*/ 0 w 3255128"/>
              <a:gd name="connsiteY7997" fmla="*/ 456549 h 1285292"/>
              <a:gd name="connsiteX7998" fmla="*/ 0 w 3255128"/>
              <a:gd name="connsiteY7998" fmla="*/ 456259 h 1285292"/>
              <a:gd name="connsiteX7999" fmla="*/ 0 w 3255128"/>
              <a:gd name="connsiteY7999" fmla="*/ 456255 h 1285292"/>
              <a:gd name="connsiteX8000" fmla="*/ 0 w 3255128"/>
              <a:gd name="connsiteY8000" fmla="*/ 456218 h 1285292"/>
              <a:gd name="connsiteX8001" fmla="*/ 0 w 3255128"/>
              <a:gd name="connsiteY8001" fmla="*/ 456205 h 1285292"/>
              <a:gd name="connsiteX8002" fmla="*/ 0 w 3255128"/>
              <a:gd name="connsiteY8002" fmla="*/ 456159 h 1285292"/>
              <a:gd name="connsiteX8003" fmla="*/ 0 w 3255128"/>
              <a:gd name="connsiteY8003" fmla="*/ 456028 h 1285292"/>
              <a:gd name="connsiteX8004" fmla="*/ 0 w 3255128"/>
              <a:gd name="connsiteY8004" fmla="*/ 455707 h 1285292"/>
              <a:gd name="connsiteX8005" fmla="*/ 0 w 3255128"/>
              <a:gd name="connsiteY8005" fmla="*/ 455687 h 1285292"/>
              <a:gd name="connsiteX8006" fmla="*/ 0 w 3255128"/>
              <a:gd name="connsiteY8006" fmla="*/ 455569 h 1285292"/>
              <a:gd name="connsiteX8007" fmla="*/ 0 w 3255128"/>
              <a:gd name="connsiteY8007" fmla="*/ 455406 h 1285292"/>
              <a:gd name="connsiteX8008" fmla="*/ 0 w 3255128"/>
              <a:gd name="connsiteY8008" fmla="*/ 455147 h 1285292"/>
              <a:gd name="connsiteX8009" fmla="*/ 0 w 3255128"/>
              <a:gd name="connsiteY8009" fmla="*/ 455030 h 1285292"/>
              <a:gd name="connsiteX8010" fmla="*/ 0 w 3255128"/>
              <a:gd name="connsiteY8010" fmla="*/ 454975 h 1285292"/>
              <a:gd name="connsiteX8011" fmla="*/ 0 w 3255128"/>
              <a:gd name="connsiteY8011" fmla="*/ 454900 h 1285292"/>
              <a:gd name="connsiteX8012" fmla="*/ 0 w 3255128"/>
              <a:gd name="connsiteY8012" fmla="*/ 454896 h 1285292"/>
              <a:gd name="connsiteX8013" fmla="*/ 0 w 3255128"/>
              <a:gd name="connsiteY8013" fmla="*/ 454846 h 1285292"/>
              <a:gd name="connsiteX8014" fmla="*/ 0 w 3255128"/>
              <a:gd name="connsiteY8014" fmla="*/ 454793 h 1285292"/>
              <a:gd name="connsiteX8015" fmla="*/ 0 w 3255128"/>
              <a:gd name="connsiteY8015" fmla="*/ 454785 h 1285292"/>
              <a:gd name="connsiteX8016" fmla="*/ 0 w 3255128"/>
              <a:gd name="connsiteY8016" fmla="*/ 454210 h 1285292"/>
              <a:gd name="connsiteX8017" fmla="*/ 0 w 3255128"/>
              <a:gd name="connsiteY8017" fmla="*/ 454197 h 1285292"/>
              <a:gd name="connsiteX8018" fmla="*/ 0 w 3255128"/>
              <a:gd name="connsiteY8018" fmla="*/ 454165 h 1285292"/>
              <a:gd name="connsiteX8019" fmla="*/ 0 w 3255128"/>
              <a:gd name="connsiteY8019" fmla="*/ 454143 h 1285292"/>
              <a:gd name="connsiteX8020" fmla="*/ 0 w 3255128"/>
              <a:gd name="connsiteY8020" fmla="*/ 454040 h 1285292"/>
              <a:gd name="connsiteX8021" fmla="*/ 0 w 3255128"/>
              <a:gd name="connsiteY8021" fmla="*/ 453846 h 1285292"/>
              <a:gd name="connsiteX8022" fmla="*/ 0 w 3255128"/>
              <a:gd name="connsiteY8022" fmla="*/ 453559 h 1285292"/>
              <a:gd name="connsiteX8023" fmla="*/ 0 w 3255128"/>
              <a:gd name="connsiteY8023" fmla="*/ 453300 h 1285292"/>
              <a:gd name="connsiteX8024" fmla="*/ 0 w 3255128"/>
              <a:gd name="connsiteY8024" fmla="*/ 453232 h 1285292"/>
              <a:gd name="connsiteX8025" fmla="*/ 0 w 3255128"/>
              <a:gd name="connsiteY8025" fmla="*/ 452986 h 1285292"/>
              <a:gd name="connsiteX8026" fmla="*/ 0 w 3255128"/>
              <a:gd name="connsiteY8026" fmla="*/ 452806 h 1285292"/>
              <a:gd name="connsiteX8027" fmla="*/ 0 w 3255128"/>
              <a:gd name="connsiteY8027" fmla="*/ 452793 h 1285292"/>
              <a:gd name="connsiteX8028" fmla="*/ 0 w 3255128"/>
              <a:gd name="connsiteY8028" fmla="*/ 452599 h 1285292"/>
              <a:gd name="connsiteX8029" fmla="*/ 0 w 3255128"/>
              <a:gd name="connsiteY8029" fmla="*/ 452473 h 1285292"/>
              <a:gd name="connsiteX8030" fmla="*/ 0 w 3255128"/>
              <a:gd name="connsiteY8030" fmla="*/ 452296 h 1285292"/>
              <a:gd name="connsiteX8031" fmla="*/ 0 w 3255128"/>
              <a:gd name="connsiteY8031" fmla="*/ 452053 h 1285292"/>
              <a:gd name="connsiteX8032" fmla="*/ 0 w 3255128"/>
              <a:gd name="connsiteY8032" fmla="*/ 451975 h 1285292"/>
              <a:gd name="connsiteX8033" fmla="*/ 0 w 3255128"/>
              <a:gd name="connsiteY8033" fmla="*/ 451879 h 1285292"/>
              <a:gd name="connsiteX8034" fmla="*/ 0 w 3255128"/>
              <a:gd name="connsiteY8034" fmla="*/ 451722 h 1285292"/>
              <a:gd name="connsiteX8035" fmla="*/ 0 w 3255128"/>
              <a:gd name="connsiteY8035" fmla="*/ 451685 h 1285292"/>
              <a:gd name="connsiteX8036" fmla="*/ 0 w 3255128"/>
              <a:gd name="connsiteY8036" fmla="*/ 451674 h 1285292"/>
              <a:gd name="connsiteX8037" fmla="*/ 0 w 3255128"/>
              <a:gd name="connsiteY8037" fmla="*/ 451193 h 1285292"/>
              <a:gd name="connsiteX8038" fmla="*/ 0 w 3255128"/>
              <a:gd name="connsiteY8038" fmla="*/ 451170 h 1285292"/>
              <a:gd name="connsiteX8039" fmla="*/ 0 w 3255128"/>
              <a:gd name="connsiteY8039" fmla="*/ 451139 h 1285292"/>
              <a:gd name="connsiteX8040" fmla="*/ 0 w 3255128"/>
              <a:gd name="connsiteY8040" fmla="*/ 451114 h 1285292"/>
              <a:gd name="connsiteX8041" fmla="*/ 0 w 3255128"/>
              <a:gd name="connsiteY8041" fmla="*/ 450711 h 1285292"/>
              <a:gd name="connsiteX8042" fmla="*/ 0 w 3255128"/>
              <a:gd name="connsiteY8042" fmla="*/ 450308 h 1285292"/>
              <a:gd name="connsiteX8043" fmla="*/ 0 w 3255128"/>
              <a:gd name="connsiteY8043" fmla="*/ 450228 h 1285292"/>
              <a:gd name="connsiteX8044" fmla="*/ 0 w 3255128"/>
              <a:gd name="connsiteY8044" fmla="*/ 449923 h 1285292"/>
              <a:gd name="connsiteX8045" fmla="*/ 0 w 3255128"/>
              <a:gd name="connsiteY8045" fmla="*/ 449920 h 1285292"/>
              <a:gd name="connsiteX8046" fmla="*/ 0 w 3255128"/>
              <a:gd name="connsiteY8046" fmla="*/ 449410 h 1285292"/>
              <a:gd name="connsiteX8047" fmla="*/ 0 w 3255128"/>
              <a:gd name="connsiteY8047" fmla="*/ 449352 h 1285292"/>
              <a:gd name="connsiteX8048" fmla="*/ 0 w 3255128"/>
              <a:gd name="connsiteY8048" fmla="*/ 449234 h 1285292"/>
              <a:gd name="connsiteX8049" fmla="*/ 0 w 3255128"/>
              <a:gd name="connsiteY8049" fmla="*/ 449221 h 1285292"/>
              <a:gd name="connsiteX8050" fmla="*/ 0 w 3255128"/>
              <a:gd name="connsiteY8050" fmla="*/ 449167 h 1285292"/>
              <a:gd name="connsiteX8051" fmla="*/ 0 w 3255128"/>
              <a:gd name="connsiteY8051" fmla="*/ 449061 h 1285292"/>
              <a:gd name="connsiteX8052" fmla="*/ 0 w 3255128"/>
              <a:gd name="connsiteY8052" fmla="*/ 448867 h 1285292"/>
              <a:gd name="connsiteX8053" fmla="*/ 0 w 3255128"/>
              <a:gd name="connsiteY8053" fmla="*/ 448706 h 1285292"/>
              <a:gd name="connsiteX8054" fmla="*/ 0 w 3255128"/>
              <a:gd name="connsiteY8054" fmla="*/ 448599 h 1285292"/>
              <a:gd name="connsiteX8055" fmla="*/ 0 w 3255128"/>
              <a:gd name="connsiteY8055" fmla="*/ 448321 h 1285292"/>
              <a:gd name="connsiteX8056" fmla="*/ 0 w 3255128"/>
              <a:gd name="connsiteY8056" fmla="*/ 448256 h 1285292"/>
              <a:gd name="connsiteX8057" fmla="*/ 0 w 3255128"/>
              <a:gd name="connsiteY8057" fmla="*/ 448147 h 1285292"/>
              <a:gd name="connsiteX8058" fmla="*/ 0 w 3255128"/>
              <a:gd name="connsiteY8058" fmla="*/ 447990 h 1285292"/>
              <a:gd name="connsiteX8059" fmla="*/ 0 w 3255128"/>
              <a:gd name="connsiteY8059" fmla="*/ 447862 h 1285292"/>
              <a:gd name="connsiteX8060" fmla="*/ 0 w 3255128"/>
              <a:gd name="connsiteY8060" fmla="*/ 447809 h 1285292"/>
              <a:gd name="connsiteX8061" fmla="*/ 0 w 3255128"/>
              <a:gd name="connsiteY8061" fmla="*/ 447808 h 1285292"/>
              <a:gd name="connsiteX8062" fmla="*/ 0 w 3255128"/>
              <a:gd name="connsiteY8062" fmla="*/ 447801 h 1285292"/>
              <a:gd name="connsiteX8063" fmla="*/ 0 w 3255128"/>
              <a:gd name="connsiteY8063" fmla="*/ 447461 h 1285292"/>
              <a:gd name="connsiteX8064" fmla="*/ 0 w 3255128"/>
              <a:gd name="connsiteY8064" fmla="*/ 447454 h 1285292"/>
              <a:gd name="connsiteX8065" fmla="*/ 0 w 3255128"/>
              <a:gd name="connsiteY8065" fmla="*/ 447320 h 1285292"/>
              <a:gd name="connsiteX8066" fmla="*/ 0 w 3255128"/>
              <a:gd name="connsiteY8066" fmla="*/ 446999 h 1285292"/>
              <a:gd name="connsiteX8067" fmla="*/ 0 w 3255128"/>
              <a:gd name="connsiteY8067" fmla="*/ 446897 h 1285292"/>
              <a:gd name="connsiteX8068" fmla="*/ 0 w 3255128"/>
              <a:gd name="connsiteY8068" fmla="*/ 446838 h 1285292"/>
              <a:gd name="connsiteX8069" fmla="*/ 0 w 3255128"/>
              <a:gd name="connsiteY8069" fmla="*/ 446752 h 1285292"/>
              <a:gd name="connsiteX8070" fmla="*/ 0 w 3255128"/>
              <a:gd name="connsiteY8070" fmla="*/ 446698 h 1285292"/>
              <a:gd name="connsiteX8071" fmla="*/ 0 w 3255128"/>
              <a:gd name="connsiteY8071" fmla="*/ 446237 h 1285292"/>
              <a:gd name="connsiteX8072" fmla="*/ 0 w 3255128"/>
              <a:gd name="connsiteY8072" fmla="*/ 446191 h 1285292"/>
              <a:gd name="connsiteX8073" fmla="*/ 0 w 3255128"/>
              <a:gd name="connsiteY8073" fmla="*/ 446138 h 1285292"/>
              <a:gd name="connsiteX8074" fmla="*/ 0 w 3255128"/>
              <a:gd name="connsiteY8074" fmla="*/ 446057 h 1285292"/>
              <a:gd name="connsiteX8075" fmla="*/ 0 w 3255128"/>
              <a:gd name="connsiteY8075" fmla="*/ 446002 h 1285292"/>
              <a:gd name="connsiteX8076" fmla="*/ 0 w 3255128"/>
              <a:gd name="connsiteY8076" fmla="*/ 445961 h 1285292"/>
              <a:gd name="connsiteX8077" fmla="*/ 0 w 3255128"/>
              <a:gd name="connsiteY8077" fmla="*/ 445948 h 1285292"/>
              <a:gd name="connsiteX8078" fmla="*/ 0 w 3255128"/>
              <a:gd name="connsiteY8078" fmla="*/ 445640 h 1285292"/>
              <a:gd name="connsiteX8079" fmla="*/ 0 w 3255128"/>
              <a:gd name="connsiteY8079" fmla="*/ 445489 h 1285292"/>
              <a:gd name="connsiteX8080" fmla="*/ 0 w 3255128"/>
              <a:gd name="connsiteY8080" fmla="*/ 445435 h 1285292"/>
              <a:gd name="connsiteX8081" fmla="*/ 0 w 3255128"/>
              <a:gd name="connsiteY8081" fmla="*/ 445339 h 1285292"/>
              <a:gd name="connsiteX8082" fmla="*/ 0 w 3255128"/>
              <a:gd name="connsiteY8082" fmla="*/ 445332 h 1285292"/>
              <a:gd name="connsiteX8083" fmla="*/ 0 w 3255128"/>
              <a:gd name="connsiteY8083" fmla="*/ 444974 h 1285292"/>
              <a:gd name="connsiteX8084" fmla="*/ 0 w 3255128"/>
              <a:gd name="connsiteY8084" fmla="*/ 444895 h 1285292"/>
              <a:gd name="connsiteX8085" fmla="*/ 0 w 3255128"/>
              <a:gd name="connsiteY8085" fmla="*/ 444867 h 1285292"/>
              <a:gd name="connsiteX8086" fmla="*/ 0 w 3255128"/>
              <a:gd name="connsiteY8086" fmla="*/ 444701 h 1285292"/>
              <a:gd name="connsiteX8087" fmla="*/ 0 w 3255128"/>
              <a:gd name="connsiteY8087" fmla="*/ 444524 h 1285292"/>
              <a:gd name="connsiteX8088" fmla="*/ 0 w 3255128"/>
              <a:gd name="connsiteY8088" fmla="*/ 444155 h 1285292"/>
              <a:gd name="connsiteX8089" fmla="*/ 0 w 3255128"/>
              <a:gd name="connsiteY8089" fmla="*/ 444130 h 1285292"/>
              <a:gd name="connsiteX8090" fmla="*/ 0 w 3255128"/>
              <a:gd name="connsiteY8090" fmla="*/ 444085 h 1285292"/>
              <a:gd name="connsiteX8091" fmla="*/ 0 w 3255128"/>
              <a:gd name="connsiteY8091" fmla="*/ 444076 h 1285292"/>
              <a:gd name="connsiteX8092" fmla="*/ 0 w 3255128"/>
              <a:gd name="connsiteY8092" fmla="*/ 443973 h 1285292"/>
              <a:gd name="connsiteX8093" fmla="*/ 0 w 3255128"/>
              <a:gd name="connsiteY8093" fmla="*/ 443930 h 1285292"/>
              <a:gd name="connsiteX8094" fmla="*/ 0 w 3255128"/>
              <a:gd name="connsiteY8094" fmla="*/ 443891 h 1285292"/>
              <a:gd name="connsiteX8095" fmla="*/ 0 w 3255128"/>
              <a:gd name="connsiteY8095" fmla="*/ 443479 h 1285292"/>
              <a:gd name="connsiteX8096" fmla="*/ 0 w 3255128"/>
              <a:gd name="connsiteY8096" fmla="*/ 443345 h 1285292"/>
              <a:gd name="connsiteX8097" fmla="*/ 0 w 3255128"/>
              <a:gd name="connsiteY8097" fmla="*/ 443244 h 1285292"/>
              <a:gd name="connsiteX8098" fmla="*/ 0 w 3255128"/>
              <a:gd name="connsiteY8098" fmla="*/ 443220 h 1285292"/>
              <a:gd name="connsiteX8099" fmla="*/ 0 w 3255128"/>
              <a:gd name="connsiteY8099" fmla="*/ 443171 h 1285292"/>
              <a:gd name="connsiteX8100" fmla="*/ 0 w 3255128"/>
              <a:gd name="connsiteY8100" fmla="*/ 443165 h 1285292"/>
              <a:gd name="connsiteX8101" fmla="*/ 0 w 3255128"/>
              <a:gd name="connsiteY8101" fmla="*/ 443103 h 1285292"/>
              <a:gd name="connsiteX8102" fmla="*/ 0 w 3255128"/>
              <a:gd name="connsiteY8102" fmla="*/ 443014 h 1285292"/>
              <a:gd name="connsiteX8103" fmla="*/ 0 w 3255128"/>
              <a:gd name="connsiteY8103" fmla="*/ 442884 h 1285292"/>
              <a:gd name="connsiteX8104" fmla="*/ 0 w 3255128"/>
              <a:gd name="connsiteY8104" fmla="*/ 442726 h 1285292"/>
              <a:gd name="connsiteX8105" fmla="*/ 0 w 3255128"/>
              <a:gd name="connsiteY8105" fmla="*/ 442603 h 1285292"/>
              <a:gd name="connsiteX8106" fmla="*/ 0 w 3255128"/>
              <a:gd name="connsiteY8106" fmla="*/ 442532 h 1285292"/>
              <a:gd name="connsiteX8107" fmla="*/ 0 w 3255128"/>
              <a:gd name="connsiteY8107" fmla="*/ 442485 h 1285292"/>
              <a:gd name="connsiteX8108" fmla="*/ 0 w 3255128"/>
              <a:gd name="connsiteY8108" fmla="*/ 442426 h 1285292"/>
              <a:gd name="connsiteX8109" fmla="*/ 0 w 3255128"/>
              <a:gd name="connsiteY8109" fmla="*/ 442406 h 1285292"/>
              <a:gd name="connsiteX8110" fmla="*/ 0 w 3255128"/>
              <a:gd name="connsiteY8110" fmla="*/ 442216 h 1285292"/>
              <a:gd name="connsiteX8111" fmla="*/ 0 w 3255128"/>
              <a:gd name="connsiteY8111" fmla="*/ 441986 h 1285292"/>
              <a:gd name="connsiteX8112" fmla="*/ 0 w 3255128"/>
              <a:gd name="connsiteY8112" fmla="*/ 441973 h 1285292"/>
              <a:gd name="connsiteX8113" fmla="*/ 0 w 3255128"/>
              <a:gd name="connsiteY8113" fmla="*/ 441933 h 1285292"/>
              <a:gd name="connsiteX8114" fmla="*/ 0 w 3255128"/>
              <a:gd name="connsiteY8114" fmla="*/ 441812 h 1285292"/>
              <a:gd name="connsiteX8115" fmla="*/ 0 w 3255128"/>
              <a:gd name="connsiteY8115" fmla="*/ 441655 h 1285292"/>
              <a:gd name="connsiteX8116" fmla="*/ 0 w 3255128"/>
              <a:gd name="connsiteY8116" fmla="*/ 441373 h 1285292"/>
              <a:gd name="connsiteX8117" fmla="*/ 0 w 3255128"/>
              <a:gd name="connsiteY8117" fmla="*/ 441301 h 1285292"/>
              <a:gd name="connsiteX8118" fmla="*/ 0 w 3255128"/>
              <a:gd name="connsiteY8118" fmla="*/ 441215 h 1285292"/>
              <a:gd name="connsiteX8119" fmla="*/ 0 w 3255128"/>
              <a:gd name="connsiteY8119" fmla="*/ 441163 h 1285292"/>
              <a:gd name="connsiteX8120" fmla="*/ 0 w 3255128"/>
              <a:gd name="connsiteY8120" fmla="*/ 441126 h 1285292"/>
              <a:gd name="connsiteX8121" fmla="*/ 0 w 3255128"/>
              <a:gd name="connsiteY8121" fmla="*/ 441113 h 1285292"/>
              <a:gd name="connsiteX8122" fmla="*/ 0 w 3255128"/>
              <a:gd name="connsiteY8122" fmla="*/ 441059 h 1285292"/>
              <a:gd name="connsiteX8123" fmla="*/ 0 w 3255128"/>
              <a:gd name="connsiteY8123" fmla="*/ 440866 h 1285292"/>
              <a:gd name="connsiteX8124" fmla="*/ 0 w 3255128"/>
              <a:gd name="connsiteY8124" fmla="*/ 440647 h 1285292"/>
              <a:gd name="connsiteX8125" fmla="*/ 0 w 3255128"/>
              <a:gd name="connsiteY8125" fmla="*/ 440353 h 1285292"/>
              <a:gd name="connsiteX8126" fmla="*/ 0 w 3255128"/>
              <a:gd name="connsiteY8126" fmla="*/ 440148 h 1285292"/>
              <a:gd name="connsiteX8127" fmla="*/ 0 w 3255128"/>
              <a:gd name="connsiteY8127" fmla="*/ 440126 h 1285292"/>
              <a:gd name="connsiteX8128" fmla="*/ 0 w 3255128"/>
              <a:gd name="connsiteY8128" fmla="*/ 439998 h 1285292"/>
              <a:gd name="connsiteX8129" fmla="*/ 0 w 3255128"/>
              <a:gd name="connsiteY8129" fmla="*/ 439891 h 1285292"/>
              <a:gd name="connsiteX8130" fmla="*/ 0 w 3255128"/>
              <a:gd name="connsiteY8130" fmla="*/ 439856 h 1285292"/>
              <a:gd name="connsiteX8131" fmla="*/ 0 w 3255128"/>
              <a:gd name="connsiteY8131" fmla="*/ 439747 h 1285292"/>
              <a:gd name="connsiteX8132" fmla="*/ 0 w 3255128"/>
              <a:gd name="connsiteY8132" fmla="*/ 439488 h 1285292"/>
              <a:gd name="connsiteX8133" fmla="*/ 0 w 3255128"/>
              <a:gd name="connsiteY8133" fmla="*/ 439430 h 1285292"/>
              <a:gd name="connsiteX8134" fmla="*/ 0 w 3255128"/>
              <a:gd name="connsiteY8134" fmla="*/ 439212 h 1285292"/>
              <a:gd name="connsiteX8135" fmla="*/ 0 w 3255128"/>
              <a:gd name="connsiteY8135" fmla="*/ 439154 h 1285292"/>
              <a:gd name="connsiteX8136" fmla="*/ 0 w 3255128"/>
              <a:gd name="connsiteY8136" fmla="*/ 439100 h 1285292"/>
              <a:gd name="connsiteX8137" fmla="*/ 0 w 3255128"/>
              <a:gd name="connsiteY8137" fmla="*/ 439073 h 1285292"/>
              <a:gd name="connsiteX8138" fmla="*/ 0 w 3255128"/>
              <a:gd name="connsiteY8138" fmla="*/ 439019 h 1285292"/>
              <a:gd name="connsiteX8139" fmla="*/ 0 w 3255128"/>
              <a:gd name="connsiteY8139" fmla="*/ 438994 h 1285292"/>
              <a:gd name="connsiteX8140" fmla="*/ 0 w 3255128"/>
              <a:gd name="connsiteY8140" fmla="*/ 438891 h 1285292"/>
              <a:gd name="connsiteX8141" fmla="*/ 0 w 3255128"/>
              <a:gd name="connsiteY8141" fmla="*/ 438825 h 1285292"/>
              <a:gd name="connsiteX8142" fmla="*/ 0 w 3255128"/>
              <a:gd name="connsiteY8142" fmla="*/ 438639 h 1285292"/>
              <a:gd name="connsiteX8143" fmla="*/ 0 w 3255128"/>
              <a:gd name="connsiteY8143" fmla="*/ 438590 h 1285292"/>
              <a:gd name="connsiteX8144" fmla="*/ 0 w 3255128"/>
              <a:gd name="connsiteY8144" fmla="*/ 438532 h 1285292"/>
              <a:gd name="connsiteX8145" fmla="*/ 0 w 3255128"/>
              <a:gd name="connsiteY8145" fmla="*/ 438241 h 1285292"/>
              <a:gd name="connsiteX8146" fmla="*/ 0 w 3255128"/>
              <a:gd name="connsiteY8146" fmla="*/ 438201 h 1285292"/>
              <a:gd name="connsiteX8147" fmla="*/ 0 w 3255128"/>
              <a:gd name="connsiteY8147" fmla="*/ 438189 h 1285292"/>
              <a:gd name="connsiteX8148" fmla="*/ 0 w 3255128"/>
              <a:gd name="connsiteY8148" fmla="*/ 437948 h 1285292"/>
              <a:gd name="connsiteX8149" fmla="*/ 0 w 3255128"/>
              <a:gd name="connsiteY8149" fmla="*/ 437381 h 1285292"/>
              <a:gd name="connsiteX8150" fmla="*/ 0 w 3255128"/>
              <a:gd name="connsiteY8150" fmla="*/ 437327 h 1285292"/>
              <a:gd name="connsiteX8151" fmla="*/ 0 w 3255128"/>
              <a:gd name="connsiteY8151" fmla="*/ 437240 h 1285292"/>
              <a:gd name="connsiteX8152" fmla="*/ 0 w 3255128"/>
              <a:gd name="connsiteY8152" fmla="*/ 437224 h 1285292"/>
              <a:gd name="connsiteX8153" fmla="*/ 0 w 3255128"/>
              <a:gd name="connsiteY8153" fmla="*/ 436672 h 1285292"/>
              <a:gd name="connsiteX8154" fmla="*/ 0 w 3255128"/>
              <a:gd name="connsiteY8154" fmla="*/ 436416 h 1285292"/>
              <a:gd name="connsiteX8155" fmla="*/ 0 w 3255128"/>
              <a:gd name="connsiteY8155" fmla="*/ 436394 h 1285292"/>
              <a:gd name="connsiteX8156" fmla="*/ 0 w 3255128"/>
              <a:gd name="connsiteY8156" fmla="*/ 436187 h 1285292"/>
              <a:gd name="connsiteX8157" fmla="*/ 0 w 3255128"/>
              <a:gd name="connsiteY8157" fmla="*/ 436149 h 1285292"/>
              <a:gd name="connsiteX8158" fmla="*/ 0 w 3255128"/>
              <a:gd name="connsiteY8158" fmla="*/ 435977 h 1285292"/>
              <a:gd name="connsiteX8159" fmla="*/ 0 w 3255128"/>
              <a:gd name="connsiteY8159" fmla="*/ 435881 h 1285292"/>
              <a:gd name="connsiteX8160" fmla="*/ 0 w 3255128"/>
              <a:gd name="connsiteY8160" fmla="*/ 435783 h 1285292"/>
              <a:gd name="connsiteX8161" fmla="*/ 0 w 3255128"/>
              <a:gd name="connsiteY8161" fmla="*/ 435619 h 1285292"/>
              <a:gd name="connsiteX8162" fmla="*/ 0 w 3255128"/>
              <a:gd name="connsiteY8162" fmla="*/ 435422 h 1285292"/>
              <a:gd name="connsiteX8163" fmla="*/ 0 w 3255128"/>
              <a:gd name="connsiteY8163" fmla="*/ 435287 h 1285292"/>
              <a:gd name="connsiteX8164" fmla="*/ 0 w 3255128"/>
              <a:gd name="connsiteY8164" fmla="*/ 435268 h 1285292"/>
              <a:gd name="connsiteX8165" fmla="*/ 0 w 3255128"/>
              <a:gd name="connsiteY8165" fmla="*/ 435237 h 1285292"/>
              <a:gd name="connsiteX8166" fmla="*/ 0 w 3255128"/>
              <a:gd name="connsiteY8166" fmla="*/ 435093 h 1285292"/>
              <a:gd name="connsiteX8167" fmla="*/ 0 w 3255128"/>
              <a:gd name="connsiteY8167" fmla="*/ 434906 h 1285292"/>
              <a:gd name="connsiteX8168" fmla="*/ 0 w 3255128"/>
              <a:gd name="connsiteY8168" fmla="*/ 434828 h 1285292"/>
              <a:gd name="connsiteX8169" fmla="*/ 0 w 3255128"/>
              <a:gd name="connsiteY8169" fmla="*/ 434771 h 1285292"/>
              <a:gd name="connsiteX8170" fmla="*/ 0 w 3255128"/>
              <a:gd name="connsiteY8170" fmla="*/ 434512 h 1285292"/>
              <a:gd name="connsiteX8171" fmla="*/ 0 w 3255128"/>
              <a:gd name="connsiteY8171" fmla="*/ 434494 h 1285292"/>
              <a:gd name="connsiteX8172" fmla="*/ 0 w 3255128"/>
              <a:gd name="connsiteY8172" fmla="*/ 434075 h 1285292"/>
              <a:gd name="connsiteX8173" fmla="*/ 0 w 3255128"/>
              <a:gd name="connsiteY8173" fmla="*/ 434051 h 1285292"/>
              <a:gd name="connsiteX8174" fmla="*/ 0 w 3255128"/>
              <a:gd name="connsiteY8174" fmla="*/ 434018 h 1285292"/>
              <a:gd name="connsiteX8175" fmla="*/ 0 w 3255128"/>
              <a:gd name="connsiteY8175" fmla="*/ 433680 h 1285292"/>
              <a:gd name="connsiteX8176" fmla="*/ 0 w 3255128"/>
              <a:gd name="connsiteY8176" fmla="*/ 433508 h 1285292"/>
              <a:gd name="connsiteX8177" fmla="*/ 0 w 3255128"/>
              <a:gd name="connsiteY8177" fmla="*/ 433412 h 1285292"/>
              <a:gd name="connsiteX8178" fmla="*/ 0 w 3255128"/>
              <a:gd name="connsiteY8178" fmla="*/ 433265 h 1285292"/>
              <a:gd name="connsiteX8179" fmla="*/ 0 w 3255128"/>
              <a:gd name="connsiteY8179" fmla="*/ 433225 h 1285292"/>
              <a:gd name="connsiteX8180" fmla="*/ 0 w 3255128"/>
              <a:gd name="connsiteY8180" fmla="*/ 433164 h 1285292"/>
              <a:gd name="connsiteX8181" fmla="*/ 0 w 3255128"/>
              <a:gd name="connsiteY8181" fmla="*/ 433153 h 1285292"/>
              <a:gd name="connsiteX8182" fmla="*/ 0 w 3255128"/>
              <a:gd name="connsiteY8182" fmla="*/ 433110 h 1285292"/>
              <a:gd name="connsiteX8183" fmla="*/ 0 w 3255128"/>
              <a:gd name="connsiteY8183" fmla="*/ 433107 h 1285292"/>
              <a:gd name="connsiteX8184" fmla="*/ 0 w 3255128"/>
              <a:gd name="connsiteY8184" fmla="*/ 432940 h 1285292"/>
              <a:gd name="connsiteX8185" fmla="*/ 0 w 3255128"/>
              <a:gd name="connsiteY8185" fmla="*/ 432804 h 1285292"/>
              <a:gd name="connsiteX8186" fmla="*/ 0 w 3255128"/>
              <a:gd name="connsiteY8186" fmla="*/ 432417 h 1285292"/>
              <a:gd name="connsiteX8187" fmla="*/ 0 w 3255128"/>
              <a:gd name="connsiteY8187" fmla="*/ 432405 h 1285292"/>
              <a:gd name="connsiteX8188" fmla="*/ 0 w 3255128"/>
              <a:gd name="connsiteY8188" fmla="*/ 432351 h 1285292"/>
              <a:gd name="connsiteX8189" fmla="*/ 0 w 3255128"/>
              <a:gd name="connsiteY8189" fmla="*/ 432245 h 1285292"/>
              <a:gd name="connsiteX8190" fmla="*/ 0 w 3255128"/>
              <a:gd name="connsiteY8190" fmla="*/ 432228 h 1285292"/>
              <a:gd name="connsiteX8191" fmla="*/ 0 w 3255128"/>
              <a:gd name="connsiteY8191" fmla="*/ 432149 h 1285292"/>
              <a:gd name="connsiteX8192" fmla="*/ 0 w 3255128"/>
              <a:gd name="connsiteY8192" fmla="*/ 431907 h 1285292"/>
              <a:gd name="connsiteX8193" fmla="*/ 0 w 3255128"/>
              <a:gd name="connsiteY8193" fmla="*/ 431906 h 1285292"/>
              <a:gd name="connsiteX8194" fmla="*/ 0 w 3255128"/>
              <a:gd name="connsiteY8194" fmla="*/ 431890 h 1285292"/>
              <a:gd name="connsiteX8195" fmla="*/ 0 w 3255128"/>
              <a:gd name="connsiteY8195" fmla="*/ 431866 h 1285292"/>
              <a:gd name="connsiteX8196" fmla="*/ 0 w 3255128"/>
              <a:gd name="connsiteY8196" fmla="*/ 431853 h 1285292"/>
              <a:gd name="connsiteX8197" fmla="*/ 0 w 3255128"/>
              <a:gd name="connsiteY8197" fmla="*/ 431783 h 1285292"/>
              <a:gd name="connsiteX8198" fmla="*/ 0 w 3255128"/>
              <a:gd name="connsiteY8198" fmla="*/ 431606 h 1285292"/>
              <a:gd name="connsiteX8199" fmla="*/ 0 w 3255128"/>
              <a:gd name="connsiteY8199" fmla="*/ 431440 h 1285292"/>
              <a:gd name="connsiteX8200" fmla="*/ 0 w 3255128"/>
              <a:gd name="connsiteY8200" fmla="*/ 431418 h 1285292"/>
              <a:gd name="connsiteX8201" fmla="*/ 0 w 3255128"/>
              <a:gd name="connsiteY8201" fmla="*/ 431293 h 1285292"/>
              <a:gd name="connsiteX8202" fmla="*/ 0 w 3255128"/>
              <a:gd name="connsiteY8202" fmla="*/ 431046 h 1285292"/>
              <a:gd name="connsiteX8203" fmla="*/ 0 w 3255128"/>
              <a:gd name="connsiteY8203" fmla="*/ 430992 h 1285292"/>
              <a:gd name="connsiteX8204" fmla="*/ 0 w 3255128"/>
              <a:gd name="connsiteY8204" fmla="*/ 430738 h 1285292"/>
              <a:gd name="connsiteX8205" fmla="*/ 0 w 3255128"/>
              <a:gd name="connsiteY8205" fmla="*/ 430343 h 1285292"/>
              <a:gd name="connsiteX8206" fmla="*/ 0 w 3255128"/>
              <a:gd name="connsiteY8206" fmla="*/ 430311 h 1285292"/>
              <a:gd name="connsiteX8207" fmla="*/ 0 w 3255128"/>
              <a:gd name="connsiteY8207" fmla="*/ 430240 h 1285292"/>
              <a:gd name="connsiteX8208" fmla="*/ 0 w 3255128"/>
              <a:gd name="connsiteY8208" fmla="*/ 430117 h 1285292"/>
              <a:gd name="connsiteX8209" fmla="*/ 0 w 3255128"/>
              <a:gd name="connsiteY8209" fmla="*/ 430081 h 1285292"/>
              <a:gd name="connsiteX8210" fmla="*/ 0 w 3255128"/>
              <a:gd name="connsiteY8210" fmla="*/ 430059 h 1285292"/>
              <a:gd name="connsiteX8211" fmla="*/ 0 w 3255128"/>
              <a:gd name="connsiteY8211" fmla="*/ 430046 h 1285292"/>
              <a:gd name="connsiteX8212" fmla="*/ 0 w 3255128"/>
              <a:gd name="connsiteY8212" fmla="*/ 429533 h 1285292"/>
              <a:gd name="connsiteX8213" fmla="*/ 0 w 3255128"/>
              <a:gd name="connsiteY8213" fmla="*/ 429432 h 1285292"/>
              <a:gd name="connsiteX8214" fmla="*/ 0 w 3255128"/>
              <a:gd name="connsiteY8214" fmla="*/ 429132 h 1285292"/>
              <a:gd name="connsiteX8215" fmla="*/ 0 w 3255128"/>
              <a:gd name="connsiteY8215" fmla="*/ 429115 h 1285292"/>
              <a:gd name="connsiteX8216" fmla="*/ 0 w 3255128"/>
              <a:gd name="connsiteY8216" fmla="*/ 429072 h 1285292"/>
              <a:gd name="connsiteX8217" fmla="*/ 0 w 3255128"/>
              <a:gd name="connsiteY8217" fmla="*/ 428993 h 1285292"/>
              <a:gd name="connsiteX8218" fmla="*/ 0 w 3255128"/>
              <a:gd name="connsiteY8218" fmla="*/ 428952 h 1285292"/>
              <a:gd name="connsiteX8219" fmla="*/ 0 w 3255128"/>
              <a:gd name="connsiteY8219" fmla="*/ 428939 h 1285292"/>
              <a:gd name="connsiteX8220" fmla="*/ 0 w 3255128"/>
              <a:gd name="connsiteY8220" fmla="*/ 428799 h 1285292"/>
              <a:gd name="connsiteX8221" fmla="*/ 0 w 3255128"/>
              <a:gd name="connsiteY8221" fmla="*/ 428758 h 1285292"/>
              <a:gd name="connsiteX8222" fmla="*/ 0 w 3255128"/>
              <a:gd name="connsiteY8222" fmla="*/ 428745 h 1285292"/>
              <a:gd name="connsiteX8223" fmla="*/ 0 w 3255128"/>
              <a:gd name="connsiteY8223" fmla="*/ 428673 h 1285292"/>
              <a:gd name="connsiteX8224" fmla="*/ 0 w 3255128"/>
              <a:gd name="connsiteY8224" fmla="*/ 428253 h 1285292"/>
              <a:gd name="connsiteX8225" fmla="*/ 0 w 3255128"/>
              <a:gd name="connsiteY8225" fmla="*/ 428199 h 1285292"/>
              <a:gd name="connsiteX8226" fmla="*/ 0 w 3255128"/>
              <a:gd name="connsiteY8226" fmla="*/ 428174 h 1285292"/>
              <a:gd name="connsiteX8227" fmla="*/ 0 w 3255128"/>
              <a:gd name="connsiteY8227" fmla="*/ 428121 h 1285292"/>
              <a:gd name="connsiteX8228" fmla="*/ 0 w 3255128"/>
              <a:gd name="connsiteY8228" fmla="*/ 428079 h 1285292"/>
              <a:gd name="connsiteX8229" fmla="*/ 0 w 3255128"/>
              <a:gd name="connsiteY8229" fmla="*/ 428028 h 1285292"/>
              <a:gd name="connsiteX8230" fmla="*/ 0 w 3255128"/>
              <a:gd name="connsiteY8230" fmla="*/ 427964 h 1285292"/>
              <a:gd name="connsiteX8231" fmla="*/ 0 w 3255128"/>
              <a:gd name="connsiteY8231" fmla="*/ 427922 h 1285292"/>
              <a:gd name="connsiteX8232" fmla="*/ 0 w 3255128"/>
              <a:gd name="connsiteY8232" fmla="*/ 427868 h 1285292"/>
              <a:gd name="connsiteX8233" fmla="*/ 0 w 3255128"/>
              <a:gd name="connsiteY8233" fmla="*/ 427561 h 1285292"/>
              <a:gd name="connsiteX8234" fmla="*/ 0 w 3255128"/>
              <a:gd name="connsiteY8234" fmla="*/ 427441 h 1285292"/>
              <a:gd name="connsiteX8235" fmla="*/ 0 w 3255128"/>
              <a:gd name="connsiteY8235" fmla="*/ 427314 h 1285292"/>
              <a:gd name="connsiteX8236" fmla="*/ 0 w 3255128"/>
              <a:gd name="connsiteY8236" fmla="*/ 427269 h 1285292"/>
              <a:gd name="connsiteX8237" fmla="*/ 0 w 3255128"/>
              <a:gd name="connsiteY8237" fmla="*/ 427173 h 1285292"/>
              <a:gd name="connsiteX8238" fmla="*/ 0 w 3255128"/>
              <a:gd name="connsiteY8238" fmla="*/ 426873 h 1285292"/>
              <a:gd name="connsiteX8239" fmla="*/ 0 w 3255128"/>
              <a:gd name="connsiteY8239" fmla="*/ 426663 h 1285292"/>
              <a:gd name="connsiteX8240" fmla="*/ 0 w 3255128"/>
              <a:gd name="connsiteY8240" fmla="*/ 426605 h 1285292"/>
              <a:gd name="connsiteX8241" fmla="*/ 0 w 3255128"/>
              <a:gd name="connsiteY8241" fmla="*/ 426579 h 1285292"/>
              <a:gd name="connsiteX8242" fmla="*/ 0 w 3255128"/>
              <a:gd name="connsiteY8242" fmla="*/ 426404 h 1285292"/>
              <a:gd name="connsiteX8243" fmla="*/ 0 w 3255128"/>
              <a:gd name="connsiteY8243" fmla="*/ 426314 h 1285292"/>
              <a:gd name="connsiteX8244" fmla="*/ 0 w 3255128"/>
              <a:gd name="connsiteY8244" fmla="*/ 426123 h 1285292"/>
              <a:gd name="connsiteX8245" fmla="*/ 0 w 3255128"/>
              <a:gd name="connsiteY8245" fmla="*/ 426082 h 1285292"/>
              <a:gd name="connsiteX8246" fmla="*/ 0 w 3255128"/>
              <a:gd name="connsiteY8246" fmla="*/ 426069 h 1285292"/>
              <a:gd name="connsiteX8247" fmla="*/ 0 w 3255128"/>
              <a:gd name="connsiteY8247" fmla="*/ 425910 h 1285292"/>
              <a:gd name="connsiteX8248" fmla="*/ 0 w 3255128"/>
              <a:gd name="connsiteY8248" fmla="*/ 425400 h 1285292"/>
              <a:gd name="connsiteX8249" fmla="*/ 0 w 3255128"/>
              <a:gd name="connsiteY8249" fmla="*/ 425399 h 1285292"/>
              <a:gd name="connsiteX8250" fmla="*/ 0 w 3255128"/>
              <a:gd name="connsiteY8250" fmla="*/ 425367 h 1285292"/>
              <a:gd name="connsiteX8251" fmla="*/ 0 w 3255128"/>
              <a:gd name="connsiteY8251" fmla="*/ 425261 h 1285292"/>
              <a:gd name="connsiteX8252" fmla="*/ 0 w 3255128"/>
              <a:gd name="connsiteY8252" fmla="*/ 425220 h 1285292"/>
              <a:gd name="connsiteX8253" fmla="*/ 0 w 3255128"/>
              <a:gd name="connsiteY8253" fmla="*/ 425207 h 1285292"/>
              <a:gd name="connsiteX8254" fmla="*/ 0 w 3255128"/>
              <a:gd name="connsiteY8254" fmla="*/ 425157 h 1285292"/>
              <a:gd name="connsiteX8255" fmla="*/ 0 w 3255128"/>
              <a:gd name="connsiteY8255" fmla="*/ 425117 h 1285292"/>
              <a:gd name="connsiteX8256" fmla="*/ 0 w 3255128"/>
              <a:gd name="connsiteY8256" fmla="*/ 425013 h 1285292"/>
              <a:gd name="connsiteX8257" fmla="*/ 0 w 3255128"/>
              <a:gd name="connsiteY8257" fmla="*/ 424906 h 1285292"/>
              <a:gd name="connsiteX8258" fmla="*/ 0 w 3255128"/>
              <a:gd name="connsiteY8258" fmla="*/ 424799 h 1285292"/>
              <a:gd name="connsiteX8259" fmla="*/ 0 w 3255128"/>
              <a:gd name="connsiteY8259" fmla="*/ 424793 h 1285292"/>
              <a:gd name="connsiteX8260" fmla="*/ 0 w 3255128"/>
              <a:gd name="connsiteY8260" fmla="*/ 424467 h 1285292"/>
              <a:gd name="connsiteX8261" fmla="*/ 0 w 3255128"/>
              <a:gd name="connsiteY8261" fmla="*/ 424456 h 1285292"/>
              <a:gd name="connsiteX8262" fmla="*/ 0 w 3255128"/>
              <a:gd name="connsiteY8262" fmla="*/ 424136 h 1285292"/>
              <a:gd name="connsiteX8263" fmla="*/ 0 w 3255128"/>
              <a:gd name="connsiteY8263" fmla="*/ 424096 h 1285292"/>
              <a:gd name="connsiteX8264" fmla="*/ 0 w 3255128"/>
              <a:gd name="connsiteY8264" fmla="*/ 424008 h 1285292"/>
              <a:gd name="connsiteX8265" fmla="*/ 0 w 3255128"/>
              <a:gd name="connsiteY8265" fmla="*/ 423600 h 1285292"/>
              <a:gd name="connsiteX8266" fmla="*/ 0 w 3255128"/>
              <a:gd name="connsiteY8266" fmla="*/ 423310 h 1285292"/>
              <a:gd name="connsiteX8267" fmla="*/ 0 w 3255128"/>
              <a:gd name="connsiteY8267" fmla="*/ 423224 h 1285292"/>
              <a:gd name="connsiteX8268" fmla="*/ 0 w 3255128"/>
              <a:gd name="connsiteY8268" fmla="*/ 423198 h 1285292"/>
              <a:gd name="connsiteX8269" fmla="*/ 0 w 3255128"/>
              <a:gd name="connsiteY8269" fmla="*/ 423145 h 1285292"/>
              <a:gd name="connsiteX8270" fmla="*/ 0 w 3255128"/>
              <a:gd name="connsiteY8270" fmla="*/ 423097 h 1285292"/>
              <a:gd name="connsiteX8271" fmla="*/ 0 w 3255128"/>
              <a:gd name="connsiteY8271" fmla="*/ 422737 h 1285292"/>
              <a:gd name="connsiteX8272" fmla="*/ 0 w 3255128"/>
              <a:gd name="connsiteY8272" fmla="*/ 422585 h 1285292"/>
              <a:gd name="connsiteX8273" fmla="*/ 0 w 3255128"/>
              <a:gd name="connsiteY8273" fmla="*/ 422338 h 1285292"/>
              <a:gd name="connsiteX8274" fmla="*/ 0 w 3255128"/>
              <a:gd name="connsiteY8274" fmla="*/ 422337 h 1285292"/>
              <a:gd name="connsiteX8275" fmla="*/ 0 w 3255128"/>
              <a:gd name="connsiteY8275" fmla="*/ 422203 h 1285292"/>
              <a:gd name="connsiteX8276" fmla="*/ 0 w 3255128"/>
              <a:gd name="connsiteY8276" fmla="*/ 422148 h 1285292"/>
              <a:gd name="connsiteX8277" fmla="*/ 0 w 3255128"/>
              <a:gd name="connsiteY8277" fmla="*/ 422009 h 1285292"/>
              <a:gd name="connsiteX8278" fmla="*/ 0 w 3255128"/>
              <a:gd name="connsiteY8278" fmla="*/ 421786 h 1285292"/>
              <a:gd name="connsiteX8279" fmla="*/ 0 w 3255128"/>
              <a:gd name="connsiteY8279" fmla="*/ 421494 h 1285292"/>
              <a:gd name="connsiteX8280" fmla="*/ 0 w 3255128"/>
              <a:gd name="connsiteY8280" fmla="*/ 421425 h 1285292"/>
              <a:gd name="connsiteX8281" fmla="*/ 0 w 3255128"/>
              <a:gd name="connsiteY8281" fmla="*/ 421338 h 1285292"/>
              <a:gd name="connsiteX8282" fmla="*/ 0 w 3255128"/>
              <a:gd name="connsiteY8282" fmla="*/ 421226 h 1285292"/>
              <a:gd name="connsiteX8283" fmla="*/ 0 w 3255128"/>
              <a:gd name="connsiteY8283" fmla="*/ 421183 h 1285292"/>
              <a:gd name="connsiteX8284" fmla="*/ 0 w 3255128"/>
              <a:gd name="connsiteY8284" fmla="*/ 420424 h 1285292"/>
              <a:gd name="connsiteX8285" fmla="*/ 0 w 3255128"/>
              <a:gd name="connsiteY8285" fmla="*/ 420285 h 1285292"/>
              <a:gd name="connsiteX8286" fmla="*/ 0 w 3255128"/>
              <a:gd name="connsiteY8286" fmla="*/ 420247 h 1285292"/>
              <a:gd name="connsiteX8287" fmla="*/ 0 w 3255128"/>
              <a:gd name="connsiteY8287" fmla="*/ 420244 h 1285292"/>
              <a:gd name="connsiteX8288" fmla="*/ 0 w 3255128"/>
              <a:gd name="connsiteY8288" fmla="*/ 420231 h 1285292"/>
              <a:gd name="connsiteX8289" fmla="*/ 0 w 3255128"/>
              <a:gd name="connsiteY8289" fmla="*/ 420037 h 1285292"/>
              <a:gd name="connsiteX8290" fmla="*/ 0 w 3255128"/>
              <a:gd name="connsiteY8290" fmla="*/ 419979 h 1285292"/>
              <a:gd name="connsiteX8291" fmla="*/ 0 w 3255128"/>
              <a:gd name="connsiteY8291" fmla="*/ 419868 h 1285292"/>
              <a:gd name="connsiteX8292" fmla="*/ 0 w 3255128"/>
              <a:gd name="connsiteY8292" fmla="*/ 419856 h 1285292"/>
              <a:gd name="connsiteX8293" fmla="*/ 0 w 3255128"/>
              <a:gd name="connsiteY8293" fmla="*/ 419679 h 1285292"/>
              <a:gd name="connsiteX8294" fmla="*/ 0 w 3255128"/>
              <a:gd name="connsiteY8294" fmla="*/ 419491 h 1285292"/>
              <a:gd name="connsiteX8295" fmla="*/ 0 w 3255128"/>
              <a:gd name="connsiteY8295" fmla="*/ 419420 h 1285292"/>
              <a:gd name="connsiteX8296" fmla="*/ 0 w 3255128"/>
              <a:gd name="connsiteY8296" fmla="*/ 419413 h 1285292"/>
              <a:gd name="connsiteX8297" fmla="*/ 0 w 3255128"/>
              <a:gd name="connsiteY8297" fmla="*/ 419333 h 1285292"/>
              <a:gd name="connsiteX8298" fmla="*/ 0 w 3255128"/>
              <a:gd name="connsiteY8298" fmla="*/ 419160 h 1285292"/>
              <a:gd name="connsiteX8299" fmla="*/ 0 w 3255128"/>
              <a:gd name="connsiteY8299" fmla="*/ 419065 h 1285292"/>
              <a:gd name="connsiteX8300" fmla="*/ 0 w 3255128"/>
              <a:gd name="connsiteY8300" fmla="*/ 419030 h 1285292"/>
              <a:gd name="connsiteX8301" fmla="*/ 0 w 3255128"/>
              <a:gd name="connsiteY8301" fmla="*/ 418926 h 1285292"/>
              <a:gd name="connsiteX8302" fmla="*/ 0 w 3255128"/>
              <a:gd name="connsiteY8302" fmla="*/ 418872 h 1285292"/>
              <a:gd name="connsiteX8303" fmla="*/ 0 w 3255128"/>
              <a:gd name="connsiteY8303" fmla="*/ 418819 h 1285292"/>
              <a:gd name="connsiteX8304" fmla="*/ 0 w 3255128"/>
              <a:gd name="connsiteY8304" fmla="*/ 418811 h 1285292"/>
              <a:gd name="connsiteX8305" fmla="*/ 0 w 3255128"/>
              <a:gd name="connsiteY8305" fmla="*/ 418678 h 1285292"/>
              <a:gd name="connsiteX8306" fmla="*/ 0 w 3255128"/>
              <a:gd name="connsiteY8306" fmla="*/ 418592 h 1285292"/>
              <a:gd name="connsiteX8307" fmla="*/ 0 w 3255128"/>
              <a:gd name="connsiteY8307" fmla="*/ 418471 h 1285292"/>
              <a:gd name="connsiteX8308" fmla="*/ 0 w 3255128"/>
              <a:gd name="connsiteY8308" fmla="*/ 418416 h 1285292"/>
              <a:gd name="connsiteX8309" fmla="*/ 0 w 3255128"/>
              <a:gd name="connsiteY8309" fmla="*/ 418173 h 1285292"/>
              <a:gd name="connsiteX8310" fmla="*/ 0 w 3255128"/>
              <a:gd name="connsiteY8310" fmla="*/ 418133 h 1285292"/>
              <a:gd name="connsiteX8311" fmla="*/ 0 w 3255128"/>
              <a:gd name="connsiteY8311" fmla="*/ 418132 h 1285292"/>
              <a:gd name="connsiteX8312" fmla="*/ 0 w 3255128"/>
              <a:gd name="connsiteY8312" fmla="*/ 418119 h 1285292"/>
              <a:gd name="connsiteX8313" fmla="*/ 0 w 3255128"/>
              <a:gd name="connsiteY8313" fmla="*/ 418054 h 1285292"/>
              <a:gd name="connsiteX8314" fmla="*/ 0 w 3255128"/>
              <a:gd name="connsiteY8314" fmla="*/ 417801 h 1285292"/>
              <a:gd name="connsiteX8315" fmla="*/ 0 w 3255128"/>
              <a:gd name="connsiteY8315" fmla="*/ 417606 h 1285292"/>
              <a:gd name="connsiteX8316" fmla="*/ 0 w 3255128"/>
              <a:gd name="connsiteY8316" fmla="*/ 417361 h 1285292"/>
              <a:gd name="connsiteX8317" fmla="*/ 0 w 3255128"/>
              <a:gd name="connsiteY8317" fmla="*/ 417259 h 1285292"/>
              <a:gd name="connsiteX8318" fmla="*/ 0 w 3255128"/>
              <a:gd name="connsiteY8318" fmla="*/ 417208 h 1285292"/>
              <a:gd name="connsiteX8319" fmla="*/ 0 w 3255128"/>
              <a:gd name="connsiteY8319" fmla="*/ 417012 h 1285292"/>
              <a:gd name="connsiteX8320" fmla="*/ 0 w 3255128"/>
              <a:gd name="connsiteY8320" fmla="*/ 416793 h 1285292"/>
              <a:gd name="connsiteX8321" fmla="*/ 0 w 3255128"/>
              <a:gd name="connsiteY8321" fmla="*/ 416515 h 1285292"/>
              <a:gd name="connsiteX8322" fmla="*/ 0 w 3255128"/>
              <a:gd name="connsiteY8322" fmla="*/ 416499 h 1285292"/>
              <a:gd name="connsiteX8323" fmla="*/ 0 w 3255128"/>
              <a:gd name="connsiteY8323" fmla="*/ 416449 h 1285292"/>
              <a:gd name="connsiteX8324" fmla="*/ 0 w 3255128"/>
              <a:gd name="connsiteY8324" fmla="*/ 416348 h 1285292"/>
              <a:gd name="connsiteX8325" fmla="*/ 0 w 3255128"/>
              <a:gd name="connsiteY8325" fmla="*/ 416326 h 1285292"/>
              <a:gd name="connsiteX8326" fmla="*/ 0 w 3255128"/>
              <a:gd name="connsiteY8326" fmla="*/ 416305 h 1285292"/>
              <a:gd name="connsiteX8327" fmla="*/ 0 w 3255128"/>
              <a:gd name="connsiteY8327" fmla="*/ 416272 h 1285292"/>
              <a:gd name="connsiteX8328" fmla="*/ 0 w 3255128"/>
              <a:gd name="connsiteY8328" fmla="*/ 416247 h 1285292"/>
              <a:gd name="connsiteX8329" fmla="*/ 0 w 3255128"/>
              <a:gd name="connsiteY8329" fmla="*/ 416002 h 1285292"/>
              <a:gd name="connsiteX8330" fmla="*/ 0 w 3255128"/>
              <a:gd name="connsiteY8330" fmla="*/ 415988 h 1285292"/>
              <a:gd name="connsiteX8331" fmla="*/ 0 w 3255128"/>
              <a:gd name="connsiteY8331" fmla="*/ 415759 h 1285292"/>
              <a:gd name="connsiteX8332" fmla="*/ 0 w 3255128"/>
              <a:gd name="connsiteY8332" fmla="*/ 415711 h 1285292"/>
              <a:gd name="connsiteX8333" fmla="*/ 0 w 3255128"/>
              <a:gd name="connsiteY8333" fmla="*/ 415298 h 1285292"/>
              <a:gd name="connsiteX8334" fmla="*/ 0 w 3255128"/>
              <a:gd name="connsiteY8334" fmla="*/ 415219 h 1285292"/>
              <a:gd name="connsiteX8335" fmla="*/ 0 w 3255128"/>
              <a:gd name="connsiteY8335" fmla="*/ 415165 h 1285292"/>
              <a:gd name="connsiteX8336" fmla="*/ 0 w 3255128"/>
              <a:gd name="connsiteY8336" fmla="*/ 415140 h 1285292"/>
              <a:gd name="connsiteX8337" fmla="*/ 0 w 3255128"/>
              <a:gd name="connsiteY8337" fmla="*/ 415090 h 1285292"/>
              <a:gd name="connsiteX8338" fmla="*/ 0 w 3255128"/>
              <a:gd name="connsiteY8338" fmla="*/ 415037 h 1285292"/>
              <a:gd name="connsiteX8339" fmla="*/ 0 w 3255128"/>
              <a:gd name="connsiteY8339" fmla="*/ 415025 h 1285292"/>
              <a:gd name="connsiteX8340" fmla="*/ 0 w 3255128"/>
              <a:gd name="connsiteY8340" fmla="*/ 414946 h 1285292"/>
              <a:gd name="connsiteX8341" fmla="*/ 0 w 3255128"/>
              <a:gd name="connsiteY8341" fmla="*/ 414892 h 1285292"/>
              <a:gd name="connsiteX8342" fmla="*/ 0 w 3255128"/>
              <a:gd name="connsiteY8342" fmla="*/ 414477 h 1285292"/>
              <a:gd name="connsiteX8343" fmla="*/ 0 w 3255128"/>
              <a:gd name="connsiteY8343" fmla="*/ 414441 h 1285292"/>
              <a:gd name="connsiteX8344" fmla="*/ 0 w 3255128"/>
              <a:gd name="connsiteY8344" fmla="*/ 414400 h 1285292"/>
              <a:gd name="connsiteX8345" fmla="*/ 0 w 3255128"/>
              <a:gd name="connsiteY8345" fmla="*/ 414387 h 1285292"/>
              <a:gd name="connsiteX8346" fmla="*/ 0 w 3255128"/>
              <a:gd name="connsiteY8346" fmla="*/ 414254 h 1285292"/>
              <a:gd name="connsiteX8347" fmla="*/ 0 w 3255128"/>
              <a:gd name="connsiteY8347" fmla="*/ 414094 h 1285292"/>
              <a:gd name="connsiteX8348" fmla="*/ 0 w 3255128"/>
              <a:gd name="connsiteY8348" fmla="*/ 413629 h 1285292"/>
              <a:gd name="connsiteX8349" fmla="*/ 0 w 3255128"/>
              <a:gd name="connsiteY8349" fmla="*/ 413533 h 1285292"/>
              <a:gd name="connsiteX8350" fmla="*/ 0 w 3255128"/>
              <a:gd name="connsiteY8350" fmla="*/ 413495 h 1285292"/>
              <a:gd name="connsiteX8351" fmla="*/ 0 w 3255128"/>
              <a:gd name="connsiteY8351" fmla="*/ 413440 h 1285292"/>
              <a:gd name="connsiteX8352" fmla="*/ 0 w 3255128"/>
              <a:gd name="connsiteY8352" fmla="*/ 413230 h 1285292"/>
              <a:gd name="connsiteX8353" fmla="*/ 0 w 3255128"/>
              <a:gd name="connsiteY8353" fmla="*/ 413213 h 1285292"/>
              <a:gd name="connsiteX8354" fmla="*/ 0 w 3255128"/>
              <a:gd name="connsiteY8354" fmla="*/ 413078 h 1285292"/>
              <a:gd name="connsiteX8355" fmla="*/ 0 w 3255128"/>
              <a:gd name="connsiteY8355" fmla="*/ 413061 h 1285292"/>
              <a:gd name="connsiteX8356" fmla="*/ 0 w 3255128"/>
              <a:gd name="connsiteY8356" fmla="*/ 412872 h 1285292"/>
              <a:gd name="connsiteX8357" fmla="*/ 0 w 3255128"/>
              <a:gd name="connsiteY8357" fmla="*/ 412540 h 1285292"/>
              <a:gd name="connsiteX8358" fmla="*/ 0 w 3255128"/>
              <a:gd name="connsiteY8358" fmla="*/ 412349 h 1285292"/>
              <a:gd name="connsiteX8359" fmla="*/ 0 w 3255128"/>
              <a:gd name="connsiteY8359" fmla="*/ 412270 h 1285292"/>
              <a:gd name="connsiteX8360" fmla="*/ 0 w 3255128"/>
              <a:gd name="connsiteY8360" fmla="*/ 412177 h 1285292"/>
              <a:gd name="connsiteX8361" fmla="*/ 0 w 3255128"/>
              <a:gd name="connsiteY8361" fmla="*/ 412136 h 1285292"/>
              <a:gd name="connsiteX8362" fmla="*/ 0 w 3255128"/>
              <a:gd name="connsiteY8362" fmla="*/ 412123 h 1285292"/>
              <a:gd name="connsiteX8363" fmla="*/ 0 w 3255128"/>
              <a:gd name="connsiteY8363" fmla="*/ 412081 h 1285292"/>
              <a:gd name="connsiteX8364" fmla="*/ 0 w 3255128"/>
              <a:gd name="connsiteY8364" fmla="*/ 411929 h 1285292"/>
              <a:gd name="connsiteX8365" fmla="*/ 0 w 3255128"/>
              <a:gd name="connsiteY8365" fmla="*/ 411625 h 1285292"/>
              <a:gd name="connsiteX8366" fmla="*/ 0 w 3255128"/>
              <a:gd name="connsiteY8366" fmla="*/ 411539 h 1285292"/>
              <a:gd name="connsiteX8367" fmla="*/ 0 w 3255128"/>
              <a:gd name="connsiteY8367" fmla="*/ 411487 h 1285292"/>
              <a:gd name="connsiteX8368" fmla="*/ 0 w 3255128"/>
              <a:gd name="connsiteY8368" fmla="*/ 411414 h 1285292"/>
              <a:gd name="connsiteX8369" fmla="*/ 0 w 3255128"/>
              <a:gd name="connsiteY8369" fmla="*/ 411383 h 1285292"/>
              <a:gd name="connsiteX8370" fmla="*/ 0 w 3255128"/>
              <a:gd name="connsiteY8370" fmla="*/ 411305 h 1285292"/>
              <a:gd name="connsiteX8371" fmla="*/ 0 w 3255128"/>
              <a:gd name="connsiteY8371" fmla="*/ 411271 h 1285292"/>
              <a:gd name="connsiteX8372" fmla="*/ 0 w 3255128"/>
              <a:gd name="connsiteY8372" fmla="*/ 411052 h 1285292"/>
              <a:gd name="connsiteX8373" fmla="*/ 0 w 3255128"/>
              <a:gd name="connsiteY8373" fmla="*/ 410362 h 1285292"/>
              <a:gd name="connsiteX8374" fmla="*/ 0 w 3255128"/>
              <a:gd name="connsiteY8374" fmla="*/ 410322 h 1285292"/>
              <a:gd name="connsiteX8375" fmla="*/ 0 w 3255128"/>
              <a:gd name="connsiteY8375" fmla="*/ 410180 h 1285292"/>
              <a:gd name="connsiteX8376" fmla="*/ 0 w 3255128"/>
              <a:gd name="connsiteY8376" fmla="*/ 410167 h 1285292"/>
              <a:gd name="connsiteX8377" fmla="*/ 0 w 3255128"/>
              <a:gd name="connsiteY8377" fmla="*/ 410164 h 1285292"/>
              <a:gd name="connsiteX8378" fmla="*/ 0 w 3255128"/>
              <a:gd name="connsiteY8378" fmla="*/ 409970 h 1285292"/>
              <a:gd name="connsiteX8379" fmla="*/ 0 w 3255128"/>
              <a:gd name="connsiteY8379" fmla="*/ 409826 h 1285292"/>
              <a:gd name="connsiteX8380" fmla="*/ 0 w 3255128"/>
              <a:gd name="connsiteY8380" fmla="*/ 409498 h 1285292"/>
              <a:gd name="connsiteX8381" fmla="*/ 0 w 3255128"/>
              <a:gd name="connsiteY8381" fmla="*/ 409465 h 1285292"/>
              <a:gd name="connsiteX8382" fmla="*/ 0 w 3255128"/>
              <a:gd name="connsiteY8382" fmla="*/ 409424 h 1285292"/>
              <a:gd name="connsiteX8383" fmla="*/ 0 w 3255128"/>
              <a:gd name="connsiteY8383" fmla="*/ 409411 h 1285292"/>
              <a:gd name="connsiteX8384" fmla="*/ 0 w 3255128"/>
              <a:gd name="connsiteY8384" fmla="*/ 409253 h 1285292"/>
              <a:gd name="connsiteX8385" fmla="*/ 0 w 3255128"/>
              <a:gd name="connsiteY8385" fmla="*/ 409004 h 1285292"/>
              <a:gd name="connsiteX8386" fmla="*/ 0 w 3255128"/>
              <a:gd name="connsiteY8386" fmla="*/ 408963 h 1285292"/>
              <a:gd name="connsiteX8387" fmla="*/ 0 w 3255128"/>
              <a:gd name="connsiteY8387" fmla="*/ 408950 h 1285292"/>
              <a:gd name="connsiteX8388" fmla="*/ 0 w 3255128"/>
              <a:gd name="connsiteY8388" fmla="*/ 408891 h 1285292"/>
              <a:gd name="connsiteX8389" fmla="*/ 0 w 3255128"/>
              <a:gd name="connsiteY8389" fmla="*/ 408391 h 1285292"/>
              <a:gd name="connsiteX8390" fmla="*/ 0 w 3255128"/>
              <a:gd name="connsiteY8390" fmla="*/ 408197 h 1285292"/>
              <a:gd name="connsiteX8391" fmla="*/ 0 w 3255128"/>
              <a:gd name="connsiteY8391" fmla="*/ 408106 h 1285292"/>
              <a:gd name="connsiteX8392" fmla="*/ 0 w 3255128"/>
              <a:gd name="connsiteY8392" fmla="*/ 408085 h 1285292"/>
              <a:gd name="connsiteX8393" fmla="*/ 0 w 3255128"/>
              <a:gd name="connsiteY8393" fmla="*/ 408053 h 1285292"/>
              <a:gd name="connsiteX8394" fmla="*/ 0 w 3255128"/>
              <a:gd name="connsiteY8394" fmla="*/ 408052 h 1285292"/>
              <a:gd name="connsiteX8395" fmla="*/ 0 w 3255128"/>
              <a:gd name="connsiteY8395" fmla="*/ 407999 h 1285292"/>
              <a:gd name="connsiteX8396" fmla="*/ 0 w 3255128"/>
              <a:gd name="connsiteY8396" fmla="*/ 407991 h 1285292"/>
              <a:gd name="connsiteX8397" fmla="*/ 0 w 3255128"/>
              <a:gd name="connsiteY8397" fmla="*/ 407682 h 1285292"/>
              <a:gd name="connsiteX8398" fmla="*/ 0 w 3255128"/>
              <a:gd name="connsiteY8398" fmla="*/ 407651 h 1285292"/>
              <a:gd name="connsiteX8399" fmla="*/ 0 w 3255128"/>
              <a:gd name="connsiteY8399" fmla="*/ 407564 h 1285292"/>
              <a:gd name="connsiteX8400" fmla="*/ 0 w 3255128"/>
              <a:gd name="connsiteY8400" fmla="*/ 407493 h 1285292"/>
              <a:gd name="connsiteX8401" fmla="*/ 0 w 3255128"/>
              <a:gd name="connsiteY8401" fmla="*/ 407294 h 1285292"/>
              <a:gd name="connsiteX8402" fmla="*/ 0 w 3255128"/>
              <a:gd name="connsiteY8402" fmla="*/ 407088 h 1285292"/>
              <a:gd name="connsiteX8403" fmla="*/ 0 w 3255128"/>
              <a:gd name="connsiteY8403" fmla="*/ 406784 h 1285292"/>
              <a:gd name="connsiteX8404" fmla="*/ 0 w 3255128"/>
              <a:gd name="connsiteY8404" fmla="*/ 406726 h 1285292"/>
              <a:gd name="connsiteX8405" fmla="*/ 0 w 3255128"/>
              <a:gd name="connsiteY8405" fmla="*/ 406511 h 1285292"/>
              <a:gd name="connsiteX8406" fmla="*/ 0 w 3255128"/>
              <a:gd name="connsiteY8406" fmla="*/ 406435 h 1285292"/>
              <a:gd name="connsiteX8407" fmla="*/ 0 w 3255128"/>
              <a:gd name="connsiteY8407" fmla="*/ 406432 h 1285292"/>
              <a:gd name="connsiteX8408" fmla="*/ 0 w 3255128"/>
              <a:gd name="connsiteY8408" fmla="*/ 406372 h 1285292"/>
              <a:gd name="connsiteX8409" fmla="*/ 0 w 3255128"/>
              <a:gd name="connsiteY8409" fmla="*/ 406329 h 1285292"/>
              <a:gd name="connsiteX8410" fmla="*/ 0 w 3255128"/>
              <a:gd name="connsiteY8410" fmla="*/ 406246 h 1285292"/>
              <a:gd name="connsiteX8411" fmla="*/ 0 w 3255128"/>
              <a:gd name="connsiteY8411" fmla="*/ 406205 h 1285292"/>
              <a:gd name="connsiteX8412" fmla="*/ 0 w 3255128"/>
              <a:gd name="connsiteY8412" fmla="*/ 406192 h 1285292"/>
              <a:gd name="connsiteX8413" fmla="*/ 0 w 3255128"/>
              <a:gd name="connsiteY8413" fmla="*/ 405679 h 1285292"/>
              <a:gd name="connsiteX8414" fmla="*/ 0 w 3255128"/>
              <a:gd name="connsiteY8414" fmla="*/ 405521 h 1285292"/>
              <a:gd name="connsiteX8415" fmla="*/ 0 w 3255128"/>
              <a:gd name="connsiteY8415" fmla="*/ 405386 h 1285292"/>
              <a:gd name="connsiteX8416" fmla="*/ 0 w 3255128"/>
              <a:gd name="connsiteY8416" fmla="*/ 405332 h 1285292"/>
              <a:gd name="connsiteX8417" fmla="*/ 0 w 3255128"/>
              <a:gd name="connsiteY8417" fmla="*/ 405281 h 1285292"/>
              <a:gd name="connsiteX8418" fmla="*/ 0 w 3255128"/>
              <a:gd name="connsiteY8418" fmla="*/ 405218 h 1285292"/>
              <a:gd name="connsiteX8419" fmla="*/ 0 w 3255128"/>
              <a:gd name="connsiteY8419" fmla="*/ 405152 h 1285292"/>
              <a:gd name="connsiteX8420" fmla="*/ 0 w 3255128"/>
              <a:gd name="connsiteY8420" fmla="*/ 405139 h 1285292"/>
              <a:gd name="connsiteX8421" fmla="*/ 0 w 3255128"/>
              <a:gd name="connsiteY8421" fmla="*/ 405085 h 1285292"/>
              <a:gd name="connsiteX8422" fmla="*/ 0 w 3255128"/>
              <a:gd name="connsiteY8422" fmla="*/ 404970 h 1285292"/>
              <a:gd name="connsiteX8423" fmla="*/ 0 w 3255128"/>
              <a:gd name="connsiteY8423" fmla="*/ 404945 h 1285292"/>
              <a:gd name="connsiteX8424" fmla="*/ 0 w 3255128"/>
              <a:gd name="connsiteY8424" fmla="*/ 404891 h 1285292"/>
              <a:gd name="connsiteX8425" fmla="*/ 0 w 3255128"/>
              <a:gd name="connsiteY8425" fmla="*/ 404818 h 1285292"/>
              <a:gd name="connsiteX8426" fmla="*/ 0 w 3255128"/>
              <a:gd name="connsiteY8426" fmla="*/ 404522 h 1285292"/>
              <a:gd name="connsiteX8427" fmla="*/ 0 w 3255128"/>
              <a:gd name="connsiteY8427" fmla="*/ 404399 h 1285292"/>
              <a:gd name="connsiteX8428" fmla="*/ 0 w 3255128"/>
              <a:gd name="connsiteY8428" fmla="*/ 404321 h 1285292"/>
              <a:gd name="connsiteX8429" fmla="*/ 0 w 3255128"/>
              <a:gd name="connsiteY8429" fmla="*/ 404320 h 1285292"/>
              <a:gd name="connsiteX8430" fmla="*/ 0 w 3255128"/>
              <a:gd name="connsiteY8430" fmla="*/ 404174 h 1285292"/>
              <a:gd name="connsiteX8431" fmla="*/ 0 w 3255128"/>
              <a:gd name="connsiteY8431" fmla="*/ 404068 h 1285292"/>
              <a:gd name="connsiteX8432" fmla="*/ 0 w 3255128"/>
              <a:gd name="connsiteY8432" fmla="*/ 404027 h 1285292"/>
              <a:gd name="connsiteX8433" fmla="*/ 0 w 3255128"/>
              <a:gd name="connsiteY8433" fmla="*/ 404014 h 1285292"/>
              <a:gd name="connsiteX8434" fmla="*/ 0 w 3255128"/>
              <a:gd name="connsiteY8434" fmla="*/ 403980 h 1285292"/>
              <a:gd name="connsiteX8435" fmla="*/ 0 w 3255128"/>
              <a:gd name="connsiteY8435" fmla="*/ 403832 h 1285292"/>
              <a:gd name="connsiteX8436" fmla="*/ 0 w 3255128"/>
              <a:gd name="connsiteY8436" fmla="*/ 403434 h 1285292"/>
              <a:gd name="connsiteX8437" fmla="*/ 0 w 3255128"/>
              <a:gd name="connsiteY8437" fmla="*/ 403431 h 1285292"/>
              <a:gd name="connsiteX8438" fmla="*/ 0 w 3255128"/>
              <a:gd name="connsiteY8438" fmla="*/ 403415 h 1285292"/>
              <a:gd name="connsiteX8439" fmla="*/ 0 w 3255128"/>
              <a:gd name="connsiteY8439" fmla="*/ 403238 h 1285292"/>
              <a:gd name="connsiteX8440" fmla="*/ 0 w 3255128"/>
              <a:gd name="connsiteY8440" fmla="*/ 403221 h 1285292"/>
              <a:gd name="connsiteX8441" fmla="*/ 0 w 3255128"/>
              <a:gd name="connsiteY8441" fmla="*/ 403163 h 1285292"/>
              <a:gd name="connsiteX8442" fmla="*/ 0 w 3255128"/>
              <a:gd name="connsiteY8442" fmla="*/ 403019 h 1285292"/>
              <a:gd name="connsiteX8443" fmla="*/ 0 w 3255128"/>
              <a:gd name="connsiteY8443" fmla="*/ 402917 h 1285292"/>
              <a:gd name="connsiteX8444" fmla="*/ 0 w 3255128"/>
              <a:gd name="connsiteY8444" fmla="*/ 402706 h 1285292"/>
              <a:gd name="connsiteX8445" fmla="*/ 0 w 3255128"/>
              <a:gd name="connsiteY8445" fmla="*/ 402675 h 1285292"/>
              <a:gd name="connsiteX8446" fmla="*/ 0 w 3255128"/>
              <a:gd name="connsiteY8446" fmla="*/ 402616 h 1285292"/>
              <a:gd name="connsiteX8447" fmla="*/ 0 w 3255128"/>
              <a:gd name="connsiteY8447" fmla="*/ 402514 h 1285292"/>
              <a:gd name="connsiteX8448" fmla="*/ 0 w 3255128"/>
              <a:gd name="connsiteY8448" fmla="*/ 402473 h 1285292"/>
              <a:gd name="connsiteX8449" fmla="*/ 0 w 3255128"/>
              <a:gd name="connsiteY8449" fmla="*/ 402460 h 1285292"/>
              <a:gd name="connsiteX8450" fmla="*/ 0 w 3255128"/>
              <a:gd name="connsiteY8450" fmla="*/ 402269 h 1285292"/>
              <a:gd name="connsiteX8451" fmla="*/ 0 w 3255128"/>
              <a:gd name="connsiteY8451" fmla="*/ 402214 h 1285292"/>
              <a:gd name="connsiteX8452" fmla="*/ 0 w 3255128"/>
              <a:gd name="connsiteY8452" fmla="*/ 402056 h 1285292"/>
              <a:gd name="connsiteX8453" fmla="*/ 0 w 3255128"/>
              <a:gd name="connsiteY8453" fmla="*/ 401862 h 1285292"/>
              <a:gd name="connsiteX8454" fmla="*/ 0 w 3255128"/>
              <a:gd name="connsiteY8454" fmla="*/ 401545 h 1285292"/>
              <a:gd name="connsiteX8455" fmla="*/ 0 w 3255128"/>
              <a:gd name="connsiteY8455" fmla="*/ 401459 h 1285292"/>
              <a:gd name="connsiteX8456" fmla="*/ 0 w 3255128"/>
              <a:gd name="connsiteY8456" fmla="*/ 401407 h 1285292"/>
              <a:gd name="connsiteX8457" fmla="*/ 0 w 3255128"/>
              <a:gd name="connsiteY8457" fmla="*/ 401357 h 1285292"/>
              <a:gd name="connsiteX8458" fmla="*/ 0 w 3255128"/>
              <a:gd name="connsiteY8458" fmla="*/ 401353 h 1285292"/>
              <a:gd name="connsiteX8459" fmla="*/ 0 w 3255128"/>
              <a:gd name="connsiteY8459" fmla="*/ 401347 h 1285292"/>
              <a:gd name="connsiteX8460" fmla="*/ 0 w 3255128"/>
              <a:gd name="connsiteY8460" fmla="*/ 401316 h 1285292"/>
              <a:gd name="connsiteX8461" fmla="*/ 0 w 3255128"/>
              <a:gd name="connsiteY8461" fmla="*/ 401304 h 1285292"/>
              <a:gd name="connsiteX8462" fmla="*/ 0 w 3255128"/>
              <a:gd name="connsiteY8462" fmla="*/ 401303 h 1285292"/>
              <a:gd name="connsiteX8463" fmla="*/ 0 w 3255128"/>
              <a:gd name="connsiteY8463" fmla="*/ 401213 h 1285292"/>
              <a:gd name="connsiteX8464" fmla="*/ 0 w 3255128"/>
              <a:gd name="connsiteY8464" fmla="*/ 401169 h 1285292"/>
              <a:gd name="connsiteX8465" fmla="*/ 0 w 3255128"/>
              <a:gd name="connsiteY8465" fmla="*/ 400993 h 1285292"/>
              <a:gd name="connsiteX8466" fmla="*/ 0 w 3255128"/>
              <a:gd name="connsiteY8466" fmla="*/ 400667 h 1285292"/>
              <a:gd name="connsiteX8467" fmla="*/ 0 w 3255128"/>
              <a:gd name="connsiteY8467" fmla="*/ 400545 h 1285292"/>
              <a:gd name="connsiteX8468" fmla="*/ 0 w 3255128"/>
              <a:gd name="connsiteY8468" fmla="*/ 400442 h 1285292"/>
              <a:gd name="connsiteX8469" fmla="*/ 0 w 3255128"/>
              <a:gd name="connsiteY8469" fmla="*/ 400282 h 1285292"/>
              <a:gd name="connsiteX8470" fmla="*/ 0 w 3255128"/>
              <a:gd name="connsiteY8470" fmla="*/ 400242 h 1285292"/>
              <a:gd name="connsiteX8471" fmla="*/ 0 w 3255128"/>
              <a:gd name="connsiteY8471" fmla="*/ 400100 h 1285292"/>
              <a:gd name="connsiteX8472" fmla="*/ 0 w 3255128"/>
              <a:gd name="connsiteY8472" fmla="*/ 399977 h 1285292"/>
              <a:gd name="connsiteX8473" fmla="*/ 0 w 3255128"/>
              <a:gd name="connsiteY8473" fmla="*/ 399809 h 1285292"/>
              <a:gd name="connsiteX8474" fmla="*/ 0 w 3255128"/>
              <a:gd name="connsiteY8474" fmla="*/ 399800 h 1285292"/>
              <a:gd name="connsiteX8475" fmla="*/ 0 w 3255128"/>
              <a:gd name="connsiteY8475" fmla="*/ 399746 h 1285292"/>
              <a:gd name="connsiteX8476" fmla="*/ 0 w 3255128"/>
              <a:gd name="connsiteY8476" fmla="*/ 399683 h 1285292"/>
              <a:gd name="connsiteX8477" fmla="*/ 0 w 3255128"/>
              <a:gd name="connsiteY8477" fmla="*/ 399456 h 1285292"/>
              <a:gd name="connsiteX8478" fmla="*/ 0 w 3255128"/>
              <a:gd name="connsiteY8478" fmla="*/ 399439 h 1285292"/>
              <a:gd name="connsiteX8479" fmla="*/ 0 w 3255128"/>
              <a:gd name="connsiteY8479" fmla="*/ 399370 h 1285292"/>
              <a:gd name="connsiteX8480" fmla="*/ 0 w 3255128"/>
              <a:gd name="connsiteY8480" fmla="*/ 399345 h 1285292"/>
              <a:gd name="connsiteX8481" fmla="*/ 0 w 3255128"/>
              <a:gd name="connsiteY8481" fmla="*/ 399344 h 1285292"/>
              <a:gd name="connsiteX8482" fmla="*/ 0 w 3255128"/>
              <a:gd name="connsiteY8482" fmla="*/ 399263 h 1285292"/>
              <a:gd name="connsiteX8483" fmla="*/ 0 w 3255128"/>
              <a:gd name="connsiteY8483" fmla="*/ 399186 h 1285292"/>
              <a:gd name="connsiteX8484" fmla="*/ 0 w 3255128"/>
              <a:gd name="connsiteY8484" fmla="*/ 398932 h 1285292"/>
              <a:gd name="connsiteX8485" fmla="*/ 0 w 3255128"/>
              <a:gd name="connsiteY8485" fmla="*/ 398883 h 1285292"/>
              <a:gd name="connsiteX8486" fmla="*/ 0 w 3255128"/>
              <a:gd name="connsiteY8486" fmla="*/ 398537 h 1285292"/>
              <a:gd name="connsiteX8487" fmla="*/ 0 w 3255128"/>
              <a:gd name="connsiteY8487" fmla="*/ 398403 h 1285292"/>
              <a:gd name="connsiteX8488" fmla="*/ 0 w 3255128"/>
              <a:gd name="connsiteY8488" fmla="*/ 398324 h 1285292"/>
              <a:gd name="connsiteX8489" fmla="*/ 0 w 3255128"/>
              <a:gd name="connsiteY8489" fmla="*/ 398192 h 1285292"/>
              <a:gd name="connsiteX8490" fmla="*/ 0 w 3255128"/>
              <a:gd name="connsiteY8490" fmla="*/ 397986 h 1285292"/>
              <a:gd name="connsiteX8491" fmla="*/ 0 w 3255128"/>
              <a:gd name="connsiteY8491" fmla="*/ 397813 h 1285292"/>
              <a:gd name="connsiteX8492" fmla="*/ 0 w 3255128"/>
              <a:gd name="connsiteY8492" fmla="*/ 397727 h 1285292"/>
              <a:gd name="connsiteX8493" fmla="*/ 0 w 3255128"/>
              <a:gd name="connsiteY8493" fmla="*/ 397640 h 1285292"/>
              <a:gd name="connsiteX8494" fmla="*/ 0 w 3255128"/>
              <a:gd name="connsiteY8494" fmla="*/ 397571 h 1285292"/>
              <a:gd name="connsiteX8495" fmla="*/ 0 w 3255128"/>
              <a:gd name="connsiteY8495" fmla="*/ 397538 h 1285292"/>
              <a:gd name="connsiteX8496" fmla="*/ 0 w 3255128"/>
              <a:gd name="connsiteY8496" fmla="*/ 397497 h 1285292"/>
              <a:gd name="connsiteX8497" fmla="*/ 0 w 3255128"/>
              <a:gd name="connsiteY8497" fmla="*/ 397484 h 1285292"/>
              <a:gd name="connsiteX8498" fmla="*/ 0 w 3255128"/>
              <a:gd name="connsiteY8498" fmla="*/ 397278 h 1285292"/>
              <a:gd name="connsiteX8499" fmla="*/ 0 w 3255128"/>
              <a:gd name="connsiteY8499" fmla="*/ 397133 h 1285292"/>
              <a:gd name="connsiteX8500" fmla="*/ 0 w 3255128"/>
              <a:gd name="connsiteY8500" fmla="*/ 396510 h 1285292"/>
              <a:gd name="connsiteX8501" fmla="*/ 0 w 3255128"/>
              <a:gd name="connsiteY8501" fmla="*/ 396447 h 1285292"/>
              <a:gd name="connsiteX8502" fmla="*/ 0 w 3255128"/>
              <a:gd name="connsiteY8502" fmla="*/ 396431 h 1285292"/>
              <a:gd name="connsiteX8503" fmla="*/ 0 w 3255128"/>
              <a:gd name="connsiteY8503" fmla="*/ 396393 h 1285292"/>
              <a:gd name="connsiteX8504" fmla="*/ 0 w 3255128"/>
              <a:gd name="connsiteY8504" fmla="*/ 396377 h 1285292"/>
              <a:gd name="connsiteX8505" fmla="*/ 0 w 3255128"/>
              <a:gd name="connsiteY8505" fmla="*/ 396368 h 1285292"/>
              <a:gd name="connsiteX8506" fmla="*/ 0 w 3255128"/>
              <a:gd name="connsiteY8506" fmla="*/ 396237 h 1285292"/>
              <a:gd name="connsiteX8507" fmla="*/ 0 w 3255128"/>
              <a:gd name="connsiteY8507" fmla="*/ 396179 h 1285292"/>
              <a:gd name="connsiteX8508" fmla="*/ 0 w 3255128"/>
              <a:gd name="connsiteY8508" fmla="*/ 396125 h 1285292"/>
              <a:gd name="connsiteX8509" fmla="*/ 0 w 3255128"/>
              <a:gd name="connsiteY8509" fmla="*/ 396072 h 1285292"/>
              <a:gd name="connsiteX8510" fmla="*/ 0 w 3255128"/>
              <a:gd name="connsiteY8510" fmla="*/ 396014 h 1285292"/>
              <a:gd name="connsiteX8511" fmla="*/ 0 w 3255128"/>
              <a:gd name="connsiteY8511" fmla="*/ 395916 h 1285292"/>
              <a:gd name="connsiteX8512" fmla="*/ 0 w 3255128"/>
              <a:gd name="connsiteY8512" fmla="*/ 395809 h 1285292"/>
              <a:gd name="connsiteX8513" fmla="*/ 0 w 3255128"/>
              <a:gd name="connsiteY8513" fmla="*/ 395724 h 1285292"/>
              <a:gd name="connsiteX8514" fmla="*/ 0 w 3255128"/>
              <a:gd name="connsiteY8514" fmla="*/ 395691 h 1285292"/>
              <a:gd name="connsiteX8515" fmla="*/ 0 w 3255128"/>
              <a:gd name="connsiteY8515" fmla="*/ 395612 h 1285292"/>
              <a:gd name="connsiteX8516" fmla="*/ 0 w 3255128"/>
              <a:gd name="connsiteY8516" fmla="*/ 395466 h 1285292"/>
              <a:gd name="connsiteX8517" fmla="*/ 0 w 3255128"/>
              <a:gd name="connsiteY8517" fmla="*/ 395306 h 1285292"/>
              <a:gd name="connsiteX8518" fmla="*/ 0 w 3255128"/>
              <a:gd name="connsiteY8518" fmla="*/ 395230 h 1285292"/>
              <a:gd name="connsiteX8519" fmla="*/ 0 w 3255128"/>
              <a:gd name="connsiteY8519" fmla="*/ 395151 h 1285292"/>
              <a:gd name="connsiteX8520" fmla="*/ 0 w 3255128"/>
              <a:gd name="connsiteY8520" fmla="*/ 395117 h 1285292"/>
              <a:gd name="connsiteX8521" fmla="*/ 0 w 3255128"/>
              <a:gd name="connsiteY8521" fmla="*/ 395072 h 1285292"/>
              <a:gd name="connsiteX8522" fmla="*/ 0 w 3255128"/>
              <a:gd name="connsiteY8522" fmla="*/ 395018 h 1285292"/>
              <a:gd name="connsiteX8523" fmla="*/ 0 w 3255128"/>
              <a:gd name="connsiteY8523" fmla="*/ 394878 h 1285292"/>
              <a:gd name="connsiteX8524" fmla="*/ 0 w 3255128"/>
              <a:gd name="connsiteY8524" fmla="*/ 394738 h 1285292"/>
              <a:gd name="connsiteX8525" fmla="*/ 0 w 3255128"/>
              <a:gd name="connsiteY8525" fmla="*/ 394598 h 1285292"/>
              <a:gd name="connsiteX8526" fmla="*/ 0 w 3255128"/>
              <a:gd name="connsiteY8526" fmla="*/ 394460 h 1285292"/>
              <a:gd name="connsiteX8527" fmla="*/ 0 w 3255128"/>
              <a:gd name="connsiteY8527" fmla="*/ 394332 h 1285292"/>
              <a:gd name="connsiteX8528" fmla="*/ 0 w 3255128"/>
              <a:gd name="connsiteY8528" fmla="*/ 394319 h 1285292"/>
              <a:gd name="connsiteX8529" fmla="*/ 0 w 3255128"/>
              <a:gd name="connsiteY8529" fmla="*/ 394186 h 1285292"/>
              <a:gd name="connsiteX8530" fmla="*/ 0 w 3255128"/>
              <a:gd name="connsiteY8530" fmla="*/ 394107 h 1285292"/>
              <a:gd name="connsiteX8531" fmla="*/ 0 w 3255128"/>
              <a:gd name="connsiteY8531" fmla="*/ 393947 h 1285292"/>
              <a:gd name="connsiteX8532" fmla="*/ 0 w 3255128"/>
              <a:gd name="connsiteY8532" fmla="*/ 393752 h 1285292"/>
              <a:gd name="connsiteX8533" fmla="*/ 0 w 3255128"/>
              <a:gd name="connsiteY8533" fmla="*/ 393561 h 1285292"/>
              <a:gd name="connsiteX8534" fmla="*/ 0 w 3255128"/>
              <a:gd name="connsiteY8534" fmla="*/ 393354 h 1285292"/>
              <a:gd name="connsiteX8535" fmla="*/ 0 w 3255128"/>
              <a:gd name="connsiteY8535" fmla="*/ 393351 h 1285292"/>
              <a:gd name="connsiteX8536" fmla="*/ 0 w 3255128"/>
              <a:gd name="connsiteY8536" fmla="*/ 393348 h 1285292"/>
              <a:gd name="connsiteX8537" fmla="*/ 0 w 3255128"/>
              <a:gd name="connsiteY8537" fmla="*/ 393158 h 1285292"/>
              <a:gd name="connsiteX8538" fmla="*/ 0 w 3255128"/>
              <a:gd name="connsiteY8538" fmla="*/ 392993 h 1285292"/>
              <a:gd name="connsiteX8539" fmla="*/ 0 w 3255128"/>
              <a:gd name="connsiteY8539" fmla="*/ 392964 h 1285292"/>
              <a:gd name="connsiteX8540" fmla="*/ 0 w 3255128"/>
              <a:gd name="connsiteY8540" fmla="*/ 392939 h 1285292"/>
              <a:gd name="connsiteX8541" fmla="*/ 0 w 3255128"/>
              <a:gd name="connsiteY8541" fmla="*/ 392837 h 1285292"/>
              <a:gd name="connsiteX8542" fmla="*/ 0 w 3255128"/>
              <a:gd name="connsiteY8542" fmla="*/ 392699 h 1285292"/>
              <a:gd name="connsiteX8543" fmla="*/ 0 w 3255128"/>
              <a:gd name="connsiteY8543" fmla="*/ 392661 h 1285292"/>
              <a:gd name="connsiteX8544" fmla="*/ 0 w 3255128"/>
              <a:gd name="connsiteY8544" fmla="*/ 392595 h 1285292"/>
              <a:gd name="connsiteX8545" fmla="*/ 0 w 3255128"/>
              <a:gd name="connsiteY8545" fmla="*/ 392472 h 1285292"/>
              <a:gd name="connsiteX8546" fmla="*/ 0 w 3255128"/>
              <a:gd name="connsiteY8546" fmla="*/ 392418 h 1285292"/>
              <a:gd name="connsiteX8547" fmla="*/ 0 w 3255128"/>
              <a:gd name="connsiteY8547" fmla="*/ 392393 h 1285292"/>
              <a:gd name="connsiteX8548" fmla="*/ 0 w 3255128"/>
              <a:gd name="connsiteY8548" fmla="*/ 392202 h 1285292"/>
              <a:gd name="connsiteX8549" fmla="*/ 0 w 3255128"/>
              <a:gd name="connsiteY8549" fmla="*/ 392134 h 1285292"/>
              <a:gd name="connsiteX8550" fmla="*/ 0 w 3255128"/>
              <a:gd name="connsiteY8550" fmla="*/ 392097 h 1285292"/>
              <a:gd name="connsiteX8551" fmla="*/ 0 w 3255128"/>
              <a:gd name="connsiteY8551" fmla="*/ 391574 h 1285292"/>
              <a:gd name="connsiteX8552" fmla="*/ 0 w 3255128"/>
              <a:gd name="connsiteY8552" fmla="*/ 391507 h 1285292"/>
              <a:gd name="connsiteX8553" fmla="*/ 0 w 3255128"/>
              <a:gd name="connsiteY8553" fmla="*/ 391478 h 1285292"/>
              <a:gd name="connsiteX8554" fmla="*/ 0 w 3255128"/>
              <a:gd name="connsiteY8554" fmla="*/ 391392 h 1285292"/>
              <a:gd name="connsiteX8555" fmla="*/ 0 w 3255128"/>
              <a:gd name="connsiteY8555" fmla="*/ 391340 h 1285292"/>
              <a:gd name="connsiteX8556" fmla="*/ 0 w 3255128"/>
              <a:gd name="connsiteY8556" fmla="*/ 391237 h 1285292"/>
              <a:gd name="connsiteX8557" fmla="*/ 0 w 3255128"/>
              <a:gd name="connsiteY8557" fmla="*/ 391236 h 1285292"/>
              <a:gd name="connsiteX8558" fmla="*/ 0 w 3255128"/>
              <a:gd name="connsiteY8558" fmla="*/ 391038 h 1285292"/>
              <a:gd name="connsiteX8559" fmla="*/ 0 w 3255128"/>
              <a:gd name="connsiteY8559" fmla="*/ 391006 h 1285292"/>
              <a:gd name="connsiteX8560" fmla="*/ 0 w 3255128"/>
              <a:gd name="connsiteY8560" fmla="*/ 390748 h 1285292"/>
              <a:gd name="connsiteX8561" fmla="*/ 0 w 3255128"/>
              <a:gd name="connsiteY8561" fmla="*/ 390689 h 1285292"/>
              <a:gd name="connsiteX8562" fmla="*/ 0 w 3255128"/>
              <a:gd name="connsiteY8562" fmla="*/ 390587 h 1285292"/>
              <a:gd name="connsiteX8563" fmla="*/ 0 w 3255128"/>
              <a:gd name="connsiteY8563" fmla="*/ 390470 h 1285292"/>
              <a:gd name="connsiteX8564" fmla="*/ 0 w 3255128"/>
              <a:gd name="connsiteY8564" fmla="*/ 390430 h 1285292"/>
              <a:gd name="connsiteX8565" fmla="*/ 0 w 3255128"/>
              <a:gd name="connsiteY8565" fmla="*/ 390294 h 1285292"/>
              <a:gd name="connsiteX8566" fmla="*/ 0 w 3255128"/>
              <a:gd name="connsiteY8566" fmla="*/ 390215 h 1285292"/>
              <a:gd name="connsiteX8567" fmla="*/ 0 w 3255128"/>
              <a:gd name="connsiteY8567" fmla="*/ 390175 h 1285292"/>
              <a:gd name="connsiteX8568" fmla="*/ 0 w 3255128"/>
              <a:gd name="connsiteY8568" fmla="*/ 389679 h 1285292"/>
              <a:gd name="connsiteX8569" fmla="*/ 0 w 3255128"/>
              <a:gd name="connsiteY8569" fmla="*/ 389622 h 1285292"/>
              <a:gd name="connsiteX8570" fmla="*/ 0 w 3255128"/>
              <a:gd name="connsiteY8570" fmla="*/ 389619 h 1285292"/>
              <a:gd name="connsiteX8571" fmla="*/ 0 w 3255128"/>
              <a:gd name="connsiteY8571" fmla="*/ 389484 h 1285292"/>
              <a:gd name="connsiteX8572" fmla="*/ 0 w 3255128"/>
              <a:gd name="connsiteY8572" fmla="*/ 389430 h 1285292"/>
              <a:gd name="connsiteX8573" fmla="*/ 0 w 3255128"/>
              <a:gd name="connsiteY8573" fmla="*/ 389426 h 1285292"/>
              <a:gd name="connsiteX8574" fmla="*/ 0 w 3255128"/>
              <a:gd name="connsiteY8574" fmla="*/ 389389 h 1285292"/>
              <a:gd name="connsiteX8575" fmla="*/ 0 w 3255128"/>
              <a:gd name="connsiteY8575" fmla="*/ 389376 h 1285292"/>
              <a:gd name="connsiteX8576" fmla="*/ 0 w 3255128"/>
              <a:gd name="connsiteY8576" fmla="*/ 389359 h 1285292"/>
              <a:gd name="connsiteX8577" fmla="*/ 0 w 3255128"/>
              <a:gd name="connsiteY8577" fmla="*/ 389207 h 1285292"/>
              <a:gd name="connsiteX8578" fmla="*/ 0 w 3255128"/>
              <a:gd name="connsiteY8578" fmla="*/ 389183 h 1285292"/>
              <a:gd name="connsiteX8579" fmla="*/ 0 w 3255128"/>
              <a:gd name="connsiteY8579" fmla="*/ 389143 h 1285292"/>
              <a:gd name="connsiteX8580" fmla="*/ 0 w 3255128"/>
              <a:gd name="connsiteY8580" fmla="*/ 388989 h 1285292"/>
              <a:gd name="connsiteX8581" fmla="*/ 0 w 3255128"/>
              <a:gd name="connsiteY8581" fmla="*/ 388863 h 1285292"/>
              <a:gd name="connsiteX8582" fmla="*/ 0 w 3255128"/>
              <a:gd name="connsiteY8582" fmla="*/ 388740 h 1285292"/>
              <a:gd name="connsiteX8583" fmla="*/ 0 w 3255128"/>
              <a:gd name="connsiteY8583" fmla="*/ 388402 h 1285292"/>
              <a:gd name="connsiteX8584" fmla="*/ 0 w 3255128"/>
              <a:gd name="connsiteY8584" fmla="*/ 388323 h 1285292"/>
              <a:gd name="connsiteX8585" fmla="*/ 0 w 3255128"/>
              <a:gd name="connsiteY8585" fmla="*/ 388269 h 1285292"/>
              <a:gd name="connsiteX8586" fmla="*/ 0 w 3255128"/>
              <a:gd name="connsiteY8586" fmla="*/ 388129 h 1285292"/>
              <a:gd name="connsiteX8587" fmla="*/ 0 w 3255128"/>
              <a:gd name="connsiteY8587" fmla="*/ 388125 h 1285292"/>
              <a:gd name="connsiteX8588" fmla="*/ 0 w 3255128"/>
              <a:gd name="connsiteY8588" fmla="*/ 388112 h 1285292"/>
              <a:gd name="connsiteX8589" fmla="*/ 0 w 3255128"/>
              <a:gd name="connsiteY8589" fmla="*/ 387685 h 1285292"/>
              <a:gd name="connsiteX8590" fmla="*/ 0 w 3255128"/>
              <a:gd name="connsiteY8590" fmla="*/ 387614 h 1285292"/>
              <a:gd name="connsiteX8591" fmla="*/ 0 w 3255128"/>
              <a:gd name="connsiteY8591" fmla="*/ 387583 h 1285292"/>
              <a:gd name="connsiteX8592" fmla="*/ 0 w 3255128"/>
              <a:gd name="connsiteY8592" fmla="*/ 387560 h 1285292"/>
              <a:gd name="connsiteX8593" fmla="*/ 0 w 3255128"/>
              <a:gd name="connsiteY8593" fmla="*/ 387504 h 1285292"/>
              <a:gd name="connsiteX8594" fmla="*/ 0 w 3255128"/>
              <a:gd name="connsiteY8594" fmla="*/ 387417 h 1285292"/>
              <a:gd name="connsiteX8595" fmla="*/ 0 w 3255128"/>
              <a:gd name="connsiteY8595" fmla="*/ 387358 h 1285292"/>
              <a:gd name="connsiteX8596" fmla="*/ 0 w 3255128"/>
              <a:gd name="connsiteY8596" fmla="*/ 387336 h 1285292"/>
              <a:gd name="connsiteX8597" fmla="*/ 0 w 3255128"/>
              <a:gd name="connsiteY8597" fmla="*/ 387198 h 1285292"/>
              <a:gd name="connsiteX8598" fmla="*/ 0 w 3255128"/>
              <a:gd name="connsiteY8598" fmla="*/ 386367 h 1285292"/>
              <a:gd name="connsiteX8599" fmla="*/ 0 w 3255128"/>
              <a:gd name="connsiteY8599" fmla="*/ 386364 h 1285292"/>
              <a:gd name="connsiteX8600" fmla="*/ 0 w 3255128"/>
              <a:gd name="connsiteY8600" fmla="*/ 386326 h 1285292"/>
              <a:gd name="connsiteX8601" fmla="*/ 0 w 3255128"/>
              <a:gd name="connsiteY8601" fmla="*/ 386313 h 1285292"/>
              <a:gd name="connsiteX8602" fmla="*/ 0 w 3255128"/>
              <a:gd name="connsiteY8602" fmla="*/ 386035 h 1285292"/>
              <a:gd name="connsiteX8603" fmla="*/ 0 w 3255128"/>
              <a:gd name="connsiteY8603" fmla="*/ 386030 h 1285292"/>
              <a:gd name="connsiteX8604" fmla="*/ 0 w 3255128"/>
              <a:gd name="connsiteY8604" fmla="*/ 385972 h 1285292"/>
              <a:gd name="connsiteX8605" fmla="*/ 0 w 3255128"/>
              <a:gd name="connsiteY8605" fmla="*/ 385644 h 1285292"/>
              <a:gd name="connsiteX8606" fmla="*/ 0 w 3255128"/>
              <a:gd name="connsiteY8606" fmla="*/ 385627 h 1285292"/>
              <a:gd name="connsiteX8607" fmla="*/ 0 w 3255128"/>
              <a:gd name="connsiteY8607" fmla="*/ 385611 h 1285292"/>
              <a:gd name="connsiteX8608" fmla="*/ 0 w 3255128"/>
              <a:gd name="connsiteY8608" fmla="*/ 385596 h 1285292"/>
              <a:gd name="connsiteX8609" fmla="*/ 0 w 3255128"/>
              <a:gd name="connsiteY8609" fmla="*/ 385453 h 1285292"/>
              <a:gd name="connsiteX8610" fmla="*/ 0 w 3255128"/>
              <a:gd name="connsiteY8610" fmla="*/ 385451 h 1285292"/>
              <a:gd name="connsiteX8611" fmla="*/ 0 w 3255128"/>
              <a:gd name="connsiteY8611" fmla="*/ 385402 h 1285292"/>
              <a:gd name="connsiteX8612" fmla="*/ 0 w 3255128"/>
              <a:gd name="connsiteY8612" fmla="*/ 385239 h 1285292"/>
              <a:gd name="connsiteX8613" fmla="*/ 0 w 3255128"/>
              <a:gd name="connsiteY8613" fmla="*/ 385150 h 1285292"/>
              <a:gd name="connsiteX8614" fmla="*/ 0 w 3255128"/>
              <a:gd name="connsiteY8614" fmla="*/ 385096 h 1285292"/>
              <a:gd name="connsiteX8615" fmla="*/ 0 w 3255128"/>
              <a:gd name="connsiteY8615" fmla="*/ 385091 h 1285292"/>
              <a:gd name="connsiteX8616" fmla="*/ 0 w 3255128"/>
              <a:gd name="connsiteY8616" fmla="*/ 385037 h 1285292"/>
              <a:gd name="connsiteX8617" fmla="*/ 0 w 3255128"/>
              <a:gd name="connsiteY8617" fmla="*/ 384729 h 1285292"/>
              <a:gd name="connsiteX8618" fmla="*/ 0 w 3255128"/>
              <a:gd name="connsiteY8618" fmla="*/ 384671 h 1285292"/>
              <a:gd name="connsiteX8619" fmla="*/ 0 w 3255128"/>
              <a:gd name="connsiteY8619" fmla="*/ 384646 h 1285292"/>
              <a:gd name="connsiteX8620" fmla="*/ 0 w 3255128"/>
              <a:gd name="connsiteY8620" fmla="*/ 384643 h 1285292"/>
              <a:gd name="connsiteX8621" fmla="*/ 0 w 3255128"/>
              <a:gd name="connsiteY8621" fmla="*/ 384591 h 1285292"/>
              <a:gd name="connsiteX8622" fmla="*/ 0 w 3255128"/>
              <a:gd name="connsiteY8622" fmla="*/ 384450 h 1285292"/>
              <a:gd name="connsiteX8623" fmla="*/ 0 w 3255128"/>
              <a:gd name="connsiteY8623" fmla="*/ 384380 h 1285292"/>
              <a:gd name="connsiteX8624" fmla="*/ 0 w 3255128"/>
              <a:gd name="connsiteY8624" fmla="*/ 384252 h 1285292"/>
              <a:gd name="connsiteX8625" fmla="*/ 0 w 3255128"/>
              <a:gd name="connsiteY8625" fmla="*/ 384231 h 1285292"/>
              <a:gd name="connsiteX8626" fmla="*/ 0 w 3255128"/>
              <a:gd name="connsiteY8626" fmla="*/ 384185 h 1285292"/>
              <a:gd name="connsiteX8627" fmla="*/ 0 w 3255128"/>
              <a:gd name="connsiteY8627" fmla="*/ 383953 h 1285292"/>
              <a:gd name="connsiteX8628" fmla="*/ 0 w 3255128"/>
              <a:gd name="connsiteY8628" fmla="*/ 383882 h 1285292"/>
              <a:gd name="connsiteX8629" fmla="*/ 0 w 3255128"/>
              <a:gd name="connsiteY8629" fmla="*/ 383828 h 1285292"/>
              <a:gd name="connsiteX8630" fmla="*/ 0 w 3255128"/>
              <a:gd name="connsiteY8630" fmla="*/ 383764 h 1285292"/>
              <a:gd name="connsiteX8631" fmla="*/ 0 w 3255128"/>
              <a:gd name="connsiteY8631" fmla="*/ 383685 h 1285292"/>
              <a:gd name="connsiteX8632" fmla="*/ 0 w 3255128"/>
              <a:gd name="connsiteY8632" fmla="*/ 383466 h 1285292"/>
              <a:gd name="connsiteX8633" fmla="*/ 0 w 3255128"/>
              <a:gd name="connsiteY8633" fmla="*/ 383426 h 1285292"/>
              <a:gd name="connsiteX8634" fmla="*/ 0 w 3255128"/>
              <a:gd name="connsiteY8634" fmla="*/ 383359 h 1285292"/>
              <a:gd name="connsiteX8635" fmla="*/ 0 w 3255128"/>
              <a:gd name="connsiteY8635" fmla="*/ 383287 h 1285292"/>
              <a:gd name="connsiteX8636" fmla="*/ 0 w 3255128"/>
              <a:gd name="connsiteY8636" fmla="*/ 383284 h 1285292"/>
              <a:gd name="connsiteX8637" fmla="*/ 0 w 3255128"/>
              <a:gd name="connsiteY8637" fmla="*/ 383091 h 1285292"/>
              <a:gd name="connsiteX8638" fmla="*/ 0 w 3255128"/>
              <a:gd name="connsiteY8638" fmla="*/ 382930 h 1285292"/>
              <a:gd name="connsiteX8639" fmla="*/ 0 w 3255128"/>
              <a:gd name="connsiteY8639" fmla="*/ 382872 h 1285292"/>
              <a:gd name="connsiteX8640" fmla="*/ 0 w 3255128"/>
              <a:gd name="connsiteY8640" fmla="*/ 382635 h 1285292"/>
              <a:gd name="connsiteX8641" fmla="*/ 0 w 3255128"/>
              <a:gd name="connsiteY8641" fmla="*/ 382594 h 1285292"/>
              <a:gd name="connsiteX8642" fmla="*/ 0 w 3255128"/>
              <a:gd name="connsiteY8642" fmla="*/ 382581 h 1285292"/>
              <a:gd name="connsiteX8643" fmla="*/ 0 w 3255128"/>
              <a:gd name="connsiteY8643" fmla="*/ 382528 h 1285292"/>
              <a:gd name="connsiteX8644" fmla="*/ 0 w 3255128"/>
              <a:gd name="connsiteY8644" fmla="*/ 382405 h 1285292"/>
              <a:gd name="connsiteX8645" fmla="*/ 0 w 3255128"/>
              <a:gd name="connsiteY8645" fmla="*/ 382392 h 1285292"/>
              <a:gd name="connsiteX8646" fmla="*/ 0 w 3255128"/>
              <a:gd name="connsiteY8646" fmla="*/ 382338 h 1285292"/>
              <a:gd name="connsiteX8647" fmla="*/ 0 w 3255128"/>
              <a:gd name="connsiteY8647" fmla="*/ 382240 h 1285292"/>
              <a:gd name="connsiteX8648" fmla="*/ 0 w 3255128"/>
              <a:gd name="connsiteY8648" fmla="*/ 382067 h 1285292"/>
              <a:gd name="connsiteX8649" fmla="*/ 0 w 3255128"/>
              <a:gd name="connsiteY8649" fmla="*/ 381879 h 1285292"/>
              <a:gd name="connsiteX8650" fmla="*/ 0 w 3255128"/>
              <a:gd name="connsiteY8650" fmla="*/ 381427 h 1285292"/>
              <a:gd name="connsiteX8651" fmla="*/ 0 w 3255128"/>
              <a:gd name="connsiteY8651" fmla="*/ 381418 h 1285292"/>
              <a:gd name="connsiteX8652" fmla="*/ 0 w 3255128"/>
              <a:gd name="connsiteY8652" fmla="*/ 381376 h 1285292"/>
              <a:gd name="connsiteX8653" fmla="*/ 0 w 3255128"/>
              <a:gd name="connsiteY8653" fmla="*/ 381305 h 1285292"/>
              <a:gd name="connsiteX8654" fmla="*/ 0 w 3255128"/>
              <a:gd name="connsiteY8654" fmla="*/ 381285 h 1285292"/>
              <a:gd name="connsiteX8655" fmla="*/ 0 w 3255128"/>
              <a:gd name="connsiteY8655" fmla="*/ 380668 h 1285292"/>
              <a:gd name="connsiteX8656" fmla="*/ 0 w 3255128"/>
              <a:gd name="connsiteY8656" fmla="*/ 380651 h 1285292"/>
              <a:gd name="connsiteX8657" fmla="*/ 0 w 3255128"/>
              <a:gd name="connsiteY8657" fmla="*/ 380520 h 1285292"/>
              <a:gd name="connsiteX8658" fmla="*/ 0 w 3255128"/>
              <a:gd name="connsiteY8658" fmla="*/ 380475 h 1285292"/>
              <a:gd name="connsiteX8659" fmla="*/ 0 w 3255128"/>
              <a:gd name="connsiteY8659" fmla="*/ 380374 h 1285292"/>
              <a:gd name="connsiteX8660" fmla="*/ 0 w 3255128"/>
              <a:gd name="connsiteY8660" fmla="*/ 380214 h 1285292"/>
              <a:gd name="connsiteX8661" fmla="*/ 0 w 3255128"/>
              <a:gd name="connsiteY8661" fmla="*/ 380170 h 1285292"/>
              <a:gd name="connsiteX8662" fmla="*/ 0 w 3255128"/>
              <a:gd name="connsiteY8662" fmla="*/ 380014 h 1285292"/>
              <a:gd name="connsiteX8663" fmla="*/ 0 w 3255128"/>
              <a:gd name="connsiteY8663" fmla="*/ 379869 h 1285292"/>
              <a:gd name="connsiteX8664" fmla="*/ 0 w 3255128"/>
              <a:gd name="connsiteY8664" fmla="*/ 379615 h 1285292"/>
              <a:gd name="connsiteX8665" fmla="*/ 0 w 3255128"/>
              <a:gd name="connsiteY8665" fmla="*/ 379577 h 1285292"/>
              <a:gd name="connsiteX8666" fmla="*/ 0 w 3255128"/>
              <a:gd name="connsiteY8666" fmla="*/ 379404 h 1285292"/>
              <a:gd name="connsiteX8667" fmla="*/ 0 w 3255128"/>
              <a:gd name="connsiteY8667" fmla="*/ 379309 h 1285292"/>
              <a:gd name="connsiteX8668" fmla="*/ 0 w 3255128"/>
              <a:gd name="connsiteY8668" fmla="*/ 379292 h 1285292"/>
              <a:gd name="connsiteX8669" fmla="*/ 0 w 3255128"/>
              <a:gd name="connsiteY8669" fmla="*/ 379249 h 1285292"/>
              <a:gd name="connsiteX8670" fmla="*/ 0 w 3255128"/>
              <a:gd name="connsiteY8670" fmla="*/ 379165 h 1285292"/>
              <a:gd name="connsiteX8671" fmla="*/ 0 w 3255128"/>
              <a:gd name="connsiteY8671" fmla="*/ 379116 h 1285292"/>
              <a:gd name="connsiteX8672" fmla="*/ 0 w 3255128"/>
              <a:gd name="connsiteY8672" fmla="*/ 379063 h 1285292"/>
              <a:gd name="connsiteX8673" fmla="*/ 0 w 3255128"/>
              <a:gd name="connsiteY8673" fmla="*/ 378869 h 1285292"/>
              <a:gd name="connsiteX8674" fmla="*/ 0 w 3255128"/>
              <a:gd name="connsiteY8674" fmla="*/ 378852 h 1285292"/>
              <a:gd name="connsiteX8675" fmla="*/ 0 w 3255128"/>
              <a:gd name="connsiteY8675" fmla="*/ 378660 h 1285292"/>
              <a:gd name="connsiteX8676" fmla="*/ 0 w 3255128"/>
              <a:gd name="connsiteY8676" fmla="*/ 378606 h 1285292"/>
              <a:gd name="connsiteX8677" fmla="*/ 0 w 3255128"/>
              <a:gd name="connsiteY8677" fmla="*/ 378503 h 1285292"/>
              <a:gd name="connsiteX8678" fmla="*/ 0 w 3255128"/>
              <a:gd name="connsiteY8678" fmla="*/ 378490 h 1285292"/>
              <a:gd name="connsiteX8679" fmla="*/ 0 w 3255128"/>
              <a:gd name="connsiteY8679" fmla="*/ 378323 h 1285292"/>
              <a:gd name="connsiteX8680" fmla="*/ 0 w 3255128"/>
              <a:gd name="connsiteY8680" fmla="*/ 378284 h 1285292"/>
              <a:gd name="connsiteX8681" fmla="*/ 0 w 3255128"/>
              <a:gd name="connsiteY8681" fmla="*/ 378256 h 1285292"/>
              <a:gd name="connsiteX8682" fmla="*/ 0 w 3255128"/>
              <a:gd name="connsiteY8682" fmla="*/ 378045 h 1285292"/>
              <a:gd name="connsiteX8683" fmla="*/ 0 w 3255128"/>
              <a:gd name="connsiteY8683" fmla="*/ 377922 h 1285292"/>
              <a:gd name="connsiteX8684" fmla="*/ 0 w 3255128"/>
              <a:gd name="connsiteY8684" fmla="*/ 377745 h 1285292"/>
              <a:gd name="connsiteX8685" fmla="*/ 0 w 3255128"/>
              <a:gd name="connsiteY8685" fmla="*/ 377695 h 1285292"/>
              <a:gd name="connsiteX8686" fmla="*/ 0 w 3255128"/>
              <a:gd name="connsiteY8686" fmla="*/ 377659 h 1285292"/>
              <a:gd name="connsiteX8687" fmla="*/ 0 w 3255128"/>
              <a:gd name="connsiteY8687" fmla="*/ 377618 h 1285292"/>
              <a:gd name="connsiteX8688" fmla="*/ 0 w 3255128"/>
              <a:gd name="connsiteY8688" fmla="*/ 377605 h 1285292"/>
              <a:gd name="connsiteX8689" fmla="*/ 0 w 3255128"/>
              <a:gd name="connsiteY8689" fmla="*/ 377503 h 1285292"/>
              <a:gd name="connsiteX8690" fmla="*/ 0 w 3255128"/>
              <a:gd name="connsiteY8690" fmla="*/ 377493 h 1285292"/>
              <a:gd name="connsiteX8691" fmla="*/ 0 w 3255128"/>
              <a:gd name="connsiteY8691" fmla="*/ 377264 h 1285292"/>
              <a:gd name="connsiteX8692" fmla="*/ 0 w 3255128"/>
              <a:gd name="connsiteY8692" fmla="*/ 377256 h 1285292"/>
              <a:gd name="connsiteX8693" fmla="*/ 0 w 3255128"/>
              <a:gd name="connsiteY8693" fmla="*/ 377131 h 1285292"/>
              <a:gd name="connsiteX8694" fmla="*/ 0 w 3255128"/>
              <a:gd name="connsiteY8694" fmla="*/ 377062 h 1285292"/>
              <a:gd name="connsiteX8695" fmla="*/ 0 w 3255128"/>
              <a:gd name="connsiteY8695" fmla="*/ 376936 h 1285292"/>
              <a:gd name="connsiteX8696" fmla="*/ 0 w 3255128"/>
              <a:gd name="connsiteY8696" fmla="*/ 376696 h 1285292"/>
              <a:gd name="connsiteX8697" fmla="*/ 0 w 3255128"/>
              <a:gd name="connsiteY8697" fmla="*/ 376538 h 1285292"/>
              <a:gd name="connsiteX8698" fmla="*/ 0 w 3255128"/>
              <a:gd name="connsiteY8698" fmla="*/ 376516 h 1285292"/>
              <a:gd name="connsiteX8699" fmla="*/ 0 w 3255128"/>
              <a:gd name="connsiteY8699" fmla="*/ 376482 h 1285292"/>
              <a:gd name="connsiteX8700" fmla="*/ 0 w 3255128"/>
              <a:gd name="connsiteY8700" fmla="*/ 376442 h 1285292"/>
              <a:gd name="connsiteX8701" fmla="*/ 0 w 3255128"/>
              <a:gd name="connsiteY8701" fmla="*/ 376342 h 1285292"/>
              <a:gd name="connsiteX8702" fmla="*/ 0 w 3255128"/>
              <a:gd name="connsiteY8702" fmla="*/ 376329 h 1285292"/>
              <a:gd name="connsiteX8703" fmla="*/ 0 w 3255128"/>
              <a:gd name="connsiteY8703" fmla="*/ 376300 h 1285292"/>
              <a:gd name="connsiteX8704" fmla="*/ 0 w 3255128"/>
              <a:gd name="connsiteY8704" fmla="*/ 376246 h 1285292"/>
              <a:gd name="connsiteX8705" fmla="*/ 0 w 3255128"/>
              <a:gd name="connsiteY8705" fmla="*/ 376193 h 1285292"/>
              <a:gd name="connsiteX8706" fmla="*/ 0 w 3255128"/>
              <a:gd name="connsiteY8706" fmla="*/ 376185 h 1285292"/>
              <a:gd name="connsiteX8707" fmla="*/ 0 w 3255128"/>
              <a:gd name="connsiteY8707" fmla="*/ 376123 h 1285292"/>
              <a:gd name="connsiteX8708" fmla="*/ 0 w 3255128"/>
              <a:gd name="connsiteY8708" fmla="*/ 375955 h 1285292"/>
              <a:gd name="connsiteX8709" fmla="*/ 0 w 3255128"/>
              <a:gd name="connsiteY8709" fmla="*/ 375946 h 1285292"/>
              <a:gd name="connsiteX8710" fmla="*/ 0 w 3255128"/>
              <a:gd name="connsiteY8710" fmla="*/ 375905 h 1285292"/>
              <a:gd name="connsiteX8711" fmla="*/ 0 w 3255128"/>
              <a:gd name="connsiteY8711" fmla="*/ 375892 h 1285292"/>
              <a:gd name="connsiteX8712" fmla="*/ 0 w 3255128"/>
              <a:gd name="connsiteY8712" fmla="*/ 375845 h 1285292"/>
              <a:gd name="connsiteX8713" fmla="*/ 0 w 3255128"/>
              <a:gd name="connsiteY8713" fmla="*/ 375672 h 1285292"/>
              <a:gd name="connsiteX8714" fmla="*/ 0 w 3255128"/>
              <a:gd name="connsiteY8714" fmla="*/ 375656 h 1285292"/>
              <a:gd name="connsiteX8715" fmla="*/ 0 w 3255128"/>
              <a:gd name="connsiteY8715" fmla="*/ 375577 h 1285292"/>
              <a:gd name="connsiteX8716" fmla="*/ 0 w 3255128"/>
              <a:gd name="connsiteY8716" fmla="*/ 375544 h 1285292"/>
              <a:gd name="connsiteX8717" fmla="*/ 0 w 3255128"/>
              <a:gd name="connsiteY8717" fmla="*/ 375516 h 1285292"/>
              <a:gd name="connsiteX8718" fmla="*/ 0 w 3255128"/>
              <a:gd name="connsiteY8718" fmla="*/ 375433 h 1285292"/>
              <a:gd name="connsiteX8719" fmla="*/ 0 w 3255128"/>
              <a:gd name="connsiteY8719" fmla="*/ 375409 h 1285292"/>
              <a:gd name="connsiteX8720" fmla="*/ 0 w 3255128"/>
              <a:gd name="connsiteY8720" fmla="*/ 375331 h 1285292"/>
              <a:gd name="connsiteX8721" fmla="*/ 0 w 3255128"/>
              <a:gd name="connsiteY8721" fmla="*/ 375215 h 1285292"/>
              <a:gd name="connsiteX8722" fmla="*/ 0 w 3255128"/>
              <a:gd name="connsiteY8722" fmla="*/ 375083 h 1285292"/>
              <a:gd name="connsiteX8723" fmla="*/ 0 w 3255128"/>
              <a:gd name="connsiteY8723" fmla="*/ 375078 h 1285292"/>
              <a:gd name="connsiteX8724" fmla="*/ 0 w 3255128"/>
              <a:gd name="connsiteY8724" fmla="*/ 374970 h 1285292"/>
              <a:gd name="connsiteX8725" fmla="*/ 0 w 3255128"/>
              <a:gd name="connsiteY8725" fmla="*/ 374392 h 1285292"/>
              <a:gd name="connsiteX8726" fmla="*/ 0 w 3255128"/>
              <a:gd name="connsiteY8726" fmla="*/ 374386 h 1285292"/>
              <a:gd name="connsiteX8727" fmla="*/ 0 w 3255128"/>
              <a:gd name="connsiteY8727" fmla="*/ 374338 h 1285292"/>
              <a:gd name="connsiteX8728" fmla="*/ 0 w 3255128"/>
              <a:gd name="connsiteY8728" fmla="*/ 374313 h 1285292"/>
              <a:gd name="connsiteX8729" fmla="*/ 0 w 3255128"/>
              <a:gd name="connsiteY8729" fmla="*/ 373873 h 1285292"/>
              <a:gd name="connsiteX8730" fmla="*/ 0 w 3255128"/>
              <a:gd name="connsiteY8730" fmla="*/ 373786 h 1285292"/>
              <a:gd name="connsiteX8731" fmla="*/ 0 w 3255128"/>
              <a:gd name="connsiteY8731" fmla="*/ 373771 h 1285292"/>
              <a:gd name="connsiteX8732" fmla="*/ 0 w 3255128"/>
              <a:gd name="connsiteY8732" fmla="*/ 373684 h 1285292"/>
              <a:gd name="connsiteX8733" fmla="*/ 0 w 3255128"/>
              <a:gd name="connsiteY8733" fmla="*/ 373630 h 1285292"/>
              <a:gd name="connsiteX8734" fmla="*/ 0 w 3255128"/>
              <a:gd name="connsiteY8734" fmla="*/ 373524 h 1285292"/>
              <a:gd name="connsiteX8735" fmla="*/ 0 w 3255128"/>
              <a:gd name="connsiteY8735" fmla="*/ 373279 h 1285292"/>
              <a:gd name="connsiteX8736" fmla="*/ 0 w 3255128"/>
              <a:gd name="connsiteY8736" fmla="*/ 373169 h 1285292"/>
              <a:gd name="connsiteX8737" fmla="*/ 0 w 3255128"/>
              <a:gd name="connsiteY8737" fmla="*/ 373085 h 1285292"/>
              <a:gd name="connsiteX8738" fmla="*/ 0 w 3255128"/>
              <a:gd name="connsiteY8738" fmla="*/ 373062 h 1285292"/>
              <a:gd name="connsiteX8739" fmla="*/ 0 w 3255128"/>
              <a:gd name="connsiteY8739" fmla="*/ 373047 h 1285292"/>
              <a:gd name="connsiteX8740" fmla="*/ 0 w 3255128"/>
              <a:gd name="connsiteY8740" fmla="*/ 372719 h 1285292"/>
              <a:gd name="connsiteX8741" fmla="*/ 0 w 3255128"/>
              <a:gd name="connsiteY8741" fmla="*/ 372593 h 1285292"/>
              <a:gd name="connsiteX8742" fmla="*/ 0 w 3255128"/>
              <a:gd name="connsiteY8742" fmla="*/ 372543 h 1285292"/>
              <a:gd name="connsiteX8743" fmla="*/ 0 w 3255128"/>
              <a:gd name="connsiteY8743" fmla="*/ 372539 h 1285292"/>
              <a:gd name="connsiteX8744" fmla="*/ 0 w 3255128"/>
              <a:gd name="connsiteY8744" fmla="*/ 372514 h 1285292"/>
              <a:gd name="connsiteX8745" fmla="*/ 0 w 3255128"/>
              <a:gd name="connsiteY8745" fmla="*/ 372367 h 1285292"/>
              <a:gd name="connsiteX8746" fmla="*/ 0 w 3255128"/>
              <a:gd name="connsiteY8746" fmla="*/ 372325 h 1285292"/>
              <a:gd name="connsiteX8747" fmla="*/ 0 w 3255128"/>
              <a:gd name="connsiteY8747" fmla="*/ 372271 h 1285292"/>
              <a:gd name="connsiteX8748" fmla="*/ 0 w 3255128"/>
              <a:gd name="connsiteY8748" fmla="*/ 372223 h 1285292"/>
              <a:gd name="connsiteX8749" fmla="*/ 0 w 3255128"/>
              <a:gd name="connsiteY8749" fmla="*/ 372160 h 1285292"/>
              <a:gd name="connsiteX8750" fmla="*/ 0 w 3255128"/>
              <a:gd name="connsiteY8750" fmla="*/ 371784 h 1285292"/>
              <a:gd name="connsiteX8751" fmla="*/ 0 w 3255128"/>
              <a:gd name="connsiteY8751" fmla="*/ 371677 h 1285292"/>
              <a:gd name="connsiteX8752" fmla="*/ 0 w 3255128"/>
              <a:gd name="connsiteY8752" fmla="*/ 371628 h 1285292"/>
              <a:gd name="connsiteX8753" fmla="*/ 0 w 3255128"/>
              <a:gd name="connsiteY8753" fmla="*/ 371506 h 1285292"/>
              <a:gd name="connsiteX8754" fmla="*/ 0 w 3255128"/>
              <a:gd name="connsiteY8754" fmla="*/ 371360 h 1285292"/>
              <a:gd name="connsiteX8755" fmla="*/ 0 w 3255128"/>
              <a:gd name="connsiteY8755" fmla="*/ 371317 h 1285292"/>
              <a:gd name="connsiteX8756" fmla="*/ 0 w 3255128"/>
              <a:gd name="connsiteY8756" fmla="*/ 371296 h 1285292"/>
              <a:gd name="connsiteX8757" fmla="*/ 0 w 3255128"/>
              <a:gd name="connsiteY8757" fmla="*/ 370938 h 1285292"/>
              <a:gd name="connsiteX8758" fmla="*/ 0 w 3255128"/>
              <a:gd name="connsiteY8758" fmla="*/ 370869 h 1285292"/>
              <a:gd name="connsiteX8759" fmla="*/ 0 w 3255128"/>
              <a:gd name="connsiteY8759" fmla="*/ 370810 h 1285292"/>
              <a:gd name="connsiteX8760" fmla="*/ 0 w 3255128"/>
              <a:gd name="connsiteY8760" fmla="*/ 370744 h 1285292"/>
              <a:gd name="connsiteX8761" fmla="*/ 0 w 3255128"/>
              <a:gd name="connsiteY8761" fmla="*/ 370606 h 1285292"/>
              <a:gd name="connsiteX8762" fmla="*/ 0 w 3255128"/>
              <a:gd name="connsiteY8762" fmla="*/ 370601 h 1285292"/>
              <a:gd name="connsiteX8763" fmla="*/ 0 w 3255128"/>
              <a:gd name="connsiteY8763" fmla="*/ 370457 h 1285292"/>
              <a:gd name="connsiteX8764" fmla="*/ 0 w 3255128"/>
              <a:gd name="connsiteY8764" fmla="*/ 370355 h 1285292"/>
              <a:gd name="connsiteX8765" fmla="*/ 0 w 3255128"/>
              <a:gd name="connsiteY8765" fmla="*/ 370147 h 1285292"/>
              <a:gd name="connsiteX8766" fmla="*/ 0 w 3255128"/>
              <a:gd name="connsiteY8766" fmla="*/ 370070 h 1285292"/>
              <a:gd name="connsiteX8767" fmla="*/ 0 w 3255128"/>
              <a:gd name="connsiteY8767" fmla="*/ 370054 h 1285292"/>
              <a:gd name="connsiteX8768" fmla="*/ 0 w 3255128"/>
              <a:gd name="connsiteY8768" fmla="*/ 369952 h 1285292"/>
              <a:gd name="connsiteX8769" fmla="*/ 0 w 3255128"/>
              <a:gd name="connsiteY8769" fmla="*/ 369694 h 1285292"/>
              <a:gd name="connsiteX8770" fmla="*/ 0 w 3255128"/>
              <a:gd name="connsiteY8770" fmla="*/ 369554 h 1285292"/>
              <a:gd name="connsiteX8771" fmla="*/ 0 w 3255128"/>
              <a:gd name="connsiteY8771" fmla="*/ 369551 h 1285292"/>
              <a:gd name="connsiteX8772" fmla="*/ 0 w 3255128"/>
              <a:gd name="connsiteY8772" fmla="*/ 369547 h 1285292"/>
              <a:gd name="connsiteX8773" fmla="*/ 0 w 3255128"/>
              <a:gd name="connsiteY8773" fmla="*/ 369510 h 1285292"/>
              <a:gd name="connsiteX8774" fmla="*/ 0 w 3255128"/>
              <a:gd name="connsiteY8774" fmla="*/ 369497 h 1285292"/>
              <a:gd name="connsiteX8775" fmla="*/ 0 w 3255128"/>
              <a:gd name="connsiteY8775" fmla="*/ 369358 h 1285292"/>
              <a:gd name="connsiteX8776" fmla="*/ 0 w 3255128"/>
              <a:gd name="connsiteY8776" fmla="*/ 369337 h 1285292"/>
              <a:gd name="connsiteX8777" fmla="*/ 0 w 3255128"/>
              <a:gd name="connsiteY8777" fmla="*/ 369194 h 1285292"/>
              <a:gd name="connsiteX8778" fmla="*/ 0 w 3255128"/>
              <a:gd name="connsiteY8778" fmla="*/ 369156 h 1285292"/>
              <a:gd name="connsiteX8779" fmla="*/ 0 w 3255128"/>
              <a:gd name="connsiteY8779" fmla="*/ 369139 h 1285292"/>
              <a:gd name="connsiteX8780" fmla="*/ 0 w 3255128"/>
              <a:gd name="connsiteY8780" fmla="*/ 369098 h 1285292"/>
              <a:gd name="connsiteX8781" fmla="*/ 0 w 3255128"/>
              <a:gd name="connsiteY8781" fmla="*/ 369085 h 1285292"/>
              <a:gd name="connsiteX8782" fmla="*/ 0 w 3255128"/>
              <a:gd name="connsiteY8782" fmla="*/ 368996 h 1285292"/>
              <a:gd name="connsiteX8783" fmla="*/ 0 w 3255128"/>
              <a:gd name="connsiteY8783" fmla="*/ 368861 h 1285292"/>
              <a:gd name="connsiteX8784" fmla="*/ 0 w 3255128"/>
              <a:gd name="connsiteY8784" fmla="*/ 368807 h 1285292"/>
              <a:gd name="connsiteX8785" fmla="*/ 0 w 3255128"/>
              <a:gd name="connsiteY8785" fmla="*/ 368795 h 1285292"/>
              <a:gd name="connsiteX8786" fmla="*/ 0 w 3255128"/>
              <a:gd name="connsiteY8786" fmla="*/ 368593 h 1285292"/>
              <a:gd name="connsiteX8787" fmla="*/ 0 w 3255128"/>
              <a:gd name="connsiteY8787" fmla="*/ 368548 h 1285292"/>
              <a:gd name="connsiteX8788" fmla="*/ 0 w 3255128"/>
              <a:gd name="connsiteY8788" fmla="*/ 368334 h 1285292"/>
              <a:gd name="connsiteX8789" fmla="*/ 0 w 3255128"/>
              <a:gd name="connsiteY8789" fmla="*/ 368243 h 1285292"/>
              <a:gd name="connsiteX8790" fmla="*/ 0 w 3255128"/>
              <a:gd name="connsiteY8790" fmla="*/ 368221 h 1285292"/>
              <a:gd name="connsiteX8791" fmla="*/ 0 w 3255128"/>
              <a:gd name="connsiteY8791" fmla="*/ 367683 h 1285292"/>
              <a:gd name="connsiteX8792" fmla="*/ 0 w 3255128"/>
              <a:gd name="connsiteY8792" fmla="*/ 367564 h 1285292"/>
              <a:gd name="connsiteX8793" fmla="*/ 0 w 3255128"/>
              <a:gd name="connsiteY8793" fmla="*/ 367538 h 1285292"/>
              <a:gd name="connsiteX8794" fmla="*/ 0 w 3255128"/>
              <a:gd name="connsiteY8794" fmla="*/ 367457 h 1285292"/>
              <a:gd name="connsiteX8795" fmla="*/ 0 w 3255128"/>
              <a:gd name="connsiteY8795" fmla="*/ 367436 h 1285292"/>
              <a:gd name="connsiteX8796" fmla="*/ 0 w 3255128"/>
              <a:gd name="connsiteY8796" fmla="*/ 367247 h 1285292"/>
              <a:gd name="connsiteX8797" fmla="*/ 0 w 3255128"/>
              <a:gd name="connsiteY8797" fmla="*/ 367189 h 1285292"/>
              <a:gd name="connsiteX8798" fmla="*/ 0 w 3255128"/>
              <a:gd name="connsiteY8798" fmla="*/ 367184 h 1285292"/>
              <a:gd name="connsiteX8799" fmla="*/ 0 w 3255128"/>
              <a:gd name="connsiteY8799" fmla="*/ 366808 h 1285292"/>
              <a:gd name="connsiteX8800" fmla="*/ 0 w 3255128"/>
              <a:gd name="connsiteY8800" fmla="*/ 366701 h 1285292"/>
              <a:gd name="connsiteX8801" fmla="*/ 0 w 3255128"/>
              <a:gd name="connsiteY8801" fmla="*/ 366616 h 1285292"/>
              <a:gd name="connsiteX8802" fmla="*/ 0 w 3255128"/>
              <a:gd name="connsiteY8802" fmla="*/ 366436 h 1285292"/>
              <a:gd name="connsiteX8803" fmla="*/ 0 w 3255128"/>
              <a:gd name="connsiteY8803" fmla="*/ 366396 h 1285292"/>
              <a:gd name="connsiteX8804" fmla="*/ 0 w 3255128"/>
              <a:gd name="connsiteY8804" fmla="*/ 366338 h 1285292"/>
              <a:gd name="connsiteX8805" fmla="*/ 0 w 3255128"/>
              <a:gd name="connsiteY8805" fmla="*/ 366240 h 1285292"/>
              <a:gd name="connsiteX8806" fmla="*/ 0 w 3255128"/>
              <a:gd name="connsiteY8806" fmla="*/ 365888 h 1285292"/>
              <a:gd name="connsiteX8807" fmla="*/ 0 w 3255128"/>
              <a:gd name="connsiteY8807" fmla="*/ 365825 h 1285292"/>
              <a:gd name="connsiteX8808" fmla="*/ 0 w 3255128"/>
              <a:gd name="connsiteY8808" fmla="*/ 365765 h 1285292"/>
              <a:gd name="connsiteX8809" fmla="*/ 0 w 3255128"/>
              <a:gd name="connsiteY8809" fmla="*/ 365630 h 1285292"/>
              <a:gd name="connsiteX8810" fmla="*/ 0 w 3255128"/>
              <a:gd name="connsiteY8810" fmla="*/ 365576 h 1285292"/>
              <a:gd name="connsiteX8811" fmla="*/ 0 w 3255128"/>
              <a:gd name="connsiteY8811" fmla="*/ 365559 h 1285292"/>
              <a:gd name="connsiteX8812" fmla="*/ 0 w 3255128"/>
              <a:gd name="connsiteY8812" fmla="*/ 365522 h 1285292"/>
              <a:gd name="connsiteX8813" fmla="*/ 0 w 3255128"/>
              <a:gd name="connsiteY8813" fmla="*/ 365449 h 1285292"/>
              <a:gd name="connsiteX8814" fmla="*/ 0 w 3255128"/>
              <a:gd name="connsiteY8814" fmla="*/ 365383 h 1285292"/>
              <a:gd name="connsiteX8815" fmla="*/ 0 w 3255128"/>
              <a:gd name="connsiteY8815" fmla="*/ 365353 h 1285292"/>
              <a:gd name="connsiteX8816" fmla="*/ 0 w 3255128"/>
              <a:gd name="connsiteY8816" fmla="*/ 365342 h 1285292"/>
              <a:gd name="connsiteX8817" fmla="*/ 0 w 3255128"/>
              <a:gd name="connsiteY8817" fmla="*/ 365329 h 1285292"/>
              <a:gd name="connsiteX8818" fmla="*/ 0 w 3255128"/>
              <a:gd name="connsiteY8818" fmla="*/ 365135 h 1285292"/>
              <a:gd name="connsiteX8819" fmla="*/ 0 w 3255128"/>
              <a:gd name="connsiteY8819" fmla="*/ 365078 h 1285292"/>
              <a:gd name="connsiteX8820" fmla="*/ 0 w 3255128"/>
              <a:gd name="connsiteY8820" fmla="*/ 364611 h 1285292"/>
              <a:gd name="connsiteX8821" fmla="*/ 0 w 3255128"/>
              <a:gd name="connsiteY8821" fmla="*/ 364571 h 1285292"/>
              <a:gd name="connsiteX8822" fmla="*/ 0 w 3255128"/>
              <a:gd name="connsiteY8822" fmla="*/ 364511 h 1285292"/>
              <a:gd name="connsiteX8823" fmla="*/ 0 w 3255128"/>
              <a:gd name="connsiteY8823" fmla="*/ 364510 h 1285292"/>
              <a:gd name="connsiteX8824" fmla="*/ 0 w 3255128"/>
              <a:gd name="connsiteY8824" fmla="*/ 364312 h 1285292"/>
              <a:gd name="connsiteX8825" fmla="*/ 0 w 3255128"/>
              <a:gd name="connsiteY8825" fmla="*/ 364271 h 1285292"/>
              <a:gd name="connsiteX8826" fmla="*/ 0 w 3255128"/>
              <a:gd name="connsiteY8826" fmla="*/ 364258 h 1285292"/>
              <a:gd name="connsiteX8827" fmla="*/ 0 w 3255128"/>
              <a:gd name="connsiteY8827" fmla="*/ 364003 h 1285292"/>
              <a:gd name="connsiteX8828" fmla="*/ 0 w 3255128"/>
              <a:gd name="connsiteY8828" fmla="*/ 363885 h 1285292"/>
              <a:gd name="connsiteX8829" fmla="*/ 0 w 3255128"/>
              <a:gd name="connsiteY8829" fmla="*/ 363831 h 1285292"/>
              <a:gd name="connsiteX8830" fmla="*/ 0 w 3255128"/>
              <a:gd name="connsiteY8830" fmla="*/ 363806 h 1285292"/>
              <a:gd name="connsiteX8831" fmla="*/ 0 w 3255128"/>
              <a:gd name="connsiteY8831" fmla="*/ 363760 h 1285292"/>
              <a:gd name="connsiteX8832" fmla="*/ 0 w 3255128"/>
              <a:gd name="connsiteY8832" fmla="*/ 363719 h 1285292"/>
              <a:gd name="connsiteX8833" fmla="*/ 0 w 3255128"/>
              <a:gd name="connsiteY8833" fmla="*/ 363706 h 1285292"/>
              <a:gd name="connsiteX8834" fmla="*/ 0 w 3255128"/>
              <a:gd name="connsiteY8834" fmla="*/ 363617 h 1285292"/>
              <a:gd name="connsiteX8835" fmla="*/ 0 w 3255128"/>
              <a:gd name="connsiteY8835" fmla="*/ 363482 h 1285292"/>
              <a:gd name="connsiteX8836" fmla="*/ 0 w 3255128"/>
              <a:gd name="connsiteY8836" fmla="*/ 363452 h 1285292"/>
              <a:gd name="connsiteX8837" fmla="*/ 0 w 3255128"/>
              <a:gd name="connsiteY8837" fmla="*/ 363398 h 1285292"/>
              <a:gd name="connsiteX8838" fmla="*/ 0 w 3255128"/>
              <a:gd name="connsiteY8838" fmla="*/ 363347 h 1285292"/>
              <a:gd name="connsiteX8839" fmla="*/ 0 w 3255128"/>
              <a:gd name="connsiteY8839" fmla="*/ 363288 h 1285292"/>
              <a:gd name="connsiteX8840" fmla="*/ 0 w 3255128"/>
              <a:gd name="connsiteY8840" fmla="*/ 363263 h 1285292"/>
              <a:gd name="connsiteX8841" fmla="*/ 0 w 3255128"/>
              <a:gd name="connsiteY8841" fmla="*/ 363212 h 1285292"/>
              <a:gd name="connsiteX8842" fmla="*/ 0 w 3255128"/>
              <a:gd name="connsiteY8842" fmla="*/ 362884 h 1285292"/>
              <a:gd name="connsiteX8843" fmla="*/ 0 w 3255128"/>
              <a:gd name="connsiteY8843" fmla="*/ 362704 h 1285292"/>
              <a:gd name="connsiteX8844" fmla="*/ 0 w 3255128"/>
              <a:gd name="connsiteY8844" fmla="*/ 362588 h 1285292"/>
              <a:gd name="connsiteX8845" fmla="*/ 0 w 3255128"/>
              <a:gd name="connsiteY8845" fmla="*/ 362526 h 1285292"/>
              <a:gd name="connsiteX8846" fmla="*/ 0 w 3255128"/>
              <a:gd name="connsiteY8846" fmla="*/ 362513 h 1285292"/>
              <a:gd name="connsiteX8847" fmla="*/ 0 w 3255128"/>
              <a:gd name="connsiteY8847" fmla="*/ 362472 h 1285292"/>
              <a:gd name="connsiteX8848" fmla="*/ 0 w 3255128"/>
              <a:gd name="connsiteY8848" fmla="*/ 362459 h 1285292"/>
              <a:gd name="connsiteX8849" fmla="*/ 0 w 3255128"/>
              <a:gd name="connsiteY8849" fmla="*/ 362349 h 1285292"/>
              <a:gd name="connsiteX8850" fmla="*/ 0 w 3255128"/>
              <a:gd name="connsiteY8850" fmla="*/ 362247 h 1285292"/>
              <a:gd name="connsiteX8851" fmla="*/ 0 w 3255128"/>
              <a:gd name="connsiteY8851" fmla="*/ 362172 h 1285292"/>
              <a:gd name="connsiteX8852" fmla="*/ 0 w 3255128"/>
              <a:gd name="connsiteY8852" fmla="*/ 362134 h 1285292"/>
              <a:gd name="connsiteX8853" fmla="*/ 0 w 3255128"/>
              <a:gd name="connsiteY8853" fmla="*/ 362093 h 1285292"/>
              <a:gd name="connsiteX8854" fmla="*/ 0 w 3255128"/>
              <a:gd name="connsiteY8854" fmla="*/ 361898 h 1285292"/>
              <a:gd name="connsiteX8855" fmla="*/ 0 w 3255128"/>
              <a:gd name="connsiteY8855" fmla="*/ 361844 h 1285292"/>
              <a:gd name="connsiteX8856" fmla="*/ 0 w 3255128"/>
              <a:gd name="connsiteY8856" fmla="*/ 361597 h 1285292"/>
              <a:gd name="connsiteX8857" fmla="*/ 0 w 3255128"/>
              <a:gd name="connsiteY8857" fmla="*/ 361548 h 1285292"/>
              <a:gd name="connsiteX8858" fmla="*/ 0 w 3255128"/>
              <a:gd name="connsiteY8858" fmla="*/ 361403 h 1285292"/>
              <a:gd name="connsiteX8859" fmla="*/ 0 w 3255128"/>
              <a:gd name="connsiteY8859" fmla="*/ 361362 h 1285292"/>
              <a:gd name="connsiteX8860" fmla="*/ 0 w 3255128"/>
              <a:gd name="connsiteY8860" fmla="*/ 361237 h 1285292"/>
              <a:gd name="connsiteX8861" fmla="*/ 0 w 3255128"/>
              <a:gd name="connsiteY8861" fmla="*/ 361229 h 1285292"/>
              <a:gd name="connsiteX8862" fmla="*/ 0 w 3255128"/>
              <a:gd name="connsiteY8862" fmla="*/ 360861 h 1285292"/>
              <a:gd name="connsiteX8863" fmla="*/ 0 w 3255128"/>
              <a:gd name="connsiteY8863" fmla="*/ 360789 h 1285292"/>
              <a:gd name="connsiteX8864" fmla="*/ 0 w 3255128"/>
              <a:gd name="connsiteY8864" fmla="*/ 360580 h 1285292"/>
              <a:gd name="connsiteX8865" fmla="*/ 0 w 3255128"/>
              <a:gd name="connsiteY8865" fmla="*/ 360539 h 1285292"/>
              <a:gd name="connsiteX8866" fmla="*/ 0 w 3255128"/>
              <a:gd name="connsiteY8866" fmla="*/ 360526 h 1285292"/>
              <a:gd name="connsiteX8867" fmla="*/ 0 w 3255128"/>
              <a:gd name="connsiteY8867" fmla="*/ 360440 h 1285292"/>
              <a:gd name="connsiteX8868" fmla="*/ 0 w 3255128"/>
              <a:gd name="connsiteY8868" fmla="*/ 360377 h 1285292"/>
              <a:gd name="connsiteX8869" fmla="*/ 0 w 3255128"/>
              <a:gd name="connsiteY8869" fmla="*/ 360099 h 1285292"/>
              <a:gd name="connsiteX8870" fmla="*/ 0 w 3255128"/>
              <a:gd name="connsiteY8870" fmla="*/ 360003 h 1285292"/>
              <a:gd name="connsiteX8871" fmla="*/ 0 w 3255128"/>
              <a:gd name="connsiteY8871" fmla="*/ 359990 h 1285292"/>
              <a:gd name="connsiteX8872" fmla="*/ 0 w 3255128"/>
              <a:gd name="connsiteY8872" fmla="*/ 359974 h 1285292"/>
              <a:gd name="connsiteX8873" fmla="*/ 0 w 3255128"/>
              <a:gd name="connsiteY8873" fmla="*/ 359750 h 1285292"/>
              <a:gd name="connsiteX8874" fmla="*/ 0 w 3255128"/>
              <a:gd name="connsiteY8874" fmla="*/ 359614 h 1285292"/>
              <a:gd name="connsiteX8875" fmla="*/ 0 w 3255128"/>
              <a:gd name="connsiteY8875" fmla="*/ 359535 h 1285292"/>
              <a:gd name="connsiteX8876" fmla="*/ 0 w 3255128"/>
              <a:gd name="connsiteY8876" fmla="*/ 359531 h 1285292"/>
              <a:gd name="connsiteX8877" fmla="*/ 0 w 3255128"/>
              <a:gd name="connsiteY8877" fmla="*/ 359430 h 1285292"/>
              <a:gd name="connsiteX8878" fmla="*/ 0 w 3255128"/>
              <a:gd name="connsiteY8878" fmla="*/ 359139 h 1285292"/>
              <a:gd name="connsiteX8879" fmla="*/ 0 w 3255128"/>
              <a:gd name="connsiteY8879" fmla="*/ 359076 h 1285292"/>
              <a:gd name="connsiteX8880" fmla="*/ 0 w 3255128"/>
              <a:gd name="connsiteY8880" fmla="*/ 359018 h 1285292"/>
              <a:gd name="connsiteX8881" fmla="*/ 0 w 3255128"/>
              <a:gd name="connsiteY8881" fmla="*/ 358781 h 1285292"/>
              <a:gd name="connsiteX8882" fmla="*/ 0 w 3255128"/>
              <a:gd name="connsiteY8882" fmla="*/ 358740 h 1285292"/>
              <a:gd name="connsiteX8883" fmla="*/ 0 w 3255128"/>
              <a:gd name="connsiteY8883" fmla="*/ 358727 h 1285292"/>
              <a:gd name="connsiteX8884" fmla="*/ 0 w 3255128"/>
              <a:gd name="connsiteY8884" fmla="*/ 358700 h 1285292"/>
              <a:gd name="connsiteX8885" fmla="*/ 0 w 3255128"/>
              <a:gd name="connsiteY8885" fmla="*/ 358624 h 1285292"/>
              <a:gd name="connsiteX8886" fmla="*/ 0 w 3255128"/>
              <a:gd name="connsiteY8886" fmla="*/ 358593 h 1285292"/>
              <a:gd name="connsiteX8887" fmla="*/ 0 w 3255128"/>
              <a:gd name="connsiteY8887" fmla="*/ 358538 h 1285292"/>
              <a:gd name="connsiteX8888" fmla="*/ 0 w 3255128"/>
              <a:gd name="connsiteY8888" fmla="*/ 358176 h 1285292"/>
              <a:gd name="connsiteX8889" fmla="*/ 0 w 3255128"/>
              <a:gd name="connsiteY8889" fmla="*/ 357908 h 1285292"/>
              <a:gd name="connsiteX8890" fmla="*/ 0 w 3255128"/>
              <a:gd name="connsiteY8890" fmla="*/ 357884 h 1285292"/>
              <a:gd name="connsiteX8891" fmla="*/ 0 w 3255128"/>
              <a:gd name="connsiteY8891" fmla="*/ 357816 h 1285292"/>
              <a:gd name="connsiteX8892" fmla="*/ 0 w 3255128"/>
              <a:gd name="connsiteY8892" fmla="*/ 357728 h 1285292"/>
              <a:gd name="connsiteX8893" fmla="*/ 0 w 3255128"/>
              <a:gd name="connsiteY8893" fmla="*/ 357627 h 1285292"/>
              <a:gd name="connsiteX8894" fmla="*/ 0 w 3255128"/>
              <a:gd name="connsiteY8894" fmla="*/ 357522 h 1285292"/>
              <a:gd name="connsiteX8895" fmla="*/ 0 w 3255128"/>
              <a:gd name="connsiteY8895" fmla="*/ 357505 h 1285292"/>
              <a:gd name="connsiteX8896" fmla="*/ 0 w 3255128"/>
              <a:gd name="connsiteY8896" fmla="*/ 357117 h 1285292"/>
              <a:gd name="connsiteX8897" fmla="*/ 0 w 3255128"/>
              <a:gd name="connsiteY8897" fmla="*/ 357057 h 1285292"/>
              <a:gd name="connsiteX8898" fmla="*/ 0 w 3255128"/>
              <a:gd name="connsiteY8898" fmla="*/ 356970 h 1285292"/>
              <a:gd name="connsiteX8899" fmla="*/ 0 w 3255128"/>
              <a:gd name="connsiteY8899" fmla="*/ 356868 h 1285292"/>
              <a:gd name="connsiteX8900" fmla="*/ 0 w 3255128"/>
              <a:gd name="connsiteY8900" fmla="*/ 356645 h 1285292"/>
              <a:gd name="connsiteX8901" fmla="*/ 0 w 3255128"/>
              <a:gd name="connsiteY8901" fmla="*/ 356637 h 1285292"/>
              <a:gd name="connsiteX8902" fmla="*/ 0 w 3255128"/>
              <a:gd name="connsiteY8902" fmla="*/ 356621 h 1285292"/>
              <a:gd name="connsiteX8903" fmla="*/ 0 w 3255128"/>
              <a:gd name="connsiteY8903" fmla="*/ 356549 h 1285292"/>
              <a:gd name="connsiteX8904" fmla="*/ 0 w 3255128"/>
              <a:gd name="connsiteY8904" fmla="*/ 356463 h 1285292"/>
              <a:gd name="connsiteX8905" fmla="*/ 0 w 3255128"/>
              <a:gd name="connsiteY8905" fmla="*/ 356427 h 1285292"/>
              <a:gd name="connsiteX8906" fmla="*/ 0 w 3255128"/>
              <a:gd name="connsiteY8906" fmla="*/ 356369 h 1285292"/>
              <a:gd name="connsiteX8907" fmla="*/ 0 w 3255128"/>
              <a:gd name="connsiteY8907" fmla="*/ 356258 h 1285292"/>
              <a:gd name="connsiteX8908" fmla="*/ 0 w 3255128"/>
              <a:gd name="connsiteY8908" fmla="*/ 355882 h 1285292"/>
              <a:gd name="connsiteX8909" fmla="*/ 0 w 3255128"/>
              <a:gd name="connsiteY8909" fmla="*/ 355777 h 1285292"/>
              <a:gd name="connsiteX8910" fmla="*/ 0 w 3255128"/>
              <a:gd name="connsiteY8910" fmla="*/ 355723 h 1285292"/>
              <a:gd name="connsiteX8911" fmla="*/ 0 w 3255128"/>
              <a:gd name="connsiteY8911" fmla="*/ 355698 h 1285292"/>
              <a:gd name="connsiteX8912" fmla="*/ 0 w 3255128"/>
              <a:gd name="connsiteY8912" fmla="*/ 355604 h 1285292"/>
              <a:gd name="connsiteX8913" fmla="*/ 0 w 3255128"/>
              <a:gd name="connsiteY8913" fmla="*/ 355563 h 1285292"/>
              <a:gd name="connsiteX8914" fmla="*/ 0 w 3255128"/>
              <a:gd name="connsiteY8914" fmla="*/ 355550 h 1285292"/>
              <a:gd name="connsiteX8915" fmla="*/ 0 w 3255128"/>
              <a:gd name="connsiteY8915" fmla="*/ 355509 h 1285292"/>
              <a:gd name="connsiteX8916" fmla="*/ 0 w 3255128"/>
              <a:gd name="connsiteY8916" fmla="*/ 355420 h 1285292"/>
              <a:gd name="connsiteX8917" fmla="*/ 0 w 3255128"/>
              <a:gd name="connsiteY8917" fmla="*/ 355344 h 1285292"/>
              <a:gd name="connsiteX8918" fmla="*/ 0 w 3255128"/>
              <a:gd name="connsiteY8918" fmla="*/ 355286 h 1285292"/>
              <a:gd name="connsiteX8919" fmla="*/ 0 w 3255128"/>
              <a:gd name="connsiteY8919" fmla="*/ 355262 h 1285292"/>
              <a:gd name="connsiteX8920" fmla="*/ 0 w 3255128"/>
              <a:gd name="connsiteY8920" fmla="*/ 355068 h 1285292"/>
              <a:gd name="connsiteX8921" fmla="*/ 0 w 3255128"/>
              <a:gd name="connsiteY8921" fmla="*/ 354998 h 1285292"/>
              <a:gd name="connsiteX8922" fmla="*/ 0 w 3255128"/>
              <a:gd name="connsiteY8922" fmla="*/ 354774 h 1285292"/>
              <a:gd name="connsiteX8923" fmla="*/ 0 w 3255128"/>
              <a:gd name="connsiteY8923" fmla="*/ 354555 h 1285292"/>
              <a:gd name="connsiteX8924" fmla="*/ 0 w 3255128"/>
              <a:gd name="connsiteY8924" fmla="*/ 354430 h 1285292"/>
              <a:gd name="connsiteX8925" fmla="*/ 0 w 3255128"/>
              <a:gd name="connsiteY8925" fmla="*/ 354245 h 1285292"/>
              <a:gd name="connsiteX8926" fmla="*/ 0 w 3255128"/>
              <a:gd name="connsiteY8926" fmla="*/ 354191 h 1285292"/>
              <a:gd name="connsiteX8927" fmla="*/ 0 w 3255128"/>
              <a:gd name="connsiteY8927" fmla="*/ 354152 h 1285292"/>
              <a:gd name="connsiteX8928" fmla="*/ 0 w 3255128"/>
              <a:gd name="connsiteY8928" fmla="*/ 353805 h 1285292"/>
              <a:gd name="connsiteX8929" fmla="*/ 0 w 3255128"/>
              <a:gd name="connsiteY8929" fmla="*/ 353790 h 1285292"/>
              <a:gd name="connsiteX8930" fmla="*/ 0 w 3255128"/>
              <a:gd name="connsiteY8930" fmla="*/ 353764 h 1285292"/>
              <a:gd name="connsiteX8931" fmla="*/ 0 w 3255128"/>
              <a:gd name="connsiteY8931" fmla="*/ 353751 h 1285292"/>
              <a:gd name="connsiteX8932" fmla="*/ 0 w 3255128"/>
              <a:gd name="connsiteY8932" fmla="*/ 353645 h 1285292"/>
              <a:gd name="connsiteX8933" fmla="*/ 0 w 3255128"/>
              <a:gd name="connsiteY8933" fmla="*/ 353639 h 1285292"/>
              <a:gd name="connsiteX8934" fmla="*/ 0 w 3255128"/>
              <a:gd name="connsiteY8934" fmla="*/ 353415 h 1285292"/>
              <a:gd name="connsiteX8935" fmla="*/ 0 w 3255128"/>
              <a:gd name="connsiteY8935" fmla="*/ 353254 h 1285292"/>
              <a:gd name="connsiteX8936" fmla="*/ 0 w 3255128"/>
              <a:gd name="connsiteY8936" fmla="*/ 353196 h 1285292"/>
              <a:gd name="connsiteX8937" fmla="*/ 0 w 3255128"/>
              <a:gd name="connsiteY8937" fmla="*/ 353183 h 1285292"/>
              <a:gd name="connsiteX8938" fmla="*/ 0 w 3255128"/>
              <a:gd name="connsiteY8938" fmla="*/ 352889 h 1285292"/>
              <a:gd name="connsiteX8939" fmla="*/ 0 w 3255128"/>
              <a:gd name="connsiteY8939" fmla="*/ 352840 h 1285292"/>
              <a:gd name="connsiteX8940" fmla="*/ 0 w 3255128"/>
              <a:gd name="connsiteY8940" fmla="*/ 352662 h 1285292"/>
              <a:gd name="connsiteX8941" fmla="*/ 0 w 3255128"/>
              <a:gd name="connsiteY8941" fmla="*/ 352584 h 1285292"/>
              <a:gd name="connsiteX8942" fmla="*/ 0 w 3255128"/>
              <a:gd name="connsiteY8942" fmla="*/ 352529 h 1285292"/>
              <a:gd name="connsiteX8943" fmla="*/ 0 w 3255128"/>
              <a:gd name="connsiteY8943" fmla="*/ 352446 h 1285292"/>
              <a:gd name="connsiteX8944" fmla="*/ 0 w 3255128"/>
              <a:gd name="connsiteY8944" fmla="*/ 352428 h 1285292"/>
              <a:gd name="connsiteX8945" fmla="*/ 0 w 3255128"/>
              <a:gd name="connsiteY8945" fmla="*/ 352392 h 1285292"/>
              <a:gd name="connsiteX8946" fmla="*/ 0 w 3255128"/>
              <a:gd name="connsiteY8946" fmla="*/ 352269 h 1285292"/>
              <a:gd name="connsiteX8947" fmla="*/ 0 w 3255128"/>
              <a:gd name="connsiteY8947" fmla="*/ 351991 h 1285292"/>
              <a:gd name="connsiteX8948" fmla="*/ 0 w 3255128"/>
              <a:gd name="connsiteY8948" fmla="*/ 351818 h 1285292"/>
              <a:gd name="connsiteX8949" fmla="*/ 0 w 3255128"/>
              <a:gd name="connsiteY8949" fmla="*/ 351716 h 1285292"/>
              <a:gd name="connsiteX8950" fmla="*/ 0 w 3255128"/>
              <a:gd name="connsiteY8950" fmla="*/ 351609 h 1285292"/>
              <a:gd name="connsiteX8951" fmla="*/ 0 w 3255128"/>
              <a:gd name="connsiteY8951" fmla="*/ 351530 h 1285292"/>
              <a:gd name="connsiteX8952" fmla="*/ 0 w 3255128"/>
              <a:gd name="connsiteY8952" fmla="*/ 351481 h 1285292"/>
              <a:gd name="connsiteX8953" fmla="*/ 0 w 3255128"/>
              <a:gd name="connsiteY8953" fmla="*/ 351427 h 1285292"/>
              <a:gd name="connsiteX8954" fmla="*/ 0 w 3255128"/>
              <a:gd name="connsiteY8954" fmla="*/ 351282 h 1285292"/>
              <a:gd name="connsiteX8955" fmla="*/ 0 w 3255128"/>
              <a:gd name="connsiteY8955" fmla="*/ 351266 h 1285292"/>
              <a:gd name="connsiteX8956" fmla="*/ 0 w 3255128"/>
              <a:gd name="connsiteY8956" fmla="*/ 351170 h 1285292"/>
              <a:gd name="connsiteX8957" fmla="*/ 0 w 3255128"/>
              <a:gd name="connsiteY8957" fmla="*/ 351127 h 1285292"/>
              <a:gd name="connsiteX8958" fmla="*/ 0 w 3255128"/>
              <a:gd name="connsiteY8958" fmla="*/ 350906 h 1285292"/>
              <a:gd name="connsiteX8959" fmla="*/ 0 w 3255128"/>
              <a:gd name="connsiteY8959" fmla="*/ 350722 h 1285292"/>
              <a:gd name="connsiteX8960" fmla="*/ 0 w 3255128"/>
              <a:gd name="connsiteY8960" fmla="*/ 350698 h 1285292"/>
              <a:gd name="connsiteX8961" fmla="*/ 0 w 3255128"/>
              <a:gd name="connsiteY8961" fmla="*/ 350484 h 1285292"/>
              <a:gd name="connsiteX8962" fmla="*/ 0 w 3255128"/>
              <a:gd name="connsiteY8962" fmla="*/ 350459 h 1285292"/>
              <a:gd name="connsiteX8963" fmla="*/ 0 w 3255128"/>
              <a:gd name="connsiteY8963" fmla="*/ 350368 h 1285292"/>
              <a:gd name="connsiteX8964" fmla="*/ 0 w 3255128"/>
              <a:gd name="connsiteY8964" fmla="*/ 350310 h 1285292"/>
              <a:gd name="connsiteX8965" fmla="*/ 0 w 3255128"/>
              <a:gd name="connsiteY8965" fmla="*/ 350073 h 1285292"/>
              <a:gd name="connsiteX8966" fmla="*/ 0 w 3255128"/>
              <a:gd name="connsiteY8966" fmla="*/ 350019 h 1285292"/>
              <a:gd name="connsiteX8967" fmla="*/ 0 w 3255128"/>
              <a:gd name="connsiteY8967" fmla="*/ 349986 h 1285292"/>
              <a:gd name="connsiteX8968" fmla="*/ 0 w 3255128"/>
              <a:gd name="connsiteY8968" fmla="*/ 349923 h 1285292"/>
              <a:gd name="connsiteX8969" fmla="*/ 0 w 3255128"/>
              <a:gd name="connsiteY8969" fmla="*/ 349907 h 1285292"/>
              <a:gd name="connsiteX8970" fmla="*/ 0 w 3255128"/>
              <a:gd name="connsiteY8970" fmla="*/ 349800 h 1285292"/>
              <a:gd name="connsiteX8971" fmla="*/ 0 w 3255128"/>
              <a:gd name="connsiteY8971" fmla="*/ 349670 h 1285292"/>
              <a:gd name="connsiteX8972" fmla="*/ 0 w 3255128"/>
              <a:gd name="connsiteY8972" fmla="*/ 349620 h 1285292"/>
              <a:gd name="connsiteX8973" fmla="*/ 0 w 3255128"/>
              <a:gd name="connsiteY8973" fmla="*/ 349573 h 1285292"/>
              <a:gd name="connsiteX8974" fmla="*/ 0 w 3255128"/>
              <a:gd name="connsiteY8974" fmla="*/ 349547 h 1285292"/>
              <a:gd name="connsiteX8975" fmla="*/ 0 w 3255128"/>
              <a:gd name="connsiteY8975" fmla="*/ 349476 h 1285292"/>
              <a:gd name="connsiteX8976" fmla="*/ 0 w 3255128"/>
              <a:gd name="connsiteY8976" fmla="*/ 349451 h 1285292"/>
              <a:gd name="connsiteX8977" fmla="*/ 0 w 3255128"/>
              <a:gd name="connsiteY8977" fmla="*/ 349176 h 1285292"/>
              <a:gd name="connsiteX8978" fmla="*/ 0 w 3255128"/>
              <a:gd name="connsiteY8978" fmla="*/ 349009 h 1285292"/>
              <a:gd name="connsiteX8979" fmla="*/ 0 w 3255128"/>
              <a:gd name="connsiteY8979" fmla="*/ 348930 h 1285292"/>
              <a:gd name="connsiteX8980" fmla="*/ 0 w 3255128"/>
              <a:gd name="connsiteY8980" fmla="*/ 348814 h 1285292"/>
              <a:gd name="connsiteX8981" fmla="*/ 0 w 3255128"/>
              <a:gd name="connsiteY8981" fmla="*/ 348714 h 1285292"/>
              <a:gd name="connsiteX8982" fmla="*/ 0 w 3255128"/>
              <a:gd name="connsiteY8982" fmla="*/ 348669 h 1285292"/>
              <a:gd name="connsiteX8983" fmla="*/ 0 w 3255128"/>
              <a:gd name="connsiteY8983" fmla="*/ 348660 h 1285292"/>
              <a:gd name="connsiteX8984" fmla="*/ 0 w 3255128"/>
              <a:gd name="connsiteY8984" fmla="*/ 348537 h 1285292"/>
              <a:gd name="connsiteX8985" fmla="*/ 0 w 3255128"/>
              <a:gd name="connsiteY8985" fmla="*/ 348513 h 1285292"/>
              <a:gd name="connsiteX8986" fmla="*/ 0 w 3255128"/>
              <a:gd name="connsiteY8986" fmla="*/ 348360 h 1285292"/>
              <a:gd name="connsiteX8987" fmla="*/ 0 w 3255128"/>
              <a:gd name="connsiteY8987" fmla="*/ 348319 h 1285292"/>
              <a:gd name="connsiteX8988" fmla="*/ 0 w 3255128"/>
              <a:gd name="connsiteY8988" fmla="*/ 347817 h 1285292"/>
              <a:gd name="connsiteX8989" fmla="*/ 0 w 3255128"/>
              <a:gd name="connsiteY8989" fmla="*/ 347804 h 1285292"/>
              <a:gd name="connsiteX8990" fmla="*/ 0 w 3255128"/>
              <a:gd name="connsiteY8990" fmla="*/ 347774 h 1285292"/>
              <a:gd name="connsiteX8991" fmla="*/ 0 w 3255128"/>
              <a:gd name="connsiteY8991" fmla="*/ 347608 h 1285292"/>
              <a:gd name="connsiteX8992" fmla="*/ 0 w 3255128"/>
              <a:gd name="connsiteY8992" fmla="*/ 347550 h 1285292"/>
              <a:gd name="connsiteX8993" fmla="*/ 0 w 3255128"/>
              <a:gd name="connsiteY8993" fmla="*/ 347496 h 1285292"/>
              <a:gd name="connsiteX8994" fmla="*/ 0 w 3255128"/>
              <a:gd name="connsiteY8994" fmla="*/ 347492 h 1285292"/>
              <a:gd name="connsiteX8995" fmla="*/ 0 w 3255128"/>
              <a:gd name="connsiteY8995" fmla="*/ 347455 h 1285292"/>
              <a:gd name="connsiteX8996" fmla="*/ 0 w 3255128"/>
              <a:gd name="connsiteY8996" fmla="*/ 347452 h 1285292"/>
              <a:gd name="connsiteX8997" fmla="*/ 0 w 3255128"/>
              <a:gd name="connsiteY8997" fmla="*/ 347442 h 1285292"/>
              <a:gd name="connsiteX8998" fmla="*/ 0 w 3255128"/>
              <a:gd name="connsiteY8998" fmla="*/ 347310 h 1285292"/>
              <a:gd name="connsiteX8999" fmla="*/ 0 w 3255128"/>
              <a:gd name="connsiteY8999" fmla="*/ 347015 h 1285292"/>
              <a:gd name="connsiteX9000" fmla="*/ 0 w 3255128"/>
              <a:gd name="connsiteY9000" fmla="*/ 346890 h 1285292"/>
              <a:gd name="connsiteX9001" fmla="*/ 0 w 3255128"/>
              <a:gd name="connsiteY9001" fmla="*/ 346806 h 1285292"/>
              <a:gd name="connsiteX9002" fmla="*/ 0 w 3255128"/>
              <a:gd name="connsiteY9002" fmla="*/ 346800 h 1285292"/>
              <a:gd name="connsiteX9003" fmla="*/ 0 w 3255128"/>
              <a:gd name="connsiteY9003" fmla="*/ 346666 h 1285292"/>
              <a:gd name="connsiteX9004" fmla="*/ 0 w 3255128"/>
              <a:gd name="connsiteY9004" fmla="*/ 346557 h 1285292"/>
              <a:gd name="connsiteX9005" fmla="*/ 0 w 3255128"/>
              <a:gd name="connsiteY9005" fmla="*/ 346554 h 1285292"/>
              <a:gd name="connsiteX9006" fmla="*/ 0 w 3255128"/>
              <a:gd name="connsiteY9006" fmla="*/ 346447 h 1285292"/>
              <a:gd name="connsiteX9007" fmla="*/ 0 w 3255128"/>
              <a:gd name="connsiteY9007" fmla="*/ 346249 h 1285292"/>
              <a:gd name="connsiteX9008" fmla="*/ 0 w 3255128"/>
              <a:gd name="connsiteY9008" fmla="*/ 346191 h 1285292"/>
              <a:gd name="connsiteX9009" fmla="*/ 0 w 3255128"/>
              <a:gd name="connsiteY9009" fmla="*/ 346093 h 1285292"/>
              <a:gd name="connsiteX9010" fmla="*/ 0 w 3255128"/>
              <a:gd name="connsiteY9010" fmla="*/ 345840 h 1285292"/>
              <a:gd name="connsiteX9011" fmla="*/ 0 w 3255128"/>
              <a:gd name="connsiteY9011" fmla="*/ 345722 h 1285292"/>
              <a:gd name="connsiteX9012" fmla="*/ 0 w 3255128"/>
              <a:gd name="connsiteY9012" fmla="*/ 345697 h 1285292"/>
              <a:gd name="connsiteX9013" fmla="*/ 0 w 3255128"/>
              <a:gd name="connsiteY9013" fmla="*/ 345656 h 1285292"/>
              <a:gd name="connsiteX9014" fmla="*/ 0 w 3255128"/>
              <a:gd name="connsiteY9014" fmla="*/ 345643 h 1285292"/>
              <a:gd name="connsiteX9015" fmla="*/ 0 w 3255128"/>
              <a:gd name="connsiteY9015" fmla="*/ 345483 h 1285292"/>
              <a:gd name="connsiteX9016" fmla="*/ 0 w 3255128"/>
              <a:gd name="connsiteY9016" fmla="*/ 345340 h 1285292"/>
              <a:gd name="connsiteX9017" fmla="*/ 0 w 3255128"/>
              <a:gd name="connsiteY9017" fmla="*/ 345007 h 1285292"/>
              <a:gd name="connsiteX9018" fmla="*/ 0 w 3255128"/>
              <a:gd name="connsiteY9018" fmla="*/ 344953 h 1285292"/>
              <a:gd name="connsiteX9019" fmla="*/ 0 w 3255128"/>
              <a:gd name="connsiteY9019" fmla="*/ 344931 h 1285292"/>
              <a:gd name="connsiteX9020" fmla="*/ 0 w 3255128"/>
              <a:gd name="connsiteY9020" fmla="*/ 344781 h 1285292"/>
              <a:gd name="connsiteX9021" fmla="*/ 0 w 3255128"/>
              <a:gd name="connsiteY9021" fmla="*/ 344732 h 1285292"/>
              <a:gd name="connsiteX9022" fmla="*/ 0 w 3255128"/>
              <a:gd name="connsiteY9022" fmla="*/ 344694 h 1285292"/>
              <a:gd name="connsiteX9023" fmla="*/ 0 w 3255128"/>
              <a:gd name="connsiteY9023" fmla="*/ 344500 h 1285292"/>
              <a:gd name="connsiteX9024" fmla="*/ 0 w 3255128"/>
              <a:gd name="connsiteY9024" fmla="*/ 344475 h 1285292"/>
              <a:gd name="connsiteX9025" fmla="*/ 0 w 3255128"/>
              <a:gd name="connsiteY9025" fmla="*/ 344443 h 1285292"/>
              <a:gd name="connsiteX9026" fmla="*/ 0 w 3255128"/>
              <a:gd name="connsiteY9026" fmla="*/ 344421 h 1285292"/>
              <a:gd name="connsiteX9027" fmla="*/ 0 w 3255128"/>
              <a:gd name="connsiteY9027" fmla="*/ 344363 h 1285292"/>
              <a:gd name="connsiteX9028" fmla="*/ 0 w 3255128"/>
              <a:gd name="connsiteY9028" fmla="*/ 344320 h 1285292"/>
              <a:gd name="connsiteX9029" fmla="*/ 0 w 3255128"/>
              <a:gd name="connsiteY9029" fmla="*/ 344072 h 1285292"/>
              <a:gd name="connsiteX9030" fmla="*/ 0 w 3255128"/>
              <a:gd name="connsiteY9030" fmla="*/ 343954 h 1285292"/>
              <a:gd name="connsiteX9031" fmla="*/ 0 w 3255128"/>
              <a:gd name="connsiteY9031" fmla="*/ 343738 h 1285292"/>
              <a:gd name="connsiteX9032" fmla="*/ 0 w 3255128"/>
              <a:gd name="connsiteY9032" fmla="*/ 343710 h 1285292"/>
              <a:gd name="connsiteX9033" fmla="*/ 0 w 3255128"/>
              <a:gd name="connsiteY9033" fmla="*/ 343684 h 1285292"/>
              <a:gd name="connsiteX9034" fmla="*/ 0 w 3255128"/>
              <a:gd name="connsiteY9034" fmla="*/ 343561 h 1285292"/>
              <a:gd name="connsiteX9035" fmla="*/ 0 w 3255128"/>
              <a:gd name="connsiteY9035" fmla="*/ 343384 h 1285292"/>
              <a:gd name="connsiteX9036" fmla="*/ 0 w 3255128"/>
              <a:gd name="connsiteY9036" fmla="*/ 343335 h 1285292"/>
              <a:gd name="connsiteX9037" fmla="*/ 0 w 3255128"/>
              <a:gd name="connsiteY9037" fmla="*/ 343174 h 1285292"/>
              <a:gd name="connsiteX9038" fmla="*/ 0 w 3255128"/>
              <a:gd name="connsiteY9038" fmla="*/ 343158 h 1285292"/>
              <a:gd name="connsiteX9039" fmla="*/ 0 w 3255128"/>
              <a:gd name="connsiteY9039" fmla="*/ 343141 h 1285292"/>
              <a:gd name="connsiteX9040" fmla="*/ 0 w 3255128"/>
              <a:gd name="connsiteY9040" fmla="*/ 343116 h 1285292"/>
              <a:gd name="connsiteX9041" fmla="*/ 0 w 3255128"/>
              <a:gd name="connsiteY9041" fmla="*/ 342825 h 1285292"/>
              <a:gd name="connsiteX9042" fmla="*/ 0 w 3255128"/>
              <a:gd name="connsiteY9042" fmla="*/ 342798 h 1285292"/>
              <a:gd name="connsiteX9043" fmla="*/ 0 w 3255128"/>
              <a:gd name="connsiteY9043" fmla="*/ 342636 h 1285292"/>
              <a:gd name="connsiteX9044" fmla="*/ 0 w 3255128"/>
              <a:gd name="connsiteY9044" fmla="*/ 342595 h 1285292"/>
              <a:gd name="connsiteX9045" fmla="*/ 0 w 3255128"/>
              <a:gd name="connsiteY9045" fmla="*/ 342582 h 1285292"/>
              <a:gd name="connsiteX9046" fmla="*/ 0 w 3255128"/>
              <a:gd name="connsiteY9046" fmla="*/ 342516 h 1285292"/>
              <a:gd name="connsiteX9047" fmla="*/ 0 w 3255128"/>
              <a:gd name="connsiteY9047" fmla="*/ 342484 h 1285292"/>
              <a:gd name="connsiteX9048" fmla="*/ 0 w 3255128"/>
              <a:gd name="connsiteY9048" fmla="*/ 342202 h 1285292"/>
              <a:gd name="connsiteX9049" fmla="*/ 0 w 3255128"/>
              <a:gd name="connsiteY9049" fmla="*/ 342108 h 1285292"/>
              <a:gd name="connsiteX9050" fmla="*/ 0 w 3255128"/>
              <a:gd name="connsiteY9050" fmla="*/ 342025 h 1285292"/>
              <a:gd name="connsiteX9051" fmla="*/ 0 w 3255128"/>
              <a:gd name="connsiteY9051" fmla="*/ 341965 h 1285292"/>
              <a:gd name="connsiteX9052" fmla="*/ 0 w 3255128"/>
              <a:gd name="connsiteY9052" fmla="*/ 341911 h 1285292"/>
              <a:gd name="connsiteX9053" fmla="*/ 0 w 3255128"/>
              <a:gd name="connsiteY9053" fmla="*/ 341830 h 1285292"/>
              <a:gd name="connsiteX9054" fmla="*/ 0 w 3255128"/>
              <a:gd name="connsiteY9054" fmla="*/ 341824 h 1285292"/>
              <a:gd name="connsiteX9055" fmla="*/ 0 w 3255128"/>
              <a:gd name="connsiteY9055" fmla="*/ 341751 h 1285292"/>
              <a:gd name="connsiteX9056" fmla="*/ 0 w 3255128"/>
              <a:gd name="connsiteY9056" fmla="*/ 341608 h 1285292"/>
              <a:gd name="connsiteX9057" fmla="*/ 0 w 3255128"/>
              <a:gd name="connsiteY9057" fmla="*/ 341553 h 1285292"/>
              <a:gd name="connsiteX9058" fmla="*/ 0 w 3255128"/>
              <a:gd name="connsiteY9058" fmla="*/ 341529 h 1285292"/>
              <a:gd name="connsiteX9059" fmla="*/ 0 w 3255128"/>
              <a:gd name="connsiteY9059" fmla="*/ 341335 h 1285292"/>
              <a:gd name="connsiteX9060" fmla="*/ 0 w 3255128"/>
              <a:gd name="connsiteY9060" fmla="*/ 341215 h 1285292"/>
              <a:gd name="connsiteX9061" fmla="*/ 0 w 3255128"/>
              <a:gd name="connsiteY9061" fmla="*/ 341157 h 1285292"/>
              <a:gd name="connsiteX9062" fmla="*/ 0 w 3255128"/>
              <a:gd name="connsiteY9062" fmla="*/ 341068 h 1285292"/>
              <a:gd name="connsiteX9063" fmla="*/ 0 w 3255128"/>
              <a:gd name="connsiteY9063" fmla="*/ 340962 h 1285292"/>
              <a:gd name="connsiteX9064" fmla="*/ 0 w 3255128"/>
              <a:gd name="connsiteY9064" fmla="*/ 340743 h 1285292"/>
              <a:gd name="connsiteX9065" fmla="*/ 0 w 3255128"/>
              <a:gd name="connsiteY9065" fmla="*/ 340564 h 1285292"/>
              <a:gd name="connsiteX9066" fmla="*/ 0 w 3255128"/>
              <a:gd name="connsiteY9066" fmla="*/ 340561 h 1285292"/>
              <a:gd name="connsiteX9067" fmla="*/ 0 w 3255128"/>
              <a:gd name="connsiteY9067" fmla="*/ 340471 h 1285292"/>
              <a:gd name="connsiteX9068" fmla="*/ 0 w 3255128"/>
              <a:gd name="connsiteY9068" fmla="*/ 340465 h 1285292"/>
              <a:gd name="connsiteX9069" fmla="*/ 0 w 3255128"/>
              <a:gd name="connsiteY9069" fmla="*/ 340404 h 1285292"/>
              <a:gd name="connsiteX9070" fmla="*/ 0 w 3255128"/>
              <a:gd name="connsiteY9070" fmla="*/ 340031 h 1285292"/>
              <a:gd name="connsiteX9071" fmla="*/ 0 w 3255128"/>
              <a:gd name="connsiteY9071" fmla="*/ 339977 h 1285292"/>
              <a:gd name="connsiteX9072" fmla="*/ 0 w 3255128"/>
              <a:gd name="connsiteY9072" fmla="*/ 339952 h 1285292"/>
              <a:gd name="connsiteX9073" fmla="*/ 0 w 3255128"/>
              <a:gd name="connsiteY9073" fmla="*/ 339906 h 1285292"/>
              <a:gd name="connsiteX9074" fmla="*/ 0 w 3255128"/>
              <a:gd name="connsiteY9074" fmla="*/ 339871 h 1285292"/>
              <a:gd name="connsiteX9075" fmla="*/ 0 w 3255128"/>
              <a:gd name="connsiteY9075" fmla="*/ 339805 h 1285292"/>
              <a:gd name="connsiteX9076" fmla="*/ 0 w 3255128"/>
              <a:gd name="connsiteY9076" fmla="*/ 339603 h 1285292"/>
              <a:gd name="connsiteX9077" fmla="*/ 0 w 3255128"/>
              <a:gd name="connsiteY9077" fmla="*/ 339500 h 1285292"/>
              <a:gd name="connsiteX9078" fmla="*/ 0 w 3255128"/>
              <a:gd name="connsiteY9078" fmla="*/ 339493 h 1285292"/>
              <a:gd name="connsiteX9079" fmla="*/ 0 w 3255128"/>
              <a:gd name="connsiteY9079" fmla="*/ 339442 h 1285292"/>
              <a:gd name="connsiteX9080" fmla="*/ 0 w 3255128"/>
              <a:gd name="connsiteY9080" fmla="*/ 339384 h 1285292"/>
              <a:gd name="connsiteX9081" fmla="*/ 0 w 3255128"/>
              <a:gd name="connsiteY9081" fmla="*/ 339344 h 1285292"/>
              <a:gd name="connsiteX9082" fmla="*/ 0 w 3255128"/>
              <a:gd name="connsiteY9082" fmla="*/ 339096 h 1285292"/>
              <a:gd name="connsiteX9083" fmla="*/ 0 w 3255128"/>
              <a:gd name="connsiteY9083" fmla="*/ 338941 h 1285292"/>
              <a:gd name="connsiteX9084" fmla="*/ 0 w 3255128"/>
              <a:gd name="connsiteY9084" fmla="*/ 338850 h 1285292"/>
              <a:gd name="connsiteX9085" fmla="*/ 0 w 3255128"/>
              <a:gd name="connsiteY9085" fmla="*/ 338734 h 1285292"/>
              <a:gd name="connsiteX9086" fmla="*/ 0 w 3255128"/>
              <a:gd name="connsiteY9086" fmla="*/ 338672 h 1285292"/>
              <a:gd name="connsiteX9087" fmla="*/ 0 w 3255128"/>
              <a:gd name="connsiteY9087" fmla="*/ 338659 h 1285292"/>
              <a:gd name="connsiteX9088" fmla="*/ 0 w 3255128"/>
              <a:gd name="connsiteY9088" fmla="*/ 338618 h 1285292"/>
              <a:gd name="connsiteX9089" fmla="*/ 0 w 3255128"/>
              <a:gd name="connsiteY9089" fmla="*/ 338446 h 1285292"/>
              <a:gd name="connsiteX9090" fmla="*/ 0 w 3255128"/>
              <a:gd name="connsiteY9090" fmla="*/ 338182 h 1285292"/>
              <a:gd name="connsiteX9091" fmla="*/ 0 w 3255128"/>
              <a:gd name="connsiteY9091" fmla="*/ 337935 h 1285292"/>
              <a:gd name="connsiteX9092" fmla="*/ 0 w 3255128"/>
              <a:gd name="connsiteY9092" fmla="*/ 337849 h 1285292"/>
              <a:gd name="connsiteX9093" fmla="*/ 0 w 3255128"/>
              <a:gd name="connsiteY9093" fmla="*/ 337797 h 1285292"/>
              <a:gd name="connsiteX9094" fmla="*/ 0 w 3255128"/>
              <a:gd name="connsiteY9094" fmla="*/ 337748 h 1285292"/>
              <a:gd name="connsiteX9095" fmla="*/ 0 w 3255128"/>
              <a:gd name="connsiteY9095" fmla="*/ 337737 h 1285292"/>
              <a:gd name="connsiteX9096" fmla="*/ 0 w 3255128"/>
              <a:gd name="connsiteY9096" fmla="*/ 337694 h 1285292"/>
              <a:gd name="connsiteX9097" fmla="*/ 0 w 3255128"/>
              <a:gd name="connsiteY9097" fmla="*/ 337614 h 1285292"/>
              <a:gd name="connsiteX9098" fmla="*/ 0 w 3255128"/>
              <a:gd name="connsiteY9098" fmla="*/ 337508 h 1285292"/>
              <a:gd name="connsiteX9099" fmla="*/ 0 w 3255128"/>
              <a:gd name="connsiteY9099" fmla="*/ 337437 h 1285292"/>
              <a:gd name="connsiteX9100" fmla="*/ 0 w 3255128"/>
              <a:gd name="connsiteY9100" fmla="*/ 337375 h 1285292"/>
              <a:gd name="connsiteX9101" fmla="*/ 0 w 3255128"/>
              <a:gd name="connsiteY9101" fmla="*/ 337132 h 1285292"/>
              <a:gd name="connsiteX9102" fmla="*/ 0 w 3255128"/>
              <a:gd name="connsiteY9102" fmla="*/ 336989 h 1285292"/>
              <a:gd name="connsiteX9103" fmla="*/ 0 w 3255128"/>
              <a:gd name="connsiteY9103" fmla="*/ 336935 h 1285292"/>
              <a:gd name="connsiteX9104" fmla="*/ 0 w 3255128"/>
              <a:gd name="connsiteY9104" fmla="*/ 336823 h 1285292"/>
              <a:gd name="connsiteX9105" fmla="*/ 0 w 3255128"/>
              <a:gd name="connsiteY9105" fmla="*/ 336726 h 1285292"/>
              <a:gd name="connsiteX9106" fmla="*/ 0 w 3255128"/>
              <a:gd name="connsiteY9106" fmla="*/ 336672 h 1285292"/>
              <a:gd name="connsiteX9107" fmla="*/ 0 w 3255128"/>
              <a:gd name="connsiteY9107" fmla="*/ 336632 h 1285292"/>
              <a:gd name="connsiteX9108" fmla="*/ 0 w 3255128"/>
              <a:gd name="connsiteY9108" fmla="*/ 336586 h 1285292"/>
              <a:gd name="connsiteX9109" fmla="*/ 0 w 3255128"/>
              <a:gd name="connsiteY9109" fmla="*/ 336577 h 1285292"/>
              <a:gd name="connsiteX9110" fmla="*/ 0 w 3255128"/>
              <a:gd name="connsiteY9110" fmla="*/ 336569 h 1285292"/>
              <a:gd name="connsiteX9111" fmla="*/ 0 w 3255128"/>
              <a:gd name="connsiteY9111" fmla="*/ 336490 h 1285292"/>
              <a:gd name="connsiteX9112" fmla="*/ 0 w 3255128"/>
              <a:gd name="connsiteY9112" fmla="*/ 336392 h 1285292"/>
              <a:gd name="connsiteX9113" fmla="*/ 0 w 3255128"/>
              <a:gd name="connsiteY9113" fmla="*/ 336367 h 1285292"/>
              <a:gd name="connsiteX9114" fmla="*/ 0 w 3255128"/>
              <a:gd name="connsiteY9114" fmla="*/ 336245 h 1285292"/>
              <a:gd name="connsiteX9115" fmla="*/ 0 w 3255128"/>
              <a:gd name="connsiteY9115" fmla="*/ 336174 h 1285292"/>
              <a:gd name="connsiteX9116" fmla="*/ 0 w 3255128"/>
              <a:gd name="connsiteY9116" fmla="*/ 336149 h 1285292"/>
              <a:gd name="connsiteX9117" fmla="*/ 0 w 3255128"/>
              <a:gd name="connsiteY9117" fmla="*/ 336136 h 1285292"/>
              <a:gd name="connsiteX9118" fmla="*/ 0 w 3255128"/>
              <a:gd name="connsiteY9118" fmla="*/ 335877 h 1285292"/>
              <a:gd name="connsiteX9119" fmla="*/ 0 w 3255128"/>
              <a:gd name="connsiteY9119" fmla="*/ 335846 h 1285292"/>
              <a:gd name="connsiteX9120" fmla="*/ 0 w 3255128"/>
              <a:gd name="connsiteY9120" fmla="*/ 335814 h 1285292"/>
              <a:gd name="connsiteX9121" fmla="*/ 0 w 3255128"/>
              <a:gd name="connsiteY9121" fmla="*/ 335773 h 1285292"/>
              <a:gd name="connsiteX9122" fmla="*/ 0 w 3255128"/>
              <a:gd name="connsiteY9122" fmla="*/ 335761 h 1285292"/>
              <a:gd name="connsiteX9123" fmla="*/ 0 w 3255128"/>
              <a:gd name="connsiteY9123" fmla="*/ 335760 h 1285292"/>
              <a:gd name="connsiteX9124" fmla="*/ 0 w 3255128"/>
              <a:gd name="connsiteY9124" fmla="*/ 335677 h 1285292"/>
              <a:gd name="connsiteX9125" fmla="*/ 0 w 3255128"/>
              <a:gd name="connsiteY9125" fmla="*/ 335630 h 1285292"/>
              <a:gd name="connsiteX9126" fmla="*/ 0 w 3255128"/>
              <a:gd name="connsiteY9126" fmla="*/ 335576 h 1285292"/>
              <a:gd name="connsiteX9127" fmla="*/ 0 w 3255128"/>
              <a:gd name="connsiteY9127" fmla="*/ 335364 h 1285292"/>
              <a:gd name="connsiteX9128" fmla="*/ 0 w 3255128"/>
              <a:gd name="connsiteY9128" fmla="*/ 335276 h 1285292"/>
              <a:gd name="connsiteX9129" fmla="*/ 0 w 3255128"/>
              <a:gd name="connsiteY9129" fmla="*/ 335273 h 1285292"/>
              <a:gd name="connsiteX9130" fmla="*/ 0 w 3255128"/>
              <a:gd name="connsiteY9130" fmla="*/ 335225 h 1285292"/>
              <a:gd name="connsiteX9131" fmla="*/ 0 w 3255128"/>
              <a:gd name="connsiteY9131" fmla="*/ 335218 h 1285292"/>
              <a:gd name="connsiteX9132" fmla="*/ 0 w 3255128"/>
              <a:gd name="connsiteY9132" fmla="*/ 335002 h 1285292"/>
              <a:gd name="connsiteX9133" fmla="*/ 0 w 3255128"/>
              <a:gd name="connsiteY9133" fmla="*/ 334927 h 1285292"/>
              <a:gd name="connsiteX9134" fmla="*/ 0 w 3255128"/>
              <a:gd name="connsiteY9134" fmla="*/ 334895 h 1285292"/>
              <a:gd name="connsiteX9135" fmla="*/ 0 w 3255128"/>
              <a:gd name="connsiteY9135" fmla="*/ 334886 h 1285292"/>
              <a:gd name="connsiteX9136" fmla="*/ 0 w 3255128"/>
              <a:gd name="connsiteY9136" fmla="*/ 334873 h 1285292"/>
              <a:gd name="connsiteX9137" fmla="*/ 0 w 3255128"/>
              <a:gd name="connsiteY9137" fmla="*/ 334770 h 1285292"/>
              <a:gd name="connsiteX9138" fmla="*/ 0 w 3255128"/>
              <a:gd name="connsiteY9138" fmla="*/ 334627 h 1285292"/>
              <a:gd name="connsiteX9139" fmla="*/ 0 w 3255128"/>
              <a:gd name="connsiteY9139" fmla="*/ 334582 h 1285292"/>
              <a:gd name="connsiteX9140" fmla="*/ 0 w 3255128"/>
              <a:gd name="connsiteY9140" fmla="*/ 334466 h 1285292"/>
              <a:gd name="connsiteX9141" fmla="*/ 0 w 3255128"/>
              <a:gd name="connsiteY9141" fmla="*/ 334408 h 1285292"/>
              <a:gd name="connsiteX9142" fmla="*/ 0 w 3255128"/>
              <a:gd name="connsiteY9142" fmla="*/ 334084 h 1285292"/>
              <a:gd name="connsiteX9143" fmla="*/ 0 w 3255128"/>
              <a:gd name="connsiteY9143" fmla="*/ 334030 h 1285292"/>
              <a:gd name="connsiteX9144" fmla="*/ 0 w 3255128"/>
              <a:gd name="connsiteY9144" fmla="*/ 334005 h 1285292"/>
              <a:gd name="connsiteX9145" fmla="*/ 0 w 3255128"/>
              <a:gd name="connsiteY9145" fmla="*/ 333962 h 1285292"/>
              <a:gd name="connsiteX9146" fmla="*/ 0 w 3255128"/>
              <a:gd name="connsiteY9146" fmla="*/ 333874 h 1285292"/>
              <a:gd name="connsiteX9147" fmla="*/ 0 w 3255128"/>
              <a:gd name="connsiteY9147" fmla="*/ 333776 h 1285292"/>
              <a:gd name="connsiteX9148" fmla="*/ 0 w 3255128"/>
              <a:gd name="connsiteY9148" fmla="*/ 333722 h 1285292"/>
              <a:gd name="connsiteX9149" fmla="*/ 0 w 3255128"/>
              <a:gd name="connsiteY9149" fmla="*/ 333716 h 1285292"/>
              <a:gd name="connsiteX9150" fmla="*/ 0 w 3255128"/>
              <a:gd name="connsiteY9150" fmla="*/ 333643 h 1285292"/>
              <a:gd name="connsiteX9151" fmla="*/ 0 w 3255128"/>
              <a:gd name="connsiteY9151" fmla="*/ 333536 h 1285292"/>
              <a:gd name="connsiteX9152" fmla="*/ 0 w 3255128"/>
              <a:gd name="connsiteY9152" fmla="*/ 333203 h 1285292"/>
              <a:gd name="connsiteX9153" fmla="*/ 0 w 3255128"/>
              <a:gd name="connsiteY9153" fmla="*/ 333107 h 1285292"/>
              <a:gd name="connsiteX9154" fmla="*/ 0 w 3255128"/>
              <a:gd name="connsiteY9154" fmla="*/ 332854 h 1285292"/>
              <a:gd name="connsiteX9155" fmla="*/ 0 w 3255128"/>
              <a:gd name="connsiteY9155" fmla="*/ 332821 h 1285292"/>
              <a:gd name="connsiteX9156" fmla="*/ 0 w 3255128"/>
              <a:gd name="connsiteY9156" fmla="*/ 332783 h 1285292"/>
              <a:gd name="connsiteX9157" fmla="*/ 0 w 3255128"/>
              <a:gd name="connsiteY9157" fmla="*/ 332705 h 1285292"/>
              <a:gd name="connsiteX9158" fmla="*/ 0 w 3255128"/>
              <a:gd name="connsiteY9158" fmla="*/ 332635 h 1285292"/>
              <a:gd name="connsiteX9159" fmla="*/ 0 w 3255128"/>
              <a:gd name="connsiteY9159" fmla="*/ 332515 h 1285292"/>
              <a:gd name="connsiteX9160" fmla="*/ 0 w 3255128"/>
              <a:gd name="connsiteY9160" fmla="*/ 332458 h 1285292"/>
              <a:gd name="connsiteX9161" fmla="*/ 0 w 3255128"/>
              <a:gd name="connsiteY9161" fmla="*/ 332417 h 1285292"/>
              <a:gd name="connsiteX9162" fmla="*/ 0 w 3255128"/>
              <a:gd name="connsiteY9162" fmla="*/ 332404 h 1285292"/>
              <a:gd name="connsiteX9163" fmla="*/ 0 w 3255128"/>
              <a:gd name="connsiteY9163" fmla="*/ 332028 h 1285292"/>
              <a:gd name="connsiteX9164" fmla="*/ 0 w 3255128"/>
              <a:gd name="connsiteY9164" fmla="*/ 331923 h 1285292"/>
              <a:gd name="connsiteX9165" fmla="*/ 0 w 3255128"/>
              <a:gd name="connsiteY9165" fmla="*/ 331869 h 1285292"/>
              <a:gd name="connsiteX9166" fmla="*/ 0 w 3255128"/>
              <a:gd name="connsiteY9166" fmla="*/ 331844 h 1285292"/>
              <a:gd name="connsiteX9167" fmla="*/ 0 w 3255128"/>
              <a:gd name="connsiteY9167" fmla="*/ 331750 h 1285292"/>
              <a:gd name="connsiteX9168" fmla="*/ 0 w 3255128"/>
              <a:gd name="connsiteY9168" fmla="*/ 331696 h 1285292"/>
              <a:gd name="connsiteX9169" fmla="*/ 0 w 3255128"/>
              <a:gd name="connsiteY9169" fmla="*/ 331590 h 1285292"/>
              <a:gd name="connsiteX9170" fmla="*/ 0 w 3255128"/>
              <a:gd name="connsiteY9170" fmla="*/ 331462 h 1285292"/>
              <a:gd name="connsiteX9171" fmla="*/ 0 w 3255128"/>
              <a:gd name="connsiteY9171" fmla="*/ 331198 h 1285292"/>
              <a:gd name="connsiteX9172" fmla="*/ 0 w 3255128"/>
              <a:gd name="connsiteY9172" fmla="*/ 331128 h 1285292"/>
              <a:gd name="connsiteX9173" fmla="*/ 0 w 3255128"/>
              <a:gd name="connsiteY9173" fmla="*/ 330988 h 1285292"/>
              <a:gd name="connsiteX9174" fmla="*/ 0 w 3255128"/>
              <a:gd name="connsiteY9174" fmla="*/ 330898 h 1285292"/>
              <a:gd name="connsiteX9175" fmla="*/ 0 w 3255128"/>
              <a:gd name="connsiteY9175" fmla="*/ 330785 h 1285292"/>
              <a:gd name="connsiteX9176" fmla="*/ 0 w 3255128"/>
              <a:gd name="connsiteY9176" fmla="*/ 330701 h 1285292"/>
              <a:gd name="connsiteX9177" fmla="*/ 0 w 3255128"/>
              <a:gd name="connsiteY9177" fmla="*/ 330630 h 1285292"/>
              <a:gd name="connsiteX9178" fmla="*/ 0 w 3255128"/>
              <a:gd name="connsiteY9178" fmla="*/ 330391 h 1285292"/>
              <a:gd name="connsiteX9179" fmla="*/ 0 w 3255128"/>
              <a:gd name="connsiteY9179" fmla="*/ 330337 h 1285292"/>
              <a:gd name="connsiteX9180" fmla="*/ 0 w 3255128"/>
              <a:gd name="connsiteY9180" fmla="*/ 330298 h 1285292"/>
              <a:gd name="connsiteX9181" fmla="*/ 0 w 3255128"/>
              <a:gd name="connsiteY9181" fmla="*/ 330142 h 1285292"/>
              <a:gd name="connsiteX9182" fmla="*/ 0 w 3255128"/>
              <a:gd name="connsiteY9182" fmla="*/ 329951 h 1285292"/>
              <a:gd name="connsiteX9183" fmla="*/ 0 w 3255128"/>
              <a:gd name="connsiteY9183" fmla="*/ 329910 h 1285292"/>
              <a:gd name="connsiteX9184" fmla="*/ 0 w 3255128"/>
              <a:gd name="connsiteY9184" fmla="*/ 329897 h 1285292"/>
              <a:gd name="connsiteX9185" fmla="*/ 0 w 3255128"/>
              <a:gd name="connsiteY9185" fmla="*/ 329839 h 1285292"/>
              <a:gd name="connsiteX9186" fmla="*/ 0 w 3255128"/>
              <a:gd name="connsiteY9186" fmla="*/ 329791 h 1285292"/>
              <a:gd name="connsiteX9187" fmla="*/ 0 w 3255128"/>
              <a:gd name="connsiteY9187" fmla="*/ 329741 h 1285292"/>
              <a:gd name="connsiteX9188" fmla="*/ 0 w 3255128"/>
              <a:gd name="connsiteY9188" fmla="*/ 329681 h 1285292"/>
              <a:gd name="connsiteX9189" fmla="*/ 0 w 3255128"/>
              <a:gd name="connsiteY9189" fmla="*/ 329597 h 1285292"/>
              <a:gd name="connsiteX9190" fmla="*/ 0 w 3255128"/>
              <a:gd name="connsiteY9190" fmla="*/ 329548 h 1285292"/>
              <a:gd name="connsiteX9191" fmla="*/ 0 w 3255128"/>
              <a:gd name="connsiteY9191" fmla="*/ 329426 h 1285292"/>
              <a:gd name="connsiteX9192" fmla="*/ 0 w 3255128"/>
              <a:gd name="connsiteY9192" fmla="*/ 329400 h 1285292"/>
              <a:gd name="connsiteX9193" fmla="*/ 0 w 3255128"/>
              <a:gd name="connsiteY9193" fmla="*/ 329342 h 1285292"/>
              <a:gd name="connsiteX9194" fmla="*/ 0 w 3255128"/>
              <a:gd name="connsiteY9194" fmla="*/ 329329 h 1285292"/>
              <a:gd name="connsiteX9195" fmla="*/ 0 w 3255128"/>
              <a:gd name="connsiteY9195" fmla="*/ 329051 h 1285292"/>
              <a:gd name="connsiteX9196" fmla="*/ 0 w 3255128"/>
              <a:gd name="connsiteY9196" fmla="*/ 329029 h 1285292"/>
              <a:gd name="connsiteX9197" fmla="*/ 0 w 3255128"/>
              <a:gd name="connsiteY9197" fmla="*/ 329024 h 1285292"/>
              <a:gd name="connsiteX9198" fmla="*/ 0 w 3255128"/>
              <a:gd name="connsiteY9198" fmla="*/ 328986 h 1285292"/>
              <a:gd name="connsiteX9199" fmla="*/ 0 w 3255128"/>
              <a:gd name="connsiteY9199" fmla="*/ 328862 h 1285292"/>
              <a:gd name="connsiteX9200" fmla="*/ 0 w 3255128"/>
              <a:gd name="connsiteY9200" fmla="*/ 328783 h 1285292"/>
              <a:gd name="connsiteX9201" fmla="*/ 0 w 3255128"/>
              <a:gd name="connsiteY9201" fmla="*/ 328667 h 1285292"/>
              <a:gd name="connsiteX9202" fmla="*/ 0 w 3255128"/>
              <a:gd name="connsiteY9202" fmla="*/ 328637 h 1285292"/>
              <a:gd name="connsiteX9203" fmla="*/ 0 w 3255128"/>
              <a:gd name="connsiteY9203" fmla="*/ 328592 h 1285292"/>
              <a:gd name="connsiteX9204" fmla="*/ 0 w 3255128"/>
              <a:gd name="connsiteY9204" fmla="*/ 328538 h 1285292"/>
              <a:gd name="connsiteX9205" fmla="*/ 0 w 3255128"/>
              <a:gd name="connsiteY9205" fmla="*/ 328524 h 1285292"/>
              <a:gd name="connsiteX9206" fmla="*/ 0 w 3255128"/>
              <a:gd name="connsiteY9206" fmla="*/ 328469 h 1285292"/>
              <a:gd name="connsiteX9207" fmla="*/ 0 w 3255128"/>
              <a:gd name="connsiteY9207" fmla="*/ 328418 h 1285292"/>
              <a:gd name="connsiteX9208" fmla="*/ 0 w 3255128"/>
              <a:gd name="connsiteY9208" fmla="*/ 328137 h 1285292"/>
              <a:gd name="connsiteX9209" fmla="*/ 0 w 3255128"/>
              <a:gd name="connsiteY9209" fmla="*/ 328018 h 1285292"/>
              <a:gd name="connsiteX9210" fmla="*/ 0 w 3255128"/>
              <a:gd name="connsiteY9210" fmla="*/ 327878 h 1285292"/>
              <a:gd name="connsiteX9211" fmla="*/ 0 w 3255128"/>
              <a:gd name="connsiteY9211" fmla="*/ 327729 h 1285292"/>
              <a:gd name="connsiteX9212" fmla="*/ 0 w 3255128"/>
              <a:gd name="connsiteY9212" fmla="*/ 327659 h 1285292"/>
              <a:gd name="connsiteX9213" fmla="*/ 0 w 3255128"/>
              <a:gd name="connsiteY9213" fmla="*/ 327627 h 1285292"/>
              <a:gd name="connsiteX9214" fmla="*/ 0 w 3255128"/>
              <a:gd name="connsiteY9214" fmla="*/ 327482 h 1285292"/>
              <a:gd name="connsiteX9215" fmla="*/ 0 w 3255128"/>
              <a:gd name="connsiteY9215" fmla="*/ 327441 h 1285292"/>
              <a:gd name="connsiteX9216" fmla="*/ 0 w 3255128"/>
              <a:gd name="connsiteY9216" fmla="*/ 327428 h 1285292"/>
              <a:gd name="connsiteX9217" fmla="*/ 0 w 3255128"/>
              <a:gd name="connsiteY9217" fmla="*/ 327256 h 1285292"/>
              <a:gd name="connsiteX9218" fmla="*/ 0 w 3255128"/>
              <a:gd name="connsiteY9218" fmla="*/ 327052 h 1285292"/>
              <a:gd name="connsiteX9219" fmla="*/ 0 w 3255128"/>
              <a:gd name="connsiteY9219" fmla="*/ 326969 h 1285292"/>
              <a:gd name="connsiteX9220" fmla="*/ 0 w 3255128"/>
              <a:gd name="connsiteY9220" fmla="*/ 326868 h 1285292"/>
              <a:gd name="connsiteX9221" fmla="*/ 0 w 3255128"/>
              <a:gd name="connsiteY9221" fmla="*/ 326787 h 1285292"/>
              <a:gd name="connsiteX9222" fmla="*/ 0 w 3255128"/>
              <a:gd name="connsiteY9222" fmla="*/ 326659 h 1285292"/>
              <a:gd name="connsiteX9223" fmla="*/ 0 w 3255128"/>
              <a:gd name="connsiteY9223" fmla="*/ 326614 h 1285292"/>
              <a:gd name="connsiteX9224" fmla="*/ 0 w 3255128"/>
              <a:gd name="connsiteY9224" fmla="*/ 326519 h 1285292"/>
              <a:gd name="connsiteX9225" fmla="*/ 0 w 3255128"/>
              <a:gd name="connsiteY9225" fmla="*/ 326370 h 1285292"/>
              <a:gd name="connsiteX9226" fmla="*/ 0 w 3255128"/>
              <a:gd name="connsiteY9226" fmla="*/ 326300 h 1285292"/>
              <a:gd name="connsiteX9227" fmla="*/ 0 w 3255128"/>
              <a:gd name="connsiteY9227" fmla="*/ 326219 h 1285292"/>
              <a:gd name="connsiteX9228" fmla="*/ 0 w 3255128"/>
              <a:gd name="connsiteY9228" fmla="*/ 326178 h 1285292"/>
              <a:gd name="connsiteX9229" fmla="*/ 0 w 3255128"/>
              <a:gd name="connsiteY9229" fmla="*/ 326165 h 1285292"/>
              <a:gd name="connsiteX9230" fmla="*/ 0 w 3255128"/>
              <a:gd name="connsiteY9230" fmla="*/ 326123 h 1285292"/>
              <a:gd name="connsiteX9231" fmla="*/ 0 w 3255128"/>
              <a:gd name="connsiteY9231" fmla="*/ 326069 h 1285292"/>
              <a:gd name="connsiteX9232" fmla="*/ 0 w 3255128"/>
              <a:gd name="connsiteY9232" fmla="*/ 325922 h 1285292"/>
              <a:gd name="connsiteX9233" fmla="*/ 0 w 3255128"/>
              <a:gd name="connsiteY9233" fmla="*/ 325870 h 1285292"/>
              <a:gd name="connsiteX9234" fmla="*/ 0 w 3255128"/>
              <a:gd name="connsiteY9234" fmla="*/ 325766 h 1285292"/>
              <a:gd name="connsiteX9235" fmla="*/ 0 w 3255128"/>
              <a:gd name="connsiteY9235" fmla="*/ 325749 h 1285292"/>
              <a:gd name="connsiteX9236" fmla="*/ 0 w 3255128"/>
              <a:gd name="connsiteY9236" fmla="*/ 325693 h 1285292"/>
              <a:gd name="connsiteX9237" fmla="*/ 0 w 3255128"/>
              <a:gd name="connsiteY9237" fmla="*/ 325668 h 1285292"/>
              <a:gd name="connsiteX9238" fmla="*/ 0 w 3255128"/>
              <a:gd name="connsiteY9238" fmla="*/ 325651 h 1285292"/>
              <a:gd name="connsiteX9239" fmla="*/ 0 w 3255128"/>
              <a:gd name="connsiteY9239" fmla="*/ 325610 h 1285292"/>
              <a:gd name="connsiteX9240" fmla="*/ 0 w 3255128"/>
              <a:gd name="connsiteY9240" fmla="*/ 325597 h 1285292"/>
              <a:gd name="connsiteX9241" fmla="*/ 0 w 3255128"/>
              <a:gd name="connsiteY9241" fmla="*/ 325322 h 1285292"/>
              <a:gd name="connsiteX9242" fmla="*/ 0 w 3255128"/>
              <a:gd name="connsiteY9242" fmla="*/ 325255 h 1285292"/>
              <a:gd name="connsiteX9243" fmla="*/ 0 w 3255128"/>
              <a:gd name="connsiteY9243" fmla="*/ 324860 h 1285292"/>
              <a:gd name="connsiteX9244" fmla="*/ 0 w 3255128"/>
              <a:gd name="connsiteY9244" fmla="*/ 324815 h 1285292"/>
              <a:gd name="connsiteX9245" fmla="*/ 0 w 3255128"/>
              <a:gd name="connsiteY9245" fmla="*/ 324806 h 1285292"/>
              <a:gd name="connsiteX9246" fmla="*/ 0 w 3255128"/>
              <a:gd name="connsiteY9246" fmla="*/ 324745 h 1285292"/>
              <a:gd name="connsiteX9247" fmla="*/ 0 w 3255128"/>
              <a:gd name="connsiteY9247" fmla="*/ 324713 h 1285292"/>
              <a:gd name="connsiteX9248" fmla="*/ 0 w 3255128"/>
              <a:gd name="connsiteY9248" fmla="*/ 324705 h 1285292"/>
              <a:gd name="connsiteX9249" fmla="*/ 0 w 3255128"/>
              <a:gd name="connsiteY9249" fmla="*/ 324621 h 1285292"/>
              <a:gd name="connsiteX9250" fmla="*/ 0 w 3255128"/>
              <a:gd name="connsiteY9250" fmla="*/ 324563 h 1285292"/>
              <a:gd name="connsiteX9251" fmla="*/ 0 w 3255128"/>
              <a:gd name="connsiteY9251" fmla="*/ 324502 h 1285292"/>
              <a:gd name="connsiteX9252" fmla="*/ 0 w 3255128"/>
              <a:gd name="connsiteY9252" fmla="*/ 324408 h 1285292"/>
              <a:gd name="connsiteX9253" fmla="*/ 0 w 3255128"/>
              <a:gd name="connsiteY9253" fmla="*/ 324075 h 1285292"/>
              <a:gd name="connsiteX9254" fmla="*/ 0 w 3255128"/>
              <a:gd name="connsiteY9254" fmla="*/ 323963 h 1285292"/>
              <a:gd name="connsiteX9255" fmla="*/ 0 w 3255128"/>
              <a:gd name="connsiteY9255" fmla="*/ 323950 h 1285292"/>
              <a:gd name="connsiteX9256" fmla="*/ 0 w 3255128"/>
              <a:gd name="connsiteY9256" fmla="*/ 323920 h 1285292"/>
              <a:gd name="connsiteX9257" fmla="*/ 0 w 3255128"/>
              <a:gd name="connsiteY9257" fmla="*/ 323807 h 1285292"/>
              <a:gd name="connsiteX9258" fmla="*/ 0 w 3255128"/>
              <a:gd name="connsiteY9258" fmla="*/ 323696 h 1285292"/>
              <a:gd name="connsiteX9259" fmla="*/ 0 w 3255128"/>
              <a:gd name="connsiteY9259" fmla="*/ 323642 h 1285292"/>
              <a:gd name="connsiteX9260" fmla="*/ 0 w 3255128"/>
              <a:gd name="connsiteY9260" fmla="*/ 323588 h 1285292"/>
              <a:gd name="connsiteX9261" fmla="*/ 0 w 3255128"/>
              <a:gd name="connsiteY9261" fmla="*/ 323456 h 1285292"/>
              <a:gd name="connsiteX9262" fmla="*/ 0 w 3255128"/>
              <a:gd name="connsiteY9262" fmla="*/ 323346 h 1285292"/>
              <a:gd name="connsiteX9263" fmla="*/ 0 w 3255128"/>
              <a:gd name="connsiteY9263" fmla="*/ 323320 h 1285292"/>
              <a:gd name="connsiteX9264" fmla="*/ 0 w 3255128"/>
              <a:gd name="connsiteY9264" fmla="*/ 323262 h 1285292"/>
              <a:gd name="connsiteX9265" fmla="*/ 0 w 3255128"/>
              <a:gd name="connsiteY9265" fmla="*/ 323161 h 1285292"/>
              <a:gd name="connsiteX9266" fmla="*/ 0 w 3255128"/>
              <a:gd name="connsiteY9266" fmla="*/ 323090 h 1285292"/>
              <a:gd name="connsiteX9267" fmla="*/ 0 w 3255128"/>
              <a:gd name="connsiteY9267" fmla="*/ 323039 h 1285292"/>
              <a:gd name="connsiteX9268" fmla="*/ 0 w 3255128"/>
              <a:gd name="connsiteY9268" fmla="*/ 322757 h 1285292"/>
              <a:gd name="connsiteX9269" fmla="*/ 0 w 3255128"/>
              <a:gd name="connsiteY9269" fmla="*/ 322726 h 1285292"/>
              <a:gd name="connsiteX9270" fmla="*/ 0 w 3255128"/>
              <a:gd name="connsiteY9270" fmla="*/ 322716 h 1285292"/>
              <a:gd name="connsiteX9271" fmla="*/ 0 w 3255128"/>
              <a:gd name="connsiteY9271" fmla="*/ 322703 h 1285292"/>
              <a:gd name="connsiteX9272" fmla="*/ 0 w 3255128"/>
              <a:gd name="connsiteY9272" fmla="*/ 322677 h 1285292"/>
              <a:gd name="connsiteX9273" fmla="*/ 0 w 3255128"/>
              <a:gd name="connsiteY9273" fmla="*/ 322593 h 1285292"/>
              <a:gd name="connsiteX9274" fmla="*/ 0 w 3255128"/>
              <a:gd name="connsiteY9274" fmla="*/ 322362 h 1285292"/>
              <a:gd name="connsiteX9275" fmla="*/ 0 w 3255128"/>
              <a:gd name="connsiteY9275" fmla="*/ 322337 h 1285292"/>
              <a:gd name="connsiteX9276" fmla="*/ 0 w 3255128"/>
              <a:gd name="connsiteY9276" fmla="*/ 322280 h 1285292"/>
              <a:gd name="connsiteX9277" fmla="*/ 0 w 3255128"/>
              <a:gd name="connsiteY9277" fmla="*/ 322040 h 1285292"/>
              <a:gd name="connsiteX9278" fmla="*/ 0 w 3255128"/>
              <a:gd name="connsiteY9278" fmla="*/ 322034 h 1285292"/>
              <a:gd name="connsiteX9279" fmla="*/ 0 w 3255128"/>
              <a:gd name="connsiteY9279" fmla="*/ 321961 h 1285292"/>
              <a:gd name="connsiteX9280" fmla="*/ 0 w 3255128"/>
              <a:gd name="connsiteY9280" fmla="*/ 321843 h 1285292"/>
              <a:gd name="connsiteX9281" fmla="*/ 0 w 3255128"/>
              <a:gd name="connsiteY9281" fmla="*/ 321802 h 1285292"/>
              <a:gd name="connsiteX9282" fmla="*/ 0 w 3255128"/>
              <a:gd name="connsiteY9282" fmla="*/ 321789 h 1285292"/>
              <a:gd name="connsiteX9283" fmla="*/ 0 w 3255128"/>
              <a:gd name="connsiteY9283" fmla="*/ 321683 h 1285292"/>
              <a:gd name="connsiteX9284" fmla="*/ 0 w 3255128"/>
              <a:gd name="connsiteY9284" fmla="*/ 321590 h 1285292"/>
              <a:gd name="connsiteX9285" fmla="*/ 0 w 3255128"/>
              <a:gd name="connsiteY9285" fmla="*/ 321540 h 1285292"/>
              <a:gd name="connsiteX9286" fmla="*/ 0 w 3255128"/>
              <a:gd name="connsiteY9286" fmla="*/ 321451 h 1285292"/>
              <a:gd name="connsiteX9287" fmla="*/ 0 w 3255128"/>
              <a:gd name="connsiteY9287" fmla="*/ 321427 h 1285292"/>
              <a:gd name="connsiteX9288" fmla="*/ 0 w 3255128"/>
              <a:gd name="connsiteY9288" fmla="*/ 321153 h 1285292"/>
              <a:gd name="connsiteX9289" fmla="*/ 0 w 3255128"/>
              <a:gd name="connsiteY9289" fmla="*/ 321083 h 1285292"/>
              <a:gd name="connsiteX9290" fmla="*/ 0 w 3255128"/>
              <a:gd name="connsiteY9290" fmla="*/ 320921 h 1285292"/>
              <a:gd name="connsiteX9291" fmla="*/ 0 w 3255128"/>
              <a:gd name="connsiteY9291" fmla="*/ 320894 h 1285292"/>
              <a:gd name="connsiteX9292" fmla="*/ 0 w 3255128"/>
              <a:gd name="connsiteY9292" fmla="*/ 320878 h 1285292"/>
              <a:gd name="connsiteX9293" fmla="*/ 0 w 3255128"/>
              <a:gd name="connsiteY9293" fmla="*/ 320770 h 1285292"/>
              <a:gd name="connsiteX9294" fmla="*/ 0 w 3255128"/>
              <a:gd name="connsiteY9294" fmla="*/ 320692 h 1285292"/>
              <a:gd name="connsiteX9295" fmla="*/ 0 w 3255128"/>
              <a:gd name="connsiteY9295" fmla="*/ 320675 h 1285292"/>
              <a:gd name="connsiteX9296" fmla="*/ 0 w 3255128"/>
              <a:gd name="connsiteY9296" fmla="*/ 320634 h 1285292"/>
              <a:gd name="connsiteX9297" fmla="*/ 0 w 3255128"/>
              <a:gd name="connsiteY9297" fmla="*/ 320621 h 1285292"/>
              <a:gd name="connsiteX9298" fmla="*/ 0 w 3255128"/>
              <a:gd name="connsiteY9298" fmla="*/ 320343 h 1285292"/>
              <a:gd name="connsiteX9299" fmla="*/ 0 w 3255128"/>
              <a:gd name="connsiteY9299" fmla="*/ 320272 h 1285292"/>
              <a:gd name="connsiteX9300" fmla="*/ 0 w 3255128"/>
              <a:gd name="connsiteY9300" fmla="*/ 320231 h 1285292"/>
              <a:gd name="connsiteX9301" fmla="*/ 0 w 3255128"/>
              <a:gd name="connsiteY9301" fmla="*/ 320218 h 1285292"/>
              <a:gd name="connsiteX9302" fmla="*/ 0 w 3255128"/>
              <a:gd name="connsiteY9302" fmla="*/ 320188 h 1285292"/>
              <a:gd name="connsiteX9303" fmla="*/ 0 w 3255128"/>
              <a:gd name="connsiteY9303" fmla="*/ 319910 h 1285292"/>
              <a:gd name="connsiteX9304" fmla="*/ 0 w 3255128"/>
              <a:gd name="connsiteY9304" fmla="*/ 319884 h 1285292"/>
              <a:gd name="connsiteX9305" fmla="*/ 0 w 3255128"/>
              <a:gd name="connsiteY9305" fmla="*/ 319830 h 1285292"/>
              <a:gd name="connsiteX9306" fmla="*/ 0 w 3255128"/>
              <a:gd name="connsiteY9306" fmla="*/ 319769 h 1285292"/>
              <a:gd name="connsiteX9307" fmla="*/ 0 w 3255128"/>
              <a:gd name="connsiteY9307" fmla="*/ 319724 h 1285292"/>
              <a:gd name="connsiteX9308" fmla="*/ 0 w 3255128"/>
              <a:gd name="connsiteY9308" fmla="*/ 319621 h 1285292"/>
              <a:gd name="connsiteX9309" fmla="*/ 0 w 3255128"/>
              <a:gd name="connsiteY9309" fmla="*/ 319535 h 1285292"/>
              <a:gd name="connsiteX9310" fmla="*/ 0 w 3255128"/>
              <a:gd name="connsiteY9310" fmla="*/ 319429 h 1285292"/>
              <a:gd name="connsiteX9311" fmla="*/ 0 w 3255128"/>
              <a:gd name="connsiteY9311" fmla="*/ 319374 h 1285292"/>
              <a:gd name="connsiteX9312" fmla="*/ 0 w 3255128"/>
              <a:gd name="connsiteY9312" fmla="*/ 319370 h 1285292"/>
              <a:gd name="connsiteX9313" fmla="*/ 0 w 3255128"/>
              <a:gd name="connsiteY9313" fmla="*/ 319333 h 1285292"/>
              <a:gd name="connsiteX9314" fmla="*/ 0 w 3255128"/>
              <a:gd name="connsiteY9314" fmla="*/ 319320 h 1285292"/>
              <a:gd name="connsiteX9315" fmla="*/ 0 w 3255128"/>
              <a:gd name="connsiteY9315" fmla="*/ 319316 h 1285292"/>
              <a:gd name="connsiteX9316" fmla="*/ 0 w 3255128"/>
              <a:gd name="connsiteY9316" fmla="*/ 319262 h 1285292"/>
              <a:gd name="connsiteX9317" fmla="*/ 0 w 3255128"/>
              <a:gd name="connsiteY9317" fmla="*/ 318984 h 1285292"/>
              <a:gd name="connsiteX9318" fmla="*/ 0 w 3255128"/>
              <a:gd name="connsiteY9318" fmla="*/ 318971 h 1285292"/>
              <a:gd name="connsiteX9319" fmla="*/ 0 w 3255128"/>
              <a:gd name="connsiteY9319" fmla="*/ 318944 h 1285292"/>
              <a:gd name="connsiteX9320" fmla="*/ 0 w 3255128"/>
              <a:gd name="connsiteY9320" fmla="*/ 318861 h 1285292"/>
              <a:gd name="connsiteX9321" fmla="*/ 0 w 3255128"/>
              <a:gd name="connsiteY9321" fmla="*/ 318782 h 1285292"/>
              <a:gd name="connsiteX9322" fmla="*/ 0 w 3255128"/>
              <a:gd name="connsiteY9322" fmla="*/ 318684 h 1285292"/>
              <a:gd name="connsiteX9323" fmla="*/ 0 w 3255128"/>
              <a:gd name="connsiteY9323" fmla="*/ 318506 h 1285292"/>
              <a:gd name="connsiteX9324" fmla="*/ 0 w 3255128"/>
              <a:gd name="connsiteY9324" fmla="*/ 318410 h 1285292"/>
              <a:gd name="connsiteX9325" fmla="*/ 0 w 3255128"/>
              <a:gd name="connsiteY9325" fmla="*/ 318111 h 1285292"/>
              <a:gd name="connsiteX9326" fmla="*/ 0 w 3255128"/>
              <a:gd name="connsiteY9326" fmla="*/ 318070 h 1285292"/>
              <a:gd name="connsiteX9327" fmla="*/ 0 w 3255128"/>
              <a:gd name="connsiteY9327" fmla="*/ 318057 h 1285292"/>
              <a:gd name="connsiteX9328" fmla="*/ 0 w 3255128"/>
              <a:gd name="connsiteY9328" fmla="*/ 317817 h 1285292"/>
              <a:gd name="connsiteX9329" fmla="*/ 0 w 3255128"/>
              <a:gd name="connsiteY9329" fmla="*/ 317816 h 1285292"/>
              <a:gd name="connsiteX9330" fmla="*/ 0 w 3255128"/>
              <a:gd name="connsiteY9330" fmla="*/ 317814 h 1285292"/>
              <a:gd name="connsiteX9331" fmla="*/ 0 w 3255128"/>
              <a:gd name="connsiteY9331" fmla="*/ 317361 h 1285292"/>
              <a:gd name="connsiteX9332" fmla="*/ 0 w 3255128"/>
              <a:gd name="connsiteY9332" fmla="*/ 317214 h 1285292"/>
              <a:gd name="connsiteX9333" fmla="*/ 0 w 3255128"/>
              <a:gd name="connsiteY9333" fmla="*/ 317124 h 1285292"/>
              <a:gd name="connsiteX9334" fmla="*/ 0 w 3255128"/>
              <a:gd name="connsiteY9334" fmla="*/ 317058 h 1285292"/>
              <a:gd name="connsiteX9335" fmla="*/ 0 w 3255128"/>
              <a:gd name="connsiteY9335" fmla="*/ 316985 h 1285292"/>
              <a:gd name="connsiteX9336" fmla="*/ 0 w 3255128"/>
              <a:gd name="connsiteY9336" fmla="*/ 316889 h 1285292"/>
              <a:gd name="connsiteX9337" fmla="*/ 0 w 3255128"/>
              <a:gd name="connsiteY9337" fmla="*/ 316707 h 1285292"/>
              <a:gd name="connsiteX9338" fmla="*/ 0 w 3255128"/>
              <a:gd name="connsiteY9338" fmla="*/ 316604 h 1285292"/>
              <a:gd name="connsiteX9339" fmla="*/ 0 w 3255128"/>
              <a:gd name="connsiteY9339" fmla="*/ 316597 h 1285292"/>
              <a:gd name="connsiteX9340" fmla="*/ 0 w 3255128"/>
              <a:gd name="connsiteY9340" fmla="*/ 316513 h 1285292"/>
              <a:gd name="connsiteX9341" fmla="*/ 0 w 3255128"/>
              <a:gd name="connsiteY9341" fmla="*/ 316177 h 1285292"/>
              <a:gd name="connsiteX9342" fmla="*/ 0 w 3255128"/>
              <a:gd name="connsiteY9342" fmla="*/ 316098 h 1285292"/>
              <a:gd name="connsiteX9343" fmla="*/ 0 w 3255128"/>
              <a:gd name="connsiteY9343" fmla="*/ 316017 h 1285292"/>
              <a:gd name="connsiteX9344" fmla="*/ 0 w 3255128"/>
              <a:gd name="connsiteY9344" fmla="*/ 315967 h 1285292"/>
              <a:gd name="connsiteX9345" fmla="*/ 0 w 3255128"/>
              <a:gd name="connsiteY9345" fmla="*/ 315794 h 1285292"/>
              <a:gd name="connsiteX9346" fmla="*/ 0 w 3255128"/>
              <a:gd name="connsiteY9346" fmla="*/ 315699 h 1285292"/>
              <a:gd name="connsiteX9347" fmla="*/ 0 w 3255128"/>
              <a:gd name="connsiteY9347" fmla="*/ 315693 h 1285292"/>
              <a:gd name="connsiteX9348" fmla="*/ 0 w 3255128"/>
              <a:gd name="connsiteY9348" fmla="*/ 315588 h 1285292"/>
              <a:gd name="connsiteX9349" fmla="*/ 0 w 3255128"/>
              <a:gd name="connsiteY9349" fmla="*/ 315555 h 1285292"/>
              <a:gd name="connsiteX9350" fmla="*/ 0 w 3255128"/>
              <a:gd name="connsiteY9350" fmla="*/ 315530 h 1285292"/>
              <a:gd name="connsiteX9351" fmla="*/ 0 w 3255128"/>
              <a:gd name="connsiteY9351" fmla="*/ 315453 h 1285292"/>
              <a:gd name="connsiteX9352" fmla="*/ 0 w 3255128"/>
              <a:gd name="connsiteY9352" fmla="*/ 315296 h 1285292"/>
              <a:gd name="connsiteX9353" fmla="*/ 0 w 3255128"/>
              <a:gd name="connsiteY9353" fmla="*/ 315255 h 1285292"/>
              <a:gd name="connsiteX9354" fmla="*/ 0 w 3255128"/>
              <a:gd name="connsiteY9354" fmla="*/ 315242 h 1285292"/>
              <a:gd name="connsiteX9355" fmla="*/ 0 w 3255128"/>
              <a:gd name="connsiteY9355" fmla="*/ 315212 h 1285292"/>
              <a:gd name="connsiteX9356" fmla="*/ 0 w 3255128"/>
              <a:gd name="connsiteY9356" fmla="*/ 315050 h 1285292"/>
              <a:gd name="connsiteX9357" fmla="*/ 0 w 3255128"/>
              <a:gd name="connsiteY9357" fmla="*/ 314934 h 1285292"/>
              <a:gd name="connsiteX9358" fmla="*/ 0 w 3255128"/>
              <a:gd name="connsiteY9358" fmla="*/ 314818 h 1285292"/>
              <a:gd name="connsiteX9359" fmla="*/ 0 w 3255128"/>
              <a:gd name="connsiteY9359" fmla="*/ 314748 h 1285292"/>
              <a:gd name="connsiteX9360" fmla="*/ 0 w 3255128"/>
              <a:gd name="connsiteY9360" fmla="*/ 314644 h 1285292"/>
              <a:gd name="connsiteX9361" fmla="*/ 0 w 3255128"/>
              <a:gd name="connsiteY9361" fmla="*/ 314435 h 1285292"/>
              <a:gd name="connsiteX9362" fmla="*/ 0 w 3255128"/>
              <a:gd name="connsiteY9362" fmla="*/ 314394 h 1285292"/>
              <a:gd name="connsiteX9363" fmla="*/ 0 w 3255128"/>
              <a:gd name="connsiteY9363" fmla="*/ 314008 h 1285292"/>
              <a:gd name="connsiteX9364" fmla="*/ 0 w 3255128"/>
              <a:gd name="connsiteY9364" fmla="*/ 313995 h 1285292"/>
              <a:gd name="connsiteX9365" fmla="*/ 0 w 3255128"/>
              <a:gd name="connsiteY9365" fmla="*/ 313937 h 1285292"/>
              <a:gd name="connsiteX9366" fmla="*/ 0 w 3255128"/>
              <a:gd name="connsiteY9366" fmla="*/ 313894 h 1285292"/>
              <a:gd name="connsiteX9367" fmla="*/ 0 w 3255128"/>
              <a:gd name="connsiteY9367" fmla="*/ 313885 h 1285292"/>
              <a:gd name="connsiteX9368" fmla="*/ 0 w 3255128"/>
              <a:gd name="connsiteY9368" fmla="*/ 313883 h 1285292"/>
              <a:gd name="connsiteX9369" fmla="*/ 0 w 3255128"/>
              <a:gd name="connsiteY9369" fmla="*/ 313853 h 1285292"/>
              <a:gd name="connsiteX9370" fmla="*/ 0 w 3255128"/>
              <a:gd name="connsiteY9370" fmla="*/ 313840 h 1285292"/>
              <a:gd name="connsiteX9371" fmla="*/ 0 w 3255128"/>
              <a:gd name="connsiteY9371" fmla="*/ 313708 h 1285292"/>
              <a:gd name="connsiteX9372" fmla="*/ 0 w 3255128"/>
              <a:gd name="connsiteY9372" fmla="*/ 313646 h 1285292"/>
              <a:gd name="connsiteX9373" fmla="*/ 0 w 3255128"/>
              <a:gd name="connsiteY9373" fmla="*/ 313629 h 1285292"/>
              <a:gd name="connsiteX9374" fmla="*/ 0 w 3255128"/>
              <a:gd name="connsiteY9374" fmla="*/ 313575 h 1285292"/>
              <a:gd name="connsiteX9375" fmla="*/ 0 w 3255128"/>
              <a:gd name="connsiteY9375" fmla="*/ 313482 h 1285292"/>
              <a:gd name="connsiteX9376" fmla="*/ 0 w 3255128"/>
              <a:gd name="connsiteY9376" fmla="*/ 313135 h 1285292"/>
              <a:gd name="connsiteX9377" fmla="*/ 0 w 3255128"/>
              <a:gd name="connsiteY9377" fmla="*/ 313094 h 1285292"/>
              <a:gd name="connsiteX9378" fmla="*/ 0 w 3255128"/>
              <a:gd name="connsiteY9378" fmla="*/ 313081 h 1285292"/>
              <a:gd name="connsiteX9379" fmla="*/ 0 w 3255128"/>
              <a:gd name="connsiteY9379" fmla="*/ 313035 h 1285292"/>
              <a:gd name="connsiteX9380" fmla="*/ 0 w 3255128"/>
              <a:gd name="connsiteY9380" fmla="*/ 312975 h 1285292"/>
              <a:gd name="connsiteX9381" fmla="*/ 0 w 3255128"/>
              <a:gd name="connsiteY9381" fmla="*/ 312840 h 1285292"/>
              <a:gd name="connsiteX9382" fmla="*/ 0 w 3255128"/>
              <a:gd name="connsiteY9382" fmla="*/ 312786 h 1285292"/>
              <a:gd name="connsiteX9383" fmla="*/ 0 w 3255128"/>
              <a:gd name="connsiteY9383" fmla="*/ 312636 h 1285292"/>
              <a:gd name="connsiteX9384" fmla="*/ 0 w 3255128"/>
              <a:gd name="connsiteY9384" fmla="*/ 312567 h 1285292"/>
              <a:gd name="connsiteX9385" fmla="*/ 0 w 3255128"/>
              <a:gd name="connsiteY9385" fmla="*/ 312563 h 1285292"/>
              <a:gd name="connsiteX9386" fmla="*/ 0 w 3255128"/>
              <a:gd name="connsiteY9386" fmla="*/ 312526 h 1285292"/>
              <a:gd name="connsiteX9387" fmla="*/ 0 w 3255128"/>
              <a:gd name="connsiteY9387" fmla="*/ 312513 h 1285292"/>
              <a:gd name="connsiteX9388" fmla="*/ 0 w 3255128"/>
              <a:gd name="connsiteY9388" fmla="*/ 312445 h 1285292"/>
              <a:gd name="connsiteX9389" fmla="*/ 0 w 3255128"/>
              <a:gd name="connsiteY9389" fmla="*/ 312349 h 1285292"/>
              <a:gd name="connsiteX9390" fmla="*/ 0 w 3255128"/>
              <a:gd name="connsiteY9390" fmla="*/ 312345 h 1285292"/>
              <a:gd name="connsiteX9391" fmla="*/ 0 w 3255128"/>
              <a:gd name="connsiteY9391" fmla="*/ 312282 h 1285292"/>
              <a:gd name="connsiteX9392" fmla="*/ 0 w 3255128"/>
              <a:gd name="connsiteY9392" fmla="*/ 312235 h 1285292"/>
              <a:gd name="connsiteX9393" fmla="*/ 0 w 3255128"/>
              <a:gd name="connsiteY9393" fmla="*/ 312148 h 1285292"/>
              <a:gd name="connsiteX9394" fmla="*/ 0 w 3255128"/>
              <a:gd name="connsiteY9394" fmla="*/ 311960 h 1285292"/>
              <a:gd name="connsiteX9395" fmla="*/ 0 w 3255128"/>
              <a:gd name="connsiteY9395" fmla="*/ 311906 h 1285292"/>
              <a:gd name="connsiteX9396" fmla="*/ 0 w 3255128"/>
              <a:gd name="connsiteY9396" fmla="*/ 311877 h 1285292"/>
              <a:gd name="connsiteX9397" fmla="*/ 0 w 3255128"/>
              <a:gd name="connsiteY9397" fmla="*/ 311776 h 1285292"/>
              <a:gd name="connsiteX9398" fmla="*/ 0 w 3255128"/>
              <a:gd name="connsiteY9398" fmla="*/ 311722 h 1285292"/>
              <a:gd name="connsiteX9399" fmla="*/ 0 w 3255128"/>
              <a:gd name="connsiteY9399" fmla="*/ 311661 h 1285292"/>
              <a:gd name="connsiteX9400" fmla="*/ 0 w 3255128"/>
              <a:gd name="connsiteY9400" fmla="*/ 311510 h 1285292"/>
              <a:gd name="connsiteX9401" fmla="*/ 0 w 3255128"/>
              <a:gd name="connsiteY9401" fmla="*/ 311481 h 1285292"/>
              <a:gd name="connsiteX9402" fmla="*/ 0 w 3255128"/>
              <a:gd name="connsiteY9402" fmla="*/ 311371 h 1285292"/>
              <a:gd name="connsiteX9403" fmla="*/ 0 w 3255128"/>
              <a:gd name="connsiteY9403" fmla="*/ 311086 h 1285292"/>
              <a:gd name="connsiteX9404" fmla="*/ 0 w 3255128"/>
              <a:gd name="connsiteY9404" fmla="*/ 311073 h 1285292"/>
              <a:gd name="connsiteX9405" fmla="*/ 0 w 3255128"/>
              <a:gd name="connsiteY9405" fmla="*/ 311041 h 1285292"/>
              <a:gd name="connsiteX9406" fmla="*/ 0 w 3255128"/>
              <a:gd name="connsiteY9406" fmla="*/ 310995 h 1285292"/>
              <a:gd name="connsiteX9407" fmla="*/ 0 w 3255128"/>
              <a:gd name="connsiteY9407" fmla="*/ 310789 h 1285292"/>
              <a:gd name="connsiteX9408" fmla="*/ 0 w 3255128"/>
              <a:gd name="connsiteY9408" fmla="*/ 310728 h 1285292"/>
              <a:gd name="connsiteX9409" fmla="*/ 0 w 3255128"/>
              <a:gd name="connsiteY9409" fmla="*/ 310650 h 1285292"/>
              <a:gd name="connsiteX9410" fmla="*/ 0 w 3255128"/>
              <a:gd name="connsiteY9410" fmla="*/ 310612 h 1285292"/>
              <a:gd name="connsiteX9411" fmla="*/ 0 w 3255128"/>
              <a:gd name="connsiteY9411" fmla="*/ 310554 h 1285292"/>
              <a:gd name="connsiteX9412" fmla="*/ 0 w 3255128"/>
              <a:gd name="connsiteY9412" fmla="*/ 310276 h 1285292"/>
              <a:gd name="connsiteX9413" fmla="*/ 0 w 3255128"/>
              <a:gd name="connsiteY9413" fmla="*/ 310263 h 1285292"/>
              <a:gd name="connsiteX9414" fmla="*/ 0 w 3255128"/>
              <a:gd name="connsiteY9414" fmla="*/ 310236 h 1285292"/>
              <a:gd name="connsiteX9415" fmla="*/ 0 w 3255128"/>
              <a:gd name="connsiteY9415" fmla="*/ 310176 h 1285292"/>
              <a:gd name="connsiteX9416" fmla="*/ 0 w 3255128"/>
              <a:gd name="connsiteY9416" fmla="*/ 310151 h 1285292"/>
              <a:gd name="connsiteX9417" fmla="*/ 0 w 3255128"/>
              <a:gd name="connsiteY9417" fmla="*/ 310108 h 1285292"/>
              <a:gd name="connsiteX9418" fmla="*/ 0 w 3255128"/>
              <a:gd name="connsiteY9418" fmla="*/ 310074 h 1285292"/>
              <a:gd name="connsiteX9419" fmla="*/ 0 w 3255128"/>
              <a:gd name="connsiteY9419" fmla="*/ 309802 h 1285292"/>
              <a:gd name="connsiteX9420" fmla="*/ 0 w 3255128"/>
              <a:gd name="connsiteY9420" fmla="*/ 309682 h 1285292"/>
              <a:gd name="connsiteX9421" fmla="*/ 0 w 3255128"/>
              <a:gd name="connsiteY9421" fmla="*/ 309669 h 1285292"/>
              <a:gd name="connsiteX9422" fmla="*/ 0 w 3255128"/>
              <a:gd name="connsiteY9422" fmla="*/ 309349 h 1285292"/>
              <a:gd name="connsiteX9423" fmla="*/ 0 w 3255128"/>
              <a:gd name="connsiteY9423" fmla="*/ 309265 h 1285292"/>
              <a:gd name="connsiteX9424" fmla="*/ 0 w 3255128"/>
              <a:gd name="connsiteY9424" fmla="*/ 309253 h 1285292"/>
              <a:gd name="connsiteX9425" fmla="*/ 0 w 3255128"/>
              <a:gd name="connsiteY9425" fmla="*/ 308983 h 1285292"/>
              <a:gd name="connsiteX9426" fmla="*/ 0 w 3255128"/>
              <a:gd name="connsiteY9426" fmla="*/ 308929 h 1285292"/>
              <a:gd name="connsiteX9427" fmla="*/ 0 w 3255128"/>
              <a:gd name="connsiteY9427" fmla="*/ 308904 h 1285292"/>
              <a:gd name="connsiteX9428" fmla="*/ 0 w 3255128"/>
              <a:gd name="connsiteY9428" fmla="*/ 308877 h 1285292"/>
              <a:gd name="connsiteX9429" fmla="*/ 0 w 3255128"/>
              <a:gd name="connsiteY9429" fmla="*/ 308851 h 1285292"/>
              <a:gd name="connsiteX9430" fmla="*/ 0 w 3255128"/>
              <a:gd name="connsiteY9430" fmla="*/ 308843 h 1285292"/>
              <a:gd name="connsiteX9431" fmla="*/ 0 w 3255128"/>
              <a:gd name="connsiteY9431" fmla="*/ 308781 h 1285292"/>
              <a:gd name="connsiteX9432" fmla="*/ 0 w 3255128"/>
              <a:gd name="connsiteY9432" fmla="*/ 308758 h 1285292"/>
              <a:gd name="connsiteX9433" fmla="*/ 0 w 3255128"/>
              <a:gd name="connsiteY9433" fmla="*/ 308715 h 1285292"/>
              <a:gd name="connsiteX9434" fmla="*/ 0 w 3255128"/>
              <a:gd name="connsiteY9434" fmla="*/ 308604 h 1285292"/>
              <a:gd name="connsiteX9435" fmla="*/ 0 w 3255128"/>
              <a:gd name="connsiteY9435" fmla="*/ 308550 h 1285292"/>
              <a:gd name="connsiteX9436" fmla="*/ 0 w 3255128"/>
              <a:gd name="connsiteY9436" fmla="*/ 308506 h 1285292"/>
              <a:gd name="connsiteX9437" fmla="*/ 0 w 3255128"/>
              <a:gd name="connsiteY9437" fmla="*/ 308228 h 1285292"/>
              <a:gd name="connsiteX9438" fmla="*/ 0 w 3255128"/>
              <a:gd name="connsiteY9438" fmla="*/ 308069 h 1285292"/>
              <a:gd name="connsiteX9439" fmla="*/ 0 w 3255128"/>
              <a:gd name="connsiteY9439" fmla="*/ 308018 h 1285292"/>
              <a:gd name="connsiteX9440" fmla="*/ 0 w 3255128"/>
              <a:gd name="connsiteY9440" fmla="*/ 307999 h 1285292"/>
              <a:gd name="connsiteX9441" fmla="*/ 0 w 3255128"/>
              <a:gd name="connsiteY9441" fmla="*/ 307990 h 1285292"/>
              <a:gd name="connsiteX9442" fmla="*/ 0 w 3255128"/>
              <a:gd name="connsiteY9442" fmla="*/ 307736 h 1285292"/>
              <a:gd name="connsiteX9443" fmla="*/ 0 w 3255128"/>
              <a:gd name="connsiteY9443" fmla="*/ 307686 h 1285292"/>
              <a:gd name="connsiteX9444" fmla="*/ 0 w 3255128"/>
              <a:gd name="connsiteY9444" fmla="*/ 307639 h 1285292"/>
              <a:gd name="connsiteX9445" fmla="*/ 0 w 3255128"/>
              <a:gd name="connsiteY9445" fmla="*/ 307587 h 1285292"/>
              <a:gd name="connsiteX9446" fmla="*/ 0 w 3255128"/>
              <a:gd name="connsiteY9446" fmla="*/ 307542 h 1285292"/>
              <a:gd name="connsiteX9447" fmla="*/ 0 w 3255128"/>
              <a:gd name="connsiteY9447" fmla="*/ 307259 h 1285292"/>
              <a:gd name="connsiteX9448" fmla="*/ 0 w 3255128"/>
              <a:gd name="connsiteY9448" fmla="*/ 307188 h 1285292"/>
              <a:gd name="connsiteX9449" fmla="*/ 0 w 3255128"/>
              <a:gd name="connsiteY9449" fmla="*/ 307184 h 1285292"/>
              <a:gd name="connsiteX9450" fmla="*/ 0 w 3255128"/>
              <a:gd name="connsiteY9450" fmla="*/ 307147 h 1285292"/>
              <a:gd name="connsiteX9451" fmla="*/ 0 w 3255128"/>
              <a:gd name="connsiteY9451" fmla="*/ 307134 h 1285292"/>
              <a:gd name="connsiteX9452" fmla="*/ 0 w 3255128"/>
              <a:gd name="connsiteY9452" fmla="*/ 307104 h 1285292"/>
              <a:gd name="connsiteX9453" fmla="*/ 0 w 3255128"/>
              <a:gd name="connsiteY9453" fmla="*/ 307044 h 1285292"/>
              <a:gd name="connsiteX9454" fmla="*/ 0 w 3255128"/>
              <a:gd name="connsiteY9454" fmla="*/ 306996 h 1285292"/>
              <a:gd name="connsiteX9455" fmla="*/ 0 w 3255128"/>
              <a:gd name="connsiteY9455" fmla="*/ 306901 h 1285292"/>
              <a:gd name="connsiteX9456" fmla="*/ 0 w 3255128"/>
              <a:gd name="connsiteY9456" fmla="*/ 306880 h 1285292"/>
              <a:gd name="connsiteX9457" fmla="*/ 0 w 3255128"/>
              <a:gd name="connsiteY9457" fmla="*/ 306824 h 1285292"/>
              <a:gd name="connsiteX9458" fmla="*/ 0 w 3255128"/>
              <a:gd name="connsiteY9458" fmla="*/ 306822 h 1285292"/>
              <a:gd name="connsiteX9459" fmla="*/ 0 w 3255128"/>
              <a:gd name="connsiteY9459" fmla="*/ 306640 h 1285292"/>
              <a:gd name="connsiteX9460" fmla="*/ 0 w 3255128"/>
              <a:gd name="connsiteY9460" fmla="*/ 306498 h 1285292"/>
              <a:gd name="connsiteX9461" fmla="*/ 0 w 3255128"/>
              <a:gd name="connsiteY9461" fmla="*/ 306460 h 1285292"/>
              <a:gd name="connsiteX9462" fmla="*/ 0 w 3255128"/>
              <a:gd name="connsiteY9462" fmla="*/ 306286 h 1285292"/>
              <a:gd name="connsiteX9463" fmla="*/ 0 w 3255128"/>
              <a:gd name="connsiteY9463" fmla="*/ 306228 h 1285292"/>
              <a:gd name="connsiteX9464" fmla="*/ 0 w 3255128"/>
              <a:gd name="connsiteY9464" fmla="*/ 306110 h 1285292"/>
              <a:gd name="connsiteX9465" fmla="*/ 0 w 3255128"/>
              <a:gd name="connsiteY9465" fmla="*/ 306097 h 1285292"/>
              <a:gd name="connsiteX9466" fmla="*/ 0 w 3255128"/>
              <a:gd name="connsiteY9466" fmla="*/ 305991 h 1285292"/>
              <a:gd name="connsiteX9467" fmla="*/ 0 w 3255128"/>
              <a:gd name="connsiteY9467" fmla="*/ 305937 h 1285292"/>
              <a:gd name="connsiteX9468" fmla="*/ 0 w 3255128"/>
              <a:gd name="connsiteY9468" fmla="*/ 305900 h 1285292"/>
              <a:gd name="connsiteX9469" fmla="*/ 0 w 3255128"/>
              <a:gd name="connsiteY9469" fmla="*/ 305887 h 1285292"/>
              <a:gd name="connsiteX9470" fmla="*/ 0 w 3255128"/>
              <a:gd name="connsiteY9470" fmla="*/ 305743 h 1285292"/>
              <a:gd name="connsiteX9471" fmla="*/ 0 w 3255128"/>
              <a:gd name="connsiteY9471" fmla="*/ 305674 h 1285292"/>
              <a:gd name="connsiteX9472" fmla="*/ 0 w 3255128"/>
              <a:gd name="connsiteY9472" fmla="*/ 305600 h 1285292"/>
              <a:gd name="connsiteX9473" fmla="*/ 0 w 3255128"/>
              <a:gd name="connsiteY9473" fmla="*/ 305542 h 1285292"/>
              <a:gd name="connsiteX9474" fmla="*/ 0 w 3255128"/>
              <a:gd name="connsiteY9474" fmla="*/ 305521 h 1285292"/>
              <a:gd name="connsiteX9475" fmla="*/ 0 w 3255128"/>
              <a:gd name="connsiteY9475" fmla="*/ 305475 h 1285292"/>
              <a:gd name="connsiteX9476" fmla="*/ 0 w 3255128"/>
              <a:gd name="connsiteY9476" fmla="*/ 305251 h 1285292"/>
              <a:gd name="connsiteX9477" fmla="*/ 0 w 3255128"/>
              <a:gd name="connsiteY9477" fmla="*/ 305197 h 1285292"/>
              <a:gd name="connsiteX9478" fmla="*/ 0 w 3255128"/>
              <a:gd name="connsiteY9478" fmla="*/ 305175 h 1285292"/>
              <a:gd name="connsiteX9479" fmla="*/ 0 w 3255128"/>
              <a:gd name="connsiteY9479" fmla="*/ 305132 h 1285292"/>
              <a:gd name="connsiteX9480" fmla="*/ 0 w 3255128"/>
              <a:gd name="connsiteY9480" fmla="*/ 304866 h 1285292"/>
              <a:gd name="connsiteX9481" fmla="*/ 0 w 3255128"/>
              <a:gd name="connsiteY9481" fmla="*/ 304826 h 1285292"/>
              <a:gd name="connsiteX9482" fmla="*/ 0 w 3255128"/>
              <a:gd name="connsiteY9482" fmla="*/ 304738 h 1285292"/>
              <a:gd name="connsiteX9483" fmla="*/ 0 w 3255128"/>
              <a:gd name="connsiteY9483" fmla="*/ 304732 h 1285292"/>
              <a:gd name="connsiteX9484" fmla="*/ 0 w 3255128"/>
              <a:gd name="connsiteY9484" fmla="*/ 304564 h 1285292"/>
              <a:gd name="connsiteX9485" fmla="*/ 0 w 3255128"/>
              <a:gd name="connsiteY9485" fmla="*/ 304337 h 1285292"/>
              <a:gd name="connsiteX9486" fmla="*/ 0 w 3255128"/>
              <a:gd name="connsiteY9486" fmla="*/ 304315 h 1285292"/>
              <a:gd name="connsiteX9487" fmla="*/ 0 w 3255128"/>
              <a:gd name="connsiteY9487" fmla="*/ 304286 h 1285292"/>
              <a:gd name="connsiteX9488" fmla="*/ 0 w 3255128"/>
              <a:gd name="connsiteY9488" fmla="*/ 304040 h 1285292"/>
              <a:gd name="connsiteX9489" fmla="*/ 0 w 3255128"/>
              <a:gd name="connsiteY9489" fmla="*/ 303928 h 1285292"/>
              <a:gd name="connsiteX9490" fmla="*/ 0 w 3255128"/>
              <a:gd name="connsiteY9490" fmla="*/ 303875 h 1285292"/>
              <a:gd name="connsiteX9491" fmla="*/ 0 w 3255128"/>
              <a:gd name="connsiteY9491" fmla="*/ 303867 h 1285292"/>
              <a:gd name="connsiteX9492" fmla="*/ 0 w 3255128"/>
              <a:gd name="connsiteY9492" fmla="*/ 303805 h 1285292"/>
              <a:gd name="connsiteX9493" fmla="*/ 0 w 3255128"/>
              <a:gd name="connsiteY9493" fmla="*/ 303773 h 1285292"/>
              <a:gd name="connsiteX9494" fmla="*/ 0 w 3255128"/>
              <a:gd name="connsiteY9494" fmla="*/ 303628 h 1285292"/>
              <a:gd name="connsiteX9495" fmla="*/ 0 w 3255128"/>
              <a:gd name="connsiteY9495" fmla="*/ 303574 h 1285292"/>
              <a:gd name="connsiteX9496" fmla="*/ 0 w 3255128"/>
              <a:gd name="connsiteY9496" fmla="*/ 303527 h 1285292"/>
              <a:gd name="connsiteX9497" fmla="*/ 0 w 3255128"/>
              <a:gd name="connsiteY9497" fmla="*/ 303468 h 1285292"/>
              <a:gd name="connsiteX9498" fmla="*/ 0 w 3255128"/>
              <a:gd name="connsiteY9498" fmla="*/ 303467 h 1285292"/>
              <a:gd name="connsiteX9499" fmla="*/ 0 w 3255128"/>
              <a:gd name="connsiteY9499" fmla="*/ 303402 h 1285292"/>
              <a:gd name="connsiteX9500" fmla="*/ 0 w 3255128"/>
              <a:gd name="connsiteY9500" fmla="*/ 303252 h 1285292"/>
              <a:gd name="connsiteX9501" fmla="*/ 0 w 3255128"/>
              <a:gd name="connsiteY9501" fmla="*/ 303014 h 1285292"/>
              <a:gd name="connsiteX9502" fmla="*/ 0 w 3255128"/>
              <a:gd name="connsiteY9502" fmla="*/ 303006 h 1285292"/>
              <a:gd name="connsiteX9503" fmla="*/ 0 w 3255128"/>
              <a:gd name="connsiteY9503" fmla="*/ 302933 h 1285292"/>
              <a:gd name="connsiteX9504" fmla="*/ 0 w 3255128"/>
              <a:gd name="connsiteY9504" fmla="*/ 302760 h 1285292"/>
              <a:gd name="connsiteX9505" fmla="*/ 0 w 3255128"/>
              <a:gd name="connsiteY9505" fmla="*/ 302663 h 1285292"/>
              <a:gd name="connsiteX9506" fmla="*/ 0 w 3255128"/>
              <a:gd name="connsiteY9506" fmla="*/ 302566 h 1285292"/>
              <a:gd name="connsiteX9507" fmla="*/ 0 w 3255128"/>
              <a:gd name="connsiteY9507" fmla="*/ 302516 h 1285292"/>
              <a:gd name="connsiteX9508" fmla="*/ 0 w 3255128"/>
              <a:gd name="connsiteY9508" fmla="*/ 302508 h 1285292"/>
              <a:gd name="connsiteX9509" fmla="*/ 0 w 3255128"/>
              <a:gd name="connsiteY9509" fmla="*/ 302446 h 1285292"/>
              <a:gd name="connsiteX9510" fmla="*/ 0 w 3255128"/>
              <a:gd name="connsiteY9510" fmla="*/ 302365 h 1285292"/>
              <a:gd name="connsiteX9511" fmla="*/ 0 w 3255128"/>
              <a:gd name="connsiteY9511" fmla="*/ 302269 h 1285292"/>
              <a:gd name="connsiteX9512" fmla="*/ 0 w 3255128"/>
              <a:gd name="connsiteY9512" fmla="*/ 302215 h 1285292"/>
              <a:gd name="connsiteX9513" fmla="*/ 0 w 3255128"/>
              <a:gd name="connsiteY9513" fmla="*/ 302208 h 1285292"/>
              <a:gd name="connsiteX9514" fmla="*/ 0 w 3255128"/>
              <a:gd name="connsiteY9514" fmla="*/ 302168 h 1285292"/>
              <a:gd name="connsiteX9515" fmla="*/ 0 w 3255128"/>
              <a:gd name="connsiteY9515" fmla="*/ 302155 h 1285292"/>
              <a:gd name="connsiteX9516" fmla="*/ 0 w 3255128"/>
              <a:gd name="connsiteY9516" fmla="*/ 302068 h 1285292"/>
              <a:gd name="connsiteX9517" fmla="*/ 0 w 3255128"/>
              <a:gd name="connsiteY9517" fmla="*/ 302020 h 1285292"/>
              <a:gd name="connsiteX9518" fmla="*/ 0 w 3255128"/>
              <a:gd name="connsiteY9518" fmla="*/ 301966 h 1285292"/>
              <a:gd name="connsiteX9519" fmla="*/ 0 w 3255128"/>
              <a:gd name="connsiteY9519" fmla="*/ 301893 h 1285292"/>
              <a:gd name="connsiteX9520" fmla="*/ 0 w 3255128"/>
              <a:gd name="connsiteY9520" fmla="*/ 301797 h 1285292"/>
              <a:gd name="connsiteX9521" fmla="*/ 0 w 3255128"/>
              <a:gd name="connsiteY9521" fmla="*/ 301743 h 1285292"/>
              <a:gd name="connsiteX9522" fmla="*/ 0 w 3255128"/>
              <a:gd name="connsiteY9522" fmla="*/ 301522 h 1285292"/>
              <a:gd name="connsiteX9523" fmla="*/ 0 w 3255128"/>
              <a:gd name="connsiteY9523" fmla="*/ 301443 h 1285292"/>
              <a:gd name="connsiteX9524" fmla="*/ 0 w 3255128"/>
              <a:gd name="connsiteY9524" fmla="*/ 301401 h 1285292"/>
              <a:gd name="connsiteX9525" fmla="*/ 0 w 3255128"/>
              <a:gd name="connsiteY9525" fmla="*/ 301400 h 1285292"/>
              <a:gd name="connsiteX9526" fmla="*/ 0 w 3255128"/>
              <a:gd name="connsiteY9526" fmla="*/ 301304 h 1285292"/>
              <a:gd name="connsiteX9527" fmla="*/ 0 w 3255128"/>
              <a:gd name="connsiteY9527" fmla="*/ 301207 h 1285292"/>
              <a:gd name="connsiteX9528" fmla="*/ 0 w 3255128"/>
              <a:gd name="connsiteY9528" fmla="*/ 301015 h 1285292"/>
              <a:gd name="connsiteX9529" fmla="*/ 0 w 3255128"/>
              <a:gd name="connsiteY9529" fmla="*/ 301006 h 1285292"/>
              <a:gd name="connsiteX9530" fmla="*/ 0 w 3255128"/>
              <a:gd name="connsiteY9530" fmla="*/ 300961 h 1285292"/>
              <a:gd name="connsiteX9531" fmla="*/ 0 w 3255128"/>
              <a:gd name="connsiteY9531" fmla="*/ 300849 h 1285292"/>
              <a:gd name="connsiteX9532" fmla="*/ 0 w 3255128"/>
              <a:gd name="connsiteY9532" fmla="*/ 300832 h 1285292"/>
              <a:gd name="connsiteX9533" fmla="*/ 0 w 3255128"/>
              <a:gd name="connsiteY9533" fmla="*/ 300767 h 1285292"/>
              <a:gd name="connsiteX9534" fmla="*/ 0 w 3255128"/>
              <a:gd name="connsiteY9534" fmla="*/ 300709 h 1285292"/>
              <a:gd name="connsiteX9535" fmla="*/ 0 w 3255128"/>
              <a:gd name="connsiteY9535" fmla="*/ 300702 h 1285292"/>
              <a:gd name="connsiteX9536" fmla="*/ 0 w 3255128"/>
              <a:gd name="connsiteY9536" fmla="*/ 300661 h 1285292"/>
              <a:gd name="connsiteX9537" fmla="*/ 0 w 3255128"/>
              <a:gd name="connsiteY9537" fmla="*/ 300648 h 1285292"/>
              <a:gd name="connsiteX9538" fmla="*/ 0 w 3255128"/>
              <a:gd name="connsiteY9538" fmla="*/ 300545 h 1285292"/>
              <a:gd name="connsiteX9539" fmla="*/ 0 w 3255128"/>
              <a:gd name="connsiteY9539" fmla="*/ 300275 h 1285292"/>
              <a:gd name="connsiteX9540" fmla="*/ 0 w 3255128"/>
              <a:gd name="connsiteY9540" fmla="*/ 300221 h 1285292"/>
              <a:gd name="connsiteX9541" fmla="*/ 0 w 3255128"/>
              <a:gd name="connsiteY9541" fmla="*/ 300196 h 1285292"/>
              <a:gd name="connsiteX9542" fmla="*/ 0 w 3255128"/>
              <a:gd name="connsiteY9542" fmla="*/ 300163 h 1285292"/>
              <a:gd name="connsiteX9543" fmla="*/ 0 w 3255128"/>
              <a:gd name="connsiteY9543" fmla="*/ 300120 h 1285292"/>
              <a:gd name="connsiteX9544" fmla="*/ 0 w 3255128"/>
              <a:gd name="connsiteY9544" fmla="*/ 300096 h 1285292"/>
              <a:gd name="connsiteX9545" fmla="*/ 0 w 3255128"/>
              <a:gd name="connsiteY9545" fmla="*/ 300073 h 1285292"/>
              <a:gd name="connsiteX9546" fmla="*/ 0 w 3255128"/>
              <a:gd name="connsiteY9546" fmla="*/ 300041 h 1285292"/>
              <a:gd name="connsiteX9547" fmla="*/ 0 w 3255128"/>
              <a:gd name="connsiteY9547" fmla="*/ 299979 h 1285292"/>
              <a:gd name="connsiteX9548" fmla="*/ 0 w 3255128"/>
              <a:gd name="connsiteY9548" fmla="*/ 299896 h 1285292"/>
              <a:gd name="connsiteX9549" fmla="*/ 0 w 3255128"/>
              <a:gd name="connsiteY9549" fmla="*/ 299890 h 1285292"/>
              <a:gd name="connsiteX9550" fmla="*/ 0 w 3255128"/>
              <a:gd name="connsiteY9550" fmla="*/ 299872 h 1285292"/>
              <a:gd name="connsiteX9551" fmla="*/ 0 w 3255128"/>
              <a:gd name="connsiteY9551" fmla="*/ 299656 h 1285292"/>
              <a:gd name="connsiteX9552" fmla="*/ 0 w 3255128"/>
              <a:gd name="connsiteY9552" fmla="*/ 299653 h 1285292"/>
              <a:gd name="connsiteX9553" fmla="*/ 0 w 3255128"/>
              <a:gd name="connsiteY9553" fmla="*/ 299602 h 1285292"/>
              <a:gd name="connsiteX9554" fmla="*/ 0 w 3255128"/>
              <a:gd name="connsiteY9554" fmla="*/ 299479 h 1285292"/>
              <a:gd name="connsiteX9555" fmla="*/ 0 w 3255128"/>
              <a:gd name="connsiteY9555" fmla="*/ 299408 h 1285292"/>
              <a:gd name="connsiteX9556" fmla="*/ 0 w 3255128"/>
              <a:gd name="connsiteY9556" fmla="*/ 299361 h 1285292"/>
              <a:gd name="connsiteX9557" fmla="*/ 0 w 3255128"/>
              <a:gd name="connsiteY9557" fmla="*/ 299310 h 1285292"/>
              <a:gd name="connsiteX9558" fmla="*/ 0 w 3255128"/>
              <a:gd name="connsiteY9558" fmla="*/ 299282 h 1285292"/>
              <a:gd name="connsiteX9559" fmla="*/ 0 w 3255128"/>
              <a:gd name="connsiteY9559" fmla="*/ 299185 h 1285292"/>
              <a:gd name="connsiteX9560" fmla="*/ 0 w 3255128"/>
              <a:gd name="connsiteY9560" fmla="*/ 299028 h 1285292"/>
              <a:gd name="connsiteX9561" fmla="*/ 0 w 3255128"/>
              <a:gd name="connsiteY9561" fmla="*/ 298916 h 1285292"/>
              <a:gd name="connsiteX9562" fmla="*/ 0 w 3255128"/>
              <a:gd name="connsiteY9562" fmla="*/ 298903 h 1285292"/>
              <a:gd name="connsiteX9563" fmla="*/ 0 w 3255128"/>
              <a:gd name="connsiteY9563" fmla="*/ 298862 h 1285292"/>
              <a:gd name="connsiteX9564" fmla="*/ 0 w 3255128"/>
              <a:gd name="connsiteY9564" fmla="*/ 298849 h 1285292"/>
              <a:gd name="connsiteX9565" fmla="*/ 0 w 3255128"/>
              <a:gd name="connsiteY9565" fmla="*/ 298793 h 1285292"/>
              <a:gd name="connsiteX9566" fmla="*/ 0 w 3255128"/>
              <a:gd name="connsiteY9566" fmla="*/ 298714 h 1285292"/>
              <a:gd name="connsiteX9567" fmla="*/ 0 w 3255128"/>
              <a:gd name="connsiteY9567" fmla="*/ 298537 h 1285292"/>
              <a:gd name="connsiteX9568" fmla="*/ 0 w 3255128"/>
              <a:gd name="connsiteY9568" fmla="*/ 298531 h 1285292"/>
              <a:gd name="connsiteX9569" fmla="*/ 0 w 3255128"/>
              <a:gd name="connsiteY9569" fmla="*/ 298492 h 1285292"/>
              <a:gd name="connsiteX9570" fmla="*/ 0 w 3255128"/>
              <a:gd name="connsiteY9570" fmla="*/ 298426 h 1285292"/>
              <a:gd name="connsiteX9571" fmla="*/ 0 w 3255128"/>
              <a:gd name="connsiteY9571" fmla="*/ 298336 h 1285292"/>
              <a:gd name="connsiteX9572" fmla="*/ 0 w 3255128"/>
              <a:gd name="connsiteY9572" fmla="*/ 298002 h 1285292"/>
              <a:gd name="connsiteX9573" fmla="*/ 0 w 3255128"/>
              <a:gd name="connsiteY9573" fmla="*/ 297989 h 1285292"/>
              <a:gd name="connsiteX9574" fmla="*/ 0 w 3255128"/>
              <a:gd name="connsiteY9574" fmla="*/ 297951 h 1285292"/>
              <a:gd name="connsiteX9575" fmla="*/ 0 w 3255128"/>
              <a:gd name="connsiteY9575" fmla="*/ 297938 h 1285292"/>
              <a:gd name="connsiteX9576" fmla="*/ 0 w 3255128"/>
              <a:gd name="connsiteY9576" fmla="*/ 297669 h 1285292"/>
              <a:gd name="connsiteX9577" fmla="*/ 0 w 3255128"/>
              <a:gd name="connsiteY9577" fmla="*/ 297627 h 1285292"/>
              <a:gd name="connsiteX9578" fmla="*/ 0 w 3255128"/>
              <a:gd name="connsiteY9578" fmla="*/ 297566 h 1285292"/>
              <a:gd name="connsiteX9579" fmla="*/ 0 w 3255128"/>
              <a:gd name="connsiteY9579" fmla="*/ 297229 h 1285292"/>
              <a:gd name="connsiteX9580" fmla="*/ 0 w 3255128"/>
              <a:gd name="connsiteY9580" fmla="*/ 297192 h 1285292"/>
              <a:gd name="connsiteX9581" fmla="*/ 0 w 3255128"/>
              <a:gd name="connsiteY9581" fmla="*/ 297179 h 1285292"/>
              <a:gd name="connsiteX9582" fmla="*/ 0 w 3255128"/>
              <a:gd name="connsiteY9582" fmla="*/ 297133 h 1285292"/>
              <a:gd name="connsiteX9583" fmla="*/ 0 w 3255128"/>
              <a:gd name="connsiteY9583" fmla="*/ 297067 h 1285292"/>
              <a:gd name="connsiteX9584" fmla="*/ 0 w 3255128"/>
              <a:gd name="connsiteY9584" fmla="*/ 297024 h 1285292"/>
              <a:gd name="connsiteX9585" fmla="*/ 0 w 3255128"/>
              <a:gd name="connsiteY9585" fmla="*/ 296977 h 1285292"/>
              <a:gd name="connsiteX9586" fmla="*/ 0 w 3255128"/>
              <a:gd name="connsiteY9586" fmla="*/ 296916 h 1285292"/>
              <a:gd name="connsiteX9587" fmla="*/ 0 w 3255128"/>
              <a:gd name="connsiteY9587" fmla="*/ 296821 h 1285292"/>
              <a:gd name="connsiteX9588" fmla="*/ 0 w 3255128"/>
              <a:gd name="connsiteY9588" fmla="*/ 296767 h 1285292"/>
              <a:gd name="connsiteX9589" fmla="*/ 0 w 3255128"/>
              <a:gd name="connsiteY9589" fmla="*/ 296718 h 1285292"/>
              <a:gd name="connsiteX9590" fmla="*/ 0 w 3255128"/>
              <a:gd name="connsiteY9590" fmla="*/ 296661 h 1285292"/>
              <a:gd name="connsiteX9591" fmla="*/ 0 w 3255128"/>
              <a:gd name="connsiteY9591" fmla="*/ 296623 h 1285292"/>
              <a:gd name="connsiteX9592" fmla="*/ 0 w 3255128"/>
              <a:gd name="connsiteY9592" fmla="*/ 296543 h 1285292"/>
              <a:gd name="connsiteX9593" fmla="*/ 0 w 3255128"/>
              <a:gd name="connsiteY9593" fmla="*/ 296489 h 1285292"/>
              <a:gd name="connsiteX9594" fmla="*/ 0 w 3255128"/>
              <a:gd name="connsiteY9594" fmla="*/ 296418 h 1285292"/>
              <a:gd name="connsiteX9595" fmla="*/ 0 w 3255128"/>
              <a:gd name="connsiteY9595" fmla="*/ 296380 h 1285292"/>
              <a:gd name="connsiteX9596" fmla="*/ 0 w 3255128"/>
              <a:gd name="connsiteY9596" fmla="*/ 296364 h 1285292"/>
              <a:gd name="connsiteX9597" fmla="*/ 0 w 3255128"/>
              <a:gd name="connsiteY9597" fmla="*/ 296030 h 1285292"/>
              <a:gd name="connsiteX9598" fmla="*/ 0 w 3255128"/>
              <a:gd name="connsiteY9598" fmla="*/ 296004 h 1285292"/>
              <a:gd name="connsiteX9599" fmla="*/ 0 w 3255128"/>
              <a:gd name="connsiteY9599" fmla="*/ 295870 h 1285292"/>
              <a:gd name="connsiteX9600" fmla="*/ 0 w 3255128"/>
              <a:gd name="connsiteY9600" fmla="*/ 295856 h 1285292"/>
              <a:gd name="connsiteX9601" fmla="*/ 0 w 3255128"/>
              <a:gd name="connsiteY9601" fmla="*/ 295820 h 1285292"/>
              <a:gd name="connsiteX9602" fmla="*/ 0 w 3255128"/>
              <a:gd name="connsiteY9602" fmla="*/ 295767 h 1285292"/>
              <a:gd name="connsiteX9603" fmla="*/ 0 w 3255128"/>
              <a:gd name="connsiteY9603" fmla="*/ 295759 h 1285292"/>
              <a:gd name="connsiteX9604" fmla="*/ 0 w 3255128"/>
              <a:gd name="connsiteY9604" fmla="*/ 295520 h 1285292"/>
              <a:gd name="connsiteX9605" fmla="*/ 0 w 3255128"/>
              <a:gd name="connsiteY9605" fmla="*/ 295466 h 1285292"/>
              <a:gd name="connsiteX9606" fmla="*/ 0 w 3255128"/>
              <a:gd name="connsiteY9606" fmla="*/ 295462 h 1285292"/>
              <a:gd name="connsiteX9607" fmla="*/ 0 w 3255128"/>
              <a:gd name="connsiteY9607" fmla="*/ 295453 h 1285292"/>
              <a:gd name="connsiteX9608" fmla="*/ 0 w 3255128"/>
              <a:gd name="connsiteY9608" fmla="*/ 295408 h 1285292"/>
              <a:gd name="connsiteX9609" fmla="*/ 0 w 3255128"/>
              <a:gd name="connsiteY9609" fmla="*/ 295184 h 1285292"/>
              <a:gd name="connsiteX9610" fmla="*/ 0 w 3255128"/>
              <a:gd name="connsiteY9610" fmla="*/ 295171 h 1285292"/>
              <a:gd name="connsiteX9611" fmla="*/ 0 w 3255128"/>
              <a:gd name="connsiteY9611" fmla="*/ 295144 h 1285292"/>
              <a:gd name="connsiteX9612" fmla="*/ 0 w 3255128"/>
              <a:gd name="connsiteY9612" fmla="*/ 295130 h 1285292"/>
              <a:gd name="connsiteX9613" fmla="*/ 0 w 3255128"/>
              <a:gd name="connsiteY9613" fmla="*/ 295117 h 1285292"/>
              <a:gd name="connsiteX9614" fmla="*/ 0 w 3255128"/>
              <a:gd name="connsiteY9614" fmla="*/ 295077 h 1285292"/>
              <a:gd name="connsiteX9615" fmla="*/ 0 w 3255128"/>
              <a:gd name="connsiteY9615" fmla="*/ 295069 h 1285292"/>
              <a:gd name="connsiteX9616" fmla="*/ 0 w 3255128"/>
              <a:gd name="connsiteY9616" fmla="*/ 295065 h 1285292"/>
              <a:gd name="connsiteX9617" fmla="*/ 0 w 3255128"/>
              <a:gd name="connsiteY9617" fmla="*/ 294694 h 1285292"/>
              <a:gd name="connsiteX9618" fmla="*/ 0 w 3255128"/>
              <a:gd name="connsiteY9618" fmla="*/ 294652 h 1285292"/>
              <a:gd name="connsiteX9619" fmla="*/ 0 w 3255128"/>
              <a:gd name="connsiteY9619" fmla="*/ 294555 h 1285292"/>
              <a:gd name="connsiteX9620" fmla="*/ 0 w 3255128"/>
              <a:gd name="connsiteY9620" fmla="*/ 294497 h 1285292"/>
              <a:gd name="connsiteX9621" fmla="*/ 0 w 3255128"/>
              <a:gd name="connsiteY9621" fmla="*/ 294458 h 1285292"/>
              <a:gd name="connsiteX9622" fmla="*/ 0 w 3255128"/>
              <a:gd name="connsiteY9622" fmla="*/ 294274 h 1285292"/>
              <a:gd name="connsiteX9623" fmla="*/ 0 w 3255128"/>
              <a:gd name="connsiteY9623" fmla="*/ 294257 h 1285292"/>
              <a:gd name="connsiteX9624" fmla="*/ 0 w 3255128"/>
              <a:gd name="connsiteY9624" fmla="*/ 294206 h 1285292"/>
              <a:gd name="connsiteX9625" fmla="*/ 0 w 3255128"/>
              <a:gd name="connsiteY9625" fmla="*/ 294100 h 1285292"/>
              <a:gd name="connsiteX9626" fmla="*/ 0 w 3255128"/>
              <a:gd name="connsiteY9626" fmla="*/ 293960 h 1285292"/>
              <a:gd name="connsiteX9627" fmla="*/ 0 w 3255128"/>
              <a:gd name="connsiteY9627" fmla="*/ 293912 h 1285292"/>
              <a:gd name="connsiteX9628" fmla="*/ 0 w 3255128"/>
              <a:gd name="connsiteY9628" fmla="*/ 293767 h 1285292"/>
              <a:gd name="connsiteX9629" fmla="*/ 0 w 3255128"/>
              <a:gd name="connsiteY9629" fmla="*/ 293738 h 1285292"/>
              <a:gd name="connsiteX9630" fmla="*/ 0 w 3255128"/>
              <a:gd name="connsiteY9630" fmla="*/ 293561 h 1285292"/>
              <a:gd name="connsiteX9631" fmla="*/ 0 w 3255128"/>
              <a:gd name="connsiteY9631" fmla="*/ 293447 h 1285292"/>
              <a:gd name="connsiteX9632" fmla="*/ 0 w 3255128"/>
              <a:gd name="connsiteY9632" fmla="*/ 293414 h 1285292"/>
              <a:gd name="connsiteX9633" fmla="*/ 0 w 3255128"/>
              <a:gd name="connsiteY9633" fmla="*/ 293335 h 1285292"/>
              <a:gd name="connsiteX9634" fmla="*/ 0 w 3255128"/>
              <a:gd name="connsiteY9634" fmla="*/ 293292 h 1285292"/>
              <a:gd name="connsiteX9635" fmla="*/ 0 w 3255128"/>
              <a:gd name="connsiteY9635" fmla="*/ 293270 h 1285292"/>
              <a:gd name="connsiteX9636" fmla="*/ 0 w 3255128"/>
              <a:gd name="connsiteY9636" fmla="*/ 293089 h 1285292"/>
              <a:gd name="connsiteX9637" fmla="*/ 0 w 3255128"/>
              <a:gd name="connsiteY9637" fmla="*/ 293050 h 1285292"/>
              <a:gd name="connsiteX9638" fmla="*/ 0 w 3255128"/>
              <a:gd name="connsiteY9638" fmla="*/ 292907 h 1285292"/>
              <a:gd name="connsiteX9639" fmla="*/ 0 w 3255128"/>
              <a:gd name="connsiteY9639" fmla="*/ 292853 h 1285292"/>
              <a:gd name="connsiteX9640" fmla="*/ 0 w 3255128"/>
              <a:gd name="connsiteY9640" fmla="*/ 292706 h 1285292"/>
              <a:gd name="connsiteX9641" fmla="*/ 0 w 3255128"/>
              <a:gd name="connsiteY9641" fmla="*/ 292693 h 1285292"/>
              <a:gd name="connsiteX9642" fmla="*/ 0 w 3255128"/>
              <a:gd name="connsiteY9642" fmla="*/ 292659 h 1285292"/>
              <a:gd name="connsiteX9643" fmla="*/ 0 w 3255128"/>
              <a:gd name="connsiteY9643" fmla="*/ 292648 h 1285292"/>
              <a:gd name="connsiteX9644" fmla="*/ 0 w 3255128"/>
              <a:gd name="connsiteY9644" fmla="*/ 292550 h 1285292"/>
              <a:gd name="connsiteX9645" fmla="*/ 0 w 3255128"/>
              <a:gd name="connsiteY9645" fmla="*/ 292298 h 1285292"/>
              <a:gd name="connsiteX9646" fmla="*/ 0 w 3255128"/>
              <a:gd name="connsiteY9646" fmla="*/ 292167 h 1285292"/>
              <a:gd name="connsiteX9647" fmla="*/ 0 w 3255128"/>
              <a:gd name="connsiteY9647" fmla="*/ 292163 h 1285292"/>
              <a:gd name="connsiteX9648" fmla="*/ 0 w 3255128"/>
              <a:gd name="connsiteY9648" fmla="*/ 292113 h 1285292"/>
              <a:gd name="connsiteX9649" fmla="*/ 0 w 3255128"/>
              <a:gd name="connsiteY9649" fmla="*/ 292088 h 1285292"/>
              <a:gd name="connsiteX9650" fmla="*/ 0 w 3255128"/>
              <a:gd name="connsiteY9650" fmla="*/ 292001 h 1285292"/>
              <a:gd name="connsiteX9651" fmla="*/ 0 w 3255128"/>
              <a:gd name="connsiteY9651" fmla="*/ 291969 h 1285292"/>
              <a:gd name="connsiteX9652" fmla="*/ 0 w 3255128"/>
              <a:gd name="connsiteY9652" fmla="*/ 291940 h 1285292"/>
              <a:gd name="connsiteX9653" fmla="*/ 0 w 3255128"/>
              <a:gd name="connsiteY9653" fmla="*/ 291788 h 1285292"/>
              <a:gd name="connsiteX9654" fmla="*/ 0 w 3255128"/>
              <a:gd name="connsiteY9654" fmla="*/ 291782 h 1285292"/>
              <a:gd name="connsiteX9655" fmla="*/ 0 w 3255128"/>
              <a:gd name="connsiteY9655" fmla="*/ 291730 h 1285292"/>
              <a:gd name="connsiteX9656" fmla="*/ 0 w 3255128"/>
              <a:gd name="connsiteY9656" fmla="*/ 291685 h 1285292"/>
              <a:gd name="connsiteX9657" fmla="*/ 0 w 3255128"/>
              <a:gd name="connsiteY9657" fmla="*/ 291647 h 1285292"/>
              <a:gd name="connsiteX9658" fmla="*/ 0 w 3255128"/>
              <a:gd name="connsiteY9658" fmla="*/ 291442 h 1285292"/>
              <a:gd name="connsiteX9659" fmla="*/ 0 w 3255128"/>
              <a:gd name="connsiteY9659" fmla="*/ 291388 h 1285292"/>
              <a:gd name="connsiteX9660" fmla="*/ 0 w 3255128"/>
              <a:gd name="connsiteY9660" fmla="*/ 291282 h 1285292"/>
              <a:gd name="connsiteX9661" fmla="*/ 0 w 3255128"/>
              <a:gd name="connsiteY9661" fmla="*/ 291202 h 1285292"/>
              <a:gd name="connsiteX9662" fmla="*/ 0 w 3255128"/>
              <a:gd name="connsiteY9662" fmla="*/ 290920 h 1285292"/>
              <a:gd name="connsiteX9663" fmla="*/ 0 w 3255128"/>
              <a:gd name="connsiteY9663" fmla="*/ 290894 h 1285292"/>
              <a:gd name="connsiteX9664" fmla="*/ 0 w 3255128"/>
              <a:gd name="connsiteY9664" fmla="*/ 290820 h 1285292"/>
              <a:gd name="connsiteX9665" fmla="*/ 0 w 3255128"/>
              <a:gd name="connsiteY9665" fmla="*/ 290581 h 1285292"/>
              <a:gd name="connsiteX9666" fmla="*/ 0 w 3255128"/>
              <a:gd name="connsiteY9666" fmla="*/ 290477 h 1285292"/>
              <a:gd name="connsiteX9667" fmla="*/ 0 w 3255128"/>
              <a:gd name="connsiteY9667" fmla="*/ 290384 h 1285292"/>
              <a:gd name="connsiteX9668" fmla="*/ 0 w 3255128"/>
              <a:gd name="connsiteY9668" fmla="*/ 290326 h 1285292"/>
              <a:gd name="connsiteX9669" fmla="*/ 0 w 3255128"/>
              <a:gd name="connsiteY9669" fmla="*/ 290288 h 1285292"/>
              <a:gd name="connsiteX9670" fmla="*/ 0 w 3255128"/>
              <a:gd name="connsiteY9670" fmla="*/ 290228 h 1285292"/>
              <a:gd name="connsiteX9671" fmla="*/ 0 w 3255128"/>
              <a:gd name="connsiteY9671" fmla="*/ 290208 h 1285292"/>
              <a:gd name="connsiteX9672" fmla="*/ 0 w 3255128"/>
              <a:gd name="connsiteY9672" fmla="*/ 290195 h 1285292"/>
              <a:gd name="connsiteX9673" fmla="*/ 0 w 3255128"/>
              <a:gd name="connsiteY9673" fmla="*/ 290154 h 1285292"/>
              <a:gd name="connsiteX9674" fmla="*/ 0 w 3255128"/>
              <a:gd name="connsiteY9674" fmla="*/ 290141 h 1285292"/>
              <a:gd name="connsiteX9675" fmla="*/ 0 w 3255128"/>
              <a:gd name="connsiteY9675" fmla="*/ 290101 h 1285292"/>
              <a:gd name="connsiteX9676" fmla="*/ 0 w 3255128"/>
              <a:gd name="connsiteY9676" fmla="*/ 290093 h 1285292"/>
              <a:gd name="connsiteX9677" fmla="*/ 0 w 3255128"/>
              <a:gd name="connsiteY9677" fmla="*/ 290083 h 1285292"/>
              <a:gd name="connsiteX9678" fmla="*/ 0 w 3255128"/>
              <a:gd name="connsiteY9678" fmla="*/ 290040 h 1285292"/>
              <a:gd name="connsiteX9679" fmla="*/ 0 w 3255128"/>
              <a:gd name="connsiteY9679" fmla="*/ 290029 h 1285292"/>
              <a:gd name="connsiteX9680" fmla="*/ 0 w 3255128"/>
              <a:gd name="connsiteY9680" fmla="*/ 289816 h 1285292"/>
              <a:gd name="connsiteX9681" fmla="*/ 0 w 3255128"/>
              <a:gd name="connsiteY9681" fmla="*/ 289792 h 1285292"/>
              <a:gd name="connsiteX9682" fmla="*/ 0 w 3255128"/>
              <a:gd name="connsiteY9682" fmla="*/ 289694 h 1285292"/>
              <a:gd name="connsiteX9683" fmla="*/ 0 w 3255128"/>
              <a:gd name="connsiteY9683" fmla="*/ 289598 h 1285292"/>
              <a:gd name="connsiteX9684" fmla="*/ 0 w 3255128"/>
              <a:gd name="connsiteY9684" fmla="*/ 289573 h 1285292"/>
              <a:gd name="connsiteX9685" fmla="*/ 0 w 3255128"/>
              <a:gd name="connsiteY9685" fmla="*/ 289281 h 1285292"/>
              <a:gd name="connsiteX9686" fmla="*/ 0 w 3255128"/>
              <a:gd name="connsiteY9686" fmla="*/ 289230 h 1285292"/>
              <a:gd name="connsiteX9687" fmla="*/ 0 w 3255128"/>
              <a:gd name="connsiteY9687" fmla="*/ 289121 h 1285292"/>
              <a:gd name="connsiteX9688" fmla="*/ 0 w 3255128"/>
              <a:gd name="connsiteY9688" fmla="*/ 289118 h 1285292"/>
              <a:gd name="connsiteX9689" fmla="*/ 0 w 3255128"/>
              <a:gd name="connsiteY9689" fmla="*/ 288964 h 1285292"/>
              <a:gd name="connsiteX9690" fmla="*/ 0 w 3255128"/>
              <a:gd name="connsiteY9690" fmla="*/ 288836 h 1285292"/>
              <a:gd name="connsiteX9691" fmla="*/ 0 w 3255128"/>
              <a:gd name="connsiteY9691" fmla="*/ 288782 h 1285292"/>
              <a:gd name="connsiteX9692" fmla="*/ 0 w 3255128"/>
              <a:gd name="connsiteY9692" fmla="*/ 288742 h 1285292"/>
              <a:gd name="connsiteX9693" fmla="*/ 0 w 3255128"/>
              <a:gd name="connsiteY9693" fmla="*/ 288734 h 1285292"/>
              <a:gd name="connsiteX9694" fmla="*/ 0 w 3255128"/>
              <a:gd name="connsiteY9694" fmla="*/ 288713 h 1285292"/>
              <a:gd name="connsiteX9695" fmla="*/ 0 w 3255128"/>
              <a:gd name="connsiteY9695" fmla="*/ 288659 h 1285292"/>
              <a:gd name="connsiteX9696" fmla="*/ 0 w 3255128"/>
              <a:gd name="connsiteY9696" fmla="*/ 288482 h 1285292"/>
              <a:gd name="connsiteX9697" fmla="*/ 0 w 3255128"/>
              <a:gd name="connsiteY9697" fmla="*/ 288435 h 1285292"/>
              <a:gd name="connsiteX9698" fmla="*/ 0 w 3255128"/>
              <a:gd name="connsiteY9698" fmla="*/ 288381 h 1285292"/>
              <a:gd name="connsiteX9699" fmla="*/ 0 w 3255128"/>
              <a:gd name="connsiteY9699" fmla="*/ 288359 h 1285292"/>
              <a:gd name="connsiteX9700" fmla="*/ 0 w 3255128"/>
              <a:gd name="connsiteY9700" fmla="*/ 288316 h 1285292"/>
              <a:gd name="connsiteX9701" fmla="*/ 0 w 3255128"/>
              <a:gd name="connsiteY9701" fmla="*/ 288294 h 1285292"/>
              <a:gd name="connsiteX9702" fmla="*/ 0 w 3255128"/>
              <a:gd name="connsiteY9702" fmla="*/ 288208 h 1285292"/>
              <a:gd name="connsiteX9703" fmla="*/ 0 w 3255128"/>
              <a:gd name="connsiteY9703" fmla="*/ 287922 h 1285292"/>
              <a:gd name="connsiteX9704" fmla="*/ 0 w 3255128"/>
              <a:gd name="connsiteY9704" fmla="*/ 287871 h 1285292"/>
              <a:gd name="connsiteX9705" fmla="*/ 0 w 3255128"/>
              <a:gd name="connsiteY9705" fmla="*/ 287748 h 1285292"/>
              <a:gd name="connsiteX9706" fmla="*/ 0 w 3255128"/>
              <a:gd name="connsiteY9706" fmla="*/ 287747 h 1285292"/>
              <a:gd name="connsiteX9707" fmla="*/ 0 w 3255128"/>
              <a:gd name="connsiteY9707" fmla="*/ 287710 h 1285292"/>
              <a:gd name="connsiteX9708" fmla="*/ 0 w 3255128"/>
              <a:gd name="connsiteY9708" fmla="*/ 287672 h 1285292"/>
              <a:gd name="connsiteX9709" fmla="*/ 0 w 3255128"/>
              <a:gd name="connsiteY9709" fmla="*/ 287614 h 1285292"/>
              <a:gd name="connsiteX9710" fmla="*/ 0 w 3255128"/>
              <a:gd name="connsiteY9710" fmla="*/ 287571 h 1285292"/>
              <a:gd name="connsiteX9711" fmla="*/ 0 w 3255128"/>
              <a:gd name="connsiteY9711" fmla="*/ 287187 h 1285292"/>
              <a:gd name="connsiteX9712" fmla="*/ 0 w 3255128"/>
              <a:gd name="connsiteY9712" fmla="*/ 287112 h 1285292"/>
              <a:gd name="connsiteX9713" fmla="*/ 0 w 3255128"/>
              <a:gd name="connsiteY9713" fmla="*/ 286993 h 1285292"/>
              <a:gd name="connsiteX9714" fmla="*/ 0 w 3255128"/>
              <a:gd name="connsiteY9714" fmla="*/ 286957 h 1285292"/>
              <a:gd name="connsiteX9715" fmla="*/ 0 w 3255128"/>
              <a:gd name="connsiteY9715" fmla="*/ 286935 h 1285292"/>
              <a:gd name="connsiteX9716" fmla="*/ 0 w 3255128"/>
              <a:gd name="connsiteY9716" fmla="*/ 286928 h 1285292"/>
              <a:gd name="connsiteX9717" fmla="*/ 0 w 3255128"/>
              <a:gd name="connsiteY9717" fmla="*/ 286922 h 1285292"/>
              <a:gd name="connsiteX9718" fmla="*/ 0 w 3255128"/>
              <a:gd name="connsiteY9718" fmla="*/ 286849 h 1285292"/>
              <a:gd name="connsiteX9719" fmla="*/ 0 w 3255128"/>
              <a:gd name="connsiteY9719" fmla="*/ 286812 h 1285292"/>
              <a:gd name="connsiteX9720" fmla="*/ 0 w 3255128"/>
              <a:gd name="connsiteY9720" fmla="*/ 286754 h 1285292"/>
              <a:gd name="connsiteX9721" fmla="*/ 0 w 3255128"/>
              <a:gd name="connsiteY9721" fmla="*/ 286703 h 1285292"/>
              <a:gd name="connsiteX9722" fmla="*/ 0 w 3255128"/>
              <a:gd name="connsiteY9722" fmla="*/ 286463 h 1285292"/>
              <a:gd name="connsiteX9723" fmla="*/ 0 w 3255128"/>
              <a:gd name="connsiteY9723" fmla="*/ 286422 h 1285292"/>
              <a:gd name="connsiteX9724" fmla="*/ 0 w 3255128"/>
              <a:gd name="connsiteY9724" fmla="*/ 286409 h 1285292"/>
              <a:gd name="connsiteX9725" fmla="*/ 0 w 3255128"/>
              <a:gd name="connsiteY9725" fmla="*/ 286351 h 1285292"/>
              <a:gd name="connsiteX9726" fmla="*/ 0 w 3255128"/>
              <a:gd name="connsiteY9726" fmla="*/ 286313 h 1285292"/>
              <a:gd name="connsiteX9727" fmla="*/ 0 w 3255128"/>
              <a:gd name="connsiteY9727" fmla="*/ 286308 h 1285292"/>
              <a:gd name="connsiteX9728" fmla="*/ 0 w 3255128"/>
              <a:gd name="connsiteY9728" fmla="*/ 286306 h 1285292"/>
              <a:gd name="connsiteX9729" fmla="*/ 0 w 3255128"/>
              <a:gd name="connsiteY9729" fmla="*/ 286060 h 1285292"/>
              <a:gd name="connsiteX9730" fmla="*/ 0 w 3255128"/>
              <a:gd name="connsiteY9730" fmla="*/ 286011 h 1285292"/>
              <a:gd name="connsiteX9731" fmla="*/ 0 w 3255128"/>
              <a:gd name="connsiteY9731" fmla="*/ 285948 h 1285292"/>
              <a:gd name="connsiteX9732" fmla="*/ 0 w 3255128"/>
              <a:gd name="connsiteY9732" fmla="*/ 285944 h 1285292"/>
              <a:gd name="connsiteX9733" fmla="*/ 0 w 3255128"/>
              <a:gd name="connsiteY9733" fmla="*/ 285884 h 1285292"/>
              <a:gd name="connsiteX9734" fmla="*/ 0 w 3255128"/>
              <a:gd name="connsiteY9734" fmla="*/ 285841 h 1285292"/>
              <a:gd name="connsiteX9735" fmla="*/ 0 w 3255128"/>
              <a:gd name="connsiteY9735" fmla="*/ 285828 h 1285292"/>
              <a:gd name="connsiteX9736" fmla="*/ 0 w 3255128"/>
              <a:gd name="connsiteY9736" fmla="*/ 285634 h 1285292"/>
              <a:gd name="connsiteX9737" fmla="*/ 0 w 3255128"/>
              <a:gd name="connsiteY9737" fmla="*/ 285549 h 1285292"/>
              <a:gd name="connsiteX9738" fmla="*/ 0 w 3255128"/>
              <a:gd name="connsiteY9738" fmla="*/ 285498 h 1285292"/>
              <a:gd name="connsiteX9739" fmla="*/ 0 w 3255128"/>
              <a:gd name="connsiteY9739" fmla="*/ 285453 h 1285292"/>
              <a:gd name="connsiteX9740" fmla="*/ 0 w 3255128"/>
              <a:gd name="connsiteY9740" fmla="*/ 285252 h 1285292"/>
              <a:gd name="connsiteX9741" fmla="*/ 0 w 3255128"/>
              <a:gd name="connsiteY9741" fmla="*/ 285129 h 1285292"/>
              <a:gd name="connsiteX9742" fmla="*/ 0 w 3255128"/>
              <a:gd name="connsiteY9742" fmla="*/ 285104 h 1285292"/>
              <a:gd name="connsiteX9743" fmla="*/ 0 w 3255128"/>
              <a:gd name="connsiteY9743" fmla="*/ 285075 h 1285292"/>
              <a:gd name="connsiteX9744" fmla="*/ 0 w 3255128"/>
              <a:gd name="connsiteY9744" fmla="*/ 285050 h 1285292"/>
              <a:gd name="connsiteX9745" fmla="*/ 0 w 3255128"/>
              <a:gd name="connsiteY9745" fmla="*/ 284997 h 1285292"/>
              <a:gd name="connsiteX9746" fmla="*/ 0 w 3255128"/>
              <a:gd name="connsiteY9746" fmla="*/ 284989 h 1285292"/>
              <a:gd name="connsiteX9747" fmla="*/ 0 w 3255128"/>
              <a:gd name="connsiteY9747" fmla="*/ 284981 h 1285292"/>
              <a:gd name="connsiteX9748" fmla="*/ 0 w 3255128"/>
              <a:gd name="connsiteY9748" fmla="*/ 284947 h 1285292"/>
              <a:gd name="connsiteX9749" fmla="*/ 0 w 3255128"/>
              <a:gd name="connsiteY9749" fmla="*/ 284904 h 1285292"/>
              <a:gd name="connsiteX9750" fmla="*/ 0 w 3255128"/>
              <a:gd name="connsiteY9750" fmla="*/ 284840 h 1285292"/>
              <a:gd name="connsiteX9751" fmla="*/ 0 w 3255128"/>
              <a:gd name="connsiteY9751" fmla="*/ 284718 h 1285292"/>
              <a:gd name="connsiteX9752" fmla="*/ 0 w 3255128"/>
              <a:gd name="connsiteY9752" fmla="*/ 284585 h 1285292"/>
              <a:gd name="connsiteX9753" fmla="*/ 0 w 3255128"/>
              <a:gd name="connsiteY9753" fmla="*/ 284437 h 1285292"/>
              <a:gd name="connsiteX9754" fmla="*/ 0 w 3255128"/>
              <a:gd name="connsiteY9754" fmla="*/ 284218 h 1285292"/>
              <a:gd name="connsiteX9755" fmla="*/ 0 w 3255128"/>
              <a:gd name="connsiteY9755" fmla="*/ 284194 h 1285292"/>
              <a:gd name="connsiteX9756" fmla="*/ 0 w 3255128"/>
              <a:gd name="connsiteY9756" fmla="*/ 284190 h 1285292"/>
              <a:gd name="connsiteX9757" fmla="*/ 0 w 3255128"/>
              <a:gd name="connsiteY9757" fmla="*/ 284164 h 1285292"/>
              <a:gd name="connsiteX9758" fmla="*/ 0 w 3255128"/>
              <a:gd name="connsiteY9758" fmla="*/ 284145 h 1285292"/>
              <a:gd name="connsiteX9759" fmla="*/ 0 w 3255128"/>
              <a:gd name="connsiteY9759" fmla="*/ 284139 h 1285292"/>
              <a:gd name="connsiteX9760" fmla="*/ 0 w 3255128"/>
              <a:gd name="connsiteY9760" fmla="*/ 284077 h 1285292"/>
              <a:gd name="connsiteX9761" fmla="*/ 0 w 3255128"/>
              <a:gd name="connsiteY9761" fmla="*/ 283988 h 1285292"/>
              <a:gd name="connsiteX9762" fmla="*/ 0 w 3255128"/>
              <a:gd name="connsiteY9762" fmla="*/ 283936 h 1285292"/>
              <a:gd name="connsiteX9763" fmla="*/ 0 w 3255128"/>
              <a:gd name="connsiteY9763" fmla="*/ 283893 h 1285292"/>
              <a:gd name="connsiteX9764" fmla="*/ 0 w 3255128"/>
              <a:gd name="connsiteY9764" fmla="*/ 283832 h 1285292"/>
              <a:gd name="connsiteX9765" fmla="*/ 0 w 3255128"/>
              <a:gd name="connsiteY9765" fmla="*/ 283577 h 1285292"/>
              <a:gd name="connsiteX9766" fmla="*/ 0 w 3255128"/>
              <a:gd name="connsiteY9766" fmla="*/ 283539 h 1285292"/>
              <a:gd name="connsiteX9767" fmla="*/ 0 w 3255128"/>
              <a:gd name="connsiteY9767" fmla="*/ 283481 h 1285292"/>
              <a:gd name="connsiteX9768" fmla="*/ 0 w 3255128"/>
              <a:gd name="connsiteY9768" fmla="*/ 283459 h 1285292"/>
              <a:gd name="connsiteX9769" fmla="*/ 0 w 3255128"/>
              <a:gd name="connsiteY9769" fmla="*/ 283455 h 1285292"/>
              <a:gd name="connsiteX9770" fmla="*/ 0 w 3255128"/>
              <a:gd name="connsiteY9770" fmla="*/ 283405 h 1285292"/>
              <a:gd name="connsiteX9771" fmla="*/ 0 w 3255128"/>
              <a:gd name="connsiteY9771" fmla="*/ 283380 h 1285292"/>
              <a:gd name="connsiteX9772" fmla="*/ 0 w 3255128"/>
              <a:gd name="connsiteY9772" fmla="*/ 283359 h 1285292"/>
              <a:gd name="connsiteX9773" fmla="*/ 0 w 3255128"/>
              <a:gd name="connsiteY9773" fmla="*/ 283334 h 1285292"/>
              <a:gd name="connsiteX9774" fmla="*/ 0 w 3255128"/>
              <a:gd name="connsiteY9774" fmla="*/ 283280 h 1285292"/>
              <a:gd name="connsiteX9775" fmla="*/ 0 w 3255128"/>
              <a:gd name="connsiteY9775" fmla="*/ 283244 h 1285292"/>
              <a:gd name="connsiteX9776" fmla="*/ 0 w 3255128"/>
              <a:gd name="connsiteY9776" fmla="*/ 283190 h 1285292"/>
              <a:gd name="connsiteX9777" fmla="*/ 0 w 3255128"/>
              <a:gd name="connsiteY9777" fmla="*/ 282970 h 1285292"/>
              <a:gd name="connsiteX9778" fmla="*/ 0 w 3255128"/>
              <a:gd name="connsiteY9778" fmla="*/ 282887 h 1285292"/>
              <a:gd name="connsiteX9779" fmla="*/ 0 w 3255128"/>
              <a:gd name="connsiteY9779" fmla="*/ 282786 h 1285292"/>
              <a:gd name="connsiteX9780" fmla="*/ 0 w 3255128"/>
              <a:gd name="connsiteY9780" fmla="*/ 282776 h 1285292"/>
              <a:gd name="connsiteX9781" fmla="*/ 0 w 3255128"/>
              <a:gd name="connsiteY9781" fmla="*/ 282771 h 1285292"/>
              <a:gd name="connsiteX9782" fmla="*/ 0 w 3255128"/>
              <a:gd name="connsiteY9782" fmla="*/ 282629 h 1285292"/>
              <a:gd name="connsiteX9783" fmla="*/ 0 w 3255128"/>
              <a:gd name="connsiteY9783" fmla="*/ 282606 h 1285292"/>
              <a:gd name="connsiteX9784" fmla="*/ 0 w 3255128"/>
              <a:gd name="connsiteY9784" fmla="*/ 282528 h 1285292"/>
              <a:gd name="connsiteX9785" fmla="*/ 0 w 3255128"/>
              <a:gd name="connsiteY9785" fmla="*/ 282369 h 1285292"/>
              <a:gd name="connsiteX9786" fmla="*/ 0 w 3255128"/>
              <a:gd name="connsiteY9786" fmla="*/ 282230 h 1285292"/>
              <a:gd name="connsiteX9787" fmla="*/ 0 w 3255128"/>
              <a:gd name="connsiteY9787" fmla="*/ 282137 h 1285292"/>
              <a:gd name="connsiteX9788" fmla="*/ 0 w 3255128"/>
              <a:gd name="connsiteY9788" fmla="*/ 282100 h 1285292"/>
              <a:gd name="connsiteX9789" fmla="*/ 0 w 3255128"/>
              <a:gd name="connsiteY9789" fmla="*/ 282096 h 1285292"/>
              <a:gd name="connsiteX9790" fmla="*/ 0 w 3255128"/>
              <a:gd name="connsiteY9790" fmla="*/ 282087 h 1285292"/>
              <a:gd name="connsiteX9791" fmla="*/ 0 w 3255128"/>
              <a:gd name="connsiteY9791" fmla="*/ 282083 h 1285292"/>
              <a:gd name="connsiteX9792" fmla="*/ 0 w 3255128"/>
              <a:gd name="connsiteY9792" fmla="*/ 282046 h 1285292"/>
              <a:gd name="connsiteX9793" fmla="*/ 0 w 3255128"/>
              <a:gd name="connsiteY9793" fmla="*/ 282033 h 1285292"/>
              <a:gd name="connsiteX9794" fmla="*/ 0 w 3255128"/>
              <a:gd name="connsiteY9794" fmla="*/ 281993 h 1285292"/>
              <a:gd name="connsiteX9795" fmla="*/ 0 w 3255128"/>
              <a:gd name="connsiteY9795" fmla="*/ 281985 h 1285292"/>
              <a:gd name="connsiteX9796" fmla="*/ 0 w 3255128"/>
              <a:gd name="connsiteY9796" fmla="*/ 281889 h 1285292"/>
              <a:gd name="connsiteX9797" fmla="*/ 0 w 3255128"/>
              <a:gd name="connsiteY9797" fmla="*/ 281873 h 1285292"/>
              <a:gd name="connsiteX9798" fmla="*/ 0 w 3255128"/>
              <a:gd name="connsiteY9798" fmla="*/ 281675 h 1285292"/>
              <a:gd name="connsiteX9799" fmla="*/ 0 w 3255128"/>
              <a:gd name="connsiteY9799" fmla="*/ 281412 h 1285292"/>
              <a:gd name="connsiteX9800" fmla="*/ 0 w 3255128"/>
              <a:gd name="connsiteY9800" fmla="*/ 281397 h 1285292"/>
              <a:gd name="connsiteX9801" fmla="*/ 0 w 3255128"/>
              <a:gd name="connsiteY9801" fmla="*/ 281375 h 1285292"/>
              <a:gd name="connsiteX9802" fmla="*/ 0 w 3255128"/>
              <a:gd name="connsiteY9802" fmla="*/ 281343 h 1285292"/>
              <a:gd name="connsiteX9803" fmla="*/ 0 w 3255128"/>
              <a:gd name="connsiteY9803" fmla="*/ 281332 h 1285292"/>
              <a:gd name="connsiteX9804" fmla="*/ 0 w 3255128"/>
              <a:gd name="connsiteY9804" fmla="*/ 281122 h 1285292"/>
              <a:gd name="connsiteX9805" fmla="*/ 0 w 3255128"/>
              <a:gd name="connsiteY9805" fmla="*/ 281084 h 1285292"/>
              <a:gd name="connsiteX9806" fmla="*/ 0 w 3255128"/>
              <a:gd name="connsiteY9806" fmla="*/ 280972 h 1285292"/>
              <a:gd name="connsiteX9807" fmla="*/ 0 w 3255128"/>
              <a:gd name="connsiteY9807" fmla="*/ 280865 h 1285292"/>
              <a:gd name="connsiteX9808" fmla="*/ 0 w 3255128"/>
              <a:gd name="connsiteY9808" fmla="*/ 280764 h 1285292"/>
              <a:gd name="connsiteX9809" fmla="*/ 0 w 3255128"/>
              <a:gd name="connsiteY9809" fmla="*/ 280721 h 1285292"/>
              <a:gd name="connsiteX9810" fmla="*/ 0 w 3255128"/>
              <a:gd name="connsiteY9810" fmla="*/ 280462 h 1285292"/>
              <a:gd name="connsiteX9811" fmla="*/ 0 w 3255128"/>
              <a:gd name="connsiteY9811" fmla="*/ 280432 h 1285292"/>
              <a:gd name="connsiteX9812" fmla="*/ 0 w 3255128"/>
              <a:gd name="connsiteY9812" fmla="*/ 280186 h 1285292"/>
              <a:gd name="connsiteX9813" fmla="*/ 0 w 3255128"/>
              <a:gd name="connsiteY9813" fmla="*/ 280128 h 1285292"/>
              <a:gd name="connsiteX9814" fmla="*/ 0 w 3255128"/>
              <a:gd name="connsiteY9814" fmla="*/ 280100 h 1285292"/>
              <a:gd name="connsiteX9815" fmla="*/ 0 w 3255128"/>
              <a:gd name="connsiteY9815" fmla="*/ 280074 h 1285292"/>
              <a:gd name="connsiteX9816" fmla="*/ 0 w 3255128"/>
              <a:gd name="connsiteY9816" fmla="*/ 280021 h 1285292"/>
              <a:gd name="connsiteX9817" fmla="*/ 0 w 3255128"/>
              <a:gd name="connsiteY9817" fmla="*/ 280013 h 1285292"/>
              <a:gd name="connsiteX9818" fmla="*/ 0 w 3255128"/>
              <a:gd name="connsiteY9818" fmla="*/ 280005 h 1285292"/>
              <a:gd name="connsiteX9819" fmla="*/ 0 w 3255128"/>
              <a:gd name="connsiteY9819" fmla="*/ 279993 h 1285292"/>
              <a:gd name="connsiteX9820" fmla="*/ 0 w 3255128"/>
              <a:gd name="connsiteY9820" fmla="*/ 279973 h 1285292"/>
              <a:gd name="connsiteX9821" fmla="*/ 0 w 3255128"/>
              <a:gd name="connsiteY9821" fmla="*/ 279725 h 1285292"/>
              <a:gd name="connsiteX9822" fmla="*/ 0 w 3255128"/>
              <a:gd name="connsiteY9822" fmla="*/ 279673 h 1285292"/>
              <a:gd name="connsiteX9823" fmla="*/ 0 w 3255128"/>
              <a:gd name="connsiteY9823" fmla="*/ 279614 h 1285292"/>
              <a:gd name="connsiteX9824" fmla="*/ 0 w 3255128"/>
              <a:gd name="connsiteY9824" fmla="*/ 279613 h 1285292"/>
              <a:gd name="connsiteX9825" fmla="*/ 0 w 3255128"/>
              <a:gd name="connsiteY9825" fmla="*/ 279602 h 1285292"/>
              <a:gd name="connsiteX9826" fmla="*/ 0 w 3255128"/>
              <a:gd name="connsiteY9826" fmla="*/ 279564 h 1285292"/>
              <a:gd name="connsiteX9827" fmla="*/ 0 w 3255128"/>
              <a:gd name="connsiteY9827" fmla="*/ 279506 h 1285292"/>
              <a:gd name="connsiteX9828" fmla="*/ 0 w 3255128"/>
              <a:gd name="connsiteY9828" fmla="*/ 279461 h 1285292"/>
              <a:gd name="connsiteX9829" fmla="*/ 0 w 3255128"/>
              <a:gd name="connsiteY9829" fmla="*/ 279420 h 1285292"/>
              <a:gd name="connsiteX9830" fmla="*/ 0 w 3255128"/>
              <a:gd name="connsiteY9830" fmla="*/ 279238 h 1285292"/>
              <a:gd name="connsiteX9831" fmla="*/ 0 w 3255128"/>
              <a:gd name="connsiteY9831" fmla="*/ 279214 h 1285292"/>
              <a:gd name="connsiteX9832" fmla="*/ 0 w 3255128"/>
              <a:gd name="connsiteY9832" fmla="*/ 279175 h 1285292"/>
              <a:gd name="connsiteX9833" fmla="*/ 0 w 3255128"/>
              <a:gd name="connsiteY9833" fmla="*/ 279163 h 1285292"/>
              <a:gd name="connsiteX9834" fmla="*/ 0 w 3255128"/>
              <a:gd name="connsiteY9834" fmla="*/ 279079 h 1285292"/>
              <a:gd name="connsiteX9835" fmla="*/ 0 w 3255128"/>
              <a:gd name="connsiteY9835" fmla="*/ 278960 h 1285292"/>
              <a:gd name="connsiteX9836" fmla="*/ 0 w 3255128"/>
              <a:gd name="connsiteY9836" fmla="*/ 278885 h 1285292"/>
              <a:gd name="connsiteX9837" fmla="*/ 0 w 3255128"/>
              <a:gd name="connsiteY9837" fmla="*/ 278874 h 1285292"/>
              <a:gd name="connsiteX9838" fmla="*/ 0 w 3255128"/>
              <a:gd name="connsiteY9838" fmla="*/ 278662 h 1285292"/>
              <a:gd name="connsiteX9839" fmla="*/ 0 w 3255128"/>
              <a:gd name="connsiteY9839" fmla="*/ 278654 h 1285292"/>
              <a:gd name="connsiteX9840" fmla="*/ 0 w 3255128"/>
              <a:gd name="connsiteY9840" fmla="*/ 278646 h 1285292"/>
              <a:gd name="connsiteX9841" fmla="*/ 0 w 3255128"/>
              <a:gd name="connsiteY9841" fmla="*/ 278355 h 1285292"/>
              <a:gd name="connsiteX9842" fmla="*/ 0 w 3255128"/>
              <a:gd name="connsiteY9842" fmla="*/ 278314 h 1285292"/>
              <a:gd name="connsiteX9843" fmla="*/ 0 w 3255128"/>
              <a:gd name="connsiteY9843" fmla="*/ 278301 h 1285292"/>
              <a:gd name="connsiteX9844" fmla="*/ 0 w 3255128"/>
              <a:gd name="connsiteY9844" fmla="*/ 278268 h 1285292"/>
              <a:gd name="connsiteX9845" fmla="*/ 0 w 3255128"/>
              <a:gd name="connsiteY9845" fmla="*/ 278214 h 1285292"/>
              <a:gd name="connsiteX9846" fmla="*/ 0 w 3255128"/>
              <a:gd name="connsiteY9846" fmla="*/ 278198 h 1285292"/>
              <a:gd name="connsiteX9847" fmla="*/ 0 w 3255128"/>
              <a:gd name="connsiteY9847" fmla="*/ 278102 h 1285292"/>
              <a:gd name="connsiteX9848" fmla="*/ 0 w 3255128"/>
              <a:gd name="connsiteY9848" fmla="*/ 277911 h 1285292"/>
              <a:gd name="connsiteX9849" fmla="*/ 0 w 3255128"/>
              <a:gd name="connsiteY9849" fmla="*/ 277601 h 1285292"/>
              <a:gd name="connsiteX9850" fmla="*/ 0 w 3255128"/>
              <a:gd name="connsiteY9850" fmla="*/ 277552 h 1285292"/>
              <a:gd name="connsiteX9851" fmla="*/ 0 w 3255128"/>
              <a:gd name="connsiteY9851" fmla="*/ 277508 h 1285292"/>
              <a:gd name="connsiteX9852" fmla="*/ 0 w 3255128"/>
              <a:gd name="connsiteY9852" fmla="*/ 277390 h 1285292"/>
              <a:gd name="connsiteX9853" fmla="*/ 0 w 3255128"/>
              <a:gd name="connsiteY9853" fmla="*/ 277161 h 1285292"/>
              <a:gd name="connsiteX9854" fmla="*/ 0 w 3255128"/>
              <a:gd name="connsiteY9854" fmla="*/ 277120 h 1285292"/>
              <a:gd name="connsiteX9855" fmla="*/ 0 w 3255128"/>
              <a:gd name="connsiteY9855" fmla="*/ 277107 h 1285292"/>
              <a:gd name="connsiteX9856" fmla="*/ 0 w 3255128"/>
              <a:gd name="connsiteY9856" fmla="*/ 276913 h 1285292"/>
              <a:gd name="connsiteX9857" fmla="*/ 0 w 3255128"/>
              <a:gd name="connsiteY9857" fmla="*/ 276909 h 1285292"/>
              <a:gd name="connsiteX9858" fmla="*/ 0 w 3255128"/>
              <a:gd name="connsiteY9858" fmla="*/ 276855 h 1285292"/>
              <a:gd name="connsiteX9859" fmla="*/ 0 w 3255128"/>
              <a:gd name="connsiteY9859" fmla="*/ 276848 h 1285292"/>
              <a:gd name="connsiteX9860" fmla="*/ 0 w 3255128"/>
              <a:gd name="connsiteY9860" fmla="*/ 276744 h 1285292"/>
              <a:gd name="connsiteX9861" fmla="*/ 0 w 3255128"/>
              <a:gd name="connsiteY9861" fmla="*/ 276732 h 1285292"/>
              <a:gd name="connsiteX9862" fmla="*/ 0 w 3255128"/>
              <a:gd name="connsiteY9862" fmla="*/ 276610 h 1285292"/>
              <a:gd name="connsiteX9863" fmla="*/ 0 w 3255128"/>
              <a:gd name="connsiteY9863" fmla="*/ 276552 h 1285292"/>
              <a:gd name="connsiteX9864" fmla="*/ 0 w 3255128"/>
              <a:gd name="connsiteY9864" fmla="*/ 276421 h 1285292"/>
              <a:gd name="connsiteX9865" fmla="*/ 0 w 3255128"/>
              <a:gd name="connsiteY9865" fmla="*/ 276396 h 1285292"/>
              <a:gd name="connsiteX9866" fmla="*/ 0 w 3255128"/>
              <a:gd name="connsiteY9866" fmla="*/ 276367 h 1285292"/>
              <a:gd name="connsiteX9867" fmla="*/ 0 w 3255128"/>
              <a:gd name="connsiteY9867" fmla="*/ 276342 h 1285292"/>
              <a:gd name="connsiteX9868" fmla="*/ 0 w 3255128"/>
              <a:gd name="connsiteY9868" fmla="*/ 276296 h 1285292"/>
              <a:gd name="connsiteX9869" fmla="*/ 0 w 3255128"/>
              <a:gd name="connsiteY9869" fmla="*/ 276289 h 1285292"/>
              <a:gd name="connsiteX9870" fmla="*/ 0 w 3255128"/>
              <a:gd name="connsiteY9870" fmla="*/ 276281 h 1285292"/>
              <a:gd name="connsiteX9871" fmla="*/ 0 w 3255128"/>
              <a:gd name="connsiteY9871" fmla="*/ 276261 h 1285292"/>
              <a:gd name="connsiteX9872" fmla="*/ 0 w 3255128"/>
              <a:gd name="connsiteY9872" fmla="*/ 276193 h 1285292"/>
              <a:gd name="connsiteX9873" fmla="*/ 0 w 3255128"/>
              <a:gd name="connsiteY9873" fmla="*/ 276067 h 1285292"/>
              <a:gd name="connsiteX9874" fmla="*/ 0 w 3255128"/>
              <a:gd name="connsiteY9874" fmla="*/ 275883 h 1285292"/>
              <a:gd name="connsiteX9875" fmla="*/ 0 w 3255128"/>
              <a:gd name="connsiteY9875" fmla="*/ 275880 h 1285292"/>
              <a:gd name="connsiteX9876" fmla="*/ 0 w 3255128"/>
              <a:gd name="connsiteY9876" fmla="*/ 275802 h 1285292"/>
              <a:gd name="connsiteX9877" fmla="*/ 0 w 3255128"/>
              <a:gd name="connsiteY9877" fmla="*/ 275799 h 1285292"/>
              <a:gd name="connsiteX9878" fmla="*/ 0 w 3255128"/>
              <a:gd name="connsiteY9878" fmla="*/ 275748 h 1285292"/>
              <a:gd name="connsiteX9879" fmla="*/ 0 w 3255128"/>
              <a:gd name="connsiteY9879" fmla="*/ 275745 h 1285292"/>
              <a:gd name="connsiteX9880" fmla="*/ 0 w 3255128"/>
              <a:gd name="connsiteY9880" fmla="*/ 275721 h 1285292"/>
              <a:gd name="connsiteX9881" fmla="*/ 0 w 3255128"/>
              <a:gd name="connsiteY9881" fmla="*/ 275554 h 1285292"/>
              <a:gd name="connsiteX9882" fmla="*/ 0 w 3255128"/>
              <a:gd name="connsiteY9882" fmla="*/ 275486 h 1285292"/>
              <a:gd name="connsiteX9883" fmla="*/ 0 w 3255128"/>
              <a:gd name="connsiteY9883" fmla="*/ 275456 h 1285292"/>
              <a:gd name="connsiteX9884" fmla="*/ 0 w 3255128"/>
              <a:gd name="connsiteY9884" fmla="*/ 275385 h 1285292"/>
              <a:gd name="connsiteX9885" fmla="*/ 0 w 3255128"/>
              <a:gd name="connsiteY9885" fmla="*/ 275347 h 1285292"/>
              <a:gd name="connsiteX9886" fmla="*/ 0 w 3255128"/>
              <a:gd name="connsiteY9886" fmla="*/ 275190 h 1285292"/>
              <a:gd name="connsiteX9887" fmla="*/ 0 w 3255128"/>
              <a:gd name="connsiteY9887" fmla="*/ 275124 h 1285292"/>
              <a:gd name="connsiteX9888" fmla="*/ 0 w 3255128"/>
              <a:gd name="connsiteY9888" fmla="*/ 275062 h 1285292"/>
              <a:gd name="connsiteX9889" fmla="*/ 0 w 3255128"/>
              <a:gd name="connsiteY9889" fmla="*/ 275049 h 1285292"/>
              <a:gd name="connsiteX9890" fmla="*/ 0 w 3255128"/>
              <a:gd name="connsiteY9890" fmla="*/ 275008 h 1285292"/>
              <a:gd name="connsiteX9891" fmla="*/ 0 w 3255128"/>
              <a:gd name="connsiteY9891" fmla="*/ 274995 h 1285292"/>
              <a:gd name="connsiteX9892" fmla="*/ 0 w 3255128"/>
              <a:gd name="connsiteY9892" fmla="*/ 274930 h 1285292"/>
              <a:gd name="connsiteX9893" fmla="*/ 0 w 3255128"/>
              <a:gd name="connsiteY9893" fmla="*/ 274922 h 1285292"/>
              <a:gd name="connsiteX9894" fmla="*/ 0 w 3255128"/>
              <a:gd name="connsiteY9894" fmla="*/ 274663 h 1285292"/>
              <a:gd name="connsiteX9895" fmla="*/ 0 w 3255128"/>
              <a:gd name="connsiteY9895" fmla="*/ 274638 h 1285292"/>
              <a:gd name="connsiteX9896" fmla="*/ 0 w 3255128"/>
              <a:gd name="connsiteY9896" fmla="*/ 274626 h 1285292"/>
              <a:gd name="connsiteX9897" fmla="*/ 0 w 3255128"/>
              <a:gd name="connsiteY9897" fmla="*/ 274482 h 1285292"/>
              <a:gd name="connsiteX9898" fmla="*/ 0 w 3255128"/>
              <a:gd name="connsiteY9898" fmla="*/ 274444 h 1285292"/>
              <a:gd name="connsiteX9899" fmla="*/ 0 w 3255128"/>
              <a:gd name="connsiteY9899" fmla="*/ 274386 h 1285292"/>
              <a:gd name="connsiteX9900" fmla="*/ 0 w 3255128"/>
              <a:gd name="connsiteY9900" fmla="*/ 274262 h 1285292"/>
              <a:gd name="connsiteX9901" fmla="*/ 0 w 3255128"/>
              <a:gd name="connsiteY9901" fmla="*/ 274199 h 1285292"/>
              <a:gd name="connsiteX9902" fmla="*/ 0 w 3255128"/>
              <a:gd name="connsiteY9902" fmla="*/ 274138 h 1285292"/>
              <a:gd name="connsiteX9903" fmla="*/ 0 w 3255128"/>
              <a:gd name="connsiteY9903" fmla="*/ 274127 h 1285292"/>
              <a:gd name="connsiteX9904" fmla="*/ 0 w 3255128"/>
              <a:gd name="connsiteY9904" fmla="*/ 274097 h 1285292"/>
              <a:gd name="connsiteX9905" fmla="*/ 0 w 3255128"/>
              <a:gd name="connsiteY9905" fmla="*/ 274084 h 1285292"/>
              <a:gd name="connsiteX9906" fmla="*/ 0 w 3255128"/>
              <a:gd name="connsiteY9906" fmla="*/ 273914 h 1285292"/>
              <a:gd name="connsiteX9907" fmla="*/ 0 w 3255128"/>
              <a:gd name="connsiteY9907" fmla="*/ 273898 h 1285292"/>
              <a:gd name="connsiteX9908" fmla="*/ 0 w 3255128"/>
              <a:gd name="connsiteY9908" fmla="*/ 273765 h 1285292"/>
              <a:gd name="connsiteX9909" fmla="*/ 0 w 3255128"/>
              <a:gd name="connsiteY9909" fmla="*/ 273391 h 1285292"/>
              <a:gd name="connsiteX9910" fmla="*/ 0 w 3255128"/>
              <a:gd name="connsiteY9910" fmla="*/ 273379 h 1285292"/>
              <a:gd name="connsiteX9911" fmla="*/ 0 w 3255128"/>
              <a:gd name="connsiteY9911" fmla="*/ 273375 h 1285292"/>
              <a:gd name="connsiteX9912" fmla="*/ 0 w 3255128"/>
              <a:gd name="connsiteY9912" fmla="*/ 273338 h 1285292"/>
              <a:gd name="connsiteX9913" fmla="*/ 0 w 3255128"/>
              <a:gd name="connsiteY9913" fmla="*/ 273325 h 1285292"/>
              <a:gd name="connsiteX9914" fmla="*/ 0 w 3255128"/>
              <a:gd name="connsiteY9914" fmla="*/ 273279 h 1285292"/>
              <a:gd name="connsiteX9915" fmla="*/ 0 w 3255128"/>
              <a:gd name="connsiteY9915" fmla="*/ 273267 h 1285292"/>
              <a:gd name="connsiteX9916" fmla="*/ 0 w 3255128"/>
              <a:gd name="connsiteY9916" fmla="*/ 273224 h 1285292"/>
              <a:gd name="connsiteX9917" fmla="*/ 0 w 3255128"/>
              <a:gd name="connsiteY9917" fmla="*/ 273181 h 1285292"/>
              <a:gd name="connsiteX9918" fmla="*/ 0 w 3255128"/>
              <a:gd name="connsiteY9918" fmla="*/ 273123 h 1285292"/>
              <a:gd name="connsiteX9919" fmla="*/ 0 w 3255128"/>
              <a:gd name="connsiteY9919" fmla="*/ 273116 h 1285292"/>
              <a:gd name="connsiteX9920" fmla="*/ 0 w 3255128"/>
              <a:gd name="connsiteY9920" fmla="*/ 273085 h 1285292"/>
              <a:gd name="connsiteX9921" fmla="*/ 0 w 3255128"/>
              <a:gd name="connsiteY9921" fmla="*/ 272976 h 1285292"/>
              <a:gd name="connsiteX9922" fmla="*/ 0 w 3255128"/>
              <a:gd name="connsiteY9922" fmla="*/ 272903 h 1285292"/>
              <a:gd name="connsiteX9923" fmla="*/ 0 w 3255128"/>
              <a:gd name="connsiteY9923" fmla="*/ 272864 h 1285292"/>
              <a:gd name="connsiteX9924" fmla="*/ 0 w 3255128"/>
              <a:gd name="connsiteY9924" fmla="*/ 272840 h 1285292"/>
              <a:gd name="connsiteX9925" fmla="*/ 0 w 3255128"/>
              <a:gd name="connsiteY9925" fmla="*/ 272827 h 1285292"/>
              <a:gd name="connsiteX9926" fmla="*/ 0 w 3255128"/>
              <a:gd name="connsiteY9926" fmla="*/ 272807 h 1285292"/>
              <a:gd name="connsiteX9927" fmla="*/ 0 w 3255128"/>
              <a:gd name="connsiteY9927" fmla="*/ 272757 h 1285292"/>
              <a:gd name="connsiteX9928" fmla="*/ 0 w 3255128"/>
              <a:gd name="connsiteY9928" fmla="*/ 272689 h 1285292"/>
              <a:gd name="connsiteX9929" fmla="*/ 0 w 3255128"/>
              <a:gd name="connsiteY9929" fmla="*/ 272635 h 1285292"/>
              <a:gd name="connsiteX9930" fmla="*/ 0 w 3255128"/>
              <a:gd name="connsiteY9930" fmla="*/ 272613 h 1285292"/>
              <a:gd name="connsiteX9931" fmla="*/ 0 w 3255128"/>
              <a:gd name="connsiteY9931" fmla="*/ 272580 h 1285292"/>
              <a:gd name="connsiteX9932" fmla="*/ 0 w 3255128"/>
              <a:gd name="connsiteY9932" fmla="*/ 272539 h 1285292"/>
              <a:gd name="connsiteX9933" fmla="*/ 0 w 3255128"/>
              <a:gd name="connsiteY9933" fmla="*/ 272532 h 1285292"/>
              <a:gd name="connsiteX9934" fmla="*/ 0 w 3255128"/>
              <a:gd name="connsiteY9934" fmla="*/ 272526 h 1285292"/>
              <a:gd name="connsiteX9935" fmla="*/ 0 w 3255128"/>
              <a:gd name="connsiteY9935" fmla="*/ 272414 h 1285292"/>
              <a:gd name="connsiteX9936" fmla="*/ 0 w 3255128"/>
              <a:gd name="connsiteY9936" fmla="*/ 272174 h 1285292"/>
              <a:gd name="connsiteX9937" fmla="*/ 0 w 3255128"/>
              <a:gd name="connsiteY9937" fmla="*/ 272150 h 1285292"/>
              <a:gd name="connsiteX9938" fmla="*/ 0 w 3255128"/>
              <a:gd name="connsiteY9938" fmla="*/ 272067 h 1285292"/>
              <a:gd name="connsiteX9939" fmla="*/ 0 w 3255128"/>
              <a:gd name="connsiteY9939" fmla="*/ 272020 h 1285292"/>
              <a:gd name="connsiteX9940" fmla="*/ 0 w 3255128"/>
              <a:gd name="connsiteY9940" fmla="*/ 272016 h 1285292"/>
              <a:gd name="connsiteX9941" fmla="*/ 0 w 3255128"/>
              <a:gd name="connsiteY9941" fmla="*/ 271966 h 1285292"/>
              <a:gd name="connsiteX9942" fmla="*/ 0 w 3255128"/>
              <a:gd name="connsiteY9942" fmla="*/ 271913 h 1285292"/>
              <a:gd name="connsiteX9943" fmla="*/ 0 w 3255128"/>
              <a:gd name="connsiteY9943" fmla="*/ 271905 h 1285292"/>
              <a:gd name="connsiteX9944" fmla="*/ 0 w 3255128"/>
              <a:gd name="connsiteY9944" fmla="*/ 271822 h 1285292"/>
              <a:gd name="connsiteX9945" fmla="*/ 0 w 3255128"/>
              <a:gd name="connsiteY9945" fmla="*/ 271768 h 1285292"/>
              <a:gd name="connsiteX9946" fmla="*/ 0 w 3255128"/>
              <a:gd name="connsiteY9946" fmla="*/ 271724 h 1285292"/>
              <a:gd name="connsiteX9947" fmla="*/ 0 w 3255128"/>
              <a:gd name="connsiteY9947" fmla="*/ 271712 h 1285292"/>
              <a:gd name="connsiteX9948" fmla="*/ 0 w 3255128"/>
              <a:gd name="connsiteY9948" fmla="*/ 271353 h 1285292"/>
              <a:gd name="connsiteX9949" fmla="*/ 0 w 3255128"/>
              <a:gd name="connsiteY9949" fmla="*/ 271330 h 1285292"/>
              <a:gd name="connsiteX9950" fmla="*/ 0 w 3255128"/>
              <a:gd name="connsiteY9950" fmla="*/ 271317 h 1285292"/>
              <a:gd name="connsiteX9951" fmla="*/ 0 w 3255128"/>
              <a:gd name="connsiteY9951" fmla="*/ 271285 h 1285292"/>
              <a:gd name="connsiteX9952" fmla="*/ 0 w 3255128"/>
              <a:gd name="connsiteY9952" fmla="*/ 271276 h 1285292"/>
              <a:gd name="connsiteX9953" fmla="*/ 0 w 3255128"/>
              <a:gd name="connsiteY9953" fmla="*/ 271263 h 1285292"/>
              <a:gd name="connsiteX9954" fmla="*/ 0 w 3255128"/>
              <a:gd name="connsiteY9954" fmla="*/ 271173 h 1285292"/>
              <a:gd name="connsiteX9955" fmla="*/ 0 w 3255128"/>
              <a:gd name="connsiteY9955" fmla="*/ 271130 h 1285292"/>
              <a:gd name="connsiteX9956" fmla="*/ 0 w 3255128"/>
              <a:gd name="connsiteY9956" fmla="*/ 271091 h 1285292"/>
              <a:gd name="connsiteX9957" fmla="*/ 0 w 3255128"/>
              <a:gd name="connsiteY9957" fmla="*/ 271055 h 1285292"/>
              <a:gd name="connsiteX9958" fmla="*/ 0 w 3255128"/>
              <a:gd name="connsiteY9958" fmla="*/ 271020 h 1285292"/>
              <a:gd name="connsiteX9959" fmla="*/ 0 w 3255128"/>
              <a:gd name="connsiteY9959" fmla="*/ 270906 h 1285292"/>
              <a:gd name="connsiteX9960" fmla="*/ 0 w 3255128"/>
              <a:gd name="connsiteY9960" fmla="*/ 270852 h 1285292"/>
              <a:gd name="connsiteX9961" fmla="*/ 0 w 3255128"/>
              <a:gd name="connsiteY9961" fmla="*/ 270745 h 1285292"/>
              <a:gd name="connsiteX9962" fmla="*/ 0 w 3255128"/>
              <a:gd name="connsiteY9962" fmla="*/ 270420 h 1285292"/>
              <a:gd name="connsiteX9963" fmla="*/ 0 w 3255128"/>
              <a:gd name="connsiteY9963" fmla="*/ 270409 h 1285292"/>
              <a:gd name="connsiteX9964" fmla="*/ 0 w 3255128"/>
              <a:gd name="connsiteY9964" fmla="*/ 270406 h 1285292"/>
              <a:gd name="connsiteX9965" fmla="*/ 0 w 3255128"/>
              <a:gd name="connsiteY9965" fmla="*/ 270371 h 1285292"/>
              <a:gd name="connsiteX9966" fmla="*/ 0 w 3255128"/>
              <a:gd name="connsiteY9966" fmla="*/ 270365 h 1285292"/>
              <a:gd name="connsiteX9967" fmla="*/ 0 w 3255128"/>
              <a:gd name="connsiteY9967" fmla="*/ 270352 h 1285292"/>
              <a:gd name="connsiteX9968" fmla="*/ 0 w 3255128"/>
              <a:gd name="connsiteY9968" fmla="*/ 270342 h 1285292"/>
              <a:gd name="connsiteX9969" fmla="*/ 0 w 3255128"/>
              <a:gd name="connsiteY9969" fmla="*/ 270303 h 1285292"/>
              <a:gd name="connsiteX9970" fmla="*/ 0 w 3255128"/>
              <a:gd name="connsiteY9970" fmla="*/ 270214 h 1285292"/>
              <a:gd name="connsiteX9971" fmla="*/ 0 w 3255128"/>
              <a:gd name="connsiteY9971" fmla="*/ 270160 h 1285292"/>
              <a:gd name="connsiteX9972" fmla="*/ 0 w 3255128"/>
              <a:gd name="connsiteY9972" fmla="*/ 270106 h 1285292"/>
              <a:gd name="connsiteX9973" fmla="*/ 0 w 3255128"/>
              <a:gd name="connsiteY9973" fmla="*/ 269954 h 1285292"/>
              <a:gd name="connsiteX9974" fmla="*/ 0 w 3255128"/>
              <a:gd name="connsiteY9974" fmla="*/ 269946 h 1285292"/>
              <a:gd name="connsiteX9975" fmla="*/ 0 w 3255128"/>
              <a:gd name="connsiteY9975" fmla="*/ 269937 h 1285292"/>
              <a:gd name="connsiteX9976" fmla="*/ 0 w 3255128"/>
              <a:gd name="connsiteY9976" fmla="*/ 269926 h 1285292"/>
              <a:gd name="connsiteX9977" fmla="*/ 0 w 3255128"/>
              <a:gd name="connsiteY9977" fmla="*/ 269913 h 1285292"/>
              <a:gd name="connsiteX9978" fmla="*/ 0 w 3255128"/>
              <a:gd name="connsiteY9978" fmla="*/ 269803 h 1285292"/>
              <a:gd name="connsiteX9979" fmla="*/ 0 w 3255128"/>
              <a:gd name="connsiteY9979" fmla="*/ 269732 h 1285292"/>
              <a:gd name="connsiteX9980" fmla="*/ 0 w 3255128"/>
              <a:gd name="connsiteY9980" fmla="*/ 269719 h 1285292"/>
              <a:gd name="connsiteX9981" fmla="*/ 0 w 3255128"/>
              <a:gd name="connsiteY9981" fmla="*/ 269647 h 1285292"/>
              <a:gd name="connsiteX9982" fmla="*/ 0 w 3255128"/>
              <a:gd name="connsiteY9982" fmla="*/ 269606 h 1285292"/>
              <a:gd name="connsiteX9983" fmla="*/ 0 w 3255128"/>
              <a:gd name="connsiteY9983" fmla="*/ 269593 h 1285292"/>
              <a:gd name="connsiteX9984" fmla="*/ 0 w 3255128"/>
              <a:gd name="connsiteY9984" fmla="*/ 269547 h 1285292"/>
              <a:gd name="connsiteX9985" fmla="*/ 0 w 3255128"/>
              <a:gd name="connsiteY9985" fmla="*/ 269444 h 1285292"/>
              <a:gd name="connsiteX9986" fmla="*/ 0 w 3255128"/>
              <a:gd name="connsiteY9986" fmla="*/ 269416 h 1285292"/>
              <a:gd name="connsiteX9987" fmla="*/ 0 w 3255128"/>
              <a:gd name="connsiteY9987" fmla="*/ 269386 h 1285292"/>
              <a:gd name="connsiteX9988" fmla="*/ 0 w 3255128"/>
              <a:gd name="connsiteY9988" fmla="*/ 269173 h 1285292"/>
              <a:gd name="connsiteX9989" fmla="*/ 0 w 3255128"/>
              <a:gd name="connsiteY9989" fmla="*/ 269095 h 1285292"/>
              <a:gd name="connsiteX9990" fmla="*/ 0 w 3255128"/>
              <a:gd name="connsiteY9990" fmla="*/ 269053 h 1285292"/>
              <a:gd name="connsiteX9991" fmla="*/ 0 w 3255128"/>
              <a:gd name="connsiteY9991" fmla="*/ 269012 h 1285292"/>
              <a:gd name="connsiteX9992" fmla="*/ 0 w 3255128"/>
              <a:gd name="connsiteY9992" fmla="*/ 268999 h 1285292"/>
              <a:gd name="connsiteX9993" fmla="*/ 0 w 3255128"/>
              <a:gd name="connsiteY9993" fmla="*/ 268938 h 1285292"/>
              <a:gd name="connsiteX9994" fmla="*/ 0 w 3255128"/>
              <a:gd name="connsiteY9994" fmla="*/ 268855 h 1285292"/>
              <a:gd name="connsiteX9995" fmla="*/ 0 w 3255128"/>
              <a:gd name="connsiteY9995" fmla="*/ 268805 h 1285292"/>
              <a:gd name="connsiteX9996" fmla="*/ 0 w 3255128"/>
              <a:gd name="connsiteY9996" fmla="*/ 268794 h 1285292"/>
              <a:gd name="connsiteX9997" fmla="*/ 0 w 3255128"/>
              <a:gd name="connsiteY9997" fmla="*/ 268535 h 1285292"/>
              <a:gd name="connsiteX9998" fmla="*/ 0 w 3255128"/>
              <a:gd name="connsiteY9998" fmla="*/ 268418 h 1285292"/>
              <a:gd name="connsiteX9999" fmla="*/ 0 w 3255128"/>
              <a:gd name="connsiteY9999" fmla="*/ 268415 h 1285292"/>
              <a:gd name="connsiteX10000" fmla="*/ 0 w 3255128"/>
              <a:gd name="connsiteY10000" fmla="*/ 268363 h 1285292"/>
              <a:gd name="connsiteX10001" fmla="*/ 0 w 3255128"/>
              <a:gd name="connsiteY10001" fmla="*/ 268313 h 1285292"/>
              <a:gd name="connsiteX10002" fmla="*/ 0 w 3255128"/>
              <a:gd name="connsiteY10002" fmla="*/ 268288 h 1285292"/>
              <a:gd name="connsiteX10003" fmla="*/ 0 w 3255128"/>
              <a:gd name="connsiteY10003" fmla="*/ 268259 h 1285292"/>
              <a:gd name="connsiteX10004" fmla="*/ 0 w 3255128"/>
              <a:gd name="connsiteY10004" fmla="*/ 268234 h 1285292"/>
              <a:gd name="connsiteX10005" fmla="*/ 0 w 3255128"/>
              <a:gd name="connsiteY10005" fmla="*/ 268181 h 1285292"/>
              <a:gd name="connsiteX10006" fmla="*/ 0 w 3255128"/>
              <a:gd name="connsiteY10006" fmla="*/ 268173 h 1285292"/>
              <a:gd name="connsiteX10007" fmla="*/ 0 w 3255128"/>
              <a:gd name="connsiteY10007" fmla="*/ 268147 h 1285292"/>
              <a:gd name="connsiteX10008" fmla="*/ 0 w 3255128"/>
              <a:gd name="connsiteY10008" fmla="*/ 268140 h 1285292"/>
              <a:gd name="connsiteX10009" fmla="*/ 0 w 3255128"/>
              <a:gd name="connsiteY10009" fmla="*/ 267831 h 1285292"/>
              <a:gd name="connsiteX10010" fmla="*/ 0 w 3255128"/>
              <a:gd name="connsiteY10010" fmla="*/ 267637 h 1285292"/>
              <a:gd name="connsiteX10011" fmla="*/ 0 w 3255128"/>
              <a:gd name="connsiteY10011" fmla="*/ 267579 h 1285292"/>
              <a:gd name="connsiteX10012" fmla="*/ 0 w 3255128"/>
              <a:gd name="connsiteY10012" fmla="*/ 267553 h 1285292"/>
              <a:gd name="connsiteX10013" fmla="*/ 0 w 3255128"/>
              <a:gd name="connsiteY10013" fmla="*/ 267428 h 1285292"/>
              <a:gd name="connsiteX10014" fmla="*/ 0 w 3255128"/>
              <a:gd name="connsiteY10014" fmla="*/ 267378 h 1285292"/>
              <a:gd name="connsiteX10015" fmla="*/ 0 w 3255128"/>
              <a:gd name="connsiteY10015" fmla="*/ 267348 h 1285292"/>
              <a:gd name="connsiteX10016" fmla="*/ 0 w 3255128"/>
              <a:gd name="connsiteY10016" fmla="*/ 267234 h 1285292"/>
              <a:gd name="connsiteX10017" fmla="*/ 0 w 3255128"/>
              <a:gd name="connsiteY10017" fmla="*/ 267198 h 1285292"/>
              <a:gd name="connsiteX10018" fmla="*/ 0 w 3255128"/>
              <a:gd name="connsiteY10018" fmla="*/ 267091 h 1285292"/>
              <a:gd name="connsiteX10019" fmla="*/ 0 w 3255128"/>
              <a:gd name="connsiteY10019" fmla="*/ 267056 h 1285292"/>
              <a:gd name="connsiteX10020" fmla="*/ 0 w 3255128"/>
              <a:gd name="connsiteY10020" fmla="*/ 267040 h 1285292"/>
              <a:gd name="connsiteX10021" fmla="*/ 0 w 3255128"/>
              <a:gd name="connsiteY10021" fmla="*/ 266947 h 1285292"/>
              <a:gd name="connsiteX10022" fmla="*/ 0 w 3255128"/>
              <a:gd name="connsiteY10022" fmla="*/ 266846 h 1285292"/>
              <a:gd name="connsiteX10023" fmla="*/ 0 w 3255128"/>
              <a:gd name="connsiteY10023" fmla="*/ 266781 h 1285292"/>
              <a:gd name="connsiteX10024" fmla="*/ 0 w 3255128"/>
              <a:gd name="connsiteY10024" fmla="*/ 266688 h 1285292"/>
              <a:gd name="connsiteX10025" fmla="*/ 0 w 3255128"/>
              <a:gd name="connsiteY10025" fmla="*/ 266530 h 1285292"/>
              <a:gd name="connsiteX10026" fmla="*/ 0 w 3255128"/>
              <a:gd name="connsiteY10026" fmla="*/ 266472 h 1285292"/>
              <a:gd name="connsiteX10027" fmla="*/ 0 w 3255128"/>
              <a:gd name="connsiteY10027" fmla="*/ 266374 h 1285292"/>
              <a:gd name="connsiteX10028" fmla="*/ 0 w 3255128"/>
              <a:gd name="connsiteY10028" fmla="*/ 266354 h 1285292"/>
              <a:gd name="connsiteX10029" fmla="*/ 0 w 3255128"/>
              <a:gd name="connsiteY10029" fmla="*/ 266341 h 1285292"/>
              <a:gd name="connsiteX10030" fmla="*/ 0 w 3255128"/>
              <a:gd name="connsiteY10030" fmla="*/ 266336 h 1285292"/>
              <a:gd name="connsiteX10031" fmla="*/ 0 w 3255128"/>
              <a:gd name="connsiteY10031" fmla="*/ 266300 h 1285292"/>
              <a:gd name="connsiteX10032" fmla="*/ 0 w 3255128"/>
              <a:gd name="connsiteY10032" fmla="*/ 266287 h 1285292"/>
              <a:gd name="connsiteX10033" fmla="*/ 0 w 3255128"/>
              <a:gd name="connsiteY10033" fmla="*/ 266278 h 1285292"/>
              <a:gd name="connsiteX10034" fmla="*/ 0 w 3255128"/>
              <a:gd name="connsiteY10034" fmla="*/ 266194 h 1285292"/>
              <a:gd name="connsiteX10035" fmla="*/ 0 w 3255128"/>
              <a:gd name="connsiteY10035" fmla="*/ 266181 h 1285292"/>
              <a:gd name="connsiteX10036" fmla="*/ 0 w 3255128"/>
              <a:gd name="connsiteY10036" fmla="*/ 266154 h 1285292"/>
              <a:gd name="connsiteX10037" fmla="*/ 0 w 3255128"/>
              <a:gd name="connsiteY10037" fmla="*/ 266091 h 1285292"/>
              <a:gd name="connsiteX10038" fmla="*/ 0 w 3255128"/>
              <a:gd name="connsiteY10038" fmla="*/ 265992 h 1285292"/>
              <a:gd name="connsiteX10039" fmla="*/ 0 w 3255128"/>
              <a:gd name="connsiteY10039" fmla="*/ 265987 h 1285292"/>
              <a:gd name="connsiteX10040" fmla="*/ 0 w 3255128"/>
              <a:gd name="connsiteY10040" fmla="*/ 265839 h 1285292"/>
              <a:gd name="connsiteX10041" fmla="*/ 0 w 3255128"/>
              <a:gd name="connsiteY10041" fmla="*/ 265790 h 1285292"/>
              <a:gd name="connsiteX10042" fmla="*/ 0 w 3255128"/>
              <a:gd name="connsiteY10042" fmla="*/ 265773 h 1285292"/>
              <a:gd name="connsiteX10043" fmla="*/ 0 w 3255128"/>
              <a:gd name="connsiteY10043" fmla="*/ 265732 h 1285292"/>
              <a:gd name="connsiteX10044" fmla="*/ 0 w 3255128"/>
              <a:gd name="connsiteY10044" fmla="*/ 265719 h 1285292"/>
              <a:gd name="connsiteX10045" fmla="*/ 0 w 3255128"/>
              <a:gd name="connsiteY10045" fmla="*/ 265441 h 1285292"/>
              <a:gd name="connsiteX10046" fmla="*/ 0 w 3255128"/>
              <a:gd name="connsiteY10046" fmla="*/ 265430 h 1285292"/>
              <a:gd name="connsiteX10047" fmla="*/ 0 w 3255128"/>
              <a:gd name="connsiteY10047" fmla="*/ 265389 h 1285292"/>
              <a:gd name="connsiteX10048" fmla="*/ 0 w 3255128"/>
              <a:gd name="connsiteY10048" fmla="*/ 265376 h 1285292"/>
              <a:gd name="connsiteX10049" fmla="*/ 0 w 3255128"/>
              <a:gd name="connsiteY10049" fmla="*/ 265366 h 1285292"/>
              <a:gd name="connsiteX10050" fmla="*/ 0 w 3255128"/>
              <a:gd name="connsiteY10050" fmla="*/ 265267 h 1285292"/>
              <a:gd name="connsiteX10051" fmla="*/ 0 w 3255128"/>
              <a:gd name="connsiteY10051" fmla="*/ 265110 h 1285292"/>
              <a:gd name="connsiteX10052" fmla="*/ 0 w 3255128"/>
              <a:gd name="connsiteY10052" fmla="*/ 265073 h 1285292"/>
              <a:gd name="connsiteX10053" fmla="*/ 0 w 3255128"/>
              <a:gd name="connsiteY10053" fmla="*/ 264982 h 1285292"/>
              <a:gd name="connsiteX10054" fmla="*/ 0 w 3255128"/>
              <a:gd name="connsiteY10054" fmla="*/ 264961 h 1285292"/>
              <a:gd name="connsiteX10055" fmla="*/ 0 w 3255128"/>
              <a:gd name="connsiteY10055" fmla="*/ 264928 h 1285292"/>
              <a:gd name="connsiteX10056" fmla="*/ 0 w 3255128"/>
              <a:gd name="connsiteY10056" fmla="*/ 264867 h 1285292"/>
              <a:gd name="connsiteX10057" fmla="*/ 0 w 3255128"/>
              <a:gd name="connsiteY10057" fmla="*/ 264581 h 1285292"/>
              <a:gd name="connsiteX10058" fmla="*/ 0 w 3255128"/>
              <a:gd name="connsiteY10058" fmla="*/ 264571 h 1285292"/>
              <a:gd name="connsiteX10059" fmla="*/ 0 w 3255128"/>
              <a:gd name="connsiteY10059" fmla="*/ 264558 h 1285292"/>
              <a:gd name="connsiteX10060" fmla="*/ 0 w 3255128"/>
              <a:gd name="connsiteY10060" fmla="*/ 264527 h 1285292"/>
              <a:gd name="connsiteX10061" fmla="*/ 0 w 3255128"/>
              <a:gd name="connsiteY10061" fmla="*/ 264440 h 1285292"/>
              <a:gd name="connsiteX10062" fmla="*/ 0 w 3255128"/>
              <a:gd name="connsiteY10062" fmla="*/ 264424 h 1285292"/>
              <a:gd name="connsiteX10063" fmla="*/ 0 w 3255128"/>
              <a:gd name="connsiteY10063" fmla="*/ 264198 h 1285292"/>
              <a:gd name="connsiteX10064" fmla="*/ 0 w 3255128"/>
              <a:gd name="connsiteY10064" fmla="*/ 264119 h 1285292"/>
              <a:gd name="connsiteX10065" fmla="*/ 0 w 3255128"/>
              <a:gd name="connsiteY10065" fmla="*/ 264099 h 1285292"/>
              <a:gd name="connsiteX10066" fmla="*/ 0 w 3255128"/>
              <a:gd name="connsiteY10066" fmla="*/ 264071 h 1285292"/>
              <a:gd name="connsiteX10067" fmla="*/ 0 w 3255128"/>
              <a:gd name="connsiteY10067" fmla="*/ 264017 h 1285292"/>
              <a:gd name="connsiteX10068" fmla="*/ 0 w 3255128"/>
              <a:gd name="connsiteY10068" fmla="*/ 264007 h 1285292"/>
              <a:gd name="connsiteX10069" fmla="*/ 0 w 3255128"/>
              <a:gd name="connsiteY10069" fmla="*/ 263964 h 1285292"/>
              <a:gd name="connsiteX10070" fmla="*/ 0 w 3255128"/>
              <a:gd name="connsiteY10070" fmla="*/ 263956 h 1285292"/>
              <a:gd name="connsiteX10071" fmla="*/ 0 w 3255128"/>
              <a:gd name="connsiteY10071" fmla="*/ 263818 h 1285292"/>
              <a:gd name="connsiteX10072" fmla="*/ 0 w 3255128"/>
              <a:gd name="connsiteY10072" fmla="*/ 263660 h 1285292"/>
              <a:gd name="connsiteX10073" fmla="*/ 0 w 3255128"/>
              <a:gd name="connsiteY10073" fmla="*/ 263616 h 1285292"/>
              <a:gd name="connsiteX10074" fmla="*/ 0 w 3255128"/>
              <a:gd name="connsiteY10074" fmla="*/ 263602 h 1285292"/>
              <a:gd name="connsiteX10075" fmla="*/ 0 w 3255128"/>
              <a:gd name="connsiteY10075" fmla="*/ 263559 h 1285292"/>
              <a:gd name="connsiteX10076" fmla="*/ 0 w 3255128"/>
              <a:gd name="connsiteY10076" fmla="*/ 263442 h 1285292"/>
              <a:gd name="connsiteX10077" fmla="*/ 0 w 3255128"/>
              <a:gd name="connsiteY10077" fmla="*/ 263387 h 1285292"/>
              <a:gd name="connsiteX10078" fmla="*/ 0 w 3255128"/>
              <a:gd name="connsiteY10078" fmla="*/ 263312 h 1285292"/>
              <a:gd name="connsiteX10079" fmla="*/ 0 w 3255128"/>
              <a:gd name="connsiteY10079" fmla="*/ 263311 h 1285292"/>
              <a:gd name="connsiteX10080" fmla="*/ 0 w 3255128"/>
              <a:gd name="connsiteY10080" fmla="*/ 263308 h 1285292"/>
              <a:gd name="connsiteX10081" fmla="*/ 0 w 3255128"/>
              <a:gd name="connsiteY10081" fmla="*/ 263258 h 1285292"/>
              <a:gd name="connsiteX10082" fmla="*/ 0 w 3255128"/>
              <a:gd name="connsiteY10082" fmla="*/ 263205 h 1285292"/>
              <a:gd name="connsiteX10083" fmla="*/ 0 w 3255128"/>
              <a:gd name="connsiteY10083" fmla="*/ 263197 h 1285292"/>
              <a:gd name="connsiteX10084" fmla="*/ 0 w 3255128"/>
              <a:gd name="connsiteY10084" fmla="*/ 263177 h 1285292"/>
              <a:gd name="connsiteX10085" fmla="*/ 0 w 3255128"/>
              <a:gd name="connsiteY10085" fmla="*/ 263081 h 1285292"/>
              <a:gd name="connsiteX10086" fmla="*/ 0 w 3255128"/>
              <a:gd name="connsiteY10086" fmla="*/ 262983 h 1285292"/>
              <a:gd name="connsiteX10087" fmla="*/ 0 w 3255128"/>
              <a:gd name="connsiteY10087" fmla="*/ 262981 h 1285292"/>
              <a:gd name="connsiteX10088" fmla="*/ 0 w 3255128"/>
              <a:gd name="connsiteY10088" fmla="*/ 262798 h 1285292"/>
              <a:gd name="connsiteX10089" fmla="*/ 0 w 3255128"/>
              <a:gd name="connsiteY10089" fmla="*/ 262760 h 1285292"/>
              <a:gd name="connsiteX10090" fmla="*/ 0 w 3255128"/>
              <a:gd name="connsiteY10090" fmla="*/ 262740 h 1285292"/>
              <a:gd name="connsiteX10091" fmla="*/ 0 w 3255128"/>
              <a:gd name="connsiteY10091" fmla="*/ 262637 h 1285292"/>
              <a:gd name="connsiteX10092" fmla="*/ 0 w 3255128"/>
              <a:gd name="connsiteY10092" fmla="*/ 262622 h 1285292"/>
              <a:gd name="connsiteX10093" fmla="*/ 0 w 3255128"/>
              <a:gd name="connsiteY10093" fmla="*/ 262609 h 1285292"/>
              <a:gd name="connsiteX10094" fmla="*/ 0 w 3255128"/>
              <a:gd name="connsiteY10094" fmla="*/ 262555 h 1285292"/>
              <a:gd name="connsiteX10095" fmla="*/ 0 w 3255128"/>
              <a:gd name="connsiteY10095" fmla="*/ 262459 h 1285292"/>
              <a:gd name="connsiteX10096" fmla="*/ 0 w 3255128"/>
              <a:gd name="connsiteY10096" fmla="*/ 262452 h 1285292"/>
              <a:gd name="connsiteX10097" fmla="*/ 0 w 3255128"/>
              <a:gd name="connsiteY10097" fmla="*/ 262258 h 1285292"/>
              <a:gd name="connsiteX10098" fmla="*/ 0 w 3255128"/>
              <a:gd name="connsiteY10098" fmla="*/ 262200 h 1285292"/>
              <a:gd name="connsiteX10099" fmla="*/ 0 w 3255128"/>
              <a:gd name="connsiteY10099" fmla="*/ 262157 h 1285292"/>
              <a:gd name="connsiteX10100" fmla="*/ 0 w 3255128"/>
              <a:gd name="connsiteY10100" fmla="*/ 262106 h 1285292"/>
              <a:gd name="connsiteX10101" fmla="*/ 0 w 3255128"/>
              <a:gd name="connsiteY10101" fmla="*/ 262094 h 1285292"/>
              <a:gd name="connsiteX10102" fmla="*/ 0 w 3255128"/>
              <a:gd name="connsiteY10102" fmla="*/ 262083 h 1285292"/>
              <a:gd name="connsiteX10103" fmla="*/ 0 w 3255128"/>
              <a:gd name="connsiteY10103" fmla="*/ 262028 h 1285292"/>
              <a:gd name="connsiteX10104" fmla="*/ 0 w 3255128"/>
              <a:gd name="connsiteY10104" fmla="*/ 261987 h 1285292"/>
              <a:gd name="connsiteX10105" fmla="*/ 0 w 3255128"/>
              <a:gd name="connsiteY10105" fmla="*/ 261971 h 1285292"/>
              <a:gd name="connsiteX10106" fmla="*/ 0 w 3255128"/>
              <a:gd name="connsiteY10106" fmla="*/ 261846 h 1285292"/>
              <a:gd name="connsiteX10107" fmla="*/ 0 w 3255128"/>
              <a:gd name="connsiteY10107" fmla="*/ 261838 h 1285292"/>
              <a:gd name="connsiteX10108" fmla="*/ 0 w 3255128"/>
              <a:gd name="connsiteY10108" fmla="*/ 261712 h 1285292"/>
              <a:gd name="connsiteX10109" fmla="*/ 0 w 3255128"/>
              <a:gd name="connsiteY10109" fmla="*/ 261644 h 1285292"/>
              <a:gd name="connsiteX10110" fmla="*/ 0 w 3255128"/>
              <a:gd name="connsiteY10110" fmla="*/ 261398 h 1285292"/>
              <a:gd name="connsiteX10111" fmla="*/ 0 w 3255128"/>
              <a:gd name="connsiteY10111" fmla="*/ 261275 h 1285292"/>
              <a:gd name="connsiteX10112" fmla="*/ 0 w 3255128"/>
              <a:gd name="connsiteY10112" fmla="*/ 261250 h 1285292"/>
              <a:gd name="connsiteX10113" fmla="*/ 0 w 3255128"/>
              <a:gd name="connsiteY10113" fmla="*/ 261218 h 1285292"/>
              <a:gd name="connsiteX10114" fmla="*/ 0 w 3255128"/>
              <a:gd name="connsiteY10114" fmla="*/ 261205 h 1285292"/>
              <a:gd name="connsiteX10115" fmla="*/ 0 w 3255128"/>
              <a:gd name="connsiteY10115" fmla="*/ 261197 h 1285292"/>
              <a:gd name="connsiteX10116" fmla="*/ 0 w 3255128"/>
              <a:gd name="connsiteY10116" fmla="*/ 261196 h 1285292"/>
              <a:gd name="connsiteX10117" fmla="*/ 0 w 3255128"/>
              <a:gd name="connsiteY10117" fmla="*/ 261189 h 1285292"/>
              <a:gd name="connsiteX10118" fmla="*/ 0 w 3255128"/>
              <a:gd name="connsiteY10118" fmla="*/ 261093 h 1285292"/>
              <a:gd name="connsiteX10119" fmla="*/ 0 w 3255128"/>
              <a:gd name="connsiteY10119" fmla="*/ 261050 h 1285292"/>
              <a:gd name="connsiteX10120" fmla="*/ 0 w 3255128"/>
              <a:gd name="connsiteY10120" fmla="*/ 261011 h 1285292"/>
              <a:gd name="connsiteX10121" fmla="*/ 0 w 3255128"/>
              <a:gd name="connsiteY10121" fmla="*/ 260899 h 1285292"/>
              <a:gd name="connsiteX10122" fmla="*/ 0 w 3255128"/>
              <a:gd name="connsiteY10122" fmla="*/ 260856 h 1285292"/>
              <a:gd name="connsiteX10123" fmla="*/ 0 w 3255128"/>
              <a:gd name="connsiteY10123" fmla="*/ 260842 h 1285292"/>
              <a:gd name="connsiteX10124" fmla="*/ 0 w 3255128"/>
              <a:gd name="connsiteY10124" fmla="*/ 260830 h 1285292"/>
              <a:gd name="connsiteX10125" fmla="*/ 0 w 3255128"/>
              <a:gd name="connsiteY10125" fmla="*/ 260708 h 1285292"/>
              <a:gd name="connsiteX10126" fmla="*/ 0 w 3255128"/>
              <a:gd name="connsiteY10126" fmla="*/ 260612 h 1285292"/>
              <a:gd name="connsiteX10127" fmla="*/ 0 w 3255128"/>
              <a:gd name="connsiteY10127" fmla="*/ 260465 h 1285292"/>
              <a:gd name="connsiteX10128" fmla="*/ 0 w 3255128"/>
              <a:gd name="connsiteY10128" fmla="*/ 260394 h 1285292"/>
              <a:gd name="connsiteX10129" fmla="*/ 0 w 3255128"/>
              <a:gd name="connsiteY10129" fmla="*/ 260387 h 1285292"/>
              <a:gd name="connsiteX10130" fmla="*/ 0 w 3255128"/>
              <a:gd name="connsiteY10130" fmla="*/ 260364 h 1285292"/>
              <a:gd name="connsiteX10131" fmla="*/ 0 w 3255128"/>
              <a:gd name="connsiteY10131" fmla="*/ 260353 h 1285292"/>
              <a:gd name="connsiteX10132" fmla="*/ 0 w 3255128"/>
              <a:gd name="connsiteY10132" fmla="*/ 260340 h 1285292"/>
              <a:gd name="connsiteX10133" fmla="*/ 0 w 3255128"/>
              <a:gd name="connsiteY10133" fmla="*/ 260310 h 1285292"/>
              <a:gd name="connsiteX10134" fmla="*/ 0 w 3255128"/>
              <a:gd name="connsiteY10134" fmla="*/ 260307 h 1285292"/>
              <a:gd name="connsiteX10135" fmla="*/ 0 w 3255128"/>
              <a:gd name="connsiteY10135" fmla="*/ 260291 h 1285292"/>
              <a:gd name="connsiteX10136" fmla="*/ 0 w 3255128"/>
              <a:gd name="connsiteY10136" fmla="*/ 260285 h 1285292"/>
              <a:gd name="connsiteX10137" fmla="*/ 0 w 3255128"/>
              <a:gd name="connsiteY10137" fmla="*/ 260226 h 1285292"/>
              <a:gd name="connsiteX10138" fmla="*/ 0 w 3255128"/>
              <a:gd name="connsiteY10138" fmla="*/ 260223 h 1285292"/>
              <a:gd name="connsiteX10139" fmla="*/ 0 w 3255128"/>
              <a:gd name="connsiteY10139" fmla="*/ 260140 h 1285292"/>
              <a:gd name="connsiteX10140" fmla="*/ 0 w 3255128"/>
              <a:gd name="connsiteY10140" fmla="*/ 260134 h 1285292"/>
              <a:gd name="connsiteX10141" fmla="*/ 0 w 3255128"/>
              <a:gd name="connsiteY10141" fmla="*/ 260097 h 1285292"/>
              <a:gd name="connsiteX10142" fmla="*/ 0 w 3255128"/>
              <a:gd name="connsiteY10142" fmla="*/ 260086 h 1285292"/>
              <a:gd name="connsiteX10143" fmla="*/ 0 w 3255128"/>
              <a:gd name="connsiteY10143" fmla="*/ 260039 h 1285292"/>
              <a:gd name="connsiteX10144" fmla="*/ 0 w 3255128"/>
              <a:gd name="connsiteY10144" fmla="*/ 260032 h 1285292"/>
              <a:gd name="connsiteX10145" fmla="*/ 0 w 3255128"/>
              <a:gd name="connsiteY10145" fmla="*/ 259846 h 1285292"/>
              <a:gd name="connsiteX10146" fmla="*/ 0 w 3255128"/>
              <a:gd name="connsiteY10146" fmla="*/ 259723 h 1285292"/>
              <a:gd name="connsiteX10147" fmla="*/ 0 w 3255128"/>
              <a:gd name="connsiteY10147" fmla="*/ 259652 h 1285292"/>
              <a:gd name="connsiteX10148" fmla="*/ 0 w 3255128"/>
              <a:gd name="connsiteY10148" fmla="*/ 259625 h 1285292"/>
              <a:gd name="connsiteX10149" fmla="*/ 0 w 3255128"/>
              <a:gd name="connsiteY10149" fmla="*/ 259605 h 1285292"/>
              <a:gd name="connsiteX10150" fmla="*/ 0 w 3255128"/>
              <a:gd name="connsiteY10150" fmla="*/ 259582 h 1285292"/>
              <a:gd name="connsiteX10151" fmla="*/ 0 w 3255128"/>
              <a:gd name="connsiteY10151" fmla="*/ 259551 h 1285292"/>
              <a:gd name="connsiteX10152" fmla="*/ 0 w 3255128"/>
              <a:gd name="connsiteY10152" fmla="*/ 259529 h 1285292"/>
              <a:gd name="connsiteX10153" fmla="*/ 0 w 3255128"/>
              <a:gd name="connsiteY10153" fmla="*/ 259526 h 1285292"/>
              <a:gd name="connsiteX10154" fmla="*/ 0 w 3255128"/>
              <a:gd name="connsiteY10154" fmla="*/ 259492 h 1285292"/>
              <a:gd name="connsiteX10155" fmla="*/ 0 w 3255128"/>
              <a:gd name="connsiteY10155" fmla="*/ 259445 h 1285292"/>
              <a:gd name="connsiteX10156" fmla="*/ 0 w 3255128"/>
              <a:gd name="connsiteY10156" fmla="*/ 259390 h 1285292"/>
              <a:gd name="connsiteX10157" fmla="*/ 0 w 3255128"/>
              <a:gd name="connsiteY10157" fmla="*/ 259349 h 1285292"/>
              <a:gd name="connsiteX10158" fmla="*/ 0 w 3255128"/>
              <a:gd name="connsiteY10158" fmla="*/ 259336 h 1285292"/>
              <a:gd name="connsiteX10159" fmla="*/ 0 w 3255128"/>
              <a:gd name="connsiteY10159" fmla="*/ 259170 h 1285292"/>
              <a:gd name="connsiteX10160" fmla="*/ 0 w 3255128"/>
              <a:gd name="connsiteY10160" fmla="*/ 259106 h 1285292"/>
              <a:gd name="connsiteX10161" fmla="*/ 0 w 3255128"/>
              <a:gd name="connsiteY10161" fmla="*/ 259093 h 1285292"/>
              <a:gd name="connsiteX10162" fmla="*/ 0 w 3255128"/>
              <a:gd name="connsiteY10162" fmla="*/ 259090 h 1285292"/>
              <a:gd name="connsiteX10163" fmla="*/ 0 w 3255128"/>
              <a:gd name="connsiteY10163" fmla="*/ 259028 h 1285292"/>
              <a:gd name="connsiteX10164" fmla="*/ 0 w 3255128"/>
              <a:gd name="connsiteY10164" fmla="*/ 258983 h 1285292"/>
              <a:gd name="connsiteX10165" fmla="*/ 0 w 3255128"/>
              <a:gd name="connsiteY10165" fmla="*/ 258932 h 1285292"/>
              <a:gd name="connsiteX10166" fmla="*/ 0 w 3255128"/>
              <a:gd name="connsiteY10166" fmla="*/ 258806 h 1285292"/>
              <a:gd name="connsiteX10167" fmla="*/ 0 w 3255128"/>
              <a:gd name="connsiteY10167" fmla="*/ 258775 h 1285292"/>
              <a:gd name="connsiteX10168" fmla="*/ 0 w 3255128"/>
              <a:gd name="connsiteY10168" fmla="*/ 258738 h 1285292"/>
              <a:gd name="connsiteX10169" fmla="*/ 0 w 3255128"/>
              <a:gd name="connsiteY10169" fmla="*/ 258727 h 1285292"/>
              <a:gd name="connsiteX10170" fmla="*/ 0 w 3255128"/>
              <a:gd name="connsiteY10170" fmla="*/ 258720 h 1285292"/>
              <a:gd name="connsiteX10171" fmla="*/ 0 w 3255128"/>
              <a:gd name="connsiteY10171" fmla="*/ 258640 h 1285292"/>
              <a:gd name="connsiteX10172" fmla="*/ 0 w 3255128"/>
              <a:gd name="connsiteY10172" fmla="*/ 258581 h 1285292"/>
              <a:gd name="connsiteX10173" fmla="*/ 0 w 3255128"/>
              <a:gd name="connsiteY10173" fmla="*/ 258335 h 1285292"/>
              <a:gd name="connsiteX10174" fmla="*/ 0 w 3255128"/>
              <a:gd name="connsiteY10174" fmla="*/ 258283 h 1285292"/>
              <a:gd name="connsiteX10175" fmla="*/ 0 w 3255128"/>
              <a:gd name="connsiteY10175" fmla="*/ 258246 h 1285292"/>
              <a:gd name="connsiteX10176" fmla="*/ 0 w 3255128"/>
              <a:gd name="connsiteY10176" fmla="*/ 258233 h 1285292"/>
              <a:gd name="connsiteX10177" fmla="*/ 0 w 3255128"/>
              <a:gd name="connsiteY10177" fmla="*/ 258223 h 1285292"/>
              <a:gd name="connsiteX10178" fmla="*/ 0 w 3255128"/>
              <a:gd name="connsiteY10178" fmla="*/ 258192 h 1285292"/>
              <a:gd name="connsiteX10179" fmla="*/ 0 w 3255128"/>
              <a:gd name="connsiteY10179" fmla="*/ 258179 h 1285292"/>
              <a:gd name="connsiteX10180" fmla="*/ 0 w 3255128"/>
              <a:gd name="connsiteY10180" fmla="*/ 258089 h 1285292"/>
              <a:gd name="connsiteX10181" fmla="*/ 0 w 3255128"/>
              <a:gd name="connsiteY10181" fmla="*/ 258045 h 1285292"/>
              <a:gd name="connsiteX10182" fmla="*/ 0 w 3255128"/>
              <a:gd name="connsiteY10182" fmla="*/ 257938 h 1285292"/>
              <a:gd name="connsiteX10183" fmla="*/ 0 w 3255128"/>
              <a:gd name="connsiteY10183" fmla="*/ 257822 h 1285292"/>
              <a:gd name="connsiteX10184" fmla="*/ 0 w 3255128"/>
              <a:gd name="connsiteY10184" fmla="*/ 257764 h 1285292"/>
              <a:gd name="connsiteX10185" fmla="*/ 0 w 3255128"/>
              <a:gd name="connsiteY10185" fmla="*/ 257543 h 1285292"/>
              <a:gd name="connsiteX10186" fmla="*/ 0 w 3255128"/>
              <a:gd name="connsiteY10186" fmla="*/ 257473 h 1285292"/>
              <a:gd name="connsiteX10187" fmla="*/ 0 w 3255128"/>
              <a:gd name="connsiteY10187" fmla="*/ 257361 h 1285292"/>
              <a:gd name="connsiteX10188" fmla="*/ 0 w 3255128"/>
              <a:gd name="connsiteY10188" fmla="*/ 257322 h 1285292"/>
              <a:gd name="connsiteX10189" fmla="*/ 0 w 3255128"/>
              <a:gd name="connsiteY10189" fmla="*/ 257318 h 1285292"/>
              <a:gd name="connsiteX10190" fmla="*/ 0 w 3255128"/>
              <a:gd name="connsiteY10190" fmla="*/ 257281 h 1285292"/>
              <a:gd name="connsiteX10191" fmla="*/ 0 w 3255128"/>
              <a:gd name="connsiteY10191" fmla="*/ 257279 h 1285292"/>
              <a:gd name="connsiteX10192" fmla="*/ 0 w 3255128"/>
              <a:gd name="connsiteY10192" fmla="*/ 257268 h 1285292"/>
              <a:gd name="connsiteX10193" fmla="*/ 0 w 3255128"/>
              <a:gd name="connsiteY10193" fmla="*/ 257258 h 1285292"/>
              <a:gd name="connsiteX10194" fmla="*/ 0 w 3255128"/>
              <a:gd name="connsiteY10194" fmla="*/ 257246 h 1285292"/>
              <a:gd name="connsiteX10195" fmla="*/ 0 w 3255128"/>
              <a:gd name="connsiteY10195" fmla="*/ 257118 h 1285292"/>
              <a:gd name="connsiteX10196" fmla="*/ 0 w 3255128"/>
              <a:gd name="connsiteY10196" fmla="*/ 257011 h 1285292"/>
              <a:gd name="connsiteX10197" fmla="*/ 0 w 3255128"/>
              <a:gd name="connsiteY10197" fmla="*/ 256976 h 1285292"/>
              <a:gd name="connsiteX10198" fmla="*/ 0 w 3255128"/>
              <a:gd name="connsiteY10198" fmla="*/ 256867 h 1285292"/>
              <a:gd name="connsiteX10199" fmla="*/ 0 w 3255128"/>
              <a:gd name="connsiteY10199" fmla="*/ 256853 h 1285292"/>
              <a:gd name="connsiteX10200" fmla="*/ 0 w 3255128"/>
              <a:gd name="connsiteY10200" fmla="*/ 256733 h 1285292"/>
              <a:gd name="connsiteX10201" fmla="*/ 0 w 3255128"/>
              <a:gd name="connsiteY10201" fmla="*/ 256632 h 1285292"/>
              <a:gd name="connsiteX10202" fmla="*/ 0 w 3255128"/>
              <a:gd name="connsiteY10202" fmla="*/ 256608 h 1285292"/>
              <a:gd name="connsiteX10203" fmla="*/ 0 w 3255128"/>
              <a:gd name="connsiteY10203" fmla="*/ 256559 h 1285292"/>
              <a:gd name="connsiteX10204" fmla="*/ 0 w 3255128"/>
              <a:gd name="connsiteY10204" fmla="*/ 256491 h 1285292"/>
              <a:gd name="connsiteX10205" fmla="*/ 0 w 3255128"/>
              <a:gd name="connsiteY10205" fmla="*/ 256463 h 1285292"/>
              <a:gd name="connsiteX10206" fmla="*/ 0 w 3255128"/>
              <a:gd name="connsiteY10206" fmla="*/ 256402 h 1285292"/>
              <a:gd name="connsiteX10207" fmla="*/ 0 w 3255128"/>
              <a:gd name="connsiteY10207" fmla="*/ 256332 h 1285292"/>
              <a:gd name="connsiteX10208" fmla="*/ 0 w 3255128"/>
              <a:gd name="connsiteY10208" fmla="*/ 256274 h 1285292"/>
              <a:gd name="connsiteX10209" fmla="*/ 0 w 3255128"/>
              <a:gd name="connsiteY10209" fmla="*/ 256272 h 1285292"/>
              <a:gd name="connsiteX10210" fmla="*/ 0 w 3255128"/>
              <a:gd name="connsiteY10210" fmla="*/ 256221 h 1285292"/>
              <a:gd name="connsiteX10211" fmla="*/ 0 w 3255128"/>
              <a:gd name="connsiteY10211" fmla="*/ 256220 h 1285292"/>
              <a:gd name="connsiteX10212" fmla="*/ 0 w 3255128"/>
              <a:gd name="connsiteY10212" fmla="*/ 256213 h 1285292"/>
              <a:gd name="connsiteX10213" fmla="*/ 0 w 3255128"/>
              <a:gd name="connsiteY10213" fmla="*/ 256139 h 1285292"/>
              <a:gd name="connsiteX10214" fmla="*/ 0 w 3255128"/>
              <a:gd name="connsiteY10214" fmla="*/ 256114 h 1285292"/>
              <a:gd name="connsiteX10215" fmla="*/ 0 w 3255128"/>
              <a:gd name="connsiteY10215" fmla="*/ 256011 h 1285292"/>
              <a:gd name="connsiteX10216" fmla="*/ 0 w 3255128"/>
              <a:gd name="connsiteY10216" fmla="*/ 255991 h 1285292"/>
              <a:gd name="connsiteX10217" fmla="*/ 0 w 3255128"/>
              <a:gd name="connsiteY10217" fmla="*/ 255920 h 1285292"/>
              <a:gd name="connsiteX10218" fmla="*/ 0 w 3255128"/>
              <a:gd name="connsiteY10218" fmla="*/ 255873 h 1285292"/>
              <a:gd name="connsiteX10219" fmla="*/ 0 w 3255128"/>
              <a:gd name="connsiteY10219" fmla="*/ 255866 h 1285292"/>
              <a:gd name="connsiteX10220" fmla="*/ 0 w 3255128"/>
              <a:gd name="connsiteY10220" fmla="*/ 255814 h 1285292"/>
              <a:gd name="connsiteX10221" fmla="*/ 0 w 3255128"/>
              <a:gd name="connsiteY10221" fmla="*/ 255759 h 1285292"/>
              <a:gd name="connsiteX10222" fmla="*/ 0 w 3255128"/>
              <a:gd name="connsiteY10222" fmla="*/ 255710 h 1285292"/>
              <a:gd name="connsiteX10223" fmla="*/ 0 w 3255128"/>
              <a:gd name="connsiteY10223" fmla="*/ 255652 h 1285292"/>
              <a:gd name="connsiteX10224" fmla="*/ 0 w 3255128"/>
              <a:gd name="connsiteY10224" fmla="*/ 255451 h 1285292"/>
              <a:gd name="connsiteX10225" fmla="*/ 0 w 3255128"/>
              <a:gd name="connsiteY10225" fmla="*/ 255374 h 1285292"/>
              <a:gd name="connsiteX10226" fmla="*/ 0 w 3255128"/>
              <a:gd name="connsiteY10226" fmla="*/ 255361 h 1285292"/>
              <a:gd name="connsiteX10227" fmla="*/ 0 w 3255128"/>
              <a:gd name="connsiteY10227" fmla="*/ 255334 h 1285292"/>
              <a:gd name="connsiteX10228" fmla="*/ 0 w 3255128"/>
              <a:gd name="connsiteY10228" fmla="*/ 255321 h 1285292"/>
              <a:gd name="connsiteX10229" fmla="*/ 0 w 3255128"/>
              <a:gd name="connsiteY10229" fmla="*/ 255309 h 1285292"/>
              <a:gd name="connsiteX10230" fmla="*/ 0 w 3255128"/>
              <a:gd name="connsiteY10230" fmla="*/ 255279 h 1285292"/>
              <a:gd name="connsiteX10231" fmla="*/ 0 w 3255128"/>
              <a:gd name="connsiteY10231" fmla="*/ 255250 h 1285292"/>
              <a:gd name="connsiteX10232" fmla="*/ 0 w 3255128"/>
              <a:gd name="connsiteY10232" fmla="*/ 255228 h 1285292"/>
              <a:gd name="connsiteX10233" fmla="*/ 0 w 3255128"/>
              <a:gd name="connsiteY10233" fmla="*/ 255200 h 1285292"/>
              <a:gd name="connsiteX10234" fmla="*/ 0 w 3255128"/>
              <a:gd name="connsiteY10234" fmla="*/ 255164 h 1285292"/>
              <a:gd name="connsiteX10235" fmla="*/ 0 w 3255128"/>
              <a:gd name="connsiteY10235" fmla="*/ 255043 h 1285292"/>
              <a:gd name="connsiteX10236" fmla="*/ 0 w 3255128"/>
              <a:gd name="connsiteY10236" fmla="*/ 254862 h 1285292"/>
              <a:gd name="connsiteX10237" fmla="*/ 0 w 3255128"/>
              <a:gd name="connsiteY10237" fmla="*/ 254854 h 1285292"/>
              <a:gd name="connsiteX10238" fmla="*/ 0 w 3255128"/>
              <a:gd name="connsiteY10238" fmla="*/ 254761 h 1285292"/>
              <a:gd name="connsiteX10239" fmla="*/ 0 w 3255128"/>
              <a:gd name="connsiteY10239" fmla="*/ 254689 h 1285292"/>
              <a:gd name="connsiteX10240" fmla="*/ 0 w 3255128"/>
              <a:gd name="connsiteY10240" fmla="*/ 254649 h 1285292"/>
              <a:gd name="connsiteX10241" fmla="*/ 0 w 3255128"/>
              <a:gd name="connsiteY10241" fmla="*/ 254603 h 1285292"/>
              <a:gd name="connsiteX10242" fmla="*/ 0 w 3255128"/>
              <a:gd name="connsiteY10242" fmla="*/ 254514 h 1285292"/>
              <a:gd name="connsiteX10243" fmla="*/ 0 w 3255128"/>
              <a:gd name="connsiteY10243" fmla="*/ 254507 h 1285292"/>
              <a:gd name="connsiteX10244" fmla="*/ 0 w 3255128"/>
              <a:gd name="connsiteY10244" fmla="*/ 254501 h 1285292"/>
              <a:gd name="connsiteX10245" fmla="*/ 0 w 3255128"/>
              <a:gd name="connsiteY10245" fmla="*/ 254469 h 1285292"/>
              <a:gd name="connsiteX10246" fmla="*/ 0 w 3255128"/>
              <a:gd name="connsiteY10246" fmla="*/ 254447 h 1285292"/>
              <a:gd name="connsiteX10247" fmla="*/ 0 w 3255128"/>
              <a:gd name="connsiteY10247" fmla="*/ 254414 h 1285292"/>
              <a:gd name="connsiteX10248" fmla="*/ 0 w 3255128"/>
              <a:gd name="connsiteY10248" fmla="*/ 254373 h 1285292"/>
              <a:gd name="connsiteX10249" fmla="*/ 0 w 3255128"/>
              <a:gd name="connsiteY10249" fmla="*/ 254360 h 1285292"/>
              <a:gd name="connsiteX10250" fmla="*/ 0 w 3255128"/>
              <a:gd name="connsiteY10250" fmla="*/ 254344 h 1285292"/>
              <a:gd name="connsiteX10251" fmla="*/ 0 w 3255128"/>
              <a:gd name="connsiteY10251" fmla="*/ 254254 h 1285292"/>
              <a:gd name="connsiteX10252" fmla="*/ 0 w 3255128"/>
              <a:gd name="connsiteY10252" fmla="*/ 254150 h 1285292"/>
              <a:gd name="connsiteX10253" fmla="*/ 0 w 3255128"/>
              <a:gd name="connsiteY10253" fmla="*/ 254052 h 1285292"/>
              <a:gd name="connsiteX10254" fmla="*/ 0 w 3255128"/>
              <a:gd name="connsiteY10254" fmla="*/ 254035 h 1285292"/>
              <a:gd name="connsiteX10255" fmla="*/ 0 w 3255128"/>
              <a:gd name="connsiteY10255" fmla="*/ 253891 h 1285292"/>
              <a:gd name="connsiteX10256" fmla="*/ 0 w 3255128"/>
              <a:gd name="connsiteY10256" fmla="*/ 253863 h 1285292"/>
              <a:gd name="connsiteX10257" fmla="*/ 0 w 3255128"/>
              <a:gd name="connsiteY10257" fmla="*/ 253805 h 1285292"/>
              <a:gd name="connsiteX10258" fmla="*/ 0 w 3255128"/>
              <a:gd name="connsiteY10258" fmla="*/ 253751 h 1285292"/>
              <a:gd name="connsiteX10259" fmla="*/ 0 w 3255128"/>
              <a:gd name="connsiteY10259" fmla="*/ 253604 h 1285292"/>
              <a:gd name="connsiteX10260" fmla="*/ 0 w 3255128"/>
              <a:gd name="connsiteY10260" fmla="*/ 253536 h 1285292"/>
              <a:gd name="connsiteX10261" fmla="*/ 0 w 3255128"/>
              <a:gd name="connsiteY10261" fmla="*/ 253514 h 1285292"/>
              <a:gd name="connsiteX10262" fmla="*/ 0 w 3255128"/>
              <a:gd name="connsiteY10262" fmla="*/ 253386 h 1285292"/>
              <a:gd name="connsiteX10263" fmla="*/ 0 w 3255128"/>
              <a:gd name="connsiteY10263" fmla="*/ 253307 h 1285292"/>
              <a:gd name="connsiteX10264" fmla="*/ 0 w 3255128"/>
              <a:gd name="connsiteY10264" fmla="*/ 253290 h 1285292"/>
              <a:gd name="connsiteX10265" fmla="*/ 0 w 3255128"/>
              <a:gd name="connsiteY10265" fmla="*/ 253279 h 1285292"/>
              <a:gd name="connsiteX10266" fmla="*/ 0 w 3255128"/>
              <a:gd name="connsiteY10266" fmla="*/ 253244 h 1285292"/>
              <a:gd name="connsiteX10267" fmla="*/ 0 w 3255128"/>
              <a:gd name="connsiteY10267" fmla="*/ 253113 h 1285292"/>
              <a:gd name="connsiteX10268" fmla="*/ 0 w 3255128"/>
              <a:gd name="connsiteY10268" fmla="*/ 253110 h 1285292"/>
              <a:gd name="connsiteX10269" fmla="*/ 0 w 3255128"/>
              <a:gd name="connsiteY10269" fmla="*/ 253097 h 1285292"/>
              <a:gd name="connsiteX10270" fmla="*/ 0 w 3255128"/>
              <a:gd name="connsiteY10270" fmla="*/ 253055 h 1285292"/>
              <a:gd name="connsiteX10271" fmla="*/ 0 w 3255128"/>
              <a:gd name="connsiteY10271" fmla="*/ 253001 h 1285292"/>
              <a:gd name="connsiteX10272" fmla="*/ 0 w 3255128"/>
              <a:gd name="connsiteY10272" fmla="*/ 252903 h 1285292"/>
              <a:gd name="connsiteX10273" fmla="*/ 0 w 3255128"/>
              <a:gd name="connsiteY10273" fmla="*/ 252818 h 1285292"/>
              <a:gd name="connsiteX10274" fmla="*/ 0 w 3255128"/>
              <a:gd name="connsiteY10274" fmla="*/ 252685 h 1285292"/>
              <a:gd name="connsiteX10275" fmla="*/ 0 w 3255128"/>
              <a:gd name="connsiteY10275" fmla="*/ 252600 h 1285292"/>
              <a:gd name="connsiteX10276" fmla="*/ 0 w 3255128"/>
              <a:gd name="connsiteY10276" fmla="*/ 252567 h 1285292"/>
              <a:gd name="connsiteX10277" fmla="*/ 0 w 3255128"/>
              <a:gd name="connsiteY10277" fmla="*/ 252542 h 1285292"/>
              <a:gd name="connsiteX10278" fmla="*/ 0 w 3255128"/>
              <a:gd name="connsiteY10278" fmla="*/ 252488 h 1285292"/>
              <a:gd name="connsiteX10279" fmla="*/ 0 w 3255128"/>
              <a:gd name="connsiteY10279" fmla="*/ 252461 h 1285292"/>
              <a:gd name="connsiteX10280" fmla="*/ 0 w 3255128"/>
              <a:gd name="connsiteY10280" fmla="*/ 252407 h 1285292"/>
              <a:gd name="connsiteX10281" fmla="*/ 0 w 3255128"/>
              <a:gd name="connsiteY10281" fmla="*/ 252385 h 1285292"/>
              <a:gd name="connsiteX10282" fmla="*/ 0 w 3255128"/>
              <a:gd name="connsiteY10282" fmla="*/ 252357 h 1285292"/>
              <a:gd name="connsiteX10283" fmla="*/ 0 w 3255128"/>
              <a:gd name="connsiteY10283" fmla="*/ 252342 h 1285292"/>
              <a:gd name="connsiteX10284" fmla="*/ 0 w 3255128"/>
              <a:gd name="connsiteY10284" fmla="*/ 252279 h 1285292"/>
              <a:gd name="connsiteX10285" fmla="*/ 0 w 3255128"/>
              <a:gd name="connsiteY10285" fmla="*/ 252213 h 1285292"/>
              <a:gd name="connsiteX10286" fmla="*/ 0 w 3255128"/>
              <a:gd name="connsiteY10286" fmla="*/ 252027 h 1285292"/>
              <a:gd name="connsiteX10287" fmla="*/ 0 w 3255128"/>
              <a:gd name="connsiteY10287" fmla="*/ 252026 h 1285292"/>
              <a:gd name="connsiteX10288" fmla="*/ 0 w 3255128"/>
              <a:gd name="connsiteY10288" fmla="*/ 251999 h 1285292"/>
              <a:gd name="connsiteX10289" fmla="*/ 0 w 3255128"/>
              <a:gd name="connsiteY10289" fmla="*/ 251978 h 1285292"/>
              <a:gd name="connsiteX10290" fmla="*/ 0 w 3255128"/>
              <a:gd name="connsiteY10290" fmla="*/ 251948 h 1285292"/>
              <a:gd name="connsiteX10291" fmla="*/ 0 w 3255128"/>
              <a:gd name="connsiteY10291" fmla="*/ 251920 h 1285292"/>
              <a:gd name="connsiteX10292" fmla="*/ 0 w 3255128"/>
              <a:gd name="connsiteY10292" fmla="*/ 251891 h 1285292"/>
              <a:gd name="connsiteX10293" fmla="*/ 0 w 3255128"/>
              <a:gd name="connsiteY10293" fmla="*/ 251774 h 1285292"/>
              <a:gd name="connsiteX10294" fmla="*/ 0 w 3255128"/>
              <a:gd name="connsiteY10294" fmla="*/ 251754 h 1285292"/>
              <a:gd name="connsiteX10295" fmla="*/ 0 w 3255128"/>
              <a:gd name="connsiteY10295" fmla="*/ 251656 h 1285292"/>
              <a:gd name="connsiteX10296" fmla="*/ 0 w 3255128"/>
              <a:gd name="connsiteY10296" fmla="*/ 251632 h 1285292"/>
              <a:gd name="connsiteX10297" fmla="*/ 0 w 3255128"/>
              <a:gd name="connsiteY10297" fmla="*/ 251577 h 1285292"/>
              <a:gd name="connsiteX10298" fmla="*/ 0 w 3255128"/>
              <a:gd name="connsiteY10298" fmla="*/ 251515 h 1285292"/>
              <a:gd name="connsiteX10299" fmla="*/ 0 w 3255128"/>
              <a:gd name="connsiteY10299" fmla="*/ 251474 h 1285292"/>
              <a:gd name="connsiteX10300" fmla="*/ 0 w 3255128"/>
              <a:gd name="connsiteY10300" fmla="*/ 251336 h 1285292"/>
              <a:gd name="connsiteX10301" fmla="*/ 0 w 3255128"/>
              <a:gd name="connsiteY10301" fmla="*/ 251296 h 1285292"/>
              <a:gd name="connsiteX10302" fmla="*/ 0 w 3255128"/>
              <a:gd name="connsiteY10302" fmla="*/ 251208 h 1285292"/>
              <a:gd name="connsiteX10303" fmla="*/ 0 w 3255128"/>
              <a:gd name="connsiteY10303" fmla="*/ 251195 h 1285292"/>
              <a:gd name="connsiteX10304" fmla="*/ 0 w 3255128"/>
              <a:gd name="connsiteY10304" fmla="*/ 251138 h 1285292"/>
              <a:gd name="connsiteX10305" fmla="*/ 0 w 3255128"/>
              <a:gd name="connsiteY10305" fmla="*/ 251015 h 1285292"/>
              <a:gd name="connsiteX10306" fmla="*/ 0 w 3255128"/>
              <a:gd name="connsiteY10306" fmla="*/ 250983 h 1285292"/>
              <a:gd name="connsiteX10307" fmla="*/ 0 w 3255128"/>
              <a:gd name="connsiteY10307" fmla="*/ 250944 h 1285292"/>
              <a:gd name="connsiteX10308" fmla="*/ 0 w 3255128"/>
              <a:gd name="connsiteY10308" fmla="*/ 250838 h 1285292"/>
              <a:gd name="connsiteX10309" fmla="*/ 0 w 3255128"/>
              <a:gd name="connsiteY10309" fmla="*/ 250772 h 1285292"/>
              <a:gd name="connsiteX10310" fmla="*/ 0 w 3255128"/>
              <a:gd name="connsiteY10310" fmla="*/ 250628 h 1285292"/>
              <a:gd name="connsiteX10311" fmla="*/ 0 w 3255128"/>
              <a:gd name="connsiteY10311" fmla="*/ 250612 h 1285292"/>
              <a:gd name="connsiteX10312" fmla="*/ 0 w 3255128"/>
              <a:gd name="connsiteY10312" fmla="*/ 250532 h 1285292"/>
              <a:gd name="connsiteX10313" fmla="*/ 0 w 3255128"/>
              <a:gd name="connsiteY10313" fmla="*/ 250424 h 1285292"/>
              <a:gd name="connsiteX10314" fmla="*/ 0 w 3255128"/>
              <a:gd name="connsiteY10314" fmla="*/ 250398 h 1285292"/>
              <a:gd name="connsiteX10315" fmla="*/ 0 w 3255128"/>
              <a:gd name="connsiteY10315" fmla="*/ 250385 h 1285292"/>
              <a:gd name="connsiteX10316" fmla="*/ 0 w 3255128"/>
              <a:gd name="connsiteY10316" fmla="*/ 250345 h 1285292"/>
              <a:gd name="connsiteX10317" fmla="*/ 0 w 3255128"/>
              <a:gd name="connsiteY10317" fmla="*/ 250297 h 1285292"/>
              <a:gd name="connsiteX10318" fmla="*/ 0 w 3255128"/>
              <a:gd name="connsiteY10318" fmla="*/ 250284 h 1285292"/>
              <a:gd name="connsiteX10319" fmla="*/ 0 w 3255128"/>
              <a:gd name="connsiteY10319" fmla="*/ 250273 h 1285292"/>
              <a:gd name="connsiteX10320" fmla="*/ 0 w 3255128"/>
              <a:gd name="connsiteY10320" fmla="*/ 250230 h 1285292"/>
              <a:gd name="connsiteX10321" fmla="*/ 0 w 3255128"/>
              <a:gd name="connsiteY10321" fmla="*/ 250227 h 1285292"/>
              <a:gd name="connsiteX10322" fmla="*/ 0 w 3255128"/>
              <a:gd name="connsiteY10322" fmla="*/ 250224 h 1285292"/>
              <a:gd name="connsiteX10323" fmla="*/ 0 w 3255128"/>
              <a:gd name="connsiteY10323" fmla="*/ 250156 h 1285292"/>
              <a:gd name="connsiteX10324" fmla="*/ 0 w 3255128"/>
              <a:gd name="connsiteY10324" fmla="*/ 250067 h 1285292"/>
              <a:gd name="connsiteX10325" fmla="*/ 0 w 3255128"/>
              <a:gd name="connsiteY10325" fmla="*/ 250060 h 1285292"/>
              <a:gd name="connsiteX10326" fmla="*/ 0 w 3255128"/>
              <a:gd name="connsiteY10326" fmla="*/ 249937 h 1285292"/>
              <a:gd name="connsiteX10327" fmla="*/ 0 w 3255128"/>
              <a:gd name="connsiteY10327" fmla="*/ 249924 h 1285292"/>
              <a:gd name="connsiteX10328" fmla="*/ 0 w 3255128"/>
              <a:gd name="connsiteY10328" fmla="*/ 249785 h 1285292"/>
              <a:gd name="connsiteX10329" fmla="*/ 0 w 3255128"/>
              <a:gd name="connsiteY10329" fmla="*/ 249713 h 1285292"/>
              <a:gd name="connsiteX10330" fmla="*/ 0 w 3255128"/>
              <a:gd name="connsiteY10330" fmla="*/ 249656 h 1285292"/>
              <a:gd name="connsiteX10331" fmla="*/ 0 w 3255128"/>
              <a:gd name="connsiteY10331" fmla="*/ 249575 h 1285292"/>
              <a:gd name="connsiteX10332" fmla="*/ 0 w 3255128"/>
              <a:gd name="connsiteY10332" fmla="*/ 249538 h 1285292"/>
              <a:gd name="connsiteX10333" fmla="*/ 0 w 3255128"/>
              <a:gd name="connsiteY10333" fmla="*/ 249537 h 1285292"/>
              <a:gd name="connsiteX10334" fmla="*/ 0 w 3255128"/>
              <a:gd name="connsiteY10334" fmla="*/ 249525 h 1285292"/>
              <a:gd name="connsiteX10335" fmla="*/ 0 w 3255128"/>
              <a:gd name="connsiteY10335" fmla="*/ 249479 h 1285292"/>
              <a:gd name="connsiteX10336" fmla="*/ 0 w 3255128"/>
              <a:gd name="connsiteY10336" fmla="*/ 249471 h 1285292"/>
              <a:gd name="connsiteX10337" fmla="*/ 0 w 3255128"/>
              <a:gd name="connsiteY10337" fmla="*/ 249365 h 1285292"/>
              <a:gd name="connsiteX10338" fmla="*/ 0 w 3255128"/>
              <a:gd name="connsiteY10338" fmla="*/ 249278 h 1285292"/>
              <a:gd name="connsiteX10339" fmla="*/ 0 w 3255128"/>
              <a:gd name="connsiteY10339" fmla="*/ 249269 h 1285292"/>
              <a:gd name="connsiteX10340" fmla="*/ 0 w 3255128"/>
              <a:gd name="connsiteY10340" fmla="*/ 249171 h 1285292"/>
              <a:gd name="connsiteX10341" fmla="*/ 0 w 3255128"/>
              <a:gd name="connsiteY10341" fmla="*/ 249059 h 1285292"/>
              <a:gd name="connsiteX10342" fmla="*/ 0 w 3255128"/>
              <a:gd name="connsiteY10342" fmla="*/ 249026 h 1285292"/>
              <a:gd name="connsiteX10343" fmla="*/ 0 w 3255128"/>
              <a:gd name="connsiteY10343" fmla="*/ 249010 h 1285292"/>
              <a:gd name="connsiteX10344" fmla="*/ 0 w 3255128"/>
              <a:gd name="connsiteY10344" fmla="*/ 249007 h 1285292"/>
              <a:gd name="connsiteX10345" fmla="*/ 0 w 3255128"/>
              <a:gd name="connsiteY10345" fmla="*/ 248986 h 1285292"/>
              <a:gd name="connsiteX10346" fmla="*/ 0 w 3255128"/>
              <a:gd name="connsiteY10346" fmla="*/ 248973 h 1285292"/>
              <a:gd name="connsiteX10347" fmla="*/ 0 w 3255128"/>
              <a:gd name="connsiteY10347" fmla="*/ 248965 h 1285292"/>
              <a:gd name="connsiteX10348" fmla="*/ 0 w 3255128"/>
              <a:gd name="connsiteY10348" fmla="*/ 248903 h 1285292"/>
              <a:gd name="connsiteX10349" fmla="*/ 0 w 3255128"/>
              <a:gd name="connsiteY10349" fmla="*/ 248726 h 1285292"/>
              <a:gd name="connsiteX10350" fmla="*/ 0 w 3255128"/>
              <a:gd name="connsiteY10350" fmla="*/ 248656 h 1285292"/>
              <a:gd name="connsiteX10351" fmla="*/ 0 w 3255128"/>
              <a:gd name="connsiteY10351" fmla="*/ 248625 h 1285292"/>
              <a:gd name="connsiteX10352" fmla="*/ 0 w 3255128"/>
              <a:gd name="connsiteY10352" fmla="*/ 248560 h 1285292"/>
              <a:gd name="connsiteX10353" fmla="*/ 0 w 3255128"/>
              <a:gd name="connsiteY10353" fmla="*/ 248538 h 1285292"/>
              <a:gd name="connsiteX10354" fmla="*/ 0 w 3255128"/>
              <a:gd name="connsiteY10354" fmla="*/ 248426 h 1285292"/>
              <a:gd name="connsiteX10355" fmla="*/ 0 w 3255128"/>
              <a:gd name="connsiteY10355" fmla="*/ 248383 h 1285292"/>
              <a:gd name="connsiteX10356" fmla="*/ 0 w 3255128"/>
              <a:gd name="connsiteY10356" fmla="*/ 248354 h 1285292"/>
              <a:gd name="connsiteX10357" fmla="*/ 0 w 3255128"/>
              <a:gd name="connsiteY10357" fmla="*/ 248350 h 1285292"/>
              <a:gd name="connsiteX10358" fmla="*/ 0 w 3255128"/>
              <a:gd name="connsiteY10358" fmla="*/ 248294 h 1285292"/>
              <a:gd name="connsiteX10359" fmla="*/ 0 w 3255128"/>
              <a:gd name="connsiteY10359" fmla="*/ 248268 h 1285292"/>
              <a:gd name="connsiteX10360" fmla="*/ 0 w 3255128"/>
              <a:gd name="connsiteY10360" fmla="*/ 248216 h 1285292"/>
              <a:gd name="connsiteX10361" fmla="*/ 0 w 3255128"/>
              <a:gd name="connsiteY10361" fmla="*/ 248166 h 1285292"/>
              <a:gd name="connsiteX10362" fmla="*/ 0 w 3255128"/>
              <a:gd name="connsiteY10362" fmla="*/ 248159 h 1285292"/>
              <a:gd name="connsiteX10363" fmla="*/ 0 w 3255128"/>
              <a:gd name="connsiteY10363" fmla="*/ 248113 h 1285292"/>
              <a:gd name="connsiteX10364" fmla="*/ 0 w 3255128"/>
              <a:gd name="connsiteY10364" fmla="*/ 248112 h 1285292"/>
              <a:gd name="connsiteX10365" fmla="*/ 0 w 3255128"/>
              <a:gd name="connsiteY10365" fmla="*/ 248105 h 1285292"/>
              <a:gd name="connsiteX10366" fmla="*/ 0 w 3255128"/>
              <a:gd name="connsiteY10366" fmla="*/ 248062 h 1285292"/>
              <a:gd name="connsiteX10367" fmla="*/ 0 w 3255128"/>
              <a:gd name="connsiteY10367" fmla="*/ 247919 h 1285292"/>
              <a:gd name="connsiteX10368" fmla="*/ 0 w 3255128"/>
              <a:gd name="connsiteY10368" fmla="*/ 247900 h 1285292"/>
              <a:gd name="connsiteX10369" fmla="*/ 0 w 3255128"/>
              <a:gd name="connsiteY10369" fmla="*/ 247882 h 1285292"/>
              <a:gd name="connsiteX10370" fmla="*/ 0 w 3255128"/>
              <a:gd name="connsiteY10370" fmla="*/ 247858 h 1285292"/>
              <a:gd name="connsiteX10371" fmla="*/ 0 w 3255128"/>
              <a:gd name="connsiteY10371" fmla="*/ 247842 h 1285292"/>
              <a:gd name="connsiteX10372" fmla="*/ 0 w 3255128"/>
              <a:gd name="connsiteY10372" fmla="*/ 247761 h 1285292"/>
              <a:gd name="connsiteX10373" fmla="*/ 0 w 3255128"/>
              <a:gd name="connsiteY10373" fmla="*/ 247758 h 1285292"/>
              <a:gd name="connsiteX10374" fmla="*/ 0 w 3255128"/>
              <a:gd name="connsiteY10374" fmla="*/ 247700 h 1285292"/>
              <a:gd name="connsiteX10375" fmla="*/ 0 w 3255128"/>
              <a:gd name="connsiteY10375" fmla="*/ 247664 h 1285292"/>
              <a:gd name="connsiteX10376" fmla="*/ 0 w 3255128"/>
              <a:gd name="connsiteY10376" fmla="*/ 247624 h 1285292"/>
              <a:gd name="connsiteX10377" fmla="*/ 0 w 3255128"/>
              <a:gd name="connsiteY10377" fmla="*/ 247485 h 1285292"/>
              <a:gd name="connsiteX10378" fmla="*/ 0 w 3255128"/>
              <a:gd name="connsiteY10378" fmla="*/ 247463 h 1285292"/>
              <a:gd name="connsiteX10379" fmla="*/ 0 w 3255128"/>
              <a:gd name="connsiteY10379" fmla="*/ 247439 h 1285292"/>
              <a:gd name="connsiteX10380" fmla="*/ 0 w 3255128"/>
              <a:gd name="connsiteY10380" fmla="*/ 247431 h 1285292"/>
              <a:gd name="connsiteX10381" fmla="*/ 0 w 3255128"/>
              <a:gd name="connsiteY10381" fmla="*/ 247406 h 1285292"/>
              <a:gd name="connsiteX10382" fmla="*/ 0 w 3255128"/>
              <a:gd name="connsiteY10382" fmla="*/ 247306 h 1285292"/>
              <a:gd name="connsiteX10383" fmla="*/ 0 w 3255128"/>
              <a:gd name="connsiteY10383" fmla="*/ 247303 h 1285292"/>
              <a:gd name="connsiteX10384" fmla="*/ 0 w 3255128"/>
              <a:gd name="connsiteY10384" fmla="*/ 247237 h 1285292"/>
              <a:gd name="connsiteX10385" fmla="*/ 0 w 3255128"/>
              <a:gd name="connsiteY10385" fmla="*/ 247201 h 1285292"/>
              <a:gd name="connsiteX10386" fmla="*/ 0 w 3255128"/>
              <a:gd name="connsiteY10386" fmla="*/ 247179 h 1285292"/>
              <a:gd name="connsiteX10387" fmla="*/ 0 w 3255128"/>
              <a:gd name="connsiteY10387" fmla="*/ 247166 h 1285292"/>
              <a:gd name="connsiteX10388" fmla="*/ 0 w 3255128"/>
              <a:gd name="connsiteY10388" fmla="*/ 247142 h 1285292"/>
              <a:gd name="connsiteX10389" fmla="*/ 0 w 3255128"/>
              <a:gd name="connsiteY10389" fmla="*/ 247068 h 1285292"/>
              <a:gd name="connsiteX10390" fmla="*/ 0 w 3255128"/>
              <a:gd name="connsiteY10390" fmla="*/ 247056 h 1285292"/>
              <a:gd name="connsiteX10391" fmla="*/ 0 w 3255128"/>
              <a:gd name="connsiteY10391" fmla="*/ 247051 h 1285292"/>
              <a:gd name="connsiteX10392" fmla="*/ 0 w 3255128"/>
              <a:gd name="connsiteY10392" fmla="*/ 247002 h 1285292"/>
              <a:gd name="connsiteX10393" fmla="*/ 0 w 3255128"/>
              <a:gd name="connsiteY10393" fmla="*/ 246944 h 1285292"/>
              <a:gd name="connsiteX10394" fmla="*/ 0 w 3255128"/>
              <a:gd name="connsiteY10394" fmla="*/ 246800 h 1285292"/>
              <a:gd name="connsiteX10395" fmla="*/ 0 w 3255128"/>
              <a:gd name="connsiteY10395" fmla="*/ 246653 h 1285292"/>
              <a:gd name="connsiteX10396" fmla="*/ 0 w 3255128"/>
              <a:gd name="connsiteY10396" fmla="*/ 246620 h 1285292"/>
              <a:gd name="connsiteX10397" fmla="*/ 0 w 3255128"/>
              <a:gd name="connsiteY10397" fmla="*/ 246613 h 1285292"/>
              <a:gd name="connsiteX10398" fmla="*/ 0 w 3255128"/>
              <a:gd name="connsiteY10398" fmla="*/ 246552 h 1285292"/>
              <a:gd name="connsiteX10399" fmla="*/ 0 w 3255128"/>
              <a:gd name="connsiteY10399" fmla="*/ 246541 h 1285292"/>
              <a:gd name="connsiteX10400" fmla="*/ 0 w 3255128"/>
              <a:gd name="connsiteY10400" fmla="*/ 246498 h 1285292"/>
              <a:gd name="connsiteX10401" fmla="*/ 0 w 3255128"/>
              <a:gd name="connsiteY10401" fmla="*/ 246495 h 1285292"/>
              <a:gd name="connsiteX10402" fmla="*/ 0 w 3255128"/>
              <a:gd name="connsiteY10402" fmla="*/ 246483 h 1285292"/>
              <a:gd name="connsiteX10403" fmla="*/ 0 w 3255128"/>
              <a:gd name="connsiteY10403" fmla="*/ 246395 h 1285292"/>
              <a:gd name="connsiteX10404" fmla="*/ 0 w 3255128"/>
              <a:gd name="connsiteY10404" fmla="*/ 246360 h 1285292"/>
              <a:gd name="connsiteX10405" fmla="*/ 0 w 3255128"/>
              <a:gd name="connsiteY10405" fmla="*/ 246306 h 1285292"/>
              <a:gd name="connsiteX10406" fmla="*/ 0 w 3255128"/>
              <a:gd name="connsiteY10406" fmla="*/ 246265 h 1285292"/>
              <a:gd name="connsiteX10407" fmla="*/ 0 w 3255128"/>
              <a:gd name="connsiteY10407" fmla="*/ 246252 h 1285292"/>
              <a:gd name="connsiteX10408" fmla="*/ 0 w 3255128"/>
              <a:gd name="connsiteY10408" fmla="*/ 246192 h 1285292"/>
              <a:gd name="connsiteX10409" fmla="*/ 0 w 3255128"/>
              <a:gd name="connsiteY10409" fmla="*/ 246126 h 1285292"/>
              <a:gd name="connsiteX10410" fmla="*/ 0 w 3255128"/>
              <a:gd name="connsiteY10410" fmla="*/ 246113 h 1285292"/>
              <a:gd name="connsiteX10411" fmla="*/ 0 w 3255128"/>
              <a:gd name="connsiteY10411" fmla="*/ 246072 h 1285292"/>
              <a:gd name="connsiteX10412" fmla="*/ 0 w 3255128"/>
              <a:gd name="connsiteY10412" fmla="*/ 246059 h 1285292"/>
              <a:gd name="connsiteX10413" fmla="*/ 0 w 3255128"/>
              <a:gd name="connsiteY10413" fmla="*/ 245944 h 1285292"/>
              <a:gd name="connsiteX10414" fmla="*/ 0 w 3255128"/>
              <a:gd name="connsiteY10414" fmla="*/ 245878 h 1285292"/>
              <a:gd name="connsiteX10415" fmla="*/ 0 w 3255128"/>
              <a:gd name="connsiteY10415" fmla="*/ 245865 h 1285292"/>
              <a:gd name="connsiteX10416" fmla="*/ 0 w 3255128"/>
              <a:gd name="connsiteY10416" fmla="*/ 245793 h 1285292"/>
              <a:gd name="connsiteX10417" fmla="*/ 0 w 3255128"/>
              <a:gd name="connsiteY10417" fmla="*/ 245739 h 1285292"/>
              <a:gd name="connsiteX10418" fmla="*/ 0 w 3255128"/>
              <a:gd name="connsiteY10418" fmla="*/ 245643 h 1285292"/>
              <a:gd name="connsiteX10419" fmla="*/ 0 w 3255128"/>
              <a:gd name="connsiteY10419" fmla="*/ 245636 h 1285292"/>
              <a:gd name="connsiteX10420" fmla="*/ 0 w 3255128"/>
              <a:gd name="connsiteY10420" fmla="*/ 245616 h 1285292"/>
              <a:gd name="connsiteX10421" fmla="*/ 0 w 3255128"/>
              <a:gd name="connsiteY10421" fmla="*/ 245373 h 1285292"/>
              <a:gd name="connsiteX10422" fmla="*/ 0 w 3255128"/>
              <a:gd name="connsiteY10422" fmla="*/ 245319 h 1285292"/>
              <a:gd name="connsiteX10423" fmla="*/ 0 w 3255128"/>
              <a:gd name="connsiteY10423" fmla="*/ 245295 h 1285292"/>
              <a:gd name="connsiteX10424" fmla="*/ 0 w 3255128"/>
              <a:gd name="connsiteY10424" fmla="*/ 245294 h 1285292"/>
              <a:gd name="connsiteX10425" fmla="*/ 0 w 3255128"/>
              <a:gd name="connsiteY10425" fmla="*/ 245278 h 1285292"/>
              <a:gd name="connsiteX10426" fmla="*/ 0 w 3255128"/>
              <a:gd name="connsiteY10426" fmla="*/ 245254 h 1285292"/>
              <a:gd name="connsiteX10427" fmla="*/ 0 w 3255128"/>
              <a:gd name="connsiteY10427" fmla="*/ 245241 h 1285292"/>
              <a:gd name="connsiteX10428" fmla="*/ 0 w 3255128"/>
              <a:gd name="connsiteY10428" fmla="*/ 245199 h 1285292"/>
              <a:gd name="connsiteX10429" fmla="*/ 0 w 3255128"/>
              <a:gd name="connsiteY10429" fmla="*/ 245171 h 1285292"/>
              <a:gd name="connsiteX10430" fmla="*/ 0 w 3255128"/>
              <a:gd name="connsiteY10430" fmla="*/ 245148 h 1285292"/>
              <a:gd name="connsiteX10431" fmla="*/ 0 w 3255128"/>
              <a:gd name="connsiteY10431" fmla="*/ 245084 h 1285292"/>
              <a:gd name="connsiteX10432" fmla="*/ 0 w 3255128"/>
              <a:gd name="connsiteY10432" fmla="*/ 245005 h 1285292"/>
              <a:gd name="connsiteX10433" fmla="*/ 0 w 3255128"/>
              <a:gd name="connsiteY10433" fmla="*/ 245001 h 1285292"/>
              <a:gd name="connsiteX10434" fmla="*/ 0 w 3255128"/>
              <a:gd name="connsiteY10434" fmla="*/ 244994 h 1285292"/>
              <a:gd name="connsiteX10435" fmla="*/ 0 w 3255128"/>
              <a:gd name="connsiteY10435" fmla="*/ 244988 h 1285292"/>
              <a:gd name="connsiteX10436" fmla="*/ 0 w 3255128"/>
              <a:gd name="connsiteY10436" fmla="*/ 244954 h 1285292"/>
              <a:gd name="connsiteX10437" fmla="*/ 0 w 3255128"/>
              <a:gd name="connsiteY10437" fmla="*/ 244828 h 1285292"/>
              <a:gd name="connsiteX10438" fmla="*/ 0 w 3255128"/>
              <a:gd name="connsiteY10438" fmla="*/ 244806 h 1285292"/>
              <a:gd name="connsiteX10439" fmla="*/ 0 w 3255128"/>
              <a:gd name="connsiteY10439" fmla="*/ 244681 h 1285292"/>
              <a:gd name="connsiteX10440" fmla="*/ 0 w 3255128"/>
              <a:gd name="connsiteY10440" fmla="*/ 244561 h 1285292"/>
              <a:gd name="connsiteX10441" fmla="*/ 0 w 3255128"/>
              <a:gd name="connsiteY10441" fmla="*/ 244459 h 1285292"/>
              <a:gd name="connsiteX10442" fmla="*/ 0 w 3255128"/>
              <a:gd name="connsiteY10442" fmla="*/ 244434 h 1285292"/>
              <a:gd name="connsiteX10443" fmla="*/ 0 w 3255128"/>
              <a:gd name="connsiteY10443" fmla="*/ 244408 h 1285292"/>
              <a:gd name="connsiteX10444" fmla="*/ 0 w 3255128"/>
              <a:gd name="connsiteY10444" fmla="*/ 244389 h 1285292"/>
              <a:gd name="connsiteX10445" fmla="*/ 0 w 3255128"/>
              <a:gd name="connsiteY10445" fmla="*/ 244380 h 1285292"/>
              <a:gd name="connsiteX10446" fmla="*/ 0 w 3255128"/>
              <a:gd name="connsiteY10446" fmla="*/ 244293 h 1285292"/>
              <a:gd name="connsiteX10447" fmla="*/ 0 w 3255128"/>
              <a:gd name="connsiteY10447" fmla="*/ 244277 h 1285292"/>
              <a:gd name="connsiteX10448" fmla="*/ 0 w 3255128"/>
              <a:gd name="connsiteY10448" fmla="*/ 244234 h 1285292"/>
              <a:gd name="connsiteX10449" fmla="*/ 0 w 3255128"/>
              <a:gd name="connsiteY10449" fmla="*/ 244195 h 1285292"/>
              <a:gd name="connsiteX10450" fmla="*/ 0 w 3255128"/>
              <a:gd name="connsiteY10450" fmla="*/ 244126 h 1285292"/>
              <a:gd name="connsiteX10451" fmla="*/ 0 w 3255128"/>
              <a:gd name="connsiteY10451" fmla="*/ 244077 h 1285292"/>
              <a:gd name="connsiteX10452" fmla="*/ 0 w 3255128"/>
              <a:gd name="connsiteY10452" fmla="*/ 244031 h 1285292"/>
              <a:gd name="connsiteX10453" fmla="*/ 0 w 3255128"/>
              <a:gd name="connsiteY10453" fmla="*/ 243783 h 1285292"/>
              <a:gd name="connsiteX10454" fmla="*/ 0 w 3255128"/>
              <a:gd name="connsiteY10454" fmla="*/ 243725 h 1285292"/>
              <a:gd name="connsiteX10455" fmla="*/ 0 w 3255128"/>
              <a:gd name="connsiteY10455" fmla="*/ 243699 h 1285292"/>
              <a:gd name="connsiteX10456" fmla="*/ 0 w 3255128"/>
              <a:gd name="connsiteY10456" fmla="*/ 243680 h 1285292"/>
              <a:gd name="connsiteX10457" fmla="*/ 0 w 3255128"/>
              <a:gd name="connsiteY10457" fmla="*/ 243649 h 1285292"/>
              <a:gd name="connsiteX10458" fmla="*/ 0 w 3255128"/>
              <a:gd name="connsiteY10458" fmla="*/ 243628 h 1285292"/>
              <a:gd name="connsiteX10459" fmla="*/ 0 w 3255128"/>
              <a:gd name="connsiteY10459" fmla="*/ 243590 h 1285292"/>
              <a:gd name="connsiteX10460" fmla="*/ 0 w 3255128"/>
              <a:gd name="connsiteY10460" fmla="*/ 243548 h 1285292"/>
              <a:gd name="connsiteX10461" fmla="*/ 0 w 3255128"/>
              <a:gd name="connsiteY10461" fmla="*/ 243524 h 1285292"/>
              <a:gd name="connsiteX10462" fmla="*/ 0 w 3255128"/>
              <a:gd name="connsiteY10462" fmla="*/ 243505 h 1285292"/>
              <a:gd name="connsiteX10463" fmla="*/ 0 w 3255128"/>
              <a:gd name="connsiteY10463" fmla="*/ 243469 h 1285292"/>
              <a:gd name="connsiteX10464" fmla="*/ 0 w 3255128"/>
              <a:gd name="connsiteY10464" fmla="*/ 243447 h 1285292"/>
              <a:gd name="connsiteX10465" fmla="*/ 0 w 3255128"/>
              <a:gd name="connsiteY10465" fmla="*/ 243434 h 1285292"/>
              <a:gd name="connsiteX10466" fmla="*/ 0 w 3255128"/>
              <a:gd name="connsiteY10466" fmla="*/ 243407 h 1285292"/>
              <a:gd name="connsiteX10467" fmla="*/ 0 w 3255128"/>
              <a:gd name="connsiteY10467" fmla="*/ 243318 h 1285292"/>
              <a:gd name="connsiteX10468" fmla="*/ 0 w 3255128"/>
              <a:gd name="connsiteY10468" fmla="*/ 243240 h 1285292"/>
              <a:gd name="connsiteX10469" fmla="*/ 0 w 3255128"/>
              <a:gd name="connsiteY10469" fmla="*/ 243202 h 1285292"/>
              <a:gd name="connsiteX10470" fmla="*/ 0 w 3255128"/>
              <a:gd name="connsiteY10470" fmla="*/ 243188 h 1285292"/>
              <a:gd name="connsiteX10471" fmla="*/ 0 w 3255128"/>
              <a:gd name="connsiteY10471" fmla="*/ 243030 h 1285292"/>
              <a:gd name="connsiteX10472" fmla="*/ 0 w 3255128"/>
              <a:gd name="connsiteY10472" fmla="*/ 242906 h 1285292"/>
              <a:gd name="connsiteX10473" fmla="*/ 0 w 3255128"/>
              <a:gd name="connsiteY10473" fmla="*/ 242836 h 1285292"/>
              <a:gd name="connsiteX10474" fmla="*/ 0 w 3255128"/>
              <a:gd name="connsiteY10474" fmla="*/ 242730 h 1285292"/>
              <a:gd name="connsiteX10475" fmla="*/ 0 w 3255128"/>
              <a:gd name="connsiteY10475" fmla="*/ 242672 h 1285292"/>
              <a:gd name="connsiteX10476" fmla="*/ 0 w 3255128"/>
              <a:gd name="connsiteY10476" fmla="*/ 242520 h 1285292"/>
              <a:gd name="connsiteX10477" fmla="*/ 0 w 3255128"/>
              <a:gd name="connsiteY10477" fmla="*/ 242503 h 1285292"/>
              <a:gd name="connsiteX10478" fmla="*/ 0 w 3255128"/>
              <a:gd name="connsiteY10478" fmla="*/ 242487 h 1285292"/>
              <a:gd name="connsiteX10479" fmla="*/ 0 w 3255128"/>
              <a:gd name="connsiteY10479" fmla="*/ 242463 h 1285292"/>
              <a:gd name="connsiteX10480" fmla="*/ 0 w 3255128"/>
              <a:gd name="connsiteY10480" fmla="*/ 242381 h 1285292"/>
              <a:gd name="connsiteX10481" fmla="*/ 0 w 3255128"/>
              <a:gd name="connsiteY10481" fmla="*/ 242340 h 1285292"/>
              <a:gd name="connsiteX10482" fmla="*/ 0 w 3255128"/>
              <a:gd name="connsiteY10482" fmla="*/ 242327 h 1285292"/>
              <a:gd name="connsiteX10483" fmla="*/ 0 w 3255128"/>
              <a:gd name="connsiteY10483" fmla="*/ 242321 h 1285292"/>
              <a:gd name="connsiteX10484" fmla="*/ 0 w 3255128"/>
              <a:gd name="connsiteY10484" fmla="*/ 242290 h 1285292"/>
              <a:gd name="connsiteX10485" fmla="*/ 0 w 3255128"/>
              <a:gd name="connsiteY10485" fmla="*/ 242278 h 1285292"/>
              <a:gd name="connsiteX10486" fmla="*/ 0 w 3255128"/>
              <a:gd name="connsiteY10486" fmla="*/ 242277 h 1285292"/>
              <a:gd name="connsiteX10487" fmla="*/ 0 w 3255128"/>
              <a:gd name="connsiteY10487" fmla="*/ 242237 h 1285292"/>
              <a:gd name="connsiteX10488" fmla="*/ 0 w 3255128"/>
              <a:gd name="connsiteY10488" fmla="*/ 242187 h 1285292"/>
              <a:gd name="connsiteX10489" fmla="*/ 0 w 3255128"/>
              <a:gd name="connsiteY10489" fmla="*/ 242146 h 1285292"/>
              <a:gd name="connsiteX10490" fmla="*/ 0 w 3255128"/>
              <a:gd name="connsiteY10490" fmla="*/ 242143 h 1285292"/>
              <a:gd name="connsiteX10491" fmla="*/ 0 w 3255128"/>
              <a:gd name="connsiteY10491" fmla="*/ 242133 h 1285292"/>
              <a:gd name="connsiteX10492" fmla="*/ 0 w 3255128"/>
              <a:gd name="connsiteY10492" fmla="*/ 242092 h 1285292"/>
              <a:gd name="connsiteX10493" fmla="*/ 0 w 3255128"/>
              <a:gd name="connsiteY10493" fmla="*/ 241959 h 1285292"/>
              <a:gd name="connsiteX10494" fmla="*/ 0 w 3255128"/>
              <a:gd name="connsiteY10494" fmla="*/ 241919 h 1285292"/>
              <a:gd name="connsiteX10495" fmla="*/ 0 w 3255128"/>
              <a:gd name="connsiteY10495" fmla="*/ 241824 h 1285292"/>
              <a:gd name="connsiteX10496" fmla="*/ 0 w 3255128"/>
              <a:gd name="connsiteY10496" fmla="*/ 241677 h 1285292"/>
              <a:gd name="connsiteX10497" fmla="*/ 0 w 3255128"/>
              <a:gd name="connsiteY10497" fmla="*/ 241641 h 1285292"/>
              <a:gd name="connsiteX10498" fmla="*/ 0 w 3255128"/>
              <a:gd name="connsiteY10498" fmla="*/ 241605 h 1285292"/>
              <a:gd name="connsiteX10499" fmla="*/ 0 w 3255128"/>
              <a:gd name="connsiteY10499" fmla="*/ 241587 h 1285292"/>
              <a:gd name="connsiteX10500" fmla="*/ 0 w 3255128"/>
              <a:gd name="connsiteY10500" fmla="*/ 241576 h 1285292"/>
              <a:gd name="connsiteX10501" fmla="*/ 0 w 3255128"/>
              <a:gd name="connsiteY10501" fmla="*/ 241565 h 1285292"/>
              <a:gd name="connsiteX10502" fmla="*/ 0 w 3255128"/>
              <a:gd name="connsiteY10502" fmla="*/ 241547 h 1285292"/>
              <a:gd name="connsiteX10503" fmla="*/ 0 w 3255128"/>
              <a:gd name="connsiteY10503" fmla="*/ 241522 h 1285292"/>
              <a:gd name="connsiteX10504" fmla="*/ 0 w 3255128"/>
              <a:gd name="connsiteY10504" fmla="*/ 241519 h 1285292"/>
              <a:gd name="connsiteX10505" fmla="*/ 0 w 3255128"/>
              <a:gd name="connsiteY10505" fmla="*/ 241467 h 1285292"/>
              <a:gd name="connsiteX10506" fmla="*/ 0 w 3255128"/>
              <a:gd name="connsiteY10506" fmla="*/ 241416 h 1285292"/>
              <a:gd name="connsiteX10507" fmla="*/ 0 w 3255128"/>
              <a:gd name="connsiteY10507" fmla="*/ 241352 h 1285292"/>
              <a:gd name="connsiteX10508" fmla="*/ 0 w 3255128"/>
              <a:gd name="connsiteY10508" fmla="*/ 241310 h 1285292"/>
              <a:gd name="connsiteX10509" fmla="*/ 0 w 3255128"/>
              <a:gd name="connsiteY10509" fmla="*/ 241256 h 1285292"/>
              <a:gd name="connsiteX10510" fmla="*/ 0 w 3255128"/>
              <a:gd name="connsiteY10510" fmla="*/ 241216 h 1285292"/>
              <a:gd name="connsiteX10511" fmla="*/ 0 w 3255128"/>
              <a:gd name="connsiteY10511" fmla="*/ 241170 h 1285292"/>
              <a:gd name="connsiteX10512" fmla="*/ 0 w 3255128"/>
              <a:gd name="connsiteY10512" fmla="*/ 241128 h 1285292"/>
              <a:gd name="connsiteX10513" fmla="*/ 0 w 3255128"/>
              <a:gd name="connsiteY10513" fmla="*/ 241104 h 1285292"/>
              <a:gd name="connsiteX10514" fmla="*/ 0 w 3255128"/>
              <a:gd name="connsiteY10514" fmla="*/ 241061 h 1285292"/>
              <a:gd name="connsiteX10515" fmla="*/ 0 w 3255128"/>
              <a:gd name="connsiteY10515" fmla="*/ 240954 h 1285292"/>
              <a:gd name="connsiteX10516" fmla="*/ 0 w 3255128"/>
              <a:gd name="connsiteY10516" fmla="*/ 240951 h 1285292"/>
              <a:gd name="connsiteX10517" fmla="*/ 0 w 3255128"/>
              <a:gd name="connsiteY10517" fmla="*/ 240829 h 1285292"/>
              <a:gd name="connsiteX10518" fmla="*/ 0 w 3255128"/>
              <a:gd name="connsiteY10518" fmla="*/ 240733 h 1285292"/>
              <a:gd name="connsiteX10519" fmla="*/ 0 w 3255128"/>
              <a:gd name="connsiteY10519" fmla="*/ 240657 h 1285292"/>
              <a:gd name="connsiteX10520" fmla="*/ 0 w 3255128"/>
              <a:gd name="connsiteY10520" fmla="*/ 240640 h 1285292"/>
              <a:gd name="connsiteX10521" fmla="*/ 0 w 3255128"/>
              <a:gd name="connsiteY10521" fmla="*/ 240561 h 1285292"/>
              <a:gd name="connsiteX10522" fmla="*/ 0 w 3255128"/>
              <a:gd name="connsiteY10522" fmla="*/ 240430 h 1285292"/>
              <a:gd name="connsiteX10523" fmla="*/ 0 w 3255128"/>
              <a:gd name="connsiteY10523" fmla="*/ 240344 h 1285292"/>
              <a:gd name="connsiteX10524" fmla="*/ 0 w 3255128"/>
              <a:gd name="connsiteY10524" fmla="*/ 240319 h 1285292"/>
              <a:gd name="connsiteX10525" fmla="*/ 0 w 3255128"/>
              <a:gd name="connsiteY10525" fmla="*/ 240318 h 1285292"/>
              <a:gd name="connsiteX10526" fmla="*/ 0 w 3255128"/>
              <a:gd name="connsiteY10526" fmla="*/ 240302 h 1285292"/>
              <a:gd name="connsiteX10527" fmla="*/ 0 w 3255128"/>
              <a:gd name="connsiteY10527" fmla="*/ 240278 h 1285292"/>
              <a:gd name="connsiteX10528" fmla="*/ 0 w 3255128"/>
              <a:gd name="connsiteY10528" fmla="*/ 240265 h 1285292"/>
              <a:gd name="connsiteX10529" fmla="*/ 0 w 3255128"/>
              <a:gd name="connsiteY10529" fmla="*/ 240261 h 1285292"/>
              <a:gd name="connsiteX10530" fmla="*/ 0 w 3255128"/>
              <a:gd name="connsiteY10530" fmla="*/ 240217 h 1285292"/>
              <a:gd name="connsiteX10531" fmla="*/ 0 w 3255128"/>
              <a:gd name="connsiteY10531" fmla="*/ 240195 h 1285292"/>
              <a:gd name="connsiteX10532" fmla="*/ 0 w 3255128"/>
              <a:gd name="connsiteY10532" fmla="*/ 240163 h 1285292"/>
              <a:gd name="connsiteX10533" fmla="*/ 0 w 3255128"/>
              <a:gd name="connsiteY10533" fmla="*/ 240160 h 1285292"/>
              <a:gd name="connsiteX10534" fmla="*/ 0 w 3255128"/>
              <a:gd name="connsiteY10534" fmla="*/ 240051 h 1285292"/>
              <a:gd name="connsiteX10535" fmla="*/ 0 w 3255128"/>
              <a:gd name="connsiteY10535" fmla="*/ 240018 h 1285292"/>
              <a:gd name="connsiteX10536" fmla="*/ 0 w 3255128"/>
              <a:gd name="connsiteY10536" fmla="*/ 239993 h 1285292"/>
              <a:gd name="connsiteX10537" fmla="*/ 0 w 3255128"/>
              <a:gd name="connsiteY10537" fmla="*/ 239857 h 1285292"/>
              <a:gd name="connsiteX10538" fmla="*/ 0 w 3255128"/>
              <a:gd name="connsiteY10538" fmla="*/ 239792 h 1285292"/>
              <a:gd name="connsiteX10539" fmla="*/ 0 w 3255128"/>
              <a:gd name="connsiteY10539" fmla="*/ 239734 h 1285292"/>
              <a:gd name="connsiteX10540" fmla="*/ 0 w 3255128"/>
              <a:gd name="connsiteY10540" fmla="*/ 239705 h 1285292"/>
              <a:gd name="connsiteX10541" fmla="*/ 0 w 3255128"/>
              <a:gd name="connsiteY10541" fmla="*/ 239511 h 1285292"/>
              <a:gd name="connsiteX10542" fmla="*/ 0 w 3255128"/>
              <a:gd name="connsiteY10542" fmla="*/ 239470 h 1285292"/>
              <a:gd name="connsiteX10543" fmla="*/ 0 w 3255128"/>
              <a:gd name="connsiteY10543" fmla="*/ 239458 h 1285292"/>
              <a:gd name="connsiteX10544" fmla="*/ 0 w 3255128"/>
              <a:gd name="connsiteY10544" fmla="*/ 239457 h 1285292"/>
              <a:gd name="connsiteX10545" fmla="*/ 0 w 3255128"/>
              <a:gd name="connsiteY10545" fmla="*/ 239404 h 1285292"/>
              <a:gd name="connsiteX10546" fmla="*/ 0 w 3255128"/>
              <a:gd name="connsiteY10546" fmla="*/ 239377 h 1285292"/>
              <a:gd name="connsiteX10547" fmla="*/ 0 w 3255128"/>
              <a:gd name="connsiteY10547" fmla="*/ 239323 h 1285292"/>
              <a:gd name="connsiteX10548" fmla="*/ 0 w 3255128"/>
              <a:gd name="connsiteY10548" fmla="*/ 239298 h 1285292"/>
              <a:gd name="connsiteX10549" fmla="*/ 0 w 3255128"/>
              <a:gd name="connsiteY10549" fmla="*/ 239281 h 1285292"/>
              <a:gd name="connsiteX10550" fmla="*/ 0 w 3255128"/>
              <a:gd name="connsiteY10550" fmla="*/ 239150 h 1285292"/>
              <a:gd name="connsiteX10551" fmla="*/ 0 w 3255128"/>
              <a:gd name="connsiteY10551" fmla="*/ 239129 h 1285292"/>
              <a:gd name="connsiteX10552" fmla="*/ 0 w 3255128"/>
              <a:gd name="connsiteY10552" fmla="*/ 238960 h 1285292"/>
              <a:gd name="connsiteX10553" fmla="*/ 0 w 3255128"/>
              <a:gd name="connsiteY10553" fmla="*/ 238943 h 1285292"/>
              <a:gd name="connsiteX10554" fmla="*/ 0 w 3255128"/>
              <a:gd name="connsiteY10554" fmla="*/ 238906 h 1285292"/>
              <a:gd name="connsiteX10555" fmla="*/ 0 w 3255128"/>
              <a:gd name="connsiteY10555" fmla="*/ 238836 h 1285292"/>
              <a:gd name="connsiteX10556" fmla="*/ 0 w 3255128"/>
              <a:gd name="connsiteY10556" fmla="*/ 238787 h 1285292"/>
              <a:gd name="connsiteX10557" fmla="*/ 0 w 3255128"/>
              <a:gd name="connsiteY10557" fmla="*/ 238755 h 1285292"/>
              <a:gd name="connsiteX10558" fmla="*/ 0 w 3255128"/>
              <a:gd name="connsiteY10558" fmla="*/ 238659 h 1285292"/>
              <a:gd name="connsiteX10559" fmla="*/ 0 w 3255128"/>
              <a:gd name="connsiteY10559" fmla="*/ 238652 h 1285292"/>
              <a:gd name="connsiteX10560" fmla="*/ 0 w 3255128"/>
              <a:gd name="connsiteY10560" fmla="*/ 238545 h 1285292"/>
              <a:gd name="connsiteX10561" fmla="*/ 0 w 3255128"/>
              <a:gd name="connsiteY10561" fmla="*/ 238505 h 1285292"/>
              <a:gd name="connsiteX10562" fmla="*/ 0 w 3255128"/>
              <a:gd name="connsiteY10562" fmla="*/ 238493 h 1285292"/>
              <a:gd name="connsiteX10563" fmla="*/ 0 w 3255128"/>
              <a:gd name="connsiteY10563" fmla="*/ 238471 h 1285292"/>
              <a:gd name="connsiteX10564" fmla="*/ 0 w 3255128"/>
              <a:gd name="connsiteY10564" fmla="*/ 238458 h 1285292"/>
              <a:gd name="connsiteX10565" fmla="*/ 0 w 3255128"/>
              <a:gd name="connsiteY10565" fmla="*/ 238346 h 1285292"/>
              <a:gd name="connsiteX10566" fmla="*/ 0 w 3255128"/>
              <a:gd name="connsiteY10566" fmla="*/ 238303 h 1285292"/>
              <a:gd name="connsiteX10567" fmla="*/ 0 w 3255128"/>
              <a:gd name="connsiteY10567" fmla="*/ 238294 h 1285292"/>
              <a:gd name="connsiteX10568" fmla="*/ 0 w 3255128"/>
              <a:gd name="connsiteY10568" fmla="*/ 238252 h 1285292"/>
              <a:gd name="connsiteX10569" fmla="*/ 0 w 3255128"/>
              <a:gd name="connsiteY10569" fmla="*/ 238187 h 1285292"/>
              <a:gd name="connsiteX10570" fmla="*/ 0 w 3255128"/>
              <a:gd name="connsiteY10570" fmla="*/ 238181 h 1285292"/>
              <a:gd name="connsiteX10571" fmla="*/ 0 w 3255128"/>
              <a:gd name="connsiteY10571" fmla="*/ 237844 h 1285292"/>
              <a:gd name="connsiteX10572" fmla="*/ 0 w 3255128"/>
              <a:gd name="connsiteY10572" fmla="*/ 237791 h 1285292"/>
              <a:gd name="connsiteX10573" fmla="*/ 0 w 3255128"/>
              <a:gd name="connsiteY10573" fmla="*/ 237544 h 1285292"/>
              <a:gd name="connsiteX10574" fmla="*/ 0 w 3255128"/>
              <a:gd name="connsiteY10574" fmla="*/ 237527 h 1285292"/>
              <a:gd name="connsiteX10575" fmla="*/ 0 w 3255128"/>
              <a:gd name="connsiteY10575" fmla="*/ 237484 h 1285292"/>
              <a:gd name="connsiteX10576" fmla="*/ 0 w 3255128"/>
              <a:gd name="connsiteY10576" fmla="*/ 237405 h 1285292"/>
              <a:gd name="connsiteX10577" fmla="*/ 0 w 3255128"/>
              <a:gd name="connsiteY10577" fmla="*/ 237396 h 1285292"/>
              <a:gd name="connsiteX10578" fmla="*/ 0 w 3255128"/>
              <a:gd name="connsiteY10578" fmla="*/ 237364 h 1285292"/>
              <a:gd name="connsiteX10579" fmla="*/ 0 w 3255128"/>
              <a:gd name="connsiteY10579" fmla="*/ 237351 h 1285292"/>
              <a:gd name="connsiteX10580" fmla="*/ 0 w 3255128"/>
              <a:gd name="connsiteY10580" fmla="*/ 237293 h 1285292"/>
              <a:gd name="connsiteX10581" fmla="*/ 0 w 3255128"/>
              <a:gd name="connsiteY10581" fmla="*/ 237250 h 1285292"/>
              <a:gd name="connsiteX10582" fmla="*/ 0 w 3255128"/>
              <a:gd name="connsiteY10582" fmla="*/ 237211 h 1285292"/>
              <a:gd name="connsiteX10583" fmla="*/ 0 w 3255128"/>
              <a:gd name="connsiteY10583" fmla="*/ 237170 h 1285292"/>
              <a:gd name="connsiteX10584" fmla="*/ 0 w 3255128"/>
              <a:gd name="connsiteY10584" fmla="*/ 237157 h 1285292"/>
              <a:gd name="connsiteX10585" fmla="*/ 0 w 3255128"/>
              <a:gd name="connsiteY10585" fmla="*/ 237099 h 1285292"/>
              <a:gd name="connsiteX10586" fmla="*/ 0 w 3255128"/>
              <a:gd name="connsiteY10586" fmla="*/ 236988 h 1285292"/>
              <a:gd name="connsiteX10587" fmla="*/ 0 w 3255128"/>
              <a:gd name="connsiteY10587" fmla="*/ 236976 h 1285292"/>
              <a:gd name="connsiteX10588" fmla="*/ 0 w 3255128"/>
              <a:gd name="connsiteY10588" fmla="*/ 236783 h 1285292"/>
              <a:gd name="connsiteX10589" fmla="*/ 0 w 3255128"/>
              <a:gd name="connsiteY10589" fmla="*/ 236745 h 1285292"/>
              <a:gd name="connsiteX10590" fmla="*/ 0 w 3255128"/>
              <a:gd name="connsiteY10590" fmla="*/ 236698 h 1285292"/>
              <a:gd name="connsiteX10591" fmla="*/ 0 w 3255128"/>
              <a:gd name="connsiteY10591" fmla="*/ 236665 h 1285292"/>
              <a:gd name="connsiteX10592" fmla="*/ 0 w 3255128"/>
              <a:gd name="connsiteY10592" fmla="*/ 236612 h 1285292"/>
              <a:gd name="connsiteX10593" fmla="*/ 0 w 3255128"/>
              <a:gd name="connsiteY10593" fmla="*/ 236611 h 1285292"/>
              <a:gd name="connsiteX10594" fmla="*/ 0 w 3255128"/>
              <a:gd name="connsiteY10594" fmla="*/ 236586 h 1285292"/>
              <a:gd name="connsiteX10595" fmla="*/ 0 w 3255128"/>
              <a:gd name="connsiteY10595" fmla="*/ 236540 h 1285292"/>
              <a:gd name="connsiteX10596" fmla="*/ 0 w 3255128"/>
              <a:gd name="connsiteY10596" fmla="*/ 236533 h 1285292"/>
              <a:gd name="connsiteX10597" fmla="*/ 0 w 3255128"/>
              <a:gd name="connsiteY10597" fmla="*/ 236491 h 1285292"/>
              <a:gd name="connsiteX10598" fmla="*/ 0 w 3255128"/>
              <a:gd name="connsiteY10598" fmla="*/ 236485 h 1285292"/>
              <a:gd name="connsiteX10599" fmla="*/ 0 w 3255128"/>
              <a:gd name="connsiteY10599" fmla="*/ 236453 h 1285292"/>
              <a:gd name="connsiteX10600" fmla="*/ 0 w 3255128"/>
              <a:gd name="connsiteY10600" fmla="*/ 236440 h 1285292"/>
              <a:gd name="connsiteX10601" fmla="*/ 0 w 3255128"/>
              <a:gd name="connsiteY10601" fmla="*/ 236423 h 1285292"/>
              <a:gd name="connsiteX10602" fmla="*/ 0 w 3255128"/>
              <a:gd name="connsiteY10602" fmla="*/ 236334 h 1285292"/>
              <a:gd name="connsiteX10603" fmla="*/ 0 w 3255128"/>
              <a:gd name="connsiteY10603" fmla="*/ 236280 h 1285292"/>
              <a:gd name="connsiteX10604" fmla="*/ 0 w 3255128"/>
              <a:gd name="connsiteY10604" fmla="*/ 236185 h 1285292"/>
              <a:gd name="connsiteX10605" fmla="*/ 0 w 3255128"/>
              <a:gd name="connsiteY10605" fmla="*/ 236168 h 1285292"/>
              <a:gd name="connsiteX10606" fmla="*/ 0 w 3255128"/>
              <a:gd name="connsiteY10606" fmla="*/ 236125 h 1285292"/>
              <a:gd name="connsiteX10607" fmla="*/ 0 w 3255128"/>
              <a:gd name="connsiteY10607" fmla="*/ 236046 h 1285292"/>
              <a:gd name="connsiteX10608" fmla="*/ 0 w 3255128"/>
              <a:gd name="connsiteY10608" fmla="*/ 235992 h 1285292"/>
              <a:gd name="connsiteX10609" fmla="*/ 0 w 3255128"/>
              <a:gd name="connsiteY10609" fmla="*/ 235973 h 1285292"/>
              <a:gd name="connsiteX10610" fmla="*/ 0 w 3255128"/>
              <a:gd name="connsiteY10610" fmla="*/ 235923 h 1285292"/>
              <a:gd name="connsiteX10611" fmla="*/ 0 w 3255128"/>
              <a:gd name="connsiteY10611" fmla="*/ 235852 h 1285292"/>
              <a:gd name="connsiteX10612" fmla="*/ 0 w 3255128"/>
              <a:gd name="connsiteY10612" fmla="*/ 235834 h 1285292"/>
              <a:gd name="connsiteX10613" fmla="*/ 0 w 3255128"/>
              <a:gd name="connsiteY10613" fmla="*/ 235798 h 1285292"/>
              <a:gd name="connsiteX10614" fmla="*/ 0 w 3255128"/>
              <a:gd name="connsiteY10614" fmla="*/ 235726 h 1285292"/>
              <a:gd name="connsiteX10615" fmla="*/ 0 w 3255128"/>
              <a:gd name="connsiteY10615" fmla="*/ 235591 h 1285292"/>
              <a:gd name="connsiteX10616" fmla="*/ 0 w 3255128"/>
              <a:gd name="connsiteY10616" fmla="*/ 235575 h 1285292"/>
              <a:gd name="connsiteX10617" fmla="*/ 0 w 3255128"/>
              <a:gd name="connsiteY10617" fmla="*/ 235572 h 1285292"/>
              <a:gd name="connsiteX10618" fmla="*/ 0 w 3255128"/>
              <a:gd name="connsiteY10618" fmla="*/ 235536 h 1285292"/>
              <a:gd name="connsiteX10619" fmla="*/ 0 w 3255128"/>
              <a:gd name="connsiteY10619" fmla="*/ 235397 h 1285292"/>
              <a:gd name="connsiteX10620" fmla="*/ 0 w 3255128"/>
              <a:gd name="connsiteY10620" fmla="*/ 235306 h 1285292"/>
              <a:gd name="connsiteX10621" fmla="*/ 0 w 3255128"/>
              <a:gd name="connsiteY10621" fmla="*/ 235293 h 1285292"/>
              <a:gd name="connsiteX10622" fmla="*/ 0 w 3255128"/>
              <a:gd name="connsiteY10622" fmla="*/ 235285 h 1285292"/>
              <a:gd name="connsiteX10623" fmla="*/ 0 w 3255128"/>
              <a:gd name="connsiteY10623" fmla="*/ 235252 h 1285292"/>
              <a:gd name="connsiteX10624" fmla="*/ 0 w 3255128"/>
              <a:gd name="connsiteY10624" fmla="*/ 235199 h 1285292"/>
              <a:gd name="connsiteX10625" fmla="*/ 0 w 3255128"/>
              <a:gd name="connsiteY10625" fmla="*/ 235191 h 1285292"/>
              <a:gd name="connsiteX10626" fmla="*/ 0 w 3255128"/>
              <a:gd name="connsiteY10626" fmla="*/ 235174 h 1285292"/>
              <a:gd name="connsiteX10627" fmla="*/ 0 w 3255128"/>
              <a:gd name="connsiteY10627" fmla="*/ 235132 h 1285292"/>
              <a:gd name="connsiteX10628" fmla="*/ 0 w 3255128"/>
              <a:gd name="connsiteY10628" fmla="*/ 235081 h 1285292"/>
              <a:gd name="connsiteX10629" fmla="*/ 0 w 3255128"/>
              <a:gd name="connsiteY10629" fmla="*/ 235075 h 1285292"/>
              <a:gd name="connsiteX10630" fmla="*/ 0 w 3255128"/>
              <a:gd name="connsiteY10630" fmla="*/ 235017 h 1285292"/>
              <a:gd name="connsiteX10631" fmla="*/ 0 w 3255128"/>
              <a:gd name="connsiteY10631" fmla="*/ 234975 h 1285292"/>
              <a:gd name="connsiteX10632" fmla="*/ 0 w 3255128"/>
              <a:gd name="connsiteY10632" fmla="*/ 234921 h 1285292"/>
              <a:gd name="connsiteX10633" fmla="*/ 0 w 3255128"/>
              <a:gd name="connsiteY10633" fmla="*/ 234882 h 1285292"/>
              <a:gd name="connsiteX10634" fmla="*/ 0 w 3255128"/>
              <a:gd name="connsiteY10634" fmla="*/ 234816 h 1285292"/>
              <a:gd name="connsiteX10635" fmla="*/ 0 w 3255128"/>
              <a:gd name="connsiteY10635" fmla="*/ 234798 h 1285292"/>
              <a:gd name="connsiteX10636" fmla="*/ 0 w 3255128"/>
              <a:gd name="connsiteY10636" fmla="*/ 234726 h 1285292"/>
              <a:gd name="connsiteX10637" fmla="*/ 0 w 3255128"/>
              <a:gd name="connsiteY10637" fmla="*/ 234614 h 1285292"/>
              <a:gd name="connsiteX10638" fmla="*/ 0 w 3255128"/>
              <a:gd name="connsiteY10638" fmla="*/ 234571 h 1285292"/>
              <a:gd name="connsiteX10639" fmla="*/ 0 w 3255128"/>
              <a:gd name="connsiteY10639" fmla="*/ 234535 h 1285292"/>
              <a:gd name="connsiteX10640" fmla="*/ 0 w 3255128"/>
              <a:gd name="connsiteY10640" fmla="*/ 234494 h 1285292"/>
              <a:gd name="connsiteX10641" fmla="*/ 0 w 3255128"/>
              <a:gd name="connsiteY10641" fmla="*/ 234481 h 1285292"/>
              <a:gd name="connsiteX10642" fmla="*/ 0 w 3255128"/>
              <a:gd name="connsiteY10642" fmla="*/ 234379 h 1285292"/>
              <a:gd name="connsiteX10643" fmla="*/ 0 w 3255128"/>
              <a:gd name="connsiteY10643" fmla="*/ 234355 h 1285292"/>
              <a:gd name="connsiteX10644" fmla="*/ 0 w 3255128"/>
              <a:gd name="connsiteY10644" fmla="*/ 234328 h 1285292"/>
              <a:gd name="connsiteX10645" fmla="*/ 0 w 3255128"/>
              <a:gd name="connsiteY10645" fmla="*/ 234322 h 1285292"/>
              <a:gd name="connsiteX10646" fmla="*/ 0 w 3255128"/>
              <a:gd name="connsiteY10646" fmla="*/ 234288 h 1285292"/>
              <a:gd name="connsiteX10647" fmla="*/ 0 w 3255128"/>
              <a:gd name="connsiteY10647" fmla="*/ 233984 h 1285292"/>
              <a:gd name="connsiteX10648" fmla="*/ 0 w 3255128"/>
              <a:gd name="connsiteY10648" fmla="*/ 233926 h 1285292"/>
              <a:gd name="connsiteX10649" fmla="*/ 0 w 3255128"/>
              <a:gd name="connsiteY10649" fmla="*/ 233812 h 1285292"/>
              <a:gd name="connsiteX10650" fmla="*/ 0 w 3255128"/>
              <a:gd name="connsiteY10650" fmla="*/ 233811 h 1285292"/>
              <a:gd name="connsiteX10651" fmla="*/ 0 w 3255128"/>
              <a:gd name="connsiteY10651" fmla="*/ 233716 h 1285292"/>
              <a:gd name="connsiteX10652" fmla="*/ 0 w 3255128"/>
              <a:gd name="connsiteY10652" fmla="*/ 233673 h 1285292"/>
              <a:gd name="connsiteX10653" fmla="*/ 0 w 3255128"/>
              <a:gd name="connsiteY10653" fmla="*/ 233635 h 1285292"/>
              <a:gd name="connsiteX10654" fmla="*/ 0 w 3255128"/>
              <a:gd name="connsiteY10654" fmla="*/ 233632 h 1285292"/>
              <a:gd name="connsiteX10655" fmla="*/ 0 w 3255128"/>
              <a:gd name="connsiteY10655" fmla="*/ 233619 h 1285292"/>
              <a:gd name="connsiteX10656" fmla="*/ 0 w 3255128"/>
              <a:gd name="connsiteY10656" fmla="*/ 233569 h 1285292"/>
              <a:gd name="connsiteX10657" fmla="*/ 0 w 3255128"/>
              <a:gd name="connsiteY10657" fmla="*/ 233529 h 1285292"/>
              <a:gd name="connsiteX10658" fmla="*/ 0 w 3255128"/>
              <a:gd name="connsiteY10658" fmla="*/ 233468 h 1285292"/>
              <a:gd name="connsiteX10659" fmla="*/ 0 w 3255128"/>
              <a:gd name="connsiteY10659" fmla="*/ 233457 h 1285292"/>
              <a:gd name="connsiteX10660" fmla="*/ 0 w 3255128"/>
              <a:gd name="connsiteY10660" fmla="*/ 233425 h 1285292"/>
              <a:gd name="connsiteX10661" fmla="*/ 0 w 3255128"/>
              <a:gd name="connsiteY10661" fmla="*/ 233414 h 1285292"/>
              <a:gd name="connsiteX10662" fmla="*/ 0 w 3255128"/>
              <a:gd name="connsiteY10662" fmla="*/ 233392 h 1285292"/>
              <a:gd name="connsiteX10663" fmla="*/ 0 w 3255128"/>
              <a:gd name="connsiteY10663" fmla="*/ 233367 h 1285292"/>
              <a:gd name="connsiteX10664" fmla="*/ 0 w 3255128"/>
              <a:gd name="connsiteY10664" fmla="*/ 233318 h 1285292"/>
              <a:gd name="connsiteX10665" fmla="*/ 0 w 3255128"/>
              <a:gd name="connsiteY10665" fmla="*/ 233244 h 1285292"/>
              <a:gd name="connsiteX10666" fmla="*/ 0 w 3255128"/>
              <a:gd name="connsiteY10666" fmla="*/ 233211 h 1285292"/>
              <a:gd name="connsiteX10667" fmla="*/ 0 w 3255128"/>
              <a:gd name="connsiteY10667" fmla="*/ 233205 h 1285292"/>
              <a:gd name="connsiteX10668" fmla="*/ 0 w 3255128"/>
              <a:gd name="connsiteY10668" fmla="*/ 233176 h 1285292"/>
              <a:gd name="connsiteX10669" fmla="*/ 0 w 3255128"/>
              <a:gd name="connsiteY10669" fmla="*/ 233122 h 1285292"/>
              <a:gd name="connsiteX10670" fmla="*/ 0 w 3255128"/>
              <a:gd name="connsiteY10670" fmla="*/ 233108 h 1285292"/>
              <a:gd name="connsiteX10671" fmla="*/ 0 w 3255128"/>
              <a:gd name="connsiteY10671" fmla="*/ 233067 h 1285292"/>
              <a:gd name="connsiteX10672" fmla="*/ 0 w 3255128"/>
              <a:gd name="connsiteY10672" fmla="*/ 232879 h 1285292"/>
              <a:gd name="connsiteX10673" fmla="*/ 0 w 3255128"/>
              <a:gd name="connsiteY10673" fmla="*/ 232808 h 1285292"/>
              <a:gd name="connsiteX10674" fmla="*/ 0 w 3255128"/>
              <a:gd name="connsiteY10674" fmla="*/ 232721 h 1285292"/>
              <a:gd name="connsiteX10675" fmla="*/ 0 w 3255128"/>
              <a:gd name="connsiteY10675" fmla="*/ 232548 h 1285292"/>
              <a:gd name="connsiteX10676" fmla="*/ 0 w 3255128"/>
              <a:gd name="connsiteY10676" fmla="*/ 232532 h 1285292"/>
              <a:gd name="connsiteX10677" fmla="*/ 0 w 3255128"/>
              <a:gd name="connsiteY10677" fmla="*/ 232481 h 1285292"/>
              <a:gd name="connsiteX10678" fmla="*/ 0 w 3255128"/>
              <a:gd name="connsiteY10678" fmla="*/ 232453 h 1285292"/>
              <a:gd name="connsiteX10679" fmla="*/ 0 w 3255128"/>
              <a:gd name="connsiteY10679" fmla="*/ 232452 h 1285292"/>
              <a:gd name="connsiteX10680" fmla="*/ 0 w 3255128"/>
              <a:gd name="connsiteY10680" fmla="*/ 232420 h 1285292"/>
              <a:gd name="connsiteX10681" fmla="*/ 0 w 3255128"/>
              <a:gd name="connsiteY10681" fmla="*/ 232418 h 1285292"/>
              <a:gd name="connsiteX10682" fmla="*/ 0 w 3255128"/>
              <a:gd name="connsiteY10682" fmla="*/ 232314 h 1285292"/>
              <a:gd name="connsiteX10683" fmla="*/ 0 w 3255128"/>
              <a:gd name="connsiteY10683" fmla="*/ 232285 h 1285292"/>
              <a:gd name="connsiteX10684" fmla="*/ 0 w 3255128"/>
              <a:gd name="connsiteY10684" fmla="*/ 232260 h 1285292"/>
              <a:gd name="connsiteX10685" fmla="*/ 0 w 3255128"/>
              <a:gd name="connsiteY10685" fmla="*/ 232211 h 1285292"/>
              <a:gd name="connsiteX10686" fmla="*/ 0 w 3255128"/>
              <a:gd name="connsiteY10686" fmla="*/ 232210 h 1285292"/>
              <a:gd name="connsiteX10687" fmla="*/ 0 w 3255128"/>
              <a:gd name="connsiteY10687" fmla="*/ 232207 h 1285292"/>
              <a:gd name="connsiteX10688" fmla="*/ 0 w 3255128"/>
              <a:gd name="connsiteY10688" fmla="*/ 232199 h 1285292"/>
              <a:gd name="connsiteX10689" fmla="*/ 0 w 3255128"/>
              <a:gd name="connsiteY10689" fmla="*/ 232170 h 1285292"/>
              <a:gd name="connsiteX10690" fmla="*/ 0 w 3255128"/>
              <a:gd name="connsiteY10690" fmla="*/ 232157 h 1285292"/>
              <a:gd name="connsiteX10691" fmla="*/ 0 w 3255128"/>
              <a:gd name="connsiteY10691" fmla="*/ 232091 h 1285292"/>
              <a:gd name="connsiteX10692" fmla="*/ 0 w 3255128"/>
              <a:gd name="connsiteY10692" fmla="*/ 232066 h 1285292"/>
              <a:gd name="connsiteX10693" fmla="*/ 0 w 3255128"/>
              <a:gd name="connsiteY10693" fmla="*/ 232012 h 1285292"/>
              <a:gd name="connsiteX10694" fmla="*/ 0 w 3255128"/>
              <a:gd name="connsiteY10694" fmla="*/ 231980 h 1285292"/>
              <a:gd name="connsiteX10695" fmla="*/ 0 w 3255128"/>
              <a:gd name="connsiteY10695" fmla="*/ 231959 h 1285292"/>
              <a:gd name="connsiteX10696" fmla="*/ 0 w 3255128"/>
              <a:gd name="connsiteY10696" fmla="*/ 231910 h 1285292"/>
              <a:gd name="connsiteX10697" fmla="*/ 0 w 3255128"/>
              <a:gd name="connsiteY10697" fmla="*/ 231852 h 1285292"/>
              <a:gd name="connsiteX10698" fmla="*/ 0 w 3255128"/>
              <a:gd name="connsiteY10698" fmla="*/ 231846 h 1285292"/>
              <a:gd name="connsiteX10699" fmla="*/ 0 w 3255128"/>
              <a:gd name="connsiteY10699" fmla="*/ 231722 h 1285292"/>
              <a:gd name="connsiteX10700" fmla="*/ 0 w 3255128"/>
              <a:gd name="connsiteY10700" fmla="*/ 231636 h 1285292"/>
              <a:gd name="connsiteX10701" fmla="*/ 0 w 3255128"/>
              <a:gd name="connsiteY10701" fmla="*/ 231597 h 1285292"/>
              <a:gd name="connsiteX10702" fmla="*/ 0 w 3255128"/>
              <a:gd name="connsiteY10702" fmla="*/ 231561 h 1285292"/>
              <a:gd name="connsiteX10703" fmla="*/ 0 w 3255128"/>
              <a:gd name="connsiteY10703" fmla="*/ 231521 h 1285292"/>
              <a:gd name="connsiteX10704" fmla="*/ 0 w 3255128"/>
              <a:gd name="connsiteY10704" fmla="*/ 231520 h 1285292"/>
              <a:gd name="connsiteX10705" fmla="*/ 0 w 3255128"/>
              <a:gd name="connsiteY10705" fmla="*/ 231509 h 1285292"/>
              <a:gd name="connsiteX10706" fmla="*/ 0 w 3255128"/>
              <a:gd name="connsiteY10706" fmla="*/ 231507 h 1285292"/>
              <a:gd name="connsiteX10707" fmla="*/ 0 w 3255128"/>
              <a:gd name="connsiteY10707" fmla="*/ 231404 h 1285292"/>
              <a:gd name="connsiteX10708" fmla="*/ 0 w 3255128"/>
              <a:gd name="connsiteY10708" fmla="*/ 231374 h 1285292"/>
              <a:gd name="connsiteX10709" fmla="*/ 0 w 3255128"/>
              <a:gd name="connsiteY10709" fmla="*/ 231189 h 1285292"/>
              <a:gd name="connsiteX10710" fmla="*/ 0 w 3255128"/>
              <a:gd name="connsiteY10710" fmla="*/ 231180 h 1285292"/>
              <a:gd name="connsiteX10711" fmla="*/ 0 w 3255128"/>
              <a:gd name="connsiteY10711" fmla="*/ 231149 h 1285292"/>
              <a:gd name="connsiteX10712" fmla="*/ 0 w 3255128"/>
              <a:gd name="connsiteY10712" fmla="*/ 231042 h 1285292"/>
              <a:gd name="connsiteX10713" fmla="*/ 0 w 3255128"/>
              <a:gd name="connsiteY10713" fmla="*/ 230749 h 1285292"/>
              <a:gd name="connsiteX10714" fmla="*/ 0 w 3255128"/>
              <a:gd name="connsiteY10714" fmla="*/ 230653 h 1285292"/>
              <a:gd name="connsiteX10715" fmla="*/ 0 w 3255128"/>
              <a:gd name="connsiteY10715" fmla="*/ 230647 h 1285292"/>
              <a:gd name="connsiteX10716" fmla="*/ 0 w 3255128"/>
              <a:gd name="connsiteY10716" fmla="*/ 230615 h 1285292"/>
              <a:gd name="connsiteX10717" fmla="*/ 0 w 3255128"/>
              <a:gd name="connsiteY10717" fmla="*/ 230596 h 1285292"/>
              <a:gd name="connsiteX10718" fmla="*/ 0 w 3255128"/>
              <a:gd name="connsiteY10718" fmla="*/ 230560 h 1285292"/>
              <a:gd name="connsiteX10719" fmla="*/ 0 w 3255128"/>
              <a:gd name="connsiteY10719" fmla="*/ 230544 h 1285292"/>
              <a:gd name="connsiteX10720" fmla="*/ 0 w 3255128"/>
              <a:gd name="connsiteY10720" fmla="*/ 230421 h 1285292"/>
              <a:gd name="connsiteX10721" fmla="*/ 0 w 3255128"/>
              <a:gd name="connsiteY10721" fmla="*/ 230400 h 1285292"/>
              <a:gd name="connsiteX10722" fmla="*/ 0 w 3255128"/>
              <a:gd name="connsiteY10722" fmla="*/ 230363 h 1285292"/>
              <a:gd name="connsiteX10723" fmla="*/ 0 w 3255128"/>
              <a:gd name="connsiteY10723" fmla="*/ 230350 h 1285292"/>
              <a:gd name="connsiteX10724" fmla="*/ 0 w 3255128"/>
              <a:gd name="connsiteY10724" fmla="*/ 230277 h 1285292"/>
              <a:gd name="connsiteX10725" fmla="*/ 0 w 3255128"/>
              <a:gd name="connsiteY10725" fmla="*/ 230198 h 1285292"/>
              <a:gd name="connsiteX10726" fmla="*/ 0 w 3255128"/>
              <a:gd name="connsiteY10726" fmla="*/ 230181 h 1285292"/>
              <a:gd name="connsiteX10727" fmla="*/ 0 w 3255128"/>
              <a:gd name="connsiteY10727" fmla="*/ 229938 h 1285292"/>
              <a:gd name="connsiteX10728" fmla="*/ 0 w 3255128"/>
              <a:gd name="connsiteY10728" fmla="*/ 229923 h 1285292"/>
              <a:gd name="connsiteX10729" fmla="*/ 0 w 3255128"/>
              <a:gd name="connsiteY10729" fmla="*/ 229906 h 1285292"/>
              <a:gd name="connsiteX10730" fmla="*/ 0 w 3255128"/>
              <a:gd name="connsiteY10730" fmla="*/ 229837 h 1285292"/>
              <a:gd name="connsiteX10731" fmla="*/ 0 w 3255128"/>
              <a:gd name="connsiteY10731" fmla="*/ 229816 h 1285292"/>
              <a:gd name="connsiteX10732" fmla="*/ 0 w 3255128"/>
              <a:gd name="connsiteY10732" fmla="*/ 229736 h 1285292"/>
              <a:gd name="connsiteX10733" fmla="*/ 0 w 3255128"/>
              <a:gd name="connsiteY10733" fmla="*/ 229714 h 1285292"/>
              <a:gd name="connsiteX10734" fmla="*/ 0 w 3255128"/>
              <a:gd name="connsiteY10734" fmla="*/ 229660 h 1285292"/>
              <a:gd name="connsiteX10735" fmla="*/ 0 w 3255128"/>
              <a:gd name="connsiteY10735" fmla="*/ 229638 h 1285292"/>
              <a:gd name="connsiteX10736" fmla="*/ 0 w 3255128"/>
              <a:gd name="connsiteY10736" fmla="*/ 229595 h 1285292"/>
              <a:gd name="connsiteX10737" fmla="*/ 0 w 3255128"/>
              <a:gd name="connsiteY10737" fmla="*/ 229419 h 1285292"/>
              <a:gd name="connsiteX10738" fmla="*/ 0 w 3255128"/>
              <a:gd name="connsiteY10738" fmla="*/ 229390 h 1285292"/>
              <a:gd name="connsiteX10739" fmla="*/ 0 w 3255128"/>
              <a:gd name="connsiteY10739" fmla="*/ 229376 h 1285292"/>
              <a:gd name="connsiteX10740" fmla="*/ 0 w 3255128"/>
              <a:gd name="connsiteY10740" fmla="*/ 229297 h 1285292"/>
              <a:gd name="connsiteX10741" fmla="*/ 0 w 3255128"/>
              <a:gd name="connsiteY10741" fmla="*/ 229256 h 1285292"/>
              <a:gd name="connsiteX10742" fmla="*/ 0 w 3255128"/>
              <a:gd name="connsiteY10742" fmla="*/ 229243 h 1285292"/>
              <a:gd name="connsiteX10743" fmla="*/ 0 w 3255128"/>
              <a:gd name="connsiteY10743" fmla="*/ 229201 h 1285292"/>
              <a:gd name="connsiteX10744" fmla="*/ 0 w 3255128"/>
              <a:gd name="connsiteY10744" fmla="*/ 229103 h 1285292"/>
              <a:gd name="connsiteX10745" fmla="*/ 0 w 3255128"/>
              <a:gd name="connsiteY10745" fmla="*/ 229099 h 1285292"/>
              <a:gd name="connsiteX10746" fmla="*/ 0 w 3255128"/>
              <a:gd name="connsiteY10746" fmla="*/ 229086 h 1285292"/>
              <a:gd name="connsiteX10747" fmla="*/ 0 w 3255128"/>
              <a:gd name="connsiteY10747" fmla="*/ 229062 h 1285292"/>
              <a:gd name="connsiteX10748" fmla="*/ 0 w 3255128"/>
              <a:gd name="connsiteY10748" fmla="*/ 229049 h 1285292"/>
              <a:gd name="connsiteX10749" fmla="*/ 0 w 3255128"/>
              <a:gd name="connsiteY10749" fmla="*/ 229027 h 1285292"/>
              <a:gd name="connsiteX10750" fmla="*/ 0 w 3255128"/>
              <a:gd name="connsiteY10750" fmla="*/ 228659 h 1285292"/>
              <a:gd name="connsiteX10751" fmla="*/ 0 w 3255128"/>
              <a:gd name="connsiteY10751" fmla="*/ 228607 h 1285292"/>
              <a:gd name="connsiteX10752" fmla="*/ 0 w 3255128"/>
              <a:gd name="connsiteY10752" fmla="*/ 228557 h 1285292"/>
              <a:gd name="connsiteX10753" fmla="*/ 0 w 3255128"/>
              <a:gd name="connsiteY10753" fmla="*/ 228553 h 1285292"/>
              <a:gd name="connsiteX10754" fmla="*/ 0 w 3255128"/>
              <a:gd name="connsiteY10754" fmla="*/ 228547 h 1285292"/>
              <a:gd name="connsiteX10755" fmla="*/ 0 w 3255128"/>
              <a:gd name="connsiteY10755" fmla="*/ 228504 h 1285292"/>
              <a:gd name="connsiteX10756" fmla="*/ 0 w 3255128"/>
              <a:gd name="connsiteY10756" fmla="*/ 228503 h 1285292"/>
              <a:gd name="connsiteX10757" fmla="*/ 0 w 3255128"/>
              <a:gd name="connsiteY10757" fmla="*/ 228478 h 1285292"/>
              <a:gd name="connsiteX10758" fmla="*/ 0 w 3255128"/>
              <a:gd name="connsiteY10758" fmla="*/ 228425 h 1285292"/>
              <a:gd name="connsiteX10759" fmla="*/ 0 w 3255128"/>
              <a:gd name="connsiteY10759" fmla="*/ 228413 h 1285292"/>
              <a:gd name="connsiteX10760" fmla="*/ 0 w 3255128"/>
              <a:gd name="connsiteY10760" fmla="*/ 228391 h 1285292"/>
              <a:gd name="connsiteX10761" fmla="*/ 0 w 3255128"/>
              <a:gd name="connsiteY10761" fmla="*/ 228369 h 1285292"/>
              <a:gd name="connsiteX10762" fmla="*/ 0 w 3255128"/>
              <a:gd name="connsiteY10762" fmla="*/ 228332 h 1285292"/>
              <a:gd name="connsiteX10763" fmla="*/ 0 w 3255128"/>
              <a:gd name="connsiteY10763" fmla="*/ 228280 h 1285292"/>
              <a:gd name="connsiteX10764" fmla="*/ 0 w 3255128"/>
              <a:gd name="connsiteY10764" fmla="*/ 228268 h 1285292"/>
              <a:gd name="connsiteX10765" fmla="*/ 0 w 3255128"/>
              <a:gd name="connsiteY10765" fmla="*/ 228236 h 1285292"/>
              <a:gd name="connsiteX10766" fmla="*/ 0 w 3255128"/>
              <a:gd name="connsiteY10766" fmla="*/ 228226 h 1285292"/>
              <a:gd name="connsiteX10767" fmla="*/ 0 w 3255128"/>
              <a:gd name="connsiteY10767" fmla="*/ 228172 h 1285292"/>
              <a:gd name="connsiteX10768" fmla="*/ 0 w 3255128"/>
              <a:gd name="connsiteY10768" fmla="*/ 228091 h 1285292"/>
              <a:gd name="connsiteX10769" fmla="*/ 0 w 3255128"/>
              <a:gd name="connsiteY10769" fmla="*/ 227869 h 1285292"/>
              <a:gd name="connsiteX10770" fmla="*/ 0 w 3255128"/>
              <a:gd name="connsiteY10770" fmla="*/ 227865 h 1285292"/>
              <a:gd name="connsiteX10771" fmla="*/ 0 w 3255128"/>
              <a:gd name="connsiteY10771" fmla="*/ 227832 h 1285292"/>
              <a:gd name="connsiteX10772" fmla="*/ 0 w 3255128"/>
              <a:gd name="connsiteY10772" fmla="*/ 227745 h 1285292"/>
              <a:gd name="connsiteX10773" fmla="*/ 0 w 3255128"/>
              <a:gd name="connsiteY10773" fmla="*/ 227642 h 1285292"/>
              <a:gd name="connsiteX10774" fmla="*/ 0 w 3255128"/>
              <a:gd name="connsiteY10774" fmla="*/ 227482 h 1285292"/>
              <a:gd name="connsiteX10775" fmla="*/ 0 w 3255128"/>
              <a:gd name="connsiteY10775" fmla="*/ 227477 h 1285292"/>
              <a:gd name="connsiteX10776" fmla="*/ 0 w 3255128"/>
              <a:gd name="connsiteY10776" fmla="*/ 227442 h 1285292"/>
              <a:gd name="connsiteX10777" fmla="*/ 0 w 3255128"/>
              <a:gd name="connsiteY10777" fmla="*/ 227338 h 1285292"/>
              <a:gd name="connsiteX10778" fmla="*/ 0 w 3255128"/>
              <a:gd name="connsiteY10778" fmla="*/ 227300 h 1285292"/>
              <a:gd name="connsiteX10779" fmla="*/ 0 w 3255128"/>
              <a:gd name="connsiteY10779" fmla="*/ 227284 h 1285292"/>
              <a:gd name="connsiteX10780" fmla="*/ 0 w 3255128"/>
              <a:gd name="connsiteY10780" fmla="*/ 227231 h 1285292"/>
              <a:gd name="connsiteX10781" fmla="*/ 0 w 3255128"/>
              <a:gd name="connsiteY10781" fmla="*/ 227223 h 1285292"/>
              <a:gd name="connsiteX10782" fmla="*/ 0 w 3255128"/>
              <a:gd name="connsiteY10782" fmla="*/ 227177 h 1285292"/>
              <a:gd name="connsiteX10783" fmla="*/ 0 w 3255128"/>
              <a:gd name="connsiteY10783" fmla="*/ 227090 h 1285292"/>
              <a:gd name="connsiteX10784" fmla="*/ 0 w 3255128"/>
              <a:gd name="connsiteY10784" fmla="*/ 227004 h 1285292"/>
              <a:gd name="connsiteX10785" fmla="*/ 0 w 3255128"/>
              <a:gd name="connsiteY10785" fmla="*/ 226921 h 1285292"/>
              <a:gd name="connsiteX10786" fmla="*/ 0 w 3255128"/>
              <a:gd name="connsiteY10786" fmla="*/ 226909 h 1285292"/>
              <a:gd name="connsiteX10787" fmla="*/ 0 w 3255128"/>
              <a:gd name="connsiteY10787" fmla="*/ 226883 h 1285292"/>
              <a:gd name="connsiteX10788" fmla="*/ 0 w 3255128"/>
              <a:gd name="connsiteY10788" fmla="*/ 226828 h 1285292"/>
              <a:gd name="connsiteX10789" fmla="*/ 0 w 3255128"/>
              <a:gd name="connsiteY10789" fmla="*/ 226732 h 1285292"/>
              <a:gd name="connsiteX10790" fmla="*/ 0 w 3255128"/>
              <a:gd name="connsiteY10790" fmla="*/ 226618 h 1285292"/>
              <a:gd name="connsiteX10791" fmla="*/ 0 w 3255128"/>
              <a:gd name="connsiteY10791" fmla="*/ 226601 h 1285292"/>
              <a:gd name="connsiteX10792" fmla="*/ 0 w 3255128"/>
              <a:gd name="connsiteY10792" fmla="*/ 226585 h 1285292"/>
              <a:gd name="connsiteX10793" fmla="*/ 0 w 3255128"/>
              <a:gd name="connsiteY10793" fmla="*/ 226570 h 1285292"/>
              <a:gd name="connsiteX10794" fmla="*/ 0 w 3255128"/>
              <a:gd name="connsiteY10794" fmla="*/ 226545 h 1285292"/>
              <a:gd name="connsiteX10795" fmla="*/ 0 w 3255128"/>
              <a:gd name="connsiteY10795" fmla="*/ 226544 h 1285292"/>
              <a:gd name="connsiteX10796" fmla="*/ 0 w 3255128"/>
              <a:gd name="connsiteY10796" fmla="*/ 226531 h 1285292"/>
              <a:gd name="connsiteX10797" fmla="*/ 0 w 3255128"/>
              <a:gd name="connsiteY10797" fmla="*/ 226473 h 1285292"/>
              <a:gd name="connsiteX10798" fmla="*/ 0 w 3255128"/>
              <a:gd name="connsiteY10798" fmla="*/ 226466 h 1285292"/>
              <a:gd name="connsiteX10799" fmla="*/ 0 w 3255128"/>
              <a:gd name="connsiteY10799" fmla="*/ 226430 h 1285292"/>
              <a:gd name="connsiteX10800" fmla="*/ 0 w 3255128"/>
              <a:gd name="connsiteY10800" fmla="*/ 226427 h 1285292"/>
              <a:gd name="connsiteX10801" fmla="*/ 0 w 3255128"/>
              <a:gd name="connsiteY10801" fmla="*/ 226386 h 1285292"/>
              <a:gd name="connsiteX10802" fmla="*/ 0 w 3255128"/>
              <a:gd name="connsiteY10802" fmla="*/ 226373 h 1285292"/>
              <a:gd name="connsiteX10803" fmla="*/ 0 w 3255128"/>
              <a:gd name="connsiteY10803" fmla="*/ 226260 h 1285292"/>
              <a:gd name="connsiteX10804" fmla="*/ 0 w 3255128"/>
              <a:gd name="connsiteY10804" fmla="*/ 226213 h 1285292"/>
              <a:gd name="connsiteX10805" fmla="*/ 0 w 3255128"/>
              <a:gd name="connsiteY10805" fmla="*/ 226083 h 1285292"/>
              <a:gd name="connsiteX10806" fmla="*/ 0 w 3255128"/>
              <a:gd name="connsiteY10806" fmla="*/ 226070 h 1285292"/>
              <a:gd name="connsiteX10807" fmla="*/ 0 w 3255128"/>
              <a:gd name="connsiteY10807" fmla="*/ 225872 h 1285292"/>
              <a:gd name="connsiteX10808" fmla="*/ 0 w 3255128"/>
              <a:gd name="connsiteY10808" fmla="*/ 225864 h 1285292"/>
              <a:gd name="connsiteX10809" fmla="*/ 0 w 3255128"/>
              <a:gd name="connsiteY10809" fmla="*/ 225737 h 1285292"/>
              <a:gd name="connsiteX10810" fmla="*/ 0 w 3255128"/>
              <a:gd name="connsiteY10810" fmla="*/ 225703 h 1285292"/>
              <a:gd name="connsiteX10811" fmla="*/ 0 w 3255128"/>
              <a:gd name="connsiteY10811" fmla="*/ 225671 h 1285292"/>
              <a:gd name="connsiteX10812" fmla="*/ 0 w 3255128"/>
              <a:gd name="connsiteY10812" fmla="*/ 225645 h 1285292"/>
              <a:gd name="connsiteX10813" fmla="*/ 0 w 3255128"/>
              <a:gd name="connsiteY10813" fmla="*/ 225620 h 1285292"/>
              <a:gd name="connsiteX10814" fmla="*/ 0 w 3255128"/>
              <a:gd name="connsiteY10814" fmla="*/ 225565 h 1285292"/>
              <a:gd name="connsiteX10815" fmla="*/ 0 w 3255128"/>
              <a:gd name="connsiteY10815" fmla="*/ 225524 h 1285292"/>
              <a:gd name="connsiteX10816" fmla="*/ 0 w 3255128"/>
              <a:gd name="connsiteY10816" fmla="*/ 225511 h 1285292"/>
              <a:gd name="connsiteX10817" fmla="*/ 0 w 3255128"/>
              <a:gd name="connsiteY10817" fmla="*/ 225469 h 1285292"/>
              <a:gd name="connsiteX10818" fmla="*/ 0 w 3255128"/>
              <a:gd name="connsiteY10818" fmla="*/ 225424 h 1285292"/>
              <a:gd name="connsiteX10819" fmla="*/ 0 w 3255128"/>
              <a:gd name="connsiteY10819" fmla="*/ 225317 h 1285292"/>
              <a:gd name="connsiteX10820" fmla="*/ 0 w 3255128"/>
              <a:gd name="connsiteY10820" fmla="*/ 225226 h 1285292"/>
              <a:gd name="connsiteX10821" fmla="*/ 0 w 3255128"/>
              <a:gd name="connsiteY10821" fmla="*/ 225210 h 1285292"/>
              <a:gd name="connsiteX10822" fmla="*/ 0 w 3255128"/>
              <a:gd name="connsiteY10822" fmla="*/ 225205 h 1285292"/>
              <a:gd name="connsiteX10823" fmla="*/ 0 w 3255128"/>
              <a:gd name="connsiteY10823" fmla="*/ 225186 h 1285292"/>
              <a:gd name="connsiteX10824" fmla="*/ 0 w 3255128"/>
              <a:gd name="connsiteY10824" fmla="*/ 225172 h 1285292"/>
              <a:gd name="connsiteX10825" fmla="*/ 0 w 3255128"/>
              <a:gd name="connsiteY10825" fmla="*/ 225159 h 1285292"/>
              <a:gd name="connsiteX10826" fmla="*/ 0 w 3255128"/>
              <a:gd name="connsiteY10826" fmla="*/ 225119 h 1285292"/>
              <a:gd name="connsiteX10827" fmla="*/ 0 w 3255128"/>
              <a:gd name="connsiteY10827" fmla="*/ 225111 h 1285292"/>
              <a:gd name="connsiteX10828" fmla="*/ 0 w 3255128"/>
              <a:gd name="connsiteY10828" fmla="*/ 225103 h 1285292"/>
              <a:gd name="connsiteX10829" fmla="*/ 0 w 3255128"/>
              <a:gd name="connsiteY10829" fmla="*/ 225097 h 1285292"/>
              <a:gd name="connsiteX10830" fmla="*/ 0 w 3255128"/>
              <a:gd name="connsiteY10830" fmla="*/ 225013 h 1285292"/>
              <a:gd name="connsiteX10831" fmla="*/ 0 w 3255128"/>
              <a:gd name="connsiteY10831" fmla="*/ 224927 h 1285292"/>
              <a:gd name="connsiteX10832" fmla="*/ 0 w 3255128"/>
              <a:gd name="connsiteY10832" fmla="*/ 224802 h 1285292"/>
              <a:gd name="connsiteX10833" fmla="*/ 0 w 3255128"/>
              <a:gd name="connsiteY10833" fmla="*/ 224771 h 1285292"/>
              <a:gd name="connsiteX10834" fmla="*/ 0 w 3255128"/>
              <a:gd name="connsiteY10834" fmla="*/ 224760 h 1285292"/>
              <a:gd name="connsiteX10835" fmla="*/ 0 w 3255128"/>
              <a:gd name="connsiteY10835" fmla="*/ 224738 h 1285292"/>
              <a:gd name="connsiteX10836" fmla="*/ 0 w 3255128"/>
              <a:gd name="connsiteY10836" fmla="*/ 224684 h 1285292"/>
              <a:gd name="connsiteX10837" fmla="*/ 0 w 3255128"/>
              <a:gd name="connsiteY10837" fmla="*/ 224659 h 1285292"/>
              <a:gd name="connsiteX10838" fmla="*/ 0 w 3255128"/>
              <a:gd name="connsiteY10838" fmla="*/ 224559 h 1285292"/>
              <a:gd name="connsiteX10839" fmla="*/ 0 w 3255128"/>
              <a:gd name="connsiteY10839" fmla="*/ 224440 h 1285292"/>
              <a:gd name="connsiteX10840" fmla="*/ 0 w 3255128"/>
              <a:gd name="connsiteY10840" fmla="*/ 224414 h 1285292"/>
              <a:gd name="connsiteX10841" fmla="*/ 0 w 3255128"/>
              <a:gd name="connsiteY10841" fmla="*/ 224400 h 1285292"/>
              <a:gd name="connsiteX10842" fmla="*/ 0 w 3255128"/>
              <a:gd name="connsiteY10842" fmla="*/ 224312 h 1285292"/>
              <a:gd name="connsiteX10843" fmla="*/ 0 w 3255128"/>
              <a:gd name="connsiteY10843" fmla="*/ 224261 h 1285292"/>
              <a:gd name="connsiteX10844" fmla="*/ 0 w 3255128"/>
              <a:gd name="connsiteY10844" fmla="*/ 224208 h 1285292"/>
              <a:gd name="connsiteX10845" fmla="*/ 0 w 3255128"/>
              <a:gd name="connsiteY10845" fmla="*/ 224123 h 1285292"/>
              <a:gd name="connsiteX10846" fmla="*/ 0 w 3255128"/>
              <a:gd name="connsiteY10846" fmla="*/ 224065 h 1285292"/>
              <a:gd name="connsiteX10847" fmla="*/ 0 w 3255128"/>
              <a:gd name="connsiteY10847" fmla="*/ 224058 h 1285292"/>
              <a:gd name="connsiteX10848" fmla="*/ 0 w 3255128"/>
              <a:gd name="connsiteY10848" fmla="*/ 223904 h 1285292"/>
              <a:gd name="connsiteX10849" fmla="*/ 0 w 3255128"/>
              <a:gd name="connsiteY10849" fmla="*/ 223846 h 1285292"/>
              <a:gd name="connsiteX10850" fmla="*/ 0 w 3255128"/>
              <a:gd name="connsiteY10850" fmla="*/ 223710 h 1285292"/>
              <a:gd name="connsiteX10851" fmla="*/ 0 w 3255128"/>
              <a:gd name="connsiteY10851" fmla="*/ 223648 h 1285292"/>
              <a:gd name="connsiteX10852" fmla="*/ 0 w 3255128"/>
              <a:gd name="connsiteY10852" fmla="*/ 223631 h 1285292"/>
              <a:gd name="connsiteX10853" fmla="*/ 0 w 3255128"/>
              <a:gd name="connsiteY10853" fmla="*/ 223577 h 1285292"/>
              <a:gd name="connsiteX10854" fmla="*/ 0 w 3255128"/>
              <a:gd name="connsiteY10854" fmla="*/ 223568 h 1285292"/>
              <a:gd name="connsiteX10855" fmla="*/ 0 w 3255128"/>
              <a:gd name="connsiteY10855" fmla="*/ 223555 h 1285292"/>
              <a:gd name="connsiteX10856" fmla="*/ 0 w 3255128"/>
              <a:gd name="connsiteY10856" fmla="*/ 223552 h 1285292"/>
              <a:gd name="connsiteX10857" fmla="*/ 0 w 3255128"/>
              <a:gd name="connsiteY10857" fmla="*/ 223528 h 1285292"/>
              <a:gd name="connsiteX10858" fmla="*/ 0 w 3255128"/>
              <a:gd name="connsiteY10858" fmla="*/ 223502 h 1285292"/>
              <a:gd name="connsiteX10859" fmla="*/ 0 w 3255128"/>
              <a:gd name="connsiteY10859" fmla="*/ 223449 h 1285292"/>
              <a:gd name="connsiteX10860" fmla="*/ 0 w 3255128"/>
              <a:gd name="connsiteY10860" fmla="*/ 223437 h 1285292"/>
              <a:gd name="connsiteX10861" fmla="*/ 0 w 3255128"/>
              <a:gd name="connsiteY10861" fmla="*/ 223401 h 1285292"/>
              <a:gd name="connsiteX10862" fmla="*/ 0 w 3255128"/>
              <a:gd name="connsiteY10862" fmla="*/ 223379 h 1285292"/>
              <a:gd name="connsiteX10863" fmla="*/ 0 w 3255128"/>
              <a:gd name="connsiteY10863" fmla="*/ 223366 h 1285292"/>
              <a:gd name="connsiteX10864" fmla="*/ 0 w 3255128"/>
              <a:gd name="connsiteY10864" fmla="*/ 223358 h 1285292"/>
              <a:gd name="connsiteX10865" fmla="*/ 0 w 3255128"/>
              <a:gd name="connsiteY10865" fmla="*/ 223325 h 1285292"/>
              <a:gd name="connsiteX10866" fmla="*/ 0 w 3255128"/>
              <a:gd name="connsiteY10866" fmla="*/ 223312 h 1285292"/>
              <a:gd name="connsiteX10867" fmla="*/ 0 w 3255128"/>
              <a:gd name="connsiteY10867" fmla="*/ 223214 h 1285292"/>
              <a:gd name="connsiteX10868" fmla="*/ 0 w 3255128"/>
              <a:gd name="connsiteY10868" fmla="*/ 223116 h 1285292"/>
              <a:gd name="connsiteX10869" fmla="*/ 0 w 3255128"/>
              <a:gd name="connsiteY10869" fmla="*/ 223041 h 1285292"/>
              <a:gd name="connsiteX10870" fmla="*/ 0 w 3255128"/>
              <a:gd name="connsiteY10870" fmla="*/ 223009 h 1285292"/>
              <a:gd name="connsiteX10871" fmla="*/ 0 w 3255128"/>
              <a:gd name="connsiteY10871" fmla="*/ 222889 h 1285292"/>
              <a:gd name="connsiteX10872" fmla="*/ 0 w 3255128"/>
              <a:gd name="connsiteY10872" fmla="*/ 222853 h 1285292"/>
              <a:gd name="connsiteX10873" fmla="*/ 0 w 3255128"/>
              <a:gd name="connsiteY10873" fmla="*/ 222812 h 1285292"/>
              <a:gd name="connsiteX10874" fmla="*/ 0 w 3255128"/>
              <a:gd name="connsiteY10874" fmla="*/ 222799 h 1285292"/>
              <a:gd name="connsiteX10875" fmla="*/ 0 w 3255128"/>
              <a:gd name="connsiteY10875" fmla="*/ 222764 h 1285292"/>
              <a:gd name="connsiteX10876" fmla="*/ 0 w 3255128"/>
              <a:gd name="connsiteY10876" fmla="*/ 222666 h 1285292"/>
              <a:gd name="connsiteX10877" fmla="*/ 0 w 3255128"/>
              <a:gd name="connsiteY10877" fmla="*/ 222650 h 1285292"/>
              <a:gd name="connsiteX10878" fmla="*/ 0 w 3255128"/>
              <a:gd name="connsiteY10878" fmla="*/ 222641 h 1285292"/>
              <a:gd name="connsiteX10879" fmla="*/ 0 w 3255128"/>
              <a:gd name="connsiteY10879" fmla="*/ 222506 h 1285292"/>
              <a:gd name="connsiteX10880" fmla="*/ 0 w 3255128"/>
              <a:gd name="connsiteY10880" fmla="*/ 222452 h 1285292"/>
              <a:gd name="connsiteX10881" fmla="*/ 0 w 3255128"/>
              <a:gd name="connsiteY10881" fmla="*/ 222401 h 1285292"/>
              <a:gd name="connsiteX10882" fmla="*/ 0 w 3255128"/>
              <a:gd name="connsiteY10882" fmla="*/ 222392 h 1285292"/>
              <a:gd name="connsiteX10883" fmla="*/ 0 w 3255128"/>
              <a:gd name="connsiteY10883" fmla="*/ 222351 h 1285292"/>
              <a:gd name="connsiteX10884" fmla="*/ 0 w 3255128"/>
              <a:gd name="connsiteY10884" fmla="*/ 222338 h 1285292"/>
              <a:gd name="connsiteX10885" fmla="*/ 0 w 3255128"/>
              <a:gd name="connsiteY10885" fmla="*/ 222279 h 1285292"/>
              <a:gd name="connsiteX10886" fmla="*/ 0 w 3255128"/>
              <a:gd name="connsiteY10886" fmla="*/ 222272 h 1285292"/>
              <a:gd name="connsiteX10887" fmla="*/ 0 w 3255128"/>
              <a:gd name="connsiteY10887" fmla="*/ 222259 h 1285292"/>
              <a:gd name="connsiteX10888" fmla="*/ 0 w 3255128"/>
              <a:gd name="connsiteY10888" fmla="*/ 222218 h 1285292"/>
              <a:gd name="connsiteX10889" fmla="*/ 0 w 3255128"/>
              <a:gd name="connsiteY10889" fmla="*/ 222205 h 1285292"/>
              <a:gd name="connsiteX10890" fmla="*/ 0 w 3255128"/>
              <a:gd name="connsiteY10890" fmla="*/ 222090 h 1285292"/>
              <a:gd name="connsiteX10891" fmla="*/ 0 w 3255128"/>
              <a:gd name="connsiteY10891" fmla="*/ 222078 h 1285292"/>
              <a:gd name="connsiteX10892" fmla="*/ 0 w 3255128"/>
              <a:gd name="connsiteY10892" fmla="*/ 222011 h 1285292"/>
              <a:gd name="connsiteX10893" fmla="*/ 0 w 3255128"/>
              <a:gd name="connsiteY10893" fmla="*/ 221945 h 1285292"/>
              <a:gd name="connsiteX10894" fmla="*/ 0 w 3255128"/>
              <a:gd name="connsiteY10894" fmla="*/ 221798 h 1285292"/>
              <a:gd name="connsiteX10895" fmla="*/ 0 w 3255128"/>
              <a:gd name="connsiteY10895" fmla="*/ 221642 h 1285292"/>
              <a:gd name="connsiteX10896" fmla="*/ 0 w 3255128"/>
              <a:gd name="connsiteY10896" fmla="*/ 221625 h 1285292"/>
              <a:gd name="connsiteX10897" fmla="*/ 0 w 3255128"/>
              <a:gd name="connsiteY10897" fmla="*/ 221530 h 1285292"/>
              <a:gd name="connsiteX10898" fmla="*/ 0 w 3255128"/>
              <a:gd name="connsiteY10898" fmla="*/ 221519 h 1285292"/>
              <a:gd name="connsiteX10899" fmla="*/ 0 w 3255128"/>
              <a:gd name="connsiteY10899" fmla="*/ 221494 h 1285292"/>
              <a:gd name="connsiteX10900" fmla="*/ 0 w 3255128"/>
              <a:gd name="connsiteY10900" fmla="*/ 221487 h 1285292"/>
              <a:gd name="connsiteX10901" fmla="*/ 0 w 3255128"/>
              <a:gd name="connsiteY10901" fmla="*/ 221473 h 1285292"/>
              <a:gd name="connsiteX10902" fmla="*/ 0 w 3255128"/>
              <a:gd name="connsiteY10902" fmla="*/ 221441 h 1285292"/>
              <a:gd name="connsiteX10903" fmla="*/ 0 w 3255128"/>
              <a:gd name="connsiteY10903" fmla="*/ 221440 h 1285292"/>
              <a:gd name="connsiteX10904" fmla="*/ 0 w 3255128"/>
              <a:gd name="connsiteY10904" fmla="*/ 221387 h 1285292"/>
              <a:gd name="connsiteX10905" fmla="*/ 0 w 3255128"/>
              <a:gd name="connsiteY10905" fmla="*/ 221379 h 1285292"/>
              <a:gd name="connsiteX10906" fmla="*/ 0 w 3255128"/>
              <a:gd name="connsiteY10906" fmla="*/ 221348 h 1285292"/>
              <a:gd name="connsiteX10907" fmla="*/ 0 w 3255128"/>
              <a:gd name="connsiteY10907" fmla="*/ 221307 h 1285292"/>
              <a:gd name="connsiteX10908" fmla="*/ 0 w 3255128"/>
              <a:gd name="connsiteY10908" fmla="*/ 221294 h 1285292"/>
              <a:gd name="connsiteX10909" fmla="*/ 0 w 3255128"/>
              <a:gd name="connsiteY10909" fmla="*/ 221284 h 1285292"/>
              <a:gd name="connsiteX10910" fmla="*/ 0 w 3255128"/>
              <a:gd name="connsiteY10910" fmla="*/ 221147 h 1285292"/>
              <a:gd name="connsiteX10911" fmla="*/ 0 w 3255128"/>
              <a:gd name="connsiteY10911" fmla="*/ 221100 h 1285292"/>
              <a:gd name="connsiteX10912" fmla="*/ 0 w 3255128"/>
              <a:gd name="connsiteY10912" fmla="*/ 220952 h 1285292"/>
              <a:gd name="connsiteX10913" fmla="*/ 0 w 3255128"/>
              <a:gd name="connsiteY10913" fmla="*/ 220881 h 1285292"/>
              <a:gd name="connsiteX10914" fmla="*/ 0 w 3255128"/>
              <a:gd name="connsiteY10914" fmla="*/ 220843 h 1285292"/>
              <a:gd name="connsiteX10915" fmla="*/ 0 w 3255128"/>
              <a:gd name="connsiteY10915" fmla="*/ 220761 h 1285292"/>
              <a:gd name="connsiteX10916" fmla="*/ 0 w 3255128"/>
              <a:gd name="connsiteY10916" fmla="*/ 220682 h 1285292"/>
              <a:gd name="connsiteX10917" fmla="*/ 0 w 3255128"/>
              <a:gd name="connsiteY10917" fmla="*/ 220589 h 1285292"/>
              <a:gd name="connsiteX10918" fmla="*/ 0 w 3255128"/>
              <a:gd name="connsiteY10918" fmla="*/ 220554 h 1285292"/>
              <a:gd name="connsiteX10919" fmla="*/ 0 w 3255128"/>
              <a:gd name="connsiteY10919" fmla="*/ 220551 h 1285292"/>
              <a:gd name="connsiteX10920" fmla="*/ 0 w 3255128"/>
              <a:gd name="connsiteY10920" fmla="*/ 220548 h 1285292"/>
              <a:gd name="connsiteX10921" fmla="*/ 0 w 3255128"/>
              <a:gd name="connsiteY10921" fmla="*/ 220535 h 1285292"/>
              <a:gd name="connsiteX10922" fmla="*/ 0 w 3255128"/>
              <a:gd name="connsiteY10922" fmla="*/ 220493 h 1285292"/>
              <a:gd name="connsiteX10923" fmla="*/ 0 w 3255128"/>
              <a:gd name="connsiteY10923" fmla="*/ 220476 h 1285292"/>
              <a:gd name="connsiteX10924" fmla="*/ 0 w 3255128"/>
              <a:gd name="connsiteY10924" fmla="*/ 220341 h 1285292"/>
              <a:gd name="connsiteX10925" fmla="*/ 0 w 3255128"/>
              <a:gd name="connsiteY10925" fmla="*/ 220283 h 1285292"/>
              <a:gd name="connsiteX10926" fmla="*/ 0 w 3255128"/>
              <a:gd name="connsiteY10926" fmla="*/ 220266 h 1285292"/>
              <a:gd name="connsiteX10927" fmla="*/ 0 w 3255128"/>
              <a:gd name="connsiteY10927" fmla="*/ 220223 h 1285292"/>
              <a:gd name="connsiteX10928" fmla="*/ 0 w 3255128"/>
              <a:gd name="connsiteY10928" fmla="*/ 220172 h 1285292"/>
              <a:gd name="connsiteX10929" fmla="*/ 0 w 3255128"/>
              <a:gd name="connsiteY10929" fmla="*/ 220114 h 1285292"/>
              <a:gd name="connsiteX10930" fmla="*/ 0 w 3255128"/>
              <a:gd name="connsiteY10930" fmla="*/ 220037 h 1285292"/>
              <a:gd name="connsiteX10931" fmla="*/ 0 w 3255128"/>
              <a:gd name="connsiteY10931" fmla="*/ 219983 h 1285292"/>
              <a:gd name="connsiteX10932" fmla="*/ 0 w 3255128"/>
              <a:gd name="connsiteY10932" fmla="*/ 219925 h 1285292"/>
              <a:gd name="connsiteX10933" fmla="*/ 0 w 3255128"/>
              <a:gd name="connsiteY10933" fmla="*/ 219899 h 1285292"/>
              <a:gd name="connsiteX10934" fmla="*/ 0 w 3255128"/>
              <a:gd name="connsiteY10934" fmla="*/ 219826 h 1285292"/>
              <a:gd name="connsiteX10935" fmla="*/ 0 w 3255128"/>
              <a:gd name="connsiteY10935" fmla="*/ 219795 h 1285292"/>
              <a:gd name="connsiteX10936" fmla="*/ 0 w 3255128"/>
              <a:gd name="connsiteY10936" fmla="*/ 219760 h 1285292"/>
              <a:gd name="connsiteX10937" fmla="*/ 0 w 3255128"/>
              <a:gd name="connsiteY10937" fmla="*/ 219736 h 1285292"/>
              <a:gd name="connsiteX10938" fmla="*/ 0 w 3255128"/>
              <a:gd name="connsiteY10938" fmla="*/ 219724 h 1285292"/>
              <a:gd name="connsiteX10939" fmla="*/ 0 w 3255128"/>
              <a:gd name="connsiteY10939" fmla="*/ 219717 h 1285292"/>
              <a:gd name="connsiteX10940" fmla="*/ 0 w 3255128"/>
              <a:gd name="connsiteY10940" fmla="*/ 219634 h 1285292"/>
              <a:gd name="connsiteX10941" fmla="*/ 0 w 3255128"/>
              <a:gd name="connsiteY10941" fmla="*/ 219593 h 1285292"/>
              <a:gd name="connsiteX10942" fmla="*/ 0 w 3255128"/>
              <a:gd name="connsiteY10942" fmla="*/ 219580 h 1285292"/>
              <a:gd name="connsiteX10943" fmla="*/ 0 w 3255128"/>
              <a:gd name="connsiteY10943" fmla="*/ 219542 h 1285292"/>
              <a:gd name="connsiteX10944" fmla="*/ 0 w 3255128"/>
              <a:gd name="connsiteY10944" fmla="*/ 219464 h 1285292"/>
              <a:gd name="connsiteX10945" fmla="*/ 0 w 3255128"/>
              <a:gd name="connsiteY10945" fmla="*/ 219402 h 1285292"/>
              <a:gd name="connsiteX10946" fmla="*/ 0 w 3255128"/>
              <a:gd name="connsiteY10946" fmla="*/ 219360 h 1285292"/>
              <a:gd name="connsiteX10947" fmla="*/ 0 w 3255128"/>
              <a:gd name="connsiteY10947" fmla="*/ 219334 h 1285292"/>
              <a:gd name="connsiteX10948" fmla="*/ 0 w 3255128"/>
              <a:gd name="connsiteY10948" fmla="*/ 219297 h 1285292"/>
              <a:gd name="connsiteX10949" fmla="*/ 0 w 3255128"/>
              <a:gd name="connsiteY10949" fmla="*/ 219230 h 1285292"/>
              <a:gd name="connsiteX10950" fmla="*/ 0 w 3255128"/>
              <a:gd name="connsiteY10950" fmla="*/ 219176 h 1285292"/>
              <a:gd name="connsiteX10951" fmla="*/ 0 w 3255128"/>
              <a:gd name="connsiteY10951" fmla="*/ 219123 h 1285292"/>
              <a:gd name="connsiteX10952" fmla="*/ 0 w 3255128"/>
              <a:gd name="connsiteY10952" fmla="*/ 219115 h 1285292"/>
              <a:gd name="connsiteX10953" fmla="*/ 0 w 3255128"/>
              <a:gd name="connsiteY10953" fmla="*/ 218982 h 1285292"/>
              <a:gd name="connsiteX10954" fmla="*/ 0 w 3255128"/>
              <a:gd name="connsiteY10954" fmla="*/ 218896 h 1285292"/>
              <a:gd name="connsiteX10955" fmla="*/ 0 w 3255128"/>
              <a:gd name="connsiteY10955" fmla="*/ 218774 h 1285292"/>
              <a:gd name="connsiteX10956" fmla="*/ 0 w 3255128"/>
              <a:gd name="connsiteY10956" fmla="*/ 218720 h 1285292"/>
              <a:gd name="connsiteX10957" fmla="*/ 0 w 3255128"/>
              <a:gd name="connsiteY10957" fmla="*/ 218678 h 1285292"/>
              <a:gd name="connsiteX10958" fmla="*/ 0 w 3255128"/>
              <a:gd name="connsiteY10958" fmla="*/ 218669 h 1285292"/>
              <a:gd name="connsiteX10959" fmla="*/ 0 w 3255128"/>
              <a:gd name="connsiteY10959" fmla="*/ 218592 h 1285292"/>
              <a:gd name="connsiteX10960" fmla="*/ 0 w 3255128"/>
              <a:gd name="connsiteY10960" fmla="*/ 218579 h 1285292"/>
              <a:gd name="connsiteX10961" fmla="*/ 0 w 3255128"/>
              <a:gd name="connsiteY10961" fmla="*/ 218540 h 1285292"/>
              <a:gd name="connsiteX10962" fmla="*/ 0 w 3255128"/>
              <a:gd name="connsiteY10962" fmla="*/ 218527 h 1285292"/>
              <a:gd name="connsiteX10963" fmla="*/ 0 w 3255128"/>
              <a:gd name="connsiteY10963" fmla="*/ 218477 h 1285292"/>
              <a:gd name="connsiteX10964" fmla="*/ 0 w 3255128"/>
              <a:gd name="connsiteY10964" fmla="*/ 218473 h 1285292"/>
              <a:gd name="connsiteX10965" fmla="*/ 0 w 3255128"/>
              <a:gd name="connsiteY10965" fmla="*/ 218467 h 1285292"/>
              <a:gd name="connsiteX10966" fmla="*/ 0 w 3255128"/>
              <a:gd name="connsiteY10966" fmla="*/ 218437 h 1285292"/>
              <a:gd name="connsiteX10967" fmla="*/ 0 w 3255128"/>
              <a:gd name="connsiteY10967" fmla="*/ 218436 h 1285292"/>
              <a:gd name="connsiteX10968" fmla="*/ 0 w 3255128"/>
              <a:gd name="connsiteY10968" fmla="*/ 218424 h 1285292"/>
              <a:gd name="connsiteX10969" fmla="*/ 0 w 3255128"/>
              <a:gd name="connsiteY10969" fmla="*/ 218423 h 1285292"/>
              <a:gd name="connsiteX10970" fmla="*/ 0 w 3255128"/>
              <a:gd name="connsiteY10970" fmla="*/ 218358 h 1285292"/>
              <a:gd name="connsiteX10971" fmla="*/ 0 w 3255128"/>
              <a:gd name="connsiteY10971" fmla="*/ 218333 h 1285292"/>
              <a:gd name="connsiteX10972" fmla="*/ 0 w 3255128"/>
              <a:gd name="connsiteY10972" fmla="*/ 218289 h 1285292"/>
              <a:gd name="connsiteX10973" fmla="*/ 0 w 3255128"/>
              <a:gd name="connsiteY10973" fmla="*/ 218279 h 1285292"/>
              <a:gd name="connsiteX10974" fmla="*/ 0 w 3255128"/>
              <a:gd name="connsiteY10974" fmla="*/ 218238 h 1285292"/>
              <a:gd name="connsiteX10975" fmla="*/ 0 w 3255128"/>
              <a:gd name="connsiteY10975" fmla="*/ 218206 h 1285292"/>
              <a:gd name="connsiteX10976" fmla="*/ 0 w 3255128"/>
              <a:gd name="connsiteY10976" fmla="*/ 218105 h 1285292"/>
              <a:gd name="connsiteX10977" fmla="*/ 0 w 3255128"/>
              <a:gd name="connsiteY10977" fmla="*/ 217910 h 1285292"/>
              <a:gd name="connsiteX10978" fmla="*/ 0 w 3255128"/>
              <a:gd name="connsiteY10978" fmla="*/ 217787 h 1285292"/>
              <a:gd name="connsiteX10979" fmla="*/ 0 w 3255128"/>
              <a:gd name="connsiteY10979" fmla="*/ 217737 h 1285292"/>
              <a:gd name="connsiteX10980" fmla="*/ 0 w 3255128"/>
              <a:gd name="connsiteY10980" fmla="*/ 217665 h 1285292"/>
              <a:gd name="connsiteX10981" fmla="*/ 0 w 3255128"/>
              <a:gd name="connsiteY10981" fmla="*/ 217630 h 1285292"/>
              <a:gd name="connsiteX10982" fmla="*/ 0 w 3255128"/>
              <a:gd name="connsiteY10982" fmla="*/ 217562 h 1285292"/>
              <a:gd name="connsiteX10983" fmla="*/ 0 w 3255128"/>
              <a:gd name="connsiteY10983" fmla="*/ 217512 h 1285292"/>
              <a:gd name="connsiteX10984" fmla="*/ 0 w 3255128"/>
              <a:gd name="connsiteY10984" fmla="*/ 217456 h 1285292"/>
              <a:gd name="connsiteX10985" fmla="*/ 0 w 3255128"/>
              <a:gd name="connsiteY10985" fmla="*/ 217416 h 1285292"/>
              <a:gd name="connsiteX10986" fmla="*/ 0 w 3255128"/>
              <a:gd name="connsiteY10986" fmla="*/ 217415 h 1285292"/>
              <a:gd name="connsiteX10987" fmla="*/ 0 w 3255128"/>
              <a:gd name="connsiteY10987" fmla="*/ 217402 h 1285292"/>
              <a:gd name="connsiteX10988" fmla="*/ 0 w 3255128"/>
              <a:gd name="connsiteY10988" fmla="*/ 217375 h 1285292"/>
              <a:gd name="connsiteX10989" fmla="*/ 0 w 3255128"/>
              <a:gd name="connsiteY10989" fmla="*/ 217368 h 1285292"/>
              <a:gd name="connsiteX10990" fmla="*/ 0 w 3255128"/>
              <a:gd name="connsiteY10990" fmla="*/ 217362 h 1285292"/>
              <a:gd name="connsiteX10991" fmla="*/ 0 w 3255128"/>
              <a:gd name="connsiteY10991" fmla="*/ 217316 h 1285292"/>
              <a:gd name="connsiteX10992" fmla="*/ 0 w 3255128"/>
              <a:gd name="connsiteY10992" fmla="*/ 217303 h 1285292"/>
              <a:gd name="connsiteX10993" fmla="*/ 0 w 3255128"/>
              <a:gd name="connsiteY10993" fmla="*/ 217220 h 1285292"/>
              <a:gd name="connsiteX10994" fmla="*/ 0 w 3255128"/>
              <a:gd name="connsiteY10994" fmla="*/ 217097 h 1285292"/>
              <a:gd name="connsiteX10995" fmla="*/ 0 w 3255128"/>
              <a:gd name="connsiteY10995" fmla="*/ 216879 h 1285292"/>
              <a:gd name="connsiteX10996" fmla="*/ 0 w 3255128"/>
              <a:gd name="connsiteY10996" fmla="*/ 216866 h 1285292"/>
              <a:gd name="connsiteX10997" fmla="*/ 0 w 3255128"/>
              <a:gd name="connsiteY10997" fmla="*/ 216822 h 1285292"/>
              <a:gd name="connsiteX10998" fmla="*/ 0 w 3255128"/>
              <a:gd name="connsiteY10998" fmla="*/ 216819 h 1285292"/>
              <a:gd name="connsiteX10999" fmla="*/ 0 w 3255128"/>
              <a:gd name="connsiteY10999" fmla="*/ 216803 h 1285292"/>
              <a:gd name="connsiteX11000" fmla="*/ 0 w 3255128"/>
              <a:gd name="connsiteY11000" fmla="*/ 216630 h 1285292"/>
              <a:gd name="connsiteX11001" fmla="*/ 0 w 3255128"/>
              <a:gd name="connsiteY11001" fmla="*/ 216626 h 1285292"/>
              <a:gd name="connsiteX11002" fmla="*/ 0 w 3255128"/>
              <a:gd name="connsiteY11002" fmla="*/ 216609 h 1285292"/>
              <a:gd name="connsiteX11003" fmla="*/ 0 w 3255128"/>
              <a:gd name="connsiteY11003" fmla="*/ 216576 h 1285292"/>
              <a:gd name="connsiteX11004" fmla="*/ 0 w 3255128"/>
              <a:gd name="connsiteY11004" fmla="*/ 216551 h 1285292"/>
              <a:gd name="connsiteX11005" fmla="*/ 0 w 3255128"/>
              <a:gd name="connsiteY11005" fmla="*/ 216544 h 1285292"/>
              <a:gd name="connsiteX11006" fmla="*/ 0 w 3255128"/>
              <a:gd name="connsiteY11006" fmla="*/ 216518 h 1285292"/>
              <a:gd name="connsiteX11007" fmla="*/ 0 w 3255128"/>
              <a:gd name="connsiteY11007" fmla="*/ 216490 h 1285292"/>
              <a:gd name="connsiteX11008" fmla="*/ 0 w 3255128"/>
              <a:gd name="connsiteY11008" fmla="*/ 216465 h 1285292"/>
              <a:gd name="connsiteX11009" fmla="*/ 0 w 3255128"/>
              <a:gd name="connsiteY11009" fmla="*/ 216464 h 1285292"/>
              <a:gd name="connsiteX11010" fmla="*/ 0 w 3255128"/>
              <a:gd name="connsiteY11010" fmla="*/ 216411 h 1285292"/>
              <a:gd name="connsiteX11011" fmla="*/ 0 w 3255128"/>
              <a:gd name="connsiteY11011" fmla="*/ 216407 h 1285292"/>
              <a:gd name="connsiteX11012" fmla="*/ 0 w 3255128"/>
              <a:gd name="connsiteY11012" fmla="*/ 216403 h 1285292"/>
              <a:gd name="connsiteX11013" fmla="*/ 0 w 3255128"/>
              <a:gd name="connsiteY11013" fmla="*/ 216383 h 1285292"/>
              <a:gd name="connsiteX11014" fmla="*/ 0 w 3255128"/>
              <a:gd name="connsiteY11014" fmla="*/ 216306 h 1285292"/>
              <a:gd name="connsiteX11015" fmla="*/ 0 w 3255128"/>
              <a:gd name="connsiteY11015" fmla="*/ 216305 h 1285292"/>
              <a:gd name="connsiteX11016" fmla="*/ 0 w 3255128"/>
              <a:gd name="connsiteY11016" fmla="*/ 216189 h 1285292"/>
              <a:gd name="connsiteX11017" fmla="*/ 0 w 3255128"/>
              <a:gd name="connsiteY11017" fmla="*/ 216094 h 1285292"/>
              <a:gd name="connsiteX11018" fmla="*/ 0 w 3255128"/>
              <a:gd name="connsiteY11018" fmla="*/ 216063 h 1285292"/>
              <a:gd name="connsiteX11019" fmla="*/ 0 w 3255128"/>
              <a:gd name="connsiteY11019" fmla="*/ 216057 h 1285292"/>
              <a:gd name="connsiteX11020" fmla="*/ 0 w 3255128"/>
              <a:gd name="connsiteY11020" fmla="*/ 216015 h 1285292"/>
              <a:gd name="connsiteX11021" fmla="*/ 0 w 3255128"/>
              <a:gd name="connsiteY11021" fmla="*/ 216004 h 1285292"/>
              <a:gd name="connsiteX11022" fmla="*/ 0 w 3255128"/>
              <a:gd name="connsiteY11022" fmla="*/ 216003 h 1285292"/>
              <a:gd name="connsiteX11023" fmla="*/ 0 w 3255128"/>
              <a:gd name="connsiteY11023" fmla="*/ 215955 h 1285292"/>
              <a:gd name="connsiteX11024" fmla="*/ 0 w 3255128"/>
              <a:gd name="connsiteY11024" fmla="*/ 215944 h 1285292"/>
              <a:gd name="connsiteX11025" fmla="*/ 0 w 3255128"/>
              <a:gd name="connsiteY11025" fmla="*/ 215905 h 1285292"/>
              <a:gd name="connsiteX11026" fmla="*/ 0 w 3255128"/>
              <a:gd name="connsiteY11026" fmla="*/ 215843 h 1285292"/>
              <a:gd name="connsiteX11027" fmla="*/ 0 w 3255128"/>
              <a:gd name="connsiteY11027" fmla="*/ 215657 h 1285292"/>
              <a:gd name="connsiteX11028" fmla="*/ 0 w 3255128"/>
              <a:gd name="connsiteY11028" fmla="*/ 215602 h 1285292"/>
              <a:gd name="connsiteX11029" fmla="*/ 0 w 3255128"/>
              <a:gd name="connsiteY11029" fmla="*/ 215523 h 1285292"/>
              <a:gd name="connsiteX11030" fmla="*/ 0 w 3255128"/>
              <a:gd name="connsiteY11030" fmla="*/ 215500 h 1285292"/>
              <a:gd name="connsiteX11031" fmla="*/ 0 w 3255128"/>
              <a:gd name="connsiteY11031" fmla="*/ 215469 h 1285292"/>
              <a:gd name="connsiteX11032" fmla="*/ 0 w 3255128"/>
              <a:gd name="connsiteY11032" fmla="*/ 215444 h 1285292"/>
              <a:gd name="connsiteX11033" fmla="*/ 0 w 3255128"/>
              <a:gd name="connsiteY11033" fmla="*/ 215329 h 1285292"/>
              <a:gd name="connsiteX11034" fmla="*/ 0 w 3255128"/>
              <a:gd name="connsiteY11034" fmla="*/ 215312 h 1285292"/>
              <a:gd name="connsiteX11035" fmla="*/ 0 w 3255128"/>
              <a:gd name="connsiteY11035" fmla="*/ 215273 h 1285292"/>
              <a:gd name="connsiteX11036" fmla="*/ 0 w 3255128"/>
              <a:gd name="connsiteY11036" fmla="*/ 215250 h 1285292"/>
              <a:gd name="connsiteX11037" fmla="*/ 0 w 3255128"/>
              <a:gd name="connsiteY11037" fmla="*/ 215196 h 1285292"/>
              <a:gd name="connsiteX11038" fmla="*/ 0 w 3255128"/>
              <a:gd name="connsiteY11038" fmla="*/ 215138 h 1285292"/>
              <a:gd name="connsiteX11039" fmla="*/ 0 w 3255128"/>
              <a:gd name="connsiteY11039" fmla="*/ 215106 h 1285292"/>
              <a:gd name="connsiteX11040" fmla="*/ 0 w 3255128"/>
              <a:gd name="connsiteY11040" fmla="*/ 215052 h 1285292"/>
              <a:gd name="connsiteX11041" fmla="*/ 0 w 3255128"/>
              <a:gd name="connsiteY11041" fmla="*/ 215044 h 1285292"/>
              <a:gd name="connsiteX11042" fmla="*/ 0 w 3255128"/>
              <a:gd name="connsiteY11042" fmla="*/ 214933 h 1285292"/>
              <a:gd name="connsiteX11043" fmla="*/ 0 w 3255128"/>
              <a:gd name="connsiteY11043" fmla="*/ 214847 h 1285292"/>
              <a:gd name="connsiteX11044" fmla="*/ 0 w 3255128"/>
              <a:gd name="connsiteY11044" fmla="*/ 214784 h 1285292"/>
              <a:gd name="connsiteX11045" fmla="*/ 0 w 3255128"/>
              <a:gd name="connsiteY11045" fmla="*/ 214745 h 1285292"/>
              <a:gd name="connsiteX11046" fmla="*/ 0 w 3255128"/>
              <a:gd name="connsiteY11046" fmla="*/ 214735 h 1285292"/>
              <a:gd name="connsiteX11047" fmla="*/ 0 w 3255128"/>
              <a:gd name="connsiteY11047" fmla="*/ 214704 h 1285292"/>
              <a:gd name="connsiteX11048" fmla="*/ 0 w 3255128"/>
              <a:gd name="connsiteY11048" fmla="*/ 214692 h 1285292"/>
              <a:gd name="connsiteX11049" fmla="*/ 0 w 3255128"/>
              <a:gd name="connsiteY11049" fmla="*/ 214691 h 1285292"/>
              <a:gd name="connsiteX11050" fmla="*/ 0 w 3255128"/>
              <a:gd name="connsiteY11050" fmla="*/ 214658 h 1285292"/>
              <a:gd name="connsiteX11051" fmla="*/ 0 w 3255128"/>
              <a:gd name="connsiteY11051" fmla="*/ 214617 h 1285292"/>
              <a:gd name="connsiteX11052" fmla="*/ 0 w 3255128"/>
              <a:gd name="connsiteY11052" fmla="*/ 214604 h 1285292"/>
              <a:gd name="connsiteX11053" fmla="*/ 0 w 3255128"/>
              <a:gd name="connsiteY11053" fmla="*/ 214558 h 1285292"/>
              <a:gd name="connsiteX11054" fmla="*/ 0 w 3255128"/>
              <a:gd name="connsiteY11054" fmla="*/ 214557 h 1285292"/>
              <a:gd name="connsiteX11055" fmla="*/ 0 w 3255128"/>
              <a:gd name="connsiteY11055" fmla="*/ 214546 h 1285292"/>
              <a:gd name="connsiteX11056" fmla="*/ 0 w 3255128"/>
              <a:gd name="connsiteY11056" fmla="*/ 214503 h 1285292"/>
              <a:gd name="connsiteX11057" fmla="*/ 0 w 3255128"/>
              <a:gd name="connsiteY11057" fmla="*/ 214381 h 1285292"/>
              <a:gd name="connsiteX11058" fmla="*/ 0 w 3255128"/>
              <a:gd name="connsiteY11058" fmla="*/ 214141 h 1285292"/>
              <a:gd name="connsiteX11059" fmla="*/ 0 w 3255128"/>
              <a:gd name="connsiteY11059" fmla="*/ 214036 h 1285292"/>
              <a:gd name="connsiteX11060" fmla="*/ 0 w 3255128"/>
              <a:gd name="connsiteY11060" fmla="*/ 213933 h 1285292"/>
              <a:gd name="connsiteX11061" fmla="*/ 0 w 3255128"/>
              <a:gd name="connsiteY11061" fmla="*/ 213837 h 1285292"/>
              <a:gd name="connsiteX11062" fmla="*/ 0 w 3255128"/>
              <a:gd name="connsiteY11062" fmla="*/ 213744 h 1285292"/>
              <a:gd name="connsiteX11063" fmla="*/ 0 w 3255128"/>
              <a:gd name="connsiteY11063" fmla="*/ 213693 h 1285292"/>
              <a:gd name="connsiteX11064" fmla="*/ 0 w 3255128"/>
              <a:gd name="connsiteY11064" fmla="*/ 213630 h 1285292"/>
              <a:gd name="connsiteX11065" fmla="*/ 0 w 3255128"/>
              <a:gd name="connsiteY11065" fmla="*/ 213564 h 1285292"/>
              <a:gd name="connsiteX11066" fmla="*/ 0 w 3255128"/>
              <a:gd name="connsiteY11066" fmla="*/ 213551 h 1285292"/>
              <a:gd name="connsiteX11067" fmla="*/ 0 w 3255128"/>
              <a:gd name="connsiteY11067" fmla="*/ 213513 h 1285292"/>
              <a:gd name="connsiteX11068" fmla="*/ 0 w 3255128"/>
              <a:gd name="connsiteY11068" fmla="*/ 213497 h 1285292"/>
              <a:gd name="connsiteX11069" fmla="*/ 0 w 3255128"/>
              <a:gd name="connsiteY11069" fmla="*/ 213488 h 1285292"/>
              <a:gd name="connsiteX11070" fmla="*/ 0 w 3255128"/>
              <a:gd name="connsiteY11070" fmla="*/ 213425 h 1285292"/>
              <a:gd name="connsiteX11071" fmla="*/ 0 w 3255128"/>
              <a:gd name="connsiteY11071" fmla="*/ 213382 h 1285292"/>
              <a:gd name="connsiteX11072" fmla="*/ 0 w 3255128"/>
              <a:gd name="connsiteY11072" fmla="*/ 213365 h 1285292"/>
              <a:gd name="connsiteX11073" fmla="*/ 0 w 3255128"/>
              <a:gd name="connsiteY11073" fmla="*/ 213357 h 1285292"/>
              <a:gd name="connsiteX11074" fmla="*/ 0 w 3255128"/>
              <a:gd name="connsiteY11074" fmla="*/ 213303 h 1285292"/>
              <a:gd name="connsiteX11075" fmla="*/ 0 w 3255128"/>
              <a:gd name="connsiteY11075" fmla="*/ 213299 h 1285292"/>
              <a:gd name="connsiteX11076" fmla="*/ 0 w 3255128"/>
              <a:gd name="connsiteY11076" fmla="*/ 213245 h 1285292"/>
              <a:gd name="connsiteX11077" fmla="*/ 0 w 3255128"/>
              <a:gd name="connsiteY11077" fmla="*/ 213230 h 1285292"/>
              <a:gd name="connsiteX11078" fmla="*/ 0 w 3255128"/>
              <a:gd name="connsiteY11078" fmla="*/ 213197 h 1285292"/>
              <a:gd name="connsiteX11079" fmla="*/ 0 w 3255128"/>
              <a:gd name="connsiteY11079" fmla="*/ 213188 h 1285292"/>
              <a:gd name="connsiteX11080" fmla="*/ 0 w 3255128"/>
              <a:gd name="connsiteY11080" fmla="*/ 213134 h 1285292"/>
              <a:gd name="connsiteX11081" fmla="*/ 0 w 3255128"/>
              <a:gd name="connsiteY11081" fmla="*/ 212929 h 1285292"/>
              <a:gd name="connsiteX11082" fmla="*/ 0 w 3255128"/>
              <a:gd name="connsiteY11082" fmla="*/ 212844 h 1285292"/>
              <a:gd name="connsiteX11083" fmla="*/ 0 w 3255128"/>
              <a:gd name="connsiteY11083" fmla="*/ 212827 h 1285292"/>
              <a:gd name="connsiteX11084" fmla="*/ 0 w 3255128"/>
              <a:gd name="connsiteY11084" fmla="*/ 212811 h 1285292"/>
              <a:gd name="connsiteX11085" fmla="*/ 0 w 3255128"/>
              <a:gd name="connsiteY11085" fmla="*/ 212758 h 1285292"/>
              <a:gd name="connsiteX11086" fmla="*/ 0 w 3255128"/>
              <a:gd name="connsiteY11086" fmla="*/ 212735 h 1285292"/>
              <a:gd name="connsiteX11087" fmla="*/ 0 w 3255128"/>
              <a:gd name="connsiteY11087" fmla="*/ 212733 h 1285292"/>
              <a:gd name="connsiteX11088" fmla="*/ 0 w 3255128"/>
              <a:gd name="connsiteY11088" fmla="*/ 212732 h 1285292"/>
              <a:gd name="connsiteX11089" fmla="*/ 0 w 3255128"/>
              <a:gd name="connsiteY11089" fmla="*/ 212651 h 1285292"/>
              <a:gd name="connsiteX11090" fmla="*/ 0 w 3255128"/>
              <a:gd name="connsiteY11090" fmla="*/ 212602 h 1285292"/>
              <a:gd name="connsiteX11091" fmla="*/ 0 w 3255128"/>
              <a:gd name="connsiteY11091" fmla="*/ 212586 h 1285292"/>
              <a:gd name="connsiteX11092" fmla="*/ 0 w 3255128"/>
              <a:gd name="connsiteY11092" fmla="*/ 212574 h 1285292"/>
              <a:gd name="connsiteX11093" fmla="*/ 0 w 3255128"/>
              <a:gd name="connsiteY11093" fmla="*/ 212480 h 1285292"/>
              <a:gd name="connsiteX11094" fmla="*/ 0 w 3255128"/>
              <a:gd name="connsiteY11094" fmla="*/ 212439 h 1285292"/>
              <a:gd name="connsiteX11095" fmla="*/ 0 w 3255128"/>
              <a:gd name="connsiteY11095" fmla="*/ 212426 h 1285292"/>
              <a:gd name="connsiteX11096" fmla="*/ 0 w 3255128"/>
              <a:gd name="connsiteY11096" fmla="*/ 212392 h 1285292"/>
              <a:gd name="connsiteX11097" fmla="*/ 0 w 3255128"/>
              <a:gd name="connsiteY11097" fmla="*/ 212385 h 1285292"/>
              <a:gd name="connsiteX11098" fmla="*/ 0 w 3255128"/>
              <a:gd name="connsiteY11098" fmla="*/ 212334 h 1285292"/>
              <a:gd name="connsiteX11099" fmla="*/ 0 w 3255128"/>
              <a:gd name="connsiteY11099" fmla="*/ 212320 h 1285292"/>
              <a:gd name="connsiteX11100" fmla="*/ 0 w 3255128"/>
              <a:gd name="connsiteY11100" fmla="*/ 212296 h 1285292"/>
              <a:gd name="connsiteX11101" fmla="*/ 0 w 3255128"/>
              <a:gd name="connsiteY11101" fmla="*/ 212271 h 1285292"/>
              <a:gd name="connsiteX11102" fmla="*/ 0 w 3255128"/>
              <a:gd name="connsiteY11102" fmla="*/ 212192 h 1285292"/>
              <a:gd name="connsiteX11103" fmla="*/ 0 w 3255128"/>
              <a:gd name="connsiteY11103" fmla="*/ 212138 h 1285292"/>
              <a:gd name="connsiteX11104" fmla="*/ 0 w 3255128"/>
              <a:gd name="connsiteY11104" fmla="*/ 211998 h 1285292"/>
              <a:gd name="connsiteX11105" fmla="*/ 0 w 3255128"/>
              <a:gd name="connsiteY11105" fmla="*/ 211944 h 1285292"/>
              <a:gd name="connsiteX11106" fmla="*/ 0 w 3255128"/>
              <a:gd name="connsiteY11106" fmla="*/ 211871 h 1285292"/>
              <a:gd name="connsiteX11107" fmla="*/ 0 w 3255128"/>
              <a:gd name="connsiteY11107" fmla="*/ 211846 h 1285292"/>
              <a:gd name="connsiteX11108" fmla="*/ 0 w 3255128"/>
              <a:gd name="connsiteY11108" fmla="*/ 211843 h 1285292"/>
              <a:gd name="connsiteX11109" fmla="*/ 0 w 3255128"/>
              <a:gd name="connsiteY11109" fmla="*/ 211791 h 1285292"/>
              <a:gd name="connsiteX11110" fmla="*/ 0 w 3255128"/>
              <a:gd name="connsiteY11110" fmla="*/ 211650 h 1285292"/>
              <a:gd name="connsiteX11111" fmla="*/ 0 w 3255128"/>
              <a:gd name="connsiteY11111" fmla="*/ 211580 h 1285292"/>
              <a:gd name="connsiteX11112" fmla="*/ 0 w 3255128"/>
              <a:gd name="connsiteY11112" fmla="*/ 211575 h 1285292"/>
              <a:gd name="connsiteX11113" fmla="*/ 0 w 3255128"/>
              <a:gd name="connsiteY11113" fmla="*/ 211452 h 1285292"/>
              <a:gd name="connsiteX11114" fmla="*/ 0 w 3255128"/>
              <a:gd name="connsiteY11114" fmla="*/ 211439 h 1285292"/>
              <a:gd name="connsiteX11115" fmla="*/ 0 w 3255128"/>
              <a:gd name="connsiteY11115" fmla="*/ 211431 h 1285292"/>
              <a:gd name="connsiteX11116" fmla="*/ 0 w 3255128"/>
              <a:gd name="connsiteY11116" fmla="*/ 211385 h 1285292"/>
              <a:gd name="connsiteX11117" fmla="*/ 0 w 3255128"/>
              <a:gd name="connsiteY11117" fmla="*/ 211374 h 1285292"/>
              <a:gd name="connsiteX11118" fmla="*/ 0 w 3255128"/>
              <a:gd name="connsiteY11118" fmla="*/ 211329 h 1285292"/>
              <a:gd name="connsiteX11119" fmla="*/ 0 w 3255128"/>
              <a:gd name="connsiteY11119" fmla="*/ 211227 h 1285292"/>
              <a:gd name="connsiteX11120" fmla="*/ 0 w 3255128"/>
              <a:gd name="connsiteY11120" fmla="*/ 211121 h 1285292"/>
              <a:gd name="connsiteX11121" fmla="*/ 0 w 3255128"/>
              <a:gd name="connsiteY11121" fmla="*/ 211067 h 1285292"/>
              <a:gd name="connsiteX11122" fmla="*/ 0 w 3255128"/>
              <a:gd name="connsiteY11122" fmla="*/ 211033 h 1285292"/>
              <a:gd name="connsiteX11123" fmla="*/ 0 w 3255128"/>
              <a:gd name="connsiteY11123" fmla="*/ 211028 h 1285292"/>
              <a:gd name="connsiteX11124" fmla="*/ 0 w 3255128"/>
              <a:gd name="connsiteY11124" fmla="*/ 210926 h 1285292"/>
              <a:gd name="connsiteX11125" fmla="*/ 0 w 3255128"/>
              <a:gd name="connsiteY11125" fmla="*/ 210885 h 1285292"/>
              <a:gd name="connsiteX11126" fmla="*/ 0 w 3255128"/>
              <a:gd name="connsiteY11126" fmla="*/ 210872 h 1285292"/>
              <a:gd name="connsiteX11127" fmla="*/ 0 w 3255128"/>
              <a:gd name="connsiteY11127" fmla="*/ 210681 h 1285292"/>
              <a:gd name="connsiteX11128" fmla="*/ 0 w 3255128"/>
              <a:gd name="connsiteY11128" fmla="*/ 210666 h 1285292"/>
              <a:gd name="connsiteX11129" fmla="*/ 0 w 3255128"/>
              <a:gd name="connsiteY11129" fmla="*/ 210626 h 1285292"/>
              <a:gd name="connsiteX11130" fmla="*/ 0 w 3255128"/>
              <a:gd name="connsiteY11130" fmla="*/ 210528 h 1285292"/>
              <a:gd name="connsiteX11131" fmla="*/ 0 w 3255128"/>
              <a:gd name="connsiteY11131" fmla="*/ 210521 h 1285292"/>
              <a:gd name="connsiteX11132" fmla="*/ 0 w 3255128"/>
              <a:gd name="connsiteY11132" fmla="*/ 210487 h 1285292"/>
              <a:gd name="connsiteX11133" fmla="*/ 0 w 3255128"/>
              <a:gd name="connsiteY11133" fmla="*/ 210484 h 1285292"/>
              <a:gd name="connsiteX11134" fmla="*/ 0 w 3255128"/>
              <a:gd name="connsiteY11134" fmla="*/ 210474 h 1285292"/>
              <a:gd name="connsiteX11135" fmla="*/ 0 w 3255128"/>
              <a:gd name="connsiteY11135" fmla="*/ 210468 h 1285292"/>
              <a:gd name="connsiteX11136" fmla="*/ 0 w 3255128"/>
              <a:gd name="connsiteY11136" fmla="*/ 210464 h 1285292"/>
              <a:gd name="connsiteX11137" fmla="*/ 0 w 3255128"/>
              <a:gd name="connsiteY11137" fmla="*/ 210291 h 1285292"/>
              <a:gd name="connsiteX11138" fmla="*/ 0 w 3255128"/>
              <a:gd name="connsiteY11138" fmla="*/ 210274 h 1285292"/>
              <a:gd name="connsiteX11139" fmla="*/ 0 w 3255128"/>
              <a:gd name="connsiteY11139" fmla="*/ 210072 h 1285292"/>
              <a:gd name="connsiteX11140" fmla="*/ 0 w 3255128"/>
              <a:gd name="connsiteY11140" fmla="*/ 210059 h 1285292"/>
              <a:gd name="connsiteX11141" fmla="*/ 0 w 3255128"/>
              <a:gd name="connsiteY11141" fmla="*/ 209970 h 1285292"/>
              <a:gd name="connsiteX11142" fmla="*/ 0 w 3255128"/>
              <a:gd name="connsiteY11142" fmla="*/ 209957 h 1285292"/>
              <a:gd name="connsiteX11143" fmla="*/ 0 w 3255128"/>
              <a:gd name="connsiteY11143" fmla="*/ 209835 h 1285292"/>
              <a:gd name="connsiteX11144" fmla="*/ 0 w 3255128"/>
              <a:gd name="connsiteY11144" fmla="*/ 209819 h 1285292"/>
              <a:gd name="connsiteX11145" fmla="*/ 0 w 3255128"/>
              <a:gd name="connsiteY11145" fmla="*/ 209781 h 1285292"/>
              <a:gd name="connsiteX11146" fmla="*/ 0 w 3255128"/>
              <a:gd name="connsiteY11146" fmla="*/ 209769 h 1285292"/>
              <a:gd name="connsiteX11147" fmla="*/ 0 w 3255128"/>
              <a:gd name="connsiteY11147" fmla="*/ 209765 h 1285292"/>
              <a:gd name="connsiteX11148" fmla="*/ 0 w 3255128"/>
              <a:gd name="connsiteY11148" fmla="*/ 209759 h 1285292"/>
              <a:gd name="connsiteX11149" fmla="*/ 0 w 3255128"/>
              <a:gd name="connsiteY11149" fmla="*/ 209728 h 1285292"/>
              <a:gd name="connsiteX11150" fmla="*/ 0 w 3255128"/>
              <a:gd name="connsiteY11150" fmla="*/ 209716 h 1285292"/>
              <a:gd name="connsiteX11151" fmla="*/ 0 w 3255128"/>
              <a:gd name="connsiteY11151" fmla="*/ 209715 h 1285292"/>
              <a:gd name="connsiteX11152" fmla="*/ 0 w 3255128"/>
              <a:gd name="connsiteY11152" fmla="*/ 209669 h 1285292"/>
              <a:gd name="connsiteX11153" fmla="*/ 0 w 3255128"/>
              <a:gd name="connsiteY11153" fmla="*/ 209625 h 1285292"/>
              <a:gd name="connsiteX11154" fmla="*/ 0 w 3255128"/>
              <a:gd name="connsiteY11154" fmla="*/ 209581 h 1285292"/>
              <a:gd name="connsiteX11155" fmla="*/ 0 w 3255128"/>
              <a:gd name="connsiteY11155" fmla="*/ 209567 h 1285292"/>
              <a:gd name="connsiteX11156" fmla="*/ 0 w 3255128"/>
              <a:gd name="connsiteY11156" fmla="*/ 209538 h 1285292"/>
              <a:gd name="connsiteX11157" fmla="*/ 0 w 3255128"/>
              <a:gd name="connsiteY11157" fmla="*/ 209513 h 1285292"/>
              <a:gd name="connsiteX11158" fmla="*/ 0 w 3255128"/>
              <a:gd name="connsiteY11158" fmla="*/ 209460 h 1285292"/>
              <a:gd name="connsiteX11159" fmla="*/ 0 w 3255128"/>
              <a:gd name="connsiteY11159" fmla="*/ 209405 h 1285292"/>
              <a:gd name="connsiteX11160" fmla="*/ 0 w 3255128"/>
              <a:gd name="connsiteY11160" fmla="*/ 209322 h 1285292"/>
              <a:gd name="connsiteX11161" fmla="*/ 0 w 3255128"/>
              <a:gd name="connsiteY11161" fmla="*/ 209304 h 1285292"/>
              <a:gd name="connsiteX11162" fmla="*/ 0 w 3255128"/>
              <a:gd name="connsiteY11162" fmla="*/ 209267 h 1285292"/>
              <a:gd name="connsiteX11163" fmla="*/ 0 w 3255128"/>
              <a:gd name="connsiteY11163" fmla="*/ 209217 h 1285292"/>
              <a:gd name="connsiteX11164" fmla="*/ 0 w 3255128"/>
              <a:gd name="connsiteY11164" fmla="*/ 209197 h 1285292"/>
              <a:gd name="connsiteX11165" fmla="*/ 0 w 3255128"/>
              <a:gd name="connsiteY11165" fmla="*/ 209148 h 1285292"/>
              <a:gd name="connsiteX11166" fmla="*/ 0 w 3255128"/>
              <a:gd name="connsiteY11166" fmla="*/ 209079 h 1285292"/>
              <a:gd name="connsiteX11167" fmla="*/ 0 w 3255128"/>
              <a:gd name="connsiteY11167" fmla="*/ 208854 h 1285292"/>
              <a:gd name="connsiteX11168" fmla="*/ 0 w 3255128"/>
              <a:gd name="connsiteY11168" fmla="*/ 208694 h 1285292"/>
              <a:gd name="connsiteX11169" fmla="*/ 0 w 3255128"/>
              <a:gd name="connsiteY11169" fmla="*/ 208657 h 1285292"/>
              <a:gd name="connsiteX11170" fmla="*/ 0 w 3255128"/>
              <a:gd name="connsiteY11170" fmla="*/ 208627 h 1285292"/>
              <a:gd name="connsiteX11171" fmla="*/ 0 w 3255128"/>
              <a:gd name="connsiteY11171" fmla="*/ 208618 h 1285292"/>
              <a:gd name="connsiteX11172" fmla="*/ 0 w 3255128"/>
              <a:gd name="connsiteY11172" fmla="*/ 208598 h 1285292"/>
              <a:gd name="connsiteX11173" fmla="*/ 0 w 3255128"/>
              <a:gd name="connsiteY11173" fmla="*/ 208512 h 1285292"/>
              <a:gd name="connsiteX11174" fmla="*/ 0 w 3255128"/>
              <a:gd name="connsiteY11174" fmla="*/ 208505 h 1285292"/>
              <a:gd name="connsiteX11175" fmla="*/ 0 w 3255128"/>
              <a:gd name="connsiteY11175" fmla="*/ 208485 h 1285292"/>
              <a:gd name="connsiteX11176" fmla="*/ 0 w 3255128"/>
              <a:gd name="connsiteY11176" fmla="*/ 208460 h 1285292"/>
              <a:gd name="connsiteX11177" fmla="*/ 0 w 3255128"/>
              <a:gd name="connsiteY11177" fmla="*/ 208410 h 1285292"/>
              <a:gd name="connsiteX11178" fmla="*/ 0 w 3255128"/>
              <a:gd name="connsiteY11178" fmla="*/ 208406 h 1285292"/>
              <a:gd name="connsiteX11179" fmla="*/ 0 w 3255128"/>
              <a:gd name="connsiteY11179" fmla="*/ 208389 h 1285292"/>
              <a:gd name="connsiteX11180" fmla="*/ 0 w 3255128"/>
              <a:gd name="connsiteY11180" fmla="*/ 208357 h 1285292"/>
              <a:gd name="connsiteX11181" fmla="*/ 0 w 3255128"/>
              <a:gd name="connsiteY11181" fmla="*/ 208356 h 1285292"/>
              <a:gd name="connsiteX11182" fmla="*/ 0 w 3255128"/>
              <a:gd name="connsiteY11182" fmla="*/ 208303 h 1285292"/>
              <a:gd name="connsiteX11183" fmla="*/ 0 w 3255128"/>
              <a:gd name="connsiteY11183" fmla="*/ 208295 h 1285292"/>
              <a:gd name="connsiteX11184" fmla="*/ 0 w 3255128"/>
              <a:gd name="connsiteY11184" fmla="*/ 208266 h 1285292"/>
              <a:gd name="connsiteX11185" fmla="*/ 0 w 3255128"/>
              <a:gd name="connsiteY11185" fmla="*/ 208222 h 1285292"/>
              <a:gd name="connsiteX11186" fmla="*/ 0 w 3255128"/>
              <a:gd name="connsiteY11186" fmla="*/ 208221 h 1285292"/>
              <a:gd name="connsiteX11187" fmla="*/ 0 w 3255128"/>
              <a:gd name="connsiteY11187" fmla="*/ 208212 h 1285292"/>
              <a:gd name="connsiteX11188" fmla="*/ 0 w 3255128"/>
              <a:gd name="connsiteY11188" fmla="*/ 208158 h 1285292"/>
              <a:gd name="connsiteX11189" fmla="*/ 0 w 3255128"/>
              <a:gd name="connsiteY11189" fmla="*/ 208126 h 1285292"/>
              <a:gd name="connsiteX11190" fmla="*/ 0 w 3255128"/>
              <a:gd name="connsiteY11190" fmla="*/ 208046 h 1285292"/>
              <a:gd name="connsiteX11191" fmla="*/ 0 w 3255128"/>
              <a:gd name="connsiteY11191" fmla="*/ 207986 h 1285292"/>
              <a:gd name="connsiteX11192" fmla="*/ 0 w 3255128"/>
              <a:gd name="connsiteY11192" fmla="*/ 207868 h 1285292"/>
              <a:gd name="connsiteX11193" fmla="*/ 0 w 3255128"/>
              <a:gd name="connsiteY11193" fmla="*/ 207851 h 1285292"/>
              <a:gd name="connsiteX11194" fmla="*/ 0 w 3255128"/>
              <a:gd name="connsiteY11194" fmla="*/ 207782 h 1285292"/>
              <a:gd name="connsiteX11195" fmla="*/ 0 w 3255128"/>
              <a:gd name="connsiteY11195" fmla="*/ 207720 h 1285292"/>
              <a:gd name="connsiteX11196" fmla="*/ 0 w 3255128"/>
              <a:gd name="connsiteY11196" fmla="*/ 207707 h 1285292"/>
              <a:gd name="connsiteX11197" fmla="*/ 0 w 3255128"/>
              <a:gd name="connsiteY11197" fmla="*/ 207675 h 1285292"/>
              <a:gd name="connsiteX11198" fmla="*/ 0 w 3255128"/>
              <a:gd name="connsiteY11198" fmla="*/ 207598 h 1285292"/>
              <a:gd name="connsiteX11199" fmla="*/ 0 w 3255128"/>
              <a:gd name="connsiteY11199" fmla="*/ 207574 h 1285292"/>
              <a:gd name="connsiteX11200" fmla="*/ 0 w 3255128"/>
              <a:gd name="connsiteY11200" fmla="*/ 207550 h 1285292"/>
              <a:gd name="connsiteX11201" fmla="*/ 0 w 3255128"/>
              <a:gd name="connsiteY11201" fmla="*/ 207495 h 1285292"/>
              <a:gd name="connsiteX11202" fmla="*/ 0 w 3255128"/>
              <a:gd name="connsiteY11202" fmla="*/ 207392 h 1285292"/>
              <a:gd name="connsiteX11203" fmla="*/ 0 w 3255128"/>
              <a:gd name="connsiteY11203" fmla="*/ 207356 h 1285292"/>
              <a:gd name="connsiteX11204" fmla="*/ 0 w 3255128"/>
              <a:gd name="connsiteY11204" fmla="*/ 207344 h 1285292"/>
              <a:gd name="connsiteX11205" fmla="*/ 0 w 3255128"/>
              <a:gd name="connsiteY11205" fmla="*/ 207335 h 1285292"/>
              <a:gd name="connsiteX11206" fmla="*/ 0 w 3255128"/>
              <a:gd name="connsiteY11206" fmla="*/ 207295 h 1285292"/>
              <a:gd name="connsiteX11207" fmla="*/ 0 w 3255128"/>
              <a:gd name="connsiteY11207" fmla="*/ 207069 h 1285292"/>
              <a:gd name="connsiteX11208" fmla="*/ 0 w 3255128"/>
              <a:gd name="connsiteY11208" fmla="*/ 207030 h 1285292"/>
              <a:gd name="connsiteX11209" fmla="*/ 0 w 3255128"/>
              <a:gd name="connsiteY11209" fmla="*/ 206949 h 1285292"/>
              <a:gd name="connsiteX11210" fmla="*/ 0 w 3255128"/>
              <a:gd name="connsiteY11210" fmla="*/ 206862 h 1285292"/>
              <a:gd name="connsiteX11211" fmla="*/ 0 w 3255128"/>
              <a:gd name="connsiteY11211" fmla="*/ 206853 h 1285292"/>
              <a:gd name="connsiteX11212" fmla="*/ 0 w 3255128"/>
              <a:gd name="connsiteY11212" fmla="*/ 206815 h 1285292"/>
              <a:gd name="connsiteX11213" fmla="*/ 0 w 3255128"/>
              <a:gd name="connsiteY11213" fmla="*/ 206799 h 1285292"/>
              <a:gd name="connsiteX11214" fmla="*/ 0 w 3255128"/>
              <a:gd name="connsiteY11214" fmla="*/ 206742 h 1285292"/>
              <a:gd name="connsiteX11215" fmla="*/ 0 w 3255128"/>
              <a:gd name="connsiteY11215" fmla="*/ 206739 h 1285292"/>
              <a:gd name="connsiteX11216" fmla="*/ 0 w 3255128"/>
              <a:gd name="connsiteY11216" fmla="*/ 206736 h 1285292"/>
              <a:gd name="connsiteX11217" fmla="*/ 0 w 3255128"/>
              <a:gd name="connsiteY11217" fmla="*/ 206604 h 1285292"/>
              <a:gd name="connsiteX11218" fmla="*/ 0 w 3255128"/>
              <a:gd name="connsiteY11218" fmla="*/ 206546 h 1285292"/>
              <a:gd name="connsiteX11219" fmla="*/ 0 w 3255128"/>
              <a:gd name="connsiteY11219" fmla="*/ 206509 h 1285292"/>
              <a:gd name="connsiteX11220" fmla="*/ 0 w 3255128"/>
              <a:gd name="connsiteY11220" fmla="*/ 206496 h 1285292"/>
              <a:gd name="connsiteX11221" fmla="*/ 0 w 3255128"/>
              <a:gd name="connsiteY11221" fmla="*/ 206492 h 1285292"/>
              <a:gd name="connsiteX11222" fmla="*/ 0 w 3255128"/>
              <a:gd name="connsiteY11222" fmla="*/ 206449 h 1285292"/>
              <a:gd name="connsiteX11223" fmla="*/ 0 w 3255128"/>
              <a:gd name="connsiteY11223" fmla="*/ 206423 h 1285292"/>
              <a:gd name="connsiteX11224" fmla="*/ 0 w 3255128"/>
              <a:gd name="connsiteY11224" fmla="*/ 206398 h 1285292"/>
              <a:gd name="connsiteX11225" fmla="*/ 0 w 3255128"/>
              <a:gd name="connsiteY11225" fmla="*/ 206381 h 1285292"/>
              <a:gd name="connsiteX11226" fmla="*/ 0 w 3255128"/>
              <a:gd name="connsiteY11226" fmla="*/ 206352 h 1285292"/>
              <a:gd name="connsiteX11227" fmla="*/ 0 w 3255128"/>
              <a:gd name="connsiteY11227" fmla="*/ 206327 h 1285292"/>
              <a:gd name="connsiteX11228" fmla="*/ 0 w 3255128"/>
              <a:gd name="connsiteY11228" fmla="*/ 206316 h 1285292"/>
              <a:gd name="connsiteX11229" fmla="*/ 0 w 3255128"/>
              <a:gd name="connsiteY11229" fmla="*/ 206303 h 1285292"/>
              <a:gd name="connsiteX11230" fmla="*/ 0 w 3255128"/>
              <a:gd name="connsiteY11230" fmla="*/ 206225 h 1285292"/>
              <a:gd name="connsiteX11231" fmla="*/ 0 w 3255128"/>
              <a:gd name="connsiteY11231" fmla="*/ 206109 h 1285292"/>
              <a:gd name="connsiteX11232" fmla="*/ 0 w 3255128"/>
              <a:gd name="connsiteY11232" fmla="*/ 206052 h 1285292"/>
              <a:gd name="connsiteX11233" fmla="*/ 0 w 3255128"/>
              <a:gd name="connsiteY11233" fmla="*/ 205985 h 1285292"/>
              <a:gd name="connsiteX11234" fmla="*/ 0 w 3255128"/>
              <a:gd name="connsiteY11234" fmla="*/ 205983 h 1285292"/>
              <a:gd name="connsiteX11235" fmla="*/ 0 w 3255128"/>
              <a:gd name="connsiteY11235" fmla="*/ 205860 h 1285292"/>
              <a:gd name="connsiteX11236" fmla="*/ 0 w 3255128"/>
              <a:gd name="connsiteY11236" fmla="*/ 205806 h 1285292"/>
              <a:gd name="connsiteX11237" fmla="*/ 0 w 3255128"/>
              <a:gd name="connsiteY11237" fmla="*/ 205690 h 1285292"/>
              <a:gd name="connsiteX11238" fmla="*/ 0 w 3255128"/>
              <a:gd name="connsiteY11238" fmla="*/ 205590 h 1285292"/>
              <a:gd name="connsiteX11239" fmla="*/ 0 w 3255128"/>
              <a:gd name="connsiteY11239" fmla="*/ 205585 h 1285292"/>
              <a:gd name="connsiteX11240" fmla="*/ 0 w 3255128"/>
              <a:gd name="connsiteY11240" fmla="*/ 205545 h 1285292"/>
              <a:gd name="connsiteX11241" fmla="*/ 0 w 3255128"/>
              <a:gd name="connsiteY11241" fmla="*/ 205522 h 1285292"/>
              <a:gd name="connsiteX11242" fmla="*/ 0 w 3255128"/>
              <a:gd name="connsiteY11242" fmla="*/ 205485 h 1285292"/>
              <a:gd name="connsiteX11243" fmla="*/ 0 w 3255128"/>
              <a:gd name="connsiteY11243" fmla="*/ 205456 h 1285292"/>
              <a:gd name="connsiteX11244" fmla="*/ 0 w 3255128"/>
              <a:gd name="connsiteY11244" fmla="*/ 205389 h 1285292"/>
              <a:gd name="connsiteX11245" fmla="*/ 0 w 3255128"/>
              <a:gd name="connsiteY11245" fmla="*/ 205245 h 1285292"/>
              <a:gd name="connsiteX11246" fmla="*/ 0 w 3255128"/>
              <a:gd name="connsiteY11246" fmla="*/ 205232 h 1285292"/>
              <a:gd name="connsiteX11247" fmla="*/ 0 w 3255128"/>
              <a:gd name="connsiteY11247" fmla="*/ 205195 h 1285292"/>
              <a:gd name="connsiteX11248" fmla="*/ 0 w 3255128"/>
              <a:gd name="connsiteY11248" fmla="*/ 204895 h 1285292"/>
              <a:gd name="connsiteX11249" fmla="*/ 0 w 3255128"/>
              <a:gd name="connsiteY11249" fmla="*/ 204866 h 1285292"/>
              <a:gd name="connsiteX11250" fmla="*/ 0 w 3255128"/>
              <a:gd name="connsiteY11250" fmla="*/ 204859 h 1285292"/>
              <a:gd name="connsiteX11251" fmla="*/ 0 w 3255128"/>
              <a:gd name="connsiteY11251" fmla="*/ 204805 h 1285292"/>
              <a:gd name="connsiteX11252" fmla="*/ 0 w 3255128"/>
              <a:gd name="connsiteY11252" fmla="*/ 204780 h 1285292"/>
              <a:gd name="connsiteX11253" fmla="*/ 0 w 3255128"/>
              <a:gd name="connsiteY11253" fmla="*/ 204703 h 1285292"/>
              <a:gd name="connsiteX11254" fmla="*/ 0 w 3255128"/>
              <a:gd name="connsiteY11254" fmla="*/ 204693 h 1285292"/>
              <a:gd name="connsiteX11255" fmla="*/ 0 w 3255128"/>
              <a:gd name="connsiteY11255" fmla="*/ 204680 h 1285292"/>
              <a:gd name="connsiteX11256" fmla="*/ 0 w 3255128"/>
              <a:gd name="connsiteY11256" fmla="*/ 204625 h 1285292"/>
              <a:gd name="connsiteX11257" fmla="*/ 0 w 3255128"/>
              <a:gd name="connsiteY11257" fmla="*/ 204624 h 1285292"/>
              <a:gd name="connsiteX11258" fmla="*/ 0 w 3255128"/>
              <a:gd name="connsiteY11258" fmla="*/ 204591 h 1285292"/>
              <a:gd name="connsiteX11259" fmla="*/ 0 w 3255128"/>
              <a:gd name="connsiteY11259" fmla="*/ 204537 h 1285292"/>
              <a:gd name="connsiteX11260" fmla="*/ 0 w 3255128"/>
              <a:gd name="connsiteY11260" fmla="*/ 204484 h 1285292"/>
              <a:gd name="connsiteX11261" fmla="*/ 0 w 3255128"/>
              <a:gd name="connsiteY11261" fmla="*/ 204478 h 1285292"/>
              <a:gd name="connsiteX11262" fmla="*/ 0 w 3255128"/>
              <a:gd name="connsiteY11262" fmla="*/ 204426 h 1285292"/>
              <a:gd name="connsiteX11263" fmla="*/ 0 w 3255128"/>
              <a:gd name="connsiteY11263" fmla="*/ 204331 h 1285292"/>
              <a:gd name="connsiteX11264" fmla="*/ 0 w 3255128"/>
              <a:gd name="connsiteY11264" fmla="*/ 204328 h 1285292"/>
              <a:gd name="connsiteX11265" fmla="*/ 0 w 3255128"/>
              <a:gd name="connsiteY11265" fmla="*/ 204284 h 1285292"/>
              <a:gd name="connsiteX11266" fmla="*/ 0 w 3255128"/>
              <a:gd name="connsiteY11266" fmla="*/ 204221 h 1285292"/>
              <a:gd name="connsiteX11267" fmla="*/ 0 w 3255128"/>
              <a:gd name="connsiteY11267" fmla="*/ 204186 h 1285292"/>
              <a:gd name="connsiteX11268" fmla="*/ 0 w 3255128"/>
              <a:gd name="connsiteY11268" fmla="*/ 204136 h 1285292"/>
              <a:gd name="connsiteX11269" fmla="*/ 0 w 3255128"/>
              <a:gd name="connsiteY11269" fmla="*/ 204077 h 1285292"/>
              <a:gd name="connsiteX11270" fmla="*/ 0 w 3255128"/>
              <a:gd name="connsiteY11270" fmla="*/ 203858 h 1285292"/>
              <a:gd name="connsiteX11271" fmla="*/ 0 w 3255128"/>
              <a:gd name="connsiteY11271" fmla="*/ 203818 h 1285292"/>
              <a:gd name="connsiteX11272" fmla="*/ 0 w 3255128"/>
              <a:gd name="connsiteY11272" fmla="*/ 203769 h 1285292"/>
              <a:gd name="connsiteX11273" fmla="*/ 0 w 3255128"/>
              <a:gd name="connsiteY11273" fmla="*/ 203738 h 1285292"/>
              <a:gd name="connsiteX11274" fmla="*/ 0 w 3255128"/>
              <a:gd name="connsiteY11274" fmla="*/ 203682 h 1285292"/>
              <a:gd name="connsiteX11275" fmla="*/ 0 w 3255128"/>
              <a:gd name="connsiteY11275" fmla="*/ 203642 h 1285292"/>
              <a:gd name="connsiteX11276" fmla="*/ 0 w 3255128"/>
              <a:gd name="connsiteY11276" fmla="*/ 203563 h 1285292"/>
              <a:gd name="connsiteX11277" fmla="*/ 0 w 3255128"/>
              <a:gd name="connsiteY11277" fmla="*/ 203529 h 1285292"/>
              <a:gd name="connsiteX11278" fmla="*/ 0 w 3255128"/>
              <a:gd name="connsiteY11278" fmla="*/ 203500 h 1285292"/>
              <a:gd name="connsiteX11279" fmla="*/ 0 w 3255128"/>
              <a:gd name="connsiteY11279" fmla="*/ 203484 h 1285292"/>
              <a:gd name="connsiteX11280" fmla="*/ 0 w 3255128"/>
              <a:gd name="connsiteY11280" fmla="*/ 203446 h 1285292"/>
              <a:gd name="connsiteX11281" fmla="*/ 0 w 3255128"/>
              <a:gd name="connsiteY11281" fmla="*/ 203433 h 1285292"/>
              <a:gd name="connsiteX11282" fmla="*/ 0 w 3255128"/>
              <a:gd name="connsiteY11282" fmla="*/ 203430 h 1285292"/>
              <a:gd name="connsiteX11283" fmla="*/ 0 w 3255128"/>
              <a:gd name="connsiteY11283" fmla="*/ 203290 h 1285292"/>
              <a:gd name="connsiteX11284" fmla="*/ 0 w 3255128"/>
              <a:gd name="connsiteY11284" fmla="*/ 203150 h 1285292"/>
              <a:gd name="connsiteX11285" fmla="*/ 0 w 3255128"/>
              <a:gd name="connsiteY11285" fmla="*/ 203125 h 1285292"/>
              <a:gd name="connsiteX11286" fmla="*/ 0 w 3255128"/>
              <a:gd name="connsiteY11286" fmla="*/ 203067 h 1285292"/>
              <a:gd name="connsiteX11287" fmla="*/ 0 w 3255128"/>
              <a:gd name="connsiteY11287" fmla="*/ 203010 h 1285292"/>
              <a:gd name="connsiteX11288" fmla="*/ 0 w 3255128"/>
              <a:gd name="connsiteY11288" fmla="*/ 202969 h 1285292"/>
              <a:gd name="connsiteX11289" fmla="*/ 0 w 3255128"/>
              <a:gd name="connsiteY11289" fmla="*/ 202920 h 1285292"/>
              <a:gd name="connsiteX11290" fmla="*/ 0 w 3255128"/>
              <a:gd name="connsiteY11290" fmla="*/ 202872 h 1285292"/>
              <a:gd name="connsiteX11291" fmla="*/ 0 w 3255128"/>
              <a:gd name="connsiteY11291" fmla="*/ 202862 h 1285292"/>
              <a:gd name="connsiteX11292" fmla="*/ 0 w 3255128"/>
              <a:gd name="connsiteY11292" fmla="*/ 202818 h 1285292"/>
              <a:gd name="connsiteX11293" fmla="*/ 0 w 3255128"/>
              <a:gd name="connsiteY11293" fmla="*/ 202777 h 1285292"/>
              <a:gd name="connsiteX11294" fmla="*/ 0 w 3255128"/>
              <a:gd name="connsiteY11294" fmla="*/ 202764 h 1285292"/>
              <a:gd name="connsiteX11295" fmla="*/ 0 w 3255128"/>
              <a:gd name="connsiteY11295" fmla="*/ 202747 h 1285292"/>
              <a:gd name="connsiteX11296" fmla="*/ 0 w 3255128"/>
              <a:gd name="connsiteY11296" fmla="*/ 202744 h 1285292"/>
              <a:gd name="connsiteX11297" fmla="*/ 0 w 3255128"/>
              <a:gd name="connsiteY11297" fmla="*/ 202731 h 1285292"/>
              <a:gd name="connsiteX11298" fmla="*/ 0 w 3255128"/>
              <a:gd name="connsiteY11298" fmla="*/ 202598 h 1285292"/>
              <a:gd name="connsiteX11299" fmla="*/ 0 w 3255128"/>
              <a:gd name="connsiteY11299" fmla="*/ 202571 h 1285292"/>
              <a:gd name="connsiteX11300" fmla="*/ 0 w 3255128"/>
              <a:gd name="connsiteY11300" fmla="*/ 202531 h 1285292"/>
              <a:gd name="connsiteX11301" fmla="*/ 0 w 3255128"/>
              <a:gd name="connsiteY11301" fmla="*/ 202522 h 1285292"/>
              <a:gd name="connsiteX11302" fmla="*/ 0 w 3255128"/>
              <a:gd name="connsiteY11302" fmla="*/ 202519 h 1285292"/>
              <a:gd name="connsiteX11303" fmla="*/ 0 w 3255128"/>
              <a:gd name="connsiteY11303" fmla="*/ 202377 h 1285292"/>
              <a:gd name="connsiteX11304" fmla="*/ 0 w 3255128"/>
              <a:gd name="connsiteY11304" fmla="*/ 202359 h 1285292"/>
              <a:gd name="connsiteX11305" fmla="*/ 0 w 3255128"/>
              <a:gd name="connsiteY11305" fmla="*/ 202283 h 1285292"/>
              <a:gd name="connsiteX11306" fmla="*/ 0 w 3255128"/>
              <a:gd name="connsiteY11306" fmla="*/ 202216 h 1285292"/>
              <a:gd name="connsiteX11307" fmla="*/ 0 w 3255128"/>
              <a:gd name="connsiteY11307" fmla="*/ 202170 h 1285292"/>
              <a:gd name="connsiteX11308" fmla="*/ 0 w 3255128"/>
              <a:gd name="connsiteY11308" fmla="*/ 201791 h 1285292"/>
              <a:gd name="connsiteX11309" fmla="*/ 0 w 3255128"/>
              <a:gd name="connsiteY11309" fmla="*/ 201766 h 1285292"/>
              <a:gd name="connsiteX11310" fmla="*/ 0 w 3255128"/>
              <a:gd name="connsiteY11310" fmla="*/ 201763 h 1285292"/>
              <a:gd name="connsiteX11311" fmla="*/ 0 w 3255128"/>
              <a:gd name="connsiteY11311" fmla="*/ 201711 h 1285292"/>
              <a:gd name="connsiteX11312" fmla="*/ 0 w 3255128"/>
              <a:gd name="connsiteY11312" fmla="*/ 201657 h 1285292"/>
              <a:gd name="connsiteX11313" fmla="*/ 0 w 3255128"/>
              <a:gd name="connsiteY11313" fmla="*/ 201651 h 1285292"/>
              <a:gd name="connsiteX11314" fmla="*/ 0 w 3255128"/>
              <a:gd name="connsiteY11314" fmla="*/ 201608 h 1285292"/>
              <a:gd name="connsiteX11315" fmla="*/ 0 w 3255128"/>
              <a:gd name="connsiteY11315" fmla="*/ 201570 h 1285292"/>
              <a:gd name="connsiteX11316" fmla="*/ 0 w 3255128"/>
              <a:gd name="connsiteY11316" fmla="*/ 201517 h 1285292"/>
              <a:gd name="connsiteX11317" fmla="*/ 0 w 3255128"/>
              <a:gd name="connsiteY11317" fmla="*/ 201513 h 1285292"/>
              <a:gd name="connsiteX11318" fmla="*/ 0 w 3255128"/>
              <a:gd name="connsiteY11318" fmla="*/ 201500 h 1285292"/>
              <a:gd name="connsiteX11319" fmla="*/ 0 w 3255128"/>
              <a:gd name="connsiteY11319" fmla="*/ 201405 h 1285292"/>
              <a:gd name="connsiteX11320" fmla="*/ 0 w 3255128"/>
              <a:gd name="connsiteY11320" fmla="*/ 201376 h 1285292"/>
              <a:gd name="connsiteX11321" fmla="*/ 0 w 3255128"/>
              <a:gd name="connsiteY11321" fmla="*/ 201372 h 1285292"/>
              <a:gd name="connsiteX11322" fmla="*/ 0 w 3255128"/>
              <a:gd name="connsiteY11322" fmla="*/ 201351 h 1285292"/>
              <a:gd name="connsiteX11323" fmla="*/ 0 w 3255128"/>
              <a:gd name="connsiteY11323" fmla="*/ 201319 h 1285292"/>
              <a:gd name="connsiteX11324" fmla="*/ 0 w 3255128"/>
              <a:gd name="connsiteY11324" fmla="*/ 201311 h 1285292"/>
              <a:gd name="connsiteX11325" fmla="*/ 0 w 3255128"/>
              <a:gd name="connsiteY11325" fmla="*/ 201305 h 1285292"/>
              <a:gd name="connsiteX11326" fmla="*/ 0 w 3255128"/>
              <a:gd name="connsiteY11326" fmla="*/ 201239 h 1285292"/>
              <a:gd name="connsiteX11327" fmla="*/ 0 w 3255128"/>
              <a:gd name="connsiteY11327" fmla="*/ 201073 h 1285292"/>
              <a:gd name="connsiteX11328" fmla="*/ 0 w 3255128"/>
              <a:gd name="connsiteY11328" fmla="*/ 201002 h 1285292"/>
              <a:gd name="connsiteX11329" fmla="*/ 0 w 3255128"/>
              <a:gd name="connsiteY11329" fmla="*/ 200971 h 1285292"/>
              <a:gd name="connsiteX11330" fmla="*/ 0 w 3255128"/>
              <a:gd name="connsiteY11330" fmla="*/ 200964 h 1285292"/>
              <a:gd name="connsiteX11331" fmla="*/ 0 w 3255128"/>
              <a:gd name="connsiteY11331" fmla="*/ 200948 h 1285292"/>
              <a:gd name="connsiteX11332" fmla="*/ 0 w 3255128"/>
              <a:gd name="connsiteY11332" fmla="*/ 200884 h 1285292"/>
              <a:gd name="connsiteX11333" fmla="*/ 0 w 3255128"/>
              <a:gd name="connsiteY11333" fmla="*/ 200830 h 1285292"/>
              <a:gd name="connsiteX11334" fmla="*/ 0 w 3255128"/>
              <a:gd name="connsiteY11334" fmla="*/ 200805 h 1285292"/>
              <a:gd name="connsiteX11335" fmla="*/ 0 w 3255128"/>
              <a:gd name="connsiteY11335" fmla="*/ 200746 h 1285292"/>
              <a:gd name="connsiteX11336" fmla="*/ 0 w 3255128"/>
              <a:gd name="connsiteY11336" fmla="*/ 200724 h 1285292"/>
              <a:gd name="connsiteX11337" fmla="*/ 0 w 3255128"/>
              <a:gd name="connsiteY11337" fmla="*/ 200614 h 1285292"/>
              <a:gd name="connsiteX11338" fmla="*/ 0 w 3255128"/>
              <a:gd name="connsiteY11338" fmla="*/ 200586 h 1285292"/>
              <a:gd name="connsiteX11339" fmla="*/ 0 w 3255128"/>
              <a:gd name="connsiteY11339" fmla="*/ 200546 h 1285292"/>
              <a:gd name="connsiteX11340" fmla="*/ 0 w 3255128"/>
              <a:gd name="connsiteY11340" fmla="*/ 200509 h 1285292"/>
              <a:gd name="connsiteX11341" fmla="*/ 0 w 3255128"/>
              <a:gd name="connsiteY11341" fmla="*/ 200408 h 1285292"/>
              <a:gd name="connsiteX11342" fmla="*/ 0 w 3255128"/>
              <a:gd name="connsiteY11342" fmla="*/ 200407 h 1285292"/>
              <a:gd name="connsiteX11343" fmla="*/ 0 w 3255128"/>
              <a:gd name="connsiteY11343" fmla="*/ 200404 h 1285292"/>
              <a:gd name="connsiteX11344" fmla="*/ 0 w 3255128"/>
              <a:gd name="connsiteY11344" fmla="*/ 200348 h 1285292"/>
              <a:gd name="connsiteX11345" fmla="*/ 0 w 3255128"/>
              <a:gd name="connsiteY11345" fmla="*/ 200262 h 1285292"/>
              <a:gd name="connsiteX11346" fmla="*/ 0 w 3255128"/>
              <a:gd name="connsiteY11346" fmla="*/ 200211 h 1285292"/>
              <a:gd name="connsiteX11347" fmla="*/ 0 w 3255128"/>
              <a:gd name="connsiteY11347" fmla="*/ 200046 h 1285292"/>
              <a:gd name="connsiteX11348" fmla="*/ 0 w 3255128"/>
              <a:gd name="connsiteY11348" fmla="*/ 200017 h 1285292"/>
              <a:gd name="connsiteX11349" fmla="*/ 0 w 3255128"/>
              <a:gd name="connsiteY11349" fmla="*/ 199992 h 1285292"/>
              <a:gd name="connsiteX11350" fmla="*/ 0 w 3255128"/>
              <a:gd name="connsiteY11350" fmla="*/ 199919 h 1285292"/>
              <a:gd name="connsiteX11351" fmla="*/ 0 w 3255128"/>
              <a:gd name="connsiteY11351" fmla="*/ 199890 h 1285292"/>
              <a:gd name="connsiteX11352" fmla="*/ 0 w 3255128"/>
              <a:gd name="connsiteY11352" fmla="*/ 199755 h 1285292"/>
              <a:gd name="connsiteX11353" fmla="*/ 0 w 3255128"/>
              <a:gd name="connsiteY11353" fmla="*/ 199752 h 1285292"/>
              <a:gd name="connsiteX11354" fmla="*/ 0 w 3255128"/>
              <a:gd name="connsiteY11354" fmla="*/ 199747 h 1285292"/>
              <a:gd name="connsiteX11355" fmla="*/ 0 w 3255128"/>
              <a:gd name="connsiteY11355" fmla="*/ 199714 h 1285292"/>
              <a:gd name="connsiteX11356" fmla="*/ 0 w 3255128"/>
              <a:gd name="connsiteY11356" fmla="*/ 199701 h 1285292"/>
              <a:gd name="connsiteX11357" fmla="*/ 0 w 3255128"/>
              <a:gd name="connsiteY11357" fmla="*/ 199649 h 1285292"/>
              <a:gd name="connsiteX11358" fmla="*/ 0 w 3255128"/>
              <a:gd name="connsiteY11358" fmla="*/ 199648 h 1285292"/>
              <a:gd name="connsiteX11359" fmla="*/ 0 w 3255128"/>
              <a:gd name="connsiteY11359" fmla="*/ 199567 h 1285292"/>
              <a:gd name="connsiteX11360" fmla="*/ 0 w 3255128"/>
              <a:gd name="connsiteY11360" fmla="*/ 199525 h 1285292"/>
              <a:gd name="connsiteX11361" fmla="*/ 0 w 3255128"/>
              <a:gd name="connsiteY11361" fmla="*/ 199512 h 1285292"/>
              <a:gd name="connsiteX11362" fmla="*/ 0 w 3255128"/>
              <a:gd name="connsiteY11362" fmla="*/ 199471 h 1285292"/>
              <a:gd name="connsiteX11363" fmla="*/ 0 w 3255128"/>
              <a:gd name="connsiteY11363" fmla="*/ 199458 h 1285292"/>
              <a:gd name="connsiteX11364" fmla="*/ 0 w 3255128"/>
              <a:gd name="connsiteY11364" fmla="*/ 199423 h 1285292"/>
              <a:gd name="connsiteX11365" fmla="*/ 0 w 3255128"/>
              <a:gd name="connsiteY11365" fmla="*/ 199418 h 1285292"/>
              <a:gd name="connsiteX11366" fmla="*/ 0 w 3255128"/>
              <a:gd name="connsiteY11366" fmla="*/ 199360 h 1285292"/>
              <a:gd name="connsiteX11367" fmla="*/ 0 w 3255128"/>
              <a:gd name="connsiteY11367" fmla="*/ 199187 h 1285292"/>
              <a:gd name="connsiteX11368" fmla="*/ 0 w 3255128"/>
              <a:gd name="connsiteY11368" fmla="*/ 199150 h 1285292"/>
              <a:gd name="connsiteX11369" fmla="*/ 0 w 3255128"/>
              <a:gd name="connsiteY11369" fmla="*/ 199101 h 1285292"/>
              <a:gd name="connsiteX11370" fmla="*/ 0 w 3255128"/>
              <a:gd name="connsiteY11370" fmla="*/ 198999 h 1285292"/>
              <a:gd name="connsiteX11371" fmla="*/ 0 w 3255128"/>
              <a:gd name="connsiteY11371" fmla="*/ 198984 h 1285292"/>
              <a:gd name="connsiteX11372" fmla="*/ 0 w 3255128"/>
              <a:gd name="connsiteY11372" fmla="*/ 198882 h 1285292"/>
              <a:gd name="connsiteX11373" fmla="*/ 0 w 3255128"/>
              <a:gd name="connsiteY11373" fmla="*/ 198842 h 1285292"/>
              <a:gd name="connsiteX11374" fmla="*/ 0 w 3255128"/>
              <a:gd name="connsiteY11374" fmla="*/ 198841 h 1285292"/>
              <a:gd name="connsiteX11375" fmla="*/ 0 w 3255128"/>
              <a:gd name="connsiteY11375" fmla="*/ 198790 h 1285292"/>
              <a:gd name="connsiteX11376" fmla="*/ 0 w 3255128"/>
              <a:gd name="connsiteY11376" fmla="*/ 198706 h 1285292"/>
              <a:gd name="connsiteX11377" fmla="*/ 0 w 3255128"/>
              <a:gd name="connsiteY11377" fmla="*/ 198627 h 1285292"/>
              <a:gd name="connsiteX11378" fmla="*/ 0 w 3255128"/>
              <a:gd name="connsiteY11378" fmla="*/ 198601 h 1285292"/>
              <a:gd name="connsiteX11379" fmla="*/ 0 w 3255128"/>
              <a:gd name="connsiteY11379" fmla="*/ 198560 h 1285292"/>
              <a:gd name="connsiteX11380" fmla="*/ 0 w 3255128"/>
              <a:gd name="connsiteY11380" fmla="*/ 198547 h 1285292"/>
              <a:gd name="connsiteX11381" fmla="*/ 0 w 3255128"/>
              <a:gd name="connsiteY11381" fmla="*/ 198538 h 1285292"/>
              <a:gd name="connsiteX11382" fmla="*/ 0 w 3255128"/>
              <a:gd name="connsiteY11382" fmla="*/ 198484 h 1285292"/>
              <a:gd name="connsiteX11383" fmla="*/ 0 w 3255128"/>
              <a:gd name="connsiteY11383" fmla="*/ 198479 h 1285292"/>
              <a:gd name="connsiteX11384" fmla="*/ 0 w 3255128"/>
              <a:gd name="connsiteY11384" fmla="*/ 198425 h 1285292"/>
              <a:gd name="connsiteX11385" fmla="*/ 0 w 3255128"/>
              <a:gd name="connsiteY11385" fmla="*/ 198405 h 1285292"/>
              <a:gd name="connsiteX11386" fmla="*/ 0 w 3255128"/>
              <a:gd name="connsiteY11386" fmla="*/ 198290 h 1285292"/>
              <a:gd name="connsiteX11387" fmla="*/ 0 w 3255128"/>
              <a:gd name="connsiteY11387" fmla="*/ 198211 h 1285292"/>
              <a:gd name="connsiteX11388" fmla="*/ 0 w 3255128"/>
              <a:gd name="connsiteY11388" fmla="*/ 198117 h 1285292"/>
              <a:gd name="connsiteX11389" fmla="*/ 0 w 3255128"/>
              <a:gd name="connsiteY11389" fmla="*/ 198091 h 1285292"/>
              <a:gd name="connsiteX11390" fmla="*/ 0 w 3255128"/>
              <a:gd name="connsiteY11390" fmla="*/ 198059 h 1285292"/>
              <a:gd name="connsiteX11391" fmla="*/ 0 w 3255128"/>
              <a:gd name="connsiteY11391" fmla="*/ 198034 h 1285292"/>
              <a:gd name="connsiteX11392" fmla="*/ 0 w 3255128"/>
              <a:gd name="connsiteY11392" fmla="*/ 198031 h 1285292"/>
              <a:gd name="connsiteX11393" fmla="*/ 0 w 3255128"/>
              <a:gd name="connsiteY11393" fmla="*/ 197842 h 1285292"/>
              <a:gd name="connsiteX11394" fmla="*/ 0 w 3255128"/>
              <a:gd name="connsiteY11394" fmla="*/ 197838 h 1285292"/>
              <a:gd name="connsiteX11395" fmla="*/ 0 w 3255128"/>
              <a:gd name="connsiteY11395" fmla="*/ 197801 h 1285292"/>
              <a:gd name="connsiteX11396" fmla="*/ 0 w 3255128"/>
              <a:gd name="connsiteY11396" fmla="*/ 197789 h 1285292"/>
              <a:gd name="connsiteX11397" fmla="*/ 0 w 3255128"/>
              <a:gd name="connsiteY11397" fmla="*/ 197640 h 1285292"/>
              <a:gd name="connsiteX11398" fmla="*/ 0 w 3255128"/>
              <a:gd name="connsiteY11398" fmla="*/ 197595 h 1285292"/>
              <a:gd name="connsiteX11399" fmla="*/ 0 w 3255128"/>
              <a:gd name="connsiteY11399" fmla="*/ 197573 h 1285292"/>
              <a:gd name="connsiteX11400" fmla="*/ 0 w 3255128"/>
              <a:gd name="connsiteY11400" fmla="*/ 197494 h 1285292"/>
              <a:gd name="connsiteX11401" fmla="*/ 0 w 3255128"/>
              <a:gd name="connsiteY11401" fmla="*/ 197483 h 1285292"/>
              <a:gd name="connsiteX11402" fmla="*/ 0 w 3255128"/>
              <a:gd name="connsiteY11402" fmla="*/ 197440 h 1285292"/>
              <a:gd name="connsiteX11403" fmla="*/ 0 w 3255128"/>
              <a:gd name="connsiteY11403" fmla="*/ 197401 h 1285292"/>
              <a:gd name="connsiteX11404" fmla="*/ 0 w 3255128"/>
              <a:gd name="connsiteY11404" fmla="*/ 197300 h 1285292"/>
              <a:gd name="connsiteX11405" fmla="*/ 0 w 3255128"/>
              <a:gd name="connsiteY11405" fmla="*/ 196989 h 1285292"/>
              <a:gd name="connsiteX11406" fmla="*/ 0 w 3255128"/>
              <a:gd name="connsiteY11406" fmla="*/ 196754 h 1285292"/>
              <a:gd name="connsiteX11407" fmla="*/ 0 w 3255128"/>
              <a:gd name="connsiteY11407" fmla="*/ 196681 h 1285292"/>
              <a:gd name="connsiteX11408" fmla="*/ 0 w 3255128"/>
              <a:gd name="connsiteY11408" fmla="*/ 196675 h 1285292"/>
              <a:gd name="connsiteX11409" fmla="*/ 0 w 3255128"/>
              <a:gd name="connsiteY11409" fmla="*/ 196613 h 1285292"/>
              <a:gd name="connsiteX11410" fmla="*/ 0 w 3255128"/>
              <a:gd name="connsiteY11410" fmla="*/ 196524 h 1285292"/>
              <a:gd name="connsiteX11411" fmla="*/ 0 w 3255128"/>
              <a:gd name="connsiteY11411" fmla="*/ 196394 h 1285292"/>
              <a:gd name="connsiteX11412" fmla="*/ 0 w 3255128"/>
              <a:gd name="connsiteY11412" fmla="*/ 196369 h 1285292"/>
              <a:gd name="connsiteX11413" fmla="*/ 0 w 3255128"/>
              <a:gd name="connsiteY11413" fmla="*/ 196236 h 1285292"/>
              <a:gd name="connsiteX11414" fmla="*/ 0 w 3255128"/>
              <a:gd name="connsiteY11414" fmla="*/ 196113 h 1285292"/>
              <a:gd name="connsiteX11415" fmla="*/ 0 w 3255128"/>
              <a:gd name="connsiteY11415" fmla="*/ 196042 h 1285292"/>
              <a:gd name="connsiteX11416" fmla="*/ 0 w 3255128"/>
              <a:gd name="connsiteY11416" fmla="*/ 195995 h 1285292"/>
              <a:gd name="connsiteX11417" fmla="*/ 0 w 3255128"/>
              <a:gd name="connsiteY11417" fmla="*/ 195936 h 1285292"/>
              <a:gd name="connsiteX11418" fmla="*/ 0 w 3255128"/>
              <a:gd name="connsiteY11418" fmla="*/ 195916 h 1285292"/>
              <a:gd name="connsiteX11419" fmla="*/ 0 w 3255128"/>
              <a:gd name="connsiteY11419" fmla="*/ 195770 h 1285292"/>
              <a:gd name="connsiteX11420" fmla="*/ 0 w 3255128"/>
              <a:gd name="connsiteY11420" fmla="*/ 195726 h 1285292"/>
              <a:gd name="connsiteX11421" fmla="*/ 0 w 3255128"/>
              <a:gd name="connsiteY11421" fmla="*/ 195443 h 1285292"/>
              <a:gd name="connsiteX11422" fmla="*/ 0 w 3255128"/>
              <a:gd name="connsiteY11422" fmla="*/ 195322 h 1285292"/>
              <a:gd name="connsiteX11423" fmla="*/ 0 w 3255128"/>
              <a:gd name="connsiteY11423" fmla="*/ 195165 h 1285292"/>
              <a:gd name="connsiteX11424" fmla="*/ 0 w 3255128"/>
              <a:gd name="connsiteY11424" fmla="*/ 194883 h 1285292"/>
              <a:gd name="connsiteX11425" fmla="*/ 0 w 3255128"/>
              <a:gd name="connsiteY11425" fmla="*/ 194815 h 1285292"/>
              <a:gd name="connsiteX11426" fmla="*/ 0 w 3255128"/>
              <a:gd name="connsiteY11426" fmla="*/ 194811 h 1285292"/>
              <a:gd name="connsiteX11427" fmla="*/ 0 w 3255128"/>
              <a:gd name="connsiteY11427" fmla="*/ 194725 h 1285292"/>
              <a:gd name="connsiteX11428" fmla="*/ 0 w 3255128"/>
              <a:gd name="connsiteY11428" fmla="*/ 194673 h 1285292"/>
              <a:gd name="connsiteX11429" fmla="*/ 0 w 3255128"/>
              <a:gd name="connsiteY11429" fmla="*/ 194636 h 1285292"/>
              <a:gd name="connsiteX11430" fmla="*/ 0 w 3255128"/>
              <a:gd name="connsiteY11430" fmla="*/ 194624 h 1285292"/>
              <a:gd name="connsiteX11431" fmla="*/ 0 w 3255128"/>
              <a:gd name="connsiteY11431" fmla="*/ 194623 h 1285292"/>
              <a:gd name="connsiteX11432" fmla="*/ 0 w 3255128"/>
              <a:gd name="connsiteY11432" fmla="*/ 194411 h 1285292"/>
              <a:gd name="connsiteX11433" fmla="*/ 0 w 3255128"/>
              <a:gd name="connsiteY11433" fmla="*/ 194376 h 1285292"/>
              <a:gd name="connsiteX11434" fmla="*/ 0 w 3255128"/>
              <a:gd name="connsiteY11434" fmla="*/ 194157 h 1285292"/>
              <a:gd name="connsiteX11435" fmla="*/ 0 w 3255128"/>
              <a:gd name="connsiteY11435" fmla="*/ 193900 h 1285292"/>
              <a:gd name="connsiteX11436" fmla="*/ 0 w 3255128"/>
              <a:gd name="connsiteY11436" fmla="*/ 193863 h 1285292"/>
              <a:gd name="connsiteX11437" fmla="*/ 0 w 3255128"/>
              <a:gd name="connsiteY11437" fmla="*/ 193814 h 1285292"/>
              <a:gd name="connsiteX11438" fmla="*/ 0 w 3255128"/>
              <a:gd name="connsiteY11438" fmla="*/ 193762 h 1285292"/>
              <a:gd name="connsiteX11439" fmla="*/ 0 w 3255128"/>
              <a:gd name="connsiteY11439" fmla="*/ 193658 h 1285292"/>
              <a:gd name="connsiteX11440" fmla="*/ 0 w 3255128"/>
              <a:gd name="connsiteY11440" fmla="*/ 193636 h 1285292"/>
              <a:gd name="connsiteX11441" fmla="*/ 0 w 3255128"/>
              <a:gd name="connsiteY11441" fmla="*/ 193508 h 1285292"/>
              <a:gd name="connsiteX11442" fmla="*/ 0 w 3255128"/>
              <a:gd name="connsiteY11442" fmla="*/ 193366 h 1285292"/>
              <a:gd name="connsiteX11443" fmla="*/ 0 w 3255128"/>
              <a:gd name="connsiteY11443" fmla="*/ 193257 h 1285292"/>
              <a:gd name="connsiteX11444" fmla="*/ 0 w 3255128"/>
              <a:gd name="connsiteY11444" fmla="*/ 192940 h 1285292"/>
              <a:gd name="connsiteX11445" fmla="*/ 0 w 3255128"/>
              <a:gd name="connsiteY11445" fmla="*/ 192722 h 1285292"/>
              <a:gd name="connsiteX11446" fmla="*/ 0 w 3255128"/>
              <a:gd name="connsiteY11446" fmla="*/ 192664 h 1285292"/>
              <a:gd name="connsiteX11447" fmla="*/ 0 w 3255128"/>
              <a:gd name="connsiteY11447" fmla="*/ 192637 h 1285292"/>
              <a:gd name="connsiteX11448" fmla="*/ 0 w 3255128"/>
              <a:gd name="connsiteY11448" fmla="*/ 192597 h 1285292"/>
              <a:gd name="connsiteX11449" fmla="*/ 0 w 3255128"/>
              <a:gd name="connsiteY11449" fmla="*/ 192583 h 1285292"/>
              <a:gd name="connsiteX11450" fmla="*/ 0 w 3255128"/>
              <a:gd name="connsiteY11450" fmla="*/ 192529 h 1285292"/>
              <a:gd name="connsiteX11451" fmla="*/ 0 w 3255128"/>
              <a:gd name="connsiteY11451" fmla="*/ 192504 h 1285292"/>
              <a:gd name="connsiteX11452" fmla="*/ 0 w 3255128"/>
              <a:gd name="connsiteY11452" fmla="*/ 192455 h 1285292"/>
              <a:gd name="connsiteX11453" fmla="*/ 0 w 3255128"/>
              <a:gd name="connsiteY11453" fmla="*/ 192401 h 1285292"/>
              <a:gd name="connsiteX11454" fmla="*/ 0 w 3255128"/>
              <a:gd name="connsiteY11454" fmla="*/ 192335 h 1285292"/>
              <a:gd name="connsiteX11455" fmla="*/ 0 w 3255128"/>
              <a:gd name="connsiteY11455" fmla="*/ 192149 h 1285292"/>
              <a:gd name="connsiteX11456" fmla="*/ 0 w 3255128"/>
              <a:gd name="connsiteY11456" fmla="*/ 192101 h 1285292"/>
              <a:gd name="connsiteX11457" fmla="*/ 0 w 3255128"/>
              <a:gd name="connsiteY11457" fmla="*/ 191811 h 1285292"/>
              <a:gd name="connsiteX11458" fmla="*/ 0 w 3255128"/>
              <a:gd name="connsiteY11458" fmla="*/ 191711 h 1285292"/>
              <a:gd name="connsiteX11459" fmla="*/ 0 w 3255128"/>
              <a:gd name="connsiteY11459" fmla="*/ 191699 h 1285292"/>
              <a:gd name="connsiteX11460" fmla="*/ 0 w 3255128"/>
              <a:gd name="connsiteY11460" fmla="*/ 191458 h 1285292"/>
              <a:gd name="connsiteX11461" fmla="*/ 0 w 3255128"/>
              <a:gd name="connsiteY11461" fmla="*/ 191238 h 1285292"/>
              <a:gd name="connsiteX11462" fmla="*/ 0 w 3255128"/>
              <a:gd name="connsiteY11462" fmla="*/ 190891 h 1285292"/>
              <a:gd name="connsiteX11463" fmla="*/ 0 w 3255128"/>
              <a:gd name="connsiteY11463" fmla="*/ 190750 h 1285292"/>
              <a:gd name="connsiteX11464" fmla="*/ 0 w 3255128"/>
              <a:gd name="connsiteY11464" fmla="*/ 190734 h 1285292"/>
              <a:gd name="connsiteX11465" fmla="*/ 0 w 3255128"/>
              <a:gd name="connsiteY11465" fmla="*/ 190547 h 1285292"/>
              <a:gd name="connsiteX11466" fmla="*/ 0 w 3255128"/>
              <a:gd name="connsiteY11466" fmla="*/ 190182 h 1285292"/>
              <a:gd name="connsiteX11467" fmla="*/ 0 w 3255128"/>
              <a:gd name="connsiteY11467" fmla="*/ 189926 h 1285292"/>
              <a:gd name="connsiteX11468" fmla="*/ 0 w 3255128"/>
              <a:gd name="connsiteY11468" fmla="*/ 189904 h 1285292"/>
              <a:gd name="connsiteX11469" fmla="*/ 0 w 3255128"/>
              <a:gd name="connsiteY11469" fmla="*/ 189839 h 1285292"/>
              <a:gd name="connsiteX11470" fmla="*/ 0 w 3255128"/>
              <a:gd name="connsiteY11470" fmla="*/ 189697 h 1285292"/>
              <a:gd name="connsiteX11471" fmla="*/ 0 w 3255128"/>
              <a:gd name="connsiteY11471" fmla="*/ 189659 h 1285292"/>
              <a:gd name="connsiteX11472" fmla="*/ 0 w 3255128"/>
              <a:gd name="connsiteY11472" fmla="*/ 189487 h 1285292"/>
              <a:gd name="connsiteX11473" fmla="*/ 0 w 3255128"/>
              <a:gd name="connsiteY11473" fmla="*/ 189391 h 1285292"/>
              <a:gd name="connsiteX11474" fmla="*/ 0 w 3255128"/>
              <a:gd name="connsiteY11474" fmla="*/ 189293 h 1285292"/>
              <a:gd name="connsiteX11475" fmla="*/ 0 w 3255128"/>
              <a:gd name="connsiteY11475" fmla="*/ 189129 h 1285292"/>
              <a:gd name="connsiteX11476" fmla="*/ 0 w 3255128"/>
              <a:gd name="connsiteY11476" fmla="*/ 188932 h 1285292"/>
              <a:gd name="connsiteX11477" fmla="*/ 0 w 3255128"/>
              <a:gd name="connsiteY11477" fmla="*/ 188797 h 1285292"/>
              <a:gd name="connsiteX11478" fmla="*/ 0 w 3255128"/>
              <a:gd name="connsiteY11478" fmla="*/ 188786 h 1285292"/>
              <a:gd name="connsiteX11479" fmla="*/ 0 w 3255128"/>
              <a:gd name="connsiteY11479" fmla="*/ 188778 h 1285292"/>
              <a:gd name="connsiteX11480" fmla="*/ 0 w 3255128"/>
              <a:gd name="connsiteY11480" fmla="*/ 188748 h 1285292"/>
              <a:gd name="connsiteX11481" fmla="*/ 0 w 3255128"/>
              <a:gd name="connsiteY11481" fmla="*/ 188603 h 1285292"/>
              <a:gd name="connsiteX11482" fmla="*/ 0 w 3255128"/>
              <a:gd name="connsiteY11482" fmla="*/ 188480 h 1285292"/>
              <a:gd name="connsiteX11483" fmla="*/ 0 w 3255128"/>
              <a:gd name="connsiteY11483" fmla="*/ 188416 h 1285292"/>
              <a:gd name="connsiteX11484" fmla="*/ 0 w 3255128"/>
              <a:gd name="connsiteY11484" fmla="*/ 188338 h 1285292"/>
              <a:gd name="connsiteX11485" fmla="*/ 0 w 3255128"/>
              <a:gd name="connsiteY11485" fmla="*/ 188281 h 1285292"/>
              <a:gd name="connsiteX11486" fmla="*/ 0 w 3255128"/>
              <a:gd name="connsiteY11486" fmla="*/ 188004 h 1285292"/>
              <a:gd name="connsiteX11487" fmla="*/ 0 w 3255128"/>
              <a:gd name="connsiteY11487" fmla="*/ 187661 h 1285292"/>
              <a:gd name="connsiteX11488" fmla="*/ 0 w 3255128"/>
              <a:gd name="connsiteY11488" fmla="*/ 187561 h 1285292"/>
              <a:gd name="connsiteX11489" fmla="*/ 0 w 3255128"/>
              <a:gd name="connsiteY11489" fmla="*/ 187528 h 1285292"/>
              <a:gd name="connsiteX11490" fmla="*/ 0 w 3255128"/>
              <a:gd name="connsiteY11490" fmla="*/ 187427 h 1285292"/>
              <a:gd name="connsiteX11491" fmla="*/ 0 w 3255128"/>
              <a:gd name="connsiteY11491" fmla="*/ 187190 h 1285292"/>
              <a:gd name="connsiteX11492" fmla="*/ 0 w 3255128"/>
              <a:gd name="connsiteY11492" fmla="*/ 187093 h 1285292"/>
              <a:gd name="connsiteX11493" fmla="*/ 0 w 3255128"/>
              <a:gd name="connsiteY11493" fmla="*/ 187018 h 1285292"/>
              <a:gd name="connsiteX11494" fmla="*/ 0 w 3255128"/>
              <a:gd name="connsiteY11494" fmla="*/ 186922 h 1285292"/>
              <a:gd name="connsiteX11495" fmla="*/ 0 w 3255128"/>
              <a:gd name="connsiteY11495" fmla="*/ 186735 h 1285292"/>
              <a:gd name="connsiteX11496" fmla="*/ 0 w 3255128"/>
              <a:gd name="connsiteY11496" fmla="*/ 186674 h 1285292"/>
              <a:gd name="connsiteX11497" fmla="*/ 0 w 3255128"/>
              <a:gd name="connsiteY11497" fmla="*/ 186617 h 1285292"/>
              <a:gd name="connsiteX11498" fmla="*/ 0 w 3255128"/>
              <a:gd name="connsiteY11498" fmla="*/ 186450 h 1285292"/>
              <a:gd name="connsiteX11499" fmla="*/ 0 w 3255128"/>
              <a:gd name="connsiteY11499" fmla="*/ 186314 h 1285292"/>
              <a:gd name="connsiteX11500" fmla="*/ 0 w 3255128"/>
              <a:gd name="connsiteY11500" fmla="*/ 186302 h 1285292"/>
              <a:gd name="connsiteX11501" fmla="*/ 0 w 3255128"/>
              <a:gd name="connsiteY11501" fmla="*/ 186107 h 1285292"/>
              <a:gd name="connsiteX11502" fmla="*/ 0 w 3255128"/>
              <a:gd name="connsiteY11502" fmla="*/ 185927 h 1285292"/>
              <a:gd name="connsiteX11503" fmla="*/ 0 w 3255128"/>
              <a:gd name="connsiteY11503" fmla="*/ 185915 h 1285292"/>
              <a:gd name="connsiteX11504" fmla="*/ 0 w 3255128"/>
              <a:gd name="connsiteY11504" fmla="*/ 185755 h 1285292"/>
              <a:gd name="connsiteX11505" fmla="*/ 0 w 3255128"/>
              <a:gd name="connsiteY11505" fmla="*/ 185738 h 1285292"/>
              <a:gd name="connsiteX11506" fmla="*/ 0 w 3255128"/>
              <a:gd name="connsiteY11506" fmla="*/ 185706 h 1285292"/>
              <a:gd name="connsiteX11507" fmla="*/ 0 w 3255128"/>
              <a:gd name="connsiteY11507" fmla="*/ 185659 h 1285292"/>
              <a:gd name="connsiteX11508" fmla="*/ 0 w 3255128"/>
              <a:gd name="connsiteY11508" fmla="*/ 185513 h 1285292"/>
              <a:gd name="connsiteX11509" fmla="*/ 0 w 3255128"/>
              <a:gd name="connsiteY11509" fmla="*/ 185417 h 1285292"/>
              <a:gd name="connsiteX11510" fmla="*/ 0 w 3255128"/>
              <a:gd name="connsiteY11510" fmla="*/ 185400 h 1285292"/>
              <a:gd name="connsiteX11511" fmla="*/ 0 w 3255128"/>
              <a:gd name="connsiteY11511" fmla="*/ 185376 h 1285292"/>
              <a:gd name="connsiteX11512" fmla="*/ 0 w 3255128"/>
              <a:gd name="connsiteY11512" fmla="*/ 185363 h 1285292"/>
              <a:gd name="connsiteX11513" fmla="*/ 0 w 3255128"/>
              <a:gd name="connsiteY11513" fmla="*/ 185294 h 1285292"/>
              <a:gd name="connsiteX11514" fmla="*/ 0 w 3255128"/>
              <a:gd name="connsiteY11514" fmla="*/ 185016 h 1285292"/>
              <a:gd name="connsiteX11515" fmla="*/ 0 w 3255128"/>
              <a:gd name="connsiteY11515" fmla="*/ 184950 h 1285292"/>
              <a:gd name="connsiteX11516" fmla="*/ 0 w 3255128"/>
              <a:gd name="connsiteY11516" fmla="*/ 184928 h 1285292"/>
              <a:gd name="connsiteX11517" fmla="*/ 0 w 3255128"/>
              <a:gd name="connsiteY11517" fmla="*/ 184827 h 1285292"/>
              <a:gd name="connsiteX11518" fmla="*/ 0 w 3255128"/>
              <a:gd name="connsiteY11518" fmla="*/ 184803 h 1285292"/>
              <a:gd name="connsiteX11519" fmla="*/ 0 w 3255128"/>
              <a:gd name="connsiteY11519" fmla="*/ 184748 h 1285292"/>
              <a:gd name="connsiteX11520" fmla="*/ 0 w 3255128"/>
              <a:gd name="connsiteY11520" fmla="*/ 184556 h 1285292"/>
              <a:gd name="connsiteX11521" fmla="*/ 0 w 3255128"/>
              <a:gd name="connsiteY11521" fmla="*/ 184489 h 1285292"/>
              <a:gd name="connsiteX11522" fmla="*/ 0 w 3255128"/>
              <a:gd name="connsiteY11522" fmla="*/ 183821 h 1285292"/>
              <a:gd name="connsiteX11523" fmla="*/ 0 w 3255128"/>
              <a:gd name="connsiteY11523" fmla="*/ 183750 h 1285292"/>
              <a:gd name="connsiteX11524" fmla="*/ 0 w 3255128"/>
              <a:gd name="connsiteY11524" fmla="*/ 183627 h 1285292"/>
              <a:gd name="connsiteX11525" fmla="*/ 0 w 3255128"/>
              <a:gd name="connsiteY11525" fmla="*/ 183591 h 1285292"/>
              <a:gd name="connsiteX11526" fmla="*/ 0 w 3255128"/>
              <a:gd name="connsiteY11526" fmla="*/ 183569 h 1285292"/>
              <a:gd name="connsiteX11527" fmla="*/ 0 w 3255128"/>
              <a:gd name="connsiteY11527" fmla="*/ 183556 h 1285292"/>
              <a:gd name="connsiteX11528" fmla="*/ 0 w 3255128"/>
              <a:gd name="connsiteY11528" fmla="*/ 182942 h 1285292"/>
              <a:gd name="connsiteX11529" fmla="*/ 0 w 3255128"/>
              <a:gd name="connsiteY11529" fmla="*/ 182642 h 1285292"/>
              <a:gd name="connsiteX11530" fmla="*/ 0 w 3255128"/>
              <a:gd name="connsiteY11530" fmla="*/ 182625 h 1285292"/>
              <a:gd name="connsiteX11531" fmla="*/ 0 w 3255128"/>
              <a:gd name="connsiteY11531" fmla="*/ 182582 h 1285292"/>
              <a:gd name="connsiteX11532" fmla="*/ 0 w 3255128"/>
              <a:gd name="connsiteY11532" fmla="*/ 182503 h 1285292"/>
              <a:gd name="connsiteX11533" fmla="*/ 0 w 3255128"/>
              <a:gd name="connsiteY11533" fmla="*/ 182462 h 1285292"/>
              <a:gd name="connsiteX11534" fmla="*/ 0 w 3255128"/>
              <a:gd name="connsiteY11534" fmla="*/ 182449 h 1285292"/>
              <a:gd name="connsiteX11535" fmla="*/ 0 w 3255128"/>
              <a:gd name="connsiteY11535" fmla="*/ 182309 h 1285292"/>
              <a:gd name="connsiteX11536" fmla="*/ 0 w 3255128"/>
              <a:gd name="connsiteY11536" fmla="*/ 182268 h 1285292"/>
              <a:gd name="connsiteX11537" fmla="*/ 0 w 3255128"/>
              <a:gd name="connsiteY11537" fmla="*/ 182255 h 1285292"/>
              <a:gd name="connsiteX11538" fmla="*/ 0 w 3255128"/>
              <a:gd name="connsiteY11538" fmla="*/ 182183 h 1285292"/>
              <a:gd name="connsiteX11539" fmla="*/ 0 w 3255128"/>
              <a:gd name="connsiteY11539" fmla="*/ 181731 h 1285292"/>
              <a:gd name="connsiteX11540" fmla="*/ 0 w 3255128"/>
              <a:gd name="connsiteY11540" fmla="*/ 181714 h 1285292"/>
              <a:gd name="connsiteX11541" fmla="*/ 0 w 3255128"/>
              <a:gd name="connsiteY11541" fmla="*/ 181631 h 1285292"/>
              <a:gd name="connsiteX11542" fmla="*/ 0 w 3255128"/>
              <a:gd name="connsiteY11542" fmla="*/ 181589 h 1285292"/>
              <a:gd name="connsiteX11543" fmla="*/ 0 w 3255128"/>
              <a:gd name="connsiteY11543" fmla="*/ 181538 h 1285292"/>
              <a:gd name="connsiteX11544" fmla="*/ 0 w 3255128"/>
              <a:gd name="connsiteY11544" fmla="*/ 181474 h 1285292"/>
              <a:gd name="connsiteX11545" fmla="*/ 0 w 3255128"/>
              <a:gd name="connsiteY11545" fmla="*/ 181432 h 1285292"/>
              <a:gd name="connsiteX11546" fmla="*/ 0 w 3255128"/>
              <a:gd name="connsiteY11546" fmla="*/ 181378 h 1285292"/>
              <a:gd name="connsiteX11547" fmla="*/ 0 w 3255128"/>
              <a:gd name="connsiteY11547" fmla="*/ 181071 h 1285292"/>
              <a:gd name="connsiteX11548" fmla="*/ 0 w 3255128"/>
              <a:gd name="connsiteY11548" fmla="*/ 180951 h 1285292"/>
              <a:gd name="connsiteX11549" fmla="*/ 0 w 3255128"/>
              <a:gd name="connsiteY11549" fmla="*/ 180824 h 1285292"/>
              <a:gd name="connsiteX11550" fmla="*/ 0 w 3255128"/>
              <a:gd name="connsiteY11550" fmla="*/ 180779 h 1285292"/>
              <a:gd name="connsiteX11551" fmla="*/ 0 w 3255128"/>
              <a:gd name="connsiteY11551" fmla="*/ 180683 h 1285292"/>
              <a:gd name="connsiteX11552" fmla="*/ 0 w 3255128"/>
              <a:gd name="connsiteY11552" fmla="*/ 180678 h 1285292"/>
              <a:gd name="connsiteX11553" fmla="*/ 0 w 3255128"/>
              <a:gd name="connsiteY11553" fmla="*/ 180467 h 1285292"/>
              <a:gd name="connsiteX11554" fmla="*/ 0 w 3255128"/>
              <a:gd name="connsiteY11554" fmla="*/ 180383 h 1285292"/>
              <a:gd name="connsiteX11555" fmla="*/ 0 w 3255128"/>
              <a:gd name="connsiteY11555" fmla="*/ 180173 h 1285292"/>
              <a:gd name="connsiteX11556" fmla="*/ 0 w 3255128"/>
              <a:gd name="connsiteY11556" fmla="*/ 180115 h 1285292"/>
              <a:gd name="connsiteX11557" fmla="*/ 0 w 3255128"/>
              <a:gd name="connsiteY11557" fmla="*/ 180089 h 1285292"/>
              <a:gd name="connsiteX11558" fmla="*/ 0 w 3255128"/>
              <a:gd name="connsiteY11558" fmla="*/ 180040 h 1285292"/>
              <a:gd name="connsiteX11559" fmla="*/ 0 w 3255128"/>
              <a:gd name="connsiteY11559" fmla="*/ 179915 h 1285292"/>
              <a:gd name="connsiteX11560" fmla="*/ 0 w 3255128"/>
              <a:gd name="connsiteY11560" fmla="*/ 179824 h 1285292"/>
              <a:gd name="connsiteX11561" fmla="*/ 0 w 3255128"/>
              <a:gd name="connsiteY11561" fmla="*/ 179772 h 1285292"/>
              <a:gd name="connsiteX11562" fmla="*/ 0 w 3255128"/>
              <a:gd name="connsiteY11562" fmla="*/ 179633 h 1285292"/>
              <a:gd name="connsiteX11563" fmla="*/ 0 w 3255128"/>
              <a:gd name="connsiteY11563" fmla="*/ 179592 h 1285292"/>
              <a:gd name="connsiteX11564" fmla="*/ 0 w 3255128"/>
              <a:gd name="connsiteY11564" fmla="*/ 179579 h 1285292"/>
              <a:gd name="connsiteX11565" fmla="*/ 0 w 3255128"/>
              <a:gd name="connsiteY11565" fmla="*/ 179553 h 1285292"/>
              <a:gd name="connsiteX11566" fmla="*/ 0 w 3255128"/>
              <a:gd name="connsiteY11566" fmla="*/ 179420 h 1285292"/>
              <a:gd name="connsiteX11567" fmla="*/ 0 w 3255128"/>
              <a:gd name="connsiteY11567" fmla="*/ 178910 h 1285292"/>
              <a:gd name="connsiteX11568" fmla="*/ 0 w 3255128"/>
              <a:gd name="connsiteY11568" fmla="*/ 178909 h 1285292"/>
              <a:gd name="connsiteX11569" fmla="*/ 0 w 3255128"/>
              <a:gd name="connsiteY11569" fmla="*/ 178771 h 1285292"/>
              <a:gd name="connsiteX11570" fmla="*/ 0 w 3255128"/>
              <a:gd name="connsiteY11570" fmla="*/ 178730 h 1285292"/>
              <a:gd name="connsiteX11571" fmla="*/ 0 w 3255128"/>
              <a:gd name="connsiteY11571" fmla="*/ 178722 h 1285292"/>
              <a:gd name="connsiteX11572" fmla="*/ 0 w 3255128"/>
              <a:gd name="connsiteY11572" fmla="*/ 178717 h 1285292"/>
              <a:gd name="connsiteX11573" fmla="*/ 0 w 3255128"/>
              <a:gd name="connsiteY11573" fmla="*/ 178681 h 1285292"/>
              <a:gd name="connsiteX11574" fmla="*/ 0 w 3255128"/>
              <a:gd name="connsiteY11574" fmla="*/ 178668 h 1285292"/>
              <a:gd name="connsiteX11575" fmla="*/ 0 w 3255128"/>
              <a:gd name="connsiteY11575" fmla="*/ 178627 h 1285292"/>
              <a:gd name="connsiteX11576" fmla="*/ 0 w 3255128"/>
              <a:gd name="connsiteY11576" fmla="*/ 178523 h 1285292"/>
              <a:gd name="connsiteX11577" fmla="*/ 0 w 3255128"/>
              <a:gd name="connsiteY11577" fmla="*/ 178416 h 1285292"/>
              <a:gd name="connsiteX11578" fmla="*/ 0 w 3255128"/>
              <a:gd name="connsiteY11578" fmla="*/ 178327 h 1285292"/>
              <a:gd name="connsiteX11579" fmla="*/ 0 w 3255128"/>
              <a:gd name="connsiteY11579" fmla="*/ 178303 h 1285292"/>
              <a:gd name="connsiteX11580" fmla="*/ 0 w 3255128"/>
              <a:gd name="connsiteY11580" fmla="*/ 177999 h 1285292"/>
              <a:gd name="connsiteX11581" fmla="*/ 0 w 3255128"/>
              <a:gd name="connsiteY11581" fmla="*/ 177966 h 1285292"/>
              <a:gd name="connsiteX11582" fmla="*/ 0 w 3255128"/>
              <a:gd name="connsiteY11582" fmla="*/ 177646 h 1285292"/>
              <a:gd name="connsiteX11583" fmla="*/ 0 w 3255128"/>
              <a:gd name="connsiteY11583" fmla="*/ 177606 h 1285292"/>
              <a:gd name="connsiteX11584" fmla="*/ 0 w 3255128"/>
              <a:gd name="connsiteY11584" fmla="*/ 177505 h 1285292"/>
              <a:gd name="connsiteX11585" fmla="*/ 0 w 3255128"/>
              <a:gd name="connsiteY11585" fmla="*/ 177392 h 1285292"/>
              <a:gd name="connsiteX11586" fmla="*/ 0 w 3255128"/>
              <a:gd name="connsiteY11586" fmla="*/ 177110 h 1285292"/>
              <a:gd name="connsiteX11587" fmla="*/ 0 w 3255128"/>
              <a:gd name="connsiteY11587" fmla="*/ 176820 h 1285292"/>
              <a:gd name="connsiteX11588" fmla="*/ 0 w 3255128"/>
              <a:gd name="connsiteY11588" fmla="*/ 176735 h 1285292"/>
              <a:gd name="connsiteX11589" fmla="*/ 0 w 3255128"/>
              <a:gd name="connsiteY11589" fmla="*/ 176734 h 1285292"/>
              <a:gd name="connsiteX11590" fmla="*/ 0 w 3255128"/>
              <a:gd name="connsiteY11590" fmla="*/ 176655 h 1285292"/>
              <a:gd name="connsiteX11591" fmla="*/ 0 w 3255128"/>
              <a:gd name="connsiteY11591" fmla="*/ 176607 h 1285292"/>
              <a:gd name="connsiteX11592" fmla="*/ 0 w 3255128"/>
              <a:gd name="connsiteY11592" fmla="*/ 176247 h 1285292"/>
              <a:gd name="connsiteX11593" fmla="*/ 0 w 3255128"/>
              <a:gd name="connsiteY11593" fmla="*/ 176095 h 1285292"/>
              <a:gd name="connsiteX11594" fmla="*/ 0 w 3255128"/>
              <a:gd name="connsiteY11594" fmla="*/ 175848 h 1285292"/>
              <a:gd name="connsiteX11595" fmla="*/ 0 w 3255128"/>
              <a:gd name="connsiteY11595" fmla="*/ 175847 h 1285292"/>
              <a:gd name="connsiteX11596" fmla="*/ 0 w 3255128"/>
              <a:gd name="connsiteY11596" fmla="*/ 175713 h 1285292"/>
              <a:gd name="connsiteX11597" fmla="*/ 0 w 3255128"/>
              <a:gd name="connsiteY11597" fmla="*/ 175658 h 1285292"/>
              <a:gd name="connsiteX11598" fmla="*/ 0 w 3255128"/>
              <a:gd name="connsiteY11598" fmla="*/ 175519 h 1285292"/>
              <a:gd name="connsiteX11599" fmla="*/ 0 w 3255128"/>
              <a:gd name="connsiteY11599" fmla="*/ 175296 h 1285292"/>
              <a:gd name="connsiteX11600" fmla="*/ 0 w 3255128"/>
              <a:gd name="connsiteY11600" fmla="*/ 175004 h 1285292"/>
              <a:gd name="connsiteX11601" fmla="*/ 0 w 3255128"/>
              <a:gd name="connsiteY11601" fmla="*/ 174936 h 1285292"/>
              <a:gd name="connsiteX11602" fmla="*/ 0 w 3255128"/>
              <a:gd name="connsiteY11602" fmla="*/ 174848 h 1285292"/>
              <a:gd name="connsiteX11603" fmla="*/ 0 w 3255128"/>
              <a:gd name="connsiteY11603" fmla="*/ 174747 h 1285292"/>
              <a:gd name="connsiteX11604" fmla="*/ 0 w 3255128"/>
              <a:gd name="connsiteY11604" fmla="*/ 174736 h 1285292"/>
              <a:gd name="connsiteX11605" fmla="*/ 0 w 3255128"/>
              <a:gd name="connsiteY11605" fmla="*/ 174693 h 1285292"/>
              <a:gd name="connsiteX11606" fmla="*/ 0 w 3255128"/>
              <a:gd name="connsiteY11606" fmla="*/ 173934 h 1285292"/>
              <a:gd name="connsiteX11607" fmla="*/ 0 w 3255128"/>
              <a:gd name="connsiteY11607" fmla="*/ 173795 h 1285292"/>
              <a:gd name="connsiteX11608" fmla="*/ 0 w 3255128"/>
              <a:gd name="connsiteY11608" fmla="*/ 173757 h 1285292"/>
              <a:gd name="connsiteX11609" fmla="*/ 0 w 3255128"/>
              <a:gd name="connsiteY11609" fmla="*/ 173754 h 1285292"/>
              <a:gd name="connsiteX11610" fmla="*/ 0 w 3255128"/>
              <a:gd name="connsiteY11610" fmla="*/ 173741 h 1285292"/>
              <a:gd name="connsiteX11611" fmla="*/ 0 w 3255128"/>
              <a:gd name="connsiteY11611" fmla="*/ 173547 h 1285292"/>
              <a:gd name="connsiteX11612" fmla="*/ 0 w 3255128"/>
              <a:gd name="connsiteY11612" fmla="*/ 173489 h 1285292"/>
              <a:gd name="connsiteX11613" fmla="*/ 0 w 3255128"/>
              <a:gd name="connsiteY11613" fmla="*/ 173378 h 1285292"/>
              <a:gd name="connsiteX11614" fmla="*/ 0 w 3255128"/>
              <a:gd name="connsiteY11614" fmla="*/ 173366 h 1285292"/>
              <a:gd name="connsiteX11615" fmla="*/ 0 w 3255128"/>
              <a:gd name="connsiteY11615" fmla="*/ 173189 h 1285292"/>
              <a:gd name="connsiteX11616" fmla="*/ 0 w 3255128"/>
              <a:gd name="connsiteY11616" fmla="*/ 173023 h 1285292"/>
              <a:gd name="connsiteX11617" fmla="*/ 0 w 3255128"/>
              <a:gd name="connsiteY11617" fmla="*/ 172923 h 1285292"/>
              <a:gd name="connsiteX11618" fmla="*/ 0 w 3255128"/>
              <a:gd name="connsiteY11618" fmla="*/ 172843 h 1285292"/>
              <a:gd name="connsiteX11619" fmla="*/ 0 w 3255128"/>
              <a:gd name="connsiteY11619" fmla="*/ 172670 h 1285292"/>
              <a:gd name="connsiteX11620" fmla="*/ 0 w 3255128"/>
              <a:gd name="connsiteY11620" fmla="*/ 172575 h 1285292"/>
              <a:gd name="connsiteX11621" fmla="*/ 0 w 3255128"/>
              <a:gd name="connsiteY11621" fmla="*/ 172569 h 1285292"/>
              <a:gd name="connsiteX11622" fmla="*/ 0 w 3255128"/>
              <a:gd name="connsiteY11622" fmla="*/ 172540 h 1285292"/>
              <a:gd name="connsiteX11623" fmla="*/ 0 w 3255128"/>
              <a:gd name="connsiteY11623" fmla="*/ 172436 h 1285292"/>
              <a:gd name="connsiteX11624" fmla="*/ 0 w 3255128"/>
              <a:gd name="connsiteY11624" fmla="*/ 172382 h 1285292"/>
              <a:gd name="connsiteX11625" fmla="*/ 0 w 3255128"/>
              <a:gd name="connsiteY11625" fmla="*/ 172329 h 1285292"/>
              <a:gd name="connsiteX11626" fmla="*/ 0 w 3255128"/>
              <a:gd name="connsiteY11626" fmla="*/ 172321 h 1285292"/>
              <a:gd name="connsiteX11627" fmla="*/ 0 w 3255128"/>
              <a:gd name="connsiteY11627" fmla="*/ 172188 h 1285292"/>
              <a:gd name="connsiteX11628" fmla="*/ 0 w 3255128"/>
              <a:gd name="connsiteY11628" fmla="*/ 172102 h 1285292"/>
              <a:gd name="connsiteX11629" fmla="*/ 0 w 3255128"/>
              <a:gd name="connsiteY11629" fmla="*/ 171981 h 1285292"/>
              <a:gd name="connsiteX11630" fmla="*/ 0 w 3255128"/>
              <a:gd name="connsiteY11630" fmla="*/ 171932 h 1285292"/>
              <a:gd name="connsiteX11631" fmla="*/ 0 w 3255128"/>
              <a:gd name="connsiteY11631" fmla="*/ 171926 h 1285292"/>
              <a:gd name="connsiteX11632" fmla="*/ 0 w 3255128"/>
              <a:gd name="connsiteY11632" fmla="*/ 171759 h 1285292"/>
              <a:gd name="connsiteX11633" fmla="*/ 0 w 3255128"/>
              <a:gd name="connsiteY11633" fmla="*/ 171664 h 1285292"/>
              <a:gd name="connsiteX11634" fmla="*/ 0 w 3255128"/>
              <a:gd name="connsiteY11634" fmla="*/ 171643 h 1285292"/>
              <a:gd name="connsiteX11635" fmla="*/ 0 w 3255128"/>
              <a:gd name="connsiteY11635" fmla="*/ 171564 h 1285292"/>
              <a:gd name="connsiteX11636" fmla="*/ 0 w 3255128"/>
              <a:gd name="connsiteY11636" fmla="*/ 171520 h 1285292"/>
              <a:gd name="connsiteX11637" fmla="*/ 0 w 3255128"/>
              <a:gd name="connsiteY11637" fmla="*/ 171418 h 1285292"/>
              <a:gd name="connsiteX11638" fmla="*/ 0 w 3255128"/>
              <a:gd name="connsiteY11638" fmla="*/ 171311 h 1285292"/>
              <a:gd name="connsiteX11639" fmla="*/ 0 w 3255128"/>
              <a:gd name="connsiteY11639" fmla="*/ 171116 h 1285292"/>
              <a:gd name="connsiteX11640" fmla="*/ 0 w 3255128"/>
              <a:gd name="connsiteY11640" fmla="*/ 171015 h 1285292"/>
              <a:gd name="connsiteX11641" fmla="*/ 0 w 3255128"/>
              <a:gd name="connsiteY11641" fmla="*/ 170871 h 1285292"/>
              <a:gd name="connsiteX11642" fmla="*/ 0 w 3255128"/>
              <a:gd name="connsiteY11642" fmla="*/ 170522 h 1285292"/>
              <a:gd name="connsiteX11643" fmla="*/ 0 w 3255128"/>
              <a:gd name="connsiteY11643" fmla="*/ 170400 h 1285292"/>
              <a:gd name="connsiteX11644" fmla="*/ 0 w 3255128"/>
              <a:gd name="connsiteY11644" fmla="*/ 170303 h 1285292"/>
              <a:gd name="connsiteX11645" fmla="*/ 0 w 3255128"/>
              <a:gd name="connsiteY11645" fmla="*/ 170025 h 1285292"/>
              <a:gd name="connsiteX11646" fmla="*/ 0 w 3255128"/>
              <a:gd name="connsiteY11646" fmla="*/ 170009 h 1285292"/>
              <a:gd name="connsiteX11647" fmla="*/ 0 w 3255128"/>
              <a:gd name="connsiteY11647" fmla="*/ 169960 h 1285292"/>
              <a:gd name="connsiteX11648" fmla="*/ 0 w 3255128"/>
              <a:gd name="connsiteY11648" fmla="*/ 169858 h 1285292"/>
              <a:gd name="connsiteX11649" fmla="*/ 0 w 3255128"/>
              <a:gd name="connsiteY11649" fmla="*/ 169836 h 1285292"/>
              <a:gd name="connsiteX11650" fmla="*/ 0 w 3255128"/>
              <a:gd name="connsiteY11650" fmla="*/ 169815 h 1285292"/>
              <a:gd name="connsiteX11651" fmla="*/ 0 w 3255128"/>
              <a:gd name="connsiteY11651" fmla="*/ 169782 h 1285292"/>
              <a:gd name="connsiteX11652" fmla="*/ 0 w 3255128"/>
              <a:gd name="connsiteY11652" fmla="*/ 169757 h 1285292"/>
              <a:gd name="connsiteX11653" fmla="*/ 0 w 3255128"/>
              <a:gd name="connsiteY11653" fmla="*/ 169611 h 1285292"/>
              <a:gd name="connsiteX11654" fmla="*/ 0 w 3255128"/>
              <a:gd name="connsiteY11654" fmla="*/ 169512 h 1285292"/>
              <a:gd name="connsiteX11655" fmla="*/ 0 w 3255128"/>
              <a:gd name="connsiteY11655" fmla="*/ 169498 h 1285292"/>
              <a:gd name="connsiteX11656" fmla="*/ 0 w 3255128"/>
              <a:gd name="connsiteY11656" fmla="*/ 169221 h 1285292"/>
              <a:gd name="connsiteX11657" fmla="*/ 0 w 3255128"/>
              <a:gd name="connsiteY11657" fmla="*/ 168808 h 1285292"/>
              <a:gd name="connsiteX11658" fmla="*/ 0 w 3255128"/>
              <a:gd name="connsiteY11658" fmla="*/ 168729 h 1285292"/>
              <a:gd name="connsiteX11659" fmla="*/ 0 w 3255128"/>
              <a:gd name="connsiteY11659" fmla="*/ 168650 h 1285292"/>
              <a:gd name="connsiteX11660" fmla="*/ 0 w 3255128"/>
              <a:gd name="connsiteY11660" fmla="*/ 168601 h 1285292"/>
              <a:gd name="connsiteX11661" fmla="*/ 0 w 3255128"/>
              <a:gd name="connsiteY11661" fmla="*/ 168547 h 1285292"/>
              <a:gd name="connsiteX11662" fmla="*/ 0 w 3255128"/>
              <a:gd name="connsiteY11662" fmla="*/ 168535 h 1285292"/>
              <a:gd name="connsiteX11663" fmla="*/ 0 w 3255128"/>
              <a:gd name="connsiteY11663" fmla="*/ 168456 h 1285292"/>
              <a:gd name="connsiteX11664" fmla="*/ 0 w 3255128"/>
              <a:gd name="connsiteY11664" fmla="*/ 168402 h 1285292"/>
              <a:gd name="connsiteX11665" fmla="*/ 0 w 3255128"/>
              <a:gd name="connsiteY11665" fmla="*/ 168310 h 1285292"/>
              <a:gd name="connsiteX11666" fmla="*/ 0 w 3255128"/>
              <a:gd name="connsiteY11666" fmla="*/ 168247 h 1285292"/>
              <a:gd name="connsiteX11667" fmla="*/ 0 w 3255128"/>
              <a:gd name="connsiteY11667" fmla="*/ 167987 h 1285292"/>
              <a:gd name="connsiteX11668" fmla="*/ 0 w 3255128"/>
              <a:gd name="connsiteY11668" fmla="*/ 167871 h 1285292"/>
              <a:gd name="connsiteX11669" fmla="*/ 0 w 3255128"/>
              <a:gd name="connsiteY11669" fmla="*/ 167764 h 1285292"/>
              <a:gd name="connsiteX11670" fmla="*/ 0 w 3255128"/>
              <a:gd name="connsiteY11670" fmla="*/ 167604 h 1285292"/>
              <a:gd name="connsiteX11671" fmla="*/ 0 w 3255128"/>
              <a:gd name="connsiteY11671" fmla="*/ 167139 h 1285292"/>
              <a:gd name="connsiteX11672" fmla="*/ 0 w 3255128"/>
              <a:gd name="connsiteY11672" fmla="*/ 167043 h 1285292"/>
              <a:gd name="connsiteX11673" fmla="*/ 0 w 3255128"/>
              <a:gd name="connsiteY11673" fmla="*/ 167005 h 1285292"/>
              <a:gd name="connsiteX11674" fmla="*/ 0 w 3255128"/>
              <a:gd name="connsiteY11674" fmla="*/ 166950 h 1285292"/>
              <a:gd name="connsiteX11675" fmla="*/ 0 w 3255128"/>
              <a:gd name="connsiteY11675" fmla="*/ 166740 h 1285292"/>
              <a:gd name="connsiteX11676" fmla="*/ 0 w 3255128"/>
              <a:gd name="connsiteY11676" fmla="*/ 166723 h 1285292"/>
              <a:gd name="connsiteX11677" fmla="*/ 0 w 3255128"/>
              <a:gd name="connsiteY11677" fmla="*/ 166693 h 1285292"/>
              <a:gd name="connsiteX11678" fmla="*/ 0 w 3255128"/>
              <a:gd name="connsiteY11678" fmla="*/ 166588 h 1285292"/>
              <a:gd name="connsiteX11679" fmla="*/ 0 w 3255128"/>
              <a:gd name="connsiteY11679" fmla="*/ 166571 h 1285292"/>
              <a:gd name="connsiteX11680" fmla="*/ 0 w 3255128"/>
              <a:gd name="connsiteY11680" fmla="*/ 166382 h 1285292"/>
              <a:gd name="connsiteX11681" fmla="*/ 0 w 3255128"/>
              <a:gd name="connsiteY11681" fmla="*/ 166228 h 1285292"/>
              <a:gd name="connsiteX11682" fmla="*/ 0 w 3255128"/>
              <a:gd name="connsiteY11682" fmla="*/ 166141 h 1285292"/>
              <a:gd name="connsiteX11683" fmla="*/ 0 w 3255128"/>
              <a:gd name="connsiteY11683" fmla="*/ 166050 h 1285292"/>
              <a:gd name="connsiteX11684" fmla="*/ 0 w 3255128"/>
              <a:gd name="connsiteY11684" fmla="*/ 166039 h 1285292"/>
              <a:gd name="connsiteX11685" fmla="*/ 0 w 3255128"/>
              <a:gd name="connsiteY11685" fmla="*/ 165859 h 1285292"/>
              <a:gd name="connsiteX11686" fmla="*/ 0 w 3255128"/>
              <a:gd name="connsiteY11686" fmla="*/ 165780 h 1285292"/>
              <a:gd name="connsiteX11687" fmla="*/ 0 w 3255128"/>
              <a:gd name="connsiteY11687" fmla="*/ 165687 h 1285292"/>
              <a:gd name="connsiteX11688" fmla="*/ 0 w 3255128"/>
              <a:gd name="connsiteY11688" fmla="*/ 165646 h 1285292"/>
              <a:gd name="connsiteX11689" fmla="*/ 0 w 3255128"/>
              <a:gd name="connsiteY11689" fmla="*/ 165634 h 1285292"/>
              <a:gd name="connsiteX11690" fmla="*/ 0 w 3255128"/>
              <a:gd name="connsiteY11690" fmla="*/ 165633 h 1285292"/>
              <a:gd name="connsiteX11691" fmla="*/ 0 w 3255128"/>
              <a:gd name="connsiteY11691" fmla="*/ 165591 h 1285292"/>
              <a:gd name="connsiteX11692" fmla="*/ 0 w 3255128"/>
              <a:gd name="connsiteY11692" fmla="*/ 165439 h 1285292"/>
              <a:gd name="connsiteX11693" fmla="*/ 0 w 3255128"/>
              <a:gd name="connsiteY11693" fmla="*/ 165135 h 1285292"/>
              <a:gd name="connsiteX11694" fmla="*/ 0 w 3255128"/>
              <a:gd name="connsiteY11694" fmla="*/ 165049 h 1285292"/>
              <a:gd name="connsiteX11695" fmla="*/ 0 w 3255128"/>
              <a:gd name="connsiteY11695" fmla="*/ 164997 h 1285292"/>
              <a:gd name="connsiteX11696" fmla="*/ 0 w 3255128"/>
              <a:gd name="connsiteY11696" fmla="*/ 164948 h 1285292"/>
              <a:gd name="connsiteX11697" fmla="*/ 0 w 3255128"/>
              <a:gd name="connsiteY11697" fmla="*/ 164924 h 1285292"/>
              <a:gd name="connsiteX11698" fmla="*/ 0 w 3255128"/>
              <a:gd name="connsiteY11698" fmla="*/ 164894 h 1285292"/>
              <a:gd name="connsiteX11699" fmla="*/ 0 w 3255128"/>
              <a:gd name="connsiteY11699" fmla="*/ 164869 h 1285292"/>
              <a:gd name="connsiteX11700" fmla="*/ 0 w 3255128"/>
              <a:gd name="connsiteY11700" fmla="*/ 164815 h 1285292"/>
              <a:gd name="connsiteX11701" fmla="*/ 0 w 3255128"/>
              <a:gd name="connsiteY11701" fmla="*/ 164781 h 1285292"/>
              <a:gd name="connsiteX11702" fmla="*/ 0 w 3255128"/>
              <a:gd name="connsiteY11702" fmla="*/ 164680 h 1285292"/>
              <a:gd name="connsiteX11703" fmla="*/ 0 w 3255128"/>
              <a:gd name="connsiteY11703" fmla="*/ 164562 h 1285292"/>
              <a:gd name="connsiteX11704" fmla="*/ 0 w 3255128"/>
              <a:gd name="connsiteY11704" fmla="*/ 164515 h 1285292"/>
              <a:gd name="connsiteX11705" fmla="*/ 0 w 3255128"/>
              <a:gd name="connsiteY11705" fmla="*/ 163872 h 1285292"/>
              <a:gd name="connsiteX11706" fmla="*/ 0 w 3255128"/>
              <a:gd name="connsiteY11706" fmla="*/ 163832 h 1285292"/>
              <a:gd name="connsiteX11707" fmla="*/ 0 w 3255128"/>
              <a:gd name="connsiteY11707" fmla="*/ 163690 h 1285292"/>
              <a:gd name="connsiteX11708" fmla="*/ 0 w 3255128"/>
              <a:gd name="connsiteY11708" fmla="*/ 163677 h 1285292"/>
              <a:gd name="connsiteX11709" fmla="*/ 0 w 3255128"/>
              <a:gd name="connsiteY11709" fmla="*/ 163674 h 1285292"/>
              <a:gd name="connsiteX11710" fmla="*/ 0 w 3255128"/>
              <a:gd name="connsiteY11710" fmla="*/ 163651 h 1285292"/>
              <a:gd name="connsiteX11711" fmla="*/ 0 w 3255128"/>
              <a:gd name="connsiteY11711" fmla="*/ 163480 h 1285292"/>
              <a:gd name="connsiteX11712" fmla="*/ 0 w 3255128"/>
              <a:gd name="connsiteY11712" fmla="*/ 163336 h 1285292"/>
              <a:gd name="connsiteX11713" fmla="*/ 0 w 3255128"/>
              <a:gd name="connsiteY11713" fmla="*/ 163008 h 1285292"/>
              <a:gd name="connsiteX11714" fmla="*/ 0 w 3255128"/>
              <a:gd name="connsiteY11714" fmla="*/ 162961 h 1285292"/>
              <a:gd name="connsiteX11715" fmla="*/ 0 w 3255128"/>
              <a:gd name="connsiteY11715" fmla="*/ 162763 h 1285292"/>
              <a:gd name="connsiteX11716" fmla="*/ 0 w 3255128"/>
              <a:gd name="connsiteY11716" fmla="*/ 162514 h 1285292"/>
              <a:gd name="connsiteX11717" fmla="*/ 0 w 3255128"/>
              <a:gd name="connsiteY11717" fmla="*/ 162473 h 1285292"/>
              <a:gd name="connsiteX11718" fmla="*/ 0 w 3255128"/>
              <a:gd name="connsiteY11718" fmla="*/ 162460 h 1285292"/>
              <a:gd name="connsiteX11719" fmla="*/ 0 w 3255128"/>
              <a:gd name="connsiteY11719" fmla="*/ 162425 h 1285292"/>
              <a:gd name="connsiteX11720" fmla="*/ 0 w 3255128"/>
              <a:gd name="connsiteY11720" fmla="*/ 162401 h 1285292"/>
              <a:gd name="connsiteX11721" fmla="*/ 0 w 3255128"/>
              <a:gd name="connsiteY11721" fmla="*/ 161901 h 1285292"/>
              <a:gd name="connsiteX11722" fmla="*/ 0 w 3255128"/>
              <a:gd name="connsiteY11722" fmla="*/ 161852 h 1285292"/>
              <a:gd name="connsiteX11723" fmla="*/ 0 w 3255128"/>
              <a:gd name="connsiteY11723" fmla="*/ 161707 h 1285292"/>
              <a:gd name="connsiteX11724" fmla="*/ 0 w 3255128"/>
              <a:gd name="connsiteY11724" fmla="*/ 161595 h 1285292"/>
              <a:gd name="connsiteX11725" fmla="*/ 0 w 3255128"/>
              <a:gd name="connsiteY11725" fmla="*/ 161563 h 1285292"/>
              <a:gd name="connsiteX11726" fmla="*/ 0 w 3255128"/>
              <a:gd name="connsiteY11726" fmla="*/ 161440 h 1285292"/>
              <a:gd name="connsiteX11727" fmla="*/ 0 w 3255128"/>
              <a:gd name="connsiteY11727" fmla="*/ 161192 h 1285292"/>
              <a:gd name="connsiteX11728" fmla="*/ 0 w 3255128"/>
              <a:gd name="connsiteY11728" fmla="*/ 161162 h 1285292"/>
              <a:gd name="connsiteX11729" fmla="*/ 0 w 3255128"/>
              <a:gd name="connsiteY11729" fmla="*/ 161074 h 1285292"/>
              <a:gd name="connsiteX11730" fmla="*/ 0 w 3255128"/>
              <a:gd name="connsiteY11730" fmla="*/ 161003 h 1285292"/>
              <a:gd name="connsiteX11731" fmla="*/ 0 w 3255128"/>
              <a:gd name="connsiteY11731" fmla="*/ 160804 h 1285292"/>
              <a:gd name="connsiteX11732" fmla="*/ 0 w 3255128"/>
              <a:gd name="connsiteY11732" fmla="*/ 160598 h 1285292"/>
              <a:gd name="connsiteX11733" fmla="*/ 0 w 3255128"/>
              <a:gd name="connsiteY11733" fmla="*/ 160294 h 1285292"/>
              <a:gd name="connsiteX11734" fmla="*/ 0 w 3255128"/>
              <a:gd name="connsiteY11734" fmla="*/ 160236 h 1285292"/>
              <a:gd name="connsiteX11735" fmla="*/ 0 w 3255128"/>
              <a:gd name="connsiteY11735" fmla="*/ 160021 h 1285292"/>
              <a:gd name="connsiteX11736" fmla="*/ 0 w 3255128"/>
              <a:gd name="connsiteY11736" fmla="*/ 159945 h 1285292"/>
              <a:gd name="connsiteX11737" fmla="*/ 0 w 3255128"/>
              <a:gd name="connsiteY11737" fmla="*/ 159942 h 1285292"/>
              <a:gd name="connsiteX11738" fmla="*/ 0 w 3255128"/>
              <a:gd name="connsiteY11738" fmla="*/ 159893 h 1285292"/>
              <a:gd name="connsiteX11739" fmla="*/ 0 w 3255128"/>
              <a:gd name="connsiteY11739" fmla="*/ 159882 h 1285292"/>
              <a:gd name="connsiteX11740" fmla="*/ 0 w 3255128"/>
              <a:gd name="connsiteY11740" fmla="*/ 159839 h 1285292"/>
              <a:gd name="connsiteX11741" fmla="*/ 0 w 3255128"/>
              <a:gd name="connsiteY11741" fmla="*/ 159756 h 1285292"/>
              <a:gd name="connsiteX11742" fmla="*/ 0 w 3255128"/>
              <a:gd name="connsiteY11742" fmla="*/ 159715 h 1285292"/>
              <a:gd name="connsiteX11743" fmla="*/ 0 w 3255128"/>
              <a:gd name="connsiteY11743" fmla="*/ 159702 h 1285292"/>
              <a:gd name="connsiteX11744" fmla="*/ 0 w 3255128"/>
              <a:gd name="connsiteY11744" fmla="*/ 159539 h 1285292"/>
              <a:gd name="connsiteX11745" fmla="*/ 0 w 3255128"/>
              <a:gd name="connsiteY11745" fmla="*/ 159031 h 1285292"/>
              <a:gd name="connsiteX11746" fmla="*/ 0 w 3255128"/>
              <a:gd name="connsiteY11746" fmla="*/ 158971 h 1285292"/>
              <a:gd name="connsiteX11747" fmla="*/ 0 w 3255128"/>
              <a:gd name="connsiteY11747" fmla="*/ 158896 h 1285292"/>
              <a:gd name="connsiteX11748" fmla="*/ 0 w 3255128"/>
              <a:gd name="connsiteY11748" fmla="*/ 158842 h 1285292"/>
              <a:gd name="connsiteX11749" fmla="*/ 0 w 3255128"/>
              <a:gd name="connsiteY11749" fmla="*/ 158791 h 1285292"/>
              <a:gd name="connsiteX11750" fmla="*/ 0 w 3255128"/>
              <a:gd name="connsiteY11750" fmla="*/ 158728 h 1285292"/>
              <a:gd name="connsiteX11751" fmla="*/ 0 w 3255128"/>
              <a:gd name="connsiteY11751" fmla="*/ 158662 h 1285292"/>
              <a:gd name="connsiteX11752" fmla="*/ 0 w 3255128"/>
              <a:gd name="connsiteY11752" fmla="*/ 158649 h 1285292"/>
              <a:gd name="connsiteX11753" fmla="*/ 0 w 3255128"/>
              <a:gd name="connsiteY11753" fmla="*/ 158480 h 1285292"/>
              <a:gd name="connsiteX11754" fmla="*/ 0 w 3255128"/>
              <a:gd name="connsiteY11754" fmla="*/ 158455 h 1285292"/>
              <a:gd name="connsiteX11755" fmla="*/ 0 w 3255128"/>
              <a:gd name="connsiteY11755" fmla="*/ 158328 h 1285292"/>
              <a:gd name="connsiteX11756" fmla="*/ 0 w 3255128"/>
              <a:gd name="connsiteY11756" fmla="*/ 158180 h 1285292"/>
              <a:gd name="connsiteX11757" fmla="*/ 0 w 3255128"/>
              <a:gd name="connsiteY11757" fmla="*/ 158120 h 1285292"/>
              <a:gd name="connsiteX11758" fmla="*/ 0 w 3255128"/>
              <a:gd name="connsiteY11758" fmla="*/ 158032 h 1285292"/>
              <a:gd name="connsiteX11759" fmla="*/ 0 w 3255128"/>
              <a:gd name="connsiteY11759" fmla="*/ 157985 h 1285292"/>
              <a:gd name="connsiteX11760" fmla="*/ 0 w 3255128"/>
              <a:gd name="connsiteY11760" fmla="*/ 157931 h 1285292"/>
              <a:gd name="connsiteX11761" fmla="*/ 0 w 3255128"/>
              <a:gd name="connsiteY11761" fmla="*/ 157831 h 1285292"/>
              <a:gd name="connsiteX11762" fmla="*/ 0 w 3255128"/>
              <a:gd name="connsiteY11762" fmla="*/ 157708 h 1285292"/>
              <a:gd name="connsiteX11763" fmla="*/ 0 w 3255128"/>
              <a:gd name="connsiteY11763" fmla="*/ 157684 h 1285292"/>
              <a:gd name="connsiteX11764" fmla="*/ 0 w 3255128"/>
              <a:gd name="connsiteY11764" fmla="*/ 157578 h 1285292"/>
              <a:gd name="connsiteX11765" fmla="*/ 0 w 3255128"/>
              <a:gd name="connsiteY11765" fmla="*/ 157537 h 1285292"/>
              <a:gd name="connsiteX11766" fmla="*/ 0 w 3255128"/>
              <a:gd name="connsiteY11766" fmla="*/ 157524 h 1285292"/>
              <a:gd name="connsiteX11767" fmla="*/ 0 w 3255128"/>
              <a:gd name="connsiteY11767" fmla="*/ 157490 h 1285292"/>
              <a:gd name="connsiteX11768" fmla="*/ 0 w 3255128"/>
              <a:gd name="connsiteY11768" fmla="*/ 157342 h 1285292"/>
              <a:gd name="connsiteX11769" fmla="*/ 0 w 3255128"/>
              <a:gd name="connsiteY11769" fmla="*/ 156941 h 1285292"/>
              <a:gd name="connsiteX11770" fmla="*/ 0 w 3255128"/>
              <a:gd name="connsiteY11770" fmla="*/ 156925 h 1285292"/>
              <a:gd name="connsiteX11771" fmla="*/ 0 w 3255128"/>
              <a:gd name="connsiteY11771" fmla="*/ 156748 h 1285292"/>
              <a:gd name="connsiteX11772" fmla="*/ 0 w 3255128"/>
              <a:gd name="connsiteY11772" fmla="*/ 156731 h 1285292"/>
              <a:gd name="connsiteX11773" fmla="*/ 0 w 3255128"/>
              <a:gd name="connsiteY11773" fmla="*/ 156673 h 1285292"/>
              <a:gd name="connsiteX11774" fmla="*/ 0 w 3255128"/>
              <a:gd name="connsiteY11774" fmla="*/ 156667 h 1285292"/>
              <a:gd name="connsiteX11775" fmla="*/ 0 w 3255128"/>
              <a:gd name="connsiteY11775" fmla="*/ 156626 h 1285292"/>
              <a:gd name="connsiteX11776" fmla="*/ 0 w 3255128"/>
              <a:gd name="connsiteY11776" fmla="*/ 156613 h 1285292"/>
              <a:gd name="connsiteX11777" fmla="*/ 0 w 3255128"/>
              <a:gd name="connsiteY11777" fmla="*/ 156529 h 1285292"/>
              <a:gd name="connsiteX11778" fmla="*/ 0 w 3255128"/>
              <a:gd name="connsiteY11778" fmla="*/ 156427 h 1285292"/>
              <a:gd name="connsiteX11779" fmla="*/ 0 w 3255128"/>
              <a:gd name="connsiteY11779" fmla="*/ 156216 h 1285292"/>
              <a:gd name="connsiteX11780" fmla="*/ 0 w 3255128"/>
              <a:gd name="connsiteY11780" fmla="*/ 156186 h 1285292"/>
              <a:gd name="connsiteX11781" fmla="*/ 0 w 3255128"/>
              <a:gd name="connsiteY11781" fmla="*/ 156061 h 1285292"/>
              <a:gd name="connsiteX11782" fmla="*/ 0 w 3255128"/>
              <a:gd name="connsiteY11782" fmla="*/ 156024 h 1285292"/>
              <a:gd name="connsiteX11783" fmla="*/ 0 w 3255128"/>
              <a:gd name="connsiteY11783" fmla="*/ 155983 h 1285292"/>
              <a:gd name="connsiteX11784" fmla="*/ 0 w 3255128"/>
              <a:gd name="connsiteY11784" fmla="*/ 155970 h 1285292"/>
              <a:gd name="connsiteX11785" fmla="*/ 0 w 3255128"/>
              <a:gd name="connsiteY11785" fmla="*/ 155837 h 1285292"/>
              <a:gd name="connsiteX11786" fmla="*/ 0 w 3255128"/>
              <a:gd name="connsiteY11786" fmla="*/ 155779 h 1285292"/>
              <a:gd name="connsiteX11787" fmla="*/ 0 w 3255128"/>
              <a:gd name="connsiteY11787" fmla="*/ 155724 h 1285292"/>
              <a:gd name="connsiteX11788" fmla="*/ 0 w 3255128"/>
              <a:gd name="connsiteY11788" fmla="*/ 155618 h 1285292"/>
              <a:gd name="connsiteX11789" fmla="*/ 0 w 3255128"/>
              <a:gd name="connsiteY11789" fmla="*/ 155566 h 1285292"/>
              <a:gd name="connsiteX11790" fmla="*/ 0 w 3255128"/>
              <a:gd name="connsiteY11790" fmla="*/ 155372 h 1285292"/>
              <a:gd name="connsiteX11791" fmla="*/ 0 w 3255128"/>
              <a:gd name="connsiteY11791" fmla="*/ 155055 h 1285292"/>
              <a:gd name="connsiteX11792" fmla="*/ 0 w 3255128"/>
              <a:gd name="connsiteY11792" fmla="*/ 154969 h 1285292"/>
              <a:gd name="connsiteX11793" fmla="*/ 0 w 3255128"/>
              <a:gd name="connsiteY11793" fmla="*/ 154917 h 1285292"/>
              <a:gd name="connsiteX11794" fmla="*/ 0 w 3255128"/>
              <a:gd name="connsiteY11794" fmla="*/ 154868 h 1285292"/>
              <a:gd name="connsiteX11795" fmla="*/ 0 w 3255128"/>
              <a:gd name="connsiteY11795" fmla="*/ 154857 h 1285292"/>
              <a:gd name="connsiteX11796" fmla="*/ 0 w 3255128"/>
              <a:gd name="connsiteY11796" fmla="*/ 154827 h 1285292"/>
              <a:gd name="connsiteX11797" fmla="*/ 0 w 3255128"/>
              <a:gd name="connsiteY11797" fmla="*/ 154814 h 1285292"/>
              <a:gd name="connsiteX11798" fmla="*/ 0 w 3255128"/>
              <a:gd name="connsiteY11798" fmla="*/ 154723 h 1285292"/>
              <a:gd name="connsiteX11799" fmla="*/ 0 w 3255128"/>
              <a:gd name="connsiteY11799" fmla="*/ 154679 h 1285292"/>
              <a:gd name="connsiteX11800" fmla="*/ 0 w 3255128"/>
              <a:gd name="connsiteY11800" fmla="*/ 154503 h 1285292"/>
              <a:gd name="connsiteX11801" fmla="*/ 0 w 3255128"/>
              <a:gd name="connsiteY11801" fmla="*/ 154055 h 1285292"/>
              <a:gd name="connsiteX11802" fmla="*/ 0 w 3255128"/>
              <a:gd name="connsiteY11802" fmla="*/ 153952 h 1285292"/>
              <a:gd name="connsiteX11803" fmla="*/ 0 w 3255128"/>
              <a:gd name="connsiteY11803" fmla="*/ 153792 h 1285292"/>
              <a:gd name="connsiteX11804" fmla="*/ 0 w 3255128"/>
              <a:gd name="connsiteY11804" fmla="*/ 153752 h 1285292"/>
              <a:gd name="connsiteX11805" fmla="*/ 0 w 3255128"/>
              <a:gd name="connsiteY11805" fmla="*/ 153610 h 1285292"/>
              <a:gd name="connsiteX11806" fmla="*/ 0 w 3255128"/>
              <a:gd name="connsiteY11806" fmla="*/ 153592 h 1285292"/>
              <a:gd name="connsiteX11807" fmla="*/ 0 w 3255128"/>
              <a:gd name="connsiteY11807" fmla="*/ 153487 h 1285292"/>
              <a:gd name="connsiteX11808" fmla="*/ 0 w 3255128"/>
              <a:gd name="connsiteY11808" fmla="*/ 153319 h 1285292"/>
              <a:gd name="connsiteX11809" fmla="*/ 0 w 3255128"/>
              <a:gd name="connsiteY11809" fmla="*/ 153310 h 1285292"/>
              <a:gd name="connsiteX11810" fmla="*/ 0 w 3255128"/>
              <a:gd name="connsiteY11810" fmla="*/ 153256 h 1285292"/>
              <a:gd name="connsiteX11811" fmla="*/ 0 w 3255128"/>
              <a:gd name="connsiteY11811" fmla="*/ 153193 h 1285292"/>
              <a:gd name="connsiteX11812" fmla="*/ 0 w 3255128"/>
              <a:gd name="connsiteY11812" fmla="*/ 153144 h 1285292"/>
              <a:gd name="connsiteX11813" fmla="*/ 0 w 3255128"/>
              <a:gd name="connsiteY11813" fmla="*/ 152966 h 1285292"/>
              <a:gd name="connsiteX11814" fmla="*/ 0 w 3255128"/>
              <a:gd name="connsiteY11814" fmla="*/ 152949 h 1285292"/>
              <a:gd name="connsiteX11815" fmla="*/ 0 w 3255128"/>
              <a:gd name="connsiteY11815" fmla="*/ 152881 h 1285292"/>
              <a:gd name="connsiteX11816" fmla="*/ 0 w 3255128"/>
              <a:gd name="connsiteY11816" fmla="*/ 152880 h 1285292"/>
              <a:gd name="connsiteX11817" fmla="*/ 0 w 3255128"/>
              <a:gd name="connsiteY11817" fmla="*/ 152855 h 1285292"/>
              <a:gd name="connsiteX11818" fmla="*/ 0 w 3255128"/>
              <a:gd name="connsiteY11818" fmla="*/ 152732 h 1285292"/>
              <a:gd name="connsiteX11819" fmla="*/ 0 w 3255128"/>
              <a:gd name="connsiteY11819" fmla="*/ 152696 h 1285292"/>
              <a:gd name="connsiteX11820" fmla="*/ 0 w 3255128"/>
              <a:gd name="connsiteY11820" fmla="*/ 152442 h 1285292"/>
              <a:gd name="connsiteX11821" fmla="*/ 0 w 3255128"/>
              <a:gd name="connsiteY11821" fmla="*/ 152393 h 1285292"/>
              <a:gd name="connsiteX11822" fmla="*/ 0 w 3255128"/>
              <a:gd name="connsiteY11822" fmla="*/ 152345 h 1285292"/>
              <a:gd name="connsiteX11823" fmla="*/ 0 w 3255128"/>
              <a:gd name="connsiteY11823" fmla="*/ 152329 h 1285292"/>
              <a:gd name="connsiteX11824" fmla="*/ 0 w 3255128"/>
              <a:gd name="connsiteY11824" fmla="*/ 152047 h 1285292"/>
              <a:gd name="connsiteX11825" fmla="*/ 0 w 3255128"/>
              <a:gd name="connsiteY11825" fmla="*/ 151969 h 1285292"/>
              <a:gd name="connsiteX11826" fmla="*/ 0 w 3255128"/>
              <a:gd name="connsiteY11826" fmla="*/ 151913 h 1285292"/>
              <a:gd name="connsiteX11827" fmla="*/ 0 w 3255128"/>
              <a:gd name="connsiteY11827" fmla="*/ 151834 h 1285292"/>
              <a:gd name="connsiteX11828" fmla="*/ 0 w 3255128"/>
              <a:gd name="connsiteY11828" fmla="*/ 151785 h 1285292"/>
              <a:gd name="connsiteX11829" fmla="*/ 0 w 3255128"/>
              <a:gd name="connsiteY11829" fmla="*/ 151702 h 1285292"/>
              <a:gd name="connsiteX11830" fmla="*/ 0 w 3255128"/>
              <a:gd name="connsiteY11830" fmla="*/ 151496 h 1285292"/>
              <a:gd name="connsiteX11831" fmla="*/ 0 w 3255128"/>
              <a:gd name="connsiteY11831" fmla="*/ 151431 h 1285292"/>
              <a:gd name="connsiteX11832" fmla="*/ 0 w 3255128"/>
              <a:gd name="connsiteY11832" fmla="*/ 151373 h 1285292"/>
              <a:gd name="connsiteX11833" fmla="*/ 0 w 3255128"/>
              <a:gd name="connsiteY11833" fmla="*/ 151323 h 1285292"/>
              <a:gd name="connsiteX11834" fmla="*/ 0 w 3255128"/>
              <a:gd name="connsiteY11834" fmla="*/ 151237 h 1285292"/>
              <a:gd name="connsiteX11835" fmla="*/ 0 w 3255128"/>
              <a:gd name="connsiteY11835" fmla="*/ 151150 h 1285292"/>
              <a:gd name="connsiteX11836" fmla="*/ 0 w 3255128"/>
              <a:gd name="connsiteY11836" fmla="*/ 151136 h 1285292"/>
              <a:gd name="connsiteX11837" fmla="*/ 0 w 3255128"/>
              <a:gd name="connsiteY11837" fmla="*/ 151082 h 1285292"/>
              <a:gd name="connsiteX11838" fmla="*/ 0 w 3255128"/>
              <a:gd name="connsiteY11838" fmla="*/ 151048 h 1285292"/>
              <a:gd name="connsiteX11839" fmla="*/ 0 w 3255128"/>
              <a:gd name="connsiteY11839" fmla="*/ 151007 h 1285292"/>
              <a:gd name="connsiteX11840" fmla="*/ 0 w 3255128"/>
              <a:gd name="connsiteY11840" fmla="*/ 150994 h 1285292"/>
              <a:gd name="connsiteX11841" fmla="*/ 0 w 3255128"/>
              <a:gd name="connsiteY11841" fmla="*/ 150788 h 1285292"/>
              <a:gd name="connsiteX11842" fmla="*/ 0 w 3255128"/>
              <a:gd name="connsiteY11842" fmla="*/ 150643 h 1285292"/>
              <a:gd name="connsiteX11843" fmla="*/ 0 w 3255128"/>
              <a:gd name="connsiteY11843" fmla="*/ 150239 h 1285292"/>
              <a:gd name="connsiteX11844" fmla="*/ 0 w 3255128"/>
              <a:gd name="connsiteY11844" fmla="*/ 150020 h 1285292"/>
              <a:gd name="connsiteX11845" fmla="*/ 0 w 3255128"/>
              <a:gd name="connsiteY11845" fmla="*/ 149957 h 1285292"/>
              <a:gd name="connsiteX11846" fmla="*/ 0 w 3255128"/>
              <a:gd name="connsiteY11846" fmla="*/ 149941 h 1285292"/>
              <a:gd name="connsiteX11847" fmla="*/ 0 w 3255128"/>
              <a:gd name="connsiteY11847" fmla="*/ 149903 h 1285292"/>
              <a:gd name="connsiteX11848" fmla="*/ 0 w 3255128"/>
              <a:gd name="connsiteY11848" fmla="*/ 149878 h 1285292"/>
              <a:gd name="connsiteX11849" fmla="*/ 0 w 3255128"/>
              <a:gd name="connsiteY11849" fmla="*/ 149877 h 1285292"/>
              <a:gd name="connsiteX11850" fmla="*/ 0 w 3255128"/>
              <a:gd name="connsiteY11850" fmla="*/ 149747 h 1285292"/>
              <a:gd name="connsiteX11851" fmla="*/ 0 w 3255128"/>
              <a:gd name="connsiteY11851" fmla="*/ 149732 h 1285292"/>
              <a:gd name="connsiteX11852" fmla="*/ 0 w 3255128"/>
              <a:gd name="connsiteY11852" fmla="*/ 149689 h 1285292"/>
              <a:gd name="connsiteX11853" fmla="*/ 0 w 3255128"/>
              <a:gd name="connsiteY11853" fmla="*/ 149635 h 1285292"/>
              <a:gd name="connsiteX11854" fmla="*/ 0 w 3255128"/>
              <a:gd name="connsiteY11854" fmla="*/ 149582 h 1285292"/>
              <a:gd name="connsiteX11855" fmla="*/ 0 w 3255128"/>
              <a:gd name="connsiteY11855" fmla="*/ 149524 h 1285292"/>
              <a:gd name="connsiteX11856" fmla="*/ 0 w 3255128"/>
              <a:gd name="connsiteY11856" fmla="*/ 149426 h 1285292"/>
              <a:gd name="connsiteX11857" fmla="*/ 0 w 3255128"/>
              <a:gd name="connsiteY11857" fmla="*/ 149234 h 1285292"/>
              <a:gd name="connsiteX11858" fmla="*/ 0 w 3255128"/>
              <a:gd name="connsiteY11858" fmla="*/ 148976 h 1285292"/>
              <a:gd name="connsiteX11859" fmla="*/ 0 w 3255128"/>
              <a:gd name="connsiteY11859" fmla="*/ 148816 h 1285292"/>
              <a:gd name="connsiteX11860" fmla="*/ 0 w 3255128"/>
              <a:gd name="connsiteY11860" fmla="*/ 148740 h 1285292"/>
              <a:gd name="connsiteX11861" fmla="*/ 0 w 3255128"/>
              <a:gd name="connsiteY11861" fmla="*/ 148671 h 1285292"/>
              <a:gd name="connsiteX11862" fmla="*/ 0 w 3255128"/>
              <a:gd name="connsiteY11862" fmla="*/ 148661 h 1285292"/>
              <a:gd name="connsiteX11863" fmla="*/ 0 w 3255128"/>
              <a:gd name="connsiteY11863" fmla="*/ 148627 h 1285292"/>
              <a:gd name="connsiteX11864" fmla="*/ 0 w 3255128"/>
              <a:gd name="connsiteY11864" fmla="*/ 148613 h 1285292"/>
              <a:gd name="connsiteX11865" fmla="*/ 0 w 3255128"/>
              <a:gd name="connsiteY11865" fmla="*/ 148582 h 1285292"/>
              <a:gd name="connsiteX11866" fmla="*/ 0 w 3255128"/>
              <a:gd name="connsiteY11866" fmla="*/ 148515 h 1285292"/>
              <a:gd name="connsiteX11867" fmla="*/ 0 w 3255128"/>
              <a:gd name="connsiteY11867" fmla="*/ 148388 h 1285292"/>
              <a:gd name="connsiteX11868" fmla="*/ 0 w 3255128"/>
              <a:gd name="connsiteY11868" fmla="*/ 148248 h 1285292"/>
              <a:gd name="connsiteX11869" fmla="*/ 0 w 3255128"/>
              <a:gd name="connsiteY11869" fmla="*/ 148108 h 1285292"/>
              <a:gd name="connsiteX11870" fmla="*/ 0 w 3255128"/>
              <a:gd name="connsiteY11870" fmla="*/ 148078 h 1285292"/>
              <a:gd name="connsiteX11871" fmla="*/ 0 w 3255128"/>
              <a:gd name="connsiteY11871" fmla="*/ 147970 h 1285292"/>
              <a:gd name="connsiteX11872" fmla="*/ 0 w 3255128"/>
              <a:gd name="connsiteY11872" fmla="*/ 147905 h 1285292"/>
              <a:gd name="connsiteX11873" fmla="*/ 0 w 3255128"/>
              <a:gd name="connsiteY11873" fmla="*/ 147696 h 1285292"/>
              <a:gd name="connsiteX11874" fmla="*/ 0 w 3255128"/>
              <a:gd name="connsiteY11874" fmla="*/ 147617 h 1285292"/>
              <a:gd name="connsiteX11875" fmla="*/ 0 w 3255128"/>
              <a:gd name="connsiteY11875" fmla="*/ 147457 h 1285292"/>
              <a:gd name="connsiteX11876" fmla="*/ 0 w 3255128"/>
              <a:gd name="connsiteY11876" fmla="*/ 147353 h 1285292"/>
              <a:gd name="connsiteX11877" fmla="*/ 0 w 3255128"/>
              <a:gd name="connsiteY11877" fmla="*/ 147262 h 1285292"/>
              <a:gd name="connsiteX11878" fmla="*/ 0 w 3255128"/>
              <a:gd name="connsiteY11878" fmla="*/ 147071 h 1285292"/>
              <a:gd name="connsiteX11879" fmla="*/ 0 w 3255128"/>
              <a:gd name="connsiteY11879" fmla="*/ 146861 h 1285292"/>
              <a:gd name="connsiteX11880" fmla="*/ 0 w 3255128"/>
              <a:gd name="connsiteY11880" fmla="*/ 146858 h 1285292"/>
              <a:gd name="connsiteX11881" fmla="*/ 0 w 3255128"/>
              <a:gd name="connsiteY11881" fmla="*/ 146785 h 1285292"/>
              <a:gd name="connsiteX11882" fmla="*/ 0 w 3255128"/>
              <a:gd name="connsiteY11882" fmla="*/ 146668 h 1285292"/>
              <a:gd name="connsiteX11883" fmla="*/ 0 w 3255128"/>
              <a:gd name="connsiteY11883" fmla="*/ 146546 h 1285292"/>
              <a:gd name="connsiteX11884" fmla="*/ 0 w 3255128"/>
              <a:gd name="connsiteY11884" fmla="*/ 146503 h 1285292"/>
              <a:gd name="connsiteX11885" fmla="*/ 0 w 3255128"/>
              <a:gd name="connsiteY11885" fmla="*/ 146474 h 1285292"/>
              <a:gd name="connsiteX11886" fmla="*/ 0 w 3255128"/>
              <a:gd name="connsiteY11886" fmla="*/ 146449 h 1285292"/>
              <a:gd name="connsiteX11887" fmla="*/ 0 w 3255128"/>
              <a:gd name="connsiteY11887" fmla="*/ 146347 h 1285292"/>
              <a:gd name="connsiteX11888" fmla="*/ 0 w 3255128"/>
              <a:gd name="connsiteY11888" fmla="*/ 146209 h 1285292"/>
              <a:gd name="connsiteX11889" fmla="*/ 0 w 3255128"/>
              <a:gd name="connsiteY11889" fmla="*/ 146171 h 1285292"/>
              <a:gd name="connsiteX11890" fmla="*/ 0 w 3255128"/>
              <a:gd name="connsiteY11890" fmla="*/ 146160 h 1285292"/>
              <a:gd name="connsiteX11891" fmla="*/ 0 w 3255128"/>
              <a:gd name="connsiteY11891" fmla="*/ 146106 h 1285292"/>
              <a:gd name="connsiteX11892" fmla="*/ 0 w 3255128"/>
              <a:gd name="connsiteY11892" fmla="*/ 145994 h 1285292"/>
              <a:gd name="connsiteX11893" fmla="*/ 0 w 3255128"/>
              <a:gd name="connsiteY11893" fmla="*/ 145982 h 1285292"/>
              <a:gd name="connsiteX11894" fmla="*/ 0 w 3255128"/>
              <a:gd name="connsiteY11894" fmla="*/ 145903 h 1285292"/>
              <a:gd name="connsiteX11895" fmla="*/ 0 w 3255128"/>
              <a:gd name="connsiteY11895" fmla="*/ 145757 h 1285292"/>
              <a:gd name="connsiteX11896" fmla="*/ 0 w 3255128"/>
              <a:gd name="connsiteY11896" fmla="*/ 145712 h 1285292"/>
              <a:gd name="connsiteX11897" fmla="*/ 0 w 3255128"/>
              <a:gd name="connsiteY11897" fmla="*/ 145644 h 1285292"/>
              <a:gd name="connsiteX11898" fmla="*/ 0 w 3255128"/>
              <a:gd name="connsiteY11898" fmla="*/ 145563 h 1285292"/>
              <a:gd name="connsiteX11899" fmla="*/ 0 w 3255128"/>
              <a:gd name="connsiteY11899" fmla="*/ 145538 h 1285292"/>
              <a:gd name="connsiteX11900" fmla="*/ 0 w 3255128"/>
              <a:gd name="connsiteY11900" fmla="*/ 145084 h 1285292"/>
              <a:gd name="connsiteX11901" fmla="*/ 0 w 3255128"/>
              <a:gd name="connsiteY11901" fmla="*/ 145017 h 1285292"/>
              <a:gd name="connsiteX11902" fmla="*/ 0 w 3255128"/>
              <a:gd name="connsiteY11902" fmla="*/ 144988 h 1285292"/>
              <a:gd name="connsiteX11903" fmla="*/ 0 w 3255128"/>
              <a:gd name="connsiteY11903" fmla="*/ 144902 h 1285292"/>
              <a:gd name="connsiteX11904" fmla="*/ 0 w 3255128"/>
              <a:gd name="connsiteY11904" fmla="*/ 144850 h 1285292"/>
              <a:gd name="connsiteX11905" fmla="*/ 0 w 3255128"/>
              <a:gd name="connsiteY11905" fmla="*/ 144801 h 1285292"/>
              <a:gd name="connsiteX11906" fmla="*/ 0 w 3255128"/>
              <a:gd name="connsiteY11906" fmla="*/ 144747 h 1285292"/>
              <a:gd name="connsiteX11907" fmla="*/ 0 w 3255128"/>
              <a:gd name="connsiteY11907" fmla="*/ 144624 h 1285292"/>
              <a:gd name="connsiteX11908" fmla="*/ 0 w 3255128"/>
              <a:gd name="connsiteY11908" fmla="*/ 144548 h 1285292"/>
              <a:gd name="connsiteX11909" fmla="*/ 0 w 3255128"/>
              <a:gd name="connsiteY11909" fmla="*/ 144516 h 1285292"/>
              <a:gd name="connsiteX11910" fmla="*/ 0 w 3255128"/>
              <a:gd name="connsiteY11910" fmla="*/ 144447 h 1285292"/>
              <a:gd name="connsiteX11911" fmla="*/ 0 w 3255128"/>
              <a:gd name="connsiteY11911" fmla="*/ 144258 h 1285292"/>
              <a:gd name="connsiteX11912" fmla="*/ 0 w 3255128"/>
              <a:gd name="connsiteY11912" fmla="*/ 144199 h 1285292"/>
              <a:gd name="connsiteX11913" fmla="*/ 0 w 3255128"/>
              <a:gd name="connsiteY11913" fmla="*/ 144173 h 1285292"/>
              <a:gd name="connsiteX11914" fmla="*/ 0 w 3255128"/>
              <a:gd name="connsiteY11914" fmla="*/ 143980 h 1285292"/>
              <a:gd name="connsiteX11915" fmla="*/ 0 w 3255128"/>
              <a:gd name="connsiteY11915" fmla="*/ 143804 h 1285292"/>
              <a:gd name="connsiteX11916" fmla="*/ 0 w 3255128"/>
              <a:gd name="connsiteY11916" fmla="*/ 143725 h 1285292"/>
              <a:gd name="connsiteX11917" fmla="*/ 0 w 3255128"/>
              <a:gd name="connsiteY11917" fmla="*/ 143685 h 1285292"/>
              <a:gd name="connsiteX11918" fmla="*/ 0 w 3255128"/>
              <a:gd name="connsiteY11918" fmla="*/ 143637 h 1285292"/>
              <a:gd name="connsiteX11919" fmla="*/ 0 w 3255128"/>
              <a:gd name="connsiteY11919" fmla="*/ 143579 h 1285292"/>
              <a:gd name="connsiteX11920" fmla="*/ 0 w 3255128"/>
              <a:gd name="connsiteY11920" fmla="*/ 143189 h 1285292"/>
              <a:gd name="connsiteX11921" fmla="*/ 0 w 3255128"/>
              <a:gd name="connsiteY11921" fmla="*/ 143129 h 1285292"/>
              <a:gd name="connsiteX11922" fmla="*/ 0 w 3255128"/>
              <a:gd name="connsiteY11922" fmla="*/ 142994 h 1285292"/>
              <a:gd name="connsiteX11923" fmla="*/ 0 w 3255128"/>
              <a:gd name="connsiteY11923" fmla="*/ 142940 h 1285292"/>
              <a:gd name="connsiteX11924" fmla="*/ 0 w 3255128"/>
              <a:gd name="connsiteY11924" fmla="*/ 142936 h 1285292"/>
              <a:gd name="connsiteX11925" fmla="*/ 0 w 3255128"/>
              <a:gd name="connsiteY11925" fmla="*/ 142899 h 1285292"/>
              <a:gd name="connsiteX11926" fmla="*/ 0 w 3255128"/>
              <a:gd name="connsiteY11926" fmla="*/ 142893 h 1285292"/>
              <a:gd name="connsiteX11927" fmla="*/ 0 w 3255128"/>
              <a:gd name="connsiteY11927" fmla="*/ 142887 h 1285292"/>
              <a:gd name="connsiteX11928" fmla="*/ 0 w 3255128"/>
              <a:gd name="connsiteY11928" fmla="*/ 142886 h 1285292"/>
              <a:gd name="connsiteX11929" fmla="*/ 0 w 3255128"/>
              <a:gd name="connsiteY11929" fmla="*/ 142869 h 1285292"/>
              <a:gd name="connsiteX11930" fmla="*/ 0 w 3255128"/>
              <a:gd name="connsiteY11930" fmla="*/ 142814 h 1285292"/>
              <a:gd name="connsiteX11931" fmla="*/ 0 w 3255128"/>
              <a:gd name="connsiteY11931" fmla="*/ 142717 h 1285292"/>
              <a:gd name="connsiteX11932" fmla="*/ 0 w 3255128"/>
              <a:gd name="connsiteY11932" fmla="*/ 142653 h 1285292"/>
              <a:gd name="connsiteX11933" fmla="*/ 0 w 3255128"/>
              <a:gd name="connsiteY11933" fmla="*/ 142374 h 1285292"/>
              <a:gd name="connsiteX11934" fmla="*/ 0 w 3255128"/>
              <a:gd name="connsiteY11934" fmla="*/ 142278 h 1285292"/>
              <a:gd name="connsiteX11935" fmla="*/ 0 w 3255128"/>
              <a:gd name="connsiteY11935" fmla="*/ 142250 h 1285292"/>
              <a:gd name="connsiteX11936" fmla="*/ 0 w 3255128"/>
              <a:gd name="connsiteY11936" fmla="*/ 142025 h 1285292"/>
              <a:gd name="connsiteX11937" fmla="*/ 0 w 3255128"/>
              <a:gd name="connsiteY11937" fmla="*/ 141912 h 1285292"/>
              <a:gd name="connsiteX11938" fmla="*/ 0 w 3255128"/>
              <a:gd name="connsiteY11938" fmla="*/ 141833 h 1285292"/>
              <a:gd name="connsiteX11939" fmla="*/ 0 w 3255128"/>
              <a:gd name="connsiteY11939" fmla="*/ 141806 h 1285292"/>
              <a:gd name="connsiteX11940" fmla="*/ 0 w 3255128"/>
              <a:gd name="connsiteY11940" fmla="*/ 141639 h 1285292"/>
              <a:gd name="connsiteX11941" fmla="*/ 0 w 3255128"/>
              <a:gd name="connsiteY11941" fmla="*/ 141635 h 1285292"/>
              <a:gd name="connsiteX11942" fmla="*/ 0 w 3255128"/>
              <a:gd name="connsiteY11942" fmla="*/ 141622 h 1285292"/>
              <a:gd name="connsiteX11943" fmla="*/ 0 w 3255128"/>
              <a:gd name="connsiteY11943" fmla="*/ 141195 h 1285292"/>
              <a:gd name="connsiteX11944" fmla="*/ 0 w 3255128"/>
              <a:gd name="connsiteY11944" fmla="*/ 141124 h 1285292"/>
              <a:gd name="connsiteX11945" fmla="*/ 0 w 3255128"/>
              <a:gd name="connsiteY11945" fmla="*/ 141094 h 1285292"/>
              <a:gd name="connsiteX11946" fmla="*/ 0 w 3255128"/>
              <a:gd name="connsiteY11946" fmla="*/ 141070 h 1285292"/>
              <a:gd name="connsiteX11947" fmla="*/ 0 w 3255128"/>
              <a:gd name="connsiteY11947" fmla="*/ 141040 h 1285292"/>
              <a:gd name="connsiteX11948" fmla="*/ 0 w 3255128"/>
              <a:gd name="connsiteY11948" fmla="*/ 141015 h 1285292"/>
              <a:gd name="connsiteX11949" fmla="*/ 0 w 3255128"/>
              <a:gd name="connsiteY11949" fmla="*/ 140927 h 1285292"/>
              <a:gd name="connsiteX11950" fmla="*/ 0 w 3255128"/>
              <a:gd name="connsiteY11950" fmla="*/ 140868 h 1285292"/>
              <a:gd name="connsiteX11951" fmla="*/ 0 w 3255128"/>
              <a:gd name="connsiteY11951" fmla="*/ 140846 h 1285292"/>
              <a:gd name="connsiteX11952" fmla="*/ 0 w 3255128"/>
              <a:gd name="connsiteY11952" fmla="*/ 140708 h 1285292"/>
              <a:gd name="connsiteX11953" fmla="*/ 0 w 3255128"/>
              <a:gd name="connsiteY11953" fmla="*/ 140159 h 1285292"/>
              <a:gd name="connsiteX11954" fmla="*/ 0 w 3255128"/>
              <a:gd name="connsiteY11954" fmla="*/ 139877 h 1285292"/>
              <a:gd name="connsiteX11955" fmla="*/ 0 w 3255128"/>
              <a:gd name="connsiteY11955" fmla="*/ 139874 h 1285292"/>
              <a:gd name="connsiteX11956" fmla="*/ 0 w 3255128"/>
              <a:gd name="connsiteY11956" fmla="*/ 139836 h 1285292"/>
              <a:gd name="connsiteX11957" fmla="*/ 0 w 3255128"/>
              <a:gd name="connsiteY11957" fmla="*/ 139823 h 1285292"/>
              <a:gd name="connsiteX11958" fmla="*/ 0 w 3255128"/>
              <a:gd name="connsiteY11958" fmla="*/ 139797 h 1285292"/>
              <a:gd name="connsiteX11959" fmla="*/ 0 w 3255128"/>
              <a:gd name="connsiteY11959" fmla="*/ 139545 h 1285292"/>
              <a:gd name="connsiteX11960" fmla="*/ 0 w 3255128"/>
              <a:gd name="connsiteY11960" fmla="*/ 139540 h 1285292"/>
              <a:gd name="connsiteX11961" fmla="*/ 0 w 3255128"/>
              <a:gd name="connsiteY11961" fmla="*/ 139482 h 1285292"/>
              <a:gd name="connsiteX11962" fmla="*/ 0 w 3255128"/>
              <a:gd name="connsiteY11962" fmla="*/ 139245 h 1285292"/>
              <a:gd name="connsiteX11963" fmla="*/ 0 w 3255128"/>
              <a:gd name="connsiteY11963" fmla="*/ 139154 h 1285292"/>
              <a:gd name="connsiteX11964" fmla="*/ 0 w 3255128"/>
              <a:gd name="connsiteY11964" fmla="*/ 139137 h 1285292"/>
              <a:gd name="connsiteX11965" fmla="*/ 0 w 3255128"/>
              <a:gd name="connsiteY11965" fmla="*/ 139106 h 1285292"/>
              <a:gd name="connsiteX11966" fmla="*/ 0 w 3255128"/>
              <a:gd name="connsiteY11966" fmla="*/ 138963 h 1285292"/>
              <a:gd name="connsiteX11967" fmla="*/ 0 w 3255128"/>
              <a:gd name="connsiteY11967" fmla="*/ 138912 h 1285292"/>
              <a:gd name="connsiteX11968" fmla="*/ 0 w 3255128"/>
              <a:gd name="connsiteY11968" fmla="*/ 138749 h 1285292"/>
              <a:gd name="connsiteX11969" fmla="*/ 0 w 3255128"/>
              <a:gd name="connsiteY11969" fmla="*/ 138660 h 1285292"/>
              <a:gd name="connsiteX11970" fmla="*/ 0 w 3255128"/>
              <a:gd name="connsiteY11970" fmla="*/ 138601 h 1285292"/>
              <a:gd name="connsiteX11971" fmla="*/ 0 w 3255128"/>
              <a:gd name="connsiteY11971" fmla="*/ 138571 h 1285292"/>
              <a:gd name="connsiteX11972" fmla="*/ 0 w 3255128"/>
              <a:gd name="connsiteY11972" fmla="*/ 138547 h 1285292"/>
              <a:gd name="connsiteX11973" fmla="*/ 0 w 3255128"/>
              <a:gd name="connsiteY11973" fmla="*/ 138239 h 1285292"/>
              <a:gd name="connsiteX11974" fmla="*/ 0 w 3255128"/>
              <a:gd name="connsiteY11974" fmla="*/ 138195 h 1285292"/>
              <a:gd name="connsiteX11975" fmla="*/ 0 w 3255128"/>
              <a:gd name="connsiteY11975" fmla="*/ 138181 h 1285292"/>
              <a:gd name="connsiteX11976" fmla="*/ 0 w 3255128"/>
              <a:gd name="connsiteY11976" fmla="*/ 138153 h 1285292"/>
              <a:gd name="connsiteX11977" fmla="*/ 0 w 3255128"/>
              <a:gd name="connsiteY11977" fmla="*/ 138101 h 1285292"/>
              <a:gd name="connsiteX11978" fmla="*/ 0 w 3255128"/>
              <a:gd name="connsiteY11978" fmla="*/ 138052 h 1285292"/>
              <a:gd name="connsiteX11979" fmla="*/ 0 w 3255128"/>
              <a:gd name="connsiteY11979" fmla="*/ 137998 h 1285292"/>
              <a:gd name="connsiteX11980" fmla="*/ 0 w 3255128"/>
              <a:gd name="connsiteY11980" fmla="*/ 137960 h 1285292"/>
              <a:gd name="connsiteX11981" fmla="*/ 0 w 3255128"/>
              <a:gd name="connsiteY11981" fmla="*/ 137890 h 1285292"/>
              <a:gd name="connsiteX11982" fmla="*/ 0 w 3255128"/>
              <a:gd name="connsiteY11982" fmla="*/ 137838 h 1285292"/>
              <a:gd name="connsiteX11983" fmla="*/ 0 w 3255128"/>
              <a:gd name="connsiteY11983" fmla="*/ 137741 h 1285292"/>
              <a:gd name="connsiteX11984" fmla="*/ 0 w 3255128"/>
              <a:gd name="connsiteY11984" fmla="*/ 137695 h 1285292"/>
              <a:gd name="connsiteX11985" fmla="*/ 0 w 3255128"/>
              <a:gd name="connsiteY11985" fmla="*/ 137640 h 1285292"/>
              <a:gd name="connsiteX11986" fmla="*/ 0 w 3255128"/>
              <a:gd name="connsiteY11986" fmla="*/ 137463 h 1285292"/>
              <a:gd name="connsiteX11987" fmla="*/ 0 w 3255128"/>
              <a:gd name="connsiteY11987" fmla="*/ 137392 h 1285292"/>
              <a:gd name="connsiteX11988" fmla="*/ 0 w 3255128"/>
              <a:gd name="connsiteY11988" fmla="*/ 137338 h 1285292"/>
              <a:gd name="connsiteX11989" fmla="*/ 0 w 3255128"/>
              <a:gd name="connsiteY11989" fmla="*/ 137308 h 1285292"/>
              <a:gd name="connsiteX11990" fmla="*/ 0 w 3255128"/>
              <a:gd name="connsiteY11990" fmla="*/ 137274 h 1285292"/>
              <a:gd name="connsiteX11991" fmla="*/ 0 w 3255128"/>
              <a:gd name="connsiteY11991" fmla="*/ 137195 h 1285292"/>
              <a:gd name="connsiteX11992" fmla="*/ 0 w 3255128"/>
              <a:gd name="connsiteY11992" fmla="*/ 137049 h 1285292"/>
              <a:gd name="connsiteX11993" fmla="*/ 0 w 3255128"/>
              <a:gd name="connsiteY11993" fmla="*/ 136976 h 1285292"/>
              <a:gd name="connsiteX11994" fmla="*/ 0 w 3255128"/>
              <a:gd name="connsiteY11994" fmla="*/ 136936 h 1285292"/>
              <a:gd name="connsiteX11995" fmla="*/ 0 w 3255128"/>
              <a:gd name="connsiteY11995" fmla="*/ 136869 h 1285292"/>
              <a:gd name="connsiteX11996" fmla="*/ 0 w 3255128"/>
              <a:gd name="connsiteY11996" fmla="*/ 136830 h 1285292"/>
              <a:gd name="connsiteX11997" fmla="*/ 0 w 3255128"/>
              <a:gd name="connsiteY11997" fmla="*/ 136794 h 1285292"/>
              <a:gd name="connsiteX11998" fmla="*/ 0 w 3255128"/>
              <a:gd name="connsiteY11998" fmla="*/ 136601 h 1285292"/>
              <a:gd name="connsiteX11999" fmla="*/ 0 w 3255128"/>
              <a:gd name="connsiteY11999" fmla="*/ 136440 h 1285292"/>
              <a:gd name="connsiteX12000" fmla="*/ 0 w 3255128"/>
              <a:gd name="connsiteY12000" fmla="*/ 136427 h 1285292"/>
              <a:gd name="connsiteX12001" fmla="*/ 0 w 3255128"/>
              <a:gd name="connsiteY12001" fmla="*/ 136382 h 1285292"/>
              <a:gd name="connsiteX12002" fmla="*/ 0 w 3255128"/>
              <a:gd name="connsiteY12002" fmla="*/ 136145 h 1285292"/>
              <a:gd name="connsiteX12003" fmla="*/ 0 w 3255128"/>
              <a:gd name="connsiteY12003" fmla="*/ 136104 h 1285292"/>
              <a:gd name="connsiteX12004" fmla="*/ 0 w 3255128"/>
              <a:gd name="connsiteY12004" fmla="*/ 136091 h 1285292"/>
              <a:gd name="connsiteX12005" fmla="*/ 0 w 3255128"/>
              <a:gd name="connsiteY12005" fmla="*/ 136065 h 1285292"/>
              <a:gd name="connsiteX12006" fmla="*/ 0 w 3255128"/>
              <a:gd name="connsiteY12006" fmla="*/ 136039 h 1285292"/>
              <a:gd name="connsiteX12007" fmla="*/ 0 w 3255128"/>
              <a:gd name="connsiteY12007" fmla="*/ 135958 h 1285292"/>
              <a:gd name="connsiteX12008" fmla="*/ 0 w 3255128"/>
              <a:gd name="connsiteY12008" fmla="*/ 135915 h 1285292"/>
              <a:gd name="connsiteX12009" fmla="*/ 0 w 3255128"/>
              <a:gd name="connsiteY12009" fmla="*/ 135902 h 1285292"/>
              <a:gd name="connsiteX12010" fmla="*/ 0 w 3255128"/>
              <a:gd name="connsiteY12010" fmla="*/ 135750 h 1285292"/>
              <a:gd name="connsiteX12011" fmla="*/ 0 w 3255128"/>
              <a:gd name="connsiteY12011" fmla="*/ 135690 h 1285292"/>
              <a:gd name="connsiteX12012" fmla="*/ 0 w 3255128"/>
              <a:gd name="connsiteY12012" fmla="*/ 135577 h 1285292"/>
              <a:gd name="connsiteX12013" fmla="*/ 0 w 3255128"/>
              <a:gd name="connsiteY12013" fmla="*/ 135529 h 1285292"/>
              <a:gd name="connsiteX12014" fmla="*/ 0 w 3255128"/>
              <a:gd name="connsiteY12014" fmla="*/ 135471 h 1285292"/>
              <a:gd name="connsiteX12015" fmla="*/ 0 w 3255128"/>
              <a:gd name="connsiteY12015" fmla="*/ 134937 h 1285292"/>
              <a:gd name="connsiteX12016" fmla="*/ 0 w 3255128"/>
              <a:gd name="connsiteY12016" fmla="*/ 134928 h 1285292"/>
              <a:gd name="connsiteX12017" fmla="*/ 0 w 3255128"/>
              <a:gd name="connsiteY12017" fmla="*/ 134886 h 1285292"/>
              <a:gd name="connsiteX12018" fmla="*/ 0 w 3255128"/>
              <a:gd name="connsiteY12018" fmla="*/ 134839 h 1285292"/>
              <a:gd name="connsiteX12019" fmla="*/ 0 w 3255128"/>
              <a:gd name="connsiteY12019" fmla="*/ 134815 h 1285292"/>
              <a:gd name="connsiteX12020" fmla="*/ 0 w 3255128"/>
              <a:gd name="connsiteY12020" fmla="*/ 134266 h 1285292"/>
              <a:gd name="connsiteX12021" fmla="*/ 0 w 3255128"/>
              <a:gd name="connsiteY12021" fmla="*/ 134178 h 1285292"/>
              <a:gd name="connsiteX12022" fmla="*/ 0 w 3255128"/>
              <a:gd name="connsiteY12022" fmla="*/ 134161 h 1285292"/>
              <a:gd name="connsiteX12023" fmla="*/ 0 w 3255128"/>
              <a:gd name="connsiteY12023" fmla="*/ 133884 h 1285292"/>
              <a:gd name="connsiteX12024" fmla="*/ 0 w 3255128"/>
              <a:gd name="connsiteY12024" fmla="*/ 133724 h 1285292"/>
              <a:gd name="connsiteX12025" fmla="*/ 0 w 3255128"/>
              <a:gd name="connsiteY12025" fmla="*/ 133680 h 1285292"/>
              <a:gd name="connsiteX12026" fmla="*/ 0 w 3255128"/>
              <a:gd name="connsiteY12026" fmla="*/ 133524 h 1285292"/>
              <a:gd name="connsiteX12027" fmla="*/ 0 w 3255128"/>
              <a:gd name="connsiteY12027" fmla="*/ 133125 h 1285292"/>
              <a:gd name="connsiteX12028" fmla="*/ 0 w 3255128"/>
              <a:gd name="connsiteY12028" fmla="*/ 133087 h 1285292"/>
              <a:gd name="connsiteX12029" fmla="*/ 0 w 3255128"/>
              <a:gd name="connsiteY12029" fmla="*/ 132914 h 1285292"/>
              <a:gd name="connsiteX12030" fmla="*/ 0 w 3255128"/>
              <a:gd name="connsiteY12030" fmla="*/ 132819 h 1285292"/>
              <a:gd name="connsiteX12031" fmla="*/ 0 w 3255128"/>
              <a:gd name="connsiteY12031" fmla="*/ 132813 h 1285292"/>
              <a:gd name="connsiteX12032" fmla="*/ 0 w 3255128"/>
              <a:gd name="connsiteY12032" fmla="*/ 132802 h 1285292"/>
              <a:gd name="connsiteX12033" fmla="*/ 0 w 3255128"/>
              <a:gd name="connsiteY12033" fmla="*/ 132759 h 1285292"/>
              <a:gd name="connsiteX12034" fmla="*/ 0 w 3255128"/>
              <a:gd name="connsiteY12034" fmla="*/ 132675 h 1285292"/>
              <a:gd name="connsiteX12035" fmla="*/ 0 w 3255128"/>
              <a:gd name="connsiteY12035" fmla="*/ 132573 h 1285292"/>
              <a:gd name="connsiteX12036" fmla="*/ 0 w 3255128"/>
              <a:gd name="connsiteY12036" fmla="*/ 132379 h 1285292"/>
              <a:gd name="connsiteX12037" fmla="*/ 0 w 3255128"/>
              <a:gd name="connsiteY12037" fmla="*/ 132362 h 1285292"/>
              <a:gd name="connsiteX12038" fmla="*/ 0 w 3255128"/>
              <a:gd name="connsiteY12038" fmla="*/ 132332 h 1285292"/>
              <a:gd name="connsiteX12039" fmla="*/ 0 w 3255128"/>
              <a:gd name="connsiteY12039" fmla="*/ 132261 h 1285292"/>
              <a:gd name="connsiteX12040" fmla="*/ 0 w 3255128"/>
              <a:gd name="connsiteY12040" fmla="*/ 132170 h 1285292"/>
              <a:gd name="connsiteX12041" fmla="*/ 0 w 3255128"/>
              <a:gd name="connsiteY12041" fmla="*/ 132013 h 1285292"/>
              <a:gd name="connsiteX12042" fmla="*/ 0 w 3255128"/>
              <a:gd name="connsiteY12042" fmla="*/ 132000 h 1285292"/>
              <a:gd name="connsiteX12043" fmla="*/ 0 w 3255128"/>
              <a:gd name="connsiteY12043" fmla="*/ 131794 h 1285292"/>
              <a:gd name="connsiteX12044" fmla="*/ 0 w 3255128"/>
              <a:gd name="connsiteY12044" fmla="*/ 131766 h 1285292"/>
              <a:gd name="connsiteX12045" fmla="*/ 0 w 3255128"/>
              <a:gd name="connsiteY12045" fmla="*/ 131764 h 1285292"/>
              <a:gd name="connsiteX12046" fmla="*/ 0 w 3255128"/>
              <a:gd name="connsiteY12046" fmla="*/ 131555 h 1285292"/>
              <a:gd name="connsiteX12047" fmla="*/ 0 w 3255128"/>
              <a:gd name="connsiteY12047" fmla="*/ 131451 h 1285292"/>
              <a:gd name="connsiteX12048" fmla="*/ 0 w 3255128"/>
              <a:gd name="connsiteY12048" fmla="*/ 131432 h 1285292"/>
              <a:gd name="connsiteX12049" fmla="*/ 0 w 3255128"/>
              <a:gd name="connsiteY12049" fmla="*/ 131255 h 1285292"/>
              <a:gd name="connsiteX12050" fmla="*/ 0 w 3255128"/>
              <a:gd name="connsiteY12050" fmla="*/ 131205 h 1285292"/>
              <a:gd name="connsiteX12051" fmla="*/ 0 w 3255128"/>
              <a:gd name="connsiteY12051" fmla="*/ 131169 h 1285292"/>
              <a:gd name="connsiteX12052" fmla="*/ 0 w 3255128"/>
              <a:gd name="connsiteY12052" fmla="*/ 131128 h 1285292"/>
              <a:gd name="connsiteX12053" fmla="*/ 0 w 3255128"/>
              <a:gd name="connsiteY12053" fmla="*/ 131115 h 1285292"/>
              <a:gd name="connsiteX12054" fmla="*/ 0 w 3255128"/>
              <a:gd name="connsiteY12054" fmla="*/ 131089 h 1285292"/>
              <a:gd name="connsiteX12055" fmla="*/ 0 w 3255128"/>
              <a:gd name="connsiteY12055" fmla="*/ 131014 h 1285292"/>
              <a:gd name="connsiteX12056" fmla="*/ 0 w 3255128"/>
              <a:gd name="connsiteY12056" fmla="*/ 131003 h 1285292"/>
              <a:gd name="connsiteX12057" fmla="*/ 0 w 3255128"/>
              <a:gd name="connsiteY12057" fmla="*/ 130973 h 1285292"/>
              <a:gd name="connsiteX12058" fmla="*/ 0 w 3255128"/>
              <a:gd name="connsiteY12058" fmla="*/ 130960 h 1285292"/>
              <a:gd name="connsiteX12059" fmla="*/ 0 w 3255128"/>
              <a:gd name="connsiteY12059" fmla="*/ 130774 h 1285292"/>
              <a:gd name="connsiteX12060" fmla="*/ 0 w 3255128"/>
              <a:gd name="connsiteY12060" fmla="*/ 130766 h 1285292"/>
              <a:gd name="connsiteX12061" fmla="*/ 0 w 3255128"/>
              <a:gd name="connsiteY12061" fmla="*/ 130641 h 1285292"/>
              <a:gd name="connsiteX12062" fmla="*/ 0 w 3255128"/>
              <a:gd name="connsiteY12062" fmla="*/ 130572 h 1285292"/>
              <a:gd name="connsiteX12063" fmla="*/ 0 w 3255128"/>
              <a:gd name="connsiteY12063" fmla="*/ 130446 h 1285292"/>
              <a:gd name="connsiteX12064" fmla="*/ 0 w 3255128"/>
              <a:gd name="connsiteY12064" fmla="*/ 130206 h 1285292"/>
              <a:gd name="connsiteX12065" fmla="*/ 0 w 3255128"/>
              <a:gd name="connsiteY12065" fmla="*/ 130092 h 1285292"/>
              <a:gd name="connsiteX12066" fmla="*/ 0 w 3255128"/>
              <a:gd name="connsiteY12066" fmla="*/ 129992 h 1285292"/>
              <a:gd name="connsiteX12067" fmla="*/ 0 w 3255128"/>
              <a:gd name="connsiteY12067" fmla="*/ 129952 h 1285292"/>
              <a:gd name="connsiteX12068" fmla="*/ 0 w 3255128"/>
              <a:gd name="connsiteY12068" fmla="*/ 129863 h 1285292"/>
              <a:gd name="connsiteX12069" fmla="*/ 0 w 3255128"/>
              <a:gd name="connsiteY12069" fmla="*/ 129852 h 1285292"/>
              <a:gd name="connsiteX12070" fmla="*/ 0 w 3255128"/>
              <a:gd name="connsiteY12070" fmla="*/ 129839 h 1285292"/>
              <a:gd name="connsiteX12071" fmla="*/ 0 w 3255128"/>
              <a:gd name="connsiteY12071" fmla="*/ 129810 h 1285292"/>
              <a:gd name="connsiteX12072" fmla="*/ 0 w 3255128"/>
              <a:gd name="connsiteY12072" fmla="*/ 129756 h 1285292"/>
              <a:gd name="connsiteX12073" fmla="*/ 0 w 3255128"/>
              <a:gd name="connsiteY12073" fmla="*/ 129730 h 1285292"/>
              <a:gd name="connsiteX12074" fmla="*/ 0 w 3255128"/>
              <a:gd name="connsiteY12074" fmla="*/ 129703 h 1285292"/>
              <a:gd name="connsiteX12075" fmla="*/ 0 w 3255128"/>
              <a:gd name="connsiteY12075" fmla="*/ 129695 h 1285292"/>
              <a:gd name="connsiteX12076" fmla="*/ 0 w 3255128"/>
              <a:gd name="connsiteY12076" fmla="*/ 129633 h 1285292"/>
              <a:gd name="connsiteX12077" fmla="*/ 0 w 3255128"/>
              <a:gd name="connsiteY12077" fmla="*/ 129465 h 1285292"/>
              <a:gd name="connsiteX12078" fmla="*/ 0 w 3255128"/>
              <a:gd name="connsiteY12078" fmla="*/ 129456 h 1285292"/>
              <a:gd name="connsiteX12079" fmla="*/ 0 w 3255128"/>
              <a:gd name="connsiteY12079" fmla="*/ 129415 h 1285292"/>
              <a:gd name="connsiteX12080" fmla="*/ 0 w 3255128"/>
              <a:gd name="connsiteY12080" fmla="*/ 129402 h 1285292"/>
              <a:gd name="connsiteX12081" fmla="*/ 0 w 3255128"/>
              <a:gd name="connsiteY12081" fmla="*/ 129355 h 1285292"/>
              <a:gd name="connsiteX12082" fmla="*/ 0 w 3255128"/>
              <a:gd name="connsiteY12082" fmla="*/ 129290 h 1285292"/>
              <a:gd name="connsiteX12083" fmla="*/ 0 w 3255128"/>
              <a:gd name="connsiteY12083" fmla="*/ 129182 h 1285292"/>
              <a:gd name="connsiteX12084" fmla="*/ 0 w 3255128"/>
              <a:gd name="connsiteY12084" fmla="*/ 129166 h 1285292"/>
              <a:gd name="connsiteX12085" fmla="*/ 0 w 3255128"/>
              <a:gd name="connsiteY12085" fmla="*/ 129087 h 1285292"/>
              <a:gd name="connsiteX12086" fmla="*/ 0 w 3255128"/>
              <a:gd name="connsiteY12086" fmla="*/ 129081 h 1285292"/>
              <a:gd name="connsiteX12087" fmla="*/ 0 w 3255128"/>
              <a:gd name="connsiteY12087" fmla="*/ 129026 h 1285292"/>
              <a:gd name="connsiteX12088" fmla="*/ 0 w 3255128"/>
              <a:gd name="connsiteY12088" fmla="*/ 128943 h 1285292"/>
              <a:gd name="connsiteX12089" fmla="*/ 0 w 3255128"/>
              <a:gd name="connsiteY12089" fmla="*/ 128941 h 1285292"/>
              <a:gd name="connsiteX12090" fmla="*/ 0 w 3255128"/>
              <a:gd name="connsiteY12090" fmla="*/ 128841 h 1285292"/>
              <a:gd name="connsiteX12091" fmla="*/ 0 w 3255128"/>
              <a:gd name="connsiteY12091" fmla="*/ 128792 h 1285292"/>
              <a:gd name="connsiteX12092" fmla="*/ 0 w 3255128"/>
              <a:gd name="connsiteY12092" fmla="*/ 128722 h 1285292"/>
              <a:gd name="connsiteX12093" fmla="*/ 0 w 3255128"/>
              <a:gd name="connsiteY12093" fmla="*/ 128600 h 1285292"/>
              <a:gd name="connsiteX12094" fmla="*/ 0 w 3255128"/>
              <a:gd name="connsiteY12094" fmla="*/ 128593 h 1285292"/>
              <a:gd name="connsiteX12095" fmla="*/ 0 w 3255128"/>
              <a:gd name="connsiteY12095" fmla="*/ 128588 h 1285292"/>
              <a:gd name="connsiteX12096" fmla="*/ 0 w 3255128"/>
              <a:gd name="connsiteY12096" fmla="*/ 128545 h 1285292"/>
              <a:gd name="connsiteX12097" fmla="*/ 0 w 3255128"/>
              <a:gd name="connsiteY12097" fmla="*/ 128504 h 1285292"/>
              <a:gd name="connsiteX12098" fmla="*/ 0 w 3255128"/>
              <a:gd name="connsiteY12098" fmla="*/ 128491 h 1285292"/>
              <a:gd name="connsiteX12099" fmla="*/ 0 w 3255128"/>
              <a:gd name="connsiteY12099" fmla="*/ 128480 h 1285292"/>
              <a:gd name="connsiteX12100" fmla="*/ 0 w 3255128"/>
              <a:gd name="connsiteY12100" fmla="*/ 128115 h 1285292"/>
              <a:gd name="connsiteX12101" fmla="*/ 0 w 3255128"/>
              <a:gd name="connsiteY12101" fmla="*/ 128032 h 1285292"/>
              <a:gd name="connsiteX12102" fmla="*/ 0 w 3255128"/>
              <a:gd name="connsiteY12102" fmla="*/ 127931 h 1285292"/>
              <a:gd name="connsiteX12103" fmla="*/ 0 w 3255128"/>
              <a:gd name="connsiteY12103" fmla="*/ 127902 h 1285292"/>
              <a:gd name="connsiteX12104" fmla="*/ 0 w 3255128"/>
              <a:gd name="connsiteY12104" fmla="*/ 127896 h 1285292"/>
              <a:gd name="connsiteX12105" fmla="*/ 0 w 3255128"/>
              <a:gd name="connsiteY12105" fmla="*/ 127848 h 1285292"/>
              <a:gd name="connsiteX12106" fmla="*/ 0 w 3255128"/>
              <a:gd name="connsiteY12106" fmla="*/ 127823 h 1285292"/>
              <a:gd name="connsiteX12107" fmla="*/ 0 w 3255128"/>
              <a:gd name="connsiteY12107" fmla="*/ 127677 h 1285292"/>
              <a:gd name="connsiteX12108" fmla="*/ 0 w 3255128"/>
              <a:gd name="connsiteY12108" fmla="*/ 127383 h 1285292"/>
              <a:gd name="connsiteX12109" fmla="*/ 0 w 3255128"/>
              <a:gd name="connsiteY12109" fmla="*/ 127296 h 1285292"/>
              <a:gd name="connsiteX12110" fmla="*/ 0 w 3255128"/>
              <a:gd name="connsiteY12110" fmla="*/ 127282 h 1285292"/>
              <a:gd name="connsiteX12111" fmla="*/ 0 w 3255128"/>
              <a:gd name="connsiteY12111" fmla="*/ 127241 h 1285292"/>
              <a:gd name="connsiteX12112" fmla="*/ 0 w 3255128"/>
              <a:gd name="connsiteY12112" fmla="*/ 127228 h 1285292"/>
              <a:gd name="connsiteX12113" fmla="*/ 0 w 3255128"/>
              <a:gd name="connsiteY12113" fmla="*/ 127194 h 1285292"/>
              <a:gd name="connsiteX12114" fmla="*/ 0 w 3255128"/>
              <a:gd name="connsiteY12114" fmla="*/ 127034 h 1285292"/>
              <a:gd name="connsiteX12115" fmla="*/ 0 w 3255128"/>
              <a:gd name="connsiteY12115" fmla="*/ 126985 h 1285292"/>
              <a:gd name="connsiteX12116" fmla="*/ 0 w 3255128"/>
              <a:gd name="connsiteY12116" fmla="*/ 126789 h 1285292"/>
              <a:gd name="connsiteX12117" fmla="*/ 0 w 3255128"/>
              <a:gd name="connsiteY12117" fmla="*/ 126679 h 1285292"/>
              <a:gd name="connsiteX12118" fmla="*/ 0 w 3255128"/>
              <a:gd name="connsiteY12118" fmla="*/ 126595 h 1285292"/>
              <a:gd name="connsiteX12119" fmla="*/ 0 w 3255128"/>
              <a:gd name="connsiteY12119" fmla="*/ 126557 h 1285292"/>
              <a:gd name="connsiteX12120" fmla="*/ 0 w 3255128"/>
              <a:gd name="connsiteY12120" fmla="*/ 126385 h 1285292"/>
              <a:gd name="connsiteX12121" fmla="*/ 0 w 3255128"/>
              <a:gd name="connsiteY12121" fmla="*/ 126229 h 1285292"/>
              <a:gd name="connsiteX12122" fmla="*/ 0 w 3255128"/>
              <a:gd name="connsiteY12122" fmla="*/ 126103 h 1285292"/>
              <a:gd name="connsiteX12123" fmla="*/ 0 w 3255128"/>
              <a:gd name="connsiteY12123" fmla="*/ 126053 h 1285292"/>
              <a:gd name="connsiteX12124" fmla="*/ 0 w 3255128"/>
              <a:gd name="connsiteY12124" fmla="*/ 126049 h 1285292"/>
              <a:gd name="connsiteX12125" fmla="*/ 0 w 3255128"/>
              <a:gd name="connsiteY12125" fmla="*/ 126024 h 1285292"/>
              <a:gd name="connsiteX12126" fmla="*/ 0 w 3255128"/>
              <a:gd name="connsiteY12126" fmla="*/ 125878 h 1285292"/>
              <a:gd name="connsiteX12127" fmla="*/ 0 w 3255128"/>
              <a:gd name="connsiteY12127" fmla="*/ 125835 h 1285292"/>
              <a:gd name="connsiteX12128" fmla="*/ 0 w 3255128"/>
              <a:gd name="connsiteY12128" fmla="*/ 125768 h 1285292"/>
              <a:gd name="connsiteX12129" fmla="*/ 0 w 3255128"/>
              <a:gd name="connsiteY12129" fmla="*/ 125733 h 1285292"/>
              <a:gd name="connsiteX12130" fmla="*/ 0 w 3255128"/>
              <a:gd name="connsiteY12130" fmla="*/ 125684 h 1285292"/>
              <a:gd name="connsiteX12131" fmla="*/ 0 w 3255128"/>
              <a:gd name="connsiteY12131" fmla="*/ 125670 h 1285292"/>
              <a:gd name="connsiteX12132" fmla="*/ 0 w 3255128"/>
              <a:gd name="connsiteY12132" fmla="*/ 125294 h 1285292"/>
              <a:gd name="connsiteX12133" fmla="*/ 0 w 3255128"/>
              <a:gd name="connsiteY12133" fmla="*/ 125138 h 1285292"/>
              <a:gd name="connsiteX12134" fmla="*/ 0 w 3255128"/>
              <a:gd name="connsiteY12134" fmla="*/ 125016 h 1285292"/>
              <a:gd name="connsiteX12135" fmla="*/ 0 w 3255128"/>
              <a:gd name="connsiteY12135" fmla="*/ 124870 h 1285292"/>
              <a:gd name="connsiteX12136" fmla="*/ 0 w 3255128"/>
              <a:gd name="connsiteY12136" fmla="*/ 124827 h 1285292"/>
              <a:gd name="connsiteX12137" fmla="*/ 0 w 3255128"/>
              <a:gd name="connsiteY12137" fmla="*/ 124806 h 1285292"/>
              <a:gd name="connsiteX12138" fmla="*/ 0 w 3255128"/>
              <a:gd name="connsiteY12138" fmla="*/ 124759 h 1285292"/>
              <a:gd name="connsiteX12139" fmla="*/ 0 w 3255128"/>
              <a:gd name="connsiteY12139" fmla="*/ 124448 h 1285292"/>
              <a:gd name="connsiteX12140" fmla="*/ 0 w 3255128"/>
              <a:gd name="connsiteY12140" fmla="*/ 124383 h 1285292"/>
              <a:gd name="connsiteX12141" fmla="*/ 0 w 3255128"/>
              <a:gd name="connsiteY12141" fmla="*/ 124379 h 1285292"/>
              <a:gd name="connsiteX12142" fmla="*/ 0 w 3255128"/>
              <a:gd name="connsiteY12142" fmla="*/ 124320 h 1285292"/>
              <a:gd name="connsiteX12143" fmla="*/ 0 w 3255128"/>
              <a:gd name="connsiteY12143" fmla="*/ 124254 h 1285292"/>
              <a:gd name="connsiteX12144" fmla="*/ 0 w 3255128"/>
              <a:gd name="connsiteY12144" fmla="*/ 124224 h 1285292"/>
              <a:gd name="connsiteX12145" fmla="*/ 0 w 3255128"/>
              <a:gd name="connsiteY12145" fmla="*/ 124116 h 1285292"/>
              <a:gd name="connsiteX12146" fmla="*/ 0 w 3255128"/>
              <a:gd name="connsiteY12146" fmla="*/ 124111 h 1285292"/>
              <a:gd name="connsiteX12147" fmla="*/ 0 w 3255128"/>
              <a:gd name="connsiteY12147" fmla="*/ 124105 h 1285292"/>
              <a:gd name="connsiteX12148" fmla="*/ 0 w 3255128"/>
              <a:gd name="connsiteY12148" fmla="*/ 123967 h 1285292"/>
              <a:gd name="connsiteX12149" fmla="*/ 0 w 3255128"/>
              <a:gd name="connsiteY12149" fmla="*/ 123865 h 1285292"/>
              <a:gd name="connsiteX12150" fmla="*/ 0 w 3255128"/>
              <a:gd name="connsiteY12150" fmla="*/ 123657 h 1285292"/>
              <a:gd name="connsiteX12151" fmla="*/ 0 w 3255128"/>
              <a:gd name="connsiteY12151" fmla="*/ 123580 h 1285292"/>
              <a:gd name="connsiteX12152" fmla="*/ 0 w 3255128"/>
              <a:gd name="connsiteY12152" fmla="*/ 123564 h 1285292"/>
              <a:gd name="connsiteX12153" fmla="*/ 0 w 3255128"/>
              <a:gd name="connsiteY12153" fmla="*/ 123462 h 1285292"/>
              <a:gd name="connsiteX12154" fmla="*/ 0 w 3255128"/>
              <a:gd name="connsiteY12154" fmla="*/ 123343 h 1285292"/>
              <a:gd name="connsiteX12155" fmla="*/ 0 w 3255128"/>
              <a:gd name="connsiteY12155" fmla="*/ 123204 h 1285292"/>
              <a:gd name="connsiteX12156" fmla="*/ 0 w 3255128"/>
              <a:gd name="connsiteY12156" fmla="*/ 123061 h 1285292"/>
              <a:gd name="connsiteX12157" fmla="*/ 0 w 3255128"/>
              <a:gd name="connsiteY12157" fmla="*/ 123057 h 1285292"/>
              <a:gd name="connsiteX12158" fmla="*/ 0 w 3255128"/>
              <a:gd name="connsiteY12158" fmla="*/ 123056 h 1285292"/>
              <a:gd name="connsiteX12159" fmla="*/ 0 w 3255128"/>
              <a:gd name="connsiteY12159" fmla="*/ 123020 h 1285292"/>
              <a:gd name="connsiteX12160" fmla="*/ 0 w 3255128"/>
              <a:gd name="connsiteY12160" fmla="*/ 123007 h 1285292"/>
              <a:gd name="connsiteX12161" fmla="*/ 0 w 3255128"/>
              <a:gd name="connsiteY12161" fmla="*/ 122868 h 1285292"/>
              <a:gd name="connsiteX12162" fmla="*/ 0 w 3255128"/>
              <a:gd name="connsiteY12162" fmla="*/ 122847 h 1285292"/>
              <a:gd name="connsiteX12163" fmla="*/ 0 w 3255128"/>
              <a:gd name="connsiteY12163" fmla="*/ 122746 h 1285292"/>
              <a:gd name="connsiteX12164" fmla="*/ 0 w 3255128"/>
              <a:gd name="connsiteY12164" fmla="*/ 122666 h 1285292"/>
              <a:gd name="connsiteX12165" fmla="*/ 0 w 3255128"/>
              <a:gd name="connsiteY12165" fmla="*/ 122653 h 1285292"/>
              <a:gd name="connsiteX12166" fmla="*/ 0 w 3255128"/>
              <a:gd name="connsiteY12166" fmla="*/ 122649 h 1285292"/>
              <a:gd name="connsiteX12167" fmla="*/ 0 w 3255128"/>
              <a:gd name="connsiteY12167" fmla="*/ 122608 h 1285292"/>
              <a:gd name="connsiteX12168" fmla="*/ 0 w 3255128"/>
              <a:gd name="connsiteY12168" fmla="*/ 122595 h 1285292"/>
              <a:gd name="connsiteX12169" fmla="*/ 0 w 3255128"/>
              <a:gd name="connsiteY12169" fmla="*/ 122506 h 1285292"/>
              <a:gd name="connsiteX12170" fmla="*/ 0 w 3255128"/>
              <a:gd name="connsiteY12170" fmla="*/ 122371 h 1285292"/>
              <a:gd name="connsiteX12171" fmla="*/ 0 w 3255128"/>
              <a:gd name="connsiteY12171" fmla="*/ 122317 h 1285292"/>
              <a:gd name="connsiteX12172" fmla="*/ 0 w 3255128"/>
              <a:gd name="connsiteY12172" fmla="*/ 122306 h 1285292"/>
              <a:gd name="connsiteX12173" fmla="*/ 0 w 3255128"/>
              <a:gd name="connsiteY12173" fmla="*/ 122265 h 1285292"/>
              <a:gd name="connsiteX12174" fmla="*/ 0 w 3255128"/>
              <a:gd name="connsiteY12174" fmla="*/ 122252 h 1285292"/>
              <a:gd name="connsiteX12175" fmla="*/ 0 w 3255128"/>
              <a:gd name="connsiteY12175" fmla="*/ 122146 h 1285292"/>
              <a:gd name="connsiteX12176" fmla="*/ 0 w 3255128"/>
              <a:gd name="connsiteY12176" fmla="*/ 122103 h 1285292"/>
              <a:gd name="connsiteX12177" fmla="*/ 0 w 3255128"/>
              <a:gd name="connsiteY12177" fmla="*/ 122058 h 1285292"/>
              <a:gd name="connsiteX12178" fmla="*/ 0 w 3255128"/>
              <a:gd name="connsiteY12178" fmla="*/ 121957 h 1285292"/>
              <a:gd name="connsiteX12179" fmla="*/ 0 w 3255128"/>
              <a:gd name="connsiteY12179" fmla="*/ 121844 h 1285292"/>
              <a:gd name="connsiteX12180" fmla="*/ 0 w 3255128"/>
              <a:gd name="connsiteY12180" fmla="*/ 121755 h 1285292"/>
              <a:gd name="connsiteX12181" fmla="*/ 0 w 3255128"/>
              <a:gd name="connsiteY12181" fmla="*/ 121738 h 1285292"/>
              <a:gd name="connsiteX12182" fmla="*/ 0 w 3255128"/>
              <a:gd name="connsiteY12182" fmla="*/ 121731 h 1285292"/>
              <a:gd name="connsiteX12183" fmla="*/ 0 w 3255128"/>
              <a:gd name="connsiteY12183" fmla="*/ 121697 h 1285292"/>
              <a:gd name="connsiteX12184" fmla="*/ 0 w 3255128"/>
              <a:gd name="connsiteY12184" fmla="*/ 121684 h 1285292"/>
              <a:gd name="connsiteX12185" fmla="*/ 0 w 3255128"/>
              <a:gd name="connsiteY12185" fmla="*/ 121406 h 1285292"/>
              <a:gd name="connsiteX12186" fmla="*/ 0 w 3255128"/>
              <a:gd name="connsiteY12186" fmla="*/ 121074 h 1285292"/>
              <a:gd name="connsiteX12187" fmla="*/ 0 w 3255128"/>
              <a:gd name="connsiteY12187" fmla="*/ 121048 h 1285292"/>
              <a:gd name="connsiteX12188" fmla="*/ 0 w 3255128"/>
              <a:gd name="connsiteY12188" fmla="*/ 120967 h 1285292"/>
              <a:gd name="connsiteX12189" fmla="*/ 0 w 3255128"/>
              <a:gd name="connsiteY12189" fmla="*/ 120947 h 1285292"/>
              <a:gd name="connsiteX12190" fmla="*/ 0 w 3255128"/>
              <a:gd name="connsiteY12190" fmla="*/ 120893 h 1285292"/>
              <a:gd name="connsiteX12191" fmla="*/ 0 w 3255128"/>
              <a:gd name="connsiteY12191" fmla="*/ 120832 h 1285292"/>
              <a:gd name="connsiteX12192" fmla="*/ 0 w 3255128"/>
              <a:gd name="connsiteY12192" fmla="*/ 120757 h 1285292"/>
              <a:gd name="connsiteX12193" fmla="*/ 0 w 3255128"/>
              <a:gd name="connsiteY12193" fmla="*/ 120699 h 1285292"/>
              <a:gd name="connsiteX12194" fmla="*/ 0 w 3255128"/>
              <a:gd name="connsiteY12194" fmla="*/ 120694 h 1285292"/>
              <a:gd name="connsiteX12195" fmla="*/ 0 w 3255128"/>
              <a:gd name="connsiteY12195" fmla="*/ 120492 h 1285292"/>
              <a:gd name="connsiteX12196" fmla="*/ 0 w 3255128"/>
              <a:gd name="connsiteY12196" fmla="*/ 120318 h 1285292"/>
              <a:gd name="connsiteX12197" fmla="*/ 0 w 3255128"/>
              <a:gd name="connsiteY12197" fmla="*/ 120126 h 1285292"/>
              <a:gd name="connsiteX12198" fmla="*/ 0 w 3255128"/>
              <a:gd name="connsiteY12198" fmla="*/ 119906 h 1285292"/>
              <a:gd name="connsiteX12199" fmla="*/ 0 w 3255128"/>
              <a:gd name="connsiteY12199" fmla="*/ 119848 h 1285292"/>
              <a:gd name="connsiteX12200" fmla="*/ 0 w 3255128"/>
              <a:gd name="connsiteY12200" fmla="*/ 119783 h 1285292"/>
              <a:gd name="connsiteX12201" fmla="*/ 0 w 3255128"/>
              <a:gd name="connsiteY12201" fmla="*/ 119750 h 1285292"/>
              <a:gd name="connsiteX12202" fmla="*/ 0 w 3255128"/>
              <a:gd name="connsiteY12202" fmla="*/ 119407 h 1285292"/>
              <a:gd name="connsiteX12203" fmla="*/ 0 w 3255128"/>
              <a:gd name="connsiteY12203" fmla="*/ 119398 h 1285292"/>
              <a:gd name="connsiteX12204" fmla="*/ 0 w 3255128"/>
              <a:gd name="connsiteY12204" fmla="*/ 119335 h 1285292"/>
              <a:gd name="connsiteX12205" fmla="*/ 0 w 3255128"/>
              <a:gd name="connsiteY12205" fmla="*/ 119275 h 1285292"/>
              <a:gd name="connsiteX12206" fmla="*/ 0 w 3255128"/>
              <a:gd name="connsiteY12206" fmla="*/ 119140 h 1285292"/>
              <a:gd name="connsiteX12207" fmla="*/ 0 w 3255128"/>
              <a:gd name="connsiteY12207" fmla="*/ 119086 h 1285292"/>
              <a:gd name="connsiteX12208" fmla="*/ 0 w 3255128"/>
              <a:gd name="connsiteY12208" fmla="*/ 119069 h 1285292"/>
              <a:gd name="connsiteX12209" fmla="*/ 0 w 3255128"/>
              <a:gd name="connsiteY12209" fmla="*/ 118959 h 1285292"/>
              <a:gd name="connsiteX12210" fmla="*/ 0 w 3255128"/>
              <a:gd name="connsiteY12210" fmla="*/ 118863 h 1285292"/>
              <a:gd name="connsiteX12211" fmla="*/ 0 w 3255128"/>
              <a:gd name="connsiteY12211" fmla="*/ 118588 h 1285292"/>
              <a:gd name="connsiteX12212" fmla="*/ 0 w 3255128"/>
              <a:gd name="connsiteY12212" fmla="*/ 118520 h 1285292"/>
              <a:gd name="connsiteX12213" fmla="*/ 0 w 3255128"/>
              <a:gd name="connsiteY12213" fmla="*/ 118424 h 1285292"/>
              <a:gd name="connsiteX12214" fmla="*/ 0 w 3255128"/>
              <a:gd name="connsiteY12214" fmla="*/ 118121 h 1285292"/>
              <a:gd name="connsiteX12215" fmla="*/ 0 w 3255128"/>
              <a:gd name="connsiteY12215" fmla="*/ 118081 h 1285292"/>
              <a:gd name="connsiteX12216" fmla="*/ 0 w 3255128"/>
              <a:gd name="connsiteY12216" fmla="*/ 118048 h 1285292"/>
              <a:gd name="connsiteX12217" fmla="*/ 0 w 3255128"/>
              <a:gd name="connsiteY12217" fmla="*/ 118020 h 1285292"/>
              <a:gd name="connsiteX12218" fmla="*/ 0 w 3255128"/>
              <a:gd name="connsiteY12218" fmla="*/ 117952 h 1285292"/>
              <a:gd name="connsiteX12219" fmla="*/ 0 w 3255128"/>
              <a:gd name="connsiteY12219" fmla="*/ 117822 h 1285292"/>
              <a:gd name="connsiteX12220" fmla="*/ 0 w 3255128"/>
              <a:gd name="connsiteY12220" fmla="*/ 117781 h 1285292"/>
              <a:gd name="connsiteX12221" fmla="*/ 0 w 3255128"/>
              <a:gd name="connsiteY12221" fmla="*/ 117768 h 1285292"/>
              <a:gd name="connsiteX12222" fmla="*/ 0 w 3255128"/>
              <a:gd name="connsiteY12222" fmla="*/ 117677 h 1285292"/>
              <a:gd name="connsiteX12223" fmla="*/ 0 w 3255128"/>
              <a:gd name="connsiteY12223" fmla="*/ 117513 h 1285292"/>
              <a:gd name="connsiteX12224" fmla="*/ 0 w 3255128"/>
              <a:gd name="connsiteY12224" fmla="*/ 117395 h 1285292"/>
              <a:gd name="connsiteX12225" fmla="*/ 0 w 3255128"/>
              <a:gd name="connsiteY12225" fmla="*/ 117341 h 1285292"/>
              <a:gd name="connsiteX12226" fmla="*/ 0 w 3255128"/>
              <a:gd name="connsiteY12226" fmla="*/ 117316 h 1285292"/>
              <a:gd name="connsiteX12227" fmla="*/ 0 w 3255128"/>
              <a:gd name="connsiteY12227" fmla="*/ 117270 h 1285292"/>
              <a:gd name="connsiteX12228" fmla="*/ 0 w 3255128"/>
              <a:gd name="connsiteY12228" fmla="*/ 117240 h 1285292"/>
              <a:gd name="connsiteX12229" fmla="*/ 0 w 3255128"/>
              <a:gd name="connsiteY12229" fmla="*/ 117229 h 1285292"/>
              <a:gd name="connsiteX12230" fmla="*/ 0 w 3255128"/>
              <a:gd name="connsiteY12230" fmla="*/ 117216 h 1285292"/>
              <a:gd name="connsiteX12231" fmla="*/ 0 w 3255128"/>
              <a:gd name="connsiteY12231" fmla="*/ 117170 h 1285292"/>
              <a:gd name="connsiteX12232" fmla="*/ 0 w 3255128"/>
              <a:gd name="connsiteY12232" fmla="*/ 117161 h 1285292"/>
              <a:gd name="connsiteX12233" fmla="*/ 0 w 3255128"/>
              <a:gd name="connsiteY12233" fmla="*/ 117127 h 1285292"/>
              <a:gd name="connsiteX12234" fmla="*/ 0 w 3255128"/>
              <a:gd name="connsiteY12234" fmla="*/ 116992 h 1285292"/>
              <a:gd name="connsiteX12235" fmla="*/ 0 w 3255128"/>
              <a:gd name="connsiteY12235" fmla="*/ 116962 h 1285292"/>
              <a:gd name="connsiteX12236" fmla="*/ 0 w 3255128"/>
              <a:gd name="connsiteY12236" fmla="*/ 116908 h 1285292"/>
              <a:gd name="connsiteX12237" fmla="*/ 0 w 3255128"/>
              <a:gd name="connsiteY12237" fmla="*/ 116857 h 1285292"/>
              <a:gd name="connsiteX12238" fmla="*/ 0 w 3255128"/>
              <a:gd name="connsiteY12238" fmla="*/ 116798 h 1285292"/>
              <a:gd name="connsiteX12239" fmla="*/ 0 w 3255128"/>
              <a:gd name="connsiteY12239" fmla="*/ 116773 h 1285292"/>
              <a:gd name="connsiteX12240" fmla="*/ 0 w 3255128"/>
              <a:gd name="connsiteY12240" fmla="*/ 116722 h 1285292"/>
              <a:gd name="connsiteX12241" fmla="*/ 0 w 3255128"/>
              <a:gd name="connsiteY12241" fmla="*/ 116430 h 1285292"/>
              <a:gd name="connsiteX12242" fmla="*/ 0 w 3255128"/>
              <a:gd name="connsiteY12242" fmla="*/ 116394 h 1285292"/>
              <a:gd name="connsiteX12243" fmla="*/ 0 w 3255128"/>
              <a:gd name="connsiteY12243" fmla="*/ 116359 h 1285292"/>
              <a:gd name="connsiteX12244" fmla="*/ 0 w 3255128"/>
              <a:gd name="connsiteY12244" fmla="*/ 116318 h 1285292"/>
              <a:gd name="connsiteX12245" fmla="*/ 0 w 3255128"/>
              <a:gd name="connsiteY12245" fmla="*/ 116305 h 1285292"/>
              <a:gd name="connsiteX12246" fmla="*/ 0 w 3255128"/>
              <a:gd name="connsiteY12246" fmla="*/ 116098 h 1285292"/>
              <a:gd name="connsiteX12247" fmla="*/ 0 w 3255128"/>
              <a:gd name="connsiteY12247" fmla="*/ 116051 h 1285292"/>
              <a:gd name="connsiteX12248" fmla="*/ 0 w 3255128"/>
              <a:gd name="connsiteY12248" fmla="*/ 116036 h 1285292"/>
              <a:gd name="connsiteX12249" fmla="*/ 0 w 3255128"/>
              <a:gd name="connsiteY12249" fmla="*/ 116023 h 1285292"/>
              <a:gd name="connsiteX12250" fmla="*/ 0 w 3255128"/>
              <a:gd name="connsiteY12250" fmla="*/ 115997 h 1285292"/>
              <a:gd name="connsiteX12251" fmla="*/ 0 w 3255128"/>
              <a:gd name="connsiteY12251" fmla="*/ 115982 h 1285292"/>
              <a:gd name="connsiteX12252" fmla="*/ 0 w 3255128"/>
              <a:gd name="connsiteY12252" fmla="*/ 115969 h 1285292"/>
              <a:gd name="connsiteX12253" fmla="*/ 0 w 3255128"/>
              <a:gd name="connsiteY12253" fmla="*/ 115859 h 1285292"/>
              <a:gd name="connsiteX12254" fmla="*/ 0 w 3255128"/>
              <a:gd name="connsiteY12254" fmla="*/ 115811 h 1285292"/>
              <a:gd name="connsiteX12255" fmla="*/ 0 w 3255128"/>
              <a:gd name="connsiteY12255" fmla="*/ 115757 h 1285292"/>
              <a:gd name="connsiteX12256" fmla="*/ 0 w 3255128"/>
              <a:gd name="connsiteY12256" fmla="*/ 115682 h 1285292"/>
              <a:gd name="connsiteX12257" fmla="*/ 0 w 3255128"/>
              <a:gd name="connsiteY12257" fmla="*/ 115644 h 1285292"/>
              <a:gd name="connsiteX12258" fmla="*/ 0 w 3255128"/>
              <a:gd name="connsiteY12258" fmla="*/ 115603 h 1285292"/>
              <a:gd name="connsiteX12259" fmla="*/ 0 w 3255128"/>
              <a:gd name="connsiteY12259" fmla="*/ 115516 h 1285292"/>
              <a:gd name="connsiteX12260" fmla="*/ 0 w 3255128"/>
              <a:gd name="connsiteY12260" fmla="*/ 115457 h 1285292"/>
              <a:gd name="connsiteX12261" fmla="*/ 0 w 3255128"/>
              <a:gd name="connsiteY12261" fmla="*/ 115408 h 1285292"/>
              <a:gd name="connsiteX12262" fmla="*/ 0 w 3255128"/>
              <a:gd name="connsiteY12262" fmla="*/ 115354 h 1285292"/>
              <a:gd name="connsiteX12263" fmla="*/ 0 w 3255128"/>
              <a:gd name="connsiteY12263" fmla="*/ 115071 h 1285292"/>
              <a:gd name="connsiteX12264" fmla="*/ 0 w 3255128"/>
              <a:gd name="connsiteY12264" fmla="*/ 115058 h 1285292"/>
              <a:gd name="connsiteX12265" fmla="*/ 0 w 3255128"/>
              <a:gd name="connsiteY12265" fmla="*/ 114948 h 1285292"/>
              <a:gd name="connsiteX12266" fmla="*/ 0 w 3255128"/>
              <a:gd name="connsiteY12266" fmla="*/ 114872 h 1285292"/>
              <a:gd name="connsiteX12267" fmla="*/ 0 w 3255128"/>
              <a:gd name="connsiteY12267" fmla="*/ 114771 h 1285292"/>
              <a:gd name="connsiteX12268" fmla="*/ 0 w 3255128"/>
              <a:gd name="connsiteY12268" fmla="*/ 114747 h 1285292"/>
              <a:gd name="connsiteX12269" fmla="*/ 0 w 3255128"/>
              <a:gd name="connsiteY12269" fmla="*/ 114739 h 1285292"/>
              <a:gd name="connsiteX12270" fmla="*/ 0 w 3255128"/>
              <a:gd name="connsiteY12270" fmla="*/ 114692 h 1285292"/>
              <a:gd name="connsiteX12271" fmla="*/ 0 w 3255128"/>
              <a:gd name="connsiteY12271" fmla="*/ 114371 h 1285292"/>
              <a:gd name="connsiteX12272" fmla="*/ 0 w 3255128"/>
              <a:gd name="connsiteY12272" fmla="*/ 114299 h 1285292"/>
              <a:gd name="connsiteX12273" fmla="*/ 0 w 3255128"/>
              <a:gd name="connsiteY12273" fmla="*/ 114198 h 1285292"/>
              <a:gd name="connsiteX12274" fmla="*/ 0 w 3255128"/>
              <a:gd name="connsiteY12274" fmla="*/ 114157 h 1285292"/>
              <a:gd name="connsiteX12275" fmla="*/ 0 w 3255128"/>
              <a:gd name="connsiteY12275" fmla="*/ 114144 h 1285292"/>
              <a:gd name="connsiteX12276" fmla="*/ 0 w 3255128"/>
              <a:gd name="connsiteY12276" fmla="*/ 114090 h 1285292"/>
              <a:gd name="connsiteX12277" fmla="*/ 0 w 3255128"/>
              <a:gd name="connsiteY12277" fmla="*/ 114049 h 1285292"/>
              <a:gd name="connsiteX12278" fmla="*/ 0 w 3255128"/>
              <a:gd name="connsiteY12278" fmla="*/ 114036 h 1285292"/>
              <a:gd name="connsiteX12279" fmla="*/ 0 w 3255128"/>
              <a:gd name="connsiteY12279" fmla="*/ 113950 h 1285292"/>
              <a:gd name="connsiteX12280" fmla="*/ 0 w 3255128"/>
              <a:gd name="connsiteY12280" fmla="*/ 113903 h 1285292"/>
              <a:gd name="connsiteX12281" fmla="*/ 0 w 3255128"/>
              <a:gd name="connsiteY12281" fmla="*/ 113887 h 1285292"/>
              <a:gd name="connsiteX12282" fmla="*/ 0 w 3255128"/>
              <a:gd name="connsiteY12282" fmla="*/ 113609 h 1285292"/>
              <a:gd name="connsiteX12283" fmla="*/ 0 w 3255128"/>
              <a:gd name="connsiteY12283" fmla="*/ 113513 h 1285292"/>
              <a:gd name="connsiteX12284" fmla="*/ 0 w 3255128"/>
              <a:gd name="connsiteY12284" fmla="*/ 113508 h 1285292"/>
              <a:gd name="connsiteX12285" fmla="*/ 0 w 3255128"/>
              <a:gd name="connsiteY12285" fmla="*/ 113484 h 1285292"/>
              <a:gd name="connsiteX12286" fmla="*/ 0 w 3255128"/>
              <a:gd name="connsiteY12286" fmla="*/ 113260 h 1285292"/>
              <a:gd name="connsiteX12287" fmla="*/ 0 w 3255128"/>
              <a:gd name="connsiteY12287" fmla="*/ 113211 h 1285292"/>
              <a:gd name="connsiteX12288" fmla="*/ 0 w 3255128"/>
              <a:gd name="connsiteY12288" fmla="*/ 113124 h 1285292"/>
              <a:gd name="connsiteX12289" fmla="*/ 0 w 3255128"/>
              <a:gd name="connsiteY12289" fmla="*/ 113041 h 1285292"/>
              <a:gd name="connsiteX12290" fmla="*/ 0 w 3255128"/>
              <a:gd name="connsiteY12290" fmla="*/ 112976 h 1285292"/>
              <a:gd name="connsiteX12291" fmla="*/ 0 w 3255128"/>
              <a:gd name="connsiteY12291" fmla="*/ 112940 h 1285292"/>
              <a:gd name="connsiteX12292" fmla="*/ 0 w 3255128"/>
              <a:gd name="connsiteY12292" fmla="*/ 112698 h 1285292"/>
              <a:gd name="connsiteX12293" fmla="*/ 0 w 3255128"/>
              <a:gd name="connsiteY12293" fmla="*/ 112649 h 1285292"/>
              <a:gd name="connsiteX12294" fmla="*/ 0 w 3255128"/>
              <a:gd name="connsiteY12294" fmla="*/ 112586 h 1285292"/>
              <a:gd name="connsiteX12295" fmla="*/ 0 w 3255128"/>
              <a:gd name="connsiteY12295" fmla="*/ 112573 h 1285292"/>
              <a:gd name="connsiteX12296" fmla="*/ 0 w 3255128"/>
              <a:gd name="connsiteY12296" fmla="*/ 112528 h 1285292"/>
              <a:gd name="connsiteX12297" fmla="*/ 0 w 3255128"/>
              <a:gd name="connsiteY12297" fmla="*/ 112291 h 1285292"/>
              <a:gd name="connsiteX12298" fmla="*/ 0 w 3255128"/>
              <a:gd name="connsiteY12298" fmla="*/ 112250 h 1285292"/>
              <a:gd name="connsiteX12299" fmla="*/ 0 w 3255128"/>
              <a:gd name="connsiteY12299" fmla="*/ 112237 h 1285292"/>
              <a:gd name="connsiteX12300" fmla="*/ 0 w 3255128"/>
              <a:gd name="connsiteY12300" fmla="*/ 112210 h 1285292"/>
              <a:gd name="connsiteX12301" fmla="*/ 0 w 3255128"/>
              <a:gd name="connsiteY12301" fmla="*/ 112185 h 1285292"/>
              <a:gd name="connsiteX12302" fmla="*/ 0 w 3255128"/>
              <a:gd name="connsiteY12302" fmla="*/ 112134 h 1285292"/>
              <a:gd name="connsiteX12303" fmla="*/ 0 w 3255128"/>
              <a:gd name="connsiteY12303" fmla="*/ 112104 h 1285292"/>
              <a:gd name="connsiteX12304" fmla="*/ 0 w 3255128"/>
              <a:gd name="connsiteY12304" fmla="*/ 111675 h 1285292"/>
              <a:gd name="connsiteX12305" fmla="*/ 0 w 3255128"/>
              <a:gd name="connsiteY12305" fmla="*/ 111617 h 1285292"/>
              <a:gd name="connsiteX12306" fmla="*/ 0 w 3255128"/>
              <a:gd name="connsiteY12306" fmla="*/ 111418 h 1285292"/>
              <a:gd name="connsiteX12307" fmla="*/ 0 w 3255128"/>
              <a:gd name="connsiteY12307" fmla="*/ 111394 h 1285292"/>
              <a:gd name="connsiteX12308" fmla="*/ 0 w 3255128"/>
              <a:gd name="connsiteY12308" fmla="*/ 111339 h 1285292"/>
              <a:gd name="connsiteX12309" fmla="*/ 0 w 3255128"/>
              <a:gd name="connsiteY12309" fmla="*/ 111326 h 1285292"/>
              <a:gd name="connsiteX12310" fmla="*/ 0 w 3255128"/>
              <a:gd name="connsiteY12310" fmla="*/ 111299 h 1285292"/>
              <a:gd name="connsiteX12311" fmla="*/ 0 w 3255128"/>
              <a:gd name="connsiteY12311" fmla="*/ 111137 h 1285292"/>
              <a:gd name="connsiteX12312" fmla="*/ 0 w 3255128"/>
              <a:gd name="connsiteY12312" fmla="*/ 111032 h 1285292"/>
              <a:gd name="connsiteX12313" fmla="*/ 0 w 3255128"/>
              <a:gd name="connsiteY12313" fmla="*/ 111015 h 1285292"/>
              <a:gd name="connsiteX12314" fmla="*/ 0 w 3255128"/>
              <a:gd name="connsiteY12314" fmla="*/ 110627 h 1285292"/>
              <a:gd name="connsiteX12315" fmla="*/ 0 w 3255128"/>
              <a:gd name="connsiteY12315" fmla="*/ 110567 h 1285292"/>
              <a:gd name="connsiteX12316" fmla="*/ 0 w 3255128"/>
              <a:gd name="connsiteY12316" fmla="*/ 110480 h 1285292"/>
              <a:gd name="connsiteX12317" fmla="*/ 0 w 3255128"/>
              <a:gd name="connsiteY12317" fmla="*/ 110412 h 1285292"/>
              <a:gd name="connsiteX12318" fmla="*/ 0 w 3255128"/>
              <a:gd name="connsiteY12318" fmla="*/ 110378 h 1285292"/>
              <a:gd name="connsiteX12319" fmla="*/ 0 w 3255128"/>
              <a:gd name="connsiteY12319" fmla="*/ 110155 h 1285292"/>
              <a:gd name="connsiteX12320" fmla="*/ 0 w 3255128"/>
              <a:gd name="connsiteY12320" fmla="*/ 110059 h 1285292"/>
              <a:gd name="connsiteX12321" fmla="*/ 0 w 3255128"/>
              <a:gd name="connsiteY12321" fmla="*/ 109973 h 1285292"/>
              <a:gd name="connsiteX12322" fmla="*/ 0 w 3255128"/>
              <a:gd name="connsiteY12322" fmla="*/ 109768 h 1285292"/>
              <a:gd name="connsiteX12323" fmla="*/ 0 w 3255128"/>
              <a:gd name="connsiteY12323" fmla="*/ 109716 h 1285292"/>
              <a:gd name="connsiteX12324" fmla="*/ 0 w 3255128"/>
              <a:gd name="connsiteY12324" fmla="*/ 109569 h 1285292"/>
              <a:gd name="connsiteX12325" fmla="*/ 0 w 3255128"/>
              <a:gd name="connsiteY12325" fmla="*/ 109392 h 1285292"/>
              <a:gd name="connsiteX12326" fmla="*/ 0 w 3255128"/>
              <a:gd name="connsiteY12326" fmla="*/ 109287 h 1285292"/>
              <a:gd name="connsiteX12327" fmla="*/ 0 w 3255128"/>
              <a:gd name="connsiteY12327" fmla="*/ 109244 h 1285292"/>
              <a:gd name="connsiteX12328" fmla="*/ 0 w 3255128"/>
              <a:gd name="connsiteY12328" fmla="*/ 109233 h 1285292"/>
              <a:gd name="connsiteX12329" fmla="*/ 0 w 3255128"/>
              <a:gd name="connsiteY12329" fmla="*/ 109208 h 1285292"/>
              <a:gd name="connsiteX12330" fmla="*/ 0 w 3255128"/>
              <a:gd name="connsiteY12330" fmla="*/ 109114 h 1285292"/>
              <a:gd name="connsiteX12331" fmla="*/ 0 w 3255128"/>
              <a:gd name="connsiteY12331" fmla="*/ 109073 h 1285292"/>
              <a:gd name="connsiteX12332" fmla="*/ 0 w 3255128"/>
              <a:gd name="connsiteY12332" fmla="*/ 109062 h 1285292"/>
              <a:gd name="connsiteX12333" fmla="*/ 0 w 3255128"/>
              <a:gd name="connsiteY12333" fmla="*/ 109060 h 1285292"/>
              <a:gd name="connsiteX12334" fmla="*/ 0 w 3255128"/>
              <a:gd name="connsiteY12334" fmla="*/ 109019 h 1285292"/>
              <a:gd name="connsiteX12335" fmla="*/ 0 w 3255128"/>
              <a:gd name="connsiteY12335" fmla="*/ 108854 h 1285292"/>
              <a:gd name="connsiteX12336" fmla="*/ 0 w 3255128"/>
              <a:gd name="connsiteY12336" fmla="*/ 108796 h 1285292"/>
              <a:gd name="connsiteX12337" fmla="*/ 0 w 3255128"/>
              <a:gd name="connsiteY12337" fmla="*/ 108650 h 1285292"/>
              <a:gd name="connsiteX12338" fmla="*/ 0 w 3255128"/>
              <a:gd name="connsiteY12338" fmla="*/ 108532 h 1285292"/>
              <a:gd name="connsiteX12339" fmla="*/ 0 w 3255128"/>
              <a:gd name="connsiteY12339" fmla="*/ 108508 h 1285292"/>
              <a:gd name="connsiteX12340" fmla="*/ 0 w 3255128"/>
              <a:gd name="connsiteY12340" fmla="*/ 108453 h 1285292"/>
              <a:gd name="connsiteX12341" fmla="*/ 0 w 3255128"/>
              <a:gd name="connsiteY12341" fmla="*/ 108322 h 1285292"/>
              <a:gd name="connsiteX12342" fmla="*/ 0 w 3255128"/>
              <a:gd name="connsiteY12342" fmla="*/ 108284 h 1285292"/>
              <a:gd name="connsiteX12343" fmla="*/ 0 w 3255128"/>
              <a:gd name="connsiteY12343" fmla="*/ 108065 h 1285292"/>
              <a:gd name="connsiteX12344" fmla="*/ 0 w 3255128"/>
              <a:gd name="connsiteY12344" fmla="*/ 107964 h 1285292"/>
              <a:gd name="connsiteX12345" fmla="*/ 0 w 3255128"/>
              <a:gd name="connsiteY12345" fmla="*/ 107943 h 1285292"/>
              <a:gd name="connsiteX12346" fmla="*/ 0 w 3255128"/>
              <a:gd name="connsiteY12346" fmla="*/ 107940 h 1285292"/>
              <a:gd name="connsiteX12347" fmla="*/ 0 w 3255128"/>
              <a:gd name="connsiteY12347" fmla="*/ 107885 h 1285292"/>
              <a:gd name="connsiteX12348" fmla="*/ 0 w 3255128"/>
              <a:gd name="connsiteY12348" fmla="*/ 107755 h 1285292"/>
              <a:gd name="connsiteX12349" fmla="*/ 0 w 3255128"/>
              <a:gd name="connsiteY12349" fmla="*/ 107701 h 1285292"/>
              <a:gd name="connsiteX12350" fmla="*/ 0 w 3255128"/>
              <a:gd name="connsiteY12350" fmla="*/ 107662 h 1285292"/>
              <a:gd name="connsiteX12351" fmla="*/ 0 w 3255128"/>
              <a:gd name="connsiteY12351" fmla="*/ 107597 h 1285292"/>
              <a:gd name="connsiteX12352" fmla="*/ 0 w 3255128"/>
              <a:gd name="connsiteY12352" fmla="*/ 107315 h 1285292"/>
              <a:gd name="connsiteX12353" fmla="*/ 0 w 3255128"/>
              <a:gd name="connsiteY12353" fmla="*/ 107300 h 1285292"/>
              <a:gd name="connsiteX12354" fmla="*/ 0 w 3255128"/>
              <a:gd name="connsiteY12354" fmla="*/ 107274 h 1285292"/>
              <a:gd name="connsiteX12355" fmla="*/ 0 w 3255128"/>
              <a:gd name="connsiteY12355" fmla="*/ 107261 h 1285292"/>
              <a:gd name="connsiteX12356" fmla="*/ 0 w 3255128"/>
              <a:gd name="connsiteY12356" fmla="*/ 107173 h 1285292"/>
              <a:gd name="connsiteX12357" fmla="*/ 0 w 3255128"/>
              <a:gd name="connsiteY12357" fmla="*/ 107160 h 1285292"/>
              <a:gd name="connsiteX12358" fmla="*/ 0 w 3255128"/>
              <a:gd name="connsiteY12358" fmla="*/ 107155 h 1285292"/>
              <a:gd name="connsiteX12359" fmla="*/ 0 w 3255128"/>
              <a:gd name="connsiteY12359" fmla="*/ 107149 h 1285292"/>
              <a:gd name="connsiteX12360" fmla="*/ 0 w 3255128"/>
              <a:gd name="connsiteY12360" fmla="*/ 106925 h 1285292"/>
              <a:gd name="connsiteX12361" fmla="*/ 0 w 3255128"/>
              <a:gd name="connsiteY12361" fmla="*/ 106764 h 1285292"/>
              <a:gd name="connsiteX12362" fmla="*/ 0 w 3255128"/>
              <a:gd name="connsiteY12362" fmla="*/ 106737 h 1285292"/>
              <a:gd name="connsiteX12363" fmla="*/ 0 w 3255128"/>
              <a:gd name="connsiteY12363" fmla="*/ 106706 h 1285292"/>
              <a:gd name="connsiteX12364" fmla="*/ 0 w 3255128"/>
              <a:gd name="connsiteY12364" fmla="*/ 106363 h 1285292"/>
              <a:gd name="connsiteX12365" fmla="*/ 0 w 3255128"/>
              <a:gd name="connsiteY12365" fmla="*/ 106350 h 1285292"/>
              <a:gd name="connsiteX12366" fmla="*/ 0 w 3255128"/>
              <a:gd name="connsiteY12366" fmla="*/ 106238 h 1285292"/>
              <a:gd name="connsiteX12367" fmla="*/ 0 w 3255128"/>
              <a:gd name="connsiteY12367" fmla="*/ 106094 h 1285292"/>
              <a:gd name="connsiteX12368" fmla="*/ 0 w 3255128"/>
              <a:gd name="connsiteY12368" fmla="*/ 106039 h 1285292"/>
              <a:gd name="connsiteX12369" fmla="*/ 0 w 3255128"/>
              <a:gd name="connsiteY12369" fmla="*/ 105956 h 1285292"/>
              <a:gd name="connsiteX12370" fmla="*/ 0 w 3255128"/>
              <a:gd name="connsiteY12370" fmla="*/ 105938 h 1285292"/>
              <a:gd name="connsiteX12371" fmla="*/ 0 w 3255128"/>
              <a:gd name="connsiteY12371" fmla="*/ 105902 h 1285292"/>
              <a:gd name="connsiteX12372" fmla="*/ 0 w 3255128"/>
              <a:gd name="connsiteY12372" fmla="*/ 105889 h 1285292"/>
              <a:gd name="connsiteX12373" fmla="*/ 0 w 3255128"/>
              <a:gd name="connsiteY12373" fmla="*/ 105779 h 1285292"/>
              <a:gd name="connsiteX12374" fmla="*/ 0 w 3255128"/>
              <a:gd name="connsiteY12374" fmla="*/ 105501 h 1285292"/>
              <a:gd name="connsiteX12375" fmla="*/ 0 w 3255128"/>
              <a:gd name="connsiteY12375" fmla="*/ 105436 h 1285292"/>
              <a:gd name="connsiteX12376" fmla="*/ 0 w 3255128"/>
              <a:gd name="connsiteY12376" fmla="*/ 105328 h 1285292"/>
              <a:gd name="connsiteX12377" fmla="*/ 0 w 3255128"/>
              <a:gd name="connsiteY12377" fmla="*/ 105226 h 1285292"/>
              <a:gd name="connsiteX12378" fmla="*/ 0 w 3255128"/>
              <a:gd name="connsiteY12378" fmla="*/ 104991 h 1285292"/>
              <a:gd name="connsiteX12379" fmla="*/ 0 w 3255128"/>
              <a:gd name="connsiteY12379" fmla="*/ 104938 h 1285292"/>
              <a:gd name="connsiteX12380" fmla="*/ 0 w 3255128"/>
              <a:gd name="connsiteY12380" fmla="*/ 104930 h 1285292"/>
              <a:gd name="connsiteX12381" fmla="*/ 0 w 3255128"/>
              <a:gd name="connsiteY12381" fmla="*/ 104868 h 1285292"/>
              <a:gd name="connsiteX12382" fmla="*/ 0 w 3255128"/>
              <a:gd name="connsiteY12382" fmla="*/ 104792 h 1285292"/>
              <a:gd name="connsiteX12383" fmla="*/ 0 w 3255128"/>
              <a:gd name="connsiteY12383" fmla="*/ 104776 h 1285292"/>
              <a:gd name="connsiteX12384" fmla="*/ 0 w 3255128"/>
              <a:gd name="connsiteY12384" fmla="*/ 104691 h 1285292"/>
              <a:gd name="connsiteX12385" fmla="*/ 0 w 3255128"/>
              <a:gd name="connsiteY12385" fmla="*/ 104680 h 1285292"/>
              <a:gd name="connsiteX12386" fmla="*/ 0 w 3255128"/>
              <a:gd name="connsiteY12386" fmla="*/ 104637 h 1285292"/>
              <a:gd name="connsiteX12387" fmla="*/ 0 w 3255128"/>
              <a:gd name="connsiteY12387" fmla="*/ 104590 h 1285292"/>
              <a:gd name="connsiteX12388" fmla="*/ 0 w 3255128"/>
              <a:gd name="connsiteY12388" fmla="*/ 104416 h 1285292"/>
              <a:gd name="connsiteX12389" fmla="*/ 0 w 3255128"/>
              <a:gd name="connsiteY12389" fmla="*/ 104315 h 1285292"/>
              <a:gd name="connsiteX12390" fmla="*/ 0 w 3255128"/>
              <a:gd name="connsiteY12390" fmla="*/ 104232 h 1285292"/>
              <a:gd name="connsiteX12391" fmla="*/ 0 w 3255128"/>
              <a:gd name="connsiteY12391" fmla="*/ 104208 h 1285292"/>
              <a:gd name="connsiteX12392" fmla="*/ 0 w 3255128"/>
              <a:gd name="connsiteY12392" fmla="*/ 104077 h 1285292"/>
              <a:gd name="connsiteX12393" fmla="*/ 0 w 3255128"/>
              <a:gd name="connsiteY12393" fmla="*/ 103969 h 1285292"/>
              <a:gd name="connsiteX12394" fmla="*/ 0 w 3255128"/>
              <a:gd name="connsiteY12394" fmla="*/ 103878 h 1285292"/>
              <a:gd name="connsiteX12395" fmla="*/ 0 w 3255128"/>
              <a:gd name="connsiteY12395" fmla="*/ 103865 h 1285292"/>
              <a:gd name="connsiteX12396" fmla="*/ 0 w 3255128"/>
              <a:gd name="connsiteY12396" fmla="*/ 103823 h 1285292"/>
              <a:gd name="connsiteX12397" fmla="*/ 0 w 3255128"/>
              <a:gd name="connsiteY12397" fmla="*/ 103820 h 1285292"/>
              <a:gd name="connsiteX12398" fmla="*/ 0 w 3255128"/>
              <a:gd name="connsiteY12398" fmla="*/ 103629 h 1285292"/>
              <a:gd name="connsiteX12399" fmla="*/ 0 w 3255128"/>
              <a:gd name="connsiteY12399" fmla="*/ 103583 h 1285292"/>
              <a:gd name="connsiteX12400" fmla="*/ 0 w 3255128"/>
              <a:gd name="connsiteY12400" fmla="*/ 103529 h 1285292"/>
              <a:gd name="connsiteX12401" fmla="*/ 0 w 3255128"/>
              <a:gd name="connsiteY12401" fmla="*/ 103496 h 1285292"/>
              <a:gd name="connsiteX12402" fmla="*/ 0 w 3255128"/>
              <a:gd name="connsiteY12402" fmla="*/ 103433 h 1285292"/>
              <a:gd name="connsiteX12403" fmla="*/ 0 w 3255128"/>
              <a:gd name="connsiteY12403" fmla="*/ 103428 h 1285292"/>
              <a:gd name="connsiteX12404" fmla="*/ 0 w 3255128"/>
              <a:gd name="connsiteY12404" fmla="*/ 103417 h 1285292"/>
              <a:gd name="connsiteX12405" fmla="*/ 0 w 3255128"/>
              <a:gd name="connsiteY12405" fmla="*/ 103310 h 1285292"/>
              <a:gd name="connsiteX12406" fmla="*/ 0 w 3255128"/>
              <a:gd name="connsiteY12406" fmla="*/ 103271 h 1285292"/>
              <a:gd name="connsiteX12407" fmla="*/ 0 w 3255128"/>
              <a:gd name="connsiteY12407" fmla="*/ 103180 h 1285292"/>
              <a:gd name="connsiteX12408" fmla="*/ 0 w 3255128"/>
              <a:gd name="connsiteY12408" fmla="*/ 103131 h 1285292"/>
              <a:gd name="connsiteX12409" fmla="*/ 0 w 3255128"/>
              <a:gd name="connsiteY12409" fmla="*/ 103083 h 1285292"/>
              <a:gd name="connsiteX12410" fmla="*/ 0 w 3255128"/>
              <a:gd name="connsiteY12410" fmla="*/ 103057 h 1285292"/>
              <a:gd name="connsiteX12411" fmla="*/ 0 w 3255128"/>
              <a:gd name="connsiteY12411" fmla="*/ 102986 h 1285292"/>
              <a:gd name="connsiteX12412" fmla="*/ 0 w 3255128"/>
              <a:gd name="connsiteY12412" fmla="*/ 102967 h 1285292"/>
              <a:gd name="connsiteX12413" fmla="*/ 0 w 3255128"/>
              <a:gd name="connsiteY12413" fmla="*/ 102961 h 1285292"/>
              <a:gd name="connsiteX12414" fmla="*/ 0 w 3255128"/>
              <a:gd name="connsiteY12414" fmla="*/ 102909 h 1285292"/>
              <a:gd name="connsiteX12415" fmla="*/ 0 w 3255128"/>
              <a:gd name="connsiteY12415" fmla="*/ 102686 h 1285292"/>
              <a:gd name="connsiteX12416" fmla="*/ 0 w 3255128"/>
              <a:gd name="connsiteY12416" fmla="*/ 102618 h 1285292"/>
              <a:gd name="connsiteX12417" fmla="*/ 0 w 3255128"/>
              <a:gd name="connsiteY12417" fmla="*/ 102585 h 1285292"/>
              <a:gd name="connsiteX12418" fmla="*/ 0 w 3255128"/>
              <a:gd name="connsiteY12418" fmla="*/ 102519 h 1285292"/>
              <a:gd name="connsiteX12419" fmla="*/ 0 w 3255128"/>
              <a:gd name="connsiteY12419" fmla="*/ 102506 h 1285292"/>
              <a:gd name="connsiteX12420" fmla="*/ 0 w 3255128"/>
              <a:gd name="connsiteY12420" fmla="*/ 102324 h 1285292"/>
              <a:gd name="connsiteX12421" fmla="*/ 0 w 3255128"/>
              <a:gd name="connsiteY12421" fmla="*/ 102224 h 1285292"/>
              <a:gd name="connsiteX12422" fmla="*/ 0 w 3255128"/>
              <a:gd name="connsiteY12422" fmla="*/ 102179 h 1285292"/>
              <a:gd name="connsiteX12423" fmla="*/ 0 w 3255128"/>
              <a:gd name="connsiteY12423" fmla="*/ 102170 h 1285292"/>
              <a:gd name="connsiteX12424" fmla="*/ 0 w 3255128"/>
              <a:gd name="connsiteY12424" fmla="*/ 102078 h 1285292"/>
              <a:gd name="connsiteX12425" fmla="*/ 0 w 3255128"/>
              <a:gd name="connsiteY12425" fmla="*/ 102047 h 1285292"/>
              <a:gd name="connsiteX12426" fmla="*/ 0 w 3255128"/>
              <a:gd name="connsiteY12426" fmla="*/ 102024 h 1285292"/>
              <a:gd name="connsiteX12427" fmla="*/ 0 w 3255128"/>
              <a:gd name="connsiteY12427" fmla="*/ 101870 h 1285292"/>
              <a:gd name="connsiteX12428" fmla="*/ 0 w 3255128"/>
              <a:gd name="connsiteY12428" fmla="*/ 101830 h 1285292"/>
              <a:gd name="connsiteX12429" fmla="*/ 0 w 3255128"/>
              <a:gd name="connsiteY12429" fmla="*/ 101704 h 1285292"/>
              <a:gd name="connsiteX12430" fmla="*/ 0 w 3255128"/>
              <a:gd name="connsiteY12430" fmla="*/ 101608 h 1285292"/>
              <a:gd name="connsiteX12431" fmla="*/ 0 w 3255128"/>
              <a:gd name="connsiteY12431" fmla="*/ 101338 h 1285292"/>
              <a:gd name="connsiteX12432" fmla="*/ 0 w 3255128"/>
              <a:gd name="connsiteY12432" fmla="*/ 101327 h 1285292"/>
              <a:gd name="connsiteX12433" fmla="*/ 0 w 3255128"/>
              <a:gd name="connsiteY12433" fmla="*/ 101314 h 1285292"/>
              <a:gd name="connsiteX12434" fmla="*/ 0 w 3255128"/>
              <a:gd name="connsiteY12434" fmla="*/ 101284 h 1285292"/>
              <a:gd name="connsiteX12435" fmla="*/ 0 w 3255128"/>
              <a:gd name="connsiteY12435" fmla="*/ 101259 h 1285292"/>
              <a:gd name="connsiteX12436" fmla="*/ 0 w 3255128"/>
              <a:gd name="connsiteY12436" fmla="*/ 101136 h 1285292"/>
              <a:gd name="connsiteX12437" fmla="*/ 0 w 3255128"/>
              <a:gd name="connsiteY12437" fmla="*/ 101118 h 1285292"/>
              <a:gd name="connsiteX12438" fmla="*/ 0 w 3255128"/>
              <a:gd name="connsiteY12438" fmla="*/ 101060 h 1285292"/>
              <a:gd name="connsiteX12439" fmla="*/ 0 w 3255128"/>
              <a:gd name="connsiteY12439" fmla="*/ 101006 h 1285292"/>
              <a:gd name="connsiteX12440" fmla="*/ 0 w 3255128"/>
              <a:gd name="connsiteY12440" fmla="*/ 101002 h 1285292"/>
              <a:gd name="connsiteX12441" fmla="*/ 0 w 3255128"/>
              <a:gd name="connsiteY12441" fmla="*/ 100965 h 1285292"/>
              <a:gd name="connsiteX12442" fmla="*/ 0 w 3255128"/>
              <a:gd name="connsiteY12442" fmla="*/ 100962 h 1285292"/>
              <a:gd name="connsiteX12443" fmla="*/ 0 w 3255128"/>
              <a:gd name="connsiteY12443" fmla="*/ 100959 h 1285292"/>
              <a:gd name="connsiteX12444" fmla="*/ 0 w 3255128"/>
              <a:gd name="connsiteY12444" fmla="*/ 100953 h 1285292"/>
              <a:gd name="connsiteX12445" fmla="*/ 0 w 3255128"/>
              <a:gd name="connsiteY12445" fmla="*/ 100952 h 1285292"/>
              <a:gd name="connsiteX12446" fmla="*/ 0 w 3255128"/>
              <a:gd name="connsiteY12446" fmla="*/ 100820 h 1285292"/>
              <a:gd name="connsiteX12447" fmla="*/ 0 w 3255128"/>
              <a:gd name="connsiteY12447" fmla="*/ 100525 h 1285292"/>
              <a:gd name="connsiteX12448" fmla="*/ 0 w 3255128"/>
              <a:gd name="connsiteY12448" fmla="*/ 100424 h 1285292"/>
              <a:gd name="connsiteX12449" fmla="*/ 0 w 3255128"/>
              <a:gd name="connsiteY12449" fmla="*/ 100400 h 1285292"/>
              <a:gd name="connsiteX12450" fmla="*/ 0 w 3255128"/>
              <a:gd name="connsiteY12450" fmla="*/ 100345 h 1285292"/>
              <a:gd name="connsiteX12451" fmla="*/ 0 w 3255128"/>
              <a:gd name="connsiteY12451" fmla="*/ 100316 h 1285292"/>
              <a:gd name="connsiteX12452" fmla="*/ 0 w 3255128"/>
              <a:gd name="connsiteY12452" fmla="*/ 100310 h 1285292"/>
              <a:gd name="connsiteX12453" fmla="*/ 0 w 3255128"/>
              <a:gd name="connsiteY12453" fmla="*/ 100176 h 1285292"/>
              <a:gd name="connsiteX12454" fmla="*/ 0 w 3255128"/>
              <a:gd name="connsiteY12454" fmla="*/ 100091 h 1285292"/>
              <a:gd name="connsiteX12455" fmla="*/ 0 w 3255128"/>
              <a:gd name="connsiteY12455" fmla="*/ 99957 h 1285292"/>
              <a:gd name="connsiteX12456" fmla="*/ 0 w 3255128"/>
              <a:gd name="connsiteY12456" fmla="*/ 99759 h 1285292"/>
              <a:gd name="connsiteX12457" fmla="*/ 0 w 3255128"/>
              <a:gd name="connsiteY12457" fmla="*/ 99701 h 1285292"/>
              <a:gd name="connsiteX12458" fmla="*/ 0 w 3255128"/>
              <a:gd name="connsiteY12458" fmla="*/ 99614 h 1285292"/>
              <a:gd name="connsiteX12459" fmla="*/ 0 w 3255128"/>
              <a:gd name="connsiteY12459" fmla="*/ 99603 h 1285292"/>
              <a:gd name="connsiteX12460" fmla="*/ 0 w 3255128"/>
              <a:gd name="connsiteY12460" fmla="*/ 99555 h 1285292"/>
              <a:gd name="connsiteX12461" fmla="*/ 0 w 3255128"/>
              <a:gd name="connsiteY12461" fmla="*/ 99489 h 1285292"/>
              <a:gd name="connsiteX12462" fmla="*/ 0 w 3255128"/>
              <a:gd name="connsiteY12462" fmla="*/ 99399 h 1285292"/>
              <a:gd name="connsiteX12463" fmla="*/ 0 w 3255128"/>
              <a:gd name="connsiteY12463" fmla="*/ 99350 h 1285292"/>
              <a:gd name="connsiteX12464" fmla="*/ 0 w 3255128"/>
              <a:gd name="connsiteY12464" fmla="*/ 99232 h 1285292"/>
              <a:gd name="connsiteX12465" fmla="*/ 0 w 3255128"/>
              <a:gd name="connsiteY12465" fmla="*/ 99207 h 1285292"/>
              <a:gd name="connsiteX12466" fmla="*/ 0 w 3255128"/>
              <a:gd name="connsiteY12466" fmla="*/ 99166 h 1285292"/>
              <a:gd name="connsiteX12467" fmla="*/ 0 w 3255128"/>
              <a:gd name="connsiteY12467" fmla="*/ 99153 h 1285292"/>
              <a:gd name="connsiteX12468" fmla="*/ 0 w 3255128"/>
              <a:gd name="connsiteY12468" fmla="*/ 98993 h 1285292"/>
              <a:gd name="connsiteX12469" fmla="*/ 0 w 3255128"/>
              <a:gd name="connsiteY12469" fmla="*/ 98517 h 1285292"/>
              <a:gd name="connsiteX12470" fmla="*/ 0 w 3255128"/>
              <a:gd name="connsiteY12470" fmla="*/ 98463 h 1285292"/>
              <a:gd name="connsiteX12471" fmla="*/ 0 w 3255128"/>
              <a:gd name="connsiteY12471" fmla="*/ 98452 h 1285292"/>
              <a:gd name="connsiteX12472" fmla="*/ 0 w 3255128"/>
              <a:gd name="connsiteY12472" fmla="*/ 98441 h 1285292"/>
              <a:gd name="connsiteX12473" fmla="*/ 0 w 3255128"/>
              <a:gd name="connsiteY12473" fmla="*/ 98292 h 1285292"/>
              <a:gd name="connsiteX12474" fmla="*/ 0 w 3255128"/>
              <a:gd name="connsiteY12474" fmla="*/ 98255 h 1285292"/>
              <a:gd name="connsiteX12475" fmla="*/ 0 w 3255128"/>
              <a:gd name="connsiteY12475" fmla="*/ 98242 h 1285292"/>
              <a:gd name="connsiteX12476" fmla="*/ 0 w 3255128"/>
              <a:gd name="connsiteY12476" fmla="*/ 98204 h 1285292"/>
              <a:gd name="connsiteX12477" fmla="*/ 0 w 3255128"/>
              <a:gd name="connsiteY12477" fmla="*/ 98010 h 1285292"/>
              <a:gd name="connsiteX12478" fmla="*/ 0 w 3255128"/>
              <a:gd name="connsiteY12478" fmla="*/ 97985 h 1285292"/>
              <a:gd name="connsiteX12479" fmla="*/ 0 w 3255128"/>
              <a:gd name="connsiteY12479" fmla="*/ 97931 h 1285292"/>
              <a:gd name="connsiteX12480" fmla="*/ 0 w 3255128"/>
              <a:gd name="connsiteY12480" fmla="*/ 97884 h 1285292"/>
              <a:gd name="connsiteX12481" fmla="*/ 0 w 3255128"/>
              <a:gd name="connsiteY12481" fmla="*/ 97873 h 1285292"/>
              <a:gd name="connsiteX12482" fmla="*/ 0 w 3255128"/>
              <a:gd name="connsiteY12482" fmla="*/ 97830 h 1285292"/>
              <a:gd name="connsiteX12483" fmla="*/ 0 w 3255128"/>
              <a:gd name="connsiteY12483" fmla="*/ 97606 h 1285292"/>
              <a:gd name="connsiteX12484" fmla="*/ 0 w 3255128"/>
              <a:gd name="connsiteY12484" fmla="*/ 97582 h 1285292"/>
              <a:gd name="connsiteX12485" fmla="*/ 0 w 3255128"/>
              <a:gd name="connsiteY12485" fmla="*/ 97552 h 1285292"/>
              <a:gd name="connsiteX12486" fmla="*/ 0 w 3255128"/>
              <a:gd name="connsiteY12486" fmla="*/ 97530 h 1285292"/>
              <a:gd name="connsiteX12487" fmla="*/ 0 w 3255128"/>
              <a:gd name="connsiteY12487" fmla="*/ 97248 h 1285292"/>
              <a:gd name="connsiteX12488" fmla="*/ 0 w 3255128"/>
              <a:gd name="connsiteY12488" fmla="*/ 97220 h 1285292"/>
              <a:gd name="connsiteX12489" fmla="*/ 0 w 3255128"/>
              <a:gd name="connsiteY12489" fmla="*/ 97194 h 1285292"/>
              <a:gd name="connsiteX12490" fmla="*/ 0 w 3255128"/>
              <a:gd name="connsiteY12490" fmla="*/ 97093 h 1285292"/>
              <a:gd name="connsiteX12491" fmla="*/ 0 w 3255128"/>
              <a:gd name="connsiteY12491" fmla="*/ 97071 h 1285292"/>
              <a:gd name="connsiteX12492" fmla="*/ 0 w 3255128"/>
              <a:gd name="connsiteY12492" fmla="*/ 96894 h 1285292"/>
              <a:gd name="connsiteX12493" fmla="*/ 0 w 3255128"/>
              <a:gd name="connsiteY12493" fmla="*/ 96845 h 1285292"/>
              <a:gd name="connsiteX12494" fmla="*/ 0 w 3255128"/>
              <a:gd name="connsiteY12494" fmla="*/ 96684 h 1285292"/>
              <a:gd name="connsiteX12495" fmla="*/ 0 w 3255128"/>
              <a:gd name="connsiteY12495" fmla="*/ 96668 h 1285292"/>
              <a:gd name="connsiteX12496" fmla="*/ 0 w 3255128"/>
              <a:gd name="connsiteY12496" fmla="*/ 96651 h 1285292"/>
              <a:gd name="connsiteX12497" fmla="*/ 0 w 3255128"/>
              <a:gd name="connsiteY12497" fmla="*/ 96626 h 1285292"/>
              <a:gd name="connsiteX12498" fmla="*/ 0 w 3255128"/>
              <a:gd name="connsiteY12498" fmla="*/ 96308 h 1285292"/>
              <a:gd name="connsiteX12499" fmla="*/ 0 w 3255128"/>
              <a:gd name="connsiteY12499" fmla="*/ 96283 h 1285292"/>
              <a:gd name="connsiteX12500" fmla="*/ 0 w 3255128"/>
              <a:gd name="connsiteY12500" fmla="*/ 96160 h 1285292"/>
              <a:gd name="connsiteX12501" fmla="*/ 0 w 3255128"/>
              <a:gd name="connsiteY12501" fmla="*/ 96026 h 1285292"/>
              <a:gd name="connsiteX12502" fmla="*/ 0 w 3255128"/>
              <a:gd name="connsiteY12502" fmla="*/ 95994 h 1285292"/>
              <a:gd name="connsiteX12503" fmla="*/ 0 w 3255128"/>
              <a:gd name="connsiteY12503" fmla="*/ 95983 h 1285292"/>
              <a:gd name="connsiteX12504" fmla="*/ 0 w 3255128"/>
              <a:gd name="connsiteY12504" fmla="*/ 95757 h 1285292"/>
              <a:gd name="connsiteX12505" fmla="*/ 0 w 3255128"/>
              <a:gd name="connsiteY12505" fmla="*/ 95712 h 1285292"/>
              <a:gd name="connsiteX12506" fmla="*/ 0 w 3255128"/>
              <a:gd name="connsiteY12506" fmla="*/ 95618 h 1285292"/>
              <a:gd name="connsiteX12507" fmla="*/ 0 w 3255128"/>
              <a:gd name="connsiteY12507" fmla="*/ 95535 h 1285292"/>
              <a:gd name="connsiteX12508" fmla="*/ 0 w 3255128"/>
              <a:gd name="connsiteY12508" fmla="*/ 95475 h 1285292"/>
              <a:gd name="connsiteX12509" fmla="*/ 0 w 3255128"/>
              <a:gd name="connsiteY12509" fmla="*/ 95421 h 1285292"/>
              <a:gd name="connsiteX12510" fmla="*/ 0 w 3255128"/>
              <a:gd name="connsiteY12510" fmla="*/ 95369 h 1285292"/>
              <a:gd name="connsiteX12511" fmla="*/ 0 w 3255128"/>
              <a:gd name="connsiteY12511" fmla="*/ 95340 h 1285292"/>
              <a:gd name="connsiteX12512" fmla="*/ 0 w 3255128"/>
              <a:gd name="connsiteY12512" fmla="*/ 95334 h 1285292"/>
              <a:gd name="connsiteX12513" fmla="*/ 0 w 3255128"/>
              <a:gd name="connsiteY12513" fmla="*/ 95261 h 1285292"/>
              <a:gd name="connsiteX12514" fmla="*/ 0 w 3255128"/>
              <a:gd name="connsiteY12514" fmla="*/ 95115 h 1285292"/>
              <a:gd name="connsiteX12515" fmla="*/ 0 w 3255128"/>
              <a:gd name="connsiteY12515" fmla="*/ 95063 h 1285292"/>
              <a:gd name="connsiteX12516" fmla="*/ 0 w 3255128"/>
              <a:gd name="connsiteY12516" fmla="*/ 94801 h 1285292"/>
              <a:gd name="connsiteX12517" fmla="*/ 0 w 3255128"/>
              <a:gd name="connsiteY12517" fmla="*/ 94725 h 1285292"/>
              <a:gd name="connsiteX12518" fmla="*/ 0 w 3255128"/>
              <a:gd name="connsiteY12518" fmla="*/ 94720 h 1285292"/>
              <a:gd name="connsiteX12519" fmla="*/ 0 w 3255128"/>
              <a:gd name="connsiteY12519" fmla="*/ 94667 h 1285292"/>
              <a:gd name="connsiteX12520" fmla="*/ 0 w 3255128"/>
              <a:gd name="connsiteY12520" fmla="*/ 94624 h 1285292"/>
              <a:gd name="connsiteX12521" fmla="*/ 0 w 3255128"/>
              <a:gd name="connsiteY12521" fmla="*/ 94578 h 1285292"/>
              <a:gd name="connsiteX12522" fmla="*/ 0 w 3255128"/>
              <a:gd name="connsiteY12522" fmla="*/ 94510 h 1285292"/>
              <a:gd name="connsiteX12523" fmla="*/ 0 w 3255128"/>
              <a:gd name="connsiteY12523" fmla="*/ 94472 h 1285292"/>
              <a:gd name="connsiteX12524" fmla="*/ 0 w 3255128"/>
              <a:gd name="connsiteY12524" fmla="*/ 94423 h 1285292"/>
              <a:gd name="connsiteX12525" fmla="*/ 0 w 3255128"/>
              <a:gd name="connsiteY12525" fmla="*/ 94253 h 1285292"/>
              <a:gd name="connsiteX12526" fmla="*/ 0 w 3255128"/>
              <a:gd name="connsiteY12526" fmla="*/ 94152 h 1285292"/>
              <a:gd name="connsiteX12527" fmla="*/ 0 w 3255128"/>
              <a:gd name="connsiteY12527" fmla="*/ 94071 h 1285292"/>
              <a:gd name="connsiteX12528" fmla="*/ 0 w 3255128"/>
              <a:gd name="connsiteY12528" fmla="*/ 93981 h 1285292"/>
              <a:gd name="connsiteX12529" fmla="*/ 0 w 3255128"/>
              <a:gd name="connsiteY12529" fmla="*/ 93975 h 1285292"/>
              <a:gd name="connsiteX12530" fmla="*/ 0 w 3255128"/>
              <a:gd name="connsiteY12530" fmla="*/ 93756 h 1285292"/>
              <a:gd name="connsiteX12531" fmla="*/ 0 w 3255128"/>
              <a:gd name="connsiteY12531" fmla="*/ 93541 h 1285292"/>
              <a:gd name="connsiteX12532" fmla="*/ 0 w 3255128"/>
              <a:gd name="connsiteY12532" fmla="*/ 93487 h 1285292"/>
              <a:gd name="connsiteX12533" fmla="*/ 0 w 3255128"/>
              <a:gd name="connsiteY12533" fmla="*/ 93462 h 1285292"/>
              <a:gd name="connsiteX12534" fmla="*/ 0 w 3255128"/>
              <a:gd name="connsiteY12534" fmla="*/ 93416 h 1285292"/>
              <a:gd name="connsiteX12535" fmla="*/ 0 w 3255128"/>
              <a:gd name="connsiteY12535" fmla="*/ 93381 h 1285292"/>
              <a:gd name="connsiteX12536" fmla="*/ 0 w 3255128"/>
              <a:gd name="connsiteY12536" fmla="*/ 93361 h 1285292"/>
              <a:gd name="connsiteX12537" fmla="*/ 0 w 3255128"/>
              <a:gd name="connsiteY12537" fmla="*/ 93316 h 1285292"/>
              <a:gd name="connsiteX12538" fmla="*/ 0 w 3255128"/>
              <a:gd name="connsiteY12538" fmla="*/ 93113 h 1285292"/>
              <a:gd name="connsiteX12539" fmla="*/ 0 w 3255128"/>
              <a:gd name="connsiteY12539" fmla="*/ 93064 h 1285292"/>
              <a:gd name="connsiteX12540" fmla="*/ 0 w 3255128"/>
              <a:gd name="connsiteY12540" fmla="*/ 93010 h 1285292"/>
              <a:gd name="connsiteX12541" fmla="*/ 0 w 3255128"/>
              <a:gd name="connsiteY12541" fmla="*/ 93003 h 1285292"/>
              <a:gd name="connsiteX12542" fmla="*/ 0 w 3255128"/>
              <a:gd name="connsiteY12542" fmla="*/ 92952 h 1285292"/>
              <a:gd name="connsiteX12543" fmla="*/ 0 w 3255128"/>
              <a:gd name="connsiteY12543" fmla="*/ 92894 h 1285292"/>
              <a:gd name="connsiteX12544" fmla="*/ 0 w 3255128"/>
              <a:gd name="connsiteY12544" fmla="*/ 92854 h 1285292"/>
              <a:gd name="connsiteX12545" fmla="*/ 0 w 3255128"/>
              <a:gd name="connsiteY12545" fmla="*/ 92748 h 1285292"/>
              <a:gd name="connsiteX12546" fmla="*/ 0 w 3255128"/>
              <a:gd name="connsiteY12546" fmla="*/ 92710 h 1285292"/>
              <a:gd name="connsiteX12547" fmla="*/ 0 w 3255128"/>
              <a:gd name="connsiteY12547" fmla="*/ 92630 h 1285292"/>
              <a:gd name="connsiteX12548" fmla="*/ 0 w 3255128"/>
              <a:gd name="connsiteY12548" fmla="*/ 92606 h 1285292"/>
              <a:gd name="connsiteX12549" fmla="*/ 0 w 3255128"/>
              <a:gd name="connsiteY12549" fmla="*/ 92576 h 1285292"/>
              <a:gd name="connsiteX12550" fmla="*/ 0 w 3255128"/>
              <a:gd name="connsiteY12550" fmla="*/ 92551 h 1285292"/>
              <a:gd name="connsiteX12551" fmla="*/ 0 w 3255128"/>
              <a:gd name="connsiteY12551" fmla="*/ 92505 h 1285292"/>
              <a:gd name="connsiteX12552" fmla="*/ 0 w 3255128"/>
              <a:gd name="connsiteY12552" fmla="*/ 92451 h 1285292"/>
              <a:gd name="connsiteX12553" fmla="*/ 0 w 3255128"/>
              <a:gd name="connsiteY12553" fmla="*/ 92244 h 1285292"/>
              <a:gd name="connsiteX12554" fmla="*/ 0 w 3255128"/>
              <a:gd name="connsiteY12554" fmla="*/ 92182 h 1285292"/>
              <a:gd name="connsiteX12555" fmla="*/ 0 w 3255128"/>
              <a:gd name="connsiteY12555" fmla="*/ 92128 h 1285292"/>
              <a:gd name="connsiteX12556" fmla="*/ 0 w 3255128"/>
              <a:gd name="connsiteY12556" fmla="*/ 91957 h 1285292"/>
              <a:gd name="connsiteX12557" fmla="*/ 0 w 3255128"/>
              <a:gd name="connsiteY12557" fmla="*/ 91692 h 1285292"/>
              <a:gd name="connsiteX12558" fmla="*/ 0 w 3255128"/>
              <a:gd name="connsiteY12558" fmla="*/ 91271 h 1285292"/>
              <a:gd name="connsiteX12559" fmla="*/ 0 w 3255128"/>
              <a:gd name="connsiteY12559" fmla="*/ 91258 h 1285292"/>
              <a:gd name="connsiteX12560" fmla="*/ 0 w 3255128"/>
              <a:gd name="connsiteY12560" fmla="*/ 91247 h 1285292"/>
              <a:gd name="connsiteX12561" fmla="*/ 0 w 3255128"/>
              <a:gd name="connsiteY12561" fmla="*/ 91217 h 1285292"/>
              <a:gd name="connsiteX12562" fmla="*/ 0 w 3255128"/>
              <a:gd name="connsiteY12562" fmla="*/ 91204 h 1285292"/>
              <a:gd name="connsiteX12563" fmla="*/ 0 w 3255128"/>
              <a:gd name="connsiteY12563" fmla="*/ 91164 h 1285292"/>
              <a:gd name="connsiteX12564" fmla="*/ 0 w 3255128"/>
              <a:gd name="connsiteY12564" fmla="*/ 91156 h 1285292"/>
              <a:gd name="connsiteX12565" fmla="*/ 0 w 3255128"/>
              <a:gd name="connsiteY12565" fmla="*/ 91124 h 1285292"/>
              <a:gd name="connsiteX12566" fmla="*/ 0 w 3255128"/>
              <a:gd name="connsiteY12566" fmla="*/ 91018 h 1285292"/>
              <a:gd name="connsiteX12567" fmla="*/ 0 w 3255128"/>
              <a:gd name="connsiteY12567" fmla="*/ 90947 h 1285292"/>
              <a:gd name="connsiteX12568" fmla="*/ 0 w 3255128"/>
              <a:gd name="connsiteY12568" fmla="*/ 90885 h 1285292"/>
              <a:gd name="connsiteX12569" fmla="*/ 0 w 3255128"/>
              <a:gd name="connsiteY12569" fmla="*/ 90781 h 1285292"/>
              <a:gd name="connsiteX12570" fmla="*/ 0 w 3255128"/>
              <a:gd name="connsiteY12570" fmla="*/ 90642 h 1285292"/>
              <a:gd name="connsiteX12571" fmla="*/ 0 w 3255128"/>
              <a:gd name="connsiteY12571" fmla="*/ 90499 h 1285292"/>
              <a:gd name="connsiteX12572" fmla="*/ 0 w 3255128"/>
              <a:gd name="connsiteY12572" fmla="*/ 90445 h 1285292"/>
              <a:gd name="connsiteX12573" fmla="*/ 0 w 3255128"/>
              <a:gd name="connsiteY12573" fmla="*/ 90344 h 1285292"/>
              <a:gd name="connsiteX12574" fmla="*/ 0 w 3255128"/>
              <a:gd name="connsiteY12574" fmla="*/ 90333 h 1285292"/>
              <a:gd name="connsiteX12575" fmla="*/ 0 w 3255128"/>
              <a:gd name="connsiteY12575" fmla="*/ 90236 h 1285292"/>
              <a:gd name="connsiteX12576" fmla="*/ 0 w 3255128"/>
              <a:gd name="connsiteY12576" fmla="*/ 90096 h 1285292"/>
              <a:gd name="connsiteX12577" fmla="*/ 0 w 3255128"/>
              <a:gd name="connsiteY12577" fmla="*/ 90087 h 1285292"/>
              <a:gd name="connsiteX12578" fmla="*/ 0 w 3255128"/>
              <a:gd name="connsiteY12578" fmla="*/ 90079 h 1285292"/>
              <a:gd name="connsiteX12579" fmla="*/ 0 w 3255128"/>
              <a:gd name="connsiteY12579" fmla="*/ 89902 h 1285292"/>
              <a:gd name="connsiteX12580" fmla="*/ 0 w 3255128"/>
              <a:gd name="connsiteY12580" fmla="*/ 89877 h 1285292"/>
              <a:gd name="connsiteX12581" fmla="*/ 0 w 3255128"/>
              <a:gd name="connsiteY12581" fmla="*/ 89755 h 1285292"/>
              <a:gd name="connsiteX12582" fmla="*/ 0 w 3255128"/>
              <a:gd name="connsiteY12582" fmla="*/ 89684 h 1285292"/>
              <a:gd name="connsiteX12583" fmla="*/ 0 w 3255128"/>
              <a:gd name="connsiteY12583" fmla="*/ 89659 h 1285292"/>
              <a:gd name="connsiteX12584" fmla="*/ 0 w 3255128"/>
              <a:gd name="connsiteY12584" fmla="*/ 89534 h 1285292"/>
              <a:gd name="connsiteX12585" fmla="*/ 0 w 3255128"/>
              <a:gd name="connsiteY12585" fmla="*/ 89422 h 1285292"/>
              <a:gd name="connsiteX12586" fmla="*/ 0 w 3255128"/>
              <a:gd name="connsiteY12586" fmla="*/ 89387 h 1285292"/>
              <a:gd name="connsiteX12587" fmla="*/ 0 w 3255128"/>
              <a:gd name="connsiteY12587" fmla="*/ 89357 h 1285292"/>
              <a:gd name="connsiteX12588" fmla="*/ 0 w 3255128"/>
              <a:gd name="connsiteY12588" fmla="*/ 89324 h 1285292"/>
              <a:gd name="connsiteX12589" fmla="*/ 0 w 3255128"/>
              <a:gd name="connsiteY12589" fmla="*/ 89283 h 1285292"/>
              <a:gd name="connsiteX12590" fmla="*/ 0 w 3255128"/>
              <a:gd name="connsiteY12590" fmla="*/ 89271 h 1285292"/>
              <a:gd name="connsiteX12591" fmla="*/ 0 w 3255128"/>
              <a:gd name="connsiteY12591" fmla="*/ 89270 h 1285292"/>
              <a:gd name="connsiteX12592" fmla="*/ 0 w 3255128"/>
              <a:gd name="connsiteY12592" fmla="*/ 89187 h 1285292"/>
              <a:gd name="connsiteX12593" fmla="*/ 0 w 3255128"/>
              <a:gd name="connsiteY12593" fmla="*/ 89176 h 1285292"/>
              <a:gd name="connsiteX12594" fmla="*/ 0 w 3255128"/>
              <a:gd name="connsiteY12594" fmla="*/ 89140 h 1285292"/>
              <a:gd name="connsiteX12595" fmla="*/ 0 w 3255128"/>
              <a:gd name="connsiteY12595" fmla="*/ 89086 h 1285292"/>
              <a:gd name="connsiteX12596" fmla="*/ 0 w 3255128"/>
              <a:gd name="connsiteY12596" fmla="*/ 88874 h 1285292"/>
              <a:gd name="connsiteX12597" fmla="*/ 0 w 3255128"/>
              <a:gd name="connsiteY12597" fmla="*/ 88844 h 1285292"/>
              <a:gd name="connsiteX12598" fmla="*/ 0 w 3255128"/>
              <a:gd name="connsiteY12598" fmla="*/ 88786 h 1285292"/>
              <a:gd name="connsiteX12599" fmla="*/ 0 w 3255128"/>
              <a:gd name="connsiteY12599" fmla="*/ 88773 h 1285292"/>
              <a:gd name="connsiteX12600" fmla="*/ 0 w 3255128"/>
              <a:gd name="connsiteY12600" fmla="*/ 88735 h 1285292"/>
              <a:gd name="connsiteX12601" fmla="*/ 0 w 3255128"/>
              <a:gd name="connsiteY12601" fmla="*/ 88728 h 1285292"/>
              <a:gd name="connsiteX12602" fmla="*/ 0 w 3255128"/>
              <a:gd name="connsiteY12602" fmla="*/ 88512 h 1285292"/>
              <a:gd name="connsiteX12603" fmla="*/ 0 w 3255128"/>
              <a:gd name="connsiteY12603" fmla="*/ 88437 h 1285292"/>
              <a:gd name="connsiteX12604" fmla="*/ 0 w 3255128"/>
              <a:gd name="connsiteY12604" fmla="*/ 88405 h 1285292"/>
              <a:gd name="connsiteX12605" fmla="*/ 0 w 3255128"/>
              <a:gd name="connsiteY12605" fmla="*/ 88396 h 1285292"/>
              <a:gd name="connsiteX12606" fmla="*/ 0 w 3255128"/>
              <a:gd name="connsiteY12606" fmla="*/ 88385 h 1285292"/>
              <a:gd name="connsiteX12607" fmla="*/ 0 w 3255128"/>
              <a:gd name="connsiteY12607" fmla="*/ 88383 h 1285292"/>
              <a:gd name="connsiteX12608" fmla="*/ 0 w 3255128"/>
              <a:gd name="connsiteY12608" fmla="*/ 88280 h 1285292"/>
              <a:gd name="connsiteX12609" fmla="*/ 0 w 3255128"/>
              <a:gd name="connsiteY12609" fmla="*/ 88250 h 1285292"/>
              <a:gd name="connsiteX12610" fmla="*/ 0 w 3255128"/>
              <a:gd name="connsiteY12610" fmla="*/ 88175 h 1285292"/>
              <a:gd name="connsiteX12611" fmla="*/ 0 w 3255128"/>
              <a:gd name="connsiteY12611" fmla="*/ 88137 h 1285292"/>
              <a:gd name="connsiteX12612" fmla="*/ 0 w 3255128"/>
              <a:gd name="connsiteY12612" fmla="*/ 88056 h 1285292"/>
              <a:gd name="connsiteX12613" fmla="*/ 0 w 3255128"/>
              <a:gd name="connsiteY12613" fmla="*/ 87976 h 1285292"/>
              <a:gd name="connsiteX12614" fmla="*/ 0 w 3255128"/>
              <a:gd name="connsiteY12614" fmla="*/ 87918 h 1285292"/>
              <a:gd name="connsiteX12615" fmla="*/ 0 w 3255128"/>
              <a:gd name="connsiteY12615" fmla="*/ 87875 h 1285292"/>
              <a:gd name="connsiteX12616" fmla="*/ 0 w 3255128"/>
              <a:gd name="connsiteY12616" fmla="*/ 87817 h 1285292"/>
              <a:gd name="connsiteX12617" fmla="*/ 0 w 3255128"/>
              <a:gd name="connsiteY12617" fmla="*/ 87594 h 1285292"/>
              <a:gd name="connsiteX12618" fmla="*/ 0 w 3255128"/>
              <a:gd name="connsiteY12618" fmla="*/ 87540 h 1285292"/>
              <a:gd name="connsiteX12619" fmla="*/ 0 w 3255128"/>
              <a:gd name="connsiteY12619" fmla="*/ 87526 h 1285292"/>
              <a:gd name="connsiteX12620" fmla="*/ 0 w 3255128"/>
              <a:gd name="connsiteY12620" fmla="*/ 87515 h 1285292"/>
              <a:gd name="connsiteX12621" fmla="*/ 0 w 3255128"/>
              <a:gd name="connsiteY12621" fmla="*/ 87485 h 1285292"/>
              <a:gd name="connsiteX12622" fmla="*/ 0 w 3255128"/>
              <a:gd name="connsiteY12622" fmla="*/ 87472 h 1285292"/>
              <a:gd name="connsiteX12623" fmla="*/ 0 w 3255128"/>
              <a:gd name="connsiteY12623" fmla="*/ 87369 h 1285292"/>
              <a:gd name="connsiteX12624" fmla="*/ 0 w 3255128"/>
              <a:gd name="connsiteY12624" fmla="*/ 87286 h 1285292"/>
              <a:gd name="connsiteX12625" fmla="*/ 0 w 3255128"/>
              <a:gd name="connsiteY12625" fmla="*/ 87232 h 1285292"/>
              <a:gd name="connsiteX12626" fmla="*/ 0 w 3255128"/>
              <a:gd name="connsiteY12626" fmla="*/ 87226 h 1285292"/>
              <a:gd name="connsiteX12627" fmla="*/ 0 w 3255128"/>
              <a:gd name="connsiteY12627" fmla="*/ 87153 h 1285292"/>
              <a:gd name="connsiteX12628" fmla="*/ 0 w 3255128"/>
              <a:gd name="connsiteY12628" fmla="*/ 87046 h 1285292"/>
              <a:gd name="connsiteX12629" fmla="*/ 0 w 3255128"/>
              <a:gd name="connsiteY12629" fmla="*/ 87007 h 1285292"/>
              <a:gd name="connsiteX12630" fmla="*/ 0 w 3255128"/>
              <a:gd name="connsiteY12630" fmla="*/ 86713 h 1285292"/>
              <a:gd name="connsiteX12631" fmla="*/ 0 w 3255128"/>
              <a:gd name="connsiteY12631" fmla="*/ 86617 h 1285292"/>
              <a:gd name="connsiteX12632" fmla="*/ 0 w 3255128"/>
              <a:gd name="connsiteY12632" fmla="*/ 86612 h 1285292"/>
              <a:gd name="connsiteX12633" fmla="*/ 0 w 3255128"/>
              <a:gd name="connsiteY12633" fmla="*/ 86364 h 1285292"/>
              <a:gd name="connsiteX12634" fmla="*/ 0 w 3255128"/>
              <a:gd name="connsiteY12634" fmla="*/ 86315 h 1285292"/>
              <a:gd name="connsiteX12635" fmla="*/ 0 w 3255128"/>
              <a:gd name="connsiteY12635" fmla="*/ 86215 h 1285292"/>
              <a:gd name="connsiteX12636" fmla="*/ 0 w 3255128"/>
              <a:gd name="connsiteY12636" fmla="*/ 86145 h 1285292"/>
              <a:gd name="connsiteX12637" fmla="*/ 0 w 3255128"/>
              <a:gd name="connsiteY12637" fmla="*/ 85968 h 1285292"/>
              <a:gd name="connsiteX12638" fmla="*/ 0 w 3255128"/>
              <a:gd name="connsiteY12638" fmla="*/ 85927 h 1285292"/>
              <a:gd name="connsiteX12639" fmla="*/ 0 w 3255128"/>
              <a:gd name="connsiteY12639" fmla="*/ 85914 h 1285292"/>
              <a:gd name="connsiteX12640" fmla="*/ 0 w 3255128"/>
              <a:gd name="connsiteY12640" fmla="*/ 85903 h 1285292"/>
              <a:gd name="connsiteX12641" fmla="*/ 0 w 3255128"/>
              <a:gd name="connsiteY12641" fmla="*/ 85802 h 1285292"/>
              <a:gd name="connsiteX12642" fmla="*/ 0 w 3255128"/>
              <a:gd name="connsiteY12642" fmla="*/ 85781 h 1285292"/>
              <a:gd name="connsiteX12643" fmla="*/ 0 w 3255128"/>
              <a:gd name="connsiteY12643" fmla="*/ 85538 h 1285292"/>
              <a:gd name="connsiteX12644" fmla="*/ 0 w 3255128"/>
              <a:gd name="connsiteY12644" fmla="*/ 85433 h 1285292"/>
              <a:gd name="connsiteX12645" fmla="*/ 0 w 3255128"/>
              <a:gd name="connsiteY12645" fmla="*/ 85379 h 1285292"/>
              <a:gd name="connsiteX12646" fmla="*/ 0 w 3255128"/>
              <a:gd name="connsiteY12646" fmla="*/ 85354 h 1285292"/>
              <a:gd name="connsiteX12647" fmla="*/ 0 w 3255128"/>
              <a:gd name="connsiteY12647" fmla="*/ 85260 h 1285292"/>
              <a:gd name="connsiteX12648" fmla="*/ 0 w 3255128"/>
              <a:gd name="connsiteY12648" fmla="*/ 85208 h 1285292"/>
              <a:gd name="connsiteX12649" fmla="*/ 0 w 3255128"/>
              <a:gd name="connsiteY12649" fmla="*/ 85100 h 1285292"/>
              <a:gd name="connsiteX12650" fmla="*/ 0 w 3255128"/>
              <a:gd name="connsiteY12650" fmla="*/ 85051 h 1285292"/>
              <a:gd name="connsiteX12651" fmla="*/ 0 w 3255128"/>
              <a:gd name="connsiteY12651" fmla="*/ 84708 h 1285292"/>
              <a:gd name="connsiteX12652" fmla="*/ 0 w 3255128"/>
              <a:gd name="connsiteY12652" fmla="*/ 84522 h 1285292"/>
              <a:gd name="connsiteX12653" fmla="*/ 0 w 3255128"/>
              <a:gd name="connsiteY12653" fmla="*/ 84518 h 1285292"/>
              <a:gd name="connsiteX12654" fmla="*/ 0 w 3255128"/>
              <a:gd name="connsiteY12654" fmla="*/ 84498 h 1285292"/>
              <a:gd name="connsiteX12655" fmla="*/ 0 w 3255128"/>
              <a:gd name="connsiteY12655" fmla="*/ 84468 h 1285292"/>
              <a:gd name="connsiteX12656" fmla="*/ 0 w 3255128"/>
              <a:gd name="connsiteY12656" fmla="*/ 84443 h 1285292"/>
              <a:gd name="connsiteX12657" fmla="*/ 0 w 3255128"/>
              <a:gd name="connsiteY12657" fmla="*/ 84408 h 1285292"/>
              <a:gd name="connsiteX12658" fmla="*/ 0 w 3255128"/>
              <a:gd name="connsiteY12658" fmla="*/ 84295 h 1285292"/>
              <a:gd name="connsiteX12659" fmla="*/ 0 w 3255128"/>
              <a:gd name="connsiteY12659" fmla="*/ 84211 h 1285292"/>
              <a:gd name="connsiteX12660" fmla="*/ 0 w 3255128"/>
              <a:gd name="connsiteY12660" fmla="*/ 84140 h 1285292"/>
              <a:gd name="connsiteX12661" fmla="*/ 0 w 3255128"/>
              <a:gd name="connsiteY12661" fmla="*/ 83901 h 1285292"/>
              <a:gd name="connsiteX12662" fmla="*/ 0 w 3255128"/>
              <a:gd name="connsiteY12662" fmla="*/ 83834 h 1285292"/>
              <a:gd name="connsiteX12663" fmla="*/ 0 w 3255128"/>
              <a:gd name="connsiteY12663" fmla="*/ 83808 h 1285292"/>
              <a:gd name="connsiteX12664" fmla="*/ 0 w 3255128"/>
              <a:gd name="connsiteY12664" fmla="*/ 83797 h 1285292"/>
              <a:gd name="connsiteX12665" fmla="*/ 0 w 3255128"/>
              <a:gd name="connsiteY12665" fmla="*/ 83461 h 1285292"/>
              <a:gd name="connsiteX12666" fmla="*/ 0 w 3255128"/>
              <a:gd name="connsiteY12666" fmla="*/ 83420 h 1285292"/>
              <a:gd name="connsiteX12667" fmla="*/ 0 w 3255128"/>
              <a:gd name="connsiteY12667" fmla="*/ 83407 h 1285292"/>
              <a:gd name="connsiteX12668" fmla="*/ 0 w 3255128"/>
              <a:gd name="connsiteY12668" fmla="*/ 83349 h 1285292"/>
              <a:gd name="connsiteX12669" fmla="*/ 0 w 3255128"/>
              <a:gd name="connsiteY12669" fmla="*/ 83301 h 1285292"/>
              <a:gd name="connsiteX12670" fmla="*/ 0 w 3255128"/>
              <a:gd name="connsiteY12670" fmla="*/ 83191 h 1285292"/>
              <a:gd name="connsiteX12671" fmla="*/ 0 w 3255128"/>
              <a:gd name="connsiteY12671" fmla="*/ 83107 h 1285292"/>
              <a:gd name="connsiteX12672" fmla="*/ 0 w 3255128"/>
              <a:gd name="connsiteY12672" fmla="*/ 82936 h 1285292"/>
              <a:gd name="connsiteX12673" fmla="*/ 0 w 3255128"/>
              <a:gd name="connsiteY12673" fmla="*/ 82910 h 1285292"/>
              <a:gd name="connsiteX12674" fmla="*/ 0 w 3255128"/>
              <a:gd name="connsiteY12674" fmla="*/ 82852 h 1285292"/>
              <a:gd name="connsiteX12675" fmla="*/ 0 w 3255128"/>
              <a:gd name="connsiteY12675" fmla="*/ 82561 h 1285292"/>
              <a:gd name="connsiteX12676" fmla="*/ 0 w 3255128"/>
              <a:gd name="connsiteY12676" fmla="*/ 82550 h 1285292"/>
              <a:gd name="connsiteX12677" fmla="*/ 0 w 3255128"/>
              <a:gd name="connsiteY12677" fmla="*/ 82539 h 1285292"/>
              <a:gd name="connsiteX12678" fmla="*/ 0 w 3255128"/>
              <a:gd name="connsiteY12678" fmla="*/ 82534 h 1285292"/>
              <a:gd name="connsiteX12679" fmla="*/ 0 w 3255128"/>
              <a:gd name="connsiteY12679" fmla="*/ 82509 h 1285292"/>
              <a:gd name="connsiteX12680" fmla="*/ 0 w 3255128"/>
              <a:gd name="connsiteY12680" fmla="*/ 82496 h 1285292"/>
              <a:gd name="connsiteX12681" fmla="*/ 0 w 3255128"/>
              <a:gd name="connsiteY12681" fmla="*/ 82438 h 1285292"/>
              <a:gd name="connsiteX12682" fmla="*/ 0 w 3255128"/>
              <a:gd name="connsiteY12682" fmla="*/ 82177 h 1285292"/>
              <a:gd name="connsiteX12683" fmla="*/ 0 w 3255128"/>
              <a:gd name="connsiteY12683" fmla="*/ 82147 h 1285292"/>
              <a:gd name="connsiteX12684" fmla="*/ 0 w 3255128"/>
              <a:gd name="connsiteY12684" fmla="*/ 82102 h 1285292"/>
              <a:gd name="connsiteX12685" fmla="*/ 0 w 3255128"/>
              <a:gd name="connsiteY12685" fmla="*/ 82048 h 1285292"/>
              <a:gd name="connsiteX12686" fmla="*/ 0 w 3255128"/>
              <a:gd name="connsiteY12686" fmla="*/ 82035 h 1285292"/>
              <a:gd name="connsiteX12687" fmla="*/ 0 w 3255128"/>
              <a:gd name="connsiteY12687" fmla="*/ 81979 h 1285292"/>
              <a:gd name="connsiteX12688" fmla="*/ 0 w 3255128"/>
              <a:gd name="connsiteY12688" fmla="*/ 81928 h 1285292"/>
              <a:gd name="connsiteX12689" fmla="*/ 0 w 3255128"/>
              <a:gd name="connsiteY12689" fmla="*/ 81647 h 1285292"/>
              <a:gd name="connsiteX12690" fmla="*/ 0 w 3255128"/>
              <a:gd name="connsiteY12690" fmla="*/ 81636 h 1285292"/>
              <a:gd name="connsiteX12691" fmla="*/ 0 w 3255128"/>
              <a:gd name="connsiteY12691" fmla="*/ 81528 h 1285292"/>
              <a:gd name="connsiteX12692" fmla="*/ 0 w 3255128"/>
              <a:gd name="connsiteY12692" fmla="*/ 81388 h 1285292"/>
              <a:gd name="connsiteX12693" fmla="*/ 0 w 3255128"/>
              <a:gd name="connsiteY12693" fmla="*/ 81239 h 1285292"/>
              <a:gd name="connsiteX12694" fmla="*/ 0 w 3255128"/>
              <a:gd name="connsiteY12694" fmla="*/ 81191 h 1285292"/>
              <a:gd name="connsiteX12695" fmla="*/ 0 w 3255128"/>
              <a:gd name="connsiteY12695" fmla="*/ 81169 h 1285292"/>
              <a:gd name="connsiteX12696" fmla="*/ 0 w 3255128"/>
              <a:gd name="connsiteY12696" fmla="*/ 81137 h 1285292"/>
              <a:gd name="connsiteX12697" fmla="*/ 0 w 3255128"/>
              <a:gd name="connsiteY12697" fmla="*/ 81084 h 1285292"/>
              <a:gd name="connsiteX12698" fmla="*/ 0 w 3255128"/>
              <a:gd name="connsiteY12698" fmla="*/ 81076 h 1285292"/>
              <a:gd name="connsiteX12699" fmla="*/ 0 w 3255128"/>
              <a:gd name="connsiteY12699" fmla="*/ 81068 h 1285292"/>
              <a:gd name="connsiteX12700" fmla="*/ 0 w 3255128"/>
              <a:gd name="connsiteY12700" fmla="*/ 80992 h 1285292"/>
              <a:gd name="connsiteX12701" fmla="*/ 0 w 3255128"/>
              <a:gd name="connsiteY12701" fmla="*/ 80951 h 1285292"/>
              <a:gd name="connsiteX12702" fmla="*/ 0 w 3255128"/>
              <a:gd name="connsiteY12702" fmla="*/ 80938 h 1285292"/>
              <a:gd name="connsiteX12703" fmla="*/ 0 w 3255128"/>
              <a:gd name="connsiteY12703" fmla="*/ 80766 h 1285292"/>
              <a:gd name="connsiteX12704" fmla="*/ 0 w 3255128"/>
              <a:gd name="connsiteY12704" fmla="*/ 80736 h 1285292"/>
              <a:gd name="connsiteX12705" fmla="*/ 0 w 3255128"/>
              <a:gd name="connsiteY12705" fmla="*/ 80562 h 1285292"/>
              <a:gd name="connsiteX12706" fmla="*/ 0 w 3255128"/>
              <a:gd name="connsiteY12706" fmla="*/ 80524 h 1285292"/>
              <a:gd name="connsiteX12707" fmla="*/ 0 w 3255128"/>
              <a:gd name="connsiteY12707" fmla="*/ 80479 h 1285292"/>
              <a:gd name="connsiteX12708" fmla="*/ 0 w 3255128"/>
              <a:gd name="connsiteY12708" fmla="*/ 80378 h 1285292"/>
              <a:gd name="connsiteX12709" fmla="*/ 0 w 3255128"/>
              <a:gd name="connsiteY12709" fmla="*/ 80297 h 1285292"/>
              <a:gd name="connsiteX12710" fmla="*/ 0 w 3255128"/>
              <a:gd name="connsiteY12710" fmla="*/ 80277 h 1285292"/>
              <a:gd name="connsiteX12711" fmla="*/ 0 w 3255128"/>
              <a:gd name="connsiteY12711" fmla="*/ 80169 h 1285292"/>
              <a:gd name="connsiteX12712" fmla="*/ 0 w 3255128"/>
              <a:gd name="connsiteY12712" fmla="*/ 80124 h 1285292"/>
              <a:gd name="connsiteX12713" fmla="*/ 0 w 3255128"/>
              <a:gd name="connsiteY12713" fmla="*/ 80029 h 1285292"/>
              <a:gd name="connsiteX12714" fmla="*/ 0 w 3255128"/>
              <a:gd name="connsiteY12714" fmla="*/ 80023 h 1285292"/>
              <a:gd name="connsiteX12715" fmla="*/ 0 w 3255128"/>
              <a:gd name="connsiteY12715" fmla="*/ 79880 h 1285292"/>
              <a:gd name="connsiteX12716" fmla="*/ 0 w 3255128"/>
              <a:gd name="connsiteY12716" fmla="*/ 79810 h 1285292"/>
              <a:gd name="connsiteX12717" fmla="*/ 0 w 3255128"/>
              <a:gd name="connsiteY12717" fmla="*/ 79729 h 1285292"/>
              <a:gd name="connsiteX12718" fmla="*/ 0 w 3255128"/>
              <a:gd name="connsiteY12718" fmla="*/ 79688 h 1285292"/>
              <a:gd name="connsiteX12719" fmla="*/ 0 w 3255128"/>
              <a:gd name="connsiteY12719" fmla="*/ 79675 h 1285292"/>
              <a:gd name="connsiteX12720" fmla="*/ 0 w 3255128"/>
              <a:gd name="connsiteY12720" fmla="*/ 79633 h 1285292"/>
              <a:gd name="connsiteX12721" fmla="*/ 0 w 3255128"/>
              <a:gd name="connsiteY12721" fmla="*/ 79579 h 1285292"/>
              <a:gd name="connsiteX12722" fmla="*/ 0 w 3255128"/>
              <a:gd name="connsiteY12722" fmla="*/ 79542 h 1285292"/>
              <a:gd name="connsiteX12723" fmla="*/ 0 w 3255128"/>
              <a:gd name="connsiteY12723" fmla="*/ 79467 h 1285292"/>
              <a:gd name="connsiteX12724" fmla="*/ 0 w 3255128"/>
              <a:gd name="connsiteY12724" fmla="*/ 79432 h 1285292"/>
              <a:gd name="connsiteX12725" fmla="*/ 0 w 3255128"/>
              <a:gd name="connsiteY12725" fmla="*/ 79380 h 1285292"/>
              <a:gd name="connsiteX12726" fmla="*/ 0 w 3255128"/>
              <a:gd name="connsiteY12726" fmla="*/ 79331 h 1285292"/>
              <a:gd name="connsiteX12727" fmla="*/ 0 w 3255128"/>
              <a:gd name="connsiteY12727" fmla="*/ 79277 h 1285292"/>
              <a:gd name="connsiteX12728" fmla="*/ 0 w 3255128"/>
              <a:gd name="connsiteY12728" fmla="*/ 79203 h 1285292"/>
              <a:gd name="connsiteX12729" fmla="*/ 0 w 3255128"/>
              <a:gd name="connsiteY12729" fmla="*/ 79178 h 1285292"/>
              <a:gd name="connsiteX12730" fmla="*/ 0 w 3255128"/>
              <a:gd name="connsiteY12730" fmla="*/ 79161 h 1285292"/>
              <a:gd name="connsiteX12731" fmla="*/ 0 w 3255128"/>
              <a:gd name="connsiteY12731" fmla="*/ 79120 h 1285292"/>
              <a:gd name="connsiteX12732" fmla="*/ 0 w 3255128"/>
              <a:gd name="connsiteY12732" fmla="*/ 79107 h 1285292"/>
              <a:gd name="connsiteX12733" fmla="*/ 0 w 3255128"/>
              <a:gd name="connsiteY12733" fmla="*/ 78974 h 1285292"/>
              <a:gd name="connsiteX12734" fmla="*/ 0 w 3255128"/>
              <a:gd name="connsiteY12734" fmla="*/ 78832 h 1285292"/>
              <a:gd name="connsiteX12735" fmla="*/ 0 w 3255128"/>
              <a:gd name="connsiteY12735" fmla="*/ 78818 h 1285292"/>
              <a:gd name="connsiteX12736" fmla="*/ 0 w 3255128"/>
              <a:gd name="connsiteY12736" fmla="*/ 78777 h 1285292"/>
              <a:gd name="connsiteX12737" fmla="*/ 0 w 3255128"/>
              <a:gd name="connsiteY12737" fmla="*/ 78765 h 1285292"/>
              <a:gd name="connsiteX12738" fmla="*/ 0 w 3255128"/>
              <a:gd name="connsiteY12738" fmla="*/ 78764 h 1285292"/>
              <a:gd name="connsiteX12739" fmla="*/ 0 w 3255128"/>
              <a:gd name="connsiteY12739" fmla="*/ 78615 h 1285292"/>
              <a:gd name="connsiteX12740" fmla="*/ 0 w 3255128"/>
              <a:gd name="connsiteY12740" fmla="*/ 78370 h 1285292"/>
              <a:gd name="connsiteX12741" fmla="*/ 0 w 3255128"/>
              <a:gd name="connsiteY12741" fmla="*/ 78325 h 1285292"/>
              <a:gd name="connsiteX12742" fmla="*/ 0 w 3255128"/>
              <a:gd name="connsiteY12742" fmla="*/ 78316 h 1285292"/>
              <a:gd name="connsiteX12743" fmla="*/ 0 w 3255128"/>
              <a:gd name="connsiteY12743" fmla="*/ 78255 h 1285292"/>
              <a:gd name="connsiteX12744" fmla="*/ 0 w 3255128"/>
              <a:gd name="connsiteY12744" fmla="*/ 78224 h 1285292"/>
              <a:gd name="connsiteX12745" fmla="*/ 0 w 3255128"/>
              <a:gd name="connsiteY12745" fmla="*/ 78215 h 1285292"/>
              <a:gd name="connsiteX12746" fmla="*/ 0 w 3255128"/>
              <a:gd name="connsiteY12746" fmla="*/ 78183 h 1285292"/>
              <a:gd name="connsiteX12747" fmla="*/ 0 w 3255128"/>
              <a:gd name="connsiteY12747" fmla="*/ 78170 h 1285292"/>
              <a:gd name="connsiteX12748" fmla="*/ 0 w 3255128"/>
              <a:gd name="connsiteY12748" fmla="*/ 78131 h 1285292"/>
              <a:gd name="connsiteX12749" fmla="*/ 0 w 3255128"/>
              <a:gd name="connsiteY12749" fmla="*/ 78073 h 1285292"/>
              <a:gd name="connsiteX12750" fmla="*/ 0 w 3255128"/>
              <a:gd name="connsiteY12750" fmla="*/ 77976 h 1285292"/>
              <a:gd name="connsiteX12751" fmla="*/ 0 w 3255128"/>
              <a:gd name="connsiteY12751" fmla="*/ 77918 h 1285292"/>
              <a:gd name="connsiteX12752" fmla="*/ 0 w 3255128"/>
              <a:gd name="connsiteY12752" fmla="*/ 77585 h 1285292"/>
              <a:gd name="connsiteX12753" fmla="*/ 0 w 3255128"/>
              <a:gd name="connsiteY12753" fmla="*/ 77484 h 1285292"/>
              <a:gd name="connsiteX12754" fmla="*/ 0 w 3255128"/>
              <a:gd name="connsiteY12754" fmla="*/ 77473 h 1285292"/>
              <a:gd name="connsiteX12755" fmla="*/ 0 w 3255128"/>
              <a:gd name="connsiteY12755" fmla="*/ 77459 h 1285292"/>
              <a:gd name="connsiteX12756" fmla="*/ 0 w 3255128"/>
              <a:gd name="connsiteY12756" fmla="*/ 77430 h 1285292"/>
              <a:gd name="connsiteX12757" fmla="*/ 0 w 3255128"/>
              <a:gd name="connsiteY12757" fmla="*/ 77405 h 1285292"/>
              <a:gd name="connsiteX12758" fmla="*/ 0 w 3255128"/>
              <a:gd name="connsiteY12758" fmla="*/ 77352 h 1285292"/>
              <a:gd name="connsiteX12759" fmla="*/ 0 w 3255128"/>
              <a:gd name="connsiteY12759" fmla="*/ 77344 h 1285292"/>
              <a:gd name="connsiteX12760" fmla="*/ 0 w 3255128"/>
              <a:gd name="connsiteY12760" fmla="*/ 77206 h 1285292"/>
              <a:gd name="connsiteX12761" fmla="*/ 0 w 3255128"/>
              <a:gd name="connsiteY12761" fmla="*/ 77152 h 1285292"/>
              <a:gd name="connsiteX12762" fmla="*/ 0 w 3255128"/>
              <a:gd name="connsiteY12762" fmla="*/ 76966 h 1285292"/>
              <a:gd name="connsiteX12763" fmla="*/ 0 w 3255128"/>
              <a:gd name="connsiteY12763" fmla="*/ 76856 h 1285292"/>
              <a:gd name="connsiteX12764" fmla="*/ 0 w 3255128"/>
              <a:gd name="connsiteY12764" fmla="*/ 76830 h 1285292"/>
              <a:gd name="connsiteX12765" fmla="*/ 0 w 3255128"/>
              <a:gd name="connsiteY12765" fmla="*/ 76808 h 1285292"/>
              <a:gd name="connsiteX12766" fmla="*/ 0 w 3255128"/>
              <a:gd name="connsiteY12766" fmla="*/ 76772 h 1285292"/>
              <a:gd name="connsiteX12767" fmla="*/ 0 w 3255128"/>
              <a:gd name="connsiteY12767" fmla="*/ 76671 h 1285292"/>
              <a:gd name="connsiteX12768" fmla="*/ 0 w 3255128"/>
              <a:gd name="connsiteY12768" fmla="*/ 76600 h 1285292"/>
              <a:gd name="connsiteX12769" fmla="*/ 0 w 3255128"/>
              <a:gd name="connsiteY12769" fmla="*/ 76549 h 1285292"/>
              <a:gd name="connsiteX12770" fmla="*/ 0 w 3255128"/>
              <a:gd name="connsiteY12770" fmla="*/ 76236 h 1285292"/>
              <a:gd name="connsiteX12771" fmla="*/ 0 w 3255128"/>
              <a:gd name="connsiteY12771" fmla="*/ 76226 h 1285292"/>
              <a:gd name="connsiteX12772" fmla="*/ 0 w 3255128"/>
              <a:gd name="connsiteY12772" fmla="*/ 76187 h 1285292"/>
              <a:gd name="connsiteX12773" fmla="*/ 0 w 3255128"/>
              <a:gd name="connsiteY12773" fmla="*/ 76103 h 1285292"/>
              <a:gd name="connsiteX12774" fmla="*/ 0 w 3255128"/>
              <a:gd name="connsiteY12774" fmla="*/ 75847 h 1285292"/>
              <a:gd name="connsiteX12775" fmla="*/ 0 w 3255128"/>
              <a:gd name="connsiteY12775" fmla="*/ 75790 h 1285292"/>
              <a:gd name="connsiteX12776" fmla="*/ 0 w 3255128"/>
              <a:gd name="connsiteY12776" fmla="*/ 75760 h 1285292"/>
              <a:gd name="connsiteX12777" fmla="*/ 0 w 3255128"/>
              <a:gd name="connsiteY12777" fmla="*/ 75701 h 1285292"/>
              <a:gd name="connsiteX12778" fmla="*/ 0 w 3255128"/>
              <a:gd name="connsiteY12778" fmla="*/ 75689 h 1285292"/>
              <a:gd name="connsiteX12779" fmla="*/ 0 w 3255128"/>
              <a:gd name="connsiteY12779" fmla="*/ 75550 h 1285292"/>
              <a:gd name="connsiteX12780" fmla="*/ 0 w 3255128"/>
              <a:gd name="connsiteY12780" fmla="*/ 75545 h 1285292"/>
              <a:gd name="connsiteX12781" fmla="*/ 0 w 3255128"/>
              <a:gd name="connsiteY12781" fmla="*/ 75507 h 1285292"/>
              <a:gd name="connsiteX12782" fmla="*/ 0 w 3255128"/>
              <a:gd name="connsiteY12782" fmla="*/ 75471 h 1285292"/>
              <a:gd name="connsiteX12783" fmla="*/ 0 w 3255128"/>
              <a:gd name="connsiteY12783" fmla="*/ 75353 h 1285292"/>
              <a:gd name="connsiteX12784" fmla="*/ 0 w 3255128"/>
              <a:gd name="connsiteY12784" fmla="*/ 75325 h 1285292"/>
              <a:gd name="connsiteX12785" fmla="*/ 0 w 3255128"/>
              <a:gd name="connsiteY12785" fmla="*/ 75312 h 1285292"/>
              <a:gd name="connsiteX12786" fmla="*/ 0 w 3255128"/>
              <a:gd name="connsiteY12786" fmla="*/ 75299 h 1285292"/>
              <a:gd name="connsiteX12787" fmla="*/ 0 w 3255128"/>
              <a:gd name="connsiteY12787" fmla="*/ 75262 h 1285292"/>
              <a:gd name="connsiteX12788" fmla="*/ 0 w 3255128"/>
              <a:gd name="connsiteY12788" fmla="*/ 75193 h 1285292"/>
              <a:gd name="connsiteX12789" fmla="*/ 0 w 3255128"/>
              <a:gd name="connsiteY12789" fmla="*/ 75100 h 1285292"/>
              <a:gd name="connsiteX12790" fmla="*/ 0 w 3255128"/>
              <a:gd name="connsiteY12790" fmla="*/ 74961 h 1285292"/>
              <a:gd name="connsiteX12791" fmla="*/ 0 w 3255128"/>
              <a:gd name="connsiteY12791" fmla="*/ 74663 h 1285292"/>
              <a:gd name="connsiteX12792" fmla="*/ 0 w 3255128"/>
              <a:gd name="connsiteY12792" fmla="*/ 74593 h 1285292"/>
              <a:gd name="connsiteX12793" fmla="*/ 0 w 3255128"/>
              <a:gd name="connsiteY12793" fmla="*/ 74442 h 1285292"/>
              <a:gd name="connsiteX12794" fmla="*/ 0 w 3255128"/>
              <a:gd name="connsiteY12794" fmla="*/ 74438 h 1285292"/>
              <a:gd name="connsiteX12795" fmla="*/ 0 w 3255128"/>
              <a:gd name="connsiteY12795" fmla="*/ 74431 h 1285292"/>
              <a:gd name="connsiteX12796" fmla="*/ 0 w 3255128"/>
              <a:gd name="connsiteY12796" fmla="*/ 74404 h 1285292"/>
              <a:gd name="connsiteX12797" fmla="*/ 0 w 3255128"/>
              <a:gd name="connsiteY12797" fmla="*/ 74401 h 1285292"/>
              <a:gd name="connsiteX12798" fmla="*/ 0 w 3255128"/>
              <a:gd name="connsiteY12798" fmla="*/ 74388 h 1285292"/>
              <a:gd name="connsiteX12799" fmla="*/ 0 w 3255128"/>
              <a:gd name="connsiteY12799" fmla="*/ 74244 h 1285292"/>
              <a:gd name="connsiteX12800" fmla="*/ 0 w 3255128"/>
              <a:gd name="connsiteY12800" fmla="*/ 74202 h 1285292"/>
              <a:gd name="connsiteX12801" fmla="*/ 0 w 3255128"/>
              <a:gd name="connsiteY12801" fmla="*/ 74185 h 1285292"/>
              <a:gd name="connsiteX12802" fmla="*/ 0 w 3255128"/>
              <a:gd name="connsiteY12802" fmla="*/ 74144 h 1285292"/>
              <a:gd name="connsiteX12803" fmla="*/ 0 w 3255128"/>
              <a:gd name="connsiteY12803" fmla="*/ 74131 h 1285292"/>
              <a:gd name="connsiteX12804" fmla="*/ 0 w 3255128"/>
              <a:gd name="connsiteY12804" fmla="*/ 73853 h 1285292"/>
              <a:gd name="connsiteX12805" fmla="*/ 0 w 3255128"/>
              <a:gd name="connsiteY12805" fmla="*/ 73782 h 1285292"/>
              <a:gd name="connsiteX12806" fmla="*/ 0 w 3255128"/>
              <a:gd name="connsiteY12806" fmla="*/ 73752 h 1285292"/>
              <a:gd name="connsiteX12807" fmla="*/ 0 w 3255128"/>
              <a:gd name="connsiteY12807" fmla="*/ 73741 h 1285292"/>
              <a:gd name="connsiteX12808" fmla="*/ 0 w 3255128"/>
              <a:gd name="connsiteY12808" fmla="*/ 73728 h 1285292"/>
              <a:gd name="connsiteX12809" fmla="*/ 0 w 3255128"/>
              <a:gd name="connsiteY12809" fmla="*/ 73698 h 1285292"/>
              <a:gd name="connsiteX12810" fmla="*/ 0 w 3255128"/>
              <a:gd name="connsiteY12810" fmla="*/ 73595 h 1285292"/>
              <a:gd name="connsiteX12811" fmla="*/ 0 w 3255128"/>
              <a:gd name="connsiteY12811" fmla="*/ 73420 h 1285292"/>
              <a:gd name="connsiteX12812" fmla="*/ 0 w 3255128"/>
              <a:gd name="connsiteY12812" fmla="*/ 73394 h 1285292"/>
              <a:gd name="connsiteX12813" fmla="*/ 0 w 3255128"/>
              <a:gd name="connsiteY12813" fmla="*/ 73340 h 1285292"/>
              <a:gd name="connsiteX12814" fmla="*/ 0 w 3255128"/>
              <a:gd name="connsiteY12814" fmla="*/ 73279 h 1285292"/>
              <a:gd name="connsiteX12815" fmla="*/ 0 w 3255128"/>
              <a:gd name="connsiteY12815" fmla="*/ 73234 h 1285292"/>
              <a:gd name="connsiteX12816" fmla="*/ 0 w 3255128"/>
              <a:gd name="connsiteY12816" fmla="*/ 73131 h 1285292"/>
              <a:gd name="connsiteX12817" fmla="*/ 0 w 3255128"/>
              <a:gd name="connsiteY12817" fmla="*/ 73045 h 1285292"/>
              <a:gd name="connsiteX12818" fmla="*/ 0 w 3255128"/>
              <a:gd name="connsiteY12818" fmla="*/ 72939 h 1285292"/>
              <a:gd name="connsiteX12819" fmla="*/ 0 w 3255128"/>
              <a:gd name="connsiteY12819" fmla="*/ 72884 h 1285292"/>
              <a:gd name="connsiteX12820" fmla="*/ 0 w 3255128"/>
              <a:gd name="connsiteY12820" fmla="*/ 72880 h 1285292"/>
              <a:gd name="connsiteX12821" fmla="*/ 0 w 3255128"/>
              <a:gd name="connsiteY12821" fmla="*/ 72843 h 1285292"/>
              <a:gd name="connsiteX12822" fmla="*/ 0 w 3255128"/>
              <a:gd name="connsiteY12822" fmla="*/ 72831 h 1285292"/>
              <a:gd name="connsiteX12823" fmla="*/ 0 w 3255128"/>
              <a:gd name="connsiteY12823" fmla="*/ 72830 h 1285292"/>
              <a:gd name="connsiteX12824" fmla="*/ 0 w 3255128"/>
              <a:gd name="connsiteY12824" fmla="*/ 72826 h 1285292"/>
              <a:gd name="connsiteX12825" fmla="*/ 0 w 3255128"/>
              <a:gd name="connsiteY12825" fmla="*/ 72772 h 1285292"/>
              <a:gd name="connsiteX12826" fmla="*/ 0 w 3255128"/>
              <a:gd name="connsiteY12826" fmla="*/ 72494 h 1285292"/>
              <a:gd name="connsiteX12827" fmla="*/ 0 w 3255128"/>
              <a:gd name="connsiteY12827" fmla="*/ 72483 h 1285292"/>
              <a:gd name="connsiteX12828" fmla="*/ 0 w 3255128"/>
              <a:gd name="connsiteY12828" fmla="*/ 72481 h 1285292"/>
              <a:gd name="connsiteX12829" fmla="*/ 0 w 3255128"/>
              <a:gd name="connsiteY12829" fmla="*/ 72454 h 1285292"/>
              <a:gd name="connsiteX12830" fmla="*/ 0 w 3255128"/>
              <a:gd name="connsiteY12830" fmla="*/ 72429 h 1285292"/>
              <a:gd name="connsiteX12831" fmla="*/ 0 w 3255128"/>
              <a:gd name="connsiteY12831" fmla="*/ 72376 h 1285292"/>
              <a:gd name="connsiteX12832" fmla="*/ 0 w 3255128"/>
              <a:gd name="connsiteY12832" fmla="*/ 72371 h 1285292"/>
              <a:gd name="connsiteX12833" fmla="*/ 0 w 3255128"/>
              <a:gd name="connsiteY12833" fmla="*/ 72368 h 1285292"/>
              <a:gd name="connsiteX12834" fmla="*/ 0 w 3255128"/>
              <a:gd name="connsiteY12834" fmla="*/ 72348 h 1285292"/>
              <a:gd name="connsiteX12835" fmla="*/ 0 w 3255128"/>
              <a:gd name="connsiteY12835" fmla="*/ 72194 h 1285292"/>
              <a:gd name="connsiteX12836" fmla="*/ 0 w 3255128"/>
              <a:gd name="connsiteY12836" fmla="*/ 72154 h 1285292"/>
              <a:gd name="connsiteX12837" fmla="*/ 0 w 3255128"/>
              <a:gd name="connsiteY12837" fmla="*/ 72028 h 1285292"/>
              <a:gd name="connsiteX12838" fmla="*/ 0 w 3255128"/>
              <a:gd name="connsiteY12838" fmla="*/ 72016 h 1285292"/>
              <a:gd name="connsiteX12839" fmla="*/ 0 w 3255128"/>
              <a:gd name="connsiteY12839" fmla="*/ 71969 h 1285292"/>
              <a:gd name="connsiteX12840" fmla="*/ 0 w 3255128"/>
              <a:gd name="connsiteY12840" fmla="*/ 71920 h 1285292"/>
              <a:gd name="connsiteX12841" fmla="*/ 0 w 3255128"/>
              <a:gd name="connsiteY12841" fmla="*/ 71808 h 1285292"/>
              <a:gd name="connsiteX12842" fmla="*/ 0 w 3255128"/>
              <a:gd name="connsiteY12842" fmla="*/ 71621 h 1285292"/>
              <a:gd name="connsiteX12843" fmla="*/ 0 w 3255128"/>
              <a:gd name="connsiteY12843" fmla="*/ 71580 h 1285292"/>
              <a:gd name="connsiteX12844" fmla="*/ 0 w 3255128"/>
              <a:gd name="connsiteY12844" fmla="*/ 71567 h 1285292"/>
              <a:gd name="connsiteX12845" fmla="*/ 0 w 3255128"/>
              <a:gd name="connsiteY12845" fmla="*/ 71434 h 1285292"/>
              <a:gd name="connsiteX12846" fmla="*/ 0 w 3255128"/>
              <a:gd name="connsiteY12846" fmla="*/ 71326 h 1285292"/>
              <a:gd name="connsiteX12847" fmla="*/ 0 w 3255128"/>
              <a:gd name="connsiteY12847" fmla="*/ 71324 h 1285292"/>
              <a:gd name="connsiteX12848" fmla="*/ 0 w 3255128"/>
              <a:gd name="connsiteY12848" fmla="*/ 71277 h 1285292"/>
              <a:gd name="connsiteX12849" fmla="*/ 0 w 3255128"/>
              <a:gd name="connsiteY12849" fmla="*/ 71017 h 1285292"/>
              <a:gd name="connsiteX12850" fmla="*/ 0 w 3255128"/>
              <a:gd name="connsiteY12850" fmla="*/ 71009 h 1285292"/>
              <a:gd name="connsiteX12851" fmla="*/ 0 w 3255128"/>
              <a:gd name="connsiteY12851" fmla="*/ 70871 h 1285292"/>
              <a:gd name="connsiteX12852" fmla="*/ 0 w 3255128"/>
              <a:gd name="connsiteY12852" fmla="*/ 70724 h 1285292"/>
              <a:gd name="connsiteX12853" fmla="*/ 0 w 3255128"/>
              <a:gd name="connsiteY12853" fmla="*/ 70710 h 1285292"/>
              <a:gd name="connsiteX12854" fmla="*/ 0 w 3255128"/>
              <a:gd name="connsiteY12854" fmla="*/ 70669 h 1285292"/>
              <a:gd name="connsiteX12855" fmla="*/ 0 w 3255128"/>
              <a:gd name="connsiteY12855" fmla="*/ 70656 h 1285292"/>
              <a:gd name="connsiteX12856" fmla="*/ 0 w 3255128"/>
              <a:gd name="connsiteY12856" fmla="*/ 70634 h 1285292"/>
              <a:gd name="connsiteX12857" fmla="*/ 0 w 3255128"/>
              <a:gd name="connsiteY12857" fmla="*/ 70569 h 1285292"/>
              <a:gd name="connsiteX12858" fmla="*/ 0 w 3255128"/>
              <a:gd name="connsiteY12858" fmla="*/ 70495 h 1285292"/>
              <a:gd name="connsiteX12859" fmla="*/ 0 w 3255128"/>
              <a:gd name="connsiteY12859" fmla="*/ 70399 h 1285292"/>
              <a:gd name="connsiteX12860" fmla="*/ 0 w 3255128"/>
              <a:gd name="connsiteY12860" fmla="*/ 70217 h 1285292"/>
              <a:gd name="connsiteX12861" fmla="*/ 0 w 3255128"/>
              <a:gd name="connsiteY12861" fmla="*/ 70107 h 1285292"/>
              <a:gd name="connsiteX12862" fmla="*/ 0 w 3255128"/>
              <a:gd name="connsiteY12862" fmla="*/ 70023 h 1285292"/>
              <a:gd name="connsiteX12863" fmla="*/ 0 w 3255128"/>
              <a:gd name="connsiteY12863" fmla="*/ 70001 h 1285292"/>
              <a:gd name="connsiteX12864" fmla="*/ 0 w 3255128"/>
              <a:gd name="connsiteY12864" fmla="*/ 69687 h 1285292"/>
              <a:gd name="connsiteX12865" fmla="*/ 0 w 3255128"/>
              <a:gd name="connsiteY12865" fmla="*/ 69608 h 1285292"/>
              <a:gd name="connsiteX12866" fmla="*/ 0 w 3255128"/>
              <a:gd name="connsiteY12866" fmla="*/ 69527 h 1285292"/>
              <a:gd name="connsiteX12867" fmla="*/ 0 w 3255128"/>
              <a:gd name="connsiteY12867" fmla="*/ 69478 h 1285292"/>
              <a:gd name="connsiteX12868" fmla="*/ 0 w 3255128"/>
              <a:gd name="connsiteY12868" fmla="*/ 69477 h 1285292"/>
              <a:gd name="connsiteX12869" fmla="*/ 0 w 3255128"/>
              <a:gd name="connsiteY12869" fmla="*/ 69462 h 1285292"/>
              <a:gd name="connsiteX12870" fmla="*/ 0 w 3255128"/>
              <a:gd name="connsiteY12870" fmla="*/ 69268 h 1285292"/>
              <a:gd name="connsiteX12871" fmla="*/ 0 w 3255128"/>
              <a:gd name="connsiteY12871" fmla="*/ 69210 h 1285292"/>
              <a:gd name="connsiteX12872" fmla="*/ 0 w 3255128"/>
              <a:gd name="connsiteY12872" fmla="*/ 69203 h 1285292"/>
              <a:gd name="connsiteX12873" fmla="*/ 0 w 3255128"/>
              <a:gd name="connsiteY12873" fmla="*/ 69098 h 1285292"/>
              <a:gd name="connsiteX12874" fmla="*/ 0 w 3255128"/>
              <a:gd name="connsiteY12874" fmla="*/ 69040 h 1285292"/>
              <a:gd name="connsiteX12875" fmla="*/ 0 w 3255128"/>
              <a:gd name="connsiteY12875" fmla="*/ 68894 h 1285292"/>
              <a:gd name="connsiteX12876" fmla="*/ 0 w 3255128"/>
              <a:gd name="connsiteY12876" fmla="*/ 68806 h 1285292"/>
              <a:gd name="connsiteX12877" fmla="*/ 0 w 3255128"/>
              <a:gd name="connsiteY12877" fmla="*/ 68776 h 1285292"/>
              <a:gd name="connsiteX12878" fmla="*/ 0 w 3255128"/>
              <a:gd name="connsiteY12878" fmla="*/ 68765 h 1285292"/>
              <a:gd name="connsiteX12879" fmla="*/ 0 w 3255128"/>
              <a:gd name="connsiteY12879" fmla="*/ 68752 h 1285292"/>
              <a:gd name="connsiteX12880" fmla="*/ 0 w 3255128"/>
              <a:gd name="connsiteY12880" fmla="*/ 68722 h 1285292"/>
              <a:gd name="connsiteX12881" fmla="*/ 0 w 3255128"/>
              <a:gd name="connsiteY12881" fmla="*/ 68700 h 1285292"/>
              <a:gd name="connsiteX12882" fmla="*/ 0 w 3255128"/>
              <a:gd name="connsiteY12882" fmla="*/ 68697 h 1285292"/>
              <a:gd name="connsiteX12883" fmla="*/ 0 w 3255128"/>
              <a:gd name="connsiteY12883" fmla="*/ 68616 h 1285292"/>
              <a:gd name="connsiteX12884" fmla="*/ 0 w 3255128"/>
              <a:gd name="connsiteY12884" fmla="*/ 68444 h 1285292"/>
              <a:gd name="connsiteX12885" fmla="*/ 0 w 3255128"/>
              <a:gd name="connsiteY12885" fmla="*/ 68328 h 1285292"/>
              <a:gd name="connsiteX12886" fmla="*/ 0 w 3255128"/>
              <a:gd name="connsiteY12886" fmla="*/ 68261 h 1285292"/>
              <a:gd name="connsiteX12887" fmla="*/ 0 w 3255128"/>
              <a:gd name="connsiteY12887" fmla="*/ 68258 h 1285292"/>
              <a:gd name="connsiteX12888" fmla="*/ 0 w 3255128"/>
              <a:gd name="connsiteY12888" fmla="*/ 68154 h 1285292"/>
              <a:gd name="connsiteX12889" fmla="*/ 0 w 3255128"/>
              <a:gd name="connsiteY12889" fmla="*/ 68103 h 1285292"/>
              <a:gd name="connsiteX12890" fmla="*/ 0 w 3255128"/>
              <a:gd name="connsiteY12890" fmla="*/ 67909 h 1285292"/>
              <a:gd name="connsiteX12891" fmla="*/ 0 w 3255128"/>
              <a:gd name="connsiteY12891" fmla="*/ 67904 h 1285292"/>
              <a:gd name="connsiteX12892" fmla="*/ 0 w 3255128"/>
              <a:gd name="connsiteY12892" fmla="*/ 67518 h 1285292"/>
              <a:gd name="connsiteX12893" fmla="*/ 0 w 3255128"/>
              <a:gd name="connsiteY12893" fmla="*/ 67505 h 1285292"/>
              <a:gd name="connsiteX12894" fmla="*/ 0 w 3255128"/>
              <a:gd name="connsiteY12894" fmla="*/ 67447 h 1285292"/>
              <a:gd name="connsiteX12895" fmla="*/ 0 w 3255128"/>
              <a:gd name="connsiteY12895" fmla="*/ 67417 h 1285292"/>
              <a:gd name="connsiteX12896" fmla="*/ 0 w 3255128"/>
              <a:gd name="connsiteY12896" fmla="*/ 67404 h 1285292"/>
              <a:gd name="connsiteX12897" fmla="*/ 0 w 3255128"/>
              <a:gd name="connsiteY12897" fmla="*/ 67395 h 1285292"/>
              <a:gd name="connsiteX12898" fmla="*/ 0 w 3255128"/>
              <a:gd name="connsiteY12898" fmla="*/ 67393 h 1285292"/>
              <a:gd name="connsiteX12899" fmla="*/ 0 w 3255128"/>
              <a:gd name="connsiteY12899" fmla="*/ 67363 h 1285292"/>
              <a:gd name="connsiteX12900" fmla="*/ 0 w 3255128"/>
              <a:gd name="connsiteY12900" fmla="*/ 67350 h 1285292"/>
              <a:gd name="connsiteX12901" fmla="*/ 0 w 3255128"/>
              <a:gd name="connsiteY12901" fmla="*/ 67218 h 1285292"/>
              <a:gd name="connsiteX12902" fmla="*/ 0 w 3255128"/>
              <a:gd name="connsiteY12902" fmla="*/ 67139 h 1285292"/>
              <a:gd name="connsiteX12903" fmla="*/ 0 w 3255128"/>
              <a:gd name="connsiteY12903" fmla="*/ 67085 h 1285292"/>
              <a:gd name="connsiteX12904" fmla="*/ 0 w 3255128"/>
              <a:gd name="connsiteY12904" fmla="*/ 66993 h 1285292"/>
              <a:gd name="connsiteX12905" fmla="*/ 0 w 3255128"/>
              <a:gd name="connsiteY12905" fmla="*/ 66992 h 1285292"/>
              <a:gd name="connsiteX12906" fmla="*/ 0 w 3255128"/>
              <a:gd name="connsiteY12906" fmla="*/ 66645 h 1285292"/>
              <a:gd name="connsiteX12907" fmla="*/ 0 w 3255128"/>
              <a:gd name="connsiteY12907" fmla="*/ 66604 h 1285292"/>
              <a:gd name="connsiteX12908" fmla="*/ 0 w 3255128"/>
              <a:gd name="connsiteY12908" fmla="*/ 66591 h 1285292"/>
              <a:gd name="connsiteX12909" fmla="*/ 0 w 3255128"/>
              <a:gd name="connsiteY12909" fmla="*/ 66545 h 1285292"/>
              <a:gd name="connsiteX12910" fmla="*/ 0 w 3255128"/>
              <a:gd name="connsiteY12910" fmla="*/ 66485 h 1285292"/>
              <a:gd name="connsiteX12911" fmla="*/ 0 w 3255128"/>
              <a:gd name="connsiteY12911" fmla="*/ 66429 h 1285292"/>
              <a:gd name="connsiteX12912" fmla="*/ 0 w 3255128"/>
              <a:gd name="connsiteY12912" fmla="*/ 66350 h 1285292"/>
              <a:gd name="connsiteX12913" fmla="*/ 0 w 3255128"/>
              <a:gd name="connsiteY12913" fmla="*/ 66296 h 1285292"/>
              <a:gd name="connsiteX12914" fmla="*/ 0 w 3255128"/>
              <a:gd name="connsiteY12914" fmla="*/ 66146 h 1285292"/>
              <a:gd name="connsiteX12915" fmla="*/ 0 w 3255128"/>
              <a:gd name="connsiteY12915" fmla="*/ 66077 h 1285292"/>
              <a:gd name="connsiteX12916" fmla="*/ 0 w 3255128"/>
              <a:gd name="connsiteY12916" fmla="*/ 66073 h 1285292"/>
              <a:gd name="connsiteX12917" fmla="*/ 0 w 3255128"/>
              <a:gd name="connsiteY12917" fmla="*/ 66036 h 1285292"/>
              <a:gd name="connsiteX12918" fmla="*/ 0 w 3255128"/>
              <a:gd name="connsiteY12918" fmla="*/ 66024 h 1285292"/>
              <a:gd name="connsiteX12919" fmla="*/ 0 w 3255128"/>
              <a:gd name="connsiteY12919" fmla="*/ 66023 h 1285292"/>
              <a:gd name="connsiteX12920" fmla="*/ 0 w 3255128"/>
              <a:gd name="connsiteY12920" fmla="*/ 65955 h 1285292"/>
              <a:gd name="connsiteX12921" fmla="*/ 0 w 3255128"/>
              <a:gd name="connsiteY12921" fmla="*/ 65859 h 1285292"/>
              <a:gd name="connsiteX12922" fmla="*/ 0 w 3255128"/>
              <a:gd name="connsiteY12922" fmla="*/ 65745 h 1285292"/>
              <a:gd name="connsiteX12923" fmla="*/ 0 w 3255128"/>
              <a:gd name="connsiteY12923" fmla="*/ 65734 h 1285292"/>
              <a:gd name="connsiteX12924" fmla="*/ 0 w 3255128"/>
              <a:gd name="connsiteY12924" fmla="*/ 65730 h 1285292"/>
              <a:gd name="connsiteX12925" fmla="*/ 0 w 3255128"/>
              <a:gd name="connsiteY12925" fmla="*/ 65693 h 1285292"/>
              <a:gd name="connsiteX12926" fmla="*/ 0 w 3255128"/>
              <a:gd name="connsiteY12926" fmla="*/ 65680 h 1285292"/>
              <a:gd name="connsiteX12927" fmla="*/ 0 w 3255128"/>
              <a:gd name="connsiteY12927" fmla="*/ 65658 h 1285292"/>
              <a:gd name="connsiteX12928" fmla="*/ 0 w 3255128"/>
              <a:gd name="connsiteY12928" fmla="*/ 65634 h 1285292"/>
              <a:gd name="connsiteX12929" fmla="*/ 0 w 3255128"/>
              <a:gd name="connsiteY12929" fmla="*/ 65503 h 1285292"/>
              <a:gd name="connsiteX12930" fmla="*/ 0 w 3255128"/>
              <a:gd name="connsiteY12930" fmla="*/ 65470 h 1285292"/>
              <a:gd name="connsiteX12931" fmla="*/ 0 w 3255128"/>
              <a:gd name="connsiteY12931" fmla="*/ 65387 h 1285292"/>
              <a:gd name="connsiteX12932" fmla="*/ 0 w 3255128"/>
              <a:gd name="connsiteY12932" fmla="*/ 65286 h 1285292"/>
              <a:gd name="connsiteX12933" fmla="*/ 0 w 3255128"/>
              <a:gd name="connsiteY12933" fmla="*/ 65232 h 1285292"/>
              <a:gd name="connsiteX12934" fmla="*/ 0 w 3255128"/>
              <a:gd name="connsiteY12934" fmla="*/ 65182 h 1285292"/>
              <a:gd name="connsiteX12935" fmla="*/ 0 w 3255128"/>
              <a:gd name="connsiteY12935" fmla="*/ 65171 h 1285292"/>
              <a:gd name="connsiteX12936" fmla="*/ 0 w 3255128"/>
              <a:gd name="connsiteY12936" fmla="*/ 65162 h 1285292"/>
              <a:gd name="connsiteX12937" fmla="*/ 0 w 3255128"/>
              <a:gd name="connsiteY12937" fmla="*/ 65044 h 1285292"/>
              <a:gd name="connsiteX12938" fmla="*/ 0 w 3255128"/>
              <a:gd name="connsiteY12938" fmla="*/ 65020 h 1285292"/>
              <a:gd name="connsiteX12939" fmla="*/ 0 w 3255128"/>
              <a:gd name="connsiteY12939" fmla="*/ 64991 h 1285292"/>
              <a:gd name="connsiteX12940" fmla="*/ 0 w 3255128"/>
              <a:gd name="connsiteY12940" fmla="*/ 64881 h 1285292"/>
              <a:gd name="connsiteX12941" fmla="*/ 0 w 3255128"/>
              <a:gd name="connsiteY12941" fmla="*/ 64622 h 1285292"/>
              <a:gd name="connsiteX12942" fmla="*/ 0 w 3255128"/>
              <a:gd name="connsiteY12942" fmla="*/ 64596 h 1285292"/>
              <a:gd name="connsiteX12943" fmla="*/ 0 w 3255128"/>
              <a:gd name="connsiteY12943" fmla="*/ 64583 h 1285292"/>
              <a:gd name="connsiteX12944" fmla="*/ 0 w 3255128"/>
              <a:gd name="connsiteY12944" fmla="*/ 64551 h 1285292"/>
              <a:gd name="connsiteX12945" fmla="*/ 0 w 3255128"/>
              <a:gd name="connsiteY12945" fmla="*/ 64505 h 1285292"/>
              <a:gd name="connsiteX12946" fmla="*/ 0 w 3255128"/>
              <a:gd name="connsiteY12946" fmla="*/ 64450 h 1285292"/>
              <a:gd name="connsiteX12947" fmla="*/ 0 w 3255128"/>
              <a:gd name="connsiteY12947" fmla="*/ 64375 h 1285292"/>
              <a:gd name="connsiteX12948" fmla="*/ 0 w 3255128"/>
              <a:gd name="connsiteY12948" fmla="*/ 64371 h 1285292"/>
              <a:gd name="connsiteX12949" fmla="*/ 0 w 3255128"/>
              <a:gd name="connsiteY12949" fmla="*/ 64321 h 1285292"/>
              <a:gd name="connsiteX12950" fmla="*/ 0 w 3255128"/>
              <a:gd name="connsiteY12950" fmla="*/ 64299 h 1285292"/>
              <a:gd name="connsiteX12951" fmla="*/ 0 w 3255128"/>
              <a:gd name="connsiteY12951" fmla="*/ 64268 h 1285292"/>
              <a:gd name="connsiteX12952" fmla="*/ 0 w 3255128"/>
              <a:gd name="connsiteY12952" fmla="*/ 64260 h 1285292"/>
              <a:gd name="connsiteX12953" fmla="*/ 0 w 3255128"/>
              <a:gd name="connsiteY12953" fmla="*/ 64160 h 1285292"/>
              <a:gd name="connsiteX12954" fmla="*/ 0 w 3255128"/>
              <a:gd name="connsiteY12954" fmla="*/ 64122 h 1285292"/>
              <a:gd name="connsiteX12955" fmla="*/ 0 w 3255128"/>
              <a:gd name="connsiteY12955" fmla="*/ 64064 h 1285292"/>
              <a:gd name="connsiteX12956" fmla="*/ 0 w 3255128"/>
              <a:gd name="connsiteY12956" fmla="*/ 63786 h 1285292"/>
              <a:gd name="connsiteX12957" fmla="*/ 0 w 3255128"/>
              <a:gd name="connsiteY12957" fmla="*/ 63773 h 1285292"/>
              <a:gd name="connsiteX12958" fmla="*/ 0 w 3255128"/>
              <a:gd name="connsiteY12958" fmla="*/ 63746 h 1285292"/>
              <a:gd name="connsiteX12959" fmla="*/ 0 w 3255128"/>
              <a:gd name="connsiteY12959" fmla="*/ 63685 h 1285292"/>
              <a:gd name="connsiteX12960" fmla="*/ 0 w 3255128"/>
              <a:gd name="connsiteY12960" fmla="*/ 63672 h 1285292"/>
              <a:gd name="connsiteX12961" fmla="*/ 0 w 3255128"/>
              <a:gd name="connsiteY12961" fmla="*/ 63661 h 1285292"/>
              <a:gd name="connsiteX12962" fmla="*/ 0 w 3255128"/>
              <a:gd name="connsiteY12962" fmla="*/ 63640 h 1285292"/>
              <a:gd name="connsiteX12963" fmla="*/ 0 w 3255128"/>
              <a:gd name="connsiteY12963" fmla="*/ 63618 h 1285292"/>
              <a:gd name="connsiteX12964" fmla="*/ 0 w 3255128"/>
              <a:gd name="connsiteY12964" fmla="*/ 63515 h 1285292"/>
              <a:gd name="connsiteX12965" fmla="*/ 0 w 3255128"/>
              <a:gd name="connsiteY12965" fmla="*/ 63321 h 1285292"/>
              <a:gd name="connsiteX12966" fmla="*/ 0 w 3255128"/>
              <a:gd name="connsiteY12966" fmla="*/ 63312 h 1285292"/>
              <a:gd name="connsiteX12967" fmla="*/ 0 w 3255128"/>
              <a:gd name="connsiteY12967" fmla="*/ 63192 h 1285292"/>
              <a:gd name="connsiteX12968" fmla="*/ 0 w 3255128"/>
              <a:gd name="connsiteY12968" fmla="*/ 63034 h 1285292"/>
              <a:gd name="connsiteX12969" fmla="*/ 0 w 3255128"/>
              <a:gd name="connsiteY12969" fmla="*/ 62859 h 1285292"/>
              <a:gd name="connsiteX12970" fmla="*/ 0 w 3255128"/>
              <a:gd name="connsiteY12970" fmla="*/ 62775 h 1285292"/>
              <a:gd name="connsiteX12971" fmla="*/ 0 w 3255128"/>
              <a:gd name="connsiteY12971" fmla="*/ 62763 h 1285292"/>
              <a:gd name="connsiteX12972" fmla="*/ 0 w 3255128"/>
              <a:gd name="connsiteY12972" fmla="*/ 62461 h 1285292"/>
              <a:gd name="connsiteX12973" fmla="*/ 0 w 3255128"/>
              <a:gd name="connsiteY12973" fmla="*/ 62414 h 1285292"/>
              <a:gd name="connsiteX12974" fmla="*/ 0 w 3255128"/>
              <a:gd name="connsiteY12974" fmla="*/ 62387 h 1285292"/>
              <a:gd name="connsiteX12975" fmla="*/ 0 w 3255128"/>
              <a:gd name="connsiteY12975" fmla="*/ 62361 h 1285292"/>
              <a:gd name="connsiteX12976" fmla="*/ 0 w 3255128"/>
              <a:gd name="connsiteY12976" fmla="*/ 62353 h 1285292"/>
              <a:gd name="connsiteX12977" fmla="*/ 0 w 3255128"/>
              <a:gd name="connsiteY12977" fmla="*/ 62291 h 1285292"/>
              <a:gd name="connsiteX12978" fmla="*/ 0 w 3255128"/>
              <a:gd name="connsiteY12978" fmla="*/ 62281 h 1285292"/>
              <a:gd name="connsiteX12979" fmla="*/ 0 w 3255128"/>
              <a:gd name="connsiteY12979" fmla="*/ 62268 h 1285292"/>
              <a:gd name="connsiteX12980" fmla="*/ 0 w 3255128"/>
              <a:gd name="connsiteY12980" fmla="*/ 62114 h 1285292"/>
              <a:gd name="connsiteX12981" fmla="*/ 0 w 3255128"/>
              <a:gd name="connsiteY12981" fmla="*/ 62074 h 1285292"/>
              <a:gd name="connsiteX12982" fmla="*/ 0 w 3255128"/>
              <a:gd name="connsiteY12982" fmla="*/ 62016 h 1285292"/>
              <a:gd name="connsiteX12983" fmla="*/ 0 w 3255128"/>
              <a:gd name="connsiteY12983" fmla="*/ 61948 h 1285292"/>
              <a:gd name="connsiteX12984" fmla="*/ 0 w 3255128"/>
              <a:gd name="connsiteY12984" fmla="*/ 61771 h 1285292"/>
              <a:gd name="connsiteX12985" fmla="*/ 0 w 3255128"/>
              <a:gd name="connsiteY12985" fmla="*/ 61738 h 1285292"/>
              <a:gd name="connsiteX12986" fmla="*/ 0 w 3255128"/>
              <a:gd name="connsiteY12986" fmla="*/ 61579 h 1285292"/>
              <a:gd name="connsiteX12987" fmla="*/ 0 w 3255128"/>
              <a:gd name="connsiteY12987" fmla="*/ 61528 h 1285292"/>
              <a:gd name="connsiteX12988" fmla="*/ 0 w 3255128"/>
              <a:gd name="connsiteY12988" fmla="*/ 61509 h 1285292"/>
              <a:gd name="connsiteX12989" fmla="*/ 0 w 3255128"/>
              <a:gd name="connsiteY12989" fmla="*/ 61500 h 1285292"/>
              <a:gd name="connsiteX12990" fmla="*/ 0 w 3255128"/>
              <a:gd name="connsiteY12990" fmla="*/ 61450 h 1285292"/>
              <a:gd name="connsiteX12991" fmla="*/ 0 w 3255128"/>
              <a:gd name="connsiteY12991" fmla="*/ 61354 h 1285292"/>
              <a:gd name="connsiteX12992" fmla="*/ 0 w 3255128"/>
              <a:gd name="connsiteY12992" fmla="*/ 61246 h 1285292"/>
              <a:gd name="connsiteX12993" fmla="*/ 0 w 3255128"/>
              <a:gd name="connsiteY12993" fmla="*/ 61197 h 1285292"/>
              <a:gd name="connsiteX12994" fmla="*/ 0 w 3255128"/>
              <a:gd name="connsiteY12994" fmla="*/ 61160 h 1285292"/>
              <a:gd name="connsiteX12995" fmla="*/ 0 w 3255128"/>
              <a:gd name="connsiteY12995" fmla="*/ 61149 h 1285292"/>
              <a:gd name="connsiteX12996" fmla="*/ 0 w 3255128"/>
              <a:gd name="connsiteY12996" fmla="*/ 61097 h 1285292"/>
              <a:gd name="connsiteX12997" fmla="*/ 0 w 3255128"/>
              <a:gd name="connsiteY12997" fmla="*/ 61052 h 1285292"/>
              <a:gd name="connsiteX12998" fmla="*/ 0 w 3255128"/>
              <a:gd name="connsiteY12998" fmla="*/ 60769 h 1285292"/>
              <a:gd name="connsiteX12999" fmla="*/ 0 w 3255128"/>
              <a:gd name="connsiteY12999" fmla="*/ 60698 h 1285292"/>
              <a:gd name="connsiteX13000" fmla="*/ 0 w 3255128"/>
              <a:gd name="connsiteY13000" fmla="*/ 60694 h 1285292"/>
              <a:gd name="connsiteX13001" fmla="*/ 0 w 3255128"/>
              <a:gd name="connsiteY13001" fmla="*/ 60668 h 1285292"/>
              <a:gd name="connsiteX13002" fmla="*/ 0 w 3255128"/>
              <a:gd name="connsiteY13002" fmla="*/ 60657 h 1285292"/>
              <a:gd name="connsiteX13003" fmla="*/ 0 w 3255128"/>
              <a:gd name="connsiteY13003" fmla="*/ 60645 h 1285292"/>
              <a:gd name="connsiteX13004" fmla="*/ 0 w 3255128"/>
              <a:gd name="connsiteY13004" fmla="*/ 60644 h 1285292"/>
              <a:gd name="connsiteX13005" fmla="*/ 0 w 3255128"/>
              <a:gd name="connsiteY13005" fmla="*/ 60614 h 1285292"/>
              <a:gd name="connsiteX13006" fmla="*/ 0 w 3255128"/>
              <a:gd name="connsiteY13006" fmla="*/ 60589 h 1285292"/>
              <a:gd name="connsiteX13007" fmla="*/ 0 w 3255128"/>
              <a:gd name="connsiteY13007" fmla="*/ 60554 h 1285292"/>
              <a:gd name="connsiteX13008" fmla="*/ 0 w 3255128"/>
              <a:gd name="connsiteY13008" fmla="*/ 60411 h 1285292"/>
              <a:gd name="connsiteX13009" fmla="*/ 0 w 3255128"/>
              <a:gd name="connsiteY13009" fmla="*/ 60390 h 1285292"/>
              <a:gd name="connsiteX13010" fmla="*/ 0 w 3255128"/>
              <a:gd name="connsiteY13010" fmla="*/ 60334 h 1285292"/>
              <a:gd name="connsiteX13011" fmla="*/ 0 w 3255128"/>
              <a:gd name="connsiteY13011" fmla="*/ 60332 h 1285292"/>
              <a:gd name="connsiteX13012" fmla="*/ 0 w 3255128"/>
              <a:gd name="connsiteY13012" fmla="*/ 60186 h 1285292"/>
              <a:gd name="connsiteX13013" fmla="*/ 0 w 3255128"/>
              <a:gd name="connsiteY13013" fmla="*/ 60150 h 1285292"/>
              <a:gd name="connsiteX13014" fmla="*/ 0 w 3255128"/>
              <a:gd name="connsiteY13014" fmla="*/ 60008 h 1285292"/>
              <a:gd name="connsiteX13015" fmla="*/ 0 w 3255128"/>
              <a:gd name="connsiteY13015" fmla="*/ 59796 h 1285292"/>
              <a:gd name="connsiteX13016" fmla="*/ 0 w 3255128"/>
              <a:gd name="connsiteY13016" fmla="*/ 59783 h 1285292"/>
              <a:gd name="connsiteX13017" fmla="*/ 0 w 3255128"/>
              <a:gd name="connsiteY13017" fmla="*/ 59738 h 1285292"/>
              <a:gd name="connsiteX13018" fmla="*/ 0 w 3255128"/>
              <a:gd name="connsiteY13018" fmla="*/ 59620 h 1285292"/>
              <a:gd name="connsiteX13019" fmla="*/ 0 w 3255128"/>
              <a:gd name="connsiteY13019" fmla="*/ 59607 h 1285292"/>
              <a:gd name="connsiteX13020" fmla="*/ 0 w 3255128"/>
              <a:gd name="connsiteY13020" fmla="*/ 59501 h 1285292"/>
              <a:gd name="connsiteX13021" fmla="*/ 0 w 3255128"/>
              <a:gd name="connsiteY13021" fmla="*/ 59447 h 1285292"/>
              <a:gd name="connsiteX13022" fmla="*/ 0 w 3255128"/>
              <a:gd name="connsiteY13022" fmla="*/ 59410 h 1285292"/>
              <a:gd name="connsiteX13023" fmla="*/ 0 w 3255128"/>
              <a:gd name="connsiteY13023" fmla="*/ 59398 h 1285292"/>
              <a:gd name="connsiteX13024" fmla="*/ 0 w 3255128"/>
              <a:gd name="connsiteY13024" fmla="*/ 59397 h 1285292"/>
              <a:gd name="connsiteX13025" fmla="*/ 0 w 3255128"/>
              <a:gd name="connsiteY13025" fmla="*/ 59395 h 1285292"/>
              <a:gd name="connsiteX13026" fmla="*/ 0 w 3255128"/>
              <a:gd name="connsiteY13026" fmla="*/ 59253 h 1285292"/>
              <a:gd name="connsiteX13027" fmla="*/ 0 w 3255128"/>
              <a:gd name="connsiteY13027" fmla="*/ 59184 h 1285292"/>
              <a:gd name="connsiteX13028" fmla="*/ 0 w 3255128"/>
              <a:gd name="connsiteY13028" fmla="*/ 59110 h 1285292"/>
              <a:gd name="connsiteX13029" fmla="*/ 0 w 3255128"/>
              <a:gd name="connsiteY13029" fmla="*/ 59052 h 1285292"/>
              <a:gd name="connsiteX13030" fmla="*/ 0 w 3255128"/>
              <a:gd name="connsiteY13030" fmla="*/ 59031 h 1285292"/>
              <a:gd name="connsiteX13031" fmla="*/ 0 w 3255128"/>
              <a:gd name="connsiteY13031" fmla="*/ 58885 h 1285292"/>
              <a:gd name="connsiteX13032" fmla="*/ 0 w 3255128"/>
              <a:gd name="connsiteY13032" fmla="*/ 58827 h 1285292"/>
              <a:gd name="connsiteX13033" fmla="*/ 0 w 3255128"/>
              <a:gd name="connsiteY13033" fmla="*/ 58761 h 1285292"/>
              <a:gd name="connsiteX13034" fmla="*/ 0 w 3255128"/>
              <a:gd name="connsiteY13034" fmla="*/ 58709 h 1285292"/>
              <a:gd name="connsiteX13035" fmla="*/ 0 w 3255128"/>
              <a:gd name="connsiteY13035" fmla="*/ 58707 h 1285292"/>
              <a:gd name="connsiteX13036" fmla="*/ 0 w 3255128"/>
              <a:gd name="connsiteY13036" fmla="*/ 58696 h 1285292"/>
              <a:gd name="connsiteX13037" fmla="*/ 0 w 3255128"/>
              <a:gd name="connsiteY13037" fmla="*/ 58685 h 1285292"/>
              <a:gd name="connsiteX13038" fmla="*/ 0 w 3255128"/>
              <a:gd name="connsiteY13038" fmla="*/ 58642 h 1285292"/>
              <a:gd name="connsiteX13039" fmla="*/ 0 w 3255128"/>
              <a:gd name="connsiteY13039" fmla="*/ 58536 h 1285292"/>
              <a:gd name="connsiteX13040" fmla="*/ 0 w 3255128"/>
              <a:gd name="connsiteY13040" fmla="*/ 58376 h 1285292"/>
              <a:gd name="connsiteX13041" fmla="*/ 0 w 3255128"/>
              <a:gd name="connsiteY13041" fmla="*/ 58342 h 1285292"/>
              <a:gd name="connsiteX13042" fmla="*/ 0 w 3255128"/>
              <a:gd name="connsiteY13042" fmla="*/ 58336 h 1285292"/>
              <a:gd name="connsiteX13043" fmla="*/ 0 w 3255128"/>
              <a:gd name="connsiteY13043" fmla="*/ 58248 h 1285292"/>
              <a:gd name="connsiteX13044" fmla="*/ 0 w 3255128"/>
              <a:gd name="connsiteY13044" fmla="*/ 58242 h 1285292"/>
              <a:gd name="connsiteX13045" fmla="*/ 0 w 3255128"/>
              <a:gd name="connsiteY13045" fmla="*/ 58181 h 1285292"/>
              <a:gd name="connsiteX13046" fmla="*/ 0 w 3255128"/>
              <a:gd name="connsiteY13046" fmla="*/ 58074 h 1285292"/>
              <a:gd name="connsiteX13047" fmla="*/ 0 w 3255128"/>
              <a:gd name="connsiteY13047" fmla="*/ 57847 h 1285292"/>
              <a:gd name="connsiteX13048" fmla="*/ 0 w 3255128"/>
              <a:gd name="connsiteY13048" fmla="*/ 57825 h 1285292"/>
              <a:gd name="connsiteX13049" fmla="*/ 0 w 3255128"/>
              <a:gd name="connsiteY13049" fmla="*/ 57796 h 1285292"/>
              <a:gd name="connsiteX13050" fmla="*/ 0 w 3255128"/>
              <a:gd name="connsiteY13050" fmla="*/ 57622 h 1285292"/>
              <a:gd name="connsiteX13051" fmla="*/ 0 w 3255128"/>
              <a:gd name="connsiteY13051" fmla="*/ 57550 h 1285292"/>
              <a:gd name="connsiteX13052" fmla="*/ 0 w 3255128"/>
              <a:gd name="connsiteY13052" fmla="*/ 57465 h 1285292"/>
              <a:gd name="connsiteX13053" fmla="*/ 0 w 3255128"/>
              <a:gd name="connsiteY13053" fmla="*/ 57438 h 1285292"/>
              <a:gd name="connsiteX13054" fmla="*/ 0 w 3255128"/>
              <a:gd name="connsiteY13054" fmla="*/ 57385 h 1285292"/>
              <a:gd name="connsiteX13055" fmla="*/ 0 w 3255128"/>
              <a:gd name="connsiteY13055" fmla="*/ 57377 h 1285292"/>
              <a:gd name="connsiteX13056" fmla="*/ 0 w 3255128"/>
              <a:gd name="connsiteY13056" fmla="*/ 57337 h 1285292"/>
              <a:gd name="connsiteX13057" fmla="*/ 0 w 3255128"/>
              <a:gd name="connsiteY13057" fmla="*/ 57315 h 1285292"/>
              <a:gd name="connsiteX13058" fmla="*/ 0 w 3255128"/>
              <a:gd name="connsiteY13058" fmla="*/ 57284 h 1285292"/>
              <a:gd name="connsiteX13059" fmla="*/ 0 w 3255128"/>
              <a:gd name="connsiteY13059" fmla="*/ 57283 h 1285292"/>
              <a:gd name="connsiteX13060" fmla="*/ 0 w 3255128"/>
              <a:gd name="connsiteY13060" fmla="*/ 57276 h 1285292"/>
              <a:gd name="connsiteX13061" fmla="*/ 0 w 3255128"/>
              <a:gd name="connsiteY13061" fmla="*/ 57138 h 1285292"/>
              <a:gd name="connsiteX13062" fmla="*/ 0 w 3255128"/>
              <a:gd name="connsiteY13062" fmla="*/ 57037 h 1285292"/>
              <a:gd name="connsiteX13063" fmla="*/ 0 w 3255128"/>
              <a:gd name="connsiteY13063" fmla="*/ 56978 h 1285292"/>
              <a:gd name="connsiteX13064" fmla="*/ 0 w 3255128"/>
              <a:gd name="connsiteY13064" fmla="*/ 56977 h 1285292"/>
              <a:gd name="connsiteX13065" fmla="*/ 0 w 3255128"/>
              <a:gd name="connsiteY13065" fmla="*/ 56936 h 1285292"/>
              <a:gd name="connsiteX13066" fmla="*/ 0 w 3255128"/>
              <a:gd name="connsiteY13066" fmla="*/ 56929 h 1285292"/>
              <a:gd name="connsiteX13067" fmla="*/ 0 w 3255128"/>
              <a:gd name="connsiteY13067" fmla="*/ 56912 h 1285292"/>
              <a:gd name="connsiteX13068" fmla="*/ 0 w 3255128"/>
              <a:gd name="connsiteY13068" fmla="*/ 56795 h 1285292"/>
              <a:gd name="connsiteX13069" fmla="*/ 0 w 3255128"/>
              <a:gd name="connsiteY13069" fmla="*/ 56762 h 1285292"/>
              <a:gd name="connsiteX13070" fmla="*/ 0 w 3255128"/>
              <a:gd name="connsiteY13070" fmla="*/ 56524 h 1285292"/>
              <a:gd name="connsiteX13071" fmla="*/ 0 w 3255128"/>
              <a:gd name="connsiteY13071" fmla="*/ 56474 h 1285292"/>
              <a:gd name="connsiteX13072" fmla="*/ 0 w 3255128"/>
              <a:gd name="connsiteY13072" fmla="*/ 56443 h 1285292"/>
              <a:gd name="connsiteX13073" fmla="*/ 0 w 3255128"/>
              <a:gd name="connsiteY13073" fmla="*/ 56313 h 1285292"/>
              <a:gd name="connsiteX13074" fmla="*/ 0 w 3255128"/>
              <a:gd name="connsiteY13074" fmla="*/ 56270 h 1285292"/>
              <a:gd name="connsiteX13075" fmla="*/ 0 w 3255128"/>
              <a:gd name="connsiteY13075" fmla="*/ 56227 h 1285292"/>
              <a:gd name="connsiteX13076" fmla="*/ 0 w 3255128"/>
              <a:gd name="connsiteY13076" fmla="*/ 56173 h 1285292"/>
              <a:gd name="connsiteX13077" fmla="*/ 0 w 3255128"/>
              <a:gd name="connsiteY13077" fmla="*/ 56076 h 1285292"/>
              <a:gd name="connsiteX13078" fmla="*/ 0 w 3255128"/>
              <a:gd name="connsiteY13078" fmla="*/ 56026 h 1285292"/>
              <a:gd name="connsiteX13079" fmla="*/ 0 w 3255128"/>
              <a:gd name="connsiteY13079" fmla="*/ 56018 h 1285292"/>
              <a:gd name="connsiteX13080" fmla="*/ 0 w 3255128"/>
              <a:gd name="connsiteY13080" fmla="*/ 55956 h 1285292"/>
              <a:gd name="connsiteX13081" fmla="*/ 0 w 3255128"/>
              <a:gd name="connsiteY13081" fmla="*/ 55875 h 1285292"/>
              <a:gd name="connsiteX13082" fmla="*/ 0 w 3255128"/>
              <a:gd name="connsiteY13082" fmla="*/ 55779 h 1285292"/>
              <a:gd name="connsiteX13083" fmla="*/ 0 w 3255128"/>
              <a:gd name="connsiteY13083" fmla="*/ 55718 h 1285292"/>
              <a:gd name="connsiteX13084" fmla="*/ 0 w 3255128"/>
              <a:gd name="connsiteY13084" fmla="*/ 55712 h 1285292"/>
              <a:gd name="connsiteX13085" fmla="*/ 0 w 3255128"/>
              <a:gd name="connsiteY13085" fmla="*/ 55678 h 1285292"/>
              <a:gd name="connsiteX13086" fmla="*/ 0 w 3255128"/>
              <a:gd name="connsiteY13086" fmla="*/ 55666 h 1285292"/>
              <a:gd name="connsiteX13087" fmla="*/ 0 w 3255128"/>
              <a:gd name="connsiteY13087" fmla="*/ 55665 h 1285292"/>
              <a:gd name="connsiteX13088" fmla="*/ 0 w 3255128"/>
              <a:gd name="connsiteY13088" fmla="*/ 55613 h 1285292"/>
              <a:gd name="connsiteX13089" fmla="*/ 0 w 3255128"/>
              <a:gd name="connsiteY13089" fmla="*/ 55578 h 1285292"/>
              <a:gd name="connsiteX13090" fmla="*/ 0 w 3255128"/>
              <a:gd name="connsiteY13090" fmla="*/ 55532 h 1285292"/>
              <a:gd name="connsiteX13091" fmla="*/ 0 w 3255128"/>
              <a:gd name="connsiteY13091" fmla="*/ 55477 h 1285292"/>
              <a:gd name="connsiteX13092" fmla="*/ 0 w 3255128"/>
              <a:gd name="connsiteY13092" fmla="*/ 55436 h 1285292"/>
              <a:gd name="connsiteX13093" fmla="*/ 0 w 3255128"/>
              <a:gd name="connsiteY13093" fmla="*/ 55423 h 1285292"/>
              <a:gd name="connsiteX13094" fmla="*/ 0 w 3255128"/>
              <a:gd name="connsiteY13094" fmla="*/ 55403 h 1285292"/>
              <a:gd name="connsiteX13095" fmla="*/ 0 w 3255128"/>
              <a:gd name="connsiteY13095" fmla="*/ 55307 h 1285292"/>
              <a:gd name="connsiteX13096" fmla="*/ 0 w 3255128"/>
              <a:gd name="connsiteY13096" fmla="*/ 55115 h 1285292"/>
              <a:gd name="connsiteX13097" fmla="*/ 0 w 3255128"/>
              <a:gd name="connsiteY13097" fmla="*/ 55032 h 1285292"/>
              <a:gd name="connsiteX13098" fmla="*/ 0 w 3255128"/>
              <a:gd name="connsiteY13098" fmla="*/ 54964 h 1285292"/>
              <a:gd name="connsiteX13099" fmla="*/ 0 w 3255128"/>
              <a:gd name="connsiteY13099" fmla="*/ 54953 h 1285292"/>
              <a:gd name="connsiteX13100" fmla="*/ 0 w 3255128"/>
              <a:gd name="connsiteY13100" fmla="*/ 54911 h 1285292"/>
              <a:gd name="connsiteX13101" fmla="*/ 0 w 3255128"/>
              <a:gd name="connsiteY13101" fmla="*/ 54910 h 1285292"/>
              <a:gd name="connsiteX13102" fmla="*/ 0 w 3255128"/>
              <a:gd name="connsiteY13102" fmla="*/ 54814 h 1285292"/>
              <a:gd name="connsiteX13103" fmla="*/ 0 w 3255128"/>
              <a:gd name="connsiteY13103" fmla="*/ 54807 h 1285292"/>
              <a:gd name="connsiteX13104" fmla="*/ 0 w 3255128"/>
              <a:gd name="connsiteY13104" fmla="*/ 54717 h 1285292"/>
              <a:gd name="connsiteX13105" fmla="*/ 0 w 3255128"/>
              <a:gd name="connsiteY13105" fmla="*/ 54525 h 1285292"/>
              <a:gd name="connsiteX13106" fmla="*/ 0 w 3255128"/>
              <a:gd name="connsiteY13106" fmla="*/ 54516 h 1285292"/>
              <a:gd name="connsiteX13107" fmla="*/ 0 w 3255128"/>
              <a:gd name="connsiteY13107" fmla="*/ 54471 h 1285292"/>
              <a:gd name="connsiteX13108" fmla="*/ 0 w 3255128"/>
              <a:gd name="connsiteY13108" fmla="*/ 54449 h 1285292"/>
              <a:gd name="connsiteX13109" fmla="*/ 0 w 3255128"/>
              <a:gd name="connsiteY13109" fmla="*/ 54370 h 1285292"/>
              <a:gd name="connsiteX13110" fmla="*/ 0 w 3255128"/>
              <a:gd name="connsiteY13110" fmla="*/ 54359 h 1285292"/>
              <a:gd name="connsiteX13111" fmla="*/ 0 w 3255128"/>
              <a:gd name="connsiteY13111" fmla="*/ 54342 h 1285292"/>
              <a:gd name="connsiteX13112" fmla="*/ 0 w 3255128"/>
              <a:gd name="connsiteY13112" fmla="*/ 54277 h 1285292"/>
              <a:gd name="connsiteX13113" fmla="*/ 0 w 3255128"/>
              <a:gd name="connsiteY13113" fmla="*/ 54219 h 1285292"/>
              <a:gd name="connsiteX13114" fmla="*/ 0 w 3255128"/>
              <a:gd name="connsiteY13114" fmla="*/ 54176 h 1285292"/>
              <a:gd name="connsiteX13115" fmla="*/ 0 w 3255128"/>
              <a:gd name="connsiteY13115" fmla="*/ 54055 h 1285292"/>
              <a:gd name="connsiteX13116" fmla="*/ 0 w 3255128"/>
              <a:gd name="connsiteY13116" fmla="*/ 53785 h 1285292"/>
              <a:gd name="connsiteX13117" fmla="*/ 0 w 3255128"/>
              <a:gd name="connsiteY13117" fmla="*/ 53731 h 1285292"/>
              <a:gd name="connsiteX13118" fmla="*/ 0 w 3255128"/>
              <a:gd name="connsiteY13118" fmla="*/ 53706 h 1285292"/>
              <a:gd name="connsiteX13119" fmla="*/ 0 w 3255128"/>
              <a:gd name="connsiteY13119" fmla="*/ 53673 h 1285292"/>
              <a:gd name="connsiteX13120" fmla="*/ 0 w 3255128"/>
              <a:gd name="connsiteY13120" fmla="*/ 53630 h 1285292"/>
              <a:gd name="connsiteX13121" fmla="*/ 0 w 3255128"/>
              <a:gd name="connsiteY13121" fmla="*/ 53605 h 1285292"/>
              <a:gd name="connsiteX13122" fmla="*/ 0 w 3255128"/>
              <a:gd name="connsiteY13122" fmla="*/ 53583 h 1285292"/>
              <a:gd name="connsiteX13123" fmla="*/ 0 w 3255128"/>
              <a:gd name="connsiteY13123" fmla="*/ 53560 h 1285292"/>
              <a:gd name="connsiteX13124" fmla="*/ 0 w 3255128"/>
              <a:gd name="connsiteY13124" fmla="*/ 53551 h 1285292"/>
              <a:gd name="connsiteX13125" fmla="*/ 0 w 3255128"/>
              <a:gd name="connsiteY13125" fmla="*/ 53489 h 1285292"/>
              <a:gd name="connsiteX13126" fmla="*/ 0 w 3255128"/>
              <a:gd name="connsiteY13126" fmla="*/ 53448 h 1285292"/>
              <a:gd name="connsiteX13127" fmla="*/ 0 w 3255128"/>
              <a:gd name="connsiteY13127" fmla="*/ 53406 h 1285292"/>
              <a:gd name="connsiteX13128" fmla="*/ 0 w 3255128"/>
              <a:gd name="connsiteY13128" fmla="*/ 53400 h 1285292"/>
              <a:gd name="connsiteX13129" fmla="*/ 0 w 3255128"/>
              <a:gd name="connsiteY13129" fmla="*/ 53366 h 1285292"/>
              <a:gd name="connsiteX13130" fmla="*/ 0 w 3255128"/>
              <a:gd name="connsiteY13130" fmla="*/ 53166 h 1285292"/>
              <a:gd name="connsiteX13131" fmla="*/ 0 w 3255128"/>
              <a:gd name="connsiteY13131" fmla="*/ 53112 h 1285292"/>
              <a:gd name="connsiteX13132" fmla="*/ 0 w 3255128"/>
              <a:gd name="connsiteY13132" fmla="*/ 52989 h 1285292"/>
              <a:gd name="connsiteX13133" fmla="*/ 0 w 3255128"/>
              <a:gd name="connsiteY13133" fmla="*/ 52954 h 1285292"/>
              <a:gd name="connsiteX13134" fmla="*/ 0 w 3255128"/>
              <a:gd name="connsiteY13134" fmla="*/ 52918 h 1285292"/>
              <a:gd name="connsiteX13135" fmla="*/ 0 w 3255128"/>
              <a:gd name="connsiteY13135" fmla="*/ 52871 h 1285292"/>
              <a:gd name="connsiteX13136" fmla="*/ 0 w 3255128"/>
              <a:gd name="connsiteY13136" fmla="*/ 52820 h 1285292"/>
              <a:gd name="connsiteX13137" fmla="*/ 0 w 3255128"/>
              <a:gd name="connsiteY13137" fmla="*/ 52792 h 1285292"/>
              <a:gd name="connsiteX13138" fmla="*/ 0 w 3255128"/>
              <a:gd name="connsiteY13138" fmla="*/ 52695 h 1285292"/>
              <a:gd name="connsiteX13139" fmla="*/ 0 w 3255128"/>
              <a:gd name="connsiteY13139" fmla="*/ 52646 h 1285292"/>
              <a:gd name="connsiteX13140" fmla="*/ 0 w 3255128"/>
              <a:gd name="connsiteY13140" fmla="*/ 52578 h 1285292"/>
              <a:gd name="connsiteX13141" fmla="*/ 0 w 3255128"/>
              <a:gd name="connsiteY13141" fmla="*/ 52538 h 1285292"/>
              <a:gd name="connsiteX13142" fmla="*/ 0 w 3255128"/>
              <a:gd name="connsiteY13142" fmla="*/ 52489 h 1285292"/>
              <a:gd name="connsiteX13143" fmla="*/ 0 w 3255128"/>
              <a:gd name="connsiteY13143" fmla="*/ 52426 h 1285292"/>
              <a:gd name="connsiteX13144" fmla="*/ 0 w 3255128"/>
              <a:gd name="connsiteY13144" fmla="*/ 52372 h 1285292"/>
              <a:gd name="connsiteX13145" fmla="*/ 0 w 3255128"/>
              <a:gd name="connsiteY13145" fmla="*/ 52359 h 1285292"/>
              <a:gd name="connsiteX13146" fmla="*/ 0 w 3255128"/>
              <a:gd name="connsiteY13146" fmla="*/ 52303 h 1285292"/>
              <a:gd name="connsiteX13147" fmla="*/ 0 w 3255128"/>
              <a:gd name="connsiteY13147" fmla="*/ 52224 h 1285292"/>
              <a:gd name="connsiteX13148" fmla="*/ 0 w 3255128"/>
              <a:gd name="connsiteY13148" fmla="*/ 52201 h 1285292"/>
              <a:gd name="connsiteX13149" fmla="*/ 0 w 3255128"/>
              <a:gd name="connsiteY13149" fmla="*/ 52078 h 1285292"/>
              <a:gd name="connsiteX13150" fmla="*/ 0 w 3255128"/>
              <a:gd name="connsiteY13150" fmla="*/ 52047 h 1285292"/>
              <a:gd name="connsiteX13151" fmla="*/ 0 w 3255128"/>
              <a:gd name="connsiteY13151" fmla="*/ 52041 h 1285292"/>
              <a:gd name="connsiteX13152" fmla="*/ 0 w 3255128"/>
              <a:gd name="connsiteY13152" fmla="*/ 52007 h 1285292"/>
              <a:gd name="connsiteX13153" fmla="*/ 0 w 3255128"/>
              <a:gd name="connsiteY13153" fmla="*/ 52002 h 1285292"/>
              <a:gd name="connsiteX13154" fmla="*/ 0 w 3255128"/>
              <a:gd name="connsiteY13154" fmla="*/ 51960 h 1285292"/>
              <a:gd name="connsiteX13155" fmla="*/ 0 w 3255128"/>
              <a:gd name="connsiteY13155" fmla="*/ 51936 h 1285292"/>
              <a:gd name="connsiteX13156" fmla="*/ 0 w 3255128"/>
              <a:gd name="connsiteY13156" fmla="*/ 51901 h 1285292"/>
              <a:gd name="connsiteX13157" fmla="*/ 0 w 3255128"/>
              <a:gd name="connsiteY13157" fmla="*/ 51881 h 1285292"/>
              <a:gd name="connsiteX13158" fmla="*/ 0 w 3255128"/>
              <a:gd name="connsiteY13158" fmla="*/ 51846 h 1285292"/>
              <a:gd name="connsiteX13159" fmla="*/ 0 w 3255128"/>
              <a:gd name="connsiteY13159" fmla="*/ 51691 h 1285292"/>
              <a:gd name="connsiteX13160" fmla="*/ 0 w 3255128"/>
              <a:gd name="connsiteY13160" fmla="*/ 51512 h 1285292"/>
              <a:gd name="connsiteX13161" fmla="*/ 0 w 3255128"/>
              <a:gd name="connsiteY13161" fmla="*/ 51499 h 1285292"/>
              <a:gd name="connsiteX13162" fmla="*/ 0 w 3255128"/>
              <a:gd name="connsiteY13162" fmla="*/ 51461 h 1285292"/>
              <a:gd name="connsiteX13163" fmla="*/ 0 w 3255128"/>
              <a:gd name="connsiteY13163" fmla="*/ 51448 h 1285292"/>
              <a:gd name="connsiteX13164" fmla="*/ 0 w 3255128"/>
              <a:gd name="connsiteY13164" fmla="*/ 51408 h 1285292"/>
              <a:gd name="connsiteX13165" fmla="*/ 0 w 3255128"/>
              <a:gd name="connsiteY13165" fmla="*/ 51287 h 1285292"/>
              <a:gd name="connsiteX13166" fmla="*/ 0 w 3255128"/>
              <a:gd name="connsiteY13166" fmla="*/ 51179 h 1285292"/>
              <a:gd name="connsiteX13167" fmla="*/ 0 w 3255128"/>
              <a:gd name="connsiteY13167" fmla="*/ 51130 h 1285292"/>
              <a:gd name="connsiteX13168" fmla="*/ 0 w 3255128"/>
              <a:gd name="connsiteY13168" fmla="*/ 51076 h 1285292"/>
              <a:gd name="connsiteX13169" fmla="*/ 0 w 3255128"/>
              <a:gd name="connsiteY13169" fmla="*/ 50848 h 1285292"/>
              <a:gd name="connsiteX13170" fmla="*/ 0 w 3255128"/>
              <a:gd name="connsiteY13170" fmla="*/ 50776 h 1285292"/>
              <a:gd name="connsiteX13171" fmla="*/ 0 w 3255128"/>
              <a:gd name="connsiteY13171" fmla="*/ 50739 h 1285292"/>
              <a:gd name="connsiteX13172" fmla="*/ 0 w 3255128"/>
              <a:gd name="connsiteY13172" fmla="*/ 50702 h 1285292"/>
              <a:gd name="connsiteX13173" fmla="*/ 0 w 3255128"/>
              <a:gd name="connsiteY13173" fmla="*/ 50690 h 1285292"/>
              <a:gd name="connsiteX13174" fmla="*/ 0 w 3255128"/>
              <a:gd name="connsiteY13174" fmla="*/ 50689 h 1285292"/>
              <a:gd name="connsiteX13175" fmla="*/ 0 w 3255128"/>
              <a:gd name="connsiteY13175" fmla="*/ 50643 h 1285292"/>
              <a:gd name="connsiteX13176" fmla="*/ 0 w 3255128"/>
              <a:gd name="connsiteY13176" fmla="*/ 50638 h 1285292"/>
              <a:gd name="connsiteX13177" fmla="*/ 0 w 3255128"/>
              <a:gd name="connsiteY13177" fmla="*/ 50601 h 1285292"/>
              <a:gd name="connsiteX13178" fmla="*/ 0 w 3255128"/>
              <a:gd name="connsiteY13178" fmla="*/ 50588 h 1285292"/>
              <a:gd name="connsiteX13179" fmla="*/ 0 w 3255128"/>
              <a:gd name="connsiteY13179" fmla="*/ 50577 h 1285292"/>
              <a:gd name="connsiteX13180" fmla="*/ 0 w 3255128"/>
              <a:gd name="connsiteY13180" fmla="*/ 50534 h 1285292"/>
              <a:gd name="connsiteX13181" fmla="*/ 0 w 3255128"/>
              <a:gd name="connsiteY13181" fmla="*/ 50487 h 1285292"/>
              <a:gd name="connsiteX13182" fmla="*/ 0 w 3255128"/>
              <a:gd name="connsiteY13182" fmla="*/ 50341 h 1285292"/>
              <a:gd name="connsiteX13183" fmla="*/ 0 w 3255128"/>
              <a:gd name="connsiteY13183" fmla="*/ 50331 h 1285292"/>
              <a:gd name="connsiteX13184" fmla="*/ 0 w 3255128"/>
              <a:gd name="connsiteY13184" fmla="*/ 50228 h 1285292"/>
              <a:gd name="connsiteX13185" fmla="*/ 0 w 3255128"/>
              <a:gd name="connsiteY13185" fmla="*/ 50171 h 1285292"/>
              <a:gd name="connsiteX13186" fmla="*/ 0 w 3255128"/>
              <a:gd name="connsiteY13186" fmla="*/ 50133 h 1285292"/>
              <a:gd name="connsiteX13187" fmla="*/ 0 w 3255128"/>
              <a:gd name="connsiteY13187" fmla="*/ 50122 h 1285292"/>
              <a:gd name="connsiteX13188" fmla="*/ 0 w 3255128"/>
              <a:gd name="connsiteY13188" fmla="*/ 50053 h 1285292"/>
              <a:gd name="connsiteX13189" fmla="*/ 0 w 3255128"/>
              <a:gd name="connsiteY13189" fmla="*/ 49999 h 1285292"/>
              <a:gd name="connsiteX13190" fmla="*/ 0 w 3255128"/>
              <a:gd name="connsiteY13190" fmla="*/ 49928 h 1285292"/>
              <a:gd name="connsiteX13191" fmla="*/ 0 w 3255128"/>
              <a:gd name="connsiteY13191" fmla="*/ 49828 h 1285292"/>
              <a:gd name="connsiteX13192" fmla="*/ 0 w 3255128"/>
              <a:gd name="connsiteY13192" fmla="*/ 49601 h 1285292"/>
              <a:gd name="connsiteX13193" fmla="*/ 0 w 3255128"/>
              <a:gd name="connsiteY13193" fmla="*/ 49540 h 1285292"/>
              <a:gd name="connsiteX13194" fmla="*/ 0 w 3255128"/>
              <a:gd name="connsiteY13194" fmla="*/ 49473 h 1285292"/>
              <a:gd name="connsiteX13195" fmla="*/ 0 w 3255128"/>
              <a:gd name="connsiteY13195" fmla="*/ 49380 h 1285292"/>
              <a:gd name="connsiteX13196" fmla="*/ 0 w 3255128"/>
              <a:gd name="connsiteY13196" fmla="*/ 49366 h 1285292"/>
              <a:gd name="connsiteX13197" fmla="*/ 0 w 3255128"/>
              <a:gd name="connsiteY13197" fmla="*/ 49331 h 1285292"/>
              <a:gd name="connsiteX13198" fmla="*/ 0 w 3255128"/>
              <a:gd name="connsiteY13198" fmla="*/ 49330 h 1285292"/>
              <a:gd name="connsiteX13199" fmla="*/ 0 w 3255128"/>
              <a:gd name="connsiteY13199" fmla="*/ 49277 h 1285292"/>
              <a:gd name="connsiteX13200" fmla="*/ 0 w 3255128"/>
              <a:gd name="connsiteY13200" fmla="*/ 49269 h 1285292"/>
              <a:gd name="connsiteX13201" fmla="*/ 0 w 3255128"/>
              <a:gd name="connsiteY13201" fmla="*/ 49222 h 1285292"/>
              <a:gd name="connsiteX13202" fmla="*/ 0 w 3255128"/>
              <a:gd name="connsiteY13202" fmla="*/ 49030 h 1285292"/>
              <a:gd name="connsiteX13203" fmla="*/ 0 w 3255128"/>
              <a:gd name="connsiteY13203" fmla="*/ 48972 h 1285292"/>
              <a:gd name="connsiteX13204" fmla="*/ 0 w 3255128"/>
              <a:gd name="connsiteY13204" fmla="*/ 48963 h 1285292"/>
              <a:gd name="connsiteX13205" fmla="*/ 0 w 3255128"/>
              <a:gd name="connsiteY13205" fmla="*/ 48905 h 1285292"/>
              <a:gd name="connsiteX13206" fmla="*/ 0 w 3255128"/>
              <a:gd name="connsiteY13206" fmla="*/ 48694 h 1285292"/>
              <a:gd name="connsiteX13207" fmla="*/ 0 w 3255128"/>
              <a:gd name="connsiteY13207" fmla="*/ 48687 h 1285292"/>
              <a:gd name="connsiteX13208" fmla="*/ 0 w 3255128"/>
              <a:gd name="connsiteY13208" fmla="*/ 48681 h 1285292"/>
              <a:gd name="connsiteX13209" fmla="*/ 0 w 3255128"/>
              <a:gd name="connsiteY13209" fmla="*/ 48654 h 1285292"/>
              <a:gd name="connsiteX13210" fmla="*/ 0 w 3255128"/>
              <a:gd name="connsiteY13210" fmla="*/ 48640 h 1285292"/>
              <a:gd name="connsiteX13211" fmla="*/ 0 w 3255128"/>
              <a:gd name="connsiteY13211" fmla="*/ 48629 h 1285292"/>
              <a:gd name="connsiteX13212" fmla="*/ 0 w 3255128"/>
              <a:gd name="connsiteY13212" fmla="*/ 48587 h 1285292"/>
              <a:gd name="connsiteX13213" fmla="*/ 0 w 3255128"/>
              <a:gd name="connsiteY13213" fmla="*/ 48579 h 1285292"/>
              <a:gd name="connsiteX13214" fmla="*/ 0 w 3255128"/>
              <a:gd name="connsiteY13214" fmla="*/ 48575 h 1285292"/>
              <a:gd name="connsiteX13215" fmla="*/ 0 w 3255128"/>
              <a:gd name="connsiteY13215" fmla="*/ 48548 h 1285292"/>
              <a:gd name="connsiteX13216" fmla="*/ 0 w 3255128"/>
              <a:gd name="connsiteY13216" fmla="*/ 48494 h 1285292"/>
              <a:gd name="connsiteX13217" fmla="*/ 0 w 3255128"/>
              <a:gd name="connsiteY13217" fmla="*/ 48469 h 1285292"/>
              <a:gd name="connsiteX13218" fmla="*/ 0 w 3255128"/>
              <a:gd name="connsiteY13218" fmla="*/ 48366 h 1285292"/>
              <a:gd name="connsiteX13219" fmla="*/ 0 w 3255128"/>
              <a:gd name="connsiteY13219" fmla="*/ 48300 h 1285292"/>
              <a:gd name="connsiteX13220" fmla="*/ 0 w 3255128"/>
              <a:gd name="connsiteY13220" fmla="*/ 48204 h 1285292"/>
              <a:gd name="connsiteX13221" fmla="*/ 0 w 3255128"/>
              <a:gd name="connsiteY13221" fmla="*/ 48162 h 1285292"/>
              <a:gd name="connsiteX13222" fmla="*/ 0 w 3255128"/>
              <a:gd name="connsiteY13222" fmla="*/ 48114 h 1285292"/>
              <a:gd name="connsiteX13223" fmla="*/ 0 w 3255128"/>
              <a:gd name="connsiteY13223" fmla="*/ 48065 h 1285292"/>
              <a:gd name="connsiteX13224" fmla="*/ 0 w 3255128"/>
              <a:gd name="connsiteY13224" fmla="*/ 48007 h 1285292"/>
              <a:gd name="connsiteX13225" fmla="*/ 0 w 3255128"/>
              <a:gd name="connsiteY13225" fmla="*/ 47968 h 1285292"/>
              <a:gd name="connsiteX13226" fmla="*/ 0 w 3255128"/>
              <a:gd name="connsiteY13226" fmla="*/ 47767 h 1285292"/>
              <a:gd name="connsiteX13227" fmla="*/ 0 w 3255128"/>
              <a:gd name="connsiteY13227" fmla="*/ 47716 h 1285292"/>
              <a:gd name="connsiteX13228" fmla="*/ 0 w 3255128"/>
              <a:gd name="connsiteY13228" fmla="*/ 47676 h 1285292"/>
              <a:gd name="connsiteX13229" fmla="*/ 0 w 3255128"/>
              <a:gd name="connsiteY13229" fmla="*/ 47610 h 1285292"/>
              <a:gd name="connsiteX13230" fmla="*/ 0 w 3255128"/>
              <a:gd name="connsiteY13230" fmla="*/ 47470 h 1285292"/>
              <a:gd name="connsiteX13231" fmla="*/ 0 w 3255128"/>
              <a:gd name="connsiteY13231" fmla="*/ 47423 h 1285292"/>
              <a:gd name="connsiteX13232" fmla="*/ 0 w 3255128"/>
              <a:gd name="connsiteY13232" fmla="*/ 47248 h 1285292"/>
              <a:gd name="connsiteX13233" fmla="*/ 0 w 3255128"/>
              <a:gd name="connsiteY13233" fmla="*/ 47071 h 1285292"/>
              <a:gd name="connsiteX13234" fmla="*/ 0 w 3255128"/>
              <a:gd name="connsiteY13234" fmla="*/ 46957 h 1285292"/>
              <a:gd name="connsiteX13235" fmla="*/ 0 w 3255128"/>
              <a:gd name="connsiteY13235" fmla="*/ 46924 h 1285292"/>
              <a:gd name="connsiteX13236" fmla="*/ 0 w 3255128"/>
              <a:gd name="connsiteY13236" fmla="*/ 46856 h 1285292"/>
              <a:gd name="connsiteX13237" fmla="*/ 0 w 3255128"/>
              <a:gd name="connsiteY13237" fmla="*/ 46845 h 1285292"/>
              <a:gd name="connsiteX13238" fmla="*/ 0 w 3255128"/>
              <a:gd name="connsiteY13238" fmla="*/ 46802 h 1285292"/>
              <a:gd name="connsiteX13239" fmla="*/ 0 w 3255128"/>
              <a:gd name="connsiteY13239" fmla="*/ 46780 h 1285292"/>
              <a:gd name="connsiteX13240" fmla="*/ 0 w 3255128"/>
              <a:gd name="connsiteY13240" fmla="*/ 46715 h 1285292"/>
              <a:gd name="connsiteX13241" fmla="*/ 0 w 3255128"/>
              <a:gd name="connsiteY13241" fmla="*/ 46699 h 1285292"/>
              <a:gd name="connsiteX13242" fmla="*/ 0 w 3255128"/>
              <a:gd name="connsiteY13242" fmla="*/ 46599 h 1285292"/>
              <a:gd name="connsiteX13243" fmla="*/ 0 w 3255128"/>
              <a:gd name="connsiteY13243" fmla="*/ 46560 h 1285292"/>
              <a:gd name="connsiteX13244" fmla="*/ 0 w 3255128"/>
              <a:gd name="connsiteY13244" fmla="*/ 46417 h 1285292"/>
              <a:gd name="connsiteX13245" fmla="*/ 0 w 3255128"/>
              <a:gd name="connsiteY13245" fmla="*/ 46363 h 1285292"/>
              <a:gd name="connsiteX13246" fmla="*/ 0 w 3255128"/>
              <a:gd name="connsiteY13246" fmla="*/ 46203 h 1285292"/>
              <a:gd name="connsiteX13247" fmla="*/ 0 w 3255128"/>
              <a:gd name="connsiteY13247" fmla="*/ 46169 h 1285292"/>
              <a:gd name="connsiteX13248" fmla="*/ 0 w 3255128"/>
              <a:gd name="connsiteY13248" fmla="*/ 46147 h 1285292"/>
              <a:gd name="connsiteX13249" fmla="*/ 0 w 3255128"/>
              <a:gd name="connsiteY13249" fmla="*/ 45869 h 1285292"/>
              <a:gd name="connsiteX13250" fmla="*/ 0 w 3255128"/>
              <a:gd name="connsiteY13250" fmla="*/ 45808 h 1285292"/>
              <a:gd name="connsiteX13251" fmla="*/ 0 w 3255128"/>
              <a:gd name="connsiteY13251" fmla="*/ 45677 h 1285292"/>
              <a:gd name="connsiteX13252" fmla="*/ 0 w 3255128"/>
              <a:gd name="connsiteY13252" fmla="*/ 45673 h 1285292"/>
              <a:gd name="connsiteX13253" fmla="*/ 0 w 3255128"/>
              <a:gd name="connsiteY13253" fmla="*/ 45662 h 1285292"/>
              <a:gd name="connsiteX13254" fmla="*/ 0 w 3255128"/>
              <a:gd name="connsiteY13254" fmla="*/ 45624 h 1285292"/>
              <a:gd name="connsiteX13255" fmla="*/ 0 w 3255128"/>
              <a:gd name="connsiteY13255" fmla="*/ 45623 h 1285292"/>
              <a:gd name="connsiteX13256" fmla="*/ 0 w 3255128"/>
              <a:gd name="connsiteY13256" fmla="*/ 45598 h 1285292"/>
              <a:gd name="connsiteX13257" fmla="*/ 0 w 3255128"/>
              <a:gd name="connsiteY13257" fmla="*/ 45511 h 1285292"/>
              <a:gd name="connsiteX13258" fmla="*/ 0 w 3255128"/>
              <a:gd name="connsiteY13258" fmla="*/ 45479 h 1285292"/>
              <a:gd name="connsiteX13259" fmla="*/ 0 w 3255128"/>
              <a:gd name="connsiteY13259" fmla="*/ 45452 h 1285292"/>
              <a:gd name="connsiteX13260" fmla="*/ 0 w 3255128"/>
              <a:gd name="connsiteY13260" fmla="*/ 45356 h 1285292"/>
              <a:gd name="connsiteX13261" fmla="*/ 0 w 3255128"/>
              <a:gd name="connsiteY13261" fmla="*/ 45298 h 1285292"/>
              <a:gd name="connsiteX13262" fmla="*/ 0 w 3255128"/>
              <a:gd name="connsiteY13262" fmla="*/ 45292 h 1285292"/>
              <a:gd name="connsiteX13263" fmla="*/ 0 w 3255128"/>
              <a:gd name="connsiteY13263" fmla="*/ 45258 h 1285292"/>
              <a:gd name="connsiteX13264" fmla="*/ 0 w 3255128"/>
              <a:gd name="connsiteY13264" fmla="*/ 45240 h 1285292"/>
              <a:gd name="connsiteX13265" fmla="*/ 0 w 3255128"/>
              <a:gd name="connsiteY13265" fmla="*/ 45195 h 1285292"/>
              <a:gd name="connsiteX13266" fmla="*/ 0 w 3255128"/>
              <a:gd name="connsiteY13266" fmla="*/ 45157 h 1285292"/>
              <a:gd name="connsiteX13267" fmla="*/ 0 w 3255128"/>
              <a:gd name="connsiteY13267" fmla="*/ 45094 h 1285292"/>
              <a:gd name="connsiteX13268" fmla="*/ 0 w 3255128"/>
              <a:gd name="connsiteY13268" fmla="*/ 44952 h 1285292"/>
              <a:gd name="connsiteX13269" fmla="*/ 0 w 3255128"/>
              <a:gd name="connsiteY13269" fmla="*/ 44897 h 1285292"/>
              <a:gd name="connsiteX13270" fmla="*/ 0 w 3255128"/>
              <a:gd name="connsiteY13270" fmla="*/ 44792 h 1285292"/>
              <a:gd name="connsiteX13271" fmla="*/ 0 w 3255128"/>
              <a:gd name="connsiteY13271" fmla="*/ 44762 h 1285292"/>
              <a:gd name="connsiteX13272" fmla="*/ 0 w 3255128"/>
              <a:gd name="connsiteY13272" fmla="*/ 44743 h 1285292"/>
              <a:gd name="connsiteX13273" fmla="*/ 0 w 3255128"/>
              <a:gd name="connsiteY13273" fmla="*/ 44712 h 1285292"/>
              <a:gd name="connsiteX13274" fmla="*/ 0 w 3255128"/>
              <a:gd name="connsiteY13274" fmla="*/ 44568 h 1285292"/>
              <a:gd name="connsiteX13275" fmla="*/ 0 w 3255128"/>
              <a:gd name="connsiteY13275" fmla="*/ 44430 h 1285292"/>
              <a:gd name="connsiteX13276" fmla="*/ 0 w 3255128"/>
              <a:gd name="connsiteY13276" fmla="*/ 44404 h 1285292"/>
              <a:gd name="connsiteX13277" fmla="*/ 0 w 3255128"/>
              <a:gd name="connsiteY13277" fmla="*/ 44381 h 1285292"/>
              <a:gd name="connsiteX13278" fmla="*/ 0 w 3255128"/>
              <a:gd name="connsiteY13278" fmla="*/ 44303 h 1285292"/>
              <a:gd name="connsiteX13279" fmla="*/ 0 w 3255128"/>
              <a:gd name="connsiteY13279" fmla="*/ 44246 h 1285292"/>
              <a:gd name="connsiteX13280" fmla="*/ 0 w 3255128"/>
              <a:gd name="connsiteY13280" fmla="*/ 43987 h 1285292"/>
              <a:gd name="connsiteX13281" fmla="*/ 0 w 3255128"/>
              <a:gd name="connsiteY13281" fmla="*/ 43969 h 1285292"/>
              <a:gd name="connsiteX13282" fmla="*/ 0 w 3255128"/>
              <a:gd name="connsiteY13282" fmla="*/ 43894 h 1285292"/>
              <a:gd name="connsiteX13283" fmla="*/ 0 w 3255128"/>
              <a:gd name="connsiteY13283" fmla="*/ 43836 h 1285292"/>
              <a:gd name="connsiteX13284" fmla="*/ 0 w 3255128"/>
              <a:gd name="connsiteY13284" fmla="*/ 43798 h 1285292"/>
              <a:gd name="connsiteX13285" fmla="*/ 0 w 3255128"/>
              <a:gd name="connsiteY13285" fmla="*/ 43738 h 1285292"/>
              <a:gd name="connsiteX13286" fmla="*/ 0 w 3255128"/>
              <a:gd name="connsiteY13286" fmla="*/ 43718 h 1285292"/>
              <a:gd name="connsiteX13287" fmla="*/ 0 w 3255128"/>
              <a:gd name="connsiteY13287" fmla="*/ 43705 h 1285292"/>
              <a:gd name="connsiteX13288" fmla="*/ 0 w 3255128"/>
              <a:gd name="connsiteY13288" fmla="*/ 43664 h 1285292"/>
              <a:gd name="connsiteX13289" fmla="*/ 0 w 3255128"/>
              <a:gd name="connsiteY13289" fmla="*/ 43611 h 1285292"/>
              <a:gd name="connsiteX13290" fmla="*/ 0 w 3255128"/>
              <a:gd name="connsiteY13290" fmla="*/ 43603 h 1285292"/>
              <a:gd name="connsiteX13291" fmla="*/ 0 w 3255128"/>
              <a:gd name="connsiteY13291" fmla="*/ 43593 h 1285292"/>
              <a:gd name="connsiteX13292" fmla="*/ 0 w 3255128"/>
              <a:gd name="connsiteY13292" fmla="*/ 43550 h 1285292"/>
              <a:gd name="connsiteX13293" fmla="*/ 0 w 3255128"/>
              <a:gd name="connsiteY13293" fmla="*/ 43526 h 1285292"/>
              <a:gd name="connsiteX13294" fmla="*/ 0 w 3255128"/>
              <a:gd name="connsiteY13294" fmla="*/ 43493 h 1285292"/>
              <a:gd name="connsiteX13295" fmla="*/ 0 w 3255128"/>
              <a:gd name="connsiteY13295" fmla="*/ 43326 h 1285292"/>
              <a:gd name="connsiteX13296" fmla="*/ 0 w 3255128"/>
              <a:gd name="connsiteY13296" fmla="*/ 43204 h 1285292"/>
              <a:gd name="connsiteX13297" fmla="*/ 0 w 3255128"/>
              <a:gd name="connsiteY13297" fmla="*/ 43155 h 1285292"/>
              <a:gd name="connsiteX13298" fmla="*/ 0 w 3255128"/>
              <a:gd name="connsiteY13298" fmla="*/ 42983 h 1285292"/>
              <a:gd name="connsiteX13299" fmla="*/ 0 w 3255128"/>
              <a:gd name="connsiteY13299" fmla="*/ 42887 h 1285292"/>
              <a:gd name="connsiteX13300" fmla="*/ 0 w 3255128"/>
              <a:gd name="connsiteY13300" fmla="*/ 42791 h 1285292"/>
              <a:gd name="connsiteX13301" fmla="*/ 0 w 3255128"/>
              <a:gd name="connsiteY13301" fmla="*/ 42740 h 1285292"/>
              <a:gd name="connsiteX13302" fmla="*/ 0 w 3255128"/>
              <a:gd name="connsiteY13302" fmla="*/ 42700 h 1285292"/>
              <a:gd name="connsiteX13303" fmla="*/ 0 w 3255128"/>
              <a:gd name="connsiteY13303" fmla="*/ 42631 h 1285292"/>
              <a:gd name="connsiteX13304" fmla="*/ 0 w 3255128"/>
              <a:gd name="connsiteY13304" fmla="*/ 42628 h 1285292"/>
              <a:gd name="connsiteX13305" fmla="*/ 0 w 3255128"/>
              <a:gd name="connsiteY13305" fmla="*/ 42582 h 1285292"/>
              <a:gd name="connsiteX13306" fmla="*/ 0 w 3255128"/>
              <a:gd name="connsiteY13306" fmla="*/ 42474 h 1285292"/>
              <a:gd name="connsiteX13307" fmla="*/ 0 w 3255128"/>
              <a:gd name="connsiteY13307" fmla="*/ 42415 h 1285292"/>
              <a:gd name="connsiteX13308" fmla="*/ 0 w 3255128"/>
              <a:gd name="connsiteY13308" fmla="*/ 42346 h 1285292"/>
              <a:gd name="connsiteX13309" fmla="*/ 0 w 3255128"/>
              <a:gd name="connsiteY13309" fmla="*/ 42279 h 1285292"/>
              <a:gd name="connsiteX13310" fmla="*/ 0 w 3255128"/>
              <a:gd name="connsiteY13310" fmla="*/ 42252 h 1285292"/>
              <a:gd name="connsiteX13311" fmla="*/ 0 w 3255128"/>
              <a:gd name="connsiteY13311" fmla="*/ 42244 h 1285292"/>
              <a:gd name="connsiteX13312" fmla="*/ 0 w 3255128"/>
              <a:gd name="connsiteY13312" fmla="*/ 42223 h 1285292"/>
              <a:gd name="connsiteX13313" fmla="*/ 0 w 3255128"/>
              <a:gd name="connsiteY13313" fmla="*/ 41945 h 1285292"/>
              <a:gd name="connsiteX13314" fmla="*/ 0 w 3255128"/>
              <a:gd name="connsiteY13314" fmla="*/ 41892 h 1285292"/>
              <a:gd name="connsiteX13315" fmla="*/ 0 w 3255128"/>
              <a:gd name="connsiteY13315" fmla="*/ 41891 h 1285292"/>
              <a:gd name="connsiteX13316" fmla="*/ 0 w 3255128"/>
              <a:gd name="connsiteY13316" fmla="*/ 41880 h 1285292"/>
              <a:gd name="connsiteX13317" fmla="*/ 0 w 3255128"/>
              <a:gd name="connsiteY13317" fmla="*/ 41869 h 1285292"/>
              <a:gd name="connsiteX13318" fmla="*/ 0 w 3255128"/>
              <a:gd name="connsiteY13318" fmla="*/ 41826 h 1285292"/>
              <a:gd name="connsiteX13319" fmla="*/ 0 w 3255128"/>
              <a:gd name="connsiteY13319" fmla="*/ 41804 h 1285292"/>
              <a:gd name="connsiteX13320" fmla="*/ 0 w 3255128"/>
              <a:gd name="connsiteY13320" fmla="*/ 41720 h 1285292"/>
              <a:gd name="connsiteX13321" fmla="*/ 0 w 3255128"/>
              <a:gd name="connsiteY13321" fmla="*/ 41703 h 1285292"/>
              <a:gd name="connsiteX13322" fmla="*/ 0 w 3255128"/>
              <a:gd name="connsiteY13322" fmla="*/ 41624 h 1285292"/>
              <a:gd name="connsiteX13323" fmla="*/ 0 w 3255128"/>
              <a:gd name="connsiteY13323" fmla="*/ 41432 h 1285292"/>
              <a:gd name="connsiteX13324" fmla="*/ 0 w 3255128"/>
              <a:gd name="connsiteY13324" fmla="*/ 41382 h 1285292"/>
              <a:gd name="connsiteX13325" fmla="*/ 0 w 3255128"/>
              <a:gd name="connsiteY13325" fmla="*/ 41381 h 1285292"/>
              <a:gd name="connsiteX13326" fmla="*/ 0 w 3255128"/>
              <a:gd name="connsiteY13326" fmla="*/ 41365 h 1285292"/>
              <a:gd name="connsiteX13327" fmla="*/ 0 w 3255128"/>
              <a:gd name="connsiteY13327" fmla="*/ 41341 h 1285292"/>
              <a:gd name="connsiteX13328" fmla="*/ 0 w 3255128"/>
              <a:gd name="connsiteY13328" fmla="*/ 41328 h 1285292"/>
              <a:gd name="connsiteX13329" fmla="*/ 0 w 3255128"/>
              <a:gd name="connsiteY13329" fmla="*/ 41258 h 1285292"/>
              <a:gd name="connsiteX13330" fmla="*/ 0 w 3255128"/>
              <a:gd name="connsiteY13330" fmla="*/ 41257 h 1285292"/>
              <a:gd name="connsiteX13331" fmla="*/ 0 w 3255128"/>
              <a:gd name="connsiteY13331" fmla="*/ 41220 h 1285292"/>
              <a:gd name="connsiteX13332" fmla="*/ 0 w 3255128"/>
              <a:gd name="connsiteY13332" fmla="*/ 41081 h 1285292"/>
              <a:gd name="connsiteX13333" fmla="*/ 0 w 3255128"/>
              <a:gd name="connsiteY13333" fmla="*/ 40893 h 1285292"/>
              <a:gd name="connsiteX13334" fmla="*/ 0 w 3255128"/>
              <a:gd name="connsiteY13334" fmla="*/ 40768 h 1285292"/>
              <a:gd name="connsiteX13335" fmla="*/ 0 w 3255128"/>
              <a:gd name="connsiteY13335" fmla="*/ 40697 h 1285292"/>
              <a:gd name="connsiteX13336" fmla="*/ 0 w 3255128"/>
              <a:gd name="connsiteY13336" fmla="*/ 40622 h 1285292"/>
              <a:gd name="connsiteX13337" fmla="*/ 0 w 3255128"/>
              <a:gd name="connsiteY13337" fmla="*/ 40521 h 1285292"/>
              <a:gd name="connsiteX13338" fmla="*/ 0 w 3255128"/>
              <a:gd name="connsiteY13338" fmla="*/ 40503 h 1285292"/>
              <a:gd name="connsiteX13339" fmla="*/ 0 w 3255128"/>
              <a:gd name="connsiteY13339" fmla="*/ 40467 h 1285292"/>
              <a:gd name="connsiteX13340" fmla="*/ 0 w 3255128"/>
              <a:gd name="connsiteY13340" fmla="*/ 40445 h 1285292"/>
              <a:gd name="connsiteX13341" fmla="*/ 0 w 3255128"/>
              <a:gd name="connsiteY13341" fmla="*/ 40322 h 1285292"/>
              <a:gd name="connsiteX13342" fmla="*/ 0 w 3255128"/>
              <a:gd name="connsiteY13342" fmla="*/ 40264 h 1285292"/>
              <a:gd name="connsiteX13343" fmla="*/ 0 w 3255128"/>
              <a:gd name="connsiteY13343" fmla="*/ 40213 h 1285292"/>
              <a:gd name="connsiteX13344" fmla="*/ 0 w 3255128"/>
              <a:gd name="connsiteY13344" fmla="*/ 39973 h 1285292"/>
              <a:gd name="connsiteX13345" fmla="*/ 0 w 3255128"/>
              <a:gd name="connsiteY13345" fmla="*/ 39932 h 1285292"/>
              <a:gd name="connsiteX13346" fmla="*/ 0 w 3255128"/>
              <a:gd name="connsiteY13346" fmla="*/ 39919 h 1285292"/>
              <a:gd name="connsiteX13347" fmla="*/ 0 w 3255128"/>
              <a:gd name="connsiteY13347" fmla="*/ 39861 h 1285292"/>
              <a:gd name="connsiteX13348" fmla="*/ 0 w 3255128"/>
              <a:gd name="connsiteY13348" fmla="*/ 39818 h 1285292"/>
              <a:gd name="connsiteX13349" fmla="*/ 0 w 3255128"/>
              <a:gd name="connsiteY13349" fmla="*/ 39816 h 1285292"/>
              <a:gd name="connsiteX13350" fmla="*/ 0 w 3255128"/>
              <a:gd name="connsiteY13350" fmla="*/ 39786 h 1285292"/>
              <a:gd name="connsiteX13351" fmla="*/ 0 w 3255128"/>
              <a:gd name="connsiteY13351" fmla="*/ 39715 h 1285292"/>
              <a:gd name="connsiteX13352" fmla="*/ 0 w 3255128"/>
              <a:gd name="connsiteY13352" fmla="*/ 39592 h 1285292"/>
              <a:gd name="connsiteX13353" fmla="*/ 0 w 3255128"/>
              <a:gd name="connsiteY13353" fmla="*/ 39534 h 1285292"/>
              <a:gd name="connsiteX13354" fmla="*/ 0 w 3255128"/>
              <a:gd name="connsiteY13354" fmla="*/ 39521 h 1285292"/>
              <a:gd name="connsiteX13355" fmla="*/ 0 w 3255128"/>
              <a:gd name="connsiteY13355" fmla="*/ 39458 h 1285292"/>
              <a:gd name="connsiteX13356" fmla="*/ 0 w 3255128"/>
              <a:gd name="connsiteY13356" fmla="*/ 39454 h 1285292"/>
              <a:gd name="connsiteX13357" fmla="*/ 0 w 3255128"/>
              <a:gd name="connsiteY13357" fmla="*/ 39394 h 1285292"/>
              <a:gd name="connsiteX13358" fmla="*/ 0 w 3255128"/>
              <a:gd name="connsiteY13358" fmla="*/ 39338 h 1285292"/>
              <a:gd name="connsiteX13359" fmla="*/ 0 w 3255128"/>
              <a:gd name="connsiteY13359" fmla="*/ 39144 h 1285292"/>
              <a:gd name="connsiteX13360" fmla="*/ 0 w 3255128"/>
              <a:gd name="connsiteY13360" fmla="*/ 39059 h 1285292"/>
              <a:gd name="connsiteX13361" fmla="*/ 0 w 3255128"/>
              <a:gd name="connsiteY13361" fmla="*/ 39008 h 1285292"/>
              <a:gd name="connsiteX13362" fmla="*/ 0 w 3255128"/>
              <a:gd name="connsiteY13362" fmla="*/ 38963 h 1285292"/>
              <a:gd name="connsiteX13363" fmla="*/ 0 w 3255128"/>
              <a:gd name="connsiteY13363" fmla="*/ 38762 h 1285292"/>
              <a:gd name="connsiteX13364" fmla="*/ 0 w 3255128"/>
              <a:gd name="connsiteY13364" fmla="*/ 38614 h 1285292"/>
              <a:gd name="connsiteX13365" fmla="*/ 0 w 3255128"/>
              <a:gd name="connsiteY13365" fmla="*/ 38607 h 1285292"/>
              <a:gd name="connsiteX13366" fmla="*/ 0 w 3255128"/>
              <a:gd name="connsiteY13366" fmla="*/ 38590 h 1285292"/>
              <a:gd name="connsiteX13367" fmla="*/ 0 w 3255128"/>
              <a:gd name="connsiteY13367" fmla="*/ 38560 h 1285292"/>
              <a:gd name="connsiteX13368" fmla="*/ 0 w 3255128"/>
              <a:gd name="connsiteY13368" fmla="*/ 38547 h 1285292"/>
              <a:gd name="connsiteX13369" fmla="*/ 0 w 3255128"/>
              <a:gd name="connsiteY13369" fmla="*/ 38507 h 1285292"/>
              <a:gd name="connsiteX13370" fmla="*/ 0 w 3255128"/>
              <a:gd name="connsiteY13370" fmla="*/ 38499 h 1285292"/>
              <a:gd name="connsiteX13371" fmla="*/ 0 w 3255128"/>
              <a:gd name="connsiteY13371" fmla="*/ 38491 h 1285292"/>
              <a:gd name="connsiteX13372" fmla="*/ 0 w 3255128"/>
              <a:gd name="connsiteY13372" fmla="*/ 38468 h 1285292"/>
              <a:gd name="connsiteX13373" fmla="*/ 0 w 3255128"/>
              <a:gd name="connsiteY13373" fmla="*/ 38457 h 1285292"/>
              <a:gd name="connsiteX13374" fmla="*/ 0 w 3255128"/>
              <a:gd name="connsiteY13374" fmla="*/ 38427 h 1285292"/>
              <a:gd name="connsiteX13375" fmla="*/ 0 w 3255128"/>
              <a:gd name="connsiteY13375" fmla="*/ 38414 h 1285292"/>
              <a:gd name="connsiteX13376" fmla="*/ 0 w 3255128"/>
              <a:gd name="connsiteY13376" fmla="*/ 38350 h 1285292"/>
              <a:gd name="connsiteX13377" fmla="*/ 0 w 3255128"/>
              <a:gd name="connsiteY13377" fmla="*/ 38274 h 1285292"/>
              <a:gd name="connsiteX13378" fmla="*/ 0 w 3255128"/>
              <a:gd name="connsiteY13378" fmla="*/ 38233 h 1285292"/>
              <a:gd name="connsiteX13379" fmla="*/ 0 w 3255128"/>
              <a:gd name="connsiteY13379" fmla="*/ 38228 h 1285292"/>
              <a:gd name="connsiteX13380" fmla="*/ 0 w 3255128"/>
              <a:gd name="connsiteY13380" fmla="*/ 38220 h 1285292"/>
              <a:gd name="connsiteX13381" fmla="*/ 0 w 3255128"/>
              <a:gd name="connsiteY13381" fmla="*/ 38148 h 1285292"/>
              <a:gd name="connsiteX13382" fmla="*/ 0 w 3255128"/>
              <a:gd name="connsiteY13382" fmla="*/ 38095 h 1285292"/>
              <a:gd name="connsiteX13383" fmla="*/ 0 w 3255128"/>
              <a:gd name="connsiteY13383" fmla="*/ 37947 h 1285292"/>
              <a:gd name="connsiteX13384" fmla="*/ 0 w 3255128"/>
              <a:gd name="connsiteY13384" fmla="*/ 37728 h 1285292"/>
              <a:gd name="connsiteX13385" fmla="*/ 0 w 3255128"/>
              <a:gd name="connsiteY13385" fmla="*/ 37700 h 1285292"/>
              <a:gd name="connsiteX13386" fmla="*/ 0 w 3255128"/>
              <a:gd name="connsiteY13386" fmla="*/ 37674 h 1285292"/>
              <a:gd name="connsiteX13387" fmla="*/ 0 w 3255128"/>
              <a:gd name="connsiteY13387" fmla="*/ 37655 h 1285292"/>
              <a:gd name="connsiteX13388" fmla="*/ 0 w 3255128"/>
              <a:gd name="connsiteY13388" fmla="*/ 37649 h 1285292"/>
              <a:gd name="connsiteX13389" fmla="*/ 0 w 3255128"/>
              <a:gd name="connsiteY13389" fmla="*/ 37596 h 1285292"/>
              <a:gd name="connsiteX13390" fmla="*/ 0 w 3255128"/>
              <a:gd name="connsiteY13390" fmla="*/ 37587 h 1285292"/>
              <a:gd name="connsiteX13391" fmla="*/ 0 w 3255128"/>
              <a:gd name="connsiteY13391" fmla="*/ 37554 h 1285292"/>
              <a:gd name="connsiteX13392" fmla="*/ 0 w 3255128"/>
              <a:gd name="connsiteY13392" fmla="*/ 37498 h 1285292"/>
              <a:gd name="connsiteX13393" fmla="*/ 0 w 3255128"/>
              <a:gd name="connsiteY13393" fmla="*/ 37446 h 1285292"/>
              <a:gd name="connsiteX13394" fmla="*/ 0 w 3255128"/>
              <a:gd name="connsiteY13394" fmla="*/ 37439 h 1285292"/>
              <a:gd name="connsiteX13395" fmla="*/ 0 w 3255128"/>
              <a:gd name="connsiteY13395" fmla="*/ 37403 h 1285292"/>
              <a:gd name="connsiteX13396" fmla="*/ 0 w 3255128"/>
              <a:gd name="connsiteY13396" fmla="*/ 37397 h 1285292"/>
              <a:gd name="connsiteX13397" fmla="*/ 0 w 3255128"/>
              <a:gd name="connsiteY13397" fmla="*/ 37343 h 1285292"/>
              <a:gd name="connsiteX13398" fmla="*/ 0 w 3255128"/>
              <a:gd name="connsiteY13398" fmla="*/ 37087 h 1285292"/>
              <a:gd name="connsiteX13399" fmla="*/ 0 w 3255128"/>
              <a:gd name="connsiteY13399" fmla="*/ 37049 h 1285292"/>
              <a:gd name="connsiteX13400" fmla="*/ 0 w 3255128"/>
              <a:gd name="connsiteY13400" fmla="*/ 37036 h 1285292"/>
              <a:gd name="connsiteX13401" fmla="*/ 0 w 3255128"/>
              <a:gd name="connsiteY13401" fmla="*/ 36991 h 1285292"/>
              <a:gd name="connsiteX13402" fmla="*/ 0 w 3255128"/>
              <a:gd name="connsiteY13402" fmla="*/ 36969 h 1285292"/>
              <a:gd name="connsiteX13403" fmla="*/ 0 w 3255128"/>
              <a:gd name="connsiteY13403" fmla="*/ 36965 h 1285292"/>
              <a:gd name="connsiteX13404" fmla="*/ 0 w 3255128"/>
              <a:gd name="connsiteY13404" fmla="*/ 36916 h 1285292"/>
              <a:gd name="connsiteX13405" fmla="*/ 0 w 3255128"/>
              <a:gd name="connsiteY13405" fmla="*/ 36915 h 1285292"/>
              <a:gd name="connsiteX13406" fmla="*/ 0 w 3255128"/>
              <a:gd name="connsiteY13406" fmla="*/ 36890 h 1285292"/>
              <a:gd name="connsiteX13407" fmla="*/ 0 w 3255128"/>
              <a:gd name="connsiteY13407" fmla="*/ 36869 h 1285292"/>
              <a:gd name="connsiteX13408" fmla="*/ 0 w 3255128"/>
              <a:gd name="connsiteY13408" fmla="*/ 36844 h 1285292"/>
              <a:gd name="connsiteX13409" fmla="*/ 0 w 3255128"/>
              <a:gd name="connsiteY13409" fmla="*/ 36789 h 1285292"/>
              <a:gd name="connsiteX13410" fmla="*/ 0 w 3255128"/>
              <a:gd name="connsiteY13410" fmla="*/ 36754 h 1285292"/>
              <a:gd name="connsiteX13411" fmla="*/ 0 w 3255128"/>
              <a:gd name="connsiteY13411" fmla="*/ 36744 h 1285292"/>
              <a:gd name="connsiteX13412" fmla="*/ 0 w 3255128"/>
              <a:gd name="connsiteY13412" fmla="*/ 36700 h 1285292"/>
              <a:gd name="connsiteX13413" fmla="*/ 0 w 3255128"/>
              <a:gd name="connsiteY13413" fmla="*/ 36648 h 1285292"/>
              <a:gd name="connsiteX13414" fmla="*/ 0 w 3255128"/>
              <a:gd name="connsiteY13414" fmla="*/ 36480 h 1285292"/>
              <a:gd name="connsiteX13415" fmla="*/ 0 w 3255128"/>
              <a:gd name="connsiteY13415" fmla="*/ 36397 h 1285292"/>
              <a:gd name="connsiteX13416" fmla="*/ 0 w 3255128"/>
              <a:gd name="connsiteY13416" fmla="*/ 36348 h 1285292"/>
              <a:gd name="connsiteX13417" fmla="*/ 0 w 3255128"/>
              <a:gd name="connsiteY13417" fmla="*/ 36296 h 1285292"/>
              <a:gd name="connsiteX13418" fmla="*/ 0 w 3255128"/>
              <a:gd name="connsiteY13418" fmla="*/ 36286 h 1285292"/>
              <a:gd name="connsiteX13419" fmla="*/ 0 w 3255128"/>
              <a:gd name="connsiteY13419" fmla="*/ 36281 h 1285292"/>
              <a:gd name="connsiteX13420" fmla="*/ 0 w 3255128"/>
              <a:gd name="connsiteY13420" fmla="*/ 36139 h 1285292"/>
              <a:gd name="connsiteX13421" fmla="*/ 0 w 3255128"/>
              <a:gd name="connsiteY13421" fmla="*/ 36138 h 1285292"/>
              <a:gd name="connsiteX13422" fmla="*/ 0 w 3255128"/>
              <a:gd name="connsiteY13422" fmla="*/ 36080 h 1285292"/>
              <a:gd name="connsiteX13423" fmla="*/ 0 w 3255128"/>
              <a:gd name="connsiteY13423" fmla="*/ 36054 h 1285292"/>
              <a:gd name="connsiteX13424" fmla="*/ 0 w 3255128"/>
              <a:gd name="connsiteY13424" fmla="*/ 36038 h 1285292"/>
              <a:gd name="connsiteX13425" fmla="*/ 0 w 3255128"/>
              <a:gd name="connsiteY13425" fmla="*/ 35879 h 1285292"/>
              <a:gd name="connsiteX13426" fmla="*/ 0 w 3255128"/>
              <a:gd name="connsiteY13426" fmla="*/ 35789 h 1285292"/>
              <a:gd name="connsiteX13427" fmla="*/ 0 w 3255128"/>
              <a:gd name="connsiteY13427" fmla="*/ 35647 h 1285292"/>
              <a:gd name="connsiteX13428" fmla="*/ 0 w 3255128"/>
              <a:gd name="connsiteY13428" fmla="*/ 35610 h 1285292"/>
              <a:gd name="connsiteX13429" fmla="*/ 0 w 3255128"/>
              <a:gd name="connsiteY13429" fmla="*/ 35606 h 1285292"/>
              <a:gd name="connsiteX13430" fmla="*/ 0 w 3255128"/>
              <a:gd name="connsiteY13430" fmla="*/ 35598 h 1285292"/>
              <a:gd name="connsiteX13431" fmla="*/ 0 w 3255128"/>
              <a:gd name="connsiteY13431" fmla="*/ 35597 h 1285292"/>
              <a:gd name="connsiteX13432" fmla="*/ 0 w 3255128"/>
              <a:gd name="connsiteY13432" fmla="*/ 35593 h 1285292"/>
              <a:gd name="connsiteX13433" fmla="*/ 0 w 3255128"/>
              <a:gd name="connsiteY13433" fmla="*/ 35557 h 1285292"/>
              <a:gd name="connsiteX13434" fmla="*/ 0 w 3255128"/>
              <a:gd name="connsiteY13434" fmla="*/ 35556 h 1285292"/>
              <a:gd name="connsiteX13435" fmla="*/ 0 w 3255128"/>
              <a:gd name="connsiteY13435" fmla="*/ 35544 h 1285292"/>
              <a:gd name="connsiteX13436" fmla="*/ 0 w 3255128"/>
              <a:gd name="connsiteY13436" fmla="*/ 35503 h 1285292"/>
              <a:gd name="connsiteX13437" fmla="*/ 0 w 3255128"/>
              <a:gd name="connsiteY13437" fmla="*/ 35495 h 1285292"/>
              <a:gd name="connsiteX13438" fmla="*/ 0 w 3255128"/>
              <a:gd name="connsiteY13438" fmla="*/ 35399 h 1285292"/>
              <a:gd name="connsiteX13439" fmla="*/ 0 w 3255128"/>
              <a:gd name="connsiteY13439" fmla="*/ 35385 h 1285292"/>
              <a:gd name="connsiteX13440" fmla="*/ 0 w 3255128"/>
              <a:gd name="connsiteY13440" fmla="*/ 34922 h 1285292"/>
              <a:gd name="connsiteX13441" fmla="*/ 0 w 3255128"/>
              <a:gd name="connsiteY13441" fmla="*/ 34907 h 1285292"/>
              <a:gd name="connsiteX13442" fmla="*/ 0 w 3255128"/>
              <a:gd name="connsiteY13442" fmla="*/ 34885 h 1285292"/>
              <a:gd name="connsiteX13443" fmla="*/ 0 w 3255128"/>
              <a:gd name="connsiteY13443" fmla="*/ 34875 h 1285292"/>
              <a:gd name="connsiteX13444" fmla="*/ 0 w 3255128"/>
              <a:gd name="connsiteY13444" fmla="*/ 34874 h 1285292"/>
              <a:gd name="connsiteX13445" fmla="*/ 0 w 3255128"/>
              <a:gd name="connsiteY13445" fmla="*/ 34842 h 1285292"/>
              <a:gd name="connsiteX13446" fmla="*/ 0 w 3255128"/>
              <a:gd name="connsiteY13446" fmla="*/ 34736 h 1285292"/>
              <a:gd name="connsiteX13447" fmla="*/ 0 w 3255128"/>
              <a:gd name="connsiteY13447" fmla="*/ 34695 h 1285292"/>
              <a:gd name="connsiteX13448" fmla="*/ 0 w 3255128"/>
              <a:gd name="connsiteY13448" fmla="*/ 34682 h 1285292"/>
              <a:gd name="connsiteX13449" fmla="*/ 0 w 3255128"/>
              <a:gd name="connsiteY13449" fmla="*/ 34632 h 1285292"/>
              <a:gd name="connsiteX13450" fmla="*/ 0 w 3255128"/>
              <a:gd name="connsiteY13450" fmla="*/ 34592 h 1285292"/>
              <a:gd name="connsiteX13451" fmla="*/ 0 w 3255128"/>
              <a:gd name="connsiteY13451" fmla="*/ 34488 h 1285292"/>
              <a:gd name="connsiteX13452" fmla="*/ 0 w 3255128"/>
              <a:gd name="connsiteY13452" fmla="*/ 34482 h 1285292"/>
              <a:gd name="connsiteX13453" fmla="*/ 0 w 3255128"/>
              <a:gd name="connsiteY13453" fmla="*/ 34381 h 1285292"/>
              <a:gd name="connsiteX13454" fmla="*/ 0 w 3255128"/>
              <a:gd name="connsiteY13454" fmla="*/ 34274 h 1285292"/>
              <a:gd name="connsiteX13455" fmla="*/ 0 w 3255128"/>
              <a:gd name="connsiteY13455" fmla="*/ 34268 h 1285292"/>
              <a:gd name="connsiteX13456" fmla="*/ 0 w 3255128"/>
              <a:gd name="connsiteY13456" fmla="*/ 34231 h 1285292"/>
              <a:gd name="connsiteX13457" fmla="*/ 0 w 3255128"/>
              <a:gd name="connsiteY13457" fmla="*/ 33942 h 1285292"/>
              <a:gd name="connsiteX13458" fmla="*/ 0 w 3255128"/>
              <a:gd name="connsiteY13458" fmla="*/ 33696 h 1285292"/>
              <a:gd name="connsiteX13459" fmla="*/ 0 w 3255128"/>
              <a:gd name="connsiteY13459" fmla="*/ 33638 h 1285292"/>
              <a:gd name="connsiteX13460" fmla="*/ 0 w 3255128"/>
              <a:gd name="connsiteY13460" fmla="*/ 33611 h 1285292"/>
              <a:gd name="connsiteX13461" fmla="*/ 0 w 3255128"/>
              <a:gd name="connsiteY13461" fmla="*/ 33610 h 1285292"/>
              <a:gd name="connsiteX13462" fmla="*/ 0 w 3255128"/>
              <a:gd name="connsiteY13462" fmla="*/ 33584 h 1285292"/>
              <a:gd name="connsiteX13463" fmla="*/ 0 w 3255128"/>
              <a:gd name="connsiteY13463" fmla="*/ 33571 h 1285292"/>
              <a:gd name="connsiteX13464" fmla="*/ 0 w 3255128"/>
              <a:gd name="connsiteY13464" fmla="*/ 33531 h 1285292"/>
              <a:gd name="connsiteX13465" fmla="*/ 0 w 3255128"/>
              <a:gd name="connsiteY13465" fmla="*/ 33523 h 1285292"/>
              <a:gd name="connsiteX13466" fmla="*/ 0 w 3255128"/>
              <a:gd name="connsiteY13466" fmla="*/ 33515 h 1285292"/>
              <a:gd name="connsiteX13467" fmla="*/ 0 w 3255128"/>
              <a:gd name="connsiteY13467" fmla="*/ 33483 h 1285292"/>
              <a:gd name="connsiteX13468" fmla="*/ 0 w 3255128"/>
              <a:gd name="connsiteY13468" fmla="*/ 33183 h 1285292"/>
              <a:gd name="connsiteX13469" fmla="*/ 0 w 3255128"/>
              <a:gd name="connsiteY13469" fmla="*/ 33124 h 1285292"/>
              <a:gd name="connsiteX13470" fmla="*/ 0 w 3255128"/>
              <a:gd name="connsiteY13470" fmla="*/ 33123 h 1285292"/>
              <a:gd name="connsiteX13471" fmla="*/ 0 w 3255128"/>
              <a:gd name="connsiteY13471" fmla="*/ 33112 h 1285292"/>
              <a:gd name="connsiteX13472" fmla="*/ 0 w 3255128"/>
              <a:gd name="connsiteY13472" fmla="*/ 33075 h 1285292"/>
              <a:gd name="connsiteX13473" fmla="*/ 0 w 3255128"/>
              <a:gd name="connsiteY13473" fmla="*/ 32971 h 1285292"/>
              <a:gd name="connsiteX13474" fmla="*/ 0 w 3255128"/>
              <a:gd name="connsiteY13474" fmla="*/ 32930 h 1285292"/>
              <a:gd name="connsiteX13475" fmla="*/ 0 w 3255128"/>
              <a:gd name="connsiteY13475" fmla="*/ 32785 h 1285292"/>
              <a:gd name="connsiteX13476" fmla="*/ 0 w 3255128"/>
              <a:gd name="connsiteY13476" fmla="*/ 32748 h 1285292"/>
              <a:gd name="connsiteX13477" fmla="*/ 0 w 3255128"/>
              <a:gd name="connsiteY13477" fmla="*/ 32724 h 1285292"/>
              <a:gd name="connsiteX13478" fmla="*/ 0 w 3255128"/>
              <a:gd name="connsiteY13478" fmla="*/ 32699 h 1285292"/>
              <a:gd name="connsiteX13479" fmla="*/ 0 w 3255128"/>
              <a:gd name="connsiteY13479" fmla="*/ 32685 h 1285292"/>
              <a:gd name="connsiteX13480" fmla="*/ 0 w 3255128"/>
              <a:gd name="connsiteY13480" fmla="*/ 32673 h 1285292"/>
              <a:gd name="connsiteX13481" fmla="*/ 0 w 3255128"/>
              <a:gd name="connsiteY13481" fmla="*/ 32620 h 1285292"/>
              <a:gd name="connsiteX13482" fmla="*/ 0 w 3255128"/>
              <a:gd name="connsiteY13482" fmla="*/ 32589 h 1285292"/>
              <a:gd name="connsiteX13483" fmla="*/ 0 w 3255128"/>
              <a:gd name="connsiteY13483" fmla="*/ 32470 h 1285292"/>
              <a:gd name="connsiteX13484" fmla="*/ 0 w 3255128"/>
              <a:gd name="connsiteY13484" fmla="*/ 32395 h 1285292"/>
              <a:gd name="connsiteX13485" fmla="*/ 0 w 3255128"/>
              <a:gd name="connsiteY13485" fmla="*/ 32212 h 1285292"/>
              <a:gd name="connsiteX13486" fmla="*/ 0 w 3255128"/>
              <a:gd name="connsiteY13486" fmla="*/ 32172 h 1285292"/>
              <a:gd name="connsiteX13487" fmla="*/ 0 w 3255128"/>
              <a:gd name="connsiteY13487" fmla="*/ 32164 h 1285292"/>
              <a:gd name="connsiteX13488" fmla="*/ 0 w 3255128"/>
              <a:gd name="connsiteY13488" fmla="*/ 32156 h 1285292"/>
              <a:gd name="connsiteX13489" fmla="*/ 0 w 3255128"/>
              <a:gd name="connsiteY13489" fmla="*/ 32060 h 1285292"/>
              <a:gd name="connsiteX13490" fmla="*/ 0 w 3255128"/>
              <a:gd name="connsiteY13490" fmla="*/ 31865 h 1285292"/>
              <a:gd name="connsiteX13491" fmla="*/ 0 w 3255128"/>
              <a:gd name="connsiteY13491" fmla="*/ 31824 h 1285292"/>
              <a:gd name="connsiteX13492" fmla="*/ 0 w 3255128"/>
              <a:gd name="connsiteY13492" fmla="*/ 31813 h 1285292"/>
              <a:gd name="connsiteX13493" fmla="*/ 0 w 3255128"/>
              <a:gd name="connsiteY13493" fmla="*/ 31812 h 1285292"/>
              <a:gd name="connsiteX13494" fmla="*/ 0 w 3255128"/>
              <a:gd name="connsiteY13494" fmla="*/ 31811 h 1285292"/>
              <a:gd name="connsiteX13495" fmla="*/ 0 w 3255128"/>
              <a:gd name="connsiteY13495" fmla="*/ 31778 h 1285292"/>
              <a:gd name="connsiteX13496" fmla="*/ 0 w 3255128"/>
              <a:gd name="connsiteY13496" fmla="*/ 31724 h 1285292"/>
              <a:gd name="connsiteX13497" fmla="*/ 0 w 3255128"/>
              <a:gd name="connsiteY13497" fmla="*/ 31708 h 1285292"/>
              <a:gd name="connsiteX13498" fmla="*/ 0 w 3255128"/>
              <a:gd name="connsiteY13498" fmla="*/ 31678 h 1285292"/>
              <a:gd name="connsiteX13499" fmla="*/ 0 w 3255128"/>
              <a:gd name="connsiteY13499" fmla="*/ 31623 h 1285292"/>
              <a:gd name="connsiteX13500" fmla="*/ 0 w 3255128"/>
              <a:gd name="connsiteY13500" fmla="*/ 31612 h 1285292"/>
              <a:gd name="connsiteX13501" fmla="*/ 0 w 3255128"/>
              <a:gd name="connsiteY13501" fmla="*/ 31484 h 1285292"/>
              <a:gd name="connsiteX13502" fmla="*/ 0 w 3255128"/>
              <a:gd name="connsiteY13502" fmla="*/ 31421 h 1285292"/>
              <a:gd name="connsiteX13503" fmla="*/ 0 w 3255128"/>
              <a:gd name="connsiteY13503" fmla="*/ 31261 h 1285292"/>
              <a:gd name="connsiteX13504" fmla="*/ 0 w 3255128"/>
              <a:gd name="connsiteY13504" fmla="*/ 31111 h 1285292"/>
              <a:gd name="connsiteX13505" fmla="*/ 0 w 3255128"/>
              <a:gd name="connsiteY13505" fmla="*/ 31062 h 1285292"/>
              <a:gd name="connsiteX13506" fmla="*/ 0 w 3255128"/>
              <a:gd name="connsiteY13506" fmla="*/ 31018 h 1285292"/>
              <a:gd name="connsiteX13507" fmla="*/ 0 w 3255128"/>
              <a:gd name="connsiteY13507" fmla="*/ 30969 h 1285292"/>
              <a:gd name="connsiteX13508" fmla="*/ 0 w 3255128"/>
              <a:gd name="connsiteY13508" fmla="*/ 30900 h 1285292"/>
              <a:gd name="connsiteX13509" fmla="*/ 0 w 3255128"/>
              <a:gd name="connsiteY13509" fmla="*/ 30813 h 1285292"/>
              <a:gd name="connsiteX13510" fmla="*/ 0 w 3255128"/>
              <a:gd name="connsiteY13510" fmla="*/ 30701 h 1285292"/>
              <a:gd name="connsiteX13511" fmla="*/ 0 w 3255128"/>
              <a:gd name="connsiteY13511" fmla="*/ 30671 h 1285292"/>
              <a:gd name="connsiteX13512" fmla="*/ 0 w 3255128"/>
              <a:gd name="connsiteY13512" fmla="*/ 30630 h 1285292"/>
              <a:gd name="connsiteX13513" fmla="*/ 0 w 3255128"/>
              <a:gd name="connsiteY13513" fmla="*/ 30617 h 1285292"/>
              <a:gd name="connsiteX13514" fmla="*/ 0 w 3255128"/>
              <a:gd name="connsiteY13514" fmla="*/ 30423 h 1285292"/>
              <a:gd name="connsiteX13515" fmla="*/ 0 w 3255128"/>
              <a:gd name="connsiteY13515" fmla="*/ 30419 h 1285292"/>
              <a:gd name="connsiteX13516" fmla="*/ 0 w 3255128"/>
              <a:gd name="connsiteY13516" fmla="*/ 30365 h 1285292"/>
              <a:gd name="connsiteX13517" fmla="*/ 0 w 3255128"/>
              <a:gd name="connsiteY13517" fmla="*/ 30254 h 1285292"/>
              <a:gd name="connsiteX13518" fmla="*/ 0 w 3255128"/>
              <a:gd name="connsiteY13518" fmla="*/ 30242 h 1285292"/>
              <a:gd name="connsiteX13519" fmla="*/ 0 w 3255128"/>
              <a:gd name="connsiteY13519" fmla="*/ 30120 h 1285292"/>
              <a:gd name="connsiteX13520" fmla="*/ 0 w 3255128"/>
              <a:gd name="connsiteY13520" fmla="*/ 30062 h 1285292"/>
              <a:gd name="connsiteX13521" fmla="*/ 0 w 3255128"/>
              <a:gd name="connsiteY13521" fmla="*/ 29931 h 1285292"/>
              <a:gd name="connsiteX13522" fmla="*/ 0 w 3255128"/>
              <a:gd name="connsiteY13522" fmla="*/ 29906 h 1285292"/>
              <a:gd name="connsiteX13523" fmla="*/ 0 w 3255128"/>
              <a:gd name="connsiteY13523" fmla="*/ 29899 h 1285292"/>
              <a:gd name="connsiteX13524" fmla="*/ 0 w 3255128"/>
              <a:gd name="connsiteY13524" fmla="*/ 29852 h 1285292"/>
              <a:gd name="connsiteX13525" fmla="*/ 0 w 3255128"/>
              <a:gd name="connsiteY13525" fmla="*/ 29799 h 1285292"/>
              <a:gd name="connsiteX13526" fmla="*/ 0 w 3255128"/>
              <a:gd name="connsiteY13526" fmla="*/ 29791 h 1285292"/>
              <a:gd name="connsiteX13527" fmla="*/ 0 w 3255128"/>
              <a:gd name="connsiteY13527" fmla="*/ 29771 h 1285292"/>
              <a:gd name="connsiteX13528" fmla="*/ 0 w 3255128"/>
              <a:gd name="connsiteY13528" fmla="*/ 29760 h 1285292"/>
              <a:gd name="connsiteX13529" fmla="*/ 0 w 3255128"/>
              <a:gd name="connsiteY13529" fmla="*/ 29722 h 1285292"/>
              <a:gd name="connsiteX13530" fmla="*/ 0 w 3255128"/>
              <a:gd name="connsiteY13530" fmla="*/ 29719 h 1285292"/>
              <a:gd name="connsiteX13531" fmla="*/ 0 w 3255128"/>
              <a:gd name="connsiteY13531" fmla="*/ 29706 h 1285292"/>
              <a:gd name="connsiteX13532" fmla="*/ 0 w 3255128"/>
              <a:gd name="connsiteY13532" fmla="*/ 29703 h 1285292"/>
              <a:gd name="connsiteX13533" fmla="*/ 0 w 3255128"/>
              <a:gd name="connsiteY13533" fmla="*/ 29577 h 1285292"/>
              <a:gd name="connsiteX13534" fmla="*/ 0 w 3255128"/>
              <a:gd name="connsiteY13534" fmla="*/ 29512 h 1285292"/>
              <a:gd name="connsiteX13535" fmla="*/ 0 w 3255128"/>
              <a:gd name="connsiteY13535" fmla="*/ 29454 h 1285292"/>
              <a:gd name="connsiteX13536" fmla="*/ 0 w 3255128"/>
              <a:gd name="connsiteY13536" fmla="*/ 29390 h 1285292"/>
              <a:gd name="connsiteX13537" fmla="*/ 0 w 3255128"/>
              <a:gd name="connsiteY13537" fmla="*/ 29343 h 1285292"/>
              <a:gd name="connsiteX13538" fmla="*/ 0 w 3255128"/>
              <a:gd name="connsiteY13538" fmla="*/ 29331 h 1285292"/>
              <a:gd name="connsiteX13539" fmla="*/ 0 w 3255128"/>
              <a:gd name="connsiteY13539" fmla="*/ 29312 h 1285292"/>
              <a:gd name="connsiteX13540" fmla="*/ 0 w 3255128"/>
              <a:gd name="connsiteY13540" fmla="*/ 29258 h 1285292"/>
              <a:gd name="connsiteX13541" fmla="*/ 0 w 3255128"/>
              <a:gd name="connsiteY13541" fmla="*/ 29255 h 1285292"/>
              <a:gd name="connsiteX13542" fmla="*/ 0 w 3255128"/>
              <a:gd name="connsiteY13542" fmla="*/ 29231 h 1285292"/>
              <a:gd name="connsiteX13543" fmla="*/ 0 w 3255128"/>
              <a:gd name="connsiteY13543" fmla="*/ 29154 h 1285292"/>
              <a:gd name="connsiteX13544" fmla="*/ 0 w 3255128"/>
              <a:gd name="connsiteY13544" fmla="*/ 29064 h 1285292"/>
              <a:gd name="connsiteX13545" fmla="*/ 0 w 3255128"/>
              <a:gd name="connsiteY13545" fmla="*/ 28966 h 1285292"/>
              <a:gd name="connsiteX13546" fmla="*/ 0 w 3255128"/>
              <a:gd name="connsiteY13546" fmla="*/ 28895 h 1285292"/>
              <a:gd name="connsiteX13547" fmla="*/ 0 w 3255128"/>
              <a:gd name="connsiteY13547" fmla="*/ 28888 h 1285292"/>
              <a:gd name="connsiteX13548" fmla="*/ 0 w 3255128"/>
              <a:gd name="connsiteY13548" fmla="*/ 28857 h 1285292"/>
              <a:gd name="connsiteX13549" fmla="*/ 0 w 3255128"/>
              <a:gd name="connsiteY13549" fmla="*/ 28808 h 1285292"/>
              <a:gd name="connsiteX13550" fmla="*/ 0 w 3255128"/>
              <a:gd name="connsiteY13550" fmla="*/ 28700 h 1285292"/>
              <a:gd name="connsiteX13551" fmla="*/ 0 w 3255128"/>
              <a:gd name="connsiteY13551" fmla="*/ 28635 h 1285292"/>
              <a:gd name="connsiteX13552" fmla="*/ 0 w 3255128"/>
              <a:gd name="connsiteY13552" fmla="*/ 28572 h 1285292"/>
              <a:gd name="connsiteX13553" fmla="*/ 0 w 3255128"/>
              <a:gd name="connsiteY13553" fmla="*/ 28540 h 1285292"/>
              <a:gd name="connsiteX13554" fmla="*/ 0 w 3255128"/>
              <a:gd name="connsiteY13554" fmla="*/ 28505 h 1285292"/>
              <a:gd name="connsiteX13555" fmla="*/ 0 w 3255128"/>
              <a:gd name="connsiteY13555" fmla="*/ 28440 h 1285292"/>
              <a:gd name="connsiteX13556" fmla="*/ 0 w 3255128"/>
              <a:gd name="connsiteY13556" fmla="*/ 28432 h 1285292"/>
              <a:gd name="connsiteX13557" fmla="*/ 0 w 3255128"/>
              <a:gd name="connsiteY13557" fmla="*/ 28401 h 1285292"/>
              <a:gd name="connsiteX13558" fmla="*/ 0 w 3255128"/>
              <a:gd name="connsiteY13558" fmla="*/ 28347 h 1285292"/>
              <a:gd name="connsiteX13559" fmla="*/ 0 w 3255128"/>
              <a:gd name="connsiteY13559" fmla="*/ 28294 h 1285292"/>
              <a:gd name="connsiteX13560" fmla="*/ 0 w 3255128"/>
              <a:gd name="connsiteY13560" fmla="*/ 28286 h 1285292"/>
              <a:gd name="connsiteX13561" fmla="*/ 0 w 3255128"/>
              <a:gd name="connsiteY13561" fmla="*/ 28173 h 1285292"/>
              <a:gd name="connsiteX13562" fmla="*/ 0 w 3255128"/>
              <a:gd name="connsiteY13562" fmla="*/ 28153 h 1285292"/>
              <a:gd name="connsiteX13563" fmla="*/ 0 w 3255128"/>
              <a:gd name="connsiteY13563" fmla="*/ 28148 h 1285292"/>
              <a:gd name="connsiteX13564" fmla="*/ 0 w 3255128"/>
              <a:gd name="connsiteY13564" fmla="*/ 28136 h 1285292"/>
              <a:gd name="connsiteX13565" fmla="*/ 0 w 3255128"/>
              <a:gd name="connsiteY13565" fmla="*/ 28067 h 1285292"/>
              <a:gd name="connsiteX13566" fmla="*/ 0 w 3255128"/>
              <a:gd name="connsiteY13566" fmla="*/ 27992 h 1285292"/>
              <a:gd name="connsiteX13567" fmla="*/ 0 w 3255128"/>
              <a:gd name="connsiteY13567" fmla="*/ 27954 h 1285292"/>
              <a:gd name="connsiteX13568" fmla="*/ 0 w 3255128"/>
              <a:gd name="connsiteY13568" fmla="*/ 27946 h 1285292"/>
              <a:gd name="connsiteX13569" fmla="*/ 0 w 3255128"/>
              <a:gd name="connsiteY13569" fmla="*/ 27896 h 1285292"/>
              <a:gd name="connsiteX13570" fmla="*/ 0 w 3255128"/>
              <a:gd name="connsiteY13570" fmla="*/ 27891 h 1285292"/>
              <a:gd name="connsiteX13571" fmla="*/ 0 w 3255128"/>
              <a:gd name="connsiteY13571" fmla="*/ 27772 h 1285292"/>
              <a:gd name="connsiteX13572" fmla="*/ 0 w 3255128"/>
              <a:gd name="connsiteY13572" fmla="*/ 27709 h 1285292"/>
              <a:gd name="connsiteX13573" fmla="*/ 0 w 3255128"/>
              <a:gd name="connsiteY13573" fmla="*/ 27648 h 1285292"/>
              <a:gd name="connsiteX13574" fmla="*/ 0 w 3255128"/>
              <a:gd name="connsiteY13574" fmla="*/ 27608 h 1285292"/>
              <a:gd name="connsiteX13575" fmla="*/ 0 w 3255128"/>
              <a:gd name="connsiteY13575" fmla="*/ 27607 h 1285292"/>
              <a:gd name="connsiteX13576" fmla="*/ 0 w 3255128"/>
              <a:gd name="connsiteY13576" fmla="*/ 27594 h 1285292"/>
              <a:gd name="connsiteX13577" fmla="*/ 0 w 3255128"/>
              <a:gd name="connsiteY13577" fmla="*/ 27529 h 1285292"/>
              <a:gd name="connsiteX13578" fmla="*/ 0 w 3255128"/>
              <a:gd name="connsiteY13578" fmla="*/ 27424 h 1285292"/>
              <a:gd name="connsiteX13579" fmla="*/ 0 w 3255128"/>
              <a:gd name="connsiteY13579" fmla="*/ 27276 h 1285292"/>
              <a:gd name="connsiteX13580" fmla="*/ 0 w 3255128"/>
              <a:gd name="connsiteY13580" fmla="*/ 27081 h 1285292"/>
              <a:gd name="connsiteX13581" fmla="*/ 0 w 3255128"/>
              <a:gd name="connsiteY13581" fmla="*/ 26901 h 1285292"/>
              <a:gd name="connsiteX13582" fmla="*/ 0 w 3255128"/>
              <a:gd name="connsiteY13582" fmla="*/ 26889 h 1285292"/>
              <a:gd name="connsiteX13583" fmla="*/ 0 w 3255128"/>
              <a:gd name="connsiteY13583" fmla="*/ 26885 h 1285292"/>
              <a:gd name="connsiteX13584" fmla="*/ 0 w 3255128"/>
              <a:gd name="connsiteY13584" fmla="*/ 26848 h 1285292"/>
              <a:gd name="connsiteX13585" fmla="*/ 0 w 3255128"/>
              <a:gd name="connsiteY13585" fmla="*/ 26836 h 1285292"/>
              <a:gd name="connsiteX13586" fmla="*/ 0 w 3255128"/>
              <a:gd name="connsiteY13586" fmla="*/ 26835 h 1285292"/>
              <a:gd name="connsiteX13587" fmla="*/ 0 w 3255128"/>
              <a:gd name="connsiteY13587" fmla="*/ 26789 h 1285292"/>
              <a:gd name="connsiteX13588" fmla="*/ 0 w 3255128"/>
              <a:gd name="connsiteY13588" fmla="*/ 26777 h 1285292"/>
              <a:gd name="connsiteX13589" fmla="*/ 0 w 3255128"/>
              <a:gd name="connsiteY13589" fmla="*/ 26734 h 1285292"/>
              <a:gd name="connsiteX13590" fmla="*/ 0 w 3255128"/>
              <a:gd name="connsiteY13590" fmla="*/ 26691 h 1285292"/>
              <a:gd name="connsiteX13591" fmla="*/ 0 w 3255128"/>
              <a:gd name="connsiteY13591" fmla="*/ 26633 h 1285292"/>
              <a:gd name="connsiteX13592" fmla="*/ 0 w 3255128"/>
              <a:gd name="connsiteY13592" fmla="*/ 26595 h 1285292"/>
              <a:gd name="connsiteX13593" fmla="*/ 0 w 3255128"/>
              <a:gd name="connsiteY13593" fmla="*/ 26487 h 1285292"/>
              <a:gd name="connsiteX13594" fmla="*/ 0 w 3255128"/>
              <a:gd name="connsiteY13594" fmla="*/ 26413 h 1285292"/>
              <a:gd name="connsiteX13595" fmla="*/ 0 w 3255128"/>
              <a:gd name="connsiteY13595" fmla="*/ 26374 h 1285292"/>
              <a:gd name="connsiteX13596" fmla="*/ 0 w 3255128"/>
              <a:gd name="connsiteY13596" fmla="*/ 26350 h 1285292"/>
              <a:gd name="connsiteX13597" fmla="*/ 0 w 3255128"/>
              <a:gd name="connsiteY13597" fmla="*/ 26317 h 1285292"/>
              <a:gd name="connsiteX13598" fmla="*/ 0 w 3255128"/>
              <a:gd name="connsiteY13598" fmla="*/ 26268 h 1285292"/>
              <a:gd name="connsiteX13599" fmla="*/ 0 w 3255128"/>
              <a:gd name="connsiteY13599" fmla="*/ 26199 h 1285292"/>
              <a:gd name="connsiteX13600" fmla="*/ 0 w 3255128"/>
              <a:gd name="connsiteY13600" fmla="*/ 26123 h 1285292"/>
              <a:gd name="connsiteX13601" fmla="*/ 0 w 3255128"/>
              <a:gd name="connsiteY13601" fmla="*/ 26042 h 1285292"/>
              <a:gd name="connsiteX13602" fmla="*/ 0 w 3255128"/>
              <a:gd name="connsiteY13602" fmla="*/ 25990 h 1285292"/>
              <a:gd name="connsiteX13603" fmla="*/ 0 w 3255128"/>
              <a:gd name="connsiteY13603" fmla="*/ 25974 h 1285292"/>
              <a:gd name="connsiteX13604" fmla="*/ 0 w 3255128"/>
              <a:gd name="connsiteY13604" fmla="*/ 25924 h 1285292"/>
              <a:gd name="connsiteX13605" fmla="*/ 0 w 3255128"/>
              <a:gd name="connsiteY13605" fmla="*/ 25801 h 1285292"/>
              <a:gd name="connsiteX13606" fmla="*/ 0 w 3255128"/>
              <a:gd name="connsiteY13606" fmla="*/ 25780 h 1285292"/>
              <a:gd name="connsiteX13607" fmla="*/ 0 w 3255128"/>
              <a:gd name="connsiteY13607" fmla="*/ 25747 h 1285292"/>
              <a:gd name="connsiteX13608" fmla="*/ 0 w 3255128"/>
              <a:gd name="connsiteY13608" fmla="*/ 25722 h 1285292"/>
              <a:gd name="connsiteX13609" fmla="*/ 0 w 3255128"/>
              <a:gd name="connsiteY13609" fmla="*/ 25684 h 1285292"/>
              <a:gd name="connsiteX13610" fmla="*/ 0 w 3255128"/>
              <a:gd name="connsiteY13610" fmla="*/ 25530 h 1285292"/>
              <a:gd name="connsiteX13611" fmla="*/ 0 w 3255128"/>
              <a:gd name="connsiteY13611" fmla="*/ 25526 h 1285292"/>
              <a:gd name="connsiteX13612" fmla="*/ 0 w 3255128"/>
              <a:gd name="connsiteY13612" fmla="*/ 25477 h 1285292"/>
              <a:gd name="connsiteX13613" fmla="*/ 0 w 3255128"/>
              <a:gd name="connsiteY13613" fmla="*/ 25476 h 1285292"/>
              <a:gd name="connsiteX13614" fmla="*/ 0 w 3255128"/>
              <a:gd name="connsiteY13614" fmla="*/ 25463 h 1285292"/>
              <a:gd name="connsiteX13615" fmla="*/ 0 w 3255128"/>
              <a:gd name="connsiteY13615" fmla="*/ 25423 h 1285292"/>
              <a:gd name="connsiteX13616" fmla="*/ 0 w 3255128"/>
              <a:gd name="connsiteY13616" fmla="*/ 25415 h 1285292"/>
              <a:gd name="connsiteX13617" fmla="*/ 0 w 3255128"/>
              <a:gd name="connsiteY13617" fmla="*/ 25332 h 1285292"/>
              <a:gd name="connsiteX13618" fmla="*/ 0 w 3255128"/>
              <a:gd name="connsiteY13618" fmla="*/ 25278 h 1285292"/>
              <a:gd name="connsiteX13619" fmla="*/ 0 w 3255128"/>
              <a:gd name="connsiteY13619" fmla="*/ 25234 h 1285292"/>
              <a:gd name="connsiteX13620" fmla="*/ 0 w 3255128"/>
              <a:gd name="connsiteY13620" fmla="*/ 25186 h 1285292"/>
              <a:gd name="connsiteX13621" fmla="*/ 0 w 3255128"/>
              <a:gd name="connsiteY13621" fmla="*/ 24863 h 1285292"/>
              <a:gd name="connsiteX13622" fmla="*/ 0 w 3255128"/>
              <a:gd name="connsiteY13622" fmla="*/ 24840 h 1285292"/>
              <a:gd name="connsiteX13623" fmla="*/ 0 w 3255128"/>
              <a:gd name="connsiteY13623" fmla="*/ 24827 h 1285292"/>
              <a:gd name="connsiteX13624" fmla="*/ 0 w 3255128"/>
              <a:gd name="connsiteY13624" fmla="*/ 24795 h 1285292"/>
              <a:gd name="connsiteX13625" fmla="*/ 0 w 3255128"/>
              <a:gd name="connsiteY13625" fmla="*/ 24773 h 1285292"/>
              <a:gd name="connsiteX13626" fmla="*/ 0 w 3255128"/>
              <a:gd name="connsiteY13626" fmla="*/ 24694 h 1285292"/>
              <a:gd name="connsiteX13627" fmla="*/ 0 w 3255128"/>
              <a:gd name="connsiteY13627" fmla="*/ 24683 h 1285292"/>
              <a:gd name="connsiteX13628" fmla="*/ 0 w 3255128"/>
              <a:gd name="connsiteY13628" fmla="*/ 24640 h 1285292"/>
              <a:gd name="connsiteX13629" fmla="*/ 0 w 3255128"/>
              <a:gd name="connsiteY13629" fmla="*/ 24615 h 1285292"/>
              <a:gd name="connsiteX13630" fmla="*/ 0 w 3255128"/>
              <a:gd name="connsiteY13630" fmla="*/ 24601 h 1285292"/>
              <a:gd name="connsiteX13631" fmla="*/ 0 w 3255128"/>
              <a:gd name="connsiteY13631" fmla="*/ 24565 h 1285292"/>
              <a:gd name="connsiteX13632" fmla="*/ 0 w 3255128"/>
              <a:gd name="connsiteY13632" fmla="*/ 24512 h 1285292"/>
              <a:gd name="connsiteX13633" fmla="*/ 0 w 3255128"/>
              <a:gd name="connsiteY13633" fmla="*/ 24500 h 1285292"/>
              <a:gd name="connsiteX13634" fmla="*/ 0 w 3255128"/>
              <a:gd name="connsiteY13634" fmla="*/ 24421 h 1285292"/>
              <a:gd name="connsiteX13635" fmla="*/ 0 w 3255128"/>
              <a:gd name="connsiteY13635" fmla="*/ 24416 h 1285292"/>
              <a:gd name="connsiteX13636" fmla="*/ 0 w 3255128"/>
              <a:gd name="connsiteY13636" fmla="*/ 24367 h 1285292"/>
              <a:gd name="connsiteX13637" fmla="*/ 0 w 3255128"/>
              <a:gd name="connsiteY13637" fmla="*/ 24362 h 1285292"/>
              <a:gd name="connsiteX13638" fmla="*/ 0 w 3255128"/>
              <a:gd name="connsiteY13638" fmla="*/ 24255 h 1285292"/>
              <a:gd name="connsiteX13639" fmla="*/ 0 w 3255128"/>
              <a:gd name="connsiteY13639" fmla="*/ 23952 h 1285292"/>
              <a:gd name="connsiteX13640" fmla="*/ 0 w 3255128"/>
              <a:gd name="connsiteY13640" fmla="*/ 23919 h 1285292"/>
              <a:gd name="connsiteX13641" fmla="*/ 0 w 3255128"/>
              <a:gd name="connsiteY13641" fmla="*/ 23916 h 1285292"/>
              <a:gd name="connsiteX13642" fmla="*/ 0 w 3255128"/>
              <a:gd name="connsiteY13642" fmla="*/ 23881 h 1285292"/>
              <a:gd name="connsiteX13643" fmla="*/ 0 w 3255128"/>
              <a:gd name="connsiteY13643" fmla="*/ 23875 h 1285292"/>
              <a:gd name="connsiteX13644" fmla="*/ 0 w 3255128"/>
              <a:gd name="connsiteY13644" fmla="*/ 23862 h 1285292"/>
              <a:gd name="connsiteX13645" fmla="*/ 0 w 3255128"/>
              <a:gd name="connsiteY13645" fmla="*/ 23852 h 1285292"/>
              <a:gd name="connsiteX13646" fmla="*/ 0 w 3255128"/>
              <a:gd name="connsiteY13646" fmla="*/ 23813 h 1285292"/>
              <a:gd name="connsiteX13647" fmla="*/ 0 w 3255128"/>
              <a:gd name="connsiteY13647" fmla="*/ 23724 h 1285292"/>
              <a:gd name="connsiteX13648" fmla="*/ 0 w 3255128"/>
              <a:gd name="connsiteY13648" fmla="*/ 23670 h 1285292"/>
              <a:gd name="connsiteX13649" fmla="*/ 0 w 3255128"/>
              <a:gd name="connsiteY13649" fmla="*/ 23616 h 1285292"/>
              <a:gd name="connsiteX13650" fmla="*/ 0 w 3255128"/>
              <a:gd name="connsiteY13650" fmla="*/ 23569 h 1285292"/>
              <a:gd name="connsiteX13651" fmla="*/ 0 w 3255128"/>
              <a:gd name="connsiteY13651" fmla="*/ 23464 h 1285292"/>
              <a:gd name="connsiteX13652" fmla="*/ 0 w 3255128"/>
              <a:gd name="connsiteY13652" fmla="*/ 23456 h 1285292"/>
              <a:gd name="connsiteX13653" fmla="*/ 0 w 3255128"/>
              <a:gd name="connsiteY13653" fmla="*/ 23447 h 1285292"/>
              <a:gd name="connsiteX13654" fmla="*/ 0 w 3255128"/>
              <a:gd name="connsiteY13654" fmla="*/ 23436 h 1285292"/>
              <a:gd name="connsiteX13655" fmla="*/ 0 w 3255128"/>
              <a:gd name="connsiteY13655" fmla="*/ 23313 h 1285292"/>
              <a:gd name="connsiteX13656" fmla="*/ 0 w 3255128"/>
              <a:gd name="connsiteY13656" fmla="*/ 23242 h 1285292"/>
              <a:gd name="connsiteX13657" fmla="*/ 0 w 3255128"/>
              <a:gd name="connsiteY13657" fmla="*/ 23157 h 1285292"/>
              <a:gd name="connsiteX13658" fmla="*/ 0 w 3255128"/>
              <a:gd name="connsiteY13658" fmla="*/ 23116 h 1285292"/>
              <a:gd name="connsiteX13659" fmla="*/ 0 w 3255128"/>
              <a:gd name="connsiteY13659" fmla="*/ 23104 h 1285292"/>
              <a:gd name="connsiteX13660" fmla="*/ 0 w 3255128"/>
              <a:gd name="connsiteY13660" fmla="*/ 23103 h 1285292"/>
              <a:gd name="connsiteX13661" fmla="*/ 0 w 3255128"/>
              <a:gd name="connsiteY13661" fmla="*/ 23057 h 1285292"/>
              <a:gd name="connsiteX13662" fmla="*/ 0 w 3255128"/>
              <a:gd name="connsiteY13662" fmla="*/ 23008 h 1285292"/>
              <a:gd name="connsiteX13663" fmla="*/ 0 w 3255128"/>
              <a:gd name="connsiteY13663" fmla="*/ 22970 h 1285292"/>
              <a:gd name="connsiteX13664" fmla="*/ 0 w 3255128"/>
              <a:gd name="connsiteY13664" fmla="*/ 22954 h 1285292"/>
              <a:gd name="connsiteX13665" fmla="*/ 0 w 3255128"/>
              <a:gd name="connsiteY13665" fmla="*/ 22926 h 1285292"/>
              <a:gd name="connsiteX13666" fmla="*/ 0 w 3255128"/>
              <a:gd name="connsiteY13666" fmla="*/ 22915 h 1285292"/>
              <a:gd name="connsiteX13667" fmla="*/ 0 w 3255128"/>
              <a:gd name="connsiteY13667" fmla="*/ 22896 h 1285292"/>
              <a:gd name="connsiteX13668" fmla="*/ 0 w 3255128"/>
              <a:gd name="connsiteY13668" fmla="*/ 22705 h 1285292"/>
              <a:gd name="connsiteX13669" fmla="*/ 0 w 3255128"/>
              <a:gd name="connsiteY13669" fmla="*/ 22688 h 1285292"/>
              <a:gd name="connsiteX13670" fmla="*/ 0 w 3255128"/>
              <a:gd name="connsiteY13670" fmla="*/ 22605 h 1285292"/>
              <a:gd name="connsiteX13671" fmla="*/ 0 w 3255128"/>
              <a:gd name="connsiteY13671" fmla="*/ 22563 h 1285292"/>
              <a:gd name="connsiteX13672" fmla="*/ 0 w 3255128"/>
              <a:gd name="connsiteY13672" fmla="*/ 22553 h 1285292"/>
              <a:gd name="connsiteX13673" fmla="*/ 0 w 3255128"/>
              <a:gd name="connsiteY13673" fmla="*/ 22536 h 1285292"/>
              <a:gd name="connsiteX13674" fmla="*/ 0 w 3255128"/>
              <a:gd name="connsiteY13674" fmla="*/ 22522 h 1285292"/>
              <a:gd name="connsiteX13675" fmla="*/ 0 w 3255128"/>
              <a:gd name="connsiteY13675" fmla="*/ 22509 h 1285292"/>
              <a:gd name="connsiteX13676" fmla="*/ 0 w 3255128"/>
              <a:gd name="connsiteY13676" fmla="*/ 22448 h 1285292"/>
              <a:gd name="connsiteX13677" fmla="*/ 0 w 3255128"/>
              <a:gd name="connsiteY13677" fmla="*/ 22365 h 1285292"/>
              <a:gd name="connsiteX13678" fmla="*/ 0 w 3255128"/>
              <a:gd name="connsiteY13678" fmla="*/ 22347 h 1285292"/>
              <a:gd name="connsiteX13679" fmla="*/ 0 w 3255128"/>
              <a:gd name="connsiteY13679" fmla="*/ 22315 h 1285292"/>
              <a:gd name="connsiteX13680" fmla="*/ 0 w 3255128"/>
              <a:gd name="connsiteY13680" fmla="*/ 22045 h 1285292"/>
              <a:gd name="connsiteX13681" fmla="*/ 0 w 3255128"/>
              <a:gd name="connsiteY13681" fmla="*/ 22015 h 1285292"/>
              <a:gd name="connsiteX13682" fmla="*/ 0 w 3255128"/>
              <a:gd name="connsiteY13682" fmla="*/ 21925 h 1285292"/>
              <a:gd name="connsiteX13683" fmla="*/ 0 w 3255128"/>
              <a:gd name="connsiteY13683" fmla="*/ 21873 h 1285292"/>
              <a:gd name="connsiteX13684" fmla="*/ 0 w 3255128"/>
              <a:gd name="connsiteY13684" fmla="*/ 21824 h 1285292"/>
              <a:gd name="connsiteX13685" fmla="*/ 0 w 3255128"/>
              <a:gd name="connsiteY13685" fmla="*/ 21823 h 1285292"/>
              <a:gd name="connsiteX13686" fmla="*/ 0 w 3255128"/>
              <a:gd name="connsiteY13686" fmla="*/ 21798 h 1285292"/>
              <a:gd name="connsiteX13687" fmla="*/ 0 w 3255128"/>
              <a:gd name="connsiteY13687" fmla="*/ 21745 h 1285292"/>
              <a:gd name="connsiteX13688" fmla="*/ 0 w 3255128"/>
              <a:gd name="connsiteY13688" fmla="*/ 21744 h 1285292"/>
              <a:gd name="connsiteX13689" fmla="*/ 0 w 3255128"/>
              <a:gd name="connsiteY13689" fmla="*/ 21691 h 1285292"/>
              <a:gd name="connsiteX13690" fmla="*/ 0 w 3255128"/>
              <a:gd name="connsiteY13690" fmla="*/ 21683 h 1285292"/>
              <a:gd name="connsiteX13691" fmla="*/ 0 w 3255128"/>
              <a:gd name="connsiteY13691" fmla="*/ 21657 h 1285292"/>
              <a:gd name="connsiteX13692" fmla="*/ 0 w 3255128"/>
              <a:gd name="connsiteY13692" fmla="*/ 21652 h 1285292"/>
              <a:gd name="connsiteX13693" fmla="*/ 0 w 3255128"/>
              <a:gd name="connsiteY13693" fmla="*/ 21611 h 1285292"/>
              <a:gd name="connsiteX13694" fmla="*/ 0 w 3255128"/>
              <a:gd name="connsiteY13694" fmla="*/ 21598 h 1285292"/>
              <a:gd name="connsiteX13695" fmla="*/ 0 w 3255128"/>
              <a:gd name="connsiteY13695" fmla="*/ 21556 h 1285292"/>
              <a:gd name="connsiteX13696" fmla="*/ 0 w 3255128"/>
              <a:gd name="connsiteY13696" fmla="*/ 21404 h 1285292"/>
              <a:gd name="connsiteX13697" fmla="*/ 0 w 3255128"/>
              <a:gd name="connsiteY13697" fmla="*/ 21341 h 1285292"/>
              <a:gd name="connsiteX13698" fmla="*/ 0 w 3255128"/>
              <a:gd name="connsiteY13698" fmla="*/ 21147 h 1285292"/>
              <a:gd name="connsiteX13699" fmla="*/ 0 w 3255128"/>
              <a:gd name="connsiteY13699" fmla="*/ 21100 h 1285292"/>
              <a:gd name="connsiteX13700" fmla="*/ 0 w 3255128"/>
              <a:gd name="connsiteY13700" fmla="*/ 21089 h 1285292"/>
              <a:gd name="connsiteX13701" fmla="*/ 0 w 3255128"/>
              <a:gd name="connsiteY13701" fmla="*/ 21063 h 1285292"/>
              <a:gd name="connsiteX13702" fmla="*/ 0 w 3255128"/>
              <a:gd name="connsiteY13702" fmla="*/ 21014 h 1285292"/>
              <a:gd name="connsiteX13703" fmla="*/ 0 w 3255128"/>
              <a:gd name="connsiteY13703" fmla="*/ 20962 h 1285292"/>
              <a:gd name="connsiteX13704" fmla="*/ 0 w 3255128"/>
              <a:gd name="connsiteY13704" fmla="*/ 20938 h 1285292"/>
              <a:gd name="connsiteX13705" fmla="*/ 0 w 3255128"/>
              <a:gd name="connsiteY13705" fmla="*/ 20889 h 1285292"/>
              <a:gd name="connsiteX13706" fmla="*/ 0 w 3255128"/>
              <a:gd name="connsiteY13706" fmla="*/ 20858 h 1285292"/>
              <a:gd name="connsiteX13707" fmla="*/ 0 w 3255128"/>
              <a:gd name="connsiteY13707" fmla="*/ 20780 h 1285292"/>
              <a:gd name="connsiteX13708" fmla="*/ 0 w 3255128"/>
              <a:gd name="connsiteY13708" fmla="*/ 20746 h 1285292"/>
              <a:gd name="connsiteX13709" fmla="*/ 0 w 3255128"/>
              <a:gd name="connsiteY13709" fmla="*/ 20744 h 1285292"/>
              <a:gd name="connsiteX13710" fmla="*/ 0 w 3255128"/>
              <a:gd name="connsiteY13710" fmla="*/ 20708 h 1285292"/>
              <a:gd name="connsiteX13711" fmla="*/ 0 w 3255128"/>
              <a:gd name="connsiteY13711" fmla="*/ 20566 h 1285292"/>
              <a:gd name="connsiteX13712" fmla="*/ 0 w 3255128"/>
              <a:gd name="connsiteY13712" fmla="*/ 20550 h 1285292"/>
              <a:gd name="connsiteX13713" fmla="*/ 0 w 3255128"/>
              <a:gd name="connsiteY13713" fmla="*/ 20527 h 1285292"/>
              <a:gd name="connsiteX13714" fmla="*/ 0 w 3255128"/>
              <a:gd name="connsiteY13714" fmla="*/ 20457 h 1285292"/>
              <a:gd name="connsiteX13715" fmla="*/ 0 w 3255128"/>
              <a:gd name="connsiteY13715" fmla="*/ 20356 h 1285292"/>
              <a:gd name="connsiteX13716" fmla="*/ 0 w 3255128"/>
              <a:gd name="connsiteY13716" fmla="*/ 20040 h 1285292"/>
              <a:gd name="connsiteX13717" fmla="*/ 0 w 3255128"/>
              <a:gd name="connsiteY13717" fmla="*/ 19982 h 1285292"/>
              <a:gd name="connsiteX13718" fmla="*/ 0 w 3255128"/>
              <a:gd name="connsiteY13718" fmla="*/ 19884 h 1285292"/>
              <a:gd name="connsiteX13719" fmla="*/ 0 w 3255128"/>
              <a:gd name="connsiteY13719" fmla="*/ 19864 h 1285292"/>
              <a:gd name="connsiteX13720" fmla="*/ 0 w 3255128"/>
              <a:gd name="connsiteY13720" fmla="*/ 19851 h 1285292"/>
              <a:gd name="connsiteX13721" fmla="*/ 0 w 3255128"/>
              <a:gd name="connsiteY13721" fmla="*/ 19846 h 1285292"/>
              <a:gd name="connsiteX13722" fmla="*/ 0 w 3255128"/>
              <a:gd name="connsiteY13722" fmla="*/ 19837 h 1285292"/>
              <a:gd name="connsiteX13723" fmla="*/ 0 w 3255128"/>
              <a:gd name="connsiteY13723" fmla="*/ 19797 h 1285292"/>
              <a:gd name="connsiteX13724" fmla="*/ 0 w 3255128"/>
              <a:gd name="connsiteY13724" fmla="*/ 19788 h 1285292"/>
              <a:gd name="connsiteX13725" fmla="*/ 0 w 3255128"/>
              <a:gd name="connsiteY13725" fmla="*/ 19704 h 1285292"/>
              <a:gd name="connsiteX13726" fmla="*/ 0 w 3255128"/>
              <a:gd name="connsiteY13726" fmla="*/ 19691 h 1285292"/>
              <a:gd name="connsiteX13727" fmla="*/ 0 w 3255128"/>
              <a:gd name="connsiteY13727" fmla="*/ 19664 h 1285292"/>
              <a:gd name="connsiteX13728" fmla="*/ 0 w 3255128"/>
              <a:gd name="connsiteY13728" fmla="*/ 19655 h 1285292"/>
              <a:gd name="connsiteX13729" fmla="*/ 0 w 3255128"/>
              <a:gd name="connsiteY13729" fmla="*/ 19642 h 1285292"/>
              <a:gd name="connsiteX13730" fmla="*/ 0 w 3255128"/>
              <a:gd name="connsiteY13730" fmla="*/ 19639 h 1285292"/>
              <a:gd name="connsiteX13731" fmla="*/ 0 w 3255128"/>
              <a:gd name="connsiteY13731" fmla="*/ 19601 h 1285292"/>
              <a:gd name="connsiteX13732" fmla="*/ 0 w 3255128"/>
              <a:gd name="connsiteY13732" fmla="*/ 19497 h 1285292"/>
              <a:gd name="connsiteX13733" fmla="*/ 0 w 3255128"/>
              <a:gd name="connsiteY13733" fmla="*/ 19445 h 1285292"/>
              <a:gd name="connsiteX13734" fmla="*/ 0 w 3255128"/>
              <a:gd name="connsiteY13734" fmla="*/ 19349 h 1285292"/>
              <a:gd name="connsiteX13735" fmla="*/ 0 w 3255128"/>
              <a:gd name="connsiteY13735" fmla="*/ 19301 h 1285292"/>
              <a:gd name="connsiteX13736" fmla="*/ 0 w 3255128"/>
              <a:gd name="connsiteY13736" fmla="*/ 18973 h 1285292"/>
              <a:gd name="connsiteX13737" fmla="*/ 0 w 3255128"/>
              <a:gd name="connsiteY13737" fmla="*/ 18940 h 1285292"/>
              <a:gd name="connsiteX13738" fmla="*/ 0 w 3255128"/>
              <a:gd name="connsiteY13738" fmla="*/ 18899 h 1285292"/>
              <a:gd name="connsiteX13739" fmla="*/ 0 w 3255128"/>
              <a:gd name="connsiteY13739" fmla="*/ 18886 h 1285292"/>
              <a:gd name="connsiteX13740" fmla="*/ 0 w 3255128"/>
              <a:gd name="connsiteY13740" fmla="*/ 18876 h 1285292"/>
              <a:gd name="connsiteX13741" fmla="*/ 0 w 3255128"/>
              <a:gd name="connsiteY13741" fmla="*/ 18777 h 1285292"/>
              <a:gd name="connsiteX13742" fmla="*/ 0 w 3255128"/>
              <a:gd name="connsiteY13742" fmla="*/ 18728 h 1285292"/>
              <a:gd name="connsiteX13743" fmla="*/ 0 w 3255128"/>
              <a:gd name="connsiteY13743" fmla="*/ 18620 h 1285292"/>
              <a:gd name="connsiteX13744" fmla="*/ 0 w 3255128"/>
              <a:gd name="connsiteY13744" fmla="*/ 18583 h 1285292"/>
              <a:gd name="connsiteX13745" fmla="*/ 0 w 3255128"/>
              <a:gd name="connsiteY13745" fmla="*/ 18492 h 1285292"/>
              <a:gd name="connsiteX13746" fmla="*/ 0 w 3255128"/>
              <a:gd name="connsiteY13746" fmla="*/ 18479 h 1285292"/>
              <a:gd name="connsiteX13747" fmla="*/ 0 w 3255128"/>
              <a:gd name="connsiteY13747" fmla="*/ 18471 h 1285292"/>
              <a:gd name="connsiteX13748" fmla="*/ 0 w 3255128"/>
              <a:gd name="connsiteY13748" fmla="*/ 18438 h 1285292"/>
              <a:gd name="connsiteX13749" fmla="*/ 0 w 3255128"/>
              <a:gd name="connsiteY13749" fmla="*/ 18425 h 1285292"/>
              <a:gd name="connsiteX13750" fmla="*/ 0 w 3255128"/>
              <a:gd name="connsiteY13750" fmla="*/ 18366 h 1285292"/>
              <a:gd name="connsiteX13751" fmla="*/ 0 w 3255128"/>
              <a:gd name="connsiteY13751" fmla="*/ 18091 h 1285292"/>
              <a:gd name="connsiteX13752" fmla="*/ 0 w 3255128"/>
              <a:gd name="connsiteY13752" fmla="*/ 18081 h 1285292"/>
              <a:gd name="connsiteX13753" fmla="*/ 0 w 3255128"/>
              <a:gd name="connsiteY13753" fmla="*/ 18068 h 1285292"/>
              <a:gd name="connsiteX13754" fmla="*/ 0 w 3255128"/>
              <a:gd name="connsiteY13754" fmla="*/ 17950 h 1285292"/>
              <a:gd name="connsiteX13755" fmla="*/ 0 w 3255128"/>
              <a:gd name="connsiteY13755" fmla="*/ 17934 h 1285292"/>
              <a:gd name="connsiteX13756" fmla="*/ 0 w 3255128"/>
              <a:gd name="connsiteY13756" fmla="*/ 17866 h 1285292"/>
              <a:gd name="connsiteX13757" fmla="*/ 0 w 3255128"/>
              <a:gd name="connsiteY13757" fmla="*/ 17708 h 1285292"/>
              <a:gd name="connsiteX13758" fmla="*/ 0 w 3255128"/>
              <a:gd name="connsiteY13758" fmla="*/ 17672 h 1285292"/>
              <a:gd name="connsiteX13759" fmla="*/ 0 w 3255128"/>
              <a:gd name="connsiteY13759" fmla="*/ 17629 h 1285292"/>
              <a:gd name="connsiteX13760" fmla="*/ 0 w 3255128"/>
              <a:gd name="connsiteY13760" fmla="*/ 17609 h 1285292"/>
              <a:gd name="connsiteX13761" fmla="*/ 0 w 3255128"/>
              <a:gd name="connsiteY13761" fmla="*/ 17581 h 1285292"/>
              <a:gd name="connsiteX13762" fmla="*/ 0 w 3255128"/>
              <a:gd name="connsiteY13762" fmla="*/ 17560 h 1285292"/>
              <a:gd name="connsiteX13763" fmla="*/ 0 w 3255128"/>
              <a:gd name="connsiteY13763" fmla="*/ 17528 h 1285292"/>
              <a:gd name="connsiteX13764" fmla="*/ 0 w 3255128"/>
              <a:gd name="connsiteY13764" fmla="*/ 17527 h 1285292"/>
              <a:gd name="connsiteX13765" fmla="*/ 0 w 3255128"/>
              <a:gd name="connsiteY13765" fmla="*/ 17517 h 1285292"/>
              <a:gd name="connsiteX13766" fmla="*/ 0 w 3255128"/>
              <a:gd name="connsiteY13766" fmla="*/ 17474 h 1285292"/>
              <a:gd name="connsiteX13767" fmla="*/ 0 w 3255128"/>
              <a:gd name="connsiteY13767" fmla="*/ 17466 h 1285292"/>
              <a:gd name="connsiteX13768" fmla="*/ 0 w 3255128"/>
              <a:gd name="connsiteY13768" fmla="*/ 17170 h 1285292"/>
              <a:gd name="connsiteX13769" fmla="*/ 0 w 3255128"/>
              <a:gd name="connsiteY13769" fmla="*/ 17157 h 1285292"/>
              <a:gd name="connsiteX13770" fmla="*/ 0 w 3255128"/>
              <a:gd name="connsiteY13770" fmla="*/ 17126 h 1285292"/>
              <a:gd name="connsiteX13771" fmla="*/ 0 w 3255128"/>
              <a:gd name="connsiteY13771" fmla="*/ 17112 h 1285292"/>
              <a:gd name="connsiteX13772" fmla="*/ 0 w 3255128"/>
              <a:gd name="connsiteY13772" fmla="*/ 17069 h 1285292"/>
              <a:gd name="connsiteX13773" fmla="*/ 0 w 3255128"/>
              <a:gd name="connsiteY13773" fmla="*/ 17039 h 1285292"/>
              <a:gd name="connsiteX13774" fmla="*/ 0 w 3255128"/>
              <a:gd name="connsiteY13774" fmla="*/ 16968 h 1285292"/>
              <a:gd name="connsiteX13775" fmla="*/ 0 w 3255128"/>
              <a:gd name="connsiteY13775" fmla="*/ 16897 h 1285292"/>
              <a:gd name="connsiteX13776" fmla="*/ 0 w 3255128"/>
              <a:gd name="connsiteY13776" fmla="*/ 16822 h 1285292"/>
              <a:gd name="connsiteX13777" fmla="*/ 0 w 3255128"/>
              <a:gd name="connsiteY13777" fmla="*/ 16821 h 1285292"/>
              <a:gd name="connsiteX13778" fmla="*/ 0 w 3255128"/>
              <a:gd name="connsiteY13778" fmla="*/ 16818 h 1285292"/>
              <a:gd name="connsiteX13779" fmla="*/ 0 w 3255128"/>
              <a:gd name="connsiteY13779" fmla="*/ 16769 h 1285292"/>
              <a:gd name="connsiteX13780" fmla="*/ 0 w 3255128"/>
              <a:gd name="connsiteY13780" fmla="*/ 16768 h 1285292"/>
              <a:gd name="connsiteX13781" fmla="*/ 0 w 3255128"/>
              <a:gd name="connsiteY13781" fmla="*/ 16715 h 1285292"/>
              <a:gd name="connsiteX13782" fmla="*/ 0 w 3255128"/>
              <a:gd name="connsiteY13782" fmla="*/ 16707 h 1285292"/>
              <a:gd name="connsiteX13783" fmla="*/ 0 w 3255128"/>
              <a:gd name="connsiteY13783" fmla="*/ 16687 h 1285292"/>
              <a:gd name="connsiteX13784" fmla="*/ 0 w 3255128"/>
              <a:gd name="connsiteY13784" fmla="*/ 16591 h 1285292"/>
              <a:gd name="connsiteX13785" fmla="*/ 0 w 3255128"/>
              <a:gd name="connsiteY13785" fmla="*/ 16493 h 1285292"/>
              <a:gd name="connsiteX13786" fmla="*/ 0 w 3255128"/>
              <a:gd name="connsiteY13786" fmla="*/ 16491 h 1285292"/>
              <a:gd name="connsiteX13787" fmla="*/ 0 w 3255128"/>
              <a:gd name="connsiteY13787" fmla="*/ 16308 h 1285292"/>
              <a:gd name="connsiteX13788" fmla="*/ 0 w 3255128"/>
              <a:gd name="connsiteY13788" fmla="*/ 16270 h 1285292"/>
              <a:gd name="connsiteX13789" fmla="*/ 0 w 3255128"/>
              <a:gd name="connsiteY13789" fmla="*/ 16259 h 1285292"/>
              <a:gd name="connsiteX13790" fmla="*/ 0 w 3255128"/>
              <a:gd name="connsiteY13790" fmla="*/ 16250 h 1285292"/>
              <a:gd name="connsiteX13791" fmla="*/ 0 w 3255128"/>
              <a:gd name="connsiteY13791" fmla="*/ 16201 h 1285292"/>
              <a:gd name="connsiteX13792" fmla="*/ 0 w 3255128"/>
              <a:gd name="connsiteY13792" fmla="*/ 16147 h 1285292"/>
              <a:gd name="connsiteX13793" fmla="*/ 0 w 3255128"/>
              <a:gd name="connsiteY13793" fmla="*/ 16132 h 1285292"/>
              <a:gd name="connsiteX13794" fmla="*/ 0 w 3255128"/>
              <a:gd name="connsiteY13794" fmla="*/ 16119 h 1285292"/>
              <a:gd name="connsiteX13795" fmla="*/ 0 w 3255128"/>
              <a:gd name="connsiteY13795" fmla="*/ 15986 h 1285292"/>
              <a:gd name="connsiteX13796" fmla="*/ 0 w 3255128"/>
              <a:gd name="connsiteY13796" fmla="*/ 15962 h 1285292"/>
              <a:gd name="connsiteX13797" fmla="*/ 0 w 3255128"/>
              <a:gd name="connsiteY13797" fmla="*/ 15910 h 1285292"/>
              <a:gd name="connsiteX13798" fmla="*/ 0 w 3255128"/>
              <a:gd name="connsiteY13798" fmla="*/ 15907 h 1285292"/>
              <a:gd name="connsiteX13799" fmla="*/ 0 w 3255128"/>
              <a:gd name="connsiteY13799" fmla="*/ 15847 h 1285292"/>
              <a:gd name="connsiteX13800" fmla="*/ 0 w 3255128"/>
              <a:gd name="connsiteY13800" fmla="*/ 15804 h 1285292"/>
              <a:gd name="connsiteX13801" fmla="*/ 0 w 3255128"/>
              <a:gd name="connsiteY13801" fmla="*/ 15768 h 1285292"/>
              <a:gd name="connsiteX13802" fmla="*/ 0 w 3255128"/>
              <a:gd name="connsiteY13802" fmla="*/ 15721 h 1285292"/>
              <a:gd name="connsiteX13803" fmla="*/ 0 w 3255128"/>
              <a:gd name="connsiteY13803" fmla="*/ 15710 h 1285292"/>
              <a:gd name="connsiteX13804" fmla="*/ 0 w 3255128"/>
              <a:gd name="connsiteY13804" fmla="*/ 15680 h 1285292"/>
              <a:gd name="connsiteX13805" fmla="*/ 0 w 3255128"/>
              <a:gd name="connsiteY13805" fmla="*/ 15667 h 1285292"/>
              <a:gd name="connsiteX13806" fmla="*/ 0 w 3255128"/>
              <a:gd name="connsiteY13806" fmla="*/ 15616 h 1285292"/>
              <a:gd name="connsiteX13807" fmla="*/ 0 w 3255128"/>
              <a:gd name="connsiteY13807" fmla="*/ 15604 h 1285292"/>
              <a:gd name="connsiteX13808" fmla="*/ 0 w 3255128"/>
              <a:gd name="connsiteY13808" fmla="*/ 15538 h 1285292"/>
              <a:gd name="connsiteX13809" fmla="*/ 0 w 3255128"/>
              <a:gd name="connsiteY13809" fmla="*/ 15481 h 1285292"/>
              <a:gd name="connsiteX13810" fmla="*/ 0 w 3255128"/>
              <a:gd name="connsiteY13810" fmla="*/ 15356 h 1285292"/>
              <a:gd name="connsiteX13811" fmla="*/ 0 w 3255128"/>
              <a:gd name="connsiteY13811" fmla="*/ 15348 h 1285292"/>
              <a:gd name="connsiteX13812" fmla="*/ 0 w 3255128"/>
              <a:gd name="connsiteY13812" fmla="*/ 15154 h 1285292"/>
              <a:gd name="connsiteX13813" fmla="*/ 0 w 3255128"/>
              <a:gd name="connsiteY13813" fmla="*/ 14996 h 1285292"/>
              <a:gd name="connsiteX13814" fmla="*/ 0 w 3255128"/>
              <a:gd name="connsiteY13814" fmla="*/ 14908 h 1285292"/>
              <a:gd name="connsiteX13815" fmla="*/ 0 w 3255128"/>
              <a:gd name="connsiteY13815" fmla="*/ 14861 h 1285292"/>
              <a:gd name="connsiteX13816" fmla="*/ 0 w 3255128"/>
              <a:gd name="connsiteY13816" fmla="*/ 14807 h 1285292"/>
              <a:gd name="connsiteX13817" fmla="*/ 0 w 3255128"/>
              <a:gd name="connsiteY13817" fmla="*/ 14760 h 1285292"/>
              <a:gd name="connsiteX13818" fmla="*/ 0 w 3255128"/>
              <a:gd name="connsiteY13818" fmla="*/ 14728 h 1285292"/>
              <a:gd name="connsiteX13819" fmla="*/ 0 w 3255128"/>
              <a:gd name="connsiteY13819" fmla="*/ 14715 h 1285292"/>
              <a:gd name="connsiteX13820" fmla="*/ 0 w 3255128"/>
              <a:gd name="connsiteY13820" fmla="*/ 14707 h 1285292"/>
              <a:gd name="connsiteX13821" fmla="*/ 0 w 3255128"/>
              <a:gd name="connsiteY13821" fmla="*/ 14699 h 1285292"/>
              <a:gd name="connsiteX13822" fmla="*/ 0 w 3255128"/>
              <a:gd name="connsiteY13822" fmla="*/ 14693 h 1285292"/>
              <a:gd name="connsiteX13823" fmla="*/ 0 w 3255128"/>
              <a:gd name="connsiteY13823" fmla="*/ 14627 h 1285292"/>
              <a:gd name="connsiteX13824" fmla="*/ 0 w 3255128"/>
              <a:gd name="connsiteY13824" fmla="*/ 14614 h 1285292"/>
              <a:gd name="connsiteX13825" fmla="*/ 0 w 3255128"/>
              <a:gd name="connsiteY13825" fmla="*/ 14603 h 1285292"/>
              <a:gd name="connsiteX13826" fmla="*/ 0 w 3255128"/>
              <a:gd name="connsiteY13826" fmla="*/ 14560 h 1285292"/>
              <a:gd name="connsiteX13827" fmla="*/ 0 w 3255128"/>
              <a:gd name="connsiteY13827" fmla="*/ 14521 h 1285292"/>
              <a:gd name="connsiteX13828" fmla="*/ 0 w 3255128"/>
              <a:gd name="connsiteY13828" fmla="*/ 14445 h 1285292"/>
              <a:gd name="connsiteX13829" fmla="*/ 0 w 3255128"/>
              <a:gd name="connsiteY13829" fmla="*/ 14420 h 1285292"/>
              <a:gd name="connsiteX13830" fmla="*/ 0 w 3255128"/>
              <a:gd name="connsiteY13830" fmla="*/ 14409 h 1285292"/>
              <a:gd name="connsiteX13831" fmla="*/ 0 w 3255128"/>
              <a:gd name="connsiteY13831" fmla="*/ 14366 h 1285292"/>
              <a:gd name="connsiteX13832" fmla="*/ 0 w 3255128"/>
              <a:gd name="connsiteY13832" fmla="*/ 14352 h 1285292"/>
              <a:gd name="connsiteX13833" fmla="*/ 0 w 3255128"/>
              <a:gd name="connsiteY13833" fmla="*/ 14340 h 1285292"/>
              <a:gd name="connsiteX13834" fmla="*/ 0 w 3255128"/>
              <a:gd name="connsiteY13834" fmla="*/ 14293 h 1285292"/>
              <a:gd name="connsiteX13835" fmla="*/ 0 w 3255128"/>
              <a:gd name="connsiteY13835" fmla="*/ 14218 h 1285292"/>
              <a:gd name="connsiteX13836" fmla="*/ 0 w 3255128"/>
              <a:gd name="connsiteY13836" fmla="*/ 14122 h 1285292"/>
              <a:gd name="connsiteX13837" fmla="*/ 0 w 3255128"/>
              <a:gd name="connsiteY13837" fmla="*/ 13997 h 1285292"/>
              <a:gd name="connsiteX13838" fmla="*/ 0 w 3255128"/>
              <a:gd name="connsiteY13838" fmla="*/ 13897 h 1285292"/>
              <a:gd name="connsiteX13839" fmla="*/ 0 w 3255128"/>
              <a:gd name="connsiteY13839" fmla="*/ 13874 h 1285292"/>
              <a:gd name="connsiteX13840" fmla="*/ 0 w 3255128"/>
              <a:gd name="connsiteY13840" fmla="*/ 13817 h 1285292"/>
              <a:gd name="connsiteX13841" fmla="*/ 0 w 3255128"/>
              <a:gd name="connsiteY13841" fmla="*/ 13801 h 1285292"/>
              <a:gd name="connsiteX13842" fmla="*/ 0 w 3255128"/>
              <a:gd name="connsiteY13842" fmla="*/ 13796 h 1285292"/>
              <a:gd name="connsiteX13843" fmla="*/ 0 w 3255128"/>
              <a:gd name="connsiteY13843" fmla="*/ 13795 h 1285292"/>
              <a:gd name="connsiteX13844" fmla="*/ 0 w 3255128"/>
              <a:gd name="connsiteY13844" fmla="*/ 13736 h 1285292"/>
              <a:gd name="connsiteX13845" fmla="*/ 0 w 3255128"/>
              <a:gd name="connsiteY13845" fmla="*/ 13733 h 1285292"/>
              <a:gd name="connsiteX13846" fmla="*/ 0 w 3255128"/>
              <a:gd name="connsiteY13846" fmla="*/ 13650 h 1285292"/>
              <a:gd name="connsiteX13847" fmla="*/ 0 w 3255128"/>
              <a:gd name="connsiteY13847" fmla="*/ 13644 h 1285292"/>
              <a:gd name="connsiteX13848" fmla="*/ 0 w 3255128"/>
              <a:gd name="connsiteY13848" fmla="*/ 13607 h 1285292"/>
              <a:gd name="connsiteX13849" fmla="*/ 0 w 3255128"/>
              <a:gd name="connsiteY13849" fmla="*/ 13549 h 1285292"/>
              <a:gd name="connsiteX13850" fmla="*/ 0 w 3255128"/>
              <a:gd name="connsiteY13850" fmla="*/ 13543 h 1285292"/>
              <a:gd name="connsiteX13851" fmla="*/ 0 w 3255128"/>
              <a:gd name="connsiteY13851" fmla="*/ 13502 h 1285292"/>
              <a:gd name="connsiteX13852" fmla="*/ 0 w 3255128"/>
              <a:gd name="connsiteY13852" fmla="*/ 13489 h 1285292"/>
              <a:gd name="connsiteX13853" fmla="*/ 0 w 3255128"/>
              <a:gd name="connsiteY13853" fmla="*/ 13356 h 1285292"/>
              <a:gd name="connsiteX13854" fmla="*/ 0 w 3255128"/>
              <a:gd name="connsiteY13854" fmla="*/ 13307 h 1285292"/>
              <a:gd name="connsiteX13855" fmla="*/ 0 w 3255128"/>
              <a:gd name="connsiteY13855" fmla="*/ 13233 h 1285292"/>
              <a:gd name="connsiteX13856" fmla="*/ 0 w 3255128"/>
              <a:gd name="connsiteY13856" fmla="*/ 13162 h 1285292"/>
              <a:gd name="connsiteX13857" fmla="*/ 0 w 3255128"/>
              <a:gd name="connsiteY13857" fmla="*/ 13135 h 1285292"/>
              <a:gd name="connsiteX13858" fmla="*/ 0 w 3255128"/>
              <a:gd name="connsiteY13858" fmla="*/ 13115 h 1285292"/>
              <a:gd name="connsiteX13859" fmla="*/ 0 w 3255128"/>
              <a:gd name="connsiteY13859" fmla="*/ 13092 h 1285292"/>
              <a:gd name="connsiteX13860" fmla="*/ 0 w 3255128"/>
              <a:gd name="connsiteY13860" fmla="*/ 13039 h 1285292"/>
              <a:gd name="connsiteX13861" fmla="*/ 0 w 3255128"/>
              <a:gd name="connsiteY13861" fmla="*/ 13036 h 1285292"/>
              <a:gd name="connsiteX13862" fmla="*/ 0 w 3255128"/>
              <a:gd name="connsiteY13862" fmla="*/ 12955 h 1285292"/>
              <a:gd name="connsiteX13863" fmla="*/ 0 w 3255128"/>
              <a:gd name="connsiteY13863" fmla="*/ 12906 h 1285292"/>
              <a:gd name="connsiteX13864" fmla="*/ 0 w 3255128"/>
              <a:gd name="connsiteY13864" fmla="*/ 12900 h 1285292"/>
              <a:gd name="connsiteX13865" fmla="*/ 0 w 3255128"/>
              <a:gd name="connsiteY13865" fmla="*/ 12890 h 1285292"/>
              <a:gd name="connsiteX13866" fmla="*/ 0 w 3255128"/>
              <a:gd name="connsiteY13866" fmla="*/ 12859 h 1285292"/>
              <a:gd name="connsiteX13867" fmla="*/ 0 w 3255128"/>
              <a:gd name="connsiteY13867" fmla="*/ 12846 h 1285292"/>
              <a:gd name="connsiteX13868" fmla="*/ 0 w 3255128"/>
              <a:gd name="connsiteY13868" fmla="*/ 12713 h 1285292"/>
              <a:gd name="connsiteX13869" fmla="*/ 0 w 3255128"/>
              <a:gd name="connsiteY13869" fmla="*/ 12696 h 1285292"/>
              <a:gd name="connsiteX13870" fmla="*/ 0 w 3255128"/>
              <a:gd name="connsiteY13870" fmla="*/ 12680 h 1285292"/>
              <a:gd name="connsiteX13871" fmla="*/ 0 w 3255128"/>
              <a:gd name="connsiteY13871" fmla="*/ 12638 h 1285292"/>
              <a:gd name="connsiteX13872" fmla="*/ 0 w 3255128"/>
              <a:gd name="connsiteY13872" fmla="*/ 12600 h 1285292"/>
              <a:gd name="connsiteX13873" fmla="*/ 0 w 3255128"/>
              <a:gd name="connsiteY13873" fmla="*/ 12538 h 1285292"/>
              <a:gd name="connsiteX13874" fmla="*/ 0 w 3255128"/>
              <a:gd name="connsiteY13874" fmla="*/ 12494 h 1285292"/>
              <a:gd name="connsiteX13875" fmla="*/ 0 w 3255128"/>
              <a:gd name="connsiteY13875" fmla="*/ 12442 h 1285292"/>
              <a:gd name="connsiteX13876" fmla="*/ 0 w 3255128"/>
              <a:gd name="connsiteY13876" fmla="*/ 12392 h 1285292"/>
              <a:gd name="connsiteX13877" fmla="*/ 0 w 3255128"/>
              <a:gd name="connsiteY13877" fmla="*/ 12285 h 1285292"/>
              <a:gd name="connsiteX13878" fmla="*/ 0 w 3255128"/>
              <a:gd name="connsiteY13878" fmla="*/ 12248 h 1285292"/>
              <a:gd name="connsiteX13879" fmla="*/ 0 w 3255128"/>
              <a:gd name="connsiteY13879" fmla="*/ 12230 h 1285292"/>
              <a:gd name="connsiteX13880" fmla="*/ 0 w 3255128"/>
              <a:gd name="connsiteY13880" fmla="*/ 12181 h 1285292"/>
              <a:gd name="connsiteX13881" fmla="*/ 0 w 3255128"/>
              <a:gd name="connsiteY13881" fmla="*/ 12150 h 1285292"/>
              <a:gd name="connsiteX13882" fmla="*/ 0 w 3255128"/>
              <a:gd name="connsiteY13882" fmla="*/ 12091 h 1285292"/>
              <a:gd name="connsiteX13883" fmla="*/ 0 w 3255128"/>
              <a:gd name="connsiteY13883" fmla="*/ 11989 h 1285292"/>
              <a:gd name="connsiteX13884" fmla="*/ 0 w 3255128"/>
              <a:gd name="connsiteY13884" fmla="*/ 11948 h 1285292"/>
              <a:gd name="connsiteX13885" fmla="*/ 0 w 3255128"/>
              <a:gd name="connsiteY13885" fmla="*/ 11935 h 1285292"/>
              <a:gd name="connsiteX13886" fmla="*/ 0 w 3255128"/>
              <a:gd name="connsiteY13886" fmla="*/ 11845 h 1285292"/>
              <a:gd name="connsiteX13887" fmla="*/ 0 w 3255128"/>
              <a:gd name="connsiteY13887" fmla="*/ 11793 h 1285292"/>
              <a:gd name="connsiteX13888" fmla="*/ 0 w 3255128"/>
              <a:gd name="connsiteY13888" fmla="*/ 11756 h 1285292"/>
              <a:gd name="connsiteX13889" fmla="*/ 0 w 3255128"/>
              <a:gd name="connsiteY13889" fmla="*/ 11744 h 1285292"/>
              <a:gd name="connsiteX13890" fmla="*/ 0 w 3255128"/>
              <a:gd name="connsiteY13890" fmla="*/ 11743 h 1285292"/>
              <a:gd name="connsiteX13891" fmla="*/ 0 w 3255128"/>
              <a:gd name="connsiteY13891" fmla="*/ 11733 h 1285292"/>
              <a:gd name="connsiteX13892" fmla="*/ 0 w 3255128"/>
              <a:gd name="connsiteY13892" fmla="*/ 11689 h 1285292"/>
              <a:gd name="connsiteX13893" fmla="*/ 0 w 3255128"/>
              <a:gd name="connsiteY13893" fmla="*/ 11599 h 1285292"/>
              <a:gd name="connsiteX13894" fmla="*/ 0 w 3255128"/>
              <a:gd name="connsiteY13894" fmla="*/ 11555 h 1285292"/>
              <a:gd name="connsiteX13895" fmla="*/ 0 w 3255128"/>
              <a:gd name="connsiteY13895" fmla="*/ 11531 h 1285292"/>
              <a:gd name="connsiteX13896" fmla="*/ 0 w 3255128"/>
              <a:gd name="connsiteY13896" fmla="*/ 11337 h 1285292"/>
              <a:gd name="connsiteX13897" fmla="*/ 0 w 3255128"/>
              <a:gd name="connsiteY13897" fmla="*/ 11332 h 1285292"/>
              <a:gd name="connsiteX13898" fmla="*/ 0 w 3255128"/>
              <a:gd name="connsiteY13898" fmla="*/ 11274 h 1285292"/>
              <a:gd name="connsiteX13899" fmla="*/ 0 w 3255128"/>
              <a:gd name="connsiteY13899" fmla="*/ 11020 h 1285292"/>
              <a:gd name="connsiteX13900" fmla="*/ 0 w 3255128"/>
              <a:gd name="connsiteY13900" fmla="*/ 10983 h 1285292"/>
              <a:gd name="connsiteX13901" fmla="*/ 0 w 3255128"/>
              <a:gd name="connsiteY13901" fmla="*/ 10934 h 1285292"/>
              <a:gd name="connsiteX13902" fmla="*/ 0 w 3255128"/>
              <a:gd name="connsiteY13902" fmla="*/ 10882 h 1285292"/>
              <a:gd name="connsiteX13903" fmla="*/ 0 w 3255128"/>
              <a:gd name="connsiteY13903" fmla="*/ 10871 h 1285292"/>
              <a:gd name="connsiteX13904" fmla="*/ 0 w 3255128"/>
              <a:gd name="connsiteY13904" fmla="*/ 10832 h 1285292"/>
              <a:gd name="connsiteX13905" fmla="*/ 0 w 3255128"/>
              <a:gd name="connsiteY13905" fmla="*/ 10828 h 1285292"/>
              <a:gd name="connsiteX13906" fmla="*/ 0 w 3255128"/>
              <a:gd name="connsiteY13906" fmla="*/ 10822 h 1285292"/>
              <a:gd name="connsiteX13907" fmla="*/ 0 w 3255128"/>
              <a:gd name="connsiteY13907" fmla="*/ 10791 h 1285292"/>
              <a:gd name="connsiteX13908" fmla="*/ 0 w 3255128"/>
              <a:gd name="connsiteY13908" fmla="*/ 10789 h 1285292"/>
              <a:gd name="connsiteX13909" fmla="*/ 0 w 3255128"/>
              <a:gd name="connsiteY13909" fmla="*/ 10778 h 1285292"/>
              <a:gd name="connsiteX13910" fmla="*/ 0 w 3255128"/>
              <a:gd name="connsiteY13910" fmla="*/ 10768 h 1285292"/>
              <a:gd name="connsiteX13911" fmla="*/ 0 w 3255128"/>
              <a:gd name="connsiteY13911" fmla="*/ 10688 h 1285292"/>
              <a:gd name="connsiteX13912" fmla="*/ 0 w 3255128"/>
              <a:gd name="connsiteY13912" fmla="*/ 10644 h 1285292"/>
              <a:gd name="connsiteX13913" fmla="*/ 0 w 3255128"/>
              <a:gd name="connsiteY13913" fmla="*/ 10628 h 1285292"/>
              <a:gd name="connsiteX13914" fmla="*/ 0 w 3255128"/>
              <a:gd name="connsiteY13914" fmla="*/ 10486 h 1285292"/>
              <a:gd name="connsiteX13915" fmla="*/ 0 w 3255128"/>
              <a:gd name="connsiteY13915" fmla="*/ 10468 h 1285292"/>
              <a:gd name="connsiteX13916" fmla="*/ 0 w 3255128"/>
              <a:gd name="connsiteY13916" fmla="*/ 10377 h 1285292"/>
              <a:gd name="connsiteX13917" fmla="*/ 0 w 3255128"/>
              <a:gd name="connsiteY13917" fmla="*/ 10363 h 1285292"/>
              <a:gd name="connsiteX13918" fmla="*/ 0 w 3255128"/>
              <a:gd name="connsiteY13918" fmla="*/ 10142 h 1285292"/>
              <a:gd name="connsiteX13919" fmla="*/ 0 w 3255128"/>
              <a:gd name="connsiteY13919" fmla="*/ 10069 h 1285292"/>
              <a:gd name="connsiteX13920" fmla="*/ 0 w 3255128"/>
              <a:gd name="connsiteY13920" fmla="*/ 10020 h 1285292"/>
              <a:gd name="connsiteX13921" fmla="*/ 0 w 3255128"/>
              <a:gd name="connsiteY13921" fmla="*/ 10001 h 1285292"/>
              <a:gd name="connsiteX13922" fmla="*/ 0 w 3255128"/>
              <a:gd name="connsiteY13922" fmla="*/ 9973 h 1285292"/>
              <a:gd name="connsiteX13923" fmla="*/ 0 w 3255128"/>
              <a:gd name="connsiteY13923" fmla="*/ 9912 h 1285292"/>
              <a:gd name="connsiteX13924" fmla="*/ 0 w 3255128"/>
              <a:gd name="connsiteY13924" fmla="*/ 9842 h 1285292"/>
              <a:gd name="connsiteX13925" fmla="*/ 0 w 3255128"/>
              <a:gd name="connsiteY13925" fmla="*/ 9784 h 1285292"/>
              <a:gd name="connsiteX13926" fmla="*/ 0 w 3255128"/>
              <a:gd name="connsiteY13926" fmla="*/ 9782 h 1285292"/>
              <a:gd name="connsiteX13927" fmla="*/ 0 w 3255128"/>
              <a:gd name="connsiteY13927" fmla="*/ 9757 h 1285292"/>
              <a:gd name="connsiteX13928" fmla="*/ 0 w 3255128"/>
              <a:gd name="connsiteY13928" fmla="*/ 9731 h 1285292"/>
              <a:gd name="connsiteX13929" fmla="*/ 0 w 3255128"/>
              <a:gd name="connsiteY13929" fmla="*/ 9723 h 1285292"/>
              <a:gd name="connsiteX13930" fmla="*/ 0 w 3255128"/>
              <a:gd name="connsiteY13930" fmla="*/ 9717 h 1285292"/>
              <a:gd name="connsiteX13931" fmla="*/ 0 w 3255128"/>
              <a:gd name="connsiteY13931" fmla="*/ 9624 h 1285292"/>
              <a:gd name="connsiteX13932" fmla="*/ 0 w 3255128"/>
              <a:gd name="connsiteY13932" fmla="*/ 9575 h 1285292"/>
              <a:gd name="connsiteX13933" fmla="*/ 0 w 3255128"/>
              <a:gd name="connsiteY13933" fmla="*/ 9521 h 1285292"/>
              <a:gd name="connsiteX13934" fmla="*/ 0 w 3255128"/>
              <a:gd name="connsiteY13934" fmla="*/ 9501 h 1285292"/>
              <a:gd name="connsiteX13935" fmla="*/ 0 w 3255128"/>
              <a:gd name="connsiteY13935" fmla="*/ 9452 h 1285292"/>
              <a:gd name="connsiteX13936" fmla="*/ 0 w 3255128"/>
              <a:gd name="connsiteY13936" fmla="*/ 9430 h 1285292"/>
              <a:gd name="connsiteX13937" fmla="*/ 0 w 3255128"/>
              <a:gd name="connsiteY13937" fmla="*/ 9383 h 1285292"/>
              <a:gd name="connsiteX13938" fmla="*/ 0 w 3255128"/>
              <a:gd name="connsiteY13938" fmla="*/ 9376 h 1285292"/>
              <a:gd name="connsiteX13939" fmla="*/ 0 w 3255128"/>
              <a:gd name="connsiteY13939" fmla="*/ 9324 h 1285292"/>
              <a:gd name="connsiteX13940" fmla="*/ 0 w 3255128"/>
              <a:gd name="connsiteY13940" fmla="*/ 9284 h 1285292"/>
              <a:gd name="connsiteX13941" fmla="*/ 0 w 3255128"/>
              <a:gd name="connsiteY13941" fmla="*/ 9275 h 1285292"/>
              <a:gd name="connsiteX13942" fmla="*/ 0 w 3255128"/>
              <a:gd name="connsiteY13942" fmla="*/ 9269 h 1285292"/>
              <a:gd name="connsiteX13943" fmla="*/ 0 w 3255128"/>
              <a:gd name="connsiteY13943" fmla="*/ 9221 h 1285292"/>
              <a:gd name="connsiteX13944" fmla="*/ 0 w 3255128"/>
              <a:gd name="connsiteY13944" fmla="*/ 9158 h 1285292"/>
              <a:gd name="connsiteX13945" fmla="*/ 0 w 3255128"/>
              <a:gd name="connsiteY13945" fmla="*/ 8961 h 1285292"/>
              <a:gd name="connsiteX13946" fmla="*/ 0 w 3255128"/>
              <a:gd name="connsiteY13946" fmla="*/ 8931 h 1285292"/>
              <a:gd name="connsiteX13947" fmla="*/ 0 w 3255128"/>
              <a:gd name="connsiteY13947" fmla="*/ 8914 h 1285292"/>
              <a:gd name="connsiteX13948" fmla="*/ 0 w 3255128"/>
              <a:gd name="connsiteY13948" fmla="*/ 8845 h 1285292"/>
              <a:gd name="connsiteX13949" fmla="*/ 0 w 3255128"/>
              <a:gd name="connsiteY13949" fmla="*/ 8831 h 1285292"/>
              <a:gd name="connsiteX13950" fmla="*/ 0 w 3255128"/>
              <a:gd name="connsiteY13950" fmla="*/ 8820 h 1285292"/>
              <a:gd name="connsiteX13951" fmla="*/ 0 w 3255128"/>
              <a:gd name="connsiteY13951" fmla="*/ 8819 h 1285292"/>
              <a:gd name="connsiteX13952" fmla="*/ 0 w 3255128"/>
              <a:gd name="connsiteY13952" fmla="*/ 8789 h 1285292"/>
              <a:gd name="connsiteX13953" fmla="*/ 0 w 3255128"/>
              <a:gd name="connsiteY13953" fmla="*/ 8760 h 1285292"/>
              <a:gd name="connsiteX13954" fmla="*/ 0 w 3255128"/>
              <a:gd name="connsiteY13954" fmla="*/ 8738 h 1285292"/>
              <a:gd name="connsiteX13955" fmla="*/ 0 w 3255128"/>
              <a:gd name="connsiteY13955" fmla="*/ 8710 h 1285292"/>
              <a:gd name="connsiteX13956" fmla="*/ 0 w 3255128"/>
              <a:gd name="connsiteY13956" fmla="*/ 8674 h 1285292"/>
              <a:gd name="connsiteX13957" fmla="*/ 0 w 3255128"/>
              <a:gd name="connsiteY13957" fmla="*/ 8661 h 1285292"/>
              <a:gd name="connsiteX13958" fmla="*/ 0 w 3255128"/>
              <a:gd name="connsiteY13958" fmla="*/ 8553 h 1285292"/>
              <a:gd name="connsiteX13959" fmla="*/ 0 w 3255128"/>
              <a:gd name="connsiteY13959" fmla="*/ 8407 h 1285292"/>
              <a:gd name="connsiteX13960" fmla="*/ 0 w 3255128"/>
              <a:gd name="connsiteY13960" fmla="*/ 8372 h 1285292"/>
              <a:gd name="connsiteX13961" fmla="*/ 0 w 3255128"/>
              <a:gd name="connsiteY13961" fmla="*/ 8364 h 1285292"/>
              <a:gd name="connsiteX13962" fmla="*/ 0 w 3255128"/>
              <a:gd name="connsiteY13962" fmla="*/ 8358 h 1285292"/>
              <a:gd name="connsiteX13963" fmla="*/ 0 w 3255128"/>
              <a:gd name="connsiteY13963" fmla="*/ 8271 h 1285292"/>
              <a:gd name="connsiteX13964" fmla="*/ 0 w 3255128"/>
              <a:gd name="connsiteY13964" fmla="*/ 8199 h 1285292"/>
              <a:gd name="connsiteX13965" fmla="*/ 0 w 3255128"/>
              <a:gd name="connsiteY13965" fmla="*/ 8159 h 1285292"/>
              <a:gd name="connsiteX13966" fmla="*/ 0 w 3255128"/>
              <a:gd name="connsiteY13966" fmla="*/ 8113 h 1285292"/>
              <a:gd name="connsiteX13967" fmla="*/ 0 w 3255128"/>
              <a:gd name="connsiteY13967" fmla="*/ 8024 h 1285292"/>
              <a:gd name="connsiteX13968" fmla="*/ 0 w 3255128"/>
              <a:gd name="connsiteY13968" fmla="*/ 8017 h 1285292"/>
              <a:gd name="connsiteX13969" fmla="*/ 0 w 3255128"/>
              <a:gd name="connsiteY13969" fmla="*/ 8012 h 1285292"/>
              <a:gd name="connsiteX13970" fmla="*/ 0 w 3255128"/>
              <a:gd name="connsiteY13970" fmla="*/ 8011 h 1285292"/>
              <a:gd name="connsiteX13971" fmla="*/ 0 w 3255128"/>
              <a:gd name="connsiteY13971" fmla="*/ 7979 h 1285292"/>
              <a:gd name="connsiteX13972" fmla="*/ 0 w 3255128"/>
              <a:gd name="connsiteY13972" fmla="*/ 7924 h 1285292"/>
              <a:gd name="connsiteX13973" fmla="*/ 0 w 3255128"/>
              <a:gd name="connsiteY13973" fmla="*/ 7883 h 1285292"/>
              <a:gd name="connsiteX13974" fmla="*/ 0 w 3255128"/>
              <a:gd name="connsiteY13974" fmla="*/ 7878 h 1285292"/>
              <a:gd name="connsiteX13975" fmla="*/ 0 w 3255128"/>
              <a:gd name="connsiteY13975" fmla="*/ 7870 h 1285292"/>
              <a:gd name="connsiteX13976" fmla="*/ 0 w 3255128"/>
              <a:gd name="connsiteY13976" fmla="*/ 7854 h 1285292"/>
              <a:gd name="connsiteX13977" fmla="*/ 0 w 3255128"/>
              <a:gd name="connsiteY13977" fmla="*/ 7799 h 1285292"/>
              <a:gd name="connsiteX13978" fmla="*/ 0 w 3255128"/>
              <a:gd name="connsiteY13978" fmla="*/ 7764 h 1285292"/>
              <a:gd name="connsiteX13979" fmla="*/ 0 w 3255128"/>
              <a:gd name="connsiteY13979" fmla="*/ 7667 h 1285292"/>
              <a:gd name="connsiteX13980" fmla="*/ 0 w 3255128"/>
              <a:gd name="connsiteY13980" fmla="*/ 7660 h 1285292"/>
              <a:gd name="connsiteX13981" fmla="*/ 0 w 3255128"/>
              <a:gd name="connsiteY13981" fmla="*/ 7562 h 1285292"/>
              <a:gd name="connsiteX13982" fmla="*/ 0 w 3255128"/>
              <a:gd name="connsiteY13982" fmla="*/ 7545 h 1285292"/>
              <a:gd name="connsiteX13983" fmla="*/ 0 w 3255128"/>
              <a:gd name="connsiteY13983" fmla="*/ 7461 h 1285292"/>
              <a:gd name="connsiteX13984" fmla="*/ 0 w 3255128"/>
              <a:gd name="connsiteY13984" fmla="*/ 7401 h 1285292"/>
              <a:gd name="connsiteX13985" fmla="*/ 0 w 3255128"/>
              <a:gd name="connsiteY13985" fmla="*/ 7373 h 1285292"/>
              <a:gd name="connsiteX13986" fmla="*/ 0 w 3255128"/>
              <a:gd name="connsiteY13986" fmla="*/ 7315 h 1285292"/>
              <a:gd name="connsiteX13987" fmla="*/ 0 w 3255128"/>
              <a:gd name="connsiteY13987" fmla="*/ 7288 h 1285292"/>
              <a:gd name="connsiteX13988" fmla="*/ 0 w 3255128"/>
              <a:gd name="connsiteY13988" fmla="*/ 7202 h 1285292"/>
              <a:gd name="connsiteX13989" fmla="*/ 0 w 3255128"/>
              <a:gd name="connsiteY13989" fmla="*/ 7115 h 1285292"/>
              <a:gd name="connsiteX13990" fmla="*/ 0 w 3255128"/>
              <a:gd name="connsiteY13990" fmla="*/ 7046 h 1285292"/>
              <a:gd name="connsiteX13991" fmla="*/ 0 w 3255128"/>
              <a:gd name="connsiteY13991" fmla="*/ 7024 h 1285292"/>
              <a:gd name="connsiteX13992" fmla="*/ 0 w 3255128"/>
              <a:gd name="connsiteY13992" fmla="*/ 7013 h 1285292"/>
              <a:gd name="connsiteX13993" fmla="*/ 0 w 3255128"/>
              <a:gd name="connsiteY13993" fmla="*/ 6972 h 1285292"/>
              <a:gd name="connsiteX13994" fmla="*/ 0 w 3255128"/>
              <a:gd name="connsiteY13994" fmla="*/ 6959 h 1285292"/>
              <a:gd name="connsiteX13995" fmla="*/ 0 w 3255128"/>
              <a:gd name="connsiteY13995" fmla="*/ 6896 h 1285292"/>
              <a:gd name="connsiteX13996" fmla="*/ 0 w 3255128"/>
              <a:gd name="connsiteY13996" fmla="*/ 6817 h 1285292"/>
              <a:gd name="connsiteX13997" fmla="*/ 0 w 3255128"/>
              <a:gd name="connsiteY13997" fmla="*/ 6800 h 1285292"/>
              <a:gd name="connsiteX13998" fmla="*/ 0 w 3255128"/>
              <a:gd name="connsiteY13998" fmla="*/ 6754 h 1285292"/>
              <a:gd name="connsiteX13999" fmla="*/ 0 w 3255128"/>
              <a:gd name="connsiteY13999" fmla="*/ 6753 h 1285292"/>
              <a:gd name="connsiteX14000" fmla="*/ 0 w 3255128"/>
              <a:gd name="connsiteY14000" fmla="*/ 6623 h 1285292"/>
              <a:gd name="connsiteX14001" fmla="*/ 0 w 3255128"/>
              <a:gd name="connsiteY14001" fmla="*/ 6620 h 1285292"/>
              <a:gd name="connsiteX14002" fmla="*/ 0 w 3255128"/>
              <a:gd name="connsiteY14002" fmla="*/ 6608 h 1285292"/>
              <a:gd name="connsiteX14003" fmla="*/ 0 w 3255128"/>
              <a:gd name="connsiteY14003" fmla="*/ 6607 h 1285292"/>
              <a:gd name="connsiteX14004" fmla="*/ 0 w 3255128"/>
              <a:gd name="connsiteY14004" fmla="*/ 6565 h 1285292"/>
              <a:gd name="connsiteX14005" fmla="*/ 0 w 3255128"/>
              <a:gd name="connsiteY14005" fmla="*/ 6511 h 1285292"/>
              <a:gd name="connsiteX14006" fmla="*/ 0 w 3255128"/>
              <a:gd name="connsiteY14006" fmla="*/ 6413 h 1285292"/>
              <a:gd name="connsiteX14007" fmla="*/ 0 w 3255128"/>
              <a:gd name="connsiteY14007" fmla="*/ 6328 h 1285292"/>
              <a:gd name="connsiteX14008" fmla="*/ 0 w 3255128"/>
              <a:gd name="connsiteY14008" fmla="*/ 6110 h 1285292"/>
              <a:gd name="connsiteX14009" fmla="*/ 0 w 3255128"/>
              <a:gd name="connsiteY14009" fmla="*/ 6052 h 1285292"/>
              <a:gd name="connsiteX14010" fmla="*/ 0 w 3255128"/>
              <a:gd name="connsiteY14010" fmla="*/ 5985 h 1285292"/>
              <a:gd name="connsiteX14011" fmla="*/ 0 w 3255128"/>
              <a:gd name="connsiteY14011" fmla="*/ 5971 h 1285292"/>
              <a:gd name="connsiteX14012" fmla="*/ 0 w 3255128"/>
              <a:gd name="connsiteY14012" fmla="*/ 5922 h 1285292"/>
              <a:gd name="connsiteX14013" fmla="*/ 0 w 3255128"/>
              <a:gd name="connsiteY14013" fmla="*/ 5917 h 1285292"/>
              <a:gd name="connsiteX14014" fmla="*/ 0 w 3255128"/>
              <a:gd name="connsiteY14014" fmla="*/ 5906 h 1285292"/>
              <a:gd name="connsiteX14015" fmla="*/ 0 w 3255128"/>
              <a:gd name="connsiteY14015" fmla="*/ 5895 h 1285292"/>
              <a:gd name="connsiteX14016" fmla="*/ 0 w 3255128"/>
              <a:gd name="connsiteY14016" fmla="*/ 5868 h 1285292"/>
              <a:gd name="connsiteX14017" fmla="*/ 0 w 3255128"/>
              <a:gd name="connsiteY14017" fmla="*/ 5852 h 1285292"/>
              <a:gd name="connsiteX14018" fmla="*/ 0 w 3255128"/>
              <a:gd name="connsiteY14018" fmla="*/ 5843 h 1285292"/>
              <a:gd name="connsiteX14019" fmla="*/ 0 w 3255128"/>
              <a:gd name="connsiteY14019" fmla="*/ 5789 h 1285292"/>
              <a:gd name="connsiteX14020" fmla="*/ 0 w 3255128"/>
              <a:gd name="connsiteY14020" fmla="*/ 5723 h 1285292"/>
              <a:gd name="connsiteX14021" fmla="*/ 0 w 3255128"/>
              <a:gd name="connsiteY14021" fmla="*/ 5712 h 1285292"/>
              <a:gd name="connsiteX14022" fmla="*/ 0 w 3255128"/>
              <a:gd name="connsiteY14022" fmla="*/ 5654 h 1285292"/>
              <a:gd name="connsiteX14023" fmla="*/ 0 w 3255128"/>
              <a:gd name="connsiteY14023" fmla="*/ 5600 h 1285292"/>
              <a:gd name="connsiteX14024" fmla="*/ 0 w 3255128"/>
              <a:gd name="connsiteY14024" fmla="*/ 5547 h 1285292"/>
              <a:gd name="connsiteX14025" fmla="*/ 0 w 3255128"/>
              <a:gd name="connsiteY14025" fmla="*/ 5537 h 1285292"/>
              <a:gd name="connsiteX14026" fmla="*/ 0 w 3255128"/>
              <a:gd name="connsiteY14026" fmla="*/ 5536 h 1285292"/>
              <a:gd name="connsiteX14027" fmla="*/ 0 w 3255128"/>
              <a:gd name="connsiteY14027" fmla="*/ 5489 h 1285292"/>
              <a:gd name="connsiteX14028" fmla="*/ 0 w 3255128"/>
              <a:gd name="connsiteY14028" fmla="*/ 5458 h 1285292"/>
              <a:gd name="connsiteX14029" fmla="*/ 0 w 3255128"/>
              <a:gd name="connsiteY14029" fmla="*/ 5401 h 1285292"/>
              <a:gd name="connsiteX14030" fmla="*/ 0 w 3255128"/>
              <a:gd name="connsiteY14030" fmla="*/ 5391 h 1285292"/>
              <a:gd name="connsiteX14031" fmla="*/ 0 w 3255128"/>
              <a:gd name="connsiteY14031" fmla="*/ 5284 h 1285292"/>
              <a:gd name="connsiteX14032" fmla="*/ 0 w 3255128"/>
              <a:gd name="connsiteY14032" fmla="*/ 5264 h 1285292"/>
              <a:gd name="connsiteX14033" fmla="*/ 0 w 3255128"/>
              <a:gd name="connsiteY14033" fmla="*/ 5199 h 1285292"/>
              <a:gd name="connsiteX14034" fmla="*/ 0 w 3255128"/>
              <a:gd name="connsiteY14034" fmla="*/ 5166 h 1285292"/>
              <a:gd name="connsiteX14035" fmla="*/ 0 w 3255128"/>
              <a:gd name="connsiteY14035" fmla="*/ 5087 h 1285292"/>
              <a:gd name="connsiteX14036" fmla="*/ 0 w 3255128"/>
              <a:gd name="connsiteY14036" fmla="*/ 5025 h 1285292"/>
              <a:gd name="connsiteX14037" fmla="*/ 0 w 3255128"/>
              <a:gd name="connsiteY14037" fmla="*/ 4984 h 1285292"/>
              <a:gd name="connsiteX14038" fmla="*/ 0 w 3255128"/>
              <a:gd name="connsiteY14038" fmla="*/ 4846 h 1285292"/>
              <a:gd name="connsiteX14039" fmla="*/ 0 w 3255128"/>
              <a:gd name="connsiteY14039" fmla="*/ 4806 h 1285292"/>
              <a:gd name="connsiteX14040" fmla="*/ 0 w 3255128"/>
              <a:gd name="connsiteY14040" fmla="*/ 4781 h 1285292"/>
              <a:gd name="connsiteX14041" fmla="*/ 0 w 3255128"/>
              <a:gd name="connsiteY14041" fmla="*/ 4705 h 1285292"/>
              <a:gd name="connsiteX14042" fmla="*/ 0 w 3255128"/>
              <a:gd name="connsiteY14042" fmla="*/ 4648 h 1285292"/>
              <a:gd name="connsiteX14043" fmla="*/ 0 w 3255128"/>
              <a:gd name="connsiteY14043" fmla="*/ 4626 h 1285292"/>
              <a:gd name="connsiteX14044" fmla="*/ 0 w 3255128"/>
              <a:gd name="connsiteY14044" fmla="*/ 4592 h 1285292"/>
              <a:gd name="connsiteX14045" fmla="*/ 0 w 3255128"/>
              <a:gd name="connsiteY14045" fmla="*/ 4547 h 1285292"/>
              <a:gd name="connsiteX14046" fmla="*/ 0 w 3255128"/>
              <a:gd name="connsiteY14046" fmla="*/ 4525 h 1285292"/>
              <a:gd name="connsiteX14047" fmla="*/ 0 w 3255128"/>
              <a:gd name="connsiteY14047" fmla="*/ 4493 h 1285292"/>
              <a:gd name="connsiteX14048" fmla="*/ 0 w 3255128"/>
              <a:gd name="connsiteY14048" fmla="*/ 4454 h 1285292"/>
              <a:gd name="connsiteX14049" fmla="*/ 0 w 3255128"/>
              <a:gd name="connsiteY14049" fmla="*/ 4353 h 1285292"/>
              <a:gd name="connsiteX14050" fmla="*/ 0 w 3255128"/>
              <a:gd name="connsiteY14050" fmla="*/ 4348 h 1285292"/>
              <a:gd name="connsiteX14051" fmla="*/ 0 w 3255128"/>
              <a:gd name="connsiteY14051" fmla="*/ 4213 h 1285292"/>
              <a:gd name="connsiteX14052" fmla="*/ 0 w 3255128"/>
              <a:gd name="connsiteY14052" fmla="*/ 4138 h 1285292"/>
              <a:gd name="connsiteX14053" fmla="*/ 0 w 3255128"/>
              <a:gd name="connsiteY14053" fmla="*/ 4122 h 1285292"/>
              <a:gd name="connsiteX14054" fmla="*/ 0 w 3255128"/>
              <a:gd name="connsiteY14054" fmla="*/ 4073 h 1285292"/>
              <a:gd name="connsiteX14055" fmla="*/ 0 w 3255128"/>
              <a:gd name="connsiteY14055" fmla="*/ 4042 h 1285292"/>
              <a:gd name="connsiteX14056" fmla="*/ 0 w 3255128"/>
              <a:gd name="connsiteY14056" fmla="*/ 3935 h 1285292"/>
              <a:gd name="connsiteX14057" fmla="*/ 0 w 3255128"/>
              <a:gd name="connsiteY14057" fmla="*/ 3934 h 1285292"/>
              <a:gd name="connsiteX14058" fmla="*/ 0 w 3255128"/>
              <a:gd name="connsiteY14058" fmla="*/ 3855 h 1285292"/>
              <a:gd name="connsiteX14059" fmla="*/ 0 w 3255128"/>
              <a:gd name="connsiteY14059" fmla="*/ 3807 h 1285292"/>
              <a:gd name="connsiteX14060" fmla="*/ 0 w 3255128"/>
              <a:gd name="connsiteY14060" fmla="*/ 3794 h 1285292"/>
              <a:gd name="connsiteX14061" fmla="*/ 0 w 3255128"/>
              <a:gd name="connsiteY14061" fmla="*/ 3737 h 1285292"/>
              <a:gd name="connsiteX14062" fmla="*/ 0 w 3255128"/>
              <a:gd name="connsiteY14062" fmla="*/ 3734 h 1285292"/>
              <a:gd name="connsiteX14063" fmla="*/ 0 w 3255128"/>
              <a:gd name="connsiteY14063" fmla="*/ 3666 h 1285292"/>
              <a:gd name="connsiteX14064" fmla="*/ 0 w 3255128"/>
              <a:gd name="connsiteY14064" fmla="*/ 3661 h 1285292"/>
              <a:gd name="connsiteX14065" fmla="*/ 0 w 3255128"/>
              <a:gd name="connsiteY14065" fmla="*/ 3577 h 1285292"/>
              <a:gd name="connsiteX14066" fmla="*/ 0 w 3255128"/>
              <a:gd name="connsiteY14066" fmla="*/ 3570 h 1285292"/>
              <a:gd name="connsiteX14067" fmla="*/ 0 w 3255128"/>
              <a:gd name="connsiteY14067" fmla="*/ 3447 h 1285292"/>
              <a:gd name="connsiteX14068" fmla="*/ 0 w 3255128"/>
              <a:gd name="connsiteY14068" fmla="*/ 3422 h 1285292"/>
              <a:gd name="connsiteX14069" fmla="*/ 0 w 3255128"/>
              <a:gd name="connsiteY14069" fmla="*/ 3295 h 1285292"/>
              <a:gd name="connsiteX14070" fmla="*/ 0 w 3255128"/>
              <a:gd name="connsiteY14070" fmla="*/ 3227 h 1285292"/>
              <a:gd name="connsiteX14071" fmla="*/ 0 w 3255128"/>
              <a:gd name="connsiteY14071" fmla="*/ 3223 h 1285292"/>
              <a:gd name="connsiteX14072" fmla="*/ 0 w 3255128"/>
              <a:gd name="connsiteY14072" fmla="*/ 3166 h 1285292"/>
              <a:gd name="connsiteX14073" fmla="*/ 0 w 3255128"/>
              <a:gd name="connsiteY14073" fmla="*/ 3085 h 1285292"/>
              <a:gd name="connsiteX14074" fmla="*/ 0 w 3255128"/>
              <a:gd name="connsiteY14074" fmla="*/ 3048 h 1285292"/>
              <a:gd name="connsiteX14075" fmla="*/ 0 w 3255128"/>
              <a:gd name="connsiteY14075" fmla="*/ 3047 h 1285292"/>
              <a:gd name="connsiteX14076" fmla="*/ 0 w 3255128"/>
              <a:gd name="connsiteY14076" fmla="*/ 3036 h 1285292"/>
              <a:gd name="connsiteX14077" fmla="*/ 0 w 3255128"/>
              <a:gd name="connsiteY14077" fmla="*/ 3035 h 1285292"/>
              <a:gd name="connsiteX14078" fmla="*/ 0 w 3255128"/>
              <a:gd name="connsiteY14078" fmla="*/ 2989 h 1285292"/>
              <a:gd name="connsiteX14079" fmla="*/ 0 w 3255128"/>
              <a:gd name="connsiteY14079" fmla="*/ 2875 h 1285292"/>
              <a:gd name="connsiteX14080" fmla="*/ 0 w 3255128"/>
              <a:gd name="connsiteY14080" fmla="*/ 2826 h 1285292"/>
              <a:gd name="connsiteX14081" fmla="*/ 0 w 3255128"/>
              <a:gd name="connsiteY14081" fmla="*/ 2823 h 1285292"/>
              <a:gd name="connsiteX14082" fmla="*/ 0 w 3255128"/>
              <a:gd name="connsiteY14082" fmla="*/ 2788 h 1285292"/>
              <a:gd name="connsiteX14083" fmla="*/ 0 w 3255128"/>
              <a:gd name="connsiteY14083" fmla="*/ 2779 h 1285292"/>
              <a:gd name="connsiteX14084" fmla="*/ 0 w 3255128"/>
              <a:gd name="connsiteY14084" fmla="*/ 2681 h 1285292"/>
              <a:gd name="connsiteX14085" fmla="*/ 0 w 3255128"/>
              <a:gd name="connsiteY14085" fmla="*/ 2633 h 1285292"/>
              <a:gd name="connsiteX14086" fmla="*/ 0 w 3255128"/>
              <a:gd name="connsiteY14086" fmla="*/ 2569 h 1285292"/>
              <a:gd name="connsiteX14087" fmla="*/ 0 w 3255128"/>
              <a:gd name="connsiteY14087" fmla="*/ 2520 h 1285292"/>
              <a:gd name="connsiteX14088" fmla="*/ 0 w 3255128"/>
              <a:gd name="connsiteY14088" fmla="*/ 2517 h 1285292"/>
              <a:gd name="connsiteX14089" fmla="*/ 0 w 3255128"/>
              <a:gd name="connsiteY14089" fmla="*/ 2496 h 1285292"/>
              <a:gd name="connsiteX14090" fmla="*/ 0 w 3255128"/>
              <a:gd name="connsiteY14090" fmla="*/ 2468 h 1285292"/>
              <a:gd name="connsiteX14091" fmla="*/ 0 w 3255128"/>
              <a:gd name="connsiteY14091" fmla="*/ 2439 h 1285292"/>
              <a:gd name="connsiteX14092" fmla="*/ 0 w 3255128"/>
              <a:gd name="connsiteY14092" fmla="*/ 2414 h 1285292"/>
              <a:gd name="connsiteX14093" fmla="*/ 0 w 3255128"/>
              <a:gd name="connsiteY14093" fmla="*/ 2312 h 1285292"/>
              <a:gd name="connsiteX14094" fmla="*/ 0 w 3255128"/>
              <a:gd name="connsiteY14094" fmla="*/ 2174 h 1285292"/>
              <a:gd name="connsiteX14095" fmla="*/ 0 w 3255128"/>
              <a:gd name="connsiteY14095" fmla="*/ 2166 h 1285292"/>
              <a:gd name="connsiteX14096" fmla="*/ 0 w 3255128"/>
              <a:gd name="connsiteY14096" fmla="*/ 2136 h 1285292"/>
              <a:gd name="connsiteX14097" fmla="*/ 0 w 3255128"/>
              <a:gd name="connsiteY14097" fmla="*/ 2070 h 1285292"/>
              <a:gd name="connsiteX14098" fmla="*/ 0 w 3255128"/>
              <a:gd name="connsiteY14098" fmla="*/ 2048 h 1285292"/>
              <a:gd name="connsiteX14099" fmla="*/ 0 w 3255128"/>
              <a:gd name="connsiteY14099" fmla="*/ 1947 h 1285292"/>
              <a:gd name="connsiteX14100" fmla="*/ 0 w 3255128"/>
              <a:gd name="connsiteY14100" fmla="*/ 1936 h 1285292"/>
              <a:gd name="connsiteX14101" fmla="*/ 0 w 3255128"/>
              <a:gd name="connsiteY14101" fmla="*/ 1893 h 1285292"/>
              <a:gd name="connsiteX14102" fmla="*/ 0 w 3255128"/>
              <a:gd name="connsiteY14102" fmla="*/ 1868 h 1285292"/>
              <a:gd name="connsiteX14103" fmla="*/ 0 w 3255128"/>
              <a:gd name="connsiteY14103" fmla="*/ 1864 h 1285292"/>
              <a:gd name="connsiteX14104" fmla="*/ 0 w 3255128"/>
              <a:gd name="connsiteY14104" fmla="*/ 1804 h 1285292"/>
              <a:gd name="connsiteX14105" fmla="*/ 0 w 3255128"/>
              <a:gd name="connsiteY14105" fmla="*/ 1778 h 1285292"/>
              <a:gd name="connsiteX14106" fmla="*/ 0 w 3255128"/>
              <a:gd name="connsiteY14106" fmla="*/ 1726 h 1285292"/>
              <a:gd name="connsiteX14107" fmla="*/ 0 w 3255128"/>
              <a:gd name="connsiteY14107" fmla="*/ 1677 h 1285292"/>
              <a:gd name="connsiteX14108" fmla="*/ 0 w 3255128"/>
              <a:gd name="connsiteY14108" fmla="*/ 1676 h 1285292"/>
              <a:gd name="connsiteX14109" fmla="*/ 0 w 3255128"/>
              <a:gd name="connsiteY14109" fmla="*/ 1669 h 1285292"/>
              <a:gd name="connsiteX14110" fmla="*/ 0 w 3255128"/>
              <a:gd name="connsiteY14110" fmla="*/ 1623 h 1285292"/>
              <a:gd name="connsiteX14111" fmla="*/ 0 w 3255128"/>
              <a:gd name="connsiteY14111" fmla="*/ 1615 h 1285292"/>
              <a:gd name="connsiteX14112" fmla="*/ 0 w 3255128"/>
              <a:gd name="connsiteY14112" fmla="*/ 1609 h 1285292"/>
              <a:gd name="connsiteX14113" fmla="*/ 0 w 3255128"/>
              <a:gd name="connsiteY14113" fmla="*/ 1572 h 1285292"/>
              <a:gd name="connsiteX14114" fmla="*/ 0 w 3255128"/>
              <a:gd name="connsiteY14114" fmla="*/ 1429 h 1285292"/>
              <a:gd name="connsiteX14115" fmla="*/ 0 w 3255128"/>
              <a:gd name="connsiteY14115" fmla="*/ 1392 h 1285292"/>
              <a:gd name="connsiteX14116" fmla="*/ 0 w 3255128"/>
              <a:gd name="connsiteY14116" fmla="*/ 1352 h 1285292"/>
              <a:gd name="connsiteX14117" fmla="*/ 0 w 3255128"/>
              <a:gd name="connsiteY14117" fmla="*/ 1268 h 1285292"/>
              <a:gd name="connsiteX14118" fmla="*/ 0 w 3255128"/>
              <a:gd name="connsiteY14118" fmla="*/ 1210 h 1285292"/>
              <a:gd name="connsiteX14119" fmla="*/ 0 w 3255128"/>
              <a:gd name="connsiteY14119" fmla="*/ 1134 h 1285292"/>
              <a:gd name="connsiteX14120" fmla="*/ 0 w 3255128"/>
              <a:gd name="connsiteY14120" fmla="*/ 1049 h 1285292"/>
              <a:gd name="connsiteX14121" fmla="*/ 0 w 3255128"/>
              <a:gd name="connsiteY14121" fmla="*/ 995 h 1285292"/>
              <a:gd name="connsiteX14122" fmla="*/ 0 w 3255128"/>
              <a:gd name="connsiteY14122" fmla="*/ 953 h 1285292"/>
              <a:gd name="connsiteX14123" fmla="*/ 0 w 3255128"/>
              <a:gd name="connsiteY14123" fmla="*/ 949 h 1285292"/>
              <a:gd name="connsiteX14124" fmla="*/ 0 w 3255128"/>
              <a:gd name="connsiteY14124" fmla="*/ 941 h 1285292"/>
              <a:gd name="connsiteX14125" fmla="*/ 0 w 3255128"/>
              <a:gd name="connsiteY14125" fmla="*/ 916 h 1285292"/>
              <a:gd name="connsiteX14126" fmla="*/ 0 w 3255128"/>
              <a:gd name="connsiteY14126" fmla="*/ 867 h 1285292"/>
              <a:gd name="connsiteX14127" fmla="*/ 0 w 3255128"/>
              <a:gd name="connsiteY14127" fmla="*/ 815 h 1285292"/>
              <a:gd name="connsiteX14128" fmla="*/ 0 w 3255128"/>
              <a:gd name="connsiteY14128" fmla="*/ 813 h 1285292"/>
              <a:gd name="connsiteX14129" fmla="*/ 0 w 3255128"/>
              <a:gd name="connsiteY14129" fmla="*/ 747 h 1285292"/>
              <a:gd name="connsiteX14130" fmla="*/ 0 w 3255128"/>
              <a:gd name="connsiteY14130" fmla="*/ 712 h 1285292"/>
              <a:gd name="connsiteX14131" fmla="*/ 0 w 3255128"/>
              <a:gd name="connsiteY14131" fmla="*/ 711 h 1285292"/>
              <a:gd name="connsiteX14132" fmla="*/ 0 w 3255128"/>
              <a:gd name="connsiteY14132" fmla="*/ 689 h 1285292"/>
              <a:gd name="connsiteX14133" fmla="*/ 0 w 3255128"/>
              <a:gd name="connsiteY14133" fmla="*/ 652 h 1285292"/>
              <a:gd name="connsiteX14134" fmla="*/ 0 w 3255128"/>
              <a:gd name="connsiteY14134" fmla="*/ 578 h 1285292"/>
              <a:gd name="connsiteX14135" fmla="*/ 0 w 3255128"/>
              <a:gd name="connsiteY14135" fmla="*/ 566 h 1285292"/>
              <a:gd name="connsiteX14136" fmla="*/ 0 w 3255128"/>
              <a:gd name="connsiteY14136" fmla="*/ 561 h 1285292"/>
              <a:gd name="connsiteX14137" fmla="*/ 0 w 3255128"/>
              <a:gd name="connsiteY14137" fmla="*/ 513 h 1285292"/>
              <a:gd name="connsiteX14138" fmla="*/ 0 w 3255128"/>
              <a:gd name="connsiteY14138" fmla="*/ 481 h 1285292"/>
              <a:gd name="connsiteX14139" fmla="*/ 0 w 3255128"/>
              <a:gd name="connsiteY14139" fmla="*/ 310 h 1285292"/>
              <a:gd name="connsiteX14140" fmla="*/ 0 w 3255128"/>
              <a:gd name="connsiteY14140" fmla="*/ 223 h 1285292"/>
              <a:gd name="connsiteX14141" fmla="*/ 0 w 3255128"/>
              <a:gd name="connsiteY14141" fmla="*/ 164 h 1285292"/>
              <a:gd name="connsiteX14142" fmla="*/ 0 w 3255128"/>
              <a:gd name="connsiteY14142" fmla="*/ 123 h 1285292"/>
              <a:gd name="connsiteX14143" fmla="*/ 0 w 3255128"/>
              <a:gd name="connsiteY14143" fmla="*/ 62 h 1285292"/>
              <a:gd name="connsiteX14144" fmla="*/ 0 w 3255128"/>
              <a:gd name="connsiteY14144" fmla="*/ 51 h 1285292"/>
              <a:gd name="connsiteX14145" fmla="*/ 0 w 3255128"/>
              <a:gd name="connsiteY14145" fmla="*/ 5 h 128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 ang="0">
                <a:pos x="connsiteX9937" y="connsiteY9937"/>
              </a:cxn>
              <a:cxn ang="0">
                <a:pos x="connsiteX9938" y="connsiteY9938"/>
              </a:cxn>
              <a:cxn ang="0">
                <a:pos x="connsiteX9939" y="connsiteY9939"/>
              </a:cxn>
              <a:cxn ang="0">
                <a:pos x="connsiteX9940" y="connsiteY9940"/>
              </a:cxn>
              <a:cxn ang="0">
                <a:pos x="connsiteX9941" y="connsiteY9941"/>
              </a:cxn>
              <a:cxn ang="0">
                <a:pos x="connsiteX9942" y="connsiteY9942"/>
              </a:cxn>
              <a:cxn ang="0">
                <a:pos x="connsiteX9943" y="connsiteY9943"/>
              </a:cxn>
              <a:cxn ang="0">
                <a:pos x="connsiteX9944" y="connsiteY9944"/>
              </a:cxn>
              <a:cxn ang="0">
                <a:pos x="connsiteX9945" y="connsiteY9945"/>
              </a:cxn>
              <a:cxn ang="0">
                <a:pos x="connsiteX9946" y="connsiteY9946"/>
              </a:cxn>
              <a:cxn ang="0">
                <a:pos x="connsiteX9947" y="connsiteY9947"/>
              </a:cxn>
              <a:cxn ang="0">
                <a:pos x="connsiteX9948" y="connsiteY9948"/>
              </a:cxn>
              <a:cxn ang="0">
                <a:pos x="connsiteX9949" y="connsiteY9949"/>
              </a:cxn>
              <a:cxn ang="0">
                <a:pos x="connsiteX9950" y="connsiteY9950"/>
              </a:cxn>
              <a:cxn ang="0">
                <a:pos x="connsiteX9951" y="connsiteY9951"/>
              </a:cxn>
              <a:cxn ang="0">
                <a:pos x="connsiteX9952" y="connsiteY9952"/>
              </a:cxn>
              <a:cxn ang="0">
                <a:pos x="connsiteX9953" y="connsiteY9953"/>
              </a:cxn>
              <a:cxn ang="0">
                <a:pos x="connsiteX9954" y="connsiteY9954"/>
              </a:cxn>
              <a:cxn ang="0">
                <a:pos x="connsiteX9955" y="connsiteY9955"/>
              </a:cxn>
              <a:cxn ang="0">
                <a:pos x="connsiteX9956" y="connsiteY9956"/>
              </a:cxn>
              <a:cxn ang="0">
                <a:pos x="connsiteX9957" y="connsiteY9957"/>
              </a:cxn>
              <a:cxn ang="0">
                <a:pos x="connsiteX9958" y="connsiteY9958"/>
              </a:cxn>
              <a:cxn ang="0">
                <a:pos x="connsiteX9959" y="connsiteY9959"/>
              </a:cxn>
              <a:cxn ang="0">
                <a:pos x="connsiteX9960" y="connsiteY9960"/>
              </a:cxn>
              <a:cxn ang="0">
                <a:pos x="connsiteX9961" y="connsiteY9961"/>
              </a:cxn>
              <a:cxn ang="0">
                <a:pos x="connsiteX9962" y="connsiteY9962"/>
              </a:cxn>
              <a:cxn ang="0">
                <a:pos x="connsiteX9963" y="connsiteY9963"/>
              </a:cxn>
              <a:cxn ang="0">
                <a:pos x="connsiteX9964" y="connsiteY9964"/>
              </a:cxn>
              <a:cxn ang="0">
                <a:pos x="connsiteX9965" y="connsiteY9965"/>
              </a:cxn>
              <a:cxn ang="0">
                <a:pos x="connsiteX9966" y="connsiteY9966"/>
              </a:cxn>
              <a:cxn ang="0">
                <a:pos x="connsiteX9967" y="connsiteY9967"/>
              </a:cxn>
              <a:cxn ang="0">
                <a:pos x="connsiteX9968" y="connsiteY9968"/>
              </a:cxn>
              <a:cxn ang="0">
                <a:pos x="connsiteX9969" y="connsiteY9969"/>
              </a:cxn>
              <a:cxn ang="0">
                <a:pos x="connsiteX9970" y="connsiteY9970"/>
              </a:cxn>
              <a:cxn ang="0">
                <a:pos x="connsiteX9971" y="connsiteY9971"/>
              </a:cxn>
              <a:cxn ang="0">
                <a:pos x="connsiteX9972" y="connsiteY9972"/>
              </a:cxn>
              <a:cxn ang="0">
                <a:pos x="connsiteX9973" y="connsiteY9973"/>
              </a:cxn>
              <a:cxn ang="0">
                <a:pos x="connsiteX9974" y="connsiteY9974"/>
              </a:cxn>
              <a:cxn ang="0">
                <a:pos x="connsiteX9975" y="connsiteY9975"/>
              </a:cxn>
              <a:cxn ang="0">
                <a:pos x="connsiteX9976" y="connsiteY9976"/>
              </a:cxn>
              <a:cxn ang="0">
                <a:pos x="connsiteX9977" y="connsiteY9977"/>
              </a:cxn>
              <a:cxn ang="0">
                <a:pos x="connsiteX9978" y="connsiteY9978"/>
              </a:cxn>
              <a:cxn ang="0">
                <a:pos x="connsiteX9979" y="connsiteY9979"/>
              </a:cxn>
              <a:cxn ang="0">
                <a:pos x="connsiteX9980" y="connsiteY9980"/>
              </a:cxn>
              <a:cxn ang="0">
                <a:pos x="connsiteX9981" y="connsiteY9981"/>
              </a:cxn>
              <a:cxn ang="0">
                <a:pos x="connsiteX9982" y="connsiteY9982"/>
              </a:cxn>
              <a:cxn ang="0">
                <a:pos x="connsiteX9983" y="connsiteY9983"/>
              </a:cxn>
              <a:cxn ang="0">
                <a:pos x="connsiteX9984" y="connsiteY9984"/>
              </a:cxn>
              <a:cxn ang="0">
                <a:pos x="connsiteX9985" y="connsiteY9985"/>
              </a:cxn>
              <a:cxn ang="0">
                <a:pos x="connsiteX9986" y="connsiteY9986"/>
              </a:cxn>
              <a:cxn ang="0">
                <a:pos x="connsiteX9987" y="connsiteY9987"/>
              </a:cxn>
              <a:cxn ang="0">
                <a:pos x="connsiteX9988" y="connsiteY9988"/>
              </a:cxn>
              <a:cxn ang="0">
                <a:pos x="connsiteX9989" y="connsiteY9989"/>
              </a:cxn>
              <a:cxn ang="0">
                <a:pos x="connsiteX9990" y="connsiteY9990"/>
              </a:cxn>
              <a:cxn ang="0">
                <a:pos x="connsiteX9991" y="connsiteY9991"/>
              </a:cxn>
              <a:cxn ang="0">
                <a:pos x="connsiteX9992" y="connsiteY9992"/>
              </a:cxn>
              <a:cxn ang="0">
                <a:pos x="connsiteX9993" y="connsiteY9993"/>
              </a:cxn>
              <a:cxn ang="0">
                <a:pos x="connsiteX9994" y="connsiteY9994"/>
              </a:cxn>
              <a:cxn ang="0">
                <a:pos x="connsiteX9995" y="connsiteY9995"/>
              </a:cxn>
              <a:cxn ang="0">
                <a:pos x="connsiteX9996" y="connsiteY9996"/>
              </a:cxn>
              <a:cxn ang="0">
                <a:pos x="connsiteX9997" y="connsiteY9997"/>
              </a:cxn>
              <a:cxn ang="0">
                <a:pos x="connsiteX9998" y="connsiteY9998"/>
              </a:cxn>
              <a:cxn ang="0">
                <a:pos x="connsiteX9999" y="connsiteY9999"/>
              </a:cxn>
              <a:cxn ang="0">
                <a:pos x="connsiteX10000" y="connsiteY10000"/>
              </a:cxn>
              <a:cxn ang="0">
                <a:pos x="connsiteX10001" y="connsiteY10001"/>
              </a:cxn>
              <a:cxn ang="0">
                <a:pos x="connsiteX10002" y="connsiteY10002"/>
              </a:cxn>
              <a:cxn ang="0">
                <a:pos x="connsiteX10003" y="connsiteY10003"/>
              </a:cxn>
              <a:cxn ang="0">
                <a:pos x="connsiteX10004" y="connsiteY10004"/>
              </a:cxn>
              <a:cxn ang="0">
                <a:pos x="connsiteX10005" y="connsiteY10005"/>
              </a:cxn>
              <a:cxn ang="0">
                <a:pos x="connsiteX10006" y="connsiteY10006"/>
              </a:cxn>
              <a:cxn ang="0">
                <a:pos x="connsiteX10007" y="connsiteY10007"/>
              </a:cxn>
              <a:cxn ang="0">
                <a:pos x="connsiteX10008" y="connsiteY10008"/>
              </a:cxn>
              <a:cxn ang="0">
                <a:pos x="connsiteX10009" y="connsiteY10009"/>
              </a:cxn>
              <a:cxn ang="0">
                <a:pos x="connsiteX10010" y="connsiteY10010"/>
              </a:cxn>
              <a:cxn ang="0">
                <a:pos x="connsiteX10011" y="connsiteY10011"/>
              </a:cxn>
              <a:cxn ang="0">
                <a:pos x="connsiteX10012" y="connsiteY10012"/>
              </a:cxn>
              <a:cxn ang="0">
                <a:pos x="connsiteX10013" y="connsiteY10013"/>
              </a:cxn>
              <a:cxn ang="0">
                <a:pos x="connsiteX10014" y="connsiteY10014"/>
              </a:cxn>
              <a:cxn ang="0">
                <a:pos x="connsiteX10015" y="connsiteY10015"/>
              </a:cxn>
              <a:cxn ang="0">
                <a:pos x="connsiteX10016" y="connsiteY10016"/>
              </a:cxn>
              <a:cxn ang="0">
                <a:pos x="connsiteX10017" y="connsiteY10017"/>
              </a:cxn>
              <a:cxn ang="0">
                <a:pos x="connsiteX10018" y="connsiteY10018"/>
              </a:cxn>
              <a:cxn ang="0">
                <a:pos x="connsiteX10019" y="connsiteY10019"/>
              </a:cxn>
              <a:cxn ang="0">
                <a:pos x="connsiteX10020" y="connsiteY10020"/>
              </a:cxn>
              <a:cxn ang="0">
                <a:pos x="connsiteX10021" y="connsiteY10021"/>
              </a:cxn>
              <a:cxn ang="0">
                <a:pos x="connsiteX10022" y="connsiteY10022"/>
              </a:cxn>
              <a:cxn ang="0">
                <a:pos x="connsiteX10023" y="connsiteY10023"/>
              </a:cxn>
              <a:cxn ang="0">
                <a:pos x="connsiteX10024" y="connsiteY10024"/>
              </a:cxn>
              <a:cxn ang="0">
                <a:pos x="connsiteX10025" y="connsiteY10025"/>
              </a:cxn>
              <a:cxn ang="0">
                <a:pos x="connsiteX10026" y="connsiteY10026"/>
              </a:cxn>
              <a:cxn ang="0">
                <a:pos x="connsiteX10027" y="connsiteY10027"/>
              </a:cxn>
              <a:cxn ang="0">
                <a:pos x="connsiteX10028" y="connsiteY10028"/>
              </a:cxn>
              <a:cxn ang="0">
                <a:pos x="connsiteX10029" y="connsiteY10029"/>
              </a:cxn>
              <a:cxn ang="0">
                <a:pos x="connsiteX10030" y="connsiteY10030"/>
              </a:cxn>
              <a:cxn ang="0">
                <a:pos x="connsiteX10031" y="connsiteY10031"/>
              </a:cxn>
              <a:cxn ang="0">
                <a:pos x="connsiteX10032" y="connsiteY10032"/>
              </a:cxn>
              <a:cxn ang="0">
                <a:pos x="connsiteX10033" y="connsiteY10033"/>
              </a:cxn>
              <a:cxn ang="0">
                <a:pos x="connsiteX10034" y="connsiteY10034"/>
              </a:cxn>
              <a:cxn ang="0">
                <a:pos x="connsiteX10035" y="connsiteY10035"/>
              </a:cxn>
              <a:cxn ang="0">
                <a:pos x="connsiteX10036" y="connsiteY10036"/>
              </a:cxn>
              <a:cxn ang="0">
                <a:pos x="connsiteX10037" y="connsiteY10037"/>
              </a:cxn>
              <a:cxn ang="0">
                <a:pos x="connsiteX10038" y="connsiteY10038"/>
              </a:cxn>
              <a:cxn ang="0">
                <a:pos x="connsiteX10039" y="connsiteY10039"/>
              </a:cxn>
              <a:cxn ang="0">
                <a:pos x="connsiteX10040" y="connsiteY10040"/>
              </a:cxn>
              <a:cxn ang="0">
                <a:pos x="connsiteX10041" y="connsiteY10041"/>
              </a:cxn>
              <a:cxn ang="0">
                <a:pos x="connsiteX10042" y="connsiteY10042"/>
              </a:cxn>
              <a:cxn ang="0">
                <a:pos x="connsiteX10043" y="connsiteY10043"/>
              </a:cxn>
              <a:cxn ang="0">
                <a:pos x="connsiteX10044" y="connsiteY10044"/>
              </a:cxn>
              <a:cxn ang="0">
                <a:pos x="connsiteX10045" y="connsiteY10045"/>
              </a:cxn>
              <a:cxn ang="0">
                <a:pos x="connsiteX10046" y="connsiteY10046"/>
              </a:cxn>
              <a:cxn ang="0">
                <a:pos x="connsiteX10047" y="connsiteY10047"/>
              </a:cxn>
              <a:cxn ang="0">
                <a:pos x="connsiteX10048" y="connsiteY10048"/>
              </a:cxn>
              <a:cxn ang="0">
                <a:pos x="connsiteX10049" y="connsiteY10049"/>
              </a:cxn>
              <a:cxn ang="0">
                <a:pos x="connsiteX10050" y="connsiteY10050"/>
              </a:cxn>
              <a:cxn ang="0">
                <a:pos x="connsiteX10051" y="connsiteY10051"/>
              </a:cxn>
              <a:cxn ang="0">
                <a:pos x="connsiteX10052" y="connsiteY10052"/>
              </a:cxn>
              <a:cxn ang="0">
                <a:pos x="connsiteX10053" y="connsiteY10053"/>
              </a:cxn>
              <a:cxn ang="0">
                <a:pos x="connsiteX10054" y="connsiteY10054"/>
              </a:cxn>
              <a:cxn ang="0">
                <a:pos x="connsiteX10055" y="connsiteY10055"/>
              </a:cxn>
              <a:cxn ang="0">
                <a:pos x="connsiteX10056" y="connsiteY10056"/>
              </a:cxn>
              <a:cxn ang="0">
                <a:pos x="connsiteX10057" y="connsiteY10057"/>
              </a:cxn>
              <a:cxn ang="0">
                <a:pos x="connsiteX10058" y="connsiteY10058"/>
              </a:cxn>
              <a:cxn ang="0">
                <a:pos x="connsiteX10059" y="connsiteY10059"/>
              </a:cxn>
              <a:cxn ang="0">
                <a:pos x="connsiteX10060" y="connsiteY10060"/>
              </a:cxn>
              <a:cxn ang="0">
                <a:pos x="connsiteX10061" y="connsiteY10061"/>
              </a:cxn>
              <a:cxn ang="0">
                <a:pos x="connsiteX10062" y="connsiteY10062"/>
              </a:cxn>
              <a:cxn ang="0">
                <a:pos x="connsiteX10063" y="connsiteY10063"/>
              </a:cxn>
              <a:cxn ang="0">
                <a:pos x="connsiteX10064" y="connsiteY10064"/>
              </a:cxn>
              <a:cxn ang="0">
                <a:pos x="connsiteX10065" y="connsiteY10065"/>
              </a:cxn>
              <a:cxn ang="0">
                <a:pos x="connsiteX10066" y="connsiteY10066"/>
              </a:cxn>
              <a:cxn ang="0">
                <a:pos x="connsiteX10067" y="connsiteY10067"/>
              </a:cxn>
              <a:cxn ang="0">
                <a:pos x="connsiteX10068" y="connsiteY10068"/>
              </a:cxn>
              <a:cxn ang="0">
                <a:pos x="connsiteX10069" y="connsiteY10069"/>
              </a:cxn>
              <a:cxn ang="0">
                <a:pos x="connsiteX10070" y="connsiteY10070"/>
              </a:cxn>
              <a:cxn ang="0">
                <a:pos x="connsiteX10071" y="connsiteY10071"/>
              </a:cxn>
              <a:cxn ang="0">
                <a:pos x="connsiteX10072" y="connsiteY10072"/>
              </a:cxn>
              <a:cxn ang="0">
                <a:pos x="connsiteX10073" y="connsiteY10073"/>
              </a:cxn>
              <a:cxn ang="0">
                <a:pos x="connsiteX10074" y="connsiteY10074"/>
              </a:cxn>
              <a:cxn ang="0">
                <a:pos x="connsiteX10075" y="connsiteY10075"/>
              </a:cxn>
              <a:cxn ang="0">
                <a:pos x="connsiteX10076" y="connsiteY10076"/>
              </a:cxn>
              <a:cxn ang="0">
                <a:pos x="connsiteX10077" y="connsiteY10077"/>
              </a:cxn>
              <a:cxn ang="0">
                <a:pos x="connsiteX10078" y="connsiteY10078"/>
              </a:cxn>
              <a:cxn ang="0">
                <a:pos x="connsiteX10079" y="connsiteY10079"/>
              </a:cxn>
              <a:cxn ang="0">
                <a:pos x="connsiteX10080" y="connsiteY10080"/>
              </a:cxn>
              <a:cxn ang="0">
                <a:pos x="connsiteX10081" y="connsiteY10081"/>
              </a:cxn>
              <a:cxn ang="0">
                <a:pos x="connsiteX10082" y="connsiteY10082"/>
              </a:cxn>
              <a:cxn ang="0">
                <a:pos x="connsiteX10083" y="connsiteY10083"/>
              </a:cxn>
              <a:cxn ang="0">
                <a:pos x="connsiteX10084" y="connsiteY10084"/>
              </a:cxn>
              <a:cxn ang="0">
                <a:pos x="connsiteX10085" y="connsiteY10085"/>
              </a:cxn>
              <a:cxn ang="0">
                <a:pos x="connsiteX10086" y="connsiteY10086"/>
              </a:cxn>
              <a:cxn ang="0">
                <a:pos x="connsiteX10087" y="connsiteY10087"/>
              </a:cxn>
              <a:cxn ang="0">
                <a:pos x="connsiteX10088" y="connsiteY10088"/>
              </a:cxn>
              <a:cxn ang="0">
                <a:pos x="connsiteX10089" y="connsiteY10089"/>
              </a:cxn>
              <a:cxn ang="0">
                <a:pos x="connsiteX10090" y="connsiteY10090"/>
              </a:cxn>
              <a:cxn ang="0">
                <a:pos x="connsiteX10091" y="connsiteY10091"/>
              </a:cxn>
              <a:cxn ang="0">
                <a:pos x="connsiteX10092" y="connsiteY10092"/>
              </a:cxn>
              <a:cxn ang="0">
                <a:pos x="connsiteX10093" y="connsiteY10093"/>
              </a:cxn>
              <a:cxn ang="0">
                <a:pos x="connsiteX10094" y="connsiteY10094"/>
              </a:cxn>
              <a:cxn ang="0">
                <a:pos x="connsiteX10095" y="connsiteY10095"/>
              </a:cxn>
              <a:cxn ang="0">
                <a:pos x="connsiteX10096" y="connsiteY10096"/>
              </a:cxn>
              <a:cxn ang="0">
                <a:pos x="connsiteX10097" y="connsiteY10097"/>
              </a:cxn>
              <a:cxn ang="0">
                <a:pos x="connsiteX10098" y="connsiteY10098"/>
              </a:cxn>
              <a:cxn ang="0">
                <a:pos x="connsiteX10099" y="connsiteY10099"/>
              </a:cxn>
              <a:cxn ang="0">
                <a:pos x="connsiteX10100" y="connsiteY10100"/>
              </a:cxn>
              <a:cxn ang="0">
                <a:pos x="connsiteX10101" y="connsiteY10101"/>
              </a:cxn>
              <a:cxn ang="0">
                <a:pos x="connsiteX10102" y="connsiteY10102"/>
              </a:cxn>
              <a:cxn ang="0">
                <a:pos x="connsiteX10103" y="connsiteY10103"/>
              </a:cxn>
              <a:cxn ang="0">
                <a:pos x="connsiteX10104" y="connsiteY10104"/>
              </a:cxn>
              <a:cxn ang="0">
                <a:pos x="connsiteX10105" y="connsiteY10105"/>
              </a:cxn>
              <a:cxn ang="0">
                <a:pos x="connsiteX10106" y="connsiteY10106"/>
              </a:cxn>
              <a:cxn ang="0">
                <a:pos x="connsiteX10107" y="connsiteY10107"/>
              </a:cxn>
              <a:cxn ang="0">
                <a:pos x="connsiteX10108" y="connsiteY10108"/>
              </a:cxn>
              <a:cxn ang="0">
                <a:pos x="connsiteX10109" y="connsiteY10109"/>
              </a:cxn>
              <a:cxn ang="0">
                <a:pos x="connsiteX10110" y="connsiteY10110"/>
              </a:cxn>
              <a:cxn ang="0">
                <a:pos x="connsiteX10111" y="connsiteY10111"/>
              </a:cxn>
              <a:cxn ang="0">
                <a:pos x="connsiteX10112" y="connsiteY10112"/>
              </a:cxn>
              <a:cxn ang="0">
                <a:pos x="connsiteX10113" y="connsiteY10113"/>
              </a:cxn>
              <a:cxn ang="0">
                <a:pos x="connsiteX10114" y="connsiteY10114"/>
              </a:cxn>
              <a:cxn ang="0">
                <a:pos x="connsiteX10115" y="connsiteY10115"/>
              </a:cxn>
              <a:cxn ang="0">
                <a:pos x="connsiteX10116" y="connsiteY10116"/>
              </a:cxn>
              <a:cxn ang="0">
                <a:pos x="connsiteX10117" y="connsiteY10117"/>
              </a:cxn>
              <a:cxn ang="0">
                <a:pos x="connsiteX10118" y="connsiteY10118"/>
              </a:cxn>
              <a:cxn ang="0">
                <a:pos x="connsiteX10119" y="connsiteY10119"/>
              </a:cxn>
              <a:cxn ang="0">
                <a:pos x="connsiteX10120" y="connsiteY10120"/>
              </a:cxn>
              <a:cxn ang="0">
                <a:pos x="connsiteX10121" y="connsiteY10121"/>
              </a:cxn>
              <a:cxn ang="0">
                <a:pos x="connsiteX10122" y="connsiteY10122"/>
              </a:cxn>
              <a:cxn ang="0">
                <a:pos x="connsiteX10123" y="connsiteY10123"/>
              </a:cxn>
              <a:cxn ang="0">
                <a:pos x="connsiteX10124" y="connsiteY10124"/>
              </a:cxn>
              <a:cxn ang="0">
                <a:pos x="connsiteX10125" y="connsiteY10125"/>
              </a:cxn>
              <a:cxn ang="0">
                <a:pos x="connsiteX10126" y="connsiteY10126"/>
              </a:cxn>
              <a:cxn ang="0">
                <a:pos x="connsiteX10127" y="connsiteY10127"/>
              </a:cxn>
              <a:cxn ang="0">
                <a:pos x="connsiteX10128" y="connsiteY10128"/>
              </a:cxn>
              <a:cxn ang="0">
                <a:pos x="connsiteX10129" y="connsiteY10129"/>
              </a:cxn>
              <a:cxn ang="0">
                <a:pos x="connsiteX10130" y="connsiteY10130"/>
              </a:cxn>
              <a:cxn ang="0">
                <a:pos x="connsiteX10131" y="connsiteY10131"/>
              </a:cxn>
              <a:cxn ang="0">
                <a:pos x="connsiteX10132" y="connsiteY10132"/>
              </a:cxn>
              <a:cxn ang="0">
                <a:pos x="connsiteX10133" y="connsiteY10133"/>
              </a:cxn>
              <a:cxn ang="0">
                <a:pos x="connsiteX10134" y="connsiteY10134"/>
              </a:cxn>
              <a:cxn ang="0">
                <a:pos x="connsiteX10135" y="connsiteY10135"/>
              </a:cxn>
              <a:cxn ang="0">
                <a:pos x="connsiteX10136" y="connsiteY10136"/>
              </a:cxn>
              <a:cxn ang="0">
                <a:pos x="connsiteX10137" y="connsiteY10137"/>
              </a:cxn>
              <a:cxn ang="0">
                <a:pos x="connsiteX10138" y="connsiteY10138"/>
              </a:cxn>
              <a:cxn ang="0">
                <a:pos x="connsiteX10139" y="connsiteY10139"/>
              </a:cxn>
              <a:cxn ang="0">
                <a:pos x="connsiteX10140" y="connsiteY10140"/>
              </a:cxn>
              <a:cxn ang="0">
                <a:pos x="connsiteX10141" y="connsiteY10141"/>
              </a:cxn>
              <a:cxn ang="0">
                <a:pos x="connsiteX10142" y="connsiteY10142"/>
              </a:cxn>
              <a:cxn ang="0">
                <a:pos x="connsiteX10143" y="connsiteY10143"/>
              </a:cxn>
              <a:cxn ang="0">
                <a:pos x="connsiteX10144" y="connsiteY10144"/>
              </a:cxn>
              <a:cxn ang="0">
                <a:pos x="connsiteX10145" y="connsiteY10145"/>
              </a:cxn>
              <a:cxn ang="0">
                <a:pos x="connsiteX10146" y="connsiteY10146"/>
              </a:cxn>
              <a:cxn ang="0">
                <a:pos x="connsiteX10147" y="connsiteY10147"/>
              </a:cxn>
              <a:cxn ang="0">
                <a:pos x="connsiteX10148" y="connsiteY10148"/>
              </a:cxn>
              <a:cxn ang="0">
                <a:pos x="connsiteX10149" y="connsiteY10149"/>
              </a:cxn>
              <a:cxn ang="0">
                <a:pos x="connsiteX10150" y="connsiteY10150"/>
              </a:cxn>
              <a:cxn ang="0">
                <a:pos x="connsiteX10151" y="connsiteY10151"/>
              </a:cxn>
              <a:cxn ang="0">
                <a:pos x="connsiteX10152" y="connsiteY10152"/>
              </a:cxn>
              <a:cxn ang="0">
                <a:pos x="connsiteX10153" y="connsiteY10153"/>
              </a:cxn>
              <a:cxn ang="0">
                <a:pos x="connsiteX10154" y="connsiteY10154"/>
              </a:cxn>
              <a:cxn ang="0">
                <a:pos x="connsiteX10155" y="connsiteY10155"/>
              </a:cxn>
              <a:cxn ang="0">
                <a:pos x="connsiteX10156" y="connsiteY10156"/>
              </a:cxn>
              <a:cxn ang="0">
                <a:pos x="connsiteX10157" y="connsiteY10157"/>
              </a:cxn>
              <a:cxn ang="0">
                <a:pos x="connsiteX10158" y="connsiteY10158"/>
              </a:cxn>
              <a:cxn ang="0">
                <a:pos x="connsiteX10159" y="connsiteY10159"/>
              </a:cxn>
              <a:cxn ang="0">
                <a:pos x="connsiteX10160" y="connsiteY10160"/>
              </a:cxn>
              <a:cxn ang="0">
                <a:pos x="connsiteX10161" y="connsiteY10161"/>
              </a:cxn>
              <a:cxn ang="0">
                <a:pos x="connsiteX10162" y="connsiteY10162"/>
              </a:cxn>
              <a:cxn ang="0">
                <a:pos x="connsiteX10163" y="connsiteY10163"/>
              </a:cxn>
              <a:cxn ang="0">
                <a:pos x="connsiteX10164" y="connsiteY10164"/>
              </a:cxn>
              <a:cxn ang="0">
                <a:pos x="connsiteX10165" y="connsiteY10165"/>
              </a:cxn>
              <a:cxn ang="0">
                <a:pos x="connsiteX10166" y="connsiteY10166"/>
              </a:cxn>
              <a:cxn ang="0">
                <a:pos x="connsiteX10167" y="connsiteY10167"/>
              </a:cxn>
              <a:cxn ang="0">
                <a:pos x="connsiteX10168" y="connsiteY10168"/>
              </a:cxn>
              <a:cxn ang="0">
                <a:pos x="connsiteX10169" y="connsiteY10169"/>
              </a:cxn>
              <a:cxn ang="0">
                <a:pos x="connsiteX10170" y="connsiteY10170"/>
              </a:cxn>
              <a:cxn ang="0">
                <a:pos x="connsiteX10171" y="connsiteY10171"/>
              </a:cxn>
              <a:cxn ang="0">
                <a:pos x="connsiteX10172" y="connsiteY10172"/>
              </a:cxn>
              <a:cxn ang="0">
                <a:pos x="connsiteX10173" y="connsiteY10173"/>
              </a:cxn>
              <a:cxn ang="0">
                <a:pos x="connsiteX10174" y="connsiteY10174"/>
              </a:cxn>
              <a:cxn ang="0">
                <a:pos x="connsiteX10175" y="connsiteY10175"/>
              </a:cxn>
              <a:cxn ang="0">
                <a:pos x="connsiteX10176" y="connsiteY10176"/>
              </a:cxn>
              <a:cxn ang="0">
                <a:pos x="connsiteX10177" y="connsiteY10177"/>
              </a:cxn>
              <a:cxn ang="0">
                <a:pos x="connsiteX10178" y="connsiteY10178"/>
              </a:cxn>
              <a:cxn ang="0">
                <a:pos x="connsiteX10179" y="connsiteY10179"/>
              </a:cxn>
              <a:cxn ang="0">
                <a:pos x="connsiteX10180" y="connsiteY10180"/>
              </a:cxn>
              <a:cxn ang="0">
                <a:pos x="connsiteX10181" y="connsiteY10181"/>
              </a:cxn>
              <a:cxn ang="0">
                <a:pos x="connsiteX10182" y="connsiteY10182"/>
              </a:cxn>
              <a:cxn ang="0">
                <a:pos x="connsiteX10183" y="connsiteY10183"/>
              </a:cxn>
              <a:cxn ang="0">
                <a:pos x="connsiteX10184" y="connsiteY10184"/>
              </a:cxn>
              <a:cxn ang="0">
                <a:pos x="connsiteX10185" y="connsiteY10185"/>
              </a:cxn>
              <a:cxn ang="0">
                <a:pos x="connsiteX10186" y="connsiteY10186"/>
              </a:cxn>
              <a:cxn ang="0">
                <a:pos x="connsiteX10187" y="connsiteY10187"/>
              </a:cxn>
              <a:cxn ang="0">
                <a:pos x="connsiteX10188" y="connsiteY10188"/>
              </a:cxn>
              <a:cxn ang="0">
                <a:pos x="connsiteX10189" y="connsiteY10189"/>
              </a:cxn>
              <a:cxn ang="0">
                <a:pos x="connsiteX10190" y="connsiteY10190"/>
              </a:cxn>
              <a:cxn ang="0">
                <a:pos x="connsiteX10191" y="connsiteY10191"/>
              </a:cxn>
              <a:cxn ang="0">
                <a:pos x="connsiteX10192" y="connsiteY10192"/>
              </a:cxn>
              <a:cxn ang="0">
                <a:pos x="connsiteX10193" y="connsiteY10193"/>
              </a:cxn>
              <a:cxn ang="0">
                <a:pos x="connsiteX10194" y="connsiteY10194"/>
              </a:cxn>
              <a:cxn ang="0">
                <a:pos x="connsiteX10195" y="connsiteY10195"/>
              </a:cxn>
              <a:cxn ang="0">
                <a:pos x="connsiteX10196" y="connsiteY10196"/>
              </a:cxn>
              <a:cxn ang="0">
                <a:pos x="connsiteX10197" y="connsiteY10197"/>
              </a:cxn>
              <a:cxn ang="0">
                <a:pos x="connsiteX10198" y="connsiteY10198"/>
              </a:cxn>
              <a:cxn ang="0">
                <a:pos x="connsiteX10199" y="connsiteY10199"/>
              </a:cxn>
              <a:cxn ang="0">
                <a:pos x="connsiteX10200" y="connsiteY10200"/>
              </a:cxn>
              <a:cxn ang="0">
                <a:pos x="connsiteX10201" y="connsiteY10201"/>
              </a:cxn>
              <a:cxn ang="0">
                <a:pos x="connsiteX10202" y="connsiteY10202"/>
              </a:cxn>
              <a:cxn ang="0">
                <a:pos x="connsiteX10203" y="connsiteY10203"/>
              </a:cxn>
              <a:cxn ang="0">
                <a:pos x="connsiteX10204" y="connsiteY10204"/>
              </a:cxn>
              <a:cxn ang="0">
                <a:pos x="connsiteX10205" y="connsiteY10205"/>
              </a:cxn>
              <a:cxn ang="0">
                <a:pos x="connsiteX10206" y="connsiteY10206"/>
              </a:cxn>
              <a:cxn ang="0">
                <a:pos x="connsiteX10207" y="connsiteY10207"/>
              </a:cxn>
              <a:cxn ang="0">
                <a:pos x="connsiteX10208" y="connsiteY10208"/>
              </a:cxn>
              <a:cxn ang="0">
                <a:pos x="connsiteX10209" y="connsiteY10209"/>
              </a:cxn>
              <a:cxn ang="0">
                <a:pos x="connsiteX10210" y="connsiteY10210"/>
              </a:cxn>
              <a:cxn ang="0">
                <a:pos x="connsiteX10211" y="connsiteY10211"/>
              </a:cxn>
              <a:cxn ang="0">
                <a:pos x="connsiteX10212" y="connsiteY10212"/>
              </a:cxn>
              <a:cxn ang="0">
                <a:pos x="connsiteX10213" y="connsiteY10213"/>
              </a:cxn>
              <a:cxn ang="0">
                <a:pos x="connsiteX10214" y="connsiteY10214"/>
              </a:cxn>
              <a:cxn ang="0">
                <a:pos x="connsiteX10215" y="connsiteY10215"/>
              </a:cxn>
              <a:cxn ang="0">
                <a:pos x="connsiteX10216" y="connsiteY10216"/>
              </a:cxn>
              <a:cxn ang="0">
                <a:pos x="connsiteX10217" y="connsiteY10217"/>
              </a:cxn>
              <a:cxn ang="0">
                <a:pos x="connsiteX10218" y="connsiteY10218"/>
              </a:cxn>
              <a:cxn ang="0">
                <a:pos x="connsiteX10219" y="connsiteY10219"/>
              </a:cxn>
              <a:cxn ang="0">
                <a:pos x="connsiteX10220" y="connsiteY10220"/>
              </a:cxn>
              <a:cxn ang="0">
                <a:pos x="connsiteX10221" y="connsiteY10221"/>
              </a:cxn>
              <a:cxn ang="0">
                <a:pos x="connsiteX10222" y="connsiteY10222"/>
              </a:cxn>
              <a:cxn ang="0">
                <a:pos x="connsiteX10223" y="connsiteY10223"/>
              </a:cxn>
              <a:cxn ang="0">
                <a:pos x="connsiteX10224" y="connsiteY10224"/>
              </a:cxn>
              <a:cxn ang="0">
                <a:pos x="connsiteX10225" y="connsiteY10225"/>
              </a:cxn>
              <a:cxn ang="0">
                <a:pos x="connsiteX10226" y="connsiteY10226"/>
              </a:cxn>
              <a:cxn ang="0">
                <a:pos x="connsiteX10227" y="connsiteY10227"/>
              </a:cxn>
              <a:cxn ang="0">
                <a:pos x="connsiteX10228" y="connsiteY10228"/>
              </a:cxn>
              <a:cxn ang="0">
                <a:pos x="connsiteX10229" y="connsiteY10229"/>
              </a:cxn>
              <a:cxn ang="0">
                <a:pos x="connsiteX10230" y="connsiteY10230"/>
              </a:cxn>
              <a:cxn ang="0">
                <a:pos x="connsiteX10231" y="connsiteY10231"/>
              </a:cxn>
              <a:cxn ang="0">
                <a:pos x="connsiteX10232" y="connsiteY10232"/>
              </a:cxn>
              <a:cxn ang="0">
                <a:pos x="connsiteX10233" y="connsiteY10233"/>
              </a:cxn>
              <a:cxn ang="0">
                <a:pos x="connsiteX10234" y="connsiteY10234"/>
              </a:cxn>
              <a:cxn ang="0">
                <a:pos x="connsiteX10235" y="connsiteY10235"/>
              </a:cxn>
              <a:cxn ang="0">
                <a:pos x="connsiteX10236" y="connsiteY10236"/>
              </a:cxn>
              <a:cxn ang="0">
                <a:pos x="connsiteX10237" y="connsiteY10237"/>
              </a:cxn>
              <a:cxn ang="0">
                <a:pos x="connsiteX10238" y="connsiteY10238"/>
              </a:cxn>
              <a:cxn ang="0">
                <a:pos x="connsiteX10239" y="connsiteY10239"/>
              </a:cxn>
              <a:cxn ang="0">
                <a:pos x="connsiteX10240" y="connsiteY10240"/>
              </a:cxn>
              <a:cxn ang="0">
                <a:pos x="connsiteX10241" y="connsiteY10241"/>
              </a:cxn>
              <a:cxn ang="0">
                <a:pos x="connsiteX10242" y="connsiteY10242"/>
              </a:cxn>
              <a:cxn ang="0">
                <a:pos x="connsiteX10243" y="connsiteY10243"/>
              </a:cxn>
              <a:cxn ang="0">
                <a:pos x="connsiteX10244" y="connsiteY10244"/>
              </a:cxn>
              <a:cxn ang="0">
                <a:pos x="connsiteX10245" y="connsiteY10245"/>
              </a:cxn>
              <a:cxn ang="0">
                <a:pos x="connsiteX10246" y="connsiteY10246"/>
              </a:cxn>
              <a:cxn ang="0">
                <a:pos x="connsiteX10247" y="connsiteY10247"/>
              </a:cxn>
              <a:cxn ang="0">
                <a:pos x="connsiteX10248" y="connsiteY10248"/>
              </a:cxn>
              <a:cxn ang="0">
                <a:pos x="connsiteX10249" y="connsiteY10249"/>
              </a:cxn>
              <a:cxn ang="0">
                <a:pos x="connsiteX10250" y="connsiteY10250"/>
              </a:cxn>
              <a:cxn ang="0">
                <a:pos x="connsiteX10251" y="connsiteY10251"/>
              </a:cxn>
              <a:cxn ang="0">
                <a:pos x="connsiteX10252" y="connsiteY10252"/>
              </a:cxn>
              <a:cxn ang="0">
                <a:pos x="connsiteX10253" y="connsiteY10253"/>
              </a:cxn>
              <a:cxn ang="0">
                <a:pos x="connsiteX10254" y="connsiteY10254"/>
              </a:cxn>
              <a:cxn ang="0">
                <a:pos x="connsiteX10255" y="connsiteY10255"/>
              </a:cxn>
              <a:cxn ang="0">
                <a:pos x="connsiteX10256" y="connsiteY10256"/>
              </a:cxn>
              <a:cxn ang="0">
                <a:pos x="connsiteX10257" y="connsiteY10257"/>
              </a:cxn>
              <a:cxn ang="0">
                <a:pos x="connsiteX10258" y="connsiteY10258"/>
              </a:cxn>
              <a:cxn ang="0">
                <a:pos x="connsiteX10259" y="connsiteY10259"/>
              </a:cxn>
              <a:cxn ang="0">
                <a:pos x="connsiteX10260" y="connsiteY10260"/>
              </a:cxn>
              <a:cxn ang="0">
                <a:pos x="connsiteX10261" y="connsiteY10261"/>
              </a:cxn>
              <a:cxn ang="0">
                <a:pos x="connsiteX10262" y="connsiteY10262"/>
              </a:cxn>
              <a:cxn ang="0">
                <a:pos x="connsiteX10263" y="connsiteY10263"/>
              </a:cxn>
              <a:cxn ang="0">
                <a:pos x="connsiteX10264" y="connsiteY10264"/>
              </a:cxn>
              <a:cxn ang="0">
                <a:pos x="connsiteX10265" y="connsiteY10265"/>
              </a:cxn>
              <a:cxn ang="0">
                <a:pos x="connsiteX10266" y="connsiteY10266"/>
              </a:cxn>
              <a:cxn ang="0">
                <a:pos x="connsiteX10267" y="connsiteY10267"/>
              </a:cxn>
              <a:cxn ang="0">
                <a:pos x="connsiteX10268" y="connsiteY10268"/>
              </a:cxn>
              <a:cxn ang="0">
                <a:pos x="connsiteX10269" y="connsiteY10269"/>
              </a:cxn>
              <a:cxn ang="0">
                <a:pos x="connsiteX10270" y="connsiteY10270"/>
              </a:cxn>
              <a:cxn ang="0">
                <a:pos x="connsiteX10271" y="connsiteY10271"/>
              </a:cxn>
              <a:cxn ang="0">
                <a:pos x="connsiteX10272" y="connsiteY10272"/>
              </a:cxn>
              <a:cxn ang="0">
                <a:pos x="connsiteX10273" y="connsiteY10273"/>
              </a:cxn>
              <a:cxn ang="0">
                <a:pos x="connsiteX10274" y="connsiteY10274"/>
              </a:cxn>
              <a:cxn ang="0">
                <a:pos x="connsiteX10275" y="connsiteY10275"/>
              </a:cxn>
              <a:cxn ang="0">
                <a:pos x="connsiteX10276" y="connsiteY10276"/>
              </a:cxn>
              <a:cxn ang="0">
                <a:pos x="connsiteX10277" y="connsiteY10277"/>
              </a:cxn>
              <a:cxn ang="0">
                <a:pos x="connsiteX10278" y="connsiteY10278"/>
              </a:cxn>
              <a:cxn ang="0">
                <a:pos x="connsiteX10279" y="connsiteY10279"/>
              </a:cxn>
              <a:cxn ang="0">
                <a:pos x="connsiteX10280" y="connsiteY10280"/>
              </a:cxn>
              <a:cxn ang="0">
                <a:pos x="connsiteX10281" y="connsiteY10281"/>
              </a:cxn>
              <a:cxn ang="0">
                <a:pos x="connsiteX10282" y="connsiteY10282"/>
              </a:cxn>
              <a:cxn ang="0">
                <a:pos x="connsiteX10283" y="connsiteY10283"/>
              </a:cxn>
              <a:cxn ang="0">
                <a:pos x="connsiteX10284" y="connsiteY10284"/>
              </a:cxn>
              <a:cxn ang="0">
                <a:pos x="connsiteX10285" y="connsiteY10285"/>
              </a:cxn>
              <a:cxn ang="0">
                <a:pos x="connsiteX10286" y="connsiteY10286"/>
              </a:cxn>
              <a:cxn ang="0">
                <a:pos x="connsiteX10287" y="connsiteY10287"/>
              </a:cxn>
              <a:cxn ang="0">
                <a:pos x="connsiteX10288" y="connsiteY10288"/>
              </a:cxn>
              <a:cxn ang="0">
                <a:pos x="connsiteX10289" y="connsiteY10289"/>
              </a:cxn>
              <a:cxn ang="0">
                <a:pos x="connsiteX10290" y="connsiteY10290"/>
              </a:cxn>
              <a:cxn ang="0">
                <a:pos x="connsiteX10291" y="connsiteY10291"/>
              </a:cxn>
              <a:cxn ang="0">
                <a:pos x="connsiteX10292" y="connsiteY10292"/>
              </a:cxn>
              <a:cxn ang="0">
                <a:pos x="connsiteX10293" y="connsiteY10293"/>
              </a:cxn>
              <a:cxn ang="0">
                <a:pos x="connsiteX10294" y="connsiteY10294"/>
              </a:cxn>
              <a:cxn ang="0">
                <a:pos x="connsiteX10295" y="connsiteY10295"/>
              </a:cxn>
              <a:cxn ang="0">
                <a:pos x="connsiteX10296" y="connsiteY10296"/>
              </a:cxn>
              <a:cxn ang="0">
                <a:pos x="connsiteX10297" y="connsiteY10297"/>
              </a:cxn>
              <a:cxn ang="0">
                <a:pos x="connsiteX10298" y="connsiteY10298"/>
              </a:cxn>
              <a:cxn ang="0">
                <a:pos x="connsiteX10299" y="connsiteY10299"/>
              </a:cxn>
              <a:cxn ang="0">
                <a:pos x="connsiteX10300" y="connsiteY10300"/>
              </a:cxn>
              <a:cxn ang="0">
                <a:pos x="connsiteX10301" y="connsiteY10301"/>
              </a:cxn>
              <a:cxn ang="0">
                <a:pos x="connsiteX10302" y="connsiteY10302"/>
              </a:cxn>
              <a:cxn ang="0">
                <a:pos x="connsiteX10303" y="connsiteY10303"/>
              </a:cxn>
              <a:cxn ang="0">
                <a:pos x="connsiteX10304" y="connsiteY10304"/>
              </a:cxn>
              <a:cxn ang="0">
                <a:pos x="connsiteX10305" y="connsiteY10305"/>
              </a:cxn>
              <a:cxn ang="0">
                <a:pos x="connsiteX10306" y="connsiteY10306"/>
              </a:cxn>
              <a:cxn ang="0">
                <a:pos x="connsiteX10307" y="connsiteY10307"/>
              </a:cxn>
              <a:cxn ang="0">
                <a:pos x="connsiteX10308" y="connsiteY10308"/>
              </a:cxn>
              <a:cxn ang="0">
                <a:pos x="connsiteX10309" y="connsiteY10309"/>
              </a:cxn>
              <a:cxn ang="0">
                <a:pos x="connsiteX10310" y="connsiteY10310"/>
              </a:cxn>
              <a:cxn ang="0">
                <a:pos x="connsiteX10311" y="connsiteY10311"/>
              </a:cxn>
              <a:cxn ang="0">
                <a:pos x="connsiteX10312" y="connsiteY10312"/>
              </a:cxn>
              <a:cxn ang="0">
                <a:pos x="connsiteX10313" y="connsiteY10313"/>
              </a:cxn>
              <a:cxn ang="0">
                <a:pos x="connsiteX10314" y="connsiteY10314"/>
              </a:cxn>
              <a:cxn ang="0">
                <a:pos x="connsiteX10315" y="connsiteY10315"/>
              </a:cxn>
              <a:cxn ang="0">
                <a:pos x="connsiteX10316" y="connsiteY10316"/>
              </a:cxn>
              <a:cxn ang="0">
                <a:pos x="connsiteX10317" y="connsiteY10317"/>
              </a:cxn>
              <a:cxn ang="0">
                <a:pos x="connsiteX10318" y="connsiteY10318"/>
              </a:cxn>
              <a:cxn ang="0">
                <a:pos x="connsiteX10319" y="connsiteY10319"/>
              </a:cxn>
              <a:cxn ang="0">
                <a:pos x="connsiteX10320" y="connsiteY10320"/>
              </a:cxn>
              <a:cxn ang="0">
                <a:pos x="connsiteX10321" y="connsiteY10321"/>
              </a:cxn>
              <a:cxn ang="0">
                <a:pos x="connsiteX10322" y="connsiteY10322"/>
              </a:cxn>
              <a:cxn ang="0">
                <a:pos x="connsiteX10323" y="connsiteY10323"/>
              </a:cxn>
              <a:cxn ang="0">
                <a:pos x="connsiteX10324" y="connsiteY10324"/>
              </a:cxn>
              <a:cxn ang="0">
                <a:pos x="connsiteX10325" y="connsiteY10325"/>
              </a:cxn>
              <a:cxn ang="0">
                <a:pos x="connsiteX10326" y="connsiteY10326"/>
              </a:cxn>
              <a:cxn ang="0">
                <a:pos x="connsiteX10327" y="connsiteY10327"/>
              </a:cxn>
              <a:cxn ang="0">
                <a:pos x="connsiteX10328" y="connsiteY10328"/>
              </a:cxn>
              <a:cxn ang="0">
                <a:pos x="connsiteX10329" y="connsiteY10329"/>
              </a:cxn>
              <a:cxn ang="0">
                <a:pos x="connsiteX10330" y="connsiteY10330"/>
              </a:cxn>
              <a:cxn ang="0">
                <a:pos x="connsiteX10331" y="connsiteY10331"/>
              </a:cxn>
              <a:cxn ang="0">
                <a:pos x="connsiteX10332" y="connsiteY10332"/>
              </a:cxn>
              <a:cxn ang="0">
                <a:pos x="connsiteX10333" y="connsiteY10333"/>
              </a:cxn>
              <a:cxn ang="0">
                <a:pos x="connsiteX10334" y="connsiteY10334"/>
              </a:cxn>
              <a:cxn ang="0">
                <a:pos x="connsiteX10335" y="connsiteY10335"/>
              </a:cxn>
              <a:cxn ang="0">
                <a:pos x="connsiteX10336" y="connsiteY10336"/>
              </a:cxn>
              <a:cxn ang="0">
                <a:pos x="connsiteX10337" y="connsiteY10337"/>
              </a:cxn>
              <a:cxn ang="0">
                <a:pos x="connsiteX10338" y="connsiteY10338"/>
              </a:cxn>
              <a:cxn ang="0">
                <a:pos x="connsiteX10339" y="connsiteY10339"/>
              </a:cxn>
              <a:cxn ang="0">
                <a:pos x="connsiteX10340" y="connsiteY10340"/>
              </a:cxn>
              <a:cxn ang="0">
                <a:pos x="connsiteX10341" y="connsiteY10341"/>
              </a:cxn>
              <a:cxn ang="0">
                <a:pos x="connsiteX10342" y="connsiteY10342"/>
              </a:cxn>
              <a:cxn ang="0">
                <a:pos x="connsiteX10343" y="connsiteY10343"/>
              </a:cxn>
              <a:cxn ang="0">
                <a:pos x="connsiteX10344" y="connsiteY10344"/>
              </a:cxn>
              <a:cxn ang="0">
                <a:pos x="connsiteX10345" y="connsiteY10345"/>
              </a:cxn>
              <a:cxn ang="0">
                <a:pos x="connsiteX10346" y="connsiteY10346"/>
              </a:cxn>
              <a:cxn ang="0">
                <a:pos x="connsiteX10347" y="connsiteY10347"/>
              </a:cxn>
              <a:cxn ang="0">
                <a:pos x="connsiteX10348" y="connsiteY10348"/>
              </a:cxn>
              <a:cxn ang="0">
                <a:pos x="connsiteX10349" y="connsiteY10349"/>
              </a:cxn>
              <a:cxn ang="0">
                <a:pos x="connsiteX10350" y="connsiteY10350"/>
              </a:cxn>
              <a:cxn ang="0">
                <a:pos x="connsiteX10351" y="connsiteY10351"/>
              </a:cxn>
              <a:cxn ang="0">
                <a:pos x="connsiteX10352" y="connsiteY10352"/>
              </a:cxn>
              <a:cxn ang="0">
                <a:pos x="connsiteX10353" y="connsiteY10353"/>
              </a:cxn>
              <a:cxn ang="0">
                <a:pos x="connsiteX10354" y="connsiteY10354"/>
              </a:cxn>
              <a:cxn ang="0">
                <a:pos x="connsiteX10355" y="connsiteY10355"/>
              </a:cxn>
              <a:cxn ang="0">
                <a:pos x="connsiteX10356" y="connsiteY10356"/>
              </a:cxn>
              <a:cxn ang="0">
                <a:pos x="connsiteX10357" y="connsiteY10357"/>
              </a:cxn>
              <a:cxn ang="0">
                <a:pos x="connsiteX10358" y="connsiteY10358"/>
              </a:cxn>
              <a:cxn ang="0">
                <a:pos x="connsiteX10359" y="connsiteY10359"/>
              </a:cxn>
              <a:cxn ang="0">
                <a:pos x="connsiteX10360" y="connsiteY10360"/>
              </a:cxn>
              <a:cxn ang="0">
                <a:pos x="connsiteX10361" y="connsiteY10361"/>
              </a:cxn>
              <a:cxn ang="0">
                <a:pos x="connsiteX10362" y="connsiteY10362"/>
              </a:cxn>
              <a:cxn ang="0">
                <a:pos x="connsiteX10363" y="connsiteY10363"/>
              </a:cxn>
              <a:cxn ang="0">
                <a:pos x="connsiteX10364" y="connsiteY10364"/>
              </a:cxn>
              <a:cxn ang="0">
                <a:pos x="connsiteX10365" y="connsiteY10365"/>
              </a:cxn>
              <a:cxn ang="0">
                <a:pos x="connsiteX10366" y="connsiteY10366"/>
              </a:cxn>
              <a:cxn ang="0">
                <a:pos x="connsiteX10367" y="connsiteY10367"/>
              </a:cxn>
              <a:cxn ang="0">
                <a:pos x="connsiteX10368" y="connsiteY10368"/>
              </a:cxn>
              <a:cxn ang="0">
                <a:pos x="connsiteX10369" y="connsiteY10369"/>
              </a:cxn>
              <a:cxn ang="0">
                <a:pos x="connsiteX10370" y="connsiteY10370"/>
              </a:cxn>
              <a:cxn ang="0">
                <a:pos x="connsiteX10371" y="connsiteY10371"/>
              </a:cxn>
              <a:cxn ang="0">
                <a:pos x="connsiteX10372" y="connsiteY10372"/>
              </a:cxn>
              <a:cxn ang="0">
                <a:pos x="connsiteX10373" y="connsiteY10373"/>
              </a:cxn>
              <a:cxn ang="0">
                <a:pos x="connsiteX10374" y="connsiteY10374"/>
              </a:cxn>
              <a:cxn ang="0">
                <a:pos x="connsiteX10375" y="connsiteY10375"/>
              </a:cxn>
              <a:cxn ang="0">
                <a:pos x="connsiteX10376" y="connsiteY10376"/>
              </a:cxn>
              <a:cxn ang="0">
                <a:pos x="connsiteX10377" y="connsiteY10377"/>
              </a:cxn>
              <a:cxn ang="0">
                <a:pos x="connsiteX10378" y="connsiteY10378"/>
              </a:cxn>
              <a:cxn ang="0">
                <a:pos x="connsiteX10379" y="connsiteY10379"/>
              </a:cxn>
              <a:cxn ang="0">
                <a:pos x="connsiteX10380" y="connsiteY10380"/>
              </a:cxn>
              <a:cxn ang="0">
                <a:pos x="connsiteX10381" y="connsiteY10381"/>
              </a:cxn>
              <a:cxn ang="0">
                <a:pos x="connsiteX10382" y="connsiteY10382"/>
              </a:cxn>
              <a:cxn ang="0">
                <a:pos x="connsiteX10383" y="connsiteY10383"/>
              </a:cxn>
              <a:cxn ang="0">
                <a:pos x="connsiteX10384" y="connsiteY10384"/>
              </a:cxn>
              <a:cxn ang="0">
                <a:pos x="connsiteX10385" y="connsiteY10385"/>
              </a:cxn>
              <a:cxn ang="0">
                <a:pos x="connsiteX10386" y="connsiteY10386"/>
              </a:cxn>
              <a:cxn ang="0">
                <a:pos x="connsiteX10387" y="connsiteY10387"/>
              </a:cxn>
              <a:cxn ang="0">
                <a:pos x="connsiteX10388" y="connsiteY10388"/>
              </a:cxn>
              <a:cxn ang="0">
                <a:pos x="connsiteX10389" y="connsiteY10389"/>
              </a:cxn>
              <a:cxn ang="0">
                <a:pos x="connsiteX10390" y="connsiteY10390"/>
              </a:cxn>
              <a:cxn ang="0">
                <a:pos x="connsiteX10391" y="connsiteY10391"/>
              </a:cxn>
              <a:cxn ang="0">
                <a:pos x="connsiteX10392" y="connsiteY10392"/>
              </a:cxn>
              <a:cxn ang="0">
                <a:pos x="connsiteX10393" y="connsiteY10393"/>
              </a:cxn>
              <a:cxn ang="0">
                <a:pos x="connsiteX10394" y="connsiteY10394"/>
              </a:cxn>
              <a:cxn ang="0">
                <a:pos x="connsiteX10395" y="connsiteY10395"/>
              </a:cxn>
              <a:cxn ang="0">
                <a:pos x="connsiteX10396" y="connsiteY10396"/>
              </a:cxn>
              <a:cxn ang="0">
                <a:pos x="connsiteX10397" y="connsiteY10397"/>
              </a:cxn>
              <a:cxn ang="0">
                <a:pos x="connsiteX10398" y="connsiteY10398"/>
              </a:cxn>
              <a:cxn ang="0">
                <a:pos x="connsiteX10399" y="connsiteY10399"/>
              </a:cxn>
              <a:cxn ang="0">
                <a:pos x="connsiteX10400" y="connsiteY10400"/>
              </a:cxn>
              <a:cxn ang="0">
                <a:pos x="connsiteX10401" y="connsiteY10401"/>
              </a:cxn>
              <a:cxn ang="0">
                <a:pos x="connsiteX10402" y="connsiteY10402"/>
              </a:cxn>
              <a:cxn ang="0">
                <a:pos x="connsiteX10403" y="connsiteY10403"/>
              </a:cxn>
              <a:cxn ang="0">
                <a:pos x="connsiteX10404" y="connsiteY10404"/>
              </a:cxn>
              <a:cxn ang="0">
                <a:pos x="connsiteX10405" y="connsiteY10405"/>
              </a:cxn>
              <a:cxn ang="0">
                <a:pos x="connsiteX10406" y="connsiteY10406"/>
              </a:cxn>
              <a:cxn ang="0">
                <a:pos x="connsiteX10407" y="connsiteY10407"/>
              </a:cxn>
              <a:cxn ang="0">
                <a:pos x="connsiteX10408" y="connsiteY10408"/>
              </a:cxn>
              <a:cxn ang="0">
                <a:pos x="connsiteX10409" y="connsiteY10409"/>
              </a:cxn>
              <a:cxn ang="0">
                <a:pos x="connsiteX10410" y="connsiteY10410"/>
              </a:cxn>
              <a:cxn ang="0">
                <a:pos x="connsiteX10411" y="connsiteY10411"/>
              </a:cxn>
              <a:cxn ang="0">
                <a:pos x="connsiteX10412" y="connsiteY10412"/>
              </a:cxn>
              <a:cxn ang="0">
                <a:pos x="connsiteX10413" y="connsiteY10413"/>
              </a:cxn>
              <a:cxn ang="0">
                <a:pos x="connsiteX10414" y="connsiteY10414"/>
              </a:cxn>
              <a:cxn ang="0">
                <a:pos x="connsiteX10415" y="connsiteY10415"/>
              </a:cxn>
              <a:cxn ang="0">
                <a:pos x="connsiteX10416" y="connsiteY10416"/>
              </a:cxn>
              <a:cxn ang="0">
                <a:pos x="connsiteX10417" y="connsiteY10417"/>
              </a:cxn>
              <a:cxn ang="0">
                <a:pos x="connsiteX10418" y="connsiteY10418"/>
              </a:cxn>
              <a:cxn ang="0">
                <a:pos x="connsiteX10419" y="connsiteY10419"/>
              </a:cxn>
              <a:cxn ang="0">
                <a:pos x="connsiteX10420" y="connsiteY10420"/>
              </a:cxn>
              <a:cxn ang="0">
                <a:pos x="connsiteX10421" y="connsiteY10421"/>
              </a:cxn>
              <a:cxn ang="0">
                <a:pos x="connsiteX10422" y="connsiteY10422"/>
              </a:cxn>
              <a:cxn ang="0">
                <a:pos x="connsiteX10423" y="connsiteY10423"/>
              </a:cxn>
              <a:cxn ang="0">
                <a:pos x="connsiteX10424" y="connsiteY10424"/>
              </a:cxn>
              <a:cxn ang="0">
                <a:pos x="connsiteX10425" y="connsiteY10425"/>
              </a:cxn>
              <a:cxn ang="0">
                <a:pos x="connsiteX10426" y="connsiteY10426"/>
              </a:cxn>
              <a:cxn ang="0">
                <a:pos x="connsiteX10427" y="connsiteY10427"/>
              </a:cxn>
              <a:cxn ang="0">
                <a:pos x="connsiteX10428" y="connsiteY10428"/>
              </a:cxn>
              <a:cxn ang="0">
                <a:pos x="connsiteX10429" y="connsiteY10429"/>
              </a:cxn>
              <a:cxn ang="0">
                <a:pos x="connsiteX10430" y="connsiteY10430"/>
              </a:cxn>
              <a:cxn ang="0">
                <a:pos x="connsiteX10431" y="connsiteY10431"/>
              </a:cxn>
              <a:cxn ang="0">
                <a:pos x="connsiteX10432" y="connsiteY10432"/>
              </a:cxn>
              <a:cxn ang="0">
                <a:pos x="connsiteX10433" y="connsiteY10433"/>
              </a:cxn>
              <a:cxn ang="0">
                <a:pos x="connsiteX10434" y="connsiteY10434"/>
              </a:cxn>
              <a:cxn ang="0">
                <a:pos x="connsiteX10435" y="connsiteY10435"/>
              </a:cxn>
              <a:cxn ang="0">
                <a:pos x="connsiteX10436" y="connsiteY10436"/>
              </a:cxn>
              <a:cxn ang="0">
                <a:pos x="connsiteX10437" y="connsiteY10437"/>
              </a:cxn>
              <a:cxn ang="0">
                <a:pos x="connsiteX10438" y="connsiteY10438"/>
              </a:cxn>
              <a:cxn ang="0">
                <a:pos x="connsiteX10439" y="connsiteY10439"/>
              </a:cxn>
              <a:cxn ang="0">
                <a:pos x="connsiteX10440" y="connsiteY10440"/>
              </a:cxn>
              <a:cxn ang="0">
                <a:pos x="connsiteX10441" y="connsiteY10441"/>
              </a:cxn>
              <a:cxn ang="0">
                <a:pos x="connsiteX10442" y="connsiteY10442"/>
              </a:cxn>
              <a:cxn ang="0">
                <a:pos x="connsiteX10443" y="connsiteY10443"/>
              </a:cxn>
              <a:cxn ang="0">
                <a:pos x="connsiteX10444" y="connsiteY10444"/>
              </a:cxn>
              <a:cxn ang="0">
                <a:pos x="connsiteX10445" y="connsiteY10445"/>
              </a:cxn>
              <a:cxn ang="0">
                <a:pos x="connsiteX10446" y="connsiteY10446"/>
              </a:cxn>
              <a:cxn ang="0">
                <a:pos x="connsiteX10447" y="connsiteY10447"/>
              </a:cxn>
              <a:cxn ang="0">
                <a:pos x="connsiteX10448" y="connsiteY10448"/>
              </a:cxn>
              <a:cxn ang="0">
                <a:pos x="connsiteX10449" y="connsiteY10449"/>
              </a:cxn>
              <a:cxn ang="0">
                <a:pos x="connsiteX10450" y="connsiteY10450"/>
              </a:cxn>
              <a:cxn ang="0">
                <a:pos x="connsiteX10451" y="connsiteY10451"/>
              </a:cxn>
              <a:cxn ang="0">
                <a:pos x="connsiteX10452" y="connsiteY10452"/>
              </a:cxn>
              <a:cxn ang="0">
                <a:pos x="connsiteX10453" y="connsiteY10453"/>
              </a:cxn>
              <a:cxn ang="0">
                <a:pos x="connsiteX10454" y="connsiteY10454"/>
              </a:cxn>
              <a:cxn ang="0">
                <a:pos x="connsiteX10455" y="connsiteY10455"/>
              </a:cxn>
              <a:cxn ang="0">
                <a:pos x="connsiteX10456" y="connsiteY10456"/>
              </a:cxn>
              <a:cxn ang="0">
                <a:pos x="connsiteX10457" y="connsiteY10457"/>
              </a:cxn>
              <a:cxn ang="0">
                <a:pos x="connsiteX10458" y="connsiteY10458"/>
              </a:cxn>
              <a:cxn ang="0">
                <a:pos x="connsiteX10459" y="connsiteY10459"/>
              </a:cxn>
              <a:cxn ang="0">
                <a:pos x="connsiteX10460" y="connsiteY10460"/>
              </a:cxn>
              <a:cxn ang="0">
                <a:pos x="connsiteX10461" y="connsiteY10461"/>
              </a:cxn>
              <a:cxn ang="0">
                <a:pos x="connsiteX10462" y="connsiteY10462"/>
              </a:cxn>
              <a:cxn ang="0">
                <a:pos x="connsiteX10463" y="connsiteY10463"/>
              </a:cxn>
              <a:cxn ang="0">
                <a:pos x="connsiteX10464" y="connsiteY10464"/>
              </a:cxn>
              <a:cxn ang="0">
                <a:pos x="connsiteX10465" y="connsiteY10465"/>
              </a:cxn>
              <a:cxn ang="0">
                <a:pos x="connsiteX10466" y="connsiteY10466"/>
              </a:cxn>
              <a:cxn ang="0">
                <a:pos x="connsiteX10467" y="connsiteY10467"/>
              </a:cxn>
              <a:cxn ang="0">
                <a:pos x="connsiteX10468" y="connsiteY10468"/>
              </a:cxn>
              <a:cxn ang="0">
                <a:pos x="connsiteX10469" y="connsiteY10469"/>
              </a:cxn>
              <a:cxn ang="0">
                <a:pos x="connsiteX10470" y="connsiteY10470"/>
              </a:cxn>
              <a:cxn ang="0">
                <a:pos x="connsiteX10471" y="connsiteY10471"/>
              </a:cxn>
              <a:cxn ang="0">
                <a:pos x="connsiteX10472" y="connsiteY10472"/>
              </a:cxn>
              <a:cxn ang="0">
                <a:pos x="connsiteX10473" y="connsiteY10473"/>
              </a:cxn>
              <a:cxn ang="0">
                <a:pos x="connsiteX10474" y="connsiteY10474"/>
              </a:cxn>
              <a:cxn ang="0">
                <a:pos x="connsiteX10475" y="connsiteY10475"/>
              </a:cxn>
              <a:cxn ang="0">
                <a:pos x="connsiteX10476" y="connsiteY10476"/>
              </a:cxn>
              <a:cxn ang="0">
                <a:pos x="connsiteX10477" y="connsiteY10477"/>
              </a:cxn>
              <a:cxn ang="0">
                <a:pos x="connsiteX10478" y="connsiteY10478"/>
              </a:cxn>
              <a:cxn ang="0">
                <a:pos x="connsiteX10479" y="connsiteY10479"/>
              </a:cxn>
              <a:cxn ang="0">
                <a:pos x="connsiteX10480" y="connsiteY10480"/>
              </a:cxn>
              <a:cxn ang="0">
                <a:pos x="connsiteX10481" y="connsiteY10481"/>
              </a:cxn>
              <a:cxn ang="0">
                <a:pos x="connsiteX10482" y="connsiteY10482"/>
              </a:cxn>
              <a:cxn ang="0">
                <a:pos x="connsiteX10483" y="connsiteY10483"/>
              </a:cxn>
              <a:cxn ang="0">
                <a:pos x="connsiteX10484" y="connsiteY10484"/>
              </a:cxn>
              <a:cxn ang="0">
                <a:pos x="connsiteX10485" y="connsiteY10485"/>
              </a:cxn>
              <a:cxn ang="0">
                <a:pos x="connsiteX10486" y="connsiteY10486"/>
              </a:cxn>
              <a:cxn ang="0">
                <a:pos x="connsiteX10487" y="connsiteY10487"/>
              </a:cxn>
              <a:cxn ang="0">
                <a:pos x="connsiteX10488" y="connsiteY10488"/>
              </a:cxn>
              <a:cxn ang="0">
                <a:pos x="connsiteX10489" y="connsiteY10489"/>
              </a:cxn>
              <a:cxn ang="0">
                <a:pos x="connsiteX10490" y="connsiteY10490"/>
              </a:cxn>
              <a:cxn ang="0">
                <a:pos x="connsiteX10491" y="connsiteY10491"/>
              </a:cxn>
              <a:cxn ang="0">
                <a:pos x="connsiteX10492" y="connsiteY10492"/>
              </a:cxn>
              <a:cxn ang="0">
                <a:pos x="connsiteX10493" y="connsiteY10493"/>
              </a:cxn>
              <a:cxn ang="0">
                <a:pos x="connsiteX10494" y="connsiteY10494"/>
              </a:cxn>
              <a:cxn ang="0">
                <a:pos x="connsiteX10495" y="connsiteY10495"/>
              </a:cxn>
              <a:cxn ang="0">
                <a:pos x="connsiteX10496" y="connsiteY10496"/>
              </a:cxn>
              <a:cxn ang="0">
                <a:pos x="connsiteX10497" y="connsiteY10497"/>
              </a:cxn>
              <a:cxn ang="0">
                <a:pos x="connsiteX10498" y="connsiteY10498"/>
              </a:cxn>
              <a:cxn ang="0">
                <a:pos x="connsiteX10499" y="connsiteY10499"/>
              </a:cxn>
              <a:cxn ang="0">
                <a:pos x="connsiteX10500" y="connsiteY10500"/>
              </a:cxn>
              <a:cxn ang="0">
                <a:pos x="connsiteX10501" y="connsiteY10501"/>
              </a:cxn>
              <a:cxn ang="0">
                <a:pos x="connsiteX10502" y="connsiteY10502"/>
              </a:cxn>
              <a:cxn ang="0">
                <a:pos x="connsiteX10503" y="connsiteY10503"/>
              </a:cxn>
              <a:cxn ang="0">
                <a:pos x="connsiteX10504" y="connsiteY10504"/>
              </a:cxn>
              <a:cxn ang="0">
                <a:pos x="connsiteX10505" y="connsiteY10505"/>
              </a:cxn>
              <a:cxn ang="0">
                <a:pos x="connsiteX10506" y="connsiteY10506"/>
              </a:cxn>
              <a:cxn ang="0">
                <a:pos x="connsiteX10507" y="connsiteY10507"/>
              </a:cxn>
              <a:cxn ang="0">
                <a:pos x="connsiteX10508" y="connsiteY10508"/>
              </a:cxn>
              <a:cxn ang="0">
                <a:pos x="connsiteX10509" y="connsiteY10509"/>
              </a:cxn>
              <a:cxn ang="0">
                <a:pos x="connsiteX10510" y="connsiteY10510"/>
              </a:cxn>
              <a:cxn ang="0">
                <a:pos x="connsiteX10511" y="connsiteY10511"/>
              </a:cxn>
              <a:cxn ang="0">
                <a:pos x="connsiteX10512" y="connsiteY10512"/>
              </a:cxn>
              <a:cxn ang="0">
                <a:pos x="connsiteX10513" y="connsiteY10513"/>
              </a:cxn>
              <a:cxn ang="0">
                <a:pos x="connsiteX10514" y="connsiteY10514"/>
              </a:cxn>
              <a:cxn ang="0">
                <a:pos x="connsiteX10515" y="connsiteY10515"/>
              </a:cxn>
              <a:cxn ang="0">
                <a:pos x="connsiteX10516" y="connsiteY10516"/>
              </a:cxn>
              <a:cxn ang="0">
                <a:pos x="connsiteX10517" y="connsiteY10517"/>
              </a:cxn>
              <a:cxn ang="0">
                <a:pos x="connsiteX10518" y="connsiteY10518"/>
              </a:cxn>
              <a:cxn ang="0">
                <a:pos x="connsiteX10519" y="connsiteY10519"/>
              </a:cxn>
              <a:cxn ang="0">
                <a:pos x="connsiteX10520" y="connsiteY10520"/>
              </a:cxn>
              <a:cxn ang="0">
                <a:pos x="connsiteX10521" y="connsiteY10521"/>
              </a:cxn>
              <a:cxn ang="0">
                <a:pos x="connsiteX10522" y="connsiteY10522"/>
              </a:cxn>
              <a:cxn ang="0">
                <a:pos x="connsiteX10523" y="connsiteY10523"/>
              </a:cxn>
              <a:cxn ang="0">
                <a:pos x="connsiteX10524" y="connsiteY10524"/>
              </a:cxn>
              <a:cxn ang="0">
                <a:pos x="connsiteX10525" y="connsiteY10525"/>
              </a:cxn>
              <a:cxn ang="0">
                <a:pos x="connsiteX10526" y="connsiteY10526"/>
              </a:cxn>
              <a:cxn ang="0">
                <a:pos x="connsiteX10527" y="connsiteY10527"/>
              </a:cxn>
              <a:cxn ang="0">
                <a:pos x="connsiteX10528" y="connsiteY10528"/>
              </a:cxn>
              <a:cxn ang="0">
                <a:pos x="connsiteX10529" y="connsiteY10529"/>
              </a:cxn>
              <a:cxn ang="0">
                <a:pos x="connsiteX10530" y="connsiteY10530"/>
              </a:cxn>
              <a:cxn ang="0">
                <a:pos x="connsiteX10531" y="connsiteY10531"/>
              </a:cxn>
              <a:cxn ang="0">
                <a:pos x="connsiteX10532" y="connsiteY10532"/>
              </a:cxn>
              <a:cxn ang="0">
                <a:pos x="connsiteX10533" y="connsiteY10533"/>
              </a:cxn>
              <a:cxn ang="0">
                <a:pos x="connsiteX10534" y="connsiteY10534"/>
              </a:cxn>
              <a:cxn ang="0">
                <a:pos x="connsiteX10535" y="connsiteY10535"/>
              </a:cxn>
              <a:cxn ang="0">
                <a:pos x="connsiteX10536" y="connsiteY10536"/>
              </a:cxn>
              <a:cxn ang="0">
                <a:pos x="connsiteX10537" y="connsiteY10537"/>
              </a:cxn>
              <a:cxn ang="0">
                <a:pos x="connsiteX10538" y="connsiteY10538"/>
              </a:cxn>
              <a:cxn ang="0">
                <a:pos x="connsiteX10539" y="connsiteY10539"/>
              </a:cxn>
              <a:cxn ang="0">
                <a:pos x="connsiteX10540" y="connsiteY10540"/>
              </a:cxn>
              <a:cxn ang="0">
                <a:pos x="connsiteX10541" y="connsiteY10541"/>
              </a:cxn>
              <a:cxn ang="0">
                <a:pos x="connsiteX10542" y="connsiteY10542"/>
              </a:cxn>
              <a:cxn ang="0">
                <a:pos x="connsiteX10543" y="connsiteY10543"/>
              </a:cxn>
              <a:cxn ang="0">
                <a:pos x="connsiteX10544" y="connsiteY10544"/>
              </a:cxn>
              <a:cxn ang="0">
                <a:pos x="connsiteX10545" y="connsiteY10545"/>
              </a:cxn>
              <a:cxn ang="0">
                <a:pos x="connsiteX10546" y="connsiteY10546"/>
              </a:cxn>
              <a:cxn ang="0">
                <a:pos x="connsiteX10547" y="connsiteY10547"/>
              </a:cxn>
              <a:cxn ang="0">
                <a:pos x="connsiteX10548" y="connsiteY10548"/>
              </a:cxn>
              <a:cxn ang="0">
                <a:pos x="connsiteX10549" y="connsiteY10549"/>
              </a:cxn>
              <a:cxn ang="0">
                <a:pos x="connsiteX10550" y="connsiteY10550"/>
              </a:cxn>
              <a:cxn ang="0">
                <a:pos x="connsiteX10551" y="connsiteY10551"/>
              </a:cxn>
              <a:cxn ang="0">
                <a:pos x="connsiteX10552" y="connsiteY10552"/>
              </a:cxn>
              <a:cxn ang="0">
                <a:pos x="connsiteX10553" y="connsiteY10553"/>
              </a:cxn>
              <a:cxn ang="0">
                <a:pos x="connsiteX10554" y="connsiteY10554"/>
              </a:cxn>
              <a:cxn ang="0">
                <a:pos x="connsiteX10555" y="connsiteY10555"/>
              </a:cxn>
              <a:cxn ang="0">
                <a:pos x="connsiteX10556" y="connsiteY10556"/>
              </a:cxn>
              <a:cxn ang="0">
                <a:pos x="connsiteX10557" y="connsiteY10557"/>
              </a:cxn>
              <a:cxn ang="0">
                <a:pos x="connsiteX10558" y="connsiteY10558"/>
              </a:cxn>
              <a:cxn ang="0">
                <a:pos x="connsiteX10559" y="connsiteY10559"/>
              </a:cxn>
              <a:cxn ang="0">
                <a:pos x="connsiteX10560" y="connsiteY10560"/>
              </a:cxn>
              <a:cxn ang="0">
                <a:pos x="connsiteX10561" y="connsiteY10561"/>
              </a:cxn>
              <a:cxn ang="0">
                <a:pos x="connsiteX10562" y="connsiteY10562"/>
              </a:cxn>
              <a:cxn ang="0">
                <a:pos x="connsiteX10563" y="connsiteY10563"/>
              </a:cxn>
              <a:cxn ang="0">
                <a:pos x="connsiteX10564" y="connsiteY10564"/>
              </a:cxn>
              <a:cxn ang="0">
                <a:pos x="connsiteX10565" y="connsiteY10565"/>
              </a:cxn>
              <a:cxn ang="0">
                <a:pos x="connsiteX10566" y="connsiteY10566"/>
              </a:cxn>
              <a:cxn ang="0">
                <a:pos x="connsiteX10567" y="connsiteY10567"/>
              </a:cxn>
              <a:cxn ang="0">
                <a:pos x="connsiteX10568" y="connsiteY10568"/>
              </a:cxn>
              <a:cxn ang="0">
                <a:pos x="connsiteX10569" y="connsiteY10569"/>
              </a:cxn>
              <a:cxn ang="0">
                <a:pos x="connsiteX10570" y="connsiteY10570"/>
              </a:cxn>
              <a:cxn ang="0">
                <a:pos x="connsiteX10571" y="connsiteY10571"/>
              </a:cxn>
              <a:cxn ang="0">
                <a:pos x="connsiteX10572" y="connsiteY10572"/>
              </a:cxn>
              <a:cxn ang="0">
                <a:pos x="connsiteX10573" y="connsiteY10573"/>
              </a:cxn>
              <a:cxn ang="0">
                <a:pos x="connsiteX10574" y="connsiteY10574"/>
              </a:cxn>
              <a:cxn ang="0">
                <a:pos x="connsiteX10575" y="connsiteY10575"/>
              </a:cxn>
              <a:cxn ang="0">
                <a:pos x="connsiteX10576" y="connsiteY10576"/>
              </a:cxn>
              <a:cxn ang="0">
                <a:pos x="connsiteX10577" y="connsiteY10577"/>
              </a:cxn>
              <a:cxn ang="0">
                <a:pos x="connsiteX10578" y="connsiteY10578"/>
              </a:cxn>
              <a:cxn ang="0">
                <a:pos x="connsiteX10579" y="connsiteY10579"/>
              </a:cxn>
              <a:cxn ang="0">
                <a:pos x="connsiteX10580" y="connsiteY10580"/>
              </a:cxn>
              <a:cxn ang="0">
                <a:pos x="connsiteX10581" y="connsiteY10581"/>
              </a:cxn>
              <a:cxn ang="0">
                <a:pos x="connsiteX10582" y="connsiteY10582"/>
              </a:cxn>
              <a:cxn ang="0">
                <a:pos x="connsiteX10583" y="connsiteY10583"/>
              </a:cxn>
              <a:cxn ang="0">
                <a:pos x="connsiteX10584" y="connsiteY10584"/>
              </a:cxn>
              <a:cxn ang="0">
                <a:pos x="connsiteX10585" y="connsiteY10585"/>
              </a:cxn>
              <a:cxn ang="0">
                <a:pos x="connsiteX10586" y="connsiteY10586"/>
              </a:cxn>
              <a:cxn ang="0">
                <a:pos x="connsiteX10587" y="connsiteY10587"/>
              </a:cxn>
              <a:cxn ang="0">
                <a:pos x="connsiteX10588" y="connsiteY10588"/>
              </a:cxn>
              <a:cxn ang="0">
                <a:pos x="connsiteX10589" y="connsiteY10589"/>
              </a:cxn>
              <a:cxn ang="0">
                <a:pos x="connsiteX10590" y="connsiteY10590"/>
              </a:cxn>
              <a:cxn ang="0">
                <a:pos x="connsiteX10591" y="connsiteY10591"/>
              </a:cxn>
              <a:cxn ang="0">
                <a:pos x="connsiteX10592" y="connsiteY10592"/>
              </a:cxn>
              <a:cxn ang="0">
                <a:pos x="connsiteX10593" y="connsiteY10593"/>
              </a:cxn>
              <a:cxn ang="0">
                <a:pos x="connsiteX10594" y="connsiteY10594"/>
              </a:cxn>
              <a:cxn ang="0">
                <a:pos x="connsiteX10595" y="connsiteY10595"/>
              </a:cxn>
              <a:cxn ang="0">
                <a:pos x="connsiteX10596" y="connsiteY10596"/>
              </a:cxn>
              <a:cxn ang="0">
                <a:pos x="connsiteX10597" y="connsiteY10597"/>
              </a:cxn>
              <a:cxn ang="0">
                <a:pos x="connsiteX10598" y="connsiteY10598"/>
              </a:cxn>
              <a:cxn ang="0">
                <a:pos x="connsiteX10599" y="connsiteY10599"/>
              </a:cxn>
              <a:cxn ang="0">
                <a:pos x="connsiteX10600" y="connsiteY10600"/>
              </a:cxn>
              <a:cxn ang="0">
                <a:pos x="connsiteX10601" y="connsiteY10601"/>
              </a:cxn>
              <a:cxn ang="0">
                <a:pos x="connsiteX10602" y="connsiteY10602"/>
              </a:cxn>
              <a:cxn ang="0">
                <a:pos x="connsiteX10603" y="connsiteY10603"/>
              </a:cxn>
              <a:cxn ang="0">
                <a:pos x="connsiteX10604" y="connsiteY10604"/>
              </a:cxn>
              <a:cxn ang="0">
                <a:pos x="connsiteX10605" y="connsiteY10605"/>
              </a:cxn>
              <a:cxn ang="0">
                <a:pos x="connsiteX10606" y="connsiteY10606"/>
              </a:cxn>
              <a:cxn ang="0">
                <a:pos x="connsiteX10607" y="connsiteY10607"/>
              </a:cxn>
              <a:cxn ang="0">
                <a:pos x="connsiteX10608" y="connsiteY10608"/>
              </a:cxn>
              <a:cxn ang="0">
                <a:pos x="connsiteX10609" y="connsiteY10609"/>
              </a:cxn>
              <a:cxn ang="0">
                <a:pos x="connsiteX10610" y="connsiteY10610"/>
              </a:cxn>
              <a:cxn ang="0">
                <a:pos x="connsiteX10611" y="connsiteY10611"/>
              </a:cxn>
              <a:cxn ang="0">
                <a:pos x="connsiteX10612" y="connsiteY10612"/>
              </a:cxn>
              <a:cxn ang="0">
                <a:pos x="connsiteX10613" y="connsiteY10613"/>
              </a:cxn>
              <a:cxn ang="0">
                <a:pos x="connsiteX10614" y="connsiteY10614"/>
              </a:cxn>
              <a:cxn ang="0">
                <a:pos x="connsiteX10615" y="connsiteY10615"/>
              </a:cxn>
              <a:cxn ang="0">
                <a:pos x="connsiteX10616" y="connsiteY10616"/>
              </a:cxn>
              <a:cxn ang="0">
                <a:pos x="connsiteX10617" y="connsiteY10617"/>
              </a:cxn>
              <a:cxn ang="0">
                <a:pos x="connsiteX10618" y="connsiteY10618"/>
              </a:cxn>
              <a:cxn ang="0">
                <a:pos x="connsiteX10619" y="connsiteY10619"/>
              </a:cxn>
              <a:cxn ang="0">
                <a:pos x="connsiteX10620" y="connsiteY10620"/>
              </a:cxn>
              <a:cxn ang="0">
                <a:pos x="connsiteX10621" y="connsiteY10621"/>
              </a:cxn>
              <a:cxn ang="0">
                <a:pos x="connsiteX10622" y="connsiteY10622"/>
              </a:cxn>
              <a:cxn ang="0">
                <a:pos x="connsiteX10623" y="connsiteY10623"/>
              </a:cxn>
              <a:cxn ang="0">
                <a:pos x="connsiteX10624" y="connsiteY10624"/>
              </a:cxn>
              <a:cxn ang="0">
                <a:pos x="connsiteX10625" y="connsiteY10625"/>
              </a:cxn>
              <a:cxn ang="0">
                <a:pos x="connsiteX10626" y="connsiteY10626"/>
              </a:cxn>
              <a:cxn ang="0">
                <a:pos x="connsiteX10627" y="connsiteY10627"/>
              </a:cxn>
              <a:cxn ang="0">
                <a:pos x="connsiteX10628" y="connsiteY10628"/>
              </a:cxn>
              <a:cxn ang="0">
                <a:pos x="connsiteX10629" y="connsiteY10629"/>
              </a:cxn>
              <a:cxn ang="0">
                <a:pos x="connsiteX10630" y="connsiteY10630"/>
              </a:cxn>
              <a:cxn ang="0">
                <a:pos x="connsiteX10631" y="connsiteY10631"/>
              </a:cxn>
              <a:cxn ang="0">
                <a:pos x="connsiteX10632" y="connsiteY10632"/>
              </a:cxn>
              <a:cxn ang="0">
                <a:pos x="connsiteX10633" y="connsiteY10633"/>
              </a:cxn>
              <a:cxn ang="0">
                <a:pos x="connsiteX10634" y="connsiteY10634"/>
              </a:cxn>
              <a:cxn ang="0">
                <a:pos x="connsiteX10635" y="connsiteY10635"/>
              </a:cxn>
              <a:cxn ang="0">
                <a:pos x="connsiteX10636" y="connsiteY10636"/>
              </a:cxn>
              <a:cxn ang="0">
                <a:pos x="connsiteX10637" y="connsiteY10637"/>
              </a:cxn>
              <a:cxn ang="0">
                <a:pos x="connsiteX10638" y="connsiteY10638"/>
              </a:cxn>
              <a:cxn ang="0">
                <a:pos x="connsiteX10639" y="connsiteY10639"/>
              </a:cxn>
              <a:cxn ang="0">
                <a:pos x="connsiteX10640" y="connsiteY10640"/>
              </a:cxn>
              <a:cxn ang="0">
                <a:pos x="connsiteX10641" y="connsiteY10641"/>
              </a:cxn>
              <a:cxn ang="0">
                <a:pos x="connsiteX10642" y="connsiteY10642"/>
              </a:cxn>
              <a:cxn ang="0">
                <a:pos x="connsiteX10643" y="connsiteY10643"/>
              </a:cxn>
              <a:cxn ang="0">
                <a:pos x="connsiteX10644" y="connsiteY10644"/>
              </a:cxn>
              <a:cxn ang="0">
                <a:pos x="connsiteX10645" y="connsiteY10645"/>
              </a:cxn>
              <a:cxn ang="0">
                <a:pos x="connsiteX10646" y="connsiteY10646"/>
              </a:cxn>
              <a:cxn ang="0">
                <a:pos x="connsiteX10647" y="connsiteY10647"/>
              </a:cxn>
              <a:cxn ang="0">
                <a:pos x="connsiteX10648" y="connsiteY10648"/>
              </a:cxn>
              <a:cxn ang="0">
                <a:pos x="connsiteX10649" y="connsiteY10649"/>
              </a:cxn>
              <a:cxn ang="0">
                <a:pos x="connsiteX10650" y="connsiteY10650"/>
              </a:cxn>
              <a:cxn ang="0">
                <a:pos x="connsiteX10651" y="connsiteY10651"/>
              </a:cxn>
              <a:cxn ang="0">
                <a:pos x="connsiteX10652" y="connsiteY10652"/>
              </a:cxn>
              <a:cxn ang="0">
                <a:pos x="connsiteX10653" y="connsiteY10653"/>
              </a:cxn>
              <a:cxn ang="0">
                <a:pos x="connsiteX10654" y="connsiteY10654"/>
              </a:cxn>
              <a:cxn ang="0">
                <a:pos x="connsiteX10655" y="connsiteY10655"/>
              </a:cxn>
              <a:cxn ang="0">
                <a:pos x="connsiteX10656" y="connsiteY10656"/>
              </a:cxn>
              <a:cxn ang="0">
                <a:pos x="connsiteX10657" y="connsiteY10657"/>
              </a:cxn>
              <a:cxn ang="0">
                <a:pos x="connsiteX10658" y="connsiteY10658"/>
              </a:cxn>
              <a:cxn ang="0">
                <a:pos x="connsiteX10659" y="connsiteY10659"/>
              </a:cxn>
              <a:cxn ang="0">
                <a:pos x="connsiteX10660" y="connsiteY10660"/>
              </a:cxn>
              <a:cxn ang="0">
                <a:pos x="connsiteX10661" y="connsiteY10661"/>
              </a:cxn>
              <a:cxn ang="0">
                <a:pos x="connsiteX10662" y="connsiteY10662"/>
              </a:cxn>
              <a:cxn ang="0">
                <a:pos x="connsiteX10663" y="connsiteY10663"/>
              </a:cxn>
              <a:cxn ang="0">
                <a:pos x="connsiteX10664" y="connsiteY10664"/>
              </a:cxn>
              <a:cxn ang="0">
                <a:pos x="connsiteX10665" y="connsiteY10665"/>
              </a:cxn>
              <a:cxn ang="0">
                <a:pos x="connsiteX10666" y="connsiteY10666"/>
              </a:cxn>
              <a:cxn ang="0">
                <a:pos x="connsiteX10667" y="connsiteY10667"/>
              </a:cxn>
              <a:cxn ang="0">
                <a:pos x="connsiteX10668" y="connsiteY10668"/>
              </a:cxn>
              <a:cxn ang="0">
                <a:pos x="connsiteX10669" y="connsiteY10669"/>
              </a:cxn>
              <a:cxn ang="0">
                <a:pos x="connsiteX10670" y="connsiteY10670"/>
              </a:cxn>
              <a:cxn ang="0">
                <a:pos x="connsiteX10671" y="connsiteY10671"/>
              </a:cxn>
              <a:cxn ang="0">
                <a:pos x="connsiteX10672" y="connsiteY10672"/>
              </a:cxn>
              <a:cxn ang="0">
                <a:pos x="connsiteX10673" y="connsiteY10673"/>
              </a:cxn>
              <a:cxn ang="0">
                <a:pos x="connsiteX10674" y="connsiteY10674"/>
              </a:cxn>
              <a:cxn ang="0">
                <a:pos x="connsiteX10675" y="connsiteY10675"/>
              </a:cxn>
              <a:cxn ang="0">
                <a:pos x="connsiteX10676" y="connsiteY10676"/>
              </a:cxn>
              <a:cxn ang="0">
                <a:pos x="connsiteX10677" y="connsiteY10677"/>
              </a:cxn>
              <a:cxn ang="0">
                <a:pos x="connsiteX10678" y="connsiteY10678"/>
              </a:cxn>
              <a:cxn ang="0">
                <a:pos x="connsiteX10679" y="connsiteY10679"/>
              </a:cxn>
              <a:cxn ang="0">
                <a:pos x="connsiteX10680" y="connsiteY10680"/>
              </a:cxn>
              <a:cxn ang="0">
                <a:pos x="connsiteX10681" y="connsiteY10681"/>
              </a:cxn>
              <a:cxn ang="0">
                <a:pos x="connsiteX10682" y="connsiteY10682"/>
              </a:cxn>
              <a:cxn ang="0">
                <a:pos x="connsiteX10683" y="connsiteY10683"/>
              </a:cxn>
              <a:cxn ang="0">
                <a:pos x="connsiteX10684" y="connsiteY10684"/>
              </a:cxn>
              <a:cxn ang="0">
                <a:pos x="connsiteX10685" y="connsiteY10685"/>
              </a:cxn>
              <a:cxn ang="0">
                <a:pos x="connsiteX10686" y="connsiteY10686"/>
              </a:cxn>
              <a:cxn ang="0">
                <a:pos x="connsiteX10687" y="connsiteY10687"/>
              </a:cxn>
              <a:cxn ang="0">
                <a:pos x="connsiteX10688" y="connsiteY10688"/>
              </a:cxn>
              <a:cxn ang="0">
                <a:pos x="connsiteX10689" y="connsiteY10689"/>
              </a:cxn>
              <a:cxn ang="0">
                <a:pos x="connsiteX10690" y="connsiteY10690"/>
              </a:cxn>
              <a:cxn ang="0">
                <a:pos x="connsiteX10691" y="connsiteY10691"/>
              </a:cxn>
              <a:cxn ang="0">
                <a:pos x="connsiteX10692" y="connsiteY10692"/>
              </a:cxn>
              <a:cxn ang="0">
                <a:pos x="connsiteX10693" y="connsiteY10693"/>
              </a:cxn>
              <a:cxn ang="0">
                <a:pos x="connsiteX10694" y="connsiteY10694"/>
              </a:cxn>
              <a:cxn ang="0">
                <a:pos x="connsiteX10695" y="connsiteY10695"/>
              </a:cxn>
              <a:cxn ang="0">
                <a:pos x="connsiteX10696" y="connsiteY10696"/>
              </a:cxn>
              <a:cxn ang="0">
                <a:pos x="connsiteX10697" y="connsiteY10697"/>
              </a:cxn>
              <a:cxn ang="0">
                <a:pos x="connsiteX10698" y="connsiteY10698"/>
              </a:cxn>
              <a:cxn ang="0">
                <a:pos x="connsiteX10699" y="connsiteY10699"/>
              </a:cxn>
              <a:cxn ang="0">
                <a:pos x="connsiteX10700" y="connsiteY10700"/>
              </a:cxn>
              <a:cxn ang="0">
                <a:pos x="connsiteX10701" y="connsiteY10701"/>
              </a:cxn>
              <a:cxn ang="0">
                <a:pos x="connsiteX10702" y="connsiteY10702"/>
              </a:cxn>
              <a:cxn ang="0">
                <a:pos x="connsiteX10703" y="connsiteY10703"/>
              </a:cxn>
              <a:cxn ang="0">
                <a:pos x="connsiteX10704" y="connsiteY10704"/>
              </a:cxn>
              <a:cxn ang="0">
                <a:pos x="connsiteX10705" y="connsiteY10705"/>
              </a:cxn>
              <a:cxn ang="0">
                <a:pos x="connsiteX10706" y="connsiteY10706"/>
              </a:cxn>
              <a:cxn ang="0">
                <a:pos x="connsiteX10707" y="connsiteY10707"/>
              </a:cxn>
              <a:cxn ang="0">
                <a:pos x="connsiteX10708" y="connsiteY10708"/>
              </a:cxn>
              <a:cxn ang="0">
                <a:pos x="connsiteX10709" y="connsiteY10709"/>
              </a:cxn>
              <a:cxn ang="0">
                <a:pos x="connsiteX10710" y="connsiteY10710"/>
              </a:cxn>
              <a:cxn ang="0">
                <a:pos x="connsiteX10711" y="connsiteY10711"/>
              </a:cxn>
              <a:cxn ang="0">
                <a:pos x="connsiteX10712" y="connsiteY10712"/>
              </a:cxn>
              <a:cxn ang="0">
                <a:pos x="connsiteX10713" y="connsiteY10713"/>
              </a:cxn>
              <a:cxn ang="0">
                <a:pos x="connsiteX10714" y="connsiteY10714"/>
              </a:cxn>
              <a:cxn ang="0">
                <a:pos x="connsiteX10715" y="connsiteY10715"/>
              </a:cxn>
              <a:cxn ang="0">
                <a:pos x="connsiteX10716" y="connsiteY10716"/>
              </a:cxn>
              <a:cxn ang="0">
                <a:pos x="connsiteX10717" y="connsiteY10717"/>
              </a:cxn>
              <a:cxn ang="0">
                <a:pos x="connsiteX10718" y="connsiteY10718"/>
              </a:cxn>
              <a:cxn ang="0">
                <a:pos x="connsiteX10719" y="connsiteY10719"/>
              </a:cxn>
              <a:cxn ang="0">
                <a:pos x="connsiteX10720" y="connsiteY10720"/>
              </a:cxn>
              <a:cxn ang="0">
                <a:pos x="connsiteX10721" y="connsiteY10721"/>
              </a:cxn>
              <a:cxn ang="0">
                <a:pos x="connsiteX10722" y="connsiteY10722"/>
              </a:cxn>
              <a:cxn ang="0">
                <a:pos x="connsiteX10723" y="connsiteY10723"/>
              </a:cxn>
              <a:cxn ang="0">
                <a:pos x="connsiteX10724" y="connsiteY10724"/>
              </a:cxn>
              <a:cxn ang="0">
                <a:pos x="connsiteX10725" y="connsiteY10725"/>
              </a:cxn>
              <a:cxn ang="0">
                <a:pos x="connsiteX10726" y="connsiteY10726"/>
              </a:cxn>
              <a:cxn ang="0">
                <a:pos x="connsiteX10727" y="connsiteY10727"/>
              </a:cxn>
              <a:cxn ang="0">
                <a:pos x="connsiteX10728" y="connsiteY10728"/>
              </a:cxn>
              <a:cxn ang="0">
                <a:pos x="connsiteX10729" y="connsiteY10729"/>
              </a:cxn>
              <a:cxn ang="0">
                <a:pos x="connsiteX10730" y="connsiteY10730"/>
              </a:cxn>
              <a:cxn ang="0">
                <a:pos x="connsiteX10731" y="connsiteY10731"/>
              </a:cxn>
              <a:cxn ang="0">
                <a:pos x="connsiteX10732" y="connsiteY10732"/>
              </a:cxn>
              <a:cxn ang="0">
                <a:pos x="connsiteX10733" y="connsiteY10733"/>
              </a:cxn>
              <a:cxn ang="0">
                <a:pos x="connsiteX10734" y="connsiteY10734"/>
              </a:cxn>
              <a:cxn ang="0">
                <a:pos x="connsiteX10735" y="connsiteY10735"/>
              </a:cxn>
              <a:cxn ang="0">
                <a:pos x="connsiteX10736" y="connsiteY10736"/>
              </a:cxn>
              <a:cxn ang="0">
                <a:pos x="connsiteX10737" y="connsiteY10737"/>
              </a:cxn>
              <a:cxn ang="0">
                <a:pos x="connsiteX10738" y="connsiteY10738"/>
              </a:cxn>
              <a:cxn ang="0">
                <a:pos x="connsiteX10739" y="connsiteY10739"/>
              </a:cxn>
              <a:cxn ang="0">
                <a:pos x="connsiteX10740" y="connsiteY10740"/>
              </a:cxn>
              <a:cxn ang="0">
                <a:pos x="connsiteX10741" y="connsiteY10741"/>
              </a:cxn>
              <a:cxn ang="0">
                <a:pos x="connsiteX10742" y="connsiteY10742"/>
              </a:cxn>
              <a:cxn ang="0">
                <a:pos x="connsiteX10743" y="connsiteY10743"/>
              </a:cxn>
              <a:cxn ang="0">
                <a:pos x="connsiteX10744" y="connsiteY10744"/>
              </a:cxn>
              <a:cxn ang="0">
                <a:pos x="connsiteX10745" y="connsiteY10745"/>
              </a:cxn>
              <a:cxn ang="0">
                <a:pos x="connsiteX10746" y="connsiteY10746"/>
              </a:cxn>
              <a:cxn ang="0">
                <a:pos x="connsiteX10747" y="connsiteY10747"/>
              </a:cxn>
              <a:cxn ang="0">
                <a:pos x="connsiteX10748" y="connsiteY10748"/>
              </a:cxn>
              <a:cxn ang="0">
                <a:pos x="connsiteX10749" y="connsiteY10749"/>
              </a:cxn>
              <a:cxn ang="0">
                <a:pos x="connsiteX10750" y="connsiteY10750"/>
              </a:cxn>
              <a:cxn ang="0">
                <a:pos x="connsiteX10751" y="connsiteY10751"/>
              </a:cxn>
              <a:cxn ang="0">
                <a:pos x="connsiteX10752" y="connsiteY10752"/>
              </a:cxn>
              <a:cxn ang="0">
                <a:pos x="connsiteX10753" y="connsiteY10753"/>
              </a:cxn>
              <a:cxn ang="0">
                <a:pos x="connsiteX10754" y="connsiteY10754"/>
              </a:cxn>
              <a:cxn ang="0">
                <a:pos x="connsiteX10755" y="connsiteY10755"/>
              </a:cxn>
              <a:cxn ang="0">
                <a:pos x="connsiteX10756" y="connsiteY10756"/>
              </a:cxn>
              <a:cxn ang="0">
                <a:pos x="connsiteX10757" y="connsiteY10757"/>
              </a:cxn>
              <a:cxn ang="0">
                <a:pos x="connsiteX10758" y="connsiteY10758"/>
              </a:cxn>
              <a:cxn ang="0">
                <a:pos x="connsiteX10759" y="connsiteY10759"/>
              </a:cxn>
              <a:cxn ang="0">
                <a:pos x="connsiteX10760" y="connsiteY10760"/>
              </a:cxn>
              <a:cxn ang="0">
                <a:pos x="connsiteX10761" y="connsiteY10761"/>
              </a:cxn>
              <a:cxn ang="0">
                <a:pos x="connsiteX10762" y="connsiteY10762"/>
              </a:cxn>
              <a:cxn ang="0">
                <a:pos x="connsiteX10763" y="connsiteY10763"/>
              </a:cxn>
              <a:cxn ang="0">
                <a:pos x="connsiteX10764" y="connsiteY10764"/>
              </a:cxn>
              <a:cxn ang="0">
                <a:pos x="connsiteX10765" y="connsiteY10765"/>
              </a:cxn>
              <a:cxn ang="0">
                <a:pos x="connsiteX10766" y="connsiteY10766"/>
              </a:cxn>
              <a:cxn ang="0">
                <a:pos x="connsiteX10767" y="connsiteY10767"/>
              </a:cxn>
              <a:cxn ang="0">
                <a:pos x="connsiteX10768" y="connsiteY10768"/>
              </a:cxn>
              <a:cxn ang="0">
                <a:pos x="connsiteX10769" y="connsiteY10769"/>
              </a:cxn>
              <a:cxn ang="0">
                <a:pos x="connsiteX10770" y="connsiteY10770"/>
              </a:cxn>
              <a:cxn ang="0">
                <a:pos x="connsiteX10771" y="connsiteY10771"/>
              </a:cxn>
              <a:cxn ang="0">
                <a:pos x="connsiteX10772" y="connsiteY10772"/>
              </a:cxn>
              <a:cxn ang="0">
                <a:pos x="connsiteX10773" y="connsiteY10773"/>
              </a:cxn>
              <a:cxn ang="0">
                <a:pos x="connsiteX10774" y="connsiteY10774"/>
              </a:cxn>
              <a:cxn ang="0">
                <a:pos x="connsiteX10775" y="connsiteY10775"/>
              </a:cxn>
              <a:cxn ang="0">
                <a:pos x="connsiteX10776" y="connsiteY10776"/>
              </a:cxn>
              <a:cxn ang="0">
                <a:pos x="connsiteX10777" y="connsiteY10777"/>
              </a:cxn>
              <a:cxn ang="0">
                <a:pos x="connsiteX10778" y="connsiteY10778"/>
              </a:cxn>
              <a:cxn ang="0">
                <a:pos x="connsiteX10779" y="connsiteY10779"/>
              </a:cxn>
              <a:cxn ang="0">
                <a:pos x="connsiteX10780" y="connsiteY10780"/>
              </a:cxn>
              <a:cxn ang="0">
                <a:pos x="connsiteX10781" y="connsiteY10781"/>
              </a:cxn>
              <a:cxn ang="0">
                <a:pos x="connsiteX10782" y="connsiteY10782"/>
              </a:cxn>
              <a:cxn ang="0">
                <a:pos x="connsiteX10783" y="connsiteY10783"/>
              </a:cxn>
              <a:cxn ang="0">
                <a:pos x="connsiteX10784" y="connsiteY10784"/>
              </a:cxn>
              <a:cxn ang="0">
                <a:pos x="connsiteX10785" y="connsiteY10785"/>
              </a:cxn>
              <a:cxn ang="0">
                <a:pos x="connsiteX10786" y="connsiteY10786"/>
              </a:cxn>
              <a:cxn ang="0">
                <a:pos x="connsiteX10787" y="connsiteY10787"/>
              </a:cxn>
              <a:cxn ang="0">
                <a:pos x="connsiteX10788" y="connsiteY10788"/>
              </a:cxn>
              <a:cxn ang="0">
                <a:pos x="connsiteX10789" y="connsiteY10789"/>
              </a:cxn>
              <a:cxn ang="0">
                <a:pos x="connsiteX10790" y="connsiteY10790"/>
              </a:cxn>
              <a:cxn ang="0">
                <a:pos x="connsiteX10791" y="connsiteY10791"/>
              </a:cxn>
              <a:cxn ang="0">
                <a:pos x="connsiteX10792" y="connsiteY10792"/>
              </a:cxn>
              <a:cxn ang="0">
                <a:pos x="connsiteX10793" y="connsiteY10793"/>
              </a:cxn>
              <a:cxn ang="0">
                <a:pos x="connsiteX10794" y="connsiteY10794"/>
              </a:cxn>
              <a:cxn ang="0">
                <a:pos x="connsiteX10795" y="connsiteY10795"/>
              </a:cxn>
              <a:cxn ang="0">
                <a:pos x="connsiteX10796" y="connsiteY10796"/>
              </a:cxn>
              <a:cxn ang="0">
                <a:pos x="connsiteX10797" y="connsiteY10797"/>
              </a:cxn>
              <a:cxn ang="0">
                <a:pos x="connsiteX10798" y="connsiteY10798"/>
              </a:cxn>
              <a:cxn ang="0">
                <a:pos x="connsiteX10799" y="connsiteY10799"/>
              </a:cxn>
              <a:cxn ang="0">
                <a:pos x="connsiteX10800" y="connsiteY10800"/>
              </a:cxn>
              <a:cxn ang="0">
                <a:pos x="connsiteX10801" y="connsiteY10801"/>
              </a:cxn>
              <a:cxn ang="0">
                <a:pos x="connsiteX10802" y="connsiteY10802"/>
              </a:cxn>
              <a:cxn ang="0">
                <a:pos x="connsiteX10803" y="connsiteY10803"/>
              </a:cxn>
              <a:cxn ang="0">
                <a:pos x="connsiteX10804" y="connsiteY10804"/>
              </a:cxn>
              <a:cxn ang="0">
                <a:pos x="connsiteX10805" y="connsiteY10805"/>
              </a:cxn>
              <a:cxn ang="0">
                <a:pos x="connsiteX10806" y="connsiteY10806"/>
              </a:cxn>
              <a:cxn ang="0">
                <a:pos x="connsiteX10807" y="connsiteY10807"/>
              </a:cxn>
              <a:cxn ang="0">
                <a:pos x="connsiteX10808" y="connsiteY10808"/>
              </a:cxn>
              <a:cxn ang="0">
                <a:pos x="connsiteX10809" y="connsiteY10809"/>
              </a:cxn>
              <a:cxn ang="0">
                <a:pos x="connsiteX10810" y="connsiteY10810"/>
              </a:cxn>
              <a:cxn ang="0">
                <a:pos x="connsiteX10811" y="connsiteY10811"/>
              </a:cxn>
              <a:cxn ang="0">
                <a:pos x="connsiteX10812" y="connsiteY10812"/>
              </a:cxn>
              <a:cxn ang="0">
                <a:pos x="connsiteX10813" y="connsiteY10813"/>
              </a:cxn>
              <a:cxn ang="0">
                <a:pos x="connsiteX10814" y="connsiteY10814"/>
              </a:cxn>
              <a:cxn ang="0">
                <a:pos x="connsiteX10815" y="connsiteY10815"/>
              </a:cxn>
              <a:cxn ang="0">
                <a:pos x="connsiteX10816" y="connsiteY10816"/>
              </a:cxn>
              <a:cxn ang="0">
                <a:pos x="connsiteX10817" y="connsiteY10817"/>
              </a:cxn>
              <a:cxn ang="0">
                <a:pos x="connsiteX10818" y="connsiteY10818"/>
              </a:cxn>
              <a:cxn ang="0">
                <a:pos x="connsiteX10819" y="connsiteY10819"/>
              </a:cxn>
              <a:cxn ang="0">
                <a:pos x="connsiteX10820" y="connsiteY10820"/>
              </a:cxn>
              <a:cxn ang="0">
                <a:pos x="connsiteX10821" y="connsiteY10821"/>
              </a:cxn>
              <a:cxn ang="0">
                <a:pos x="connsiteX10822" y="connsiteY10822"/>
              </a:cxn>
              <a:cxn ang="0">
                <a:pos x="connsiteX10823" y="connsiteY10823"/>
              </a:cxn>
              <a:cxn ang="0">
                <a:pos x="connsiteX10824" y="connsiteY10824"/>
              </a:cxn>
              <a:cxn ang="0">
                <a:pos x="connsiteX10825" y="connsiteY10825"/>
              </a:cxn>
              <a:cxn ang="0">
                <a:pos x="connsiteX10826" y="connsiteY10826"/>
              </a:cxn>
              <a:cxn ang="0">
                <a:pos x="connsiteX10827" y="connsiteY10827"/>
              </a:cxn>
              <a:cxn ang="0">
                <a:pos x="connsiteX10828" y="connsiteY10828"/>
              </a:cxn>
              <a:cxn ang="0">
                <a:pos x="connsiteX10829" y="connsiteY10829"/>
              </a:cxn>
              <a:cxn ang="0">
                <a:pos x="connsiteX10830" y="connsiteY10830"/>
              </a:cxn>
              <a:cxn ang="0">
                <a:pos x="connsiteX10831" y="connsiteY10831"/>
              </a:cxn>
              <a:cxn ang="0">
                <a:pos x="connsiteX10832" y="connsiteY10832"/>
              </a:cxn>
              <a:cxn ang="0">
                <a:pos x="connsiteX10833" y="connsiteY10833"/>
              </a:cxn>
              <a:cxn ang="0">
                <a:pos x="connsiteX10834" y="connsiteY10834"/>
              </a:cxn>
              <a:cxn ang="0">
                <a:pos x="connsiteX10835" y="connsiteY10835"/>
              </a:cxn>
              <a:cxn ang="0">
                <a:pos x="connsiteX10836" y="connsiteY10836"/>
              </a:cxn>
              <a:cxn ang="0">
                <a:pos x="connsiteX10837" y="connsiteY10837"/>
              </a:cxn>
              <a:cxn ang="0">
                <a:pos x="connsiteX10838" y="connsiteY10838"/>
              </a:cxn>
              <a:cxn ang="0">
                <a:pos x="connsiteX10839" y="connsiteY10839"/>
              </a:cxn>
              <a:cxn ang="0">
                <a:pos x="connsiteX10840" y="connsiteY10840"/>
              </a:cxn>
              <a:cxn ang="0">
                <a:pos x="connsiteX10841" y="connsiteY10841"/>
              </a:cxn>
              <a:cxn ang="0">
                <a:pos x="connsiteX10842" y="connsiteY10842"/>
              </a:cxn>
              <a:cxn ang="0">
                <a:pos x="connsiteX10843" y="connsiteY10843"/>
              </a:cxn>
              <a:cxn ang="0">
                <a:pos x="connsiteX10844" y="connsiteY10844"/>
              </a:cxn>
              <a:cxn ang="0">
                <a:pos x="connsiteX10845" y="connsiteY10845"/>
              </a:cxn>
              <a:cxn ang="0">
                <a:pos x="connsiteX10846" y="connsiteY10846"/>
              </a:cxn>
              <a:cxn ang="0">
                <a:pos x="connsiteX10847" y="connsiteY10847"/>
              </a:cxn>
              <a:cxn ang="0">
                <a:pos x="connsiteX10848" y="connsiteY10848"/>
              </a:cxn>
              <a:cxn ang="0">
                <a:pos x="connsiteX10849" y="connsiteY10849"/>
              </a:cxn>
              <a:cxn ang="0">
                <a:pos x="connsiteX10850" y="connsiteY10850"/>
              </a:cxn>
              <a:cxn ang="0">
                <a:pos x="connsiteX10851" y="connsiteY10851"/>
              </a:cxn>
              <a:cxn ang="0">
                <a:pos x="connsiteX10852" y="connsiteY10852"/>
              </a:cxn>
              <a:cxn ang="0">
                <a:pos x="connsiteX10853" y="connsiteY10853"/>
              </a:cxn>
              <a:cxn ang="0">
                <a:pos x="connsiteX10854" y="connsiteY10854"/>
              </a:cxn>
              <a:cxn ang="0">
                <a:pos x="connsiteX10855" y="connsiteY10855"/>
              </a:cxn>
              <a:cxn ang="0">
                <a:pos x="connsiteX10856" y="connsiteY10856"/>
              </a:cxn>
              <a:cxn ang="0">
                <a:pos x="connsiteX10857" y="connsiteY10857"/>
              </a:cxn>
              <a:cxn ang="0">
                <a:pos x="connsiteX10858" y="connsiteY10858"/>
              </a:cxn>
              <a:cxn ang="0">
                <a:pos x="connsiteX10859" y="connsiteY10859"/>
              </a:cxn>
              <a:cxn ang="0">
                <a:pos x="connsiteX10860" y="connsiteY10860"/>
              </a:cxn>
              <a:cxn ang="0">
                <a:pos x="connsiteX10861" y="connsiteY10861"/>
              </a:cxn>
              <a:cxn ang="0">
                <a:pos x="connsiteX10862" y="connsiteY10862"/>
              </a:cxn>
              <a:cxn ang="0">
                <a:pos x="connsiteX10863" y="connsiteY10863"/>
              </a:cxn>
              <a:cxn ang="0">
                <a:pos x="connsiteX10864" y="connsiteY10864"/>
              </a:cxn>
              <a:cxn ang="0">
                <a:pos x="connsiteX10865" y="connsiteY10865"/>
              </a:cxn>
              <a:cxn ang="0">
                <a:pos x="connsiteX10866" y="connsiteY10866"/>
              </a:cxn>
              <a:cxn ang="0">
                <a:pos x="connsiteX10867" y="connsiteY10867"/>
              </a:cxn>
              <a:cxn ang="0">
                <a:pos x="connsiteX10868" y="connsiteY10868"/>
              </a:cxn>
              <a:cxn ang="0">
                <a:pos x="connsiteX10869" y="connsiteY10869"/>
              </a:cxn>
              <a:cxn ang="0">
                <a:pos x="connsiteX10870" y="connsiteY10870"/>
              </a:cxn>
              <a:cxn ang="0">
                <a:pos x="connsiteX10871" y="connsiteY10871"/>
              </a:cxn>
              <a:cxn ang="0">
                <a:pos x="connsiteX10872" y="connsiteY10872"/>
              </a:cxn>
              <a:cxn ang="0">
                <a:pos x="connsiteX10873" y="connsiteY10873"/>
              </a:cxn>
              <a:cxn ang="0">
                <a:pos x="connsiteX10874" y="connsiteY10874"/>
              </a:cxn>
              <a:cxn ang="0">
                <a:pos x="connsiteX10875" y="connsiteY10875"/>
              </a:cxn>
              <a:cxn ang="0">
                <a:pos x="connsiteX10876" y="connsiteY10876"/>
              </a:cxn>
              <a:cxn ang="0">
                <a:pos x="connsiteX10877" y="connsiteY10877"/>
              </a:cxn>
              <a:cxn ang="0">
                <a:pos x="connsiteX10878" y="connsiteY10878"/>
              </a:cxn>
              <a:cxn ang="0">
                <a:pos x="connsiteX10879" y="connsiteY10879"/>
              </a:cxn>
              <a:cxn ang="0">
                <a:pos x="connsiteX10880" y="connsiteY10880"/>
              </a:cxn>
              <a:cxn ang="0">
                <a:pos x="connsiteX10881" y="connsiteY10881"/>
              </a:cxn>
              <a:cxn ang="0">
                <a:pos x="connsiteX10882" y="connsiteY10882"/>
              </a:cxn>
              <a:cxn ang="0">
                <a:pos x="connsiteX10883" y="connsiteY10883"/>
              </a:cxn>
              <a:cxn ang="0">
                <a:pos x="connsiteX10884" y="connsiteY10884"/>
              </a:cxn>
              <a:cxn ang="0">
                <a:pos x="connsiteX10885" y="connsiteY10885"/>
              </a:cxn>
              <a:cxn ang="0">
                <a:pos x="connsiteX10886" y="connsiteY10886"/>
              </a:cxn>
              <a:cxn ang="0">
                <a:pos x="connsiteX10887" y="connsiteY10887"/>
              </a:cxn>
              <a:cxn ang="0">
                <a:pos x="connsiteX10888" y="connsiteY10888"/>
              </a:cxn>
              <a:cxn ang="0">
                <a:pos x="connsiteX10889" y="connsiteY10889"/>
              </a:cxn>
              <a:cxn ang="0">
                <a:pos x="connsiteX10890" y="connsiteY10890"/>
              </a:cxn>
              <a:cxn ang="0">
                <a:pos x="connsiteX10891" y="connsiteY10891"/>
              </a:cxn>
              <a:cxn ang="0">
                <a:pos x="connsiteX10892" y="connsiteY10892"/>
              </a:cxn>
              <a:cxn ang="0">
                <a:pos x="connsiteX10893" y="connsiteY10893"/>
              </a:cxn>
              <a:cxn ang="0">
                <a:pos x="connsiteX10894" y="connsiteY10894"/>
              </a:cxn>
              <a:cxn ang="0">
                <a:pos x="connsiteX10895" y="connsiteY10895"/>
              </a:cxn>
              <a:cxn ang="0">
                <a:pos x="connsiteX10896" y="connsiteY10896"/>
              </a:cxn>
              <a:cxn ang="0">
                <a:pos x="connsiteX10897" y="connsiteY10897"/>
              </a:cxn>
              <a:cxn ang="0">
                <a:pos x="connsiteX10898" y="connsiteY10898"/>
              </a:cxn>
              <a:cxn ang="0">
                <a:pos x="connsiteX10899" y="connsiteY10899"/>
              </a:cxn>
              <a:cxn ang="0">
                <a:pos x="connsiteX10900" y="connsiteY10900"/>
              </a:cxn>
              <a:cxn ang="0">
                <a:pos x="connsiteX10901" y="connsiteY10901"/>
              </a:cxn>
              <a:cxn ang="0">
                <a:pos x="connsiteX10902" y="connsiteY10902"/>
              </a:cxn>
              <a:cxn ang="0">
                <a:pos x="connsiteX10903" y="connsiteY10903"/>
              </a:cxn>
              <a:cxn ang="0">
                <a:pos x="connsiteX10904" y="connsiteY10904"/>
              </a:cxn>
              <a:cxn ang="0">
                <a:pos x="connsiteX10905" y="connsiteY10905"/>
              </a:cxn>
              <a:cxn ang="0">
                <a:pos x="connsiteX10906" y="connsiteY10906"/>
              </a:cxn>
              <a:cxn ang="0">
                <a:pos x="connsiteX10907" y="connsiteY10907"/>
              </a:cxn>
              <a:cxn ang="0">
                <a:pos x="connsiteX10908" y="connsiteY10908"/>
              </a:cxn>
              <a:cxn ang="0">
                <a:pos x="connsiteX10909" y="connsiteY10909"/>
              </a:cxn>
              <a:cxn ang="0">
                <a:pos x="connsiteX10910" y="connsiteY10910"/>
              </a:cxn>
              <a:cxn ang="0">
                <a:pos x="connsiteX10911" y="connsiteY10911"/>
              </a:cxn>
              <a:cxn ang="0">
                <a:pos x="connsiteX10912" y="connsiteY10912"/>
              </a:cxn>
              <a:cxn ang="0">
                <a:pos x="connsiteX10913" y="connsiteY10913"/>
              </a:cxn>
              <a:cxn ang="0">
                <a:pos x="connsiteX10914" y="connsiteY10914"/>
              </a:cxn>
              <a:cxn ang="0">
                <a:pos x="connsiteX10915" y="connsiteY10915"/>
              </a:cxn>
              <a:cxn ang="0">
                <a:pos x="connsiteX10916" y="connsiteY10916"/>
              </a:cxn>
              <a:cxn ang="0">
                <a:pos x="connsiteX10917" y="connsiteY10917"/>
              </a:cxn>
              <a:cxn ang="0">
                <a:pos x="connsiteX10918" y="connsiteY10918"/>
              </a:cxn>
              <a:cxn ang="0">
                <a:pos x="connsiteX10919" y="connsiteY10919"/>
              </a:cxn>
              <a:cxn ang="0">
                <a:pos x="connsiteX10920" y="connsiteY10920"/>
              </a:cxn>
              <a:cxn ang="0">
                <a:pos x="connsiteX10921" y="connsiteY10921"/>
              </a:cxn>
              <a:cxn ang="0">
                <a:pos x="connsiteX10922" y="connsiteY10922"/>
              </a:cxn>
              <a:cxn ang="0">
                <a:pos x="connsiteX10923" y="connsiteY10923"/>
              </a:cxn>
              <a:cxn ang="0">
                <a:pos x="connsiteX10924" y="connsiteY10924"/>
              </a:cxn>
              <a:cxn ang="0">
                <a:pos x="connsiteX10925" y="connsiteY10925"/>
              </a:cxn>
              <a:cxn ang="0">
                <a:pos x="connsiteX10926" y="connsiteY10926"/>
              </a:cxn>
              <a:cxn ang="0">
                <a:pos x="connsiteX10927" y="connsiteY10927"/>
              </a:cxn>
              <a:cxn ang="0">
                <a:pos x="connsiteX10928" y="connsiteY10928"/>
              </a:cxn>
              <a:cxn ang="0">
                <a:pos x="connsiteX10929" y="connsiteY10929"/>
              </a:cxn>
              <a:cxn ang="0">
                <a:pos x="connsiteX10930" y="connsiteY10930"/>
              </a:cxn>
              <a:cxn ang="0">
                <a:pos x="connsiteX10931" y="connsiteY10931"/>
              </a:cxn>
              <a:cxn ang="0">
                <a:pos x="connsiteX10932" y="connsiteY10932"/>
              </a:cxn>
              <a:cxn ang="0">
                <a:pos x="connsiteX10933" y="connsiteY10933"/>
              </a:cxn>
              <a:cxn ang="0">
                <a:pos x="connsiteX10934" y="connsiteY10934"/>
              </a:cxn>
              <a:cxn ang="0">
                <a:pos x="connsiteX10935" y="connsiteY10935"/>
              </a:cxn>
              <a:cxn ang="0">
                <a:pos x="connsiteX10936" y="connsiteY10936"/>
              </a:cxn>
              <a:cxn ang="0">
                <a:pos x="connsiteX10937" y="connsiteY10937"/>
              </a:cxn>
              <a:cxn ang="0">
                <a:pos x="connsiteX10938" y="connsiteY10938"/>
              </a:cxn>
              <a:cxn ang="0">
                <a:pos x="connsiteX10939" y="connsiteY10939"/>
              </a:cxn>
              <a:cxn ang="0">
                <a:pos x="connsiteX10940" y="connsiteY10940"/>
              </a:cxn>
              <a:cxn ang="0">
                <a:pos x="connsiteX10941" y="connsiteY10941"/>
              </a:cxn>
              <a:cxn ang="0">
                <a:pos x="connsiteX10942" y="connsiteY10942"/>
              </a:cxn>
              <a:cxn ang="0">
                <a:pos x="connsiteX10943" y="connsiteY10943"/>
              </a:cxn>
              <a:cxn ang="0">
                <a:pos x="connsiteX10944" y="connsiteY10944"/>
              </a:cxn>
              <a:cxn ang="0">
                <a:pos x="connsiteX10945" y="connsiteY10945"/>
              </a:cxn>
              <a:cxn ang="0">
                <a:pos x="connsiteX10946" y="connsiteY10946"/>
              </a:cxn>
              <a:cxn ang="0">
                <a:pos x="connsiteX10947" y="connsiteY10947"/>
              </a:cxn>
              <a:cxn ang="0">
                <a:pos x="connsiteX10948" y="connsiteY10948"/>
              </a:cxn>
              <a:cxn ang="0">
                <a:pos x="connsiteX10949" y="connsiteY10949"/>
              </a:cxn>
              <a:cxn ang="0">
                <a:pos x="connsiteX10950" y="connsiteY10950"/>
              </a:cxn>
              <a:cxn ang="0">
                <a:pos x="connsiteX10951" y="connsiteY10951"/>
              </a:cxn>
              <a:cxn ang="0">
                <a:pos x="connsiteX10952" y="connsiteY10952"/>
              </a:cxn>
              <a:cxn ang="0">
                <a:pos x="connsiteX10953" y="connsiteY10953"/>
              </a:cxn>
              <a:cxn ang="0">
                <a:pos x="connsiteX10954" y="connsiteY10954"/>
              </a:cxn>
              <a:cxn ang="0">
                <a:pos x="connsiteX10955" y="connsiteY10955"/>
              </a:cxn>
              <a:cxn ang="0">
                <a:pos x="connsiteX10956" y="connsiteY10956"/>
              </a:cxn>
              <a:cxn ang="0">
                <a:pos x="connsiteX10957" y="connsiteY10957"/>
              </a:cxn>
              <a:cxn ang="0">
                <a:pos x="connsiteX10958" y="connsiteY10958"/>
              </a:cxn>
              <a:cxn ang="0">
                <a:pos x="connsiteX10959" y="connsiteY10959"/>
              </a:cxn>
              <a:cxn ang="0">
                <a:pos x="connsiteX10960" y="connsiteY10960"/>
              </a:cxn>
              <a:cxn ang="0">
                <a:pos x="connsiteX10961" y="connsiteY10961"/>
              </a:cxn>
              <a:cxn ang="0">
                <a:pos x="connsiteX10962" y="connsiteY10962"/>
              </a:cxn>
              <a:cxn ang="0">
                <a:pos x="connsiteX10963" y="connsiteY10963"/>
              </a:cxn>
              <a:cxn ang="0">
                <a:pos x="connsiteX10964" y="connsiteY10964"/>
              </a:cxn>
              <a:cxn ang="0">
                <a:pos x="connsiteX10965" y="connsiteY10965"/>
              </a:cxn>
              <a:cxn ang="0">
                <a:pos x="connsiteX10966" y="connsiteY10966"/>
              </a:cxn>
              <a:cxn ang="0">
                <a:pos x="connsiteX10967" y="connsiteY10967"/>
              </a:cxn>
              <a:cxn ang="0">
                <a:pos x="connsiteX10968" y="connsiteY10968"/>
              </a:cxn>
              <a:cxn ang="0">
                <a:pos x="connsiteX10969" y="connsiteY10969"/>
              </a:cxn>
              <a:cxn ang="0">
                <a:pos x="connsiteX10970" y="connsiteY10970"/>
              </a:cxn>
              <a:cxn ang="0">
                <a:pos x="connsiteX10971" y="connsiteY10971"/>
              </a:cxn>
              <a:cxn ang="0">
                <a:pos x="connsiteX10972" y="connsiteY10972"/>
              </a:cxn>
              <a:cxn ang="0">
                <a:pos x="connsiteX10973" y="connsiteY10973"/>
              </a:cxn>
              <a:cxn ang="0">
                <a:pos x="connsiteX10974" y="connsiteY10974"/>
              </a:cxn>
              <a:cxn ang="0">
                <a:pos x="connsiteX10975" y="connsiteY10975"/>
              </a:cxn>
              <a:cxn ang="0">
                <a:pos x="connsiteX10976" y="connsiteY10976"/>
              </a:cxn>
              <a:cxn ang="0">
                <a:pos x="connsiteX10977" y="connsiteY10977"/>
              </a:cxn>
              <a:cxn ang="0">
                <a:pos x="connsiteX10978" y="connsiteY10978"/>
              </a:cxn>
              <a:cxn ang="0">
                <a:pos x="connsiteX10979" y="connsiteY10979"/>
              </a:cxn>
              <a:cxn ang="0">
                <a:pos x="connsiteX10980" y="connsiteY10980"/>
              </a:cxn>
              <a:cxn ang="0">
                <a:pos x="connsiteX10981" y="connsiteY10981"/>
              </a:cxn>
              <a:cxn ang="0">
                <a:pos x="connsiteX10982" y="connsiteY10982"/>
              </a:cxn>
              <a:cxn ang="0">
                <a:pos x="connsiteX10983" y="connsiteY10983"/>
              </a:cxn>
              <a:cxn ang="0">
                <a:pos x="connsiteX10984" y="connsiteY10984"/>
              </a:cxn>
              <a:cxn ang="0">
                <a:pos x="connsiteX10985" y="connsiteY10985"/>
              </a:cxn>
              <a:cxn ang="0">
                <a:pos x="connsiteX10986" y="connsiteY10986"/>
              </a:cxn>
              <a:cxn ang="0">
                <a:pos x="connsiteX10987" y="connsiteY10987"/>
              </a:cxn>
              <a:cxn ang="0">
                <a:pos x="connsiteX10988" y="connsiteY10988"/>
              </a:cxn>
              <a:cxn ang="0">
                <a:pos x="connsiteX10989" y="connsiteY10989"/>
              </a:cxn>
              <a:cxn ang="0">
                <a:pos x="connsiteX10990" y="connsiteY10990"/>
              </a:cxn>
              <a:cxn ang="0">
                <a:pos x="connsiteX10991" y="connsiteY10991"/>
              </a:cxn>
              <a:cxn ang="0">
                <a:pos x="connsiteX10992" y="connsiteY10992"/>
              </a:cxn>
              <a:cxn ang="0">
                <a:pos x="connsiteX10993" y="connsiteY10993"/>
              </a:cxn>
              <a:cxn ang="0">
                <a:pos x="connsiteX10994" y="connsiteY10994"/>
              </a:cxn>
              <a:cxn ang="0">
                <a:pos x="connsiteX10995" y="connsiteY10995"/>
              </a:cxn>
              <a:cxn ang="0">
                <a:pos x="connsiteX10996" y="connsiteY10996"/>
              </a:cxn>
              <a:cxn ang="0">
                <a:pos x="connsiteX10997" y="connsiteY10997"/>
              </a:cxn>
              <a:cxn ang="0">
                <a:pos x="connsiteX10998" y="connsiteY10998"/>
              </a:cxn>
              <a:cxn ang="0">
                <a:pos x="connsiteX10999" y="connsiteY10999"/>
              </a:cxn>
              <a:cxn ang="0">
                <a:pos x="connsiteX11000" y="connsiteY11000"/>
              </a:cxn>
              <a:cxn ang="0">
                <a:pos x="connsiteX11001" y="connsiteY11001"/>
              </a:cxn>
              <a:cxn ang="0">
                <a:pos x="connsiteX11002" y="connsiteY11002"/>
              </a:cxn>
              <a:cxn ang="0">
                <a:pos x="connsiteX11003" y="connsiteY11003"/>
              </a:cxn>
              <a:cxn ang="0">
                <a:pos x="connsiteX11004" y="connsiteY11004"/>
              </a:cxn>
              <a:cxn ang="0">
                <a:pos x="connsiteX11005" y="connsiteY11005"/>
              </a:cxn>
              <a:cxn ang="0">
                <a:pos x="connsiteX11006" y="connsiteY11006"/>
              </a:cxn>
              <a:cxn ang="0">
                <a:pos x="connsiteX11007" y="connsiteY11007"/>
              </a:cxn>
              <a:cxn ang="0">
                <a:pos x="connsiteX11008" y="connsiteY11008"/>
              </a:cxn>
              <a:cxn ang="0">
                <a:pos x="connsiteX11009" y="connsiteY11009"/>
              </a:cxn>
              <a:cxn ang="0">
                <a:pos x="connsiteX11010" y="connsiteY11010"/>
              </a:cxn>
              <a:cxn ang="0">
                <a:pos x="connsiteX11011" y="connsiteY11011"/>
              </a:cxn>
              <a:cxn ang="0">
                <a:pos x="connsiteX11012" y="connsiteY11012"/>
              </a:cxn>
              <a:cxn ang="0">
                <a:pos x="connsiteX11013" y="connsiteY11013"/>
              </a:cxn>
              <a:cxn ang="0">
                <a:pos x="connsiteX11014" y="connsiteY11014"/>
              </a:cxn>
              <a:cxn ang="0">
                <a:pos x="connsiteX11015" y="connsiteY11015"/>
              </a:cxn>
              <a:cxn ang="0">
                <a:pos x="connsiteX11016" y="connsiteY11016"/>
              </a:cxn>
              <a:cxn ang="0">
                <a:pos x="connsiteX11017" y="connsiteY11017"/>
              </a:cxn>
              <a:cxn ang="0">
                <a:pos x="connsiteX11018" y="connsiteY11018"/>
              </a:cxn>
              <a:cxn ang="0">
                <a:pos x="connsiteX11019" y="connsiteY11019"/>
              </a:cxn>
              <a:cxn ang="0">
                <a:pos x="connsiteX11020" y="connsiteY11020"/>
              </a:cxn>
              <a:cxn ang="0">
                <a:pos x="connsiteX11021" y="connsiteY11021"/>
              </a:cxn>
              <a:cxn ang="0">
                <a:pos x="connsiteX11022" y="connsiteY11022"/>
              </a:cxn>
              <a:cxn ang="0">
                <a:pos x="connsiteX11023" y="connsiteY11023"/>
              </a:cxn>
              <a:cxn ang="0">
                <a:pos x="connsiteX11024" y="connsiteY11024"/>
              </a:cxn>
              <a:cxn ang="0">
                <a:pos x="connsiteX11025" y="connsiteY11025"/>
              </a:cxn>
              <a:cxn ang="0">
                <a:pos x="connsiteX11026" y="connsiteY11026"/>
              </a:cxn>
              <a:cxn ang="0">
                <a:pos x="connsiteX11027" y="connsiteY11027"/>
              </a:cxn>
              <a:cxn ang="0">
                <a:pos x="connsiteX11028" y="connsiteY11028"/>
              </a:cxn>
              <a:cxn ang="0">
                <a:pos x="connsiteX11029" y="connsiteY11029"/>
              </a:cxn>
              <a:cxn ang="0">
                <a:pos x="connsiteX11030" y="connsiteY11030"/>
              </a:cxn>
              <a:cxn ang="0">
                <a:pos x="connsiteX11031" y="connsiteY11031"/>
              </a:cxn>
              <a:cxn ang="0">
                <a:pos x="connsiteX11032" y="connsiteY11032"/>
              </a:cxn>
              <a:cxn ang="0">
                <a:pos x="connsiteX11033" y="connsiteY11033"/>
              </a:cxn>
              <a:cxn ang="0">
                <a:pos x="connsiteX11034" y="connsiteY11034"/>
              </a:cxn>
              <a:cxn ang="0">
                <a:pos x="connsiteX11035" y="connsiteY11035"/>
              </a:cxn>
              <a:cxn ang="0">
                <a:pos x="connsiteX11036" y="connsiteY11036"/>
              </a:cxn>
              <a:cxn ang="0">
                <a:pos x="connsiteX11037" y="connsiteY11037"/>
              </a:cxn>
              <a:cxn ang="0">
                <a:pos x="connsiteX11038" y="connsiteY11038"/>
              </a:cxn>
              <a:cxn ang="0">
                <a:pos x="connsiteX11039" y="connsiteY11039"/>
              </a:cxn>
              <a:cxn ang="0">
                <a:pos x="connsiteX11040" y="connsiteY11040"/>
              </a:cxn>
              <a:cxn ang="0">
                <a:pos x="connsiteX11041" y="connsiteY11041"/>
              </a:cxn>
              <a:cxn ang="0">
                <a:pos x="connsiteX11042" y="connsiteY11042"/>
              </a:cxn>
              <a:cxn ang="0">
                <a:pos x="connsiteX11043" y="connsiteY11043"/>
              </a:cxn>
              <a:cxn ang="0">
                <a:pos x="connsiteX11044" y="connsiteY11044"/>
              </a:cxn>
              <a:cxn ang="0">
                <a:pos x="connsiteX11045" y="connsiteY11045"/>
              </a:cxn>
              <a:cxn ang="0">
                <a:pos x="connsiteX11046" y="connsiteY11046"/>
              </a:cxn>
              <a:cxn ang="0">
                <a:pos x="connsiteX11047" y="connsiteY11047"/>
              </a:cxn>
              <a:cxn ang="0">
                <a:pos x="connsiteX11048" y="connsiteY11048"/>
              </a:cxn>
              <a:cxn ang="0">
                <a:pos x="connsiteX11049" y="connsiteY11049"/>
              </a:cxn>
              <a:cxn ang="0">
                <a:pos x="connsiteX11050" y="connsiteY11050"/>
              </a:cxn>
              <a:cxn ang="0">
                <a:pos x="connsiteX11051" y="connsiteY11051"/>
              </a:cxn>
              <a:cxn ang="0">
                <a:pos x="connsiteX11052" y="connsiteY11052"/>
              </a:cxn>
              <a:cxn ang="0">
                <a:pos x="connsiteX11053" y="connsiteY11053"/>
              </a:cxn>
              <a:cxn ang="0">
                <a:pos x="connsiteX11054" y="connsiteY11054"/>
              </a:cxn>
              <a:cxn ang="0">
                <a:pos x="connsiteX11055" y="connsiteY11055"/>
              </a:cxn>
              <a:cxn ang="0">
                <a:pos x="connsiteX11056" y="connsiteY11056"/>
              </a:cxn>
              <a:cxn ang="0">
                <a:pos x="connsiteX11057" y="connsiteY11057"/>
              </a:cxn>
              <a:cxn ang="0">
                <a:pos x="connsiteX11058" y="connsiteY11058"/>
              </a:cxn>
              <a:cxn ang="0">
                <a:pos x="connsiteX11059" y="connsiteY11059"/>
              </a:cxn>
              <a:cxn ang="0">
                <a:pos x="connsiteX11060" y="connsiteY11060"/>
              </a:cxn>
              <a:cxn ang="0">
                <a:pos x="connsiteX11061" y="connsiteY11061"/>
              </a:cxn>
              <a:cxn ang="0">
                <a:pos x="connsiteX11062" y="connsiteY11062"/>
              </a:cxn>
              <a:cxn ang="0">
                <a:pos x="connsiteX11063" y="connsiteY11063"/>
              </a:cxn>
              <a:cxn ang="0">
                <a:pos x="connsiteX11064" y="connsiteY11064"/>
              </a:cxn>
              <a:cxn ang="0">
                <a:pos x="connsiteX11065" y="connsiteY11065"/>
              </a:cxn>
              <a:cxn ang="0">
                <a:pos x="connsiteX11066" y="connsiteY11066"/>
              </a:cxn>
              <a:cxn ang="0">
                <a:pos x="connsiteX11067" y="connsiteY11067"/>
              </a:cxn>
              <a:cxn ang="0">
                <a:pos x="connsiteX11068" y="connsiteY11068"/>
              </a:cxn>
              <a:cxn ang="0">
                <a:pos x="connsiteX11069" y="connsiteY11069"/>
              </a:cxn>
              <a:cxn ang="0">
                <a:pos x="connsiteX11070" y="connsiteY11070"/>
              </a:cxn>
              <a:cxn ang="0">
                <a:pos x="connsiteX11071" y="connsiteY11071"/>
              </a:cxn>
              <a:cxn ang="0">
                <a:pos x="connsiteX11072" y="connsiteY11072"/>
              </a:cxn>
              <a:cxn ang="0">
                <a:pos x="connsiteX11073" y="connsiteY11073"/>
              </a:cxn>
              <a:cxn ang="0">
                <a:pos x="connsiteX11074" y="connsiteY11074"/>
              </a:cxn>
              <a:cxn ang="0">
                <a:pos x="connsiteX11075" y="connsiteY11075"/>
              </a:cxn>
              <a:cxn ang="0">
                <a:pos x="connsiteX11076" y="connsiteY11076"/>
              </a:cxn>
              <a:cxn ang="0">
                <a:pos x="connsiteX11077" y="connsiteY11077"/>
              </a:cxn>
              <a:cxn ang="0">
                <a:pos x="connsiteX11078" y="connsiteY11078"/>
              </a:cxn>
              <a:cxn ang="0">
                <a:pos x="connsiteX11079" y="connsiteY11079"/>
              </a:cxn>
              <a:cxn ang="0">
                <a:pos x="connsiteX11080" y="connsiteY11080"/>
              </a:cxn>
              <a:cxn ang="0">
                <a:pos x="connsiteX11081" y="connsiteY11081"/>
              </a:cxn>
              <a:cxn ang="0">
                <a:pos x="connsiteX11082" y="connsiteY11082"/>
              </a:cxn>
              <a:cxn ang="0">
                <a:pos x="connsiteX11083" y="connsiteY11083"/>
              </a:cxn>
              <a:cxn ang="0">
                <a:pos x="connsiteX11084" y="connsiteY11084"/>
              </a:cxn>
              <a:cxn ang="0">
                <a:pos x="connsiteX11085" y="connsiteY11085"/>
              </a:cxn>
              <a:cxn ang="0">
                <a:pos x="connsiteX11086" y="connsiteY11086"/>
              </a:cxn>
              <a:cxn ang="0">
                <a:pos x="connsiteX11087" y="connsiteY11087"/>
              </a:cxn>
              <a:cxn ang="0">
                <a:pos x="connsiteX11088" y="connsiteY11088"/>
              </a:cxn>
              <a:cxn ang="0">
                <a:pos x="connsiteX11089" y="connsiteY11089"/>
              </a:cxn>
              <a:cxn ang="0">
                <a:pos x="connsiteX11090" y="connsiteY11090"/>
              </a:cxn>
              <a:cxn ang="0">
                <a:pos x="connsiteX11091" y="connsiteY11091"/>
              </a:cxn>
              <a:cxn ang="0">
                <a:pos x="connsiteX11092" y="connsiteY11092"/>
              </a:cxn>
              <a:cxn ang="0">
                <a:pos x="connsiteX11093" y="connsiteY11093"/>
              </a:cxn>
              <a:cxn ang="0">
                <a:pos x="connsiteX11094" y="connsiteY11094"/>
              </a:cxn>
              <a:cxn ang="0">
                <a:pos x="connsiteX11095" y="connsiteY11095"/>
              </a:cxn>
              <a:cxn ang="0">
                <a:pos x="connsiteX11096" y="connsiteY11096"/>
              </a:cxn>
              <a:cxn ang="0">
                <a:pos x="connsiteX11097" y="connsiteY11097"/>
              </a:cxn>
              <a:cxn ang="0">
                <a:pos x="connsiteX11098" y="connsiteY11098"/>
              </a:cxn>
              <a:cxn ang="0">
                <a:pos x="connsiteX11099" y="connsiteY11099"/>
              </a:cxn>
              <a:cxn ang="0">
                <a:pos x="connsiteX11100" y="connsiteY11100"/>
              </a:cxn>
              <a:cxn ang="0">
                <a:pos x="connsiteX11101" y="connsiteY11101"/>
              </a:cxn>
              <a:cxn ang="0">
                <a:pos x="connsiteX11102" y="connsiteY11102"/>
              </a:cxn>
              <a:cxn ang="0">
                <a:pos x="connsiteX11103" y="connsiteY11103"/>
              </a:cxn>
              <a:cxn ang="0">
                <a:pos x="connsiteX11104" y="connsiteY11104"/>
              </a:cxn>
              <a:cxn ang="0">
                <a:pos x="connsiteX11105" y="connsiteY11105"/>
              </a:cxn>
              <a:cxn ang="0">
                <a:pos x="connsiteX11106" y="connsiteY11106"/>
              </a:cxn>
              <a:cxn ang="0">
                <a:pos x="connsiteX11107" y="connsiteY11107"/>
              </a:cxn>
              <a:cxn ang="0">
                <a:pos x="connsiteX11108" y="connsiteY11108"/>
              </a:cxn>
              <a:cxn ang="0">
                <a:pos x="connsiteX11109" y="connsiteY11109"/>
              </a:cxn>
              <a:cxn ang="0">
                <a:pos x="connsiteX11110" y="connsiteY11110"/>
              </a:cxn>
              <a:cxn ang="0">
                <a:pos x="connsiteX11111" y="connsiteY11111"/>
              </a:cxn>
              <a:cxn ang="0">
                <a:pos x="connsiteX11112" y="connsiteY11112"/>
              </a:cxn>
              <a:cxn ang="0">
                <a:pos x="connsiteX11113" y="connsiteY11113"/>
              </a:cxn>
              <a:cxn ang="0">
                <a:pos x="connsiteX11114" y="connsiteY11114"/>
              </a:cxn>
              <a:cxn ang="0">
                <a:pos x="connsiteX11115" y="connsiteY11115"/>
              </a:cxn>
              <a:cxn ang="0">
                <a:pos x="connsiteX11116" y="connsiteY11116"/>
              </a:cxn>
              <a:cxn ang="0">
                <a:pos x="connsiteX11117" y="connsiteY11117"/>
              </a:cxn>
              <a:cxn ang="0">
                <a:pos x="connsiteX11118" y="connsiteY11118"/>
              </a:cxn>
              <a:cxn ang="0">
                <a:pos x="connsiteX11119" y="connsiteY11119"/>
              </a:cxn>
              <a:cxn ang="0">
                <a:pos x="connsiteX11120" y="connsiteY11120"/>
              </a:cxn>
              <a:cxn ang="0">
                <a:pos x="connsiteX11121" y="connsiteY11121"/>
              </a:cxn>
              <a:cxn ang="0">
                <a:pos x="connsiteX11122" y="connsiteY11122"/>
              </a:cxn>
              <a:cxn ang="0">
                <a:pos x="connsiteX11123" y="connsiteY11123"/>
              </a:cxn>
              <a:cxn ang="0">
                <a:pos x="connsiteX11124" y="connsiteY11124"/>
              </a:cxn>
              <a:cxn ang="0">
                <a:pos x="connsiteX11125" y="connsiteY11125"/>
              </a:cxn>
              <a:cxn ang="0">
                <a:pos x="connsiteX11126" y="connsiteY11126"/>
              </a:cxn>
              <a:cxn ang="0">
                <a:pos x="connsiteX11127" y="connsiteY11127"/>
              </a:cxn>
              <a:cxn ang="0">
                <a:pos x="connsiteX11128" y="connsiteY11128"/>
              </a:cxn>
              <a:cxn ang="0">
                <a:pos x="connsiteX11129" y="connsiteY11129"/>
              </a:cxn>
              <a:cxn ang="0">
                <a:pos x="connsiteX11130" y="connsiteY11130"/>
              </a:cxn>
              <a:cxn ang="0">
                <a:pos x="connsiteX11131" y="connsiteY11131"/>
              </a:cxn>
              <a:cxn ang="0">
                <a:pos x="connsiteX11132" y="connsiteY11132"/>
              </a:cxn>
              <a:cxn ang="0">
                <a:pos x="connsiteX11133" y="connsiteY11133"/>
              </a:cxn>
              <a:cxn ang="0">
                <a:pos x="connsiteX11134" y="connsiteY11134"/>
              </a:cxn>
              <a:cxn ang="0">
                <a:pos x="connsiteX11135" y="connsiteY11135"/>
              </a:cxn>
              <a:cxn ang="0">
                <a:pos x="connsiteX11136" y="connsiteY11136"/>
              </a:cxn>
              <a:cxn ang="0">
                <a:pos x="connsiteX11137" y="connsiteY11137"/>
              </a:cxn>
              <a:cxn ang="0">
                <a:pos x="connsiteX11138" y="connsiteY11138"/>
              </a:cxn>
              <a:cxn ang="0">
                <a:pos x="connsiteX11139" y="connsiteY11139"/>
              </a:cxn>
              <a:cxn ang="0">
                <a:pos x="connsiteX11140" y="connsiteY11140"/>
              </a:cxn>
              <a:cxn ang="0">
                <a:pos x="connsiteX11141" y="connsiteY11141"/>
              </a:cxn>
              <a:cxn ang="0">
                <a:pos x="connsiteX11142" y="connsiteY11142"/>
              </a:cxn>
              <a:cxn ang="0">
                <a:pos x="connsiteX11143" y="connsiteY11143"/>
              </a:cxn>
              <a:cxn ang="0">
                <a:pos x="connsiteX11144" y="connsiteY11144"/>
              </a:cxn>
              <a:cxn ang="0">
                <a:pos x="connsiteX11145" y="connsiteY11145"/>
              </a:cxn>
              <a:cxn ang="0">
                <a:pos x="connsiteX11146" y="connsiteY11146"/>
              </a:cxn>
              <a:cxn ang="0">
                <a:pos x="connsiteX11147" y="connsiteY11147"/>
              </a:cxn>
              <a:cxn ang="0">
                <a:pos x="connsiteX11148" y="connsiteY11148"/>
              </a:cxn>
              <a:cxn ang="0">
                <a:pos x="connsiteX11149" y="connsiteY11149"/>
              </a:cxn>
              <a:cxn ang="0">
                <a:pos x="connsiteX11150" y="connsiteY11150"/>
              </a:cxn>
              <a:cxn ang="0">
                <a:pos x="connsiteX11151" y="connsiteY11151"/>
              </a:cxn>
              <a:cxn ang="0">
                <a:pos x="connsiteX11152" y="connsiteY11152"/>
              </a:cxn>
              <a:cxn ang="0">
                <a:pos x="connsiteX11153" y="connsiteY11153"/>
              </a:cxn>
              <a:cxn ang="0">
                <a:pos x="connsiteX11154" y="connsiteY11154"/>
              </a:cxn>
              <a:cxn ang="0">
                <a:pos x="connsiteX11155" y="connsiteY11155"/>
              </a:cxn>
              <a:cxn ang="0">
                <a:pos x="connsiteX11156" y="connsiteY11156"/>
              </a:cxn>
              <a:cxn ang="0">
                <a:pos x="connsiteX11157" y="connsiteY11157"/>
              </a:cxn>
              <a:cxn ang="0">
                <a:pos x="connsiteX11158" y="connsiteY11158"/>
              </a:cxn>
              <a:cxn ang="0">
                <a:pos x="connsiteX11159" y="connsiteY11159"/>
              </a:cxn>
              <a:cxn ang="0">
                <a:pos x="connsiteX11160" y="connsiteY11160"/>
              </a:cxn>
              <a:cxn ang="0">
                <a:pos x="connsiteX11161" y="connsiteY11161"/>
              </a:cxn>
              <a:cxn ang="0">
                <a:pos x="connsiteX11162" y="connsiteY11162"/>
              </a:cxn>
              <a:cxn ang="0">
                <a:pos x="connsiteX11163" y="connsiteY11163"/>
              </a:cxn>
              <a:cxn ang="0">
                <a:pos x="connsiteX11164" y="connsiteY11164"/>
              </a:cxn>
              <a:cxn ang="0">
                <a:pos x="connsiteX11165" y="connsiteY11165"/>
              </a:cxn>
              <a:cxn ang="0">
                <a:pos x="connsiteX11166" y="connsiteY11166"/>
              </a:cxn>
              <a:cxn ang="0">
                <a:pos x="connsiteX11167" y="connsiteY11167"/>
              </a:cxn>
              <a:cxn ang="0">
                <a:pos x="connsiteX11168" y="connsiteY11168"/>
              </a:cxn>
              <a:cxn ang="0">
                <a:pos x="connsiteX11169" y="connsiteY11169"/>
              </a:cxn>
              <a:cxn ang="0">
                <a:pos x="connsiteX11170" y="connsiteY11170"/>
              </a:cxn>
              <a:cxn ang="0">
                <a:pos x="connsiteX11171" y="connsiteY11171"/>
              </a:cxn>
              <a:cxn ang="0">
                <a:pos x="connsiteX11172" y="connsiteY11172"/>
              </a:cxn>
              <a:cxn ang="0">
                <a:pos x="connsiteX11173" y="connsiteY11173"/>
              </a:cxn>
              <a:cxn ang="0">
                <a:pos x="connsiteX11174" y="connsiteY11174"/>
              </a:cxn>
              <a:cxn ang="0">
                <a:pos x="connsiteX11175" y="connsiteY11175"/>
              </a:cxn>
              <a:cxn ang="0">
                <a:pos x="connsiteX11176" y="connsiteY11176"/>
              </a:cxn>
              <a:cxn ang="0">
                <a:pos x="connsiteX11177" y="connsiteY11177"/>
              </a:cxn>
              <a:cxn ang="0">
                <a:pos x="connsiteX11178" y="connsiteY11178"/>
              </a:cxn>
              <a:cxn ang="0">
                <a:pos x="connsiteX11179" y="connsiteY11179"/>
              </a:cxn>
              <a:cxn ang="0">
                <a:pos x="connsiteX11180" y="connsiteY11180"/>
              </a:cxn>
              <a:cxn ang="0">
                <a:pos x="connsiteX11181" y="connsiteY11181"/>
              </a:cxn>
              <a:cxn ang="0">
                <a:pos x="connsiteX11182" y="connsiteY11182"/>
              </a:cxn>
              <a:cxn ang="0">
                <a:pos x="connsiteX11183" y="connsiteY11183"/>
              </a:cxn>
              <a:cxn ang="0">
                <a:pos x="connsiteX11184" y="connsiteY11184"/>
              </a:cxn>
              <a:cxn ang="0">
                <a:pos x="connsiteX11185" y="connsiteY11185"/>
              </a:cxn>
              <a:cxn ang="0">
                <a:pos x="connsiteX11186" y="connsiteY11186"/>
              </a:cxn>
              <a:cxn ang="0">
                <a:pos x="connsiteX11187" y="connsiteY11187"/>
              </a:cxn>
              <a:cxn ang="0">
                <a:pos x="connsiteX11188" y="connsiteY11188"/>
              </a:cxn>
              <a:cxn ang="0">
                <a:pos x="connsiteX11189" y="connsiteY11189"/>
              </a:cxn>
              <a:cxn ang="0">
                <a:pos x="connsiteX11190" y="connsiteY11190"/>
              </a:cxn>
              <a:cxn ang="0">
                <a:pos x="connsiteX11191" y="connsiteY11191"/>
              </a:cxn>
              <a:cxn ang="0">
                <a:pos x="connsiteX11192" y="connsiteY11192"/>
              </a:cxn>
              <a:cxn ang="0">
                <a:pos x="connsiteX11193" y="connsiteY11193"/>
              </a:cxn>
              <a:cxn ang="0">
                <a:pos x="connsiteX11194" y="connsiteY11194"/>
              </a:cxn>
              <a:cxn ang="0">
                <a:pos x="connsiteX11195" y="connsiteY11195"/>
              </a:cxn>
              <a:cxn ang="0">
                <a:pos x="connsiteX11196" y="connsiteY11196"/>
              </a:cxn>
              <a:cxn ang="0">
                <a:pos x="connsiteX11197" y="connsiteY11197"/>
              </a:cxn>
              <a:cxn ang="0">
                <a:pos x="connsiteX11198" y="connsiteY11198"/>
              </a:cxn>
              <a:cxn ang="0">
                <a:pos x="connsiteX11199" y="connsiteY11199"/>
              </a:cxn>
              <a:cxn ang="0">
                <a:pos x="connsiteX11200" y="connsiteY11200"/>
              </a:cxn>
              <a:cxn ang="0">
                <a:pos x="connsiteX11201" y="connsiteY11201"/>
              </a:cxn>
              <a:cxn ang="0">
                <a:pos x="connsiteX11202" y="connsiteY11202"/>
              </a:cxn>
              <a:cxn ang="0">
                <a:pos x="connsiteX11203" y="connsiteY11203"/>
              </a:cxn>
              <a:cxn ang="0">
                <a:pos x="connsiteX11204" y="connsiteY11204"/>
              </a:cxn>
              <a:cxn ang="0">
                <a:pos x="connsiteX11205" y="connsiteY11205"/>
              </a:cxn>
              <a:cxn ang="0">
                <a:pos x="connsiteX11206" y="connsiteY11206"/>
              </a:cxn>
              <a:cxn ang="0">
                <a:pos x="connsiteX11207" y="connsiteY11207"/>
              </a:cxn>
              <a:cxn ang="0">
                <a:pos x="connsiteX11208" y="connsiteY11208"/>
              </a:cxn>
              <a:cxn ang="0">
                <a:pos x="connsiteX11209" y="connsiteY11209"/>
              </a:cxn>
              <a:cxn ang="0">
                <a:pos x="connsiteX11210" y="connsiteY11210"/>
              </a:cxn>
              <a:cxn ang="0">
                <a:pos x="connsiteX11211" y="connsiteY11211"/>
              </a:cxn>
              <a:cxn ang="0">
                <a:pos x="connsiteX11212" y="connsiteY11212"/>
              </a:cxn>
              <a:cxn ang="0">
                <a:pos x="connsiteX11213" y="connsiteY11213"/>
              </a:cxn>
              <a:cxn ang="0">
                <a:pos x="connsiteX11214" y="connsiteY11214"/>
              </a:cxn>
              <a:cxn ang="0">
                <a:pos x="connsiteX11215" y="connsiteY11215"/>
              </a:cxn>
              <a:cxn ang="0">
                <a:pos x="connsiteX11216" y="connsiteY11216"/>
              </a:cxn>
              <a:cxn ang="0">
                <a:pos x="connsiteX11217" y="connsiteY11217"/>
              </a:cxn>
              <a:cxn ang="0">
                <a:pos x="connsiteX11218" y="connsiteY11218"/>
              </a:cxn>
              <a:cxn ang="0">
                <a:pos x="connsiteX11219" y="connsiteY11219"/>
              </a:cxn>
              <a:cxn ang="0">
                <a:pos x="connsiteX11220" y="connsiteY11220"/>
              </a:cxn>
              <a:cxn ang="0">
                <a:pos x="connsiteX11221" y="connsiteY11221"/>
              </a:cxn>
              <a:cxn ang="0">
                <a:pos x="connsiteX11222" y="connsiteY11222"/>
              </a:cxn>
              <a:cxn ang="0">
                <a:pos x="connsiteX11223" y="connsiteY11223"/>
              </a:cxn>
              <a:cxn ang="0">
                <a:pos x="connsiteX11224" y="connsiteY11224"/>
              </a:cxn>
              <a:cxn ang="0">
                <a:pos x="connsiteX11225" y="connsiteY11225"/>
              </a:cxn>
              <a:cxn ang="0">
                <a:pos x="connsiteX11226" y="connsiteY11226"/>
              </a:cxn>
              <a:cxn ang="0">
                <a:pos x="connsiteX11227" y="connsiteY11227"/>
              </a:cxn>
              <a:cxn ang="0">
                <a:pos x="connsiteX11228" y="connsiteY11228"/>
              </a:cxn>
              <a:cxn ang="0">
                <a:pos x="connsiteX11229" y="connsiteY11229"/>
              </a:cxn>
              <a:cxn ang="0">
                <a:pos x="connsiteX11230" y="connsiteY11230"/>
              </a:cxn>
              <a:cxn ang="0">
                <a:pos x="connsiteX11231" y="connsiteY11231"/>
              </a:cxn>
              <a:cxn ang="0">
                <a:pos x="connsiteX11232" y="connsiteY11232"/>
              </a:cxn>
              <a:cxn ang="0">
                <a:pos x="connsiteX11233" y="connsiteY11233"/>
              </a:cxn>
              <a:cxn ang="0">
                <a:pos x="connsiteX11234" y="connsiteY11234"/>
              </a:cxn>
              <a:cxn ang="0">
                <a:pos x="connsiteX11235" y="connsiteY11235"/>
              </a:cxn>
              <a:cxn ang="0">
                <a:pos x="connsiteX11236" y="connsiteY11236"/>
              </a:cxn>
              <a:cxn ang="0">
                <a:pos x="connsiteX11237" y="connsiteY11237"/>
              </a:cxn>
              <a:cxn ang="0">
                <a:pos x="connsiteX11238" y="connsiteY11238"/>
              </a:cxn>
              <a:cxn ang="0">
                <a:pos x="connsiteX11239" y="connsiteY11239"/>
              </a:cxn>
              <a:cxn ang="0">
                <a:pos x="connsiteX11240" y="connsiteY11240"/>
              </a:cxn>
              <a:cxn ang="0">
                <a:pos x="connsiteX11241" y="connsiteY11241"/>
              </a:cxn>
              <a:cxn ang="0">
                <a:pos x="connsiteX11242" y="connsiteY11242"/>
              </a:cxn>
              <a:cxn ang="0">
                <a:pos x="connsiteX11243" y="connsiteY11243"/>
              </a:cxn>
              <a:cxn ang="0">
                <a:pos x="connsiteX11244" y="connsiteY11244"/>
              </a:cxn>
              <a:cxn ang="0">
                <a:pos x="connsiteX11245" y="connsiteY11245"/>
              </a:cxn>
              <a:cxn ang="0">
                <a:pos x="connsiteX11246" y="connsiteY11246"/>
              </a:cxn>
              <a:cxn ang="0">
                <a:pos x="connsiteX11247" y="connsiteY11247"/>
              </a:cxn>
              <a:cxn ang="0">
                <a:pos x="connsiteX11248" y="connsiteY11248"/>
              </a:cxn>
              <a:cxn ang="0">
                <a:pos x="connsiteX11249" y="connsiteY11249"/>
              </a:cxn>
              <a:cxn ang="0">
                <a:pos x="connsiteX11250" y="connsiteY11250"/>
              </a:cxn>
              <a:cxn ang="0">
                <a:pos x="connsiteX11251" y="connsiteY11251"/>
              </a:cxn>
              <a:cxn ang="0">
                <a:pos x="connsiteX11252" y="connsiteY11252"/>
              </a:cxn>
              <a:cxn ang="0">
                <a:pos x="connsiteX11253" y="connsiteY11253"/>
              </a:cxn>
              <a:cxn ang="0">
                <a:pos x="connsiteX11254" y="connsiteY11254"/>
              </a:cxn>
              <a:cxn ang="0">
                <a:pos x="connsiteX11255" y="connsiteY11255"/>
              </a:cxn>
              <a:cxn ang="0">
                <a:pos x="connsiteX11256" y="connsiteY11256"/>
              </a:cxn>
              <a:cxn ang="0">
                <a:pos x="connsiteX11257" y="connsiteY11257"/>
              </a:cxn>
              <a:cxn ang="0">
                <a:pos x="connsiteX11258" y="connsiteY11258"/>
              </a:cxn>
              <a:cxn ang="0">
                <a:pos x="connsiteX11259" y="connsiteY11259"/>
              </a:cxn>
              <a:cxn ang="0">
                <a:pos x="connsiteX11260" y="connsiteY11260"/>
              </a:cxn>
              <a:cxn ang="0">
                <a:pos x="connsiteX11261" y="connsiteY11261"/>
              </a:cxn>
              <a:cxn ang="0">
                <a:pos x="connsiteX11262" y="connsiteY11262"/>
              </a:cxn>
              <a:cxn ang="0">
                <a:pos x="connsiteX11263" y="connsiteY11263"/>
              </a:cxn>
              <a:cxn ang="0">
                <a:pos x="connsiteX11264" y="connsiteY11264"/>
              </a:cxn>
              <a:cxn ang="0">
                <a:pos x="connsiteX11265" y="connsiteY11265"/>
              </a:cxn>
              <a:cxn ang="0">
                <a:pos x="connsiteX11266" y="connsiteY11266"/>
              </a:cxn>
              <a:cxn ang="0">
                <a:pos x="connsiteX11267" y="connsiteY11267"/>
              </a:cxn>
              <a:cxn ang="0">
                <a:pos x="connsiteX11268" y="connsiteY11268"/>
              </a:cxn>
              <a:cxn ang="0">
                <a:pos x="connsiteX11269" y="connsiteY11269"/>
              </a:cxn>
              <a:cxn ang="0">
                <a:pos x="connsiteX11270" y="connsiteY11270"/>
              </a:cxn>
              <a:cxn ang="0">
                <a:pos x="connsiteX11271" y="connsiteY11271"/>
              </a:cxn>
              <a:cxn ang="0">
                <a:pos x="connsiteX11272" y="connsiteY11272"/>
              </a:cxn>
              <a:cxn ang="0">
                <a:pos x="connsiteX11273" y="connsiteY11273"/>
              </a:cxn>
              <a:cxn ang="0">
                <a:pos x="connsiteX11274" y="connsiteY11274"/>
              </a:cxn>
              <a:cxn ang="0">
                <a:pos x="connsiteX11275" y="connsiteY11275"/>
              </a:cxn>
              <a:cxn ang="0">
                <a:pos x="connsiteX11276" y="connsiteY11276"/>
              </a:cxn>
              <a:cxn ang="0">
                <a:pos x="connsiteX11277" y="connsiteY11277"/>
              </a:cxn>
              <a:cxn ang="0">
                <a:pos x="connsiteX11278" y="connsiteY11278"/>
              </a:cxn>
              <a:cxn ang="0">
                <a:pos x="connsiteX11279" y="connsiteY11279"/>
              </a:cxn>
              <a:cxn ang="0">
                <a:pos x="connsiteX11280" y="connsiteY11280"/>
              </a:cxn>
              <a:cxn ang="0">
                <a:pos x="connsiteX11281" y="connsiteY11281"/>
              </a:cxn>
              <a:cxn ang="0">
                <a:pos x="connsiteX11282" y="connsiteY11282"/>
              </a:cxn>
              <a:cxn ang="0">
                <a:pos x="connsiteX11283" y="connsiteY11283"/>
              </a:cxn>
              <a:cxn ang="0">
                <a:pos x="connsiteX11284" y="connsiteY11284"/>
              </a:cxn>
              <a:cxn ang="0">
                <a:pos x="connsiteX11285" y="connsiteY11285"/>
              </a:cxn>
              <a:cxn ang="0">
                <a:pos x="connsiteX11286" y="connsiteY11286"/>
              </a:cxn>
              <a:cxn ang="0">
                <a:pos x="connsiteX11287" y="connsiteY11287"/>
              </a:cxn>
              <a:cxn ang="0">
                <a:pos x="connsiteX11288" y="connsiteY11288"/>
              </a:cxn>
              <a:cxn ang="0">
                <a:pos x="connsiteX11289" y="connsiteY11289"/>
              </a:cxn>
              <a:cxn ang="0">
                <a:pos x="connsiteX11290" y="connsiteY11290"/>
              </a:cxn>
              <a:cxn ang="0">
                <a:pos x="connsiteX11291" y="connsiteY11291"/>
              </a:cxn>
              <a:cxn ang="0">
                <a:pos x="connsiteX11292" y="connsiteY11292"/>
              </a:cxn>
              <a:cxn ang="0">
                <a:pos x="connsiteX11293" y="connsiteY11293"/>
              </a:cxn>
              <a:cxn ang="0">
                <a:pos x="connsiteX11294" y="connsiteY11294"/>
              </a:cxn>
              <a:cxn ang="0">
                <a:pos x="connsiteX11295" y="connsiteY11295"/>
              </a:cxn>
              <a:cxn ang="0">
                <a:pos x="connsiteX11296" y="connsiteY11296"/>
              </a:cxn>
              <a:cxn ang="0">
                <a:pos x="connsiteX11297" y="connsiteY11297"/>
              </a:cxn>
              <a:cxn ang="0">
                <a:pos x="connsiteX11298" y="connsiteY11298"/>
              </a:cxn>
              <a:cxn ang="0">
                <a:pos x="connsiteX11299" y="connsiteY11299"/>
              </a:cxn>
              <a:cxn ang="0">
                <a:pos x="connsiteX11300" y="connsiteY11300"/>
              </a:cxn>
              <a:cxn ang="0">
                <a:pos x="connsiteX11301" y="connsiteY11301"/>
              </a:cxn>
              <a:cxn ang="0">
                <a:pos x="connsiteX11302" y="connsiteY11302"/>
              </a:cxn>
              <a:cxn ang="0">
                <a:pos x="connsiteX11303" y="connsiteY11303"/>
              </a:cxn>
              <a:cxn ang="0">
                <a:pos x="connsiteX11304" y="connsiteY11304"/>
              </a:cxn>
              <a:cxn ang="0">
                <a:pos x="connsiteX11305" y="connsiteY11305"/>
              </a:cxn>
              <a:cxn ang="0">
                <a:pos x="connsiteX11306" y="connsiteY11306"/>
              </a:cxn>
              <a:cxn ang="0">
                <a:pos x="connsiteX11307" y="connsiteY11307"/>
              </a:cxn>
              <a:cxn ang="0">
                <a:pos x="connsiteX11308" y="connsiteY11308"/>
              </a:cxn>
              <a:cxn ang="0">
                <a:pos x="connsiteX11309" y="connsiteY11309"/>
              </a:cxn>
              <a:cxn ang="0">
                <a:pos x="connsiteX11310" y="connsiteY11310"/>
              </a:cxn>
              <a:cxn ang="0">
                <a:pos x="connsiteX11311" y="connsiteY11311"/>
              </a:cxn>
              <a:cxn ang="0">
                <a:pos x="connsiteX11312" y="connsiteY11312"/>
              </a:cxn>
              <a:cxn ang="0">
                <a:pos x="connsiteX11313" y="connsiteY11313"/>
              </a:cxn>
              <a:cxn ang="0">
                <a:pos x="connsiteX11314" y="connsiteY11314"/>
              </a:cxn>
              <a:cxn ang="0">
                <a:pos x="connsiteX11315" y="connsiteY11315"/>
              </a:cxn>
              <a:cxn ang="0">
                <a:pos x="connsiteX11316" y="connsiteY11316"/>
              </a:cxn>
              <a:cxn ang="0">
                <a:pos x="connsiteX11317" y="connsiteY11317"/>
              </a:cxn>
              <a:cxn ang="0">
                <a:pos x="connsiteX11318" y="connsiteY11318"/>
              </a:cxn>
              <a:cxn ang="0">
                <a:pos x="connsiteX11319" y="connsiteY11319"/>
              </a:cxn>
              <a:cxn ang="0">
                <a:pos x="connsiteX11320" y="connsiteY11320"/>
              </a:cxn>
              <a:cxn ang="0">
                <a:pos x="connsiteX11321" y="connsiteY11321"/>
              </a:cxn>
              <a:cxn ang="0">
                <a:pos x="connsiteX11322" y="connsiteY11322"/>
              </a:cxn>
              <a:cxn ang="0">
                <a:pos x="connsiteX11323" y="connsiteY11323"/>
              </a:cxn>
              <a:cxn ang="0">
                <a:pos x="connsiteX11324" y="connsiteY11324"/>
              </a:cxn>
              <a:cxn ang="0">
                <a:pos x="connsiteX11325" y="connsiteY11325"/>
              </a:cxn>
              <a:cxn ang="0">
                <a:pos x="connsiteX11326" y="connsiteY11326"/>
              </a:cxn>
              <a:cxn ang="0">
                <a:pos x="connsiteX11327" y="connsiteY11327"/>
              </a:cxn>
              <a:cxn ang="0">
                <a:pos x="connsiteX11328" y="connsiteY11328"/>
              </a:cxn>
              <a:cxn ang="0">
                <a:pos x="connsiteX11329" y="connsiteY11329"/>
              </a:cxn>
              <a:cxn ang="0">
                <a:pos x="connsiteX11330" y="connsiteY11330"/>
              </a:cxn>
              <a:cxn ang="0">
                <a:pos x="connsiteX11331" y="connsiteY11331"/>
              </a:cxn>
              <a:cxn ang="0">
                <a:pos x="connsiteX11332" y="connsiteY11332"/>
              </a:cxn>
              <a:cxn ang="0">
                <a:pos x="connsiteX11333" y="connsiteY11333"/>
              </a:cxn>
              <a:cxn ang="0">
                <a:pos x="connsiteX11334" y="connsiteY11334"/>
              </a:cxn>
              <a:cxn ang="0">
                <a:pos x="connsiteX11335" y="connsiteY11335"/>
              </a:cxn>
              <a:cxn ang="0">
                <a:pos x="connsiteX11336" y="connsiteY11336"/>
              </a:cxn>
              <a:cxn ang="0">
                <a:pos x="connsiteX11337" y="connsiteY11337"/>
              </a:cxn>
              <a:cxn ang="0">
                <a:pos x="connsiteX11338" y="connsiteY11338"/>
              </a:cxn>
              <a:cxn ang="0">
                <a:pos x="connsiteX11339" y="connsiteY11339"/>
              </a:cxn>
              <a:cxn ang="0">
                <a:pos x="connsiteX11340" y="connsiteY11340"/>
              </a:cxn>
              <a:cxn ang="0">
                <a:pos x="connsiteX11341" y="connsiteY11341"/>
              </a:cxn>
              <a:cxn ang="0">
                <a:pos x="connsiteX11342" y="connsiteY11342"/>
              </a:cxn>
              <a:cxn ang="0">
                <a:pos x="connsiteX11343" y="connsiteY11343"/>
              </a:cxn>
              <a:cxn ang="0">
                <a:pos x="connsiteX11344" y="connsiteY11344"/>
              </a:cxn>
              <a:cxn ang="0">
                <a:pos x="connsiteX11345" y="connsiteY11345"/>
              </a:cxn>
              <a:cxn ang="0">
                <a:pos x="connsiteX11346" y="connsiteY11346"/>
              </a:cxn>
              <a:cxn ang="0">
                <a:pos x="connsiteX11347" y="connsiteY11347"/>
              </a:cxn>
              <a:cxn ang="0">
                <a:pos x="connsiteX11348" y="connsiteY11348"/>
              </a:cxn>
              <a:cxn ang="0">
                <a:pos x="connsiteX11349" y="connsiteY11349"/>
              </a:cxn>
              <a:cxn ang="0">
                <a:pos x="connsiteX11350" y="connsiteY11350"/>
              </a:cxn>
              <a:cxn ang="0">
                <a:pos x="connsiteX11351" y="connsiteY11351"/>
              </a:cxn>
              <a:cxn ang="0">
                <a:pos x="connsiteX11352" y="connsiteY11352"/>
              </a:cxn>
              <a:cxn ang="0">
                <a:pos x="connsiteX11353" y="connsiteY11353"/>
              </a:cxn>
              <a:cxn ang="0">
                <a:pos x="connsiteX11354" y="connsiteY11354"/>
              </a:cxn>
              <a:cxn ang="0">
                <a:pos x="connsiteX11355" y="connsiteY11355"/>
              </a:cxn>
              <a:cxn ang="0">
                <a:pos x="connsiteX11356" y="connsiteY11356"/>
              </a:cxn>
              <a:cxn ang="0">
                <a:pos x="connsiteX11357" y="connsiteY11357"/>
              </a:cxn>
              <a:cxn ang="0">
                <a:pos x="connsiteX11358" y="connsiteY11358"/>
              </a:cxn>
              <a:cxn ang="0">
                <a:pos x="connsiteX11359" y="connsiteY11359"/>
              </a:cxn>
              <a:cxn ang="0">
                <a:pos x="connsiteX11360" y="connsiteY11360"/>
              </a:cxn>
              <a:cxn ang="0">
                <a:pos x="connsiteX11361" y="connsiteY11361"/>
              </a:cxn>
              <a:cxn ang="0">
                <a:pos x="connsiteX11362" y="connsiteY11362"/>
              </a:cxn>
              <a:cxn ang="0">
                <a:pos x="connsiteX11363" y="connsiteY11363"/>
              </a:cxn>
              <a:cxn ang="0">
                <a:pos x="connsiteX11364" y="connsiteY11364"/>
              </a:cxn>
              <a:cxn ang="0">
                <a:pos x="connsiteX11365" y="connsiteY11365"/>
              </a:cxn>
              <a:cxn ang="0">
                <a:pos x="connsiteX11366" y="connsiteY11366"/>
              </a:cxn>
              <a:cxn ang="0">
                <a:pos x="connsiteX11367" y="connsiteY11367"/>
              </a:cxn>
              <a:cxn ang="0">
                <a:pos x="connsiteX11368" y="connsiteY11368"/>
              </a:cxn>
              <a:cxn ang="0">
                <a:pos x="connsiteX11369" y="connsiteY11369"/>
              </a:cxn>
              <a:cxn ang="0">
                <a:pos x="connsiteX11370" y="connsiteY11370"/>
              </a:cxn>
              <a:cxn ang="0">
                <a:pos x="connsiteX11371" y="connsiteY11371"/>
              </a:cxn>
              <a:cxn ang="0">
                <a:pos x="connsiteX11372" y="connsiteY11372"/>
              </a:cxn>
              <a:cxn ang="0">
                <a:pos x="connsiteX11373" y="connsiteY11373"/>
              </a:cxn>
              <a:cxn ang="0">
                <a:pos x="connsiteX11374" y="connsiteY11374"/>
              </a:cxn>
              <a:cxn ang="0">
                <a:pos x="connsiteX11375" y="connsiteY11375"/>
              </a:cxn>
              <a:cxn ang="0">
                <a:pos x="connsiteX11376" y="connsiteY11376"/>
              </a:cxn>
              <a:cxn ang="0">
                <a:pos x="connsiteX11377" y="connsiteY11377"/>
              </a:cxn>
              <a:cxn ang="0">
                <a:pos x="connsiteX11378" y="connsiteY11378"/>
              </a:cxn>
              <a:cxn ang="0">
                <a:pos x="connsiteX11379" y="connsiteY11379"/>
              </a:cxn>
              <a:cxn ang="0">
                <a:pos x="connsiteX11380" y="connsiteY11380"/>
              </a:cxn>
              <a:cxn ang="0">
                <a:pos x="connsiteX11381" y="connsiteY11381"/>
              </a:cxn>
              <a:cxn ang="0">
                <a:pos x="connsiteX11382" y="connsiteY11382"/>
              </a:cxn>
              <a:cxn ang="0">
                <a:pos x="connsiteX11383" y="connsiteY11383"/>
              </a:cxn>
              <a:cxn ang="0">
                <a:pos x="connsiteX11384" y="connsiteY11384"/>
              </a:cxn>
              <a:cxn ang="0">
                <a:pos x="connsiteX11385" y="connsiteY11385"/>
              </a:cxn>
              <a:cxn ang="0">
                <a:pos x="connsiteX11386" y="connsiteY11386"/>
              </a:cxn>
              <a:cxn ang="0">
                <a:pos x="connsiteX11387" y="connsiteY11387"/>
              </a:cxn>
              <a:cxn ang="0">
                <a:pos x="connsiteX11388" y="connsiteY11388"/>
              </a:cxn>
              <a:cxn ang="0">
                <a:pos x="connsiteX11389" y="connsiteY11389"/>
              </a:cxn>
              <a:cxn ang="0">
                <a:pos x="connsiteX11390" y="connsiteY11390"/>
              </a:cxn>
              <a:cxn ang="0">
                <a:pos x="connsiteX11391" y="connsiteY11391"/>
              </a:cxn>
              <a:cxn ang="0">
                <a:pos x="connsiteX11392" y="connsiteY11392"/>
              </a:cxn>
              <a:cxn ang="0">
                <a:pos x="connsiteX11393" y="connsiteY11393"/>
              </a:cxn>
              <a:cxn ang="0">
                <a:pos x="connsiteX11394" y="connsiteY11394"/>
              </a:cxn>
              <a:cxn ang="0">
                <a:pos x="connsiteX11395" y="connsiteY11395"/>
              </a:cxn>
              <a:cxn ang="0">
                <a:pos x="connsiteX11396" y="connsiteY11396"/>
              </a:cxn>
              <a:cxn ang="0">
                <a:pos x="connsiteX11397" y="connsiteY11397"/>
              </a:cxn>
              <a:cxn ang="0">
                <a:pos x="connsiteX11398" y="connsiteY11398"/>
              </a:cxn>
              <a:cxn ang="0">
                <a:pos x="connsiteX11399" y="connsiteY11399"/>
              </a:cxn>
              <a:cxn ang="0">
                <a:pos x="connsiteX11400" y="connsiteY11400"/>
              </a:cxn>
              <a:cxn ang="0">
                <a:pos x="connsiteX11401" y="connsiteY11401"/>
              </a:cxn>
              <a:cxn ang="0">
                <a:pos x="connsiteX11402" y="connsiteY11402"/>
              </a:cxn>
              <a:cxn ang="0">
                <a:pos x="connsiteX11403" y="connsiteY11403"/>
              </a:cxn>
              <a:cxn ang="0">
                <a:pos x="connsiteX11404" y="connsiteY11404"/>
              </a:cxn>
              <a:cxn ang="0">
                <a:pos x="connsiteX11405" y="connsiteY11405"/>
              </a:cxn>
              <a:cxn ang="0">
                <a:pos x="connsiteX11406" y="connsiteY11406"/>
              </a:cxn>
              <a:cxn ang="0">
                <a:pos x="connsiteX11407" y="connsiteY11407"/>
              </a:cxn>
              <a:cxn ang="0">
                <a:pos x="connsiteX11408" y="connsiteY11408"/>
              </a:cxn>
              <a:cxn ang="0">
                <a:pos x="connsiteX11409" y="connsiteY11409"/>
              </a:cxn>
              <a:cxn ang="0">
                <a:pos x="connsiteX11410" y="connsiteY11410"/>
              </a:cxn>
              <a:cxn ang="0">
                <a:pos x="connsiteX11411" y="connsiteY11411"/>
              </a:cxn>
              <a:cxn ang="0">
                <a:pos x="connsiteX11412" y="connsiteY11412"/>
              </a:cxn>
              <a:cxn ang="0">
                <a:pos x="connsiteX11413" y="connsiteY11413"/>
              </a:cxn>
              <a:cxn ang="0">
                <a:pos x="connsiteX11414" y="connsiteY11414"/>
              </a:cxn>
              <a:cxn ang="0">
                <a:pos x="connsiteX11415" y="connsiteY11415"/>
              </a:cxn>
              <a:cxn ang="0">
                <a:pos x="connsiteX11416" y="connsiteY11416"/>
              </a:cxn>
              <a:cxn ang="0">
                <a:pos x="connsiteX11417" y="connsiteY11417"/>
              </a:cxn>
              <a:cxn ang="0">
                <a:pos x="connsiteX11418" y="connsiteY11418"/>
              </a:cxn>
              <a:cxn ang="0">
                <a:pos x="connsiteX11419" y="connsiteY11419"/>
              </a:cxn>
              <a:cxn ang="0">
                <a:pos x="connsiteX11420" y="connsiteY11420"/>
              </a:cxn>
              <a:cxn ang="0">
                <a:pos x="connsiteX11421" y="connsiteY11421"/>
              </a:cxn>
              <a:cxn ang="0">
                <a:pos x="connsiteX11422" y="connsiteY11422"/>
              </a:cxn>
              <a:cxn ang="0">
                <a:pos x="connsiteX11423" y="connsiteY11423"/>
              </a:cxn>
              <a:cxn ang="0">
                <a:pos x="connsiteX11424" y="connsiteY11424"/>
              </a:cxn>
              <a:cxn ang="0">
                <a:pos x="connsiteX11425" y="connsiteY11425"/>
              </a:cxn>
              <a:cxn ang="0">
                <a:pos x="connsiteX11426" y="connsiteY11426"/>
              </a:cxn>
              <a:cxn ang="0">
                <a:pos x="connsiteX11427" y="connsiteY11427"/>
              </a:cxn>
              <a:cxn ang="0">
                <a:pos x="connsiteX11428" y="connsiteY11428"/>
              </a:cxn>
              <a:cxn ang="0">
                <a:pos x="connsiteX11429" y="connsiteY11429"/>
              </a:cxn>
              <a:cxn ang="0">
                <a:pos x="connsiteX11430" y="connsiteY11430"/>
              </a:cxn>
              <a:cxn ang="0">
                <a:pos x="connsiteX11431" y="connsiteY11431"/>
              </a:cxn>
              <a:cxn ang="0">
                <a:pos x="connsiteX11432" y="connsiteY11432"/>
              </a:cxn>
              <a:cxn ang="0">
                <a:pos x="connsiteX11433" y="connsiteY11433"/>
              </a:cxn>
              <a:cxn ang="0">
                <a:pos x="connsiteX11434" y="connsiteY11434"/>
              </a:cxn>
              <a:cxn ang="0">
                <a:pos x="connsiteX11435" y="connsiteY11435"/>
              </a:cxn>
              <a:cxn ang="0">
                <a:pos x="connsiteX11436" y="connsiteY11436"/>
              </a:cxn>
              <a:cxn ang="0">
                <a:pos x="connsiteX11437" y="connsiteY11437"/>
              </a:cxn>
              <a:cxn ang="0">
                <a:pos x="connsiteX11438" y="connsiteY11438"/>
              </a:cxn>
              <a:cxn ang="0">
                <a:pos x="connsiteX11439" y="connsiteY11439"/>
              </a:cxn>
              <a:cxn ang="0">
                <a:pos x="connsiteX11440" y="connsiteY11440"/>
              </a:cxn>
              <a:cxn ang="0">
                <a:pos x="connsiteX11441" y="connsiteY11441"/>
              </a:cxn>
              <a:cxn ang="0">
                <a:pos x="connsiteX11442" y="connsiteY11442"/>
              </a:cxn>
              <a:cxn ang="0">
                <a:pos x="connsiteX11443" y="connsiteY11443"/>
              </a:cxn>
              <a:cxn ang="0">
                <a:pos x="connsiteX11444" y="connsiteY11444"/>
              </a:cxn>
              <a:cxn ang="0">
                <a:pos x="connsiteX11445" y="connsiteY11445"/>
              </a:cxn>
              <a:cxn ang="0">
                <a:pos x="connsiteX11446" y="connsiteY11446"/>
              </a:cxn>
              <a:cxn ang="0">
                <a:pos x="connsiteX11447" y="connsiteY11447"/>
              </a:cxn>
              <a:cxn ang="0">
                <a:pos x="connsiteX11448" y="connsiteY11448"/>
              </a:cxn>
              <a:cxn ang="0">
                <a:pos x="connsiteX11449" y="connsiteY11449"/>
              </a:cxn>
              <a:cxn ang="0">
                <a:pos x="connsiteX11450" y="connsiteY11450"/>
              </a:cxn>
              <a:cxn ang="0">
                <a:pos x="connsiteX11451" y="connsiteY11451"/>
              </a:cxn>
              <a:cxn ang="0">
                <a:pos x="connsiteX11452" y="connsiteY11452"/>
              </a:cxn>
              <a:cxn ang="0">
                <a:pos x="connsiteX11453" y="connsiteY11453"/>
              </a:cxn>
              <a:cxn ang="0">
                <a:pos x="connsiteX11454" y="connsiteY11454"/>
              </a:cxn>
              <a:cxn ang="0">
                <a:pos x="connsiteX11455" y="connsiteY11455"/>
              </a:cxn>
              <a:cxn ang="0">
                <a:pos x="connsiteX11456" y="connsiteY11456"/>
              </a:cxn>
              <a:cxn ang="0">
                <a:pos x="connsiteX11457" y="connsiteY11457"/>
              </a:cxn>
              <a:cxn ang="0">
                <a:pos x="connsiteX11458" y="connsiteY11458"/>
              </a:cxn>
              <a:cxn ang="0">
                <a:pos x="connsiteX11459" y="connsiteY11459"/>
              </a:cxn>
              <a:cxn ang="0">
                <a:pos x="connsiteX11460" y="connsiteY11460"/>
              </a:cxn>
              <a:cxn ang="0">
                <a:pos x="connsiteX11461" y="connsiteY11461"/>
              </a:cxn>
              <a:cxn ang="0">
                <a:pos x="connsiteX11462" y="connsiteY11462"/>
              </a:cxn>
              <a:cxn ang="0">
                <a:pos x="connsiteX11463" y="connsiteY11463"/>
              </a:cxn>
              <a:cxn ang="0">
                <a:pos x="connsiteX11464" y="connsiteY11464"/>
              </a:cxn>
              <a:cxn ang="0">
                <a:pos x="connsiteX11465" y="connsiteY11465"/>
              </a:cxn>
              <a:cxn ang="0">
                <a:pos x="connsiteX11466" y="connsiteY11466"/>
              </a:cxn>
              <a:cxn ang="0">
                <a:pos x="connsiteX11467" y="connsiteY11467"/>
              </a:cxn>
              <a:cxn ang="0">
                <a:pos x="connsiteX11468" y="connsiteY11468"/>
              </a:cxn>
              <a:cxn ang="0">
                <a:pos x="connsiteX11469" y="connsiteY11469"/>
              </a:cxn>
              <a:cxn ang="0">
                <a:pos x="connsiteX11470" y="connsiteY11470"/>
              </a:cxn>
              <a:cxn ang="0">
                <a:pos x="connsiteX11471" y="connsiteY11471"/>
              </a:cxn>
              <a:cxn ang="0">
                <a:pos x="connsiteX11472" y="connsiteY11472"/>
              </a:cxn>
              <a:cxn ang="0">
                <a:pos x="connsiteX11473" y="connsiteY11473"/>
              </a:cxn>
              <a:cxn ang="0">
                <a:pos x="connsiteX11474" y="connsiteY11474"/>
              </a:cxn>
              <a:cxn ang="0">
                <a:pos x="connsiteX11475" y="connsiteY11475"/>
              </a:cxn>
              <a:cxn ang="0">
                <a:pos x="connsiteX11476" y="connsiteY11476"/>
              </a:cxn>
              <a:cxn ang="0">
                <a:pos x="connsiteX11477" y="connsiteY11477"/>
              </a:cxn>
              <a:cxn ang="0">
                <a:pos x="connsiteX11478" y="connsiteY11478"/>
              </a:cxn>
              <a:cxn ang="0">
                <a:pos x="connsiteX11479" y="connsiteY11479"/>
              </a:cxn>
              <a:cxn ang="0">
                <a:pos x="connsiteX11480" y="connsiteY11480"/>
              </a:cxn>
              <a:cxn ang="0">
                <a:pos x="connsiteX11481" y="connsiteY11481"/>
              </a:cxn>
              <a:cxn ang="0">
                <a:pos x="connsiteX11482" y="connsiteY11482"/>
              </a:cxn>
              <a:cxn ang="0">
                <a:pos x="connsiteX11483" y="connsiteY11483"/>
              </a:cxn>
              <a:cxn ang="0">
                <a:pos x="connsiteX11484" y="connsiteY11484"/>
              </a:cxn>
              <a:cxn ang="0">
                <a:pos x="connsiteX11485" y="connsiteY11485"/>
              </a:cxn>
              <a:cxn ang="0">
                <a:pos x="connsiteX11486" y="connsiteY11486"/>
              </a:cxn>
              <a:cxn ang="0">
                <a:pos x="connsiteX11487" y="connsiteY11487"/>
              </a:cxn>
              <a:cxn ang="0">
                <a:pos x="connsiteX11488" y="connsiteY11488"/>
              </a:cxn>
              <a:cxn ang="0">
                <a:pos x="connsiteX11489" y="connsiteY11489"/>
              </a:cxn>
              <a:cxn ang="0">
                <a:pos x="connsiteX11490" y="connsiteY11490"/>
              </a:cxn>
              <a:cxn ang="0">
                <a:pos x="connsiteX11491" y="connsiteY11491"/>
              </a:cxn>
              <a:cxn ang="0">
                <a:pos x="connsiteX11492" y="connsiteY11492"/>
              </a:cxn>
              <a:cxn ang="0">
                <a:pos x="connsiteX11493" y="connsiteY11493"/>
              </a:cxn>
              <a:cxn ang="0">
                <a:pos x="connsiteX11494" y="connsiteY11494"/>
              </a:cxn>
              <a:cxn ang="0">
                <a:pos x="connsiteX11495" y="connsiteY11495"/>
              </a:cxn>
              <a:cxn ang="0">
                <a:pos x="connsiteX11496" y="connsiteY11496"/>
              </a:cxn>
              <a:cxn ang="0">
                <a:pos x="connsiteX11497" y="connsiteY11497"/>
              </a:cxn>
              <a:cxn ang="0">
                <a:pos x="connsiteX11498" y="connsiteY11498"/>
              </a:cxn>
              <a:cxn ang="0">
                <a:pos x="connsiteX11499" y="connsiteY11499"/>
              </a:cxn>
              <a:cxn ang="0">
                <a:pos x="connsiteX11500" y="connsiteY11500"/>
              </a:cxn>
              <a:cxn ang="0">
                <a:pos x="connsiteX11501" y="connsiteY11501"/>
              </a:cxn>
              <a:cxn ang="0">
                <a:pos x="connsiteX11502" y="connsiteY11502"/>
              </a:cxn>
              <a:cxn ang="0">
                <a:pos x="connsiteX11503" y="connsiteY11503"/>
              </a:cxn>
              <a:cxn ang="0">
                <a:pos x="connsiteX11504" y="connsiteY11504"/>
              </a:cxn>
              <a:cxn ang="0">
                <a:pos x="connsiteX11505" y="connsiteY11505"/>
              </a:cxn>
              <a:cxn ang="0">
                <a:pos x="connsiteX11506" y="connsiteY11506"/>
              </a:cxn>
              <a:cxn ang="0">
                <a:pos x="connsiteX11507" y="connsiteY11507"/>
              </a:cxn>
              <a:cxn ang="0">
                <a:pos x="connsiteX11508" y="connsiteY11508"/>
              </a:cxn>
              <a:cxn ang="0">
                <a:pos x="connsiteX11509" y="connsiteY11509"/>
              </a:cxn>
              <a:cxn ang="0">
                <a:pos x="connsiteX11510" y="connsiteY11510"/>
              </a:cxn>
              <a:cxn ang="0">
                <a:pos x="connsiteX11511" y="connsiteY11511"/>
              </a:cxn>
              <a:cxn ang="0">
                <a:pos x="connsiteX11512" y="connsiteY11512"/>
              </a:cxn>
              <a:cxn ang="0">
                <a:pos x="connsiteX11513" y="connsiteY11513"/>
              </a:cxn>
              <a:cxn ang="0">
                <a:pos x="connsiteX11514" y="connsiteY11514"/>
              </a:cxn>
              <a:cxn ang="0">
                <a:pos x="connsiteX11515" y="connsiteY11515"/>
              </a:cxn>
              <a:cxn ang="0">
                <a:pos x="connsiteX11516" y="connsiteY11516"/>
              </a:cxn>
              <a:cxn ang="0">
                <a:pos x="connsiteX11517" y="connsiteY11517"/>
              </a:cxn>
              <a:cxn ang="0">
                <a:pos x="connsiteX11518" y="connsiteY11518"/>
              </a:cxn>
              <a:cxn ang="0">
                <a:pos x="connsiteX11519" y="connsiteY11519"/>
              </a:cxn>
              <a:cxn ang="0">
                <a:pos x="connsiteX11520" y="connsiteY11520"/>
              </a:cxn>
              <a:cxn ang="0">
                <a:pos x="connsiteX11521" y="connsiteY11521"/>
              </a:cxn>
              <a:cxn ang="0">
                <a:pos x="connsiteX11522" y="connsiteY11522"/>
              </a:cxn>
              <a:cxn ang="0">
                <a:pos x="connsiteX11523" y="connsiteY11523"/>
              </a:cxn>
              <a:cxn ang="0">
                <a:pos x="connsiteX11524" y="connsiteY11524"/>
              </a:cxn>
              <a:cxn ang="0">
                <a:pos x="connsiteX11525" y="connsiteY11525"/>
              </a:cxn>
              <a:cxn ang="0">
                <a:pos x="connsiteX11526" y="connsiteY11526"/>
              </a:cxn>
              <a:cxn ang="0">
                <a:pos x="connsiteX11527" y="connsiteY11527"/>
              </a:cxn>
              <a:cxn ang="0">
                <a:pos x="connsiteX11528" y="connsiteY11528"/>
              </a:cxn>
              <a:cxn ang="0">
                <a:pos x="connsiteX11529" y="connsiteY11529"/>
              </a:cxn>
              <a:cxn ang="0">
                <a:pos x="connsiteX11530" y="connsiteY11530"/>
              </a:cxn>
              <a:cxn ang="0">
                <a:pos x="connsiteX11531" y="connsiteY11531"/>
              </a:cxn>
              <a:cxn ang="0">
                <a:pos x="connsiteX11532" y="connsiteY11532"/>
              </a:cxn>
              <a:cxn ang="0">
                <a:pos x="connsiteX11533" y="connsiteY11533"/>
              </a:cxn>
              <a:cxn ang="0">
                <a:pos x="connsiteX11534" y="connsiteY11534"/>
              </a:cxn>
              <a:cxn ang="0">
                <a:pos x="connsiteX11535" y="connsiteY11535"/>
              </a:cxn>
              <a:cxn ang="0">
                <a:pos x="connsiteX11536" y="connsiteY11536"/>
              </a:cxn>
              <a:cxn ang="0">
                <a:pos x="connsiteX11537" y="connsiteY11537"/>
              </a:cxn>
              <a:cxn ang="0">
                <a:pos x="connsiteX11538" y="connsiteY11538"/>
              </a:cxn>
              <a:cxn ang="0">
                <a:pos x="connsiteX11539" y="connsiteY11539"/>
              </a:cxn>
              <a:cxn ang="0">
                <a:pos x="connsiteX11540" y="connsiteY11540"/>
              </a:cxn>
              <a:cxn ang="0">
                <a:pos x="connsiteX11541" y="connsiteY11541"/>
              </a:cxn>
              <a:cxn ang="0">
                <a:pos x="connsiteX11542" y="connsiteY11542"/>
              </a:cxn>
              <a:cxn ang="0">
                <a:pos x="connsiteX11543" y="connsiteY11543"/>
              </a:cxn>
              <a:cxn ang="0">
                <a:pos x="connsiteX11544" y="connsiteY11544"/>
              </a:cxn>
              <a:cxn ang="0">
                <a:pos x="connsiteX11545" y="connsiteY11545"/>
              </a:cxn>
              <a:cxn ang="0">
                <a:pos x="connsiteX11546" y="connsiteY11546"/>
              </a:cxn>
              <a:cxn ang="0">
                <a:pos x="connsiteX11547" y="connsiteY11547"/>
              </a:cxn>
              <a:cxn ang="0">
                <a:pos x="connsiteX11548" y="connsiteY11548"/>
              </a:cxn>
              <a:cxn ang="0">
                <a:pos x="connsiteX11549" y="connsiteY11549"/>
              </a:cxn>
              <a:cxn ang="0">
                <a:pos x="connsiteX11550" y="connsiteY11550"/>
              </a:cxn>
              <a:cxn ang="0">
                <a:pos x="connsiteX11551" y="connsiteY11551"/>
              </a:cxn>
              <a:cxn ang="0">
                <a:pos x="connsiteX11552" y="connsiteY11552"/>
              </a:cxn>
              <a:cxn ang="0">
                <a:pos x="connsiteX11553" y="connsiteY11553"/>
              </a:cxn>
              <a:cxn ang="0">
                <a:pos x="connsiteX11554" y="connsiteY11554"/>
              </a:cxn>
              <a:cxn ang="0">
                <a:pos x="connsiteX11555" y="connsiteY11555"/>
              </a:cxn>
              <a:cxn ang="0">
                <a:pos x="connsiteX11556" y="connsiteY11556"/>
              </a:cxn>
              <a:cxn ang="0">
                <a:pos x="connsiteX11557" y="connsiteY11557"/>
              </a:cxn>
              <a:cxn ang="0">
                <a:pos x="connsiteX11558" y="connsiteY11558"/>
              </a:cxn>
              <a:cxn ang="0">
                <a:pos x="connsiteX11559" y="connsiteY11559"/>
              </a:cxn>
              <a:cxn ang="0">
                <a:pos x="connsiteX11560" y="connsiteY11560"/>
              </a:cxn>
              <a:cxn ang="0">
                <a:pos x="connsiteX11561" y="connsiteY11561"/>
              </a:cxn>
              <a:cxn ang="0">
                <a:pos x="connsiteX11562" y="connsiteY11562"/>
              </a:cxn>
              <a:cxn ang="0">
                <a:pos x="connsiteX11563" y="connsiteY11563"/>
              </a:cxn>
              <a:cxn ang="0">
                <a:pos x="connsiteX11564" y="connsiteY11564"/>
              </a:cxn>
              <a:cxn ang="0">
                <a:pos x="connsiteX11565" y="connsiteY11565"/>
              </a:cxn>
              <a:cxn ang="0">
                <a:pos x="connsiteX11566" y="connsiteY11566"/>
              </a:cxn>
              <a:cxn ang="0">
                <a:pos x="connsiteX11567" y="connsiteY11567"/>
              </a:cxn>
              <a:cxn ang="0">
                <a:pos x="connsiteX11568" y="connsiteY11568"/>
              </a:cxn>
              <a:cxn ang="0">
                <a:pos x="connsiteX11569" y="connsiteY11569"/>
              </a:cxn>
              <a:cxn ang="0">
                <a:pos x="connsiteX11570" y="connsiteY11570"/>
              </a:cxn>
              <a:cxn ang="0">
                <a:pos x="connsiteX11571" y="connsiteY11571"/>
              </a:cxn>
              <a:cxn ang="0">
                <a:pos x="connsiteX11572" y="connsiteY11572"/>
              </a:cxn>
              <a:cxn ang="0">
                <a:pos x="connsiteX11573" y="connsiteY11573"/>
              </a:cxn>
              <a:cxn ang="0">
                <a:pos x="connsiteX11574" y="connsiteY11574"/>
              </a:cxn>
              <a:cxn ang="0">
                <a:pos x="connsiteX11575" y="connsiteY11575"/>
              </a:cxn>
              <a:cxn ang="0">
                <a:pos x="connsiteX11576" y="connsiteY11576"/>
              </a:cxn>
              <a:cxn ang="0">
                <a:pos x="connsiteX11577" y="connsiteY11577"/>
              </a:cxn>
              <a:cxn ang="0">
                <a:pos x="connsiteX11578" y="connsiteY11578"/>
              </a:cxn>
              <a:cxn ang="0">
                <a:pos x="connsiteX11579" y="connsiteY11579"/>
              </a:cxn>
              <a:cxn ang="0">
                <a:pos x="connsiteX11580" y="connsiteY11580"/>
              </a:cxn>
              <a:cxn ang="0">
                <a:pos x="connsiteX11581" y="connsiteY11581"/>
              </a:cxn>
              <a:cxn ang="0">
                <a:pos x="connsiteX11582" y="connsiteY11582"/>
              </a:cxn>
              <a:cxn ang="0">
                <a:pos x="connsiteX11583" y="connsiteY11583"/>
              </a:cxn>
              <a:cxn ang="0">
                <a:pos x="connsiteX11584" y="connsiteY11584"/>
              </a:cxn>
              <a:cxn ang="0">
                <a:pos x="connsiteX11585" y="connsiteY11585"/>
              </a:cxn>
              <a:cxn ang="0">
                <a:pos x="connsiteX11586" y="connsiteY11586"/>
              </a:cxn>
              <a:cxn ang="0">
                <a:pos x="connsiteX11587" y="connsiteY11587"/>
              </a:cxn>
              <a:cxn ang="0">
                <a:pos x="connsiteX11588" y="connsiteY11588"/>
              </a:cxn>
              <a:cxn ang="0">
                <a:pos x="connsiteX11589" y="connsiteY11589"/>
              </a:cxn>
              <a:cxn ang="0">
                <a:pos x="connsiteX11590" y="connsiteY11590"/>
              </a:cxn>
              <a:cxn ang="0">
                <a:pos x="connsiteX11591" y="connsiteY11591"/>
              </a:cxn>
              <a:cxn ang="0">
                <a:pos x="connsiteX11592" y="connsiteY11592"/>
              </a:cxn>
              <a:cxn ang="0">
                <a:pos x="connsiteX11593" y="connsiteY11593"/>
              </a:cxn>
              <a:cxn ang="0">
                <a:pos x="connsiteX11594" y="connsiteY11594"/>
              </a:cxn>
              <a:cxn ang="0">
                <a:pos x="connsiteX11595" y="connsiteY11595"/>
              </a:cxn>
              <a:cxn ang="0">
                <a:pos x="connsiteX11596" y="connsiteY11596"/>
              </a:cxn>
              <a:cxn ang="0">
                <a:pos x="connsiteX11597" y="connsiteY11597"/>
              </a:cxn>
              <a:cxn ang="0">
                <a:pos x="connsiteX11598" y="connsiteY11598"/>
              </a:cxn>
              <a:cxn ang="0">
                <a:pos x="connsiteX11599" y="connsiteY11599"/>
              </a:cxn>
              <a:cxn ang="0">
                <a:pos x="connsiteX11600" y="connsiteY11600"/>
              </a:cxn>
              <a:cxn ang="0">
                <a:pos x="connsiteX11601" y="connsiteY11601"/>
              </a:cxn>
              <a:cxn ang="0">
                <a:pos x="connsiteX11602" y="connsiteY11602"/>
              </a:cxn>
              <a:cxn ang="0">
                <a:pos x="connsiteX11603" y="connsiteY11603"/>
              </a:cxn>
              <a:cxn ang="0">
                <a:pos x="connsiteX11604" y="connsiteY11604"/>
              </a:cxn>
              <a:cxn ang="0">
                <a:pos x="connsiteX11605" y="connsiteY11605"/>
              </a:cxn>
              <a:cxn ang="0">
                <a:pos x="connsiteX11606" y="connsiteY11606"/>
              </a:cxn>
              <a:cxn ang="0">
                <a:pos x="connsiteX11607" y="connsiteY11607"/>
              </a:cxn>
              <a:cxn ang="0">
                <a:pos x="connsiteX11608" y="connsiteY11608"/>
              </a:cxn>
              <a:cxn ang="0">
                <a:pos x="connsiteX11609" y="connsiteY11609"/>
              </a:cxn>
              <a:cxn ang="0">
                <a:pos x="connsiteX11610" y="connsiteY11610"/>
              </a:cxn>
              <a:cxn ang="0">
                <a:pos x="connsiteX11611" y="connsiteY11611"/>
              </a:cxn>
              <a:cxn ang="0">
                <a:pos x="connsiteX11612" y="connsiteY11612"/>
              </a:cxn>
              <a:cxn ang="0">
                <a:pos x="connsiteX11613" y="connsiteY11613"/>
              </a:cxn>
              <a:cxn ang="0">
                <a:pos x="connsiteX11614" y="connsiteY11614"/>
              </a:cxn>
              <a:cxn ang="0">
                <a:pos x="connsiteX11615" y="connsiteY11615"/>
              </a:cxn>
              <a:cxn ang="0">
                <a:pos x="connsiteX11616" y="connsiteY11616"/>
              </a:cxn>
              <a:cxn ang="0">
                <a:pos x="connsiteX11617" y="connsiteY11617"/>
              </a:cxn>
              <a:cxn ang="0">
                <a:pos x="connsiteX11618" y="connsiteY11618"/>
              </a:cxn>
              <a:cxn ang="0">
                <a:pos x="connsiteX11619" y="connsiteY11619"/>
              </a:cxn>
              <a:cxn ang="0">
                <a:pos x="connsiteX11620" y="connsiteY11620"/>
              </a:cxn>
              <a:cxn ang="0">
                <a:pos x="connsiteX11621" y="connsiteY11621"/>
              </a:cxn>
              <a:cxn ang="0">
                <a:pos x="connsiteX11622" y="connsiteY11622"/>
              </a:cxn>
              <a:cxn ang="0">
                <a:pos x="connsiteX11623" y="connsiteY11623"/>
              </a:cxn>
              <a:cxn ang="0">
                <a:pos x="connsiteX11624" y="connsiteY11624"/>
              </a:cxn>
              <a:cxn ang="0">
                <a:pos x="connsiteX11625" y="connsiteY11625"/>
              </a:cxn>
              <a:cxn ang="0">
                <a:pos x="connsiteX11626" y="connsiteY11626"/>
              </a:cxn>
              <a:cxn ang="0">
                <a:pos x="connsiteX11627" y="connsiteY11627"/>
              </a:cxn>
              <a:cxn ang="0">
                <a:pos x="connsiteX11628" y="connsiteY11628"/>
              </a:cxn>
              <a:cxn ang="0">
                <a:pos x="connsiteX11629" y="connsiteY11629"/>
              </a:cxn>
              <a:cxn ang="0">
                <a:pos x="connsiteX11630" y="connsiteY11630"/>
              </a:cxn>
              <a:cxn ang="0">
                <a:pos x="connsiteX11631" y="connsiteY11631"/>
              </a:cxn>
              <a:cxn ang="0">
                <a:pos x="connsiteX11632" y="connsiteY11632"/>
              </a:cxn>
              <a:cxn ang="0">
                <a:pos x="connsiteX11633" y="connsiteY11633"/>
              </a:cxn>
              <a:cxn ang="0">
                <a:pos x="connsiteX11634" y="connsiteY11634"/>
              </a:cxn>
              <a:cxn ang="0">
                <a:pos x="connsiteX11635" y="connsiteY11635"/>
              </a:cxn>
              <a:cxn ang="0">
                <a:pos x="connsiteX11636" y="connsiteY11636"/>
              </a:cxn>
              <a:cxn ang="0">
                <a:pos x="connsiteX11637" y="connsiteY11637"/>
              </a:cxn>
              <a:cxn ang="0">
                <a:pos x="connsiteX11638" y="connsiteY11638"/>
              </a:cxn>
              <a:cxn ang="0">
                <a:pos x="connsiteX11639" y="connsiteY11639"/>
              </a:cxn>
              <a:cxn ang="0">
                <a:pos x="connsiteX11640" y="connsiteY11640"/>
              </a:cxn>
              <a:cxn ang="0">
                <a:pos x="connsiteX11641" y="connsiteY11641"/>
              </a:cxn>
              <a:cxn ang="0">
                <a:pos x="connsiteX11642" y="connsiteY11642"/>
              </a:cxn>
              <a:cxn ang="0">
                <a:pos x="connsiteX11643" y="connsiteY11643"/>
              </a:cxn>
              <a:cxn ang="0">
                <a:pos x="connsiteX11644" y="connsiteY11644"/>
              </a:cxn>
              <a:cxn ang="0">
                <a:pos x="connsiteX11645" y="connsiteY11645"/>
              </a:cxn>
              <a:cxn ang="0">
                <a:pos x="connsiteX11646" y="connsiteY11646"/>
              </a:cxn>
              <a:cxn ang="0">
                <a:pos x="connsiteX11647" y="connsiteY11647"/>
              </a:cxn>
              <a:cxn ang="0">
                <a:pos x="connsiteX11648" y="connsiteY11648"/>
              </a:cxn>
              <a:cxn ang="0">
                <a:pos x="connsiteX11649" y="connsiteY11649"/>
              </a:cxn>
              <a:cxn ang="0">
                <a:pos x="connsiteX11650" y="connsiteY11650"/>
              </a:cxn>
              <a:cxn ang="0">
                <a:pos x="connsiteX11651" y="connsiteY11651"/>
              </a:cxn>
              <a:cxn ang="0">
                <a:pos x="connsiteX11652" y="connsiteY11652"/>
              </a:cxn>
              <a:cxn ang="0">
                <a:pos x="connsiteX11653" y="connsiteY11653"/>
              </a:cxn>
              <a:cxn ang="0">
                <a:pos x="connsiteX11654" y="connsiteY11654"/>
              </a:cxn>
              <a:cxn ang="0">
                <a:pos x="connsiteX11655" y="connsiteY11655"/>
              </a:cxn>
              <a:cxn ang="0">
                <a:pos x="connsiteX11656" y="connsiteY11656"/>
              </a:cxn>
              <a:cxn ang="0">
                <a:pos x="connsiteX11657" y="connsiteY11657"/>
              </a:cxn>
              <a:cxn ang="0">
                <a:pos x="connsiteX11658" y="connsiteY11658"/>
              </a:cxn>
              <a:cxn ang="0">
                <a:pos x="connsiteX11659" y="connsiteY11659"/>
              </a:cxn>
              <a:cxn ang="0">
                <a:pos x="connsiteX11660" y="connsiteY11660"/>
              </a:cxn>
              <a:cxn ang="0">
                <a:pos x="connsiteX11661" y="connsiteY11661"/>
              </a:cxn>
              <a:cxn ang="0">
                <a:pos x="connsiteX11662" y="connsiteY11662"/>
              </a:cxn>
              <a:cxn ang="0">
                <a:pos x="connsiteX11663" y="connsiteY11663"/>
              </a:cxn>
              <a:cxn ang="0">
                <a:pos x="connsiteX11664" y="connsiteY11664"/>
              </a:cxn>
              <a:cxn ang="0">
                <a:pos x="connsiteX11665" y="connsiteY11665"/>
              </a:cxn>
              <a:cxn ang="0">
                <a:pos x="connsiteX11666" y="connsiteY11666"/>
              </a:cxn>
              <a:cxn ang="0">
                <a:pos x="connsiteX11667" y="connsiteY11667"/>
              </a:cxn>
              <a:cxn ang="0">
                <a:pos x="connsiteX11668" y="connsiteY11668"/>
              </a:cxn>
              <a:cxn ang="0">
                <a:pos x="connsiteX11669" y="connsiteY11669"/>
              </a:cxn>
              <a:cxn ang="0">
                <a:pos x="connsiteX11670" y="connsiteY11670"/>
              </a:cxn>
              <a:cxn ang="0">
                <a:pos x="connsiteX11671" y="connsiteY11671"/>
              </a:cxn>
              <a:cxn ang="0">
                <a:pos x="connsiteX11672" y="connsiteY11672"/>
              </a:cxn>
              <a:cxn ang="0">
                <a:pos x="connsiteX11673" y="connsiteY11673"/>
              </a:cxn>
              <a:cxn ang="0">
                <a:pos x="connsiteX11674" y="connsiteY11674"/>
              </a:cxn>
              <a:cxn ang="0">
                <a:pos x="connsiteX11675" y="connsiteY11675"/>
              </a:cxn>
              <a:cxn ang="0">
                <a:pos x="connsiteX11676" y="connsiteY11676"/>
              </a:cxn>
              <a:cxn ang="0">
                <a:pos x="connsiteX11677" y="connsiteY11677"/>
              </a:cxn>
              <a:cxn ang="0">
                <a:pos x="connsiteX11678" y="connsiteY11678"/>
              </a:cxn>
              <a:cxn ang="0">
                <a:pos x="connsiteX11679" y="connsiteY11679"/>
              </a:cxn>
              <a:cxn ang="0">
                <a:pos x="connsiteX11680" y="connsiteY11680"/>
              </a:cxn>
              <a:cxn ang="0">
                <a:pos x="connsiteX11681" y="connsiteY11681"/>
              </a:cxn>
              <a:cxn ang="0">
                <a:pos x="connsiteX11682" y="connsiteY11682"/>
              </a:cxn>
              <a:cxn ang="0">
                <a:pos x="connsiteX11683" y="connsiteY11683"/>
              </a:cxn>
              <a:cxn ang="0">
                <a:pos x="connsiteX11684" y="connsiteY11684"/>
              </a:cxn>
              <a:cxn ang="0">
                <a:pos x="connsiteX11685" y="connsiteY11685"/>
              </a:cxn>
              <a:cxn ang="0">
                <a:pos x="connsiteX11686" y="connsiteY11686"/>
              </a:cxn>
              <a:cxn ang="0">
                <a:pos x="connsiteX11687" y="connsiteY11687"/>
              </a:cxn>
              <a:cxn ang="0">
                <a:pos x="connsiteX11688" y="connsiteY11688"/>
              </a:cxn>
              <a:cxn ang="0">
                <a:pos x="connsiteX11689" y="connsiteY11689"/>
              </a:cxn>
              <a:cxn ang="0">
                <a:pos x="connsiteX11690" y="connsiteY11690"/>
              </a:cxn>
              <a:cxn ang="0">
                <a:pos x="connsiteX11691" y="connsiteY11691"/>
              </a:cxn>
              <a:cxn ang="0">
                <a:pos x="connsiteX11692" y="connsiteY11692"/>
              </a:cxn>
              <a:cxn ang="0">
                <a:pos x="connsiteX11693" y="connsiteY11693"/>
              </a:cxn>
              <a:cxn ang="0">
                <a:pos x="connsiteX11694" y="connsiteY11694"/>
              </a:cxn>
              <a:cxn ang="0">
                <a:pos x="connsiteX11695" y="connsiteY11695"/>
              </a:cxn>
              <a:cxn ang="0">
                <a:pos x="connsiteX11696" y="connsiteY11696"/>
              </a:cxn>
              <a:cxn ang="0">
                <a:pos x="connsiteX11697" y="connsiteY11697"/>
              </a:cxn>
              <a:cxn ang="0">
                <a:pos x="connsiteX11698" y="connsiteY11698"/>
              </a:cxn>
              <a:cxn ang="0">
                <a:pos x="connsiteX11699" y="connsiteY11699"/>
              </a:cxn>
              <a:cxn ang="0">
                <a:pos x="connsiteX11700" y="connsiteY11700"/>
              </a:cxn>
              <a:cxn ang="0">
                <a:pos x="connsiteX11701" y="connsiteY11701"/>
              </a:cxn>
              <a:cxn ang="0">
                <a:pos x="connsiteX11702" y="connsiteY11702"/>
              </a:cxn>
              <a:cxn ang="0">
                <a:pos x="connsiteX11703" y="connsiteY11703"/>
              </a:cxn>
              <a:cxn ang="0">
                <a:pos x="connsiteX11704" y="connsiteY11704"/>
              </a:cxn>
              <a:cxn ang="0">
                <a:pos x="connsiteX11705" y="connsiteY11705"/>
              </a:cxn>
              <a:cxn ang="0">
                <a:pos x="connsiteX11706" y="connsiteY11706"/>
              </a:cxn>
              <a:cxn ang="0">
                <a:pos x="connsiteX11707" y="connsiteY11707"/>
              </a:cxn>
              <a:cxn ang="0">
                <a:pos x="connsiteX11708" y="connsiteY11708"/>
              </a:cxn>
              <a:cxn ang="0">
                <a:pos x="connsiteX11709" y="connsiteY11709"/>
              </a:cxn>
              <a:cxn ang="0">
                <a:pos x="connsiteX11710" y="connsiteY11710"/>
              </a:cxn>
              <a:cxn ang="0">
                <a:pos x="connsiteX11711" y="connsiteY11711"/>
              </a:cxn>
              <a:cxn ang="0">
                <a:pos x="connsiteX11712" y="connsiteY11712"/>
              </a:cxn>
              <a:cxn ang="0">
                <a:pos x="connsiteX11713" y="connsiteY11713"/>
              </a:cxn>
              <a:cxn ang="0">
                <a:pos x="connsiteX11714" y="connsiteY11714"/>
              </a:cxn>
              <a:cxn ang="0">
                <a:pos x="connsiteX11715" y="connsiteY11715"/>
              </a:cxn>
              <a:cxn ang="0">
                <a:pos x="connsiteX11716" y="connsiteY11716"/>
              </a:cxn>
              <a:cxn ang="0">
                <a:pos x="connsiteX11717" y="connsiteY11717"/>
              </a:cxn>
              <a:cxn ang="0">
                <a:pos x="connsiteX11718" y="connsiteY11718"/>
              </a:cxn>
              <a:cxn ang="0">
                <a:pos x="connsiteX11719" y="connsiteY11719"/>
              </a:cxn>
              <a:cxn ang="0">
                <a:pos x="connsiteX11720" y="connsiteY11720"/>
              </a:cxn>
              <a:cxn ang="0">
                <a:pos x="connsiteX11721" y="connsiteY11721"/>
              </a:cxn>
              <a:cxn ang="0">
                <a:pos x="connsiteX11722" y="connsiteY11722"/>
              </a:cxn>
              <a:cxn ang="0">
                <a:pos x="connsiteX11723" y="connsiteY11723"/>
              </a:cxn>
              <a:cxn ang="0">
                <a:pos x="connsiteX11724" y="connsiteY11724"/>
              </a:cxn>
              <a:cxn ang="0">
                <a:pos x="connsiteX11725" y="connsiteY11725"/>
              </a:cxn>
              <a:cxn ang="0">
                <a:pos x="connsiteX11726" y="connsiteY11726"/>
              </a:cxn>
              <a:cxn ang="0">
                <a:pos x="connsiteX11727" y="connsiteY11727"/>
              </a:cxn>
              <a:cxn ang="0">
                <a:pos x="connsiteX11728" y="connsiteY11728"/>
              </a:cxn>
              <a:cxn ang="0">
                <a:pos x="connsiteX11729" y="connsiteY11729"/>
              </a:cxn>
              <a:cxn ang="0">
                <a:pos x="connsiteX11730" y="connsiteY11730"/>
              </a:cxn>
              <a:cxn ang="0">
                <a:pos x="connsiteX11731" y="connsiteY11731"/>
              </a:cxn>
              <a:cxn ang="0">
                <a:pos x="connsiteX11732" y="connsiteY11732"/>
              </a:cxn>
              <a:cxn ang="0">
                <a:pos x="connsiteX11733" y="connsiteY11733"/>
              </a:cxn>
              <a:cxn ang="0">
                <a:pos x="connsiteX11734" y="connsiteY11734"/>
              </a:cxn>
              <a:cxn ang="0">
                <a:pos x="connsiteX11735" y="connsiteY11735"/>
              </a:cxn>
              <a:cxn ang="0">
                <a:pos x="connsiteX11736" y="connsiteY11736"/>
              </a:cxn>
              <a:cxn ang="0">
                <a:pos x="connsiteX11737" y="connsiteY11737"/>
              </a:cxn>
              <a:cxn ang="0">
                <a:pos x="connsiteX11738" y="connsiteY11738"/>
              </a:cxn>
              <a:cxn ang="0">
                <a:pos x="connsiteX11739" y="connsiteY11739"/>
              </a:cxn>
              <a:cxn ang="0">
                <a:pos x="connsiteX11740" y="connsiteY11740"/>
              </a:cxn>
              <a:cxn ang="0">
                <a:pos x="connsiteX11741" y="connsiteY11741"/>
              </a:cxn>
              <a:cxn ang="0">
                <a:pos x="connsiteX11742" y="connsiteY11742"/>
              </a:cxn>
              <a:cxn ang="0">
                <a:pos x="connsiteX11743" y="connsiteY11743"/>
              </a:cxn>
              <a:cxn ang="0">
                <a:pos x="connsiteX11744" y="connsiteY11744"/>
              </a:cxn>
              <a:cxn ang="0">
                <a:pos x="connsiteX11745" y="connsiteY11745"/>
              </a:cxn>
              <a:cxn ang="0">
                <a:pos x="connsiteX11746" y="connsiteY11746"/>
              </a:cxn>
              <a:cxn ang="0">
                <a:pos x="connsiteX11747" y="connsiteY11747"/>
              </a:cxn>
              <a:cxn ang="0">
                <a:pos x="connsiteX11748" y="connsiteY11748"/>
              </a:cxn>
              <a:cxn ang="0">
                <a:pos x="connsiteX11749" y="connsiteY11749"/>
              </a:cxn>
              <a:cxn ang="0">
                <a:pos x="connsiteX11750" y="connsiteY11750"/>
              </a:cxn>
              <a:cxn ang="0">
                <a:pos x="connsiteX11751" y="connsiteY11751"/>
              </a:cxn>
              <a:cxn ang="0">
                <a:pos x="connsiteX11752" y="connsiteY11752"/>
              </a:cxn>
              <a:cxn ang="0">
                <a:pos x="connsiteX11753" y="connsiteY11753"/>
              </a:cxn>
              <a:cxn ang="0">
                <a:pos x="connsiteX11754" y="connsiteY11754"/>
              </a:cxn>
              <a:cxn ang="0">
                <a:pos x="connsiteX11755" y="connsiteY11755"/>
              </a:cxn>
              <a:cxn ang="0">
                <a:pos x="connsiteX11756" y="connsiteY11756"/>
              </a:cxn>
              <a:cxn ang="0">
                <a:pos x="connsiteX11757" y="connsiteY11757"/>
              </a:cxn>
              <a:cxn ang="0">
                <a:pos x="connsiteX11758" y="connsiteY11758"/>
              </a:cxn>
              <a:cxn ang="0">
                <a:pos x="connsiteX11759" y="connsiteY11759"/>
              </a:cxn>
              <a:cxn ang="0">
                <a:pos x="connsiteX11760" y="connsiteY11760"/>
              </a:cxn>
              <a:cxn ang="0">
                <a:pos x="connsiteX11761" y="connsiteY11761"/>
              </a:cxn>
              <a:cxn ang="0">
                <a:pos x="connsiteX11762" y="connsiteY11762"/>
              </a:cxn>
              <a:cxn ang="0">
                <a:pos x="connsiteX11763" y="connsiteY11763"/>
              </a:cxn>
              <a:cxn ang="0">
                <a:pos x="connsiteX11764" y="connsiteY11764"/>
              </a:cxn>
              <a:cxn ang="0">
                <a:pos x="connsiteX11765" y="connsiteY11765"/>
              </a:cxn>
              <a:cxn ang="0">
                <a:pos x="connsiteX11766" y="connsiteY11766"/>
              </a:cxn>
              <a:cxn ang="0">
                <a:pos x="connsiteX11767" y="connsiteY11767"/>
              </a:cxn>
              <a:cxn ang="0">
                <a:pos x="connsiteX11768" y="connsiteY11768"/>
              </a:cxn>
              <a:cxn ang="0">
                <a:pos x="connsiteX11769" y="connsiteY11769"/>
              </a:cxn>
              <a:cxn ang="0">
                <a:pos x="connsiteX11770" y="connsiteY11770"/>
              </a:cxn>
              <a:cxn ang="0">
                <a:pos x="connsiteX11771" y="connsiteY11771"/>
              </a:cxn>
              <a:cxn ang="0">
                <a:pos x="connsiteX11772" y="connsiteY11772"/>
              </a:cxn>
              <a:cxn ang="0">
                <a:pos x="connsiteX11773" y="connsiteY11773"/>
              </a:cxn>
              <a:cxn ang="0">
                <a:pos x="connsiteX11774" y="connsiteY11774"/>
              </a:cxn>
              <a:cxn ang="0">
                <a:pos x="connsiteX11775" y="connsiteY11775"/>
              </a:cxn>
              <a:cxn ang="0">
                <a:pos x="connsiteX11776" y="connsiteY11776"/>
              </a:cxn>
              <a:cxn ang="0">
                <a:pos x="connsiteX11777" y="connsiteY11777"/>
              </a:cxn>
              <a:cxn ang="0">
                <a:pos x="connsiteX11778" y="connsiteY11778"/>
              </a:cxn>
              <a:cxn ang="0">
                <a:pos x="connsiteX11779" y="connsiteY11779"/>
              </a:cxn>
              <a:cxn ang="0">
                <a:pos x="connsiteX11780" y="connsiteY11780"/>
              </a:cxn>
              <a:cxn ang="0">
                <a:pos x="connsiteX11781" y="connsiteY11781"/>
              </a:cxn>
              <a:cxn ang="0">
                <a:pos x="connsiteX11782" y="connsiteY11782"/>
              </a:cxn>
              <a:cxn ang="0">
                <a:pos x="connsiteX11783" y="connsiteY11783"/>
              </a:cxn>
              <a:cxn ang="0">
                <a:pos x="connsiteX11784" y="connsiteY11784"/>
              </a:cxn>
              <a:cxn ang="0">
                <a:pos x="connsiteX11785" y="connsiteY11785"/>
              </a:cxn>
              <a:cxn ang="0">
                <a:pos x="connsiteX11786" y="connsiteY11786"/>
              </a:cxn>
              <a:cxn ang="0">
                <a:pos x="connsiteX11787" y="connsiteY11787"/>
              </a:cxn>
              <a:cxn ang="0">
                <a:pos x="connsiteX11788" y="connsiteY11788"/>
              </a:cxn>
              <a:cxn ang="0">
                <a:pos x="connsiteX11789" y="connsiteY11789"/>
              </a:cxn>
              <a:cxn ang="0">
                <a:pos x="connsiteX11790" y="connsiteY11790"/>
              </a:cxn>
              <a:cxn ang="0">
                <a:pos x="connsiteX11791" y="connsiteY11791"/>
              </a:cxn>
              <a:cxn ang="0">
                <a:pos x="connsiteX11792" y="connsiteY11792"/>
              </a:cxn>
              <a:cxn ang="0">
                <a:pos x="connsiteX11793" y="connsiteY11793"/>
              </a:cxn>
              <a:cxn ang="0">
                <a:pos x="connsiteX11794" y="connsiteY11794"/>
              </a:cxn>
              <a:cxn ang="0">
                <a:pos x="connsiteX11795" y="connsiteY11795"/>
              </a:cxn>
              <a:cxn ang="0">
                <a:pos x="connsiteX11796" y="connsiteY11796"/>
              </a:cxn>
              <a:cxn ang="0">
                <a:pos x="connsiteX11797" y="connsiteY11797"/>
              </a:cxn>
              <a:cxn ang="0">
                <a:pos x="connsiteX11798" y="connsiteY11798"/>
              </a:cxn>
              <a:cxn ang="0">
                <a:pos x="connsiteX11799" y="connsiteY11799"/>
              </a:cxn>
              <a:cxn ang="0">
                <a:pos x="connsiteX11800" y="connsiteY11800"/>
              </a:cxn>
              <a:cxn ang="0">
                <a:pos x="connsiteX11801" y="connsiteY11801"/>
              </a:cxn>
              <a:cxn ang="0">
                <a:pos x="connsiteX11802" y="connsiteY11802"/>
              </a:cxn>
              <a:cxn ang="0">
                <a:pos x="connsiteX11803" y="connsiteY11803"/>
              </a:cxn>
              <a:cxn ang="0">
                <a:pos x="connsiteX11804" y="connsiteY11804"/>
              </a:cxn>
              <a:cxn ang="0">
                <a:pos x="connsiteX11805" y="connsiteY11805"/>
              </a:cxn>
              <a:cxn ang="0">
                <a:pos x="connsiteX11806" y="connsiteY11806"/>
              </a:cxn>
              <a:cxn ang="0">
                <a:pos x="connsiteX11807" y="connsiteY11807"/>
              </a:cxn>
              <a:cxn ang="0">
                <a:pos x="connsiteX11808" y="connsiteY11808"/>
              </a:cxn>
              <a:cxn ang="0">
                <a:pos x="connsiteX11809" y="connsiteY11809"/>
              </a:cxn>
              <a:cxn ang="0">
                <a:pos x="connsiteX11810" y="connsiteY11810"/>
              </a:cxn>
              <a:cxn ang="0">
                <a:pos x="connsiteX11811" y="connsiteY11811"/>
              </a:cxn>
              <a:cxn ang="0">
                <a:pos x="connsiteX11812" y="connsiteY11812"/>
              </a:cxn>
              <a:cxn ang="0">
                <a:pos x="connsiteX11813" y="connsiteY11813"/>
              </a:cxn>
              <a:cxn ang="0">
                <a:pos x="connsiteX11814" y="connsiteY11814"/>
              </a:cxn>
              <a:cxn ang="0">
                <a:pos x="connsiteX11815" y="connsiteY11815"/>
              </a:cxn>
              <a:cxn ang="0">
                <a:pos x="connsiteX11816" y="connsiteY11816"/>
              </a:cxn>
              <a:cxn ang="0">
                <a:pos x="connsiteX11817" y="connsiteY11817"/>
              </a:cxn>
              <a:cxn ang="0">
                <a:pos x="connsiteX11818" y="connsiteY11818"/>
              </a:cxn>
              <a:cxn ang="0">
                <a:pos x="connsiteX11819" y="connsiteY11819"/>
              </a:cxn>
              <a:cxn ang="0">
                <a:pos x="connsiteX11820" y="connsiteY11820"/>
              </a:cxn>
              <a:cxn ang="0">
                <a:pos x="connsiteX11821" y="connsiteY11821"/>
              </a:cxn>
              <a:cxn ang="0">
                <a:pos x="connsiteX11822" y="connsiteY11822"/>
              </a:cxn>
              <a:cxn ang="0">
                <a:pos x="connsiteX11823" y="connsiteY11823"/>
              </a:cxn>
              <a:cxn ang="0">
                <a:pos x="connsiteX11824" y="connsiteY11824"/>
              </a:cxn>
              <a:cxn ang="0">
                <a:pos x="connsiteX11825" y="connsiteY11825"/>
              </a:cxn>
              <a:cxn ang="0">
                <a:pos x="connsiteX11826" y="connsiteY11826"/>
              </a:cxn>
              <a:cxn ang="0">
                <a:pos x="connsiteX11827" y="connsiteY11827"/>
              </a:cxn>
              <a:cxn ang="0">
                <a:pos x="connsiteX11828" y="connsiteY11828"/>
              </a:cxn>
              <a:cxn ang="0">
                <a:pos x="connsiteX11829" y="connsiteY11829"/>
              </a:cxn>
              <a:cxn ang="0">
                <a:pos x="connsiteX11830" y="connsiteY11830"/>
              </a:cxn>
              <a:cxn ang="0">
                <a:pos x="connsiteX11831" y="connsiteY11831"/>
              </a:cxn>
              <a:cxn ang="0">
                <a:pos x="connsiteX11832" y="connsiteY11832"/>
              </a:cxn>
              <a:cxn ang="0">
                <a:pos x="connsiteX11833" y="connsiteY11833"/>
              </a:cxn>
              <a:cxn ang="0">
                <a:pos x="connsiteX11834" y="connsiteY11834"/>
              </a:cxn>
              <a:cxn ang="0">
                <a:pos x="connsiteX11835" y="connsiteY11835"/>
              </a:cxn>
              <a:cxn ang="0">
                <a:pos x="connsiteX11836" y="connsiteY11836"/>
              </a:cxn>
              <a:cxn ang="0">
                <a:pos x="connsiteX11837" y="connsiteY11837"/>
              </a:cxn>
              <a:cxn ang="0">
                <a:pos x="connsiteX11838" y="connsiteY11838"/>
              </a:cxn>
              <a:cxn ang="0">
                <a:pos x="connsiteX11839" y="connsiteY11839"/>
              </a:cxn>
              <a:cxn ang="0">
                <a:pos x="connsiteX11840" y="connsiteY11840"/>
              </a:cxn>
              <a:cxn ang="0">
                <a:pos x="connsiteX11841" y="connsiteY11841"/>
              </a:cxn>
              <a:cxn ang="0">
                <a:pos x="connsiteX11842" y="connsiteY11842"/>
              </a:cxn>
              <a:cxn ang="0">
                <a:pos x="connsiteX11843" y="connsiteY11843"/>
              </a:cxn>
              <a:cxn ang="0">
                <a:pos x="connsiteX11844" y="connsiteY11844"/>
              </a:cxn>
              <a:cxn ang="0">
                <a:pos x="connsiteX11845" y="connsiteY11845"/>
              </a:cxn>
              <a:cxn ang="0">
                <a:pos x="connsiteX11846" y="connsiteY11846"/>
              </a:cxn>
              <a:cxn ang="0">
                <a:pos x="connsiteX11847" y="connsiteY11847"/>
              </a:cxn>
              <a:cxn ang="0">
                <a:pos x="connsiteX11848" y="connsiteY11848"/>
              </a:cxn>
              <a:cxn ang="0">
                <a:pos x="connsiteX11849" y="connsiteY11849"/>
              </a:cxn>
              <a:cxn ang="0">
                <a:pos x="connsiteX11850" y="connsiteY11850"/>
              </a:cxn>
              <a:cxn ang="0">
                <a:pos x="connsiteX11851" y="connsiteY11851"/>
              </a:cxn>
              <a:cxn ang="0">
                <a:pos x="connsiteX11852" y="connsiteY11852"/>
              </a:cxn>
              <a:cxn ang="0">
                <a:pos x="connsiteX11853" y="connsiteY11853"/>
              </a:cxn>
              <a:cxn ang="0">
                <a:pos x="connsiteX11854" y="connsiteY11854"/>
              </a:cxn>
              <a:cxn ang="0">
                <a:pos x="connsiteX11855" y="connsiteY11855"/>
              </a:cxn>
              <a:cxn ang="0">
                <a:pos x="connsiteX11856" y="connsiteY11856"/>
              </a:cxn>
              <a:cxn ang="0">
                <a:pos x="connsiteX11857" y="connsiteY11857"/>
              </a:cxn>
              <a:cxn ang="0">
                <a:pos x="connsiteX11858" y="connsiteY11858"/>
              </a:cxn>
              <a:cxn ang="0">
                <a:pos x="connsiteX11859" y="connsiteY11859"/>
              </a:cxn>
              <a:cxn ang="0">
                <a:pos x="connsiteX11860" y="connsiteY11860"/>
              </a:cxn>
              <a:cxn ang="0">
                <a:pos x="connsiteX11861" y="connsiteY11861"/>
              </a:cxn>
              <a:cxn ang="0">
                <a:pos x="connsiteX11862" y="connsiteY11862"/>
              </a:cxn>
              <a:cxn ang="0">
                <a:pos x="connsiteX11863" y="connsiteY11863"/>
              </a:cxn>
              <a:cxn ang="0">
                <a:pos x="connsiteX11864" y="connsiteY11864"/>
              </a:cxn>
              <a:cxn ang="0">
                <a:pos x="connsiteX11865" y="connsiteY11865"/>
              </a:cxn>
              <a:cxn ang="0">
                <a:pos x="connsiteX11866" y="connsiteY11866"/>
              </a:cxn>
              <a:cxn ang="0">
                <a:pos x="connsiteX11867" y="connsiteY11867"/>
              </a:cxn>
              <a:cxn ang="0">
                <a:pos x="connsiteX11868" y="connsiteY11868"/>
              </a:cxn>
              <a:cxn ang="0">
                <a:pos x="connsiteX11869" y="connsiteY11869"/>
              </a:cxn>
              <a:cxn ang="0">
                <a:pos x="connsiteX11870" y="connsiteY11870"/>
              </a:cxn>
              <a:cxn ang="0">
                <a:pos x="connsiteX11871" y="connsiteY11871"/>
              </a:cxn>
              <a:cxn ang="0">
                <a:pos x="connsiteX11872" y="connsiteY11872"/>
              </a:cxn>
              <a:cxn ang="0">
                <a:pos x="connsiteX11873" y="connsiteY11873"/>
              </a:cxn>
              <a:cxn ang="0">
                <a:pos x="connsiteX11874" y="connsiteY11874"/>
              </a:cxn>
              <a:cxn ang="0">
                <a:pos x="connsiteX11875" y="connsiteY11875"/>
              </a:cxn>
              <a:cxn ang="0">
                <a:pos x="connsiteX11876" y="connsiteY11876"/>
              </a:cxn>
              <a:cxn ang="0">
                <a:pos x="connsiteX11877" y="connsiteY11877"/>
              </a:cxn>
              <a:cxn ang="0">
                <a:pos x="connsiteX11878" y="connsiteY11878"/>
              </a:cxn>
              <a:cxn ang="0">
                <a:pos x="connsiteX11879" y="connsiteY11879"/>
              </a:cxn>
              <a:cxn ang="0">
                <a:pos x="connsiteX11880" y="connsiteY11880"/>
              </a:cxn>
              <a:cxn ang="0">
                <a:pos x="connsiteX11881" y="connsiteY11881"/>
              </a:cxn>
              <a:cxn ang="0">
                <a:pos x="connsiteX11882" y="connsiteY11882"/>
              </a:cxn>
              <a:cxn ang="0">
                <a:pos x="connsiteX11883" y="connsiteY11883"/>
              </a:cxn>
              <a:cxn ang="0">
                <a:pos x="connsiteX11884" y="connsiteY11884"/>
              </a:cxn>
              <a:cxn ang="0">
                <a:pos x="connsiteX11885" y="connsiteY11885"/>
              </a:cxn>
              <a:cxn ang="0">
                <a:pos x="connsiteX11886" y="connsiteY11886"/>
              </a:cxn>
              <a:cxn ang="0">
                <a:pos x="connsiteX11887" y="connsiteY11887"/>
              </a:cxn>
              <a:cxn ang="0">
                <a:pos x="connsiteX11888" y="connsiteY11888"/>
              </a:cxn>
              <a:cxn ang="0">
                <a:pos x="connsiteX11889" y="connsiteY11889"/>
              </a:cxn>
              <a:cxn ang="0">
                <a:pos x="connsiteX11890" y="connsiteY11890"/>
              </a:cxn>
              <a:cxn ang="0">
                <a:pos x="connsiteX11891" y="connsiteY11891"/>
              </a:cxn>
              <a:cxn ang="0">
                <a:pos x="connsiteX11892" y="connsiteY11892"/>
              </a:cxn>
              <a:cxn ang="0">
                <a:pos x="connsiteX11893" y="connsiteY11893"/>
              </a:cxn>
              <a:cxn ang="0">
                <a:pos x="connsiteX11894" y="connsiteY11894"/>
              </a:cxn>
              <a:cxn ang="0">
                <a:pos x="connsiteX11895" y="connsiteY11895"/>
              </a:cxn>
              <a:cxn ang="0">
                <a:pos x="connsiteX11896" y="connsiteY11896"/>
              </a:cxn>
              <a:cxn ang="0">
                <a:pos x="connsiteX11897" y="connsiteY11897"/>
              </a:cxn>
              <a:cxn ang="0">
                <a:pos x="connsiteX11898" y="connsiteY11898"/>
              </a:cxn>
              <a:cxn ang="0">
                <a:pos x="connsiteX11899" y="connsiteY11899"/>
              </a:cxn>
              <a:cxn ang="0">
                <a:pos x="connsiteX11900" y="connsiteY11900"/>
              </a:cxn>
              <a:cxn ang="0">
                <a:pos x="connsiteX11901" y="connsiteY11901"/>
              </a:cxn>
              <a:cxn ang="0">
                <a:pos x="connsiteX11902" y="connsiteY11902"/>
              </a:cxn>
              <a:cxn ang="0">
                <a:pos x="connsiteX11903" y="connsiteY11903"/>
              </a:cxn>
              <a:cxn ang="0">
                <a:pos x="connsiteX11904" y="connsiteY11904"/>
              </a:cxn>
              <a:cxn ang="0">
                <a:pos x="connsiteX11905" y="connsiteY11905"/>
              </a:cxn>
              <a:cxn ang="0">
                <a:pos x="connsiteX11906" y="connsiteY11906"/>
              </a:cxn>
              <a:cxn ang="0">
                <a:pos x="connsiteX11907" y="connsiteY11907"/>
              </a:cxn>
              <a:cxn ang="0">
                <a:pos x="connsiteX11908" y="connsiteY11908"/>
              </a:cxn>
              <a:cxn ang="0">
                <a:pos x="connsiteX11909" y="connsiteY11909"/>
              </a:cxn>
              <a:cxn ang="0">
                <a:pos x="connsiteX11910" y="connsiteY11910"/>
              </a:cxn>
              <a:cxn ang="0">
                <a:pos x="connsiteX11911" y="connsiteY11911"/>
              </a:cxn>
              <a:cxn ang="0">
                <a:pos x="connsiteX11912" y="connsiteY11912"/>
              </a:cxn>
              <a:cxn ang="0">
                <a:pos x="connsiteX11913" y="connsiteY11913"/>
              </a:cxn>
              <a:cxn ang="0">
                <a:pos x="connsiteX11914" y="connsiteY11914"/>
              </a:cxn>
              <a:cxn ang="0">
                <a:pos x="connsiteX11915" y="connsiteY11915"/>
              </a:cxn>
              <a:cxn ang="0">
                <a:pos x="connsiteX11916" y="connsiteY11916"/>
              </a:cxn>
              <a:cxn ang="0">
                <a:pos x="connsiteX11917" y="connsiteY11917"/>
              </a:cxn>
              <a:cxn ang="0">
                <a:pos x="connsiteX11918" y="connsiteY11918"/>
              </a:cxn>
              <a:cxn ang="0">
                <a:pos x="connsiteX11919" y="connsiteY11919"/>
              </a:cxn>
              <a:cxn ang="0">
                <a:pos x="connsiteX11920" y="connsiteY11920"/>
              </a:cxn>
              <a:cxn ang="0">
                <a:pos x="connsiteX11921" y="connsiteY11921"/>
              </a:cxn>
              <a:cxn ang="0">
                <a:pos x="connsiteX11922" y="connsiteY11922"/>
              </a:cxn>
              <a:cxn ang="0">
                <a:pos x="connsiteX11923" y="connsiteY11923"/>
              </a:cxn>
              <a:cxn ang="0">
                <a:pos x="connsiteX11924" y="connsiteY11924"/>
              </a:cxn>
              <a:cxn ang="0">
                <a:pos x="connsiteX11925" y="connsiteY11925"/>
              </a:cxn>
              <a:cxn ang="0">
                <a:pos x="connsiteX11926" y="connsiteY11926"/>
              </a:cxn>
              <a:cxn ang="0">
                <a:pos x="connsiteX11927" y="connsiteY11927"/>
              </a:cxn>
              <a:cxn ang="0">
                <a:pos x="connsiteX11928" y="connsiteY11928"/>
              </a:cxn>
              <a:cxn ang="0">
                <a:pos x="connsiteX11929" y="connsiteY11929"/>
              </a:cxn>
              <a:cxn ang="0">
                <a:pos x="connsiteX11930" y="connsiteY11930"/>
              </a:cxn>
              <a:cxn ang="0">
                <a:pos x="connsiteX11931" y="connsiteY11931"/>
              </a:cxn>
              <a:cxn ang="0">
                <a:pos x="connsiteX11932" y="connsiteY11932"/>
              </a:cxn>
              <a:cxn ang="0">
                <a:pos x="connsiteX11933" y="connsiteY11933"/>
              </a:cxn>
              <a:cxn ang="0">
                <a:pos x="connsiteX11934" y="connsiteY11934"/>
              </a:cxn>
              <a:cxn ang="0">
                <a:pos x="connsiteX11935" y="connsiteY11935"/>
              </a:cxn>
              <a:cxn ang="0">
                <a:pos x="connsiteX11936" y="connsiteY11936"/>
              </a:cxn>
              <a:cxn ang="0">
                <a:pos x="connsiteX11937" y="connsiteY11937"/>
              </a:cxn>
              <a:cxn ang="0">
                <a:pos x="connsiteX11938" y="connsiteY11938"/>
              </a:cxn>
              <a:cxn ang="0">
                <a:pos x="connsiteX11939" y="connsiteY11939"/>
              </a:cxn>
              <a:cxn ang="0">
                <a:pos x="connsiteX11940" y="connsiteY11940"/>
              </a:cxn>
              <a:cxn ang="0">
                <a:pos x="connsiteX11941" y="connsiteY11941"/>
              </a:cxn>
              <a:cxn ang="0">
                <a:pos x="connsiteX11942" y="connsiteY11942"/>
              </a:cxn>
              <a:cxn ang="0">
                <a:pos x="connsiteX11943" y="connsiteY11943"/>
              </a:cxn>
              <a:cxn ang="0">
                <a:pos x="connsiteX11944" y="connsiteY11944"/>
              </a:cxn>
              <a:cxn ang="0">
                <a:pos x="connsiteX11945" y="connsiteY11945"/>
              </a:cxn>
              <a:cxn ang="0">
                <a:pos x="connsiteX11946" y="connsiteY11946"/>
              </a:cxn>
              <a:cxn ang="0">
                <a:pos x="connsiteX11947" y="connsiteY11947"/>
              </a:cxn>
              <a:cxn ang="0">
                <a:pos x="connsiteX11948" y="connsiteY11948"/>
              </a:cxn>
              <a:cxn ang="0">
                <a:pos x="connsiteX11949" y="connsiteY11949"/>
              </a:cxn>
              <a:cxn ang="0">
                <a:pos x="connsiteX11950" y="connsiteY11950"/>
              </a:cxn>
              <a:cxn ang="0">
                <a:pos x="connsiteX11951" y="connsiteY11951"/>
              </a:cxn>
              <a:cxn ang="0">
                <a:pos x="connsiteX11952" y="connsiteY11952"/>
              </a:cxn>
              <a:cxn ang="0">
                <a:pos x="connsiteX11953" y="connsiteY11953"/>
              </a:cxn>
              <a:cxn ang="0">
                <a:pos x="connsiteX11954" y="connsiteY11954"/>
              </a:cxn>
              <a:cxn ang="0">
                <a:pos x="connsiteX11955" y="connsiteY11955"/>
              </a:cxn>
              <a:cxn ang="0">
                <a:pos x="connsiteX11956" y="connsiteY11956"/>
              </a:cxn>
              <a:cxn ang="0">
                <a:pos x="connsiteX11957" y="connsiteY11957"/>
              </a:cxn>
              <a:cxn ang="0">
                <a:pos x="connsiteX11958" y="connsiteY11958"/>
              </a:cxn>
              <a:cxn ang="0">
                <a:pos x="connsiteX11959" y="connsiteY11959"/>
              </a:cxn>
              <a:cxn ang="0">
                <a:pos x="connsiteX11960" y="connsiteY11960"/>
              </a:cxn>
              <a:cxn ang="0">
                <a:pos x="connsiteX11961" y="connsiteY11961"/>
              </a:cxn>
              <a:cxn ang="0">
                <a:pos x="connsiteX11962" y="connsiteY11962"/>
              </a:cxn>
              <a:cxn ang="0">
                <a:pos x="connsiteX11963" y="connsiteY11963"/>
              </a:cxn>
              <a:cxn ang="0">
                <a:pos x="connsiteX11964" y="connsiteY11964"/>
              </a:cxn>
              <a:cxn ang="0">
                <a:pos x="connsiteX11965" y="connsiteY11965"/>
              </a:cxn>
              <a:cxn ang="0">
                <a:pos x="connsiteX11966" y="connsiteY11966"/>
              </a:cxn>
              <a:cxn ang="0">
                <a:pos x="connsiteX11967" y="connsiteY11967"/>
              </a:cxn>
              <a:cxn ang="0">
                <a:pos x="connsiteX11968" y="connsiteY11968"/>
              </a:cxn>
              <a:cxn ang="0">
                <a:pos x="connsiteX11969" y="connsiteY11969"/>
              </a:cxn>
              <a:cxn ang="0">
                <a:pos x="connsiteX11970" y="connsiteY11970"/>
              </a:cxn>
              <a:cxn ang="0">
                <a:pos x="connsiteX11971" y="connsiteY11971"/>
              </a:cxn>
              <a:cxn ang="0">
                <a:pos x="connsiteX11972" y="connsiteY11972"/>
              </a:cxn>
              <a:cxn ang="0">
                <a:pos x="connsiteX11973" y="connsiteY11973"/>
              </a:cxn>
              <a:cxn ang="0">
                <a:pos x="connsiteX11974" y="connsiteY11974"/>
              </a:cxn>
              <a:cxn ang="0">
                <a:pos x="connsiteX11975" y="connsiteY11975"/>
              </a:cxn>
              <a:cxn ang="0">
                <a:pos x="connsiteX11976" y="connsiteY11976"/>
              </a:cxn>
              <a:cxn ang="0">
                <a:pos x="connsiteX11977" y="connsiteY11977"/>
              </a:cxn>
              <a:cxn ang="0">
                <a:pos x="connsiteX11978" y="connsiteY11978"/>
              </a:cxn>
              <a:cxn ang="0">
                <a:pos x="connsiteX11979" y="connsiteY11979"/>
              </a:cxn>
              <a:cxn ang="0">
                <a:pos x="connsiteX11980" y="connsiteY11980"/>
              </a:cxn>
              <a:cxn ang="0">
                <a:pos x="connsiteX11981" y="connsiteY11981"/>
              </a:cxn>
              <a:cxn ang="0">
                <a:pos x="connsiteX11982" y="connsiteY11982"/>
              </a:cxn>
              <a:cxn ang="0">
                <a:pos x="connsiteX11983" y="connsiteY11983"/>
              </a:cxn>
              <a:cxn ang="0">
                <a:pos x="connsiteX11984" y="connsiteY11984"/>
              </a:cxn>
              <a:cxn ang="0">
                <a:pos x="connsiteX11985" y="connsiteY11985"/>
              </a:cxn>
              <a:cxn ang="0">
                <a:pos x="connsiteX11986" y="connsiteY11986"/>
              </a:cxn>
              <a:cxn ang="0">
                <a:pos x="connsiteX11987" y="connsiteY11987"/>
              </a:cxn>
              <a:cxn ang="0">
                <a:pos x="connsiteX11988" y="connsiteY11988"/>
              </a:cxn>
              <a:cxn ang="0">
                <a:pos x="connsiteX11989" y="connsiteY11989"/>
              </a:cxn>
              <a:cxn ang="0">
                <a:pos x="connsiteX11990" y="connsiteY11990"/>
              </a:cxn>
              <a:cxn ang="0">
                <a:pos x="connsiteX11991" y="connsiteY11991"/>
              </a:cxn>
              <a:cxn ang="0">
                <a:pos x="connsiteX11992" y="connsiteY11992"/>
              </a:cxn>
              <a:cxn ang="0">
                <a:pos x="connsiteX11993" y="connsiteY11993"/>
              </a:cxn>
              <a:cxn ang="0">
                <a:pos x="connsiteX11994" y="connsiteY11994"/>
              </a:cxn>
              <a:cxn ang="0">
                <a:pos x="connsiteX11995" y="connsiteY11995"/>
              </a:cxn>
              <a:cxn ang="0">
                <a:pos x="connsiteX11996" y="connsiteY11996"/>
              </a:cxn>
              <a:cxn ang="0">
                <a:pos x="connsiteX11997" y="connsiteY11997"/>
              </a:cxn>
              <a:cxn ang="0">
                <a:pos x="connsiteX11998" y="connsiteY11998"/>
              </a:cxn>
              <a:cxn ang="0">
                <a:pos x="connsiteX11999" y="connsiteY11999"/>
              </a:cxn>
              <a:cxn ang="0">
                <a:pos x="connsiteX12000" y="connsiteY12000"/>
              </a:cxn>
              <a:cxn ang="0">
                <a:pos x="connsiteX12001" y="connsiteY12001"/>
              </a:cxn>
              <a:cxn ang="0">
                <a:pos x="connsiteX12002" y="connsiteY12002"/>
              </a:cxn>
              <a:cxn ang="0">
                <a:pos x="connsiteX12003" y="connsiteY12003"/>
              </a:cxn>
              <a:cxn ang="0">
                <a:pos x="connsiteX12004" y="connsiteY12004"/>
              </a:cxn>
              <a:cxn ang="0">
                <a:pos x="connsiteX12005" y="connsiteY12005"/>
              </a:cxn>
              <a:cxn ang="0">
                <a:pos x="connsiteX12006" y="connsiteY12006"/>
              </a:cxn>
              <a:cxn ang="0">
                <a:pos x="connsiteX12007" y="connsiteY12007"/>
              </a:cxn>
              <a:cxn ang="0">
                <a:pos x="connsiteX12008" y="connsiteY12008"/>
              </a:cxn>
              <a:cxn ang="0">
                <a:pos x="connsiteX12009" y="connsiteY12009"/>
              </a:cxn>
              <a:cxn ang="0">
                <a:pos x="connsiteX12010" y="connsiteY12010"/>
              </a:cxn>
              <a:cxn ang="0">
                <a:pos x="connsiteX12011" y="connsiteY12011"/>
              </a:cxn>
              <a:cxn ang="0">
                <a:pos x="connsiteX12012" y="connsiteY12012"/>
              </a:cxn>
              <a:cxn ang="0">
                <a:pos x="connsiteX12013" y="connsiteY12013"/>
              </a:cxn>
              <a:cxn ang="0">
                <a:pos x="connsiteX12014" y="connsiteY12014"/>
              </a:cxn>
              <a:cxn ang="0">
                <a:pos x="connsiteX12015" y="connsiteY12015"/>
              </a:cxn>
              <a:cxn ang="0">
                <a:pos x="connsiteX12016" y="connsiteY12016"/>
              </a:cxn>
              <a:cxn ang="0">
                <a:pos x="connsiteX12017" y="connsiteY12017"/>
              </a:cxn>
              <a:cxn ang="0">
                <a:pos x="connsiteX12018" y="connsiteY12018"/>
              </a:cxn>
              <a:cxn ang="0">
                <a:pos x="connsiteX12019" y="connsiteY12019"/>
              </a:cxn>
              <a:cxn ang="0">
                <a:pos x="connsiteX12020" y="connsiteY12020"/>
              </a:cxn>
              <a:cxn ang="0">
                <a:pos x="connsiteX12021" y="connsiteY12021"/>
              </a:cxn>
              <a:cxn ang="0">
                <a:pos x="connsiteX12022" y="connsiteY12022"/>
              </a:cxn>
              <a:cxn ang="0">
                <a:pos x="connsiteX12023" y="connsiteY12023"/>
              </a:cxn>
              <a:cxn ang="0">
                <a:pos x="connsiteX12024" y="connsiteY12024"/>
              </a:cxn>
              <a:cxn ang="0">
                <a:pos x="connsiteX12025" y="connsiteY12025"/>
              </a:cxn>
              <a:cxn ang="0">
                <a:pos x="connsiteX12026" y="connsiteY12026"/>
              </a:cxn>
              <a:cxn ang="0">
                <a:pos x="connsiteX12027" y="connsiteY12027"/>
              </a:cxn>
              <a:cxn ang="0">
                <a:pos x="connsiteX12028" y="connsiteY12028"/>
              </a:cxn>
              <a:cxn ang="0">
                <a:pos x="connsiteX12029" y="connsiteY12029"/>
              </a:cxn>
              <a:cxn ang="0">
                <a:pos x="connsiteX12030" y="connsiteY12030"/>
              </a:cxn>
              <a:cxn ang="0">
                <a:pos x="connsiteX12031" y="connsiteY12031"/>
              </a:cxn>
              <a:cxn ang="0">
                <a:pos x="connsiteX12032" y="connsiteY12032"/>
              </a:cxn>
              <a:cxn ang="0">
                <a:pos x="connsiteX12033" y="connsiteY12033"/>
              </a:cxn>
              <a:cxn ang="0">
                <a:pos x="connsiteX12034" y="connsiteY12034"/>
              </a:cxn>
              <a:cxn ang="0">
                <a:pos x="connsiteX12035" y="connsiteY12035"/>
              </a:cxn>
              <a:cxn ang="0">
                <a:pos x="connsiteX12036" y="connsiteY12036"/>
              </a:cxn>
              <a:cxn ang="0">
                <a:pos x="connsiteX12037" y="connsiteY12037"/>
              </a:cxn>
              <a:cxn ang="0">
                <a:pos x="connsiteX12038" y="connsiteY12038"/>
              </a:cxn>
              <a:cxn ang="0">
                <a:pos x="connsiteX12039" y="connsiteY12039"/>
              </a:cxn>
              <a:cxn ang="0">
                <a:pos x="connsiteX12040" y="connsiteY12040"/>
              </a:cxn>
              <a:cxn ang="0">
                <a:pos x="connsiteX12041" y="connsiteY12041"/>
              </a:cxn>
              <a:cxn ang="0">
                <a:pos x="connsiteX12042" y="connsiteY12042"/>
              </a:cxn>
              <a:cxn ang="0">
                <a:pos x="connsiteX12043" y="connsiteY12043"/>
              </a:cxn>
              <a:cxn ang="0">
                <a:pos x="connsiteX12044" y="connsiteY12044"/>
              </a:cxn>
              <a:cxn ang="0">
                <a:pos x="connsiteX12045" y="connsiteY12045"/>
              </a:cxn>
              <a:cxn ang="0">
                <a:pos x="connsiteX12046" y="connsiteY12046"/>
              </a:cxn>
              <a:cxn ang="0">
                <a:pos x="connsiteX12047" y="connsiteY12047"/>
              </a:cxn>
              <a:cxn ang="0">
                <a:pos x="connsiteX12048" y="connsiteY12048"/>
              </a:cxn>
              <a:cxn ang="0">
                <a:pos x="connsiteX12049" y="connsiteY12049"/>
              </a:cxn>
              <a:cxn ang="0">
                <a:pos x="connsiteX12050" y="connsiteY12050"/>
              </a:cxn>
              <a:cxn ang="0">
                <a:pos x="connsiteX12051" y="connsiteY12051"/>
              </a:cxn>
              <a:cxn ang="0">
                <a:pos x="connsiteX12052" y="connsiteY12052"/>
              </a:cxn>
              <a:cxn ang="0">
                <a:pos x="connsiteX12053" y="connsiteY12053"/>
              </a:cxn>
              <a:cxn ang="0">
                <a:pos x="connsiteX12054" y="connsiteY12054"/>
              </a:cxn>
              <a:cxn ang="0">
                <a:pos x="connsiteX12055" y="connsiteY12055"/>
              </a:cxn>
              <a:cxn ang="0">
                <a:pos x="connsiteX12056" y="connsiteY12056"/>
              </a:cxn>
              <a:cxn ang="0">
                <a:pos x="connsiteX12057" y="connsiteY12057"/>
              </a:cxn>
              <a:cxn ang="0">
                <a:pos x="connsiteX12058" y="connsiteY12058"/>
              </a:cxn>
              <a:cxn ang="0">
                <a:pos x="connsiteX12059" y="connsiteY12059"/>
              </a:cxn>
              <a:cxn ang="0">
                <a:pos x="connsiteX12060" y="connsiteY12060"/>
              </a:cxn>
              <a:cxn ang="0">
                <a:pos x="connsiteX12061" y="connsiteY12061"/>
              </a:cxn>
              <a:cxn ang="0">
                <a:pos x="connsiteX12062" y="connsiteY12062"/>
              </a:cxn>
              <a:cxn ang="0">
                <a:pos x="connsiteX12063" y="connsiteY12063"/>
              </a:cxn>
              <a:cxn ang="0">
                <a:pos x="connsiteX12064" y="connsiteY12064"/>
              </a:cxn>
              <a:cxn ang="0">
                <a:pos x="connsiteX12065" y="connsiteY12065"/>
              </a:cxn>
              <a:cxn ang="0">
                <a:pos x="connsiteX12066" y="connsiteY12066"/>
              </a:cxn>
              <a:cxn ang="0">
                <a:pos x="connsiteX12067" y="connsiteY12067"/>
              </a:cxn>
              <a:cxn ang="0">
                <a:pos x="connsiteX12068" y="connsiteY12068"/>
              </a:cxn>
              <a:cxn ang="0">
                <a:pos x="connsiteX12069" y="connsiteY12069"/>
              </a:cxn>
              <a:cxn ang="0">
                <a:pos x="connsiteX12070" y="connsiteY12070"/>
              </a:cxn>
              <a:cxn ang="0">
                <a:pos x="connsiteX12071" y="connsiteY12071"/>
              </a:cxn>
              <a:cxn ang="0">
                <a:pos x="connsiteX12072" y="connsiteY12072"/>
              </a:cxn>
              <a:cxn ang="0">
                <a:pos x="connsiteX12073" y="connsiteY12073"/>
              </a:cxn>
              <a:cxn ang="0">
                <a:pos x="connsiteX12074" y="connsiteY12074"/>
              </a:cxn>
              <a:cxn ang="0">
                <a:pos x="connsiteX12075" y="connsiteY12075"/>
              </a:cxn>
              <a:cxn ang="0">
                <a:pos x="connsiteX12076" y="connsiteY12076"/>
              </a:cxn>
              <a:cxn ang="0">
                <a:pos x="connsiteX12077" y="connsiteY12077"/>
              </a:cxn>
              <a:cxn ang="0">
                <a:pos x="connsiteX12078" y="connsiteY12078"/>
              </a:cxn>
              <a:cxn ang="0">
                <a:pos x="connsiteX12079" y="connsiteY12079"/>
              </a:cxn>
              <a:cxn ang="0">
                <a:pos x="connsiteX12080" y="connsiteY12080"/>
              </a:cxn>
              <a:cxn ang="0">
                <a:pos x="connsiteX12081" y="connsiteY12081"/>
              </a:cxn>
              <a:cxn ang="0">
                <a:pos x="connsiteX12082" y="connsiteY12082"/>
              </a:cxn>
              <a:cxn ang="0">
                <a:pos x="connsiteX12083" y="connsiteY12083"/>
              </a:cxn>
              <a:cxn ang="0">
                <a:pos x="connsiteX12084" y="connsiteY12084"/>
              </a:cxn>
              <a:cxn ang="0">
                <a:pos x="connsiteX12085" y="connsiteY12085"/>
              </a:cxn>
              <a:cxn ang="0">
                <a:pos x="connsiteX12086" y="connsiteY12086"/>
              </a:cxn>
              <a:cxn ang="0">
                <a:pos x="connsiteX12087" y="connsiteY12087"/>
              </a:cxn>
              <a:cxn ang="0">
                <a:pos x="connsiteX12088" y="connsiteY12088"/>
              </a:cxn>
              <a:cxn ang="0">
                <a:pos x="connsiteX12089" y="connsiteY12089"/>
              </a:cxn>
              <a:cxn ang="0">
                <a:pos x="connsiteX12090" y="connsiteY12090"/>
              </a:cxn>
              <a:cxn ang="0">
                <a:pos x="connsiteX12091" y="connsiteY12091"/>
              </a:cxn>
              <a:cxn ang="0">
                <a:pos x="connsiteX12092" y="connsiteY12092"/>
              </a:cxn>
              <a:cxn ang="0">
                <a:pos x="connsiteX12093" y="connsiteY12093"/>
              </a:cxn>
              <a:cxn ang="0">
                <a:pos x="connsiteX12094" y="connsiteY12094"/>
              </a:cxn>
              <a:cxn ang="0">
                <a:pos x="connsiteX12095" y="connsiteY12095"/>
              </a:cxn>
              <a:cxn ang="0">
                <a:pos x="connsiteX12096" y="connsiteY12096"/>
              </a:cxn>
              <a:cxn ang="0">
                <a:pos x="connsiteX12097" y="connsiteY12097"/>
              </a:cxn>
              <a:cxn ang="0">
                <a:pos x="connsiteX12098" y="connsiteY12098"/>
              </a:cxn>
              <a:cxn ang="0">
                <a:pos x="connsiteX12099" y="connsiteY12099"/>
              </a:cxn>
              <a:cxn ang="0">
                <a:pos x="connsiteX12100" y="connsiteY12100"/>
              </a:cxn>
              <a:cxn ang="0">
                <a:pos x="connsiteX12101" y="connsiteY12101"/>
              </a:cxn>
              <a:cxn ang="0">
                <a:pos x="connsiteX12102" y="connsiteY12102"/>
              </a:cxn>
              <a:cxn ang="0">
                <a:pos x="connsiteX12103" y="connsiteY12103"/>
              </a:cxn>
              <a:cxn ang="0">
                <a:pos x="connsiteX12104" y="connsiteY12104"/>
              </a:cxn>
              <a:cxn ang="0">
                <a:pos x="connsiteX12105" y="connsiteY12105"/>
              </a:cxn>
              <a:cxn ang="0">
                <a:pos x="connsiteX12106" y="connsiteY12106"/>
              </a:cxn>
              <a:cxn ang="0">
                <a:pos x="connsiteX12107" y="connsiteY12107"/>
              </a:cxn>
              <a:cxn ang="0">
                <a:pos x="connsiteX12108" y="connsiteY12108"/>
              </a:cxn>
              <a:cxn ang="0">
                <a:pos x="connsiteX12109" y="connsiteY12109"/>
              </a:cxn>
              <a:cxn ang="0">
                <a:pos x="connsiteX12110" y="connsiteY12110"/>
              </a:cxn>
              <a:cxn ang="0">
                <a:pos x="connsiteX12111" y="connsiteY12111"/>
              </a:cxn>
              <a:cxn ang="0">
                <a:pos x="connsiteX12112" y="connsiteY12112"/>
              </a:cxn>
              <a:cxn ang="0">
                <a:pos x="connsiteX12113" y="connsiteY12113"/>
              </a:cxn>
              <a:cxn ang="0">
                <a:pos x="connsiteX12114" y="connsiteY12114"/>
              </a:cxn>
              <a:cxn ang="0">
                <a:pos x="connsiteX12115" y="connsiteY12115"/>
              </a:cxn>
              <a:cxn ang="0">
                <a:pos x="connsiteX12116" y="connsiteY12116"/>
              </a:cxn>
              <a:cxn ang="0">
                <a:pos x="connsiteX12117" y="connsiteY12117"/>
              </a:cxn>
              <a:cxn ang="0">
                <a:pos x="connsiteX12118" y="connsiteY12118"/>
              </a:cxn>
              <a:cxn ang="0">
                <a:pos x="connsiteX12119" y="connsiteY12119"/>
              </a:cxn>
              <a:cxn ang="0">
                <a:pos x="connsiteX12120" y="connsiteY12120"/>
              </a:cxn>
              <a:cxn ang="0">
                <a:pos x="connsiteX12121" y="connsiteY12121"/>
              </a:cxn>
              <a:cxn ang="0">
                <a:pos x="connsiteX12122" y="connsiteY12122"/>
              </a:cxn>
              <a:cxn ang="0">
                <a:pos x="connsiteX12123" y="connsiteY12123"/>
              </a:cxn>
              <a:cxn ang="0">
                <a:pos x="connsiteX12124" y="connsiteY12124"/>
              </a:cxn>
              <a:cxn ang="0">
                <a:pos x="connsiteX12125" y="connsiteY12125"/>
              </a:cxn>
              <a:cxn ang="0">
                <a:pos x="connsiteX12126" y="connsiteY12126"/>
              </a:cxn>
              <a:cxn ang="0">
                <a:pos x="connsiteX12127" y="connsiteY12127"/>
              </a:cxn>
              <a:cxn ang="0">
                <a:pos x="connsiteX12128" y="connsiteY12128"/>
              </a:cxn>
              <a:cxn ang="0">
                <a:pos x="connsiteX12129" y="connsiteY12129"/>
              </a:cxn>
              <a:cxn ang="0">
                <a:pos x="connsiteX12130" y="connsiteY12130"/>
              </a:cxn>
              <a:cxn ang="0">
                <a:pos x="connsiteX12131" y="connsiteY12131"/>
              </a:cxn>
              <a:cxn ang="0">
                <a:pos x="connsiteX12132" y="connsiteY12132"/>
              </a:cxn>
              <a:cxn ang="0">
                <a:pos x="connsiteX12133" y="connsiteY12133"/>
              </a:cxn>
              <a:cxn ang="0">
                <a:pos x="connsiteX12134" y="connsiteY12134"/>
              </a:cxn>
              <a:cxn ang="0">
                <a:pos x="connsiteX12135" y="connsiteY12135"/>
              </a:cxn>
              <a:cxn ang="0">
                <a:pos x="connsiteX12136" y="connsiteY12136"/>
              </a:cxn>
              <a:cxn ang="0">
                <a:pos x="connsiteX12137" y="connsiteY12137"/>
              </a:cxn>
              <a:cxn ang="0">
                <a:pos x="connsiteX12138" y="connsiteY12138"/>
              </a:cxn>
              <a:cxn ang="0">
                <a:pos x="connsiteX12139" y="connsiteY12139"/>
              </a:cxn>
              <a:cxn ang="0">
                <a:pos x="connsiteX12140" y="connsiteY12140"/>
              </a:cxn>
              <a:cxn ang="0">
                <a:pos x="connsiteX12141" y="connsiteY12141"/>
              </a:cxn>
              <a:cxn ang="0">
                <a:pos x="connsiteX12142" y="connsiteY12142"/>
              </a:cxn>
              <a:cxn ang="0">
                <a:pos x="connsiteX12143" y="connsiteY12143"/>
              </a:cxn>
              <a:cxn ang="0">
                <a:pos x="connsiteX12144" y="connsiteY12144"/>
              </a:cxn>
              <a:cxn ang="0">
                <a:pos x="connsiteX12145" y="connsiteY12145"/>
              </a:cxn>
              <a:cxn ang="0">
                <a:pos x="connsiteX12146" y="connsiteY12146"/>
              </a:cxn>
              <a:cxn ang="0">
                <a:pos x="connsiteX12147" y="connsiteY12147"/>
              </a:cxn>
              <a:cxn ang="0">
                <a:pos x="connsiteX12148" y="connsiteY12148"/>
              </a:cxn>
              <a:cxn ang="0">
                <a:pos x="connsiteX12149" y="connsiteY12149"/>
              </a:cxn>
              <a:cxn ang="0">
                <a:pos x="connsiteX12150" y="connsiteY12150"/>
              </a:cxn>
              <a:cxn ang="0">
                <a:pos x="connsiteX12151" y="connsiteY12151"/>
              </a:cxn>
              <a:cxn ang="0">
                <a:pos x="connsiteX12152" y="connsiteY12152"/>
              </a:cxn>
              <a:cxn ang="0">
                <a:pos x="connsiteX12153" y="connsiteY12153"/>
              </a:cxn>
              <a:cxn ang="0">
                <a:pos x="connsiteX12154" y="connsiteY12154"/>
              </a:cxn>
              <a:cxn ang="0">
                <a:pos x="connsiteX12155" y="connsiteY12155"/>
              </a:cxn>
              <a:cxn ang="0">
                <a:pos x="connsiteX12156" y="connsiteY12156"/>
              </a:cxn>
              <a:cxn ang="0">
                <a:pos x="connsiteX12157" y="connsiteY12157"/>
              </a:cxn>
              <a:cxn ang="0">
                <a:pos x="connsiteX12158" y="connsiteY12158"/>
              </a:cxn>
              <a:cxn ang="0">
                <a:pos x="connsiteX12159" y="connsiteY12159"/>
              </a:cxn>
              <a:cxn ang="0">
                <a:pos x="connsiteX12160" y="connsiteY12160"/>
              </a:cxn>
              <a:cxn ang="0">
                <a:pos x="connsiteX12161" y="connsiteY12161"/>
              </a:cxn>
              <a:cxn ang="0">
                <a:pos x="connsiteX12162" y="connsiteY12162"/>
              </a:cxn>
              <a:cxn ang="0">
                <a:pos x="connsiteX12163" y="connsiteY12163"/>
              </a:cxn>
              <a:cxn ang="0">
                <a:pos x="connsiteX12164" y="connsiteY12164"/>
              </a:cxn>
              <a:cxn ang="0">
                <a:pos x="connsiteX12165" y="connsiteY12165"/>
              </a:cxn>
              <a:cxn ang="0">
                <a:pos x="connsiteX12166" y="connsiteY12166"/>
              </a:cxn>
              <a:cxn ang="0">
                <a:pos x="connsiteX12167" y="connsiteY12167"/>
              </a:cxn>
              <a:cxn ang="0">
                <a:pos x="connsiteX12168" y="connsiteY12168"/>
              </a:cxn>
              <a:cxn ang="0">
                <a:pos x="connsiteX12169" y="connsiteY12169"/>
              </a:cxn>
              <a:cxn ang="0">
                <a:pos x="connsiteX12170" y="connsiteY12170"/>
              </a:cxn>
              <a:cxn ang="0">
                <a:pos x="connsiteX12171" y="connsiteY12171"/>
              </a:cxn>
              <a:cxn ang="0">
                <a:pos x="connsiteX12172" y="connsiteY12172"/>
              </a:cxn>
              <a:cxn ang="0">
                <a:pos x="connsiteX12173" y="connsiteY12173"/>
              </a:cxn>
              <a:cxn ang="0">
                <a:pos x="connsiteX12174" y="connsiteY12174"/>
              </a:cxn>
              <a:cxn ang="0">
                <a:pos x="connsiteX12175" y="connsiteY12175"/>
              </a:cxn>
              <a:cxn ang="0">
                <a:pos x="connsiteX12176" y="connsiteY12176"/>
              </a:cxn>
              <a:cxn ang="0">
                <a:pos x="connsiteX12177" y="connsiteY12177"/>
              </a:cxn>
              <a:cxn ang="0">
                <a:pos x="connsiteX12178" y="connsiteY12178"/>
              </a:cxn>
              <a:cxn ang="0">
                <a:pos x="connsiteX12179" y="connsiteY12179"/>
              </a:cxn>
              <a:cxn ang="0">
                <a:pos x="connsiteX12180" y="connsiteY12180"/>
              </a:cxn>
              <a:cxn ang="0">
                <a:pos x="connsiteX12181" y="connsiteY12181"/>
              </a:cxn>
              <a:cxn ang="0">
                <a:pos x="connsiteX12182" y="connsiteY12182"/>
              </a:cxn>
              <a:cxn ang="0">
                <a:pos x="connsiteX12183" y="connsiteY12183"/>
              </a:cxn>
              <a:cxn ang="0">
                <a:pos x="connsiteX12184" y="connsiteY12184"/>
              </a:cxn>
              <a:cxn ang="0">
                <a:pos x="connsiteX12185" y="connsiteY12185"/>
              </a:cxn>
              <a:cxn ang="0">
                <a:pos x="connsiteX12186" y="connsiteY12186"/>
              </a:cxn>
              <a:cxn ang="0">
                <a:pos x="connsiteX12187" y="connsiteY12187"/>
              </a:cxn>
              <a:cxn ang="0">
                <a:pos x="connsiteX12188" y="connsiteY12188"/>
              </a:cxn>
              <a:cxn ang="0">
                <a:pos x="connsiteX12189" y="connsiteY12189"/>
              </a:cxn>
              <a:cxn ang="0">
                <a:pos x="connsiteX12190" y="connsiteY12190"/>
              </a:cxn>
              <a:cxn ang="0">
                <a:pos x="connsiteX12191" y="connsiteY12191"/>
              </a:cxn>
              <a:cxn ang="0">
                <a:pos x="connsiteX12192" y="connsiteY12192"/>
              </a:cxn>
              <a:cxn ang="0">
                <a:pos x="connsiteX12193" y="connsiteY12193"/>
              </a:cxn>
              <a:cxn ang="0">
                <a:pos x="connsiteX12194" y="connsiteY12194"/>
              </a:cxn>
              <a:cxn ang="0">
                <a:pos x="connsiteX12195" y="connsiteY12195"/>
              </a:cxn>
              <a:cxn ang="0">
                <a:pos x="connsiteX12196" y="connsiteY12196"/>
              </a:cxn>
              <a:cxn ang="0">
                <a:pos x="connsiteX12197" y="connsiteY12197"/>
              </a:cxn>
              <a:cxn ang="0">
                <a:pos x="connsiteX12198" y="connsiteY12198"/>
              </a:cxn>
              <a:cxn ang="0">
                <a:pos x="connsiteX12199" y="connsiteY12199"/>
              </a:cxn>
              <a:cxn ang="0">
                <a:pos x="connsiteX12200" y="connsiteY12200"/>
              </a:cxn>
              <a:cxn ang="0">
                <a:pos x="connsiteX12201" y="connsiteY12201"/>
              </a:cxn>
              <a:cxn ang="0">
                <a:pos x="connsiteX12202" y="connsiteY12202"/>
              </a:cxn>
              <a:cxn ang="0">
                <a:pos x="connsiteX12203" y="connsiteY12203"/>
              </a:cxn>
              <a:cxn ang="0">
                <a:pos x="connsiteX12204" y="connsiteY12204"/>
              </a:cxn>
              <a:cxn ang="0">
                <a:pos x="connsiteX12205" y="connsiteY12205"/>
              </a:cxn>
              <a:cxn ang="0">
                <a:pos x="connsiteX12206" y="connsiteY12206"/>
              </a:cxn>
              <a:cxn ang="0">
                <a:pos x="connsiteX12207" y="connsiteY12207"/>
              </a:cxn>
              <a:cxn ang="0">
                <a:pos x="connsiteX12208" y="connsiteY12208"/>
              </a:cxn>
              <a:cxn ang="0">
                <a:pos x="connsiteX12209" y="connsiteY12209"/>
              </a:cxn>
              <a:cxn ang="0">
                <a:pos x="connsiteX12210" y="connsiteY12210"/>
              </a:cxn>
              <a:cxn ang="0">
                <a:pos x="connsiteX12211" y="connsiteY12211"/>
              </a:cxn>
              <a:cxn ang="0">
                <a:pos x="connsiteX12212" y="connsiteY12212"/>
              </a:cxn>
              <a:cxn ang="0">
                <a:pos x="connsiteX12213" y="connsiteY12213"/>
              </a:cxn>
              <a:cxn ang="0">
                <a:pos x="connsiteX12214" y="connsiteY12214"/>
              </a:cxn>
              <a:cxn ang="0">
                <a:pos x="connsiteX12215" y="connsiteY12215"/>
              </a:cxn>
              <a:cxn ang="0">
                <a:pos x="connsiteX12216" y="connsiteY12216"/>
              </a:cxn>
              <a:cxn ang="0">
                <a:pos x="connsiteX12217" y="connsiteY12217"/>
              </a:cxn>
              <a:cxn ang="0">
                <a:pos x="connsiteX12218" y="connsiteY12218"/>
              </a:cxn>
              <a:cxn ang="0">
                <a:pos x="connsiteX12219" y="connsiteY12219"/>
              </a:cxn>
              <a:cxn ang="0">
                <a:pos x="connsiteX12220" y="connsiteY12220"/>
              </a:cxn>
              <a:cxn ang="0">
                <a:pos x="connsiteX12221" y="connsiteY12221"/>
              </a:cxn>
              <a:cxn ang="0">
                <a:pos x="connsiteX12222" y="connsiteY12222"/>
              </a:cxn>
              <a:cxn ang="0">
                <a:pos x="connsiteX12223" y="connsiteY12223"/>
              </a:cxn>
              <a:cxn ang="0">
                <a:pos x="connsiteX12224" y="connsiteY12224"/>
              </a:cxn>
              <a:cxn ang="0">
                <a:pos x="connsiteX12225" y="connsiteY12225"/>
              </a:cxn>
              <a:cxn ang="0">
                <a:pos x="connsiteX12226" y="connsiteY12226"/>
              </a:cxn>
              <a:cxn ang="0">
                <a:pos x="connsiteX12227" y="connsiteY12227"/>
              </a:cxn>
              <a:cxn ang="0">
                <a:pos x="connsiteX12228" y="connsiteY12228"/>
              </a:cxn>
              <a:cxn ang="0">
                <a:pos x="connsiteX12229" y="connsiteY12229"/>
              </a:cxn>
              <a:cxn ang="0">
                <a:pos x="connsiteX12230" y="connsiteY12230"/>
              </a:cxn>
              <a:cxn ang="0">
                <a:pos x="connsiteX12231" y="connsiteY12231"/>
              </a:cxn>
              <a:cxn ang="0">
                <a:pos x="connsiteX12232" y="connsiteY12232"/>
              </a:cxn>
              <a:cxn ang="0">
                <a:pos x="connsiteX12233" y="connsiteY12233"/>
              </a:cxn>
              <a:cxn ang="0">
                <a:pos x="connsiteX12234" y="connsiteY12234"/>
              </a:cxn>
              <a:cxn ang="0">
                <a:pos x="connsiteX12235" y="connsiteY12235"/>
              </a:cxn>
              <a:cxn ang="0">
                <a:pos x="connsiteX12236" y="connsiteY12236"/>
              </a:cxn>
              <a:cxn ang="0">
                <a:pos x="connsiteX12237" y="connsiteY12237"/>
              </a:cxn>
              <a:cxn ang="0">
                <a:pos x="connsiteX12238" y="connsiteY12238"/>
              </a:cxn>
              <a:cxn ang="0">
                <a:pos x="connsiteX12239" y="connsiteY12239"/>
              </a:cxn>
              <a:cxn ang="0">
                <a:pos x="connsiteX12240" y="connsiteY12240"/>
              </a:cxn>
              <a:cxn ang="0">
                <a:pos x="connsiteX12241" y="connsiteY12241"/>
              </a:cxn>
              <a:cxn ang="0">
                <a:pos x="connsiteX12242" y="connsiteY12242"/>
              </a:cxn>
              <a:cxn ang="0">
                <a:pos x="connsiteX12243" y="connsiteY12243"/>
              </a:cxn>
              <a:cxn ang="0">
                <a:pos x="connsiteX12244" y="connsiteY12244"/>
              </a:cxn>
              <a:cxn ang="0">
                <a:pos x="connsiteX12245" y="connsiteY12245"/>
              </a:cxn>
              <a:cxn ang="0">
                <a:pos x="connsiteX12246" y="connsiteY12246"/>
              </a:cxn>
              <a:cxn ang="0">
                <a:pos x="connsiteX12247" y="connsiteY12247"/>
              </a:cxn>
              <a:cxn ang="0">
                <a:pos x="connsiteX12248" y="connsiteY12248"/>
              </a:cxn>
              <a:cxn ang="0">
                <a:pos x="connsiteX12249" y="connsiteY12249"/>
              </a:cxn>
              <a:cxn ang="0">
                <a:pos x="connsiteX12250" y="connsiteY12250"/>
              </a:cxn>
              <a:cxn ang="0">
                <a:pos x="connsiteX12251" y="connsiteY12251"/>
              </a:cxn>
              <a:cxn ang="0">
                <a:pos x="connsiteX12252" y="connsiteY12252"/>
              </a:cxn>
              <a:cxn ang="0">
                <a:pos x="connsiteX12253" y="connsiteY12253"/>
              </a:cxn>
              <a:cxn ang="0">
                <a:pos x="connsiteX12254" y="connsiteY12254"/>
              </a:cxn>
              <a:cxn ang="0">
                <a:pos x="connsiteX12255" y="connsiteY12255"/>
              </a:cxn>
              <a:cxn ang="0">
                <a:pos x="connsiteX12256" y="connsiteY12256"/>
              </a:cxn>
              <a:cxn ang="0">
                <a:pos x="connsiteX12257" y="connsiteY12257"/>
              </a:cxn>
              <a:cxn ang="0">
                <a:pos x="connsiteX12258" y="connsiteY12258"/>
              </a:cxn>
              <a:cxn ang="0">
                <a:pos x="connsiteX12259" y="connsiteY12259"/>
              </a:cxn>
              <a:cxn ang="0">
                <a:pos x="connsiteX12260" y="connsiteY12260"/>
              </a:cxn>
              <a:cxn ang="0">
                <a:pos x="connsiteX12261" y="connsiteY12261"/>
              </a:cxn>
              <a:cxn ang="0">
                <a:pos x="connsiteX12262" y="connsiteY12262"/>
              </a:cxn>
              <a:cxn ang="0">
                <a:pos x="connsiteX12263" y="connsiteY12263"/>
              </a:cxn>
              <a:cxn ang="0">
                <a:pos x="connsiteX12264" y="connsiteY12264"/>
              </a:cxn>
              <a:cxn ang="0">
                <a:pos x="connsiteX12265" y="connsiteY12265"/>
              </a:cxn>
              <a:cxn ang="0">
                <a:pos x="connsiteX12266" y="connsiteY12266"/>
              </a:cxn>
              <a:cxn ang="0">
                <a:pos x="connsiteX12267" y="connsiteY12267"/>
              </a:cxn>
              <a:cxn ang="0">
                <a:pos x="connsiteX12268" y="connsiteY12268"/>
              </a:cxn>
              <a:cxn ang="0">
                <a:pos x="connsiteX12269" y="connsiteY12269"/>
              </a:cxn>
              <a:cxn ang="0">
                <a:pos x="connsiteX12270" y="connsiteY12270"/>
              </a:cxn>
              <a:cxn ang="0">
                <a:pos x="connsiteX12271" y="connsiteY12271"/>
              </a:cxn>
              <a:cxn ang="0">
                <a:pos x="connsiteX12272" y="connsiteY12272"/>
              </a:cxn>
              <a:cxn ang="0">
                <a:pos x="connsiteX12273" y="connsiteY12273"/>
              </a:cxn>
              <a:cxn ang="0">
                <a:pos x="connsiteX12274" y="connsiteY12274"/>
              </a:cxn>
              <a:cxn ang="0">
                <a:pos x="connsiteX12275" y="connsiteY12275"/>
              </a:cxn>
              <a:cxn ang="0">
                <a:pos x="connsiteX12276" y="connsiteY12276"/>
              </a:cxn>
              <a:cxn ang="0">
                <a:pos x="connsiteX12277" y="connsiteY12277"/>
              </a:cxn>
              <a:cxn ang="0">
                <a:pos x="connsiteX12278" y="connsiteY12278"/>
              </a:cxn>
              <a:cxn ang="0">
                <a:pos x="connsiteX12279" y="connsiteY12279"/>
              </a:cxn>
              <a:cxn ang="0">
                <a:pos x="connsiteX12280" y="connsiteY12280"/>
              </a:cxn>
              <a:cxn ang="0">
                <a:pos x="connsiteX12281" y="connsiteY12281"/>
              </a:cxn>
              <a:cxn ang="0">
                <a:pos x="connsiteX12282" y="connsiteY12282"/>
              </a:cxn>
              <a:cxn ang="0">
                <a:pos x="connsiteX12283" y="connsiteY12283"/>
              </a:cxn>
              <a:cxn ang="0">
                <a:pos x="connsiteX12284" y="connsiteY12284"/>
              </a:cxn>
              <a:cxn ang="0">
                <a:pos x="connsiteX12285" y="connsiteY12285"/>
              </a:cxn>
              <a:cxn ang="0">
                <a:pos x="connsiteX12286" y="connsiteY12286"/>
              </a:cxn>
              <a:cxn ang="0">
                <a:pos x="connsiteX12287" y="connsiteY12287"/>
              </a:cxn>
              <a:cxn ang="0">
                <a:pos x="connsiteX12288" y="connsiteY12288"/>
              </a:cxn>
              <a:cxn ang="0">
                <a:pos x="connsiteX12289" y="connsiteY12289"/>
              </a:cxn>
              <a:cxn ang="0">
                <a:pos x="connsiteX12290" y="connsiteY12290"/>
              </a:cxn>
              <a:cxn ang="0">
                <a:pos x="connsiteX12291" y="connsiteY12291"/>
              </a:cxn>
              <a:cxn ang="0">
                <a:pos x="connsiteX12292" y="connsiteY12292"/>
              </a:cxn>
              <a:cxn ang="0">
                <a:pos x="connsiteX12293" y="connsiteY12293"/>
              </a:cxn>
              <a:cxn ang="0">
                <a:pos x="connsiteX12294" y="connsiteY12294"/>
              </a:cxn>
              <a:cxn ang="0">
                <a:pos x="connsiteX12295" y="connsiteY12295"/>
              </a:cxn>
              <a:cxn ang="0">
                <a:pos x="connsiteX12296" y="connsiteY12296"/>
              </a:cxn>
              <a:cxn ang="0">
                <a:pos x="connsiteX12297" y="connsiteY12297"/>
              </a:cxn>
              <a:cxn ang="0">
                <a:pos x="connsiteX12298" y="connsiteY12298"/>
              </a:cxn>
              <a:cxn ang="0">
                <a:pos x="connsiteX12299" y="connsiteY12299"/>
              </a:cxn>
              <a:cxn ang="0">
                <a:pos x="connsiteX12300" y="connsiteY12300"/>
              </a:cxn>
              <a:cxn ang="0">
                <a:pos x="connsiteX12301" y="connsiteY12301"/>
              </a:cxn>
              <a:cxn ang="0">
                <a:pos x="connsiteX12302" y="connsiteY12302"/>
              </a:cxn>
              <a:cxn ang="0">
                <a:pos x="connsiteX12303" y="connsiteY12303"/>
              </a:cxn>
              <a:cxn ang="0">
                <a:pos x="connsiteX12304" y="connsiteY12304"/>
              </a:cxn>
              <a:cxn ang="0">
                <a:pos x="connsiteX12305" y="connsiteY12305"/>
              </a:cxn>
              <a:cxn ang="0">
                <a:pos x="connsiteX12306" y="connsiteY12306"/>
              </a:cxn>
              <a:cxn ang="0">
                <a:pos x="connsiteX12307" y="connsiteY12307"/>
              </a:cxn>
              <a:cxn ang="0">
                <a:pos x="connsiteX12308" y="connsiteY12308"/>
              </a:cxn>
              <a:cxn ang="0">
                <a:pos x="connsiteX12309" y="connsiteY12309"/>
              </a:cxn>
              <a:cxn ang="0">
                <a:pos x="connsiteX12310" y="connsiteY12310"/>
              </a:cxn>
              <a:cxn ang="0">
                <a:pos x="connsiteX12311" y="connsiteY12311"/>
              </a:cxn>
              <a:cxn ang="0">
                <a:pos x="connsiteX12312" y="connsiteY12312"/>
              </a:cxn>
              <a:cxn ang="0">
                <a:pos x="connsiteX12313" y="connsiteY12313"/>
              </a:cxn>
              <a:cxn ang="0">
                <a:pos x="connsiteX12314" y="connsiteY12314"/>
              </a:cxn>
              <a:cxn ang="0">
                <a:pos x="connsiteX12315" y="connsiteY12315"/>
              </a:cxn>
              <a:cxn ang="0">
                <a:pos x="connsiteX12316" y="connsiteY12316"/>
              </a:cxn>
              <a:cxn ang="0">
                <a:pos x="connsiteX12317" y="connsiteY12317"/>
              </a:cxn>
              <a:cxn ang="0">
                <a:pos x="connsiteX12318" y="connsiteY12318"/>
              </a:cxn>
              <a:cxn ang="0">
                <a:pos x="connsiteX12319" y="connsiteY12319"/>
              </a:cxn>
              <a:cxn ang="0">
                <a:pos x="connsiteX12320" y="connsiteY12320"/>
              </a:cxn>
              <a:cxn ang="0">
                <a:pos x="connsiteX12321" y="connsiteY12321"/>
              </a:cxn>
              <a:cxn ang="0">
                <a:pos x="connsiteX12322" y="connsiteY12322"/>
              </a:cxn>
              <a:cxn ang="0">
                <a:pos x="connsiteX12323" y="connsiteY12323"/>
              </a:cxn>
              <a:cxn ang="0">
                <a:pos x="connsiteX12324" y="connsiteY12324"/>
              </a:cxn>
              <a:cxn ang="0">
                <a:pos x="connsiteX12325" y="connsiteY12325"/>
              </a:cxn>
              <a:cxn ang="0">
                <a:pos x="connsiteX12326" y="connsiteY12326"/>
              </a:cxn>
              <a:cxn ang="0">
                <a:pos x="connsiteX12327" y="connsiteY12327"/>
              </a:cxn>
              <a:cxn ang="0">
                <a:pos x="connsiteX12328" y="connsiteY12328"/>
              </a:cxn>
              <a:cxn ang="0">
                <a:pos x="connsiteX12329" y="connsiteY12329"/>
              </a:cxn>
              <a:cxn ang="0">
                <a:pos x="connsiteX12330" y="connsiteY12330"/>
              </a:cxn>
              <a:cxn ang="0">
                <a:pos x="connsiteX12331" y="connsiteY12331"/>
              </a:cxn>
              <a:cxn ang="0">
                <a:pos x="connsiteX12332" y="connsiteY12332"/>
              </a:cxn>
              <a:cxn ang="0">
                <a:pos x="connsiteX12333" y="connsiteY12333"/>
              </a:cxn>
              <a:cxn ang="0">
                <a:pos x="connsiteX12334" y="connsiteY12334"/>
              </a:cxn>
              <a:cxn ang="0">
                <a:pos x="connsiteX12335" y="connsiteY12335"/>
              </a:cxn>
              <a:cxn ang="0">
                <a:pos x="connsiteX12336" y="connsiteY12336"/>
              </a:cxn>
              <a:cxn ang="0">
                <a:pos x="connsiteX12337" y="connsiteY12337"/>
              </a:cxn>
              <a:cxn ang="0">
                <a:pos x="connsiteX12338" y="connsiteY12338"/>
              </a:cxn>
              <a:cxn ang="0">
                <a:pos x="connsiteX12339" y="connsiteY12339"/>
              </a:cxn>
              <a:cxn ang="0">
                <a:pos x="connsiteX12340" y="connsiteY12340"/>
              </a:cxn>
              <a:cxn ang="0">
                <a:pos x="connsiteX12341" y="connsiteY12341"/>
              </a:cxn>
              <a:cxn ang="0">
                <a:pos x="connsiteX12342" y="connsiteY12342"/>
              </a:cxn>
              <a:cxn ang="0">
                <a:pos x="connsiteX12343" y="connsiteY12343"/>
              </a:cxn>
              <a:cxn ang="0">
                <a:pos x="connsiteX12344" y="connsiteY12344"/>
              </a:cxn>
              <a:cxn ang="0">
                <a:pos x="connsiteX12345" y="connsiteY12345"/>
              </a:cxn>
              <a:cxn ang="0">
                <a:pos x="connsiteX12346" y="connsiteY12346"/>
              </a:cxn>
              <a:cxn ang="0">
                <a:pos x="connsiteX12347" y="connsiteY12347"/>
              </a:cxn>
              <a:cxn ang="0">
                <a:pos x="connsiteX12348" y="connsiteY12348"/>
              </a:cxn>
              <a:cxn ang="0">
                <a:pos x="connsiteX12349" y="connsiteY12349"/>
              </a:cxn>
              <a:cxn ang="0">
                <a:pos x="connsiteX12350" y="connsiteY12350"/>
              </a:cxn>
              <a:cxn ang="0">
                <a:pos x="connsiteX12351" y="connsiteY12351"/>
              </a:cxn>
              <a:cxn ang="0">
                <a:pos x="connsiteX12352" y="connsiteY12352"/>
              </a:cxn>
              <a:cxn ang="0">
                <a:pos x="connsiteX12353" y="connsiteY12353"/>
              </a:cxn>
              <a:cxn ang="0">
                <a:pos x="connsiteX12354" y="connsiteY12354"/>
              </a:cxn>
              <a:cxn ang="0">
                <a:pos x="connsiteX12355" y="connsiteY12355"/>
              </a:cxn>
              <a:cxn ang="0">
                <a:pos x="connsiteX12356" y="connsiteY12356"/>
              </a:cxn>
              <a:cxn ang="0">
                <a:pos x="connsiteX12357" y="connsiteY12357"/>
              </a:cxn>
              <a:cxn ang="0">
                <a:pos x="connsiteX12358" y="connsiteY12358"/>
              </a:cxn>
              <a:cxn ang="0">
                <a:pos x="connsiteX12359" y="connsiteY12359"/>
              </a:cxn>
              <a:cxn ang="0">
                <a:pos x="connsiteX12360" y="connsiteY12360"/>
              </a:cxn>
              <a:cxn ang="0">
                <a:pos x="connsiteX12361" y="connsiteY12361"/>
              </a:cxn>
              <a:cxn ang="0">
                <a:pos x="connsiteX12362" y="connsiteY12362"/>
              </a:cxn>
              <a:cxn ang="0">
                <a:pos x="connsiteX12363" y="connsiteY12363"/>
              </a:cxn>
              <a:cxn ang="0">
                <a:pos x="connsiteX12364" y="connsiteY12364"/>
              </a:cxn>
              <a:cxn ang="0">
                <a:pos x="connsiteX12365" y="connsiteY12365"/>
              </a:cxn>
              <a:cxn ang="0">
                <a:pos x="connsiteX12366" y="connsiteY12366"/>
              </a:cxn>
              <a:cxn ang="0">
                <a:pos x="connsiteX12367" y="connsiteY12367"/>
              </a:cxn>
              <a:cxn ang="0">
                <a:pos x="connsiteX12368" y="connsiteY12368"/>
              </a:cxn>
              <a:cxn ang="0">
                <a:pos x="connsiteX12369" y="connsiteY12369"/>
              </a:cxn>
              <a:cxn ang="0">
                <a:pos x="connsiteX12370" y="connsiteY12370"/>
              </a:cxn>
              <a:cxn ang="0">
                <a:pos x="connsiteX12371" y="connsiteY12371"/>
              </a:cxn>
              <a:cxn ang="0">
                <a:pos x="connsiteX12372" y="connsiteY12372"/>
              </a:cxn>
              <a:cxn ang="0">
                <a:pos x="connsiteX12373" y="connsiteY12373"/>
              </a:cxn>
              <a:cxn ang="0">
                <a:pos x="connsiteX12374" y="connsiteY12374"/>
              </a:cxn>
              <a:cxn ang="0">
                <a:pos x="connsiteX12375" y="connsiteY12375"/>
              </a:cxn>
              <a:cxn ang="0">
                <a:pos x="connsiteX12376" y="connsiteY12376"/>
              </a:cxn>
              <a:cxn ang="0">
                <a:pos x="connsiteX12377" y="connsiteY12377"/>
              </a:cxn>
              <a:cxn ang="0">
                <a:pos x="connsiteX12378" y="connsiteY12378"/>
              </a:cxn>
              <a:cxn ang="0">
                <a:pos x="connsiteX12379" y="connsiteY12379"/>
              </a:cxn>
              <a:cxn ang="0">
                <a:pos x="connsiteX12380" y="connsiteY12380"/>
              </a:cxn>
              <a:cxn ang="0">
                <a:pos x="connsiteX12381" y="connsiteY12381"/>
              </a:cxn>
              <a:cxn ang="0">
                <a:pos x="connsiteX12382" y="connsiteY12382"/>
              </a:cxn>
              <a:cxn ang="0">
                <a:pos x="connsiteX12383" y="connsiteY12383"/>
              </a:cxn>
              <a:cxn ang="0">
                <a:pos x="connsiteX12384" y="connsiteY12384"/>
              </a:cxn>
              <a:cxn ang="0">
                <a:pos x="connsiteX12385" y="connsiteY12385"/>
              </a:cxn>
              <a:cxn ang="0">
                <a:pos x="connsiteX12386" y="connsiteY12386"/>
              </a:cxn>
              <a:cxn ang="0">
                <a:pos x="connsiteX12387" y="connsiteY12387"/>
              </a:cxn>
              <a:cxn ang="0">
                <a:pos x="connsiteX12388" y="connsiteY12388"/>
              </a:cxn>
              <a:cxn ang="0">
                <a:pos x="connsiteX12389" y="connsiteY12389"/>
              </a:cxn>
              <a:cxn ang="0">
                <a:pos x="connsiteX12390" y="connsiteY12390"/>
              </a:cxn>
              <a:cxn ang="0">
                <a:pos x="connsiteX12391" y="connsiteY12391"/>
              </a:cxn>
              <a:cxn ang="0">
                <a:pos x="connsiteX12392" y="connsiteY12392"/>
              </a:cxn>
              <a:cxn ang="0">
                <a:pos x="connsiteX12393" y="connsiteY12393"/>
              </a:cxn>
              <a:cxn ang="0">
                <a:pos x="connsiteX12394" y="connsiteY12394"/>
              </a:cxn>
              <a:cxn ang="0">
                <a:pos x="connsiteX12395" y="connsiteY12395"/>
              </a:cxn>
              <a:cxn ang="0">
                <a:pos x="connsiteX12396" y="connsiteY12396"/>
              </a:cxn>
              <a:cxn ang="0">
                <a:pos x="connsiteX12397" y="connsiteY12397"/>
              </a:cxn>
              <a:cxn ang="0">
                <a:pos x="connsiteX12398" y="connsiteY12398"/>
              </a:cxn>
              <a:cxn ang="0">
                <a:pos x="connsiteX12399" y="connsiteY12399"/>
              </a:cxn>
              <a:cxn ang="0">
                <a:pos x="connsiteX12400" y="connsiteY12400"/>
              </a:cxn>
              <a:cxn ang="0">
                <a:pos x="connsiteX12401" y="connsiteY12401"/>
              </a:cxn>
              <a:cxn ang="0">
                <a:pos x="connsiteX12402" y="connsiteY12402"/>
              </a:cxn>
              <a:cxn ang="0">
                <a:pos x="connsiteX12403" y="connsiteY12403"/>
              </a:cxn>
              <a:cxn ang="0">
                <a:pos x="connsiteX12404" y="connsiteY12404"/>
              </a:cxn>
              <a:cxn ang="0">
                <a:pos x="connsiteX12405" y="connsiteY12405"/>
              </a:cxn>
              <a:cxn ang="0">
                <a:pos x="connsiteX12406" y="connsiteY12406"/>
              </a:cxn>
              <a:cxn ang="0">
                <a:pos x="connsiteX12407" y="connsiteY12407"/>
              </a:cxn>
              <a:cxn ang="0">
                <a:pos x="connsiteX12408" y="connsiteY12408"/>
              </a:cxn>
              <a:cxn ang="0">
                <a:pos x="connsiteX12409" y="connsiteY12409"/>
              </a:cxn>
              <a:cxn ang="0">
                <a:pos x="connsiteX12410" y="connsiteY12410"/>
              </a:cxn>
              <a:cxn ang="0">
                <a:pos x="connsiteX12411" y="connsiteY12411"/>
              </a:cxn>
              <a:cxn ang="0">
                <a:pos x="connsiteX12412" y="connsiteY12412"/>
              </a:cxn>
              <a:cxn ang="0">
                <a:pos x="connsiteX12413" y="connsiteY12413"/>
              </a:cxn>
              <a:cxn ang="0">
                <a:pos x="connsiteX12414" y="connsiteY12414"/>
              </a:cxn>
              <a:cxn ang="0">
                <a:pos x="connsiteX12415" y="connsiteY12415"/>
              </a:cxn>
              <a:cxn ang="0">
                <a:pos x="connsiteX12416" y="connsiteY12416"/>
              </a:cxn>
              <a:cxn ang="0">
                <a:pos x="connsiteX12417" y="connsiteY12417"/>
              </a:cxn>
              <a:cxn ang="0">
                <a:pos x="connsiteX12418" y="connsiteY12418"/>
              </a:cxn>
              <a:cxn ang="0">
                <a:pos x="connsiteX12419" y="connsiteY12419"/>
              </a:cxn>
              <a:cxn ang="0">
                <a:pos x="connsiteX12420" y="connsiteY12420"/>
              </a:cxn>
              <a:cxn ang="0">
                <a:pos x="connsiteX12421" y="connsiteY12421"/>
              </a:cxn>
              <a:cxn ang="0">
                <a:pos x="connsiteX12422" y="connsiteY12422"/>
              </a:cxn>
              <a:cxn ang="0">
                <a:pos x="connsiteX12423" y="connsiteY12423"/>
              </a:cxn>
              <a:cxn ang="0">
                <a:pos x="connsiteX12424" y="connsiteY12424"/>
              </a:cxn>
              <a:cxn ang="0">
                <a:pos x="connsiteX12425" y="connsiteY12425"/>
              </a:cxn>
              <a:cxn ang="0">
                <a:pos x="connsiteX12426" y="connsiteY12426"/>
              </a:cxn>
              <a:cxn ang="0">
                <a:pos x="connsiteX12427" y="connsiteY12427"/>
              </a:cxn>
              <a:cxn ang="0">
                <a:pos x="connsiteX12428" y="connsiteY12428"/>
              </a:cxn>
              <a:cxn ang="0">
                <a:pos x="connsiteX12429" y="connsiteY12429"/>
              </a:cxn>
              <a:cxn ang="0">
                <a:pos x="connsiteX12430" y="connsiteY12430"/>
              </a:cxn>
              <a:cxn ang="0">
                <a:pos x="connsiteX12431" y="connsiteY12431"/>
              </a:cxn>
              <a:cxn ang="0">
                <a:pos x="connsiteX12432" y="connsiteY12432"/>
              </a:cxn>
              <a:cxn ang="0">
                <a:pos x="connsiteX12433" y="connsiteY12433"/>
              </a:cxn>
              <a:cxn ang="0">
                <a:pos x="connsiteX12434" y="connsiteY12434"/>
              </a:cxn>
              <a:cxn ang="0">
                <a:pos x="connsiteX12435" y="connsiteY12435"/>
              </a:cxn>
              <a:cxn ang="0">
                <a:pos x="connsiteX12436" y="connsiteY12436"/>
              </a:cxn>
              <a:cxn ang="0">
                <a:pos x="connsiteX12437" y="connsiteY12437"/>
              </a:cxn>
              <a:cxn ang="0">
                <a:pos x="connsiteX12438" y="connsiteY12438"/>
              </a:cxn>
              <a:cxn ang="0">
                <a:pos x="connsiteX12439" y="connsiteY12439"/>
              </a:cxn>
              <a:cxn ang="0">
                <a:pos x="connsiteX12440" y="connsiteY12440"/>
              </a:cxn>
              <a:cxn ang="0">
                <a:pos x="connsiteX12441" y="connsiteY12441"/>
              </a:cxn>
              <a:cxn ang="0">
                <a:pos x="connsiteX12442" y="connsiteY12442"/>
              </a:cxn>
              <a:cxn ang="0">
                <a:pos x="connsiteX12443" y="connsiteY12443"/>
              </a:cxn>
              <a:cxn ang="0">
                <a:pos x="connsiteX12444" y="connsiteY12444"/>
              </a:cxn>
              <a:cxn ang="0">
                <a:pos x="connsiteX12445" y="connsiteY12445"/>
              </a:cxn>
              <a:cxn ang="0">
                <a:pos x="connsiteX12446" y="connsiteY12446"/>
              </a:cxn>
              <a:cxn ang="0">
                <a:pos x="connsiteX12447" y="connsiteY12447"/>
              </a:cxn>
              <a:cxn ang="0">
                <a:pos x="connsiteX12448" y="connsiteY12448"/>
              </a:cxn>
              <a:cxn ang="0">
                <a:pos x="connsiteX12449" y="connsiteY12449"/>
              </a:cxn>
              <a:cxn ang="0">
                <a:pos x="connsiteX12450" y="connsiteY12450"/>
              </a:cxn>
              <a:cxn ang="0">
                <a:pos x="connsiteX12451" y="connsiteY12451"/>
              </a:cxn>
              <a:cxn ang="0">
                <a:pos x="connsiteX12452" y="connsiteY12452"/>
              </a:cxn>
              <a:cxn ang="0">
                <a:pos x="connsiteX12453" y="connsiteY12453"/>
              </a:cxn>
              <a:cxn ang="0">
                <a:pos x="connsiteX12454" y="connsiteY12454"/>
              </a:cxn>
              <a:cxn ang="0">
                <a:pos x="connsiteX12455" y="connsiteY12455"/>
              </a:cxn>
              <a:cxn ang="0">
                <a:pos x="connsiteX12456" y="connsiteY12456"/>
              </a:cxn>
              <a:cxn ang="0">
                <a:pos x="connsiteX12457" y="connsiteY12457"/>
              </a:cxn>
              <a:cxn ang="0">
                <a:pos x="connsiteX12458" y="connsiteY12458"/>
              </a:cxn>
              <a:cxn ang="0">
                <a:pos x="connsiteX12459" y="connsiteY12459"/>
              </a:cxn>
              <a:cxn ang="0">
                <a:pos x="connsiteX12460" y="connsiteY12460"/>
              </a:cxn>
              <a:cxn ang="0">
                <a:pos x="connsiteX12461" y="connsiteY12461"/>
              </a:cxn>
              <a:cxn ang="0">
                <a:pos x="connsiteX12462" y="connsiteY12462"/>
              </a:cxn>
              <a:cxn ang="0">
                <a:pos x="connsiteX12463" y="connsiteY12463"/>
              </a:cxn>
              <a:cxn ang="0">
                <a:pos x="connsiteX12464" y="connsiteY12464"/>
              </a:cxn>
              <a:cxn ang="0">
                <a:pos x="connsiteX12465" y="connsiteY12465"/>
              </a:cxn>
              <a:cxn ang="0">
                <a:pos x="connsiteX12466" y="connsiteY12466"/>
              </a:cxn>
              <a:cxn ang="0">
                <a:pos x="connsiteX12467" y="connsiteY12467"/>
              </a:cxn>
              <a:cxn ang="0">
                <a:pos x="connsiteX12468" y="connsiteY12468"/>
              </a:cxn>
              <a:cxn ang="0">
                <a:pos x="connsiteX12469" y="connsiteY12469"/>
              </a:cxn>
              <a:cxn ang="0">
                <a:pos x="connsiteX12470" y="connsiteY12470"/>
              </a:cxn>
              <a:cxn ang="0">
                <a:pos x="connsiteX12471" y="connsiteY12471"/>
              </a:cxn>
              <a:cxn ang="0">
                <a:pos x="connsiteX12472" y="connsiteY12472"/>
              </a:cxn>
              <a:cxn ang="0">
                <a:pos x="connsiteX12473" y="connsiteY12473"/>
              </a:cxn>
              <a:cxn ang="0">
                <a:pos x="connsiteX12474" y="connsiteY12474"/>
              </a:cxn>
              <a:cxn ang="0">
                <a:pos x="connsiteX12475" y="connsiteY12475"/>
              </a:cxn>
              <a:cxn ang="0">
                <a:pos x="connsiteX12476" y="connsiteY12476"/>
              </a:cxn>
              <a:cxn ang="0">
                <a:pos x="connsiteX12477" y="connsiteY12477"/>
              </a:cxn>
              <a:cxn ang="0">
                <a:pos x="connsiteX12478" y="connsiteY12478"/>
              </a:cxn>
              <a:cxn ang="0">
                <a:pos x="connsiteX12479" y="connsiteY12479"/>
              </a:cxn>
              <a:cxn ang="0">
                <a:pos x="connsiteX12480" y="connsiteY12480"/>
              </a:cxn>
              <a:cxn ang="0">
                <a:pos x="connsiteX12481" y="connsiteY12481"/>
              </a:cxn>
              <a:cxn ang="0">
                <a:pos x="connsiteX12482" y="connsiteY12482"/>
              </a:cxn>
              <a:cxn ang="0">
                <a:pos x="connsiteX12483" y="connsiteY12483"/>
              </a:cxn>
              <a:cxn ang="0">
                <a:pos x="connsiteX12484" y="connsiteY12484"/>
              </a:cxn>
              <a:cxn ang="0">
                <a:pos x="connsiteX12485" y="connsiteY12485"/>
              </a:cxn>
              <a:cxn ang="0">
                <a:pos x="connsiteX12486" y="connsiteY12486"/>
              </a:cxn>
              <a:cxn ang="0">
                <a:pos x="connsiteX12487" y="connsiteY12487"/>
              </a:cxn>
              <a:cxn ang="0">
                <a:pos x="connsiteX12488" y="connsiteY12488"/>
              </a:cxn>
              <a:cxn ang="0">
                <a:pos x="connsiteX12489" y="connsiteY12489"/>
              </a:cxn>
              <a:cxn ang="0">
                <a:pos x="connsiteX12490" y="connsiteY12490"/>
              </a:cxn>
              <a:cxn ang="0">
                <a:pos x="connsiteX12491" y="connsiteY12491"/>
              </a:cxn>
              <a:cxn ang="0">
                <a:pos x="connsiteX12492" y="connsiteY12492"/>
              </a:cxn>
              <a:cxn ang="0">
                <a:pos x="connsiteX12493" y="connsiteY12493"/>
              </a:cxn>
              <a:cxn ang="0">
                <a:pos x="connsiteX12494" y="connsiteY12494"/>
              </a:cxn>
              <a:cxn ang="0">
                <a:pos x="connsiteX12495" y="connsiteY12495"/>
              </a:cxn>
              <a:cxn ang="0">
                <a:pos x="connsiteX12496" y="connsiteY12496"/>
              </a:cxn>
              <a:cxn ang="0">
                <a:pos x="connsiteX12497" y="connsiteY12497"/>
              </a:cxn>
              <a:cxn ang="0">
                <a:pos x="connsiteX12498" y="connsiteY12498"/>
              </a:cxn>
              <a:cxn ang="0">
                <a:pos x="connsiteX12499" y="connsiteY12499"/>
              </a:cxn>
              <a:cxn ang="0">
                <a:pos x="connsiteX12500" y="connsiteY12500"/>
              </a:cxn>
              <a:cxn ang="0">
                <a:pos x="connsiteX12501" y="connsiteY12501"/>
              </a:cxn>
              <a:cxn ang="0">
                <a:pos x="connsiteX12502" y="connsiteY12502"/>
              </a:cxn>
              <a:cxn ang="0">
                <a:pos x="connsiteX12503" y="connsiteY12503"/>
              </a:cxn>
              <a:cxn ang="0">
                <a:pos x="connsiteX12504" y="connsiteY12504"/>
              </a:cxn>
              <a:cxn ang="0">
                <a:pos x="connsiteX12505" y="connsiteY12505"/>
              </a:cxn>
              <a:cxn ang="0">
                <a:pos x="connsiteX12506" y="connsiteY12506"/>
              </a:cxn>
              <a:cxn ang="0">
                <a:pos x="connsiteX12507" y="connsiteY12507"/>
              </a:cxn>
              <a:cxn ang="0">
                <a:pos x="connsiteX12508" y="connsiteY12508"/>
              </a:cxn>
              <a:cxn ang="0">
                <a:pos x="connsiteX12509" y="connsiteY12509"/>
              </a:cxn>
              <a:cxn ang="0">
                <a:pos x="connsiteX12510" y="connsiteY12510"/>
              </a:cxn>
              <a:cxn ang="0">
                <a:pos x="connsiteX12511" y="connsiteY12511"/>
              </a:cxn>
              <a:cxn ang="0">
                <a:pos x="connsiteX12512" y="connsiteY12512"/>
              </a:cxn>
              <a:cxn ang="0">
                <a:pos x="connsiteX12513" y="connsiteY12513"/>
              </a:cxn>
              <a:cxn ang="0">
                <a:pos x="connsiteX12514" y="connsiteY12514"/>
              </a:cxn>
              <a:cxn ang="0">
                <a:pos x="connsiteX12515" y="connsiteY12515"/>
              </a:cxn>
              <a:cxn ang="0">
                <a:pos x="connsiteX12516" y="connsiteY12516"/>
              </a:cxn>
              <a:cxn ang="0">
                <a:pos x="connsiteX12517" y="connsiteY12517"/>
              </a:cxn>
              <a:cxn ang="0">
                <a:pos x="connsiteX12518" y="connsiteY12518"/>
              </a:cxn>
              <a:cxn ang="0">
                <a:pos x="connsiteX12519" y="connsiteY12519"/>
              </a:cxn>
              <a:cxn ang="0">
                <a:pos x="connsiteX12520" y="connsiteY12520"/>
              </a:cxn>
              <a:cxn ang="0">
                <a:pos x="connsiteX12521" y="connsiteY12521"/>
              </a:cxn>
              <a:cxn ang="0">
                <a:pos x="connsiteX12522" y="connsiteY12522"/>
              </a:cxn>
              <a:cxn ang="0">
                <a:pos x="connsiteX12523" y="connsiteY12523"/>
              </a:cxn>
              <a:cxn ang="0">
                <a:pos x="connsiteX12524" y="connsiteY12524"/>
              </a:cxn>
              <a:cxn ang="0">
                <a:pos x="connsiteX12525" y="connsiteY12525"/>
              </a:cxn>
              <a:cxn ang="0">
                <a:pos x="connsiteX12526" y="connsiteY12526"/>
              </a:cxn>
              <a:cxn ang="0">
                <a:pos x="connsiteX12527" y="connsiteY12527"/>
              </a:cxn>
              <a:cxn ang="0">
                <a:pos x="connsiteX12528" y="connsiteY12528"/>
              </a:cxn>
              <a:cxn ang="0">
                <a:pos x="connsiteX12529" y="connsiteY12529"/>
              </a:cxn>
              <a:cxn ang="0">
                <a:pos x="connsiteX12530" y="connsiteY12530"/>
              </a:cxn>
              <a:cxn ang="0">
                <a:pos x="connsiteX12531" y="connsiteY12531"/>
              </a:cxn>
              <a:cxn ang="0">
                <a:pos x="connsiteX12532" y="connsiteY12532"/>
              </a:cxn>
              <a:cxn ang="0">
                <a:pos x="connsiteX12533" y="connsiteY12533"/>
              </a:cxn>
              <a:cxn ang="0">
                <a:pos x="connsiteX12534" y="connsiteY12534"/>
              </a:cxn>
              <a:cxn ang="0">
                <a:pos x="connsiteX12535" y="connsiteY12535"/>
              </a:cxn>
              <a:cxn ang="0">
                <a:pos x="connsiteX12536" y="connsiteY12536"/>
              </a:cxn>
              <a:cxn ang="0">
                <a:pos x="connsiteX12537" y="connsiteY12537"/>
              </a:cxn>
              <a:cxn ang="0">
                <a:pos x="connsiteX12538" y="connsiteY12538"/>
              </a:cxn>
              <a:cxn ang="0">
                <a:pos x="connsiteX12539" y="connsiteY12539"/>
              </a:cxn>
              <a:cxn ang="0">
                <a:pos x="connsiteX12540" y="connsiteY12540"/>
              </a:cxn>
              <a:cxn ang="0">
                <a:pos x="connsiteX12541" y="connsiteY12541"/>
              </a:cxn>
              <a:cxn ang="0">
                <a:pos x="connsiteX12542" y="connsiteY12542"/>
              </a:cxn>
              <a:cxn ang="0">
                <a:pos x="connsiteX12543" y="connsiteY12543"/>
              </a:cxn>
              <a:cxn ang="0">
                <a:pos x="connsiteX12544" y="connsiteY12544"/>
              </a:cxn>
              <a:cxn ang="0">
                <a:pos x="connsiteX12545" y="connsiteY12545"/>
              </a:cxn>
              <a:cxn ang="0">
                <a:pos x="connsiteX12546" y="connsiteY12546"/>
              </a:cxn>
              <a:cxn ang="0">
                <a:pos x="connsiteX12547" y="connsiteY12547"/>
              </a:cxn>
              <a:cxn ang="0">
                <a:pos x="connsiteX12548" y="connsiteY12548"/>
              </a:cxn>
              <a:cxn ang="0">
                <a:pos x="connsiteX12549" y="connsiteY12549"/>
              </a:cxn>
              <a:cxn ang="0">
                <a:pos x="connsiteX12550" y="connsiteY12550"/>
              </a:cxn>
              <a:cxn ang="0">
                <a:pos x="connsiteX12551" y="connsiteY12551"/>
              </a:cxn>
              <a:cxn ang="0">
                <a:pos x="connsiteX12552" y="connsiteY12552"/>
              </a:cxn>
              <a:cxn ang="0">
                <a:pos x="connsiteX12553" y="connsiteY12553"/>
              </a:cxn>
              <a:cxn ang="0">
                <a:pos x="connsiteX12554" y="connsiteY12554"/>
              </a:cxn>
              <a:cxn ang="0">
                <a:pos x="connsiteX12555" y="connsiteY12555"/>
              </a:cxn>
              <a:cxn ang="0">
                <a:pos x="connsiteX12556" y="connsiteY12556"/>
              </a:cxn>
              <a:cxn ang="0">
                <a:pos x="connsiteX12557" y="connsiteY12557"/>
              </a:cxn>
              <a:cxn ang="0">
                <a:pos x="connsiteX12558" y="connsiteY12558"/>
              </a:cxn>
              <a:cxn ang="0">
                <a:pos x="connsiteX12559" y="connsiteY12559"/>
              </a:cxn>
              <a:cxn ang="0">
                <a:pos x="connsiteX12560" y="connsiteY12560"/>
              </a:cxn>
              <a:cxn ang="0">
                <a:pos x="connsiteX12561" y="connsiteY12561"/>
              </a:cxn>
              <a:cxn ang="0">
                <a:pos x="connsiteX12562" y="connsiteY12562"/>
              </a:cxn>
              <a:cxn ang="0">
                <a:pos x="connsiteX12563" y="connsiteY12563"/>
              </a:cxn>
              <a:cxn ang="0">
                <a:pos x="connsiteX12564" y="connsiteY12564"/>
              </a:cxn>
              <a:cxn ang="0">
                <a:pos x="connsiteX12565" y="connsiteY12565"/>
              </a:cxn>
              <a:cxn ang="0">
                <a:pos x="connsiteX12566" y="connsiteY12566"/>
              </a:cxn>
              <a:cxn ang="0">
                <a:pos x="connsiteX12567" y="connsiteY12567"/>
              </a:cxn>
              <a:cxn ang="0">
                <a:pos x="connsiteX12568" y="connsiteY12568"/>
              </a:cxn>
              <a:cxn ang="0">
                <a:pos x="connsiteX12569" y="connsiteY12569"/>
              </a:cxn>
              <a:cxn ang="0">
                <a:pos x="connsiteX12570" y="connsiteY12570"/>
              </a:cxn>
              <a:cxn ang="0">
                <a:pos x="connsiteX12571" y="connsiteY12571"/>
              </a:cxn>
              <a:cxn ang="0">
                <a:pos x="connsiteX12572" y="connsiteY12572"/>
              </a:cxn>
              <a:cxn ang="0">
                <a:pos x="connsiteX12573" y="connsiteY12573"/>
              </a:cxn>
              <a:cxn ang="0">
                <a:pos x="connsiteX12574" y="connsiteY12574"/>
              </a:cxn>
              <a:cxn ang="0">
                <a:pos x="connsiteX12575" y="connsiteY12575"/>
              </a:cxn>
              <a:cxn ang="0">
                <a:pos x="connsiteX12576" y="connsiteY12576"/>
              </a:cxn>
              <a:cxn ang="0">
                <a:pos x="connsiteX12577" y="connsiteY12577"/>
              </a:cxn>
              <a:cxn ang="0">
                <a:pos x="connsiteX12578" y="connsiteY12578"/>
              </a:cxn>
              <a:cxn ang="0">
                <a:pos x="connsiteX12579" y="connsiteY12579"/>
              </a:cxn>
              <a:cxn ang="0">
                <a:pos x="connsiteX12580" y="connsiteY12580"/>
              </a:cxn>
              <a:cxn ang="0">
                <a:pos x="connsiteX12581" y="connsiteY12581"/>
              </a:cxn>
              <a:cxn ang="0">
                <a:pos x="connsiteX12582" y="connsiteY12582"/>
              </a:cxn>
              <a:cxn ang="0">
                <a:pos x="connsiteX12583" y="connsiteY12583"/>
              </a:cxn>
              <a:cxn ang="0">
                <a:pos x="connsiteX12584" y="connsiteY12584"/>
              </a:cxn>
              <a:cxn ang="0">
                <a:pos x="connsiteX12585" y="connsiteY12585"/>
              </a:cxn>
              <a:cxn ang="0">
                <a:pos x="connsiteX12586" y="connsiteY12586"/>
              </a:cxn>
              <a:cxn ang="0">
                <a:pos x="connsiteX12587" y="connsiteY12587"/>
              </a:cxn>
              <a:cxn ang="0">
                <a:pos x="connsiteX12588" y="connsiteY12588"/>
              </a:cxn>
              <a:cxn ang="0">
                <a:pos x="connsiteX12589" y="connsiteY12589"/>
              </a:cxn>
              <a:cxn ang="0">
                <a:pos x="connsiteX12590" y="connsiteY12590"/>
              </a:cxn>
              <a:cxn ang="0">
                <a:pos x="connsiteX12591" y="connsiteY12591"/>
              </a:cxn>
              <a:cxn ang="0">
                <a:pos x="connsiteX12592" y="connsiteY12592"/>
              </a:cxn>
              <a:cxn ang="0">
                <a:pos x="connsiteX12593" y="connsiteY12593"/>
              </a:cxn>
              <a:cxn ang="0">
                <a:pos x="connsiteX12594" y="connsiteY12594"/>
              </a:cxn>
              <a:cxn ang="0">
                <a:pos x="connsiteX12595" y="connsiteY12595"/>
              </a:cxn>
              <a:cxn ang="0">
                <a:pos x="connsiteX12596" y="connsiteY12596"/>
              </a:cxn>
              <a:cxn ang="0">
                <a:pos x="connsiteX12597" y="connsiteY12597"/>
              </a:cxn>
              <a:cxn ang="0">
                <a:pos x="connsiteX12598" y="connsiteY12598"/>
              </a:cxn>
              <a:cxn ang="0">
                <a:pos x="connsiteX12599" y="connsiteY12599"/>
              </a:cxn>
              <a:cxn ang="0">
                <a:pos x="connsiteX12600" y="connsiteY12600"/>
              </a:cxn>
              <a:cxn ang="0">
                <a:pos x="connsiteX12601" y="connsiteY12601"/>
              </a:cxn>
              <a:cxn ang="0">
                <a:pos x="connsiteX12602" y="connsiteY12602"/>
              </a:cxn>
              <a:cxn ang="0">
                <a:pos x="connsiteX12603" y="connsiteY12603"/>
              </a:cxn>
              <a:cxn ang="0">
                <a:pos x="connsiteX12604" y="connsiteY12604"/>
              </a:cxn>
              <a:cxn ang="0">
                <a:pos x="connsiteX12605" y="connsiteY12605"/>
              </a:cxn>
              <a:cxn ang="0">
                <a:pos x="connsiteX12606" y="connsiteY12606"/>
              </a:cxn>
              <a:cxn ang="0">
                <a:pos x="connsiteX12607" y="connsiteY12607"/>
              </a:cxn>
              <a:cxn ang="0">
                <a:pos x="connsiteX12608" y="connsiteY12608"/>
              </a:cxn>
              <a:cxn ang="0">
                <a:pos x="connsiteX12609" y="connsiteY12609"/>
              </a:cxn>
              <a:cxn ang="0">
                <a:pos x="connsiteX12610" y="connsiteY12610"/>
              </a:cxn>
              <a:cxn ang="0">
                <a:pos x="connsiteX12611" y="connsiteY12611"/>
              </a:cxn>
              <a:cxn ang="0">
                <a:pos x="connsiteX12612" y="connsiteY12612"/>
              </a:cxn>
              <a:cxn ang="0">
                <a:pos x="connsiteX12613" y="connsiteY12613"/>
              </a:cxn>
              <a:cxn ang="0">
                <a:pos x="connsiteX12614" y="connsiteY12614"/>
              </a:cxn>
              <a:cxn ang="0">
                <a:pos x="connsiteX12615" y="connsiteY12615"/>
              </a:cxn>
              <a:cxn ang="0">
                <a:pos x="connsiteX12616" y="connsiteY12616"/>
              </a:cxn>
              <a:cxn ang="0">
                <a:pos x="connsiteX12617" y="connsiteY12617"/>
              </a:cxn>
              <a:cxn ang="0">
                <a:pos x="connsiteX12618" y="connsiteY12618"/>
              </a:cxn>
              <a:cxn ang="0">
                <a:pos x="connsiteX12619" y="connsiteY12619"/>
              </a:cxn>
              <a:cxn ang="0">
                <a:pos x="connsiteX12620" y="connsiteY12620"/>
              </a:cxn>
              <a:cxn ang="0">
                <a:pos x="connsiteX12621" y="connsiteY12621"/>
              </a:cxn>
              <a:cxn ang="0">
                <a:pos x="connsiteX12622" y="connsiteY12622"/>
              </a:cxn>
              <a:cxn ang="0">
                <a:pos x="connsiteX12623" y="connsiteY12623"/>
              </a:cxn>
              <a:cxn ang="0">
                <a:pos x="connsiteX12624" y="connsiteY12624"/>
              </a:cxn>
              <a:cxn ang="0">
                <a:pos x="connsiteX12625" y="connsiteY12625"/>
              </a:cxn>
              <a:cxn ang="0">
                <a:pos x="connsiteX12626" y="connsiteY12626"/>
              </a:cxn>
              <a:cxn ang="0">
                <a:pos x="connsiteX12627" y="connsiteY12627"/>
              </a:cxn>
              <a:cxn ang="0">
                <a:pos x="connsiteX12628" y="connsiteY12628"/>
              </a:cxn>
              <a:cxn ang="0">
                <a:pos x="connsiteX12629" y="connsiteY12629"/>
              </a:cxn>
              <a:cxn ang="0">
                <a:pos x="connsiteX12630" y="connsiteY12630"/>
              </a:cxn>
              <a:cxn ang="0">
                <a:pos x="connsiteX12631" y="connsiteY12631"/>
              </a:cxn>
              <a:cxn ang="0">
                <a:pos x="connsiteX12632" y="connsiteY12632"/>
              </a:cxn>
              <a:cxn ang="0">
                <a:pos x="connsiteX12633" y="connsiteY12633"/>
              </a:cxn>
              <a:cxn ang="0">
                <a:pos x="connsiteX12634" y="connsiteY12634"/>
              </a:cxn>
              <a:cxn ang="0">
                <a:pos x="connsiteX12635" y="connsiteY12635"/>
              </a:cxn>
              <a:cxn ang="0">
                <a:pos x="connsiteX12636" y="connsiteY12636"/>
              </a:cxn>
              <a:cxn ang="0">
                <a:pos x="connsiteX12637" y="connsiteY12637"/>
              </a:cxn>
              <a:cxn ang="0">
                <a:pos x="connsiteX12638" y="connsiteY12638"/>
              </a:cxn>
              <a:cxn ang="0">
                <a:pos x="connsiteX12639" y="connsiteY12639"/>
              </a:cxn>
              <a:cxn ang="0">
                <a:pos x="connsiteX12640" y="connsiteY12640"/>
              </a:cxn>
              <a:cxn ang="0">
                <a:pos x="connsiteX12641" y="connsiteY12641"/>
              </a:cxn>
              <a:cxn ang="0">
                <a:pos x="connsiteX12642" y="connsiteY12642"/>
              </a:cxn>
              <a:cxn ang="0">
                <a:pos x="connsiteX12643" y="connsiteY12643"/>
              </a:cxn>
              <a:cxn ang="0">
                <a:pos x="connsiteX12644" y="connsiteY12644"/>
              </a:cxn>
              <a:cxn ang="0">
                <a:pos x="connsiteX12645" y="connsiteY12645"/>
              </a:cxn>
              <a:cxn ang="0">
                <a:pos x="connsiteX12646" y="connsiteY12646"/>
              </a:cxn>
              <a:cxn ang="0">
                <a:pos x="connsiteX12647" y="connsiteY12647"/>
              </a:cxn>
              <a:cxn ang="0">
                <a:pos x="connsiteX12648" y="connsiteY12648"/>
              </a:cxn>
              <a:cxn ang="0">
                <a:pos x="connsiteX12649" y="connsiteY12649"/>
              </a:cxn>
              <a:cxn ang="0">
                <a:pos x="connsiteX12650" y="connsiteY12650"/>
              </a:cxn>
              <a:cxn ang="0">
                <a:pos x="connsiteX12651" y="connsiteY12651"/>
              </a:cxn>
              <a:cxn ang="0">
                <a:pos x="connsiteX12652" y="connsiteY12652"/>
              </a:cxn>
              <a:cxn ang="0">
                <a:pos x="connsiteX12653" y="connsiteY12653"/>
              </a:cxn>
              <a:cxn ang="0">
                <a:pos x="connsiteX12654" y="connsiteY12654"/>
              </a:cxn>
              <a:cxn ang="0">
                <a:pos x="connsiteX12655" y="connsiteY12655"/>
              </a:cxn>
              <a:cxn ang="0">
                <a:pos x="connsiteX12656" y="connsiteY12656"/>
              </a:cxn>
              <a:cxn ang="0">
                <a:pos x="connsiteX12657" y="connsiteY12657"/>
              </a:cxn>
              <a:cxn ang="0">
                <a:pos x="connsiteX12658" y="connsiteY12658"/>
              </a:cxn>
              <a:cxn ang="0">
                <a:pos x="connsiteX12659" y="connsiteY12659"/>
              </a:cxn>
              <a:cxn ang="0">
                <a:pos x="connsiteX12660" y="connsiteY12660"/>
              </a:cxn>
              <a:cxn ang="0">
                <a:pos x="connsiteX12661" y="connsiteY12661"/>
              </a:cxn>
              <a:cxn ang="0">
                <a:pos x="connsiteX12662" y="connsiteY12662"/>
              </a:cxn>
              <a:cxn ang="0">
                <a:pos x="connsiteX12663" y="connsiteY12663"/>
              </a:cxn>
              <a:cxn ang="0">
                <a:pos x="connsiteX12664" y="connsiteY12664"/>
              </a:cxn>
              <a:cxn ang="0">
                <a:pos x="connsiteX12665" y="connsiteY12665"/>
              </a:cxn>
              <a:cxn ang="0">
                <a:pos x="connsiteX12666" y="connsiteY12666"/>
              </a:cxn>
              <a:cxn ang="0">
                <a:pos x="connsiteX12667" y="connsiteY12667"/>
              </a:cxn>
              <a:cxn ang="0">
                <a:pos x="connsiteX12668" y="connsiteY12668"/>
              </a:cxn>
              <a:cxn ang="0">
                <a:pos x="connsiteX12669" y="connsiteY12669"/>
              </a:cxn>
              <a:cxn ang="0">
                <a:pos x="connsiteX12670" y="connsiteY12670"/>
              </a:cxn>
              <a:cxn ang="0">
                <a:pos x="connsiteX12671" y="connsiteY12671"/>
              </a:cxn>
              <a:cxn ang="0">
                <a:pos x="connsiteX12672" y="connsiteY12672"/>
              </a:cxn>
              <a:cxn ang="0">
                <a:pos x="connsiteX12673" y="connsiteY12673"/>
              </a:cxn>
              <a:cxn ang="0">
                <a:pos x="connsiteX12674" y="connsiteY12674"/>
              </a:cxn>
              <a:cxn ang="0">
                <a:pos x="connsiteX12675" y="connsiteY12675"/>
              </a:cxn>
              <a:cxn ang="0">
                <a:pos x="connsiteX12676" y="connsiteY12676"/>
              </a:cxn>
              <a:cxn ang="0">
                <a:pos x="connsiteX12677" y="connsiteY12677"/>
              </a:cxn>
              <a:cxn ang="0">
                <a:pos x="connsiteX12678" y="connsiteY12678"/>
              </a:cxn>
              <a:cxn ang="0">
                <a:pos x="connsiteX12679" y="connsiteY12679"/>
              </a:cxn>
              <a:cxn ang="0">
                <a:pos x="connsiteX12680" y="connsiteY12680"/>
              </a:cxn>
              <a:cxn ang="0">
                <a:pos x="connsiteX12681" y="connsiteY12681"/>
              </a:cxn>
              <a:cxn ang="0">
                <a:pos x="connsiteX12682" y="connsiteY12682"/>
              </a:cxn>
              <a:cxn ang="0">
                <a:pos x="connsiteX12683" y="connsiteY12683"/>
              </a:cxn>
              <a:cxn ang="0">
                <a:pos x="connsiteX12684" y="connsiteY12684"/>
              </a:cxn>
              <a:cxn ang="0">
                <a:pos x="connsiteX12685" y="connsiteY12685"/>
              </a:cxn>
              <a:cxn ang="0">
                <a:pos x="connsiteX12686" y="connsiteY12686"/>
              </a:cxn>
              <a:cxn ang="0">
                <a:pos x="connsiteX12687" y="connsiteY12687"/>
              </a:cxn>
              <a:cxn ang="0">
                <a:pos x="connsiteX12688" y="connsiteY12688"/>
              </a:cxn>
              <a:cxn ang="0">
                <a:pos x="connsiteX12689" y="connsiteY12689"/>
              </a:cxn>
              <a:cxn ang="0">
                <a:pos x="connsiteX12690" y="connsiteY12690"/>
              </a:cxn>
              <a:cxn ang="0">
                <a:pos x="connsiteX12691" y="connsiteY12691"/>
              </a:cxn>
              <a:cxn ang="0">
                <a:pos x="connsiteX12692" y="connsiteY12692"/>
              </a:cxn>
              <a:cxn ang="0">
                <a:pos x="connsiteX12693" y="connsiteY12693"/>
              </a:cxn>
              <a:cxn ang="0">
                <a:pos x="connsiteX12694" y="connsiteY12694"/>
              </a:cxn>
              <a:cxn ang="0">
                <a:pos x="connsiteX12695" y="connsiteY12695"/>
              </a:cxn>
              <a:cxn ang="0">
                <a:pos x="connsiteX12696" y="connsiteY12696"/>
              </a:cxn>
              <a:cxn ang="0">
                <a:pos x="connsiteX12697" y="connsiteY12697"/>
              </a:cxn>
              <a:cxn ang="0">
                <a:pos x="connsiteX12698" y="connsiteY12698"/>
              </a:cxn>
              <a:cxn ang="0">
                <a:pos x="connsiteX12699" y="connsiteY12699"/>
              </a:cxn>
              <a:cxn ang="0">
                <a:pos x="connsiteX12700" y="connsiteY12700"/>
              </a:cxn>
              <a:cxn ang="0">
                <a:pos x="connsiteX12701" y="connsiteY12701"/>
              </a:cxn>
              <a:cxn ang="0">
                <a:pos x="connsiteX12702" y="connsiteY12702"/>
              </a:cxn>
              <a:cxn ang="0">
                <a:pos x="connsiteX12703" y="connsiteY12703"/>
              </a:cxn>
              <a:cxn ang="0">
                <a:pos x="connsiteX12704" y="connsiteY12704"/>
              </a:cxn>
              <a:cxn ang="0">
                <a:pos x="connsiteX12705" y="connsiteY12705"/>
              </a:cxn>
              <a:cxn ang="0">
                <a:pos x="connsiteX12706" y="connsiteY12706"/>
              </a:cxn>
              <a:cxn ang="0">
                <a:pos x="connsiteX12707" y="connsiteY12707"/>
              </a:cxn>
              <a:cxn ang="0">
                <a:pos x="connsiteX12708" y="connsiteY12708"/>
              </a:cxn>
              <a:cxn ang="0">
                <a:pos x="connsiteX12709" y="connsiteY12709"/>
              </a:cxn>
              <a:cxn ang="0">
                <a:pos x="connsiteX12710" y="connsiteY12710"/>
              </a:cxn>
              <a:cxn ang="0">
                <a:pos x="connsiteX12711" y="connsiteY12711"/>
              </a:cxn>
              <a:cxn ang="0">
                <a:pos x="connsiteX12712" y="connsiteY12712"/>
              </a:cxn>
              <a:cxn ang="0">
                <a:pos x="connsiteX12713" y="connsiteY12713"/>
              </a:cxn>
              <a:cxn ang="0">
                <a:pos x="connsiteX12714" y="connsiteY12714"/>
              </a:cxn>
              <a:cxn ang="0">
                <a:pos x="connsiteX12715" y="connsiteY12715"/>
              </a:cxn>
              <a:cxn ang="0">
                <a:pos x="connsiteX12716" y="connsiteY12716"/>
              </a:cxn>
              <a:cxn ang="0">
                <a:pos x="connsiteX12717" y="connsiteY12717"/>
              </a:cxn>
              <a:cxn ang="0">
                <a:pos x="connsiteX12718" y="connsiteY12718"/>
              </a:cxn>
              <a:cxn ang="0">
                <a:pos x="connsiteX12719" y="connsiteY12719"/>
              </a:cxn>
              <a:cxn ang="0">
                <a:pos x="connsiteX12720" y="connsiteY12720"/>
              </a:cxn>
              <a:cxn ang="0">
                <a:pos x="connsiteX12721" y="connsiteY12721"/>
              </a:cxn>
              <a:cxn ang="0">
                <a:pos x="connsiteX12722" y="connsiteY12722"/>
              </a:cxn>
              <a:cxn ang="0">
                <a:pos x="connsiteX12723" y="connsiteY12723"/>
              </a:cxn>
              <a:cxn ang="0">
                <a:pos x="connsiteX12724" y="connsiteY12724"/>
              </a:cxn>
              <a:cxn ang="0">
                <a:pos x="connsiteX12725" y="connsiteY12725"/>
              </a:cxn>
              <a:cxn ang="0">
                <a:pos x="connsiteX12726" y="connsiteY12726"/>
              </a:cxn>
              <a:cxn ang="0">
                <a:pos x="connsiteX12727" y="connsiteY12727"/>
              </a:cxn>
              <a:cxn ang="0">
                <a:pos x="connsiteX12728" y="connsiteY12728"/>
              </a:cxn>
              <a:cxn ang="0">
                <a:pos x="connsiteX12729" y="connsiteY12729"/>
              </a:cxn>
              <a:cxn ang="0">
                <a:pos x="connsiteX12730" y="connsiteY12730"/>
              </a:cxn>
              <a:cxn ang="0">
                <a:pos x="connsiteX12731" y="connsiteY12731"/>
              </a:cxn>
              <a:cxn ang="0">
                <a:pos x="connsiteX12732" y="connsiteY12732"/>
              </a:cxn>
              <a:cxn ang="0">
                <a:pos x="connsiteX12733" y="connsiteY12733"/>
              </a:cxn>
              <a:cxn ang="0">
                <a:pos x="connsiteX12734" y="connsiteY12734"/>
              </a:cxn>
              <a:cxn ang="0">
                <a:pos x="connsiteX12735" y="connsiteY12735"/>
              </a:cxn>
              <a:cxn ang="0">
                <a:pos x="connsiteX12736" y="connsiteY12736"/>
              </a:cxn>
              <a:cxn ang="0">
                <a:pos x="connsiteX12737" y="connsiteY12737"/>
              </a:cxn>
              <a:cxn ang="0">
                <a:pos x="connsiteX12738" y="connsiteY12738"/>
              </a:cxn>
              <a:cxn ang="0">
                <a:pos x="connsiteX12739" y="connsiteY12739"/>
              </a:cxn>
              <a:cxn ang="0">
                <a:pos x="connsiteX12740" y="connsiteY12740"/>
              </a:cxn>
              <a:cxn ang="0">
                <a:pos x="connsiteX12741" y="connsiteY12741"/>
              </a:cxn>
              <a:cxn ang="0">
                <a:pos x="connsiteX12742" y="connsiteY12742"/>
              </a:cxn>
              <a:cxn ang="0">
                <a:pos x="connsiteX12743" y="connsiteY12743"/>
              </a:cxn>
              <a:cxn ang="0">
                <a:pos x="connsiteX12744" y="connsiteY12744"/>
              </a:cxn>
              <a:cxn ang="0">
                <a:pos x="connsiteX12745" y="connsiteY12745"/>
              </a:cxn>
              <a:cxn ang="0">
                <a:pos x="connsiteX12746" y="connsiteY12746"/>
              </a:cxn>
              <a:cxn ang="0">
                <a:pos x="connsiteX12747" y="connsiteY12747"/>
              </a:cxn>
              <a:cxn ang="0">
                <a:pos x="connsiteX12748" y="connsiteY12748"/>
              </a:cxn>
              <a:cxn ang="0">
                <a:pos x="connsiteX12749" y="connsiteY12749"/>
              </a:cxn>
              <a:cxn ang="0">
                <a:pos x="connsiteX12750" y="connsiteY12750"/>
              </a:cxn>
              <a:cxn ang="0">
                <a:pos x="connsiteX12751" y="connsiteY12751"/>
              </a:cxn>
              <a:cxn ang="0">
                <a:pos x="connsiteX12752" y="connsiteY12752"/>
              </a:cxn>
              <a:cxn ang="0">
                <a:pos x="connsiteX12753" y="connsiteY12753"/>
              </a:cxn>
              <a:cxn ang="0">
                <a:pos x="connsiteX12754" y="connsiteY12754"/>
              </a:cxn>
              <a:cxn ang="0">
                <a:pos x="connsiteX12755" y="connsiteY12755"/>
              </a:cxn>
              <a:cxn ang="0">
                <a:pos x="connsiteX12756" y="connsiteY12756"/>
              </a:cxn>
              <a:cxn ang="0">
                <a:pos x="connsiteX12757" y="connsiteY12757"/>
              </a:cxn>
              <a:cxn ang="0">
                <a:pos x="connsiteX12758" y="connsiteY12758"/>
              </a:cxn>
              <a:cxn ang="0">
                <a:pos x="connsiteX12759" y="connsiteY12759"/>
              </a:cxn>
              <a:cxn ang="0">
                <a:pos x="connsiteX12760" y="connsiteY12760"/>
              </a:cxn>
              <a:cxn ang="0">
                <a:pos x="connsiteX12761" y="connsiteY12761"/>
              </a:cxn>
              <a:cxn ang="0">
                <a:pos x="connsiteX12762" y="connsiteY12762"/>
              </a:cxn>
              <a:cxn ang="0">
                <a:pos x="connsiteX12763" y="connsiteY12763"/>
              </a:cxn>
              <a:cxn ang="0">
                <a:pos x="connsiteX12764" y="connsiteY12764"/>
              </a:cxn>
              <a:cxn ang="0">
                <a:pos x="connsiteX12765" y="connsiteY12765"/>
              </a:cxn>
              <a:cxn ang="0">
                <a:pos x="connsiteX12766" y="connsiteY12766"/>
              </a:cxn>
              <a:cxn ang="0">
                <a:pos x="connsiteX12767" y="connsiteY12767"/>
              </a:cxn>
              <a:cxn ang="0">
                <a:pos x="connsiteX12768" y="connsiteY12768"/>
              </a:cxn>
              <a:cxn ang="0">
                <a:pos x="connsiteX12769" y="connsiteY12769"/>
              </a:cxn>
              <a:cxn ang="0">
                <a:pos x="connsiteX12770" y="connsiteY12770"/>
              </a:cxn>
              <a:cxn ang="0">
                <a:pos x="connsiteX12771" y="connsiteY12771"/>
              </a:cxn>
              <a:cxn ang="0">
                <a:pos x="connsiteX12772" y="connsiteY12772"/>
              </a:cxn>
              <a:cxn ang="0">
                <a:pos x="connsiteX12773" y="connsiteY12773"/>
              </a:cxn>
              <a:cxn ang="0">
                <a:pos x="connsiteX12774" y="connsiteY12774"/>
              </a:cxn>
              <a:cxn ang="0">
                <a:pos x="connsiteX12775" y="connsiteY12775"/>
              </a:cxn>
              <a:cxn ang="0">
                <a:pos x="connsiteX12776" y="connsiteY12776"/>
              </a:cxn>
              <a:cxn ang="0">
                <a:pos x="connsiteX12777" y="connsiteY12777"/>
              </a:cxn>
              <a:cxn ang="0">
                <a:pos x="connsiteX12778" y="connsiteY12778"/>
              </a:cxn>
              <a:cxn ang="0">
                <a:pos x="connsiteX12779" y="connsiteY12779"/>
              </a:cxn>
              <a:cxn ang="0">
                <a:pos x="connsiteX12780" y="connsiteY12780"/>
              </a:cxn>
              <a:cxn ang="0">
                <a:pos x="connsiteX12781" y="connsiteY12781"/>
              </a:cxn>
              <a:cxn ang="0">
                <a:pos x="connsiteX12782" y="connsiteY12782"/>
              </a:cxn>
              <a:cxn ang="0">
                <a:pos x="connsiteX12783" y="connsiteY12783"/>
              </a:cxn>
              <a:cxn ang="0">
                <a:pos x="connsiteX12784" y="connsiteY12784"/>
              </a:cxn>
              <a:cxn ang="0">
                <a:pos x="connsiteX12785" y="connsiteY12785"/>
              </a:cxn>
              <a:cxn ang="0">
                <a:pos x="connsiteX12786" y="connsiteY12786"/>
              </a:cxn>
              <a:cxn ang="0">
                <a:pos x="connsiteX12787" y="connsiteY12787"/>
              </a:cxn>
              <a:cxn ang="0">
                <a:pos x="connsiteX12788" y="connsiteY12788"/>
              </a:cxn>
              <a:cxn ang="0">
                <a:pos x="connsiteX12789" y="connsiteY12789"/>
              </a:cxn>
              <a:cxn ang="0">
                <a:pos x="connsiteX12790" y="connsiteY12790"/>
              </a:cxn>
              <a:cxn ang="0">
                <a:pos x="connsiteX12791" y="connsiteY12791"/>
              </a:cxn>
              <a:cxn ang="0">
                <a:pos x="connsiteX12792" y="connsiteY12792"/>
              </a:cxn>
              <a:cxn ang="0">
                <a:pos x="connsiteX12793" y="connsiteY12793"/>
              </a:cxn>
              <a:cxn ang="0">
                <a:pos x="connsiteX12794" y="connsiteY12794"/>
              </a:cxn>
              <a:cxn ang="0">
                <a:pos x="connsiteX12795" y="connsiteY12795"/>
              </a:cxn>
              <a:cxn ang="0">
                <a:pos x="connsiteX12796" y="connsiteY12796"/>
              </a:cxn>
              <a:cxn ang="0">
                <a:pos x="connsiteX12797" y="connsiteY12797"/>
              </a:cxn>
              <a:cxn ang="0">
                <a:pos x="connsiteX12798" y="connsiteY12798"/>
              </a:cxn>
              <a:cxn ang="0">
                <a:pos x="connsiteX12799" y="connsiteY12799"/>
              </a:cxn>
              <a:cxn ang="0">
                <a:pos x="connsiteX12800" y="connsiteY12800"/>
              </a:cxn>
              <a:cxn ang="0">
                <a:pos x="connsiteX12801" y="connsiteY12801"/>
              </a:cxn>
              <a:cxn ang="0">
                <a:pos x="connsiteX12802" y="connsiteY12802"/>
              </a:cxn>
              <a:cxn ang="0">
                <a:pos x="connsiteX12803" y="connsiteY12803"/>
              </a:cxn>
              <a:cxn ang="0">
                <a:pos x="connsiteX12804" y="connsiteY12804"/>
              </a:cxn>
              <a:cxn ang="0">
                <a:pos x="connsiteX12805" y="connsiteY12805"/>
              </a:cxn>
              <a:cxn ang="0">
                <a:pos x="connsiteX12806" y="connsiteY12806"/>
              </a:cxn>
              <a:cxn ang="0">
                <a:pos x="connsiteX12807" y="connsiteY12807"/>
              </a:cxn>
              <a:cxn ang="0">
                <a:pos x="connsiteX12808" y="connsiteY12808"/>
              </a:cxn>
              <a:cxn ang="0">
                <a:pos x="connsiteX12809" y="connsiteY12809"/>
              </a:cxn>
              <a:cxn ang="0">
                <a:pos x="connsiteX12810" y="connsiteY12810"/>
              </a:cxn>
              <a:cxn ang="0">
                <a:pos x="connsiteX12811" y="connsiteY12811"/>
              </a:cxn>
              <a:cxn ang="0">
                <a:pos x="connsiteX12812" y="connsiteY12812"/>
              </a:cxn>
              <a:cxn ang="0">
                <a:pos x="connsiteX12813" y="connsiteY12813"/>
              </a:cxn>
              <a:cxn ang="0">
                <a:pos x="connsiteX12814" y="connsiteY12814"/>
              </a:cxn>
              <a:cxn ang="0">
                <a:pos x="connsiteX12815" y="connsiteY12815"/>
              </a:cxn>
              <a:cxn ang="0">
                <a:pos x="connsiteX12816" y="connsiteY12816"/>
              </a:cxn>
              <a:cxn ang="0">
                <a:pos x="connsiteX12817" y="connsiteY12817"/>
              </a:cxn>
              <a:cxn ang="0">
                <a:pos x="connsiteX12818" y="connsiteY12818"/>
              </a:cxn>
              <a:cxn ang="0">
                <a:pos x="connsiteX12819" y="connsiteY12819"/>
              </a:cxn>
              <a:cxn ang="0">
                <a:pos x="connsiteX12820" y="connsiteY12820"/>
              </a:cxn>
              <a:cxn ang="0">
                <a:pos x="connsiteX12821" y="connsiteY12821"/>
              </a:cxn>
              <a:cxn ang="0">
                <a:pos x="connsiteX12822" y="connsiteY12822"/>
              </a:cxn>
              <a:cxn ang="0">
                <a:pos x="connsiteX12823" y="connsiteY12823"/>
              </a:cxn>
              <a:cxn ang="0">
                <a:pos x="connsiteX12824" y="connsiteY12824"/>
              </a:cxn>
              <a:cxn ang="0">
                <a:pos x="connsiteX12825" y="connsiteY12825"/>
              </a:cxn>
              <a:cxn ang="0">
                <a:pos x="connsiteX12826" y="connsiteY12826"/>
              </a:cxn>
              <a:cxn ang="0">
                <a:pos x="connsiteX12827" y="connsiteY12827"/>
              </a:cxn>
              <a:cxn ang="0">
                <a:pos x="connsiteX12828" y="connsiteY12828"/>
              </a:cxn>
              <a:cxn ang="0">
                <a:pos x="connsiteX12829" y="connsiteY12829"/>
              </a:cxn>
              <a:cxn ang="0">
                <a:pos x="connsiteX12830" y="connsiteY12830"/>
              </a:cxn>
              <a:cxn ang="0">
                <a:pos x="connsiteX12831" y="connsiteY12831"/>
              </a:cxn>
              <a:cxn ang="0">
                <a:pos x="connsiteX12832" y="connsiteY12832"/>
              </a:cxn>
              <a:cxn ang="0">
                <a:pos x="connsiteX12833" y="connsiteY12833"/>
              </a:cxn>
              <a:cxn ang="0">
                <a:pos x="connsiteX12834" y="connsiteY12834"/>
              </a:cxn>
              <a:cxn ang="0">
                <a:pos x="connsiteX12835" y="connsiteY12835"/>
              </a:cxn>
              <a:cxn ang="0">
                <a:pos x="connsiteX12836" y="connsiteY12836"/>
              </a:cxn>
              <a:cxn ang="0">
                <a:pos x="connsiteX12837" y="connsiteY12837"/>
              </a:cxn>
              <a:cxn ang="0">
                <a:pos x="connsiteX12838" y="connsiteY12838"/>
              </a:cxn>
              <a:cxn ang="0">
                <a:pos x="connsiteX12839" y="connsiteY12839"/>
              </a:cxn>
              <a:cxn ang="0">
                <a:pos x="connsiteX12840" y="connsiteY12840"/>
              </a:cxn>
              <a:cxn ang="0">
                <a:pos x="connsiteX12841" y="connsiteY12841"/>
              </a:cxn>
              <a:cxn ang="0">
                <a:pos x="connsiteX12842" y="connsiteY12842"/>
              </a:cxn>
              <a:cxn ang="0">
                <a:pos x="connsiteX12843" y="connsiteY12843"/>
              </a:cxn>
              <a:cxn ang="0">
                <a:pos x="connsiteX12844" y="connsiteY12844"/>
              </a:cxn>
              <a:cxn ang="0">
                <a:pos x="connsiteX12845" y="connsiteY12845"/>
              </a:cxn>
              <a:cxn ang="0">
                <a:pos x="connsiteX12846" y="connsiteY12846"/>
              </a:cxn>
              <a:cxn ang="0">
                <a:pos x="connsiteX12847" y="connsiteY12847"/>
              </a:cxn>
              <a:cxn ang="0">
                <a:pos x="connsiteX12848" y="connsiteY12848"/>
              </a:cxn>
              <a:cxn ang="0">
                <a:pos x="connsiteX12849" y="connsiteY12849"/>
              </a:cxn>
              <a:cxn ang="0">
                <a:pos x="connsiteX12850" y="connsiteY12850"/>
              </a:cxn>
              <a:cxn ang="0">
                <a:pos x="connsiteX12851" y="connsiteY12851"/>
              </a:cxn>
              <a:cxn ang="0">
                <a:pos x="connsiteX12852" y="connsiteY12852"/>
              </a:cxn>
              <a:cxn ang="0">
                <a:pos x="connsiteX12853" y="connsiteY12853"/>
              </a:cxn>
              <a:cxn ang="0">
                <a:pos x="connsiteX12854" y="connsiteY12854"/>
              </a:cxn>
              <a:cxn ang="0">
                <a:pos x="connsiteX12855" y="connsiteY12855"/>
              </a:cxn>
              <a:cxn ang="0">
                <a:pos x="connsiteX12856" y="connsiteY12856"/>
              </a:cxn>
              <a:cxn ang="0">
                <a:pos x="connsiteX12857" y="connsiteY12857"/>
              </a:cxn>
              <a:cxn ang="0">
                <a:pos x="connsiteX12858" y="connsiteY12858"/>
              </a:cxn>
              <a:cxn ang="0">
                <a:pos x="connsiteX12859" y="connsiteY12859"/>
              </a:cxn>
              <a:cxn ang="0">
                <a:pos x="connsiteX12860" y="connsiteY12860"/>
              </a:cxn>
              <a:cxn ang="0">
                <a:pos x="connsiteX12861" y="connsiteY12861"/>
              </a:cxn>
              <a:cxn ang="0">
                <a:pos x="connsiteX12862" y="connsiteY12862"/>
              </a:cxn>
              <a:cxn ang="0">
                <a:pos x="connsiteX12863" y="connsiteY12863"/>
              </a:cxn>
              <a:cxn ang="0">
                <a:pos x="connsiteX12864" y="connsiteY12864"/>
              </a:cxn>
              <a:cxn ang="0">
                <a:pos x="connsiteX12865" y="connsiteY12865"/>
              </a:cxn>
              <a:cxn ang="0">
                <a:pos x="connsiteX12866" y="connsiteY12866"/>
              </a:cxn>
              <a:cxn ang="0">
                <a:pos x="connsiteX12867" y="connsiteY12867"/>
              </a:cxn>
              <a:cxn ang="0">
                <a:pos x="connsiteX12868" y="connsiteY12868"/>
              </a:cxn>
              <a:cxn ang="0">
                <a:pos x="connsiteX12869" y="connsiteY12869"/>
              </a:cxn>
              <a:cxn ang="0">
                <a:pos x="connsiteX12870" y="connsiteY12870"/>
              </a:cxn>
              <a:cxn ang="0">
                <a:pos x="connsiteX12871" y="connsiteY12871"/>
              </a:cxn>
              <a:cxn ang="0">
                <a:pos x="connsiteX12872" y="connsiteY12872"/>
              </a:cxn>
              <a:cxn ang="0">
                <a:pos x="connsiteX12873" y="connsiteY12873"/>
              </a:cxn>
              <a:cxn ang="0">
                <a:pos x="connsiteX12874" y="connsiteY12874"/>
              </a:cxn>
              <a:cxn ang="0">
                <a:pos x="connsiteX12875" y="connsiteY12875"/>
              </a:cxn>
              <a:cxn ang="0">
                <a:pos x="connsiteX12876" y="connsiteY12876"/>
              </a:cxn>
              <a:cxn ang="0">
                <a:pos x="connsiteX12877" y="connsiteY12877"/>
              </a:cxn>
              <a:cxn ang="0">
                <a:pos x="connsiteX12878" y="connsiteY12878"/>
              </a:cxn>
              <a:cxn ang="0">
                <a:pos x="connsiteX12879" y="connsiteY12879"/>
              </a:cxn>
              <a:cxn ang="0">
                <a:pos x="connsiteX12880" y="connsiteY12880"/>
              </a:cxn>
              <a:cxn ang="0">
                <a:pos x="connsiteX12881" y="connsiteY12881"/>
              </a:cxn>
              <a:cxn ang="0">
                <a:pos x="connsiteX12882" y="connsiteY12882"/>
              </a:cxn>
              <a:cxn ang="0">
                <a:pos x="connsiteX12883" y="connsiteY12883"/>
              </a:cxn>
              <a:cxn ang="0">
                <a:pos x="connsiteX12884" y="connsiteY12884"/>
              </a:cxn>
              <a:cxn ang="0">
                <a:pos x="connsiteX12885" y="connsiteY12885"/>
              </a:cxn>
              <a:cxn ang="0">
                <a:pos x="connsiteX12886" y="connsiteY12886"/>
              </a:cxn>
              <a:cxn ang="0">
                <a:pos x="connsiteX12887" y="connsiteY12887"/>
              </a:cxn>
              <a:cxn ang="0">
                <a:pos x="connsiteX12888" y="connsiteY12888"/>
              </a:cxn>
              <a:cxn ang="0">
                <a:pos x="connsiteX12889" y="connsiteY12889"/>
              </a:cxn>
              <a:cxn ang="0">
                <a:pos x="connsiteX12890" y="connsiteY12890"/>
              </a:cxn>
              <a:cxn ang="0">
                <a:pos x="connsiteX12891" y="connsiteY12891"/>
              </a:cxn>
              <a:cxn ang="0">
                <a:pos x="connsiteX12892" y="connsiteY12892"/>
              </a:cxn>
              <a:cxn ang="0">
                <a:pos x="connsiteX12893" y="connsiteY12893"/>
              </a:cxn>
              <a:cxn ang="0">
                <a:pos x="connsiteX12894" y="connsiteY12894"/>
              </a:cxn>
              <a:cxn ang="0">
                <a:pos x="connsiteX12895" y="connsiteY12895"/>
              </a:cxn>
              <a:cxn ang="0">
                <a:pos x="connsiteX12896" y="connsiteY12896"/>
              </a:cxn>
              <a:cxn ang="0">
                <a:pos x="connsiteX12897" y="connsiteY12897"/>
              </a:cxn>
              <a:cxn ang="0">
                <a:pos x="connsiteX12898" y="connsiteY12898"/>
              </a:cxn>
              <a:cxn ang="0">
                <a:pos x="connsiteX12899" y="connsiteY12899"/>
              </a:cxn>
              <a:cxn ang="0">
                <a:pos x="connsiteX12900" y="connsiteY12900"/>
              </a:cxn>
              <a:cxn ang="0">
                <a:pos x="connsiteX12901" y="connsiteY12901"/>
              </a:cxn>
              <a:cxn ang="0">
                <a:pos x="connsiteX12902" y="connsiteY12902"/>
              </a:cxn>
              <a:cxn ang="0">
                <a:pos x="connsiteX12903" y="connsiteY12903"/>
              </a:cxn>
              <a:cxn ang="0">
                <a:pos x="connsiteX12904" y="connsiteY12904"/>
              </a:cxn>
              <a:cxn ang="0">
                <a:pos x="connsiteX12905" y="connsiteY12905"/>
              </a:cxn>
              <a:cxn ang="0">
                <a:pos x="connsiteX12906" y="connsiteY12906"/>
              </a:cxn>
              <a:cxn ang="0">
                <a:pos x="connsiteX12907" y="connsiteY12907"/>
              </a:cxn>
              <a:cxn ang="0">
                <a:pos x="connsiteX12908" y="connsiteY12908"/>
              </a:cxn>
              <a:cxn ang="0">
                <a:pos x="connsiteX12909" y="connsiteY12909"/>
              </a:cxn>
              <a:cxn ang="0">
                <a:pos x="connsiteX12910" y="connsiteY12910"/>
              </a:cxn>
              <a:cxn ang="0">
                <a:pos x="connsiteX12911" y="connsiteY12911"/>
              </a:cxn>
              <a:cxn ang="0">
                <a:pos x="connsiteX12912" y="connsiteY12912"/>
              </a:cxn>
              <a:cxn ang="0">
                <a:pos x="connsiteX12913" y="connsiteY12913"/>
              </a:cxn>
              <a:cxn ang="0">
                <a:pos x="connsiteX12914" y="connsiteY12914"/>
              </a:cxn>
              <a:cxn ang="0">
                <a:pos x="connsiteX12915" y="connsiteY12915"/>
              </a:cxn>
              <a:cxn ang="0">
                <a:pos x="connsiteX12916" y="connsiteY12916"/>
              </a:cxn>
              <a:cxn ang="0">
                <a:pos x="connsiteX12917" y="connsiteY12917"/>
              </a:cxn>
              <a:cxn ang="0">
                <a:pos x="connsiteX12918" y="connsiteY12918"/>
              </a:cxn>
              <a:cxn ang="0">
                <a:pos x="connsiteX12919" y="connsiteY12919"/>
              </a:cxn>
              <a:cxn ang="0">
                <a:pos x="connsiteX12920" y="connsiteY12920"/>
              </a:cxn>
              <a:cxn ang="0">
                <a:pos x="connsiteX12921" y="connsiteY12921"/>
              </a:cxn>
              <a:cxn ang="0">
                <a:pos x="connsiteX12922" y="connsiteY12922"/>
              </a:cxn>
              <a:cxn ang="0">
                <a:pos x="connsiteX12923" y="connsiteY12923"/>
              </a:cxn>
              <a:cxn ang="0">
                <a:pos x="connsiteX12924" y="connsiteY12924"/>
              </a:cxn>
              <a:cxn ang="0">
                <a:pos x="connsiteX12925" y="connsiteY12925"/>
              </a:cxn>
              <a:cxn ang="0">
                <a:pos x="connsiteX12926" y="connsiteY12926"/>
              </a:cxn>
              <a:cxn ang="0">
                <a:pos x="connsiteX12927" y="connsiteY12927"/>
              </a:cxn>
              <a:cxn ang="0">
                <a:pos x="connsiteX12928" y="connsiteY12928"/>
              </a:cxn>
              <a:cxn ang="0">
                <a:pos x="connsiteX12929" y="connsiteY12929"/>
              </a:cxn>
              <a:cxn ang="0">
                <a:pos x="connsiteX12930" y="connsiteY12930"/>
              </a:cxn>
              <a:cxn ang="0">
                <a:pos x="connsiteX12931" y="connsiteY12931"/>
              </a:cxn>
              <a:cxn ang="0">
                <a:pos x="connsiteX12932" y="connsiteY12932"/>
              </a:cxn>
              <a:cxn ang="0">
                <a:pos x="connsiteX12933" y="connsiteY12933"/>
              </a:cxn>
              <a:cxn ang="0">
                <a:pos x="connsiteX12934" y="connsiteY12934"/>
              </a:cxn>
              <a:cxn ang="0">
                <a:pos x="connsiteX12935" y="connsiteY12935"/>
              </a:cxn>
              <a:cxn ang="0">
                <a:pos x="connsiteX12936" y="connsiteY12936"/>
              </a:cxn>
              <a:cxn ang="0">
                <a:pos x="connsiteX12937" y="connsiteY12937"/>
              </a:cxn>
              <a:cxn ang="0">
                <a:pos x="connsiteX12938" y="connsiteY12938"/>
              </a:cxn>
              <a:cxn ang="0">
                <a:pos x="connsiteX12939" y="connsiteY12939"/>
              </a:cxn>
              <a:cxn ang="0">
                <a:pos x="connsiteX12940" y="connsiteY12940"/>
              </a:cxn>
              <a:cxn ang="0">
                <a:pos x="connsiteX12941" y="connsiteY12941"/>
              </a:cxn>
              <a:cxn ang="0">
                <a:pos x="connsiteX12942" y="connsiteY12942"/>
              </a:cxn>
              <a:cxn ang="0">
                <a:pos x="connsiteX12943" y="connsiteY12943"/>
              </a:cxn>
              <a:cxn ang="0">
                <a:pos x="connsiteX12944" y="connsiteY12944"/>
              </a:cxn>
              <a:cxn ang="0">
                <a:pos x="connsiteX12945" y="connsiteY12945"/>
              </a:cxn>
              <a:cxn ang="0">
                <a:pos x="connsiteX12946" y="connsiteY12946"/>
              </a:cxn>
              <a:cxn ang="0">
                <a:pos x="connsiteX12947" y="connsiteY12947"/>
              </a:cxn>
              <a:cxn ang="0">
                <a:pos x="connsiteX12948" y="connsiteY12948"/>
              </a:cxn>
              <a:cxn ang="0">
                <a:pos x="connsiteX12949" y="connsiteY12949"/>
              </a:cxn>
              <a:cxn ang="0">
                <a:pos x="connsiteX12950" y="connsiteY12950"/>
              </a:cxn>
              <a:cxn ang="0">
                <a:pos x="connsiteX12951" y="connsiteY12951"/>
              </a:cxn>
              <a:cxn ang="0">
                <a:pos x="connsiteX12952" y="connsiteY12952"/>
              </a:cxn>
              <a:cxn ang="0">
                <a:pos x="connsiteX12953" y="connsiteY12953"/>
              </a:cxn>
              <a:cxn ang="0">
                <a:pos x="connsiteX12954" y="connsiteY12954"/>
              </a:cxn>
              <a:cxn ang="0">
                <a:pos x="connsiteX12955" y="connsiteY12955"/>
              </a:cxn>
              <a:cxn ang="0">
                <a:pos x="connsiteX12956" y="connsiteY12956"/>
              </a:cxn>
              <a:cxn ang="0">
                <a:pos x="connsiteX12957" y="connsiteY12957"/>
              </a:cxn>
              <a:cxn ang="0">
                <a:pos x="connsiteX12958" y="connsiteY12958"/>
              </a:cxn>
              <a:cxn ang="0">
                <a:pos x="connsiteX12959" y="connsiteY12959"/>
              </a:cxn>
              <a:cxn ang="0">
                <a:pos x="connsiteX12960" y="connsiteY12960"/>
              </a:cxn>
              <a:cxn ang="0">
                <a:pos x="connsiteX12961" y="connsiteY12961"/>
              </a:cxn>
              <a:cxn ang="0">
                <a:pos x="connsiteX12962" y="connsiteY12962"/>
              </a:cxn>
              <a:cxn ang="0">
                <a:pos x="connsiteX12963" y="connsiteY12963"/>
              </a:cxn>
              <a:cxn ang="0">
                <a:pos x="connsiteX12964" y="connsiteY12964"/>
              </a:cxn>
              <a:cxn ang="0">
                <a:pos x="connsiteX12965" y="connsiteY12965"/>
              </a:cxn>
              <a:cxn ang="0">
                <a:pos x="connsiteX12966" y="connsiteY12966"/>
              </a:cxn>
              <a:cxn ang="0">
                <a:pos x="connsiteX12967" y="connsiteY12967"/>
              </a:cxn>
              <a:cxn ang="0">
                <a:pos x="connsiteX12968" y="connsiteY12968"/>
              </a:cxn>
              <a:cxn ang="0">
                <a:pos x="connsiteX12969" y="connsiteY12969"/>
              </a:cxn>
              <a:cxn ang="0">
                <a:pos x="connsiteX12970" y="connsiteY12970"/>
              </a:cxn>
              <a:cxn ang="0">
                <a:pos x="connsiteX12971" y="connsiteY12971"/>
              </a:cxn>
              <a:cxn ang="0">
                <a:pos x="connsiteX12972" y="connsiteY12972"/>
              </a:cxn>
              <a:cxn ang="0">
                <a:pos x="connsiteX12973" y="connsiteY12973"/>
              </a:cxn>
              <a:cxn ang="0">
                <a:pos x="connsiteX12974" y="connsiteY12974"/>
              </a:cxn>
              <a:cxn ang="0">
                <a:pos x="connsiteX12975" y="connsiteY12975"/>
              </a:cxn>
              <a:cxn ang="0">
                <a:pos x="connsiteX12976" y="connsiteY12976"/>
              </a:cxn>
              <a:cxn ang="0">
                <a:pos x="connsiteX12977" y="connsiteY12977"/>
              </a:cxn>
              <a:cxn ang="0">
                <a:pos x="connsiteX12978" y="connsiteY12978"/>
              </a:cxn>
              <a:cxn ang="0">
                <a:pos x="connsiteX12979" y="connsiteY12979"/>
              </a:cxn>
              <a:cxn ang="0">
                <a:pos x="connsiteX12980" y="connsiteY12980"/>
              </a:cxn>
              <a:cxn ang="0">
                <a:pos x="connsiteX12981" y="connsiteY12981"/>
              </a:cxn>
              <a:cxn ang="0">
                <a:pos x="connsiteX12982" y="connsiteY12982"/>
              </a:cxn>
              <a:cxn ang="0">
                <a:pos x="connsiteX12983" y="connsiteY12983"/>
              </a:cxn>
              <a:cxn ang="0">
                <a:pos x="connsiteX12984" y="connsiteY12984"/>
              </a:cxn>
              <a:cxn ang="0">
                <a:pos x="connsiteX12985" y="connsiteY12985"/>
              </a:cxn>
              <a:cxn ang="0">
                <a:pos x="connsiteX12986" y="connsiteY12986"/>
              </a:cxn>
              <a:cxn ang="0">
                <a:pos x="connsiteX12987" y="connsiteY12987"/>
              </a:cxn>
              <a:cxn ang="0">
                <a:pos x="connsiteX12988" y="connsiteY12988"/>
              </a:cxn>
              <a:cxn ang="0">
                <a:pos x="connsiteX12989" y="connsiteY12989"/>
              </a:cxn>
              <a:cxn ang="0">
                <a:pos x="connsiteX12990" y="connsiteY12990"/>
              </a:cxn>
              <a:cxn ang="0">
                <a:pos x="connsiteX12991" y="connsiteY12991"/>
              </a:cxn>
              <a:cxn ang="0">
                <a:pos x="connsiteX12992" y="connsiteY12992"/>
              </a:cxn>
              <a:cxn ang="0">
                <a:pos x="connsiteX12993" y="connsiteY12993"/>
              </a:cxn>
              <a:cxn ang="0">
                <a:pos x="connsiteX12994" y="connsiteY12994"/>
              </a:cxn>
              <a:cxn ang="0">
                <a:pos x="connsiteX12995" y="connsiteY12995"/>
              </a:cxn>
              <a:cxn ang="0">
                <a:pos x="connsiteX12996" y="connsiteY12996"/>
              </a:cxn>
              <a:cxn ang="0">
                <a:pos x="connsiteX12997" y="connsiteY12997"/>
              </a:cxn>
              <a:cxn ang="0">
                <a:pos x="connsiteX12998" y="connsiteY12998"/>
              </a:cxn>
              <a:cxn ang="0">
                <a:pos x="connsiteX12999" y="connsiteY12999"/>
              </a:cxn>
              <a:cxn ang="0">
                <a:pos x="connsiteX13000" y="connsiteY13000"/>
              </a:cxn>
              <a:cxn ang="0">
                <a:pos x="connsiteX13001" y="connsiteY13001"/>
              </a:cxn>
              <a:cxn ang="0">
                <a:pos x="connsiteX13002" y="connsiteY13002"/>
              </a:cxn>
              <a:cxn ang="0">
                <a:pos x="connsiteX13003" y="connsiteY13003"/>
              </a:cxn>
              <a:cxn ang="0">
                <a:pos x="connsiteX13004" y="connsiteY13004"/>
              </a:cxn>
              <a:cxn ang="0">
                <a:pos x="connsiteX13005" y="connsiteY13005"/>
              </a:cxn>
              <a:cxn ang="0">
                <a:pos x="connsiteX13006" y="connsiteY13006"/>
              </a:cxn>
              <a:cxn ang="0">
                <a:pos x="connsiteX13007" y="connsiteY13007"/>
              </a:cxn>
              <a:cxn ang="0">
                <a:pos x="connsiteX13008" y="connsiteY13008"/>
              </a:cxn>
              <a:cxn ang="0">
                <a:pos x="connsiteX13009" y="connsiteY13009"/>
              </a:cxn>
              <a:cxn ang="0">
                <a:pos x="connsiteX13010" y="connsiteY13010"/>
              </a:cxn>
              <a:cxn ang="0">
                <a:pos x="connsiteX13011" y="connsiteY13011"/>
              </a:cxn>
              <a:cxn ang="0">
                <a:pos x="connsiteX13012" y="connsiteY13012"/>
              </a:cxn>
              <a:cxn ang="0">
                <a:pos x="connsiteX13013" y="connsiteY13013"/>
              </a:cxn>
              <a:cxn ang="0">
                <a:pos x="connsiteX13014" y="connsiteY13014"/>
              </a:cxn>
              <a:cxn ang="0">
                <a:pos x="connsiteX13015" y="connsiteY13015"/>
              </a:cxn>
              <a:cxn ang="0">
                <a:pos x="connsiteX13016" y="connsiteY13016"/>
              </a:cxn>
              <a:cxn ang="0">
                <a:pos x="connsiteX13017" y="connsiteY13017"/>
              </a:cxn>
              <a:cxn ang="0">
                <a:pos x="connsiteX13018" y="connsiteY13018"/>
              </a:cxn>
              <a:cxn ang="0">
                <a:pos x="connsiteX13019" y="connsiteY13019"/>
              </a:cxn>
              <a:cxn ang="0">
                <a:pos x="connsiteX13020" y="connsiteY13020"/>
              </a:cxn>
              <a:cxn ang="0">
                <a:pos x="connsiteX13021" y="connsiteY13021"/>
              </a:cxn>
              <a:cxn ang="0">
                <a:pos x="connsiteX13022" y="connsiteY13022"/>
              </a:cxn>
              <a:cxn ang="0">
                <a:pos x="connsiteX13023" y="connsiteY13023"/>
              </a:cxn>
              <a:cxn ang="0">
                <a:pos x="connsiteX13024" y="connsiteY13024"/>
              </a:cxn>
              <a:cxn ang="0">
                <a:pos x="connsiteX13025" y="connsiteY13025"/>
              </a:cxn>
              <a:cxn ang="0">
                <a:pos x="connsiteX13026" y="connsiteY13026"/>
              </a:cxn>
              <a:cxn ang="0">
                <a:pos x="connsiteX13027" y="connsiteY13027"/>
              </a:cxn>
              <a:cxn ang="0">
                <a:pos x="connsiteX13028" y="connsiteY13028"/>
              </a:cxn>
              <a:cxn ang="0">
                <a:pos x="connsiteX13029" y="connsiteY13029"/>
              </a:cxn>
              <a:cxn ang="0">
                <a:pos x="connsiteX13030" y="connsiteY13030"/>
              </a:cxn>
              <a:cxn ang="0">
                <a:pos x="connsiteX13031" y="connsiteY13031"/>
              </a:cxn>
              <a:cxn ang="0">
                <a:pos x="connsiteX13032" y="connsiteY13032"/>
              </a:cxn>
              <a:cxn ang="0">
                <a:pos x="connsiteX13033" y="connsiteY13033"/>
              </a:cxn>
              <a:cxn ang="0">
                <a:pos x="connsiteX13034" y="connsiteY13034"/>
              </a:cxn>
              <a:cxn ang="0">
                <a:pos x="connsiteX13035" y="connsiteY13035"/>
              </a:cxn>
              <a:cxn ang="0">
                <a:pos x="connsiteX13036" y="connsiteY13036"/>
              </a:cxn>
              <a:cxn ang="0">
                <a:pos x="connsiteX13037" y="connsiteY13037"/>
              </a:cxn>
              <a:cxn ang="0">
                <a:pos x="connsiteX13038" y="connsiteY13038"/>
              </a:cxn>
              <a:cxn ang="0">
                <a:pos x="connsiteX13039" y="connsiteY13039"/>
              </a:cxn>
              <a:cxn ang="0">
                <a:pos x="connsiteX13040" y="connsiteY13040"/>
              </a:cxn>
              <a:cxn ang="0">
                <a:pos x="connsiteX13041" y="connsiteY13041"/>
              </a:cxn>
              <a:cxn ang="0">
                <a:pos x="connsiteX13042" y="connsiteY13042"/>
              </a:cxn>
              <a:cxn ang="0">
                <a:pos x="connsiteX13043" y="connsiteY13043"/>
              </a:cxn>
              <a:cxn ang="0">
                <a:pos x="connsiteX13044" y="connsiteY13044"/>
              </a:cxn>
              <a:cxn ang="0">
                <a:pos x="connsiteX13045" y="connsiteY13045"/>
              </a:cxn>
              <a:cxn ang="0">
                <a:pos x="connsiteX13046" y="connsiteY13046"/>
              </a:cxn>
              <a:cxn ang="0">
                <a:pos x="connsiteX13047" y="connsiteY13047"/>
              </a:cxn>
              <a:cxn ang="0">
                <a:pos x="connsiteX13048" y="connsiteY13048"/>
              </a:cxn>
              <a:cxn ang="0">
                <a:pos x="connsiteX13049" y="connsiteY13049"/>
              </a:cxn>
              <a:cxn ang="0">
                <a:pos x="connsiteX13050" y="connsiteY13050"/>
              </a:cxn>
              <a:cxn ang="0">
                <a:pos x="connsiteX13051" y="connsiteY13051"/>
              </a:cxn>
              <a:cxn ang="0">
                <a:pos x="connsiteX13052" y="connsiteY13052"/>
              </a:cxn>
              <a:cxn ang="0">
                <a:pos x="connsiteX13053" y="connsiteY13053"/>
              </a:cxn>
              <a:cxn ang="0">
                <a:pos x="connsiteX13054" y="connsiteY13054"/>
              </a:cxn>
              <a:cxn ang="0">
                <a:pos x="connsiteX13055" y="connsiteY13055"/>
              </a:cxn>
              <a:cxn ang="0">
                <a:pos x="connsiteX13056" y="connsiteY13056"/>
              </a:cxn>
              <a:cxn ang="0">
                <a:pos x="connsiteX13057" y="connsiteY13057"/>
              </a:cxn>
              <a:cxn ang="0">
                <a:pos x="connsiteX13058" y="connsiteY13058"/>
              </a:cxn>
              <a:cxn ang="0">
                <a:pos x="connsiteX13059" y="connsiteY13059"/>
              </a:cxn>
              <a:cxn ang="0">
                <a:pos x="connsiteX13060" y="connsiteY13060"/>
              </a:cxn>
              <a:cxn ang="0">
                <a:pos x="connsiteX13061" y="connsiteY13061"/>
              </a:cxn>
              <a:cxn ang="0">
                <a:pos x="connsiteX13062" y="connsiteY13062"/>
              </a:cxn>
              <a:cxn ang="0">
                <a:pos x="connsiteX13063" y="connsiteY13063"/>
              </a:cxn>
              <a:cxn ang="0">
                <a:pos x="connsiteX13064" y="connsiteY13064"/>
              </a:cxn>
              <a:cxn ang="0">
                <a:pos x="connsiteX13065" y="connsiteY13065"/>
              </a:cxn>
              <a:cxn ang="0">
                <a:pos x="connsiteX13066" y="connsiteY13066"/>
              </a:cxn>
              <a:cxn ang="0">
                <a:pos x="connsiteX13067" y="connsiteY13067"/>
              </a:cxn>
              <a:cxn ang="0">
                <a:pos x="connsiteX13068" y="connsiteY13068"/>
              </a:cxn>
              <a:cxn ang="0">
                <a:pos x="connsiteX13069" y="connsiteY13069"/>
              </a:cxn>
              <a:cxn ang="0">
                <a:pos x="connsiteX13070" y="connsiteY13070"/>
              </a:cxn>
              <a:cxn ang="0">
                <a:pos x="connsiteX13071" y="connsiteY13071"/>
              </a:cxn>
              <a:cxn ang="0">
                <a:pos x="connsiteX13072" y="connsiteY13072"/>
              </a:cxn>
              <a:cxn ang="0">
                <a:pos x="connsiteX13073" y="connsiteY13073"/>
              </a:cxn>
              <a:cxn ang="0">
                <a:pos x="connsiteX13074" y="connsiteY13074"/>
              </a:cxn>
              <a:cxn ang="0">
                <a:pos x="connsiteX13075" y="connsiteY13075"/>
              </a:cxn>
              <a:cxn ang="0">
                <a:pos x="connsiteX13076" y="connsiteY13076"/>
              </a:cxn>
              <a:cxn ang="0">
                <a:pos x="connsiteX13077" y="connsiteY13077"/>
              </a:cxn>
              <a:cxn ang="0">
                <a:pos x="connsiteX13078" y="connsiteY13078"/>
              </a:cxn>
              <a:cxn ang="0">
                <a:pos x="connsiteX13079" y="connsiteY13079"/>
              </a:cxn>
              <a:cxn ang="0">
                <a:pos x="connsiteX13080" y="connsiteY13080"/>
              </a:cxn>
              <a:cxn ang="0">
                <a:pos x="connsiteX13081" y="connsiteY13081"/>
              </a:cxn>
              <a:cxn ang="0">
                <a:pos x="connsiteX13082" y="connsiteY13082"/>
              </a:cxn>
              <a:cxn ang="0">
                <a:pos x="connsiteX13083" y="connsiteY13083"/>
              </a:cxn>
              <a:cxn ang="0">
                <a:pos x="connsiteX13084" y="connsiteY13084"/>
              </a:cxn>
              <a:cxn ang="0">
                <a:pos x="connsiteX13085" y="connsiteY13085"/>
              </a:cxn>
              <a:cxn ang="0">
                <a:pos x="connsiteX13086" y="connsiteY13086"/>
              </a:cxn>
              <a:cxn ang="0">
                <a:pos x="connsiteX13087" y="connsiteY13087"/>
              </a:cxn>
              <a:cxn ang="0">
                <a:pos x="connsiteX13088" y="connsiteY13088"/>
              </a:cxn>
              <a:cxn ang="0">
                <a:pos x="connsiteX13089" y="connsiteY13089"/>
              </a:cxn>
              <a:cxn ang="0">
                <a:pos x="connsiteX13090" y="connsiteY13090"/>
              </a:cxn>
              <a:cxn ang="0">
                <a:pos x="connsiteX13091" y="connsiteY13091"/>
              </a:cxn>
              <a:cxn ang="0">
                <a:pos x="connsiteX13092" y="connsiteY13092"/>
              </a:cxn>
              <a:cxn ang="0">
                <a:pos x="connsiteX13093" y="connsiteY13093"/>
              </a:cxn>
              <a:cxn ang="0">
                <a:pos x="connsiteX13094" y="connsiteY13094"/>
              </a:cxn>
              <a:cxn ang="0">
                <a:pos x="connsiteX13095" y="connsiteY13095"/>
              </a:cxn>
              <a:cxn ang="0">
                <a:pos x="connsiteX13096" y="connsiteY13096"/>
              </a:cxn>
              <a:cxn ang="0">
                <a:pos x="connsiteX13097" y="connsiteY13097"/>
              </a:cxn>
              <a:cxn ang="0">
                <a:pos x="connsiteX13098" y="connsiteY13098"/>
              </a:cxn>
              <a:cxn ang="0">
                <a:pos x="connsiteX13099" y="connsiteY13099"/>
              </a:cxn>
              <a:cxn ang="0">
                <a:pos x="connsiteX13100" y="connsiteY13100"/>
              </a:cxn>
              <a:cxn ang="0">
                <a:pos x="connsiteX13101" y="connsiteY13101"/>
              </a:cxn>
              <a:cxn ang="0">
                <a:pos x="connsiteX13102" y="connsiteY13102"/>
              </a:cxn>
              <a:cxn ang="0">
                <a:pos x="connsiteX13103" y="connsiteY13103"/>
              </a:cxn>
              <a:cxn ang="0">
                <a:pos x="connsiteX13104" y="connsiteY13104"/>
              </a:cxn>
              <a:cxn ang="0">
                <a:pos x="connsiteX13105" y="connsiteY13105"/>
              </a:cxn>
              <a:cxn ang="0">
                <a:pos x="connsiteX13106" y="connsiteY13106"/>
              </a:cxn>
              <a:cxn ang="0">
                <a:pos x="connsiteX13107" y="connsiteY13107"/>
              </a:cxn>
              <a:cxn ang="0">
                <a:pos x="connsiteX13108" y="connsiteY13108"/>
              </a:cxn>
              <a:cxn ang="0">
                <a:pos x="connsiteX13109" y="connsiteY13109"/>
              </a:cxn>
              <a:cxn ang="0">
                <a:pos x="connsiteX13110" y="connsiteY13110"/>
              </a:cxn>
              <a:cxn ang="0">
                <a:pos x="connsiteX13111" y="connsiteY13111"/>
              </a:cxn>
              <a:cxn ang="0">
                <a:pos x="connsiteX13112" y="connsiteY13112"/>
              </a:cxn>
              <a:cxn ang="0">
                <a:pos x="connsiteX13113" y="connsiteY13113"/>
              </a:cxn>
              <a:cxn ang="0">
                <a:pos x="connsiteX13114" y="connsiteY13114"/>
              </a:cxn>
              <a:cxn ang="0">
                <a:pos x="connsiteX13115" y="connsiteY13115"/>
              </a:cxn>
              <a:cxn ang="0">
                <a:pos x="connsiteX13116" y="connsiteY13116"/>
              </a:cxn>
              <a:cxn ang="0">
                <a:pos x="connsiteX13117" y="connsiteY13117"/>
              </a:cxn>
              <a:cxn ang="0">
                <a:pos x="connsiteX13118" y="connsiteY13118"/>
              </a:cxn>
              <a:cxn ang="0">
                <a:pos x="connsiteX13119" y="connsiteY13119"/>
              </a:cxn>
              <a:cxn ang="0">
                <a:pos x="connsiteX13120" y="connsiteY13120"/>
              </a:cxn>
              <a:cxn ang="0">
                <a:pos x="connsiteX13121" y="connsiteY13121"/>
              </a:cxn>
              <a:cxn ang="0">
                <a:pos x="connsiteX13122" y="connsiteY13122"/>
              </a:cxn>
              <a:cxn ang="0">
                <a:pos x="connsiteX13123" y="connsiteY13123"/>
              </a:cxn>
              <a:cxn ang="0">
                <a:pos x="connsiteX13124" y="connsiteY13124"/>
              </a:cxn>
              <a:cxn ang="0">
                <a:pos x="connsiteX13125" y="connsiteY13125"/>
              </a:cxn>
              <a:cxn ang="0">
                <a:pos x="connsiteX13126" y="connsiteY13126"/>
              </a:cxn>
              <a:cxn ang="0">
                <a:pos x="connsiteX13127" y="connsiteY13127"/>
              </a:cxn>
              <a:cxn ang="0">
                <a:pos x="connsiteX13128" y="connsiteY13128"/>
              </a:cxn>
              <a:cxn ang="0">
                <a:pos x="connsiteX13129" y="connsiteY13129"/>
              </a:cxn>
              <a:cxn ang="0">
                <a:pos x="connsiteX13130" y="connsiteY13130"/>
              </a:cxn>
              <a:cxn ang="0">
                <a:pos x="connsiteX13131" y="connsiteY13131"/>
              </a:cxn>
              <a:cxn ang="0">
                <a:pos x="connsiteX13132" y="connsiteY13132"/>
              </a:cxn>
              <a:cxn ang="0">
                <a:pos x="connsiteX13133" y="connsiteY13133"/>
              </a:cxn>
              <a:cxn ang="0">
                <a:pos x="connsiteX13134" y="connsiteY13134"/>
              </a:cxn>
              <a:cxn ang="0">
                <a:pos x="connsiteX13135" y="connsiteY13135"/>
              </a:cxn>
              <a:cxn ang="0">
                <a:pos x="connsiteX13136" y="connsiteY13136"/>
              </a:cxn>
              <a:cxn ang="0">
                <a:pos x="connsiteX13137" y="connsiteY13137"/>
              </a:cxn>
              <a:cxn ang="0">
                <a:pos x="connsiteX13138" y="connsiteY13138"/>
              </a:cxn>
              <a:cxn ang="0">
                <a:pos x="connsiteX13139" y="connsiteY13139"/>
              </a:cxn>
              <a:cxn ang="0">
                <a:pos x="connsiteX13140" y="connsiteY13140"/>
              </a:cxn>
              <a:cxn ang="0">
                <a:pos x="connsiteX13141" y="connsiteY13141"/>
              </a:cxn>
              <a:cxn ang="0">
                <a:pos x="connsiteX13142" y="connsiteY13142"/>
              </a:cxn>
              <a:cxn ang="0">
                <a:pos x="connsiteX13143" y="connsiteY13143"/>
              </a:cxn>
              <a:cxn ang="0">
                <a:pos x="connsiteX13144" y="connsiteY13144"/>
              </a:cxn>
              <a:cxn ang="0">
                <a:pos x="connsiteX13145" y="connsiteY13145"/>
              </a:cxn>
              <a:cxn ang="0">
                <a:pos x="connsiteX13146" y="connsiteY13146"/>
              </a:cxn>
              <a:cxn ang="0">
                <a:pos x="connsiteX13147" y="connsiteY13147"/>
              </a:cxn>
              <a:cxn ang="0">
                <a:pos x="connsiteX13148" y="connsiteY13148"/>
              </a:cxn>
              <a:cxn ang="0">
                <a:pos x="connsiteX13149" y="connsiteY13149"/>
              </a:cxn>
              <a:cxn ang="0">
                <a:pos x="connsiteX13150" y="connsiteY13150"/>
              </a:cxn>
              <a:cxn ang="0">
                <a:pos x="connsiteX13151" y="connsiteY13151"/>
              </a:cxn>
              <a:cxn ang="0">
                <a:pos x="connsiteX13152" y="connsiteY13152"/>
              </a:cxn>
              <a:cxn ang="0">
                <a:pos x="connsiteX13153" y="connsiteY13153"/>
              </a:cxn>
              <a:cxn ang="0">
                <a:pos x="connsiteX13154" y="connsiteY13154"/>
              </a:cxn>
              <a:cxn ang="0">
                <a:pos x="connsiteX13155" y="connsiteY13155"/>
              </a:cxn>
              <a:cxn ang="0">
                <a:pos x="connsiteX13156" y="connsiteY13156"/>
              </a:cxn>
              <a:cxn ang="0">
                <a:pos x="connsiteX13157" y="connsiteY13157"/>
              </a:cxn>
              <a:cxn ang="0">
                <a:pos x="connsiteX13158" y="connsiteY13158"/>
              </a:cxn>
              <a:cxn ang="0">
                <a:pos x="connsiteX13159" y="connsiteY13159"/>
              </a:cxn>
              <a:cxn ang="0">
                <a:pos x="connsiteX13160" y="connsiteY13160"/>
              </a:cxn>
              <a:cxn ang="0">
                <a:pos x="connsiteX13161" y="connsiteY13161"/>
              </a:cxn>
              <a:cxn ang="0">
                <a:pos x="connsiteX13162" y="connsiteY13162"/>
              </a:cxn>
              <a:cxn ang="0">
                <a:pos x="connsiteX13163" y="connsiteY13163"/>
              </a:cxn>
              <a:cxn ang="0">
                <a:pos x="connsiteX13164" y="connsiteY13164"/>
              </a:cxn>
              <a:cxn ang="0">
                <a:pos x="connsiteX13165" y="connsiteY13165"/>
              </a:cxn>
              <a:cxn ang="0">
                <a:pos x="connsiteX13166" y="connsiteY13166"/>
              </a:cxn>
              <a:cxn ang="0">
                <a:pos x="connsiteX13167" y="connsiteY13167"/>
              </a:cxn>
              <a:cxn ang="0">
                <a:pos x="connsiteX13168" y="connsiteY13168"/>
              </a:cxn>
              <a:cxn ang="0">
                <a:pos x="connsiteX13169" y="connsiteY13169"/>
              </a:cxn>
              <a:cxn ang="0">
                <a:pos x="connsiteX13170" y="connsiteY13170"/>
              </a:cxn>
              <a:cxn ang="0">
                <a:pos x="connsiteX13171" y="connsiteY13171"/>
              </a:cxn>
              <a:cxn ang="0">
                <a:pos x="connsiteX13172" y="connsiteY13172"/>
              </a:cxn>
              <a:cxn ang="0">
                <a:pos x="connsiteX13173" y="connsiteY13173"/>
              </a:cxn>
              <a:cxn ang="0">
                <a:pos x="connsiteX13174" y="connsiteY13174"/>
              </a:cxn>
              <a:cxn ang="0">
                <a:pos x="connsiteX13175" y="connsiteY13175"/>
              </a:cxn>
              <a:cxn ang="0">
                <a:pos x="connsiteX13176" y="connsiteY13176"/>
              </a:cxn>
              <a:cxn ang="0">
                <a:pos x="connsiteX13177" y="connsiteY13177"/>
              </a:cxn>
              <a:cxn ang="0">
                <a:pos x="connsiteX13178" y="connsiteY13178"/>
              </a:cxn>
              <a:cxn ang="0">
                <a:pos x="connsiteX13179" y="connsiteY13179"/>
              </a:cxn>
              <a:cxn ang="0">
                <a:pos x="connsiteX13180" y="connsiteY13180"/>
              </a:cxn>
              <a:cxn ang="0">
                <a:pos x="connsiteX13181" y="connsiteY13181"/>
              </a:cxn>
              <a:cxn ang="0">
                <a:pos x="connsiteX13182" y="connsiteY13182"/>
              </a:cxn>
              <a:cxn ang="0">
                <a:pos x="connsiteX13183" y="connsiteY13183"/>
              </a:cxn>
              <a:cxn ang="0">
                <a:pos x="connsiteX13184" y="connsiteY13184"/>
              </a:cxn>
              <a:cxn ang="0">
                <a:pos x="connsiteX13185" y="connsiteY13185"/>
              </a:cxn>
              <a:cxn ang="0">
                <a:pos x="connsiteX13186" y="connsiteY13186"/>
              </a:cxn>
              <a:cxn ang="0">
                <a:pos x="connsiteX13187" y="connsiteY13187"/>
              </a:cxn>
              <a:cxn ang="0">
                <a:pos x="connsiteX13188" y="connsiteY13188"/>
              </a:cxn>
              <a:cxn ang="0">
                <a:pos x="connsiteX13189" y="connsiteY13189"/>
              </a:cxn>
              <a:cxn ang="0">
                <a:pos x="connsiteX13190" y="connsiteY13190"/>
              </a:cxn>
              <a:cxn ang="0">
                <a:pos x="connsiteX13191" y="connsiteY13191"/>
              </a:cxn>
              <a:cxn ang="0">
                <a:pos x="connsiteX13192" y="connsiteY13192"/>
              </a:cxn>
              <a:cxn ang="0">
                <a:pos x="connsiteX13193" y="connsiteY13193"/>
              </a:cxn>
              <a:cxn ang="0">
                <a:pos x="connsiteX13194" y="connsiteY13194"/>
              </a:cxn>
              <a:cxn ang="0">
                <a:pos x="connsiteX13195" y="connsiteY13195"/>
              </a:cxn>
              <a:cxn ang="0">
                <a:pos x="connsiteX13196" y="connsiteY13196"/>
              </a:cxn>
              <a:cxn ang="0">
                <a:pos x="connsiteX13197" y="connsiteY13197"/>
              </a:cxn>
              <a:cxn ang="0">
                <a:pos x="connsiteX13198" y="connsiteY13198"/>
              </a:cxn>
              <a:cxn ang="0">
                <a:pos x="connsiteX13199" y="connsiteY13199"/>
              </a:cxn>
              <a:cxn ang="0">
                <a:pos x="connsiteX13200" y="connsiteY13200"/>
              </a:cxn>
              <a:cxn ang="0">
                <a:pos x="connsiteX13201" y="connsiteY13201"/>
              </a:cxn>
              <a:cxn ang="0">
                <a:pos x="connsiteX13202" y="connsiteY13202"/>
              </a:cxn>
              <a:cxn ang="0">
                <a:pos x="connsiteX13203" y="connsiteY13203"/>
              </a:cxn>
              <a:cxn ang="0">
                <a:pos x="connsiteX13204" y="connsiteY13204"/>
              </a:cxn>
              <a:cxn ang="0">
                <a:pos x="connsiteX13205" y="connsiteY13205"/>
              </a:cxn>
              <a:cxn ang="0">
                <a:pos x="connsiteX13206" y="connsiteY13206"/>
              </a:cxn>
              <a:cxn ang="0">
                <a:pos x="connsiteX13207" y="connsiteY13207"/>
              </a:cxn>
              <a:cxn ang="0">
                <a:pos x="connsiteX13208" y="connsiteY13208"/>
              </a:cxn>
              <a:cxn ang="0">
                <a:pos x="connsiteX13209" y="connsiteY13209"/>
              </a:cxn>
              <a:cxn ang="0">
                <a:pos x="connsiteX13210" y="connsiteY13210"/>
              </a:cxn>
              <a:cxn ang="0">
                <a:pos x="connsiteX13211" y="connsiteY13211"/>
              </a:cxn>
              <a:cxn ang="0">
                <a:pos x="connsiteX13212" y="connsiteY13212"/>
              </a:cxn>
              <a:cxn ang="0">
                <a:pos x="connsiteX13213" y="connsiteY13213"/>
              </a:cxn>
              <a:cxn ang="0">
                <a:pos x="connsiteX13214" y="connsiteY13214"/>
              </a:cxn>
              <a:cxn ang="0">
                <a:pos x="connsiteX13215" y="connsiteY13215"/>
              </a:cxn>
              <a:cxn ang="0">
                <a:pos x="connsiteX13216" y="connsiteY13216"/>
              </a:cxn>
              <a:cxn ang="0">
                <a:pos x="connsiteX13217" y="connsiteY13217"/>
              </a:cxn>
              <a:cxn ang="0">
                <a:pos x="connsiteX13218" y="connsiteY13218"/>
              </a:cxn>
              <a:cxn ang="0">
                <a:pos x="connsiteX13219" y="connsiteY13219"/>
              </a:cxn>
              <a:cxn ang="0">
                <a:pos x="connsiteX13220" y="connsiteY13220"/>
              </a:cxn>
              <a:cxn ang="0">
                <a:pos x="connsiteX13221" y="connsiteY13221"/>
              </a:cxn>
              <a:cxn ang="0">
                <a:pos x="connsiteX13222" y="connsiteY13222"/>
              </a:cxn>
              <a:cxn ang="0">
                <a:pos x="connsiteX13223" y="connsiteY13223"/>
              </a:cxn>
              <a:cxn ang="0">
                <a:pos x="connsiteX13224" y="connsiteY13224"/>
              </a:cxn>
              <a:cxn ang="0">
                <a:pos x="connsiteX13225" y="connsiteY13225"/>
              </a:cxn>
              <a:cxn ang="0">
                <a:pos x="connsiteX13226" y="connsiteY13226"/>
              </a:cxn>
              <a:cxn ang="0">
                <a:pos x="connsiteX13227" y="connsiteY13227"/>
              </a:cxn>
              <a:cxn ang="0">
                <a:pos x="connsiteX13228" y="connsiteY13228"/>
              </a:cxn>
              <a:cxn ang="0">
                <a:pos x="connsiteX13229" y="connsiteY13229"/>
              </a:cxn>
              <a:cxn ang="0">
                <a:pos x="connsiteX13230" y="connsiteY13230"/>
              </a:cxn>
              <a:cxn ang="0">
                <a:pos x="connsiteX13231" y="connsiteY13231"/>
              </a:cxn>
              <a:cxn ang="0">
                <a:pos x="connsiteX13232" y="connsiteY13232"/>
              </a:cxn>
              <a:cxn ang="0">
                <a:pos x="connsiteX13233" y="connsiteY13233"/>
              </a:cxn>
              <a:cxn ang="0">
                <a:pos x="connsiteX13234" y="connsiteY13234"/>
              </a:cxn>
              <a:cxn ang="0">
                <a:pos x="connsiteX13235" y="connsiteY13235"/>
              </a:cxn>
              <a:cxn ang="0">
                <a:pos x="connsiteX13236" y="connsiteY13236"/>
              </a:cxn>
              <a:cxn ang="0">
                <a:pos x="connsiteX13237" y="connsiteY13237"/>
              </a:cxn>
              <a:cxn ang="0">
                <a:pos x="connsiteX13238" y="connsiteY13238"/>
              </a:cxn>
              <a:cxn ang="0">
                <a:pos x="connsiteX13239" y="connsiteY13239"/>
              </a:cxn>
              <a:cxn ang="0">
                <a:pos x="connsiteX13240" y="connsiteY13240"/>
              </a:cxn>
              <a:cxn ang="0">
                <a:pos x="connsiteX13241" y="connsiteY13241"/>
              </a:cxn>
              <a:cxn ang="0">
                <a:pos x="connsiteX13242" y="connsiteY13242"/>
              </a:cxn>
              <a:cxn ang="0">
                <a:pos x="connsiteX13243" y="connsiteY13243"/>
              </a:cxn>
              <a:cxn ang="0">
                <a:pos x="connsiteX13244" y="connsiteY13244"/>
              </a:cxn>
              <a:cxn ang="0">
                <a:pos x="connsiteX13245" y="connsiteY13245"/>
              </a:cxn>
              <a:cxn ang="0">
                <a:pos x="connsiteX13246" y="connsiteY13246"/>
              </a:cxn>
              <a:cxn ang="0">
                <a:pos x="connsiteX13247" y="connsiteY13247"/>
              </a:cxn>
              <a:cxn ang="0">
                <a:pos x="connsiteX13248" y="connsiteY13248"/>
              </a:cxn>
              <a:cxn ang="0">
                <a:pos x="connsiteX13249" y="connsiteY13249"/>
              </a:cxn>
              <a:cxn ang="0">
                <a:pos x="connsiteX13250" y="connsiteY13250"/>
              </a:cxn>
              <a:cxn ang="0">
                <a:pos x="connsiteX13251" y="connsiteY13251"/>
              </a:cxn>
              <a:cxn ang="0">
                <a:pos x="connsiteX13252" y="connsiteY13252"/>
              </a:cxn>
              <a:cxn ang="0">
                <a:pos x="connsiteX13253" y="connsiteY13253"/>
              </a:cxn>
              <a:cxn ang="0">
                <a:pos x="connsiteX13254" y="connsiteY13254"/>
              </a:cxn>
              <a:cxn ang="0">
                <a:pos x="connsiteX13255" y="connsiteY13255"/>
              </a:cxn>
              <a:cxn ang="0">
                <a:pos x="connsiteX13256" y="connsiteY13256"/>
              </a:cxn>
              <a:cxn ang="0">
                <a:pos x="connsiteX13257" y="connsiteY13257"/>
              </a:cxn>
              <a:cxn ang="0">
                <a:pos x="connsiteX13258" y="connsiteY13258"/>
              </a:cxn>
              <a:cxn ang="0">
                <a:pos x="connsiteX13259" y="connsiteY13259"/>
              </a:cxn>
              <a:cxn ang="0">
                <a:pos x="connsiteX13260" y="connsiteY13260"/>
              </a:cxn>
              <a:cxn ang="0">
                <a:pos x="connsiteX13261" y="connsiteY13261"/>
              </a:cxn>
              <a:cxn ang="0">
                <a:pos x="connsiteX13262" y="connsiteY13262"/>
              </a:cxn>
              <a:cxn ang="0">
                <a:pos x="connsiteX13263" y="connsiteY13263"/>
              </a:cxn>
              <a:cxn ang="0">
                <a:pos x="connsiteX13264" y="connsiteY13264"/>
              </a:cxn>
              <a:cxn ang="0">
                <a:pos x="connsiteX13265" y="connsiteY13265"/>
              </a:cxn>
              <a:cxn ang="0">
                <a:pos x="connsiteX13266" y="connsiteY13266"/>
              </a:cxn>
              <a:cxn ang="0">
                <a:pos x="connsiteX13267" y="connsiteY13267"/>
              </a:cxn>
              <a:cxn ang="0">
                <a:pos x="connsiteX13268" y="connsiteY13268"/>
              </a:cxn>
              <a:cxn ang="0">
                <a:pos x="connsiteX13269" y="connsiteY13269"/>
              </a:cxn>
              <a:cxn ang="0">
                <a:pos x="connsiteX13270" y="connsiteY13270"/>
              </a:cxn>
              <a:cxn ang="0">
                <a:pos x="connsiteX13271" y="connsiteY13271"/>
              </a:cxn>
              <a:cxn ang="0">
                <a:pos x="connsiteX13272" y="connsiteY13272"/>
              </a:cxn>
              <a:cxn ang="0">
                <a:pos x="connsiteX13273" y="connsiteY13273"/>
              </a:cxn>
              <a:cxn ang="0">
                <a:pos x="connsiteX13274" y="connsiteY13274"/>
              </a:cxn>
              <a:cxn ang="0">
                <a:pos x="connsiteX13275" y="connsiteY13275"/>
              </a:cxn>
              <a:cxn ang="0">
                <a:pos x="connsiteX13276" y="connsiteY13276"/>
              </a:cxn>
              <a:cxn ang="0">
                <a:pos x="connsiteX13277" y="connsiteY13277"/>
              </a:cxn>
              <a:cxn ang="0">
                <a:pos x="connsiteX13278" y="connsiteY13278"/>
              </a:cxn>
              <a:cxn ang="0">
                <a:pos x="connsiteX13279" y="connsiteY13279"/>
              </a:cxn>
              <a:cxn ang="0">
                <a:pos x="connsiteX13280" y="connsiteY13280"/>
              </a:cxn>
              <a:cxn ang="0">
                <a:pos x="connsiteX13281" y="connsiteY13281"/>
              </a:cxn>
              <a:cxn ang="0">
                <a:pos x="connsiteX13282" y="connsiteY13282"/>
              </a:cxn>
              <a:cxn ang="0">
                <a:pos x="connsiteX13283" y="connsiteY13283"/>
              </a:cxn>
              <a:cxn ang="0">
                <a:pos x="connsiteX13284" y="connsiteY13284"/>
              </a:cxn>
              <a:cxn ang="0">
                <a:pos x="connsiteX13285" y="connsiteY13285"/>
              </a:cxn>
              <a:cxn ang="0">
                <a:pos x="connsiteX13286" y="connsiteY13286"/>
              </a:cxn>
              <a:cxn ang="0">
                <a:pos x="connsiteX13287" y="connsiteY13287"/>
              </a:cxn>
              <a:cxn ang="0">
                <a:pos x="connsiteX13288" y="connsiteY13288"/>
              </a:cxn>
              <a:cxn ang="0">
                <a:pos x="connsiteX13289" y="connsiteY13289"/>
              </a:cxn>
              <a:cxn ang="0">
                <a:pos x="connsiteX13290" y="connsiteY13290"/>
              </a:cxn>
              <a:cxn ang="0">
                <a:pos x="connsiteX13291" y="connsiteY13291"/>
              </a:cxn>
              <a:cxn ang="0">
                <a:pos x="connsiteX13292" y="connsiteY13292"/>
              </a:cxn>
              <a:cxn ang="0">
                <a:pos x="connsiteX13293" y="connsiteY13293"/>
              </a:cxn>
              <a:cxn ang="0">
                <a:pos x="connsiteX13294" y="connsiteY13294"/>
              </a:cxn>
              <a:cxn ang="0">
                <a:pos x="connsiteX13295" y="connsiteY13295"/>
              </a:cxn>
              <a:cxn ang="0">
                <a:pos x="connsiteX13296" y="connsiteY13296"/>
              </a:cxn>
              <a:cxn ang="0">
                <a:pos x="connsiteX13297" y="connsiteY13297"/>
              </a:cxn>
              <a:cxn ang="0">
                <a:pos x="connsiteX13298" y="connsiteY13298"/>
              </a:cxn>
              <a:cxn ang="0">
                <a:pos x="connsiteX13299" y="connsiteY13299"/>
              </a:cxn>
              <a:cxn ang="0">
                <a:pos x="connsiteX13300" y="connsiteY13300"/>
              </a:cxn>
              <a:cxn ang="0">
                <a:pos x="connsiteX13301" y="connsiteY13301"/>
              </a:cxn>
              <a:cxn ang="0">
                <a:pos x="connsiteX13302" y="connsiteY13302"/>
              </a:cxn>
              <a:cxn ang="0">
                <a:pos x="connsiteX13303" y="connsiteY13303"/>
              </a:cxn>
              <a:cxn ang="0">
                <a:pos x="connsiteX13304" y="connsiteY13304"/>
              </a:cxn>
              <a:cxn ang="0">
                <a:pos x="connsiteX13305" y="connsiteY13305"/>
              </a:cxn>
              <a:cxn ang="0">
                <a:pos x="connsiteX13306" y="connsiteY13306"/>
              </a:cxn>
              <a:cxn ang="0">
                <a:pos x="connsiteX13307" y="connsiteY13307"/>
              </a:cxn>
              <a:cxn ang="0">
                <a:pos x="connsiteX13308" y="connsiteY13308"/>
              </a:cxn>
              <a:cxn ang="0">
                <a:pos x="connsiteX13309" y="connsiteY13309"/>
              </a:cxn>
              <a:cxn ang="0">
                <a:pos x="connsiteX13310" y="connsiteY13310"/>
              </a:cxn>
              <a:cxn ang="0">
                <a:pos x="connsiteX13311" y="connsiteY13311"/>
              </a:cxn>
              <a:cxn ang="0">
                <a:pos x="connsiteX13312" y="connsiteY13312"/>
              </a:cxn>
              <a:cxn ang="0">
                <a:pos x="connsiteX13313" y="connsiteY13313"/>
              </a:cxn>
              <a:cxn ang="0">
                <a:pos x="connsiteX13314" y="connsiteY13314"/>
              </a:cxn>
              <a:cxn ang="0">
                <a:pos x="connsiteX13315" y="connsiteY13315"/>
              </a:cxn>
              <a:cxn ang="0">
                <a:pos x="connsiteX13316" y="connsiteY13316"/>
              </a:cxn>
              <a:cxn ang="0">
                <a:pos x="connsiteX13317" y="connsiteY13317"/>
              </a:cxn>
              <a:cxn ang="0">
                <a:pos x="connsiteX13318" y="connsiteY13318"/>
              </a:cxn>
              <a:cxn ang="0">
                <a:pos x="connsiteX13319" y="connsiteY13319"/>
              </a:cxn>
              <a:cxn ang="0">
                <a:pos x="connsiteX13320" y="connsiteY13320"/>
              </a:cxn>
              <a:cxn ang="0">
                <a:pos x="connsiteX13321" y="connsiteY13321"/>
              </a:cxn>
              <a:cxn ang="0">
                <a:pos x="connsiteX13322" y="connsiteY13322"/>
              </a:cxn>
              <a:cxn ang="0">
                <a:pos x="connsiteX13323" y="connsiteY13323"/>
              </a:cxn>
              <a:cxn ang="0">
                <a:pos x="connsiteX13324" y="connsiteY13324"/>
              </a:cxn>
              <a:cxn ang="0">
                <a:pos x="connsiteX13325" y="connsiteY13325"/>
              </a:cxn>
              <a:cxn ang="0">
                <a:pos x="connsiteX13326" y="connsiteY13326"/>
              </a:cxn>
              <a:cxn ang="0">
                <a:pos x="connsiteX13327" y="connsiteY13327"/>
              </a:cxn>
              <a:cxn ang="0">
                <a:pos x="connsiteX13328" y="connsiteY13328"/>
              </a:cxn>
              <a:cxn ang="0">
                <a:pos x="connsiteX13329" y="connsiteY13329"/>
              </a:cxn>
              <a:cxn ang="0">
                <a:pos x="connsiteX13330" y="connsiteY13330"/>
              </a:cxn>
              <a:cxn ang="0">
                <a:pos x="connsiteX13331" y="connsiteY13331"/>
              </a:cxn>
              <a:cxn ang="0">
                <a:pos x="connsiteX13332" y="connsiteY13332"/>
              </a:cxn>
              <a:cxn ang="0">
                <a:pos x="connsiteX13333" y="connsiteY13333"/>
              </a:cxn>
              <a:cxn ang="0">
                <a:pos x="connsiteX13334" y="connsiteY13334"/>
              </a:cxn>
              <a:cxn ang="0">
                <a:pos x="connsiteX13335" y="connsiteY13335"/>
              </a:cxn>
              <a:cxn ang="0">
                <a:pos x="connsiteX13336" y="connsiteY13336"/>
              </a:cxn>
              <a:cxn ang="0">
                <a:pos x="connsiteX13337" y="connsiteY13337"/>
              </a:cxn>
              <a:cxn ang="0">
                <a:pos x="connsiteX13338" y="connsiteY13338"/>
              </a:cxn>
              <a:cxn ang="0">
                <a:pos x="connsiteX13339" y="connsiteY13339"/>
              </a:cxn>
              <a:cxn ang="0">
                <a:pos x="connsiteX13340" y="connsiteY13340"/>
              </a:cxn>
              <a:cxn ang="0">
                <a:pos x="connsiteX13341" y="connsiteY13341"/>
              </a:cxn>
              <a:cxn ang="0">
                <a:pos x="connsiteX13342" y="connsiteY13342"/>
              </a:cxn>
              <a:cxn ang="0">
                <a:pos x="connsiteX13343" y="connsiteY13343"/>
              </a:cxn>
              <a:cxn ang="0">
                <a:pos x="connsiteX13344" y="connsiteY13344"/>
              </a:cxn>
              <a:cxn ang="0">
                <a:pos x="connsiteX13345" y="connsiteY13345"/>
              </a:cxn>
              <a:cxn ang="0">
                <a:pos x="connsiteX13346" y="connsiteY13346"/>
              </a:cxn>
              <a:cxn ang="0">
                <a:pos x="connsiteX13347" y="connsiteY13347"/>
              </a:cxn>
              <a:cxn ang="0">
                <a:pos x="connsiteX13348" y="connsiteY13348"/>
              </a:cxn>
              <a:cxn ang="0">
                <a:pos x="connsiteX13349" y="connsiteY13349"/>
              </a:cxn>
              <a:cxn ang="0">
                <a:pos x="connsiteX13350" y="connsiteY13350"/>
              </a:cxn>
              <a:cxn ang="0">
                <a:pos x="connsiteX13351" y="connsiteY13351"/>
              </a:cxn>
              <a:cxn ang="0">
                <a:pos x="connsiteX13352" y="connsiteY13352"/>
              </a:cxn>
              <a:cxn ang="0">
                <a:pos x="connsiteX13353" y="connsiteY13353"/>
              </a:cxn>
              <a:cxn ang="0">
                <a:pos x="connsiteX13354" y="connsiteY13354"/>
              </a:cxn>
              <a:cxn ang="0">
                <a:pos x="connsiteX13355" y="connsiteY13355"/>
              </a:cxn>
              <a:cxn ang="0">
                <a:pos x="connsiteX13356" y="connsiteY13356"/>
              </a:cxn>
              <a:cxn ang="0">
                <a:pos x="connsiteX13357" y="connsiteY13357"/>
              </a:cxn>
              <a:cxn ang="0">
                <a:pos x="connsiteX13358" y="connsiteY13358"/>
              </a:cxn>
              <a:cxn ang="0">
                <a:pos x="connsiteX13359" y="connsiteY13359"/>
              </a:cxn>
              <a:cxn ang="0">
                <a:pos x="connsiteX13360" y="connsiteY13360"/>
              </a:cxn>
              <a:cxn ang="0">
                <a:pos x="connsiteX13361" y="connsiteY13361"/>
              </a:cxn>
              <a:cxn ang="0">
                <a:pos x="connsiteX13362" y="connsiteY13362"/>
              </a:cxn>
              <a:cxn ang="0">
                <a:pos x="connsiteX13363" y="connsiteY13363"/>
              </a:cxn>
              <a:cxn ang="0">
                <a:pos x="connsiteX13364" y="connsiteY13364"/>
              </a:cxn>
              <a:cxn ang="0">
                <a:pos x="connsiteX13365" y="connsiteY13365"/>
              </a:cxn>
              <a:cxn ang="0">
                <a:pos x="connsiteX13366" y="connsiteY13366"/>
              </a:cxn>
              <a:cxn ang="0">
                <a:pos x="connsiteX13367" y="connsiteY13367"/>
              </a:cxn>
              <a:cxn ang="0">
                <a:pos x="connsiteX13368" y="connsiteY13368"/>
              </a:cxn>
              <a:cxn ang="0">
                <a:pos x="connsiteX13369" y="connsiteY13369"/>
              </a:cxn>
              <a:cxn ang="0">
                <a:pos x="connsiteX13370" y="connsiteY13370"/>
              </a:cxn>
              <a:cxn ang="0">
                <a:pos x="connsiteX13371" y="connsiteY13371"/>
              </a:cxn>
              <a:cxn ang="0">
                <a:pos x="connsiteX13372" y="connsiteY13372"/>
              </a:cxn>
              <a:cxn ang="0">
                <a:pos x="connsiteX13373" y="connsiteY13373"/>
              </a:cxn>
              <a:cxn ang="0">
                <a:pos x="connsiteX13374" y="connsiteY13374"/>
              </a:cxn>
              <a:cxn ang="0">
                <a:pos x="connsiteX13375" y="connsiteY13375"/>
              </a:cxn>
              <a:cxn ang="0">
                <a:pos x="connsiteX13376" y="connsiteY13376"/>
              </a:cxn>
              <a:cxn ang="0">
                <a:pos x="connsiteX13377" y="connsiteY13377"/>
              </a:cxn>
              <a:cxn ang="0">
                <a:pos x="connsiteX13378" y="connsiteY13378"/>
              </a:cxn>
              <a:cxn ang="0">
                <a:pos x="connsiteX13379" y="connsiteY13379"/>
              </a:cxn>
              <a:cxn ang="0">
                <a:pos x="connsiteX13380" y="connsiteY13380"/>
              </a:cxn>
              <a:cxn ang="0">
                <a:pos x="connsiteX13381" y="connsiteY13381"/>
              </a:cxn>
              <a:cxn ang="0">
                <a:pos x="connsiteX13382" y="connsiteY13382"/>
              </a:cxn>
              <a:cxn ang="0">
                <a:pos x="connsiteX13383" y="connsiteY13383"/>
              </a:cxn>
              <a:cxn ang="0">
                <a:pos x="connsiteX13384" y="connsiteY13384"/>
              </a:cxn>
              <a:cxn ang="0">
                <a:pos x="connsiteX13385" y="connsiteY13385"/>
              </a:cxn>
              <a:cxn ang="0">
                <a:pos x="connsiteX13386" y="connsiteY13386"/>
              </a:cxn>
              <a:cxn ang="0">
                <a:pos x="connsiteX13387" y="connsiteY13387"/>
              </a:cxn>
              <a:cxn ang="0">
                <a:pos x="connsiteX13388" y="connsiteY13388"/>
              </a:cxn>
              <a:cxn ang="0">
                <a:pos x="connsiteX13389" y="connsiteY13389"/>
              </a:cxn>
              <a:cxn ang="0">
                <a:pos x="connsiteX13390" y="connsiteY13390"/>
              </a:cxn>
              <a:cxn ang="0">
                <a:pos x="connsiteX13391" y="connsiteY13391"/>
              </a:cxn>
              <a:cxn ang="0">
                <a:pos x="connsiteX13392" y="connsiteY13392"/>
              </a:cxn>
              <a:cxn ang="0">
                <a:pos x="connsiteX13393" y="connsiteY13393"/>
              </a:cxn>
              <a:cxn ang="0">
                <a:pos x="connsiteX13394" y="connsiteY13394"/>
              </a:cxn>
              <a:cxn ang="0">
                <a:pos x="connsiteX13395" y="connsiteY13395"/>
              </a:cxn>
              <a:cxn ang="0">
                <a:pos x="connsiteX13396" y="connsiteY13396"/>
              </a:cxn>
              <a:cxn ang="0">
                <a:pos x="connsiteX13397" y="connsiteY13397"/>
              </a:cxn>
              <a:cxn ang="0">
                <a:pos x="connsiteX13398" y="connsiteY13398"/>
              </a:cxn>
              <a:cxn ang="0">
                <a:pos x="connsiteX13399" y="connsiteY13399"/>
              </a:cxn>
              <a:cxn ang="0">
                <a:pos x="connsiteX13400" y="connsiteY13400"/>
              </a:cxn>
              <a:cxn ang="0">
                <a:pos x="connsiteX13401" y="connsiteY13401"/>
              </a:cxn>
              <a:cxn ang="0">
                <a:pos x="connsiteX13402" y="connsiteY13402"/>
              </a:cxn>
              <a:cxn ang="0">
                <a:pos x="connsiteX13403" y="connsiteY13403"/>
              </a:cxn>
              <a:cxn ang="0">
                <a:pos x="connsiteX13404" y="connsiteY13404"/>
              </a:cxn>
              <a:cxn ang="0">
                <a:pos x="connsiteX13405" y="connsiteY13405"/>
              </a:cxn>
              <a:cxn ang="0">
                <a:pos x="connsiteX13406" y="connsiteY13406"/>
              </a:cxn>
              <a:cxn ang="0">
                <a:pos x="connsiteX13407" y="connsiteY13407"/>
              </a:cxn>
              <a:cxn ang="0">
                <a:pos x="connsiteX13408" y="connsiteY13408"/>
              </a:cxn>
              <a:cxn ang="0">
                <a:pos x="connsiteX13409" y="connsiteY13409"/>
              </a:cxn>
              <a:cxn ang="0">
                <a:pos x="connsiteX13410" y="connsiteY13410"/>
              </a:cxn>
              <a:cxn ang="0">
                <a:pos x="connsiteX13411" y="connsiteY13411"/>
              </a:cxn>
              <a:cxn ang="0">
                <a:pos x="connsiteX13412" y="connsiteY13412"/>
              </a:cxn>
              <a:cxn ang="0">
                <a:pos x="connsiteX13413" y="connsiteY13413"/>
              </a:cxn>
              <a:cxn ang="0">
                <a:pos x="connsiteX13414" y="connsiteY13414"/>
              </a:cxn>
              <a:cxn ang="0">
                <a:pos x="connsiteX13415" y="connsiteY13415"/>
              </a:cxn>
              <a:cxn ang="0">
                <a:pos x="connsiteX13416" y="connsiteY13416"/>
              </a:cxn>
              <a:cxn ang="0">
                <a:pos x="connsiteX13417" y="connsiteY13417"/>
              </a:cxn>
              <a:cxn ang="0">
                <a:pos x="connsiteX13418" y="connsiteY13418"/>
              </a:cxn>
              <a:cxn ang="0">
                <a:pos x="connsiteX13419" y="connsiteY13419"/>
              </a:cxn>
              <a:cxn ang="0">
                <a:pos x="connsiteX13420" y="connsiteY13420"/>
              </a:cxn>
              <a:cxn ang="0">
                <a:pos x="connsiteX13421" y="connsiteY13421"/>
              </a:cxn>
              <a:cxn ang="0">
                <a:pos x="connsiteX13422" y="connsiteY13422"/>
              </a:cxn>
              <a:cxn ang="0">
                <a:pos x="connsiteX13423" y="connsiteY13423"/>
              </a:cxn>
              <a:cxn ang="0">
                <a:pos x="connsiteX13424" y="connsiteY13424"/>
              </a:cxn>
              <a:cxn ang="0">
                <a:pos x="connsiteX13425" y="connsiteY13425"/>
              </a:cxn>
              <a:cxn ang="0">
                <a:pos x="connsiteX13426" y="connsiteY13426"/>
              </a:cxn>
              <a:cxn ang="0">
                <a:pos x="connsiteX13427" y="connsiteY13427"/>
              </a:cxn>
              <a:cxn ang="0">
                <a:pos x="connsiteX13428" y="connsiteY13428"/>
              </a:cxn>
              <a:cxn ang="0">
                <a:pos x="connsiteX13429" y="connsiteY13429"/>
              </a:cxn>
              <a:cxn ang="0">
                <a:pos x="connsiteX13430" y="connsiteY13430"/>
              </a:cxn>
              <a:cxn ang="0">
                <a:pos x="connsiteX13431" y="connsiteY13431"/>
              </a:cxn>
              <a:cxn ang="0">
                <a:pos x="connsiteX13432" y="connsiteY13432"/>
              </a:cxn>
              <a:cxn ang="0">
                <a:pos x="connsiteX13433" y="connsiteY13433"/>
              </a:cxn>
              <a:cxn ang="0">
                <a:pos x="connsiteX13434" y="connsiteY13434"/>
              </a:cxn>
              <a:cxn ang="0">
                <a:pos x="connsiteX13435" y="connsiteY13435"/>
              </a:cxn>
              <a:cxn ang="0">
                <a:pos x="connsiteX13436" y="connsiteY13436"/>
              </a:cxn>
              <a:cxn ang="0">
                <a:pos x="connsiteX13437" y="connsiteY13437"/>
              </a:cxn>
              <a:cxn ang="0">
                <a:pos x="connsiteX13438" y="connsiteY13438"/>
              </a:cxn>
              <a:cxn ang="0">
                <a:pos x="connsiteX13439" y="connsiteY13439"/>
              </a:cxn>
              <a:cxn ang="0">
                <a:pos x="connsiteX13440" y="connsiteY13440"/>
              </a:cxn>
              <a:cxn ang="0">
                <a:pos x="connsiteX13441" y="connsiteY13441"/>
              </a:cxn>
              <a:cxn ang="0">
                <a:pos x="connsiteX13442" y="connsiteY13442"/>
              </a:cxn>
              <a:cxn ang="0">
                <a:pos x="connsiteX13443" y="connsiteY13443"/>
              </a:cxn>
              <a:cxn ang="0">
                <a:pos x="connsiteX13444" y="connsiteY13444"/>
              </a:cxn>
              <a:cxn ang="0">
                <a:pos x="connsiteX13445" y="connsiteY13445"/>
              </a:cxn>
              <a:cxn ang="0">
                <a:pos x="connsiteX13446" y="connsiteY13446"/>
              </a:cxn>
              <a:cxn ang="0">
                <a:pos x="connsiteX13447" y="connsiteY13447"/>
              </a:cxn>
              <a:cxn ang="0">
                <a:pos x="connsiteX13448" y="connsiteY13448"/>
              </a:cxn>
              <a:cxn ang="0">
                <a:pos x="connsiteX13449" y="connsiteY13449"/>
              </a:cxn>
              <a:cxn ang="0">
                <a:pos x="connsiteX13450" y="connsiteY13450"/>
              </a:cxn>
              <a:cxn ang="0">
                <a:pos x="connsiteX13451" y="connsiteY13451"/>
              </a:cxn>
              <a:cxn ang="0">
                <a:pos x="connsiteX13452" y="connsiteY13452"/>
              </a:cxn>
              <a:cxn ang="0">
                <a:pos x="connsiteX13453" y="connsiteY13453"/>
              </a:cxn>
              <a:cxn ang="0">
                <a:pos x="connsiteX13454" y="connsiteY13454"/>
              </a:cxn>
              <a:cxn ang="0">
                <a:pos x="connsiteX13455" y="connsiteY13455"/>
              </a:cxn>
              <a:cxn ang="0">
                <a:pos x="connsiteX13456" y="connsiteY13456"/>
              </a:cxn>
              <a:cxn ang="0">
                <a:pos x="connsiteX13457" y="connsiteY13457"/>
              </a:cxn>
              <a:cxn ang="0">
                <a:pos x="connsiteX13458" y="connsiteY13458"/>
              </a:cxn>
              <a:cxn ang="0">
                <a:pos x="connsiteX13459" y="connsiteY13459"/>
              </a:cxn>
              <a:cxn ang="0">
                <a:pos x="connsiteX13460" y="connsiteY13460"/>
              </a:cxn>
              <a:cxn ang="0">
                <a:pos x="connsiteX13461" y="connsiteY13461"/>
              </a:cxn>
              <a:cxn ang="0">
                <a:pos x="connsiteX13462" y="connsiteY13462"/>
              </a:cxn>
              <a:cxn ang="0">
                <a:pos x="connsiteX13463" y="connsiteY13463"/>
              </a:cxn>
              <a:cxn ang="0">
                <a:pos x="connsiteX13464" y="connsiteY13464"/>
              </a:cxn>
              <a:cxn ang="0">
                <a:pos x="connsiteX13465" y="connsiteY13465"/>
              </a:cxn>
              <a:cxn ang="0">
                <a:pos x="connsiteX13466" y="connsiteY13466"/>
              </a:cxn>
              <a:cxn ang="0">
                <a:pos x="connsiteX13467" y="connsiteY13467"/>
              </a:cxn>
              <a:cxn ang="0">
                <a:pos x="connsiteX13468" y="connsiteY13468"/>
              </a:cxn>
              <a:cxn ang="0">
                <a:pos x="connsiteX13469" y="connsiteY13469"/>
              </a:cxn>
              <a:cxn ang="0">
                <a:pos x="connsiteX13470" y="connsiteY13470"/>
              </a:cxn>
              <a:cxn ang="0">
                <a:pos x="connsiteX13471" y="connsiteY13471"/>
              </a:cxn>
              <a:cxn ang="0">
                <a:pos x="connsiteX13472" y="connsiteY13472"/>
              </a:cxn>
              <a:cxn ang="0">
                <a:pos x="connsiteX13473" y="connsiteY13473"/>
              </a:cxn>
              <a:cxn ang="0">
                <a:pos x="connsiteX13474" y="connsiteY13474"/>
              </a:cxn>
              <a:cxn ang="0">
                <a:pos x="connsiteX13475" y="connsiteY13475"/>
              </a:cxn>
              <a:cxn ang="0">
                <a:pos x="connsiteX13476" y="connsiteY13476"/>
              </a:cxn>
              <a:cxn ang="0">
                <a:pos x="connsiteX13477" y="connsiteY13477"/>
              </a:cxn>
              <a:cxn ang="0">
                <a:pos x="connsiteX13478" y="connsiteY13478"/>
              </a:cxn>
              <a:cxn ang="0">
                <a:pos x="connsiteX13479" y="connsiteY13479"/>
              </a:cxn>
              <a:cxn ang="0">
                <a:pos x="connsiteX13480" y="connsiteY13480"/>
              </a:cxn>
              <a:cxn ang="0">
                <a:pos x="connsiteX13481" y="connsiteY13481"/>
              </a:cxn>
              <a:cxn ang="0">
                <a:pos x="connsiteX13482" y="connsiteY13482"/>
              </a:cxn>
              <a:cxn ang="0">
                <a:pos x="connsiteX13483" y="connsiteY13483"/>
              </a:cxn>
              <a:cxn ang="0">
                <a:pos x="connsiteX13484" y="connsiteY13484"/>
              </a:cxn>
              <a:cxn ang="0">
                <a:pos x="connsiteX13485" y="connsiteY13485"/>
              </a:cxn>
              <a:cxn ang="0">
                <a:pos x="connsiteX13486" y="connsiteY13486"/>
              </a:cxn>
              <a:cxn ang="0">
                <a:pos x="connsiteX13487" y="connsiteY13487"/>
              </a:cxn>
              <a:cxn ang="0">
                <a:pos x="connsiteX13488" y="connsiteY13488"/>
              </a:cxn>
              <a:cxn ang="0">
                <a:pos x="connsiteX13489" y="connsiteY13489"/>
              </a:cxn>
              <a:cxn ang="0">
                <a:pos x="connsiteX13490" y="connsiteY13490"/>
              </a:cxn>
              <a:cxn ang="0">
                <a:pos x="connsiteX13491" y="connsiteY13491"/>
              </a:cxn>
              <a:cxn ang="0">
                <a:pos x="connsiteX13492" y="connsiteY13492"/>
              </a:cxn>
              <a:cxn ang="0">
                <a:pos x="connsiteX13493" y="connsiteY13493"/>
              </a:cxn>
              <a:cxn ang="0">
                <a:pos x="connsiteX13494" y="connsiteY13494"/>
              </a:cxn>
              <a:cxn ang="0">
                <a:pos x="connsiteX13495" y="connsiteY13495"/>
              </a:cxn>
              <a:cxn ang="0">
                <a:pos x="connsiteX13496" y="connsiteY13496"/>
              </a:cxn>
              <a:cxn ang="0">
                <a:pos x="connsiteX13497" y="connsiteY13497"/>
              </a:cxn>
              <a:cxn ang="0">
                <a:pos x="connsiteX13498" y="connsiteY13498"/>
              </a:cxn>
              <a:cxn ang="0">
                <a:pos x="connsiteX13499" y="connsiteY13499"/>
              </a:cxn>
              <a:cxn ang="0">
                <a:pos x="connsiteX13500" y="connsiteY13500"/>
              </a:cxn>
              <a:cxn ang="0">
                <a:pos x="connsiteX13501" y="connsiteY13501"/>
              </a:cxn>
              <a:cxn ang="0">
                <a:pos x="connsiteX13502" y="connsiteY13502"/>
              </a:cxn>
              <a:cxn ang="0">
                <a:pos x="connsiteX13503" y="connsiteY13503"/>
              </a:cxn>
              <a:cxn ang="0">
                <a:pos x="connsiteX13504" y="connsiteY13504"/>
              </a:cxn>
              <a:cxn ang="0">
                <a:pos x="connsiteX13505" y="connsiteY13505"/>
              </a:cxn>
              <a:cxn ang="0">
                <a:pos x="connsiteX13506" y="connsiteY13506"/>
              </a:cxn>
              <a:cxn ang="0">
                <a:pos x="connsiteX13507" y="connsiteY13507"/>
              </a:cxn>
              <a:cxn ang="0">
                <a:pos x="connsiteX13508" y="connsiteY13508"/>
              </a:cxn>
              <a:cxn ang="0">
                <a:pos x="connsiteX13509" y="connsiteY13509"/>
              </a:cxn>
              <a:cxn ang="0">
                <a:pos x="connsiteX13510" y="connsiteY13510"/>
              </a:cxn>
              <a:cxn ang="0">
                <a:pos x="connsiteX13511" y="connsiteY13511"/>
              </a:cxn>
              <a:cxn ang="0">
                <a:pos x="connsiteX13512" y="connsiteY13512"/>
              </a:cxn>
              <a:cxn ang="0">
                <a:pos x="connsiteX13513" y="connsiteY13513"/>
              </a:cxn>
              <a:cxn ang="0">
                <a:pos x="connsiteX13514" y="connsiteY13514"/>
              </a:cxn>
              <a:cxn ang="0">
                <a:pos x="connsiteX13515" y="connsiteY13515"/>
              </a:cxn>
              <a:cxn ang="0">
                <a:pos x="connsiteX13516" y="connsiteY13516"/>
              </a:cxn>
              <a:cxn ang="0">
                <a:pos x="connsiteX13517" y="connsiteY13517"/>
              </a:cxn>
              <a:cxn ang="0">
                <a:pos x="connsiteX13518" y="connsiteY13518"/>
              </a:cxn>
              <a:cxn ang="0">
                <a:pos x="connsiteX13519" y="connsiteY13519"/>
              </a:cxn>
              <a:cxn ang="0">
                <a:pos x="connsiteX13520" y="connsiteY13520"/>
              </a:cxn>
              <a:cxn ang="0">
                <a:pos x="connsiteX13521" y="connsiteY13521"/>
              </a:cxn>
              <a:cxn ang="0">
                <a:pos x="connsiteX13522" y="connsiteY13522"/>
              </a:cxn>
              <a:cxn ang="0">
                <a:pos x="connsiteX13523" y="connsiteY13523"/>
              </a:cxn>
              <a:cxn ang="0">
                <a:pos x="connsiteX13524" y="connsiteY13524"/>
              </a:cxn>
              <a:cxn ang="0">
                <a:pos x="connsiteX13525" y="connsiteY13525"/>
              </a:cxn>
              <a:cxn ang="0">
                <a:pos x="connsiteX13526" y="connsiteY13526"/>
              </a:cxn>
              <a:cxn ang="0">
                <a:pos x="connsiteX13527" y="connsiteY13527"/>
              </a:cxn>
              <a:cxn ang="0">
                <a:pos x="connsiteX13528" y="connsiteY13528"/>
              </a:cxn>
              <a:cxn ang="0">
                <a:pos x="connsiteX13529" y="connsiteY13529"/>
              </a:cxn>
              <a:cxn ang="0">
                <a:pos x="connsiteX13530" y="connsiteY13530"/>
              </a:cxn>
              <a:cxn ang="0">
                <a:pos x="connsiteX13531" y="connsiteY13531"/>
              </a:cxn>
              <a:cxn ang="0">
                <a:pos x="connsiteX13532" y="connsiteY13532"/>
              </a:cxn>
              <a:cxn ang="0">
                <a:pos x="connsiteX13533" y="connsiteY13533"/>
              </a:cxn>
              <a:cxn ang="0">
                <a:pos x="connsiteX13534" y="connsiteY13534"/>
              </a:cxn>
              <a:cxn ang="0">
                <a:pos x="connsiteX13535" y="connsiteY13535"/>
              </a:cxn>
              <a:cxn ang="0">
                <a:pos x="connsiteX13536" y="connsiteY13536"/>
              </a:cxn>
              <a:cxn ang="0">
                <a:pos x="connsiteX13537" y="connsiteY13537"/>
              </a:cxn>
              <a:cxn ang="0">
                <a:pos x="connsiteX13538" y="connsiteY13538"/>
              </a:cxn>
              <a:cxn ang="0">
                <a:pos x="connsiteX13539" y="connsiteY13539"/>
              </a:cxn>
              <a:cxn ang="0">
                <a:pos x="connsiteX13540" y="connsiteY13540"/>
              </a:cxn>
              <a:cxn ang="0">
                <a:pos x="connsiteX13541" y="connsiteY13541"/>
              </a:cxn>
              <a:cxn ang="0">
                <a:pos x="connsiteX13542" y="connsiteY13542"/>
              </a:cxn>
              <a:cxn ang="0">
                <a:pos x="connsiteX13543" y="connsiteY13543"/>
              </a:cxn>
              <a:cxn ang="0">
                <a:pos x="connsiteX13544" y="connsiteY13544"/>
              </a:cxn>
              <a:cxn ang="0">
                <a:pos x="connsiteX13545" y="connsiteY13545"/>
              </a:cxn>
              <a:cxn ang="0">
                <a:pos x="connsiteX13546" y="connsiteY13546"/>
              </a:cxn>
              <a:cxn ang="0">
                <a:pos x="connsiteX13547" y="connsiteY13547"/>
              </a:cxn>
              <a:cxn ang="0">
                <a:pos x="connsiteX13548" y="connsiteY13548"/>
              </a:cxn>
              <a:cxn ang="0">
                <a:pos x="connsiteX13549" y="connsiteY13549"/>
              </a:cxn>
              <a:cxn ang="0">
                <a:pos x="connsiteX13550" y="connsiteY13550"/>
              </a:cxn>
              <a:cxn ang="0">
                <a:pos x="connsiteX13551" y="connsiteY13551"/>
              </a:cxn>
              <a:cxn ang="0">
                <a:pos x="connsiteX13552" y="connsiteY13552"/>
              </a:cxn>
              <a:cxn ang="0">
                <a:pos x="connsiteX13553" y="connsiteY13553"/>
              </a:cxn>
              <a:cxn ang="0">
                <a:pos x="connsiteX13554" y="connsiteY13554"/>
              </a:cxn>
              <a:cxn ang="0">
                <a:pos x="connsiteX13555" y="connsiteY13555"/>
              </a:cxn>
              <a:cxn ang="0">
                <a:pos x="connsiteX13556" y="connsiteY13556"/>
              </a:cxn>
              <a:cxn ang="0">
                <a:pos x="connsiteX13557" y="connsiteY13557"/>
              </a:cxn>
              <a:cxn ang="0">
                <a:pos x="connsiteX13558" y="connsiteY13558"/>
              </a:cxn>
              <a:cxn ang="0">
                <a:pos x="connsiteX13559" y="connsiteY13559"/>
              </a:cxn>
              <a:cxn ang="0">
                <a:pos x="connsiteX13560" y="connsiteY13560"/>
              </a:cxn>
              <a:cxn ang="0">
                <a:pos x="connsiteX13561" y="connsiteY13561"/>
              </a:cxn>
              <a:cxn ang="0">
                <a:pos x="connsiteX13562" y="connsiteY13562"/>
              </a:cxn>
              <a:cxn ang="0">
                <a:pos x="connsiteX13563" y="connsiteY13563"/>
              </a:cxn>
              <a:cxn ang="0">
                <a:pos x="connsiteX13564" y="connsiteY13564"/>
              </a:cxn>
              <a:cxn ang="0">
                <a:pos x="connsiteX13565" y="connsiteY13565"/>
              </a:cxn>
              <a:cxn ang="0">
                <a:pos x="connsiteX13566" y="connsiteY13566"/>
              </a:cxn>
              <a:cxn ang="0">
                <a:pos x="connsiteX13567" y="connsiteY13567"/>
              </a:cxn>
              <a:cxn ang="0">
                <a:pos x="connsiteX13568" y="connsiteY13568"/>
              </a:cxn>
              <a:cxn ang="0">
                <a:pos x="connsiteX13569" y="connsiteY13569"/>
              </a:cxn>
              <a:cxn ang="0">
                <a:pos x="connsiteX13570" y="connsiteY13570"/>
              </a:cxn>
              <a:cxn ang="0">
                <a:pos x="connsiteX13571" y="connsiteY13571"/>
              </a:cxn>
              <a:cxn ang="0">
                <a:pos x="connsiteX13572" y="connsiteY13572"/>
              </a:cxn>
              <a:cxn ang="0">
                <a:pos x="connsiteX13573" y="connsiteY13573"/>
              </a:cxn>
              <a:cxn ang="0">
                <a:pos x="connsiteX13574" y="connsiteY13574"/>
              </a:cxn>
              <a:cxn ang="0">
                <a:pos x="connsiteX13575" y="connsiteY13575"/>
              </a:cxn>
              <a:cxn ang="0">
                <a:pos x="connsiteX13576" y="connsiteY13576"/>
              </a:cxn>
              <a:cxn ang="0">
                <a:pos x="connsiteX13577" y="connsiteY13577"/>
              </a:cxn>
              <a:cxn ang="0">
                <a:pos x="connsiteX13578" y="connsiteY13578"/>
              </a:cxn>
              <a:cxn ang="0">
                <a:pos x="connsiteX13579" y="connsiteY13579"/>
              </a:cxn>
              <a:cxn ang="0">
                <a:pos x="connsiteX13580" y="connsiteY13580"/>
              </a:cxn>
              <a:cxn ang="0">
                <a:pos x="connsiteX13581" y="connsiteY13581"/>
              </a:cxn>
              <a:cxn ang="0">
                <a:pos x="connsiteX13582" y="connsiteY13582"/>
              </a:cxn>
              <a:cxn ang="0">
                <a:pos x="connsiteX13583" y="connsiteY13583"/>
              </a:cxn>
              <a:cxn ang="0">
                <a:pos x="connsiteX13584" y="connsiteY13584"/>
              </a:cxn>
              <a:cxn ang="0">
                <a:pos x="connsiteX13585" y="connsiteY13585"/>
              </a:cxn>
              <a:cxn ang="0">
                <a:pos x="connsiteX13586" y="connsiteY13586"/>
              </a:cxn>
              <a:cxn ang="0">
                <a:pos x="connsiteX13587" y="connsiteY13587"/>
              </a:cxn>
              <a:cxn ang="0">
                <a:pos x="connsiteX13588" y="connsiteY13588"/>
              </a:cxn>
              <a:cxn ang="0">
                <a:pos x="connsiteX13589" y="connsiteY13589"/>
              </a:cxn>
              <a:cxn ang="0">
                <a:pos x="connsiteX13590" y="connsiteY13590"/>
              </a:cxn>
              <a:cxn ang="0">
                <a:pos x="connsiteX13591" y="connsiteY13591"/>
              </a:cxn>
              <a:cxn ang="0">
                <a:pos x="connsiteX13592" y="connsiteY13592"/>
              </a:cxn>
              <a:cxn ang="0">
                <a:pos x="connsiteX13593" y="connsiteY13593"/>
              </a:cxn>
              <a:cxn ang="0">
                <a:pos x="connsiteX13594" y="connsiteY13594"/>
              </a:cxn>
              <a:cxn ang="0">
                <a:pos x="connsiteX13595" y="connsiteY13595"/>
              </a:cxn>
              <a:cxn ang="0">
                <a:pos x="connsiteX13596" y="connsiteY13596"/>
              </a:cxn>
              <a:cxn ang="0">
                <a:pos x="connsiteX13597" y="connsiteY13597"/>
              </a:cxn>
              <a:cxn ang="0">
                <a:pos x="connsiteX13598" y="connsiteY13598"/>
              </a:cxn>
              <a:cxn ang="0">
                <a:pos x="connsiteX13599" y="connsiteY13599"/>
              </a:cxn>
              <a:cxn ang="0">
                <a:pos x="connsiteX13600" y="connsiteY13600"/>
              </a:cxn>
              <a:cxn ang="0">
                <a:pos x="connsiteX13601" y="connsiteY13601"/>
              </a:cxn>
              <a:cxn ang="0">
                <a:pos x="connsiteX13602" y="connsiteY13602"/>
              </a:cxn>
              <a:cxn ang="0">
                <a:pos x="connsiteX13603" y="connsiteY13603"/>
              </a:cxn>
              <a:cxn ang="0">
                <a:pos x="connsiteX13604" y="connsiteY13604"/>
              </a:cxn>
              <a:cxn ang="0">
                <a:pos x="connsiteX13605" y="connsiteY13605"/>
              </a:cxn>
              <a:cxn ang="0">
                <a:pos x="connsiteX13606" y="connsiteY13606"/>
              </a:cxn>
              <a:cxn ang="0">
                <a:pos x="connsiteX13607" y="connsiteY13607"/>
              </a:cxn>
              <a:cxn ang="0">
                <a:pos x="connsiteX13608" y="connsiteY13608"/>
              </a:cxn>
              <a:cxn ang="0">
                <a:pos x="connsiteX13609" y="connsiteY13609"/>
              </a:cxn>
              <a:cxn ang="0">
                <a:pos x="connsiteX13610" y="connsiteY13610"/>
              </a:cxn>
              <a:cxn ang="0">
                <a:pos x="connsiteX13611" y="connsiteY13611"/>
              </a:cxn>
              <a:cxn ang="0">
                <a:pos x="connsiteX13612" y="connsiteY13612"/>
              </a:cxn>
              <a:cxn ang="0">
                <a:pos x="connsiteX13613" y="connsiteY13613"/>
              </a:cxn>
              <a:cxn ang="0">
                <a:pos x="connsiteX13614" y="connsiteY13614"/>
              </a:cxn>
              <a:cxn ang="0">
                <a:pos x="connsiteX13615" y="connsiteY13615"/>
              </a:cxn>
              <a:cxn ang="0">
                <a:pos x="connsiteX13616" y="connsiteY13616"/>
              </a:cxn>
              <a:cxn ang="0">
                <a:pos x="connsiteX13617" y="connsiteY13617"/>
              </a:cxn>
              <a:cxn ang="0">
                <a:pos x="connsiteX13618" y="connsiteY13618"/>
              </a:cxn>
              <a:cxn ang="0">
                <a:pos x="connsiteX13619" y="connsiteY13619"/>
              </a:cxn>
              <a:cxn ang="0">
                <a:pos x="connsiteX13620" y="connsiteY13620"/>
              </a:cxn>
              <a:cxn ang="0">
                <a:pos x="connsiteX13621" y="connsiteY13621"/>
              </a:cxn>
              <a:cxn ang="0">
                <a:pos x="connsiteX13622" y="connsiteY13622"/>
              </a:cxn>
              <a:cxn ang="0">
                <a:pos x="connsiteX13623" y="connsiteY13623"/>
              </a:cxn>
              <a:cxn ang="0">
                <a:pos x="connsiteX13624" y="connsiteY13624"/>
              </a:cxn>
              <a:cxn ang="0">
                <a:pos x="connsiteX13625" y="connsiteY13625"/>
              </a:cxn>
              <a:cxn ang="0">
                <a:pos x="connsiteX13626" y="connsiteY13626"/>
              </a:cxn>
              <a:cxn ang="0">
                <a:pos x="connsiteX13627" y="connsiteY13627"/>
              </a:cxn>
              <a:cxn ang="0">
                <a:pos x="connsiteX13628" y="connsiteY13628"/>
              </a:cxn>
              <a:cxn ang="0">
                <a:pos x="connsiteX13629" y="connsiteY13629"/>
              </a:cxn>
              <a:cxn ang="0">
                <a:pos x="connsiteX13630" y="connsiteY13630"/>
              </a:cxn>
              <a:cxn ang="0">
                <a:pos x="connsiteX13631" y="connsiteY13631"/>
              </a:cxn>
              <a:cxn ang="0">
                <a:pos x="connsiteX13632" y="connsiteY13632"/>
              </a:cxn>
              <a:cxn ang="0">
                <a:pos x="connsiteX13633" y="connsiteY13633"/>
              </a:cxn>
              <a:cxn ang="0">
                <a:pos x="connsiteX13634" y="connsiteY13634"/>
              </a:cxn>
              <a:cxn ang="0">
                <a:pos x="connsiteX13635" y="connsiteY13635"/>
              </a:cxn>
              <a:cxn ang="0">
                <a:pos x="connsiteX13636" y="connsiteY13636"/>
              </a:cxn>
              <a:cxn ang="0">
                <a:pos x="connsiteX13637" y="connsiteY13637"/>
              </a:cxn>
              <a:cxn ang="0">
                <a:pos x="connsiteX13638" y="connsiteY13638"/>
              </a:cxn>
              <a:cxn ang="0">
                <a:pos x="connsiteX13639" y="connsiteY13639"/>
              </a:cxn>
              <a:cxn ang="0">
                <a:pos x="connsiteX13640" y="connsiteY13640"/>
              </a:cxn>
              <a:cxn ang="0">
                <a:pos x="connsiteX13641" y="connsiteY13641"/>
              </a:cxn>
              <a:cxn ang="0">
                <a:pos x="connsiteX13642" y="connsiteY13642"/>
              </a:cxn>
              <a:cxn ang="0">
                <a:pos x="connsiteX13643" y="connsiteY13643"/>
              </a:cxn>
              <a:cxn ang="0">
                <a:pos x="connsiteX13644" y="connsiteY13644"/>
              </a:cxn>
              <a:cxn ang="0">
                <a:pos x="connsiteX13645" y="connsiteY13645"/>
              </a:cxn>
              <a:cxn ang="0">
                <a:pos x="connsiteX13646" y="connsiteY13646"/>
              </a:cxn>
              <a:cxn ang="0">
                <a:pos x="connsiteX13647" y="connsiteY13647"/>
              </a:cxn>
              <a:cxn ang="0">
                <a:pos x="connsiteX13648" y="connsiteY13648"/>
              </a:cxn>
              <a:cxn ang="0">
                <a:pos x="connsiteX13649" y="connsiteY13649"/>
              </a:cxn>
              <a:cxn ang="0">
                <a:pos x="connsiteX13650" y="connsiteY13650"/>
              </a:cxn>
              <a:cxn ang="0">
                <a:pos x="connsiteX13651" y="connsiteY13651"/>
              </a:cxn>
              <a:cxn ang="0">
                <a:pos x="connsiteX13652" y="connsiteY13652"/>
              </a:cxn>
              <a:cxn ang="0">
                <a:pos x="connsiteX13653" y="connsiteY13653"/>
              </a:cxn>
              <a:cxn ang="0">
                <a:pos x="connsiteX13654" y="connsiteY13654"/>
              </a:cxn>
              <a:cxn ang="0">
                <a:pos x="connsiteX13655" y="connsiteY13655"/>
              </a:cxn>
              <a:cxn ang="0">
                <a:pos x="connsiteX13656" y="connsiteY13656"/>
              </a:cxn>
              <a:cxn ang="0">
                <a:pos x="connsiteX13657" y="connsiteY13657"/>
              </a:cxn>
              <a:cxn ang="0">
                <a:pos x="connsiteX13658" y="connsiteY13658"/>
              </a:cxn>
              <a:cxn ang="0">
                <a:pos x="connsiteX13659" y="connsiteY13659"/>
              </a:cxn>
              <a:cxn ang="0">
                <a:pos x="connsiteX13660" y="connsiteY13660"/>
              </a:cxn>
              <a:cxn ang="0">
                <a:pos x="connsiteX13661" y="connsiteY13661"/>
              </a:cxn>
              <a:cxn ang="0">
                <a:pos x="connsiteX13662" y="connsiteY13662"/>
              </a:cxn>
              <a:cxn ang="0">
                <a:pos x="connsiteX13663" y="connsiteY13663"/>
              </a:cxn>
              <a:cxn ang="0">
                <a:pos x="connsiteX13664" y="connsiteY13664"/>
              </a:cxn>
              <a:cxn ang="0">
                <a:pos x="connsiteX13665" y="connsiteY13665"/>
              </a:cxn>
              <a:cxn ang="0">
                <a:pos x="connsiteX13666" y="connsiteY13666"/>
              </a:cxn>
              <a:cxn ang="0">
                <a:pos x="connsiteX13667" y="connsiteY13667"/>
              </a:cxn>
              <a:cxn ang="0">
                <a:pos x="connsiteX13668" y="connsiteY13668"/>
              </a:cxn>
              <a:cxn ang="0">
                <a:pos x="connsiteX13669" y="connsiteY13669"/>
              </a:cxn>
              <a:cxn ang="0">
                <a:pos x="connsiteX13670" y="connsiteY13670"/>
              </a:cxn>
              <a:cxn ang="0">
                <a:pos x="connsiteX13671" y="connsiteY13671"/>
              </a:cxn>
              <a:cxn ang="0">
                <a:pos x="connsiteX13672" y="connsiteY13672"/>
              </a:cxn>
              <a:cxn ang="0">
                <a:pos x="connsiteX13673" y="connsiteY13673"/>
              </a:cxn>
              <a:cxn ang="0">
                <a:pos x="connsiteX13674" y="connsiteY13674"/>
              </a:cxn>
              <a:cxn ang="0">
                <a:pos x="connsiteX13675" y="connsiteY13675"/>
              </a:cxn>
              <a:cxn ang="0">
                <a:pos x="connsiteX13676" y="connsiteY13676"/>
              </a:cxn>
              <a:cxn ang="0">
                <a:pos x="connsiteX13677" y="connsiteY13677"/>
              </a:cxn>
              <a:cxn ang="0">
                <a:pos x="connsiteX13678" y="connsiteY13678"/>
              </a:cxn>
              <a:cxn ang="0">
                <a:pos x="connsiteX13679" y="connsiteY13679"/>
              </a:cxn>
              <a:cxn ang="0">
                <a:pos x="connsiteX13680" y="connsiteY13680"/>
              </a:cxn>
              <a:cxn ang="0">
                <a:pos x="connsiteX13681" y="connsiteY13681"/>
              </a:cxn>
              <a:cxn ang="0">
                <a:pos x="connsiteX13682" y="connsiteY13682"/>
              </a:cxn>
              <a:cxn ang="0">
                <a:pos x="connsiteX13683" y="connsiteY13683"/>
              </a:cxn>
              <a:cxn ang="0">
                <a:pos x="connsiteX13684" y="connsiteY13684"/>
              </a:cxn>
              <a:cxn ang="0">
                <a:pos x="connsiteX13685" y="connsiteY13685"/>
              </a:cxn>
              <a:cxn ang="0">
                <a:pos x="connsiteX13686" y="connsiteY13686"/>
              </a:cxn>
              <a:cxn ang="0">
                <a:pos x="connsiteX13687" y="connsiteY13687"/>
              </a:cxn>
              <a:cxn ang="0">
                <a:pos x="connsiteX13688" y="connsiteY13688"/>
              </a:cxn>
              <a:cxn ang="0">
                <a:pos x="connsiteX13689" y="connsiteY13689"/>
              </a:cxn>
              <a:cxn ang="0">
                <a:pos x="connsiteX13690" y="connsiteY13690"/>
              </a:cxn>
              <a:cxn ang="0">
                <a:pos x="connsiteX13691" y="connsiteY13691"/>
              </a:cxn>
              <a:cxn ang="0">
                <a:pos x="connsiteX13692" y="connsiteY13692"/>
              </a:cxn>
              <a:cxn ang="0">
                <a:pos x="connsiteX13693" y="connsiteY13693"/>
              </a:cxn>
              <a:cxn ang="0">
                <a:pos x="connsiteX13694" y="connsiteY13694"/>
              </a:cxn>
              <a:cxn ang="0">
                <a:pos x="connsiteX13695" y="connsiteY13695"/>
              </a:cxn>
              <a:cxn ang="0">
                <a:pos x="connsiteX13696" y="connsiteY13696"/>
              </a:cxn>
              <a:cxn ang="0">
                <a:pos x="connsiteX13697" y="connsiteY13697"/>
              </a:cxn>
              <a:cxn ang="0">
                <a:pos x="connsiteX13698" y="connsiteY13698"/>
              </a:cxn>
              <a:cxn ang="0">
                <a:pos x="connsiteX13699" y="connsiteY13699"/>
              </a:cxn>
              <a:cxn ang="0">
                <a:pos x="connsiteX13700" y="connsiteY13700"/>
              </a:cxn>
              <a:cxn ang="0">
                <a:pos x="connsiteX13701" y="connsiteY13701"/>
              </a:cxn>
              <a:cxn ang="0">
                <a:pos x="connsiteX13702" y="connsiteY13702"/>
              </a:cxn>
              <a:cxn ang="0">
                <a:pos x="connsiteX13703" y="connsiteY13703"/>
              </a:cxn>
              <a:cxn ang="0">
                <a:pos x="connsiteX13704" y="connsiteY13704"/>
              </a:cxn>
              <a:cxn ang="0">
                <a:pos x="connsiteX13705" y="connsiteY13705"/>
              </a:cxn>
              <a:cxn ang="0">
                <a:pos x="connsiteX13706" y="connsiteY13706"/>
              </a:cxn>
              <a:cxn ang="0">
                <a:pos x="connsiteX13707" y="connsiteY13707"/>
              </a:cxn>
              <a:cxn ang="0">
                <a:pos x="connsiteX13708" y="connsiteY13708"/>
              </a:cxn>
              <a:cxn ang="0">
                <a:pos x="connsiteX13709" y="connsiteY13709"/>
              </a:cxn>
              <a:cxn ang="0">
                <a:pos x="connsiteX13710" y="connsiteY13710"/>
              </a:cxn>
              <a:cxn ang="0">
                <a:pos x="connsiteX13711" y="connsiteY13711"/>
              </a:cxn>
              <a:cxn ang="0">
                <a:pos x="connsiteX13712" y="connsiteY13712"/>
              </a:cxn>
              <a:cxn ang="0">
                <a:pos x="connsiteX13713" y="connsiteY13713"/>
              </a:cxn>
              <a:cxn ang="0">
                <a:pos x="connsiteX13714" y="connsiteY13714"/>
              </a:cxn>
              <a:cxn ang="0">
                <a:pos x="connsiteX13715" y="connsiteY13715"/>
              </a:cxn>
              <a:cxn ang="0">
                <a:pos x="connsiteX13716" y="connsiteY13716"/>
              </a:cxn>
              <a:cxn ang="0">
                <a:pos x="connsiteX13717" y="connsiteY13717"/>
              </a:cxn>
              <a:cxn ang="0">
                <a:pos x="connsiteX13718" y="connsiteY13718"/>
              </a:cxn>
              <a:cxn ang="0">
                <a:pos x="connsiteX13719" y="connsiteY13719"/>
              </a:cxn>
              <a:cxn ang="0">
                <a:pos x="connsiteX13720" y="connsiteY13720"/>
              </a:cxn>
              <a:cxn ang="0">
                <a:pos x="connsiteX13721" y="connsiteY13721"/>
              </a:cxn>
              <a:cxn ang="0">
                <a:pos x="connsiteX13722" y="connsiteY13722"/>
              </a:cxn>
              <a:cxn ang="0">
                <a:pos x="connsiteX13723" y="connsiteY13723"/>
              </a:cxn>
              <a:cxn ang="0">
                <a:pos x="connsiteX13724" y="connsiteY13724"/>
              </a:cxn>
              <a:cxn ang="0">
                <a:pos x="connsiteX13725" y="connsiteY13725"/>
              </a:cxn>
              <a:cxn ang="0">
                <a:pos x="connsiteX13726" y="connsiteY13726"/>
              </a:cxn>
              <a:cxn ang="0">
                <a:pos x="connsiteX13727" y="connsiteY13727"/>
              </a:cxn>
              <a:cxn ang="0">
                <a:pos x="connsiteX13728" y="connsiteY13728"/>
              </a:cxn>
              <a:cxn ang="0">
                <a:pos x="connsiteX13729" y="connsiteY13729"/>
              </a:cxn>
              <a:cxn ang="0">
                <a:pos x="connsiteX13730" y="connsiteY13730"/>
              </a:cxn>
              <a:cxn ang="0">
                <a:pos x="connsiteX13731" y="connsiteY13731"/>
              </a:cxn>
              <a:cxn ang="0">
                <a:pos x="connsiteX13732" y="connsiteY13732"/>
              </a:cxn>
              <a:cxn ang="0">
                <a:pos x="connsiteX13733" y="connsiteY13733"/>
              </a:cxn>
              <a:cxn ang="0">
                <a:pos x="connsiteX13734" y="connsiteY13734"/>
              </a:cxn>
              <a:cxn ang="0">
                <a:pos x="connsiteX13735" y="connsiteY13735"/>
              </a:cxn>
              <a:cxn ang="0">
                <a:pos x="connsiteX13736" y="connsiteY13736"/>
              </a:cxn>
              <a:cxn ang="0">
                <a:pos x="connsiteX13737" y="connsiteY13737"/>
              </a:cxn>
              <a:cxn ang="0">
                <a:pos x="connsiteX13738" y="connsiteY13738"/>
              </a:cxn>
              <a:cxn ang="0">
                <a:pos x="connsiteX13739" y="connsiteY13739"/>
              </a:cxn>
              <a:cxn ang="0">
                <a:pos x="connsiteX13740" y="connsiteY13740"/>
              </a:cxn>
              <a:cxn ang="0">
                <a:pos x="connsiteX13741" y="connsiteY13741"/>
              </a:cxn>
              <a:cxn ang="0">
                <a:pos x="connsiteX13742" y="connsiteY13742"/>
              </a:cxn>
              <a:cxn ang="0">
                <a:pos x="connsiteX13743" y="connsiteY13743"/>
              </a:cxn>
              <a:cxn ang="0">
                <a:pos x="connsiteX13744" y="connsiteY13744"/>
              </a:cxn>
              <a:cxn ang="0">
                <a:pos x="connsiteX13745" y="connsiteY13745"/>
              </a:cxn>
              <a:cxn ang="0">
                <a:pos x="connsiteX13746" y="connsiteY13746"/>
              </a:cxn>
              <a:cxn ang="0">
                <a:pos x="connsiteX13747" y="connsiteY13747"/>
              </a:cxn>
              <a:cxn ang="0">
                <a:pos x="connsiteX13748" y="connsiteY13748"/>
              </a:cxn>
              <a:cxn ang="0">
                <a:pos x="connsiteX13749" y="connsiteY13749"/>
              </a:cxn>
              <a:cxn ang="0">
                <a:pos x="connsiteX13750" y="connsiteY13750"/>
              </a:cxn>
              <a:cxn ang="0">
                <a:pos x="connsiteX13751" y="connsiteY13751"/>
              </a:cxn>
              <a:cxn ang="0">
                <a:pos x="connsiteX13752" y="connsiteY13752"/>
              </a:cxn>
              <a:cxn ang="0">
                <a:pos x="connsiteX13753" y="connsiteY13753"/>
              </a:cxn>
              <a:cxn ang="0">
                <a:pos x="connsiteX13754" y="connsiteY13754"/>
              </a:cxn>
              <a:cxn ang="0">
                <a:pos x="connsiteX13755" y="connsiteY13755"/>
              </a:cxn>
              <a:cxn ang="0">
                <a:pos x="connsiteX13756" y="connsiteY13756"/>
              </a:cxn>
              <a:cxn ang="0">
                <a:pos x="connsiteX13757" y="connsiteY13757"/>
              </a:cxn>
              <a:cxn ang="0">
                <a:pos x="connsiteX13758" y="connsiteY13758"/>
              </a:cxn>
              <a:cxn ang="0">
                <a:pos x="connsiteX13759" y="connsiteY13759"/>
              </a:cxn>
              <a:cxn ang="0">
                <a:pos x="connsiteX13760" y="connsiteY13760"/>
              </a:cxn>
              <a:cxn ang="0">
                <a:pos x="connsiteX13761" y="connsiteY13761"/>
              </a:cxn>
              <a:cxn ang="0">
                <a:pos x="connsiteX13762" y="connsiteY13762"/>
              </a:cxn>
              <a:cxn ang="0">
                <a:pos x="connsiteX13763" y="connsiteY13763"/>
              </a:cxn>
              <a:cxn ang="0">
                <a:pos x="connsiteX13764" y="connsiteY13764"/>
              </a:cxn>
              <a:cxn ang="0">
                <a:pos x="connsiteX13765" y="connsiteY13765"/>
              </a:cxn>
              <a:cxn ang="0">
                <a:pos x="connsiteX13766" y="connsiteY13766"/>
              </a:cxn>
              <a:cxn ang="0">
                <a:pos x="connsiteX13767" y="connsiteY13767"/>
              </a:cxn>
              <a:cxn ang="0">
                <a:pos x="connsiteX13768" y="connsiteY13768"/>
              </a:cxn>
              <a:cxn ang="0">
                <a:pos x="connsiteX13769" y="connsiteY13769"/>
              </a:cxn>
              <a:cxn ang="0">
                <a:pos x="connsiteX13770" y="connsiteY13770"/>
              </a:cxn>
              <a:cxn ang="0">
                <a:pos x="connsiteX13771" y="connsiteY13771"/>
              </a:cxn>
              <a:cxn ang="0">
                <a:pos x="connsiteX13772" y="connsiteY13772"/>
              </a:cxn>
              <a:cxn ang="0">
                <a:pos x="connsiteX13773" y="connsiteY13773"/>
              </a:cxn>
              <a:cxn ang="0">
                <a:pos x="connsiteX13774" y="connsiteY13774"/>
              </a:cxn>
              <a:cxn ang="0">
                <a:pos x="connsiteX13775" y="connsiteY13775"/>
              </a:cxn>
              <a:cxn ang="0">
                <a:pos x="connsiteX13776" y="connsiteY13776"/>
              </a:cxn>
              <a:cxn ang="0">
                <a:pos x="connsiteX13777" y="connsiteY13777"/>
              </a:cxn>
              <a:cxn ang="0">
                <a:pos x="connsiteX13778" y="connsiteY13778"/>
              </a:cxn>
              <a:cxn ang="0">
                <a:pos x="connsiteX13779" y="connsiteY13779"/>
              </a:cxn>
              <a:cxn ang="0">
                <a:pos x="connsiteX13780" y="connsiteY13780"/>
              </a:cxn>
              <a:cxn ang="0">
                <a:pos x="connsiteX13781" y="connsiteY13781"/>
              </a:cxn>
              <a:cxn ang="0">
                <a:pos x="connsiteX13782" y="connsiteY13782"/>
              </a:cxn>
              <a:cxn ang="0">
                <a:pos x="connsiteX13783" y="connsiteY13783"/>
              </a:cxn>
              <a:cxn ang="0">
                <a:pos x="connsiteX13784" y="connsiteY13784"/>
              </a:cxn>
              <a:cxn ang="0">
                <a:pos x="connsiteX13785" y="connsiteY13785"/>
              </a:cxn>
              <a:cxn ang="0">
                <a:pos x="connsiteX13786" y="connsiteY13786"/>
              </a:cxn>
              <a:cxn ang="0">
                <a:pos x="connsiteX13787" y="connsiteY13787"/>
              </a:cxn>
              <a:cxn ang="0">
                <a:pos x="connsiteX13788" y="connsiteY13788"/>
              </a:cxn>
              <a:cxn ang="0">
                <a:pos x="connsiteX13789" y="connsiteY13789"/>
              </a:cxn>
              <a:cxn ang="0">
                <a:pos x="connsiteX13790" y="connsiteY13790"/>
              </a:cxn>
              <a:cxn ang="0">
                <a:pos x="connsiteX13791" y="connsiteY13791"/>
              </a:cxn>
              <a:cxn ang="0">
                <a:pos x="connsiteX13792" y="connsiteY13792"/>
              </a:cxn>
              <a:cxn ang="0">
                <a:pos x="connsiteX13793" y="connsiteY13793"/>
              </a:cxn>
              <a:cxn ang="0">
                <a:pos x="connsiteX13794" y="connsiteY13794"/>
              </a:cxn>
              <a:cxn ang="0">
                <a:pos x="connsiteX13795" y="connsiteY13795"/>
              </a:cxn>
              <a:cxn ang="0">
                <a:pos x="connsiteX13796" y="connsiteY13796"/>
              </a:cxn>
              <a:cxn ang="0">
                <a:pos x="connsiteX13797" y="connsiteY13797"/>
              </a:cxn>
              <a:cxn ang="0">
                <a:pos x="connsiteX13798" y="connsiteY13798"/>
              </a:cxn>
              <a:cxn ang="0">
                <a:pos x="connsiteX13799" y="connsiteY13799"/>
              </a:cxn>
              <a:cxn ang="0">
                <a:pos x="connsiteX13800" y="connsiteY13800"/>
              </a:cxn>
              <a:cxn ang="0">
                <a:pos x="connsiteX13801" y="connsiteY13801"/>
              </a:cxn>
              <a:cxn ang="0">
                <a:pos x="connsiteX13802" y="connsiteY13802"/>
              </a:cxn>
              <a:cxn ang="0">
                <a:pos x="connsiteX13803" y="connsiteY13803"/>
              </a:cxn>
              <a:cxn ang="0">
                <a:pos x="connsiteX13804" y="connsiteY13804"/>
              </a:cxn>
              <a:cxn ang="0">
                <a:pos x="connsiteX13805" y="connsiteY13805"/>
              </a:cxn>
              <a:cxn ang="0">
                <a:pos x="connsiteX13806" y="connsiteY13806"/>
              </a:cxn>
              <a:cxn ang="0">
                <a:pos x="connsiteX13807" y="connsiteY13807"/>
              </a:cxn>
              <a:cxn ang="0">
                <a:pos x="connsiteX13808" y="connsiteY13808"/>
              </a:cxn>
              <a:cxn ang="0">
                <a:pos x="connsiteX13809" y="connsiteY13809"/>
              </a:cxn>
              <a:cxn ang="0">
                <a:pos x="connsiteX13810" y="connsiteY13810"/>
              </a:cxn>
              <a:cxn ang="0">
                <a:pos x="connsiteX13811" y="connsiteY13811"/>
              </a:cxn>
              <a:cxn ang="0">
                <a:pos x="connsiteX13812" y="connsiteY13812"/>
              </a:cxn>
              <a:cxn ang="0">
                <a:pos x="connsiteX13813" y="connsiteY13813"/>
              </a:cxn>
              <a:cxn ang="0">
                <a:pos x="connsiteX13814" y="connsiteY13814"/>
              </a:cxn>
              <a:cxn ang="0">
                <a:pos x="connsiteX13815" y="connsiteY13815"/>
              </a:cxn>
              <a:cxn ang="0">
                <a:pos x="connsiteX13816" y="connsiteY13816"/>
              </a:cxn>
              <a:cxn ang="0">
                <a:pos x="connsiteX13817" y="connsiteY13817"/>
              </a:cxn>
              <a:cxn ang="0">
                <a:pos x="connsiteX13818" y="connsiteY13818"/>
              </a:cxn>
              <a:cxn ang="0">
                <a:pos x="connsiteX13819" y="connsiteY13819"/>
              </a:cxn>
              <a:cxn ang="0">
                <a:pos x="connsiteX13820" y="connsiteY13820"/>
              </a:cxn>
              <a:cxn ang="0">
                <a:pos x="connsiteX13821" y="connsiteY13821"/>
              </a:cxn>
              <a:cxn ang="0">
                <a:pos x="connsiteX13822" y="connsiteY13822"/>
              </a:cxn>
              <a:cxn ang="0">
                <a:pos x="connsiteX13823" y="connsiteY13823"/>
              </a:cxn>
              <a:cxn ang="0">
                <a:pos x="connsiteX13824" y="connsiteY13824"/>
              </a:cxn>
              <a:cxn ang="0">
                <a:pos x="connsiteX13825" y="connsiteY13825"/>
              </a:cxn>
              <a:cxn ang="0">
                <a:pos x="connsiteX13826" y="connsiteY13826"/>
              </a:cxn>
              <a:cxn ang="0">
                <a:pos x="connsiteX13827" y="connsiteY13827"/>
              </a:cxn>
              <a:cxn ang="0">
                <a:pos x="connsiteX13828" y="connsiteY13828"/>
              </a:cxn>
              <a:cxn ang="0">
                <a:pos x="connsiteX13829" y="connsiteY13829"/>
              </a:cxn>
              <a:cxn ang="0">
                <a:pos x="connsiteX13830" y="connsiteY13830"/>
              </a:cxn>
              <a:cxn ang="0">
                <a:pos x="connsiteX13831" y="connsiteY13831"/>
              </a:cxn>
              <a:cxn ang="0">
                <a:pos x="connsiteX13832" y="connsiteY13832"/>
              </a:cxn>
              <a:cxn ang="0">
                <a:pos x="connsiteX13833" y="connsiteY13833"/>
              </a:cxn>
              <a:cxn ang="0">
                <a:pos x="connsiteX13834" y="connsiteY13834"/>
              </a:cxn>
              <a:cxn ang="0">
                <a:pos x="connsiteX13835" y="connsiteY13835"/>
              </a:cxn>
              <a:cxn ang="0">
                <a:pos x="connsiteX13836" y="connsiteY13836"/>
              </a:cxn>
              <a:cxn ang="0">
                <a:pos x="connsiteX13837" y="connsiteY13837"/>
              </a:cxn>
              <a:cxn ang="0">
                <a:pos x="connsiteX13838" y="connsiteY13838"/>
              </a:cxn>
              <a:cxn ang="0">
                <a:pos x="connsiteX13839" y="connsiteY13839"/>
              </a:cxn>
              <a:cxn ang="0">
                <a:pos x="connsiteX13840" y="connsiteY13840"/>
              </a:cxn>
              <a:cxn ang="0">
                <a:pos x="connsiteX13841" y="connsiteY13841"/>
              </a:cxn>
              <a:cxn ang="0">
                <a:pos x="connsiteX13842" y="connsiteY13842"/>
              </a:cxn>
              <a:cxn ang="0">
                <a:pos x="connsiteX13843" y="connsiteY13843"/>
              </a:cxn>
              <a:cxn ang="0">
                <a:pos x="connsiteX13844" y="connsiteY13844"/>
              </a:cxn>
              <a:cxn ang="0">
                <a:pos x="connsiteX13845" y="connsiteY13845"/>
              </a:cxn>
              <a:cxn ang="0">
                <a:pos x="connsiteX13846" y="connsiteY13846"/>
              </a:cxn>
              <a:cxn ang="0">
                <a:pos x="connsiteX13847" y="connsiteY13847"/>
              </a:cxn>
              <a:cxn ang="0">
                <a:pos x="connsiteX13848" y="connsiteY13848"/>
              </a:cxn>
              <a:cxn ang="0">
                <a:pos x="connsiteX13849" y="connsiteY13849"/>
              </a:cxn>
              <a:cxn ang="0">
                <a:pos x="connsiteX13850" y="connsiteY13850"/>
              </a:cxn>
              <a:cxn ang="0">
                <a:pos x="connsiteX13851" y="connsiteY13851"/>
              </a:cxn>
              <a:cxn ang="0">
                <a:pos x="connsiteX13852" y="connsiteY13852"/>
              </a:cxn>
              <a:cxn ang="0">
                <a:pos x="connsiteX13853" y="connsiteY13853"/>
              </a:cxn>
              <a:cxn ang="0">
                <a:pos x="connsiteX13854" y="connsiteY13854"/>
              </a:cxn>
              <a:cxn ang="0">
                <a:pos x="connsiteX13855" y="connsiteY13855"/>
              </a:cxn>
              <a:cxn ang="0">
                <a:pos x="connsiteX13856" y="connsiteY13856"/>
              </a:cxn>
              <a:cxn ang="0">
                <a:pos x="connsiteX13857" y="connsiteY13857"/>
              </a:cxn>
              <a:cxn ang="0">
                <a:pos x="connsiteX13858" y="connsiteY13858"/>
              </a:cxn>
              <a:cxn ang="0">
                <a:pos x="connsiteX13859" y="connsiteY13859"/>
              </a:cxn>
              <a:cxn ang="0">
                <a:pos x="connsiteX13860" y="connsiteY13860"/>
              </a:cxn>
              <a:cxn ang="0">
                <a:pos x="connsiteX13861" y="connsiteY13861"/>
              </a:cxn>
              <a:cxn ang="0">
                <a:pos x="connsiteX13862" y="connsiteY13862"/>
              </a:cxn>
              <a:cxn ang="0">
                <a:pos x="connsiteX13863" y="connsiteY13863"/>
              </a:cxn>
              <a:cxn ang="0">
                <a:pos x="connsiteX13864" y="connsiteY13864"/>
              </a:cxn>
              <a:cxn ang="0">
                <a:pos x="connsiteX13865" y="connsiteY13865"/>
              </a:cxn>
              <a:cxn ang="0">
                <a:pos x="connsiteX13866" y="connsiteY13866"/>
              </a:cxn>
              <a:cxn ang="0">
                <a:pos x="connsiteX13867" y="connsiteY13867"/>
              </a:cxn>
              <a:cxn ang="0">
                <a:pos x="connsiteX13868" y="connsiteY13868"/>
              </a:cxn>
              <a:cxn ang="0">
                <a:pos x="connsiteX13869" y="connsiteY13869"/>
              </a:cxn>
              <a:cxn ang="0">
                <a:pos x="connsiteX13870" y="connsiteY13870"/>
              </a:cxn>
              <a:cxn ang="0">
                <a:pos x="connsiteX13871" y="connsiteY13871"/>
              </a:cxn>
              <a:cxn ang="0">
                <a:pos x="connsiteX13872" y="connsiteY13872"/>
              </a:cxn>
              <a:cxn ang="0">
                <a:pos x="connsiteX13873" y="connsiteY13873"/>
              </a:cxn>
              <a:cxn ang="0">
                <a:pos x="connsiteX13874" y="connsiteY13874"/>
              </a:cxn>
              <a:cxn ang="0">
                <a:pos x="connsiteX13875" y="connsiteY13875"/>
              </a:cxn>
              <a:cxn ang="0">
                <a:pos x="connsiteX13876" y="connsiteY13876"/>
              </a:cxn>
              <a:cxn ang="0">
                <a:pos x="connsiteX13877" y="connsiteY13877"/>
              </a:cxn>
              <a:cxn ang="0">
                <a:pos x="connsiteX13878" y="connsiteY13878"/>
              </a:cxn>
              <a:cxn ang="0">
                <a:pos x="connsiteX13879" y="connsiteY13879"/>
              </a:cxn>
              <a:cxn ang="0">
                <a:pos x="connsiteX13880" y="connsiteY13880"/>
              </a:cxn>
              <a:cxn ang="0">
                <a:pos x="connsiteX13881" y="connsiteY13881"/>
              </a:cxn>
              <a:cxn ang="0">
                <a:pos x="connsiteX13882" y="connsiteY13882"/>
              </a:cxn>
              <a:cxn ang="0">
                <a:pos x="connsiteX13883" y="connsiteY13883"/>
              </a:cxn>
              <a:cxn ang="0">
                <a:pos x="connsiteX13884" y="connsiteY13884"/>
              </a:cxn>
              <a:cxn ang="0">
                <a:pos x="connsiteX13885" y="connsiteY13885"/>
              </a:cxn>
              <a:cxn ang="0">
                <a:pos x="connsiteX13886" y="connsiteY13886"/>
              </a:cxn>
              <a:cxn ang="0">
                <a:pos x="connsiteX13887" y="connsiteY13887"/>
              </a:cxn>
              <a:cxn ang="0">
                <a:pos x="connsiteX13888" y="connsiteY13888"/>
              </a:cxn>
              <a:cxn ang="0">
                <a:pos x="connsiteX13889" y="connsiteY13889"/>
              </a:cxn>
              <a:cxn ang="0">
                <a:pos x="connsiteX13890" y="connsiteY13890"/>
              </a:cxn>
              <a:cxn ang="0">
                <a:pos x="connsiteX13891" y="connsiteY13891"/>
              </a:cxn>
              <a:cxn ang="0">
                <a:pos x="connsiteX13892" y="connsiteY13892"/>
              </a:cxn>
              <a:cxn ang="0">
                <a:pos x="connsiteX13893" y="connsiteY13893"/>
              </a:cxn>
              <a:cxn ang="0">
                <a:pos x="connsiteX13894" y="connsiteY13894"/>
              </a:cxn>
              <a:cxn ang="0">
                <a:pos x="connsiteX13895" y="connsiteY13895"/>
              </a:cxn>
              <a:cxn ang="0">
                <a:pos x="connsiteX13896" y="connsiteY13896"/>
              </a:cxn>
              <a:cxn ang="0">
                <a:pos x="connsiteX13897" y="connsiteY13897"/>
              </a:cxn>
              <a:cxn ang="0">
                <a:pos x="connsiteX13898" y="connsiteY13898"/>
              </a:cxn>
              <a:cxn ang="0">
                <a:pos x="connsiteX13899" y="connsiteY13899"/>
              </a:cxn>
              <a:cxn ang="0">
                <a:pos x="connsiteX13900" y="connsiteY13900"/>
              </a:cxn>
              <a:cxn ang="0">
                <a:pos x="connsiteX13901" y="connsiteY13901"/>
              </a:cxn>
              <a:cxn ang="0">
                <a:pos x="connsiteX13902" y="connsiteY13902"/>
              </a:cxn>
              <a:cxn ang="0">
                <a:pos x="connsiteX13903" y="connsiteY13903"/>
              </a:cxn>
              <a:cxn ang="0">
                <a:pos x="connsiteX13904" y="connsiteY13904"/>
              </a:cxn>
              <a:cxn ang="0">
                <a:pos x="connsiteX13905" y="connsiteY13905"/>
              </a:cxn>
              <a:cxn ang="0">
                <a:pos x="connsiteX13906" y="connsiteY13906"/>
              </a:cxn>
              <a:cxn ang="0">
                <a:pos x="connsiteX13907" y="connsiteY13907"/>
              </a:cxn>
              <a:cxn ang="0">
                <a:pos x="connsiteX13908" y="connsiteY13908"/>
              </a:cxn>
              <a:cxn ang="0">
                <a:pos x="connsiteX13909" y="connsiteY13909"/>
              </a:cxn>
              <a:cxn ang="0">
                <a:pos x="connsiteX13910" y="connsiteY13910"/>
              </a:cxn>
              <a:cxn ang="0">
                <a:pos x="connsiteX13911" y="connsiteY13911"/>
              </a:cxn>
              <a:cxn ang="0">
                <a:pos x="connsiteX13912" y="connsiteY13912"/>
              </a:cxn>
              <a:cxn ang="0">
                <a:pos x="connsiteX13913" y="connsiteY13913"/>
              </a:cxn>
              <a:cxn ang="0">
                <a:pos x="connsiteX13914" y="connsiteY13914"/>
              </a:cxn>
              <a:cxn ang="0">
                <a:pos x="connsiteX13915" y="connsiteY13915"/>
              </a:cxn>
              <a:cxn ang="0">
                <a:pos x="connsiteX13916" y="connsiteY13916"/>
              </a:cxn>
              <a:cxn ang="0">
                <a:pos x="connsiteX13917" y="connsiteY13917"/>
              </a:cxn>
              <a:cxn ang="0">
                <a:pos x="connsiteX13918" y="connsiteY13918"/>
              </a:cxn>
              <a:cxn ang="0">
                <a:pos x="connsiteX13919" y="connsiteY13919"/>
              </a:cxn>
              <a:cxn ang="0">
                <a:pos x="connsiteX13920" y="connsiteY13920"/>
              </a:cxn>
              <a:cxn ang="0">
                <a:pos x="connsiteX13921" y="connsiteY13921"/>
              </a:cxn>
              <a:cxn ang="0">
                <a:pos x="connsiteX13922" y="connsiteY13922"/>
              </a:cxn>
              <a:cxn ang="0">
                <a:pos x="connsiteX13923" y="connsiteY13923"/>
              </a:cxn>
              <a:cxn ang="0">
                <a:pos x="connsiteX13924" y="connsiteY13924"/>
              </a:cxn>
              <a:cxn ang="0">
                <a:pos x="connsiteX13925" y="connsiteY13925"/>
              </a:cxn>
              <a:cxn ang="0">
                <a:pos x="connsiteX13926" y="connsiteY13926"/>
              </a:cxn>
              <a:cxn ang="0">
                <a:pos x="connsiteX13927" y="connsiteY13927"/>
              </a:cxn>
              <a:cxn ang="0">
                <a:pos x="connsiteX13928" y="connsiteY13928"/>
              </a:cxn>
              <a:cxn ang="0">
                <a:pos x="connsiteX13929" y="connsiteY13929"/>
              </a:cxn>
              <a:cxn ang="0">
                <a:pos x="connsiteX13930" y="connsiteY13930"/>
              </a:cxn>
              <a:cxn ang="0">
                <a:pos x="connsiteX13931" y="connsiteY13931"/>
              </a:cxn>
              <a:cxn ang="0">
                <a:pos x="connsiteX13932" y="connsiteY13932"/>
              </a:cxn>
              <a:cxn ang="0">
                <a:pos x="connsiteX13933" y="connsiteY13933"/>
              </a:cxn>
              <a:cxn ang="0">
                <a:pos x="connsiteX13934" y="connsiteY13934"/>
              </a:cxn>
              <a:cxn ang="0">
                <a:pos x="connsiteX13935" y="connsiteY13935"/>
              </a:cxn>
              <a:cxn ang="0">
                <a:pos x="connsiteX13936" y="connsiteY13936"/>
              </a:cxn>
              <a:cxn ang="0">
                <a:pos x="connsiteX13937" y="connsiteY13937"/>
              </a:cxn>
              <a:cxn ang="0">
                <a:pos x="connsiteX13938" y="connsiteY13938"/>
              </a:cxn>
              <a:cxn ang="0">
                <a:pos x="connsiteX13939" y="connsiteY13939"/>
              </a:cxn>
              <a:cxn ang="0">
                <a:pos x="connsiteX13940" y="connsiteY13940"/>
              </a:cxn>
              <a:cxn ang="0">
                <a:pos x="connsiteX13941" y="connsiteY13941"/>
              </a:cxn>
              <a:cxn ang="0">
                <a:pos x="connsiteX13942" y="connsiteY13942"/>
              </a:cxn>
              <a:cxn ang="0">
                <a:pos x="connsiteX13943" y="connsiteY13943"/>
              </a:cxn>
              <a:cxn ang="0">
                <a:pos x="connsiteX13944" y="connsiteY13944"/>
              </a:cxn>
              <a:cxn ang="0">
                <a:pos x="connsiteX13945" y="connsiteY13945"/>
              </a:cxn>
              <a:cxn ang="0">
                <a:pos x="connsiteX13946" y="connsiteY13946"/>
              </a:cxn>
              <a:cxn ang="0">
                <a:pos x="connsiteX13947" y="connsiteY13947"/>
              </a:cxn>
              <a:cxn ang="0">
                <a:pos x="connsiteX13948" y="connsiteY13948"/>
              </a:cxn>
              <a:cxn ang="0">
                <a:pos x="connsiteX13949" y="connsiteY13949"/>
              </a:cxn>
              <a:cxn ang="0">
                <a:pos x="connsiteX13950" y="connsiteY13950"/>
              </a:cxn>
              <a:cxn ang="0">
                <a:pos x="connsiteX13951" y="connsiteY13951"/>
              </a:cxn>
              <a:cxn ang="0">
                <a:pos x="connsiteX13952" y="connsiteY13952"/>
              </a:cxn>
              <a:cxn ang="0">
                <a:pos x="connsiteX13953" y="connsiteY13953"/>
              </a:cxn>
              <a:cxn ang="0">
                <a:pos x="connsiteX13954" y="connsiteY13954"/>
              </a:cxn>
              <a:cxn ang="0">
                <a:pos x="connsiteX13955" y="connsiteY13955"/>
              </a:cxn>
              <a:cxn ang="0">
                <a:pos x="connsiteX13956" y="connsiteY13956"/>
              </a:cxn>
              <a:cxn ang="0">
                <a:pos x="connsiteX13957" y="connsiteY13957"/>
              </a:cxn>
              <a:cxn ang="0">
                <a:pos x="connsiteX13958" y="connsiteY13958"/>
              </a:cxn>
              <a:cxn ang="0">
                <a:pos x="connsiteX13959" y="connsiteY13959"/>
              </a:cxn>
              <a:cxn ang="0">
                <a:pos x="connsiteX13960" y="connsiteY13960"/>
              </a:cxn>
              <a:cxn ang="0">
                <a:pos x="connsiteX13961" y="connsiteY13961"/>
              </a:cxn>
              <a:cxn ang="0">
                <a:pos x="connsiteX13962" y="connsiteY13962"/>
              </a:cxn>
              <a:cxn ang="0">
                <a:pos x="connsiteX13963" y="connsiteY13963"/>
              </a:cxn>
              <a:cxn ang="0">
                <a:pos x="connsiteX13964" y="connsiteY13964"/>
              </a:cxn>
              <a:cxn ang="0">
                <a:pos x="connsiteX13965" y="connsiteY13965"/>
              </a:cxn>
              <a:cxn ang="0">
                <a:pos x="connsiteX13966" y="connsiteY13966"/>
              </a:cxn>
              <a:cxn ang="0">
                <a:pos x="connsiteX13967" y="connsiteY13967"/>
              </a:cxn>
              <a:cxn ang="0">
                <a:pos x="connsiteX13968" y="connsiteY13968"/>
              </a:cxn>
              <a:cxn ang="0">
                <a:pos x="connsiteX13969" y="connsiteY13969"/>
              </a:cxn>
              <a:cxn ang="0">
                <a:pos x="connsiteX13970" y="connsiteY13970"/>
              </a:cxn>
              <a:cxn ang="0">
                <a:pos x="connsiteX13971" y="connsiteY13971"/>
              </a:cxn>
              <a:cxn ang="0">
                <a:pos x="connsiteX13972" y="connsiteY13972"/>
              </a:cxn>
              <a:cxn ang="0">
                <a:pos x="connsiteX13973" y="connsiteY13973"/>
              </a:cxn>
              <a:cxn ang="0">
                <a:pos x="connsiteX13974" y="connsiteY13974"/>
              </a:cxn>
              <a:cxn ang="0">
                <a:pos x="connsiteX13975" y="connsiteY13975"/>
              </a:cxn>
              <a:cxn ang="0">
                <a:pos x="connsiteX13976" y="connsiteY13976"/>
              </a:cxn>
              <a:cxn ang="0">
                <a:pos x="connsiteX13977" y="connsiteY13977"/>
              </a:cxn>
              <a:cxn ang="0">
                <a:pos x="connsiteX13978" y="connsiteY13978"/>
              </a:cxn>
              <a:cxn ang="0">
                <a:pos x="connsiteX13979" y="connsiteY13979"/>
              </a:cxn>
              <a:cxn ang="0">
                <a:pos x="connsiteX13980" y="connsiteY13980"/>
              </a:cxn>
              <a:cxn ang="0">
                <a:pos x="connsiteX13981" y="connsiteY13981"/>
              </a:cxn>
              <a:cxn ang="0">
                <a:pos x="connsiteX13982" y="connsiteY13982"/>
              </a:cxn>
              <a:cxn ang="0">
                <a:pos x="connsiteX13983" y="connsiteY13983"/>
              </a:cxn>
              <a:cxn ang="0">
                <a:pos x="connsiteX13984" y="connsiteY13984"/>
              </a:cxn>
              <a:cxn ang="0">
                <a:pos x="connsiteX13985" y="connsiteY13985"/>
              </a:cxn>
              <a:cxn ang="0">
                <a:pos x="connsiteX13986" y="connsiteY13986"/>
              </a:cxn>
              <a:cxn ang="0">
                <a:pos x="connsiteX13987" y="connsiteY13987"/>
              </a:cxn>
              <a:cxn ang="0">
                <a:pos x="connsiteX13988" y="connsiteY13988"/>
              </a:cxn>
              <a:cxn ang="0">
                <a:pos x="connsiteX13989" y="connsiteY13989"/>
              </a:cxn>
              <a:cxn ang="0">
                <a:pos x="connsiteX13990" y="connsiteY13990"/>
              </a:cxn>
              <a:cxn ang="0">
                <a:pos x="connsiteX13991" y="connsiteY13991"/>
              </a:cxn>
              <a:cxn ang="0">
                <a:pos x="connsiteX13992" y="connsiteY13992"/>
              </a:cxn>
              <a:cxn ang="0">
                <a:pos x="connsiteX13993" y="connsiteY13993"/>
              </a:cxn>
              <a:cxn ang="0">
                <a:pos x="connsiteX13994" y="connsiteY13994"/>
              </a:cxn>
              <a:cxn ang="0">
                <a:pos x="connsiteX13995" y="connsiteY13995"/>
              </a:cxn>
              <a:cxn ang="0">
                <a:pos x="connsiteX13996" y="connsiteY13996"/>
              </a:cxn>
              <a:cxn ang="0">
                <a:pos x="connsiteX13997" y="connsiteY13997"/>
              </a:cxn>
              <a:cxn ang="0">
                <a:pos x="connsiteX13998" y="connsiteY13998"/>
              </a:cxn>
              <a:cxn ang="0">
                <a:pos x="connsiteX13999" y="connsiteY13999"/>
              </a:cxn>
              <a:cxn ang="0">
                <a:pos x="connsiteX14000" y="connsiteY14000"/>
              </a:cxn>
              <a:cxn ang="0">
                <a:pos x="connsiteX14001" y="connsiteY14001"/>
              </a:cxn>
              <a:cxn ang="0">
                <a:pos x="connsiteX14002" y="connsiteY14002"/>
              </a:cxn>
              <a:cxn ang="0">
                <a:pos x="connsiteX14003" y="connsiteY14003"/>
              </a:cxn>
              <a:cxn ang="0">
                <a:pos x="connsiteX14004" y="connsiteY14004"/>
              </a:cxn>
              <a:cxn ang="0">
                <a:pos x="connsiteX14005" y="connsiteY14005"/>
              </a:cxn>
              <a:cxn ang="0">
                <a:pos x="connsiteX14006" y="connsiteY14006"/>
              </a:cxn>
              <a:cxn ang="0">
                <a:pos x="connsiteX14007" y="connsiteY14007"/>
              </a:cxn>
              <a:cxn ang="0">
                <a:pos x="connsiteX14008" y="connsiteY14008"/>
              </a:cxn>
              <a:cxn ang="0">
                <a:pos x="connsiteX14009" y="connsiteY14009"/>
              </a:cxn>
              <a:cxn ang="0">
                <a:pos x="connsiteX14010" y="connsiteY14010"/>
              </a:cxn>
              <a:cxn ang="0">
                <a:pos x="connsiteX14011" y="connsiteY14011"/>
              </a:cxn>
              <a:cxn ang="0">
                <a:pos x="connsiteX14012" y="connsiteY14012"/>
              </a:cxn>
              <a:cxn ang="0">
                <a:pos x="connsiteX14013" y="connsiteY14013"/>
              </a:cxn>
              <a:cxn ang="0">
                <a:pos x="connsiteX14014" y="connsiteY14014"/>
              </a:cxn>
              <a:cxn ang="0">
                <a:pos x="connsiteX14015" y="connsiteY14015"/>
              </a:cxn>
              <a:cxn ang="0">
                <a:pos x="connsiteX14016" y="connsiteY14016"/>
              </a:cxn>
              <a:cxn ang="0">
                <a:pos x="connsiteX14017" y="connsiteY14017"/>
              </a:cxn>
              <a:cxn ang="0">
                <a:pos x="connsiteX14018" y="connsiteY14018"/>
              </a:cxn>
              <a:cxn ang="0">
                <a:pos x="connsiteX14019" y="connsiteY14019"/>
              </a:cxn>
              <a:cxn ang="0">
                <a:pos x="connsiteX14020" y="connsiteY14020"/>
              </a:cxn>
              <a:cxn ang="0">
                <a:pos x="connsiteX14021" y="connsiteY14021"/>
              </a:cxn>
              <a:cxn ang="0">
                <a:pos x="connsiteX14022" y="connsiteY14022"/>
              </a:cxn>
              <a:cxn ang="0">
                <a:pos x="connsiteX14023" y="connsiteY14023"/>
              </a:cxn>
              <a:cxn ang="0">
                <a:pos x="connsiteX14024" y="connsiteY14024"/>
              </a:cxn>
              <a:cxn ang="0">
                <a:pos x="connsiteX14025" y="connsiteY14025"/>
              </a:cxn>
              <a:cxn ang="0">
                <a:pos x="connsiteX14026" y="connsiteY14026"/>
              </a:cxn>
              <a:cxn ang="0">
                <a:pos x="connsiteX14027" y="connsiteY14027"/>
              </a:cxn>
              <a:cxn ang="0">
                <a:pos x="connsiteX14028" y="connsiteY14028"/>
              </a:cxn>
              <a:cxn ang="0">
                <a:pos x="connsiteX14029" y="connsiteY14029"/>
              </a:cxn>
              <a:cxn ang="0">
                <a:pos x="connsiteX14030" y="connsiteY14030"/>
              </a:cxn>
              <a:cxn ang="0">
                <a:pos x="connsiteX14031" y="connsiteY14031"/>
              </a:cxn>
              <a:cxn ang="0">
                <a:pos x="connsiteX14032" y="connsiteY14032"/>
              </a:cxn>
              <a:cxn ang="0">
                <a:pos x="connsiteX14033" y="connsiteY14033"/>
              </a:cxn>
              <a:cxn ang="0">
                <a:pos x="connsiteX14034" y="connsiteY14034"/>
              </a:cxn>
              <a:cxn ang="0">
                <a:pos x="connsiteX14035" y="connsiteY14035"/>
              </a:cxn>
              <a:cxn ang="0">
                <a:pos x="connsiteX14036" y="connsiteY14036"/>
              </a:cxn>
              <a:cxn ang="0">
                <a:pos x="connsiteX14037" y="connsiteY14037"/>
              </a:cxn>
              <a:cxn ang="0">
                <a:pos x="connsiteX14038" y="connsiteY14038"/>
              </a:cxn>
              <a:cxn ang="0">
                <a:pos x="connsiteX14039" y="connsiteY14039"/>
              </a:cxn>
              <a:cxn ang="0">
                <a:pos x="connsiteX14040" y="connsiteY14040"/>
              </a:cxn>
              <a:cxn ang="0">
                <a:pos x="connsiteX14041" y="connsiteY14041"/>
              </a:cxn>
              <a:cxn ang="0">
                <a:pos x="connsiteX14042" y="connsiteY14042"/>
              </a:cxn>
              <a:cxn ang="0">
                <a:pos x="connsiteX14043" y="connsiteY14043"/>
              </a:cxn>
              <a:cxn ang="0">
                <a:pos x="connsiteX14044" y="connsiteY14044"/>
              </a:cxn>
              <a:cxn ang="0">
                <a:pos x="connsiteX14045" y="connsiteY14045"/>
              </a:cxn>
              <a:cxn ang="0">
                <a:pos x="connsiteX14046" y="connsiteY14046"/>
              </a:cxn>
              <a:cxn ang="0">
                <a:pos x="connsiteX14047" y="connsiteY14047"/>
              </a:cxn>
              <a:cxn ang="0">
                <a:pos x="connsiteX14048" y="connsiteY14048"/>
              </a:cxn>
              <a:cxn ang="0">
                <a:pos x="connsiteX14049" y="connsiteY14049"/>
              </a:cxn>
              <a:cxn ang="0">
                <a:pos x="connsiteX14050" y="connsiteY14050"/>
              </a:cxn>
              <a:cxn ang="0">
                <a:pos x="connsiteX14051" y="connsiteY14051"/>
              </a:cxn>
              <a:cxn ang="0">
                <a:pos x="connsiteX14052" y="connsiteY14052"/>
              </a:cxn>
              <a:cxn ang="0">
                <a:pos x="connsiteX14053" y="connsiteY14053"/>
              </a:cxn>
              <a:cxn ang="0">
                <a:pos x="connsiteX14054" y="connsiteY14054"/>
              </a:cxn>
              <a:cxn ang="0">
                <a:pos x="connsiteX14055" y="connsiteY14055"/>
              </a:cxn>
              <a:cxn ang="0">
                <a:pos x="connsiteX14056" y="connsiteY14056"/>
              </a:cxn>
              <a:cxn ang="0">
                <a:pos x="connsiteX14057" y="connsiteY14057"/>
              </a:cxn>
              <a:cxn ang="0">
                <a:pos x="connsiteX14058" y="connsiteY14058"/>
              </a:cxn>
              <a:cxn ang="0">
                <a:pos x="connsiteX14059" y="connsiteY14059"/>
              </a:cxn>
              <a:cxn ang="0">
                <a:pos x="connsiteX14060" y="connsiteY14060"/>
              </a:cxn>
              <a:cxn ang="0">
                <a:pos x="connsiteX14061" y="connsiteY14061"/>
              </a:cxn>
              <a:cxn ang="0">
                <a:pos x="connsiteX14062" y="connsiteY14062"/>
              </a:cxn>
              <a:cxn ang="0">
                <a:pos x="connsiteX14063" y="connsiteY14063"/>
              </a:cxn>
              <a:cxn ang="0">
                <a:pos x="connsiteX14064" y="connsiteY14064"/>
              </a:cxn>
              <a:cxn ang="0">
                <a:pos x="connsiteX14065" y="connsiteY14065"/>
              </a:cxn>
              <a:cxn ang="0">
                <a:pos x="connsiteX14066" y="connsiteY14066"/>
              </a:cxn>
              <a:cxn ang="0">
                <a:pos x="connsiteX14067" y="connsiteY14067"/>
              </a:cxn>
              <a:cxn ang="0">
                <a:pos x="connsiteX14068" y="connsiteY14068"/>
              </a:cxn>
              <a:cxn ang="0">
                <a:pos x="connsiteX14069" y="connsiteY14069"/>
              </a:cxn>
              <a:cxn ang="0">
                <a:pos x="connsiteX14070" y="connsiteY14070"/>
              </a:cxn>
              <a:cxn ang="0">
                <a:pos x="connsiteX14071" y="connsiteY14071"/>
              </a:cxn>
              <a:cxn ang="0">
                <a:pos x="connsiteX14072" y="connsiteY14072"/>
              </a:cxn>
              <a:cxn ang="0">
                <a:pos x="connsiteX14073" y="connsiteY14073"/>
              </a:cxn>
              <a:cxn ang="0">
                <a:pos x="connsiteX14074" y="connsiteY14074"/>
              </a:cxn>
              <a:cxn ang="0">
                <a:pos x="connsiteX14075" y="connsiteY14075"/>
              </a:cxn>
              <a:cxn ang="0">
                <a:pos x="connsiteX14076" y="connsiteY14076"/>
              </a:cxn>
              <a:cxn ang="0">
                <a:pos x="connsiteX14077" y="connsiteY14077"/>
              </a:cxn>
              <a:cxn ang="0">
                <a:pos x="connsiteX14078" y="connsiteY14078"/>
              </a:cxn>
              <a:cxn ang="0">
                <a:pos x="connsiteX14079" y="connsiteY14079"/>
              </a:cxn>
              <a:cxn ang="0">
                <a:pos x="connsiteX14080" y="connsiteY14080"/>
              </a:cxn>
              <a:cxn ang="0">
                <a:pos x="connsiteX14081" y="connsiteY14081"/>
              </a:cxn>
              <a:cxn ang="0">
                <a:pos x="connsiteX14082" y="connsiteY14082"/>
              </a:cxn>
              <a:cxn ang="0">
                <a:pos x="connsiteX14083" y="connsiteY14083"/>
              </a:cxn>
              <a:cxn ang="0">
                <a:pos x="connsiteX14084" y="connsiteY14084"/>
              </a:cxn>
              <a:cxn ang="0">
                <a:pos x="connsiteX14085" y="connsiteY14085"/>
              </a:cxn>
              <a:cxn ang="0">
                <a:pos x="connsiteX14086" y="connsiteY14086"/>
              </a:cxn>
              <a:cxn ang="0">
                <a:pos x="connsiteX14087" y="connsiteY14087"/>
              </a:cxn>
              <a:cxn ang="0">
                <a:pos x="connsiteX14088" y="connsiteY14088"/>
              </a:cxn>
              <a:cxn ang="0">
                <a:pos x="connsiteX14089" y="connsiteY14089"/>
              </a:cxn>
              <a:cxn ang="0">
                <a:pos x="connsiteX14090" y="connsiteY14090"/>
              </a:cxn>
              <a:cxn ang="0">
                <a:pos x="connsiteX14091" y="connsiteY14091"/>
              </a:cxn>
              <a:cxn ang="0">
                <a:pos x="connsiteX14092" y="connsiteY14092"/>
              </a:cxn>
              <a:cxn ang="0">
                <a:pos x="connsiteX14093" y="connsiteY14093"/>
              </a:cxn>
              <a:cxn ang="0">
                <a:pos x="connsiteX14094" y="connsiteY14094"/>
              </a:cxn>
              <a:cxn ang="0">
                <a:pos x="connsiteX14095" y="connsiteY14095"/>
              </a:cxn>
              <a:cxn ang="0">
                <a:pos x="connsiteX14096" y="connsiteY14096"/>
              </a:cxn>
              <a:cxn ang="0">
                <a:pos x="connsiteX14097" y="connsiteY14097"/>
              </a:cxn>
              <a:cxn ang="0">
                <a:pos x="connsiteX14098" y="connsiteY14098"/>
              </a:cxn>
              <a:cxn ang="0">
                <a:pos x="connsiteX14099" y="connsiteY14099"/>
              </a:cxn>
              <a:cxn ang="0">
                <a:pos x="connsiteX14100" y="connsiteY14100"/>
              </a:cxn>
              <a:cxn ang="0">
                <a:pos x="connsiteX14101" y="connsiteY14101"/>
              </a:cxn>
              <a:cxn ang="0">
                <a:pos x="connsiteX14102" y="connsiteY14102"/>
              </a:cxn>
              <a:cxn ang="0">
                <a:pos x="connsiteX14103" y="connsiteY14103"/>
              </a:cxn>
              <a:cxn ang="0">
                <a:pos x="connsiteX14104" y="connsiteY14104"/>
              </a:cxn>
              <a:cxn ang="0">
                <a:pos x="connsiteX14105" y="connsiteY14105"/>
              </a:cxn>
              <a:cxn ang="0">
                <a:pos x="connsiteX14106" y="connsiteY14106"/>
              </a:cxn>
              <a:cxn ang="0">
                <a:pos x="connsiteX14107" y="connsiteY14107"/>
              </a:cxn>
              <a:cxn ang="0">
                <a:pos x="connsiteX14108" y="connsiteY14108"/>
              </a:cxn>
              <a:cxn ang="0">
                <a:pos x="connsiteX14109" y="connsiteY14109"/>
              </a:cxn>
              <a:cxn ang="0">
                <a:pos x="connsiteX14110" y="connsiteY14110"/>
              </a:cxn>
              <a:cxn ang="0">
                <a:pos x="connsiteX14111" y="connsiteY14111"/>
              </a:cxn>
              <a:cxn ang="0">
                <a:pos x="connsiteX14112" y="connsiteY14112"/>
              </a:cxn>
              <a:cxn ang="0">
                <a:pos x="connsiteX14113" y="connsiteY14113"/>
              </a:cxn>
              <a:cxn ang="0">
                <a:pos x="connsiteX14114" y="connsiteY14114"/>
              </a:cxn>
              <a:cxn ang="0">
                <a:pos x="connsiteX14115" y="connsiteY14115"/>
              </a:cxn>
              <a:cxn ang="0">
                <a:pos x="connsiteX14116" y="connsiteY14116"/>
              </a:cxn>
              <a:cxn ang="0">
                <a:pos x="connsiteX14117" y="connsiteY14117"/>
              </a:cxn>
              <a:cxn ang="0">
                <a:pos x="connsiteX14118" y="connsiteY14118"/>
              </a:cxn>
              <a:cxn ang="0">
                <a:pos x="connsiteX14119" y="connsiteY14119"/>
              </a:cxn>
              <a:cxn ang="0">
                <a:pos x="connsiteX14120" y="connsiteY14120"/>
              </a:cxn>
              <a:cxn ang="0">
                <a:pos x="connsiteX14121" y="connsiteY14121"/>
              </a:cxn>
              <a:cxn ang="0">
                <a:pos x="connsiteX14122" y="connsiteY14122"/>
              </a:cxn>
              <a:cxn ang="0">
                <a:pos x="connsiteX14123" y="connsiteY14123"/>
              </a:cxn>
              <a:cxn ang="0">
                <a:pos x="connsiteX14124" y="connsiteY14124"/>
              </a:cxn>
              <a:cxn ang="0">
                <a:pos x="connsiteX14125" y="connsiteY14125"/>
              </a:cxn>
              <a:cxn ang="0">
                <a:pos x="connsiteX14126" y="connsiteY14126"/>
              </a:cxn>
              <a:cxn ang="0">
                <a:pos x="connsiteX14127" y="connsiteY14127"/>
              </a:cxn>
              <a:cxn ang="0">
                <a:pos x="connsiteX14128" y="connsiteY14128"/>
              </a:cxn>
              <a:cxn ang="0">
                <a:pos x="connsiteX14129" y="connsiteY14129"/>
              </a:cxn>
              <a:cxn ang="0">
                <a:pos x="connsiteX14130" y="connsiteY14130"/>
              </a:cxn>
              <a:cxn ang="0">
                <a:pos x="connsiteX14131" y="connsiteY14131"/>
              </a:cxn>
              <a:cxn ang="0">
                <a:pos x="connsiteX14132" y="connsiteY14132"/>
              </a:cxn>
              <a:cxn ang="0">
                <a:pos x="connsiteX14133" y="connsiteY14133"/>
              </a:cxn>
              <a:cxn ang="0">
                <a:pos x="connsiteX14134" y="connsiteY14134"/>
              </a:cxn>
              <a:cxn ang="0">
                <a:pos x="connsiteX14135" y="connsiteY14135"/>
              </a:cxn>
              <a:cxn ang="0">
                <a:pos x="connsiteX14136" y="connsiteY14136"/>
              </a:cxn>
              <a:cxn ang="0">
                <a:pos x="connsiteX14137" y="connsiteY14137"/>
              </a:cxn>
              <a:cxn ang="0">
                <a:pos x="connsiteX14138" y="connsiteY14138"/>
              </a:cxn>
              <a:cxn ang="0">
                <a:pos x="connsiteX14139" y="connsiteY14139"/>
              </a:cxn>
              <a:cxn ang="0">
                <a:pos x="connsiteX14140" y="connsiteY14140"/>
              </a:cxn>
              <a:cxn ang="0">
                <a:pos x="connsiteX14141" y="connsiteY14141"/>
              </a:cxn>
              <a:cxn ang="0">
                <a:pos x="connsiteX14142" y="connsiteY14142"/>
              </a:cxn>
              <a:cxn ang="0">
                <a:pos x="connsiteX14143" y="connsiteY14143"/>
              </a:cxn>
              <a:cxn ang="0">
                <a:pos x="connsiteX14144" y="connsiteY14144"/>
              </a:cxn>
              <a:cxn ang="0">
                <a:pos x="connsiteX14145" y="connsiteY14145"/>
              </a:cxn>
            </a:cxnLst>
            <a:rect l="l" t="t" r="r" b="b"/>
            <a:pathLst>
              <a:path w="3255128" h="1285292">
                <a:moveTo>
                  <a:pt x="0" y="0"/>
                </a:moveTo>
                <a:lnTo>
                  <a:pt x="3255128" y="0"/>
                </a:lnTo>
                <a:lnTo>
                  <a:pt x="3255128" y="5"/>
                </a:lnTo>
                <a:lnTo>
                  <a:pt x="3255128" y="51"/>
                </a:lnTo>
                <a:lnTo>
                  <a:pt x="3255128" y="62"/>
                </a:lnTo>
                <a:lnTo>
                  <a:pt x="3255128" y="123"/>
                </a:lnTo>
                <a:lnTo>
                  <a:pt x="3255128" y="164"/>
                </a:lnTo>
                <a:lnTo>
                  <a:pt x="3255128" y="223"/>
                </a:lnTo>
                <a:lnTo>
                  <a:pt x="3255128" y="310"/>
                </a:lnTo>
                <a:lnTo>
                  <a:pt x="3255128" y="481"/>
                </a:lnTo>
                <a:lnTo>
                  <a:pt x="3255128" y="513"/>
                </a:lnTo>
                <a:lnTo>
                  <a:pt x="3255128" y="561"/>
                </a:lnTo>
                <a:lnTo>
                  <a:pt x="3255128" y="566"/>
                </a:lnTo>
                <a:lnTo>
                  <a:pt x="3255128" y="578"/>
                </a:lnTo>
                <a:lnTo>
                  <a:pt x="3255128" y="652"/>
                </a:lnTo>
                <a:lnTo>
                  <a:pt x="3255128" y="689"/>
                </a:lnTo>
                <a:lnTo>
                  <a:pt x="3255128" y="711"/>
                </a:lnTo>
                <a:lnTo>
                  <a:pt x="3255128" y="712"/>
                </a:lnTo>
                <a:lnTo>
                  <a:pt x="3255128" y="747"/>
                </a:lnTo>
                <a:lnTo>
                  <a:pt x="3255128" y="813"/>
                </a:lnTo>
                <a:lnTo>
                  <a:pt x="3255128" y="815"/>
                </a:lnTo>
                <a:lnTo>
                  <a:pt x="3255128" y="867"/>
                </a:lnTo>
                <a:lnTo>
                  <a:pt x="3255128" y="916"/>
                </a:lnTo>
                <a:lnTo>
                  <a:pt x="3255128" y="941"/>
                </a:lnTo>
                <a:lnTo>
                  <a:pt x="3255128" y="949"/>
                </a:lnTo>
                <a:lnTo>
                  <a:pt x="3255128" y="953"/>
                </a:lnTo>
                <a:lnTo>
                  <a:pt x="3255128" y="995"/>
                </a:lnTo>
                <a:lnTo>
                  <a:pt x="3255128" y="1049"/>
                </a:lnTo>
                <a:lnTo>
                  <a:pt x="3255128" y="1134"/>
                </a:lnTo>
                <a:lnTo>
                  <a:pt x="3255128" y="1210"/>
                </a:lnTo>
                <a:lnTo>
                  <a:pt x="3255128" y="1268"/>
                </a:lnTo>
                <a:lnTo>
                  <a:pt x="3255128" y="1352"/>
                </a:lnTo>
                <a:lnTo>
                  <a:pt x="3255128" y="1392"/>
                </a:lnTo>
                <a:lnTo>
                  <a:pt x="3255128" y="1429"/>
                </a:lnTo>
                <a:lnTo>
                  <a:pt x="3255128" y="1572"/>
                </a:lnTo>
                <a:lnTo>
                  <a:pt x="3255128" y="1609"/>
                </a:lnTo>
                <a:lnTo>
                  <a:pt x="3255128" y="1615"/>
                </a:lnTo>
                <a:lnTo>
                  <a:pt x="3255128" y="1623"/>
                </a:lnTo>
                <a:lnTo>
                  <a:pt x="3255128" y="1669"/>
                </a:lnTo>
                <a:lnTo>
                  <a:pt x="3255128" y="1676"/>
                </a:lnTo>
                <a:lnTo>
                  <a:pt x="3255128" y="1677"/>
                </a:lnTo>
                <a:lnTo>
                  <a:pt x="3255128" y="1726"/>
                </a:lnTo>
                <a:lnTo>
                  <a:pt x="3255128" y="1778"/>
                </a:lnTo>
                <a:lnTo>
                  <a:pt x="3255128" y="1804"/>
                </a:lnTo>
                <a:lnTo>
                  <a:pt x="3255128" y="1864"/>
                </a:lnTo>
                <a:lnTo>
                  <a:pt x="3255128" y="1868"/>
                </a:lnTo>
                <a:lnTo>
                  <a:pt x="3255128" y="1893"/>
                </a:lnTo>
                <a:lnTo>
                  <a:pt x="3255128" y="1936"/>
                </a:lnTo>
                <a:lnTo>
                  <a:pt x="3255128" y="1947"/>
                </a:lnTo>
                <a:lnTo>
                  <a:pt x="3255128" y="2048"/>
                </a:lnTo>
                <a:lnTo>
                  <a:pt x="3255128" y="2070"/>
                </a:lnTo>
                <a:lnTo>
                  <a:pt x="3255128" y="2136"/>
                </a:lnTo>
                <a:lnTo>
                  <a:pt x="3255128" y="2166"/>
                </a:lnTo>
                <a:lnTo>
                  <a:pt x="3255128" y="2174"/>
                </a:lnTo>
                <a:lnTo>
                  <a:pt x="3255128" y="2312"/>
                </a:lnTo>
                <a:lnTo>
                  <a:pt x="3255128" y="2414"/>
                </a:lnTo>
                <a:lnTo>
                  <a:pt x="3255128" y="2439"/>
                </a:lnTo>
                <a:lnTo>
                  <a:pt x="3255128" y="2468"/>
                </a:lnTo>
                <a:lnTo>
                  <a:pt x="3255128" y="2496"/>
                </a:lnTo>
                <a:lnTo>
                  <a:pt x="3255128" y="2517"/>
                </a:lnTo>
                <a:lnTo>
                  <a:pt x="3255128" y="2520"/>
                </a:lnTo>
                <a:lnTo>
                  <a:pt x="3255128" y="2569"/>
                </a:lnTo>
                <a:lnTo>
                  <a:pt x="3255128" y="2633"/>
                </a:lnTo>
                <a:lnTo>
                  <a:pt x="3255128" y="2681"/>
                </a:lnTo>
                <a:lnTo>
                  <a:pt x="3255128" y="2779"/>
                </a:lnTo>
                <a:lnTo>
                  <a:pt x="3255128" y="2788"/>
                </a:lnTo>
                <a:lnTo>
                  <a:pt x="3255128" y="2823"/>
                </a:lnTo>
                <a:lnTo>
                  <a:pt x="3255128" y="2826"/>
                </a:lnTo>
                <a:lnTo>
                  <a:pt x="3255128" y="2875"/>
                </a:lnTo>
                <a:lnTo>
                  <a:pt x="3255128" y="2989"/>
                </a:lnTo>
                <a:lnTo>
                  <a:pt x="3255128" y="3035"/>
                </a:lnTo>
                <a:lnTo>
                  <a:pt x="3255128" y="3036"/>
                </a:lnTo>
                <a:lnTo>
                  <a:pt x="3255128" y="3047"/>
                </a:lnTo>
                <a:lnTo>
                  <a:pt x="3255128" y="3048"/>
                </a:lnTo>
                <a:lnTo>
                  <a:pt x="3255128" y="3085"/>
                </a:lnTo>
                <a:lnTo>
                  <a:pt x="3255128" y="3166"/>
                </a:lnTo>
                <a:lnTo>
                  <a:pt x="3255128" y="3223"/>
                </a:lnTo>
                <a:lnTo>
                  <a:pt x="3255128" y="3227"/>
                </a:lnTo>
                <a:lnTo>
                  <a:pt x="3255128" y="3295"/>
                </a:lnTo>
                <a:lnTo>
                  <a:pt x="3255128" y="3422"/>
                </a:lnTo>
                <a:lnTo>
                  <a:pt x="3255128" y="3447"/>
                </a:lnTo>
                <a:lnTo>
                  <a:pt x="3255128" y="3570"/>
                </a:lnTo>
                <a:lnTo>
                  <a:pt x="3255128" y="3577"/>
                </a:lnTo>
                <a:lnTo>
                  <a:pt x="3255128" y="3661"/>
                </a:lnTo>
                <a:lnTo>
                  <a:pt x="3255128" y="3666"/>
                </a:lnTo>
                <a:lnTo>
                  <a:pt x="3255128" y="3734"/>
                </a:lnTo>
                <a:lnTo>
                  <a:pt x="3255128" y="3737"/>
                </a:lnTo>
                <a:lnTo>
                  <a:pt x="3255128" y="3794"/>
                </a:lnTo>
                <a:lnTo>
                  <a:pt x="3255128" y="3807"/>
                </a:lnTo>
                <a:lnTo>
                  <a:pt x="3255128" y="3855"/>
                </a:lnTo>
                <a:lnTo>
                  <a:pt x="3255128" y="3934"/>
                </a:lnTo>
                <a:lnTo>
                  <a:pt x="3255128" y="3935"/>
                </a:lnTo>
                <a:lnTo>
                  <a:pt x="3255128" y="4042"/>
                </a:lnTo>
                <a:lnTo>
                  <a:pt x="3255128" y="4073"/>
                </a:lnTo>
                <a:lnTo>
                  <a:pt x="3255128" y="4122"/>
                </a:lnTo>
                <a:lnTo>
                  <a:pt x="3255128" y="4138"/>
                </a:lnTo>
                <a:lnTo>
                  <a:pt x="3255128" y="4213"/>
                </a:lnTo>
                <a:lnTo>
                  <a:pt x="3255128" y="4348"/>
                </a:lnTo>
                <a:lnTo>
                  <a:pt x="3255128" y="4353"/>
                </a:lnTo>
                <a:lnTo>
                  <a:pt x="3255128" y="4454"/>
                </a:lnTo>
                <a:lnTo>
                  <a:pt x="3255128" y="4493"/>
                </a:lnTo>
                <a:lnTo>
                  <a:pt x="3255128" y="4525"/>
                </a:lnTo>
                <a:lnTo>
                  <a:pt x="3255128" y="4547"/>
                </a:lnTo>
                <a:lnTo>
                  <a:pt x="3255128" y="4592"/>
                </a:lnTo>
                <a:lnTo>
                  <a:pt x="3255128" y="4626"/>
                </a:lnTo>
                <a:lnTo>
                  <a:pt x="3255128" y="4648"/>
                </a:lnTo>
                <a:lnTo>
                  <a:pt x="3255128" y="4705"/>
                </a:lnTo>
                <a:lnTo>
                  <a:pt x="3255128" y="4781"/>
                </a:lnTo>
                <a:lnTo>
                  <a:pt x="3255128" y="4806"/>
                </a:lnTo>
                <a:lnTo>
                  <a:pt x="3255128" y="4846"/>
                </a:lnTo>
                <a:lnTo>
                  <a:pt x="3255128" y="4984"/>
                </a:lnTo>
                <a:lnTo>
                  <a:pt x="3255128" y="5025"/>
                </a:lnTo>
                <a:lnTo>
                  <a:pt x="3255128" y="5087"/>
                </a:lnTo>
                <a:lnTo>
                  <a:pt x="3255128" y="5166"/>
                </a:lnTo>
                <a:lnTo>
                  <a:pt x="3255128" y="5199"/>
                </a:lnTo>
                <a:lnTo>
                  <a:pt x="3255128" y="5264"/>
                </a:lnTo>
                <a:lnTo>
                  <a:pt x="3255128" y="5284"/>
                </a:lnTo>
                <a:lnTo>
                  <a:pt x="3255128" y="5391"/>
                </a:lnTo>
                <a:lnTo>
                  <a:pt x="3255128" y="5401"/>
                </a:lnTo>
                <a:lnTo>
                  <a:pt x="3255128" y="5458"/>
                </a:lnTo>
                <a:lnTo>
                  <a:pt x="3255128" y="5489"/>
                </a:lnTo>
                <a:lnTo>
                  <a:pt x="3255128" y="5536"/>
                </a:lnTo>
                <a:lnTo>
                  <a:pt x="3255128" y="5537"/>
                </a:lnTo>
                <a:lnTo>
                  <a:pt x="3255128" y="5547"/>
                </a:lnTo>
                <a:lnTo>
                  <a:pt x="3255128" y="5600"/>
                </a:lnTo>
                <a:lnTo>
                  <a:pt x="3255128" y="5654"/>
                </a:lnTo>
                <a:lnTo>
                  <a:pt x="3255128" y="5712"/>
                </a:lnTo>
                <a:lnTo>
                  <a:pt x="3255128" y="5723"/>
                </a:lnTo>
                <a:lnTo>
                  <a:pt x="3255128" y="5789"/>
                </a:lnTo>
                <a:lnTo>
                  <a:pt x="3255128" y="5843"/>
                </a:lnTo>
                <a:lnTo>
                  <a:pt x="3255128" y="5852"/>
                </a:lnTo>
                <a:lnTo>
                  <a:pt x="3255128" y="5868"/>
                </a:lnTo>
                <a:lnTo>
                  <a:pt x="3255128" y="5895"/>
                </a:lnTo>
                <a:lnTo>
                  <a:pt x="3255128" y="5906"/>
                </a:lnTo>
                <a:lnTo>
                  <a:pt x="3255128" y="5917"/>
                </a:lnTo>
                <a:lnTo>
                  <a:pt x="3255128" y="5922"/>
                </a:lnTo>
                <a:lnTo>
                  <a:pt x="3255128" y="5971"/>
                </a:lnTo>
                <a:lnTo>
                  <a:pt x="3255128" y="5985"/>
                </a:lnTo>
                <a:lnTo>
                  <a:pt x="3255128" y="6052"/>
                </a:lnTo>
                <a:lnTo>
                  <a:pt x="3255128" y="6110"/>
                </a:lnTo>
                <a:lnTo>
                  <a:pt x="3255128" y="6328"/>
                </a:lnTo>
                <a:lnTo>
                  <a:pt x="3255128" y="6413"/>
                </a:lnTo>
                <a:lnTo>
                  <a:pt x="3255128" y="6511"/>
                </a:lnTo>
                <a:lnTo>
                  <a:pt x="3255128" y="6565"/>
                </a:lnTo>
                <a:lnTo>
                  <a:pt x="3255128" y="6607"/>
                </a:lnTo>
                <a:lnTo>
                  <a:pt x="3255128" y="6608"/>
                </a:lnTo>
                <a:lnTo>
                  <a:pt x="3255128" y="6620"/>
                </a:lnTo>
                <a:lnTo>
                  <a:pt x="3255128" y="6623"/>
                </a:lnTo>
                <a:lnTo>
                  <a:pt x="3255128" y="6753"/>
                </a:lnTo>
                <a:lnTo>
                  <a:pt x="3255128" y="6754"/>
                </a:lnTo>
                <a:lnTo>
                  <a:pt x="3255128" y="6800"/>
                </a:lnTo>
                <a:lnTo>
                  <a:pt x="3255128" y="6817"/>
                </a:lnTo>
                <a:lnTo>
                  <a:pt x="3255128" y="6896"/>
                </a:lnTo>
                <a:lnTo>
                  <a:pt x="3255128" y="6959"/>
                </a:lnTo>
                <a:lnTo>
                  <a:pt x="3255128" y="6972"/>
                </a:lnTo>
                <a:lnTo>
                  <a:pt x="3255128" y="7013"/>
                </a:lnTo>
                <a:lnTo>
                  <a:pt x="3255128" y="7024"/>
                </a:lnTo>
                <a:lnTo>
                  <a:pt x="3255128" y="7046"/>
                </a:lnTo>
                <a:lnTo>
                  <a:pt x="3255128" y="7115"/>
                </a:lnTo>
                <a:lnTo>
                  <a:pt x="3255128" y="7202"/>
                </a:lnTo>
                <a:lnTo>
                  <a:pt x="3255128" y="7288"/>
                </a:lnTo>
                <a:lnTo>
                  <a:pt x="3255128" y="7315"/>
                </a:lnTo>
                <a:lnTo>
                  <a:pt x="3255128" y="7373"/>
                </a:lnTo>
                <a:lnTo>
                  <a:pt x="3255128" y="7401"/>
                </a:lnTo>
                <a:lnTo>
                  <a:pt x="3255128" y="7461"/>
                </a:lnTo>
                <a:lnTo>
                  <a:pt x="3255128" y="7545"/>
                </a:lnTo>
                <a:lnTo>
                  <a:pt x="3255128" y="7562"/>
                </a:lnTo>
                <a:lnTo>
                  <a:pt x="3255128" y="7660"/>
                </a:lnTo>
                <a:lnTo>
                  <a:pt x="3255128" y="7667"/>
                </a:lnTo>
                <a:lnTo>
                  <a:pt x="3255128" y="7764"/>
                </a:lnTo>
                <a:lnTo>
                  <a:pt x="3255128" y="7799"/>
                </a:lnTo>
                <a:lnTo>
                  <a:pt x="3255128" y="7854"/>
                </a:lnTo>
                <a:lnTo>
                  <a:pt x="3255128" y="7870"/>
                </a:lnTo>
                <a:lnTo>
                  <a:pt x="3255128" y="7878"/>
                </a:lnTo>
                <a:lnTo>
                  <a:pt x="3255128" y="7883"/>
                </a:lnTo>
                <a:lnTo>
                  <a:pt x="3255128" y="7924"/>
                </a:lnTo>
                <a:lnTo>
                  <a:pt x="3255128" y="7979"/>
                </a:lnTo>
                <a:lnTo>
                  <a:pt x="3255128" y="8011"/>
                </a:lnTo>
                <a:lnTo>
                  <a:pt x="3255128" y="8012"/>
                </a:lnTo>
                <a:lnTo>
                  <a:pt x="3255128" y="8017"/>
                </a:lnTo>
                <a:lnTo>
                  <a:pt x="3255128" y="8024"/>
                </a:lnTo>
                <a:lnTo>
                  <a:pt x="3255128" y="8113"/>
                </a:lnTo>
                <a:lnTo>
                  <a:pt x="3255128" y="8159"/>
                </a:lnTo>
                <a:lnTo>
                  <a:pt x="3255128" y="8199"/>
                </a:lnTo>
                <a:lnTo>
                  <a:pt x="3255128" y="8271"/>
                </a:lnTo>
                <a:lnTo>
                  <a:pt x="3255128" y="8358"/>
                </a:lnTo>
                <a:lnTo>
                  <a:pt x="3255128" y="8364"/>
                </a:lnTo>
                <a:lnTo>
                  <a:pt x="3255128" y="8372"/>
                </a:lnTo>
                <a:lnTo>
                  <a:pt x="3255128" y="8407"/>
                </a:lnTo>
                <a:lnTo>
                  <a:pt x="3255128" y="8553"/>
                </a:lnTo>
                <a:lnTo>
                  <a:pt x="3255128" y="8661"/>
                </a:lnTo>
                <a:lnTo>
                  <a:pt x="3255128" y="8674"/>
                </a:lnTo>
                <a:lnTo>
                  <a:pt x="3255128" y="8710"/>
                </a:lnTo>
                <a:lnTo>
                  <a:pt x="3255128" y="8738"/>
                </a:lnTo>
                <a:lnTo>
                  <a:pt x="3255128" y="8760"/>
                </a:lnTo>
                <a:lnTo>
                  <a:pt x="3255128" y="8789"/>
                </a:lnTo>
                <a:lnTo>
                  <a:pt x="3255128" y="8819"/>
                </a:lnTo>
                <a:lnTo>
                  <a:pt x="3255128" y="8820"/>
                </a:lnTo>
                <a:lnTo>
                  <a:pt x="3255128" y="8831"/>
                </a:lnTo>
                <a:lnTo>
                  <a:pt x="3255128" y="8845"/>
                </a:lnTo>
                <a:lnTo>
                  <a:pt x="3255128" y="8914"/>
                </a:lnTo>
                <a:lnTo>
                  <a:pt x="3255128" y="8931"/>
                </a:lnTo>
                <a:lnTo>
                  <a:pt x="3255128" y="8961"/>
                </a:lnTo>
                <a:lnTo>
                  <a:pt x="3255128" y="9158"/>
                </a:lnTo>
                <a:lnTo>
                  <a:pt x="3255128" y="9221"/>
                </a:lnTo>
                <a:lnTo>
                  <a:pt x="3255128" y="9269"/>
                </a:lnTo>
                <a:lnTo>
                  <a:pt x="3255128" y="9275"/>
                </a:lnTo>
                <a:lnTo>
                  <a:pt x="3255128" y="9284"/>
                </a:lnTo>
                <a:lnTo>
                  <a:pt x="3255128" y="9324"/>
                </a:lnTo>
                <a:lnTo>
                  <a:pt x="3255128" y="9376"/>
                </a:lnTo>
                <a:lnTo>
                  <a:pt x="3255128" y="9383"/>
                </a:lnTo>
                <a:lnTo>
                  <a:pt x="3255128" y="9430"/>
                </a:lnTo>
                <a:lnTo>
                  <a:pt x="3255128" y="9452"/>
                </a:lnTo>
                <a:lnTo>
                  <a:pt x="3255128" y="9501"/>
                </a:lnTo>
                <a:lnTo>
                  <a:pt x="3255128" y="9521"/>
                </a:lnTo>
                <a:lnTo>
                  <a:pt x="3255128" y="9575"/>
                </a:lnTo>
                <a:lnTo>
                  <a:pt x="3255128" y="9624"/>
                </a:lnTo>
                <a:lnTo>
                  <a:pt x="3255128" y="9717"/>
                </a:lnTo>
                <a:lnTo>
                  <a:pt x="3255128" y="9723"/>
                </a:lnTo>
                <a:lnTo>
                  <a:pt x="3255128" y="9731"/>
                </a:lnTo>
                <a:lnTo>
                  <a:pt x="3255128" y="9757"/>
                </a:lnTo>
                <a:lnTo>
                  <a:pt x="3255128" y="9782"/>
                </a:lnTo>
                <a:lnTo>
                  <a:pt x="3255128" y="9784"/>
                </a:lnTo>
                <a:lnTo>
                  <a:pt x="3255128" y="9842"/>
                </a:lnTo>
                <a:lnTo>
                  <a:pt x="3255128" y="9912"/>
                </a:lnTo>
                <a:lnTo>
                  <a:pt x="3255128" y="9973"/>
                </a:lnTo>
                <a:lnTo>
                  <a:pt x="3255128" y="10001"/>
                </a:lnTo>
                <a:lnTo>
                  <a:pt x="3255128" y="10020"/>
                </a:lnTo>
                <a:lnTo>
                  <a:pt x="3255128" y="10069"/>
                </a:lnTo>
                <a:lnTo>
                  <a:pt x="3255128" y="10142"/>
                </a:lnTo>
                <a:lnTo>
                  <a:pt x="3255128" y="10363"/>
                </a:lnTo>
                <a:lnTo>
                  <a:pt x="3255128" y="10377"/>
                </a:lnTo>
                <a:lnTo>
                  <a:pt x="3255128" y="10468"/>
                </a:lnTo>
                <a:lnTo>
                  <a:pt x="3255128" y="10486"/>
                </a:lnTo>
                <a:lnTo>
                  <a:pt x="3255128" y="10628"/>
                </a:lnTo>
                <a:lnTo>
                  <a:pt x="3255128" y="10644"/>
                </a:lnTo>
                <a:lnTo>
                  <a:pt x="3255128" y="10688"/>
                </a:lnTo>
                <a:lnTo>
                  <a:pt x="3255128" y="10768"/>
                </a:lnTo>
                <a:lnTo>
                  <a:pt x="3255128" y="10778"/>
                </a:lnTo>
                <a:lnTo>
                  <a:pt x="3255128" y="10789"/>
                </a:lnTo>
                <a:lnTo>
                  <a:pt x="3255128" y="10791"/>
                </a:lnTo>
                <a:lnTo>
                  <a:pt x="3255128" y="10822"/>
                </a:lnTo>
                <a:lnTo>
                  <a:pt x="3255128" y="10828"/>
                </a:lnTo>
                <a:lnTo>
                  <a:pt x="3255128" y="10832"/>
                </a:lnTo>
                <a:lnTo>
                  <a:pt x="3255128" y="10871"/>
                </a:lnTo>
                <a:lnTo>
                  <a:pt x="3255128" y="10882"/>
                </a:lnTo>
                <a:lnTo>
                  <a:pt x="3255128" y="10934"/>
                </a:lnTo>
                <a:lnTo>
                  <a:pt x="3255128" y="10983"/>
                </a:lnTo>
                <a:lnTo>
                  <a:pt x="3255128" y="11020"/>
                </a:lnTo>
                <a:lnTo>
                  <a:pt x="3255128" y="11274"/>
                </a:lnTo>
                <a:lnTo>
                  <a:pt x="3255128" y="11332"/>
                </a:lnTo>
                <a:lnTo>
                  <a:pt x="3255128" y="11337"/>
                </a:lnTo>
                <a:lnTo>
                  <a:pt x="3255128" y="11531"/>
                </a:lnTo>
                <a:lnTo>
                  <a:pt x="3255128" y="11555"/>
                </a:lnTo>
                <a:lnTo>
                  <a:pt x="3255128" y="11599"/>
                </a:lnTo>
                <a:lnTo>
                  <a:pt x="3255128" y="11689"/>
                </a:lnTo>
                <a:lnTo>
                  <a:pt x="3255128" y="11733"/>
                </a:lnTo>
                <a:lnTo>
                  <a:pt x="3255128" y="11743"/>
                </a:lnTo>
                <a:lnTo>
                  <a:pt x="3255128" y="11744"/>
                </a:lnTo>
                <a:lnTo>
                  <a:pt x="3255128" y="11756"/>
                </a:lnTo>
                <a:lnTo>
                  <a:pt x="3255128" y="11793"/>
                </a:lnTo>
                <a:lnTo>
                  <a:pt x="3255128" y="11845"/>
                </a:lnTo>
                <a:lnTo>
                  <a:pt x="3255128" y="11935"/>
                </a:lnTo>
                <a:lnTo>
                  <a:pt x="3255128" y="11948"/>
                </a:lnTo>
                <a:lnTo>
                  <a:pt x="3255128" y="11989"/>
                </a:lnTo>
                <a:lnTo>
                  <a:pt x="3255128" y="12091"/>
                </a:lnTo>
                <a:lnTo>
                  <a:pt x="3255128" y="12150"/>
                </a:lnTo>
                <a:lnTo>
                  <a:pt x="3255128" y="12181"/>
                </a:lnTo>
                <a:lnTo>
                  <a:pt x="3255128" y="12230"/>
                </a:lnTo>
                <a:lnTo>
                  <a:pt x="3255128" y="12248"/>
                </a:lnTo>
                <a:lnTo>
                  <a:pt x="3255128" y="12285"/>
                </a:lnTo>
                <a:lnTo>
                  <a:pt x="3255128" y="12392"/>
                </a:lnTo>
                <a:lnTo>
                  <a:pt x="3255128" y="12442"/>
                </a:lnTo>
                <a:lnTo>
                  <a:pt x="3255128" y="12494"/>
                </a:lnTo>
                <a:lnTo>
                  <a:pt x="3255128" y="12538"/>
                </a:lnTo>
                <a:lnTo>
                  <a:pt x="3255128" y="12600"/>
                </a:lnTo>
                <a:lnTo>
                  <a:pt x="3255128" y="12638"/>
                </a:lnTo>
                <a:lnTo>
                  <a:pt x="3255128" y="12680"/>
                </a:lnTo>
                <a:lnTo>
                  <a:pt x="3255128" y="12696"/>
                </a:lnTo>
                <a:lnTo>
                  <a:pt x="3255128" y="12713"/>
                </a:lnTo>
                <a:lnTo>
                  <a:pt x="3255128" y="12846"/>
                </a:lnTo>
                <a:lnTo>
                  <a:pt x="3255128" y="12859"/>
                </a:lnTo>
                <a:lnTo>
                  <a:pt x="3255128" y="12890"/>
                </a:lnTo>
                <a:lnTo>
                  <a:pt x="3255128" y="12900"/>
                </a:lnTo>
                <a:lnTo>
                  <a:pt x="3255128" y="12906"/>
                </a:lnTo>
                <a:lnTo>
                  <a:pt x="3255128" y="12955"/>
                </a:lnTo>
                <a:lnTo>
                  <a:pt x="3255128" y="13036"/>
                </a:lnTo>
                <a:lnTo>
                  <a:pt x="3255128" y="13039"/>
                </a:lnTo>
                <a:lnTo>
                  <a:pt x="3255128" y="13092"/>
                </a:lnTo>
                <a:lnTo>
                  <a:pt x="3255128" y="13115"/>
                </a:lnTo>
                <a:lnTo>
                  <a:pt x="3255128" y="13135"/>
                </a:lnTo>
                <a:lnTo>
                  <a:pt x="3255128" y="13162"/>
                </a:lnTo>
                <a:lnTo>
                  <a:pt x="3255128" y="13233"/>
                </a:lnTo>
                <a:lnTo>
                  <a:pt x="3255128" y="13307"/>
                </a:lnTo>
                <a:lnTo>
                  <a:pt x="3255128" y="13356"/>
                </a:lnTo>
                <a:lnTo>
                  <a:pt x="3255128" y="13489"/>
                </a:lnTo>
                <a:lnTo>
                  <a:pt x="3255128" y="13502"/>
                </a:lnTo>
                <a:lnTo>
                  <a:pt x="3255128" y="13543"/>
                </a:lnTo>
                <a:lnTo>
                  <a:pt x="3255128" y="13549"/>
                </a:lnTo>
                <a:lnTo>
                  <a:pt x="3255128" y="13607"/>
                </a:lnTo>
                <a:lnTo>
                  <a:pt x="3255128" y="13644"/>
                </a:lnTo>
                <a:lnTo>
                  <a:pt x="3255128" y="13650"/>
                </a:lnTo>
                <a:lnTo>
                  <a:pt x="3255128" y="13733"/>
                </a:lnTo>
                <a:lnTo>
                  <a:pt x="3255128" y="13736"/>
                </a:lnTo>
                <a:lnTo>
                  <a:pt x="3255128" y="13795"/>
                </a:lnTo>
                <a:lnTo>
                  <a:pt x="3255128" y="13796"/>
                </a:lnTo>
                <a:lnTo>
                  <a:pt x="3255128" y="13801"/>
                </a:lnTo>
                <a:lnTo>
                  <a:pt x="3255128" y="13817"/>
                </a:lnTo>
                <a:lnTo>
                  <a:pt x="3255128" y="13874"/>
                </a:lnTo>
                <a:lnTo>
                  <a:pt x="3255128" y="13897"/>
                </a:lnTo>
                <a:lnTo>
                  <a:pt x="3255128" y="13997"/>
                </a:lnTo>
                <a:lnTo>
                  <a:pt x="3255128" y="14122"/>
                </a:lnTo>
                <a:lnTo>
                  <a:pt x="3255128" y="14218"/>
                </a:lnTo>
                <a:lnTo>
                  <a:pt x="3255128" y="14293"/>
                </a:lnTo>
                <a:lnTo>
                  <a:pt x="3255128" y="14340"/>
                </a:lnTo>
                <a:lnTo>
                  <a:pt x="3255128" y="14352"/>
                </a:lnTo>
                <a:lnTo>
                  <a:pt x="3255128" y="14366"/>
                </a:lnTo>
                <a:lnTo>
                  <a:pt x="3255128" y="14409"/>
                </a:lnTo>
                <a:lnTo>
                  <a:pt x="3255128" y="14420"/>
                </a:lnTo>
                <a:lnTo>
                  <a:pt x="3255128" y="14445"/>
                </a:lnTo>
                <a:lnTo>
                  <a:pt x="3255128" y="14521"/>
                </a:lnTo>
                <a:lnTo>
                  <a:pt x="3255128" y="14560"/>
                </a:lnTo>
                <a:lnTo>
                  <a:pt x="3255128" y="14603"/>
                </a:lnTo>
                <a:lnTo>
                  <a:pt x="3255128" y="14614"/>
                </a:lnTo>
                <a:lnTo>
                  <a:pt x="3255128" y="14627"/>
                </a:lnTo>
                <a:lnTo>
                  <a:pt x="3255128" y="14693"/>
                </a:lnTo>
                <a:lnTo>
                  <a:pt x="3255128" y="14699"/>
                </a:lnTo>
                <a:lnTo>
                  <a:pt x="3255128" y="14707"/>
                </a:lnTo>
                <a:lnTo>
                  <a:pt x="3255128" y="14715"/>
                </a:lnTo>
                <a:lnTo>
                  <a:pt x="3255128" y="14728"/>
                </a:lnTo>
                <a:lnTo>
                  <a:pt x="3255128" y="14760"/>
                </a:lnTo>
                <a:lnTo>
                  <a:pt x="3255128" y="14807"/>
                </a:lnTo>
                <a:lnTo>
                  <a:pt x="3255128" y="14861"/>
                </a:lnTo>
                <a:lnTo>
                  <a:pt x="3255128" y="14908"/>
                </a:lnTo>
                <a:lnTo>
                  <a:pt x="3255128" y="14996"/>
                </a:lnTo>
                <a:lnTo>
                  <a:pt x="3255128" y="15154"/>
                </a:lnTo>
                <a:lnTo>
                  <a:pt x="3255128" y="15348"/>
                </a:lnTo>
                <a:lnTo>
                  <a:pt x="3255128" y="15356"/>
                </a:lnTo>
                <a:lnTo>
                  <a:pt x="3255128" y="15481"/>
                </a:lnTo>
                <a:lnTo>
                  <a:pt x="3255128" y="15538"/>
                </a:lnTo>
                <a:lnTo>
                  <a:pt x="3255128" y="15604"/>
                </a:lnTo>
                <a:lnTo>
                  <a:pt x="3255128" y="15616"/>
                </a:lnTo>
                <a:lnTo>
                  <a:pt x="3255128" y="15667"/>
                </a:lnTo>
                <a:lnTo>
                  <a:pt x="3255128" y="15680"/>
                </a:lnTo>
                <a:lnTo>
                  <a:pt x="3255128" y="15710"/>
                </a:lnTo>
                <a:lnTo>
                  <a:pt x="3255128" y="15721"/>
                </a:lnTo>
                <a:lnTo>
                  <a:pt x="3255128" y="15768"/>
                </a:lnTo>
                <a:lnTo>
                  <a:pt x="3255128" y="15804"/>
                </a:lnTo>
                <a:lnTo>
                  <a:pt x="3255128" y="15847"/>
                </a:lnTo>
                <a:lnTo>
                  <a:pt x="3255128" y="15907"/>
                </a:lnTo>
                <a:lnTo>
                  <a:pt x="3255128" y="15910"/>
                </a:lnTo>
                <a:lnTo>
                  <a:pt x="3255128" y="15962"/>
                </a:lnTo>
                <a:lnTo>
                  <a:pt x="3255128" y="15986"/>
                </a:lnTo>
                <a:lnTo>
                  <a:pt x="3255128" y="16119"/>
                </a:lnTo>
                <a:lnTo>
                  <a:pt x="3255128" y="16132"/>
                </a:lnTo>
                <a:lnTo>
                  <a:pt x="3255128" y="16147"/>
                </a:lnTo>
                <a:lnTo>
                  <a:pt x="3255128" y="16201"/>
                </a:lnTo>
                <a:lnTo>
                  <a:pt x="3255128" y="16250"/>
                </a:lnTo>
                <a:lnTo>
                  <a:pt x="3255128" y="16259"/>
                </a:lnTo>
                <a:lnTo>
                  <a:pt x="3255128" y="16270"/>
                </a:lnTo>
                <a:lnTo>
                  <a:pt x="3255128" y="16308"/>
                </a:lnTo>
                <a:lnTo>
                  <a:pt x="3255128" y="16491"/>
                </a:lnTo>
                <a:lnTo>
                  <a:pt x="3255128" y="16493"/>
                </a:lnTo>
                <a:lnTo>
                  <a:pt x="3255128" y="16591"/>
                </a:lnTo>
                <a:lnTo>
                  <a:pt x="3255128" y="16687"/>
                </a:lnTo>
                <a:lnTo>
                  <a:pt x="3255128" y="16707"/>
                </a:lnTo>
                <a:lnTo>
                  <a:pt x="3255128" y="16715"/>
                </a:lnTo>
                <a:lnTo>
                  <a:pt x="3255128" y="16768"/>
                </a:lnTo>
                <a:lnTo>
                  <a:pt x="3255128" y="16769"/>
                </a:lnTo>
                <a:lnTo>
                  <a:pt x="3255128" y="16818"/>
                </a:lnTo>
                <a:lnTo>
                  <a:pt x="3255128" y="16821"/>
                </a:lnTo>
                <a:lnTo>
                  <a:pt x="3255128" y="16822"/>
                </a:lnTo>
                <a:lnTo>
                  <a:pt x="3255128" y="16897"/>
                </a:lnTo>
                <a:lnTo>
                  <a:pt x="3255128" y="16968"/>
                </a:lnTo>
                <a:lnTo>
                  <a:pt x="3255128" y="17039"/>
                </a:lnTo>
                <a:lnTo>
                  <a:pt x="3255128" y="17069"/>
                </a:lnTo>
                <a:lnTo>
                  <a:pt x="3255128" y="17112"/>
                </a:lnTo>
                <a:lnTo>
                  <a:pt x="3255128" y="17126"/>
                </a:lnTo>
                <a:lnTo>
                  <a:pt x="3255128" y="17157"/>
                </a:lnTo>
                <a:lnTo>
                  <a:pt x="3255128" y="17170"/>
                </a:lnTo>
                <a:lnTo>
                  <a:pt x="3255128" y="17466"/>
                </a:lnTo>
                <a:lnTo>
                  <a:pt x="3255128" y="17474"/>
                </a:lnTo>
                <a:lnTo>
                  <a:pt x="3255128" y="17517"/>
                </a:lnTo>
                <a:lnTo>
                  <a:pt x="3255128" y="17527"/>
                </a:lnTo>
                <a:lnTo>
                  <a:pt x="3255128" y="17528"/>
                </a:lnTo>
                <a:lnTo>
                  <a:pt x="3255128" y="17560"/>
                </a:lnTo>
                <a:lnTo>
                  <a:pt x="3255128" y="17581"/>
                </a:lnTo>
                <a:lnTo>
                  <a:pt x="3255128" y="17609"/>
                </a:lnTo>
                <a:lnTo>
                  <a:pt x="3255128" y="17629"/>
                </a:lnTo>
                <a:lnTo>
                  <a:pt x="3255128" y="17672"/>
                </a:lnTo>
                <a:lnTo>
                  <a:pt x="3255128" y="17708"/>
                </a:lnTo>
                <a:lnTo>
                  <a:pt x="3255128" y="17866"/>
                </a:lnTo>
                <a:lnTo>
                  <a:pt x="3255128" y="17934"/>
                </a:lnTo>
                <a:lnTo>
                  <a:pt x="3255128" y="17950"/>
                </a:lnTo>
                <a:lnTo>
                  <a:pt x="3255128" y="18068"/>
                </a:lnTo>
                <a:lnTo>
                  <a:pt x="3255128" y="18081"/>
                </a:lnTo>
                <a:lnTo>
                  <a:pt x="3255128" y="18091"/>
                </a:lnTo>
                <a:lnTo>
                  <a:pt x="3255128" y="18366"/>
                </a:lnTo>
                <a:lnTo>
                  <a:pt x="3255128" y="18425"/>
                </a:lnTo>
                <a:lnTo>
                  <a:pt x="3255128" y="18438"/>
                </a:lnTo>
                <a:lnTo>
                  <a:pt x="3255128" y="18471"/>
                </a:lnTo>
                <a:lnTo>
                  <a:pt x="3255128" y="18479"/>
                </a:lnTo>
                <a:lnTo>
                  <a:pt x="3255128" y="18492"/>
                </a:lnTo>
                <a:lnTo>
                  <a:pt x="3255128" y="18583"/>
                </a:lnTo>
                <a:lnTo>
                  <a:pt x="3255128" y="18620"/>
                </a:lnTo>
                <a:lnTo>
                  <a:pt x="3255128" y="18728"/>
                </a:lnTo>
                <a:lnTo>
                  <a:pt x="3255128" y="18777"/>
                </a:lnTo>
                <a:lnTo>
                  <a:pt x="3255128" y="18876"/>
                </a:lnTo>
                <a:lnTo>
                  <a:pt x="3255128" y="18886"/>
                </a:lnTo>
                <a:lnTo>
                  <a:pt x="3255128" y="18899"/>
                </a:lnTo>
                <a:lnTo>
                  <a:pt x="3255128" y="18940"/>
                </a:lnTo>
                <a:lnTo>
                  <a:pt x="3255128" y="18973"/>
                </a:lnTo>
                <a:lnTo>
                  <a:pt x="3255128" y="19301"/>
                </a:lnTo>
                <a:lnTo>
                  <a:pt x="3255128" y="19349"/>
                </a:lnTo>
                <a:lnTo>
                  <a:pt x="3255128" y="19445"/>
                </a:lnTo>
                <a:lnTo>
                  <a:pt x="3255128" y="19497"/>
                </a:lnTo>
                <a:lnTo>
                  <a:pt x="3255128" y="19601"/>
                </a:lnTo>
                <a:lnTo>
                  <a:pt x="3255128" y="19639"/>
                </a:lnTo>
                <a:lnTo>
                  <a:pt x="3255128" y="19642"/>
                </a:lnTo>
                <a:lnTo>
                  <a:pt x="3255128" y="19655"/>
                </a:lnTo>
                <a:lnTo>
                  <a:pt x="3255128" y="19664"/>
                </a:lnTo>
                <a:lnTo>
                  <a:pt x="3255128" y="19691"/>
                </a:lnTo>
                <a:lnTo>
                  <a:pt x="3255128" y="19704"/>
                </a:lnTo>
                <a:lnTo>
                  <a:pt x="3255128" y="19788"/>
                </a:lnTo>
                <a:lnTo>
                  <a:pt x="3255128" y="19797"/>
                </a:lnTo>
                <a:lnTo>
                  <a:pt x="3255128" y="19837"/>
                </a:lnTo>
                <a:lnTo>
                  <a:pt x="3255128" y="19846"/>
                </a:lnTo>
                <a:lnTo>
                  <a:pt x="3255128" y="19851"/>
                </a:lnTo>
                <a:lnTo>
                  <a:pt x="3255128" y="19864"/>
                </a:lnTo>
                <a:lnTo>
                  <a:pt x="3255128" y="19884"/>
                </a:lnTo>
                <a:lnTo>
                  <a:pt x="3255128" y="19982"/>
                </a:lnTo>
                <a:lnTo>
                  <a:pt x="3255128" y="20040"/>
                </a:lnTo>
                <a:lnTo>
                  <a:pt x="3255128" y="20356"/>
                </a:lnTo>
                <a:lnTo>
                  <a:pt x="3255128" y="20457"/>
                </a:lnTo>
                <a:lnTo>
                  <a:pt x="3255128" y="20527"/>
                </a:lnTo>
                <a:lnTo>
                  <a:pt x="3255128" y="20550"/>
                </a:lnTo>
                <a:lnTo>
                  <a:pt x="3255128" y="20566"/>
                </a:lnTo>
                <a:lnTo>
                  <a:pt x="3255128" y="20708"/>
                </a:lnTo>
                <a:lnTo>
                  <a:pt x="3255128" y="20744"/>
                </a:lnTo>
                <a:lnTo>
                  <a:pt x="3255128" y="20746"/>
                </a:lnTo>
                <a:lnTo>
                  <a:pt x="3255128" y="20780"/>
                </a:lnTo>
                <a:lnTo>
                  <a:pt x="3255128" y="20858"/>
                </a:lnTo>
                <a:lnTo>
                  <a:pt x="3255128" y="20889"/>
                </a:lnTo>
                <a:lnTo>
                  <a:pt x="3255128" y="20938"/>
                </a:lnTo>
                <a:lnTo>
                  <a:pt x="3255128" y="20962"/>
                </a:lnTo>
                <a:lnTo>
                  <a:pt x="3255128" y="21014"/>
                </a:lnTo>
                <a:lnTo>
                  <a:pt x="3255128" y="21063"/>
                </a:lnTo>
                <a:lnTo>
                  <a:pt x="3255128" y="21089"/>
                </a:lnTo>
                <a:lnTo>
                  <a:pt x="3255128" y="21100"/>
                </a:lnTo>
                <a:lnTo>
                  <a:pt x="3255128" y="21147"/>
                </a:lnTo>
                <a:lnTo>
                  <a:pt x="3255128" y="21341"/>
                </a:lnTo>
                <a:lnTo>
                  <a:pt x="3255128" y="21404"/>
                </a:lnTo>
                <a:lnTo>
                  <a:pt x="3255128" y="21556"/>
                </a:lnTo>
                <a:lnTo>
                  <a:pt x="3255128" y="21598"/>
                </a:lnTo>
                <a:lnTo>
                  <a:pt x="3255128" y="21611"/>
                </a:lnTo>
                <a:lnTo>
                  <a:pt x="3255128" y="21652"/>
                </a:lnTo>
                <a:lnTo>
                  <a:pt x="3255128" y="21657"/>
                </a:lnTo>
                <a:lnTo>
                  <a:pt x="3255128" y="21683"/>
                </a:lnTo>
                <a:lnTo>
                  <a:pt x="3255128" y="21691"/>
                </a:lnTo>
                <a:lnTo>
                  <a:pt x="3255128" y="21744"/>
                </a:lnTo>
                <a:lnTo>
                  <a:pt x="3255128" y="21745"/>
                </a:lnTo>
                <a:lnTo>
                  <a:pt x="3255128" y="21798"/>
                </a:lnTo>
                <a:lnTo>
                  <a:pt x="3255128" y="21823"/>
                </a:lnTo>
                <a:lnTo>
                  <a:pt x="3255128" y="21824"/>
                </a:lnTo>
                <a:lnTo>
                  <a:pt x="3255128" y="21873"/>
                </a:lnTo>
                <a:lnTo>
                  <a:pt x="3255128" y="21925"/>
                </a:lnTo>
                <a:lnTo>
                  <a:pt x="3255128" y="22015"/>
                </a:lnTo>
                <a:lnTo>
                  <a:pt x="3255128" y="22045"/>
                </a:lnTo>
                <a:lnTo>
                  <a:pt x="3255128" y="22315"/>
                </a:lnTo>
                <a:lnTo>
                  <a:pt x="3255128" y="22347"/>
                </a:lnTo>
                <a:lnTo>
                  <a:pt x="3255128" y="22365"/>
                </a:lnTo>
                <a:lnTo>
                  <a:pt x="3255128" y="22448"/>
                </a:lnTo>
                <a:lnTo>
                  <a:pt x="3255128" y="22509"/>
                </a:lnTo>
                <a:lnTo>
                  <a:pt x="3255128" y="22522"/>
                </a:lnTo>
                <a:lnTo>
                  <a:pt x="3255128" y="22536"/>
                </a:lnTo>
                <a:lnTo>
                  <a:pt x="3255128" y="22553"/>
                </a:lnTo>
                <a:lnTo>
                  <a:pt x="3255128" y="22563"/>
                </a:lnTo>
                <a:lnTo>
                  <a:pt x="3255128" y="22605"/>
                </a:lnTo>
                <a:lnTo>
                  <a:pt x="3255128" y="22688"/>
                </a:lnTo>
                <a:lnTo>
                  <a:pt x="3255128" y="22705"/>
                </a:lnTo>
                <a:lnTo>
                  <a:pt x="3255128" y="22896"/>
                </a:lnTo>
                <a:lnTo>
                  <a:pt x="3255128" y="22915"/>
                </a:lnTo>
                <a:lnTo>
                  <a:pt x="3255128" y="22926"/>
                </a:lnTo>
                <a:lnTo>
                  <a:pt x="3255128" y="22954"/>
                </a:lnTo>
                <a:lnTo>
                  <a:pt x="3255128" y="22970"/>
                </a:lnTo>
                <a:lnTo>
                  <a:pt x="3255128" y="23008"/>
                </a:lnTo>
                <a:lnTo>
                  <a:pt x="3255128" y="23057"/>
                </a:lnTo>
                <a:lnTo>
                  <a:pt x="3255128" y="23103"/>
                </a:lnTo>
                <a:lnTo>
                  <a:pt x="3255128" y="23104"/>
                </a:lnTo>
                <a:lnTo>
                  <a:pt x="3255128" y="23116"/>
                </a:lnTo>
                <a:lnTo>
                  <a:pt x="3255128" y="23157"/>
                </a:lnTo>
                <a:lnTo>
                  <a:pt x="3255128" y="23242"/>
                </a:lnTo>
                <a:lnTo>
                  <a:pt x="3255128" y="23313"/>
                </a:lnTo>
                <a:lnTo>
                  <a:pt x="3255128" y="23436"/>
                </a:lnTo>
                <a:lnTo>
                  <a:pt x="3255128" y="23447"/>
                </a:lnTo>
                <a:lnTo>
                  <a:pt x="3255128" y="23456"/>
                </a:lnTo>
                <a:lnTo>
                  <a:pt x="3255128" y="23464"/>
                </a:lnTo>
                <a:lnTo>
                  <a:pt x="3255128" y="23569"/>
                </a:lnTo>
                <a:lnTo>
                  <a:pt x="3255128" y="23616"/>
                </a:lnTo>
                <a:lnTo>
                  <a:pt x="3255128" y="23670"/>
                </a:lnTo>
                <a:lnTo>
                  <a:pt x="3255128" y="23724"/>
                </a:lnTo>
                <a:lnTo>
                  <a:pt x="3255128" y="23813"/>
                </a:lnTo>
                <a:lnTo>
                  <a:pt x="3255128" y="23852"/>
                </a:lnTo>
                <a:lnTo>
                  <a:pt x="3255128" y="23862"/>
                </a:lnTo>
                <a:lnTo>
                  <a:pt x="3255128" y="23875"/>
                </a:lnTo>
                <a:lnTo>
                  <a:pt x="3255128" y="23881"/>
                </a:lnTo>
                <a:lnTo>
                  <a:pt x="3255128" y="23916"/>
                </a:lnTo>
                <a:lnTo>
                  <a:pt x="3255128" y="23919"/>
                </a:lnTo>
                <a:lnTo>
                  <a:pt x="3255128" y="23952"/>
                </a:lnTo>
                <a:lnTo>
                  <a:pt x="3255128" y="24255"/>
                </a:lnTo>
                <a:lnTo>
                  <a:pt x="3255128" y="24362"/>
                </a:lnTo>
                <a:lnTo>
                  <a:pt x="3255128" y="24367"/>
                </a:lnTo>
                <a:lnTo>
                  <a:pt x="3255128" y="24416"/>
                </a:lnTo>
                <a:lnTo>
                  <a:pt x="3255128" y="24421"/>
                </a:lnTo>
                <a:lnTo>
                  <a:pt x="3255128" y="24500"/>
                </a:lnTo>
                <a:lnTo>
                  <a:pt x="3255128" y="24512"/>
                </a:lnTo>
                <a:lnTo>
                  <a:pt x="3255128" y="24565"/>
                </a:lnTo>
                <a:lnTo>
                  <a:pt x="3255128" y="24601"/>
                </a:lnTo>
                <a:lnTo>
                  <a:pt x="3255128" y="24615"/>
                </a:lnTo>
                <a:lnTo>
                  <a:pt x="3255128" y="24640"/>
                </a:lnTo>
                <a:lnTo>
                  <a:pt x="3255128" y="24683"/>
                </a:lnTo>
                <a:lnTo>
                  <a:pt x="3255128" y="24694"/>
                </a:lnTo>
                <a:lnTo>
                  <a:pt x="3255128" y="24773"/>
                </a:lnTo>
                <a:lnTo>
                  <a:pt x="3255128" y="24795"/>
                </a:lnTo>
                <a:lnTo>
                  <a:pt x="3255128" y="24827"/>
                </a:lnTo>
                <a:lnTo>
                  <a:pt x="3255128" y="24840"/>
                </a:lnTo>
                <a:lnTo>
                  <a:pt x="3255128" y="24863"/>
                </a:lnTo>
                <a:lnTo>
                  <a:pt x="3255128" y="25186"/>
                </a:lnTo>
                <a:lnTo>
                  <a:pt x="3255128" y="25234"/>
                </a:lnTo>
                <a:lnTo>
                  <a:pt x="3255128" y="25278"/>
                </a:lnTo>
                <a:lnTo>
                  <a:pt x="3255128" y="25332"/>
                </a:lnTo>
                <a:lnTo>
                  <a:pt x="3255128" y="25415"/>
                </a:lnTo>
                <a:lnTo>
                  <a:pt x="3255128" y="25423"/>
                </a:lnTo>
                <a:lnTo>
                  <a:pt x="3255128" y="25463"/>
                </a:lnTo>
                <a:lnTo>
                  <a:pt x="3255128" y="25476"/>
                </a:lnTo>
                <a:lnTo>
                  <a:pt x="3255128" y="25477"/>
                </a:lnTo>
                <a:lnTo>
                  <a:pt x="3255128" y="25526"/>
                </a:lnTo>
                <a:lnTo>
                  <a:pt x="3255128" y="25530"/>
                </a:lnTo>
                <a:lnTo>
                  <a:pt x="3255128" y="25684"/>
                </a:lnTo>
                <a:lnTo>
                  <a:pt x="3255128" y="25722"/>
                </a:lnTo>
                <a:lnTo>
                  <a:pt x="3255128" y="25747"/>
                </a:lnTo>
                <a:lnTo>
                  <a:pt x="3255128" y="25780"/>
                </a:lnTo>
                <a:lnTo>
                  <a:pt x="3255128" y="25801"/>
                </a:lnTo>
                <a:lnTo>
                  <a:pt x="3255128" y="25924"/>
                </a:lnTo>
                <a:lnTo>
                  <a:pt x="3255128" y="25974"/>
                </a:lnTo>
                <a:lnTo>
                  <a:pt x="3255128" y="25990"/>
                </a:lnTo>
                <a:lnTo>
                  <a:pt x="3255128" y="26042"/>
                </a:lnTo>
                <a:lnTo>
                  <a:pt x="3255128" y="26123"/>
                </a:lnTo>
                <a:lnTo>
                  <a:pt x="3255128" y="26199"/>
                </a:lnTo>
                <a:lnTo>
                  <a:pt x="3255128" y="26268"/>
                </a:lnTo>
                <a:lnTo>
                  <a:pt x="3255128" y="26317"/>
                </a:lnTo>
                <a:lnTo>
                  <a:pt x="3255128" y="26350"/>
                </a:lnTo>
                <a:lnTo>
                  <a:pt x="3255128" y="26374"/>
                </a:lnTo>
                <a:lnTo>
                  <a:pt x="3255128" y="26413"/>
                </a:lnTo>
                <a:lnTo>
                  <a:pt x="3255128" y="26487"/>
                </a:lnTo>
                <a:lnTo>
                  <a:pt x="3255128" y="26595"/>
                </a:lnTo>
                <a:lnTo>
                  <a:pt x="3255128" y="26633"/>
                </a:lnTo>
                <a:lnTo>
                  <a:pt x="3255128" y="26691"/>
                </a:lnTo>
                <a:lnTo>
                  <a:pt x="3255128" y="26734"/>
                </a:lnTo>
                <a:lnTo>
                  <a:pt x="3255128" y="26777"/>
                </a:lnTo>
                <a:lnTo>
                  <a:pt x="3255128" y="26789"/>
                </a:lnTo>
                <a:lnTo>
                  <a:pt x="3255128" y="26835"/>
                </a:lnTo>
                <a:lnTo>
                  <a:pt x="3255128" y="26836"/>
                </a:lnTo>
                <a:lnTo>
                  <a:pt x="3255128" y="26848"/>
                </a:lnTo>
                <a:lnTo>
                  <a:pt x="3255128" y="26885"/>
                </a:lnTo>
                <a:lnTo>
                  <a:pt x="3255128" y="26889"/>
                </a:lnTo>
                <a:lnTo>
                  <a:pt x="3255128" y="26901"/>
                </a:lnTo>
                <a:lnTo>
                  <a:pt x="3255128" y="27081"/>
                </a:lnTo>
                <a:lnTo>
                  <a:pt x="3255128" y="27276"/>
                </a:lnTo>
                <a:lnTo>
                  <a:pt x="3255128" y="27424"/>
                </a:lnTo>
                <a:lnTo>
                  <a:pt x="3255128" y="27529"/>
                </a:lnTo>
                <a:lnTo>
                  <a:pt x="3255128" y="27594"/>
                </a:lnTo>
                <a:lnTo>
                  <a:pt x="3255128" y="27607"/>
                </a:lnTo>
                <a:lnTo>
                  <a:pt x="3255128" y="27608"/>
                </a:lnTo>
                <a:lnTo>
                  <a:pt x="3255128" y="27648"/>
                </a:lnTo>
                <a:lnTo>
                  <a:pt x="3255128" y="27709"/>
                </a:lnTo>
                <a:lnTo>
                  <a:pt x="3255128" y="27772"/>
                </a:lnTo>
                <a:lnTo>
                  <a:pt x="3255128" y="27891"/>
                </a:lnTo>
                <a:lnTo>
                  <a:pt x="3255128" y="27896"/>
                </a:lnTo>
                <a:lnTo>
                  <a:pt x="3255128" y="27946"/>
                </a:lnTo>
                <a:lnTo>
                  <a:pt x="3255128" y="27954"/>
                </a:lnTo>
                <a:lnTo>
                  <a:pt x="3255128" y="27992"/>
                </a:lnTo>
                <a:lnTo>
                  <a:pt x="3255128" y="28067"/>
                </a:lnTo>
                <a:lnTo>
                  <a:pt x="3255128" y="28136"/>
                </a:lnTo>
                <a:lnTo>
                  <a:pt x="3255128" y="28148"/>
                </a:lnTo>
                <a:lnTo>
                  <a:pt x="3255128" y="28153"/>
                </a:lnTo>
                <a:lnTo>
                  <a:pt x="3255128" y="28173"/>
                </a:lnTo>
                <a:lnTo>
                  <a:pt x="3255128" y="28286"/>
                </a:lnTo>
                <a:lnTo>
                  <a:pt x="3255128" y="28294"/>
                </a:lnTo>
                <a:lnTo>
                  <a:pt x="3255128" y="28347"/>
                </a:lnTo>
                <a:lnTo>
                  <a:pt x="3255128" y="28401"/>
                </a:lnTo>
                <a:lnTo>
                  <a:pt x="3255128" y="28432"/>
                </a:lnTo>
                <a:lnTo>
                  <a:pt x="3255128" y="28440"/>
                </a:lnTo>
                <a:lnTo>
                  <a:pt x="3255128" y="28505"/>
                </a:lnTo>
                <a:lnTo>
                  <a:pt x="3255128" y="28540"/>
                </a:lnTo>
                <a:lnTo>
                  <a:pt x="3255128" y="28572"/>
                </a:lnTo>
                <a:lnTo>
                  <a:pt x="3255128" y="28635"/>
                </a:lnTo>
                <a:lnTo>
                  <a:pt x="3255128" y="28700"/>
                </a:lnTo>
                <a:lnTo>
                  <a:pt x="3255128" y="28808"/>
                </a:lnTo>
                <a:lnTo>
                  <a:pt x="3255128" y="28857"/>
                </a:lnTo>
                <a:lnTo>
                  <a:pt x="3255128" y="28888"/>
                </a:lnTo>
                <a:lnTo>
                  <a:pt x="3255128" y="28895"/>
                </a:lnTo>
                <a:lnTo>
                  <a:pt x="3255128" y="28966"/>
                </a:lnTo>
                <a:lnTo>
                  <a:pt x="3255128" y="29064"/>
                </a:lnTo>
                <a:lnTo>
                  <a:pt x="3255128" y="29154"/>
                </a:lnTo>
                <a:lnTo>
                  <a:pt x="3255128" y="29231"/>
                </a:lnTo>
                <a:lnTo>
                  <a:pt x="3255128" y="29255"/>
                </a:lnTo>
                <a:lnTo>
                  <a:pt x="3255128" y="29258"/>
                </a:lnTo>
                <a:lnTo>
                  <a:pt x="3255128" y="29312"/>
                </a:lnTo>
                <a:lnTo>
                  <a:pt x="3255128" y="29331"/>
                </a:lnTo>
                <a:lnTo>
                  <a:pt x="3255128" y="29343"/>
                </a:lnTo>
                <a:lnTo>
                  <a:pt x="3255128" y="29390"/>
                </a:lnTo>
                <a:lnTo>
                  <a:pt x="3255128" y="29454"/>
                </a:lnTo>
                <a:lnTo>
                  <a:pt x="3255128" y="29512"/>
                </a:lnTo>
                <a:lnTo>
                  <a:pt x="3255128" y="29577"/>
                </a:lnTo>
                <a:lnTo>
                  <a:pt x="3255128" y="29703"/>
                </a:lnTo>
                <a:lnTo>
                  <a:pt x="3255128" y="29706"/>
                </a:lnTo>
                <a:lnTo>
                  <a:pt x="3255128" y="29719"/>
                </a:lnTo>
                <a:lnTo>
                  <a:pt x="3255128" y="29722"/>
                </a:lnTo>
                <a:lnTo>
                  <a:pt x="3255128" y="29760"/>
                </a:lnTo>
                <a:lnTo>
                  <a:pt x="3255128" y="29771"/>
                </a:lnTo>
                <a:lnTo>
                  <a:pt x="3255128" y="29791"/>
                </a:lnTo>
                <a:lnTo>
                  <a:pt x="3255128" y="29799"/>
                </a:lnTo>
                <a:lnTo>
                  <a:pt x="3255128" y="29852"/>
                </a:lnTo>
                <a:lnTo>
                  <a:pt x="3255128" y="29899"/>
                </a:lnTo>
                <a:lnTo>
                  <a:pt x="3255128" y="29906"/>
                </a:lnTo>
                <a:lnTo>
                  <a:pt x="3255128" y="29931"/>
                </a:lnTo>
                <a:lnTo>
                  <a:pt x="3255128" y="30062"/>
                </a:lnTo>
                <a:lnTo>
                  <a:pt x="3255128" y="30120"/>
                </a:lnTo>
                <a:lnTo>
                  <a:pt x="3255128" y="30242"/>
                </a:lnTo>
                <a:lnTo>
                  <a:pt x="3255128" y="30254"/>
                </a:lnTo>
                <a:lnTo>
                  <a:pt x="3255128" y="30365"/>
                </a:lnTo>
                <a:lnTo>
                  <a:pt x="3255128" y="30419"/>
                </a:lnTo>
                <a:lnTo>
                  <a:pt x="3255128" y="30423"/>
                </a:lnTo>
                <a:lnTo>
                  <a:pt x="3255128" y="30617"/>
                </a:lnTo>
                <a:lnTo>
                  <a:pt x="3255128" y="30630"/>
                </a:lnTo>
                <a:lnTo>
                  <a:pt x="3255128" y="30671"/>
                </a:lnTo>
                <a:lnTo>
                  <a:pt x="3255128" y="30701"/>
                </a:lnTo>
                <a:lnTo>
                  <a:pt x="3255128" y="30813"/>
                </a:lnTo>
                <a:lnTo>
                  <a:pt x="3255128" y="30900"/>
                </a:lnTo>
                <a:lnTo>
                  <a:pt x="3255128" y="30969"/>
                </a:lnTo>
                <a:lnTo>
                  <a:pt x="3255128" y="31018"/>
                </a:lnTo>
                <a:lnTo>
                  <a:pt x="3255128" y="31062"/>
                </a:lnTo>
                <a:lnTo>
                  <a:pt x="3255128" y="31111"/>
                </a:lnTo>
                <a:lnTo>
                  <a:pt x="3255128" y="31261"/>
                </a:lnTo>
                <a:lnTo>
                  <a:pt x="3255128" y="31421"/>
                </a:lnTo>
                <a:lnTo>
                  <a:pt x="3255128" y="31484"/>
                </a:lnTo>
                <a:lnTo>
                  <a:pt x="3255128" y="31612"/>
                </a:lnTo>
                <a:lnTo>
                  <a:pt x="3255128" y="31623"/>
                </a:lnTo>
                <a:lnTo>
                  <a:pt x="3255128" y="31678"/>
                </a:lnTo>
                <a:lnTo>
                  <a:pt x="3255128" y="31708"/>
                </a:lnTo>
                <a:lnTo>
                  <a:pt x="3255128" y="31724"/>
                </a:lnTo>
                <a:lnTo>
                  <a:pt x="3255128" y="31778"/>
                </a:lnTo>
                <a:lnTo>
                  <a:pt x="3255128" y="31811"/>
                </a:lnTo>
                <a:lnTo>
                  <a:pt x="3255128" y="31812"/>
                </a:lnTo>
                <a:lnTo>
                  <a:pt x="3255128" y="31813"/>
                </a:lnTo>
                <a:lnTo>
                  <a:pt x="3255128" y="31824"/>
                </a:lnTo>
                <a:lnTo>
                  <a:pt x="3255128" y="31865"/>
                </a:lnTo>
                <a:lnTo>
                  <a:pt x="3255128" y="32060"/>
                </a:lnTo>
                <a:lnTo>
                  <a:pt x="3255128" y="32156"/>
                </a:lnTo>
                <a:lnTo>
                  <a:pt x="3255128" y="32164"/>
                </a:lnTo>
                <a:lnTo>
                  <a:pt x="3255128" y="32172"/>
                </a:lnTo>
                <a:lnTo>
                  <a:pt x="3255128" y="32212"/>
                </a:lnTo>
                <a:lnTo>
                  <a:pt x="3255128" y="32395"/>
                </a:lnTo>
                <a:lnTo>
                  <a:pt x="3255128" y="32470"/>
                </a:lnTo>
                <a:lnTo>
                  <a:pt x="3255128" y="32589"/>
                </a:lnTo>
                <a:lnTo>
                  <a:pt x="3255128" y="32620"/>
                </a:lnTo>
                <a:lnTo>
                  <a:pt x="3255128" y="32673"/>
                </a:lnTo>
                <a:lnTo>
                  <a:pt x="3255128" y="32685"/>
                </a:lnTo>
                <a:lnTo>
                  <a:pt x="3255128" y="32699"/>
                </a:lnTo>
                <a:lnTo>
                  <a:pt x="3255128" y="32724"/>
                </a:lnTo>
                <a:lnTo>
                  <a:pt x="3255128" y="32748"/>
                </a:lnTo>
                <a:lnTo>
                  <a:pt x="3255128" y="32785"/>
                </a:lnTo>
                <a:lnTo>
                  <a:pt x="3255128" y="32930"/>
                </a:lnTo>
                <a:lnTo>
                  <a:pt x="3255128" y="32971"/>
                </a:lnTo>
                <a:lnTo>
                  <a:pt x="3255128" y="33075"/>
                </a:lnTo>
                <a:lnTo>
                  <a:pt x="3255128" y="33112"/>
                </a:lnTo>
                <a:lnTo>
                  <a:pt x="3255128" y="33123"/>
                </a:lnTo>
                <a:lnTo>
                  <a:pt x="3255128" y="33124"/>
                </a:lnTo>
                <a:lnTo>
                  <a:pt x="3255128" y="33183"/>
                </a:lnTo>
                <a:lnTo>
                  <a:pt x="3255128" y="33483"/>
                </a:lnTo>
                <a:lnTo>
                  <a:pt x="3255128" y="33515"/>
                </a:lnTo>
                <a:lnTo>
                  <a:pt x="3255128" y="33523"/>
                </a:lnTo>
                <a:lnTo>
                  <a:pt x="3255128" y="33531"/>
                </a:lnTo>
                <a:lnTo>
                  <a:pt x="3255128" y="33571"/>
                </a:lnTo>
                <a:lnTo>
                  <a:pt x="3255128" y="33584"/>
                </a:lnTo>
                <a:lnTo>
                  <a:pt x="3255128" y="33610"/>
                </a:lnTo>
                <a:lnTo>
                  <a:pt x="3255128" y="33611"/>
                </a:lnTo>
                <a:lnTo>
                  <a:pt x="3255128" y="33638"/>
                </a:lnTo>
                <a:lnTo>
                  <a:pt x="3255128" y="33696"/>
                </a:lnTo>
                <a:lnTo>
                  <a:pt x="3255128" y="33942"/>
                </a:lnTo>
                <a:lnTo>
                  <a:pt x="3255128" y="34231"/>
                </a:lnTo>
                <a:lnTo>
                  <a:pt x="3255128" y="34268"/>
                </a:lnTo>
                <a:lnTo>
                  <a:pt x="3255128" y="34274"/>
                </a:lnTo>
                <a:lnTo>
                  <a:pt x="3255128" y="34381"/>
                </a:lnTo>
                <a:lnTo>
                  <a:pt x="3255128" y="34482"/>
                </a:lnTo>
                <a:lnTo>
                  <a:pt x="3255128" y="34488"/>
                </a:lnTo>
                <a:lnTo>
                  <a:pt x="3255128" y="34592"/>
                </a:lnTo>
                <a:lnTo>
                  <a:pt x="3255128" y="34632"/>
                </a:lnTo>
                <a:lnTo>
                  <a:pt x="3255128" y="34682"/>
                </a:lnTo>
                <a:lnTo>
                  <a:pt x="3255128" y="34695"/>
                </a:lnTo>
                <a:lnTo>
                  <a:pt x="3255128" y="34736"/>
                </a:lnTo>
                <a:lnTo>
                  <a:pt x="3255128" y="34842"/>
                </a:lnTo>
                <a:lnTo>
                  <a:pt x="3255128" y="34874"/>
                </a:lnTo>
                <a:lnTo>
                  <a:pt x="3255128" y="34875"/>
                </a:lnTo>
                <a:lnTo>
                  <a:pt x="3255128" y="34885"/>
                </a:lnTo>
                <a:lnTo>
                  <a:pt x="3255128" y="34907"/>
                </a:lnTo>
                <a:lnTo>
                  <a:pt x="3255128" y="34922"/>
                </a:lnTo>
                <a:lnTo>
                  <a:pt x="3255128" y="35385"/>
                </a:lnTo>
                <a:lnTo>
                  <a:pt x="3255128" y="35399"/>
                </a:lnTo>
                <a:lnTo>
                  <a:pt x="3255128" y="35495"/>
                </a:lnTo>
                <a:lnTo>
                  <a:pt x="3255128" y="35503"/>
                </a:lnTo>
                <a:lnTo>
                  <a:pt x="3255128" y="35544"/>
                </a:lnTo>
                <a:lnTo>
                  <a:pt x="3255128" y="35556"/>
                </a:lnTo>
                <a:lnTo>
                  <a:pt x="3255128" y="35557"/>
                </a:lnTo>
                <a:lnTo>
                  <a:pt x="3255128" y="35593"/>
                </a:lnTo>
                <a:lnTo>
                  <a:pt x="3255128" y="35597"/>
                </a:lnTo>
                <a:lnTo>
                  <a:pt x="3255128" y="35598"/>
                </a:lnTo>
                <a:lnTo>
                  <a:pt x="3255128" y="35606"/>
                </a:lnTo>
                <a:lnTo>
                  <a:pt x="3255128" y="35610"/>
                </a:lnTo>
                <a:lnTo>
                  <a:pt x="3255128" y="35647"/>
                </a:lnTo>
                <a:lnTo>
                  <a:pt x="3255128" y="35789"/>
                </a:lnTo>
                <a:lnTo>
                  <a:pt x="3255128" y="35879"/>
                </a:lnTo>
                <a:lnTo>
                  <a:pt x="3255128" y="36038"/>
                </a:lnTo>
                <a:lnTo>
                  <a:pt x="3255128" y="36054"/>
                </a:lnTo>
                <a:lnTo>
                  <a:pt x="3255128" y="36080"/>
                </a:lnTo>
                <a:lnTo>
                  <a:pt x="3255128" y="36138"/>
                </a:lnTo>
                <a:lnTo>
                  <a:pt x="3255128" y="36139"/>
                </a:lnTo>
                <a:lnTo>
                  <a:pt x="3255128" y="36281"/>
                </a:lnTo>
                <a:lnTo>
                  <a:pt x="3255128" y="36286"/>
                </a:lnTo>
                <a:lnTo>
                  <a:pt x="3255128" y="36296"/>
                </a:lnTo>
                <a:lnTo>
                  <a:pt x="3255128" y="36348"/>
                </a:lnTo>
                <a:lnTo>
                  <a:pt x="3255128" y="36397"/>
                </a:lnTo>
                <a:lnTo>
                  <a:pt x="3255128" y="36480"/>
                </a:lnTo>
                <a:lnTo>
                  <a:pt x="3255128" y="36648"/>
                </a:lnTo>
                <a:lnTo>
                  <a:pt x="3255128" y="36700"/>
                </a:lnTo>
                <a:lnTo>
                  <a:pt x="3255128" y="36744"/>
                </a:lnTo>
                <a:lnTo>
                  <a:pt x="3255128" y="36754"/>
                </a:lnTo>
                <a:lnTo>
                  <a:pt x="3255128" y="36789"/>
                </a:lnTo>
                <a:lnTo>
                  <a:pt x="3255128" y="36844"/>
                </a:lnTo>
                <a:lnTo>
                  <a:pt x="3255128" y="36869"/>
                </a:lnTo>
                <a:lnTo>
                  <a:pt x="3255128" y="36890"/>
                </a:lnTo>
                <a:lnTo>
                  <a:pt x="3255128" y="36915"/>
                </a:lnTo>
                <a:lnTo>
                  <a:pt x="3255128" y="36916"/>
                </a:lnTo>
                <a:lnTo>
                  <a:pt x="3255128" y="36965"/>
                </a:lnTo>
                <a:lnTo>
                  <a:pt x="3255128" y="36969"/>
                </a:lnTo>
                <a:lnTo>
                  <a:pt x="3255128" y="36991"/>
                </a:lnTo>
                <a:lnTo>
                  <a:pt x="3255128" y="37036"/>
                </a:lnTo>
                <a:lnTo>
                  <a:pt x="3255128" y="37049"/>
                </a:lnTo>
                <a:lnTo>
                  <a:pt x="3255128" y="37087"/>
                </a:lnTo>
                <a:lnTo>
                  <a:pt x="3255128" y="37343"/>
                </a:lnTo>
                <a:lnTo>
                  <a:pt x="3255128" y="37397"/>
                </a:lnTo>
                <a:lnTo>
                  <a:pt x="3255128" y="37403"/>
                </a:lnTo>
                <a:lnTo>
                  <a:pt x="3255128" y="37439"/>
                </a:lnTo>
                <a:lnTo>
                  <a:pt x="3255128" y="37446"/>
                </a:lnTo>
                <a:lnTo>
                  <a:pt x="3255128" y="37498"/>
                </a:lnTo>
                <a:lnTo>
                  <a:pt x="3255128" y="37554"/>
                </a:lnTo>
                <a:lnTo>
                  <a:pt x="3255128" y="37587"/>
                </a:lnTo>
                <a:lnTo>
                  <a:pt x="3255128" y="37596"/>
                </a:lnTo>
                <a:lnTo>
                  <a:pt x="3255128" y="37649"/>
                </a:lnTo>
                <a:lnTo>
                  <a:pt x="3255128" y="37655"/>
                </a:lnTo>
                <a:lnTo>
                  <a:pt x="3255128" y="37674"/>
                </a:lnTo>
                <a:lnTo>
                  <a:pt x="3255128" y="37700"/>
                </a:lnTo>
                <a:lnTo>
                  <a:pt x="3255128" y="37728"/>
                </a:lnTo>
                <a:lnTo>
                  <a:pt x="3255128" y="37947"/>
                </a:lnTo>
                <a:lnTo>
                  <a:pt x="3255128" y="38095"/>
                </a:lnTo>
                <a:lnTo>
                  <a:pt x="3255128" y="38148"/>
                </a:lnTo>
                <a:lnTo>
                  <a:pt x="3255128" y="38220"/>
                </a:lnTo>
                <a:lnTo>
                  <a:pt x="3255128" y="38228"/>
                </a:lnTo>
                <a:lnTo>
                  <a:pt x="3255128" y="38233"/>
                </a:lnTo>
                <a:lnTo>
                  <a:pt x="3255128" y="38274"/>
                </a:lnTo>
                <a:lnTo>
                  <a:pt x="3255128" y="38350"/>
                </a:lnTo>
                <a:lnTo>
                  <a:pt x="3255128" y="38414"/>
                </a:lnTo>
                <a:lnTo>
                  <a:pt x="3255128" y="38427"/>
                </a:lnTo>
                <a:lnTo>
                  <a:pt x="3255128" y="38457"/>
                </a:lnTo>
                <a:lnTo>
                  <a:pt x="3255128" y="38468"/>
                </a:lnTo>
                <a:lnTo>
                  <a:pt x="3255128" y="38491"/>
                </a:lnTo>
                <a:lnTo>
                  <a:pt x="3255128" y="38499"/>
                </a:lnTo>
                <a:lnTo>
                  <a:pt x="3255128" y="38507"/>
                </a:lnTo>
                <a:lnTo>
                  <a:pt x="3255128" y="38547"/>
                </a:lnTo>
                <a:lnTo>
                  <a:pt x="3255128" y="38560"/>
                </a:lnTo>
                <a:lnTo>
                  <a:pt x="3255128" y="38590"/>
                </a:lnTo>
                <a:lnTo>
                  <a:pt x="3255128" y="38607"/>
                </a:lnTo>
                <a:lnTo>
                  <a:pt x="3255128" y="38614"/>
                </a:lnTo>
                <a:lnTo>
                  <a:pt x="3255128" y="38762"/>
                </a:lnTo>
                <a:lnTo>
                  <a:pt x="3255128" y="38963"/>
                </a:lnTo>
                <a:lnTo>
                  <a:pt x="3255128" y="39008"/>
                </a:lnTo>
                <a:lnTo>
                  <a:pt x="3255128" y="39059"/>
                </a:lnTo>
                <a:lnTo>
                  <a:pt x="3255128" y="39144"/>
                </a:lnTo>
                <a:lnTo>
                  <a:pt x="3255128" y="39338"/>
                </a:lnTo>
                <a:lnTo>
                  <a:pt x="3255128" y="39394"/>
                </a:lnTo>
                <a:lnTo>
                  <a:pt x="3255128" y="39454"/>
                </a:lnTo>
                <a:lnTo>
                  <a:pt x="3255128" y="39458"/>
                </a:lnTo>
                <a:lnTo>
                  <a:pt x="3255128" y="39521"/>
                </a:lnTo>
                <a:lnTo>
                  <a:pt x="3255128" y="39534"/>
                </a:lnTo>
                <a:lnTo>
                  <a:pt x="3255128" y="39592"/>
                </a:lnTo>
                <a:lnTo>
                  <a:pt x="3255128" y="39715"/>
                </a:lnTo>
                <a:lnTo>
                  <a:pt x="3255128" y="39786"/>
                </a:lnTo>
                <a:lnTo>
                  <a:pt x="3255128" y="39816"/>
                </a:lnTo>
                <a:lnTo>
                  <a:pt x="3255128" y="39818"/>
                </a:lnTo>
                <a:lnTo>
                  <a:pt x="3255128" y="39861"/>
                </a:lnTo>
                <a:lnTo>
                  <a:pt x="3255128" y="39919"/>
                </a:lnTo>
                <a:lnTo>
                  <a:pt x="3255128" y="39932"/>
                </a:lnTo>
                <a:lnTo>
                  <a:pt x="3255128" y="39973"/>
                </a:lnTo>
                <a:lnTo>
                  <a:pt x="3255128" y="40213"/>
                </a:lnTo>
                <a:lnTo>
                  <a:pt x="3255128" y="40264"/>
                </a:lnTo>
                <a:lnTo>
                  <a:pt x="3255128" y="40322"/>
                </a:lnTo>
                <a:lnTo>
                  <a:pt x="3255128" y="40445"/>
                </a:lnTo>
                <a:lnTo>
                  <a:pt x="3255128" y="40467"/>
                </a:lnTo>
                <a:lnTo>
                  <a:pt x="3255128" y="40503"/>
                </a:lnTo>
                <a:lnTo>
                  <a:pt x="3255128" y="40521"/>
                </a:lnTo>
                <a:lnTo>
                  <a:pt x="3255128" y="40622"/>
                </a:lnTo>
                <a:lnTo>
                  <a:pt x="3255128" y="40697"/>
                </a:lnTo>
                <a:lnTo>
                  <a:pt x="3255128" y="40768"/>
                </a:lnTo>
                <a:lnTo>
                  <a:pt x="3255128" y="40893"/>
                </a:lnTo>
                <a:lnTo>
                  <a:pt x="3255128" y="41081"/>
                </a:lnTo>
                <a:lnTo>
                  <a:pt x="3255128" y="41220"/>
                </a:lnTo>
                <a:lnTo>
                  <a:pt x="3255128" y="41257"/>
                </a:lnTo>
                <a:lnTo>
                  <a:pt x="3255128" y="41258"/>
                </a:lnTo>
                <a:lnTo>
                  <a:pt x="3255128" y="41328"/>
                </a:lnTo>
                <a:lnTo>
                  <a:pt x="3255128" y="41341"/>
                </a:lnTo>
                <a:lnTo>
                  <a:pt x="3255128" y="41365"/>
                </a:lnTo>
                <a:lnTo>
                  <a:pt x="3255128" y="41381"/>
                </a:lnTo>
                <a:lnTo>
                  <a:pt x="3255128" y="41382"/>
                </a:lnTo>
                <a:lnTo>
                  <a:pt x="3255128" y="41432"/>
                </a:lnTo>
                <a:lnTo>
                  <a:pt x="3255128" y="41624"/>
                </a:lnTo>
                <a:lnTo>
                  <a:pt x="3255128" y="41703"/>
                </a:lnTo>
                <a:lnTo>
                  <a:pt x="3255128" y="41720"/>
                </a:lnTo>
                <a:lnTo>
                  <a:pt x="3255128" y="41804"/>
                </a:lnTo>
                <a:lnTo>
                  <a:pt x="3255128" y="41826"/>
                </a:lnTo>
                <a:lnTo>
                  <a:pt x="3255128" y="41869"/>
                </a:lnTo>
                <a:lnTo>
                  <a:pt x="3255128" y="41880"/>
                </a:lnTo>
                <a:lnTo>
                  <a:pt x="3255128" y="41891"/>
                </a:lnTo>
                <a:lnTo>
                  <a:pt x="3255128" y="41892"/>
                </a:lnTo>
                <a:lnTo>
                  <a:pt x="3255128" y="41945"/>
                </a:lnTo>
                <a:lnTo>
                  <a:pt x="3255128" y="42223"/>
                </a:lnTo>
                <a:lnTo>
                  <a:pt x="3255128" y="42244"/>
                </a:lnTo>
                <a:lnTo>
                  <a:pt x="3255128" y="42252"/>
                </a:lnTo>
                <a:lnTo>
                  <a:pt x="3255128" y="42279"/>
                </a:lnTo>
                <a:lnTo>
                  <a:pt x="3255128" y="42346"/>
                </a:lnTo>
                <a:lnTo>
                  <a:pt x="3255128" y="42415"/>
                </a:lnTo>
                <a:lnTo>
                  <a:pt x="3255128" y="42474"/>
                </a:lnTo>
                <a:lnTo>
                  <a:pt x="3255128" y="42582"/>
                </a:lnTo>
                <a:lnTo>
                  <a:pt x="3255128" y="42628"/>
                </a:lnTo>
                <a:lnTo>
                  <a:pt x="3255128" y="42631"/>
                </a:lnTo>
                <a:lnTo>
                  <a:pt x="3255128" y="42700"/>
                </a:lnTo>
                <a:lnTo>
                  <a:pt x="3255128" y="42740"/>
                </a:lnTo>
                <a:lnTo>
                  <a:pt x="3255128" y="42791"/>
                </a:lnTo>
                <a:lnTo>
                  <a:pt x="3255128" y="42887"/>
                </a:lnTo>
                <a:lnTo>
                  <a:pt x="3255128" y="42983"/>
                </a:lnTo>
                <a:lnTo>
                  <a:pt x="3255128" y="43155"/>
                </a:lnTo>
                <a:lnTo>
                  <a:pt x="3255128" y="43204"/>
                </a:lnTo>
                <a:lnTo>
                  <a:pt x="3255128" y="43326"/>
                </a:lnTo>
                <a:lnTo>
                  <a:pt x="3255128" y="43493"/>
                </a:lnTo>
                <a:lnTo>
                  <a:pt x="3255128" y="43526"/>
                </a:lnTo>
                <a:lnTo>
                  <a:pt x="3255128" y="43550"/>
                </a:lnTo>
                <a:lnTo>
                  <a:pt x="3255128" y="43593"/>
                </a:lnTo>
                <a:lnTo>
                  <a:pt x="3255128" y="43603"/>
                </a:lnTo>
                <a:lnTo>
                  <a:pt x="3255128" y="43611"/>
                </a:lnTo>
                <a:lnTo>
                  <a:pt x="3255128" y="43664"/>
                </a:lnTo>
                <a:lnTo>
                  <a:pt x="3255128" y="43705"/>
                </a:lnTo>
                <a:lnTo>
                  <a:pt x="3255128" y="43718"/>
                </a:lnTo>
                <a:lnTo>
                  <a:pt x="3255128" y="43738"/>
                </a:lnTo>
                <a:lnTo>
                  <a:pt x="3255128" y="43798"/>
                </a:lnTo>
                <a:lnTo>
                  <a:pt x="3255128" y="43836"/>
                </a:lnTo>
                <a:lnTo>
                  <a:pt x="3255128" y="43894"/>
                </a:lnTo>
                <a:lnTo>
                  <a:pt x="3255128" y="43969"/>
                </a:lnTo>
                <a:lnTo>
                  <a:pt x="3255128" y="43987"/>
                </a:lnTo>
                <a:lnTo>
                  <a:pt x="3255128" y="44246"/>
                </a:lnTo>
                <a:lnTo>
                  <a:pt x="3255128" y="44303"/>
                </a:lnTo>
                <a:lnTo>
                  <a:pt x="3255128" y="44381"/>
                </a:lnTo>
                <a:lnTo>
                  <a:pt x="3255128" y="44404"/>
                </a:lnTo>
                <a:lnTo>
                  <a:pt x="3255128" y="44430"/>
                </a:lnTo>
                <a:lnTo>
                  <a:pt x="3255128" y="44568"/>
                </a:lnTo>
                <a:lnTo>
                  <a:pt x="3255128" y="44712"/>
                </a:lnTo>
                <a:lnTo>
                  <a:pt x="3255128" y="44743"/>
                </a:lnTo>
                <a:lnTo>
                  <a:pt x="3255128" y="44762"/>
                </a:lnTo>
                <a:lnTo>
                  <a:pt x="3255128" y="44792"/>
                </a:lnTo>
                <a:lnTo>
                  <a:pt x="3255128" y="44897"/>
                </a:lnTo>
                <a:lnTo>
                  <a:pt x="3255128" y="44952"/>
                </a:lnTo>
                <a:lnTo>
                  <a:pt x="3255128" y="45094"/>
                </a:lnTo>
                <a:lnTo>
                  <a:pt x="3255128" y="45157"/>
                </a:lnTo>
                <a:lnTo>
                  <a:pt x="3255128" y="45195"/>
                </a:lnTo>
                <a:lnTo>
                  <a:pt x="3255128" y="45240"/>
                </a:lnTo>
                <a:lnTo>
                  <a:pt x="3255128" y="45258"/>
                </a:lnTo>
                <a:lnTo>
                  <a:pt x="3255128" y="45292"/>
                </a:lnTo>
                <a:lnTo>
                  <a:pt x="3255128" y="45298"/>
                </a:lnTo>
                <a:lnTo>
                  <a:pt x="3255128" y="45356"/>
                </a:lnTo>
                <a:lnTo>
                  <a:pt x="3255128" y="45452"/>
                </a:lnTo>
                <a:lnTo>
                  <a:pt x="3255128" y="45479"/>
                </a:lnTo>
                <a:lnTo>
                  <a:pt x="3255128" y="45511"/>
                </a:lnTo>
                <a:lnTo>
                  <a:pt x="3255128" y="45598"/>
                </a:lnTo>
                <a:lnTo>
                  <a:pt x="3255128" y="45623"/>
                </a:lnTo>
                <a:lnTo>
                  <a:pt x="3255128" y="45624"/>
                </a:lnTo>
                <a:lnTo>
                  <a:pt x="3255128" y="45662"/>
                </a:lnTo>
                <a:lnTo>
                  <a:pt x="3255128" y="45673"/>
                </a:lnTo>
                <a:lnTo>
                  <a:pt x="3255128" y="45677"/>
                </a:lnTo>
                <a:lnTo>
                  <a:pt x="3255128" y="45808"/>
                </a:lnTo>
                <a:lnTo>
                  <a:pt x="3255128" y="45869"/>
                </a:lnTo>
                <a:lnTo>
                  <a:pt x="3255128" y="46147"/>
                </a:lnTo>
                <a:lnTo>
                  <a:pt x="3255128" y="46169"/>
                </a:lnTo>
                <a:lnTo>
                  <a:pt x="3255128" y="46203"/>
                </a:lnTo>
                <a:lnTo>
                  <a:pt x="3255128" y="46363"/>
                </a:lnTo>
                <a:lnTo>
                  <a:pt x="3255128" y="46417"/>
                </a:lnTo>
                <a:lnTo>
                  <a:pt x="3255128" y="46560"/>
                </a:lnTo>
                <a:lnTo>
                  <a:pt x="3255128" y="46599"/>
                </a:lnTo>
                <a:lnTo>
                  <a:pt x="3255128" y="46699"/>
                </a:lnTo>
                <a:lnTo>
                  <a:pt x="3255128" y="46715"/>
                </a:lnTo>
                <a:lnTo>
                  <a:pt x="3255128" y="46780"/>
                </a:lnTo>
                <a:lnTo>
                  <a:pt x="3255128" y="46802"/>
                </a:lnTo>
                <a:lnTo>
                  <a:pt x="3255128" y="46845"/>
                </a:lnTo>
                <a:lnTo>
                  <a:pt x="3255128" y="46856"/>
                </a:lnTo>
                <a:lnTo>
                  <a:pt x="3255128" y="46924"/>
                </a:lnTo>
                <a:lnTo>
                  <a:pt x="3255128" y="46957"/>
                </a:lnTo>
                <a:lnTo>
                  <a:pt x="3255128" y="47071"/>
                </a:lnTo>
                <a:lnTo>
                  <a:pt x="3255128" y="47248"/>
                </a:lnTo>
                <a:lnTo>
                  <a:pt x="3255128" y="47423"/>
                </a:lnTo>
                <a:lnTo>
                  <a:pt x="3255128" y="47470"/>
                </a:lnTo>
                <a:lnTo>
                  <a:pt x="3255128" y="47610"/>
                </a:lnTo>
                <a:lnTo>
                  <a:pt x="3255128" y="47676"/>
                </a:lnTo>
                <a:lnTo>
                  <a:pt x="3255128" y="47716"/>
                </a:lnTo>
                <a:lnTo>
                  <a:pt x="3255128" y="47767"/>
                </a:lnTo>
                <a:lnTo>
                  <a:pt x="3255128" y="47968"/>
                </a:lnTo>
                <a:lnTo>
                  <a:pt x="3255128" y="48007"/>
                </a:lnTo>
                <a:lnTo>
                  <a:pt x="3255128" y="48065"/>
                </a:lnTo>
                <a:lnTo>
                  <a:pt x="3255128" y="48114"/>
                </a:lnTo>
                <a:lnTo>
                  <a:pt x="3255128" y="48162"/>
                </a:lnTo>
                <a:lnTo>
                  <a:pt x="3255128" y="48204"/>
                </a:lnTo>
                <a:lnTo>
                  <a:pt x="3255128" y="48300"/>
                </a:lnTo>
                <a:lnTo>
                  <a:pt x="3255128" y="48366"/>
                </a:lnTo>
                <a:lnTo>
                  <a:pt x="3255128" y="48469"/>
                </a:lnTo>
                <a:lnTo>
                  <a:pt x="3255128" y="48494"/>
                </a:lnTo>
                <a:lnTo>
                  <a:pt x="3255128" y="48548"/>
                </a:lnTo>
                <a:lnTo>
                  <a:pt x="3255128" y="48575"/>
                </a:lnTo>
                <a:lnTo>
                  <a:pt x="3255128" y="48579"/>
                </a:lnTo>
                <a:lnTo>
                  <a:pt x="3255128" y="48587"/>
                </a:lnTo>
                <a:lnTo>
                  <a:pt x="3255128" y="48629"/>
                </a:lnTo>
                <a:lnTo>
                  <a:pt x="3255128" y="48640"/>
                </a:lnTo>
                <a:lnTo>
                  <a:pt x="3255128" y="48654"/>
                </a:lnTo>
                <a:lnTo>
                  <a:pt x="3255128" y="48681"/>
                </a:lnTo>
                <a:lnTo>
                  <a:pt x="3255128" y="48687"/>
                </a:lnTo>
                <a:lnTo>
                  <a:pt x="3255128" y="48694"/>
                </a:lnTo>
                <a:lnTo>
                  <a:pt x="3255128" y="48905"/>
                </a:lnTo>
                <a:lnTo>
                  <a:pt x="3255128" y="48963"/>
                </a:lnTo>
                <a:lnTo>
                  <a:pt x="3255128" y="48972"/>
                </a:lnTo>
                <a:lnTo>
                  <a:pt x="3255128" y="49030"/>
                </a:lnTo>
                <a:lnTo>
                  <a:pt x="3255128" y="49222"/>
                </a:lnTo>
                <a:lnTo>
                  <a:pt x="3255128" y="49269"/>
                </a:lnTo>
                <a:lnTo>
                  <a:pt x="3255128" y="49277"/>
                </a:lnTo>
                <a:lnTo>
                  <a:pt x="3255128" y="49330"/>
                </a:lnTo>
                <a:lnTo>
                  <a:pt x="3255128" y="49331"/>
                </a:lnTo>
                <a:lnTo>
                  <a:pt x="3255128" y="49366"/>
                </a:lnTo>
                <a:lnTo>
                  <a:pt x="3255128" y="49380"/>
                </a:lnTo>
                <a:lnTo>
                  <a:pt x="3255128" y="49473"/>
                </a:lnTo>
                <a:lnTo>
                  <a:pt x="3255128" y="49540"/>
                </a:lnTo>
                <a:lnTo>
                  <a:pt x="3255128" y="49601"/>
                </a:lnTo>
                <a:lnTo>
                  <a:pt x="3255128" y="49828"/>
                </a:lnTo>
                <a:lnTo>
                  <a:pt x="3255128" y="49928"/>
                </a:lnTo>
                <a:lnTo>
                  <a:pt x="3255128" y="49999"/>
                </a:lnTo>
                <a:lnTo>
                  <a:pt x="3255128" y="50053"/>
                </a:lnTo>
                <a:lnTo>
                  <a:pt x="3255128" y="50122"/>
                </a:lnTo>
                <a:lnTo>
                  <a:pt x="3255128" y="50133"/>
                </a:lnTo>
                <a:lnTo>
                  <a:pt x="3255128" y="50171"/>
                </a:lnTo>
                <a:lnTo>
                  <a:pt x="3255128" y="50228"/>
                </a:lnTo>
                <a:lnTo>
                  <a:pt x="3255128" y="50331"/>
                </a:lnTo>
                <a:lnTo>
                  <a:pt x="3255128" y="50341"/>
                </a:lnTo>
                <a:lnTo>
                  <a:pt x="3255128" y="50487"/>
                </a:lnTo>
                <a:lnTo>
                  <a:pt x="3255128" y="50534"/>
                </a:lnTo>
                <a:lnTo>
                  <a:pt x="3255128" y="50577"/>
                </a:lnTo>
                <a:lnTo>
                  <a:pt x="3255128" y="50588"/>
                </a:lnTo>
                <a:lnTo>
                  <a:pt x="3255128" y="50601"/>
                </a:lnTo>
                <a:lnTo>
                  <a:pt x="3255128" y="50638"/>
                </a:lnTo>
                <a:lnTo>
                  <a:pt x="3255128" y="50643"/>
                </a:lnTo>
                <a:lnTo>
                  <a:pt x="3255128" y="50689"/>
                </a:lnTo>
                <a:lnTo>
                  <a:pt x="3255128" y="50690"/>
                </a:lnTo>
                <a:lnTo>
                  <a:pt x="3255128" y="50702"/>
                </a:lnTo>
                <a:lnTo>
                  <a:pt x="3255128" y="50739"/>
                </a:lnTo>
                <a:lnTo>
                  <a:pt x="3255128" y="50776"/>
                </a:lnTo>
                <a:lnTo>
                  <a:pt x="3255128" y="50848"/>
                </a:lnTo>
                <a:lnTo>
                  <a:pt x="3255128" y="51076"/>
                </a:lnTo>
                <a:lnTo>
                  <a:pt x="3255128" y="51130"/>
                </a:lnTo>
                <a:lnTo>
                  <a:pt x="3255128" y="51179"/>
                </a:lnTo>
                <a:lnTo>
                  <a:pt x="3255128" y="51287"/>
                </a:lnTo>
                <a:lnTo>
                  <a:pt x="3255128" y="51408"/>
                </a:lnTo>
                <a:lnTo>
                  <a:pt x="3255128" y="51448"/>
                </a:lnTo>
                <a:lnTo>
                  <a:pt x="3255128" y="51461"/>
                </a:lnTo>
                <a:lnTo>
                  <a:pt x="3255128" y="51499"/>
                </a:lnTo>
                <a:lnTo>
                  <a:pt x="3255128" y="51512"/>
                </a:lnTo>
                <a:lnTo>
                  <a:pt x="3255128" y="51691"/>
                </a:lnTo>
                <a:lnTo>
                  <a:pt x="3255128" y="51846"/>
                </a:lnTo>
                <a:lnTo>
                  <a:pt x="3255128" y="51881"/>
                </a:lnTo>
                <a:lnTo>
                  <a:pt x="3255128" y="51901"/>
                </a:lnTo>
                <a:lnTo>
                  <a:pt x="3255128" y="51936"/>
                </a:lnTo>
                <a:lnTo>
                  <a:pt x="3255128" y="51960"/>
                </a:lnTo>
                <a:lnTo>
                  <a:pt x="3255128" y="52002"/>
                </a:lnTo>
                <a:lnTo>
                  <a:pt x="3255128" y="52007"/>
                </a:lnTo>
                <a:lnTo>
                  <a:pt x="3255128" y="52041"/>
                </a:lnTo>
                <a:lnTo>
                  <a:pt x="3255128" y="52047"/>
                </a:lnTo>
                <a:lnTo>
                  <a:pt x="3255128" y="52078"/>
                </a:lnTo>
                <a:lnTo>
                  <a:pt x="3255128" y="52201"/>
                </a:lnTo>
                <a:lnTo>
                  <a:pt x="3255128" y="52224"/>
                </a:lnTo>
                <a:lnTo>
                  <a:pt x="3255128" y="52303"/>
                </a:lnTo>
                <a:lnTo>
                  <a:pt x="3255128" y="52359"/>
                </a:lnTo>
                <a:lnTo>
                  <a:pt x="3255128" y="52372"/>
                </a:lnTo>
                <a:lnTo>
                  <a:pt x="3255128" y="52426"/>
                </a:lnTo>
                <a:lnTo>
                  <a:pt x="3255128" y="52489"/>
                </a:lnTo>
                <a:lnTo>
                  <a:pt x="3255128" y="52538"/>
                </a:lnTo>
                <a:lnTo>
                  <a:pt x="3255128" y="52578"/>
                </a:lnTo>
                <a:lnTo>
                  <a:pt x="3255128" y="52646"/>
                </a:lnTo>
                <a:lnTo>
                  <a:pt x="3255128" y="52695"/>
                </a:lnTo>
                <a:lnTo>
                  <a:pt x="3255128" y="52792"/>
                </a:lnTo>
                <a:lnTo>
                  <a:pt x="3255128" y="52820"/>
                </a:lnTo>
                <a:lnTo>
                  <a:pt x="3255128" y="52871"/>
                </a:lnTo>
                <a:lnTo>
                  <a:pt x="3255128" y="52918"/>
                </a:lnTo>
                <a:lnTo>
                  <a:pt x="3255128" y="52954"/>
                </a:lnTo>
                <a:lnTo>
                  <a:pt x="3255128" y="52989"/>
                </a:lnTo>
                <a:lnTo>
                  <a:pt x="3255128" y="53112"/>
                </a:lnTo>
                <a:lnTo>
                  <a:pt x="3255128" y="53166"/>
                </a:lnTo>
                <a:lnTo>
                  <a:pt x="3255128" y="53366"/>
                </a:lnTo>
                <a:lnTo>
                  <a:pt x="3255128" y="53400"/>
                </a:lnTo>
                <a:lnTo>
                  <a:pt x="3255128" y="53406"/>
                </a:lnTo>
                <a:lnTo>
                  <a:pt x="3255128" y="53448"/>
                </a:lnTo>
                <a:lnTo>
                  <a:pt x="3255128" y="53489"/>
                </a:lnTo>
                <a:lnTo>
                  <a:pt x="3255128" y="53551"/>
                </a:lnTo>
                <a:lnTo>
                  <a:pt x="3255128" y="53560"/>
                </a:lnTo>
                <a:lnTo>
                  <a:pt x="3255128" y="53583"/>
                </a:lnTo>
                <a:lnTo>
                  <a:pt x="3255128" y="53605"/>
                </a:lnTo>
                <a:lnTo>
                  <a:pt x="3255128" y="53630"/>
                </a:lnTo>
                <a:lnTo>
                  <a:pt x="3255128" y="53673"/>
                </a:lnTo>
                <a:lnTo>
                  <a:pt x="3255128" y="53706"/>
                </a:lnTo>
                <a:lnTo>
                  <a:pt x="3255128" y="53731"/>
                </a:lnTo>
                <a:lnTo>
                  <a:pt x="3255128" y="53785"/>
                </a:lnTo>
                <a:lnTo>
                  <a:pt x="3255128" y="54055"/>
                </a:lnTo>
                <a:lnTo>
                  <a:pt x="3255128" y="54176"/>
                </a:lnTo>
                <a:lnTo>
                  <a:pt x="3255128" y="54219"/>
                </a:lnTo>
                <a:lnTo>
                  <a:pt x="3255128" y="54277"/>
                </a:lnTo>
                <a:lnTo>
                  <a:pt x="3255128" y="54342"/>
                </a:lnTo>
                <a:lnTo>
                  <a:pt x="3255128" y="54359"/>
                </a:lnTo>
                <a:lnTo>
                  <a:pt x="3255128" y="54370"/>
                </a:lnTo>
                <a:lnTo>
                  <a:pt x="3255128" y="54449"/>
                </a:lnTo>
                <a:lnTo>
                  <a:pt x="3255128" y="54471"/>
                </a:lnTo>
                <a:lnTo>
                  <a:pt x="3255128" y="54516"/>
                </a:lnTo>
                <a:lnTo>
                  <a:pt x="3255128" y="54525"/>
                </a:lnTo>
                <a:lnTo>
                  <a:pt x="3255128" y="54717"/>
                </a:lnTo>
                <a:lnTo>
                  <a:pt x="3255128" y="54807"/>
                </a:lnTo>
                <a:lnTo>
                  <a:pt x="3255128" y="54814"/>
                </a:lnTo>
                <a:lnTo>
                  <a:pt x="3255128" y="54910"/>
                </a:lnTo>
                <a:lnTo>
                  <a:pt x="3255128" y="54911"/>
                </a:lnTo>
                <a:lnTo>
                  <a:pt x="3255128" y="54953"/>
                </a:lnTo>
                <a:lnTo>
                  <a:pt x="3255128" y="54964"/>
                </a:lnTo>
                <a:lnTo>
                  <a:pt x="3255128" y="55032"/>
                </a:lnTo>
                <a:lnTo>
                  <a:pt x="3255128" y="55115"/>
                </a:lnTo>
                <a:lnTo>
                  <a:pt x="3255128" y="55307"/>
                </a:lnTo>
                <a:lnTo>
                  <a:pt x="3255128" y="55403"/>
                </a:lnTo>
                <a:lnTo>
                  <a:pt x="3255128" y="55423"/>
                </a:lnTo>
                <a:lnTo>
                  <a:pt x="3255128" y="55436"/>
                </a:lnTo>
                <a:lnTo>
                  <a:pt x="3255128" y="55477"/>
                </a:lnTo>
                <a:lnTo>
                  <a:pt x="3255128" y="55532"/>
                </a:lnTo>
                <a:lnTo>
                  <a:pt x="3255128" y="55578"/>
                </a:lnTo>
                <a:lnTo>
                  <a:pt x="3255128" y="55613"/>
                </a:lnTo>
                <a:lnTo>
                  <a:pt x="3255128" y="55665"/>
                </a:lnTo>
                <a:lnTo>
                  <a:pt x="3255128" y="55666"/>
                </a:lnTo>
                <a:lnTo>
                  <a:pt x="3255128" y="55678"/>
                </a:lnTo>
                <a:lnTo>
                  <a:pt x="3255128" y="55712"/>
                </a:lnTo>
                <a:lnTo>
                  <a:pt x="3255128" y="55718"/>
                </a:lnTo>
                <a:lnTo>
                  <a:pt x="3255128" y="55779"/>
                </a:lnTo>
                <a:lnTo>
                  <a:pt x="3255128" y="55875"/>
                </a:lnTo>
                <a:lnTo>
                  <a:pt x="3255128" y="55956"/>
                </a:lnTo>
                <a:lnTo>
                  <a:pt x="3255128" y="56018"/>
                </a:lnTo>
                <a:lnTo>
                  <a:pt x="3255128" y="56026"/>
                </a:lnTo>
                <a:lnTo>
                  <a:pt x="3255128" y="56076"/>
                </a:lnTo>
                <a:lnTo>
                  <a:pt x="3255128" y="56173"/>
                </a:lnTo>
                <a:lnTo>
                  <a:pt x="3255128" y="56227"/>
                </a:lnTo>
                <a:lnTo>
                  <a:pt x="3255128" y="56270"/>
                </a:lnTo>
                <a:lnTo>
                  <a:pt x="3255128" y="56313"/>
                </a:lnTo>
                <a:lnTo>
                  <a:pt x="3255128" y="56443"/>
                </a:lnTo>
                <a:lnTo>
                  <a:pt x="3255128" y="56474"/>
                </a:lnTo>
                <a:lnTo>
                  <a:pt x="3255128" y="56524"/>
                </a:lnTo>
                <a:lnTo>
                  <a:pt x="3255128" y="56762"/>
                </a:lnTo>
                <a:lnTo>
                  <a:pt x="3255128" y="56795"/>
                </a:lnTo>
                <a:lnTo>
                  <a:pt x="3255128" y="56912"/>
                </a:lnTo>
                <a:lnTo>
                  <a:pt x="3255128" y="56929"/>
                </a:lnTo>
                <a:lnTo>
                  <a:pt x="3255128" y="56936"/>
                </a:lnTo>
                <a:lnTo>
                  <a:pt x="3255128" y="56977"/>
                </a:lnTo>
                <a:lnTo>
                  <a:pt x="3255128" y="56978"/>
                </a:lnTo>
                <a:lnTo>
                  <a:pt x="3255128" y="57037"/>
                </a:lnTo>
                <a:lnTo>
                  <a:pt x="3255128" y="57138"/>
                </a:lnTo>
                <a:lnTo>
                  <a:pt x="3255128" y="57276"/>
                </a:lnTo>
                <a:lnTo>
                  <a:pt x="3255128" y="57283"/>
                </a:lnTo>
                <a:lnTo>
                  <a:pt x="3255128" y="57284"/>
                </a:lnTo>
                <a:lnTo>
                  <a:pt x="3255128" y="57315"/>
                </a:lnTo>
                <a:lnTo>
                  <a:pt x="3255128" y="57337"/>
                </a:lnTo>
                <a:lnTo>
                  <a:pt x="3255128" y="57377"/>
                </a:lnTo>
                <a:lnTo>
                  <a:pt x="3255128" y="57385"/>
                </a:lnTo>
                <a:lnTo>
                  <a:pt x="3255128" y="57438"/>
                </a:lnTo>
                <a:lnTo>
                  <a:pt x="3255128" y="57465"/>
                </a:lnTo>
                <a:lnTo>
                  <a:pt x="3255128" y="57550"/>
                </a:lnTo>
                <a:lnTo>
                  <a:pt x="3255128" y="57622"/>
                </a:lnTo>
                <a:lnTo>
                  <a:pt x="3255128" y="57796"/>
                </a:lnTo>
                <a:lnTo>
                  <a:pt x="3255128" y="57825"/>
                </a:lnTo>
                <a:lnTo>
                  <a:pt x="3255128" y="57847"/>
                </a:lnTo>
                <a:lnTo>
                  <a:pt x="3255128" y="58074"/>
                </a:lnTo>
                <a:lnTo>
                  <a:pt x="3255128" y="58181"/>
                </a:lnTo>
                <a:lnTo>
                  <a:pt x="3255128" y="58242"/>
                </a:lnTo>
                <a:lnTo>
                  <a:pt x="3255128" y="58248"/>
                </a:lnTo>
                <a:lnTo>
                  <a:pt x="3255128" y="58336"/>
                </a:lnTo>
                <a:lnTo>
                  <a:pt x="3255128" y="58342"/>
                </a:lnTo>
                <a:lnTo>
                  <a:pt x="3255128" y="58376"/>
                </a:lnTo>
                <a:lnTo>
                  <a:pt x="3255128" y="58536"/>
                </a:lnTo>
                <a:lnTo>
                  <a:pt x="3255128" y="58642"/>
                </a:lnTo>
                <a:lnTo>
                  <a:pt x="3255128" y="58685"/>
                </a:lnTo>
                <a:lnTo>
                  <a:pt x="3255128" y="58696"/>
                </a:lnTo>
                <a:lnTo>
                  <a:pt x="3255128" y="58707"/>
                </a:lnTo>
                <a:lnTo>
                  <a:pt x="3255128" y="58709"/>
                </a:lnTo>
                <a:lnTo>
                  <a:pt x="3255128" y="58761"/>
                </a:lnTo>
                <a:lnTo>
                  <a:pt x="3255128" y="58827"/>
                </a:lnTo>
                <a:lnTo>
                  <a:pt x="3255128" y="58885"/>
                </a:lnTo>
                <a:lnTo>
                  <a:pt x="3255128" y="59031"/>
                </a:lnTo>
                <a:lnTo>
                  <a:pt x="3255128" y="59052"/>
                </a:lnTo>
                <a:lnTo>
                  <a:pt x="3255128" y="59110"/>
                </a:lnTo>
                <a:lnTo>
                  <a:pt x="3255128" y="59184"/>
                </a:lnTo>
                <a:lnTo>
                  <a:pt x="3255128" y="59253"/>
                </a:lnTo>
                <a:lnTo>
                  <a:pt x="3255128" y="59395"/>
                </a:lnTo>
                <a:lnTo>
                  <a:pt x="3255128" y="59397"/>
                </a:lnTo>
                <a:lnTo>
                  <a:pt x="3255128" y="59398"/>
                </a:lnTo>
                <a:lnTo>
                  <a:pt x="3255128" y="59410"/>
                </a:lnTo>
                <a:lnTo>
                  <a:pt x="3255128" y="59447"/>
                </a:lnTo>
                <a:lnTo>
                  <a:pt x="3255128" y="59501"/>
                </a:lnTo>
                <a:lnTo>
                  <a:pt x="3255128" y="59607"/>
                </a:lnTo>
                <a:lnTo>
                  <a:pt x="3255128" y="59620"/>
                </a:lnTo>
                <a:lnTo>
                  <a:pt x="3255128" y="59738"/>
                </a:lnTo>
                <a:lnTo>
                  <a:pt x="3255128" y="59783"/>
                </a:lnTo>
                <a:lnTo>
                  <a:pt x="3255128" y="59796"/>
                </a:lnTo>
                <a:lnTo>
                  <a:pt x="3255128" y="60008"/>
                </a:lnTo>
                <a:lnTo>
                  <a:pt x="3255128" y="60150"/>
                </a:lnTo>
                <a:lnTo>
                  <a:pt x="3255128" y="60186"/>
                </a:lnTo>
                <a:lnTo>
                  <a:pt x="3255128" y="60332"/>
                </a:lnTo>
                <a:lnTo>
                  <a:pt x="3255128" y="60334"/>
                </a:lnTo>
                <a:lnTo>
                  <a:pt x="3255128" y="60390"/>
                </a:lnTo>
                <a:lnTo>
                  <a:pt x="3255128" y="60411"/>
                </a:lnTo>
                <a:lnTo>
                  <a:pt x="3255128" y="60554"/>
                </a:lnTo>
                <a:lnTo>
                  <a:pt x="3255128" y="60589"/>
                </a:lnTo>
                <a:lnTo>
                  <a:pt x="3255128" y="60614"/>
                </a:lnTo>
                <a:lnTo>
                  <a:pt x="3255128" y="60644"/>
                </a:lnTo>
                <a:lnTo>
                  <a:pt x="3255128" y="60645"/>
                </a:lnTo>
                <a:lnTo>
                  <a:pt x="3255128" y="60657"/>
                </a:lnTo>
                <a:lnTo>
                  <a:pt x="3255128" y="60668"/>
                </a:lnTo>
                <a:lnTo>
                  <a:pt x="3255128" y="60694"/>
                </a:lnTo>
                <a:lnTo>
                  <a:pt x="3255128" y="60698"/>
                </a:lnTo>
                <a:lnTo>
                  <a:pt x="3255128" y="60769"/>
                </a:lnTo>
                <a:lnTo>
                  <a:pt x="3255128" y="61052"/>
                </a:lnTo>
                <a:lnTo>
                  <a:pt x="3255128" y="61097"/>
                </a:lnTo>
                <a:lnTo>
                  <a:pt x="3255128" y="61149"/>
                </a:lnTo>
                <a:lnTo>
                  <a:pt x="3255128" y="61160"/>
                </a:lnTo>
                <a:lnTo>
                  <a:pt x="3255128" y="61197"/>
                </a:lnTo>
                <a:lnTo>
                  <a:pt x="3255128" y="61246"/>
                </a:lnTo>
                <a:lnTo>
                  <a:pt x="3255128" y="61354"/>
                </a:lnTo>
                <a:lnTo>
                  <a:pt x="3255128" y="61450"/>
                </a:lnTo>
                <a:lnTo>
                  <a:pt x="3255128" y="61500"/>
                </a:lnTo>
                <a:lnTo>
                  <a:pt x="3255128" y="61509"/>
                </a:lnTo>
                <a:lnTo>
                  <a:pt x="3255128" y="61528"/>
                </a:lnTo>
                <a:lnTo>
                  <a:pt x="3255128" y="61579"/>
                </a:lnTo>
                <a:lnTo>
                  <a:pt x="3255128" y="61738"/>
                </a:lnTo>
                <a:lnTo>
                  <a:pt x="3255128" y="61771"/>
                </a:lnTo>
                <a:lnTo>
                  <a:pt x="3255128" y="61948"/>
                </a:lnTo>
                <a:lnTo>
                  <a:pt x="3255128" y="62016"/>
                </a:lnTo>
                <a:lnTo>
                  <a:pt x="3255128" y="62074"/>
                </a:lnTo>
                <a:lnTo>
                  <a:pt x="3255128" y="62114"/>
                </a:lnTo>
                <a:lnTo>
                  <a:pt x="3255128" y="62268"/>
                </a:lnTo>
                <a:lnTo>
                  <a:pt x="3255128" y="62281"/>
                </a:lnTo>
                <a:lnTo>
                  <a:pt x="3255128" y="62291"/>
                </a:lnTo>
                <a:lnTo>
                  <a:pt x="3255128" y="62353"/>
                </a:lnTo>
                <a:lnTo>
                  <a:pt x="3255128" y="62361"/>
                </a:lnTo>
                <a:lnTo>
                  <a:pt x="3255128" y="62387"/>
                </a:lnTo>
                <a:lnTo>
                  <a:pt x="3255128" y="62414"/>
                </a:lnTo>
                <a:lnTo>
                  <a:pt x="3255128" y="62461"/>
                </a:lnTo>
                <a:lnTo>
                  <a:pt x="3255128" y="62763"/>
                </a:lnTo>
                <a:lnTo>
                  <a:pt x="3255128" y="62775"/>
                </a:lnTo>
                <a:lnTo>
                  <a:pt x="3255128" y="62859"/>
                </a:lnTo>
                <a:lnTo>
                  <a:pt x="3255128" y="63034"/>
                </a:lnTo>
                <a:lnTo>
                  <a:pt x="3255128" y="63192"/>
                </a:lnTo>
                <a:lnTo>
                  <a:pt x="3255128" y="63312"/>
                </a:lnTo>
                <a:lnTo>
                  <a:pt x="3255128" y="63321"/>
                </a:lnTo>
                <a:lnTo>
                  <a:pt x="3255128" y="63515"/>
                </a:lnTo>
                <a:lnTo>
                  <a:pt x="3255128" y="63618"/>
                </a:lnTo>
                <a:lnTo>
                  <a:pt x="3255128" y="63640"/>
                </a:lnTo>
                <a:lnTo>
                  <a:pt x="3255128" y="63661"/>
                </a:lnTo>
                <a:lnTo>
                  <a:pt x="3255128" y="63672"/>
                </a:lnTo>
                <a:lnTo>
                  <a:pt x="3255128" y="63685"/>
                </a:lnTo>
                <a:lnTo>
                  <a:pt x="3255128" y="63746"/>
                </a:lnTo>
                <a:lnTo>
                  <a:pt x="3255128" y="63773"/>
                </a:lnTo>
                <a:lnTo>
                  <a:pt x="3255128" y="63786"/>
                </a:lnTo>
                <a:lnTo>
                  <a:pt x="3255128" y="64064"/>
                </a:lnTo>
                <a:lnTo>
                  <a:pt x="3255128" y="64122"/>
                </a:lnTo>
                <a:lnTo>
                  <a:pt x="3255128" y="64160"/>
                </a:lnTo>
                <a:lnTo>
                  <a:pt x="3255128" y="64260"/>
                </a:lnTo>
                <a:lnTo>
                  <a:pt x="3255128" y="64268"/>
                </a:lnTo>
                <a:lnTo>
                  <a:pt x="3255128" y="64299"/>
                </a:lnTo>
                <a:lnTo>
                  <a:pt x="3255128" y="64321"/>
                </a:lnTo>
                <a:lnTo>
                  <a:pt x="3255128" y="64371"/>
                </a:lnTo>
                <a:lnTo>
                  <a:pt x="3255128" y="64375"/>
                </a:lnTo>
                <a:lnTo>
                  <a:pt x="3255128" y="64450"/>
                </a:lnTo>
                <a:lnTo>
                  <a:pt x="3255128" y="64505"/>
                </a:lnTo>
                <a:lnTo>
                  <a:pt x="3255128" y="64551"/>
                </a:lnTo>
                <a:lnTo>
                  <a:pt x="3255128" y="64583"/>
                </a:lnTo>
                <a:lnTo>
                  <a:pt x="3255128" y="64596"/>
                </a:lnTo>
                <a:lnTo>
                  <a:pt x="3255128" y="64622"/>
                </a:lnTo>
                <a:lnTo>
                  <a:pt x="3255128" y="64881"/>
                </a:lnTo>
                <a:lnTo>
                  <a:pt x="3255128" y="64991"/>
                </a:lnTo>
                <a:lnTo>
                  <a:pt x="3255128" y="65020"/>
                </a:lnTo>
                <a:lnTo>
                  <a:pt x="3255128" y="65044"/>
                </a:lnTo>
                <a:lnTo>
                  <a:pt x="3255128" y="65162"/>
                </a:lnTo>
                <a:lnTo>
                  <a:pt x="3255128" y="65171"/>
                </a:lnTo>
                <a:lnTo>
                  <a:pt x="3255128" y="65182"/>
                </a:lnTo>
                <a:lnTo>
                  <a:pt x="3255128" y="65232"/>
                </a:lnTo>
                <a:lnTo>
                  <a:pt x="3255128" y="65286"/>
                </a:lnTo>
                <a:lnTo>
                  <a:pt x="3255128" y="65387"/>
                </a:lnTo>
                <a:lnTo>
                  <a:pt x="3255128" y="65470"/>
                </a:lnTo>
                <a:lnTo>
                  <a:pt x="3255128" y="65503"/>
                </a:lnTo>
                <a:lnTo>
                  <a:pt x="3255128" y="65634"/>
                </a:lnTo>
                <a:lnTo>
                  <a:pt x="3255128" y="65658"/>
                </a:lnTo>
                <a:lnTo>
                  <a:pt x="3255128" y="65680"/>
                </a:lnTo>
                <a:lnTo>
                  <a:pt x="3255128" y="65693"/>
                </a:lnTo>
                <a:lnTo>
                  <a:pt x="3255128" y="65730"/>
                </a:lnTo>
                <a:lnTo>
                  <a:pt x="3255128" y="65734"/>
                </a:lnTo>
                <a:lnTo>
                  <a:pt x="3255128" y="65745"/>
                </a:lnTo>
                <a:lnTo>
                  <a:pt x="3255128" y="65859"/>
                </a:lnTo>
                <a:lnTo>
                  <a:pt x="3255128" y="65955"/>
                </a:lnTo>
                <a:lnTo>
                  <a:pt x="3255128" y="66023"/>
                </a:lnTo>
                <a:lnTo>
                  <a:pt x="3255128" y="66024"/>
                </a:lnTo>
                <a:lnTo>
                  <a:pt x="3255128" y="66036"/>
                </a:lnTo>
                <a:lnTo>
                  <a:pt x="3255128" y="66073"/>
                </a:lnTo>
                <a:lnTo>
                  <a:pt x="3255128" y="66077"/>
                </a:lnTo>
                <a:lnTo>
                  <a:pt x="3255128" y="66146"/>
                </a:lnTo>
                <a:lnTo>
                  <a:pt x="3255128" y="66296"/>
                </a:lnTo>
                <a:lnTo>
                  <a:pt x="3255128" y="66350"/>
                </a:lnTo>
                <a:lnTo>
                  <a:pt x="3255128" y="66429"/>
                </a:lnTo>
                <a:lnTo>
                  <a:pt x="3255128" y="66485"/>
                </a:lnTo>
                <a:lnTo>
                  <a:pt x="3255128" y="66545"/>
                </a:lnTo>
                <a:lnTo>
                  <a:pt x="3255128" y="66591"/>
                </a:lnTo>
                <a:lnTo>
                  <a:pt x="3255128" y="66604"/>
                </a:lnTo>
                <a:lnTo>
                  <a:pt x="3255128" y="66645"/>
                </a:lnTo>
                <a:lnTo>
                  <a:pt x="3255128" y="66992"/>
                </a:lnTo>
                <a:lnTo>
                  <a:pt x="3255128" y="66993"/>
                </a:lnTo>
                <a:lnTo>
                  <a:pt x="3255128" y="67085"/>
                </a:lnTo>
                <a:lnTo>
                  <a:pt x="3255128" y="67139"/>
                </a:lnTo>
                <a:lnTo>
                  <a:pt x="3255128" y="67218"/>
                </a:lnTo>
                <a:lnTo>
                  <a:pt x="3255128" y="67350"/>
                </a:lnTo>
                <a:lnTo>
                  <a:pt x="3255128" y="67363"/>
                </a:lnTo>
                <a:lnTo>
                  <a:pt x="3255128" y="67393"/>
                </a:lnTo>
                <a:lnTo>
                  <a:pt x="3255128" y="67395"/>
                </a:lnTo>
                <a:lnTo>
                  <a:pt x="3255128" y="67404"/>
                </a:lnTo>
                <a:lnTo>
                  <a:pt x="3255128" y="67417"/>
                </a:lnTo>
                <a:lnTo>
                  <a:pt x="3255128" y="67447"/>
                </a:lnTo>
                <a:lnTo>
                  <a:pt x="3255128" y="67505"/>
                </a:lnTo>
                <a:lnTo>
                  <a:pt x="3255128" y="67518"/>
                </a:lnTo>
                <a:lnTo>
                  <a:pt x="3255128" y="67904"/>
                </a:lnTo>
                <a:lnTo>
                  <a:pt x="3255128" y="67909"/>
                </a:lnTo>
                <a:lnTo>
                  <a:pt x="3255128" y="68103"/>
                </a:lnTo>
                <a:lnTo>
                  <a:pt x="3255128" y="68154"/>
                </a:lnTo>
                <a:lnTo>
                  <a:pt x="3255128" y="68258"/>
                </a:lnTo>
                <a:lnTo>
                  <a:pt x="3255128" y="68261"/>
                </a:lnTo>
                <a:lnTo>
                  <a:pt x="3255128" y="68328"/>
                </a:lnTo>
                <a:lnTo>
                  <a:pt x="3255128" y="68444"/>
                </a:lnTo>
                <a:lnTo>
                  <a:pt x="3255128" y="68616"/>
                </a:lnTo>
                <a:lnTo>
                  <a:pt x="3255128" y="68697"/>
                </a:lnTo>
                <a:lnTo>
                  <a:pt x="3255128" y="68700"/>
                </a:lnTo>
                <a:lnTo>
                  <a:pt x="3255128" y="68722"/>
                </a:lnTo>
                <a:lnTo>
                  <a:pt x="3255128" y="68752"/>
                </a:lnTo>
                <a:lnTo>
                  <a:pt x="3255128" y="68765"/>
                </a:lnTo>
                <a:lnTo>
                  <a:pt x="3255128" y="68776"/>
                </a:lnTo>
                <a:lnTo>
                  <a:pt x="3255128" y="68806"/>
                </a:lnTo>
                <a:lnTo>
                  <a:pt x="3255128" y="68894"/>
                </a:lnTo>
                <a:lnTo>
                  <a:pt x="3255128" y="69040"/>
                </a:lnTo>
                <a:lnTo>
                  <a:pt x="3255128" y="69098"/>
                </a:lnTo>
                <a:lnTo>
                  <a:pt x="3255128" y="69203"/>
                </a:lnTo>
                <a:lnTo>
                  <a:pt x="3255128" y="69210"/>
                </a:lnTo>
                <a:lnTo>
                  <a:pt x="3255128" y="69268"/>
                </a:lnTo>
                <a:lnTo>
                  <a:pt x="3255128" y="69462"/>
                </a:lnTo>
                <a:lnTo>
                  <a:pt x="3255128" y="69477"/>
                </a:lnTo>
                <a:lnTo>
                  <a:pt x="3255128" y="69478"/>
                </a:lnTo>
                <a:lnTo>
                  <a:pt x="3255128" y="69527"/>
                </a:lnTo>
                <a:lnTo>
                  <a:pt x="3255128" y="69608"/>
                </a:lnTo>
                <a:lnTo>
                  <a:pt x="3255128" y="69687"/>
                </a:lnTo>
                <a:lnTo>
                  <a:pt x="3255128" y="70001"/>
                </a:lnTo>
                <a:lnTo>
                  <a:pt x="3255128" y="70023"/>
                </a:lnTo>
                <a:lnTo>
                  <a:pt x="3255128" y="70107"/>
                </a:lnTo>
                <a:lnTo>
                  <a:pt x="3255128" y="70217"/>
                </a:lnTo>
                <a:lnTo>
                  <a:pt x="3255128" y="70399"/>
                </a:lnTo>
                <a:lnTo>
                  <a:pt x="3255128" y="70495"/>
                </a:lnTo>
                <a:lnTo>
                  <a:pt x="3255128" y="70569"/>
                </a:lnTo>
                <a:lnTo>
                  <a:pt x="3255128" y="70634"/>
                </a:lnTo>
                <a:lnTo>
                  <a:pt x="3255128" y="70656"/>
                </a:lnTo>
                <a:lnTo>
                  <a:pt x="3255128" y="70669"/>
                </a:lnTo>
                <a:lnTo>
                  <a:pt x="3255128" y="70710"/>
                </a:lnTo>
                <a:lnTo>
                  <a:pt x="3255128" y="70724"/>
                </a:lnTo>
                <a:lnTo>
                  <a:pt x="3255128" y="70871"/>
                </a:lnTo>
                <a:lnTo>
                  <a:pt x="3255128" y="71009"/>
                </a:lnTo>
                <a:lnTo>
                  <a:pt x="3255128" y="71017"/>
                </a:lnTo>
                <a:lnTo>
                  <a:pt x="3255128" y="71277"/>
                </a:lnTo>
                <a:lnTo>
                  <a:pt x="3255128" y="71324"/>
                </a:lnTo>
                <a:lnTo>
                  <a:pt x="3255128" y="71326"/>
                </a:lnTo>
                <a:lnTo>
                  <a:pt x="3255128" y="71434"/>
                </a:lnTo>
                <a:lnTo>
                  <a:pt x="3255128" y="71567"/>
                </a:lnTo>
                <a:lnTo>
                  <a:pt x="3255128" y="71580"/>
                </a:lnTo>
                <a:lnTo>
                  <a:pt x="3255128" y="71621"/>
                </a:lnTo>
                <a:lnTo>
                  <a:pt x="3255128" y="71808"/>
                </a:lnTo>
                <a:lnTo>
                  <a:pt x="3255128" y="71920"/>
                </a:lnTo>
                <a:lnTo>
                  <a:pt x="3255128" y="71969"/>
                </a:lnTo>
                <a:lnTo>
                  <a:pt x="3255128" y="72016"/>
                </a:lnTo>
                <a:lnTo>
                  <a:pt x="3255128" y="72028"/>
                </a:lnTo>
                <a:lnTo>
                  <a:pt x="3255128" y="72154"/>
                </a:lnTo>
                <a:lnTo>
                  <a:pt x="3255128" y="72194"/>
                </a:lnTo>
                <a:lnTo>
                  <a:pt x="3255128" y="72348"/>
                </a:lnTo>
                <a:lnTo>
                  <a:pt x="3255128" y="72368"/>
                </a:lnTo>
                <a:lnTo>
                  <a:pt x="3255128" y="72371"/>
                </a:lnTo>
                <a:lnTo>
                  <a:pt x="3255128" y="72376"/>
                </a:lnTo>
                <a:lnTo>
                  <a:pt x="3255128" y="72429"/>
                </a:lnTo>
                <a:lnTo>
                  <a:pt x="3255128" y="72454"/>
                </a:lnTo>
                <a:lnTo>
                  <a:pt x="3255128" y="72481"/>
                </a:lnTo>
                <a:lnTo>
                  <a:pt x="3255128" y="72483"/>
                </a:lnTo>
                <a:lnTo>
                  <a:pt x="3255128" y="72494"/>
                </a:lnTo>
                <a:lnTo>
                  <a:pt x="3255128" y="72772"/>
                </a:lnTo>
                <a:lnTo>
                  <a:pt x="3255128" y="72826"/>
                </a:lnTo>
                <a:lnTo>
                  <a:pt x="3255128" y="72830"/>
                </a:lnTo>
                <a:lnTo>
                  <a:pt x="3255128" y="72831"/>
                </a:lnTo>
                <a:lnTo>
                  <a:pt x="3255128" y="72843"/>
                </a:lnTo>
                <a:lnTo>
                  <a:pt x="3255128" y="72880"/>
                </a:lnTo>
                <a:lnTo>
                  <a:pt x="3255128" y="72884"/>
                </a:lnTo>
                <a:lnTo>
                  <a:pt x="3255128" y="72939"/>
                </a:lnTo>
                <a:lnTo>
                  <a:pt x="3255128" y="73045"/>
                </a:lnTo>
                <a:lnTo>
                  <a:pt x="3255128" y="73131"/>
                </a:lnTo>
                <a:lnTo>
                  <a:pt x="3255128" y="73234"/>
                </a:lnTo>
                <a:lnTo>
                  <a:pt x="3255128" y="73279"/>
                </a:lnTo>
                <a:lnTo>
                  <a:pt x="3255128" y="73340"/>
                </a:lnTo>
                <a:lnTo>
                  <a:pt x="3255128" y="73394"/>
                </a:lnTo>
                <a:lnTo>
                  <a:pt x="3255128" y="73420"/>
                </a:lnTo>
                <a:lnTo>
                  <a:pt x="3255128" y="73595"/>
                </a:lnTo>
                <a:lnTo>
                  <a:pt x="3255128" y="73698"/>
                </a:lnTo>
                <a:lnTo>
                  <a:pt x="3255128" y="73728"/>
                </a:lnTo>
                <a:lnTo>
                  <a:pt x="3255128" y="73741"/>
                </a:lnTo>
                <a:lnTo>
                  <a:pt x="3255128" y="73752"/>
                </a:lnTo>
                <a:lnTo>
                  <a:pt x="3255128" y="73782"/>
                </a:lnTo>
                <a:lnTo>
                  <a:pt x="3255128" y="73853"/>
                </a:lnTo>
                <a:lnTo>
                  <a:pt x="3255128" y="74131"/>
                </a:lnTo>
                <a:lnTo>
                  <a:pt x="3255128" y="74144"/>
                </a:lnTo>
                <a:lnTo>
                  <a:pt x="3255128" y="74185"/>
                </a:lnTo>
                <a:lnTo>
                  <a:pt x="3255128" y="74202"/>
                </a:lnTo>
                <a:lnTo>
                  <a:pt x="3255128" y="74244"/>
                </a:lnTo>
                <a:lnTo>
                  <a:pt x="3255128" y="74388"/>
                </a:lnTo>
                <a:lnTo>
                  <a:pt x="3255128" y="74401"/>
                </a:lnTo>
                <a:lnTo>
                  <a:pt x="3255128" y="74404"/>
                </a:lnTo>
                <a:lnTo>
                  <a:pt x="3255128" y="74431"/>
                </a:lnTo>
                <a:lnTo>
                  <a:pt x="3255128" y="74438"/>
                </a:lnTo>
                <a:lnTo>
                  <a:pt x="3255128" y="74442"/>
                </a:lnTo>
                <a:lnTo>
                  <a:pt x="3255128" y="74593"/>
                </a:lnTo>
                <a:lnTo>
                  <a:pt x="3255128" y="74663"/>
                </a:lnTo>
                <a:lnTo>
                  <a:pt x="3255128" y="74961"/>
                </a:lnTo>
                <a:lnTo>
                  <a:pt x="3255128" y="75100"/>
                </a:lnTo>
                <a:lnTo>
                  <a:pt x="3255128" y="75193"/>
                </a:lnTo>
                <a:lnTo>
                  <a:pt x="3255128" y="75262"/>
                </a:lnTo>
                <a:lnTo>
                  <a:pt x="3255128" y="75299"/>
                </a:lnTo>
                <a:lnTo>
                  <a:pt x="3255128" y="75312"/>
                </a:lnTo>
                <a:lnTo>
                  <a:pt x="3255128" y="75325"/>
                </a:lnTo>
                <a:lnTo>
                  <a:pt x="3255128" y="75353"/>
                </a:lnTo>
                <a:lnTo>
                  <a:pt x="3255128" y="75471"/>
                </a:lnTo>
                <a:lnTo>
                  <a:pt x="3255128" y="75507"/>
                </a:lnTo>
                <a:lnTo>
                  <a:pt x="3255128" y="75545"/>
                </a:lnTo>
                <a:lnTo>
                  <a:pt x="3255128" y="75550"/>
                </a:lnTo>
                <a:lnTo>
                  <a:pt x="3255128" y="75689"/>
                </a:lnTo>
                <a:lnTo>
                  <a:pt x="3255128" y="75701"/>
                </a:lnTo>
                <a:lnTo>
                  <a:pt x="3255128" y="75760"/>
                </a:lnTo>
                <a:lnTo>
                  <a:pt x="3255128" y="75790"/>
                </a:lnTo>
                <a:lnTo>
                  <a:pt x="3255128" y="75847"/>
                </a:lnTo>
                <a:lnTo>
                  <a:pt x="3255128" y="76103"/>
                </a:lnTo>
                <a:lnTo>
                  <a:pt x="3255128" y="76187"/>
                </a:lnTo>
                <a:lnTo>
                  <a:pt x="3255128" y="76226"/>
                </a:lnTo>
                <a:lnTo>
                  <a:pt x="3255128" y="76236"/>
                </a:lnTo>
                <a:lnTo>
                  <a:pt x="3255128" y="76549"/>
                </a:lnTo>
                <a:lnTo>
                  <a:pt x="3255128" y="76600"/>
                </a:lnTo>
                <a:lnTo>
                  <a:pt x="3255128" y="76671"/>
                </a:lnTo>
                <a:lnTo>
                  <a:pt x="3255128" y="76772"/>
                </a:lnTo>
                <a:lnTo>
                  <a:pt x="3255128" y="76808"/>
                </a:lnTo>
                <a:lnTo>
                  <a:pt x="3255128" y="76830"/>
                </a:lnTo>
                <a:lnTo>
                  <a:pt x="3255128" y="76856"/>
                </a:lnTo>
                <a:lnTo>
                  <a:pt x="3255128" y="76966"/>
                </a:lnTo>
                <a:lnTo>
                  <a:pt x="3255128" y="77152"/>
                </a:lnTo>
                <a:lnTo>
                  <a:pt x="3255128" y="77206"/>
                </a:lnTo>
                <a:lnTo>
                  <a:pt x="3255128" y="77344"/>
                </a:lnTo>
                <a:lnTo>
                  <a:pt x="3255128" y="77352"/>
                </a:lnTo>
                <a:lnTo>
                  <a:pt x="3255128" y="77405"/>
                </a:lnTo>
                <a:lnTo>
                  <a:pt x="3255128" y="77430"/>
                </a:lnTo>
                <a:lnTo>
                  <a:pt x="3255128" y="77459"/>
                </a:lnTo>
                <a:lnTo>
                  <a:pt x="3255128" y="77473"/>
                </a:lnTo>
                <a:lnTo>
                  <a:pt x="3255128" y="77484"/>
                </a:lnTo>
                <a:lnTo>
                  <a:pt x="3255128" y="77585"/>
                </a:lnTo>
                <a:lnTo>
                  <a:pt x="3255128" y="77918"/>
                </a:lnTo>
                <a:lnTo>
                  <a:pt x="3255128" y="77976"/>
                </a:lnTo>
                <a:lnTo>
                  <a:pt x="3255128" y="78073"/>
                </a:lnTo>
                <a:lnTo>
                  <a:pt x="3255128" y="78131"/>
                </a:lnTo>
                <a:lnTo>
                  <a:pt x="3255128" y="78170"/>
                </a:lnTo>
                <a:lnTo>
                  <a:pt x="3255128" y="78183"/>
                </a:lnTo>
                <a:lnTo>
                  <a:pt x="3255128" y="78215"/>
                </a:lnTo>
                <a:lnTo>
                  <a:pt x="3255128" y="78224"/>
                </a:lnTo>
                <a:lnTo>
                  <a:pt x="3255128" y="78255"/>
                </a:lnTo>
                <a:lnTo>
                  <a:pt x="3255128" y="78316"/>
                </a:lnTo>
                <a:lnTo>
                  <a:pt x="3255128" y="78325"/>
                </a:lnTo>
                <a:lnTo>
                  <a:pt x="3255128" y="78370"/>
                </a:lnTo>
                <a:lnTo>
                  <a:pt x="3255128" y="78615"/>
                </a:lnTo>
                <a:lnTo>
                  <a:pt x="3255128" y="78764"/>
                </a:lnTo>
                <a:lnTo>
                  <a:pt x="3255128" y="78765"/>
                </a:lnTo>
                <a:lnTo>
                  <a:pt x="3255128" y="78777"/>
                </a:lnTo>
                <a:lnTo>
                  <a:pt x="3255128" y="78818"/>
                </a:lnTo>
                <a:lnTo>
                  <a:pt x="3255128" y="78832"/>
                </a:lnTo>
                <a:lnTo>
                  <a:pt x="3255128" y="78974"/>
                </a:lnTo>
                <a:lnTo>
                  <a:pt x="3255128" y="79107"/>
                </a:lnTo>
                <a:lnTo>
                  <a:pt x="3255128" y="79120"/>
                </a:lnTo>
                <a:lnTo>
                  <a:pt x="3255128" y="79161"/>
                </a:lnTo>
                <a:lnTo>
                  <a:pt x="3255128" y="79178"/>
                </a:lnTo>
                <a:lnTo>
                  <a:pt x="3255128" y="79203"/>
                </a:lnTo>
                <a:lnTo>
                  <a:pt x="3255128" y="79277"/>
                </a:lnTo>
                <a:lnTo>
                  <a:pt x="3255128" y="79331"/>
                </a:lnTo>
                <a:lnTo>
                  <a:pt x="3255128" y="79380"/>
                </a:lnTo>
                <a:lnTo>
                  <a:pt x="3255128" y="79432"/>
                </a:lnTo>
                <a:lnTo>
                  <a:pt x="3255128" y="79467"/>
                </a:lnTo>
                <a:lnTo>
                  <a:pt x="3255128" y="79542"/>
                </a:lnTo>
                <a:lnTo>
                  <a:pt x="3255128" y="79579"/>
                </a:lnTo>
                <a:lnTo>
                  <a:pt x="3255128" y="79633"/>
                </a:lnTo>
                <a:lnTo>
                  <a:pt x="3255128" y="79675"/>
                </a:lnTo>
                <a:lnTo>
                  <a:pt x="3255128" y="79688"/>
                </a:lnTo>
                <a:lnTo>
                  <a:pt x="3255128" y="79729"/>
                </a:lnTo>
                <a:lnTo>
                  <a:pt x="3255128" y="79810"/>
                </a:lnTo>
                <a:lnTo>
                  <a:pt x="3255128" y="79880"/>
                </a:lnTo>
                <a:lnTo>
                  <a:pt x="3255128" y="80023"/>
                </a:lnTo>
                <a:lnTo>
                  <a:pt x="3255128" y="80029"/>
                </a:lnTo>
                <a:lnTo>
                  <a:pt x="3255128" y="80124"/>
                </a:lnTo>
                <a:lnTo>
                  <a:pt x="3255128" y="80169"/>
                </a:lnTo>
                <a:lnTo>
                  <a:pt x="3255128" y="80277"/>
                </a:lnTo>
                <a:lnTo>
                  <a:pt x="3255128" y="80297"/>
                </a:lnTo>
                <a:lnTo>
                  <a:pt x="3255128" y="80378"/>
                </a:lnTo>
                <a:lnTo>
                  <a:pt x="3255128" y="80479"/>
                </a:lnTo>
                <a:lnTo>
                  <a:pt x="3255128" y="80524"/>
                </a:lnTo>
                <a:lnTo>
                  <a:pt x="3255128" y="80562"/>
                </a:lnTo>
                <a:lnTo>
                  <a:pt x="3255128" y="80736"/>
                </a:lnTo>
                <a:lnTo>
                  <a:pt x="3255128" y="80766"/>
                </a:lnTo>
                <a:lnTo>
                  <a:pt x="3255128" y="80938"/>
                </a:lnTo>
                <a:lnTo>
                  <a:pt x="3255128" y="80951"/>
                </a:lnTo>
                <a:lnTo>
                  <a:pt x="3255128" y="80992"/>
                </a:lnTo>
                <a:lnTo>
                  <a:pt x="3255128" y="81068"/>
                </a:lnTo>
                <a:lnTo>
                  <a:pt x="3255128" y="81076"/>
                </a:lnTo>
                <a:lnTo>
                  <a:pt x="3255128" y="81084"/>
                </a:lnTo>
                <a:lnTo>
                  <a:pt x="3255128" y="81137"/>
                </a:lnTo>
                <a:lnTo>
                  <a:pt x="3255128" y="81169"/>
                </a:lnTo>
                <a:lnTo>
                  <a:pt x="3255128" y="81191"/>
                </a:lnTo>
                <a:lnTo>
                  <a:pt x="3255128" y="81239"/>
                </a:lnTo>
                <a:lnTo>
                  <a:pt x="3255128" y="81388"/>
                </a:lnTo>
                <a:lnTo>
                  <a:pt x="3255128" y="81528"/>
                </a:lnTo>
                <a:lnTo>
                  <a:pt x="3255128" y="81636"/>
                </a:lnTo>
                <a:lnTo>
                  <a:pt x="3255128" y="81647"/>
                </a:lnTo>
                <a:lnTo>
                  <a:pt x="3255128" y="81928"/>
                </a:lnTo>
                <a:lnTo>
                  <a:pt x="3255128" y="81979"/>
                </a:lnTo>
                <a:lnTo>
                  <a:pt x="3255128" y="82035"/>
                </a:lnTo>
                <a:lnTo>
                  <a:pt x="3255128" y="82048"/>
                </a:lnTo>
                <a:lnTo>
                  <a:pt x="3255128" y="82102"/>
                </a:lnTo>
                <a:lnTo>
                  <a:pt x="3255128" y="82147"/>
                </a:lnTo>
                <a:lnTo>
                  <a:pt x="3255128" y="82177"/>
                </a:lnTo>
                <a:lnTo>
                  <a:pt x="3255128" y="82438"/>
                </a:lnTo>
                <a:lnTo>
                  <a:pt x="3255128" y="82496"/>
                </a:lnTo>
                <a:lnTo>
                  <a:pt x="3255128" y="82509"/>
                </a:lnTo>
                <a:lnTo>
                  <a:pt x="3255128" y="82534"/>
                </a:lnTo>
                <a:lnTo>
                  <a:pt x="3255128" y="82539"/>
                </a:lnTo>
                <a:lnTo>
                  <a:pt x="3255128" y="82550"/>
                </a:lnTo>
                <a:lnTo>
                  <a:pt x="3255128" y="82561"/>
                </a:lnTo>
                <a:lnTo>
                  <a:pt x="3255128" y="82852"/>
                </a:lnTo>
                <a:lnTo>
                  <a:pt x="3255128" y="82910"/>
                </a:lnTo>
                <a:lnTo>
                  <a:pt x="3255128" y="82936"/>
                </a:lnTo>
                <a:lnTo>
                  <a:pt x="3255128" y="83107"/>
                </a:lnTo>
                <a:lnTo>
                  <a:pt x="3255128" y="83191"/>
                </a:lnTo>
                <a:lnTo>
                  <a:pt x="3255128" y="83301"/>
                </a:lnTo>
                <a:lnTo>
                  <a:pt x="3255128" y="83349"/>
                </a:lnTo>
                <a:lnTo>
                  <a:pt x="3255128" y="83407"/>
                </a:lnTo>
                <a:lnTo>
                  <a:pt x="3255128" y="83420"/>
                </a:lnTo>
                <a:lnTo>
                  <a:pt x="3255128" y="83461"/>
                </a:lnTo>
                <a:lnTo>
                  <a:pt x="3255128" y="83797"/>
                </a:lnTo>
                <a:lnTo>
                  <a:pt x="3255128" y="83808"/>
                </a:lnTo>
                <a:lnTo>
                  <a:pt x="3255128" y="83834"/>
                </a:lnTo>
                <a:lnTo>
                  <a:pt x="3255128" y="83901"/>
                </a:lnTo>
                <a:lnTo>
                  <a:pt x="3255128" y="84140"/>
                </a:lnTo>
                <a:lnTo>
                  <a:pt x="3255128" y="84211"/>
                </a:lnTo>
                <a:lnTo>
                  <a:pt x="3255128" y="84295"/>
                </a:lnTo>
                <a:lnTo>
                  <a:pt x="3255128" y="84408"/>
                </a:lnTo>
                <a:lnTo>
                  <a:pt x="3255128" y="84443"/>
                </a:lnTo>
                <a:lnTo>
                  <a:pt x="3255128" y="84468"/>
                </a:lnTo>
                <a:lnTo>
                  <a:pt x="3255128" y="84498"/>
                </a:lnTo>
                <a:lnTo>
                  <a:pt x="3255128" y="84518"/>
                </a:lnTo>
                <a:lnTo>
                  <a:pt x="3255128" y="84522"/>
                </a:lnTo>
                <a:lnTo>
                  <a:pt x="3255128" y="84708"/>
                </a:lnTo>
                <a:lnTo>
                  <a:pt x="3255128" y="85051"/>
                </a:lnTo>
                <a:lnTo>
                  <a:pt x="3255128" y="85100"/>
                </a:lnTo>
                <a:lnTo>
                  <a:pt x="3255128" y="85208"/>
                </a:lnTo>
                <a:lnTo>
                  <a:pt x="3255128" y="85260"/>
                </a:lnTo>
                <a:lnTo>
                  <a:pt x="3255128" y="85354"/>
                </a:lnTo>
                <a:lnTo>
                  <a:pt x="3255128" y="85379"/>
                </a:lnTo>
                <a:lnTo>
                  <a:pt x="3255128" y="85433"/>
                </a:lnTo>
                <a:lnTo>
                  <a:pt x="3255128" y="85538"/>
                </a:lnTo>
                <a:lnTo>
                  <a:pt x="3255128" y="85781"/>
                </a:lnTo>
                <a:lnTo>
                  <a:pt x="3255128" y="85802"/>
                </a:lnTo>
                <a:lnTo>
                  <a:pt x="3255128" y="85903"/>
                </a:lnTo>
                <a:lnTo>
                  <a:pt x="3255128" y="85914"/>
                </a:lnTo>
                <a:lnTo>
                  <a:pt x="3255128" y="85927"/>
                </a:lnTo>
                <a:lnTo>
                  <a:pt x="3255128" y="85968"/>
                </a:lnTo>
                <a:lnTo>
                  <a:pt x="3255128" y="86145"/>
                </a:lnTo>
                <a:lnTo>
                  <a:pt x="3255128" y="86215"/>
                </a:lnTo>
                <a:lnTo>
                  <a:pt x="3255128" y="86315"/>
                </a:lnTo>
                <a:lnTo>
                  <a:pt x="3255128" y="86364"/>
                </a:lnTo>
                <a:lnTo>
                  <a:pt x="3255128" y="86612"/>
                </a:lnTo>
                <a:lnTo>
                  <a:pt x="3255128" y="86617"/>
                </a:lnTo>
                <a:lnTo>
                  <a:pt x="3255128" y="86713"/>
                </a:lnTo>
                <a:lnTo>
                  <a:pt x="3255128" y="87007"/>
                </a:lnTo>
                <a:lnTo>
                  <a:pt x="3255128" y="87046"/>
                </a:lnTo>
                <a:lnTo>
                  <a:pt x="3255128" y="87153"/>
                </a:lnTo>
                <a:lnTo>
                  <a:pt x="3255128" y="87226"/>
                </a:lnTo>
                <a:lnTo>
                  <a:pt x="3255128" y="87232"/>
                </a:lnTo>
                <a:lnTo>
                  <a:pt x="3255128" y="87286"/>
                </a:lnTo>
                <a:lnTo>
                  <a:pt x="3255128" y="87369"/>
                </a:lnTo>
                <a:lnTo>
                  <a:pt x="3255128" y="87472"/>
                </a:lnTo>
                <a:lnTo>
                  <a:pt x="3255128" y="87485"/>
                </a:lnTo>
                <a:lnTo>
                  <a:pt x="3255128" y="87515"/>
                </a:lnTo>
                <a:lnTo>
                  <a:pt x="3255128" y="87526"/>
                </a:lnTo>
                <a:lnTo>
                  <a:pt x="3255128" y="87540"/>
                </a:lnTo>
                <a:lnTo>
                  <a:pt x="3255128" y="87594"/>
                </a:lnTo>
                <a:lnTo>
                  <a:pt x="3255128" y="87817"/>
                </a:lnTo>
                <a:lnTo>
                  <a:pt x="3255128" y="87875"/>
                </a:lnTo>
                <a:lnTo>
                  <a:pt x="3255128" y="87918"/>
                </a:lnTo>
                <a:lnTo>
                  <a:pt x="3255128" y="87976"/>
                </a:lnTo>
                <a:lnTo>
                  <a:pt x="3255128" y="88056"/>
                </a:lnTo>
                <a:lnTo>
                  <a:pt x="3255128" y="88137"/>
                </a:lnTo>
                <a:lnTo>
                  <a:pt x="3255128" y="88175"/>
                </a:lnTo>
                <a:lnTo>
                  <a:pt x="3255128" y="88250"/>
                </a:lnTo>
                <a:lnTo>
                  <a:pt x="3255128" y="88280"/>
                </a:lnTo>
                <a:lnTo>
                  <a:pt x="3255128" y="88383"/>
                </a:lnTo>
                <a:lnTo>
                  <a:pt x="3255128" y="88385"/>
                </a:lnTo>
                <a:lnTo>
                  <a:pt x="3255128" y="88396"/>
                </a:lnTo>
                <a:lnTo>
                  <a:pt x="3255128" y="88405"/>
                </a:lnTo>
                <a:lnTo>
                  <a:pt x="3255128" y="88437"/>
                </a:lnTo>
                <a:lnTo>
                  <a:pt x="3255128" y="88512"/>
                </a:lnTo>
                <a:lnTo>
                  <a:pt x="3255128" y="88728"/>
                </a:lnTo>
                <a:lnTo>
                  <a:pt x="3255128" y="88735"/>
                </a:lnTo>
                <a:lnTo>
                  <a:pt x="3255128" y="88773"/>
                </a:lnTo>
                <a:lnTo>
                  <a:pt x="3255128" y="88786"/>
                </a:lnTo>
                <a:lnTo>
                  <a:pt x="3255128" y="88844"/>
                </a:lnTo>
                <a:lnTo>
                  <a:pt x="3255128" y="88874"/>
                </a:lnTo>
                <a:lnTo>
                  <a:pt x="3255128" y="89086"/>
                </a:lnTo>
                <a:lnTo>
                  <a:pt x="3255128" y="89140"/>
                </a:lnTo>
                <a:lnTo>
                  <a:pt x="3255128" y="89176"/>
                </a:lnTo>
                <a:lnTo>
                  <a:pt x="3255128" y="89187"/>
                </a:lnTo>
                <a:lnTo>
                  <a:pt x="3255128" y="89270"/>
                </a:lnTo>
                <a:lnTo>
                  <a:pt x="3255128" y="89271"/>
                </a:lnTo>
                <a:lnTo>
                  <a:pt x="3255128" y="89283"/>
                </a:lnTo>
                <a:lnTo>
                  <a:pt x="3255128" y="89324"/>
                </a:lnTo>
                <a:lnTo>
                  <a:pt x="3255128" y="89357"/>
                </a:lnTo>
                <a:lnTo>
                  <a:pt x="3255128" y="89387"/>
                </a:lnTo>
                <a:lnTo>
                  <a:pt x="3255128" y="89422"/>
                </a:lnTo>
                <a:lnTo>
                  <a:pt x="3255128" y="89534"/>
                </a:lnTo>
                <a:lnTo>
                  <a:pt x="3255128" y="89659"/>
                </a:lnTo>
                <a:lnTo>
                  <a:pt x="3255128" y="89684"/>
                </a:lnTo>
                <a:lnTo>
                  <a:pt x="3255128" y="89755"/>
                </a:lnTo>
                <a:lnTo>
                  <a:pt x="3255128" y="89877"/>
                </a:lnTo>
                <a:lnTo>
                  <a:pt x="3255128" y="89902"/>
                </a:lnTo>
                <a:lnTo>
                  <a:pt x="3255128" y="90079"/>
                </a:lnTo>
                <a:lnTo>
                  <a:pt x="3255128" y="90087"/>
                </a:lnTo>
                <a:lnTo>
                  <a:pt x="3255128" y="90096"/>
                </a:lnTo>
                <a:lnTo>
                  <a:pt x="3255128" y="90236"/>
                </a:lnTo>
                <a:lnTo>
                  <a:pt x="3255128" y="90333"/>
                </a:lnTo>
                <a:lnTo>
                  <a:pt x="3255128" y="90344"/>
                </a:lnTo>
                <a:lnTo>
                  <a:pt x="3255128" y="90445"/>
                </a:lnTo>
                <a:lnTo>
                  <a:pt x="3255128" y="90499"/>
                </a:lnTo>
                <a:lnTo>
                  <a:pt x="3255128" y="90642"/>
                </a:lnTo>
                <a:lnTo>
                  <a:pt x="3255128" y="90781"/>
                </a:lnTo>
                <a:lnTo>
                  <a:pt x="3255128" y="90885"/>
                </a:lnTo>
                <a:lnTo>
                  <a:pt x="3255128" y="90947"/>
                </a:lnTo>
                <a:lnTo>
                  <a:pt x="3255128" y="91018"/>
                </a:lnTo>
                <a:lnTo>
                  <a:pt x="3255128" y="91124"/>
                </a:lnTo>
                <a:lnTo>
                  <a:pt x="3255128" y="91156"/>
                </a:lnTo>
                <a:lnTo>
                  <a:pt x="3255128" y="91164"/>
                </a:lnTo>
                <a:lnTo>
                  <a:pt x="3255128" y="91204"/>
                </a:lnTo>
                <a:lnTo>
                  <a:pt x="3255128" y="91217"/>
                </a:lnTo>
                <a:lnTo>
                  <a:pt x="3255128" y="91247"/>
                </a:lnTo>
                <a:lnTo>
                  <a:pt x="3255128" y="91258"/>
                </a:lnTo>
                <a:lnTo>
                  <a:pt x="3255128" y="91271"/>
                </a:lnTo>
                <a:lnTo>
                  <a:pt x="3255128" y="91692"/>
                </a:lnTo>
                <a:lnTo>
                  <a:pt x="3255128" y="91957"/>
                </a:lnTo>
                <a:lnTo>
                  <a:pt x="3255128" y="92128"/>
                </a:lnTo>
                <a:lnTo>
                  <a:pt x="3255128" y="92182"/>
                </a:lnTo>
                <a:lnTo>
                  <a:pt x="3255128" y="92244"/>
                </a:lnTo>
                <a:lnTo>
                  <a:pt x="3255128" y="92451"/>
                </a:lnTo>
                <a:lnTo>
                  <a:pt x="3255128" y="92505"/>
                </a:lnTo>
                <a:lnTo>
                  <a:pt x="3255128" y="92551"/>
                </a:lnTo>
                <a:lnTo>
                  <a:pt x="3255128" y="92576"/>
                </a:lnTo>
                <a:lnTo>
                  <a:pt x="3255128" y="92606"/>
                </a:lnTo>
                <a:lnTo>
                  <a:pt x="3255128" y="92630"/>
                </a:lnTo>
                <a:lnTo>
                  <a:pt x="3255128" y="92710"/>
                </a:lnTo>
                <a:lnTo>
                  <a:pt x="3255128" y="92748"/>
                </a:lnTo>
                <a:lnTo>
                  <a:pt x="3255128" y="92854"/>
                </a:lnTo>
                <a:lnTo>
                  <a:pt x="3255128" y="92894"/>
                </a:lnTo>
                <a:lnTo>
                  <a:pt x="3255128" y="92952"/>
                </a:lnTo>
                <a:lnTo>
                  <a:pt x="3255128" y="93003"/>
                </a:lnTo>
                <a:lnTo>
                  <a:pt x="3255128" y="93010"/>
                </a:lnTo>
                <a:lnTo>
                  <a:pt x="3255128" y="93064"/>
                </a:lnTo>
                <a:lnTo>
                  <a:pt x="3255128" y="93113"/>
                </a:lnTo>
                <a:lnTo>
                  <a:pt x="3255128" y="93316"/>
                </a:lnTo>
                <a:lnTo>
                  <a:pt x="3255128" y="93361"/>
                </a:lnTo>
                <a:lnTo>
                  <a:pt x="3255128" y="93381"/>
                </a:lnTo>
                <a:lnTo>
                  <a:pt x="3255128" y="93416"/>
                </a:lnTo>
                <a:lnTo>
                  <a:pt x="3255128" y="93462"/>
                </a:lnTo>
                <a:lnTo>
                  <a:pt x="3255128" y="93487"/>
                </a:lnTo>
                <a:lnTo>
                  <a:pt x="3255128" y="93541"/>
                </a:lnTo>
                <a:lnTo>
                  <a:pt x="3255128" y="93756"/>
                </a:lnTo>
                <a:lnTo>
                  <a:pt x="3255128" y="93975"/>
                </a:lnTo>
                <a:lnTo>
                  <a:pt x="3255128" y="93981"/>
                </a:lnTo>
                <a:lnTo>
                  <a:pt x="3255128" y="94071"/>
                </a:lnTo>
                <a:lnTo>
                  <a:pt x="3255128" y="94152"/>
                </a:lnTo>
                <a:lnTo>
                  <a:pt x="3255128" y="94253"/>
                </a:lnTo>
                <a:lnTo>
                  <a:pt x="3255128" y="94423"/>
                </a:lnTo>
                <a:lnTo>
                  <a:pt x="3255128" y="94472"/>
                </a:lnTo>
                <a:lnTo>
                  <a:pt x="3255128" y="94510"/>
                </a:lnTo>
                <a:lnTo>
                  <a:pt x="3255128" y="94578"/>
                </a:lnTo>
                <a:lnTo>
                  <a:pt x="3255128" y="94624"/>
                </a:lnTo>
                <a:lnTo>
                  <a:pt x="3255128" y="94667"/>
                </a:lnTo>
                <a:lnTo>
                  <a:pt x="3255128" y="94720"/>
                </a:lnTo>
                <a:lnTo>
                  <a:pt x="3255128" y="94725"/>
                </a:lnTo>
                <a:lnTo>
                  <a:pt x="3255128" y="94801"/>
                </a:lnTo>
                <a:lnTo>
                  <a:pt x="3255128" y="95063"/>
                </a:lnTo>
                <a:lnTo>
                  <a:pt x="3255128" y="95115"/>
                </a:lnTo>
                <a:lnTo>
                  <a:pt x="3255128" y="95261"/>
                </a:lnTo>
                <a:lnTo>
                  <a:pt x="3255128" y="95334"/>
                </a:lnTo>
                <a:lnTo>
                  <a:pt x="3255128" y="95340"/>
                </a:lnTo>
                <a:lnTo>
                  <a:pt x="3255128" y="95369"/>
                </a:lnTo>
                <a:lnTo>
                  <a:pt x="3255128" y="95421"/>
                </a:lnTo>
                <a:lnTo>
                  <a:pt x="3255128" y="95475"/>
                </a:lnTo>
                <a:lnTo>
                  <a:pt x="3255128" y="95535"/>
                </a:lnTo>
                <a:lnTo>
                  <a:pt x="3255128" y="95618"/>
                </a:lnTo>
                <a:lnTo>
                  <a:pt x="3255128" y="95712"/>
                </a:lnTo>
                <a:lnTo>
                  <a:pt x="3255128" y="95757"/>
                </a:lnTo>
                <a:lnTo>
                  <a:pt x="3255128" y="95983"/>
                </a:lnTo>
                <a:lnTo>
                  <a:pt x="3255128" y="95994"/>
                </a:lnTo>
                <a:lnTo>
                  <a:pt x="3255128" y="96026"/>
                </a:lnTo>
                <a:lnTo>
                  <a:pt x="3255128" y="96160"/>
                </a:lnTo>
                <a:lnTo>
                  <a:pt x="3255128" y="96283"/>
                </a:lnTo>
                <a:lnTo>
                  <a:pt x="3255128" y="96308"/>
                </a:lnTo>
                <a:lnTo>
                  <a:pt x="3255128" y="96626"/>
                </a:lnTo>
                <a:lnTo>
                  <a:pt x="3255128" y="96651"/>
                </a:lnTo>
                <a:lnTo>
                  <a:pt x="3255128" y="96668"/>
                </a:lnTo>
                <a:lnTo>
                  <a:pt x="3255128" y="96684"/>
                </a:lnTo>
                <a:lnTo>
                  <a:pt x="3255128" y="96845"/>
                </a:lnTo>
                <a:lnTo>
                  <a:pt x="3255128" y="96894"/>
                </a:lnTo>
                <a:lnTo>
                  <a:pt x="3255128" y="97071"/>
                </a:lnTo>
                <a:lnTo>
                  <a:pt x="3255128" y="97093"/>
                </a:lnTo>
                <a:lnTo>
                  <a:pt x="3255128" y="97194"/>
                </a:lnTo>
                <a:lnTo>
                  <a:pt x="3255128" y="97220"/>
                </a:lnTo>
                <a:lnTo>
                  <a:pt x="3255128" y="97248"/>
                </a:lnTo>
                <a:lnTo>
                  <a:pt x="3255128" y="97530"/>
                </a:lnTo>
                <a:lnTo>
                  <a:pt x="3255128" y="97552"/>
                </a:lnTo>
                <a:lnTo>
                  <a:pt x="3255128" y="97582"/>
                </a:lnTo>
                <a:lnTo>
                  <a:pt x="3255128" y="97606"/>
                </a:lnTo>
                <a:lnTo>
                  <a:pt x="3255128" y="97830"/>
                </a:lnTo>
                <a:lnTo>
                  <a:pt x="3255128" y="97873"/>
                </a:lnTo>
                <a:lnTo>
                  <a:pt x="3255128" y="97884"/>
                </a:lnTo>
                <a:lnTo>
                  <a:pt x="3255128" y="97931"/>
                </a:lnTo>
                <a:lnTo>
                  <a:pt x="3255128" y="97985"/>
                </a:lnTo>
                <a:lnTo>
                  <a:pt x="3255128" y="98010"/>
                </a:lnTo>
                <a:lnTo>
                  <a:pt x="3255128" y="98204"/>
                </a:lnTo>
                <a:lnTo>
                  <a:pt x="3255128" y="98242"/>
                </a:lnTo>
                <a:lnTo>
                  <a:pt x="3255128" y="98255"/>
                </a:lnTo>
                <a:lnTo>
                  <a:pt x="3255128" y="98292"/>
                </a:lnTo>
                <a:lnTo>
                  <a:pt x="3255128" y="98441"/>
                </a:lnTo>
                <a:lnTo>
                  <a:pt x="3255128" y="98452"/>
                </a:lnTo>
                <a:lnTo>
                  <a:pt x="3255128" y="98463"/>
                </a:lnTo>
                <a:lnTo>
                  <a:pt x="3255128" y="98517"/>
                </a:lnTo>
                <a:lnTo>
                  <a:pt x="3255128" y="98993"/>
                </a:lnTo>
                <a:lnTo>
                  <a:pt x="3255128" y="99153"/>
                </a:lnTo>
                <a:lnTo>
                  <a:pt x="3255128" y="99166"/>
                </a:lnTo>
                <a:lnTo>
                  <a:pt x="3255128" y="99207"/>
                </a:lnTo>
                <a:lnTo>
                  <a:pt x="3255128" y="99232"/>
                </a:lnTo>
                <a:lnTo>
                  <a:pt x="3255128" y="99350"/>
                </a:lnTo>
                <a:lnTo>
                  <a:pt x="3255128" y="99399"/>
                </a:lnTo>
                <a:lnTo>
                  <a:pt x="3255128" y="99489"/>
                </a:lnTo>
                <a:lnTo>
                  <a:pt x="3255128" y="99555"/>
                </a:lnTo>
                <a:lnTo>
                  <a:pt x="3255128" y="99603"/>
                </a:lnTo>
                <a:lnTo>
                  <a:pt x="3255128" y="99614"/>
                </a:lnTo>
                <a:lnTo>
                  <a:pt x="3255128" y="99701"/>
                </a:lnTo>
                <a:lnTo>
                  <a:pt x="3255128" y="99759"/>
                </a:lnTo>
                <a:lnTo>
                  <a:pt x="3255128" y="99957"/>
                </a:lnTo>
                <a:lnTo>
                  <a:pt x="3255128" y="100091"/>
                </a:lnTo>
                <a:lnTo>
                  <a:pt x="3255128" y="100176"/>
                </a:lnTo>
                <a:lnTo>
                  <a:pt x="3255128" y="100310"/>
                </a:lnTo>
                <a:lnTo>
                  <a:pt x="3255128" y="100316"/>
                </a:lnTo>
                <a:lnTo>
                  <a:pt x="3255128" y="100345"/>
                </a:lnTo>
                <a:lnTo>
                  <a:pt x="3255128" y="100400"/>
                </a:lnTo>
                <a:lnTo>
                  <a:pt x="3255128" y="100424"/>
                </a:lnTo>
                <a:lnTo>
                  <a:pt x="3255128" y="100525"/>
                </a:lnTo>
                <a:lnTo>
                  <a:pt x="3255128" y="100820"/>
                </a:lnTo>
                <a:lnTo>
                  <a:pt x="3255128" y="100952"/>
                </a:lnTo>
                <a:lnTo>
                  <a:pt x="3255128" y="100953"/>
                </a:lnTo>
                <a:lnTo>
                  <a:pt x="3255128" y="100959"/>
                </a:lnTo>
                <a:lnTo>
                  <a:pt x="3255128" y="100962"/>
                </a:lnTo>
                <a:lnTo>
                  <a:pt x="3255128" y="100965"/>
                </a:lnTo>
                <a:lnTo>
                  <a:pt x="3255128" y="101002"/>
                </a:lnTo>
                <a:lnTo>
                  <a:pt x="3255128" y="101006"/>
                </a:lnTo>
                <a:lnTo>
                  <a:pt x="3255128" y="101060"/>
                </a:lnTo>
                <a:lnTo>
                  <a:pt x="3255128" y="101118"/>
                </a:lnTo>
                <a:lnTo>
                  <a:pt x="3255128" y="101136"/>
                </a:lnTo>
                <a:lnTo>
                  <a:pt x="3255128" y="101259"/>
                </a:lnTo>
                <a:lnTo>
                  <a:pt x="3255128" y="101284"/>
                </a:lnTo>
                <a:lnTo>
                  <a:pt x="3255128" y="101314"/>
                </a:lnTo>
                <a:lnTo>
                  <a:pt x="3255128" y="101327"/>
                </a:lnTo>
                <a:lnTo>
                  <a:pt x="3255128" y="101338"/>
                </a:lnTo>
                <a:lnTo>
                  <a:pt x="3255128" y="101608"/>
                </a:lnTo>
                <a:lnTo>
                  <a:pt x="3255128" y="101704"/>
                </a:lnTo>
                <a:lnTo>
                  <a:pt x="3255128" y="101830"/>
                </a:lnTo>
                <a:lnTo>
                  <a:pt x="3255128" y="101870"/>
                </a:lnTo>
                <a:lnTo>
                  <a:pt x="3255128" y="102024"/>
                </a:lnTo>
                <a:lnTo>
                  <a:pt x="3255128" y="102047"/>
                </a:lnTo>
                <a:lnTo>
                  <a:pt x="3255128" y="102078"/>
                </a:lnTo>
                <a:lnTo>
                  <a:pt x="3255128" y="102170"/>
                </a:lnTo>
                <a:lnTo>
                  <a:pt x="3255128" y="102179"/>
                </a:lnTo>
                <a:lnTo>
                  <a:pt x="3255128" y="102224"/>
                </a:lnTo>
                <a:lnTo>
                  <a:pt x="3255128" y="102324"/>
                </a:lnTo>
                <a:lnTo>
                  <a:pt x="3255128" y="102506"/>
                </a:lnTo>
                <a:lnTo>
                  <a:pt x="3255128" y="102519"/>
                </a:lnTo>
                <a:lnTo>
                  <a:pt x="3255128" y="102585"/>
                </a:lnTo>
                <a:lnTo>
                  <a:pt x="3255128" y="102618"/>
                </a:lnTo>
                <a:lnTo>
                  <a:pt x="3255128" y="102686"/>
                </a:lnTo>
                <a:lnTo>
                  <a:pt x="3255128" y="102909"/>
                </a:lnTo>
                <a:lnTo>
                  <a:pt x="3255128" y="102961"/>
                </a:lnTo>
                <a:lnTo>
                  <a:pt x="3255128" y="102967"/>
                </a:lnTo>
                <a:lnTo>
                  <a:pt x="3255128" y="102986"/>
                </a:lnTo>
                <a:lnTo>
                  <a:pt x="3255128" y="103057"/>
                </a:lnTo>
                <a:lnTo>
                  <a:pt x="3255128" y="103083"/>
                </a:lnTo>
                <a:lnTo>
                  <a:pt x="3255128" y="103131"/>
                </a:lnTo>
                <a:lnTo>
                  <a:pt x="3255128" y="103180"/>
                </a:lnTo>
                <a:lnTo>
                  <a:pt x="3255128" y="103271"/>
                </a:lnTo>
                <a:lnTo>
                  <a:pt x="3255128" y="103310"/>
                </a:lnTo>
                <a:lnTo>
                  <a:pt x="3255128" y="103417"/>
                </a:lnTo>
                <a:lnTo>
                  <a:pt x="3255128" y="103428"/>
                </a:lnTo>
                <a:lnTo>
                  <a:pt x="3255128" y="103433"/>
                </a:lnTo>
                <a:lnTo>
                  <a:pt x="3255128" y="103496"/>
                </a:lnTo>
                <a:lnTo>
                  <a:pt x="3255128" y="103529"/>
                </a:lnTo>
                <a:lnTo>
                  <a:pt x="3255128" y="103583"/>
                </a:lnTo>
                <a:lnTo>
                  <a:pt x="3255128" y="103629"/>
                </a:lnTo>
                <a:lnTo>
                  <a:pt x="3255128" y="103820"/>
                </a:lnTo>
                <a:lnTo>
                  <a:pt x="3255128" y="103823"/>
                </a:lnTo>
                <a:lnTo>
                  <a:pt x="3255128" y="103865"/>
                </a:lnTo>
                <a:lnTo>
                  <a:pt x="3255128" y="103878"/>
                </a:lnTo>
                <a:lnTo>
                  <a:pt x="3255128" y="103969"/>
                </a:lnTo>
                <a:lnTo>
                  <a:pt x="3255128" y="104077"/>
                </a:lnTo>
                <a:lnTo>
                  <a:pt x="3255128" y="104208"/>
                </a:lnTo>
                <a:lnTo>
                  <a:pt x="3255128" y="104232"/>
                </a:lnTo>
                <a:lnTo>
                  <a:pt x="3255128" y="104315"/>
                </a:lnTo>
                <a:lnTo>
                  <a:pt x="3255128" y="104416"/>
                </a:lnTo>
                <a:lnTo>
                  <a:pt x="3255128" y="104590"/>
                </a:lnTo>
                <a:lnTo>
                  <a:pt x="3255128" y="104637"/>
                </a:lnTo>
                <a:lnTo>
                  <a:pt x="3255128" y="104680"/>
                </a:lnTo>
                <a:lnTo>
                  <a:pt x="3255128" y="104691"/>
                </a:lnTo>
                <a:lnTo>
                  <a:pt x="3255128" y="104776"/>
                </a:lnTo>
                <a:lnTo>
                  <a:pt x="3255128" y="104792"/>
                </a:lnTo>
                <a:lnTo>
                  <a:pt x="3255128" y="104868"/>
                </a:lnTo>
                <a:lnTo>
                  <a:pt x="3255128" y="104930"/>
                </a:lnTo>
                <a:lnTo>
                  <a:pt x="3255128" y="104938"/>
                </a:lnTo>
                <a:lnTo>
                  <a:pt x="3255128" y="104991"/>
                </a:lnTo>
                <a:lnTo>
                  <a:pt x="3255128" y="105226"/>
                </a:lnTo>
                <a:lnTo>
                  <a:pt x="3255128" y="105328"/>
                </a:lnTo>
                <a:lnTo>
                  <a:pt x="3255128" y="105436"/>
                </a:lnTo>
                <a:lnTo>
                  <a:pt x="3255128" y="105501"/>
                </a:lnTo>
                <a:lnTo>
                  <a:pt x="3255128" y="105779"/>
                </a:lnTo>
                <a:lnTo>
                  <a:pt x="3255128" y="105889"/>
                </a:lnTo>
                <a:lnTo>
                  <a:pt x="3255128" y="105902"/>
                </a:lnTo>
                <a:lnTo>
                  <a:pt x="3255128" y="105938"/>
                </a:lnTo>
                <a:lnTo>
                  <a:pt x="3255128" y="105956"/>
                </a:lnTo>
                <a:lnTo>
                  <a:pt x="3255128" y="106039"/>
                </a:lnTo>
                <a:lnTo>
                  <a:pt x="3255128" y="106094"/>
                </a:lnTo>
                <a:lnTo>
                  <a:pt x="3255128" y="106238"/>
                </a:lnTo>
                <a:lnTo>
                  <a:pt x="3255128" y="106350"/>
                </a:lnTo>
                <a:lnTo>
                  <a:pt x="3255128" y="106363"/>
                </a:lnTo>
                <a:lnTo>
                  <a:pt x="3255128" y="106706"/>
                </a:lnTo>
                <a:lnTo>
                  <a:pt x="3255128" y="106737"/>
                </a:lnTo>
                <a:lnTo>
                  <a:pt x="3255128" y="106764"/>
                </a:lnTo>
                <a:lnTo>
                  <a:pt x="3255128" y="106925"/>
                </a:lnTo>
                <a:lnTo>
                  <a:pt x="3255128" y="107149"/>
                </a:lnTo>
                <a:lnTo>
                  <a:pt x="3255128" y="107155"/>
                </a:lnTo>
                <a:lnTo>
                  <a:pt x="3255128" y="107160"/>
                </a:lnTo>
                <a:lnTo>
                  <a:pt x="3255128" y="107173"/>
                </a:lnTo>
                <a:lnTo>
                  <a:pt x="3255128" y="107261"/>
                </a:lnTo>
                <a:lnTo>
                  <a:pt x="3255128" y="107274"/>
                </a:lnTo>
                <a:lnTo>
                  <a:pt x="3255128" y="107300"/>
                </a:lnTo>
                <a:lnTo>
                  <a:pt x="3255128" y="107315"/>
                </a:lnTo>
                <a:lnTo>
                  <a:pt x="3255128" y="107597"/>
                </a:lnTo>
                <a:lnTo>
                  <a:pt x="3255128" y="107662"/>
                </a:lnTo>
                <a:lnTo>
                  <a:pt x="3255128" y="107701"/>
                </a:lnTo>
                <a:lnTo>
                  <a:pt x="3255128" y="107755"/>
                </a:lnTo>
                <a:lnTo>
                  <a:pt x="3255128" y="107885"/>
                </a:lnTo>
                <a:lnTo>
                  <a:pt x="3255128" y="107940"/>
                </a:lnTo>
                <a:lnTo>
                  <a:pt x="3255128" y="107943"/>
                </a:lnTo>
                <a:lnTo>
                  <a:pt x="3255128" y="107964"/>
                </a:lnTo>
                <a:lnTo>
                  <a:pt x="3255128" y="108065"/>
                </a:lnTo>
                <a:lnTo>
                  <a:pt x="3255128" y="108284"/>
                </a:lnTo>
                <a:lnTo>
                  <a:pt x="3255128" y="108322"/>
                </a:lnTo>
                <a:lnTo>
                  <a:pt x="3255128" y="108453"/>
                </a:lnTo>
                <a:lnTo>
                  <a:pt x="3255128" y="108508"/>
                </a:lnTo>
                <a:lnTo>
                  <a:pt x="3255128" y="108532"/>
                </a:lnTo>
                <a:lnTo>
                  <a:pt x="3255128" y="108650"/>
                </a:lnTo>
                <a:lnTo>
                  <a:pt x="3255128" y="108796"/>
                </a:lnTo>
                <a:lnTo>
                  <a:pt x="3255128" y="108854"/>
                </a:lnTo>
                <a:lnTo>
                  <a:pt x="3255128" y="109019"/>
                </a:lnTo>
                <a:lnTo>
                  <a:pt x="3255128" y="109060"/>
                </a:lnTo>
                <a:lnTo>
                  <a:pt x="3255128" y="109062"/>
                </a:lnTo>
                <a:lnTo>
                  <a:pt x="3255128" y="109073"/>
                </a:lnTo>
                <a:lnTo>
                  <a:pt x="3255128" y="109114"/>
                </a:lnTo>
                <a:lnTo>
                  <a:pt x="3255128" y="109208"/>
                </a:lnTo>
                <a:lnTo>
                  <a:pt x="3255128" y="109233"/>
                </a:lnTo>
                <a:lnTo>
                  <a:pt x="3255128" y="109244"/>
                </a:lnTo>
                <a:lnTo>
                  <a:pt x="3255128" y="109287"/>
                </a:lnTo>
                <a:lnTo>
                  <a:pt x="3255128" y="109392"/>
                </a:lnTo>
                <a:lnTo>
                  <a:pt x="3255128" y="109569"/>
                </a:lnTo>
                <a:lnTo>
                  <a:pt x="3255128" y="109716"/>
                </a:lnTo>
                <a:lnTo>
                  <a:pt x="3255128" y="109768"/>
                </a:lnTo>
                <a:lnTo>
                  <a:pt x="3255128" y="109973"/>
                </a:lnTo>
                <a:lnTo>
                  <a:pt x="3255128" y="110059"/>
                </a:lnTo>
                <a:lnTo>
                  <a:pt x="3255128" y="110155"/>
                </a:lnTo>
                <a:lnTo>
                  <a:pt x="3255128" y="110378"/>
                </a:lnTo>
                <a:lnTo>
                  <a:pt x="3255128" y="110412"/>
                </a:lnTo>
                <a:lnTo>
                  <a:pt x="3255128" y="110480"/>
                </a:lnTo>
                <a:lnTo>
                  <a:pt x="3255128" y="110567"/>
                </a:lnTo>
                <a:lnTo>
                  <a:pt x="3255128" y="110627"/>
                </a:lnTo>
                <a:lnTo>
                  <a:pt x="3255128" y="111015"/>
                </a:lnTo>
                <a:lnTo>
                  <a:pt x="3255128" y="111032"/>
                </a:lnTo>
                <a:lnTo>
                  <a:pt x="3255128" y="111137"/>
                </a:lnTo>
                <a:lnTo>
                  <a:pt x="3255128" y="111299"/>
                </a:lnTo>
                <a:lnTo>
                  <a:pt x="3255128" y="111326"/>
                </a:lnTo>
                <a:lnTo>
                  <a:pt x="3255128" y="111339"/>
                </a:lnTo>
                <a:lnTo>
                  <a:pt x="3255128" y="111394"/>
                </a:lnTo>
                <a:lnTo>
                  <a:pt x="3255128" y="111418"/>
                </a:lnTo>
                <a:lnTo>
                  <a:pt x="3255128" y="111617"/>
                </a:lnTo>
                <a:lnTo>
                  <a:pt x="3255128" y="111675"/>
                </a:lnTo>
                <a:lnTo>
                  <a:pt x="3255128" y="112104"/>
                </a:lnTo>
                <a:lnTo>
                  <a:pt x="3255128" y="112134"/>
                </a:lnTo>
                <a:lnTo>
                  <a:pt x="3255128" y="112185"/>
                </a:lnTo>
                <a:lnTo>
                  <a:pt x="3255128" y="112210"/>
                </a:lnTo>
                <a:lnTo>
                  <a:pt x="3255128" y="112237"/>
                </a:lnTo>
                <a:lnTo>
                  <a:pt x="3255128" y="112250"/>
                </a:lnTo>
                <a:lnTo>
                  <a:pt x="3255128" y="112291"/>
                </a:lnTo>
                <a:lnTo>
                  <a:pt x="3255128" y="112528"/>
                </a:lnTo>
                <a:lnTo>
                  <a:pt x="3255128" y="112573"/>
                </a:lnTo>
                <a:lnTo>
                  <a:pt x="3255128" y="112586"/>
                </a:lnTo>
                <a:lnTo>
                  <a:pt x="3255128" y="112649"/>
                </a:lnTo>
                <a:lnTo>
                  <a:pt x="3255128" y="112698"/>
                </a:lnTo>
                <a:lnTo>
                  <a:pt x="3255128" y="112940"/>
                </a:lnTo>
                <a:lnTo>
                  <a:pt x="3255128" y="112976"/>
                </a:lnTo>
                <a:lnTo>
                  <a:pt x="3255128" y="113041"/>
                </a:lnTo>
                <a:lnTo>
                  <a:pt x="3255128" y="113124"/>
                </a:lnTo>
                <a:lnTo>
                  <a:pt x="3255128" y="113211"/>
                </a:lnTo>
                <a:lnTo>
                  <a:pt x="3255128" y="113260"/>
                </a:lnTo>
                <a:lnTo>
                  <a:pt x="3255128" y="113484"/>
                </a:lnTo>
                <a:lnTo>
                  <a:pt x="3255128" y="113508"/>
                </a:lnTo>
                <a:lnTo>
                  <a:pt x="3255128" y="113513"/>
                </a:lnTo>
                <a:lnTo>
                  <a:pt x="3255128" y="113609"/>
                </a:lnTo>
                <a:lnTo>
                  <a:pt x="3255128" y="113887"/>
                </a:lnTo>
                <a:lnTo>
                  <a:pt x="3255128" y="113903"/>
                </a:lnTo>
                <a:lnTo>
                  <a:pt x="3255128" y="113950"/>
                </a:lnTo>
                <a:lnTo>
                  <a:pt x="3255128" y="114036"/>
                </a:lnTo>
                <a:lnTo>
                  <a:pt x="3255128" y="114049"/>
                </a:lnTo>
                <a:lnTo>
                  <a:pt x="3255128" y="114090"/>
                </a:lnTo>
                <a:lnTo>
                  <a:pt x="3255128" y="114144"/>
                </a:lnTo>
                <a:lnTo>
                  <a:pt x="3255128" y="114157"/>
                </a:lnTo>
                <a:lnTo>
                  <a:pt x="3255128" y="114198"/>
                </a:lnTo>
                <a:lnTo>
                  <a:pt x="3255128" y="114299"/>
                </a:lnTo>
                <a:lnTo>
                  <a:pt x="3255128" y="114371"/>
                </a:lnTo>
                <a:lnTo>
                  <a:pt x="3255128" y="114692"/>
                </a:lnTo>
                <a:lnTo>
                  <a:pt x="3255128" y="114739"/>
                </a:lnTo>
                <a:lnTo>
                  <a:pt x="3255128" y="114747"/>
                </a:lnTo>
                <a:lnTo>
                  <a:pt x="3255128" y="114771"/>
                </a:lnTo>
                <a:lnTo>
                  <a:pt x="3255128" y="114872"/>
                </a:lnTo>
                <a:lnTo>
                  <a:pt x="3255128" y="114948"/>
                </a:lnTo>
                <a:lnTo>
                  <a:pt x="3255128" y="115058"/>
                </a:lnTo>
                <a:lnTo>
                  <a:pt x="3255128" y="115071"/>
                </a:lnTo>
                <a:lnTo>
                  <a:pt x="3255128" y="115354"/>
                </a:lnTo>
                <a:lnTo>
                  <a:pt x="3255128" y="115408"/>
                </a:lnTo>
                <a:lnTo>
                  <a:pt x="3255128" y="115457"/>
                </a:lnTo>
                <a:lnTo>
                  <a:pt x="3255128" y="115516"/>
                </a:lnTo>
                <a:lnTo>
                  <a:pt x="3255128" y="115603"/>
                </a:lnTo>
                <a:lnTo>
                  <a:pt x="3255128" y="115644"/>
                </a:lnTo>
                <a:lnTo>
                  <a:pt x="3255128" y="115682"/>
                </a:lnTo>
                <a:lnTo>
                  <a:pt x="3255128" y="115757"/>
                </a:lnTo>
                <a:lnTo>
                  <a:pt x="3255128" y="115811"/>
                </a:lnTo>
                <a:lnTo>
                  <a:pt x="3255128" y="115859"/>
                </a:lnTo>
                <a:lnTo>
                  <a:pt x="3255128" y="115969"/>
                </a:lnTo>
                <a:lnTo>
                  <a:pt x="3255128" y="115982"/>
                </a:lnTo>
                <a:lnTo>
                  <a:pt x="3255128" y="115997"/>
                </a:lnTo>
                <a:lnTo>
                  <a:pt x="3255128" y="116023"/>
                </a:lnTo>
                <a:lnTo>
                  <a:pt x="3255128" y="116036"/>
                </a:lnTo>
                <a:lnTo>
                  <a:pt x="3255128" y="116051"/>
                </a:lnTo>
                <a:lnTo>
                  <a:pt x="3255128" y="116098"/>
                </a:lnTo>
                <a:lnTo>
                  <a:pt x="3255128" y="116305"/>
                </a:lnTo>
                <a:lnTo>
                  <a:pt x="3255128" y="116318"/>
                </a:lnTo>
                <a:lnTo>
                  <a:pt x="3255128" y="116359"/>
                </a:lnTo>
                <a:lnTo>
                  <a:pt x="3255128" y="116394"/>
                </a:lnTo>
                <a:lnTo>
                  <a:pt x="3255128" y="116430"/>
                </a:lnTo>
                <a:lnTo>
                  <a:pt x="3255128" y="116722"/>
                </a:lnTo>
                <a:lnTo>
                  <a:pt x="3255128" y="116773"/>
                </a:lnTo>
                <a:lnTo>
                  <a:pt x="3255128" y="116798"/>
                </a:lnTo>
                <a:lnTo>
                  <a:pt x="3255128" y="116857"/>
                </a:lnTo>
                <a:lnTo>
                  <a:pt x="3255128" y="116908"/>
                </a:lnTo>
                <a:lnTo>
                  <a:pt x="3255128" y="116962"/>
                </a:lnTo>
                <a:lnTo>
                  <a:pt x="3255128" y="116992"/>
                </a:lnTo>
                <a:lnTo>
                  <a:pt x="3255128" y="117127"/>
                </a:lnTo>
                <a:lnTo>
                  <a:pt x="3255128" y="117161"/>
                </a:lnTo>
                <a:lnTo>
                  <a:pt x="3255128" y="117170"/>
                </a:lnTo>
                <a:lnTo>
                  <a:pt x="3255128" y="117216"/>
                </a:lnTo>
                <a:lnTo>
                  <a:pt x="3255128" y="117229"/>
                </a:lnTo>
                <a:lnTo>
                  <a:pt x="3255128" y="117240"/>
                </a:lnTo>
                <a:lnTo>
                  <a:pt x="3255128" y="117270"/>
                </a:lnTo>
                <a:lnTo>
                  <a:pt x="3255128" y="117316"/>
                </a:lnTo>
                <a:lnTo>
                  <a:pt x="3255128" y="117341"/>
                </a:lnTo>
                <a:lnTo>
                  <a:pt x="3255128" y="117395"/>
                </a:lnTo>
                <a:lnTo>
                  <a:pt x="3255128" y="117513"/>
                </a:lnTo>
                <a:lnTo>
                  <a:pt x="3255128" y="117677"/>
                </a:lnTo>
                <a:lnTo>
                  <a:pt x="3255128" y="117768"/>
                </a:lnTo>
                <a:lnTo>
                  <a:pt x="3255128" y="117781"/>
                </a:lnTo>
                <a:lnTo>
                  <a:pt x="3255128" y="117822"/>
                </a:lnTo>
                <a:lnTo>
                  <a:pt x="3255128" y="117952"/>
                </a:lnTo>
                <a:lnTo>
                  <a:pt x="3255128" y="118020"/>
                </a:lnTo>
                <a:lnTo>
                  <a:pt x="3255128" y="118048"/>
                </a:lnTo>
                <a:lnTo>
                  <a:pt x="3255128" y="118081"/>
                </a:lnTo>
                <a:lnTo>
                  <a:pt x="3255128" y="118121"/>
                </a:lnTo>
                <a:lnTo>
                  <a:pt x="3255128" y="118424"/>
                </a:lnTo>
                <a:lnTo>
                  <a:pt x="3255128" y="118520"/>
                </a:lnTo>
                <a:lnTo>
                  <a:pt x="3255128" y="118588"/>
                </a:lnTo>
                <a:lnTo>
                  <a:pt x="3255128" y="118863"/>
                </a:lnTo>
                <a:lnTo>
                  <a:pt x="3255128" y="118959"/>
                </a:lnTo>
                <a:lnTo>
                  <a:pt x="3255128" y="119069"/>
                </a:lnTo>
                <a:lnTo>
                  <a:pt x="3255128" y="119086"/>
                </a:lnTo>
                <a:lnTo>
                  <a:pt x="3255128" y="119140"/>
                </a:lnTo>
                <a:lnTo>
                  <a:pt x="3255128" y="119275"/>
                </a:lnTo>
                <a:lnTo>
                  <a:pt x="3255128" y="119335"/>
                </a:lnTo>
                <a:lnTo>
                  <a:pt x="3255128" y="119398"/>
                </a:lnTo>
                <a:lnTo>
                  <a:pt x="3255128" y="119407"/>
                </a:lnTo>
                <a:lnTo>
                  <a:pt x="3255128" y="119750"/>
                </a:lnTo>
                <a:lnTo>
                  <a:pt x="3255128" y="119783"/>
                </a:lnTo>
                <a:lnTo>
                  <a:pt x="3255128" y="119848"/>
                </a:lnTo>
                <a:lnTo>
                  <a:pt x="3255128" y="119906"/>
                </a:lnTo>
                <a:lnTo>
                  <a:pt x="3255128" y="120126"/>
                </a:lnTo>
                <a:lnTo>
                  <a:pt x="3255128" y="120318"/>
                </a:lnTo>
                <a:lnTo>
                  <a:pt x="3255128" y="120492"/>
                </a:lnTo>
                <a:lnTo>
                  <a:pt x="3255128" y="120694"/>
                </a:lnTo>
                <a:lnTo>
                  <a:pt x="3255128" y="120699"/>
                </a:lnTo>
                <a:lnTo>
                  <a:pt x="3255128" y="120757"/>
                </a:lnTo>
                <a:lnTo>
                  <a:pt x="3255128" y="120832"/>
                </a:lnTo>
                <a:lnTo>
                  <a:pt x="3255128" y="120893"/>
                </a:lnTo>
                <a:lnTo>
                  <a:pt x="3255128" y="120947"/>
                </a:lnTo>
                <a:lnTo>
                  <a:pt x="3255128" y="120967"/>
                </a:lnTo>
                <a:lnTo>
                  <a:pt x="3255128" y="121048"/>
                </a:lnTo>
                <a:lnTo>
                  <a:pt x="3255128" y="121074"/>
                </a:lnTo>
                <a:lnTo>
                  <a:pt x="3255128" y="121406"/>
                </a:lnTo>
                <a:lnTo>
                  <a:pt x="3255128" y="121684"/>
                </a:lnTo>
                <a:lnTo>
                  <a:pt x="3255128" y="121697"/>
                </a:lnTo>
                <a:lnTo>
                  <a:pt x="3255128" y="121731"/>
                </a:lnTo>
                <a:lnTo>
                  <a:pt x="3255128" y="121738"/>
                </a:lnTo>
                <a:lnTo>
                  <a:pt x="3255128" y="121755"/>
                </a:lnTo>
                <a:lnTo>
                  <a:pt x="3255128" y="121844"/>
                </a:lnTo>
                <a:lnTo>
                  <a:pt x="3255128" y="121957"/>
                </a:lnTo>
                <a:lnTo>
                  <a:pt x="3255128" y="122058"/>
                </a:lnTo>
                <a:lnTo>
                  <a:pt x="3255128" y="122103"/>
                </a:lnTo>
                <a:lnTo>
                  <a:pt x="3255128" y="122146"/>
                </a:lnTo>
                <a:lnTo>
                  <a:pt x="3255128" y="122252"/>
                </a:lnTo>
                <a:lnTo>
                  <a:pt x="3255128" y="122265"/>
                </a:lnTo>
                <a:lnTo>
                  <a:pt x="3255128" y="122306"/>
                </a:lnTo>
                <a:lnTo>
                  <a:pt x="3255128" y="122317"/>
                </a:lnTo>
                <a:lnTo>
                  <a:pt x="3255128" y="122371"/>
                </a:lnTo>
                <a:lnTo>
                  <a:pt x="3255128" y="122506"/>
                </a:lnTo>
                <a:lnTo>
                  <a:pt x="3255128" y="122595"/>
                </a:lnTo>
                <a:lnTo>
                  <a:pt x="3255128" y="122608"/>
                </a:lnTo>
                <a:lnTo>
                  <a:pt x="3255128" y="122649"/>
                </a:lnTo>
                <a:lnTo>
                  <a:pt x="3255128" y="122653"/>
                </a:lnTo>
                <a:lnTo>
                  <a:pt x="3255128" y="122666"/>
                </a:lnTo>
                <a:lnTo>
                  <a:pt x="3255128" y="122746"/>
                </a:lnTo>
                <a:lnTo>
                  <a:pt x="3255128" y="122847"/>
                </a:lnTo>
                <a:lnTo>
                  <a:pt x="3255128" y="122868"/>
                </a:lnTo>
                <a:lnTo>
                  <a:pt x="3255128" y="123007"/>
                </a:lnTo>
                <a:lnTo>
                  <a:pt x="3255128" y="123020"/>
                </a:lnTo>
                <a:lnTo>
                  <a:pt x="3255128" y="123056"/>
                </a:lnTo>
                <a:lnTo>
                  <a:pt x="3255128" y="123057"/>
                </a:lnTo>
                <a:lnTo>
                  <a:pt x="3255128" y="123061"/>
                </a:lnTo>
                <a:lnTo>
                  <a:pt x="3255128" y="123204"/>
                </a:lnTo>
                <a:lnTo>
                  <a:pt x="3255128" y="123343"/>
                </a:lnTo>
                <a:lnTo>
                  <a:pt x="3255128" y="123462"/>
                </a:lnTo>
                <a:lnTo>
                  <a:pt x="3255128" y="123564"/>
                </a:lnTo>
                <a:lnTo>
                  <a:pt x="3255128" y="123580"/>
                </a:lnTo>
                <a:lnTo>
                  <a:pt x="3255128" y="123657"/>
                </a:lnTo>
                <a:lnTo>
                  <a:pt x="3255128" y="123865"/>
                </a:lnTo>
                <a:lnTo>
                  <a:pt x="3255128" y="123967"/>
                </a:lnTo>
                <a:lnTo>
                  <a:pt x="3255128" y="124105"/>
                </a:lnTo>
                <a:lnTo>
                  <a:pt x="3255128" y="124111"/>
                </a:lnTo>
                <a:lnTo>
                  <a:pt x="3255128" y="124116"/>
                </a:lnTo>
                <a:lnTo>
                  <a:pt x="3255128" y="124224"/>
                </a:lnTo>
                <a:lnTo>
                  <a:pt x="3255128" y="124254"/>
                </a:lnTo>
                <a:lnTo>
                  <a:pt x="3255128" y="124320"/>
                </a:lnTo>
                <a:lnTo>
                  <a:pt x="3255128" y="124379"/>
                </a:lnTo>
                <a:lnTo>
                  <a:pt x="3255128" y="124383"/>
                </a:lnTo>
                <a:lnTo>
                  <a:pt x="3255128" y="124448"/>
                </a:lnTo>
                <a:lnTo>
                  <a:pt x="3255128" y="124759"/>
                </a:lnTo>
                <a:lnTo>
                  <a:pt x="3255128" y="124806"/>
                </a:lnTo>
                <a:lnTo>
                  <a:pt x="3255128" y="124827"/>
                </a:lnTo>
                <a:lnTo>
                  <a:pt x="3255128" y="124870"/>
                </a:lnTo>
                <a:lnTo>
                  <a:pt x="3255128" y="125016"/>
                </a:lnTo>
                <a:lnTo>
                  <a:pt x="3255128" y="125138"/>
                </a:lnTo>
                <a:lnTo>
                  <a:pt x="3255128" y="125294"/>
                </a:lnTo>
                <a:lnTo>
                  <a:pt x="3255128" y="125670"/>
                </a:lnTo>
                <a:lnTo>
                  <a:pt x="3255128" y="125684"/>
                </a:lnTo>
                <a:lnTo>
                  <a:pt x="3255128" y="125733"/>
                </a:lnTo>
                <a:lnTo>
                  <a:pt x="3255128" y="125768"/>
                </a:lnTo>
                <a:lnTo>
                  <a:pt x="3255128" y="125835"/>
                </a:lnTo>
                <a:lnTo>
                  <a:pt x="3255128" y="125878"/>
                </a:lnTo>
                <a:lnTo>
                  <a:pt x="3255128" y="126024"/>
                </a:lnTo>
                <a:lnTo>
                  <a:pt x="3255128" y="126049"/>
                </a:lnTo>
                <a:lnTo>
                  <a:pt x="3255128" y="126053"/>
                </a:lnTo>
                <a:lnTo>
                  <a:pt x="3255128" y="126103"/>
                </a:lnTo>
                <a:lnTo>
                  <a:pt x="3255128" y="126229"/>
                </a:lnTo>
                <a:lnTo>
                  <a:pt x="3255128" y="126385"/>
                </a:lnTo>
                <a:lnTo>
                  <a:pt x="3255128" y="126557"/>
                </a:lnTo>
                <a:lnTo>
                  <a:pt x="3255128" y="126595"/>
                </a:lnTo>
                <a:lnTo>
                  <a:pt x="3255128" y="126679"/>
                </a:lnTo>
                <a:lnTo>
                  <a:pt x="3255128" y="126789"/>
                </a:lnTo>
                <a:lnTo>
                  <a:pt x="3255128" y="126985"/>
                </a:lnTo>
                <a:lnTo>
                  <a:pt x="3255128" y="127034"/>
                </a:lnTo>
                <a:lnTo>
                  <a:pt x="3255128" y="127194"/>
                </a:lnTo>
                <a:lnTo>
                  <a:pt x="3255128" y="127228"/>
                </a:lnTo>
                <a:lnTo>
                  <a:pt x="3255128" y="127241"/>
                </a:lnTo>
                <a:lnTo>
                  <a:pt x="3255128" y="127282"/>
                </a:lnTo>
                <a:lnTo>
                  <a:pt x="3255128" y="127296"/>
                </a:lnTo>
                <a:lnTo>
                  <a:pt x="3255128" y="127383"/>
                </a:lnTo>
                <a:lnTo>
                  <a:pt x="3255128" y="127677"/>
                </a:lnTo>
                <a:lnTo>
                  <a:pt x="3255128" y="127823"/>
                </a:lnTo>
                <a:lnTo>
                  <a:pt x="3255128" y="127848"/>
                </a:lnTo>
                <a:lnTo>
                  <a:pt x="3255128" y="127896"/>
                </a:lnTo>
                <a:lnTo>
                  <a:pt x="3255128" y="127902"/>
                </a:lnTo>
                <a:lnTo>
                  <a:pt x="3255128" y="127931"/>
                </a:lnTo>
                <a:lnTo>
                  <a:pt x="3255128" y="128032"/>
                </a:lnTo>
                <a:lnTo>
                  <a:pt x="3255128" y="128115"/>
                </a:lnTo>
                <a:lnTo>
                  <a:pt x="3255128" y="128480"/>
                </a:lnTo>
                <a:lnTo>
                  <a:pt x="3255128" y="128491"/>
                </a:lnTo>
                <a:lnTo>
                  <a:pt x="3255128" y="128504"/>
                </a:lnTo>
                <a:lnTo>
                  <a:pt x="3255128" y="128545"/>
                </a:lnTo>
                <a:lnTo>
                  <a:pt x="3255128" y="128588"/>
                </a:lnTo>
                <a:lnTo>
                  <a:pt x="3255128" y="128593"/>
                </a:lnTo>
                <a:lnTo>
                  <a:pt x="3255128" y="128600"/>
                </a:lnTo>
                <a:lnTo>
                  <a:pt x="3255128" y="128722"/>
                </a:lnTo>
                <a:lnTo>
                  <a:pt x="3255128" y="128792"/>
                </a:lnTo>
                <a:lnTo>
                  <a:pt x="3255128" y="128841"/>
                </a:lnTo>
                <a:lnTo>
                  <a:pt x="3255128" y="128941"/>
                </a:lnTo>
                <a:lnTo>
                  <a:pt x="3255128" y="128943"/>
                </a:lnTo>
                <a:lnTo>
                  <a:pt x="3255128" y="129026"/>
                </a:lnTo>
                <a:lnTo>
                  <a:pt x="3255128" y="129081"/>
                </a:lnTo>
                <a:lnTo>
                  <a:pt x="3255128" y="129087"/>
                </a:lnTo>
                <a:lnTo>
                  <a:pt x="3255128" y="129166"/>
                </a:lnTo>
                <a:lnTo>
                  <a:pt x="3255128" y="129182"/>
                </a:lnTo>
                <a:lnTo>
                  <a:pt x="3255128" y="129290"/>
                </a:lnTo>
                <a:lnTo>
                  <a:pt x="3255128" y="129355"/>
                </a:lnTo>
                <a:lnTo>
                  <a:pt x="3255128" y="129402"/>
                </a:lnTo>
                <a:lnTo>
                  <a:pt x="3255128" y="129415"/>
                </a:lnTo>
                <a:lnTo>
                  <a:pt x="3255128" y="129456"/>
                </a:lnTo>
                <a:lnTo>
                  <a:pt x="3255128" y="129465"/>
                </a:lnTo>
                <a:lnTo>
                  <a:pt x="3255128" y="129633"/>
                </a:lnTo>
                <a:lnTo>
                  <a:pt x="3255128" y="129695"/>
                </a:lnTo>
                <a:lnTo>
                  <a:pt x="3255128" y="129703"/>
                </a:lnTo>
                <a:lnTo>
                  <a:pt x="3255128" y="129730"/>
                </a:lnTo>
                <a:lnTo>
                  <a:pt x="3255128" y="129756"/>
                </a:lnTo>
                <a:lnTo>
                  <a:pt x="3255128" y="129810"/>
                </a:lnTo>
                <a:lnTo>
                  <a:pt x="3255128" y="129839"/>
                </a:lnTo>
                <a:lnTo>
                  <a:pt x="3255128" y="129852"/>
                </a:lnTo>
                <a:lnTo>
                  <a:pt x="3255128" y="129863"/>
                </a:lnTo>
                <a:lnTo>
                  <a:pt x="3255128" y="129952"/>
                </a:lnTo>
                <a:lnTo>
                  <a:pt x="3255128" y="129992"/>
                </a:lnTo>
                <a:lnTo>
                  <a:pt x="3255128" y="130092"/>
                </a:lnTo>
                <a:lnTo>
                  <a:pt x="3255128" y="130206"/>
                </a:lnTo>
                <a:lnTo>
                  <a:pt x="3255128" y="130446"/>
                </a:lnTo>
                <a:lnTo>
                  <a:pt x="3255128" y="130572"/>
                </a:lnTo>
                <a:lnTo>
                  <a:pt x="3255128" y="130641"/>
                </a:lnTo>
                <a:lnTo>
                  <a:pt x="3255128" y="130766"/>
                </a:lnTo>
                <a:lnTo>
                  <a:pt x="3255128" y="130774"/>
                </a:lnTo>
                <a:lnTo>
                  <a:pt x="3255128" y="130960"/>
                </a:lnTo>
                <a:lnTo>
                  <a:pt x="3255128" y="130973"/>
                </a:lnTo>
                <a:lnTo>
                  <a:pt x="3255128" y="131003"/>
                </a:lnTo>
                <a:lnTo>
                  <a:pt x="3255128" y="131014"/>
                </a:lnTo>
                <a:lnTo>
                  <a:pt x="3255128" y="131089"/>
                </a:lnTo>
                <a:lnTo>
                  <a:pt x="3255128" y="131115"/>
                </a:lnTo>
                <a:lnTo>
                  <a:pt x="3255128" y="131128"/>
                </a:lnTo>
                <a:lnTo>
                  <a:pt x="3255128" y="131169"/>
                </a:lnTo>
                <a:lnTo>
                  <a:pt x="3255128" y="131205"/>
                </a:lnTo>
                <a:lnTo>
                  <a:pt x="3255128" y="131255"/>
                </a:lnTo>
                <a:lnTo>
                  <a:pt x="3255128" y="131432"/>
                </a:lnTo>
                <a:lnTo>
                  <a:pt x="3255128" y="131451"/>
                </a:lnTo>
                <a:lnTo>
                  <a:pt x="3255128" y="131555"/>
                </a:lnTo>
                <a:lnTo>
                  <a:pt x="3255128" y="131764"/>
                </a:lnTo>
                <a:lnTo>
                  <a:pt x="3255128" y="131766"/>
                </a:lnTo>
                <a:lnTo>
                  <a:pt x="3255128" y="131794"/>
                </a:lnTo>
                <a:lnTo>
                  <a:pt x="3255128" y="132000"/>
                </a:lnTo>
                <a:lnTo>
                  <a:pt x="3255128" y="132013"/>
                </a:lnTo>
                <a:lnTo>
                  <a:pt x="3255128" y="132170"/>
                </a:lnTo>
                <a:lnTo>
                  <a:pt x="3255128" y="132261"/>
                </a:lnTo>
                <a:lnTo>
                  <a:pt x="3255128" y="132332"/>
                </a:lnTo>
                <a:lnTo>
                  <a:pt x="3255128" y="132362"/>
                </a:lnTo>
                <a:lnTo>
                  <a:pt x="3255128" y="132379"/>
                </a:lnTo>
                <a:lnTo>
                  <a:pt x="3255128" y="132573"/>
                </a:lnTo>
                <a:lnTo>
                  <a:pt x="3255128" y="132675"/>
                </a:lnTo>
                <a:lnTo>
                  <a:pt x="3255128" y="132759"/>
                </a:lnTo>
                <a:lnTo>
                  <a:pt x="3255128" y="132802"/>
                </a:lnTo>
                <a:lnTo>
                  <a:pt x="3255128" y="132813"/>
                </a:lnTo>
                <a:lnTo>
                  <a:pt x="3255128" y="132819"/>
                </a:lnTo>
                <a:lnTo>
                  <a:pt x="3255128" y="132914"/>
                </a:lnTo>
                <a:lnTo>
                  <a:pt x="3255128" y="133087"/>
                </a:lnTo>
                <a:lnTo>
                  <a:pt x="3255128" y="133125"/>
                </a:lnTo>
                <a:lnTo>
                  <a:pt x="3255128" y="133524"/>
                </a:lnTo>
                <a:lnTo>
                  <a:pt x="3255128" y="133680"/>
                </a:lnTo>
                <a:lnTo>
                  <a:pt x="3255128" y="133724"/>
                </a:lnTo>
                <a:lnTo>
                  <a:pt x="3255128" y="133884"/>
                </a:lnTo>
                <a:lnTo>
                  <a:pt x="3255128" y="134161"/>
                </a:lnTo>
                <a:lnTo>
                  <a:pt x="3255128" y="134178"/>
                </a:lnTo>
                <a:lnTo>
                  <a:pt x="3255128" y="134266"/>
                </a:lnTo>
                <a:lnTo>
                  <a:pt x="3255128" y="134815"/>
                </a:lnTo>
                <a:lnTo>
                  <a:pt x="3255128" y="134839"/>
                </a:lnTo>
                <a:lnTo>
                  <a:pt x="3255128" y="134886"/>
                </a:lnTo>
                <a:lnTo>
                  <a:pt x="3255128" y="134928"/>
                </a:lnTo>
                <a:lnTo>
                  <a:pt x="3255128" y="134937"/>
                </a:lnTo>
                <a:lnTo>
                  <a:pt x="3255128" y="135471"/>
                </a:lnTo>
                <a:lnTo>
                  <a:pt x="3255128" y="135529"/>
                </a:lnTo>
                <a:lnTo>
                  <a:pt x="3255128" y="135577"/>
                </a:lnTo>
                <a:lnTo>
                  <a:pt x="3255128" y="135690"/>
                </a:lnTo>
                <a:lnTo>
                  <a:pt x="3255128" y="135750"/>
                </a:lnTo>
                <a:lnTo>
                  <a:pt x="3255128" y="135902"/>
                </a:lnTo>
                <a:lnTo>
                  <a:pt x="3255128" y="135915"/>
                </a:lnTo>
                <a:lnTo>
                  <a:pt x="3255128" y="135958"/>
                </a:lnTo>
                <a:lnTo>
                  <a:pt x="3255128" y="136039"/>
                </a:lnTo>
                <a:lnTo>
                  <a:pt x="3255128" y="136065"/>
                </a:lnTo>
                <a:lnTo>
                  <a:pt x="3255128" y="136091"/>
                </a:lnTo>
                <a:lnTo>
                  <a:pt x="3255128" y="136104"/>
                </a:lnTo>
                <a:lnTo>
                  <a:pt x="3255128" y="136145"/>
                </a:lnTo>
                <a:lnTo>
                  <a:pt x="3255128" y="136382"/>
                </a:lnTo>
                <a:lnTo>
                  <a:pt x="3255128" y="136427"/>
                </a:lnTo>
                <a:lnTo>
                  <a:pt x="3255128" y="136440"/>
                </a:lnTo>
                <a:lnTo>
                  <a:pt x="3255128" y="136601"/>
                </a:lnTo>
                <a:lnTo>
                  <a:pt x="3255128" y="136794"/>
                </a:lnTo>
                <a:lnTo>
                  <a:pt x="3255128" y="136830"/>
                </a:lnTo>
                <a:lnTo>
                  <a:pt x="3255128" y="136869"/>
                </a:lnTo>
                <a:lnTo>
                  <a:pt x="3255128" y="136936"/>
                </a:lnTo>
                <a:lnTo>
                  <a:pt x="3255128" y="136976"/>
                </a:lnTo>
                <a:lnTo>
                  <a:pt x="3255128" y="137049"/>
                </a:lnTo>
                <a:lnTo>
                  <a:pt x="3255128" y="137195"/>
                </a:lnTo>
                <a:lnTo>
                  <a:pt x="3255128" y="137274"/>
                </a:lnTo>
                <a:lnTo>
                  <a:pt x="3255128" y="137308"/>
                </a:lnTo>
                <a:lnTo>
                  <a:pt x="3255128" y="137338"/>
                </a:lnTo>
                <a:lnTo>
                  <a:pt x="3255128" y="137392"/>
                </a:lnTo>
                <a:lnTo>
                  <a:pt x="3255128" y="137463"/>
                </a:lnTo>
                <a:lnTo>
                  <a:pt x="3255128" y="137640"/>
                </a:lnTo>
                <a:lnTo>
                  <a:pt x="3255128" y="137695"/>
                </a:lnTo>
                <a:lnTo>
                  <a:pt x="3255128" y="137741"/>
                </a:lnTo>
                <a:lnTo>
                  <a:pt x="3255128" y="137838"/>
                </a:lnTo>
                <a:lnTo>
                  <a:pt x="3255128" y="137890"/>
                </a:lnTo>
                <a:lnTo>
                  <a:pt x="3255128" y="137960"/>
                </a:lnTo>
                <a:lnTo>
                  <a:pt x="3255128" y="137998"/>
                </a:lnTo>
                <a:lnTo>
                  <a:pt x="3255128" y="138052"/>
                </a:lnTo>
                <a:lnTo>
                  <a:pt x="3255128" y="138101"/>
                </a:lnTo>
                <a:lnTo>
                  <a:pt x="3255128" y="138153"/>
                </a:lnTo>
                <a:lnTo>
                  <a:pt x="3255128" y="138181"/>
                </a:lnTo>
                <a:lnTo>
                  <a:pt x="3255128" y="138195"/>
                </a:lnTo>
                <a:lnTo>
                  <a:pt x="3255128" y="138239"/>
                </a:lnTo>
                <a:lnTo>
                  <a:pt x="3255128" y="138547"/>
                </a:lnTo>
                <a:lnTo>
                  <a:pt x="3255128" y="138571"/>
                </a:lnTo>
                <a:lnTo>
                  <a:pt x="3255128" y="138601"/>
                </a:lnTo>
                <a:lnTo>
                  <a:pt x="3255128" y="138660"/>
                </a:lnTo>
                <a:lnTo>
                  <a:pt x="3255128" y="138749"/>
                </a:lnTo>
                <a:lnTo>
                  <a:pt x="3255128" y="138912"/>
                </a:lnTo>
                <a:lnTo>
                  <a:pt x="3255128" y="138963"/>
                </a:lnTo>
                <a:lnTo>
                  <a:pt x="3255128" y="139106"/>
                </a:lnTo>
                <a:lnTo>
                  <a:pt x="3255128" y="139137"/>
                </a:lnTo>
                <a:lnTo>
                  <a:pt x="3255128" y="139154"/>
                </a:lnTo>
                <a:lnTo>
                  <a:pt x="3255128" y="139245"/>
                </a:lnTo>
                <a:lnTo>
                  <a:pt x="3255128" y="139482"/>
                </a:lnTo>
                <a:lnTo>
                  <a:pt x="3255128" y="139540"/>
                </a:lnTo>
                <a:lnTo>
                  <a:pt x="3255128" y="139545"/>
                </a:lnTo>
                <a:lnTo>
                  <a:pt x="3255128" y="139797"/>
                </a:lnTo>
                <a:lnTo>
                  <a:pt x="3255128" y="139823"/>
                </a:lnTo>
                <a:lnTo>
                  <a:pt x="3255128" y="139836"/>
                </a:lnTo>
                <a:lnTo>
                  <a:pt x="3255128" y="139874"/>
                </a:lnTo>
                <a:lnTo>
                  <a:pt x="3255128" y="139877"/>
                </a:lnTo>
                <a:lnTo>
                  <a:pt x="3255128" y="140159"/>
                </a:lnTo>
                <a:lnTo>
                  <a:pt x="3255128" y="140708"/>
                </a:lnTo>
                <a:lnTo>
                  <a:pt x="3255128" y="140846"/>
                </a:lnTo>
                <a:lnTo>
                  <a:pt x="3255128" y="140868"/>
                </a:lnTo>
                <a:lnTo>
                  <a:pt x="3255128" y="140927"/>
                </a:lnTo>
                <a:lnTo>
                  <a:pt x="3255128" y="141015"/>
                </a:lnTo>
                <a:lnTo>
                  <a:pt x="3255128" y="141040"/>
                </a:lnTo>
                <a:lnTo>
                  <a:pt x="3255128" y="141070"/>
                </a:lnTo>
                <a:lnTo>
                  <a:pt x="3255128" y="141094"/>
                </a:lnTo>
                <a:lnTo>
                  <a:pt x="3255128" y="141124"/>
                </a:lnTo>
                <a:lnTo>
                  <a:pt x="3255128" y="141195"/>
                </a:lnTo>
                <a:lnTo>
                  <a:pt x="3255128" y="141622"/>
                </a:lnTo>
                <a:lnTo>
                  <a:pt x="3255128" y="141635"/>
                </a:lnTo>
                <a:lnTo>
                  <a:pt x="3255128" y="141639"/>
                </a:lnTo>
                <a:lnTo>
                  <a:pt x="3255128" y="141806"/>
                </a:lnTo>
                <a:lnTo>
                  <a:pt x="3255128" y="141833"/>
                </a:lnTo>
                <a:lnTo>
                  <a:pt x="3255128" y="141912"/>
                </a:lnTo>
                <a:lnTo>
                  <a:pt x="3255128" y="142025"/>
                </a:lnTo>
                <a:lnTo>
                  <a:pt x="3255128" y="142250"/>
                </a:lnTo>
                <a:lnTo>
                  <a:pt x="3255128" y="142278"/>
                </a:lnTo>
                <a:lnTo>
                  <a:pt x="3255128" y="142374"/>
                </a:lnTo>
                <a:lnTo>
                  <a:pt x="3255128" y="142653"/>
                </a:lnTo>
                <a:lnTo>
                  <a:pt x="3255128" y="142717"/>
                </a:lnTo>
                <a:lnTo>
                  <a:pt x="3255128" y="142814"/>
                </a:lnTo>
                <a:lnTo>
                  <a:pt x="3255128" y="142869"/>
                </a:lnTo>
                <a:lnTo>
                  <a:pt x="3255128" y="142886"/>
                </a:lnTo>
                <a:lnTo>
                  <a:pt x="3255128" y="142887"/>
                </a:lnTo>
                <a:lnTo>
                  <a:pt x="3255128" y="142893"/>
                </a:lnTo>
                <a:lnTo>
                  <a:pt x="3255128" y="142899"/>
                </a:lnTo>
                <a:lnTo>
                  <a:pt x="3255128" y="142936"/>
                </a:lnTo>
                <a:lnTo>
                  <a:pt x="3255128" y="142940"/>
                </a:lnTo>
                <a:lnTo>
                  <a:pt x="3255128" y="142994"/>
                </a:lnTo>
                <a:lnTo>
                  <a:pt x="3255128" y="143129"/>
                </a:lnTo>
                <a:lnTo>
                  <a:pt x="3255128" y="143189"/>
                </a:lnTo>
                <a:lnTo>
                  <a:pt x="3255128" y="143579"/>
                </a:lnTo>
                <a:lnTo>
                  <a:pt x="3255128" y="143637"/>
                </a:lnTo>
                <a:lnTo>
                  <a:pt x="3255128" y="143685"/>
                </a:lnTo>
                <a:lnTo>
                  <a:pt x="3255128" y="143725"/>
                </a:lnTo>
                <a:lnTo>
                  <a:pt x="3255128" y="143804"/>
                </a:lnTo>
                <a:lnTo>
                  <a:pt x="3255128" y="143980"/>
                </a:lnTo>
                <a:lnTo>
                  <a:pt x="3255128" y="144173"/>
                </a:lnTo>
                <a:lnTo>
                  <a:pt x="3255128" y="144199"/>
                </a:lnTo>
                <a:lnTo>
                  <a:pt x="3255128" y="144258"/>
                </a:lnTo>
                <a:lnTo>
                  <a:pt x="3255128" y="144447"/>
                </a:lnTo>
                <a:lnTo>
                  <a:pt x="3255128" y="144516"/>
                </a:lnTo>
                <a:lnTo>
                  <a:pt x="3255128" y="144548"/>
                </a:lnTo>
                <a:lnTo>
                  <a:pt x="3255128" y="144624"/>
                </a:lnTo>
                <a:lnTo>
                  <a:pt x="3255128" y="144747"/>
                </a:lnTo>
                <a:lnTo>
                  <a:pt x="3255128" y="144801"/>
                </a:lnTo>
                <a:lnTo>
                  <a:pt x="3255128" y="144850"/>
                </a:lnTo>
                <a:lnTo>
                  <a:pt x="3255128" y="144902"/>
                </a:lnTo>
                <a:lnTo>
                  <a:pt x="3255128" y="144988"/>
                </a:lnTo>
                <a:lnTo>
                  <a:pt x="3255128" y="145017"/>
                </a:lnTo>
                <a:lnTo>
                  <a:pt x="3255128" y="145084"/>
                </a:lnTo>
                <a:lnTo>
                  <a:pt x="3255128" y="145538"/>
                </a:lnTo>
                <a:lnTo>
                  <a:pt x="3255128" y="145563"/>
                </a:lnTo>
                <a:lnTo>
                  <a:pt x="3255128" y="145644"/>
                </a:lnTo>
                <a:lnTo>
                  <a:pt x="3255128" y="145712"/>
                </a:lnTo>
                <a:lnTo>
                  <a:pt x="3255128" y="145757"/>
                </a:lnTo>
                <a:lnTo>
                  <a:pt x="3255128" y="145903"/>
                </a:lnTo>
                <a:lnTo>
                  <a:pt x="3255128" y="145982"/>
                </a:lnTo>
                <a:lnTo>
                  <a:pt x="3255128" y="145994"/>
                </a:lnTo>
                <a:lnTo>
                  <a:pt x="3255128" y="146106"/>
                </a:lnTo>
                <a:lnTo>
                  <a:pt x="3255128" y="146160"/>
                </a:lnTo>
                <a:lnTo>
                  <a:pt x="3255128" y="146171"/>
                </a:lnTo>
                <a:lnTo>
                  <a:pt x="3255128" y="146209"/>
                </a:lnTo>
                <a:lnTo>
                  <a:pt x="3255128" y="146347"/>
                </a:lnTo>
                <a:lnTo>
                  <a:pt x="3255128" y="146449"/>
                </a:lnTo>
                <a:lnTo>
                  <a:pt x="3255128" y="146474"/>
                </a:lnTo>
                <a:lnTo>
                  <a:pt x="3255128" y="146503"/>
                </a:lnTo>
                <a:lnTo>
                  <a:pt x="3255128" y="146546"/>
                </a:lnTo>
                <a:lnTo>
                  <a:pt x="3255128" y="146668"/>
                </a:lnTo>
                <a:lnTo>
                  <a:pt x="3255128" y="146785"/>
                </a:lnTo>
                <a:lnTo>
                  <a:pt x="3255128" y="146858"/>
                </a:lnTo>
                <a:lnTo>
                  <a:pt x="3255128" y="146861"/>
                </a:lnTo>
                <a:lnTo>
                  <a:pt x="3255128" y="147071"/>
                </a:lnTo>
                <a:lnTo>
                  <a:pt x="3255128" y="147262"/>
                </a:lnTo>
                <a:lnTo>
                  <a:pt x="3255128" y="147353"/>
                </a:lnTo>
                <a:lnTo>
                  <a:pt x="3255128" y="147457"/>
                </a:lnTo>
                <a:lnTo>
                  <a:pt x="3255128" y="147617"/>
                </a:lnTo>
                <a:lnTo>
                  <a:pt x="3255128" y="147696"/>
                </a:lnTo>
                <a:lnTo>
                  <a:pt x="3255128" y="147905"/>
                </a:lnTo>
                <a:lnTo>
                  <a:pt x="3255128" y="147970"/>
                </a:lnTo>
                <a:lnTo>
                  <a:pt x="3255128" y="148078"/>
                </a:lnTo>
                <a:lnTo>
                  <a:pt x="3255128" y="148108"/>
                </a:lnTo>
                <a:lnTo>
                  <a:pt x="3255128" y="148248"/>
                </a:lnTo>
                <a:lnTo>
                  <a:pt x="3255128" y="148388"/>
                </a:lnTo>
                <a:lnTo>
                  <a:pt x="3255128" y="148515"/>
                </a:lnTo>
                <a:lnTo>
                  <a:pt x="3255128" y="148582"/>
                </a:lnTo>
                <a:lnTo>
                  <a:pt x="3255128" y="148613"/>
                </a:lnTo>
                <a:lnTo>
                  <a:pt x="3255128" y="148627"/>
                </a:lnTo>
                <a:lnTo>
                  <a:pt x="3255128" y="148661"/>
                </a:lnTo>
                <a:lnTo>
                  <a:pt x="3255128" y="148671"/>
                </a:lnTo>
                <a:lnTo>
                  <a:pt x="3255128" y="148740"/>
                </a:lnTo>
                <a:lnTo>
                  <a:pt x="3255128" y="148816"/>
                </a:lnTo>
                <a:lnTo>
                  <a:pt x="3255128" y="148976"/>
                </a:lnTo>
                <a:lnTo>
                  <a:pt x="3255128" y="149234"/>
                </a:lnTo>
                <a:lnTo>
                  <a:pt x="3255128" y="149426"/>
                </a:lnTo>
                <a:lnTo>
                  <a:pt x="3255128" y="149524"/>
                </a:lnTo>
                <a:lnTo>
                  <a:pt x="3255128" y="149582"/>
                </a:lnTo>
                <a:lnTo>
                  <a:pt x="3255128" y="149635"/>
                </a:lnTo>
                <a:lnTo>
                  <a:pt x="3255128" y="149689"/>
                </a:lnTo>
                <a:lnTo>
                  <a:pt x="3255128" y="149732"/>
                </a:lnTo>
                <a:lnTo>
                  <a:pt x="3255128" y="149747"/>
                </a:lnTo>
                <a:lnTo>
                  <a:pt x="3255128" y="149877"/>
                </a:lnTo>
                <a:lnTo>
                  <a:pt x="3255128" y="149878"/>
                </a:lnTo>
                <a:lnTo>
                  <a:pt x="3255128" y="149903"/>
                </a:lnTo>
                <a:lnTo>
                  <a:pt x="3255128" y="149941"/>
                </a:lnTo>
                <a:lnTo>
                  <a:pt x="3255128" y="149957"/>
                </a:lnTo>
                <a:lnTo>
                  <a:pt x="3255128" y="150020"/>
                </a:lnTo>
                <a:lnTo>
                  <a:pt x="3255128" y="150239"/>
                </a:lnTo>
                <a:lnTo>
                  <a:pt x="3255128" y="150643"/>
                </a:lnTo>
                <a:lnTo>
                  <a:pt x="3255128" y="150788"/>
                </a:lnTo>
                <a:lnTo>
                  <a:pt x="3255128" y="150994"/>
                </a:lnTo>
                <a:lnTo>
                  <a:pt x="3255128" y="151007"/>
                </a:lnTo>
                <a:lnTo>
                  <a:pt x="3255128" y="151048"/>
                </a:lnTo>
                <a:lnTo>
                  <a:pt x="3255128" y="151082"/>
                </a:lnTo>
                <a:lnTo>
                  <a:pt x="3255128" y="151136"/>
                </a:lnTo>
                <a:lnTo>
                  <a:pt x="3255128" y="151150"/>
                </a:lnTo>
                <a:lnTo>
                  <a:pt x="3255128" y="151237"/>
                </a:lnTo>
                <a:lnTo>
                  <a:pt x="3255128" y="151323"/>
                </a:lnTo>
                <a:lnTo>
                  <a:pt x="3255128" y="151373"/>
                </a:lnTo>
                <a:lnTo>
                  <a:pt x="3255128" y="151431"/>
                </a:lnTo>
                <a:lnTo>
                  <a:pt x="3255128" y="151496"/>
                </a:lnTo>
                <a:lnTo>
                  <a:pt x="3255128" y="151702"/>
                </a:lnTo>
                <a:lnTo>
                  <a:pt x="3255128" y="151785"/>
                </a:lnTo>
                <a:lnTo>
                  <a:pt x="3255128" y="151834"/>
                </a:lnTo>
                <a:lnTo>
                  <a:pt x="3255128" y="151913"/>
                </a:lnTo>
                <a:lnTo>
                  <a:pt x="3255128" y="151969"/>
                </a:lnTo>
                <a:lnTo>
                  <a:pt x="3255128" y="152047"/>
                </a:lnTo>
                <a:lnTo>
                  <a:pt x="3255128" y="152329"/>
                </a:lnTo>
                <a:lnTo>
                  <a:pt x="3255128" y="152345"/>
                </a:lnTo>
                <a:lnTo>
                  <a:pt x="3255128" y="152393"/>
                </a:lnTo>
                <a:lnTo>
                  <a:pt x="3255128" y="152442"/>
                </a:lnTo>
                <a:lnTo>
                  <a:pt x="3255128" y="152696"/>
                </a:lnTo>
                <a:lnTo>
                  <a:pt x="3255128" y="152732"/>
                </a:lnTo>
                <a:lnTo>
                  <a:pt x="3255128" y="152855"/>
                </a:lnTo>
                <a:lnTo>
                  <a:pt x="3255128" y="152880"/>
                </a:lnTo>
                <a:lnTo>
                  <a:pt x="3255128" y="152881"/>
                </a:lnTo>
                <a:lnTo>
                  <a:pt x="3255128" y="152949"/>
                </a:lnTo>
                <a:lnTo>
                  <a:pt x="3255128" y="152966"/>
                </a:lnTo>
                <a:lnTo>
                  <a:pt x="3255128" y="153144"/>
                </a:lnTo>
                <a:lnTo>
                  <a:pt x="3255128" y="153193"/>
                </a:lnTo>
                <a:lnTo>
                  <a:pt x="3255128" y="153256"/>
                </a:lnTo>
                <a:lnTo>
                  <a:pt x="3255128" y="153310"/>
                </a:lnTo>
                <a:lnTo>
                  <a:pt x="3255128" y="153319"/>
                </a:lnTo>
                <a:lnTo>
                  <a:pt x="3255128" y="153487"/>
                </a:lnTo>
                <a:lnTo>
                  <a:pt x="3255128" y="153592"/>
                </a:lnTo>
                <a:lnTo>
                  <a:pt x="3255128" y="153610"/>
                </a:lnTo>
                <a:lnTo>
                  <a:pt x="3255128" y="153752"/>
                </a:lnTo>
                <a:lnTo>
                  <a:pt x="3255128" y="153792"/>
                </a:lnTo>
                <a:lnTo>
                  <a:pt x="3255128" y="153952"/>
                </a:lnTo>
                <a:lnTo>
                  <a:pt x="3255128" y="154055"/>
                </a:lnTo>
                <a:lnTo>
                  <a:pt x="3255128" y="154503"/>
                </a:lnTo>
                <a:lnTo>
                  <a:pt x="3255128" y="154679"/>
                </a:lnTo>
                <a:lnTo>
                  <a:pt x="3255128" y="154723"/>
                </a:lnTo>
                <a:lnTo>
                  <a:pt x="3255128" y="154814"/>
                </a:lnTo>
                <a:lnTo>
                  <a:pt x="3255128" y="154827"/>
                </a:lnTo>
                <a:lnTo>
                  <a:pt x="3255128" y="154857"/>
                </a:lnTo>
                <a:lnTo>
                  <a:pt x="3255128" y="154868"/>
                </a:lnTo>
                <a:lnTo>
                  <a:pt x="3255128" y="154917"/>
                </a:lnTo>
                <a:lnTo>
                  <a:pt x="3255128" y="154969"/>
                </a:lnTo>
                <a:lnTo>
                  <a:pt x="3255128" y="155055"/>
                </a:lnTo>
                <a:lnTo>
                  <a:pt x="3255128" y="155372"/>
                </a:lnTo>
                <a:lnTo>
                  <a:pt x="3255128" y="155566"/>
                </a:lnTo>
                <a:lnTo>
                  <a:pt x="3255128" y="155618"/>
                </a:lnTo>
                <a:lnTo>
                  <a:pt x="3255128" y="155724"/>
                </a:lnTo>
                <a:lnTo>
                  <a:pt x="3255128" y="155779"/>
                </a:lnTo>
                <a:lnTo>
                  <a:pt x="3255128" y="155837"/>
                </a:lnTo>
                <a:lnTo>
                  <a:pt x="3255128" y="155970"/>
                </a:lnTo>
                <a:lnTo>
                  <a:pt x="3255128" y="155983"/>
                </a:lnTo>
                <a:lnTo>
                  <a:pt x="3255128" y="156024"/>
                </a:lnTo>
                <a:lnTo>
                  <a:pt x="3255128" y="156061"/>
                </a:lnTo>
                <a:lnTo>
                  <a:pt x="3255128" y="156186"/>
                </a:lnTo>
                <a:lnTo>
                  <a:pt x="3255128" y="156216"/>
                </a:lnTo>
                <a:lnTo>
                  <a:pt x="3255128" y="156427"/>
                </a:lnTo>
                <a:lnTo>
                  <a:pt x="3255128" y="156529"/>
                </a:lnTo>
                <a:lnTo>
                  <a:pt x="3255128" y="156613"/>
                </a:lnTo>
                <a:lnTo>
                  <a:pt x="3255128" y="156626"/>
                </a:lnTo>
                <a:lnTo>
                  <a:pt x="3255128" y="156667"/>
                </a:lnTo>
                <a:lnTo>
                  <a:pt x="3255128" y="156673"/>
                </a:lnTo>
                <a:lnTo>
                  <a:pt x="3255128" y="156731"/>
                </a:lnTo>
                <a:lnTo>
                  <a:pt x="3255128" y="156748"/>
                </a:lnTo>
                <a:lnTo>
                  <a:pt x="3255128" y="156925"/>
                </a:lnTo>
                <a:lnTo>
                  <a:pt x="3255128" y="156941"/>
                </a:lnTo>
                <a:lnTo>
                  <a:pt x="3255128" y="157342"/>
                </a:lnTo>
                <a:lnTo>
                  <a:pt x="3255128" y="157490"/>
                </a:lnTo>
                <a:lnTo>
                  <a:pt x="3255128" y="157524"/>
                </a:lnTo>
                <a:lnTo>
                  <a:pt x="3255128" y="157537"/>
                </a:lnTo>
                <a:lnTo>
                  <a:pt x="3255128" y="157578"/>
                </a:lnTo>
                <a:lnTo>
                  <a:pt x="3255128" y="157684"/>
                </a:lnTo>
                <a:lnTo>
                  <a:pt x="3255128" y="157708"/>
                </a:lnTo>
                <a:lnTo>
                  <a:pt x="3255128" y="157831"/>
                </a:lnTo>
                <a:lnTo>
                  <a:pt x="3255128" y="157931"/>
                </a:lnTo>
                <a:lnTo>
                  <a:pt x="3255128" y="157985"/>
                </a:lnTo>
                <a:lnTo>
                  <a:pt x="3255128" y="158032"/>
                </a:lnTo>
                <a:lnTo>
                  <a:pt x="3255128" y="158120"/>
                </a:lnTo>
                <a:lnTo>
                  <a:pt x="3255128" y="158180"/>
                </a:lnTo>
                <a:lnTo>
                  <a:pt x="3255128" y="158328"/>
                </a:lnTo>
                <a:lnTo>
                  <a:pt x="3255128" y="158455"/>
                </a:lnTo>
                <a:lnTo>
                  <a:pt x="3255128" y="158480"/>
                </a:lnTo>
                <a:lnTo>
                  <a:pt x="3255128" y="158649"/>
                </a:lnTo>
                <a:lnTo>
                  <a:pt x="3255128" y="158662"/>
                </a:lnTo>
                <a:lnTo>
                  <a:pt x="3255128" y="158728"/>
                </a:lnTo>
                <a:lnTo>
                  <a:pt x="3255128" y="158791"/>
                </a:lnTo>
                <a:lnTo>
                  <a:pt x="3255128" y="158842"/>
                </a:lnTo>
                <a:lnTo>
                  <a:pt x="3255128" y="158896"/>
                </a:lnTo>
                <a:lnTo>
                  <a:pt x="3255128" y="158971"/>
                </a:lnTo>
                <a:lnTo>
                  <a:pt x="3255128" y="159031"/>
                </a:lnTo>
                <a:lnTo>
                  <a:pt x="3255128" y="159539"/>
                </a:lnTo>
                <a:lnTo>
                  <a:pt x="3255128" y="159702"/>
                </a:lnTo>
                <a:lnTo>
                  <a:pt x="3255128" y="159715"/>
                </a:lnTo>
                <a:lnTo>
                  <a:pt x="3255128" y="159756"/>
                </a:lnTo>
                <a:lnTo>
                  <a:pt x="3255128" y="159839"/>
                </a:lnTo>
                <a:lnTo>
                  <a:pt x="3255128" y="159882"/>
                </a:lnTo>
                <a:lnTo>
                  <a:pt x="3255128" y="159893"/>
                </a:lnTo>
                <a:lnTo>
                  <a:pt x="3255128" y="159942"/>
                </a:lnTo>
                <a:lnTo>
                  <a:pt x="3255128" y="159945"/>
                </a:lnTo>
                <a:lnTo>
                  <a:pt x="3255128" y="160021"/>
                </a:lnTo>
                <a:lnTo>
                  <a:pt x="3255128" y="160236"/>
                </a:lnTo>
                <a:lnTo>
                  <a:pt x="3255128" y="160294"/>
                </a:lnTo>
                <a:lnTo>
                  <a:pt x="3255128" y="160598"/>
                </a:lnTo>
                <a:lnTo>
                  <a:pt x="3255128" y="160804"/>
                </a:lnTo>
                <a:lnTo>
                  <a:pt x="3255128" y="161003"/>
                </a:lnTo>
                <a:lnTo>
                  <a:pt x="3255128" y="161074"/>
                </a:lnTo>
                <a:lnTo>
                  <a:pt x="3255128" y="161162"/>
                </a:lnTo>
                <a:lnTo>
                  <a:pt x="3255128" y="161192"/>
                </a:lnTo>
                <a:lnTo>
                  <a:pt x="3255128" y="161440"/>
                </a:lnTo>
                <a:lnTo>
                  <a:pt x="3255128" y="161563"/>
                </a:lnTo>
                <a:lnTo>
                  <a:pt x="3255128" y="161595"/>
                </a:lnTo>
                <a:lnTo>
                  <a:pt x="3255128" y="161707"/>
                </a:lnTo>
                <a:lnTo>
                  <a:pt x="3255128" y="161852"/>
                </a:lnTo>
                <a:lnTo>
                  <a:pt x="3255128" y="161901"/>
                </a:lnTo>
                <a:lnTo>
                  <a:pt x="3255128" y="162401"/>
                </a:lnTo>
                <a:lnTo>
                  <a:pt x="3255128" y="162425"/>
                </a:lnTo>
                <a:lnTo>
                  <a:pt x="3255128" y="162460"/>
                </a:lnTo>
                <a:lnTo>
                  <a:pt x="3255128" y="162473"/>
                </a:lnTo>
                <a:lnTo>
                  <a:pt x="3255128" y="162514"/>
                </a:lnTo>
                <a:lnTo>
                  <a:pt x="3255128" y="162763"/>
                </a:lnTo>
                <a:lnTo>
                  <a:pt x="3255128" y="162961"/>
                </a:lnTo>
                <a:lnTo>
                  <a:pt x="3255128" y="163008"/>
                </a:lnTo>
                <a:lnTo>
                  <a:pt x="3255128" y="163336"/>
                </a:lnTo>
                <a:lnTo>
                  <a:pt x="3255128" y="163480"/>
                </a:lnTo>
                <a:lnTo>
                  <a:pt x="3255128" y="163651"/>
                </a:lnTo>
                <a:lnTo>
                  <a:pt x="3255128" y="163674"/>
                </a:lnTo>
                <a:lnTo>
                  <a:pt x="3255128" y="163677"/>
                </a:lnTo>
                <a:lnTo>
                  <a:pt x="3255128" y="163690"/>
                </a:lnTo>
                <a:lnTo>
                  <a:pt x="3255128" y="163832"/>
                </a:lnTo>
                <a:lnTo>
                  <a:pt x="3255128" y="163872"/>
                </a:lnTo>
                <a:lnTo>
                  <a:pt x="3255128" y="164515"/>
                </a:lnTo>
                <a:lnTo>
                  <a:pt x="3255128" y="164562"/>
                </a:lnTo>
                <a:lnTo>
                  <a:pt x="3255128" y="164680"/>
                </a:lnTo>
                <a:lnTo>
                  <a:pt x="3255128" y="164781"/>
                </a:lnTo>
                <a:lnTo>
                  <a:pt x="3255128" y="164815"/>
                </a:lnTo>
                <a:lnTo>
                  <a:pt x="3255128" y="164869"/>
                </a:lnTo>
                <a:lnTo>
                  <a:pt x="3255128" y="164894"/>
                </a:lnTo>
                <a:lnTo>
                  <a:pt x="3255128" y="164924"/>
                </a:lnTo>
                <a:lnTo>
                  <a:pt x="3255128" y="164948"/>
                </a:lnTo>
                <a:lnTo>
                  <a:pt x="3255128" y="164997"/>
                </a:lnTo>
                <a:lnTo>
                  <a:pt x="3255128" y="165049"/>
                </a:lnTo>
                <a:lnTo>
                  <a:pt x="3255128" y="165135"/>
                </a:lnTo>
                <a:lnTo>
                  <a:pt x="3255128" y="165439"/>
                </a:lnTo>
                <a:lnTo>
                  <a:pt x="3255128" y="165591"/>
                </a:lnTo>
                <a:lnTo>
                  <a:pt x="3255128" y="165633"/>
                </a:lnTo>
                <a:lnTo>
                  <a:pt x="3255128" y="165634"/>
                </a:lnTo>
                <a:lnTo>
                  <a:pt x="3255128" y="165646"/>
                </a:lnTo>
                <a:lnTo>
                  <a:pt x="3255128" y="165687"/>
                </a:lnTo>
                <a:lnTo>
                  <a:pt x="3255128" y="165780"/>
                </a:lnTo>
                <a:lnTo>
                  <a:pt x="3255128" y="165859"/>
                </a:lnTo>
                <a:lnTo>
                  <a:pt x="3255128" y="166039"/>
                </a:lnTo>
                <a:lnTo>
                  <a:pt x="3255128" y="166050"/>
                </a:lnTo>
                <a:lnTo>
                  <a:pt x="3255128" y="166141"/>
                </a:lnTo>
                <a:lnTo>
                  <a:pt x="3255128" y="166228"/>
                </a:lnTo>
                <a:lnTo>
                  <a:pt x="3255128" y="166382"/>
                </a:lnTo>
                <a:lnTo>
                  <a:pt x="3255128" y="166571"/>
                </a:lnTo>
                <a:lnTo>
                  <a:pt x="3255128" y="166588"/>
                </a:lnTo>
                <a:lnTo>
                  <a:pt x="3255128" y="166693"/>
                </a:lnTo>
                <a:lnTo>
                  <a:pt x="3255128" y="166723"/>
                </a:lnTo>
                <a:lnTo>
                  <a:pt x="3255128" y="166740"/>
                </a:lnTo>
                <a:lnTo>
                  <a:pt x="3255128" y="166950"/>
                </a:lnTo>
                <a:lnTo>
                  <a:pt x="3255128" y="167005"/>
                </a:lnTo>
                <a:lnTo>
                  <a:pt x="3255128" y="167043"/>
                </a:lnTo>
                <a:lnTo>
                  <a:pt x="3255128" y="167139"/>
                </a:lnTo>
                <a:lnTo>
                  <a:pt x="3255128" y="167604"/>
                </a:lnTo>
                <a:lnTo>
                  <a:pt x="3255128" y="167764"/>
                </a:lnTo>
                <a:lnTo>
                  <a:pt x="3255128" y="167871"/>
                </a:lnTo>
                <a:lnTo>
                  <a:pt x="3255128" y="167987"/>
                </a:lnTo>
                <a:lnTo>
                  <a:pt x="3255128" y="168247"/>
                </a:lnTo>
                <a:lnTo>
                  <a:pt x="3255128" y="168310"/>
                </a:lnTo>
                <a:lnTo>
                  <a:pt x="3255128" y="168402"/>
                </a:lnTo>
                <a:lnTo>
                  <a:pt x="3255128" y="168456"/>
                </a:lnTo>
                <a:lnTo>
                  <a:pt x="3255128" y="168535"/>
                </a:lnTo>
                <a:lnTo>
                  <a:pt x="3255128" y="168547"/>
                </a:lnTo>
                <a:lnTo>
                  <a:pt x="3255128" y="168601"/>
                </a:lnTo>
                <a:lnTo>
                  <a:pt x="3255128" y="168650"/>
                </a:lnTo>
                <a:lnTo>
                  <a:pt x="3255128" y="168729"/>
                </a:lnTo>
                <a:lnTo>
                  <a:pt x="3255128" y="168808"/>
                </a:lnTo>
                <a:lnTo>
                  <a:pt x="3255128" y="169221"/>
                </a:lnTo>
                <a:lnTo>
                  <a:pt x="3255128" y="169498"/>
                </a:lnTo>
                <a:lnTo>
                  <a:pt x="3255128" y="169512"/>
                </a:lnTo>
                <a:lnTo>
                  <a:pt x="3255128" y="169611"/>
                </a:lnTo>
                <a:lnTo>
                  <a:pt x="3255128" y="169757"/>
                </a:lnTo>
                <a:lnTo>
                  <a:pt x="3255128" y="169782"/>
                </a:lnTo>
                <a:lnTo>
                  <a:pt x="3255128" y="169815"/>
                </a:lnTo>
                <a:lnTo>
                  <a:pt x="3255128" y="169836"/>
                </a:lnTo>
                <a:lnTo>
                  <a:pt x="3255128" y="169858"/>
                </a:lnTo>
                <a:lnTo>
                  <a:pt x="3255128" y="169960"/>
                </a:lnTo>
                <a:lnTo>
                  <a:pt x="3255128" y="170009"/>
                </a:lnTo>
                <a:lnTo>
                  <a:pt x="3255128" y="170025"/>
                </a:lnTo>
                <a:lnTo>
                  <a:pt x="3255128" y="170303"/>
                </a:lnTo>
                <a:lnTo>
                  <a:pt x="3255128" y="170400"/>
                </a:lnTo>
                <a:lnTo>
                  <a:pt x="3255128" y="170522"/>
                </a:lnTo>
                <a:lnTo>
                  <a:pt x="3255128" y="170871"/>
                </a:lnTo>
                <a:lnTo>
                  <a:pt x="3255128" y="171015"/>
                </a:lnTo>
                <a:lnTo>
                  <a:pt x="3255128" y="171116"/>
                </a:lnTo>
                <a:lnTo>
                  <a:pt x="3255128" y="171311"/>
                </a:lnTo>
                <a:lnTo>
                  <a:pt x="3255128" y="171418"/>
                </a:lnTo>
                <a:lnTo>
                  <a:pt x="3255128" y="171520"/>
                </a:lnTo>
                <a:lnTo>
                  <a:pt x="3255128" y="171564"/>
                </a:lnTo>
                <a:lnTo>
                  <a:pt x="3255128" y="171643"/>
                </a:lnTo>
                <a:lnTo>
                  <a:pt x="3255128" y="171664"/>
                </a:lnTo>
                <a:lnTo>
                  <a:pt x="3255128" y="171759"/>
                </a:lnTo>
                <a:lnTo>
                  <a:pt x="3255128" y="171926"/>
                </a:lnTo>
                <a:lnTo>
                  <a:pt x="3255128" y="171932"/>
                </a:lnTo>
                <a:lnTo>
                  <a:pt x="3255128" y="171981"/>
                </a:lnTo>
                <a:lnTo>
                  <a:pt x="3255128" y="172102"/>
                </a:lnTo>
                <a:lnTo>
                  <a:pt x="3255128" y="172188"/>
                </a:lnTo>
                <a:lnTo>
                  <a:pt x="3255128" y="172321"/>
                </a:lnTo>
                <a:lnTo>
                  <a:pt x="3255128" y="172329"/>
                </a:lnTo>
                <a:lnTo>
                  <a:pt x="3255128" y="172382"/>
                </a:lnTo>
                <a:lnTo>
                  <a:pt x="3255128" y="172436"/>
                </a:lnTo>
                <a:lnTo>
                  <a:pt x="3255128" y="172540"/>
                </a:lnTo>
                <a:lnTo>
                  <a:pt x="3255128" y="172569"/>
                </a:lnTo>
                <a:lnTo>
                  <a:pt x="3255128" y="172575"/>
                </a:lnTo>
                <a:lnTo>
                  <a:pt x="3255128" y="172670"/>
                </a:lnTo>
                <a:lnTo>
                  <a:pt x="3255128" y="172843"/>
                </a:lnTo>
                <a:lnTo>
                  <a:pt x="3255128" y="172923"/>
                </a:lnTo>
                <a:lnTo>
                  <a:pt x="3255128" y="173023"/>
                </a:lnTo>
                <a:lnTo>
                  <a:pt x="3255128" y="173189"/>
                </a:lnTo>
                <a:lnTo>
                  <a:pt x="3255128" y="173366"/>
                </a:lnTo>
                <a:lnTo>
                  <a:pt x="3255128" y="173378"/>
                </a:lnTo>
                <a:lnTo>
                  <a:pt x="3255128" y="173489"/>
                </a:lnTo>
                <a:lnTo>
                  <a:pt x="3255128" y="173547"/>
                </a:lnTo>
                <a:lnTo>
                  <a:pt x="3255128" y="173741"/>
                </a:lnTo>
                <a:lnTo>
                  <a:pt x="3255128" y="173754"/>
                </a:lnTo>
                <a:lnTo>
                  <a:pt x="3255128" y="173757"/>
                </a:lnTo>
                <a:lnTo>
                  <a:pt x="3255128" y="173795"/>
                </a:lnTo>
                <a:lnTo>
                  <a:pt x="3255128" y="173934"/>
                </a:lnTo>
                <a:lnTo>
                  <a:pt x="3255128" y="174693"/>
                </a:lnTo>
                <a:lnTo>
                  <a:pt x="3255128" y="174736"/>
                </a:lnTo>
                <a:lnTo>
                  <a:pt x="3255128" y="174747"/>
                </a:lnTo>
                <a:lnTo>
                  <a:pt x="3255128" y="174848"/>
                </a:lnTo>
                <a:lnTo>
                  <a:pt x="3255128" y="174936"/>
                </a:lnTo>
                <a:lnTo>
                  <a:pt x="3255128" y="175004"/>
                </a:lnTo>
                <a:lnTo>
                  <a:pt x="3255128" y="175296"/>
                </a:lnTo>
                <a:lnTo>
                  <a:pt x="3255128" y="175519"/>
                </a:lnTo>
                <a:lnTo>
                  <a:pt x="3255128" y="175658"/>
                </a:lnTo>
                <a:lnTo>
                  <a:pt x="3255128" y="175713"/>
                </a:lnTo>
                <a:lnTo>
                  <a:pt x="3255128" y="175847"/>
                </a:lnTo>
                <a:lnTo>
                  <a:pt x="3255128" y="175848"/>
                </a:lnTo>
                <a:lnTo>
                  <a:pt x="3255128" y="176095"/>
                </a:lnTo>
                <a:lnTo>
                  <a:pt x="3255128" y="176247"/>
                </a:lnTo>
                <a:lnTo>
                  <a:pt x="3255128" y="176607"/>
                </a:lnTo>
                <a:lnTo>
                  <a:pt x="3255128" y="176655"/>
                </a:lnTo>
                <a:lnTo>
                  <a:pt x="3255128" y="176734"/>
                </a:lnTo>
                <a:lnTo>
                  <a:pt x="3255128" y="176735"/>
                </a:lnTo>
                <a:lnTo>
                  <a:pt x="3255128" y="176820"/>
                </a:lnTo>
                <a:lnTo>
                  <a:pt x="3255128" y="177110"/>
                </a:lnTo>
                <a:lnTo>
                  <a:pt x="3255128" y="177392"/>
                </a:lnTo>
                <a:lnTo>
                  <a:pt x="3255128" y="177505"/>
                </a:lnTo>
                <a:lnTo>
                  <a:pt x="3255128" y="177606"/>
                </a:lnTo>
                <a:lnTo>
                  <a:pt x="3255128" y="177646"/>
                </a:lnTo>
                <a:lnTo>
                  <a:pt x="3255128" y="177966"/>
                </a:lnTo>
                <a:lnTo>
                  <a:pt x="3255128" y="177999"/>
                </a:lnTo>
                <a:lnTo>
                  <a:pt x="3255128" y="178303"/>
                </a:lnTo>
                <a:lnTo>
                  <a:pt x="3255128" y="178327"/>
                </a:lnTo>
                <a:lnTo>
                  <a:pt x="3255128" y="178416"/>
                </a:lnTo>
                <a:lnTo>
                  <a:pt x="3255128" y="178523"/>
                </a:lnTo>
                <a:lnTo>
                  <a:pt x="3255128" y="178627"/>
                </a:lnTo>
                <a:lnTo>
                  <a:pt x="3255128" y="178668"/>
                </a:lnTo>
                <a:lnTo>
                  <a:pt x="3255128" y="178681"/>
                </a:lnTo>
                <a:lnTo>
                  <a:pt x="3255128" y="178717"/>
                </a:lnTo>
                <a:lnTo>
                  <a:pt x="3255128" y="178722"/>
                </a:lnTo>
                <a:lnTo>
                  <a:pt x="3255128" y="178730"/>
                </a:lnTo>
                <a:lnTo>
                  <a:pt x="3255128" y="178771"/>
                </a:lnTo>
                <a:lnTo>
                  <a:pt x="3255128" y="178909"/>
                </a:lnTo>
                <a:lnTo>
                  <a:pt x="3255128" y="178910"/>
                </a:lnTo>
                <a:lnTo>
                  <a:pt x="3255128" y="179420"/>
                </a:lnTo>
                <a:lnTo>
                  <a:pt x="3255128" y="179553"/>
                </a:lnTo>
                <a:lnTo>
                  <a:pt x="3255128" y="179579"/>
                </a:lnTo>
                <a:lnTo>
                  <a:pt x="3255128" y="179592"/>
                </a:lnTo>
                <a:lnTo>
                  <a:pt x="3255128" y="179633"/>
                </a:lnTo>
                <a:lnTo>
                  <a:pt x="3255128" y="179772"/>
                </a:lnTo>
                <a:lnTo>
                  <a:pt x="3255128" y="179824"/>
                </a:lnTo>
                <a:lnTo>
                  <a:pt x="3255128" y="179915"/>
                </a:lnTo>
                <a:lnTo>
                  <a:pt x="3255128" y="180040"/>
                </a:lnTo>
                <a:lnTo>
                  <a:pt x="3255128" y="180089"/>
                </a:lnTo>
                <a:lnTo>
                  <a:pt x="3255128" y="180115"/>
                </a:lnTo>
                <a:lnTo>
                  <a:pt x="3255128" y="180173"/>
                </a:lnTo>
                <a:lnTo>
                  <a:pt x="3255128" y="180383"/>
                </a:lnTo>
                <a:lnTo>
                  <a:pt x="3255128" y="180467"/>
                </a:lnTo>
                <a:lnTo>
                  <a:pt x="3255128" y="180678"/>
                </a:lnTo>
                <a:lnTo>
                  <a:pt x="3255128" y="180683"/>
                </a:lnTo>
                <a:lnTo>
                  <a:pt x="3255128" y="180779"/>
                </a:lnTo>
                <a:lnTo>
                  <a:pt x="3255128" y="180824"/>
                </a:lnTo>
                <a:lnTo>
                  <a:pt x="3255128" y="180951"/>
                </a:lnTo>
                <a:lnTo>
                  <a:pt x="3255128" y="181071"/>
                </a:lnTo>
                <a:lnTo>
                  <a:pt x="3255128" y="181378"/>
                </a:lnTo>
                <a:lnTo>
                  <a:pt x="3255128" y="181432"/>
                </a:lnTo>
                <a:lnTo>
                  <a:pt x="3255128" y="181474"/>
                </a:lnTo>
                <a:lnTo>
                  <a:pt x="3255128" y="181538"/>
                </a:lnTo>
                <a:lnTo>
                  <a:pt x="3255128" y="181589"/>
                </a:lnTo>
                <a:lnTo>
                  <a:pt x="3255128" y="181631"/>
                </a:lnTo>
                <a:lnTo>
                  <a:pt x="3255128" y="181714"/>
                </a:lnTo>
                <a:lnTo>
                  <a:pt x="3255128" y="181731"/>
                </a:lnTo>
                <a:lnTo>
                  <a:pt x="3255128" y="182183"/>
                </a:lnTo>
                <a:lnTo>
                  <a:pt x="3255128" y="182255"/>
                </a:lnTo>
                <a:lnTo>
                  <a:pt x="3255128" y="182268"/>
                </a:lnTo>
                <a:lnTo>
                  <a:pt x="3255128" y="182309"/>
                </a:lnTo>
                <a:lnTo>
                  <a:pt x="3255128" y="182449"/>
                </a:lnTo>
                <a:lnTo>
                  <a:pt x="3255128" y="182462"/>
                </a:lnTo>
                <a:lnTo>
                  <a:pt x="3255128" y="182503"/>
                </a:lnTo>
                <a:lnTo>
                  <a:pt x="3255128" y="182582"/>
                </a:lnTo>
                <a:lnTo>
                  <a:pt x="3255128" y="182625"/>
                </a:lnTo>
                <a:lnTo>
                  <a:pt x="3255128" y="182642"/>
                </a:lnTo>
                <a:lnTo>
                  <a:pt x="3255128" y="182942"/>
                </a:lnTo>
                <a:lnTo>
                  <a:pt x="3255128" y="183556"/>
                </a:lnTo>
                <a:lnTo>
                  <a:pt x="3255128" y="183569"/>
                </a:lnTo>
                <a:lnTo>
                  <a:pt x="3255128" y="183591"/>
                </a:lnTo>
                <a:lnTo>
                  <a:pt x="3255128" y="183627"/>
                </a:lnTo>
                <a:lnTo>
                  <a:pt x="3255128" y="183750"/>
                </a:lnTo>
                <a:lnTo>
                  <a:pt x="3255128" y="183821"/>
                </a:lnTo>
                <a:lnTo>
                  <a:pt x="3255128" y="184489"/>
                </a:lnTo>
                <a:lnTo>
                  <a:pt x="3255128" y="184556"/>
                </a:lnTo>
                <a:lnTo>
                  <a:pt x="3255128" y="184748"/>
                </a:lnTo>
                <a:lnTo>
                  <a:pt x="3255128" y="184803"/>
                </a:lnTo>
                <a:lnTo>
                  <a:pt x="3255128" y="184827"/>
                </a:lnTo>
                <a:lnTo>
                  <a:pt x="3255128" y="184928"/>
                </a:lnTo>
                <a:lnTo>
                  <a:pt x="3255128" y="184950"/>
                </a:lnTo>
                <a:lnTo>
                  <a:pt x="3255128" y="185016"/>
                </a:lnTo>
                <a:lnTo>
                  <a:pt x="3255128" y="185294"/>
                </a:lnTo>
                <a:lnTo>
                  <a:pt x="3255128" y="185363"/>
                </a:lnTo>
                <a:lnTo>
                  <a:pt x="3255128" y="185376"/>
                </a:lnTo>
                <a:lnTo>
                  <a:pt x="3255128" y="185400"/>
                </a:lnTo>
                <a:lnTo>
                  <a:pt x="3255128" y="185417"/>
                </a:lnTo>
                <a:lnTo>
                  <a:pt x="3255128" y="185513"/>
                </a:lnTo>
                <a:lnTo>
                  <a:pt x="3255128" y="185659"/>
                </a:lnTo>
                <a:lnTo>
                  <a:pt x="3255128" y="185706"/>
                </a:lnTo>
                <a:lnTo>
                  <a:pt x="3255128" y="185738"/>
                </a:lnTo>
                <a:lnTo>
                  <a:pt x="3255128" y="185755"/>
                </a:lnTo>
                <a:lnTo>
                  <a:pt x="3255128" y="185915"/>
                </a:lnTo>
                <a:lnTo>
                  <a:pt x="3255128" y="185927"/>
                </a:lnTo>
                <a:lnTo>
                  <a:pt x="3255128" y="186107"/>
                </a:lnTo>
                <a:lnTo>
                  <a:pt x="3255128" y="186302"/>
                </a:lnTo>
                <a:lnTo>
                  <a:pt x="3255128" y="186314"/>
                </a:lnTo>
                <a:lnTo>
                  <a:pt x="3255128" y="186450"/>
                </a:lnTo>
                <a:lnTo>
                  <a:pt x="3255128" y="186617"/>
                </a:lnTo>
                <a:lnTo>
                  <a:pt x="3255128" y="186674"/>
                </a:lnTo>
                <a:lnTo>
                  <a:pt x="3255128" y="186735"/>
                </a:lnTo>
                <a:lnTo>
                  <a:pt x="3255128" y="186922"/>
                </a:lnTo>
                <a:lnTo>
                  <a:pt x="3255128" y="187018"/>
                </a:lnTo>
                <a:lnTo>
                  <a:pt x="3255128" y="187093"/>
                </a:lnTo>
                <a:lnTo>
                  <a:pt x="3255128" y="187190"/>
                </a:lnTo>
                <a:lnTo>
                  <a:pt x="3255128" y="187427"/>
                </a:lnTo>
                <a:lnTo>
                  <a:pt x="3255128" y="187528"/>
                </a:lnTo>
                <a:lnTo>
                  <a:pt x="3255128" y="187561"/>
                </a:lnTo>
                <a:lnTo>
                  <a:pt x="3255128" y="187661"/>
                </a:lnTo>
                <a:lnTo>
                  <a:pt x="3255128" y="188004"/>
                </a:lnTo>
                <a:lnTo>
                  <a:pt x="3255128" y="188281"/>
                </a:lnTo>
                <a:lnTo>
                  <a:pt x="3255128" y="188338"/>
                </a:lnTo>
                <a:lnTo>
                  <a:pt x="3255128" y="188416"/>
                </a:lnTo>
                <a:lnTo>
                  <a:pt x="3255128" y="188480"/>
                </a:lnTo>
                <a:lnTo>
                  <a:pt x="3255128" y="188603"/>
                </a:lnTo>
                <a:lnTo>
                  <a:pt x="3255128" y="188748"/>
                </a:lnTo>
                <a:lnTo>
                  <a:pt x="3255128" y="188778"/>
                </a:lnTo>
                <a:lnTo>
                  <a:pt x="3255128" y="188786"/>
                </a:lnTo>
                <a:lnTo>
                  <a:pt x="3255128" y="188797"/>
                </a:lnTo>
                <a:lnTo>
                  <a:pt x="3255128" y="188932"/>
                </a:lnTo>
                <a:lnTo>
                  <a:pt x="3255128" y="189129"/>
                </a:lnTo>
                <a:lnTo>
                  <a:pt x="3255128" y="189293"/>
                </a:lnTo>
                <a:lnTo>
                  <a:pt x="3255128" y="189391"/>
                </a:lnTo>
                <a:lnTo>
                  <a:pt x="3255128" y="189487"/>
                </a:lnTo>
                <a:lnTo>
                  <a:pt x="3255128" y="189659"/>
                </a:lnTo>
                <a:lnTo>
                  <a:pt x="3255128" y="189697"/>
                </a:lnTo>
                <a:lnTo>
                  <a:pt x="3255128" y="189839"/>
                </a:lnTo>
                <a:lnTo>
                  <a:pt x="3255128" y="189904"/>
                </a:lnTo>
                <a:lnTo>
                  <a:pt x="3255128" y="189926"/>
                </a:lnTo>
                <a:lnTo>
                  <a:pt x="3255128" y="190182"/>
                </a:lnTo>
                <a:lnTo>
                  <a:pt x="3255128" y="190547"/>
                </a:lnTo>
                <a:lnTo>
                  <a:pt x="3255128" y="190734"/>
                </a:lnTo>
                <a:lnTo>
                  <a:pt x="3255128" y="190750"/>
                </a:lnTo>
                <a:lnTo>
                  <a:pt x="3255128" y="190891"/>
                </a:lnTo>
                <a:lnTo>
                  <a:pt x="3255128" y="191238"/>
                </a:lnTo>
                <a:lnTo>
                  <a:pt x="3255128" y="191458"/>
                </a:lnTo>
                <a:lnTo>
                  <a:pt x="3255128" y="191699"/>
                </a:lnTo>
                <a:lnTo>
                  <a:pt x="3255128" y="191711"/>
                </a:lnTo>
                <a:lnTo>
                  <a:pt x="3255128" y="191811"/>
                </a:lnTo>
                <a:lnTo>
                  <a:pt x="3255128" y="192101"/>
                </a:lnTo>
                <a:lnTo>
                  <a:pt x="3255128" y="192149"/>
                </a:lnTo>
                <a:lnTo>
                  <a:pt x="3255128" y="192335"/>
                </a:lnTo>
                <a:lnTo>
                  <a:pt x="3255128" y="192401"/>
                </a:lnTo>
                <a:lnTo>
                  <a:pt x="3255128" y="192455"/>
                </a:lnTo>
                <a:lnTo>
                  <a:pt x="3255128" y="192504"/>
                </a:lnTo>
                <a:lnTo>
                  <a:pt x="3255128" y="192529"/>
                </a:lnTo>
                <a:lnTo>
                  <a:pt x="3255128" y="192583"/>
                </a:lnTo>
                <a:lnTo>
                  <a:pt x="3255128" y="192597"/>
                </a:lnTo>
                <a:lnTo>
                  <a:pt x="3255128" y="192637"/>
                </a:lnTo>
                <a:lnTo>
                  <a:pt x="3255128" y="192664"/>
                </a:lnTo>
                <a:lnTo>
                  <a:pt x="3255128" y="192722"/>
                </a:lnTo>
                <a:lnTo>
                  <a:pt x="3255128" y="192940"/>
                </a:lnTo>
                <a:lnTo>
                  <a:pt x="3255128" y="193257"/>
                </a:lnTo>
                <a:lnTo>
                  <a:pt x="3255128" y="193366"/>
                </a:lnTo>
                <a:lnTo>
                  <a:pt x="3255128" y="193508"/>
                </a:lnTo>
                <a:lnTo>
                  <a:pt x="3255128" y="193636"/>
                </a:lnTo>
                <a:lnTo>
                  <a:pt x="3255128" y="193658"/>
                </a:lnTo>
                <a:lnTo>
                  <a:pt x="3255128" y="193762"/>
                </a:lnTo>
                <a:lnTo>
                  <a:pt x="3255128" y="193814"/>
                </a:lnTo>
                <a:lnTo>
                  <a:pt x="3255128" y="193863"/>
                </a:lnTo>
                <a:lnTo>
                  <a:pt x="3255128" y="193900"/>
                </a:lnTo>
                <a:lnTo>
                  <a:pt x="3255128" y="194157"/>
                </a:lnTo>
                <a:lnTo>
                  <a:pt x="3255128" y="194376"/>
                </a:lnTo>
                <a:lnTo>
                  <a:pt x="3255128" y="194411"/>
                </a:lnTo>
                <a:lnTo>
                  <a:pt x="3255128" y="194623"/>
                </a:lnTo>
                <a:lnTo>
                  <a:pt x="3255128" y="194624"/>
                </a:lnTo>
                <a:lnTo>
                  <a:pt x="3255128" y="194636"/>
                </a:lnTo>
                <a:lnTo>
                  <a:pt x="3255128" y="194673"/>
                </a:lnTo>
                <a:lnTo>
                  <a:pt x="3255128" y="194725"/>
                </a:lnTo>
                <a:lnTo>
                  <a:pt x="3255128" y="194811"/>
                </a:lnTo>
                <a:lnTo>
                  <a:pt x="3255128" y="194815"/>
                </a:lnTo>
                <a:lnTo>
                  <a:pt x="3255128" y="194883"/>
                </a:lnTo>
                <a:lnTo>
                  <a:pt x="3255128" y="195165"/>
                </a:lnTo>
                <a:lnTo>
                  <a:pt x="3255128" y="195322"/>
                </a:lnTo>
                <a:lnTo>
                  <a:pt x="3255128" y="195443"/>
                </a:lnTo>
                <a:lnTo>
                  <a:pt x="3255128" y="195726"/>
                </a:lnTo>
                <a:lnTo>
                  <a:pt x="3255128" y="195770"/>
                </a:lnTo>
                <a:lnTo>
                  <a:pt x="3255128" y="195916"/>
                </a:lnTo>
                <a:lnTo>
                  <a:pt x="3255128" y="195936"/>
                </a:lnTo>
                <a:lnTo>
                  <a:pt x="3255128" y="195995"/>
                </a:lnTo>
                <a:lnTo>
                  <a:pt x="3255128" y="196042"/>
                </a:lnTo>
                <a:lnTo>
                  <a:pt x="3255128" y="196113"/>
                </a:lnTo>
                <a:lnTo>
                  <a:pt x="3255128" y="196236"/>
                </a:lnTo>
                <a:lnTo>
                  <a:pt x="3255128" y="196369"/>
                </a:lnTo>
                <a:lnTo>
                  <a:pt x="3255128" y="196394"/>
                </a:lnTo>
                <a:lnTo>
                  <a:pt x="3255128" y="196524"/>
                </a:lnTo>
                <a:lnTo>
                  <a:pt x="3255128" y="196613"/>
                </a:lnTo>
                <a:lnTo>
                  <a:pt x="3255128" y="196675"/>
                </a:lnTo>
                <a:lnTo>
                  <a:pt x="3255128" y="196681"/>
                </a:lnTo>
                <a:lnTo>
                  <a:pt x="3255128" y="196754"/>
                </a:lnTo>
                <a:lnTo>
                  <a:pt x="3255128" y="196989"/>
                </a:lnTo>
                <a:lnTo>
                  <a:pt x="3255128" y="197300"/>
                </a:lnTo>
                <a:lnTo>
                  <a:pt x="3255128" y="197401"/>
                </a:lnTo>
                <a:lnTo>
                  <a:pt x="3255128" y="197440"/>
                </a:lnTo>
                <a:lnTo>
                  <a:pt x="3255128" y="197483"/>
                </a:lnTo>
                <a:lnTo>
                  <a:pt x="3255128" y="197494"/>
                </a:lnTo>
                <a:lnTo>
                  <a:pt x="3255128" y="197573"/>
                </a:lnTo>
                <a:lnTo>
                  <a:pt x="3255128" y="197595"/>
                </a:lnTo>
                <a:lnTo>
                  <a:pt x="3255128" y="197640"/>
                </a:lnTo>
                <a:lnTo>
                  <a:pt x="3255128" y="197789"/>
                </a:lnTo>
                <a:lnTo>
                  <a:pt x="3255128" y="197801"/>
                </a:lnTo>
                <a:lnTo>
                  <a:pt x="3255128" y="197838"/>
                </a:lnTo>
                <a:lnTo>
                  <a:pt x="3255128" y="197842"/>
                </a:lnTo>
                <a:lnTo>
                  <a:pt x="3255128" y="198031"/>
                </a:lnTo>
                <a:lnTo>
                  <a:pt x="3255128" y="198034"/>
                </a:lnTo>
                <a:lnTo>
                  <a:pt x="3255128" y="198059"/>
                </a:lnTo>
                <a:lnTo>
                  <a:pt x="3255128" y="198091"/>
                </a:lnTo>
                <a:lnTo>
                  <a:pt x="3255128" y="198117"/>
                </a:lnTo>
                <a:lnTo>
                  <a:pt x="3255128" y="198211"/>
                </a:lnTo>
                <a:lnTo>
                  <a:pt x="3255128" y="198290"/>
                </a:lnTo>
                <a:lnTo>
                  <a:pt x="3255128" y="198405"/>
                </a:lnTo>
                <a:lnTo>
                  <a:pt x="3255128" y="198425"/>
                </a:lnTo>
                <a:lnTo>
                  <a:pt x="3255128" y="198479"/>
                </a:lnTo>
                <a:lnTo>
                  <a:pt x="3255128" y="198484"/>
                </a:lnTo>
                <a:lnTo>
                  <a:pt x="3255128" y="198538"/>
                </a:lnTo>
                <a:lnTo>
                  <a:pt x="3255128" y="198547"/>
                </a:lnTo>
                <a:lnTo>
                  <a:pt x="3255128" y="198560"/>
                </a:lnTo>
                <a:lnTo>
                  <a:pt x="3255128" y="198601"/>
                </a:lnTo>
                <a:lnTo>
                  <a:pt x="3255128" y="198627"/>
                </a:lnTo>
                <a:lnTo>
                  <a:pt x="3255128" y="198706"/>
                </a:lnTo>
                <a:lnTo>
                  <a:pt x="3255128" y="198790"/>
                </a:lnTo>
                <a:lnTo>
                  <a:pt x="3255128" y="198841"/>
                </a:lnTo>
                <a:lnTo>
                  <a:pt x="3255128" y="198842"/>
                </a:lnTo>
                <a:lnTo>
                  <a:pt x="3255128" y="198882"/>
                </a:lnTo>
                <a:lnTo>
                  <a:pt x="3255128" y="198984"/>
                </a:lnTo>
                <a:lnTo>
                  <a:pt x="3255128" y="198999"/>
                </a:lnTo>
                <a:lnTo>
                  <a:pt x="3255128" y="199101"/>
                </a:lnTo>
                <a:lnTo>
                  <a:pt x="3255128" y="199150"/>
                </a:lnTo>
                <a:lnTo>
                  <a:pt x="3255128" y="199187"/>
                </a:lnTo>
                <a:lnTo>
                  <a:pt x="3255128" y="199360"/>
                </a:lnTo>
                <a:lnTo>
                  <a:pt x="3255128" y="199418"/>
                </a:lnTo>
                <a:lnTo>
                  <a:pt x="3255128" y="199423"/>
                </a:lnTo>
                <a:lnTo>
                  <a:pt x="3255128" y="199458"/>
                </a:lnTo>
                <a:lnTo>
                  <a:pt x="3255128" y="199471"/>
                </a:lnTo>
                <a:lnTo>
                  <a:pt x="3255128" y="199512"/>
                </a:lnTo>
                <a:lnTo>
                  <a:pt x="3255128" y="199525"/>
                </a:lnTo>
                <a:lnTo>
                  <a:pt x="3255128" y="199567"/>
                </a:lnTo>
                <a:lnTo>
                  <a:pt x="3255128" y="199648"/>
                </a:lnTo>
                <a:lnTo>
                  <a:pt x="3255128" y="199649"/>
                </a:lnTo>
                <a:lnTo>
                  <a:pt x="3255128" y="199701"/>
                </a:lnTo>
                <a:lnTo>
                  <a:pt x="3255128" y="199714"/>
                </a:lnTo>
                <a:lnTo>
                  <a:pt x="3255128" y="199747"/>
                </a:lnTo>
                <a:lnTo>
                  <a:pt x="3255128" y="199752"/>
                </a:lnTo>
                <a:lnTo>
                  <a:pt x="3255128" y="199755"/>
                </a:lnTo>
                <a:lnTo>
                  <a:pt x="3255128" y="199890"/>
                </a:lnTo>
                <a:lnTo>
                  <a:pt x="3255128" y="199919"/>
                </a:lnTo>
                <a:lnTo>
                  <a:pt x="3255128" y="199992"/>
                </a:lnTo>
                <a:lnTo>
                  <a:pt x="3255128" y="200017"/>
                </a:lnTo>
                <a:lnTo>
                  <a:pt x="3255128" y="200046"/>
                </a:lnTo>
                <a:lnTo>
                  <a:pt x="3255128" y="200211"/>
                </a:lnTo>
                <a:lnTo>
                  <a:pt x="3255128" y="200262"/>
                </a:lnTo>
                <a:lnTo>
                  <a:pt x="3255128" y="200348"/>
                </a:lnTo>
                <a:lnTo>
                  <a:pt x="3255128" y="200404"/>
                </a:lnTo>
                <a:lnTo>
                  <a:pt x="3255128" y="200407"/>
                </a:lnTo>
                <a:lnTo>
                  <a:pt x="3255128" y="200408"/>
                </a:lnTo>
                <a:lnTo>
                  <a:pt x="3255128" y="200509"/>
                </a:lnTo>
                <a:lnTo>
                  <a:pt x="3255128" y="200546"/>
                </a:lnTo>
                <a:lnTo>
                  <a:pt x="3255128" y="200586"/>
                </a:lnTo>
                <a:lnTo>
                  <a:pt x="3255128" y="200614"/>
                </a:lnTo>
                <a:lnTo>
                  <a:pt x="3255128" y="200724"/>
                </a:lnTo>
                <a:lnTo>
                  <a:pt x="3255128" y="200746"/>
                </a:lnTo>
                <a:lnTo>
                  <a:pt x="3255128" y="200805"/>
                </a:lnTo>
                <a:lnTo>
                  <a:pt x="3255128" y="200830"/>
                </a:lnTo>
                <a:lnTo>
                  <a:pt x="3255128" y="200884"/>
                </a:lnTo>
                <a:lnTo>
                  <a:pt x="3255128" y="200948"/>
                </a:lnTo>
                <a:lnTo>
                  <a:pt x="3255128" y="200964"/>
                </a:lnTo>
                <a:lnTo>
                  <a:pt x="3255128" y="200971"/>
                </a:lnTo>
                <a:lnTo>
                  <a:pt x="3255128" y="201002"/>
                </a:lnTo>
                <a:lnTo>
                  <a:pt x="3255128" y="201073"/>
                </a:lnTo>
                <a:lnTo>
                  <a:pt x="3255128" y="201239"/>
                </a:lnTo>
                <a:lnTo>
                  <a:pt x="3255128" y="201305"/>
                </a:lnTo>
                <a:lnTo>
                  <a:pt x="3255128" y="201311"/>
                </a:lnTo>
                <a:lnTo>
                  <a:pt x="3255128" y="201319"/>
                </a:lnTo>
                <a:lnTo>
                  <a:pt x="3255128" y="201351"/>
                </a:lnTo>
                <a:lnTo>
                  <a:pt x="3255128" y="201372"/>
                </a:lnTo>
                <a:lnTo>
                  <a:pt x="3255128" y="201376"/>
                </a:lnTo>
                <a:lnTo>
                  <a:pt x="3255128" y="201405"/>
                </a:lnTo>
                <a:lnTo>
                  <a:pt x="3255128" y="201500"/>
                </a:lnTo>
                <a:lnTo>
                  <a:pt x="3255128" y="201513"/>
                </a:lnTo>
                <a:lnTo>
                  <a:pt x="3255128" y="201517"/>
                </a:lnTo>
                <a:lnTo>
                  <a:pt x="3255128" y="201570"/>
                </a:lnTo>
                <a:lnTo>
                  <a:pt x="3255128" y="201608"/>
                </a:lnTo>
                <a:lnTo>
                  <a:pt x="3255128" y="201651"/>
                </a:lnTo>
                <a:lnTo>
                  <a:pt x="3255128" y="201657"/>
                </a:lnTo>
                <a:lnTo>
                  <a:pt x="3255128" y="201711"/>
                </a:lnTo>
                <a:lnTo>
                  <a:pt x="3255128" y="201763"/>
                </a:lnTo>
                <a:lnTo>
                  <a:pt x="3255128" y="201766"/>
                </a:lnTo>
                <a:lnTo>
                  <a:pt x="3255128" y="201791"/>
                </a:lnTo>
                <a:lnTo>
                  <a:pt x="3255128" y="202170"/>
                </a:lnTo>
                <a:lnTo>
                  <a:pt x="3255128" y="202216"/>
                </a:lnTo>
                <a:lnTo>
                  <a:pt x="3255128" y="202283"/>
                </a:lnTo>
                <a:lnTo>
                  <a:pt x="3255128" y="202359"/>
                </a:lnTo>
                <a:lnTo>
                  <a:pt x="3255128" y="202377"/>
                </a:lnTo>
                <a:lnTo>
                  <a:pt x="3255128" y="202519"/>
                </a:lnTo>
                <a:lnTo>
                  <a:pt x="3255128" y="202522"/>
                </a:lnTo>
                <a:lnTo>
                  <a:pt x="3255128" y="202531"/>
                </a:lnTo>
                <a:lnTo>
                  <a:pt x="3255128" y="202571"/>
                </a:lnTo>
                <a:lnTo>
                  <a:pt x="3255128" y="202598"/>
                </a:lnTo>
                <a:lnTo>
                  <a:pt x="3255128" y="202731"/>
                </a:lnTo>
                <a:lnTo>
                  <a:pt x="3255128" y="202744"/>
                </a:lnTo>
                <a:lnTo>
                  <a:pt x="3255128" y="202747"/>
                </a:lnTo>
                <a:lnTo>
                  <a:pt x="3255128" y="202764"/>
                </a:lnTo>
                <a:lnTo>
                  <a:pt x="3255128" y="202777"/>
                </a:lnTo>
                <a:lnTo>
                  <a:pt x="3255128" y="202818"/>
                </a:lnTo>
                <a:lnTo>
                  <a:pt x="3255128" y="202862"/>
                </a:lnTo>
                <a:lnTo>
                  <a:pt x="3255128" y="202872"/>
                </a:lnTo>
                <a:lnTo>
                  <a:pt x="3255128" y="202920"/>
                </a:lnTo>
                <a:lnTo>
                  <a:pt x="3255128" y="202969"/>
                </a:lnTo>
                <a:lnTo>
                  <a:pt x="3255128" y="203010"/>
                </a:lnTo>
                <a:lnTo>
                  <a:pt x="3255128" y="203067"/>
                </a:lnTo>
                <a:lnTo>
                  <a:pt x="3255128" y="203125"/>
                </a:lnTo>
                <a:lnTo>
                  <a:pt x="3255128" y="203150"/>
                </a:lnTo>
                <a:lnTo>
                  <a:pt x="3255128" y="203290"/>
                </a:lnTo>
                <a:lnTo>
                  <a:pt x="3255128" y="203430"/>
                </a:lnTo>
                <a:lnTo>
                  <a:pt x="3255128" y="203433"/>
                </a:lnTo>
                <a:lnTo>
                  <a:pt x="3255128" y="203446"/>
                </a:lnTo>
                <a:lnTo>
                  <a:pt x="3255128" y="203484"/>
                </a:lnTo>
                <a:lnTo>
                  <a:pt x="3255128" y="203500"/>
                </a:lnTo>
                <a:lnTo>
                  <a:pt x="3255128" y="203529"/>
                </a:lnTo>
                <a:lnTo>
                  <a:pt x="3255128" y="203563"/>
                </a:lnTo>
                <a:lnTo>
                  <a:pt x="3255128" y="203642"/>
                </a:lnTo>
                <a:lnTo>
                  <a:pt x="3255128" y="203682"/>
                </a:lnTo>
                <a:lnTo>
                  <a:pt x="3255128" y="203738"/>
                </a:lnTo>
                <a:lnTo>
                  <a:pt x="3255128" y="203769"/>
                </a:lnTo>
                <a:lnTo>
                  <a:pt x="3255128" y="203818"/>
                </a:lnTo>
                <a:lnTo>
                  <a:pt x="3255128" y="203858"/>
                </a:lnTo>
                <a:lnTo>
                  <a:pt x="3255128" y="204077"/>
                </a:lnTo>
                <a:lnTo>
                  <a:pt x="3255128" y="204136"/>
                </a:lnTo>
                <a:lnTo>
                  <a:pt x="3255128" y="204186"/>
                </a:lnTo>
                <a:lnTo>
                  <a:pt x="3255128" y="204221"/>
                </a:lnTo>
                <a:lnTo>
                  <a:pt x="3255128" y="204284"/>
                </a:lnTo>
                <a:lnTo>
                  <a:pt x="3255128" y="204328"/>
                </a:lnTo>
                <a:lnTo>
                  <a:pt x="3255128" y="204331"/>
                </a:lnTo>
                <a:lnTo>
                  <a:pt x="3255128" y="204426"/>
                </a:lnTo>
                <a:lnTo>
                  <a:pt x="3255128" y="204478"/>
                </a:lnTo>
                <a:lnTo>
                  <a:pt x="3255128" y="204484"/>
                </a:lnTo>
                <a:lnTo>
                  <a:pt x="3255128" y="204537"/>
                </a:lnTo>
                <a:lnTo>
                  <a:pt x="3255128" y="204591"/>
                </a:lnTo>
                <a:lnTo>
                  <a:pt x="3255128" y="204624"/>
                </a:lnTo>
                <a:lnTo>
                  <a:pt x="3255128" y="204625"/>
                </a:lnTo>
                <a:lnTo>
                  <a:pt x="3255128" y="204680"/>
                </a:lnTo>
                <a:lnTo>
                  <a:pt x="3255128" y="204693"/>
                </a:lnTo>
                <a:lnTo>
                  <a:pt x="3255128" y="204703"/>
                </a:lnTo>
                <a:lnTo>
                  <a:pt x="3255128" y="204780"/>
                </a:lnTo>
                <a:lnTo>
                  <a:pt x="3255128" y="204805"/>
                </a:lnTo>
                <a:lnTo>
                  <a:pt x="3255128" y="204859"/>
                </a:lnTo>
                <a:lnTo>
                  <a:pt x="3255128" y="204866"/>
                </a:lnTo>
                <a:lnTo>
                  <a:pt x="3255128" y="204895"/>
                </a:lnTo>
                <a:lnTo>
                  <a:pt x="3255128" y="205195"/>
                </a:lnTo>
                <a:lnTo>
                  <a:pt x="3255128" y="205232"/>
                </a:lnTo>
                <a:lnTo>
                  <a:pt x="3255128" y="205245"/>
                </a:lnTo>
                <a:lnTo>
                  <a:pt x="3255128" y="205389"/>
                </a:lnTo>
                <a:lnTo>
                  <a:pt x="3255128" y="205456"/>
                </a:lnTo>
                <a:lnTo>
                  <a:pt x="3255128" y="205485"/>
                </a:lnTo>
                <a:lnTo>
                  <a:pt x="3255128" y="205522"/>
                </a:lnTo>
                <a:lnTo>
                  <a:pt x="3255128" y="205545"/>
                </a:lnTo>
                <a:lnTo>
                  <a:pt x="3255128" y="205585"/>
                </a:lnTo>
                <a:lnTo>
                  <a:pt x="3255128" y="205590"/>
                </a:lnTo>
                <a:lnTo>
                  <a:pt x="3255128" y="205690"/>
                </a:lnTo>
                <a:lnTo>
                  <a:pt x="3255128" y="205806"/>
                </a:lnTo>
                <a:lnTo>
                  <a:pt x="3255128" y="205860"/>
                </a:lnTo>
                <a:lnTo>
                  <a:pt x="3255128" y="205983"/>
                </a:lnTo>
                <a:lnTo>
                  <a:pt x="3255128" y="205985"/>
                </a:lnTo>
                <a:lnTo>
                  <a:pt x="3255128" y="206052"/>
                </a:lnTo>
                <a:lnTo>
                  <a:pt x="3255128" y="206109"/>
                </a:lnTo>
                <a:lnTo>
                  <a:pt x="3255128" y="206225"/>
                </a:lnTo>
                <a:lnTo>
                  <a:pt x="3255128" y="206303"/>
                </a:lnTo>
                <a:lnTo>
                  <a:pt x="3255128" y="206316"/>
                </a:lnTo>
                <a:lnTo>
                  <a:pt x="3255128" y="206327"/>
                </a:lnTo>
                <a:lnTo>
                  <a:pt x="3255128" y="206352"/>
                </a:lnTo>
                <a:lnTo>
                  <a:pt x="3255128" y="206381"/>
                </a:lnTo>
                <a:lnTo>
                  <a:pt x="3255128" y="206398"/>
                </a:lnTo>
                <a:lnTo>
                  <a:pt x="3255128" y="206423"/>
                </a:lnTo>
                <a:lnTo>
                  <a:pt x="3255128" y="206449"/>
                </a:lnTo>
                <a:lnTo>
                  <a:pt x="3255128" y="206492"/>
                </a:lnTo>
                <a:lnTo>
                  <a:pt x="3255128" y="206496"/>
                </a:lnTo>
                <a:lnTo>
                  <a:pt x="3255128" y="206509"/>
                </a:lnTo>
                <a:lnTo>
                  <a:pt x="3255128" y="206546"/>
                </a:lnTo>
                <a:lnTo>
                  <a:pt x="3255128" y="206604"/>
                </a:lnTo>
                <a:lnTo>
                  <a:pt x="3255128" y="206736"/>
                </a:lnTo>
                <a:lnTo>
                  <a:pt x="3255128" y="206739"/>
                </a:lnTo>
                <a:lnTo>
                  <a:pt x="3255128" y="206742"/>
                </a:lnTo>
                <a:lnTo>
                  <a:pt x="3255128" y="206799"/>
                </a:lnTo>
                <a:lnTo>
                  <a:pt x="3255128" y="206815"/>
                </a:lnTo>
                <a:lnTo>
                  <a:pt x="3255128" y="206853"/>
                </a:lnTo>
                <a:lnTo>
                  <a:pt x="3255128" y="206862"/>
                </a:lnTo>
                <a:lnTo>
                  <a:pt x="3255128" y="206949"/>
                </a:lnTo>
                <a:lnTo>
                  <a:pt x="3255128" y="207030"/>
                </a:lnTo>
                <a:lnTo>
                  <a:pt x="3255128" y="207069"/>
                </a:lnTo>
                <a:lnTo>
                  <a:pt x="3255128" y="207295"/>
                </a:lnTo>
                <a:lnTo>
                  <a:pt x="3255128" y="207335"/>
                </a:lnTo>
                <a:lnTo>
                  <a:pt x="3255128" y="207344"/>
                </a:lnTo>
                <a:lnTo>
                  <a:pt x="3255128" y="207356"/>
                </a:lnTo>
                <a:lnTo>
                  <a:pt x="3255128" y="207392"/>
                </a:lnTo>
                <a:lnTo>
                  <a:pt x="3255128" y="207495"/>
                </a:lnTo>
                <a:lnTo>
                  <a:pt x="3255128" y="207550"/>
                </a:lnTo>
                <a:lnTo>
                  <a:pt x="3255128" y="207574"/>
                </a:lnTo>
                <a:lnTo>
                  <a:pt x="3255128" y="207598"/>
                </a:lnTo>
                <a:lnTo>
                  <a:pt x="3255128" y="207675"/>
                </a:lnTo>
                <a:lnTo>
                  <a:pt x="3255128" y="207707"/>
                </a:lnTo>
                <a:lnTo>
                  <a:pt x="3255128" y="207720"/>
                </a:lnTo>
                <a:lnTo>
                  <a:pt x="3255128" y="207782"/>
                </a:lnTo>
                <a:lnTo>
                  <a:pt x="3255128" y="207851"/>
                </a:lnTo>
                <a:lnTo>
                  <a:pt x="3255128" y="207868"/>
                </a:lnTo>
                <a:lnTo>
                  <a:pt x="3255128" y="207986"/>
                </a:lnTo>
                <a:lnTo>
                  <a:pt x="3255128" y="208046"/>
                </a:lnTo>
                <a:lnTo>
                  <a:pt x="3255128" y="208126"/>
                </a:lnTo>
                <a:lnTo>
                  <a:pt x="3255128" y="208158"/>
                </a:lnTo>
                <a:lnTo>
                  <a:pt x="3255128" y="208212"/>
                </a:lnTo>
                <a:lnTo>
                  <a:pt x="3255128" y="208221"/>
                </a:lnTo>
                <a:lnTo>
                  <a:pt x="3255128" y="208222"/>
                </a:lnTo>
                <a:lnTo>
                  <a:pt x="3255128" y="208266"/>
                </a:lnTo>
                <a:lnTo>
                  <a:pt x="3255128" y="208295"/>
                </a:lnTo>
                <a:lnTo>
                  <a:pt x="3255128" y="208303"/>
                </a:lnTo>
                <a:lnTo>
                  <a:pt x="3255128" y="208356"/>
                </a:lnTo>
                <a:lnTo>
                  <a:pt x="3255128" y="208357"/>
                </a:lnTo>
                <a:lnTo>
                  <a:pt x="3255128" y="208389"/>
                </a:lnTo>
                <a:lnTo>
                  <a:pt x="3255128" y="208406"/>
                </a:lnTo>
                <a:lnTo>
                  <a:pt x="3255128" y="208410"/>
                </a:lnTo>
                <a:lnTo>
                  <a:pt x="3255128" y="208460"/>
                </a:lnTo>
                <a:lnTo>
                  <a:pt x="3255128" y="208485"/>
                </a:lnTo>
                <a:lnTo>
                  <a:pt x="3255128" y="208505"/>
                </a:lnTo>
                <a:lnTo>
                  <a:pt x="3255128" y="208512"/>
                </a:lnTo>
                <a:lnTo>
                  <a:pt x="3255128" y="208598"/>
                </a:lnTo>
                <a:lnTo>
                  <a:pt x="3255128" y="208618"/>
                </a:lnTo>
                <a:lnTo>
                  <a:pt x="3255128" y="208627"/>
                </a:lnTo>
                <a:lnTo>
                  <a:pt x="3255128" y="208657"/>
                </a:lnTo>
                <a:lnTo>
                  <a:pt x="3255128" y="208694"/>
                </a:lnTo>
                <a:lnTo>
                  <a:pt x="3255128" y="208854"/>
                </a:lnTo>
                <a:lnTo>
                  <a:pt x="3255128" y="209079"/>
                </a:lnTo>
                <a:lnTo>
                  <a:pt x="3255128" y="209148"/>
                </a:lnTo>
                <a:lnTo>
                  <a:pt x="3255128" y="209197"/>
                </a:lnTo>
                <a:lnTo>
                  <a:pt x="3255128" y="209217"/>
                </a:lnTo>
                <a:lnTo>
                  <a:pt x="3255128" y="209267"/>
                </a:lnTo>
                <a:lnTo>
                  <a:pt x="3255128" y="209304"/>
                </a:lnTo>
                <a:lnTo>
                  <a:pt x="3255128" y="209322"/>
                </a:lnTo>
                <a:lnTo>
                  <a:pt x="3255128" y="209405"/>
                </a:lnTo>
                <a:lnTo>
                  <a:pt x="3255128" y="209460"/>
                </a:lnTo>
                <a:lnTo>
                  <a:pt x="3255128" y="209513"/>
                </a:lnTo>
                <a:lnTo>
                  <a:pt x="3255128" y="209538"/>
                </a:lnTo>
                <a:lnTo>
                  <a:pt x="3255128" y="209567"/>
                </a:lnTo>
                <a:lnTo>
                  <a:pt x="3255128" y="209581"/>
                </a:lnTo>
                <a:lnTo>
                  <a:pt x="3255128" y="209625"/>
                </a:lnTo>
                <a:lnTo>
                  <a:pt x="3255128" y="209669"/>
                </a:lnTo>
                <a:lnTo>
                  <a:pt x="3255128" y="209715"/>
                </a:lnTo>
                <a:lnTo>
                  <a:pt x="3255128" y="209716"/>
                </a:lnTo>
                <a:lnTo>
                  <a:pt x="3255128" y="209728"/>
                </a:lnTo>
                <a:lnTo>
                  <a:pt x="3255128" y="209759"/>
                </a:lnTo>
                <a:lnTo>
                  <a:pt x="3255128" y="209765"/>
                </a:lnTo>
                <a:lnTo>
                  <a:pt x="3255128" y="209769"/>
                </a:lnTo>
                <a:lnTo>
                  <a:pt x="3255128" y="209781"/>
                </a:lnTo>
                <a:lnTo>
                  <a:pt x="3255128" y="209819"/>
                </a:lnTo>
                <a:lnTo>
                  <a:pt x="3255128" y="209835"/>
                </a:lnTo>
                <a:lnTo>
                  <a:pt x="3255128" y="209957"/>
                </a:lnTo>
                <a:lnTo>
                  <a:pt x="3255128" y="209970"/>
                </a:lnTo>
                <a:lnTo>
                  <a:pt x="3255128" y="210059"/>
                </a:lnTo>
                <a:lnTo>
                  <a:pt x="3255128" y="210072"/>
                </a:lnTo>
                <a:lnTo>
                  <a:pt x="3255128" y="210274"/>
                </a:lnTo>
                <a:lnTo>
                  <a:pt x="3255128" y="210291"/>
                </a:lnTo>
                <a:lnTo>
                  <a:pt x="3255128" y="210464"/>
                </a:lnTo>
                <a:lnTo>
                  <a:pt x="3255128" y="210468"/>
                </a:lnTo>
                <a:lnTo>
                  <a:pt x="3255128" y="210474"/>
                </a:lnTo>
                <a:lnTo>
                  <a:pt x="3255128" y="210484"/>
                </a:lnTo>
                <a:lnTo>
                  <a:pt x="3255128" y="210487"/>
                </a:lnTo>
                <a:lnTo>
                  <a:pt x="3255128" y="210521"/>
                </a:lnTo>
                <a:lnTo>
                  <a:pt x="3255128" y="210528"/>
                </a:lnTo>
                <a:lnTo>
                  <a:pt x="3255128" y="210626"/>
                </a:lnTo>
                <a:lnTo>
                  <a:pt x="3255128" y="210666"/>
                </a:lnTo>
                <a:lnTo>
                  <a:pt x="3255128" y="210681"/>
                </a:lnTo>
                <a:lnTo>
                  <a:pt x="3255128" y="210872"/>
                </a:lnTo>
                <a:lnTo>
                  <a:pt x="3255128" y="210885"/>
                </a:lnTo>
                <a:lnTo>
                  <a:pt x="3255128" y="210926"/>
                </a:lnTo>
                <a:lnTo>
                  <a:pt x="3255128" y="211028"/>
                </a:lnTo>
                <a:lnTo>
                  <a:pt x="3255128" y="211033"/>
                </a:lnTo>
                <a:lnTo>
                  <a:pt x="3255128" y="211067"/>
                </a:lnTo>
                <a:lnTo>
                  <a:pt x="3255128" y="211121"/>
                </a:lnTo>
                <a:lnTo>
                  <a:pt x="3255128" y="211227"/>
                </a:lnTo>
                <a:lnTo>
                  <a:pt x="3255128" y="211329"/>
                </a:lnTo>
                <a:lnTo>
                  <a:pt x="3255128" y="211374"/>
                </a:lnTo>
                <a:lnTo>
                  <a:pt x="3255128" y="211385"/>
                </a:lnTo>
                <a:lnTo>
                  <a:pt x="3255128" y="211431"/>
                </a:lnTo>
                <a:lnTo>
                  <a:pt x="3255128" y="211439"/>
                </a:lnTo>
                <a:lnTo>
                  <a:pt x="3255128" y="211452"/>
                </a:lnTo>
                <a:lnTo>
                  <a:pt x="3255128" y="211575"/>
                </a:lnTo>
                <a:lnTo>
                  <a:pt x="3255128" y="211580"/>
                </a:lnTo>
                <a:lnTo>
                  <a:pt x="3255128" y="211650"/>
                </a:lnTo>
                <a:lnTo>
                  <a:pt x="3255128" y="211791"/>
                </a:lnTo>
                <a:lnTo>
                  <a:pt x="3255128" y="211843"/>
                </a:lnTo>
                <a:lnTo>
                  <a:pt x="3255128" y="211846"/>
                </a:lnTo>
                <a:lnTo>
                  <a:pt x="3255128" y="211871"/>
                </a:lnTo>
                <a:lnTo>
                  <a:pt x="3255128" y="211944"/>
                </a:lnTo>
                <a:lnTo>
                  <a:pt x="3255128" y="211998"/>
                </a:lnTo>
                <a:lnTo>
                  <a:pt x="3255128" y="212138"/>
                </a:lnTo>
                <a:lnTo>
                  <a:pt x="3255128" y="212192"/>
                </a:lnTo>
                <a:lnTo>
                  <a:pt x="3255128" y="212271"/>
                </a:lnTo>
                <a:lnTo>
                  <a:pt x="3255128" y="212296"/>
                </a:lnTo>
                <a:lnTo>
                  <a:pt x="3255128" y="212320"/>
                </a:lnTo>
                <a:lnTo>
                  <a:pt x="3255128" y="212334"/>
                </a:lnTo>
                <a:lnTo>
                  <a:pt x="3255128" y="212385"/>
                </a:lnTo>
                <a:lnTo>
                  <a:pt x="3255128" y="212392"/>
                </a:lnTo>
                <a:lnTo>
                  <a:pt x="3255128" y="212426"/>
                </a:lnTo>
                <a:lnTo>
                  <a:pt x="3255128" y="212439"/>
                </a:lnTo>
                <a:lnTo>
                  <a:pt x="3255128" y="212480"/>
                </a:lnTo>
                <a:lnTo>
                  <a:pt x="3255128" y="212574"/>
                </a:lnTo>
                <a:lnTo>
                  <a:pt x="3255128" y="212586"/>
                </a:lnTo>
                <a:lnTo>
                  <a:pt x="3255128" y="212602"/>
                </a:lnTo>
                <a:lnTo>
                  <a:pt x="3255128" y="212651"/>
                </a:lnTo>
                <a:lnTo>
                  <a:pt x="3255128" y="212732"/>
                </a:lnTo>
                <a:lnTo>
                  <a:pt x="3255128" y="212733"/>
                </a:lnTo>
                <a:lnTo>
                  <a:pt x="3255128" y="212735"/>
                </a:lnTo>
                <a:lnTo>
                  <a:pt x="3255128" y="212758"/>
                </a:lnTo>
                <a:lnTo>
                  <a:pt x="3255128" y="212811"/>
                </a:lnTo>
                <a:lnTo>
                  <a:pt x="3255128" y="212827"/>
                </a:lnTo>
                <a:lnTo>
                  <a:pt x="3255128" y="212844"/>
                </a:lnTo>
                <a:lnTo>
                  <a:pt x="3255128" y="212929"/>
                </a:lnTo>
                <a:lnTo>
                  <a:pt x="3255128" y="213134"/>
                </a:lnTo>
                <a:lnTo>
                  <a:pt x="3255128" y="213188"/>
                </a:lnTo>
                <a:lnTo>
                  <a:pt x="3255128" y="213197"/>
                </a:lnTo>
                <a:lnTo>
                  <a:pt x="3255128" y="213230"/>
                </a:lnTo>
                <a:lnTo>
                  <a:pt x="3255128" y="213245"/>
                </a:lnTo>
                <a:lnTo>
                  <a:pt x="3255128" y="213299"/>
                </a:lnTo>
                <a:lnTo>
                  <a:pt x="3255128" y="213303"/>
                </a:lnTo>
                <a:lnTo>
                  <a:pt x="3255128" y="213357"/>
                </a:lnTo>
                <a:lnTo>
                  <a:pt x="3255128" y="213365"/>
                </a:lnTo>
                <a:lnTo>
                  <a:pt x="3255128" y="213382"/>
                </a:lnTo>
                <a:lnTo>
                  <a:pt x="3255128" y="213425"/>
                </a:lnTo>
                <a:lnTo>
                  <a:pt x="3255128" y="213488"/>
                </a:lnTo>
                <a:lnTo>
                  <a:pt x="3255128" y="213497"/>
                </a:lnTo>
                <a:lnTo>
                  <a:pt x="3255128" y="213513"/>
                </a:lnTo>
                <a:lnTo>
                  <a:pt x="3255128" y="213551"/>
                </a:lnTo>
                <a:lnTo>
                  <a:pt x="3255128" y="213564"/>
                </a:lnTo>
                <a:lnTo>
                  <a:pt x="3255128" y="213630"/>
                </a:lnTo>
                <a:lnTo>
                  <a:pt x="3255128" y="213693"/>
                </a:lnTo>
                <a:lnTo>
                  <a:pt x="3255128" y="213744"/>
                </a:lnTo>
                <a:lnTo>
                  <a:pt x="3255128" y="213837"/>
                </a:lnTo>
                <a:lnTo>
                  <a:pt x="3255128" y="213933"/>
                </a:lnTo>
                <a:lnTo>
                  <a:pt x="3255128" y="214036"/>
                </a:lnTo>
                <a:lnTo>
                  <a:pt x="3255128" y="214141"/>
                </a:lnTo>
                <a:lnTo>
                  <a:pt x="3255128" y="214381"/>
                </a:lnTo>
                <a:lnTo>
                  <a:pt x="3255128" y="214503"/>
                </a:lnTo>
                <a:lnTo>
                  <a:pt x="3255128" y="214546"/>
                </a:lnTo>
                <a:lnTo>
                  <a:pt x="3255128" y="214557"/>
                </a:lnTo>
                <a:lnTo>
                  <a:pt x="3255128" y="214558"/>
                </a:lnTo>
                <a:lnTo>
                  <a:pt x="3255128" y="214604"/>
                </a:lnTo>
                <a:lnTo>
                  <a:pt x="3255128" y="214617"/>
                </a:lnTo>
                <a:lnTo>
                  <a:pt x="3255128" y="214658"/>
                </a:lnTo>
                <a:lnTo>
                  <a:pt x="3255128" y="214691"/>
                </a:lnTo>
                <a:lnTo>
                  <a:pt x="3255128" y="214692"/>
                </a:lnTo>
                <a:lnTo>
                  <a:pt x="3255128" y="214704"/>
                </a:lnTo>
                <a:lnTo>
                  <a:pt x="3255128" y="214735"/>
                </a:lnTo>
                <a:lnTo>
                  <a:pt x="3255128" y="214745"/>
                </a:lnTo>
                <a:lnTo>
                  <a:pt x="3255128" y="214784"/>
                </a:lnTo>
                <a:lnTo>
                  <a:pt x="3255128" y="214847"/>
                </a:lnTo>
                <a:lnTo>
                  <a:pt x="3255128" y="214933"/>
                </a:lnTo>
                <a:lnTo>
                  <a:pt x="3255128" y="215044"/>
                </a:lnTo>
                <a:lnTo>
                  <a:pt x="3255128" y="215052"/>
                </a:lnTo>
                <a:lnTo>
                  <a:pt x="3255128" y="215106"/>
                </a:lnTo>
                <a:lnTo>
                  <a:pt x="3255128" y="215138"/>
                </a:lnTo>
                <a:lnTo>
                  <a:pt x="3255128" y="215196"/>
                </a:lnTo>
                <a:lnTo>
                  <a:pt x="3255128" y="215250"/>
                </a:lnTo>
                <a:lnTo>
                  <a:pt x="3255128" y="215273"/>
                </a:lnTo>
                <a:lnTo>
                  <a:pt x="3255128" y="215312"/>
                </a:lnTo>
                <a:lnTo>
                  <a:pt x="3255128" y="215329"/>
                </a:lnTo>
                <a:lnTo>
                  <a:pt x="3255128" y="215444"/>
                </a:lnTo>
                <a:lnTo>
                  <a:pt x="3255128" y="215469"/>
                </a:lnTo>
                <a:lnTo>
                  <a:pt x="3255128" y="215500"/>
                </a:lnTo>
                <a:lnTo>
                  <a:pt x="3255128" y="215523"/>
                </a:lnTo>
                <a:lnTo>
                  <a:pt x="3255128" y="215602"/>
                </a:lnTo>
                <a:lnTo>
                  <a:pt x="3255128" y="215657"/>
                </a:lnTo>
                <a:lnTo>
                  <a:pt x="3255128" y="215843"/>
                </a:lnTo>
                <a:lnTo>
                  <a:pt x="3255128" y="215905"/>
                </a:lnTo>
                <a:lnTo>
                  <a:pt x="3255128" y="215944"/>
                </a:lnTo>
                <a:lnTo>
                  <a:pt x="3255128" y="215955"/>
                </a:lnTo>
                <a:lnTo>
                  <a:pt x="3255128" y="216003"/>
                </a:lnTo>
                <a:lnTo>
                  <a:pt x="3255128" y="216004"/>
                </a:lnTo>
                <a:lnTo>
                  <a:pt x="3255128" y="216015"/>
                </a:lnTo>
                <a:lnTo>
                  <a:pt x="3255128" y="216057"/>
                </a:lnTo>
                <a:lnTo>
                  <a:pt x="3255128" y="216063"/>
                </a:lnTo>
                <a:lnTo>
                  <a:pt x="3255128" y="216094"/>
                </a:lnTo>
                <a:lnTo>
                  <a:pt x="3255128" y="216189"/>
                </a:lnTo>
                <a:lnTo>
                  <a:pt x="3255128" y="216305"/>
                </a:lnTo>
                <a:lnTo>
                  <a:pt x="3255128" y="216306"/>
                </a:lnTo>
                <a:lnTo>
                  <a:pt x="3255128" y="216383"/>
                </a:lnTo>
                <a:lnTo>
                  <a:pt x="3255128" y="216403"/>
                </a:lnTo>
                <a:lnTo>
                  <a:pt x="3255128" y="216407"/>
                </a:lnTo>
                <a:lnTo>
                  <a:pt x="3255128" y="216411"/>
                </a:lnTo>
                <a:lnTo>
                  <a:pt x="3255128" y="216464"/>
                </a:lnTo>
                <a:lnTo>
                  <a:pt x="3255128" y="216465"/>
                </a:lnTo>
                <a:lnTo>
                  <a:pt x="3255128" y="216490"/>
                </a:lnTo>
                <a:lnTo>
                  <a:pt x="3255128" y="216518"/>
                </a:lnTo>
                <a:lnTo>
                  <a:pt x="3255128" y="216544"/>
                </a:lnTo>
                <a:lnTo>
                  <a:pt x="3255128" y="216551"/>
                </a:lnTo>
                <a:lnTo>
                  <a:pt x="3255128" y="216576"/>
                </a:lnTo>
                <a:lnTo>
                  <a:pt x="3255128" y="216609"/>
                </a:lnTo>
                <a:lnTo>
                  <a:pt x="3255128" y="216626"/>
                </a:lnTo>
                <a:lnTo>
                  <a:pt x="3255128" y="216630"/>
                </a:lnTo>
                <a:lnTo>
                  <a:pt x="3255128" y="216803"/>
                </a:lnTo>
                <a:lnTo>
                  <a:pt x="3255128" y="216819"/>
                </a:lnTo>
                <a:lnTo>
                  <a:pt x="3255128" y="216822"/>
                </a:lnTo>
                <a:lnTo>
                  <a:pt x="3255128" y="216866"/>
                </a:lnTo>
                <a:lnTo>
                  <a:pt x="3255128" y="216879"/>
                </a:lnTo>
                <a:lnTo>
                  <a:pt x="3255128" y="217097"/>
                </a:lnTo>
                <a:lnTo>
                  <a:pt x="3255128" y="217220"/>
                </a:lnTo>
                <a:lnTo>
                  <a:pt x="3255128" y="217303"/>
                </a:lnTo>
                <a:lnTo>
                  <a:pt x="3255128" y="217316"/>
                </a:lnTo>
                <a:lnTo>
                  <a:pt x="3255128" y="217362"/>
                </a:lnTo>
                <a:lnTo>
                  <a:pt x="3255128" y="217368"/>
                </a:lnTo>
                <a:lnTo>
                  <a:pt x="3255128" y="217375"/>
                </a:lnTo>
                <a:lnTo>
                  <a:pt x="3255128" y="217402"/>
                </a:lnTo>
                <a:lnTo>
                  <a:pt x="3255128" y="217415"/>
                </a:lnTo>
                <a:lnTo>
                  <a:pt x="3255128" y="217416"/>
                </a:lnTo>
                <a:lnTo>
                  <a:pt x="3255128" y="217456"/>
                </a:lnTo>
                <a:lnTo>
                  <a:pt x="3255128" y="217512"/>
                </a:lnTo>
                <a:lnTo>
                  <a:pt x="3255128" y="217562"/>
                </a:lnTo>
                <a:lnTo>
                  <a:pt x="3255128" y="217630"/>
                </a:lnTo>
                <a:lnTo>
                  <a:pt x="3255128" y="217665"/>
                </a:lnTo>
                <a:lnTo>
                  <a:pt x="3255128" y="217737"/>
                </a:lnTo>
                <a:lnTo>
                  <a:pt x="3255128" y="217787"/>
                </a:lnTo>
                <a:lnTo>
                  <a:pt x="3255128" y="217910"/>
                </a:lnTo>
                <a:lnTo>
                  <a:pt x="3255128" y="218105"/>
                </a:lnTo>
                <a:lnTo>
                  <a:pt x="3255128" y="218206"/>
                </a:lnTo>
                <a:lnTo>
                  <a:pt x="3255128" y="218238"/>
                </a:lnTo>
                <a:lnTo>
                  <a:pt x="3255128" y="218279"/>
                </a:lnTo>
                <a:lnTo>
                  <a:pt x="3255128" y="218289"/>
                </a:lnTo>
                <a:lnTo>
                  <a:pt x="3255128" y="218333"/>
                </a:lnTo>
                <a:lnTo>
                  <a:pt x="3255128" y="218358"/>
                </a:lnTo>
                <a:lnTo>
                  <a:pt x="3255128" y="218423"/>
                </a:lnTo>
                <a:lnTo>
                  <a:pt x="3255128" y="218424"/>
                </a:lnTo>
                <a:lnTo>
                  <a:pt x="3255128" y="218436"/>
                </a:lnTo>
                <a:lnTo>
                  <a:pt x="3255128" y="218437"/>
                </a:lnTo>
                <a:lnTo>
                  <a:pt x="3255128" y="218467"/>
                </a:lnTo>
                <a:lnTo>
                  <a:pt x="3255128" y="218473"/>
                </a:lnTo>
                <a:lnTo>
                  <a:pt x="3255128" y="218477"/>
                </a:lnTo>
                <a:lnTo>
                  <a:pt x="3255128" y="218527"/>
                </a:lnTo>
                <a:lnTo>
                  <a:pt x="3255128" y="218540"/>
                </a:lnTo>
                <a:lnTo>
                  <a:pt x="3255128" y="218579"/>
                </a:lnTo>
                <a:lnTo>
                  <a:pt x="3255128" y="218592"/>
                </a:lnTo>
                <a:lnTo>
                  <a:pt x="3255128" y="218669"/>
                </a:lnTo>
                <a:lnTo>
                  <a:pt x="3255128" y="218678"/>
                </a:lnTo>
                <a:lnTo>
                  <a:pt x="3255128" y="218720"/>
                </a:lnTo>
                <a:lnTo>
                  <a:pt x="3255128" y="218774"/>
                </a:lnTo>
                <a:lnTo>
                  <a:pt x="3255128" y="218896"/>
                </a:lnTo>
                <a:lnTo>
                  <a:pt x="3255128" y="218982"/>
                </a:lnTo>
                <a:lnTo>
                  <a:pt x="3255128" y="219115"/>
                </a:lnTo>
                <a:lnTo>
                  <a:pt x="3255128" y="219123"/>
                </a:lnTo>
                <a:lnTo>
                  <a:pt x="3255128" y="219176"/>
                </a:lnTo>
                <a:lnTo>
                  <a:pt x="3255128" y="219230"/>
                </a:lnTo>
                <a:lnTo>
                  <a:pt x="3255128" y="219297"/>
                </a:lnTo>
                <a:lnTo>
                  <a:pt x="3255128" y="219334"/>
                </a:lnTo>
                <a:lnTo>
                  <a:pt x="3255128" y="219360"/>
                </a:lnTo>
                <a:lnTo>
                  <a:pt x="3255128" y="219402"/>
                </a:lnTo>
                <a:lnTo>
                  <a:pt x="3255128" y="219464"/>
                </a:lnTo>
                <a:lnTo>
                  <a:pt x="3255128" y="219542"/>
                </a:lnTo>
                <a:lnTo>
                  <a:pt x="3255128" y="219580"/>
                </a:lnTo>
                <a:lnTo>
                  <a:pt x="3255128" y="219593"/>
                </a:lnTo>
                <a:lnTo>
                  <a:pt x="3255128" y="219634"/>
                </a:lnTo>
                <a:lnTo>
                  <a:pt x="3255128" y="219717"/>
                </a:lnTo>
                <a:lnTo>
                  <a:pt x="3255128" y="219724"/>
                </a:lnTo>
                <a:lnTo>
                  <a:pt x="3255128" y="219736"/>
                </a:lnTo>
                <a:lnTo>
                  <a:pt x="3255128" y="219760"/>
                </a:lnTo>
                <a:lnTo>
                  <a:pt x="3255128" y="219795"/>
                </a:lnTo>
                <a:lnTo>
                  <a:pt x="3255128" y="219826"/>
                </a:lnTo>
                <a:lnTo>
                  <a:pt x="3255128" y="219899"/>
                </a:lnTo>
                <a:lnTo>
                  <a:pt x="3255128" y="219925"/>
                </a:lnTo>
                <a:lnTo>
                  <a:pt x="3255128" y="219983"/>
                </a:lnTo>
                <a:lnTo>
                  <a:pt x="3255128" y="220037"/>
                </a:lnTo>
                <a:lnTo>
                  <a:pt x="3255128" y="220114"/>
                </a:lnTo>
                <a:lnTo>
                  <a:pt x="3255128" y="220172"/>
                </a:lnTo>
                <a:lnTo>
                  <a:pt x="3255128" y="220223"/>
                </a:lnTo>
                <a:lnTo>
                  <a:pt x="3255128" y="220266"/>
                </a:lnTo>
                <a:lnTo>
                  <a:pt x="3255128" y="220283"/>
                </a:lnTo>
                <a:lnTo>
                  <a:pt x="3255128" y="220341"/>
                </a:lnTo>
                <a:lnTo>
                  <a:pt x="3255128" y="220476"/>
                </a:lnTo>
                <a:lnTo>
                  <a:pt x="3255128" y="220493"/>
                </a:lnTo>
                <a:lnTo>
                  <a:pt x="3255128" y="220535"/>
                </a:lnTo>
                <a:lnTo>
                  <a:pt x="3255128" y="220548"/>
                </a:lnTo>
                <a:lnTo>
                  <a:pt x="3255128" y="220551"/>
                </a:lnTo>
                <a:lnTo>
                  <a:pt x="3255128" y="220554"/>
                </a:lnTo>
                <a:lnTo>
                  <a:pt x="3255128" y="220589"/>
                </a:lnTo>
                <a:lnTo>
                  <a:pt x="3255128" y="220682"/>
                </a:lnTo>
                <a:lnTo>
                  <a:pt x="3255128" y="220761"/>
                </a:lnTo>
                <a:lnTo>
                  <a:pt x="3255128" y="220843"/>
                </a:lnTo>
                <a:lnTo>
                  <a:pt x="3255128" y="220881"/>
                </a:lnTo>
                <a:lnTo>
                  <a:pt x="3255128" y="220952"/>
                </a:lnTo>
                <a:lnTo>
                  <a:pt x="3255128" y="221100"/>
                </a:lnTo>
                <a:lnTo>
                  <a:pt x="3255128" y="221147"/>
                </a:lnTo>
                <a:lnTo>
                  <a:pt x="3255128" y="221284"/>
                </a:lnTo>
                <a:lnTo>
                  <a:pt x="3255128" y="221294"/>
                </a:lnTo>
                <a:lnTo>
                  <a:pt x="3255128" y="221307"/>
                </a:lnTo>
                <a:lnTo>
                  <a:pt x="3255128" y="221348"/>
                </a:lnTo>
                <a:lnTo>
                  <a:pt x="3255128" y="221379"/>
                </a:lnTo>
                <a:lnTo>
                  <a:pt x="3255128" y="221387"/>
                </a:lnTo>
                <a:lnTo>
                  <a:pt x="3255128" y="221440"/>
                </a:lnTo>
                <a:lnTo>
                  <a:pt x="3255128" y="221441"/>
                </a:lnTo>
                <a:lnTo>
                  <a:pt x="3255128" y="221473"/>
                </a:lnTo>
                <a:lnTo>
                  <a:pt x="3255128" y="221487"/>
                </a:lnTo>
                <a:lnTo>
                  <a:pt x="3255128" y="221494"/>
                </a:lnTo>
                <a:lnTo>
                  <a:pt x="3255128" y="221519"/>
                </a:lnTo>
                <a:lnTo>
                  <a:pt x="3255128" y="221530"/>
                </a:lnTo>
                <a:lnTo>
                  <a:pt x="3255128" y="221625"/>
                </a:lnTo>
                <a:lnTo>
                  <a:pt x="3255128" y="221642"/>
                </a:lnTo>
                <a:lnTo>
                  <a:pt x="3255128" y="221798"/>
                </a:lnTo>
                <a:lnTo>
                  <a:pt x="3255128" y="221945"/>
                </a:lnTo>
                <a:lnTo>
                  <a:pt x="3255128" y="222011"/>
                </a:lnTo>
                <a:lnTo>
                  <a:pt x="3255128" y="222078"/>
                </a:lnTo>
                <a:lnTo>
                  <a:pt x="3255128" y="222090"/>
                </a:lnTo>
                <a:lnTo>
                  <a:pt x="3255128" y="222205"/>
                </a:lnTo>
                <a:lnTo>
                  <a:pt x="3255128" y="222218"/>
                </a:lnTo>
                <a:lnTo>
                  <a:pt x="3255128" y="222259"/>
                </a:lnTo>
                <a:lnTo>
                  <a:pt x="3255128" y="222272"/>
                </a:lnTo>
                <a:lnTo>
                  <a:pt x="3255128" y="222279"/>
                </a:lnTo>
                <a:lnTo>
                  <a:pt x="3255128" y="222338"/>
                </a:lnTo>
                <a:lnTo>
                  <a:pt x="3255128" y="222351"/>
                </a:lnTo>
                <a:lnTo>
                  <a:pt x="3255128" y="222392"/>
                </a:lnTo>
                <a:lnTo>
                  <a:pt x="3255128" y="222401"/>
                </a:lnTo>
                <a:lnTo>
                  <a:pt x="3255128" y="222452"/>
                </a:lnTo>
                <a:lnTo>
                  <a:pt x="3255128" y="222506"/>
                </a:lnTo>
                <a:lnTo>
                  <a:pt x="3255128" y="222641"/>
                </a:lnTo>
                <a:lnTo>
                  <a:pt x="3255128" y="222650"/>
                </a:lnTo>
                <a:lnTo>
                  <a:pt x="3255128" y="222666"/>
                </a:lnTo>
                <a:lnTo>
                  <a:pt x="3255128" y="222764"/>
                </a:lnTo>
                <a:lnTo>
                  <a:pt x="3255128" y="222799"/>
                </a:lnTo>
                <a:lnTo>
                  <a:pt x="3255128" y="222812"/>
                </a:lnTo>
                <a:lnTo>
                  <a:pt x="3255128" y="222853"/>
                </a:lnTo>
                <a:lnTo>
                  <a:pt x="3255128" y="222889"/>
                </a:lnTo>
                <a:lnTo>
                  <a:pt x="3255128" y="223009"/>
                </a:lnTo>
                <a:lnTo>
                  <a:pt x="3255128" y="223041"/>
                </a:lnTo>
                <a:lnTo>
                  <a:pt x="3255128" y="223116"/>
                </a:lnTo>
                <a:lnTo>
                  <a:pt x="3255128" y="223214"/>
                </a:lnTo>
                <a:lnTo>
                  <a:pt x="3255128" y="223312"/>
                </a:lnTo>
                <a:lnTo>
                  <a:pt x="3255128" y="223325"/>
                </a:lnTo>
                <a:lnTo>
                  <a:pt x="3255128" y="223358"/>
                </a:lnTo>
                <a:lnTo>
                  <a:pt x="3255128" y="223366"/>
                </a:lnTo>
                <a:lnTo>
                  <a:pt x="3255128" y="223379"/>
                </a:lnTo>
                <a:lnTo>
                  <a:pt x="3255128" y="223401"/>
                </a:lnTo>
                <a:lnTo>
                  <a:pt x="3255128" y="223437"/>
                </a:lnTo>
                <a:lnTo>
                  <a:pt x="3255128" y="223449"/>
                </a:lnTo>
                <a:lnTo>
                  <a:pt x="3255128" y="223502"/>
                </a:lnTo>
                <a:lnTo>
                  <a:pt x="3255128" y="223528"/>
                </a:lnTo>
                <a:lnTo>
                  <a:pt x="3255128" y="223552"/>
                </a:lnTo>
                <a:lnTo>
                  <a:pt x="3255128" y="223555"/>
                </a:lnTo>
                <a:lnTo>
                  <a:pt x="3255128" y="223568"/>
                </a:lnTo>
                <a:lnTo>
                  <a:pt x="3255128" y="223577"/>
                </a:lnTo>
                <a:lnTo>
                  <a:pt x="3255128" y="223631"/>
                </a:lnTo>
                <a:lnTo>
                  <a:pt x="3255128" y="223648"/>
                </a:lnTo>
                <a:lnTo>
                  <a:pt x="3255128" y="223710"/>
                </a:lnTo>
                <a:lnTo>
                  <a:pt x="3255128" y="223846"/>
                </a:lnTo>
                <a:lnTo>
                  <a:pt x="3255128" y="223904"/>
                </a:lnTo>
                <a:lnTo>
                  <a:pt x="3255128" y="224058"/>
                </a:lnTo>
                <a:lnTo>
                  <a:pt x="3255128" y="224065"/>
                </a:lnTo>
                <a:lnTo>
                  <a:pt x="3255128" y="224123"/>
                </a:lnTo>
                <a:lnTo>
                  <a:pt x="3255128" y="224208"/>
                </a:lnTo>
                <a:lnTo>
                  <a:pt x="3255128" y="224261"/>
                </a:lnTo>
                <a:lnTo>
                  <a:pt x="3255128" y="224312"/>
                </a:lnTo>
                <a:lnTo>
                  <a:pt x="3255128" y="224400"/>
                </a:lnTo>
                <a:lnTo>
                  <a:pt x="3255128" y="224414"/>
                </a:lnTo>
                <a:lnTo>
                  <a:pt x="3255128" y="224440"/>
                </a:lnTo>
                <a:lnTo>
                  <a:pt x="3255128" y="224559"/>
                </a:lnTo>
                <a:lnTo>
                  <a:pt x="3255128" y="224659"/>
                </a:lnTo>
                <a:lnTo>
                  <a:pt x="3255128" y="224684"/>
                </a:lnTo>
                <a:lnTo>
                  <a:pt x="3255128" y="224738"/>
                </a:lnTo>
                <a:lnTo>
                  <a:pt x="3255128" y="224760"/>
                </a:lnTo>
                <a:lnTo>
                  <a:pt x="3255128" y="224771"/>
                </a:lnTo>
                <a:lnTo>
                  <a:pt x="3255128" y="224802"/>
                </a:lnTo>
                <a:lnTo>
                  <a:pt x="3255128" y="224927"/>
                </a:lnTo>
                <a:lnTo>
                  <a:pt x="3255128" y="225013"/>
                </a:lnTo>
                <a:lnTo>
                  <a:pt x="3255128" y="225097"/>
                </a:lnTo>
                <a:lnTo>
                  <a:pt x="3255128" y="225103"/>
                </a:lnTo>
                <a:lnTo>
                  <a:pt x="3255128" y="225111"/>
                </a:lnTo>
                <a:lnTo>
                  <a:pt x="3255128" y="225119"/>
                </a:lnTo>
                <a:lnTo>
                  <a:pt x="3255128" y="225159"/>
                </a:lnTo>
                <a:lnTo>
                  <a:pt x="3255128" y="225172"/>
                </a:lnTo>
                <a:lnTo>
                  <a:pt x="3255128" y="225186"/>
                </a:lnTo>
                <a:lnTo>
                  <a:pt x="3255128" y="225205"/>
                </a:lnTo>
                <a:lnTo>
                  <a:pt x="3255128" y="225210"/>
                </a:lnTo>
                <a:lnTo>
                  <a:pt x="3255128" y="225226"/>
                </a:lnTo>
                <a:lnTo>
                  <a:pt x="3255128" y="225317"/>
                </a:lnTo>
                <a:lnTo>
                  <a:pt x="3255128" y="225424"/>
                </a:lnTo>
                <a:lnTo>
                  <a:pt x="3255128" y="225469"/>
                </a:lnTo>
                <a:lnTo>
                  <a:pt x="3255128" y="225511"/>
                </a:lnTo>
                <a:lnTo>
                  <a:pt x="3255128" y="225524"/>
                </a:lnTo>
                <a:lnTo>
                  <a:pt x="3255128" y="225565"/>
                </a:lnTo>
                <a:lnTo>
                  <a:pt x="3255128" y="225620"/>
                </a:lnTo>
                <a:lnTo>
                  <a:pt x="3255128" y="225645"/>
                </a:lnTo>
                <a:lnTo>
                  <a:pt x="3255128" y="225671"/>
                </a:lnTo>
                <a:lnTo>
                  <a:pt x="3255128" y="225703"/>
                </a:lnTo>
                <a:lnTo>
                  <a:pt x="3255128" y="225737"/>
                </a:lnTo>
                <a:lnTo>
                  <a:pt x="3255128" y="225864"/>
                </a:lnTo>
                <a:lnTo>
                  <a:pt x="3255128" y="225872"/>
                </a:lnTo>
                <a:lnTo>
                  <a:pt x="3255128" y="226070"/>
                </a:lnTo>
                <a:lnTo>
                  <a:pt x="3255128" y="226083"/>
                </a:lnTo>
                <a:lnTo>
                  <a:pt x="3255128" y="226213"/>
                </a:lnTo>
                <a:lnTo>
                  <a:pt x="3255128" y="226260"/>
                </a:lnTo>
                <a:lnTo>
                  <a:pt x="3255128" y="226373"/>
                </a:lnTo>
                <a:lnTo>
                  <a:pt x="3255128" y="226386"/>
                </a:lnTo>
                <a:lnTo>
                  <a:pt x="3255128" y="226427"/>
                </a:lnTo>
                <a:lnTo>
                  <a:pt x="3255128" y="226430"/>
                </a:lnTo>
                <a:lnTo>
                  <a:pt x="3255128" y="226466"/>
                </a:lnTo>
                <a:lnTo>
                  <a:pt x="3255128" y="226473"/>
                </a:lnTo>
                <a:lnTo>
                  <a:pt x="3255128" y="226531"/>
                </a:lnTo>
                <a:lnTo>
                  <a:pt x="3255128" y="226544"/>
                </a:lnTo>
                <a:lnTo>
                  <a:pt x="3255128" y="226545"/>
                </a:lnTo>
                <a:lnTo>
                  <a:pt x="3255128" y="226570"/>
                </a:lnTo>
                <a:lnTo>
                  <a:pt x="3255128" y="226585"/>
                </a:lnTo>
                <a:lnTo>
                  <a:pt x="3255128" y="226601"/>
                </a:lnTo>
                <a:lnTo>
                  <a:pt x="3255128" y="226618"/>
                </a:lnTo>
                <a:lnTo>
                  <a:pt x="3255128" y="226732"/>
                </a:lnTo>
                <a:lnTo>
                  <a:pt x="3255128" y="226828"/>
                </a:lnTo>
                <a:lnTo>
                  <a:pt x="3255128" y="226883"/>
                </a:lnTo>
                <a:lnTo>
                  <a:pt x="3255128" y="226909"/>
                </a:lnTo>
                <a:lnTo>
                  <a:pt x="3255128" y="226921"/>
                </a:lnTo>
                <a:lnTo>
                  <a:pt x="3255128" y="227004"/>
                </a:lnTo>
                <a:lnTo>
                  <a:pt x="3255128" y="227090"/>
                </a:lnTo>
                <a:lnTo>
                  <a:pt x="3255128" y="227177"/>
                </a:lnTo>
                <a:lnTo>
                  <a:pt x="3255128" y="227223"/>
                </a:lnTo>
                <a:lnTo>
                  <a:pt x="3255128" y="227231"/>
                </a:lnTo>
                <a:lnTo>
                  <a:pt x="3255128" y="227284"/>
                </a:lnTo>
                <a:lnTo>
                  <a:pt x="3255128" y="227300"/>
                </a:lnTo>
                <a:lnTo>
                  <a:pt x="3255128" y="227338"/>
                </a:lnTo>
                <a:lnTo>
                  <a:pt x="3255128" y="227442"/>
                </a:lnTo>
                <a:lnTo>
                  <a:pt x="3255128" y="227477"/>
                </a:lnTo>
                <a:lnTo>
                  <a:pt x="3255128" y="227482"/>
                </a:lnTo>
                <a:lnTo>
                  <a:pt x="3255128" y="227642"/>
                </a:lnTo>
                <a:lnTo>
                  <a:pt x="3255128" y="227745"/>
                </a:lnTo>
                <a:lnTo>
                  <a:pt x="3255128" y="227832"/>
                </a:lnTo>
                <a:lnTo>
                  <a:pt x="3255128" y="227865"/>
                </a:lnTo>
                <a:lnTo>
                  <a:pt x="3255128" y="227869"/>
                </a:lnTo>
                <a:lnTo>
                  <a:pt x="3255128" y="228091"/>
                </a:lnTo>
                <a:lnTo>
                  <a:pt x="3255128" y="228172"/>
                </a:lnTo>
                <a:lnTo>
                  <a:pt x="3255128" y="228226"/>
                </a:lnTo>
                <a:lnTo>
                  <a:pt x="3255128" y="228236"/>
                </a:lnTo>
                <a:lnTo>
                  <a:pt x="3255128" y="228268"/>
                </a:lnTo>
                <a:lnTo>
                  <a:pt x="3255128" y="228280"/>
                </a:lnTo>
                <a:lnTo>
                  <a:pt x="3255128" y="228332"/>
                </a:lnTo>
                <a:lnTo>
                  <a:pt x="3255128" y="228369"/>
                </a:lnTo>
                <a:lnTo>
                  <a:pt x="3255128" y="228391"/>
                </a:lnTo>
                <a:lnTo>
                  <a:pt x="3255128" y="228413"/>
                </a:lnTo>
                <a:lnTo>
                  <a:pt x="3255128" y="228425"/>
                </a:lnTo>
                <a:lnTo>
                  <a:pt x="3255128" y="228478"/>
                </a:lnTo>
                <a:lnTo>
                  <a:pt x="3255128" y="228503"/>
                </a:lnTo>
                <a:lnTo>
                  <a:pt x="3255128" y="228504"/>
                </a:lnTo>
                <a:lnTo>
                  <a:pt x="3255128" y="228547"/>
                </a:lnTo>
                <a:lnTo>
                  <a:pt x="3255128" y="228553"/>
                </a:lnTo>
                <a:lnTo>
                  <a:pt x="3255128" y="228557"/>
                </a:lnTo>
                <a:lnTo>
                  <a:pt x="3255128" y="228607"/>
                </a:lnTo>
                <a:lnTo>
                  <a:pt x="3255128" y="228659"/>
                </a:lnTo>
                <a:lnTo>
                  <a:pt x="3255128" y="229027"/>
                </a:lnTo>
                <a:lnTo>
                  <a:pt x="3255128" y="229049"/>
                </a:lnTo>
                <a:lnTo>
                  <a:pt x="3255128" y="229062"/>
                </a:lnTo>
                <a:lnTo>
                  <a:pt x="3255128" y="229086"/>
                </a:lnTo>
                <a:lnTo>
                  <a:pt x="3255128" y="229099"/>
                </a:lnTo>
                <a:lnTo>
                  <a:pt x="3255128" y="229103"/>
                </a:lnTo>
                <a:lnTo>
                  <a:pt x="3255128" y="229201"/>
                </a:lnTo>
                <a:lnTo>
                  <a:pt x="3255128" y="229243"/>
                </a:lnTo>
                <a:lnTo>
                  <a:pt x="3255128" y="229256"/>
                </a:lnTo>
                <a:lnTo>
                  <a:pt x="3255128" y="229297"/>
                </a:lnTo>
                <a:lnTo>
                  <a:pt x="3255128" y="229376"/>
                </a:lnTo>
                <a:lnTo>
                  <a:pt x="3255128" y="229390"/>
                </a:lnTo>
                <a:lnTo>
                  <a:pt x="3255128" y="229419"/>
                </a:lnTo>
                <a:lnTo>
                  <a:pt x="3255128" y="229595"/>
                </a:lnTo>
                <a:lnTo>
                  <a:pt x="3255128" y="229638"/>
                </a:lnTo>
                <a:lnTo>
                  <a:pt x="3255128" y="229660"/>
                </a:lnTo>
                <a:lnTo>
                  <a:pt x="3255128" y="229714"/>
                </a:lnTo>
                <a:lnTo>
                  <a:pt x="3255128" y="229736"/>
                </a:lnTo>
                <a:lnTo>
                  <a:pt x="3255128" y="229816"/>
                </a:lnTo>
                <a:lnTo>
                  <a:pt x="3255128" y="229837"/>
                </a:lnTo>
                <a:lnTo>
                  <a:pt x="3255128" y="229906"/>
                </a:lnTo>
                <a:lnTo>
                  <a:pt x="3255128" y="229923"/>
                </a:lnTo>
                <a:lnTo>
                  <a:pt x="3255128" y="229938"/>
                </a:lnTo>
                <a:lnTo>
                  <a:pt x="3255128" y="230181"/>
                </a:lnTo>
                <a:lnTo>
                  <a:pt x="3255128" y="230198"/>
                </a:lnTo>
                <a:lnTo>
                  <a:pt x="3255128" y="230277"/>
                </a:lnTo>
                <a:lnTo>
                  <a:pt x="3255128" y="230350"/>
                </a:lnTo>
                <a:lnTo>
                  <a:pt x="3255128" y="230363"/>
                </a:lnTo>
                <a:lnTo>
                  <a:pt x="3255128" y="230400"/>
                </a:lnTo>
                <a:lnTo>
                  <a:pt x="3255128" y="230421"/>
                </a:lnTo>
                <a:lnTo>
                  <a:pt x="3255128" y="230544"/>
                </a:lnTo>
                <a:lnTo>
                  <a:pt x="3255128" y="230560"/>
                </a:lnTo>
                <a:lnTo>
                  <a:pt x="3255128" y="230596"/>
                </a:lnTo>
                <a:lnTo>
                  <a:pt x="3255128" y="230615"/>
                </a:lnTo>
                <a:lnTo>
                  <a:pt x="3255128" y="230647"/>
                </a:lnTo>
                <a:lnTo>
                  <a:pt x="3255128" y="230653"/>
                </a:lnTo>
                <a:lnTo>
                  <a:pt x="3255128" y="230749"/>
                </a:lnTo>
                <a:lnTo>
                  <a:pt x="3255128" y="231042"/>
                </a:lnTo>
                <a:lnTo>
                  <a:pt x="3255128" y="231149"/>
                </a:lnTo>
                <a:lnTo>
                  <a:pt x="3255128" y="231180"/>
                </a:lnTo>
                <a:lnTo>
                  <a:pt x="3255128" y="231189"/>
                </a:lnTo>
                <a:lnTo>
                  <a:pt x="3255128" y="231374"/>
                </a:lnTo>
                <a:lnTo>
                  <a:pt x="3255128" y="231404"/>
                </a:lnTo>
                <a:lnTo>
                  <a:pt x="3255128" y="231507"/>
                </a:lnTo>
                <a:lnTo>
                  <a:pt x="3255128" y="231509"/>
                </a:lnTo>
                <a:lnTo>
                  <a:pt x="3255128" y="231520"/>
                </a:lnTo>
                <a:lnTo>
                  <a:pt x="3255128" y="231521"/>
                </a:lnTo>
                <a:lnTo>
                  <a:pt x="3255128" y="231561"/>
                </a:lnTo>
                <a:lnTo>
                  <a:pt x="3255128" y="231597"/>
                </a:lnTo>
                <a:lnTo>
                  <a:pt x="3255128" y="231636"/>
                </a:lnTo>
                <a:lnTo>
                  <a:pt x="3255128" y="231722"/>
                </a:lnTo>
                <a:lnTo>
                  <a:pt x="3255128" y="231846"/>
                </a:lnTo>
                <a:lnTo>
                  <a:pt x="3255128" y="231852"/>
                </a:lnTo>
                <a:lnTo>
                  <a:pt x="3255128" y="231910"/>
                </a:lnTo>
                <a:lnTo>
                  <a:pt x="3255128" y="231959"/>
                </a:lnTo>
                <a:lnTo>
                  <a:pt x="3255128" y="231980"/>
                </a:lnTo>
                <a:lnTo>
                  <a:pt x="3255128" y="232012"/>
                </a:lnTo>
                <a:lnTo>
                  <a:pt x="3255128" y="232066"/>
                </a:lnTo>
                <a:lnTo>
                  <a:pt x="3255128" y="232091"/>
                </a:lnTo>
                <a:lnTo>
                  <a:pt x="3255128" y="232157"/>
                </a:lnTo>
                <a:lnTo>
                  <a:pt x="3255128" y="232170"/>
                </a:lnTo>
                <a:lnTo>
                  <a:pt x="3255128" y="232199"/>
                </a:lnTo>
                <a:lnTo>
                  <a:pt x="3255128" y="232207"/>
                </a:lnTo>
                <a:lnTo>
                  <a:pt x="3255128" y="232210"/>
                </a:lnTo>
                <a:lnTo>
                  <a:pt x="3255128" y="232211"/>
                </a:lnTo>
                <a:lnTo>
                  <a:pt x="3255128" y="232260"/>
                </a:lnTo>
                <a:lnTo>
                  <a:pt x="3255128" y="232285"/>
                </a:lnTo>
                <a:lnTo>
                  <a:pt x="3255128" y="232314"/>
                </a:lnTo>
                <a:lnTo>
                  <a:pt x="3255128" y="232418"/>
                </a:lnTo>
                <a:lnTo>
                  <a:pt x="3255128" y="232420"/>
                </a:lnTo>
                <a:lnTo>
                  <a:pt x="3255128" y="232452"/>
                </a:lnTo>
                <a:lnTo>
                  <a:pt x="3255128" y="232453"/>
                </a:lnTo>
                <a:lnTo>
                  <a:pt x="3255128" y="232481"/>
                </a:lnTo>
                <a:lnTo>
                  <a:pt x="3255128" y="232532"/>
                </a:lnTo>
                <a:lnTo>
                  <a:pt x="3255128" y="232548"/>
                </a:lnTo>
                <a:lnTo>
                  <a:pt x="3255128" y="232721"/>
                </a:lnTo>
                <a:lnTo>
                  <a:pt x="3255128" y="232808"/>
                </a:lnTo>
                <a:lnTo>
                  <a:pt x="3255128" y="232879"/>
                </a:lnTo>
                <a:lnTo>
                  <a:pt x="3255128" y="233067"/>
                </a:lnTo>
                <a:lnTo>
                  <a:pt x="3255128" y="233108"/>
                </a:lnTo>
                <a:lnTo>
                  <a:pt x="3255128" y="233122"/>
                </a:lnTo>
                <a:lnTo>
                  <a:pt x="3255128" y="233176"/>
                </a:lnTo>
                <a:lnTo>
                  <a:pt x="3255128" y="233205"/>
                </a:lnTo>
                <a:lnTo>
                  <a:pt x="3255128" y="233211"/>
                </a:lnTo>
                <a:lnTo>
                  <a:pt x="3255128" y="233244"/>
                </a:lnTo>
                <a:lnTo>
                  <a:pt x="3255128" y="233318"/>
                </a:lnTo>
                <a:lnTo>
                  <a:pt x="3255128" y="233367"/>
                </a:lnTo>
                <a:lnTo>
                  <a:pt x="3255128" y="233392"/>
                </a:lnTo>
                <a:lnTo>
                  <a:pt x="3255128" y="233414"/>
                </a:lnTo>
                <a:lnTo>
                  <a:pt x="3255128" y="233425"/>
                </a:lnTo>
                <a:lnTo>
                  <a:pt x="3255128" y="233457"/>
                </a:lnTo>
                <a:lnTo>
                  <a:pt x="3255128" y="233468"/>
                </a:lnTo>
                <a:lnTo>
                  <a:pt x="3255128" y="233529"/>
                </a:lnTo>
                <a:lnTo>
                  <a:pt x="3255128" y="233569"/>
                </a:lnTo>
                <a:lnTo>
                  <a:pt x="3255128" y="233619"/>
                </a:lnTo>
                <a:lnTo>
                  <a:pt x="3255128" y="233632"/>
                </a:lnTo>
                <a:lnTo>
                  <a:pt x="3255128" y="233635"/>
                </a:lnTo>
                <a:lnTo>
                  <a:pt x="3255128" y="233673"/>
                </a:lnTo>
                <a:lnTo>
                  <a:pt x="3255128" y="233716"/>
                </a:lnTo>
                <a:lnTo>
                  <a:pt x="3255128" y="233811"/>
                </a:lnTo>
                <a:lnTo>
                  <a:pt x="3255128" y="233812"/>
                </a:lnTo>
                <a:lnTo>
                  <a:pt x="3255128" y="233926"/>
                </a:lnTo>
                <a:lnTo>
                  <a:pt x="3255128" y="233984"/>
                </a:lnTo>
                <a:lnTo>
                  <a:pt x="3255128" y="234288"/>
                </a:lnTo>
                <a:lnTo>
                  <a:pt x="3255128" y="234322"/>
                </a:lnTo>
                <a:lnTo>
                  <a:pt x="3255128" y="234328"/>
                </a:lnTo>
                <a:lnTo>
                  <a:pt x="3255128" y="234355"/>
                </a:lnTo>
                <a:lnTo>
                  <a:pt x="3255128" y="234379"/>
                </a:lnTo>
                <a:lnTo>
                  <a:pt x="3255128" y="234481"/>
                </a:lnTo>
                <a:lnTo>
                  <a:pt x="3255128" y="234494"/>
                </a:lnTo>
                <a:lnTo>
                  <a:pt x="3255128" y="234535"/>
                </a:lnTo>
                <a:lnTo>
                  <a:pt x="3255128" y="234571"/>
                </a:lnTo>
                <a:lnTo>
                  <a:pt x="3255128" y="234614"/>
                </a:lnTo>
                <a:lnTo>
                  <a:pt x="3255128" y="234726"/>
                </a:lnTo>
                <a:lnTo>
                  <a:pt x="3255128" y="234798"/>
                </a:lnTo>
                <a:lnTo>
                  <a:pt x="3255128" y="234816"/>
                </a:lnTo>
                <a:lnTo>
                  <a:pt x="3255128" y="234882"/>
                </a:lnTo>
                <a:lnTo>
                  <a:pt x="3255128" y="234921"/>
                </a:lnTo>
                <a:lnTo>
                  <a:pt x="3255128" y="234975"/>
                </a:lnTo>
                <a:lnTo>
                  <a:pt x="3255128" y="235017"/>
                </a:lnTo>
                <a:lnTo>
                  <a:pt x="3255128" y="235075"/>
                </a:lnTo>
                <a:lnTo>
                  <a:pt x="3255128" y="235081"/>
                </a:lnTo>
                <a:lnTo>
                  <a:pt x="3255128" y="235132"/>
                </a:lnTo>
                <a:lnTo>
                  <a:pt x="3255128" y="235174"/>
                </a:lnTo>
                <a:lnTo>
                  <a:pt x="3255128" y="235191"/>
                </a:lnTo>
                <a:lnTo>
                  <a:pt x="3255128" y="235199"/>
                </a:lnTo>
                <a:lnTo>
                  <a:pt x="3255128" y="235252"/>
                </a:lnTo>
                <a:lnTo>
                  <a:pt x="3255128" y="235285"/>
                </a:lnTo>
                <a:lnTo>
                  <a:pt x="3255128" y="235293"/>
                </a:lnTo>
                <a:lnTo>
                  <a:pt x="3255128" y="235306"/>
                </a:lnTo>
                <a:lnTo>
                  <a:pt x="3255128" y="235397"/>
                </a:lnTo>
                <a:lnTo>
                  <a:pt x="3255128" y="235536"/>
                </a:lnTo>
                <a:lnTo>
                  <a:pt x="3255128" y="235572"/>
                </a:lnTo>
                <a:lnTo>
                  <a:pt x="3255128" y="235575"/>
                </a:lnTo>
                <a:lnTo>
                  <a:pt x="3255128" y="235591"/>
                </a:lnTo>
                <a:lnTo>
                  <a:pt x="3255128" y="235726"/>
                </a:lnTo>
                <a:lnTo>
                  <a:pt x="3255128" y="235798"/>
                </a:lnTo>
                <a:lnTo>
                  <a:pt x="3255128" y="235834"/>
                </a:lnTo>
                <a:lnTo>
                  <a:pt x="3255128" y="235852"/>
                </a:lnTo>
                <a:lnTo>
                  <a:pt x="3255128" y="235923"/>
                </a:lnTo>
                <a:lnTo>
                  <a:pt x="3255128" y="235973"/>
                </a:lnTo>
                <a:lnTo>
                  <a:pt x="3255128" y="235992"/>
                </a:lnTo>
                <a:lnTo>
                  <a:pt x="3255128" y="236046"/>
                </a:lnTo>
                <a:lnTo>
                  <a:pt x="3255128" y="236125"/>
                </a:lnTo>
                <a:lnTo>
                  <a:pt x="3255128" y="236168"/>
                </a:lnTo>
                <a:lnTo>
                  <a:pt x="3255128" y="236185"/>
                </a:lnTo>
                <a:lnTo>
                  <a:pt x="3255128" y="236280"/>
                </a:lnTo>
                <a:lnTo>
                  <a:pt x="3255128" y="236334"/>
                </a:lnTo>
                <a:lnTo>
                  <a:pt x="3255128" y="236423"/>
                </a:lnTo>
                <a:lnTo>
                  <a:pt x="3255128" y="236440"/>
                </a:lnTo>
                <a:lnTo>
                  <a:pt x="3255128" y="236453"/>
                </a:lnTo>
                <a:lnTo>
                  <a:pt x="3255128" y="236485"/>
                </a:lnTo>
                <a:lnTo>
                  <a:pt x="3255128" y="236491"/>
                </a:lnTo>
                <a:lnTo>
                  <a:pt x="3255128" y="236533"/>
                </a:lnTo>
                <a:lnTo>
                  <a:pt x="3255128" y="236540"/>
                </a:lnTo>
                <a:lnTo>
                  <a:pt x="3255128" y="236586"/>
                </a:lnTo>
                <a:lnTo>
                  <a:pt x="3255128" y="236611"/>
                </a:lnTo>
                <a:lnTo>
                  <a:pt x="3255128" y="236612"/>
                </a:lnTo>
                <a:lnTo>
                  <a:pt x="3255128" y="236665"/>
                </a:lnTo>
                <a:lnTo>
                  <a:pt x="3255128" y="236698"/>
                </a:lnTo>
                <a:lnTo>
                  <a:pt x="3255128" y="236745"/>
                </a:lnTo>
                <a:lnTo>
                  <a:pt x="3255128" y="236783"/>
                </a:lnTo>
                <a:lnTo>
                  <a:pt x="3255128" y="236976"/>
                </a:lnTo>
                <a:lnTo>
                  <a:pt x="3255128" y="236988"/>
                </a:lnTo>
                <a:lnTo>
                  <a:pt x="3255128" y="237099"/>
                </a:lnTo>
                <a:lnTo>
                  <a:pt x="3255128" y="237157"/>
                </a:lnTo>
                <a:lnTo>
                  <a:pt x="3255128" y="237170"/>
                </a:lnTo>
                <a:lnTo>
                  <a:pt x="3255128" y="237211"/>
                </a:lnTo>
                <a:lnTo>
                  <a:pt x="3255128" y="237250"/>
                </a:lnTo>
                <a:lnTo>
                  <a:pt x="3255128" y="237293"/>
                </a:lnTo>
                <a:lnTo>
                  <a:pt x="3255128" y="237351"/>
                </a:lnTo>
                <a:lnTo>
                  <a:pt x="3255128" y="237364"/>
                </a:lnTo>
                <a:lnTo>
                  <a:pt x="3255128" y="237396"/>
                </a:lnTo>
                <a:lnTo>
                  <a:pt x="3255128" y="237405"/>
                </a:lnTo>
                <a:lnTo>
                  <a:pt x="3255128" y="237484"/>
                </a:lnTo>
                <a:lnTo>
                  <a:pt x="3255128" y="237527"/>
                </a:lnTo>
                <a:lnTo>
                  <a:pt x="3255128" y="237544"/>
                </a:lnTo>
                <a:lnTo>
                  <a:pt x="3255128" y="237791"/>
                </a:lnTo>
                <a:lnTo>
                  <a:pt x="3255128" y="237844"/>
                </a:lnTo>
                <a:lnTo>
                  <a:pt x="3255128" y="238181"/>
                </a:lnTo>
                <a:lnTo>
                  <a:pt x="3255128" y="238187"/>
                </a:lnTo>
                <a:lnTo>
                  <a:pt x="3255128" y="238252"/>
                </a:lnTo>
                <a:lnTo>
                  <a:pt x="3255128" y="238294"/>
                </a:lnTo>
                <a:lnTo>
                  <a:pt x="3255128" y="238303"/>
                </a:lnTo>
                <a:lnTo>
                  <a:pt x="3255128" y="238346"/>
                </a:lnTo>
                <a:lnTo>
                  <a:pt x="3255128" y="238458"/>
                </a:lnTo>
                <a:lnTo>
                  <a:pt x="3255128" y="238471"/>
                </a:lnTo>
                <a:lnTo>
                  <a:pt x="3255128" y="238493"/>
                </a:lnTo>
                <a:lnTo>
                  <a:pt x="3255128" y="238505"/>
                </a:lnTo>
                <a:lnTo>
                  <a:pt x="3255128" y="238545"/>
                </a:lnTo>
                <a:lnTo>
                  <a:pt x="3255128" y="238652"/>
                </a:lnTo>
                <a:lnTo>
                  <a:pt x="3255128" y="238659"/>
                </a:lnTo>
                <a:lnTo>
                  <a:pt x="3255128" y="238755"/>
                </a:lnTo>
                <a:lnTo>
                  <a:pt x="3255128" y="238787"/>
                </a:lnTo>
                <a:lnTo>
                  <a:pt x="3255128" y="238836"/>
                </a:lnTo>
                <a:lnTo>
                  <a:pt x="3255128" y="238906"/>
                </a:lnTo>
                <a:lnTo>
                  <a:pt x="3255128" y="238943"/>
                </a:lnTo>
                <a:lnTo>
                  <a:pt x="3255128" y="238960"/>
                </a:lnTo>
                <a:lnTo>
                  <a:pt x="3255128" y="239129"/>
                </a:lnTo>
                <a:lnTo>
                  <a:pt x="3255128" y="239150"/>
                </a:lnTo>
                <a:lnTo>
                  <a:pt x="3255128" y="239281"/>
                </a:lnTo>
                <a:lnTo>
                  <a:pt x="3255128" y="239298"/>
                </a:lnTo>
                <a:lnTo>
                  <a:pt x="3255128" y="239323"/>
                </a:lnTo>
                <a:lnTo>
                  <a:pt x="3255128" y="239377"/>
                </a:lnTo>
                <a:lnTo>
                  <a:pt x="3255128" y="239404"/>
                </a:lnTo>
                <a:lnTo>
                  <a:pt x="3255128" y="239457"/>
                </a:lnTo>
                <a:lnTo>
                  <a:pt x="3255128" y="239458"/>
                </a:lnTo>
                <a:lnTo>
                  <a:pt x="3255128" y="239470"/>
                </a:lnTo>
                <a:lnTo>
                  <a:pt x="3255128" y="239511"/>
                </a:lnTo>
                <a:lnTo>
                  <a:pt x="3255128" y="239705"/>
                </a:lnTo>
                <a:lnTo>
                  <a:pt x="3255128" y="239734"/>
                </a:lnTo>
                <a:lnTo>
                  <a:pt x="3255128" y="239792"/>
                </a:lnTo>
                <a:lnTo>
                  <a:pt x="3255128" y="239857"/>
                </a:lnTo>
                <a:lnTo>
                  <a:pt x="3255128" y="239993"/>
                </a:lnTo>
                <a:lnTo>
                  <a:pt x="3255128" y="240018"/>
                </a:lnTo>
                <a:lnTo>
                  <a:pt x="3255128" y="240051"/>
                </a:lnTo>
                <a:lnTo>
                  <a:pt x="3255128" y="240160"/>
                </a:lnTo>
                <a:lnTo>
                  <a:pt x="3255128" y="240163"/>
                </a:lnTo>
                <a:lnTo>
                  <a:pt x="3255128" y="240195"/>
                </a:lnTo>
                <a:lnTo>
                  <a:pt x="3255128" y="240217"/>
                </a:lnTo>
                <a:lnTo>
                  <a:pt x="3255128" y="240261"/>
                </a:lnTo>
                <a:lnTo>
                  <a:pt x="3255128" y="240265"/>
                </a:lnTo>
                <a:lnTo>
                  <a:pt x="3255128" y="240278"/>
                </a:lnTo>
                <a:lnTo>
                  <a:pt x="3255128" y="240302"/>
                </a:lnTo>
                <a:lnTo>
                  <a:pt x="3255128" y="240318"/>
                </a:lnTo>
                <a:lnTo>
                  <a:pt x="3255128" y="240319"/>
                </a:lnTo>
                <a:lnTo>
                  <a:pt x="3255128" y="240344"/>
                </a:lnTo>
                <a:lnTo>
                  <a:pt x="3255128" y="240430"/>
                </a:lnTo>
                <a:lnTo>
                  <a:pt x="3255128" y="240561"/>
                </a:lnTo>
                <a:lnTo>
                  <a:pt x="3255128" y="240640"/>
                </a:lnTo>
                <a:lnTo>
                  <a:pt x="3255128" y="240657"/>
                </a:lnTo>
                <a:lnTo>
                  <a:pt x="3255128" y="240733"/>
                </a:lnTo>
                <a:lnTo>
                  <a:pt x="3255128" y="240829"/>
                </a:lnTo>
                <a:lnTo>
                  <a:pt x="3255128" y="240951"/>
                </a:lnTo>
                <a:lnTo>
                  <a:pt x="3255128" y="240954"/>
                </a:lnTo>
                <a:lnTo>
                  <a:pt x="3255128" y="241061"/>
                </a:lnTo>
                <a:lnTo>
                  <a:pt x="3255128" y="241104"/>
                </a:lnTo>
                <a:lnTo>
                  <a:pt x="3255128" y="241128"/>
                </a:lnTo>
                <a:lnTo>
                  <a:pt x="3255128" y="241170"/>
                </a:lnTo>
                <a:lnTo>
                  <a:pt x="3255128" y="241216"/>
                </a:lnTo>
                <a:lnTo>
                  <a:pt x="3255128" y="241256"/>
                </a:lnTo>
                <a:lnTo>
                  <a:pt x="3255128" y="241310"/>
                </a:lnTo>
                <a:lnTo>
                  <a:pt x="3255128" y="241352"/>
                </a:lnTo>
                <a:lnTo>
                  <a:pt x="3255128" y="241416"/>
                </a:lnTo>
                <a:lnTo>
                  <a:pt x="3255128" y="241467"/>
                </a:lnTo>
                <a:lnTo>
                  <a:pt x="3255128" y="241519"/>
                </a:lnTo>
                <a:lnTo>
                  <a:pt x="3255128" y="241522"/>
                </a:lnTo>
                <a:lnTo>
                  <a:pt x="3255128" y="241547"/>
                </a:lnTo>
                <a:lnTo>
                  <a:pt x="3255128" y="241565"/>
                </a:lnTo>
                <a:lnTo>
                  <a:pt x="3255128" y="241576"/>
                </a:lnTo>
                <a:lnTo>
                  <a:pt x="3255128" y="241587"/>
                </a:lnTo>
                <a:lnTo>
                  <a:pt x="3255128" y="241605"/>
                </a:lnTo>
                <a:lnTo>
                  <a:pt x="3255128" y="241641"/>
                </a:lnTo>
                <a:lnTo>
                  <a:pt x="3255128" y="241677"/>
                </a:lnTo>
                <a:lnTo>
                  <a:pt x="3255128" y="241824"/>
                </a:lnTo>
                <a:lnTo>
                  <a:pt x="3255128" y="241919"/>
                </a:lnTo>
                <a:lnTo>
                  <a:pt x="3255128" y="241959"/>
                </a:lnTo>
                <a:lnTo>
                  <a:pt x="3255128" y="242092"/>
                </a:lnTo>
                <a:lnTo>
                  <a:pt x="3255128" y="242133"/>
                </a:lnTo>
                <a:lnTo>
                  <a:pt x="3255128" y="242143"/>
                </a:lnTo>
                <a:lnTo>
                  <a:pt x="3255128" y="242146"/>
                </a:lnTo>
                <a:lnTo>
                  <a:pt x="3255128" y="242187"/>
                </a:lnTo>
                <a:lnTo>
                  <a:pt x="3255128" y="242237"/>
                </a:lnTo>
                <a:lnTo>
                  <a:pt x="3255128" y="242277"/>
                </a:lnTo>
                <a:lnTo>
                  <a:pt x="3255128" y="242278"/>
                </a:lnTo>
                <a:lnTo>
                  <a:pt x="3255128" y="242290"/>
                </a:lnTo>
                <a:lnTo>
                  <a:pt x="3255128" y="242321"/>
                </a:lnTo>
                <a:lnTo>
                  <a:pt x="3255128" y="242327"/>
                </a:lnTo>
                <a:lnTo>
                  <a:pt x="3255128" y="242340"/>
                </a:lnTo>
                <a:lnTo>
                  <a:pt x="3255128" y="242381"/>
                </a:lnTo>
                <a:lnTo>
                  <a:pt x="3255128" y="242463"/>
                </a:lnTo>
                <a:lnTo>
                  <a:pt x="3255128" y="242487"/>
                </a:lnTo>
                <a:lnTo>
                  <a:pt x="3255128" y="242503"/>
                </a:lnTo>
                <a:lnTo>
                  <a:pt x="3255128" y="242520"/>
                </a:lnTo>
                <a:lnTo>
                  <a:pt x="3255128" y="242672"/>
                </a:lnTo>
                <a:lnTo>
                  <a:pt x="3255128" y="242730"/>
                </a:lnTo>
                <a:lnTo>
                  <a:pt x="3255128" y="242836"/>
                </a:lnTo>
                <a:lnTo>
                  <a:pt x="3255128" y="242906"/>
                </a:lnTo>
                <a:lnTo>
                  <a:pt x="3255128" y="243030"/>
                </a:lnTo>
                <a:lnTo>
                  <a:pt x="3255128" y="243188"/>
                </a:lnTo>
                <a:lnTo>
                  <a:pt x="3255128" y="243202"/>
                </a:lnTo>
                <a:lnTo>
                  <a:pt x="3255128" y="243240"/>
                </a:lnTo>
                <a:lnTo>
                  <a:pt x="3255128" y="243318"/>
                </a:lnTo>
                <a:lnTo>
                  <a:pt x="3255128" y="243407"/>
                </a:lnTo>
                <a:lnTo>
                  <a:pt x="3255128" y="243434"/>
                </a:lnTo>
                <a:lnTo>
                  <a:pt x="3255128" y="243447"/>
                </a:lnTo>
                <a:lnTo>
                  <a:pt x="3255128" y="243469"/>
                </a:lnTo>
                <a:lnTo>
                  <a:pt x="3255128" y="243505"/>
                </a:lnTo>
                <a:lnTo>
                  <a:pt x="3255128" y="243524"/>
                </a:lnTo>
                <a:lnTo>
                  <a:pt x="3255128" y="243548"/>
                </a:lnTo>
                <a:lnTo>
                  <a:pt x="3255128" y="243590"/>
                </a:lnTo>
                <a:lnTo>
                  <a:pt x="3255128" y="243628"/>
                </a:lnTo>
                <a:lnTo>
                  <a:pt x="3255128" y="243649"/>
                </a:lnTo>
                <a:lnTo>
                  <a:pt x="3255128" y="243680"/>
                </a:lnTo>
                <a:lnTo>
                  <a:pt x="3255128" y="243699"/>
                </a:lnTo>
                <a:lnTo>
                  <a:pt x="3255128" y="243725"/>
                </a:lnTo>
                <a:lnTo>
                  <a:pt x="3255128" y="243783"/>
                </a:lnTo>
                <a:lnTo>
                  <a:pt x="3255128" y="244031"/>
                </a:lnTo>
                <a:lnTo>
                  <a:pt x="3255128" y="244077"/>
                </a:lnTo>
                <a:lnTo>
                  <a:pt x="3255128" y="244126"/>
                </a:lnTo>
                <a:lnTo>
                  <a:pt x="3255128" y="244195"/>
                </a:lnTo>
                <a:lnTo>
                  <a:pt x="3255128" y="244234"/>
                </a:lnTo>
                <a:lnTo>
                  <a:pt x="3255128" y="244277"/>
                </a:lnTo>
                <a:lnTo>
                  <a:pt x="3255128" y="244293"/>
                </a:lnTo>
                <a:lnTo>
                  <a:pt x="3255128" y="244380"/>
                </a:lnTo>
                <a:lnTo>
                  <a:pt x="3255128" y="244389"/>
                </a:lnTo>
                <a:lnTo>
                  <a:pt x="3255128" y="244408"/>
                </a:lnTo>
                <a:lnTo>
                  <a:pt x="3255128" y="244434"/>
                </a:lnTo>
                <a:lnTo>
                  <a:pt x="3255128" y="244459"/>
                </a:lnTo>
                <a:lnTo>
                  <a:pt x="3255128" y="244561"/>
                </a:lnTo>
                <a:lnTo>
                  <a:pt x="3255128" y="244681"/>
                </a:lnTo>
                <a:lnTo>
                  <a:pt x="3255128" y="244806"/>
                </a:lnTo>
                <a:lnTo>
                  <a:pt x="3255128" y="244828"/>
                </a:lnTo>
                <a:lnTo>
                  <a:pt x="3255128" y="244954"/>
                </a:lnTo>
                <a:lnTo>
                  <a:pt x="3255128" y="244988"/>
                </a:lnTo>
                <a:lnTo>
                  <a:pt x="3255128" y="244994"/>
                </a:lnTo>
                <a:lnTo>
                  <a:pt x="3255128" y="245001"/>
                </a:lnTo>
                <a:lnTo>
                  <a:pt x="3255128" y="245005"/>
                </a:lnTo>
                <a:lnTo>
                  <a:pt x="3255128" y="245084"/>
                </a:lnTo>
                <a:lnTo>
                  <a:pt x="3255128" y="245148"/>
                </a:lnTo>
                <a:lnTo>
                  <a:pt x="3255128" y="245171"/>
                </a:lnTo>
                <a:lnTo>
                  <a:pt x="3255128" y="245199"/>
                </a:lnTo>
                <a:lnTo>
                  <a:pt x="3255128" y="245241"/>
                </a:lnTo>
                <a:lnTo>
                  <a:pt x="3255128" y="245254"/>
                </a:lnTo>
                <a:lnTo>
                  <a:pt x="3255128" y="245278"/>
                </a:lnTo>
                <a:lnTo>
                  <a:pt x="3255128" y="245294"/>
                </a:lnTo>
                <a:lnTo>
                  <a:pt x="3255128" y="245295"/>
                </a:lnTo>
                <a:lnTo>
                  <a:pt x="3255128" y="245319"/>
                </a:lnTo>
                <a:lnTo>
                  <a:pt x="3255128" y="245373"/>
                </a:lnTo>
                <a:lnTo>
                  <a:pt x="3255128" y="245616"/>
                </a:lnTo>
                <a:lnTo>
                  <a:pt x="3255128" y="245636"/>
                </a:lnTo>
                <a:lnTo>
                  <a:pt x="3255128" y="245643"/>
                </a:lnTo>
                <a:lnTo>
                  <a:pt x="3255128" y="245739"/>
                </a:lnTo>
                <a:lnTo>
                  <a:pt x="3255128" y="245793"/>
                </a:lnTo>
                <a:lnTo>
                  <a:pt x="3255128" y="245865"/>
                </a:lnTo>
                <a:lnTo>
                  <a:pt x="3255128" y="245878"/>
                </a:lnTo>
                <a:lnTo>
                  <a:pt x="3255128" y="245944"/>
                </a:lnTo>
                <a:lnTo>
                  <a:pt x="3255128" y="246059"/>
                </a:lnTo>
                <a:lnTo>
                  <a:pt x="3255128" y="246072"/>
                </a:lnTo>
                <a:lnTo>
                  <a:pt x="3255128" y="246113"/>
                </a:lnTo>
                <a:lnTo>
                  <a:pt x="3255128" y="246126"/>
                </a:lnTo>
                <a:lnTo>
                  <a:pt x="3255128" y="246192"/>
                </a:lnTo>
                <a:lnTo>
                  <a:pt x="3255128" y="246252"/>
                </a:lnTo>
                <a:lnTo>
                  <a:pt x="3255128" y="246265"/>
                </a:lnTo>
                <a:lnTo>
                  <a:pt x="3255128" y="246306"/>
                </a:lnTo>
                <a:lnTo>
                  <a:pt x="3255128" y="246360"/>
                </a:lnTo>
                <a:lnTo>
                  <a:pt x="3255128" y="246395"/>
                </a:lnTo>
                <a:lnTo>
                  <a:pt x="3255128" y="246483"/>
                </a:lnTo>
                <a:lnTo>
                  <a:pt x="3255128" y="246495"/>
                </a:lnTo>
                <a:lnTo>
                  <a:pt x="3255128" y="246498"/>
                </a:lnTo>
                <a:lnTo>
                  <a:pt x="3255128" y="246541"/>
                </a:lnTo>
                <a:lnTo>
                  <a:pt x="3255128" y="246552"/>
                </a:lnTo>
                <a:lnTo>
                  <a:pt x="3255128" y="246613"/>
                </a:lnTo>
                <a:lnTo>
                  <a:pt x="3255128" y="246620"/>
                </a:lnTo>
                <a:lnTo>
                  <a:pt x="3255128" y="246653"/>
                </a:lnTo>
                <a:lnTo>
                  <a:pt x="3255128" y="246800"/>
                </a:lnTo>
                <a:lnTo>
                  <a:pt x="3255128" y="246944"/>
                </a:lnTo>
                <a:lnTo>
                  <a:pt x="3255128" y="247002"/>
                </a:lnTo>
                <a:lnTo>
                  <a:pt x="3255128" y="247051"/>
                </a:lnTo>
                <a:lnTo>
                  <a:pt x="3255128" y="247056"/>
                </a:lnTo>
                <a:lnTo>
                  <a:pt x="3255128" y="247068"/>
                </a:lnTo>
                <a:lnTo>
                  <a:pt x="3255128" y="247142"/>
                </a:lnTo>
                <a:lnTo>
                  <a:pt x="3255128" y="247166"/>
                </a:lnTo>
                <a:lnTo>
                  <a:pt x="3255128" y="247179"/>
                </a:lnTo>
                <a:lnTo>
                  <a:pt x="3255128" y="247201"/>
                </a:lnTo>
                <a:lnTo>
                  <a:pt x="3255128" y="247237"/>
                </a:lnTo>
                <a:lnTo>
                  <a:pt x="3255128" y="247303"/>
                </a:lnTo>
                <a:lnTo>
                  <a:pt x="3255128" y="247306"/>
                </a:lnTo>
                <a:lnTo>
                  <a:pt x="3255128" y="247406"/>
                </a:lnTo>
                <a:lnTo>
                  <a:pt x="3255128" y="247431"/>
                </a:lnTo>
                <a:lnTo>
                  <a:pt x="3255128" y="247439"/>
                </a:lnTo>
                <a:lnTo>
                  <a:pt x="3255128" y="247463"/>
                </a:lnTo>
                <a:lnTo>
                  <a:pt x="3255128" y="247485"/>
                </a:lnTo>
                <a:lnTo>
                  <a:pt x="3255128" y="247624"/>
                </a:lnTo>
                <a:lnTo>
                  <a:pt x="3255128" y="247664"/>
                </a:lnTo>
                <a:lnTo>
                  <a:pt x="3255128" y="247700"/>
                </a:lnTo>
                <a:lnTo>
                  <a:pt x="3255128" y="247758"/>
                </a:lnTo>
                <a:lnTo>
                  <a:pt x="3255128" y="247761"/>
                </a:lnTo>
                <a:lnTo>
                  <a:pt x="3255128" y="247842"/>
                </a:lnTo>
                <a:lnTo>
                  <a:pt x="3255128" y="247858"/>
                </a:lnTo>
                <a:lnTo>
                  <a:pt x="3255128" y="247882"/>
                </a:lnTo>
                <a:lnTo>
                  <a:pt x="3255128" y="247900"/>
                </a:lnTo>
                <a:lnTo>
                  <a:pt x="3255128" y="247919"/>
                </a:lnTo>
                <a:lnTo>
                  <a:pt x="3255128" y="248062"/>
                </a:lnTo>
                <a:lnTo>
                  <a:pt x="3255128" y="248105"/>
                </a:lnTo>
                <a:lnTo>
                  <a:pt x="3255128" y="248112"/>
                </a:lnTo>
                <a:lnTo>
                  <a:pt x="3255128" y="248113"/>
                </a:lnTo>
                <a:lnTo>
                  <a:pt x="3255128" y="248159"/>
                </a:lnTo>
                <a:lnTo>
                  <a:pt x="3255128" y="248166"/>
                </a:lnTo>
                <a:lnTo>
                  <a:pt x="3255128" y="248216"/>
                </a:lnTo>
                <a:lnTo>
                  <a:pt x="3255128" y="248268"/>
                </a:lnTo>
                <a:lnTo>
                  <a:pt x="3255128" y="248294"/>
                </a:lnTo>
                <a:lnTo>
                  <a:pt x="3255128" y="248350"/>
                </a:lnTo>
                <a:lnTo>
                  <a:pt x="3255128" y="248354"/>
                </a:lnTo>
                <a:lnTo>
                  <a:pt x="3255128" y="248383"/>
                </a:lnTo>
                <a:lnTo>
                  <a:pt x="3255128" y="248426"/>
                </a:lnTo>
                <a:lnTo>
                  <a:pt x="3255128" y="248538"/>
                </a:lnTo>
                <a:lnTo>
                  <a:pt x="3255128" y="248560"/>
                </a:lnTo>
                <a:lnTo>
                  <a:pt x="3255128" y="248625"/>
                </a:lnTo>
                <a:lnTo>
                  <a:pt x="3255128" y="248656"/>
                </a:lnTo>
                <a:lnTo>
                  <a:pt x="3255128" y="248726"/>
                </a:lnTo>
                <a:lnTo>
                  <a:pt x="3255128" y="248903"/>
                </a:lnTo>
                <a:lnTo>
                  <a:pt x="3255128" y="248965"/>
                </a:lnTo>
                <a:lnTo>
                  <a:pt x="3255128" y="248973"/>
                </a:lnTo>
                <a:lnTo>
                  <a:pt x="3255128" y="248986"/>
                </a:lnTo>
                <a:lnTo>
                  <a:pt x="3255128" y="249007"/>
                </a:lnTo>
                <a:lnTo>
                  <a:pt x="3255128" y="249010"/>
                </a:lnTo>
                <a:lnTo>
                  <a:pt x="3255128" y="249026"/>
                </a:lnTo>
                <a:lnTo>
                  <a:pt x="3255128" y="249059"/>
                </a:lnTo>
                <a:lnTo>
                  <a:pt x="3255128" y="249171"/>
                </a:lnTo>
                <a:lnTo>
                  <a:pt x="3255128" y="249269"/>
                </a:lnTo>
                <a:lnTo>
                  <a:pt x="3255128" y="249278"/>
                </a:lnTo>
                <a:lnTo>
                  <a:pt x="3255128" y="249365"/>
                </a:lnTo>
                <a:lnTo>
                  <a:pt x="3255128" y="249471"/>
                </a:lnTo>
                <a:lnTo>
                  <a:pt x="3255128" y="249479"/>
                </a:lnTo>
                <a:lnTo>
                  <a:pt x="3255128" y="249525"/>
                </a:lnTo>
                <a:lnTo>
                  <a:pt x="3255128" y="249537"/>
                </a:lnTo>
                <a:lnTo>
                  <a:pt x="3255128" y="249538"/>
                </a:lnTo>
                <a:lnTo>
                  <a:pt x="3255128" y="249575"/>
                </a:lnTo>
                <a:lnTo>
                  <a:pt x="3255128" y="249656"/>
                </a:lnTo>
                <a:lnTo>
                  <a:pt x="3255128" y="249713"/>
                </a:lnTo>
                <a:lnTo>
                  <a:pt x="3255128" y="249785"/>
                </a:lnTo>
                <a:lnTo>
                  <a:pt x="3255128" y="249924"/>
                </a:lnTo>
                <a:lnTo>
                  <a:pt x="3255128" y="249937"/>
                </a:lnTo>
                <a:lnTo>
                  <a:pt x="3255128" y="250060"/>
                </a:lnTo>
                <a:lnTo>
                  <a:pt x="3255128" y="250067"/>
                </a:lnTo>
                <a:lnTo>
                  <a:pt x="3255128" y="250156"/>
                </a:lnTo>
                <a:lnTo>
                  <a:pt x="3255128" y="250224"/>
                </a:lnTo>
                <a:lnTo>
                  <a:pt x="3255128" y="250227"/>
                </a:lnTo>
                <a:lnTo>
                  <a:pt x="3255128" y="250230"/>
                </a:lnTo>
                <a:lnTo>
                  <a:pt x="3255128" y="250273"/>
                </a:lnTo>
                <a:lnTo>
                  <a:pt x="3255128" y="250284"/>
                </a:lnTo>
                <a:lnTo>
                  <a:pt x="3255128" y="250297"/>
                </a:lnTo>
                <a:lnTo>
                  <a:pt x="3255128" y="250345"/>
                </a:lnTo>
                <a:lnTo>
                  <a:pt x="3255128" y="250385"/>
                </a:lnTo>
                <a:lnTo>
                  <a:pt x="3255128" y="250398"/>
                </a:lnTo>
                <a:lnTo>
                  <a:pt x="3255128" y="250424"/>
                </a:lnTo>
                <a:lnTo>
                  <a:pt x="3255128" y="250532"/>
                </a:lnTo>
                <a:lnTo>
                  <a:pt x="3255128" y="250612"/>
                </a:lnTo>
                <a:lnTo>
                  <a:pt x="3255128" y="250628"/>
                </a:lnTo>
                <a:lnTo>
                  <a:pt x="3255128" y="250772"/>
                </a:lnTo>
                <a:lnTo>
                  <a:pt x="3255128" y="250838"/>
                </a:lnTo>
                <a:lnTo>
                  <a:pt x="3255128" y="250944"/>
                </a:lnTo>
                <a:lnTo>
                  <a:pt x="3255128" y="250983"/>
                </a:lnTo>
                <a:lnTo>
                  <a:pt x="3255128" y="251015"/>
                </a:lnTo>
                <a:lnTo>
                  <a:pt x="3255128" y="251138"/>
                </a:lnTo>
                <a:lnTo>
                  <a:pt x="3255128" y="251195"/>
                </a:lnTo>
                <a:lnTo>
                  <a:pt x="3255128" y="251208"/>
                </a:lnTo>
                <a:lnTo>
                  <a:pt x="3255128" y="251296"/>
                </a:lnTo>
                <a:lnTo>
                  <a:pt x="3255128" y="251336"/>
                </a:lnTo>
                <a:lnTo>
                  <a:pt x="3255128" y="251474"/>
                </a:lnTo>
                <a:lnTo>
                  <a:pt x="3255128" y="251515"/>
                </a:lnTo>
                <a:lnTo>
                  <a:pt x="3255128" y="251577"/>
                </a:lnTo>
                <a:lnTo>
                  <a:pt x="3255128" y="251632"/>
                </a:lnTo>
                <a:lnTo>
                  <a:pt x="3255128" y="251656"/>
                </a:lnTo>
                <a:lnTo>
                  <a:pt x="3255128" y="251754"/>
                </a:lnTo>
                <a:lnTo>
                  <a:pt x="3255128" y="251774"/>
                </a:lnTo>
                <a:lnTo>
                  <a:pt x="3255128" y="251891"/>
                </a:lnTo>
                <a:lnTo>
                  <a:pt x="3255128" y="251920"/>
                </a:lnTo>
                <a:lnTo>
                  <a:pt x="3255128" y="251948"/>
                </a:lnTo>
                <a:lnTo>
                  <a:pt x="3255128" y="251978"/>
                </a:lnTo>
                <a:lnTo>
                  <a:pt x="3255128" y="251999"/>
                </a:lnTo>
                <a:lnTo>
                  <a:pt x="3255128" y="252026"/>
                </a:lnTo>
                <a:lnTo>
                  <a:pt x="3255128" y="252027"/>
                </a:lnTo>
                <a:lnTo>
                  <a:pt x="3255128" y="252213"/>
                </a:lnTo>
                <a:lnTo>
                  <a:pt x="3255128" y="252279"/>
                </a:lnTo>
                <a:lnTo>
                  <a:pt x="3255128" y="252342"/>
                </a:lnTo>
                <a:lnTo>
                  <a:pt x="3255128" y="252357"/>
                </a:lnTo>
                <a:lnTo>
                  <a:pt x="3255128" y="252385"/>
                </a:lnTo>
                <a:lnTo>
                  <a:pt x="3255128" y="252407"/>
                </a:lnTo>
                <a:lnTo>
                  <a:pt x="3255128" y="252461"/>
                </a:lnTo>
                <a:lnTo>
                  <a:pt x="3255128" y="252488"/>
                </a:lnTo>
                <a:lnTo>
                  <a:pt x="3255128" y="252542"/>
                </a:lnTo>
                <a:lnTo>
                  <a:pt x="3255128" y="252567"/>
                </a:lnTo>
                <a:lnTo>
                  <a:pt x="3255128" y="252600"/>
                </a:lnTo>
                <a:lnTo>
                  <a:pt x="3255128" y="252685"/>
                </a:lnTo>
                <a:lnTo>
                  <a:pt x="3255128" y="252818"/>
                </a:lnTo>
                <a:lnTo>
                  <a:pt x="3255128" y="252903"/>
                </a:lnTo>
                <a:lnTo>
                  <a:pt x="3255128" y="253001"/>
                </a:lnTo>
                <a:lnTo>
                  <a:pt x="3255128" y="253055"/>
                </a:lnTo>
                <a:lnTo>
                  <a:pt x="3255128" y="253097"/>
                </a:lnTo>
                <a:lnTo>
                  <a:pt x="3255128" y="253110"/>
                </a:lnTo>
                <a:lnTo>
                  <a:pt x="3255128" y="253113"/>
                </a:lnTo>
                <a:lnTo>
                  <a:pt x="3255128" y="253244"/>
                </a:lnTo>
                <a:lnTo>
                  <a:pt x="3255128" y="253279"/>
                </a:lnTo>
                <a:lnTo>
                  <a:pt x="3255128" y="253290"/>
                </a:lnTo>
                <a:lnTo>
                  <a:pt x="3255128" y="253307"/>
                </a:lnTo>
                <a:lnTo>
                  <a:pt x="3255128" y="253386"/>
                </a:lnTo>
                <a:lnTo>
                  <a:pt x="3255128" y="253514"/>
                </a:lnTo>
                <a:lnTo>
                  <a:pt x="3255128" y="253536"/>
                </a:lnTo>
                <a:lnTo>
                  <a:pt x="3255128" y="253604"/>
                </a:lnTo>
                <a:lnTo>
                  <a:pt x="3255128" y="253751"/>
                </a:lnTo>
                <a:lnTo>
                  <a:pt x="3255128" y="253805"/>
                </a:lnTo>
                <a:lnTo>
                  <a:pt x="3255128" y="253863"/>
                </a:lnTo>
                <a:lnTo>
                  <a:pt x="3255128" y="253891"/>
                </a:lnTo>
                <a:lnTo>
                  <a:pt x="3255128" y="254035"/>
                </a:lnTo>
                <a:lnTo>
                  <a:pt x="3255128" y="254052"/>
                </a:lnTo>
                <a:lnTo>
                  <a:pt x="3255128" y="254150"/>
                </a:lnTo>
                <a:lnTo>
                  <a:pt x="3255128" y="254254"/>
                </a:lnTo>
                <a:lnTo>
                  <a:pt x="3255128" y="254344"/>
                </a:lnTo>
                <a:lnTo>
                  <a:pt x="3255128" y="254360"/>
                </a:lnTo>
                <a:lnTo>
                  <a:pt x="3255128" y="254373"/>
                </a:lnTo>
                <a:lnTo>
                  <a:pt x="3255128" y="254414"/>
                </a:lnTo>
                <a:lnTo>
                  <a:pt x="3255128" y="254447"/>
                </a:lnTo>
                <a:lnTo>
                  <a:pt x="3255128" y="254469"/>
                </a:lnTo>
                <a:lnTo>
                  <a:pt x="3255128" y="254501"/>
                </a:lnTo>
                <a:lnTo>
                  <a:pt x="3255128" y="254507"/>
                </a:lnTo>
                <a:lnTo>
                  <a:pt x="3255128" y="254514"/>
                </a:lnTo>
                <a:lnTo>
                  <a:pt x="3255128" y="254603"/>
                </a:lnTo>
                <a:lnTo>
                  <a:pt x="3255128" y="254649"/>
                </a:lnTo>
                <a:lnTo>
                  <a:pt x="3255128" y="254689"/>
                </a:lnTo>
                <a:lnTo>
                  <a:pt x="3255128" y="254761"/>
                </a:lnTo>
                <a:lnTo>
                  <a:pt x="3255128" y="254854"/>
                </a:lnTo>
                <a:lnTo>
                  <a:pt x="3255128" y="254862"/>
                </a:lnTo>
                <a:lnTo>
                  <a:pt x="3255128" y="255043"/>
                </a:lnTo>
                <a:lnTo>
                  <a:pt x="3255128" y="255164"/>
                </a:lnTo>
                <a:lnTo>
                  <a:pt x="3255128" y="255200"/>
                </a:lnTo>
                <a:lnTo>
                  <a:pt x="3255128" y="255228"/>
                </a:lnTo>
                <a:lnTo>
                  <a:pt x="3255128" y="255250"/>
                </a:lnTo>
                <a:lnTo>
                  <a:pt x="3255128" y="255279"/>
                </a:lnTo>
                <a:lnTo>
                  <a:pt x="3255128" y="255309"/>
                </a:lnTo>
                <a:lnTo>
                  <a:pt x="3255128" y="255321"/>
                </a:lnTo>
                <a:lnTo>
                  <a:pt x="3255128" y="255334"/>
                </a:lnTo>
                <a:lnTo>
                  <a:pt x="3255128" y="255361"/>
                </a:lnTo>
                <a:lnTo>
                  <a:pt x="3255128" y="255374"/>
                </a:lnTo>
                <a:lnTo>
                  <a:pt x="3255128" y="255451"/>
                </a:lnTo>
                <a:lnTo>
                  <a:pt x="3255128" y="255652"/>
                </a:lnTo>
                <a:lnTo>
                  <a:pt x="3255128" y="255710"/>
                </a:lnTo>
                <a:lnTo>
                  <a:pt x="3255128" y="255759"/>
                </a:lnTo>
                <a:lnTo>
                  <a:pt x="3255128" y="255814"/>
                </a:lnTo>
                <a:lnTo>
                  <a:pt x="3255128" y="255866"/>
                </a:lnTo>
                <a:lnTo>
                  <a:pt x="3255128" y="255873"/>
                </a:lnTo>
                <a:lnTo>
                  <a:pt x="3255128" y="255920"/>
                </a:lnTo>
                <a:lnTo>
                  <a:pt x="3255128" y="255991"/>
                </a:lnTo>
                <a:lnTo>
                  <a:pt x="3255128" y="256011"/>
                </a:lnTo>
                <a:lnTo>
                  <a:pt x="3255128" y="256114"/>
                </a:lnTo>
                <a:lnTo>
                  <a:pt x="3255128" y="256139"/>
                </a:lnTo>
                <a:lnTo>
                  <a:pt x="3255128" y="256213"/>
                </a:lnTo>
                <a:lnTo>
                  <a:pt x="3255128" y="256220"/>
                </a:lnTo>
                <a:lnTo>
                  <a:pt x="3255128" y="256221"/>
                </a:lnTo>
                <a:lnTo>
                  <a:pt x="3255128" y="256272"/>
                </a:lnTo>
                <a:lnTo>
                  <a:pt x="3255128" y="256274"/>
                </a:lnTo>
                <a:lnTo>
                  <a:pt x="3255128" y="256332"/>
                </a:lnTo>
                <a:lnTo>
                  <a:pt x="3255128" y="256402"/>
                </a:lnTo>
                <a:lnTo>
                  <a:pt x="3255128" y="256463"/>
                </a:lnTo>
                <a:lnTo>
                  <a:pt x="3255128" y="256491"/>
                </a:lnTo>
                <a:lnTo>
                  <a:pt x="3255128" y="256559"/>
                </a:lnTo>
                <a:lnTo>
                  <a:pt x="3255128" y="256608"/>
                </a:lnTo>
                <a:lnTo>
                  <a:pt x="3255128" y="256632"/>
                </a:lnTo>
                <a:lnTo>
                  <a:pt x="3255128" y="256733"/>
                </a:lnTo>
                <a:lnTo>
                  <a:pt x="3255128" y="256853"/>
                </a:lnTo>
                <a:lnTo>
                  <a:pt x="3255128" y="256867"/>
                </a:lnTo>
                <a:lnTo>
                  <a:pt x="3255128" y="256976"/>
                </a:lnTo>
                <a:lnTo>
                  <a:pt x="3255128" y="257011"/>
                </a:lnTo>
                <a:lnTo>
                  <a:pt x="3255128" y="257118"/>
                </a:lnTo>
                <a:lnTo>
                  <a:pt x="3255128" y="257246"/>
                </a:lnTo>
                <a:lnTo>
                  <a:pt x="3255128" y="257258"/>
                </a:lnTo>
                <a:lnTo>
                  <a:pt x="3255128" y="257268"/>
                </a:lnTo>
                <a:lnTo>
                  <a:pt x="3255128" y="257279"/>
                </a:lnTo>
                <a:lnTo>
                  <a:pt x="3255128" y="257281"/>
                </a:lnTo>
                <a:lnTo>
                  <a:pt x="3255128" y="257318"/>
                </a:lnTo>
                <a:lnTo>
                  <a:pt x="3255128" y="257322"/>
                </a:lnTo>
                <a:lnTo>
                  <a:pt x="3255128" y="257361"/>
                </a:lnTo>
                <a:lnTo>
                  <a:pt x="3255128" y="257473"/>
                </a:lnTo>
                <a:lnTo>
                  <a:pt x="3255128" y="257543"/>
                </a:lnTo>
                <a:lnTo>
                  <a:pt x="3255128" y="257764"/>
                </a:lnTo>
                <a:lnTo>
                  <a:pt x="3255128" y="257822"/>
                </a:lnTo>
                <a:lnTo>
                  <a:pt x="3255128" y="257938"/>
                </a:lnTo>
                <a:lnTo>
                  <a:pt x="3255128" y="258045"/>
                </a:lnTo>
                <a:lnTo>
                  <a:pt x="3255128" y="258089"/>
                </a:lnTo>
                <a:lnTo>
                  <a:pt x="3255128" y="258179"/>
                </a:lnTo>
                <a:lnTo>
                  <a:pt x="3255128" y="258192"/>
                </a:lnTo>
                <a:lnTo>
                  <a:pt x="3255128" y="258223"/>
                </a:lnTo>
                <a:lnTo>
                  <a:pt x="3255128" y="258233"/>
                </a:lnTo>
                <a:lnTo>
                  <a:pt x="3255128" y="258246"/>
                </a:lnTo>
                <a:lnTo>
                  <a:pt x="3255128" y="258283"/>
                </a:lnTo>
                <a:lnTo>
                  <a:pt x="3255128" y="258335"/>
                </a:lnTo>
                <a:lnTo>
                  <a:pt x="3255128" y="258581"/>
                </a:lnTo>
                <a:lnTo>
                  <a:pt x="3255128" y="258640"/>
                </a:lnTo>
                <a:lnTo>
                  <a:pt x="3255128" y="258720"/>
                </a:lnTo>
                <a:lnTo>
                  <a:pt x="3255128" y="258727"/>
                </a:lnTo>
                <a:lnTo>
                  <a:pt x="3255128" y="258738"/>
                </a:lnTo>
                <a:lnTo>
                  <a:pt x="3255128" y="258775"/>
                </a:lnTo>
                <a:lnTo>
                  <a:pt x="3255128" y="258806"/>
                </a:lnTo>
                <a:lnTo>
                  <a:pt x="3255128" y="258932"/>
                </a:lnTo>
                <a:lnTo>
                  <a:pt x="3255128" y="258983"/>
                </a:lnTo>
                <a:lnTo>
                  <a:pt x="3255128" y="259028"/>
                </a:lnTo>
                <a:lnTo>
                  <a:pt x="3255128" y="259090"/>
                </a:lnTo>
                <a:lnTo>
                  <a:pt x="3255128" y="259093"/>
                </a:lnTo>
                <a:lnTo>
                  <a:pt x="3255128" y="259106"/>
                </a:lnTo>
                <a:lnTo>
                  <a:pt x="3255128" y="259170"/>
                </a:lnTo>
                <a:lnTo>
                  <a:pt x="3255128" y="259336"/>
                </a:lnTo>
                <a:lnTo>
                  <a:pt x="3255128" y="259349"/>
                </a:lnTo>
                <a:lnTo>
                  <a:pt x="3255128" y="259390"/>
                </a:lnTo>
                <a:lnTo>
                  <a:pt x="3255128" y="259445"/>
                </a:lnTo>
                <a:lnTo>
                  <a:pt x="3255128" y="259492"/>
                </a:lnTo>
                <a:lnTo>
                  <a:pt x="3255128" y="259526"/>
                </a:lnTo>
                <a:lnTo>
                  <a:pt x="3255128" y="259529"/>
                </a:lnTo>
                <a:lnTo>
                  <a:pt x="3255128" y="259551"/>
                </a:lnTo>
                <a:lnTo>
                  <a:pt x="3255128" y="259582"/>
                </a:lnTo>
                <a:lnTo>
                  <a:pt x="3255128" y="259605"/>
                </a:lnTo>
                <a:lnTo>
                  <a:pt x="3255128" y="259625"/>
                </a:lnTo>
                <a:lnTo>
                  <a:pt x="3255128" y="259652"/>
                </a:lnTo>
                <a:lnTo>
                  <a:pt x="3255128" y="259723"/>
                </a:lnTo>
                <a:lnTo>
                  <a:pt x="3255128" y="259846"/>
                </a:lnTo>
                <a:lnTo>
                  <a:pt x="3255128" y="260032"/>
                </a:lnTo>
                <a:lnTo>
                  <a:pt x="3255128" y="260039"/>
                </a:lnTo>
                <a:lnTo>
                  <a:pt x="3255128" y="260086"/>
                </a:lnTo>
                <a:lnTo>
                  <a:pt x="3255128" y="260097"/>
                </a:lnTo>
                <a:lnTo>
                  <a:pt x="3255128" y="260134"/>
                </a:lnTo>
                <a:lnTo>
                  <a:pt x="3255128" y="260140"/>
                </a:lnTo>
                <a:lnTo>
                  <a:pt x="3255128" y="260223"/>
                </a:lnTo>
                <a:lnTo>
                  <a:pt x="3255128" y="260226"/>
                </a:lnTo>
                <a:lnTo>
                  <a:pt x="3255128" y="260285"/>
                </a:lnTo>
                <a:lnTo>
                  <a:pt x="3255128" y="260291"/>
                </a:lnTo>
                <a:lnTo>
                  <a:pt x="3255128" y="260307"/>
                </a:lnTo>
                <a:lnTo>
                  <a:pt x="3255128" y="260310"/>
                </a:lnTo>
                <a:lnTo>
                  <a:pt x="3255128" y="260340"/>
                </a:lnTo>
                <a:lnTo>
                  <a:pt x="3255128" y="260353"/>
                </a:lnTo>
                <a:lnTo>
                  <a:pt x="3255128" y="260364"/>
                </a:lnTo>
                <a:lnTo>
                  <a:pt x="3255128" y="260387"/>
                </a:lnTo>
                <a:lnTo>
                  <a:pt x="3255128" y="260394"/>
                </a:lnTo>
                <a:lnTo>
                  <a:pt x="3255128" y="260465"/>
                </a:lnTo>
                <a:lnTo>
                  <a:pt x="3255128" y="260612"/>
                </a:lnTo>
                <a:lnTo>
                  <a:pt x="3255128" y="260708"/>
                </a:lnTo>
                <a:lnTo>
                  <a:pt x="3255128" y="260830"/>
                </a:lnTo>
                <a:lnTo>
                  <a:pt x="3255128" y="260842"/>
                </a:lnTo>
                <a:lnTo>
                  <a:pt x="3255128" y="260856"/>
                </a:lnTo>
                <a:lnTo>
                  <a:pt x="3255128" y="260899"/>
                </a:lnTo>
                <a:lnTo>
                  <a:pt x="3255128" y="261011"/>
                </a:lnTo>
                <a:lnTo>
                  <a:pt x="3255128" y="261050"/>
                </a:lnTo>
                <a:lnTo>
                  <a:pt x="3255128" y="261093"/>
                </a:lnTo>
                <a:lnTo>
                  <a:pt x="3255128" y="261189"/>
                </a:lnTo>
                <a:lnTo>
                  <a:pt x="3255128" y="261196"/>
                </a:lnTo>
                <a:lnTo>
                  <a:pt x="3255128" y="261197"/>
                </a:lnTo>
                <a:lnTo>
                  <a:pt x="3255128" y="261205"/>
                </a:lnTo>
                <a:lnTo>
                  <a:pt x="3255128" y="261218"/>
                </a:lnTo>
                <a:lnTo>
                  <a:pt x="3255128" y="261250"/>
                </a:lnTo>
                <a:lnTo>
                  <a:pt x="3255128" y="261275"/>
                </a:lnTo>
                <a:lnTo>
                  <a:pt x="3255128" y="261398"/>
                </a:lnTo>
                <a:lnTo>
                  <a:pt x="3255128" y="261644"/>
                </a:lnTo>
                <a:lnTo>
                  <a:pt x="3255128" y="261712"/>
                </a:lnTo>
                <a:lnTo>
                  <a:pt x="3255128" y="261838"/>
                </a:lnTo>
                <a:lnTo>
                  <a:pt x="3255128" y="261846"/>
                </a:lnTo>
                <a:lnTo>
                  <a:pt x="3255128" y="261971"/>
                </a:lnTo>
                <a:lnTo>
                  <a:pt x="3255128" y="261987"/>
                </a:lnTo>
                <a:lnTo>
                  <a:pt x="3255128" y="262028"/>
                </a:lnTo>
                <a:lnTo>
                  <a:pt x="3255128" y="262083"/>
                </a:lnTo>
                <a:lnTo>
                  <a:pt x="3255128" y="262094"/>
                </a:lnTo>
                <a:lnTo>
                  <a:pt x="3255128" y="262106"/>
                </a:lnTo>
                <a:lnTo>
                  <a:pt x="3255128" y="262157"/>
                </a:lnTo>
                <a:lnTo>
                  <a:pt x="3255128" y="262200"/>
                </a:lnTo>
                <a:lnTo>
                  <a:pt x="3255128" y="262258"/>
                </a:lnTo>
                <a:lnTo>
                  <a:pt x="3255128" y="262452"/>
                </a:lnTo>
                <a:lnTo>
                  <a:pt x="3255128" y="262459"/>
                </a:lnTo>
                <a:lnTo>
                  <a:pt x="3255128" y="262555"/>
                </a:lnTo>
                <a:lnTo>
                  <a:pt x="3255128" y="262609"/>
                </a:lnTo>
                <a:lnTo>
                  <a:pt x="3255128" y="262622"/>
                </a:lnTo>
                <a:lnTo>
                  <a:pt x="3255128" y="262637"/>
                </a:lnTo>
                <a:lnTo>
                  <a:pt x="3255128" y="262740"/>
                </a:lnTo>
                <a:lnTo>
                  <a:pt x="3255128" y="262760"/>
                </a:lnTo>
                <a:lnTo>
                  <a:pt x="3255128" y="262798"/>
                </a:lnTo>
                <a:lnTo>
                  <a:pt x="3255128" y="262981"/>
                </a:lnTo>
                <a:lnTo>
                  <a:pt x="3255128" y="262983"/>
                </a:lnTo>
                <a:lnTo>
                  <a:pt x="3255128" y="263081"/>
                </a:lnTo>
                <a:lnTo>
                  <a:pt x="3255128" y="263177"/>
                </a:lnTo>
                <a:lnTo>
                  <a:pt x="3255128" y="263197"/>
                </a:lnTo>
                <a:lnTo>
                  <a:pt x="3255128" y="263205"/>
                </a:lnTo>
                <a:lnTo>
                  <a:pt x="3255128" y="263258"/>
                </a:lnTo>
                <a:lnTo>
                  <a:pt x="3255128" y="263308"/>
                </a:lnTo>
                <a:lnTo>
                  <a:pt x="3255128" y="263311"/>
                </a:lnTo>
                <a:lnTo>
                  <a:pt x="3255128" y="263312"/>
                </a:lnTo>
                <a:lnTo>
                  <a:pt x="3255128" y="263387"/>
                </a:lnTo>
                <a:lnTo>
                  <a:pt x="3255128" y="263442"/>
                </a:lnTo>
                <a:lnTo>
                  <a:pt x="3255128" y="263559"/>
                </a:lnTo>
                <a:lnTo>
                  <a:pt x="3255128" y="263602"/>
                </a:lnTo>
                <a:lnTo>
                  <a:pt x="3255128" y="263616"/>
                </a:lnTo>
                <a:lnTo>
                  <a:pt x="3255128" y="263660"/>
                </a:lnTo>
                <a:lnTo>
                  <a:pt x="3255128" y="263818"/>
                </a:lnTo>
                <a:lnTo>
                  <a:pt x="3255128" y="263956"/>
                </a:lnTo>
                <a:lnTo>
                  <a:pt x="3255128" y="263964"/>
                </a:lnTo>
                <a:lnTo>
                  <a:pt x="3255128" y="264007"/>
                </a:lnTo>
                <a:lnTo>
                  <a:pt x="3255128" y="264017"/>
                </a:lnTo>
                <a:lnTo>
                  <a:pt x="3255128" y="264071"/>
                </a:lnTo>
                <a:lnTo>
                  <a:pt x="3255128" y="264099"/>
                </a:lnTo>
                <a:lnTo>
                  <a:pt x="3255128" y="264119"/>
                </a:lnTo>
                <a:lnTo>
                  <a:pt x="3255128" y="264198"/>
                </a:lnTo>
                <a:lnTo>
                  <a:pt x="3255128" y="264424"/>
                </a:lnTo>
                <a:lnTo>
                  <a:pt x="3255128" y="264440"/>
                </a:lnTo>
                <a:lnTo>
                  <a:pt x="3255128" y="264527"/>
                </a:lnTo>
                <a:lnTo>
                  <a:pt x="3255128" y="264558"/>
                </a:lnTo>
                <a:lnTo>
                  <a:pt x="3255128" y="264571"/>
                </a:lnTo>
                <a:lnTo>
                  <a:pt x="3255128" y="264581"/>
                </a:lnTo>
                <a:lnTo>
                  <a:pt x="3255128" y="264867"/>
                </a:lnTo>
                <a:lnTo>
                  <a:pt x="3255128" y="264928"/>
                </a:lnTo>
                <a:lnTo>
                  <a:pt x="3255128" y="264961"/>
                </a:lnTo>
                <a:lnTo>
                  <a:pt x="3255128" y="264982"/>
                </a:lnTo>
                <a:lnTo>
                  <a:pt x="3255128" y="265073"/>
                </a:lnTo>
                <a:lnTo>
                  <a:pt x="3255128" y="265110"/>
                </a:lnTo>
                <a:lnTo>
                  <a:pt x="3255128" y="265267"/>
                </a:lnTo>
                <a:lnTo>
                  <a:pt x="3255128" y="265366"/>
                </a:lnTo>
                <a:lnTo>
                  <a:pt x="3255128" y="265376"/>
                </a:lnTo>
                <a:lnTo>
                  <a:pt x="3255128" y="265389"/>
                </a:lnTo>
                <a:lnTo>
                  <a:pt x="3255128" y="265430"/>
                </a:lnTo>
                <a:lnTo>
                  <a:pt x="3255128" y="265441"/>
                </a:lnTo>
                <a:lnTo>
                  <a:pt x="3255128" y="265719"/>
                </a:lnTo>
                <a:lnTo>
                  <a:pt x="3255128" y="265732"/>
                </a:lnTo>
                <a:lnTo>
                  <a:pt x="3255128" y="265773"/>
                </a:lnTo>
                <a:lnTo>
                  <a:pt x="3255128" y="265790"/>
                </a:lnTo>
                <a:lnTo>
                  <a:pt x="3255128" y="265839"/>
                </a:lnTo>
                <a:lnTo>
                  <a:pt x="3255128" y="265987"/>
                </a:lnTo>
                <a:lnTo>
                  <a:pt x="3255128" y="265992"/>
                </a:lnTo>
                <a:lnTo>
                  <a:pt x="3255128" y="266091"/>
                </a:lnTo>
                <a:lnTo>
                  <a:pt x="3255128" y="266154"/>
                </a:lnTo>
                <a:lnTo>
                  <a:pt x="3255128" y="266181"/>
                </a:lnTo>
                <a:lnTo>
                  <a:pt x="3255128" y="266194"/>
                </a:lnTo>
                <a:lnTo>
                  <a:pt x="3255128" y="266278"/>
                </a:lnTo>
                <a:lnTo>
                  <a:pt x="3255128" y="266287"/>
                </a:lnTo>
                <a:lnTo>
                  <a:pt x="3255128" y="266300"/>
                </a:lnTo>
                <a:lnTo>
                  <a:pt x="3255128" y="266336"/>
                </a:lnTo>
                <a:lnTo>
                  <a:pt x="3255128" y="266341"/>
                </a:lnTo>
                <a:lnTo>
                  <a:pt x="3255128" y="266354"/>
                </a:lnTo>
                <a:lnTo>
                  <a:pt x="3255128" y="266374"/>
                </a:lnTo>
                <a:lnTo>
                  <a:pt x="3255128" y="266472"/>
                </a:lnTo>
                <a:lnTo>
                  <a:pt x="3255128" y="266530"/>
                </a:lnTo>
                <a:lnTo>
                  <a:pt x="3255128" y="266688"/>
                </a:lnTo>
                <a:lnTo>
                  <a:pt x="3255128" y="266781"/>
                </a:lnTo>
                <a:lnTo>
                  <a:pt x="3255128" y="266846"/>
                </a:lnTo>
                <a:lnTo>
                  <a:pt x="3255128" y="266947"/>
                </a:lnTo>
                <a:lnTo>
                  <a:pt x="3255128" y="267040"/>
                </a:lnTo>
                <a:lnTo>
                  <a:pt x="3255128" y="267056"/>
                </a:lnTo>
                <a:lnTo>
                  <a:pt x="3255128" y="267091"/>
                </a:lnTo>
                <a:lnTo>
                  <a:pt x="3255128" y="267198"/>
                </a:lnTo>
                <a:lnTo>
                  <a:pt x="3255128" y="267234"/>
                </a:lnTo>
                <a:lnTo>
                  <a:pt x="3255128" y="267348"/>
                </a:lnTo>
                <a:lnTo>
                  <a:pt x="3255128" y="267378"/>
                </a:lnTo>
                <a:lnTo>
                  <a:pt x="3255128" y="267428"/>
                </a:lnTo>
                <a:lnTo>
                  <a:pt x="3255128" y="267553"/>
                </a:lnTo>
                <a:lnTo>
                  <a:pt x="3255128" y="267579"/>
                </a:lnTo>
                <a:lnTo>
                  <a:pt x="3255128" y="267637"/>
                </a:lnTo>
                <a:lnTo>
                  <a:pt x="3255128" y="267831"/>
                </a:lnTo>
                <a:lnTo>
                  <a:pt x="3255128" y="268140"/>
                </a:lnTo>
                <a:lnTo>
                  <a:pt x="3255128" y="268147"/>
                </a:lnTo>
                <a:lnTo>
                  <a:pt x="3255128" y="268173"/>
                </a:lnTo>
                <a:lnTo>
                  <a:pt x="3255128" y="268181"/>
                </a:lnTo>
                <a:lnTo>
                  <a:pt x="3255128" y="268234"/>
                </a:lnTo>
                <a:lnTo>
                  <a:pt x="3255128" y="268259"/>
                </a:lnTo>
                <a:lnTo>
                  <a:pt x="3255128" y="268288"/>
                </a:lnTo>
                <a:lnTo>
                  <a:pt x="3255128" y="268313"/>
                </a:lnTo>
                <a:lnTo>
                  <a:pt x="3255128" y="268363"/>
                </a:lnTo>
                <a:lnTo>
                  <a:pt x="3255128" y="268415"/>
                </a:lnTo>
                <a:lnTo>
                  <a:pt x="3255128" y="268418"/>
                </a:lnTo>
                <a:lnTo>
                  <a:pt x="3255128" y="268535"/>
                </a:lnTo>
                <a:lnTo>
                  <a:pt x="3255128" y="268794"/>
                </a:lnTo>
                <a:lnTo>
                  <a:pt x="3255128" y="268805"/>
                </a:lnTo>
                <a:lnTo>
                  <a:pt x="3255128" y="268855"/>
                </a:lnTo>
                <a:lnTo>
                  <a:pt x="3255128" y="268938"/>
                </a:lnTo>
                <a:lnTo>
                  <a:pt x="3255128" y="268999"/>
                </a:lnTo>
                <a:lnTo>
                  <a:pt x="3255128" y="269012"/>
                </a:lnTo>
                <a:lnTo>
                  <a:pt x="3255128" y="269053"/>
                </a:lnTo>
                <a:lnTo>
                  <a:pt x="3255128" y="269095"/>
                </a:lnTo>
                <a:lnTo>
                  <a:pt x="3255128" y="269173"/>
                </a:lnTo>
                <a:lnTo>
                  <a:pt x="3255128" y="269386"/>
                </a:lnTo>
                <a:lnTo>
                  <a:pt x="3255128" y="269416"/>
                </a:lnTo>
                <a:lnTo>
                  <a:pt x="3255128" y="269444"/>
                </a:lnTo>
                <a:lnTo>
                  <a:pt x="3255128" y="269547"/>
                </a:lnTo>
                <a:lnTo>
                  <a:pt x="3255128" y="269593"/>
                </a:lnTo>
                <a:lnTo>
                  <a:pt x="3255128" y="269606"/>
                </a:lnTo>
                <a:lnTo>
                  <a:pt x="3255128" y="269647"/>
                </a:lnTo>
                <a:lnTo>
                  <a:pt x="3255128" y="269719"/>
                </a:lnTo>
                <a:lnTo>
                  <a:pt x="3255128" y="269732"/>
                </a:lnTo>
                <a:lnTo>
                  <a:pt x="3255128" y="269803"/>
                </a:lnTo>
                <a:lnTo>
                  <a:pt x="3255128" y="269913"/>
                </a:lnTo>
                <a:lnTo>
                  <a:pt x="3255128" y="269926"/>
                </a:lnTo>
                <a:lnTo>
                  <a:pt x="3255128" y="269937"/>
                </a:lnTo>
                <a:lnTo>
                  <a:pt x="3255128" y="269946"/>
                </a:lnTo>
                <a:lnTo>
                  <a:pt x="3255128" y="269954"/>
                </a:lnTo>
                <a:lnTo>
                  <a:pt x="3255128" y="270106"/>
                </a:lnTo>
                <a:lnTo>
                  <a:pt x="3255128" y="270160"/>
                </a:lnTo>
                <a:lnTo>
                  <a:pt x="3255128" y="270214"/>
                </a:lnTo>
                <a:lnTo>
                  <a:pt x="3255128" y="270303"/>
                </a:lnTo>
                <a:lnTo>
                  <a:pt x="3255128" y="270342"/>
                </a:lnTo>
                <a:lnTo>
                  <a:pt x="3255128" y="270352"/>
                </a:lnTo>
                <a:lnTo>
                  <a:pt x="3255128" y="270365"/>
                </a:lnTo>
                <a:lnTo>
                  <a:pt x="3255128" y="270371"/>
                </a:lnTo>
                <a:lnTo>
                  <a:pt x="3255128" y="270406"/>
                </a:lnTo>
                <a:lnTo>
                  <a:pt x="3255128" y="270409"/>
                </a:lnTo>
                <a:lnTo>
                  <a:pt x="3255128" y="270420"/>
                </a:lnTo>
                <a:lnTo>
                  <a:pt x="3255128" y="270745"/>
                </a:lnTo>
                <a:lnTo>
                  <a:pt x="3255128" y="270852"/>
                </a:lnTo>
                <a:lnTo>
                  <a:pt x="3255128" y="270906"/>
                </a:lnTo>
                <a:lnTo>
                  <a:pt x="3255128" y="271020"/>
                </a:lnTo>
                <a:lnTo>
                  <a:pt x="3255128" y="271055"/>
                </a:lnTo>
                <a:lnTo>
                  <a:pt x="3255128" y="271091"/>
                </a:lnTo>
                <a:lnTo>
                  <a:pt x="3255128" y="271130"/>
                </a:lnTo>
                <a:lnTo>
                  <a:pt x="3255128" y="271173"/>
                </a:lnTo>
                <a:lnTo>
                  <a:pt x="3255128" y="271263"/>
                </a:lnTo>
                <a:lnTo>
                  <a:pt x="3255128" y="271276"/>
                </a:lnTo>
                <a:lnTo>
                  <a:pt x="3255128" y="271285"/>
                </a:lnTo>
                <a:lnTo>
                  <a:pt x="3255128" y="271317"/>
                </a:lnTo>
                <a:lnTo>
                  <a:pt x="3255128" y="271330"/>
                </a:lnTo>
                <a:lnTo>
                  <a:pt x="3255128" y="271353"/>
                </a:lnTo>
                <a:lnTo>
                  <a:pt x="3255128" y="271712"/>
                </a:lnTo>
                <a:lnTo>
                  <a:pt x="3255128" y="271724"/>
                </a:lnTo>
                <a:lnTo>
                  <a:pt x="3255128" y="271768"/>
                </a:lnTo>
                <a:lnTo>
                  <a:pt x="3255128" y="271822"/>
                </a:lnTo>
                <a:lnTo>
                  <a:pt x="3255128" y="271905"/>
                </a:lnTo>
                <a:lnTo>
                  <a:pt x="3255128" y="271913"/>
                </a:lnTo>
                <a:lnTo>
                  <a:pt x="3255128" y="271966"/>
                </a:lnTo>
                <a:lnTo>
                  <a:pt x="3255128" y="272016"/>
                </a:lnTo>
                <a:lnTo>
                  <a:pt x="3255128" y="272020"/>
                </a:lnTo>
                <a:lnTo>
                  <a:pt x="3255128" y="272067"/>
                </a:lnTo>
                <a:lnTo>
                  <a:pt x="3255128" y="272150"/>
                </a:lnTo>
                <a:lnTo>
                  <a:pt x="3255128" y="272174"/>
                </a:lnTo>
                <a:lnTo>
                  <a:pt x="3255128" y="272414"/>
                </a:lnTo>
                <a:lnTo>
                  <a:pt x="3255128" y="272526"/>
                </a:lnTo>
                <a:lnTo>
                  <a:pt x="3255128" y="272532"/>
                </a:lnTo>
                <a:lnTo>
                  <a:pt x="3255128" y="272539"/>
                </a:lnTo>
                <a:lnTo>
                  <a:pt x="3255128" y="272580"/>
                </a:lnTo>
                <a:lnTo>
                  <a:pt x="3255128" y="272613"/>
                </a:lnTo>
                <a:lnTo>
                  <a:pt x="3255128" y="272635"/>
                </a:lnTo>
                <a:lnTo>
                  <a:pt x="3255128" y="272689"/>
                </a:lnTo>
                <a:lnTo>
                  <a:pt x="3255128" y="272757"/>
                </a:lnTo>
                <a:lnTo>
                  <a:pt x="3255128" y="272807"/>
                </a:lnTo>
                <a:lnTo>
                  <a:pt x="3255128" y="272827"/>
                </a:lnTo>
                <a:lnTo>
                  <a:pt x="3255128" y="272840"/>
                </a:lnTo>
                <a:lnTo>
                  <a:pt x="3255128" y="272864"/>
                </a:lnTo>
                <a:lnTo>
                  <a:pt x="3255128" y="272903"/>
                </a:lnTo>
                <a:lnTo>
                  <a:pt x="3255128" y="272976"/>
                </a:lnTo>
                <a:lnTo>
                  <a:pt x="3255128" y="273085"/>
                </a:lnTo>
                <a:lnTo>
                  <a:pt x="3255128" y="273116"/>
                </a:lnTo>
                <a:lnTo>
                  <a:pt x="3255128" y="273123"/>
                </a:lnTo>
                <a:lnTo>
                  <a:pt x="3255128" y="273181"/>
                </a:lnTo>
                <a:lnTo>
                  <a:pt x="3255128" y="273224"/>
                </a:lnTo>
                <a:lnTo>
                  <a:pt x="3255128" y="273267"/>
                </a:lnTo>
                <a:lnTo>
                  <a:pt x="3255128" y="273279"/>
                </a:lnTo>
                <a:lnTo>
                  <a:pt x="3255128" y="273325"/>
                </a:lnTo>
                <a:lnTo>
                  <a:pt x="3255128" y="273338"/>
                </a:lnTo>
                <a:lnTo>
                  <a:pt x="3255128" y="273375"/>
                </a:lnTo>
                <a:lnTo>
                  <a:pt x="3255128" y="273379"/>
                </a:lnTo>
                <a:lnTo>
                  <a:pt x="3255128" y="273391"/>
                </a:lnTo>
                <a:lnTo>
                  <a:pt x="3255128" y="273765"/>
                </a:lnTo>
                <a:lnTo>
                  <a:pt x="3255128" y="273898"/>
                </a:lnTo>
                <a:lnTo>
                  <a:pt x="3255128" y="273914"/>
                </a:lnTo>
                <a:lnTo>
                  <a:pt x="3255128" y="274084"/>
                </a:lnTo>
                <a:lnTo>
                  <a:pt x="3255128" y="274097"/>
                </a:lnTo>
                <a:lnTo>
                  <a:pt x="3255128" y="274127"/>
                </a:lnTo>
                <a:lnTo>
                  <a:pt x="3255128" y="274138"/>
                </a:lnTo>
                <a:lnTo>
                  <a:pt x="3255128" y="274199"/>
                </a:lnTo>
                <a:lnTo>
                  <a:pt x="3255128" y="274262"/>
                </a:lnTo>
                <a:lnTo>
                  <a:pt x="3255128" y="274386"/>
                </a:lnTo>
                <a:lnTo>
                  <a:pt x="3255128" y="274444"/>
                </a:lnTo>
                <a:lnTo>
                  <a:pt x="3255128" y="274482"/>
                </a:lnTo>
                <a:lnTo>
                  <a:pt x="3255128" y="274626"/>
                </a:lnTo>
                <a:lnTo>
                  <a:pt x="3255128" y="274638"/>
                </a:lnTo>
                <a:lnTo>
                  <a:pt x="3255128" y="274663"/>
                </a:lnTo>
                <a:lnTo>
                  <a:pt x="3255128" y="274922"/>
                </a:lnTo>
                <a:lnTo>
                  <a:pt x="3255128" y="274930"/>
                </a:lnTo>
                <a:lnTo>
                  <a:pt x="3255128" y="274995"/>
                </a:lnTo>
                <a:lnTo>
                  <a:pt x="3255128" y="275008"/>
                </a:lnTo>
                <a:lnTo>
                  <a:pt x="3255128" y="275049"/>
                </a:lnTo>
                <a:lnTo>
                  <a:pt x="3255128" y="275062"/>
                </a:lnTo>
                <a:lnTo>
                  <a:pt x="3255128" y="275124"/>
                </a:lnTo>
                <a:lnTo>
                  <a:pt x="3255128" y="275190"/>
                </a:lnTo>
                <a:lnTo>
                  <a:pt x="3255128" y="275347"/>
                </a:lnTo>
                <a:lnTo>
                  <a:pt x="3255128" y="275385"/>
                </a:lnTo>
                <a:lnTo>
                  <a:pt x="3255128" y="275456"/>
                </a:lnTo>
                <a:lnTo>
                  <a:pt x="3255128" y="275486"/>
                </a:lnTo>
                <a:lnTo>
                  <a:pt x="3255128" y="275554"/>
                </a:lnTo>
                <a:lnTo>
                  <a:pt x="3255128" y="275721"/>
                </a:lnTo>
                <a:lnTo>
                  <a:pt x="3255128" y="275745"/>
                </a:lnTo>
                <a:lnTo>
                  <a:pt x="3255128" y="275748"/>
                </a:lnTo>
                <a:lnTo>
                  <a:pt x="3255128" y="275799"/>
                </a:lnTo>
                <a:lnTo>
                  <a:pt x="3255128" y="275802"/>
                </a:lnTo>
                <a:lnTo>
                  <a:pt x="3255128" y="275880"/>
                </a:lnTo>
                <a:lnTo>
                  <a:pt x="3255128" y="275883"/>
                </a:lnTo>
                <a:lnTo>
                  <a:pt x="3255128" y="276067"/>
                </a:lnTo>
                <a:lnTo>
                  <a:pt x="3255128" y="276193"/>
                </a:lnTo>
                <a:lnTo>
                  <a:pt x="3255128" y="276261"/>
                </a:lnTo>
                <a:lnTo>
                  <a:pt x="3255128" y="276281"/>
                </a:lnTo>
                <a:lnTo>
                  <a:pt x="3255128" y="276289"/>
                </a:lnTo>
                <a:lnTo>
                  <a:pt x="3255128" y="276296"/>
                </a:lnTo>
                <a:lnTo>
                  <a:pt x="3255128" y="276342"/>
                </a:lnTo>
                <a:lnTo>
                  <a:pt x="3255128" y="276367"/>
                </a:lnTo>
                <a:lnTo>
                  <a:pt x="3255128" y="276396"/>
                </a:lnTo>
                <a:lnTo>
                  <a:pt x="3255128" y="276421"/>
                </a:lnTo>
                <a:lnTo>
                  <a:pt x="3255128" y="276552"/>
                </a:lnTo>
                <a:lnTo>
                  <a:pt x="3255128" y="276610"/>
                </a:lnTo>
                <a:lnTo>
                  <a:pt x="3255128" y="276732"/>
                </a:lnTo>
                <a:lnTo>
                  <a:pt x="3255128" y="276744"/>
                </a:lnTo>
                <a:lnTo>
                  <a:pt x="3255128" y="276848"/>
                </a:lnTo>
                <a:lnTo>
                  <a:pt x="3255128" y="276855"/>
                </a:lnTo>
                <a:lnTo>
                  <a:pt x="3255128" y="276909"/>
                </a:lnTo>
                <a:lnTo>
                  <a:pt x="3255128" y="276913"/>
                </a:lnTo>
                <a:lnTo>
                  <a:pt x="3255128" y="277107"/>
                </a:lnTo>
                <a:lnTo>
                  <a:pt x="3255128" y="277120"/>
                </a:lnTo>
                <a:lnTo>
                  <a:pt x="3255128" y="277161"/>
                </a:lnTo>
                <a:lnTo>
                  <a:pt x="3255128" y="277390"/>
                </a:lnTo>
                <a:lnTo>
                  <a:pt x="3255128" y="277508"/>
                </a:lnTo>
                <a:lnTo>
                  <a:pt x="3255128" y="277552"/>
                </a:lnTo>
                <a:lnTo>
                  <a:pt x="3255128" y="277601"/>
                </a:lnTo>
                <a:lnTo>
                  <a:pt x="3255128" y="277911"/>
                </a:lnTo>
                <a:lnTo>
                  <a:pt x="3255128" y="278102"/>
                </a:lnTo>
                <a:lnTo>
                  <a:pt x="3255128" y="278198"/>
                </a:lnTo>
                <a:lnTo>
                  <a:pt x="3255128" y="278214"/>
                </a:lnTo>
                <a:lnTo>
                  <a:pt x="3255128" y="278268"/>
                </a:lnTo>
                <a:lnTo>
                  <a:pt x="3255128" y="278301"/>
                </a:lnTo>
                <a:lnTo>
                  <a:pt x="3255128" y="278314"/>
                </a:lnTo>
                <a:lnTo>
                  <a:pt x="3255128" y="278355"/>
                </a:lnTo>
                <a:lnTo>
                  <a:pt x="3255128" y="278646"/>
                </a:lnTo>
                <a:lnTo>
                  <a:pt x="3255128" y="278654"/>
                </a:lnTo>
                <a:lnTo>
                  <a:pt x="3255128" y="278662"/>
                </a:lnTo>
                <a:lnTo>
                  <a:pt x="3255128" y="278874"/>
                </a:lnTo>
                <a:lnTo>
                  <a:pt x="3255128" y="278885"/>
                </a:lnTo>
                <a:lnTo>
                  <a:pt x="3255128" y="278960"/>
                </a:lnTo>
                <a:lnTo>
                  <a:pt x="3255128" y="279079"/>
                </a:lnTo>
                <a:lnTo>
                  <a:pt x="3255128" y="279163"/>
                </a:lnTo>
                <a:lnTo>
                  <a:pt x="3255128" y="279175"/>
                </a:lnTo>
                <a:lnTo>
                  <a:pt x="3255128" y="279214"/>
                </a:lnTo>
                <a:lnTo>
                  <a:pt x="3255128" y="279238"/>
                </a:lnTo>
                <a:lnTo>
                  <a:pt x="3255128" y="279420"/>
                </a:lnTo>
                <a:lnTo>
                  <a:pt x="3255128" y="279461"/>
                </a:lnTo>
                <a:lnTo>
                  <a:pt x="3255128" y="279506"/>
                </a:lnTo>
                <a:lnTo>
                  <a:pt x="3255128" y="279564"/>
                </a:lnTo>
                <a:lnTo>
                  <a:pt x="3255128" y="279602"/>
                </a:lnTo>
                <a:lnTo>
                  <a:pt x="3255128" y="279613"/>
                </a:lnTo>
                <a:lnTo>
                  <a:pt x="3255128" y="279614"/>
                </a:lnTo>
                <a:lnTo>
                  <a:pt x="3255128" y="279673"/>
                </a:lnTo>
                <a:lnTo>
                  <a:pt x="3255128" y="279725"/>
                </a:lnTo>
                <a:lnTo>
                  <a:pt x="3255128" y="279973"/>
                </a:lnTo>
                <a:lnTo>
                  <a:pt x="3255128" y="279993"/>
                </a:lnTo>
                <a:lnTo>
                  <a:pt x="3255128" y="280005"/>
                </a:lnTo>
                <a:lnTo>
                  <a:pt x="3255128" y="280013"/>
                </a:lnTo>
                <a:lnTo>
                  <a:pt x="3255128" y="280021"/>
                </a:lnTo>
                <a:lnTo>
                  <a:pt x="3255128" y="280074"/>
                </a:lnTo>
                <a:lnTo>
                  <a:pt x="3255128" y="280100"/>
                </a:lnTo>
                <a:lnTo>
                  <a:pt x="3255128" y="280128"/>
                </a:lnTo>
                <a:lnTo>
                  <a:pt x="3255128" y="280186"/>
                </a:lnTo>
                <a:lnTo>
                  <a:pt x="3255128" y="280432"/>
                </a:lnTo>
                <a:lnTo>
                  <a:pt x="3255128" y="280462"/>
                </a:lnTo>
                <a:lnTo>
                  <a:pt x="3255128" y="280721"/>
                </a:lnTo>
                <a:lnTo>
                  <a:pt x="3255128" y="280764"/>
                </a:lnTo>
                <a:lnTo>
                  <a:pt x="3255128" y="280865"/>
                </a:lnTo>
                <a:lnTo>
                  <a:pt x="3255128" y="280972"/>
                </a:lnTo>
                <a:lnTo>
                  <a:pt x="3255128" y="281084"/>
                </a:lnTo>
                <a:lnTo>
                  <a:pt x="3255128" y="281122"/>
                </a:lnTo>
                <a:lnTo>
                  <a:pt x="3255128" y="281332"/>
                </a:lnTo>
                <a:lnTo>
                  <a:pt x="3255128" y="281343"/>
                </a:lnTo>
                <a:lnTo>
                  <a:pt x="3255128" y="281375"/>
                </a:lnTo>
                <a:lnTo>
                  <a:pt x="3255128" y="281397"/>
                </a:lnTo>
                <a:lnTo>
                  <a:pt x="3255128" y="281412"/>
                </a:lnTo>
                <a:lnTo>
                  <a:pt x="3255128" y="281675"/>
                </a:lnTo>
                <a:lnTo>
                  <a:pt x="3255128" y="281873"/>
                </a:lnTo>
                <a:lnTo>
                  <a:pt x="3255128" y="281889"/>
                </a:lnTo>
                <a:lnTo>
                  <a:pt x="3255128" y="281985"/>
                </a:lnTo>
                <a:lnTo>
                  <a:pt x="3255128" y="281993"/>
                </a:lnTo>
                <a:lnTo>
                  <a:pt x="3255128" y="282033"/>
                </a:lnTo>
                <a:lnTo>
                  <a:pt x="3255128" y="282046"/>
                </a:lnTo>
                <a:lnTo>
                  <a:pt x="3255128" y="282083"/>
                </a:lnTo>
                <a:lnTo>
                  <a:pt x="3255128" y="282087"/>
                </a:lnTo>
                <a:lnTo>
                  <a:pt x="3255128" y="282096"/>
                </a:lnTo>
                <a:lnTo>
                  <a:pt x="3255128" y="282100"/>
                </a:lnTo>
                <a:lnTo>
                  <a:pt x="3255128" y="282137"/>
                </a:lnTo>
                <a:lnTo>
                  <a:pt x="3255128" y="282230"/>
                </a:lnTo>
                <a:lnTo>
                  <a:pt x="3255128" y="282369"/>
                </a:lnTo>
                <a:lnTo>
                  <a:pt x="3255128" y="282528"/>
                </a:lnTo>
                <a:lnTo>
                  <a:pt x="3255128" y="282606"/>
                </a:lnTo>
                <a:lnTo>
                  <a:pt x="3255128" y="282629"/>
                </a:lnTo>
                <a:lnTo>
                  <a:pt x="3255128" y="282771"/>
                </a:lnTo>
                <a:lnTo>
                  <a:pt x="3255128" y="282776"/>
                </a:lnTo>
                <a:lnTo>
                  <a:pt x="3255128" y="282786"/>
                </a:lnTo>
                <a:lnTo>
                  <a:pt x="3255128" y="282887"/>
                </a:lnTo>
                <a:lnTo>
                  <a:pt x="3255128" y="282970"/>
                </a:lnTo>
                <a:lnTo>
                  <a:pt x="3255128" y="283190"/>
                </a:lnTo>
                <a:lnTo>
                  <a:pt x="3255128" y="283244"/>
                </a:lnTo>
                <a:lnTo>
                  <a:pt x="3255128" y="283280"/>
                </a:lnTo>
                <a:lnTo>
                  <a:pt x="3255128" y="283334"/>
                </a:lnTo>
                <a:lnTo>
                  <a:pt x="3255128" y="283359"/>
                </a:lnTo>
                <a:lnTo>
                  <a:pt x="3255128" y="283380"/>
                </a:lnTo>
                <a:lnTo>
                  <a:pt x="3255128" y="283405"/>
                </a:lnTo>
                <a:lnTo>
                  <a:pt x="3255128" y="283455"/>
                </a:lnTo>
                <a:lnTo>
                  <a:pt x="3255128" y="283459"/>
                </a:lnTo>
                <a:lnTo>
                  <a:pt x="3255128" y="283481"/>
                </a:lnTo>
                <a:lnTo>
                  <a:pt x="3255128" y="283539"/>
                </a:lnTo>
                <a:lnTo>
                  <a:pt x="3255128" y="283577"/>
                </a:lnTo>
                <a:lnTo>
                  <a:pt x="3255128" y="283832"/>
                </a:lnTo>
                <a:lnTo>
                  <a:pt x="3255128" y="283893"/>
                </a:lnTo>
                <a:lnTo>
                  <a:pt x="3255128" y="283936"/>
                </a:lnTo>
                <a:lnTo>
                  <a:pt x="3255128" y="283988"/>
                </a:lnTo>
                <a:lnTo>
                  <a:pt x="3255128" y="284077"/>
                </a:lnTo>
                <a:lnTo>
                  <a:pt x="3255128" y="284139"/>
                </a:lnTo>
                <a:lnTo>
                  <a:pt x="3255128" y="284145"/>
                </a:lnTo>
                <a:lnTo>
                  <a:pt x="3255128" y="284164"/>
                </a:lnTo>
                <a:lnTo>
                  <a:pt x="3255128" y="284190"/>
                </a:lnTo>
                <a:lnTo>
                  <a:pt x="3255128" y="284194"/>
                </a:lnTo>
                <a:lnTo>
                  <a:pt x="3255128" y="284218"/>
                </a:lnTo>
                <a:lnTo>
                  <a:pt x="3255128" y="284437"/>
                </a:lnTo>
                <a:lnTo>
                  <a:pt x="3255128" y="284585"/>
                </a:lnTo>
                <a:lnTo>
                  <a:pt x="3255128" y="284718"/>
                </a:lnTo>
                <a:lnTo>
                  <a:pt x="3255128" y="284840"/>
                </a:lnTo>
                <a:lnTo>
                  <a:pt x="3255128" y="284904"/>
                </a:lnTo>
                <a:lnTo>
                  <a:pt x="3255128" y="284947"/>
                </a:lnTo>
                <a:lnTo>
                  <a:pt x="3255128" y="284981"/>
                </a:lnTo>
                <a:lnTo>
                  <a:pt x="3255128" y="284989"/>
                </a:lnTo>
                <a:lnTo>
                  <a:pt x="3255128" y="284997"/>
                </a:lnTo>
                <a:lnTo>
                  <a:pt x="3255128" y="285050"/>
                </a:lnTo>
                <a:lnTo>
                  <a:pt x="3255128" y="285075"/>
                </a:lnTo>
                <a:lnTo>
                  <a:pt x="3255128" y="285104"/>
                </a:lnTo>
                <a:lnTo>
                  <a:pt x="3255128" y="285129"/>
                </a:lnTo>
                <a:lnTo>
                  <a:pt x="3255128" y="285252"/>
                </a:lnTo>
                <a:lnTo>
                  <a:pt x="3255128" y="285453"/>
                </a:lnTo>
                <a:lnTo>
                  <a:pt x="3255128" y="285498"/>
                </a:lnTo>
                <a:lnTo>
                  <a:pt x="3255128" y="285549"/>
                </a:lnTo>
                <a:lnTo>
                  <a:pt x="3255128" y="285634"/>
                </a:lnTo>
                <a:lnTo>
                  <a:pt x="3255128" y="285828"/>
                </a:lnTo>
                <a:lnTo>
                  <a:pt x="3255128" y="285841"/>
                </a:lnTo>
                <a:lnTo>
                  <a:pt x="3255128" y="285884"/>
                </a:lnTo>
                <a:lnTo>
                  <a:pt x="3255128" y="285944"/>
                </a:lnTo>
                <a:lnTo>
                  <a:pt x="3255128" y="285948"/>
                </a:lnTo>
                <a:lnTo>
                  <a:pt x="3255128" y="286011"/>
                </a:lnTo>
                <a:lnTo>
                  <a:pt x="3255128" y="286060"/>
                </a:lnTo>
                <a:lnTo>
                  <a:pt x="3255128" y="286306"/>
                </a:lnTo>
                <a:lnTo>
                  <a:pt x="3255128" y="286308"/>
                </a:lnTo>
                <a:lnTo>
                  <a:pt x="3255128" y="286313"/>
                </a:lnTo>
                <a:lnTo>
                  <a:pt x="3255128" y="286351"/>
                </a:lnTo>
                <a:lnTo>
                  <a:pt x="3255128" y="286409"/>
                </a:lnTo>
                <a:lnTo>
                  <a:pt x="3255128" y="286422"/>
                </a:lnTo>
                <a:lnTo>
                  <a:pt x="3255128" y="286463"/>
                </a:lnTo>
                <a:lnTo>
                  <a:pt x="3255128" y="286703"/>
                </a:lnTo>
                <a:lnTo>
                  <a:pt x="3255128" y="286754"/>
                </a:lnTo>
                <a:lnTo>
                  <a:pt x="3255128" y="286812"/>
                </a:lnTo>
                <a:lnTo>
                  <a:pt x="3255128" y="286849"/>
                </a:lnTo>
                <a:lnTo>
                  <a:pt x="3255128" y="286922"/>
                </a:lnTo>
                <a:lnTo>
                  <a:pt x="3255128" y="286928"/>
                </a:lnTo>
                <a:lnTo>
                  <a:pt x="3255128" y="286935"/>
                </a:lnTo>
                <a:lnTo>
                  <a:pt x="3255128" y="286957"/>
                </a:lnTo>
                <a:lnTo>
                  <a:pt x="3255128" y="286993"/>
                </a:lnTo>
                <a:lnTo>
                  <a:pt x="3255128" y="287112"/>
                </a:lnTo>
                <a:lnTo>
                  <a:pt x="3255128" y="287187"/>
                </a:lnTo>
                <a:lnTo>
                  <a:pt x="3255128" y="287571"/>
                </a:lnTo>
                <a:lnTo>
                  <a:pt x="3255128" y="287614"/>
                </a:lnTo>
                <a:lnTo>
                  <a:pt x="3255128" y="287672"/>
                </a:lnTo>
                <a:lnTo>
                  <a:pt x="3255128" y="287710"/>
                </a:lnTo>
                <a:lnTo>
                  <a:pt x="3255128" y="287747"/>
                </a:lnTo>
                <a:lnTo>
                  <a:pt x="3255128" y="287748"/>
                </a:lnTo>
                <a:lnTo>
                  <a:pt x="3255128" y="287871"/>
                </a:lnTo>
                <a:lnTo>
                  <a:pt x="3255128" y="287922"/>
                </a:lnTo>
                <a:lnTo>
                  <a:pt x="3255128" y="288208"/>
                </a:lnTo>
                <a:lnTo>
                  <a:pt x="3255128" y="288294"/>
                </a:lnTo>
                <a:lnTo>
                  <a:pt x="3255128" y="288316"/>
                </a:lnTo>
                <a:lnTo>
                  <a:pt x="3255128" y="288359"/>
                </a:lnTo>
                <a:lnTo>
                  <a:pt x="3255128" y="288381"/>
                </a:lnTo>
                <a:lnTo>
                  <a:pt x="3255128" y="288435"/>
                </a:lnTo>
                <a:lnTo>
                  <a:pt x="3255128" y="288482"/>
                </a:lnTo>
                <a:lnTo>
                  <a:pt x="3255128" y="288659"/>
                </a:lnTo>
                <a:lnTo>
                  <a:pt x="3255128" y="288713"/>
                </a:lnTo>
                <a:lnTo>
                  <a:pt x="3255128" y="288734"/>
                </a:lnTo>
                <a:lnTo>
                  <a:pt x="3255128" y="288742"/>
                </a:lnTo>
                <a:lnTo>
                  <a:pt x="3255128" y="288782"/>
                </a:lnTo>
                <a:lnTo>
                  <a:pt x="3255128" y="288836"/>
                </a:lnTo>
                <a:lnTo>
                  <a:pt x="3255128" y="288964"/>
                </a:lnTo>
                <a:lnTo>
                  <a:pt x="3255128" y="289118"/>
                </a:lnTo>
                <a:lnTo>
                  <a:pt x="3255128" y="289121"/>
                </a:lnTo>
                <a:lnTo>
                  <a:pt x="3255128" y="289230"/>
                </a:lnTo>
                <a:lnTo>
                  <a:pt x="3255128" y="289281"/>
                </a:lnTo>
                <a:lnTo>
                  <a:pt x="3255128" y="289573"/>
                </a:lnTo>
                <a:lnTo>
                  <a:pt x="3255128" y="289598"/>
                </a:lnTo>
                <a:lnTo>
                  <a:pt x="3255128" y="289694"/>
                </a:lnTo>
                <a:lnTo>
                  <a:pt x="3255128" y="289792"/>
                </a:lnTo>
                <a:lnTo>
                  <a:pt x="3255128" y="289816"/>
                </a:lnTo>
                <a:lnTo>
                  <a:pt x="3255128" y="290029"/>
                </a:lnTo>
                <a:lnTo>
                  <a:pt x="3255128" y="290040"/>
                </a:lnTo>
                <a:lnTo>
                  <a:pt x="3255128" y="290083"/>
                </a:lnTo>
                <a:lnTo>
                  <a:pt x="3255128" y="290093"/>
                </a:lnTo>
                <a:lnTo>
                  <a:pt x="3255128" y="290101"/>
                </a:lnTo>
                <a:lnTo>
                  <a:pt x="3255128" y="290141"/>
                </a:lnTo>
                <a:lnTo>
                  <a:pt x="3255128" y="290154"/>
                </a:lnTo>
                <a:lnTo>
                  <a:pt x="3255128" y="290195"/>
                </a:lnTo>
                <a:lnTo>
                  <a:pt x="3255128" y="290208"/>
                </a:lnTo>
                <a:lnTo>
                  <a:pt x="3255128" y="290228"/>
                </a:lnTo>
                <a:lnTo>
                  <a:pt x="3255128" y="290288"/>
                </a:lnTo>
                <a:lnTo>
                  <a:pt x="3255128" y="290326"/>
                </a:lnTo>
                <a:lnTo>
                  <a:pt x="3255128" y="290384"/>
                </a:lnTo>
                <a:lnTo>
                  <a:pt x="3255128" y="290477"/>
                </a:lnTo>
                <a:lnTo>
                  <a:pt x="3255128" y="290581"/>
                </a:lnTo>
                <a:lnTo>
                  <a:pt x="3255128" y="290820"/>
                </a:lnTo>
                <a:lnTo>
                  <a:pt x="3255128" y="290894"/>
                </a:lnTo>
                <a:lnTo>
                  <a:pt x="3255128" y="290920"/>
                </a:lnTo>
                <a:lnTo>
                  <a:pt x="3255128" y="291202"/>
                </a:lnTo>
                <a:lnTo>
                  <a:pt x="3255128" y="291282"/>
                </a:lnTo>
                <a:lnTo>
                  <a:pt x="3255128" y="291388"/>
                </a:lnTo>
                <a:lnTo>
                  <a:pt x="3255128" y="291442"/>
                </a:lnTo>
                <a:lnTo>
                  <a:pt x="3255128" y="291647"/>
                </a:lnTo>
                <a:lnTo>
                  <a:pt x="3255128" y="291685"/>
                </a:lnTo>
                <a:lnTo>
                  <a:pt x="3255128" y="291730"/>
                </a:lnTo>
                <a:lnTo>
                  <a:pt x="3255128" y="291782"/>
                </a:lnTo>
                <a:lnTo>
                  <a:pt x="3255128" y="291788"/>
                </a:lnTo>
                <a:lnTo>
                  <a:pt x="3255128" y="291940"/>
                </a:lnTo>
                <a:lnTo>
                  <a:pt x="3255128" y="291969"/>
                </a:lnTo>
                <a:lnTo>
                  <a:pt x="3255128" y="292001"/>
                </a:lnTo>
                <a:lnTo>
                  <a:pt x="3255128" y="292088"/>
                </a:lnTo>
                <a:lnTo>
                  <a:pt x="3255128" y="292113"/>
                </a:lnTo>
                <a:lnTo>
                  <a:pt x="3255128" y="292163"/>
                </a:lnTo>
                <a:lnTo>
                  <a:pt x="3255128" y="292167"/>
                </a:lnTo>
                <a:lnTo>
                  <a:pt x="3255128" y="292298"/>
                </a:lnTo>
                <a:lnTo>
                  <a:pt x="3255128" y="292550"/>
                </a:lnTo>
                <a:lnTo>
                  <a:pt x="3255128" y="292648"/>
                </a:lnTo>
                <a:lnTo>
                  <a:pt x="3255128" y="292659"/>
                </a:lnTo>
                <a:lnTo>
                  <a:pt x="3255128" y="292693"/>
                </a:lnTo>
                <a:lnTo>
                  <a:pt x="3255128" y="292706"/>
                </a:lnTo>
                <a:lnTo>
                  <a:pt x="3255128" y="292853"/>
                </a:lnTo>
                <a:lnTo>
                  <a:pt x="3255128" y="292907"/>
                </a:lnTo>
                <a:lnTo>
                  <a:pt x="3255128" y="293050"/>
                </a:lnTo>
                <a:lnTo>
                  <a:pt x="3255128" y="293089"/>
                </a:lnTo>
                <a:lnTo>
                  <a:pt x="3255128" y="293270"/>
                </a:lnTo>
                <a:lnTo>
                  <a:pt x="3255128" y="293292"/>
                </a:lnTo>
                <a:lnTo>
                  <a:pt x="3255128" y="293335"/>
                </a:lnTo>
                <a:lnTo>
                  <a:pt x="3255128" y="293414"/>
                </a:lnTo>
                <a:lnTo>
                  <a:pt x="3255128" y="293447"/>
                </a:lnTo>
                <a:lnTo>
                  <a:pt x="3255128" y="293561"/>
                </a:lnTo>
                <a:lnTo>
                  <a:pt x="3255128" y="293738"/>
                </a:lnTo>
                <a:lnTo>
                  <a:pt x="3255128" y="293767"/>
                </a:lnTo>
                <a:lnTo>
                  <a:pt x="3255128" y="293912"/>
                </a:lnTo>
                <a:lnTo>
                  <a:pt x="3255128" y="293960"/>
                </a:lnTo>
                <a:lnTo>
                  <a:pt x="3255128" y="294100"/>
                </a:lnTo>
                <a:lnTo>
                  <a:pt x="3255128" y="294206"/>
                </a:lnTo>
                <a:lnTo>
                  <a:pt x="3255128" y="294257"/>
                </a:lnTo>
                <a:lnTo>
                  <a:pt x="3255128" y="294274"/>
                </a:lnTo>
                <a:lnTo>
                  <a:pt x="3255128" y="294458"/>
                </a:lnTo>
                <a:lnTo>
                  <a:pt x="3255128" y="294497"/>
                </a:lnTo>
                <a:lnTo>
                  <a:pt x="3255128" y="294555"/>
                </a:lnTo>
                <a:lnTo>
                  <a:pt x="3255128" y="294652"/>
                </a:lnTo>
                <a:lnTo>
                  <a:pt x="3255128" y="294694"/>
                </a:lnTo>
                <a:lnTo>
                  <a:pt x="3255128" y="295065"/>
                </a:lnTo>
                <a:lnTo>
                  <a:pt x="3255128" y="295069"/>
                </a:lnTo>
                <a:lnTo>
                  <a:pt x="3255128" y="295077"/>
                </a:lnTo>
                <a:lnTo>
                  <a:pt x="3255128" y="295117"/>
                </a:lnTo>
                <a:lnTo>
                  <a:pt x="3255128" y="295130"/>
                </a:lnTo>
                <a:lnTo>
                  <a:pt x="3255128" y="295144"/>
                </a:lnTo>
                <a:lnTo>
                  <a:pt x="3255128" y="295171"/>
                </a:lnTo>
                <a:lnTo>
                  <a:pt x="3255128" y="295184"/>
                </a:lnTo>
                <a:lnTo>
                  <a:pt x="3255128" y="295408"/>
                </a:lnTo>
                <a:lnTo>
                  <a:pt x="3255128" y="295453"/>
                </a:lnTo>
                <a:lnTo>
                  <a:pt x="3255128" y="295462"/>
                </a:lnTo>
                <a:lnTo>
                  <a:pt x="3255128" y="295466"/>
                </a:lnTo>
                <a:lnTo>
                  <a:pt x="3255128" y="295520"/>
                </a:lnTo>
                <a:lnTo>
                  <a:pt x="3255128" y="295759"/>
                </a:lnTo>
                <a:lnTo>
                  <a:pt x="3255128" y="295767"/>
                </a:lnTo>
                <a:lnTo>
                  <a:pt x="3255128" y="295820"/>
                </a:lnTo>
                <a:lnTo>
                  <a:pt x="3255128" y="295856"/>
                </a:lnTo>
                <a:lnTo>
                  <a:pt x="3255128" y="295870"/>
                </a:lnTo>
                <a:lnTo>
                  <a:pt x="3255128" y="296004"/>
                </a:lnTo>
                <a:lnTo>
                  <a:pt x="3255128" y="296030"/>
                </a:lnTo>
                <a:lnTo>
                  <a:pt x="3255128" y="296364"/>
                </a:lnTo>
                <a:lnTo>
                  <a:pt x="3255128" y="296380"/>
                </a:lnTo>
                <a:lnTo>
                  <a:pt x="3255128" y="296418"/>
                </a:lnTo>
                <a:lnTo>
                  <a:pt x="3255128" y="296489"/>
                </a:lnTo>
                <a:lnTo>
                  <a:pt x="3255128" y="296543"/>
                </a:lnTo>
                <a:lnTo>
                  <a:pt x="3255128" y="296623"/>
                </a:lnTo>
                <a:lnTo>
                  <a:pt x="3255128" y="296661"/>
                </a:lnTo>
                <a:lnTo>
                  <a:pt x="3255128" y="296718"/>
                </a:lnTo>
                <a:lnTo>
                  <a:pt x="3255128" y="296767"/>
                </a:lnTo>
                <a:lnTo>
                  <a:pt x="3255128" y="296821"/>
                </a:lnTo>
                <a:lnTo>
                  <a:pt x="3255128" y="296916"/>
                </a:lnTo>
                <a:lnTo>
                  <a:pt x="3255128" y="296977"/>
                </a:lnTo>
                <a:lnTo>
                  <a:pt x="3255128" y="297024"/>
                </a:lnTo>
                <a:lnTo>
                  <a:pt x="3255128" y="297067"/>
                </a:lnTo>
                <a:lnTo>
                  <a:pt x="3255128" y="297133"/>
                </a:lnTo>
                <a:lnTo>
                  <a:pt x="3255128" y="297179"/>
                </a:lnTo>
                <a:lnTo>
                  <a:pt x="3255128" y="297192"/>
                </a:lnTo>
                <a:lnTo>
                  <a:pt x="3255128" y="297229"/>
                </a:lnTo>
                <a:lnTo>
                  <a:pt x="3255128" y="297566"/>
                </a:lnTo>
                <a:lnTo>
                  <a:pt x="3255128" y="297627"/>
                </a:lnTo>
                <a:lnTo>
                  <a:pt x="3255128" y="297669"/>
                </a:lnTo>
                <a:lnTo>
                  <a:pt x="3255128" y="297938"/>
                </a:lnTo>
                <a:lnTo>
                  <a:pt x="3255128" y="297951"/>
                </a:lnTo>
                <a:lnTo>
                  <a:pt x="3255128" y="297989"/>
                </a:lnTo>
                <a:lnTo>
                  <a:pt x="3255128" y="298002"/>
                </a:lnTo>
                <a:lnTo>
                  <a:pt x="3255128" y="298336"/>
                </a:lnTo>
                <a:lnTo>
                  <a:pt x="3255128" y="298426"/>
                </a:lnTo>
                <a:lnTo>
                  <a:pt x="3255128" y="298492"/>
                </a:lnTo>
                <a:lnTo>
                  <a:pt x="3255128" y="298531"/>
                </a:lnTo>
                <a:lnTo>
                  <a:pt x="3255128" y="298537"/>
                </a:lnTo>
                <a:lnTo>
                  <a:pt x="3255128" y="298714"/>
                </a:lnTo>
                <a:lnTo>
                  <a:pt x="3255128" y="298793"/>
                </a:lnTo>
                <a:lnTo>
                  <a:pt x="3255128" y="298849"/>
                </a:lnTo>
                <a:lnTo>
                  <a:pt x="3255128" y="298862"/>
                </a:lnTo>
                <a:lnTo>
                  <a:pt x="3255128" y="298903"/>
                </a:lnTo>
                <a:lnTo>
                  <a:pt x="3255128" y="298916"/>
                </a:lnTo>
                <a:lnTo>
                  <a:pt x="3255128" y="299028"/>
                </a:lnTo>
                <a:lnTo>
                  <a:pt x="3255128" y="299185"/>
                </a:lnTo>
                <a:lnTo>
                  <a:pt x="3255128" y="299282"/>
                </a:lnTo>
                <a:lnTo>
                  <a:pt x="3255128" y="299310"/>
                </a:lnTo>
                <a:lnTo>
                  <a:pt x="3255128" y="299361"/>
                </a:lnTo>
                <a:lnTo>
                  <a:pt x="3255128" y="299408"/>
                </a:lnTo>
                <a:lnTo>
                  <a:pt x="3255128" y="299479"/>
                </a:lnTo>
                <a:lnTo>
                  <a:pt x="3255128" y="299602"/>
                </a:lnTo>
                <a:lnTo>
                  <a:pt x="3255128" y="299653"/>
                </a:lnTo>
                <a:lnTo>
                  <a:pt x="3255128" y="299656"/>
                </a:lnTo>
                <a:lnTo>
                  <a:pt x="3255128" y="299872"/>
                </a:lnTo>
                <a:lnTo>
                  <a:pt x="3255128" y="299890"/>
                </a:lnTo>
                <a:lnTo>
                  <a:pt x="3255128" y="299896"/>
                </a:lnTo>
                <a:lnTo>
                  <a:pt x="3255128" y="299979"/>
                </a:lnTo>
                <a:lnTo>
                  <a:pt x="3255128" y="300041"/>
                </a:lnTo>
                <a:lnTo>
                  <a:pt x="3255128" y="300073"/>
                </a:lnTo>
                <a:lnTo>
                  <a:pt x="3255128" y="300096"/>
                </a:lnTo>
                <a:lnTo>
                  <a:pt x="3255128" y="300120"/>
                </a:lnTo>
                <a:lnTo>
                  <a:pt x="3255128" y="300163"/>
                </a:lnTo>
                <a:lnTo>
                  <a:pt x="3255128" y="300196"/>
                </a:lnTo>
                <a:lnTo>
                  <a:pt x="3255128" y="300221"/>
                </a:lnTo>
                <a:lnTo>
                  <a:pt x="3255128" y="300275"/>
                </a:lnTo>
                <a:lnTo>
                  <a:pt x="3255128" y="300545"/>
                </a:lnTo>
                <a:lnTo>
                  <a:pt x="3255128" y="300648"/>
                </a:lnTo>
                <a:lnTo>
                  <a:pt x="3255128" y="300661"/>
                </a:lnTo>
                <a:lnTo>
                  <a:pt x="3255128" y="300702"/>
                </a:lnTo>
                <a:lnTo>
                  <a:pt x="3255128" y="300709"/>
                </a:lnTo>
                <a:lnTo>
                  <a:pt x="3255128" y="300767"/>
                </a:lnTo>
                <a:lnTo>
                  <a:pt x="3255128" y="300832"/>
                </a:lnTo>
                <a:lnTo>
                  <a:pt x="3255128" y="300849"/>
                </a:lnTo>
                <a:lnTo>
                  <a:pt x="3255128" y="300961"/>
                </a:lnTo>
                <a:lnTo>
                  <a:pt x="3255128" y="301006"/>
                </a:lnTo>
                <a:lnTo>
                  <a:pt x="3255128" y="301015"/>
                </a:lnTo>
                <a:lnTo>
                  <a:pt x="3255128" y="301207"/>
                </a:lnTo>
                <a:lnTo>
                  <a:pt x="3255128" y="301304"/>
                </a:lnTo>
                <a:lnTo>
                  <a:pt x="3255128" y="301400"/>
                </a:lnTo>
                <a:lnTo>
                  <a:pt x="3255128" y="301401"/>
                </a:lnTo>
                <a:lnTo>
                  <a:pt x="3255128" y="301443"/>
                </a:lnTo>
                <a:lnTo>
                  <a:pt x="3255128" y="301522"/>
                </a:lnTo>
                <a:lnTo>
                  <a:pt x="3255128" y="301743"/>
                </a:lnTo>
                <a:lnTo>
                  <a:pt x="3255128" y="301797"/>
                </a:lnTo>
                <a:lnTo>
                  <a:pt x="3255128" y="301893"/>
                </a:lnTo>
                <a:lnTo>
                  <a:pt x="3255128" y="301966"/>
                </a:lnTo>
                <a:lnTo>
                  <a:pt x="3255128" y="302020"/>
                </a:lnTo>
                <a:lnTo>
                  <a:pt x="3255128" y="302068"/>
                </a:lnTo>
                <a:lnTo>
                  <a:pt x="3255128" y="302155"/>
                </a:lnTo>
                <a:lnTo>
                  <a:pt x="3255128" y="302168"/>
                </a:lnTo>
                <a:lnTo>
                  <a:pt x="3255128" y="302208"/>
                </a:lnTo>
                <a:lnTo>
                  <a:pt x="3255128" y="302215"/>
                </a:lnTo>
                <a:lnTo>
                  <a:pt x="3255128" y="302269"/>
                </a:lnTo>
                <a:lnTo>
                  <a:pt x="3255128" y="302365"/>
                </a:lnTo>
                <a:lnTo>
                  <a:pt x="3255128" y="302446"/>
                </a:lnTo>
                <a:lnTo>
                  <a:pt x="3255128" y="302508"/>
                </a:lnTo>
                <a:lnTo>
                  <a:pt x="3255128" y="302516"/>
                </a:lnTo>
                <a:lnTo>
                  <a:pt x="3255128" y="302566"/>
                </a:lnTo>
                <a:lnTo>
                  <a:pt x="3255128" y="302663"/>
                </a:lnTo>
                <a:lnTo>
                  <a:pt x="3255128" y="302760"/>
                </a:lnTo>
                <a:lnTo>
                  <a:pt x="3255128" y="302933"/>
                </a:lnTo>
                <a:lnTo>
                  <a:pt x="3255128" y="303006"/>
                </a:lnTo>
                <a:lnTo>
                  <a:pt x="3255128" y="303014"/>
                </a:lnTo>
                <a:lnTo>
                  <a:pt x="3255128" y="303252"/>
                </a:lnTo>
                <a:lnTo>
                  <a:pt x="3255128" y="303402"/>
                </a:lnTo>
                <a:lnTo>
                  <a:pt x="3255128" y="303467"/>
                </a:lnTo>
                <a:lnTo>
                  <a:pt x="3255128" y="303468"/>
                </a:lnTo>
                <a:lnTo>
                  <a:pt x="3255128" y="303527"/>
                </a:lnTo>
                <a:lnTo>
                  <a:pt x="3255128" y="303574"/>
                </a:lnTo>
                <a:lnTo>
                  <a:pt x="3255128" y="303628"/>
                </a:lnTo>
                <a:lnTo>
                  <a:pt x="3255128" y="303773"/>
                </a:lnTo>
                <a:lnTo>
                  <a:pt x="3255128" y="303805"/>
                </a:lnTo>
                <a:lnTo>
                  <a:pt x="3255128" y="303867"/>
                </a:lnTo>
                <a:lnTo>
                  <a:pt x="3255128" y="303875"/>
                </a:lnTo>
                <a:lnTo>
                  <a:pt x="3255128" y="303928"/>
                </a:lnTo>
                <a:lnTo>
                  <a:pt x="3255128" y="304040"/>
                </a:lnTo>
                <a:lnTo>
                  <a:pt x="3255128" y="304286"/>
                </a:lnTo>
                <a:lnTo>
                  <a:pt x="3255128" y="304315"/>
                </a:lnTo>
                <a:lnTo>
                  <a:pt x="3255128" y="304337"/>
                </a:lnTo>
                <a:lnTo>
                  <a:pt x="3255128" y="304564"/>
                </a:lnTo>
                <a:lnTo>
                  <a:pt x="3255128" y="304732"/>
                </a:lnTo>
                <a:lnTo>
                  <a:pt x="3255128" y="304738"/>
                </a:lnTo>
                <a:lnTo>
                  <a:pt x="3255128" y="304826"/>
                </a:lnTo>
                <a:lnTo>
                  <a:pt x="3255128" y="304866"/>
                </a:lnTo>
                <a:lnTo>
                  <a:pt x="3255128" y="305132"/>
                </a:lnTo>
                <a:lnTo>
                  <a:pt x="3255128" y="305175"/>
                </a:lnTo>
                <a:lnTo>
                  <a:pt x="3255128" y="305197"/>
                </a:lnTo>
                <a:lnTo>
                  <a:pt x="3255128" y="305251"/>
                </a:lnTo>
                <a:lnTo>
                  <a:pt x="3255128" y="305475"/>
                </a:lnTo>
                <a:lnTo>
                  <a:pt x="3255128" y="305521"/>
                </a:lnTo>
                <a:lnTo>
                  <a:pt x="3255128" y="305542"/>
                </a:lnTo>
                <a:lnTo>
                  <a:pt x="3255128" y="305600"/>
                </a:lnTo>
                <a:lnTo>
                  <a:pt x="3255128" y="305674"/>
                </a:lnTo>
                <a:lnTo>
                  <a:pt x="3255128" y="305743"/>
                </a:lnTo>
                <a:lnTo>
                  <a:pt x="3255128" y="305887"/>
                </a:lnTo>
                <a:lnTo>
                  <a:pt x="3255128" y="305900"/>
                </a:lnTo>
                <a:lnTo>
                  <a:pt x="3255128" y="305937"/>
                </a:lnTo>
                <a:lnTo>
                  <a:pt x="3255128" y="305991"/>
                </a:lnTo>
                <a:lnTo>
                  <a:pt x="3255128" y="306097"/>
                </a:lnTo>
                <a:lnTo>
                  <a:pt x="3255128" y="306110"/>
                </a:lnTo>
                <a:lnTo>
                  <a:pt x="3255128" y="306228"/>
                </a:lnTo>
                <a:lnTo>
                  <a:pt x="3255128" y="306286"/>
                </a:lnTo>
                <a:lnTo>
                  <a:pt x="3255128" y="306460"/>
                </a:lnTo>
                <a:lnTo>
                  <a:pt x="3255128" y="306498"/>
                </a:lnTo>
                <a:lnTo>
                  <a:pt x="3255128" y="306640"/>
                </a:lnTo>
                <a:lnTo>
                  <a:pt x="3255128" y="306822"/>
                </a:lnTo>
                <a:lnTo>
                  <a:pt x="3255128" y="306824"/>
                </a:lnTo>
                <a:lnTo>
                  <a:pt x="3255128" y="306880"/>
                </a:lnTo>
                <a:lnTo>
                  <a:pt x="3255128" y="306901"/>
                </a:lnTo>
                <a:lnTo>
                  <a:pt x="3255128" y="306996"/>
                </a:lnTo>
                <a:lnTo>
                  <a:pt x="3255128" y="307044"/>
                </a:lnTo>
                <a:lnTo>
                  <a:pt x="3255128" y="307104"/>
                </a:lnTo>
                <a:lnTo>
                  <a:pt x="3255128" y="307134"/>
                </a:lnTo>
                <a:lnTo>
                  <a:pt x="3255128" y="307147"/>
                </a:lnTo>
                <a:lnTo>
                  <a:pt x="3255128" y="307184"/>
                </a:lnTo>
                <a:lnTo>
                  <a:pt x="3255128" y="307188"/>
                </a:lnTo>
                <a:lnTo>
                  <a:pt x="3255128" y="307259"/>
                </a:lnTo>
                <a:lnTo>
                  <a:pt x="3255128" y="307542"/>
                </a:lnTo>
                <a:lnTo>
                  <a:pt x="3255128" y="307587"/>
                </a:lnTo>
                <a:lnTo>
                  <a:pt x="3255128" y="307639"/>
                </a:lnTo>
                <a:lnTo>
                  <a:pt x="3255128" y="307686"/>
                </a:lnTo>
                <a:lnTo>
                  <a:pt x="3255128" y="307736"/>
                </a:lnTo>
                <a:lnTo>
                  <a:pt x="3255128" y="307990"/>
                </a:lnTo>
                <a:lnTo>
                  <a:pt x="3255128" y="307999"/>
                </a:lnTo>
                <a:lnTo>
                  <a:pt x="3255128" y="308018"/>
                </a:lnTo>
                <a:lnTo>
                  <a:pt x="3255128" y="308069"/>
                </a:lnTo>
                <a:lnTo>
                  <a:pt x="3255128" y="308228"/>
                </a:lnTo>
                <a:lnTo>
                  <a:pt x="3255128" y="308506"/>
                </a:lnTo>
                <a:lnTo>
                  <a:pt x="3255128" y="308550"/>
                </a:lnTo>
                <a:lnTo>
                  <a:pt x="3255128" y="308604"/>
                </a:lnTo>
                <a:lnTo>
                  <a:pt x="3255128" y="308715"/>
                </a:lnTo>
                <a:lnTo>
                  <a:pt x="3255128" y="308758"/>
                </a:lnTo>
                <a:lnTo>
                  <a:pt x="3255128" y="308781"/>
                </a:lnTo>
                <a:lnTo>
                  <a:pt x="3255128" y="308843"/>
                </a:lnTo>
                <a:lnTo>
                  <a:pt x="3255128" y="308851"/>
                </a:lnTo>
                <a:lnTo>
                  <a:pt x="3255128" y="308877"/>
                </a:lnTo>
                <a:lnTo>
                  <a:pt x="3255128" y="308904"/>
                </a:lnTo>
                <a:lnTo>
                  <a:pt x="3255128" y="308929"/>
                </a:lnTo>
                <a:lnTo>
                  <a:pt x="3255128" y="308983"/>
                </a:lnTo>
                <a:lnTo>
                  <a:pt x="3255128" y="309253"/>
                </a:lnTo>
                <a:lnTo>
                  <a:pt x="3255128" y="309265"/>
                </a:lnTo>
                <a:lnTo>
                  <a:pt x="3255128" y="309349"/>
                </a:lnTo>
                <a:lnTo>
                  <a:pt x="3255128" y="309669"/>
                </a:lnTo>
                <a:lnTo>
                  <a:pt x="3255128" y="309682"/>
                </a:lnTo>
                <a:lnTo>
                  <a:pt x="3255128" y="309802"/>
                </a:lnTo>
                <a:lnTo>
                  <a:pt x="3255128" y="310074"/>
                </a:lnTo>
                <a:lnTo>
                  <a:pt x="3255128" y="310108"/>
                </a:lnTo>
                <a:lnTo>
                  <a:pt x="3255128" y="310151"/>
                </a:lnTo>
                <a:lnTo>
                  <a:pt x="3255128" y="310176"/>
                </a:lnTo>
                <a:lnTo>
                  <a:pt x="3255128" y="310236"/>
                </a:lnTo>
                <a:lnTo>
                  <a:pt x="3255128" y="310263"/>
                </a:lnTo>
                <a:lnTo>
                  <a:pt x="3255128" y="310276"/>
                </a:lnTo>
                <a:lnTo>
                  <a:pt x="3255128" y="310554"/>
                </a:lnTo>
                <a:lnTo>
                  <a:pt x="3255128" y="310612"/>
                </a:lnTo>
                <a:lnTo>
                  <a:pt x="3255128" y="310650"/>
                </a:lnTo>
                <a:lnTo>
                  <a:pt x="3255128" y="310728"/>
                </a:lnTo>
                <a:lnTo>
                  <a:pt x="3255128" y="310789"/>
                </a:lnTo>
                <a:lnTo>
                  <a:pt x="3255128" y="310995"/>
                </a:lnTo>
                <a:lnTo>
                  <a:pt x="3255128" y="311041"/>
                </a:lnTo>
                <a:lnTo>
                  <a:pt x="3255128" y="311073"/>
                </a:lnTo>
                <a:lnTo>
                  <a:pt x="3255128" y="311086"/>
                </a:lnTo>
                <a:lnTo>
                  <a:pt x="3255128" y="311371"/>
                </a:lnTo>
                <a:lnTo>
                  <a:pt x="3255128" y="311481"/>
                </a:lnTo>
                <a:lnTo>
                  <a:pt x="3255128" y="311510"/>
                </a:lnTo>
                <a:lnTo>
                  <a:pt x="3255128" y="311661"/>
                </a:lnTo>
                <a:lnTo>
                  <a:pt x="3255128" y="311722"/>
                </a:lnTo>
                <a:lnTo>
                  <a:pt x="3255128" y="311776"/>
                </a:lnTo>
                <a:lnTo>
                  <a:pt x="3255128" y="311877"/>
                </a:lnTo>
                <a:lnTo>
                  <a:pt x="3255128" y="311906"/>
                </a:lnTo>
                <a:lnTo>
                  <a:pt x="3255128" y="311960"/>
                </a:lnTo>
                <a:lnTo>
                  <a:pt x="3255128" y="312148"/>
                </a:lnTo>
                <a:lnTo>
                  <a:pt x="3255128" y="312235"/>
                </a:lnTo>
                <a:lnTo>
                  <a:pt x="3255128" y="312282"/>
                </a:lnTo>
                <a:lnTo>
                  <a:pt x="3255128" y="312345"/>
                </a:lnTo>
                <a:lnTo>
                  <a:pt x="3255128" y="312349"/>
                </a:lnTo>
                <a:lnTo>
                  <a:pt x="3255128" y="312445"/>
                </a:lnTo>
                <a:lnTo>
                  <a:pt x="3255128" y="312513"/>
                </a:lnTo>
                <a:lnTo>
                  <a:pt x="3255128" y="312526"/>
                </a:lnTo>
                <a:lnTo>
                  <a:pt x="3255128" y="312563"/>
                </a:lnTo>
                <a:lnTo>
                  <a:pt x="3255128" y="312567"/>
                </a:lnTo>
                <a:lnTo>
                  <a:pt x="3255128" y="312636"/>
                </a:lnTo>
                <a:lnTo>
                  <a:pt x="3255128" y="312786"/>
                </a:lnTo>
                <a:lnTo>
                  <a:pt x="3255128" y="312840"/>
                </a:lnTo>
                <a:lnTo>
                  <a:pt x="3255128" y="312975"/>
                </a:lnTo>
                <a:lnTo>
                  <a:pt x="3255128" y="313035"/>
                </a:lnTo>
                <a:lnTo>
                  <a:pt x="3255128" y="313081"/>
                </a:lnTo>
                <a:lnTo>
                  <a:pt x="3255128" y="313094"/>
                </a:lnTo>
                <a:lnTo>
                  <a:pt x="3255128" y="313135"/>
                </a:lnTo>
                <a:lnTo>
                  <a:pt x="3255128" y="313482"/>
                </a:lnTo>
                <a:lnTo>
                  <a:pt x="3255128" y="313575"/>
                </a:lnTo>
                <a:lnTo>
                  <a:pt x="3255128" y="313629"/>
                </a:lnTo>
                <a:lnTo>
                  <a:pt x="3255128" y="313646"/>
                </a:lnTo>
                <a:lnTo>
                  <a:pt x="3255128" y="313708"/>
                </a:lnTo>
                <a:lnTo>
                  <a:pt x="3255128" y="313840"/>
                </a:lnTo>
                <a:lnTo>
                  <a:pt x="3255128" y="313853"/>
                </a:lnTo>
                <a:lnTo>
                  <a:pt x="3255128" y="313883"/>
                </a:lnTo>
                <a:lnTo>
                  <a:pt x="3255128" y="313885"/>
                </a:lnTo>
                <a:lnTo>
                  <a:pt x="3255128" y="313894"/>
                </a:lnTo>
                <a:lnTo>
                  <a:pt x="3255128" y="313937"/>
                </a:lnTo>
                <a:lnTo>
                  <a:pt x="3255128" y="313995"/>
                </a:lnTo>
                <a:lnTo>
                  <a:pt x="3255128" y="314008"/>
                </a:lnTo>
                <a:lnTo>
                  <a:pt x="3255128" y="314394"/>
                </a:lnTo>
                <a:lnTo>
                  <a:pt x="3255128" y="314435"/>
                </a:lnTo>
                <a:lnTo>
                  <a:pt x="3255128" y="314644"/>
                </a:lnTo>
                <a:lnTo>
                  <a:pt x="3255128" y="314748"/>
                </a:lnTo>
                <a:lnTo>
                  <a:pt x="3255128" y="314818"/>
                </a:lnTo>
                <a:lnTo>
                  <a:pt x="3255128" y="314934"/>
                </a:lnTo>
                <a:lnTo>
                  <a:pt x="3255128" y="315050"/>
                </a:lnTo>
                <a:lnTo>
                  <a:pt x="3255128" y="315212"/>
                </a:lnTo>
                <a:lnTo>
                  <a:pt x="3255128" y="315242"/>
                </a:lnTo>
                <a:lnTo>
                  <a:pt x="3255128" y="315255"/>
                </a:lnTo>
                <a:lnTo>
                  <a:pt x="3255128" y="315296"/>
                </a:lnTo>
                <a:lnTo>
                  <a:pt x="3255128" y="315453"/>
                </a:lnTo>
                <a:lnTo>
                  <a:pt x="3255128" y="315530"/>
                </a:lnTo>
                <a:lnTo>
                  <a:pt x="3255128" y="315555"/>
                </a:lnTo>
                <a:lnTo>
                  <a:pt x="3255128" y="315588"/>
                </a:lnTo>
                <a:lnTo>
                  <a:pt x="3255128" y="315693"/>
                </a:lnTo>
                <a:lnTo>
                  <a:pt x="3255128" y="315699"/>
                </a:lnTo>
                <a:lnTo>
                  <a:pt x="3255128" y="315794"/>
                </a:lnTo>
                <a:lnTo>
                  <a:pt x="3255128" y="315967"/>
                </a:lnTo>
                <a:lnTo>
                  <a:pt x="3255128" y="316017"/>
                </a:lnTo>
                <a:lnTo>
                  <a:pt x="3255128" y="316098"/>
                </a:lnTo>
                <a:lnTo>
                  <a:pt x="3255128" y="316177"/>
                </a:lnTo>
                <a:lnTo>
                  <a:pt x="3255128" y="316513"/>
                </a:lnTo>
                <a:lnTo>
                  <a:pt x="3255128" y="316597"/>
                </a:lnTo>
                <a:lnTo>
                  <a:pt x="3255128" y="316604"/>
                </a:lnTo>
                <a:lnTo>
                  <a:pt x="3255128" y="316707"/>
                </a:lnTo>
                <a:lnTo>
                  <a:pt x="3255128" y="316889"/>
                </a:lnTo>
                <a:lnTo>
                  <a:pt x="3255128" y="316985"/>
                </a:lnTo>
                <a:lnTo>
                  <a:pt x="3255128" y="317058"/>
                </a:lnTo>
                <a:lnTo>
                  <a:pt x="3255128" y="317124"/>
                </a:lnTo>
                <a:lnTo>
                  <a:pt x="3255128" y="317214"/>
                </a:lnTo>
                <a:lnTo>
                  <a:pt x="3255128" y="317361"/>
                </a:lnTo>
                <a:lnTo>
                  <a:pt x="3255128" y="317814"/>
                </a:lnTo>
                <a:lnTo>
                  <a:pt x="3255128" y="317816"/>
                </a:lnTo>
                <a:lnTo>
                  <a:pt x="3255128" y="317817"/>
                </a:lnTo>
                <a:lnTo>
                  <a:pt x="3255128" y="318057"/>
                </a:lnTo>
                <a:lnTo>
                  <a:pt x="3255128" y="318070"/>
                </a:lnTo>
                <a:lnTo>
                  <a:pt x="3255128" y="318111"/>
                </a:lnTo>
                <a:lnTo>
                  <a:pt x="3255128" y="318410"/>
                </a:lnTo>
                <a:lnTo>
                  <a:pt x="3255128" y="318506"/>
                </a:lnTo>
                <a:lnTo>
                  <a:pt x="3255128" y="318684"/>
                </a:lnTo>
                <a:lnTo>
                  <a:pt x="3255128" y="318782"/>
                </a:lnTo>
                <a:lnTo>
                  <a:pt x="3255128" y="318861"/>
                </a:lnTo>
                <a:lnTo>
                  <a:pt x="3255128" y="318944"/>
                </a:lnTo>
                <a:lnTo>
                  <a:pt x="3255128" y="318971"/>
                </a:lnTo>
                <a:lnTo>
                  <a:pt x="3255128" y="318984"/>
                </a:lnTo>
                <a:lnTo>
                  <a:pt x="3255128" y="319262"/>
                </a:lnTo>
                <a:lnTo>
                  <a:pt x="3255128" y="319316"/>
                </a:lnTo>
                <a:lnTo>
                  <a:pt x="3255128" y="319320"/>
                </a:lnTo>
                <a:lnTo>
                  <a:pt x="3255128" y="319333"/>
                </a:lnTo>
                <a:lnTo>
                  <a:pt x="3255128" y="319370"/>
                </a:lnTo>
                <a:lnTo>
                  <a:pt x="3255128" y="319374"/>
                </a:lnTo>
                <a:lnTo>
                  <a:pt x="3255128" y="319429"/>
                </a:lnTo>
                <a:lnTo>
                  <a:pt x="3255128" y="319535"/>
                </a:lnTo>
                <a:lnTo>
                  <a:pt x="3255128" y="319621"/>
                </a:lnTo>
                <a:lnTo>
                  <a:pt x="3255128" y="319724"/>
                </a:lnTo>
                <a:lnTo>
                  <a:pt x="3255128" y="319769"/>
                </a:lnTo>
                <a:lnTo>
                  <a:pt x="3255128" y="319830"/>
                </a:lnTo>
                <a:lnTo>
                  <a:pt x="3255128" y="319884"/>
                </a:lnTo>
                <a:lnTo>
                  <a:pt x="3255128" y="319910"/>
                </a:lnTo>
                <a:lnTo>
                  <a:pt x="3255128" y="320188"/>
                </a:lnTo>
                <a:lnTo>
                  <a:pt x="3255128" y="320218"/>
                </a:lnTo>
                <a:lnTo>
                  <a:pt x="3255128" y="320231"/>
                </a:lnTo>
                <a:lnTo>
                  <a:pt x="3255128" y="320272"/>
                </a:lnTo>
                <a:lnTo>
                  <a:pt x="3255128" y="320343"/>
                </a:lnTo>
                <a:lnTo>
                  <a:pt x="3255128" y="320621"/>
                </a:lnTo>
                <a:lnTo>
                  <a:pt x="3255128" y="320634"/>
                </a:lnTo>
                <a:lnTo>
                  <a:pt x="3255128" y="320675"/>
                </a:lnTo>
                <a:lnTo>
                  <a:pt x="3255128" y="320692"/>
                </a:lnTo>
                <a:lnTo>
                  <a:pt x="3255128" y="320770"/>
                </a:lnTo>
                <a:lnTo>
                  <a:pt x="3255128" y="320878"/>
                </a:lnTo>
                <a:lnTo>
                  <a:pt x="3255128" y="320894"/>
                </a:lnTo>
                <a:lnTo>
                  <a:pt x="3255128" y="320921"/>
                </a:lnTo>
                <a:lnTo>
                  <a:pt x="3255128" y="321083"/>
                </a:lnTo>
                <a:lnTo>
                  <a:pt x="3255128" y="321153"/>
                </a:lnTo>
                <a:lnTo>
                  <a:pt x="3255128" y="321427"/>
                </a:lnTo>
                <a:lnTo>
                  <a:pt x="3255128" y="321451"/>
                </a:lnTo>
                <a:lnTo>
                  <a:pt x="3255128" y="321540"/>
                </a:lnTo>
                <a:lnTo>
                  <a:pt x="3255128" y="321590"/>
                </a:lnTo>
                <a:lnTo>
                  <a:pt x="3255128" y="321683"/>
                </a:lnTo>
                <a:lnTo>
                  <a:pt x="3255128" y="321789"/>
                </a:lnTo>
                <a:lnTo>
                  <a:pt x="3255128" y="321802"/>
                </a:lnTo>
                <a:lnTo>
                  <a:pt x="3255128" y="321843"/>
                </a:lnTo>
                <a:lnTo>
                  <a:pt x="3255128" y="321961"/>
                </a:lnTo>
                <a:lnTo>
                  <a:pt x="3255128" y="322034"/>
                </a:lnTo>
                <a:lnTo>
                  <a:pt x="3255128" y="322040"/>
                </a:lnTo>
                <a:lnTo>
                  <a:pt x="3255128" y="322280"/>
                </a:lnTo>
                <a:lnTo>
                  <a:pt x="3255128" y="322337"/>
                </a:lnTo>
                <a:lnTo>
                  <a:pt x="3255128" y="322362"/>
                </a:lnTo>
                <a:lnTo>
                  <a:pt x="3255128" y="322593"/>
                </a:lnTo>
                <a:lnTo>
                  <a:pt x="3255128" y="322677"/>
                </a:lnTo>
                <a:lnTo>
                  <a:pt x="3255128" y="322703"/>
                </a:lnTo>
                <a:lnTo>
                  <a:pt x="3255128" y="322716"/>
                </a:lnTo>
                <a:lnTo>
                  <a:pt x="3255128" y="322726"/>
                </a:lnTo>
                <a:lnTo>
                  <a:pt x="3255128" y="322757"/>
                </a:lnTo>
                <a:lnTo>
                  <a:pt x="3255128" y="323039"/>
                </a:lnTo>
                <a:lnTo>
                  <a:pt x="3255128" y="323090"/>
                </a:lnTo>
                <a:lnTo>
                  <a:pt x="3255128" y="323161"/>
                </a:lnTo>
                <a:lnTo>
                  <a:pt x="3255128" y="323262"/>
                </a:lnTo>
                <a:lnTo>
                  <a:pt x="3255128" y="323320"/>
                </a:lnTo>
                <a:lnTo>
                  <a:pt x="3255128" y="323346"/>
                </a:lnTo>
                <a:lnTo>
                  <a:pt x="3255128" y="323456"/>
                </a:lnTo>
                <a:lnTo>
                  <a:pt x="3255128" y="323588"/>
                </a:lnTo>
                <a:lnTo>
                  <a:pt x="3255128" y="323642"/>
                </a:lnTo>
                <a:lnTo>
                  <a:pt x="3255128" y="323696"/>
                </a:lnTo>
                <a:lnTo>
                  <a:pt x="3255128" y="323807"/>
                </a:lnTo>
                <a:lnTo>
                  <a:pt x="3255128" y="323920"/>
                </a:lnTo>
                <a:lnTo>
                  <a:pt x="3255128" y="323950"/>
                </a:lnTo>
                <a:lnTo>
                  <a:pt x="3255128" y="323963"/>
                </a:lnTo>
                <a:lnTo>
                  <a:pt x="3255128" y="324075"/>
                </a:lnTo>
                <a:lnTo>
                  <a:pt x="3255128" y="324408"/>
                </a:lnTo>
                <a:lnTo>
                  <a:pt x="3255128" y="324502"/>
                </a:lnTo>
                <a:lnTo>
                  <a:pt x="3255128" y="324563"/>
                </a:lnTo>
                <a:lnTo>
                  <a:pt x="3255128" y="324621"/>
                </a:lnTo>
                <a:lnTo>
                  <a:pt x="3255128" y="324705"/>
                </a:lnTo>
                <a:lnTo>
                  <a:pt x="3255128" y="324713"/>
                </a:lnTo>
                <a:lnTo>
                  <a:pt x="3255128" y="324745"/>
                </a:lnTo>
                <a:lnTo>
                  <a:pt x="3255128" y="324806"/>
                </a:lnTo>
                <a:lnTo>
                  <a:pt x="3255128" y="324815"/>
                </a:lnTo>
                <a:lnTo>
                  <a:pt x="3255128" y="324860"/>
                </a:lnTo>
                <a:lnTo>
                  <a:pt x="3255128" y="325255"/>
                </a:lnTo>
                <a:lnTo>
                  <a:pt x="3255128" y="325322"/>
                </a:lnTo>
                <a:lnTo>
                  <a:pt x="3255128" y="325597"/>
                </a:lnTo>
                <a:lnTo>
                  <a:pt x="3255128" y="325610"/>
                </a:lnTo>
                <a:lnTo>
                  <a:pt x="3255128" y="325651"/>
                </a:lnTo>
                <a:lnTo>
                  <a:pt x="3255128" y="325668"/>
                </a:lnTo>
                <a:lnTo>
                  <a:pt x="3255128" y="325693"/>
                </a:lnTo>
                <a:lnTo>
                  <a:pt x="3255128" y="325749"/>
                </a:lnTo>
                <a:lnTo>
                  <a:pt x="3255128" y="325766"/>
                </a:lnTo>
                <a:lnTo>
                  <a:pt x="3255128" y="325870"/>
                </a:lnTo>
                <a:lnTo>
                  <a:pt x="3255128" y="325922"/>
                </a:lnTo>
                <a:lnTo>
                  <a:pt x="3255128" y="326069"/>
                </a:lnTo>
                <a:lnTo>
                  <a:pt x="3255128" y="326123"/>
                </a:lnTo>
                <a:lnTo>
                  <a:pt x="3255128" y="326165"/>
                </a:lnTo>
                <a:lnTo>
                  <a:pt x="3255128" y="326178"/>
                </a:lnTo>
                <a:lnTo>
                  <a:pt x="3255128" y="326219"/>
                </a:lnTo>
                <a:lnTo>
                  <a:pt x="3255128" y="326300"/>
                </a:lnTo>
                <a:lnTo>
                  <a:pt x="3255128" y="326370"/>
                </a:lnTo>
                <a:lnTo>
                  <a:pt x="3255128" y="326519"/>
                </a:lnTo>
                <a:lnTo>
                  <a:pt x="3255128" y="326614"/>
                </a:lnTo>
                <a:lnTo>
                  <a:pt x="3255128" y="326659"/>
                </a:lnTo>
                <a:lnTo>
                  <a:pt x="3255128" y="326787"/>
                </a:lnTo>
                <a:lnTo>
                  <a:pt x="3255128" y="326868"/>
                </a:lnTo>
                <a:lnTo>
                  <a:pt x="3255128" y="326969"/>
                </a:lnTo>
                <a:lnTo>
                  <a:pt x="3255128" y="327052"/>
                </a:lnTo>
                <a:lnTo>
                  <a:pt x="3255128" y="327256"/>
                </a:lnTo>
                <a:lnTo>
                  <a:pt x="3255128" y="327428"/>
                </a:lnTo>
                <a:lnTo>
                  <a:pt x="3255128" y="327441"/>
                </a:lnTo>
                <a:lnTo>
                  <a:pt x="3255128" y="327482"/>
                </a:lnTo>
                <a:lnTo>
                  <a:pt x="3255128" y="327627"/>
                </a:lnTo>
                <a:lnTo>
                  <a:pt x="3255128" y="327659"/>
                </a:lnTo>
                <a:lnTo>
                  <a:pt x="3255128" y="327729"/>
                </a:lnTo>
                <a:lnTo>
                  <a:pt x="3255128" y="327878"/>
                </a:lnTo>
                <a:lnTo>
                  <a:pt x="3255128" y="328018"/>
                </a:lnTo>
                <a:lnTo>
                  <a:pt x="3255128" y="328137"/>
                </a:lnTo>
                <a:lnTo>
                  <a:pt x="3255128" y="328418"/>
                </a:lnTo>
                <a:lnTo>
                  <a:pt x="3255128" y="328469"/>
                </a:lnTo>
                <a:lnTo>
                  <a:pt x="3255128" y="328524"/>
                </a:lnTo>
                <a:lnTo>
                  <a:pt x="3255128" y="328538"/>
                </a:lnTo>
                <a:lnTo>
                  <a:pt x="3255128" y="328592"/>
                </a:lnTo>
                <a:lnTo>
                  <a:pt x="3255128" y="328637"/>
                </a:lnTo>
                <a:lnTo>
                  <a:pt x="3255128" y="328667"/>
                </a:lnTo>
                <a:lnTo>
                  <a:pt x="3255128" y="328783"/>
                </a:lnTo>
                <a:lnTo>
                  <a:pt x="3255128" y="328862"/>
                </a:lnTo>
                <a:lnTo>
                  <a:pt x="3255128" y="328986"/>
                </a:lnTo>
                <a:lnTo>
                  <a:pt x="3255128" y="329024"/>
                </a:lnTo>
                <a:lnTo>
                  <a:pt x="3255128" y="329029"/>
                </a:lnTo>
                <a:lnTo>
                  <a:pt x="3255128" y="329051"/>
                </a:lnTo>
                <a:lnTo>
                  <a:pt x="3255128" y="329329"/>
                </a:lnTo>
                <a:lnTo>
                  <a:pt x="3255128" y="329342"/>
                </a:lnTo>
                <a:lnTo>
                  <a:pt x="3255128" y="329400"/>
                </a:lnTo>
                <a:lnTo>
                  <a:pt x="3255128" y="329426"/>
                </a:lnTo>
                <a:lnTo>
                  <a:pt x="3255128" y="329548"/>
                </a:lnTo>
                <a:lnTo>
                  <a:pt x="3255128" y="329597"/>
                </a:lnTo>
                <a:lnTo>
                  <a:pt x="3255128" y="329681"/>
                </a:lnTo>
                <a:lnTo>
                  <a:pt x="3255128" y="329741"/>
                </a:lnTo>
                <a:lnTo>
                  <a:pt x="3255128" y="329791"/>
                </a:lnTo>
                <a:lnTo>
                  <a:pt x="3255128" y="329839"/>
                </a:lnTo>
                <a:lnTo>
                  <a:pt x="3255128" y="329897"/>
                </a:lnTo>
                <a:lnTo>
                  <a:pt x="3255128" y="329910"/>
                </a:lnTo>
                <a:lnTo>
                  <a:pt x="3255128" y="329951"/>
                </a:lnTo>
                <a:lnTo>
                  <a:pt x="3255128" y="330142"/>
                </a:lnTo>
                <a:lnTo>
                  <a:pt x="3255128" y="330298"/>
                </a:lnTo>
                <a:lnTo>
                  <a:pt x="3255128" y="330337"/>
                </a:lnTo>
                <a:lnTo>
                  <a:pt x="3255128" y="330391"/>
                </a:lnTo>
                <a:lnTo>
                  <a:pt x="3255128" y="330630"/>
                </a:lnTo>
                <a:lnTo>
                  <a:pt x="3255128" y="330701"/>
                </a:lnTo>
                <a:lnTo>
                  <a:pt x="3255128" y="330785"/>
                </a:lnTo>
                <a:lnTo>
                  <a:pt x="3255128" y="330898"/>
                </a:lnTo>
                <a:lnTo>
                  <a:pt x="3255128" y="330988"/>
                </a:lnTo>
                <a:lnTo>
                  <a:pt x="3255128" y="331128"/>
                </a:lnTo>
                <a:lnTo>
                  <a:pt x="3255128" y="331198"/>
                </a:lnTo>
                <a:lnTo>
                  <a:pt x="3255128" y="331462"/>
                </a:lnTo>
                <a:lnTo>
                  <a:pt x="3255128" y="331590"/>
                </a:lnTo>
                <a:lnTo>
                  <a:pt x="3255128" y="331696"/>
                </a:lnTo>
                <a:lnTo>
                  <a:pt x="3255128" y="331750"/>
                </a:lnTo>
                <a:lnTo>
                  <a:pt x="3255128" y="331844"/>
                </a:lnTo>
                <a:lnTo>
                  <a:pt x="3255128" y="331869"/>
                </a:lnTo>
                <a:lnTo>
                  <a:pt x="3255128" y="331923"/>
                </a:lnTo>
                <a:lnTo>
                  <a:pt x="3255128" y="332028"/>
                </a:lnTo>
                <a:lnTo>
                  <a:pt x="3255128" y="332404"/>
                </a:lnTo>
                <a:lnTo>
                  <a:pt x="3255128" y="332417"/>
                </a:lnTo>
                <a:lnTo>
                  <a:pt x="3255128" y="332458"/>
                </a:lnTo>
                <a:lnTo>
                  <a:pt x="3255128" y="332515"/>
                </a:lnTo>
                <a:lnTo>
                  <a:pt x="3255128" y="332635"/>
                </a:lnTo>
                <a:lnTo>
                  <a:pt x="3255128" y="332705"/>
                </a:lnTo>
                <a:lnTo>
                  <a:pt x="3255128" y="332783"/>
                </a:lnTo>
                <a:lnTo>
                  <a:pt x="3255128" y="332821"/>
                </a:lnTo>
                <a:lnTo>
                  <a:pt x="3255128" y="332854"/>
                </a:lnTo>
                <a:lnTo>
                  <a:pt x="3255128" y="333107"/>
                </a:lnTo>
                <a:lnTo>
                  <a:pt x="3255128" y="333203"/>
                </a:lnTo>
                <a:lnTo>
                  <a:pt x="3255128" y="333536"/>
                </a:lnTo>
                <a:lnTo>
                  <a:pt x="3255128" y="333643"/>
                </a:lnTo>
                <a:lnTo>
                  <a:pt x="3255128" y="333716"/>
                </a:lnTo>
                <a:lnTo>
                  <a:pt x="3255128" y="333722"/>
                </a:lnTo>
                <a:lnTo>
                  <a:pt x="3255128" y="333776"/>
                </a:lnTo>
                <a:lnTo>
                  <a:pt x="3255128" y="333874"/>
                </a:lnTo>
                <a:lnTo>
                  <a:pt x="3255128" y="333962"/>
                </a:lnTo>
                <a:lnTo>
                  <a:pt x="3255128" y="334005"/>
                </a:lnTo>
                <a:lnTo>
                  <a:pt x="3255128" y="334030"/>
                </a:lnTo>
                <a:lnTo>
                  <a:pt x="3255128" y="334084"/>
                </a:lnTo>
                <a:lnTo>
                  <a:pt x="3255128" y="334408"/>
                </a:lnTo>
                <a:lnTo>
                  <a:pt x="3255128" y="334466"/>
                </a:lnTo>
                <a:lnTo>
                  <a:pt x="3255128" y="334582"/>
                </a:lnTo>
                <a:lnTo>
                  <a:pt x="3255128" y="334627"/>
                </a:lnTo>
                <a:lnTo>
                  <a:pt x="3255128" y="334770"/>
                </a:lnTo>
                <a:lnTo>
                  <a:pt x="3255128" y="334873"/>
                </a:lnTo>
                <a:lnTo>
                  <a:pt x="3255128" y="334886"/>
                </a:lnTo>
                <a:lnTo>
                  <a:pt x="3255128" y="334895"/>
                </a:lnTo>
                <a:lnTo>
                  <a:pt x="3255128" y="334927"/>
                </a:lnTo>
                <a:lnTo>
                  <a:pt x="3255128" y="335002"/>
                </a:lnTo>
                <a:lnTo>
                  <a:pt x="3255128" y="335218"/>
                </a:lnTo>
                <a:lnTo>
                  <a:pt x="3255128" y="335225"/>
                </a:lnTo>
                <a:lnTo>
                  <a:pt x="3255128" y="335273"/>
                </a:lnTo>
                <a:lnTo>
                  <a:pt x="3255128" y="335276"/>
                </a:lnTo>
                <a:lnTo>
                  <a:pt x="3255128" y="335364"/>
                </a:lnTo>
                <a:lnTo>
                  <a:pt x="3255128" y="335576"/>
                </a:lnTo>
                <a:lnTo>
                  <a:pt x="3255128" y="335630"/>
                </a:lnTo>
                <a:lnTo>
                  <a:pt x="3255128" y="335677"/>
                </a:lnTo>
                <a:lnTo>
                  <a:pt x="3255128" y="335760"/>
                </a:lnTo>
                <a:lnTo>
                  <a:pt x="3255128" y="335761"/>
                </a:lnTo>
                <a:lnTo>
                  <a:pt x="3255128" y="335773"/>
                </a:lnTo>
                <a:lnTo>
                  <a:pt x="3255128" y="335814"/>
                </a:lnTo>
                <a:lnTo>
                  <a:pt x="3255128" y="335846"/>
                </a:lnTo>
                <a:lnTo>
                  <a:pt x="3255128" y="335877"/>
                </a:lnTo>
                <a:lnTo>
                  <a:pt x="3255128" y="336136"/>
                </a:lnTo>
                <a:lnTo>
                  <a:pt x="3255128" y="336149"/>
                </a:lnTo>
                <a:lnTo>
                  <a:pt x="3255128" y="336174"/>
                </a:lnTo>
                <a:lnTo>
                  <a:pt x="3255128" y="336245"/>
                </a:lnTo>
                <a:lnTo>
                  <a:pt x="3255128" y="336367"/>
                </a:lnTo>
                <a:lnTo>
                  <a:pt x="3255128" y="336392"/>
                </a:lnTo>
                <a:lnTo>
                  <a:pt x="3255128" y="336490"/>
                </a:lnTo>
                <a:lnTo>
                  <a:pt x="3255128" y="336569"/>
                </a:lnTo>
                <a:lnTo>
                  <a:pt x="3255128" y="336577"/>
                </a:lnTo>
                <a:lnTo>
                  <a:pt x="3255128" y="336586"/>
                </a:lnTo>
                <a:lnTo>
                  <a:pt x="3255128" y="336632"/>
                </a:lnTo>
                <a:lnTo>
                  <a:pt x="3255128" y="336672"/>
                </a:lnTo>
                <a:lnTo>
                  <a:pt x="3255128" y="336726"/>
                </a:lnTo>
                <a:lnTo>
                  <a:pt x="3255128" y="336823"/>
                </a:lnTo>
                <a:lnTo>
                  <a:pt x="3255128" y="336935"/>
                </a:lnTo>
                <a:lnTo>
                  <a:pt x="3255128" y="336989"/>
                </a:lnTo>
                <a:lnTo>
                  <a:pt x="3255128" y="337132"/>
                </a:lnTo>
                <a:lnTo>
                  <a:pt x="3255128" y="337375"/>
                </a:lnTo>
                <a:lnTo>
                  <a:pt x="3255128" y="337437"/>
                </a:lnTo>
                <a:lnTo>
                  <a:pt x="3255128" y="337508"/>
                </a:lnTo>
                <a:lnTo>
                  <a:pt x="3255128" y="337614"/>
                </a:lnTo>
                <a:lnTo>
                  <a:pt x="3255128" y="337694"/>
                </a:lnTo>
                <a:lnTo>
                  <a:pt x="3255128" y="337737"/>
                </a:lnTo>
                <a:lnTo>
                  <a:pt x="3255128" y="337748"/>
                </a:lnTo>
                <a:lnTo>
                  <a:pt x="3255128" y="337797"/>
                </a:lnTo>
                <a:lnTo>
                  <a:pt x="3255128" y="337849"/>
                </a:lnTo>
                <a:lnTo>
                  <a:pt x="3255128" y="337935"/>
                </a:lnTo>
                <a:lnTo>
                  <a:pt x="3255128" y="338182"/>
                </a:lnTo>
                <a:lnTo>
                  <a:pt x="3255128" y="338446"/>
                </a:lnTo>
                <a:lnTo>
                  <a:pt x="3255128" y="338618"/>
                </a:lnTo>
                <a:lnTo>
                  <a:pt x="3255128" y="338659"/>
                </a:lnTo>
                <a:lnTo>
                  <a:pt x="3255128" y="338672"/>
                </a:lnTo>
                <a:lnTo>
                  <a:pt x="3255128" y="338734"/>
                </a:lnTo>
                <a:lnTo>
                  <a:pt x="3255128" y="338850"/>
                </a:lnTo>
                <a:lnTo>
                  <a:pt x="3255128" y="338941"/>
                </a:lnTo>
                <a:lnTo>
                  <a:pt x="3255128" y="339096"/>
                </a:lnTo>
                <a:lnTo>
                  <a:pt x="3255128" y="339344"/>
                </a:lnTo>
                <a:lnTo>
                  <a:pt x="3255128" y="339384"/>
                </a:lnTo>
                <a:lnTo>
                  <a:pt x="3255128" y="339442"/>
                </a:lnTo>
                <a:lnTo>
                  <a:pt x="3255128" y="339493"/>
                </a:lnTo>
                <a:lnTo>
                  <a:pt x="3255128" y="339500"/>
                </a:lnTo>
                <a:lnTo>
                  <a:pt x="3255128" y="339603"/>
                </a:lnTo>
                <a:lnTo>
                  <a:pt x="3255128" y="339805"/>
                </a:lnTo>
                <a:lnTo>
                  <a:pt x="3255128" y="339871"/>
                </a:lnTo>
                <a:lnTo>
                  <a:pt x="3255128" y="339906"/>
                </a:lnTo>
                <a:lnTo>
                  <a:pt x="3255128" y="339952"/>
                </a:lnTo>
                <a:lnTo>
                  <a:pt x="3255128" y="339977"/>
                </a:lnTo>
                <a:lnTo>
                  <a:pt x="3255128" y="340031"/>
                </a:lnTo>
                <a:lnTo>
                  <a:pt x="3255128" y="340404"/>
                </a:lnTo>
                <a:lnTo>
                  <a:pt x="3255128" y="340465"/>
                </a:lnTo>
                <a:lnTo>
                  <a:pt x="3255128" y="340471"/>
                </a:lnTo>
                <a:lnTo>
                  <a:pt x="3255128" y="340561"/>
                </a:lnTo>
                <a:lnTo>
                  <a:pt x="3255128" y="340564"/>
                </a:lnTo>
                <a:lnTo>
                  <a:pt x="3255128" y="340743"/>
                </a:lnTo>
                <a:lnTo>
                  <a:pt x="3255128" y="340962"/>
                </a:lnTo>
                <a:lnTo>
                  <a:pt x="3255128" y="341068"/>
                </a:lnTo>
                <a:lnTo>
                  <a:pt x="3255128" y="341157"/>
                </a:lnTo>
                <a:lnTo>
                  <a:pt x="3255128" y="341215"/>
                </a:lnTo>
                <a:lnTo>
                  <a:pt x="3255128" y="341335"/>
                </a:lnTo>
                <a:lnTo>
                  <a:pt x="3255128" y="341529"/>
                </a:lnTo>
                <a:lnTo>
                  <a:pt x="3255128" y="341553"/>
                </a:lnTo>
                <a:lnTo>
                  <a:pt x="3255128" y="341608"/>
                </a:lnTo>
                <a:lnTo>
                  <a:pt x="3255128" y="341751"/>
                </a:lnTo>
                <a:lnTo>
                  <a:pt x="3255128" y="341824"/>
                </a:lnTo>
                <a:lnTo>
                  <a:pt x="3255128" y="341830"/>
                </a:lnTo>
                <a:lnTo>
                  <a:pt x="3255128" y="341911"/>
                </a:lnTo>
                <a:lnTo>
                  <a:pt x="3255128" y="341965"/>
                </a:lnTo>
                <a:lnTo>
                  <a:pt x="3255128" y="342025"/>
                </a:lnTo>
                <a:lnTo>
                  <a:pt x="3255128" y="342108"/>
                </a:lnTo>
                <a:lnTo>
                  <a:pt x="3255128" y="342202"/>
                </a:lnTo>
                <a:lnTo>
                  <a:pt x="3255128" y="342484"/>
                </a:lnTo>
                <a:lnTo>
                  <a:pt x="3255128" y="342516"/>
                </a:lnTo>
                <a:lnTo>
                  <a:pt x="3255128" y="342582"/>
                </a:lnTo>
                <a:lnTo>
                  <a:pt x="3255128" y="342595"/>
                </a:lnTo>
                <a:lnTo>
                  <a:pt x="3255128" y="342636"/>
                </a:lnTo>
                <a:lnTo>
                  <a:pt x="3255128" y="342798"/>
                </a:lnTo>
                <a:lnTo>
                  <a:pt x="3255128" y="342825"/>
                </a:lnTo>
                <a:lnTo>
                  <a:pt x="3255128" y="343116"/>
                </a:lnTo>
                <a:lnTo>
                  <a:pt x="3255128" y="343141"/>
                </a:lnTo>
                <a:lnTo>
                  <a:pt x="3255128" y="343158"/>
                </a:lnTo>
                <a:lnTo>
                  <a:pt x="3255128" y="343174"/>
                </a:lnTo>
                <a:lnTo>
                  <a:pt x="3255128" y="343335"/>
                </a:lnTo>
                <a:lnTo>
                  <a:pt x="3255128" y="343384"/>
                </a:lnTo>
                <a:lnTo>
                  <a:pt x="3255128" y="343561"/>
                </a:lnTo>
                <a:lnTo>
                  <a:pt x="3255128" y="343684"/>
                </a:lnTo>
                <a:lnTo>
                  <a:pt x="3255128" y="343710"/>
                </a:lnTo>
                <a:lnTo>
                  <a:pt x="3255128" y="343738"/>
                </a:lnTo>
                <a:lnTo>
                  <a:pt x="3255128" y="343954"/>
                </a:lnTo>
                <a:lnTo>
                  <a:pt x="3255128" y="344072"/>
                </a:lnTo>
                <a:lnTo>
                  <a:pt x="3255128" y="344320"/>
                </a:lnTo>
                <a:lnTo>
                  <a:pt x="3255128" y="344363"/>
                </a:lnTo>
                <a:lnTo>
                  <a:pt x="3255128" y="344421"/>
                </a:lnTo>
                <a:lnTo>
                  <a:pt x="3255128" y="344443"/>
                </a:lnTo>
                <a:lnTo>
                  <a:pt x="3255128" y="344475"/>
                </a:lnTo>
                <a:lnTo>
                  <a:pt x="3255128" y="344500"/>
                </a:lnTo>
                <a:lnTo>
                  <a:pt x="3255128" y="344694"/>
                </a:lnTo>
                <a:lnTo>
                  <a:pt x="3255128" y="344732"/>
                </a:lnTo>
                <a:lnTo>
                  <a:pt x="3255128" y="344781"/>
                </a:lnTo>
                <a:lnTo>
                  <a:pt x="3255128" y="344931"/>
                </a:lnTo>
                <a:lnTo>
                  <a:pt x="3255128" y="344953"/>
                </a:lnTo>
                <a:lnTo>
                  <a:pt x="3255128" y="345007"/>
                </a:lnTo>
                <a:lnTo>
                  <a:pt x="3255128" y="345340"/>
                </a:lnTo>
                <a:lnTo>
                  <a:pt x="3255128" y="345483"/>
                </a:lnTo>
                <a:lnTo>
                  <a:pt x="3255128" y="345643"/>
                </a:lnTo>
                <a:lnTo>
                  <a:pt x="3255128" y="345656"/>
                </a:lnTo>
                <a:lnTo>
                  <a:pt x="3255128" y="345697"/>
                </a:lnTo>
                <a:lnTo>
                  <a:pt x="3255128" y="345722"/>
                </a:lnTo>
                <a:lnTo>
                  <a:pt x="3255128" y="345840"/>
                </a:lnTo>
                <a:lnTo>
                  <a:pt x="3255128" y="346093"/>
                </a:lnTo>
                <a:lnTo>
                  <a:pt x="3255128" y="346191"/>
                </a:lnTo>
                <a:lnTo>
                  <a:pt x="3255128" y="346249"/>
                </a:lnTo>
                <a:lnTo>
                  <a:pt x="3255128" y="346447"/>
                </a:lnTo>
                <a:lnTo>
                  <a:pt x="3255128" y="346554"/>
                </a:lnTo>
                <a:lnTo>
                  <a:pt x="3255128" y="346557"/>
                </a:lnTo>
                <a:lnTo>
                  <a:pt x="3255128" y="346666"/>
                </a:lnTo>
                <a:lnTo>
                  <a:pt x="3255128" y="346800"/>
                </a:lnTo>
                <a:lnTo>
                  <a:pt x="3255128" y="346806"/>
                </a:lnTo>
                <a:lnTo>
                  <a:pt x="3255128" y="346890"/>
                </a:lnTo>
                <a:lnTo>
                  <a:pt x="3255128" y="347015"/>
                </a:lnTo>
                <a:lnTo>
                  <a:pt x="3255128" y="347310"/>
                </a:lnTo>
                <a:lnTo>
                  <a:pt x="3255128" y="347442"/>
                </a:lnTo>
                <a:lnTo>
                  <a:pt x="3255128" y="347452"/>
                </a:lnTo>
                <a:lnTo>
                  <a:pt x="3255128" y="347455"/>
                </a:lnTo>
                <a:lnTo>
                  <a:pt x="3255128" y="347492"/>
                </a:lnTo>
                <a:lnTo>
                  <a:pt x="3255128" y="347496"/>
                </a:lnTo>
                <a:lnTo>
                  <a:pt x="3255128" y="347550"/>
                </a:lnTo>
                <a:lnTo>
                  <a:pt x="3255128" y="347608"/>
                </a:lnTo>
                <a:lnTo>
                  <a:pt x="3255128" y="347774"/>
                </a:lnTo>
                <a:lnTo>
                  <a:pt x="3255128" y="347804"/>
                </a:lnTo>
                <a:lnTo>
                  <a:pt x="3255128" y="347817"/>
                </a:lnTo>
                <a:lnTo>
                  <a:pt x="3255128" y="348319"/>
                </a:lnTo>
                <a:lnTo>
                  <a:pt x="3255128" y="348360"/>
                </a:lnTo>
                <a:lnTo>
                  <a:pt x="3255128" y="348513"/>
                </a:lnTo>
                <a:lnTo>
                  <a:pt x="3255128" y="348537"/>
                </a:lnTo>
                <a:lnTo>
                  <a:pt x="3255128" y="348660"/>
                </a:lnTo>
                <a:lnTo>
                  <a:pt x="3255128" y="348669"/>
                </a:lnTo>
                <a:lnTo>
                  <a:pt x="3255128" y="348714"/>
                </a:lnTo>
                <a:lnTo>
                  <a:pt x="3255128" y="348814"/>
                </a:lnTo>
                <a:lnTo>
                  <a:pt x="3255128" y="348930"/>
                </a:lnTo>
                <a:lnTo>
                  <a:pt x="3255128" y="349009"/>
                </a:lnTo>
                <a:lnTo>
                  <a:pt x="3255128" y="349176"/>
                </a:lnTo>
                <a:lnTo>
                  <a:pt x="3255128" y="349451"/>
                </a:lnTo>
                <a:lnTo>
                  <a:pt x="3255128" y="349476"/>
                </a:lnTo>
                <a:lnTo>
                  <a:pt x="3255128" y="349547"/>
                </a:lnTo>
                <a:lnTo>
                  <a:pt x="3255128" y="349573"/>
                </a:lnTo>
                <a:lnTo>
                  <a:pt x="3255128" y="349620"/>
                </a:lnTo>
                <a:lnTo>
                  <a:pt x="3255128" y="349670"/>
                </a:lnTo>
                <a:lnTo>
                  <a:pt x="3255128" y="349800"/>
                </a:lnTo>
                <a:lnTo>
                  <a:pt x="3255128" y="349907"/>
                </a:lnTo>
                <a:lnTo>
                  <a:pt x="3255128" y="349923"/>
                </a:lnTo>
                <a:lnTo>
                  <a:pt x="3255128" y="349986"/>
                </a:lnTo>
                <a:lnTo>
                  <a:pt x="3255128" y="350019"/>
                </a:lnTo>
                <a:lnTo>
                  <a:pt x="3255128" y="350073"/>
                </a:lnTo>
                <a:lnTo>
                  <a:pt x="3255128" y="350310"/>
                </a:lnTo>
                <a:lnTo>
                  <a:pt x="3255128" y="350368"/>
                </a:lnTo>
                <a:lnTo>
                  <a:pt x="3255128" y="350459"/>
                </a:lnTo>
                <a:lnTo>
                  <a:pt x="3255128" y="350484"/>
                </a:lnTo>
                <a:lnTo>
                  <a:pt x="3255128" y="350698"/>
                </a:lnTo>
                <a:lnTo>
                  <a:pt x="3255128" y="350722"/>
                </a:lnTo>
                <a:lnTo>
                  <a:pt x="3255128" y="350906"/>
                </a:lnTo>
                <a:lnTo>
                  <a:pt x="3255128" y="351127"/>
                </a:lnTo>
                <a:lnTo>
                  <a:pt x="3255128" y="351170"/>
                </a:lnTo>
                <a:lnTo>
                  <a:pt x="3255128" y="351266"/>
                </a:lnTo>
                <a:lnTo>
                  <a:pt x="3255128" y="351282"/>
                </a:lnTo>
                <a:lnTo>
                  <a:pt x="3255128" y="351427"/>
                </a:lnTo>
                <a:lnTo>
                  <a:pt x="3255128" y="351481"/>
                </a:lnTo>
                <a:lnTo>
                  <a:pt x="3255128" y="351530"/>
                </a:lnTo>
                <a:lnTo>
                  <a:pt x="3255128" y="351609"/>
                </a:lnTo>
                <a:lnTo>
                  <a:pt x="3255128" y="351716"/>
                </a:lnTo>
                <a:lnTo>
                  <a:pt x="3255128" y="351818"/>
                </a:lnTo>
                <a:lnTo>
                  <a:pt x="3255128" y="351991"/>
                </a:lnTo>
                <a:lnTo>
                  <a:pt x="3255128" y="352269"/>
                </a:lnTo>
                <a:lnTo>
                  <a:pt x="3255128" y="352392"/>
                </a:lnTo>
                <a:lnTo>
                  <a:pt x="3255128" y="352428"/>
                </a:lnTo>
                <a:lnTo>
                  <a:pt x="3255128" y="352446"/>
                </a:lnTo>
                <a:lnTo>
                  <a:pt x="3255128" y="352529"/>
                </a:lnTo>
                <a:lnTo>
                  <a:pt x="3255128" y="352584"/>
                </a:lnTo>
                <a:lnTo>
                  <a:pt x="3255128" y="352662"/>
                </a:lnTo>
                <a:lnTo>
                  <a:pt x="3255128" y="352840"/>
                </a:lnTo>
                <a:lnTo>
                  <a:pt x="3255128" y="352889"/>
                </a:lnTo>
                <a:lnTo>
                  <a:pt x="3255128" y="353183"/>
                </a:lnTo>
                <a:lnTo>
                  <a:pt x="3255128" y="353196"/>
                </a:lnTo>
                <a:lnTo>
                  <a:pt x="3255128" y="353254"/>
                </a:lnTo>
                <a:lnTo>
                  <a:pt x="3255128" y="353415"/>
                </a:lnTo>
                <a:lnTo>
                  <a:pt x="3255128" y="353639"/>
                </a:lnTo>
                <a:lnTo>
                  <a:pt x="3255128" y="353645"/>
                </a:lnTo>
                <a:lnTo>
                  <a:pt x="3255128" y="353751"/>
                </a:lnTo>
                <a:lnTo>
                  <a:pt x="3255128" y="353764"/>
                </a:lnTo>
                <a:lnTo>
                  <a:pt x="3255128" y="353790"/>
                </a:lnTo>
                <a:lnTo>
                  <a:pt x="3255128" y="353805"/>
                </a:lnTo>
                <a:lnTo>
                  <a:pt x="3255128" y="354152"/>
                </a:lnTo>
                <a:lnTo>
                  <a:pt x="3255128" y="354191"/>
                </a:lnTo>
                <a:lnTo>
                  <a:pt x="3255128" y="354245"/>
                </a:lnTo>
                <a:lnTo>
                  <a:pt x="3255128" y="354430"/>
                </a:lnTo>
                <a:lnTo>
                  <a:pt x="3255128" y="354555"/>
                </a:lnTo>
                <a:lnTo>
                  <a:pt x="3255128" y="354774"/>
                </a:lnTo>
                <a:lnTo>
                  <a:pt x="3255128" y="354998"/>
                </a:lnTo>
                <a:lnTo>
                  <a:pt x="3255128" y="355068"/>
                </a:lnTo>
                <a:lnTo>
                  <a:pt x="3255128" y="355262"/>
                </a:lnTo>
                <a:lnTo>
                  <a:pt x="3255128" y="355286"/>
                </a:lnTo>
                <a:lnTo>
                  <a:pt x="3255128" y="355344"/>
                </a:lnTo>
                <a:lnTo>
                  <a:pt x="3255128" y="355420"/>
                </a:lnTo>
                <a:lnTo>
                  <a:pt x="3255128" y="355509"/>
                </a:lnTo>
                <a:lnTo>
                  <a:pt x="3255128" y="355550"/>
                </a:lnTo>
                <a:lnTo>
                  <a:pt x="3255128" y="355563"/>
                </a:lnTo>
                <a:lnTo>
                  <a:pt x="3255128" y="355604"/>
                </a:lnTo>
                <a:lnTo>
                  <a:pt x="3255128" y="355698"/>
                </a:lnTo>
                <a:lnTo>
                  <a:pt x="3255128" y="355723"/>
                </a:lnTo>
                <a:lnTo>
                  <a:pt x="3255128" y="355777"/>
                </a:lnTo>
                <a:lnTo>
                  <a:pt x="3255128" y="355882"/>
                </a:lnTo>
                <a:lnTo>
                  <a:pt x="3255128" y="356258"/>
                </a:lnTo>
                <a:lnTo>
                  <a:pt x="3255128" y="356369"/>
                </a:lnTo>
                <a:lnTo>
                  <a:pt x="3255128" y="356427"/>
                </a:lnTo>
                <a:lnTo>
                  <a:pt x="3255128" y="356463"/>
                </a:lnTo>
                <a:lnTo>
                  <a:pt x="3255128" y="356549"/>
                </a:lnTo>
                <a:lnTo>
                  <a:pt x="3255128" y="356621"/>
                </a:lnTo>
                <a:lnTo>
                  <a:pt x="3255128" y="356637"/>
                </a:lnTo>
                <a:lnTo>
                  <a:pt x="3255128" y="356645"/>
                </a:lnTo>
                <a:lnTo>
                  <a:pt x="3255128" y="356868"/>
                </a:lnTo>
                <a:lnTo>
                  <a:pt x="3255128" y="356970"/>
                </a:lnTo>
                <a:lnTo>
                  <a:pt x="3255128" y="357057"/>
                </a:lnTo>
                <a:lnTo>
                  <a:pt x="3255128" y="357117"/>
                </a:lnTo>
                <a:lnTo>
                  <a:pt x="3255128" y="357505"/>
                </a:lnTo>
                <a:lnTo>
                  <a:pt x="3255128" y="357522"/>
                </a:lnTo>
                <a:lnTo>
                  <a:pt x="3255128" y="357627"/>
                </a:lnTo>
                <a:lnTo>
                  <a:pt x="3255128" y="357728"/>
                </a:lnTo>
                <a:lnTo>
                  <a:pt x="3255128" y="357816"/>
                </a:lnTo>
                <a:lnTo>
                  <a:pt x="3255128" y="357884"/>
                </a:lnTo>
                <a:lnTo>
                  <a:pt x="3255128" y="357908"/>
                </a:lnTo>
                <a:lnTo>
                  <a:pt x="3255128" y="358176"/>
                </a:lnTo>
                <a:lnTo>
                  <a:pt x="3255128" y="358538"/>
                </a:lnTo>
                <a:lnTo>
                  <a:pt x="3255128" y="358593"/>
                </a:lnTo>
                <a:lnTo>
                  <a:pt x="3255128" y="358624"/>
                </a:lnTo>
                <a:lnTo>
                  <a:pt x="3255128" y="358700"/>
                </a:lnTo>
                <a:lnTo>
                  <a:pt x="3255128" y="358727"/>
                </a:lnTo>
                <a:lnTo>
                  <a:pt x="3255128" y="358740"/>
                </a:lnTo>
                <a:lnTo>
                  <a:pt x="3255128" y="358781"/>
                </a:lnTo>
                <a:lnTo>
                  <a:pt x="3255128" y="359018"/>
                </a:lnTo>
                <a:lnTo>
                  <a:pt x="3255128" y="359076"/>
                </a:lnTo>
                <a:lnTo>
                  <a:pt x="3255128" y="359139"/>
                </a:lnTo>
                <a:lnTo>
                  <a:pt x="3255128" y="359430"/>
                </a:lnTo>
                <a:lnTo>
                  <a:pt x="3255128" y="359531"/>
                </a:lnTo>
                <a:lnTo>
                  <a:pt x="3255128" y="359535"/>
                </a:lnTo>
                <a:lnTo>
                  <a:pt x="3255128" y="359614"/>
                </a:lnTo>
                <a:lnTo>
                  <a:pt x="3255128" y="359750"/>
                </a:lnTo>
                <a:lnTo>
                  <a:pt x="3255128" y="359974"/>
                </a:lnTo>
                <a:lnTo>
                  <a:pt x="3255128" y="359990"/>
                </a:lnTo>
                <a:lnTo>
                  <a:pt x="3255128" y="360003"/>
                </a:lnTo>
                <a:lnTo>
                  <a:pt x="3255128" y="360099"/>
                </a:lnTo>
                <a:lnTo>
                  <a:pt x="3255128" y="360377"/>
                </a:lnTo>
                <a:lnTo>
                  <a:pt x="3255128" y="360440"/>
                </a:lnTo>
                <a:lnTo>
                  <a:pt x="3255128" y="360526"/>
                </a:lnTo>
                <a:lnTo>
                  <a:pt x="3255128" y="360539"/>
                </a:lnTo>
                <a:lnTo>
                  <a:pt x="3255128" y="360580"/>
                </a:lnTo>
                <a:lnTo>
                  <a:pt x="3255128" y="360789"/>
                </a:lnTo>
                <a:lnTo>
                  <a:pt x="3255128" y="360861"/>
                </a:lnTo>
                <a:lnTo>
                  <a:pt x="3255128" y="361229"/>
                </a:lnTo>
                <a:lnTo>
                  <a:pt x="3255128" y="361237"/>
                </a:lnTo>
                <a:lnTo>
                  <a:pt x="3255128" y="361362"/>
                </a:lnTo>
                <a:lnTo>
                  <a:pt x="3255128" y="361403"/>
                </a:lnTo>
                <a:lnTo>
                  <a:pt x="3255128" y="361548"/>
                </a:lnTo>
                <a:lnTo>
                  <a:pt x="3255128" y="361597"/>
                </a:lnTo>
                <a:lnTo>
                  <a:pt x="3255128" y="361844"/>
                </a:lnTo>
                <a:lnTo>
                  <a:pt x="3255128" y="361898"/>
                </a:lnTo>
                <a:lnTo>
                  <a:pt x="3255128" y="362093"/>
                </a:lnTo>
                <a:lnTo>
                  <a:pt x="3255128" y="362134"/>
                </a:lnTo>
                <a:lnTo>
                  <a:pt x="3255128" y="362172"/>
                </a:lnTo>
                <a:lnTo>
                  <a:pt x="3255128" y="362247"/>
                </a:lnTo>
                <a:lnTo>
                  <a:pt x="3255128" y="362349"/>
                </a:lnTo>
                <a:lnTo>
                  <a:pt x="3255128" y="362459"/>
                </a:lnTo>
                <a:lnTo>
                  <a:pt x="3255128" y="362472"/>
                </a:lnTo>
                <a:lnTo>
                  <a:pt x="3255128" y="362513"/>
                </a:lnTo>
                <a:lnTo>
                  <a:pt x="3255128" y="362526"/>
                </a:lnTo>
                <a:lnTo>
                  <a:pt x="3255128" y="362588"/>
                </a:lnTo>
                <a:lnTo>
                  <a:pt x="3255128" y="362704"/>
                </a:lnTo>
                <a:lnTo>
                  <a:pt x="3255128" y="362884"/>
                </a:lnTo>
                <a:lnTo>
                  <a:pt x="3255128" y="363212"/>
                </a:lnTo>
                <a:lnTo>
                  <a:pt x="3255128" y="363263"/>
                </a:lnTo>
                <a:lnTo>
                  <a:pt x="3255128" y="363288"/>
                </a:lnTo>
                <a:lnTo>
                  <a:pt x="3255128" y="363347"/>
                </a:lnTo>
                <a:lnTo>
                  <a:pt x="3255128" y="363398"/>
                </a:lnTo>
                <a:lnTo>
                  <a:pt x="3255128" y="363452"/>
                </a:lnTo>
                <a:lnTo>
                  <a:pt x="3255128" y="363482"/>
                </a:lnTo>
                <a:lnTo>
                  <a:pt x="3255128" y="363617"/>
                </a:lnTo>
                <a:lnTo>
                  <a:pt x="3255128" y="363706"/>
                </a:lnTo>
                <a:lnTo>
                  <a:pt x="3255128" y="363719"/>
                </a:lnTo>
                <a:lnTo>
                  <a:pt x="3255128" y="363760"/>
                </a:lnTo>
                <a:lnTo>
                  <a:pt x="3255128" y="363806"/>
                </a:lnTo>
                <a:lnTo>
                  <a:pt x="3255128" y="363831"/>
                </a:lnTo>
                <a:lnTo>
                  <a:pt x="3255128" y="363885"/>
                </a:lnTo>
                <a:lnTo>
                  <a:pt x="3255128" y="364003"/>
                </a:lnTo>
                <a:lnTo>
                  <a:pt x="3255128" y="364258"/>
                </a:lnTo>
                <a:lnTo>
                  <a:pt x="3255128" y="364271"/>
                </a:lnTo>
                <a:lnTo>
                  <a:pt x="3255128" y="364312"/>
                </a:lnTo>
                <a:lnTo>
                  <a:pt x="3255128" y="364510"/>
                </a:lnTo>
                <a:lnTo>
                  <a:pt x="3255128" y="364511"/>
                </a:lnTo>
                <a:lnTo>
                  <a:pt x="3255128" y="364571"/>
                </a:lnTo>
                <a:lnTo>
                  <a:pt x="3255128" y="364611"/>
                </a:lnTo>
                <a:lnTo>
                  <a:pt x="3255128" y="365078"/>
                </a:lnTo>
                <a:lnTo>
                  <a:pt x="3255128" y="365135"/>
                </a:lnTo>
                <a:lnTo>
                  <a:pt x="3255128" y="365329"/>
                </a:lnTo>
                <a:lnTo>
                  <a:pt x="3255128" y="365342"/>
                </a:lnTo>
                <a:lnTo>
                  <a:pt x="3255128" y="365353"/>
                </a:lnTo>
                <a:lnTo>
                  <a:pt x="3255128" y="365383"/>
                </a:lnTo>
                <a:lnTo>
                  <a:pt x="3255128" y="365449"/>
                </a:lnTo>
                <a:lnTo>
                  <a:pt x="3255128" y="365522"/>
                </a:lnTo>
                <a:lnTo>
                  <a:pt x="3255128" y="365559"/>
                </a:lnTo>
                <a:lnTo>
                  <a:pt x="3255128" y="365576"/>
                </a:lnTo>
                <a:lnTo>
                  <a:pt x="3255128" y="365630"/>
                </a:lnTo>
                <a:lnTo>
                  <a:pt x="3255128" y="365765"/>
                </a:lnTo>
                <a:lnTo>
                  <a:pt x="3255128" y="365825"/>
                </a:lnTo>
                <a:lnTo>
                  <a:pt x="3255128" y="365888"/>
                </a:lnTo>
                <a:lnTo>
                  <a:pt x="3255128" y="366240"/>
                </a:lnTo>
                <a:lnTo>
                  <a:pt x="3255128" y="366338"/>
                </a:lnTo>
                <a:lnTo>
                  <a:pt x="3255128" y="366396"/>
                </a:lnTo>
                <a:lnTo>
                  <a:pt x="3255128" y="366436"/>
                </a:lnTo>
                <a:lnTo>
                  <a:pt x="3255128" y="366616"/>
                </a:lnTo>
                <a:lnTo>
                  <a:pt x="3255128" y="366701"/>
                </a:lnTo>
                <a:lnTo>
                  <a:pt x="3255128" y="366808"/>
                </a:lnTo>
                <a:lnTo>
                  <a:pt x="3255128" y="367184"/>
                </a:lnTo>
                <a:lnTo>
                  <a:pt x="3255128" y="367189"/>
                </a:lnTo>
                <a:lnTo>
                  <a:pt x="3255128" y="367247"/>
                </a:lnTo>
                <a:lnTo>
                  <a:pt x="3255128" y="367436"/>
                </a:lnTo>
                <a:lnTo>
                  <a:pt x="3255128" y="367457"/>
                </a:lnTo>
                <a:lnTo>
                  <a:pt x="3255128" y="367538"/>
                </a:lnTo>
                <a:lnTo>
                  <a:pt x="3255128" y="367564"/>
                </a:lnTo>
                <a:lnTo>
                  <a:pt x="3255128" y="367683"/>
                </a:lnTo>
                <a:lnTo>
                  <a:pt x="3255128" y="368221"/>
                </a:lnTo>
                <a:lnTo>
                  <a:pt x="3255128" y="368243"/>
                </a:lnTo>
                <a:lnTo>
                  <a:pt x="3255128" y="368334"/>
                </a:lnTo>
                <a:lnTo>
                  <a:pt x="3255128" y="368548"/>
                </a:lnTo>
                <a:lnTo>
                  <a:pt x="3255128" y="368593"/>
                </a:lnTo>
                <a:lnTo>
                  <a:pt x="3255128" y="368795"/>
                </a:lnTo>
                <a:lnTo>
                  <a:pt x="3255128" y="368807"/>
                </a:lnTo>
                <a:lnTo>
                  <a:pt x="3255128" y="368861"/>
                </a:lnTo>
                <a:lnTo>
                  <a:pt x="3255128" y="368996"/>
                </a:lnTo>
                <a:lnTo>
                  <a:pt x="3255128" y="369085"/>
                </a:lnTo>
                <a:lnTo>
                  <a:pt x="3255128" y="369098"/>
                </a:lnTo>
                <a:lnTo>
                  <a:pt x="3255128" y="369139"/>
                </a:lnTo>
                <a:lnTo>
                  <a:pt x="3255128" y="369156"/>
                </a:lnTo>
                <a:lnTo>
                  <a:pt x="3255128" y="369194"/>
                </a:lnTo>
                <a:lnTo>
                  <a:pt x="3255128" y="369337"/>
                </a:lnTo>
                <a:lnTo>
                  <a:pt x="3255128" y="369358"/>
                </a:lnTo>
                <a:lnTo>
                  <a:pt x="3255128" y="369497"/>
                </a:lnTo>
                <a:lnTo>
                  <a:pt x="3255128" y="369510"/>
                </a:lnTo>
                <a:lnTo>
                  <a:pt x="3255128" y="369547"/>
                </a:lnTo>
                <a:lnTo>
                  <a:pt x="3255128" y="369551"/>
                </a:lnTo>
                <a:lnTo>
                  <a:pt x="3255128" y="369554"/>
                </a:lnTo>
                <a:lnTo>
                  <a:pt x="3255128" y="369694"/>
                </a:lnTo>
                <a:lnTo>
                  <a:pt x="3255128" y="369952"/>
                </a:lnTo>
                <a:lnTo>
                  <a:pt x="3255128" y="370054"/>
                </a:lnTo>
                <a:lnTo>
                  <a:pt x="3255128" y="370070"/>
                </a:lnTo>
                <a:lnTo>
                  <a:pt x="3255128" y="370147"/>
                </a:lnTo>
                <a:lnTo>
                  <a:pt x="3255128" y="370355"/>
                </a:lnTo>
                <a:lnTo>
                  <a:pt x="3255128" y="370457"/>
                </a:lnTo>
                <a:lnTo>
                  <a:pt x="3255128" y="370601"/>
                </a:lnTo>
                <a:lnTo>
                  <a:pt x="3255128" y="370606"/>
                </a:lnTo>
                <a:lnTo>
                  <a:pt x="3255128" y="370744"/>
                </a:lnTo>
                <a:lnTo>
                  <a:pt x="3255128" y="370810"/>
                </a:lnTo>
                <a:lnTo>
                  <a:pt x="3255128" y="370869"/>
                </a:lnTo>
                <a:lnTo>
                  <a:pt x="3255128" y="370938"/>
                </a:lnTo>
                <a:lnTo>
                  <a:pt x="3255128" y="371296"/>
                </a:lnTo>
                <a:lnTo>
                  <a:pt x="3255128" y="371317"/>
                </a:lnTo>
                <a:lnTo>
                  <a:pt x="3255128" y="371360"/>
                </a:lnTo>
                <a:lnTo>
                  <a:pt x="3255128" y="371506"/>
                </a:lnTo>
                <a:lnTo>
                  <a:pt x="3255128" y="371628"/>
                </a:lnTo>
                <a:lnTo>
                  <a:pt x="3255128" y="371677"/>
                </a:lnTo>
                <a:lnTo>
                  <a:pt x="3255128" y="371784"/>
                </a:lnTo>
                <a:lnTo>
                  <a:pt x="3255128" y="372160"/>
                </a:lnTo>
                <a:lnTo>
                  <a:pt x="3255128" y="372223"/>
                </a:lnTo>
                <a:lnTo>
                  <a:pt x="3255128" y="372271"/>
                </a:lnTo>
                <a:lnTo>
                  <a:pt x="3255128" y="372325"/>
                </a:lnTo>
                <a:lnTo>
                  <a:pt x="3255128" y="372367"/>
                </a:lnTo>
                <a:lnTo>
                  <a:pt x="3255128" y="372514"/>
                </a:lnTo>
                <a:lnTo>
                  <a:pt x="3255128" y="372539"/>
                </a:lnTo>
                <a:lnTo>
                  <a:pt x="3255128" y="372543"/>
                </a:lnTo>
                <a:lnTo>
                  <a:pt x="3255128" y="372593"/>
                </a:lnTo>
                <a:lnTo>
                  <a:pt x="3255128" y="372719"/>
                </a:lnTo>
                <a:lnTo>
                  <a:pt x="3255128" y="373047"/>
                </a:lnTo>
                <a:lnTo>
                  <a:pt x="3255128" y="373062"/>
                </a:lnTo>
                <a:lnTo>
                  <a:pt x="3255128" y="373085"/>
                </a:lnTo>
                <a:lnTo>
                  <a:pt x="3255128" y="373169"/>
                </a:lnTo>
                <a:lnTo>
                  <a:pt x="3255128" y="373279"/>
                </a:lnTo>
                <a:lnTo>
                  <a:pt x="3255128" y="373524"/>
                </a:lnTo>
                <a:lnTo>
                  <a:pt x="3255128" y="373630"/>
                </a:lnTo>
                <a:lnTo>
                  <a:pt x="3255128" y="373684"/>
                </a:lnTo>
                <a:lnTo>
                  <a:pt x="3255128" y="373771"/>
                </a:lnTo>
                <a:lnTo>
                  <a:pt x="3255128" y="373786"/>
                </a:lnTo>
                <a:lnTo>
                  <a:pt x="3255128" y="373873"/>
                </a:lnTo>
                <a:lnTo>
                  <a:pt x="3255128" y="374313"/>
                </a:lnTo>
                <a:lnTo>
                  <a:pt x="3255128" y="374338"/>
                </a:lnTo>
                <a:lnTo>
                  <a:pt x="3255128" y="374386"/>
                </a:lnTo>
                <a:lnTo>
                  <a:pt x="3255128" y="374392"/>
                </a:lnTo>
                <a:lnTo>
                  <a:pt x="3255128" y="374970"/>
                </a:lnTo>
                <a:lnTo>
                  <a:pt x="3255128" y="375078"/>
                </a:lnTo>
                <a:lnTo>
                  <a:pt x="3255128" y="375083"/>
                </a:lnTo>
                <a:lnTo>
                  <a:pt x="3255128" y="375215"/>
                </a:lnTo>
                <a:lnTo>
                  <a:pt x="3255128" y="375331"/>
                </a:lnTo>
                <a:lnTo>
                  <a:pt x="3255128" y="375409"/>
                </a:lnTo>
                <a:lnTo>
                  <a:pt x="3255128" y="375433"/>
                </a:lnTo>
                <a:lnTo>
                  <a:pt x="3255128" y="375516"/>
                </a:lnTo>
                <a:lnTo>
                  <a:pt x="3255128" y="375544"/>
                </a:lnTo>
                <a:lnTo>
                  <a:pt x="3255128" y="375577"/>
                </a:lnTo>
                <a:lnTo>
                  <a:pt x="3255128" y="375656"/>
                </a:lnTo>
                <a:lnTo>
                  <a:pt x="3255128" y="375672"/>
                </a:lnTo>
                <a:lnTo>
                  <a:pt x="3255128" y="375845"/>
                </a:lnTo>
                <a:lnTo>
                  <a:pt x="3255128" y="375892"/>
                </a:lnTo>
                <a:lnTo>
                  <a:pt x="3255128" y="375905"/>
                </a:lnTo>
                <a:lnTo>
                  <a:pt x="3255128" y="375946"/>
                </a:lnTo>
                <a:lnTo>
                  <a:pt x="3255128" y="375955"/>
                </a:lnTo>
                <a:lnTo>
                  <a:pt x="3255128" y="376123"/>
                </a:lnTo>
                <a:lnTo>
                  <a:pt x="3255128" y="376185"/>
                </a:lnTo>
                <a:lnTo>
                  <a:pt x="3255128" y="376193"/>
                </a:lnTo>
                <a:lnTo>
                  <a:pt x="3255128" y="376246"/>
                </a:lnTo>
                <a:lnTo>
                  <a:pt x="3255128" y="376300"/>
                </a:lnTo>
                <a:lnTo>
                  <a:pt x="3255128" y="376329"/>
                </a:lnTo>
                <a:lnTo>
                  <a:pt x="3255128" y="376342"/>
                </a:lnTo>
                <a:lnTo>
                  <a:pt x="3255128" y="376442"/>
                </a:lnTo>
                <a:lnTo>
                  <a:pt x="3255128" y="376482"/>
                </a:lnTo>
                <a:lnTo>
                  <a:pt x="3255128" y="376516"/>
                </a:lnTo>
                <a:lnTo>
                  <a:pt x="3255128" y="376538"/>
                </a:lnTo>
                <a:lnTo>
                  <a:pt x="3255128" y="376696"/>
                </a:lnTo>
                <a:lnTo>
                  <a:pt x="3255128" y="376936"/>
                </a:lnTo>
                <a:lnTo>
                  <a:pt x="3255128" y="377062"/>
                </a:lnTo>
                <a:lnTo>
                  <a:pt x="3255128" y="377131"/>
                </a:lnTo>
                <a:lnTo>
                  <a:pt x="3255128" y="377256"/>
                </a:lnTo>
                <a:lnTo>
                  <a:pt x="3255128" y="377264"/>
                </a:lnTo>
                <a:lnTo>
                  <a:pt x="3255128" y="377493"/>
                </a:lnTo>
                <a:lnTo>
                  <a:pt x="3255128" y="377503"/>
                </a:lnTo>
                <a:lnTo>
                  <a:pt x="3255128" y="377605"/>
                </a:lnTo>
                <a:lnTo>
                  <a:pt x="3255128" y="377618"/>
                </a:lnTo>
                <a:lnTo>
                  <a:pt x="3255128" y="377659"/>
                </a:lnTo>
                <a:lnTo>
                  <a:pt x="3255128" y="377695"/>
                </a:lnTo>
                <a:lnTo>
                  <a:pt x="3255128" y="377745"/>
                </a:lnTo>
                <a:lnTo>
                  <a:pt x="3255128" y="377922"/>
                </a:lnTo>
                <a:lnTo>
                  <a:pt x="3255128" y="378045"/>
                </a:lnTo>
                <a:lnTo>
                  <a:pt x="3255128" y="378256"/>
                </a:lnTo>
                <a:lnTo>
                  <a:pt x="3255128" y="378284"/>
                </a:lnTo>
                <a:lnTo>
                  <a:pt x="3255128" y="378323"/>
                </a:lnTo>
                <a:lnTo>
                  <a:pt x="3255128" y="378490"/>
                </a:lnTo>
                <a:lnTo>
                  <a:pt x="3255128" y="378503"/>
                </a:lnTo>
                <a:lnTo>
                  <a:pt x="3255128" y="378606"/>
                </a:lnTo>
                <a:lnTo>
                  <a:pt x="3255128" y="378660"/>
                </a:lnTo>
                <a:lnTo>
                  <a:pt x="3255128" y="378852"/>
                </a:lnTo>
                <a:lnTo>
                  <a:pt x="3255128" y="378869"/>
                </a:lnTo>
                <a:lnTo>
                  <a:pt x="3255128" y="379063"/>
                </a:lnTo>
                <a:lnTo>
                  <a:pt x="3255128" y="379116"/>
                </a:lnTo>
                <a:lnTo>
                  <a:pt x="3255128" y="379165"/>
                </a:lnTo>
                <a:lnTo>
                  <a:pt x="3255128" y="379249"/>
                </a:lnTo>
                <a:lnTo>
                  <a:pt x="3255128" y="379292"/>
                </a:lnTo>
                <a:lnTo>
                  <a:pt x="3255128" y="379309"/>
                </a:lnTo>
                <a:lnTo>
                  <a:pt x="3255128" y="379404"/>
                </a:lnTo>
                <a:lnTo>
                  <a:pt x="3255128" y="379577"/>
                </a:lnTo>
                <a:lnTo>
                  <a:pt x="3255128" y="379615"/>
                </a:lnTo>
                <a:lnTo>
                  <a:pt x="3255128" y="379869"/>
                </a:lnTo>
                <a:lnTo>
                  <a:pt x="3255128" y="380014"/>
                </a:lnTo>
                <a:lnTo>
                  <a:pt x="3255128" y="380170"/>
                </a:lnTo>
                <a:lnTo>
                  <a:pt x="3255128" y="380214"/>
                </a:lnTo>
                <a:lnTo>
                  <a:pt x="3255128" y="380374"/>
                </a:lnTo>
                <a:lnTo>
                  <a:pt x="3255128" y="380475"/>
                </a:lnTo>
                <a:lnTo>
                  <a:pt x="3255128" y="380520"/>
                </a:lnTo>
                <a:lnTo>
                  <a:pt x="3255128" y="380651"/>
                </a:lnTo>
                <a:lnTo>
                  <a:pt x="3255128" y="380668"/>
                </a:lnTo>
                <a:lnTo>
                  <a:pt x="3255128" y="381285"/>
                </a:lnTo>
                <a:lnTo>
                  <a:pt x="3255128" y="381305"/>
                </a:lnTo>
                <a:lnTo>
                  <a:pt x="3255128" y="381376"/>
                </a:lnTo>
                <a:lnTo>
                  <a:pt x="3255128" y="381418"/>
                </a:lnTo>
                <a:lnTo>
                  <a:pt x="3255128" y="381427"/>
                </a:lnTo>
                <a:lnTo>
                  <a:pt x="3255128" y="381879"/>
                </a:lnTo>
                <a:lnTo>
                  <a:pt x="3255128" y="382067"/>
                </a:lnTo>
                <a:lnTo>
                  <a:pt x="3255128" y="382240"/>
                </a:lnTo>
                <a:lnTo>
                  <a:pt x="3255128" y="382338"/>
                </a:lnTo>
                <a:lnTo>
                  <a:pt x="3255128" y="382392"/>
                </a:lnTo>
                <a:lnTo>
                  <a:pt x="3255128" y="382405"/>
                </a:lnTo>
                <a:lnTo>
                  <a:pt x="3255128" y="382528"/>
                </a:lnTo>
                <a:lnTo>
                  <a:pt x="3255128" y="382581"/>
                </a:lnTo>
                <a:lnTo>
                  <a:pt x="3255128" y="382594"/>
                </a:lnTo>
                <a:lnTo>
                  <a:pt x="3255128" y="382635"/>
                </a:lnTo>
                <a:lnTo>
                  <a:pt x="3255128" y="382872"/>
                </a:lnTo>
                <a:lnTo>
                  <a:pt x="3255128" y="382930"/>
                </a:lnTo>
                <a:lnTo>
                  <a:pt x="3255128" y="383091"/>
                </a:lnTo>
                <a:lnTo>
                  <a:pt x="3255128" y="383284"/>
                </a:lnTo>
                <a:lnTo>
                  <a:pt x="3255128" y="383287"/>
                </a:lnTo>
                <a:lnTo>
                  <a:pt x="3255128" y="383359"/>
                </a:lnTo>
                <a:lnTo>
                  <a:pt x="3255128" y="383426"/>
                </a:lnTo>
                <a:lnTo>
                  <a:pt x="3255128" y="383466"/>
                </a:lnTo>
                <a:lnTo>
                  <a:pt x="3255128" y="383685"/>
                </a:lnTo>
                <a:lnTo>
                  <a:pt x="3255128" y="383764"/>
                </a:lnTo>
                <a:lnTo>
                  <a:pt x="3255128" y="383828"/>
                </a:lnTo>
                <a:lnTo>
                  <a:pt x="3255128" y="383882"/>
                </a:lnTo>
                <a:lnTo>
                  <a:pt x="3255128" y="383953"/>
                </a:lnTo>
                <a:lnTo>
                  <a:pt x="3255128" y="384185"/>
                </a:lnTo>
                <a:lnTo>
                  <a:pt x="3255128" y="384231"/>
                </a:lnTo>
                <a:lnTo>
                  <a:pt x="3255128" y="384252"/>
                </a:lnTo>
                <a:lnTo>
                  <a:pt x="3255128" y="384380"/>
                </a:lnTo>
                <a:lnTo>
                  <a:pt x="3255128" y="384450"/>
                </a:lnTo>
                <a:lnTo>
                  <a:pt x="3255128" y="384591"/>
                </a:lnTo>
                <a:lnTo>
                  <a:pt x="3255128" y="384643"/>
                </a:lnTo>
                <a:lnTo>
                  <a:pt x="3255128" y="384646"/>
                </a:lnTo>
                <a:lnTo>
                  <a:pt x="3255128" y="384671"/>
                </a:lnTo>
                <a:lnTo>
                  <a:pt x="3255128" y="384729"/>
                </a:lnTo>
                <a:lnTo>
                  <a:pt x="3255128" y="385037"/>
                </a:lnTo>
                <a:lnTo>
                  <a:pt x="3255128" y="385091"/>
                </a:lnTo>
                <a:lnTo>
                  <a:pt x="3255128" y="385096"/>
                </a:lnTo>
                <a:lnTo>
                  <a:pt x="3255128" y="385150"/>
                </a:lnTo>
                <a:lnTo>
                  <a:pt x="3255128" y="385239"/>
                </a:lnTo>
                <a:lnTo>
                  <a:pt x="3255128" y="385402"/>
                </a:lnTo>
                <a:lnTo>
                  <a:pt x="3255128" y="385451"/>
                </a:lnTo>
                <a:lnTo>
                  <a:pt x="3255128" y="385453"/>
                </a:lnTo>
                <a:lnTo>
                  <a:pt x="3255128" y="385596"/>
                </a:lnTo>
                <a:lnTo>
                  <a:pt x="3255128" y="385611"/>
                </a:lnTo>
                <a:lnTo>
                  <a:pt x="3255128" y="385627"/>
                </a:lnTo>
                <a:lnTo>
                  <a:pt x="3255128" y="385644"/>
                </a:lnTo>
                <a:lnTo>
                  <a:pt x="3255128" y="385972"/>
                </a:lnTo>
                <a:lnTo>
                  <a:pt x="3255128" y="386030"/>
                </a:lnTo>
                <a:lnTo>
                  <a:pt x="3255128" y="386035"/>
                </a:lnTo>
                <a:lnTo>
                  <a:pt x="3255128" y="386313"/>
                </a:lnTo>
                <a:lnTo>
                  <a:pt x="3255128" y="386326"/>
                </a:lnTo>
                <a:lnTo>
                  <a:pt x="3255128" y="386364"/>
                </a:lnTo>
                <a:lnTo>
                  <a:pt x="3255128" y="386367"/>
                </a:lnTo>
                <a:lnTo>
                  <a:pt x="3255128" y="387198"/>
                </a:lnTo>
                <a:lnTo>
                  <a:pt x="3255128" y="387336"/>
                </a:lnTo>
                <a:lnTo>
                  <a:pt x="3255128" y="387358"/>
                </a:lnTo>
                <a:lnTo>
                  <a:pt x="3255128" y="387417"/>
                </a:lnTo>
                <a:lnTo>
                  <a:pt x="3255128" y="387504"/>
                </a:lnTo>
                <a:lnTo>
                  <a:pt x="3255128" y="387560"/>
                </a:lnTo>
                <a:lnTo>
                  <a:pt x="3255128" y="387583"/>
                </a:lnTo>
                <a:lnTo>
                  <a:pt x="3255128" y="387614"/>
                </a:lnTo>
                <a:lnTo>
                  <a:pt x="3255128" y="387685"/>
                </a:lnTo>
                <a:lnTo>
                  <a:pt x="3255128" y="388112"/>
                </a:lnTo>
                <a:lnTo>
                  <a:pt x="3255128" y="388125"/>
                </a:lnTo>
                <a:lnTo>
                  <a:pt x="3255128" y="388129"/>
                </a:lnTo>
                <a:lnTo>
                  <a:pt x="3255128" y="388269"/>
                </a:lnTo>
                <a:lnTo>
                  <a:pt x="3255128" y="388323"/>
                </a:lnTo>
                <a:lnTo>
                  <a:pt x="3255128" y="388402"/>
                </a:lnTo>
                <a:lnTo>
                  <a:pt x="3255128" y="388740"/>
                </a:lnTo>
                <a:lnTo>
                  <a:pt x="3255128" y="388863"/>
                </a:lnTo>
                <a:lnTo>
                  <a:pt x="3255128" y="388989"/>
                </a:lnTo>
                <a:lnTo>
                  <a:pt x="3255128" y="389143"/>
                </a:lnTo>
                <a:lnTo>
                  <a:pt x="3255128" y="389183"/>
                </a:lnTo>
                <a:lnTo>
                  <a:pt x="3255128" y="389207"/>
                </a:lnTo>
                <a:lnTo>
                  <a:pt x="3255128" y="389359"/>
                </a:lnTo>
                <a:lnTo>
                  <a:pt x="3255128" y="389376"/>
                </a:lnTo>
                <a:lnTo>
                  <a:pt x="3255128" y="389389"/>
                </a:lnTo>
                <a:lnTo>
                  <a:pt x="3255128" y="389426"/>
                </a:lnTo>
                <a:lnTo>
                  <a:pt x="3255128" y="389430"/>
                </a:lnTo>
                <a:lnTo>
                  <a:pt x="3255128" y="389484"/>
                </a:lnTo>
                <a:lnTo>
                  <a:pt x="3255128" y="389619"/>
                </a:lnTo>
                <a:lnTo>
                  <a:pt x="3255128" y="389622"/>
                </a:lnTo>
                <a:lnTo>
                  <a:pt x="3255128" y="389679"/>
                </a:lnTo>
                <a:lnTo>
                  <a:pt x="3255128" y="390175"/>
                </a:lnTo>
                <a:lnTo>
                  <a:pt x="3255128" y="390215"/>
                </a:lnTo>
                <a:lnTo>
                  <a:pt x="3255128" y="390294"/>
                </a:lnTo>
                <a:lnTo>
                  <a:pt x="3255128" y="390430"/>
                </a:lnTo>
                <a:lnTo>
                  <a:pt x="3255128" y="390470"/>
                </a:lnTo>
                <a:lnTo>
                  <a:pt x="3255128" y="390587"/>
                </a:lnTo>
                <a:lnTo>
                  <a:pt x="3255128" y="390689"/>
                </a:lnTo>
                <a:lnTo>
                  <a:pt x="3255128" y="390748"/>
                </a:lnTo>
                <a:lnTo>
                  <a:pt x="3255128" y="391006"/>
                </a:lnTo>
                <a:lnTo>
                  <a:pt x="3255128" y="391038"/>
                </a:lnTo>
                <a:lnTo>
                  <a:pt x="3255128" y="391236"/>
                </a:lnTo>
                <a:lnTo>
                  <a:pt x="3255128" y="391237"/>
                </a:lnTo>
                <a:lnTo>
                  <a:pt x="3255128" y="391340"/>
                </a:lnTo>
                <a:lnTo>
                  <a:pt x="3255128" y="391392"/>
                </a:lnTo>
                <a:lnTo>
                  <a:pt x="3255128" y="391478"/>
                </a:lnTo>
                <a:lnTo>
                  <a:pt x="3255128" y="391507"/>
                </a:lnTo>
                <a:lnTo>
                  <a:pt x="3255128" y="391574"/>
                </a:lnTo>
                <a:lnTo>
                  <a:pt x="3255128" y="392097"/>
                </a:lnTo>
                <a:lnTo>
                  <a:pt x="3255128" y="392134"/>
                </a:lnTo>
                <a:lnTo>
                  <a:pt x="3255128" y="392202"/>
                </a:lnTo>
                <a:lnTo>
                  <a:pt x="3255128" y="392393"/>
                </a:lnTo>
                <a:lnTo>
                  <a:pt x="3255128" y="392418"/>
                </a:lnTo>
                <a:lnTo>
                  <a:pt x="3255128" y="392472"/>
                </a:lnTo>
                <a:lnTo>
                  <a:pt x="3255128" y="392595"/>
                </a:lnTo>
                <a:lnTo>
                  <a:pt x="3255128" y="392661"/>
                </a:lnTo>
                <a:lnTo>
                  <a:pt x="3255128" y="392699"/>
                </a:lnTo>
                <a:lnTo>
                  <a:pt x="3255128" y="392837"/>
                </a:lnTo>
                <a:lnTo>
                  <a:pt x="3255128" y="392939"/>
                </a:lnTo>
                <a:lnTo>
                  <a:pt x="3255128" y="392964"/>
                </a:lnTo>
                <a:lnTo>
                  <a:pt x="3255128" y="392993"/>
                </a:lnTo>
                <a:lnTo>
                  <a:pt x="3255128" y="393158"/>
                </a:lnTo>
                <a:lnTo>
                  <a:pt x="3255128" y="393348"/>
                </a:lnTo>
                <a:lnTo>
                  <a:pt x="3255128" y="393351"/>
                </a:lnTo>
                <a:lnTo>
                  <a:pt x="3255128" y="393354"/>
                </a:lnTo>
                <a:lnTo>
                  <a:pt x="3255128" y="393561"/>
                </a:lnTo>
                <a:lnTo>
                  <a:pt x="3255128" y="393752"/>
                </a:lnTo>
                <a:lnTo>
                  <a:pt x="3255128" y="393947"/>
                </a:lnTo>
                <a:lnTo>
                  <a:pt x="3255128" y="394107"/>
                </a:lnTo>
                <a:lnTo>
                  <a:pt x="3255128" y="394186"/>
                </a:lnTo>
                <a:lnTo>
                  <a:pt x="3255128" y="394319"/>
                </a:lnTo>
                <a:lnTo>
                  <a:pt x="3255128" y="394332"/>
                </a:lnTo>
                <a:lnTo>
                  <a:pt x="3255128" y="394460"/>
                </a:lnTo>
                <a:lnTo>
                  <a:pt x="3255128" y="394598"/>
                </a:lnTo>
                <a:lnTo>
                  <a:pt x="3255128" y="394738"/>
                </a:lnTo>
                <a:lnTo>
                  <a:pt x="3255128" y="394878"/>
                </a:lnTo>
                <a:lnTo>
                  <a:pt x="3255128" y="395018"/>
                </a:lnTo>
                <a:lnTo>
                  <a:pt x="3255128" y="395072"/>
                </a:lnTo>
                <a:lnTo>
                  <a:pt x="3255128" y="395117"/>
                </a:lnTo>
                <a:lnTo>
                  <a:pt x="3255128" y="395151"/>
                </a:lnTo>
                <a:lnTo>
                  <a:pt x="3255128" y="395230"/>
                </a:lnTo>
                <a:lnTo>
                  <a:pt x="3255128" y="395306"/>
                </a:lnTo>
                <a:lnTo>
                  <a:pt x="3255128" y="395466"/>
                </a:lnTo>
                <a:lnTo>
                  <a:pt x="3255128" y="395612"/>
                </a:lnTo>
                <a:lnTo>
                  <a:pt x="3255128" y="395691"/>
                </a:lnTo>
                <a:lnTo>
                  <a:pt x="3255128" y="395724"/>
                </a:lnTo>
                <a:lnTo>
                  <a:pt x="3255128" y="395809"/>
                </a:lnTo>
                <a:lnTo>
                  <a:pt x="3255128" y="395916"/>
                </a:lnTo>
                <a:lnTo>
                  <a:pt x="3255128" y="396014"/>
                </a:lnTo>
                <a:lnTo>
                  <a:pt x="3255128" y="396072"/>
                </a:lnTo>
                <a:lnTo>
                  <a:pt x="3255128" y="396125"/>
                </a:lnTo>
                <a:lnTo>
                  <a:pt x="3255128" y="396179"/>
                </a:lnTo>
                <a:lnTo>
                  <a:pt x="3255128" y="396237"/>
                </a:lnTo>
                <a:lnTo>
                  <a:pt x="3255128" y="396368"/>
                </a:lnTo>
                <a:lnTo>
                  <a:pt x="3255128" y="396377"/>
                </a:lnTo>
                <a:lnTo>
                  <a:pt x="3255128" y="396393"/>
                </a:lnTo>
                <a:lnTo>
                  <a:pt x="3255128" y="396431"/>
                </a:lnTo>
                <a:lnTo>
                  <a:pt x="3255128" y="396447"/>
                </a:lnTo>
                <a:lnTo>
                  <a:pt x="3255128" y="396510"/>
                </a:lnTo>
                <a:lnTo>
                  <a:pt x="3255128" y="397133"/>
                </a:lnTo>
                <a:lnTo>
                  <a:pt x="3255128" y="397278"/>
                </a:lnTo>
                <a:lnTo>
                  <a:pt x="3255128" y="397484"/>
                </a:lnTo>
                <a:lnTo>
                  <a:pt x="3255128" y="397497"/>
                </a:lnTo>
                <a:lnTo>
                  <a:pt x="3255128" y="397538"/>
                </a:lnTo>
                <a:lnTo>
                  <a:pt x="3255128" y="397571"/>
                </a:lnTo>
                <a:lnTo>
                  <a:pt x="3255128" y="397640"/>
                </a:lnTo>
                <a:lnTo>
                  <a:pt x="3255128" y="397727"/>
                </a:lnTo>
                <a:lnTo>
                  <a:pt x="3255128" y="397813"/>
                </a:lnTo>
                <a:lnTo>
                  <a:pt x="3255128" y="397986"/>
                </a:lnTo>
                <a:lnTo>
                  <a:pt x="3255128" y="398192"/>
                </a:lnTo>
                <a:lnTo>
                  <a:pt x="3255128" y="398324"/>
                </a:lnTo>
                <a:lnTo>
                  <a:pt x="3255128" y="398403"/>
                </a:lnTo>
                <a:lnTo>
                  <a:pt x="3255128" y="398537"/>
                </a:lnTo>
                <a:lnTo>
                  <a:pt x="3255128" y="398883"/>
                </a:lnTo>
                <a:lnTo>
                  <a:pt x="3255128" y="398932"/>
                </a:lnTo>
                <a:lnTo>
                  <a:pt x="3255128" y="399186"/>
                </a:lnTo>
                <a:lnTo>
                  <a:pt x="3255128" y="399263"/>
                </a:lnTo>
                <a:lnTo>
                  <a:pt x="3255128" y="399344"/>
                </a:lnTo>
                <a:lnTo>
                  <a:pt x="3255128" y="399345"/>
                </a:lnTo>
                <a:lnTo>
                  <a:pt x="3255128" y="399370"/>
                </a:lnTo>
                <a:lnTo>
                  <a:pt x="3255128" y="399439"/>
                </a:lnTo>
                <a:lnTo>
                  <a:pt x="3255128" y="399456"/>
                </a:lnTo>
                <a:lnTo>
                  <a:pt x="3255128" y="399683"/>
                </a:lnTo>
                <a:lnTo>
                  <a:pt x="3255128" y="399746"/>
                </a:lnTo>
                <a:lnTo>
                  <a:pt x="3255128" y="399800"/>
                </a:lnTo>
                <a:lnTo>
                  <a:pt x="3255128" y="399809"/>
                </a:lnTo>
                <a:lnTo>
                  <a:pt x="3255128" y="399977"/>
                </a:lnTo>
                <a:lnTo>
                  <a:pt x="3255128" y="400100"/>
                </a:lnTo>
                <a:lnTo>
                  <a:pt x="3255128" y="400242"/>
                </a:lnTo>
                <a:lnTo>
                  <a:pt x="3255128" y="400282"/>
                </a:lnTo>
                <a:lnTo>
                  <a:pt x="3255128" y="400442"/>
                </a:lnTo>
                <a:lnTo>
                  <a:pt x="3255128" y="400545"/>
                </a:lnTo>
                <a:lnTo>
                  <a:pt x="3255128" y="400667"/>
                </a:lnTo>
                <a:lnTo>
                  <a:pt x="3255128" y="400993"/>
                </a:lnTo>
                <a:lnTo>
                  <a:pt x="3255128" y="401169"/>
                </a:lnTo>
                <a:lnTo>
                  <a:pt x="3255128" y="401213"/>
                </a:lnTo>
                <a:lnTo>
                  <a:pt x="3255128" y="401303"/>
                </a:lnTo>
                <a:lnTo>
                  <a:pt x="3255128" y="401304"/>
                </a:lnTo>
                <a:lnTo>
                  <a:pt x="3255128" y="401316"/>
                </a:lnTo>
                <a:lnTo>
                  <a:pt x="3255128" y="401347"/>
                </a:lnTo>
                <a:lnTo>
                  <a:pt x="3255128" y="401353"/>
                </a:lnTo>
                <a:lnTo>
                  <a:pt x="3255128" y="401357"/>
                </a:lnTo>
                <a:lnTo>
                  <a:pt x="3255128" y="401407"/>
                </a:lnTo>
                <a:lnTo>
                  <a:pt x="3255128" y="401459"/>
                </a:lnTo>
                <a:lnTo>
                  <a:pt x="3255128" y="401545"/>
                </a:lnTo>
                <a:lnTo>
                  <a:pt x="3255128" y="401862"/>
                </a:lnTo>
                <a:lnTo>
                  <a:pt x="3255128" y="402056"/>
                </a:lnTo>
                <a:lnTo>
                  <a:pt x="3255128" y="402214"/>
                </a:lnTo>
                <a:lnTo>
                  <a:pt x="3255128" y="402269"/>
                </a:lnTo>
                <a:lnTo>
                  <a:pt x="3255128" y="402460"/>
                </a:lnTo>
                <a:lnTo>
                  <a:pt x="3255128" y="402473"/>
                </a:lnTo>
                <a:lnTo>
                  <a:pt x="3255128" y="402514"/>
                </a:lnTo>
                <a:lnTo>
                  <a:pt x="3255128" y="402616"/>
                </a:lnTo>
                <a:lnTo>
                  <a:pt x="3255128" y="402675"/>
                </a:lnTo>
                <a:lnTo>
                  <a:pt x="3255128" y="402706"/>
                </a:lnTo>
                <a:lnTo>
                  <a:pt x="3255128" y="402917"/>
                </a:lnTo>
                <a:lnTo>
                  <a:pt x="3255128" y="403019"/>
                </a:lnTo>
                <a:lnTo>
                  <a:pt x="3255128" y="403163"/>
                </a:lnTo>
                <a:lnTo>
                  <a:pt x="3255128" y="403221"/>
                </a:lnTo>
                <a:lnTo>
                  <a:pt x="3255128" y="403238"/>
                </a:lnTo>
                <a:lnTo>
                  <a:pt x="3255128" y="403415"/>
                </a:lnTo>
                <a:lnTo>
                  <a:pt x="3255128" y="403431"/>
                </a:lnTo>
                <a:lnTo>
                  <a:pt x="3255128" y="403434"/>
                </a:lnTo>
                <a:lnTo>
                  <a:pt x="3255128" y="403832"/>
                </a:lnTo>
                <a:lnTo>
                  <a:pt x="3255128" y="403980"/>
                </a:lnTo>
                <a:lnTo>
                  <a:pt x="3255128" y="404014"/>
                </a:lnTo>
                <a:lnTo>
                  <a:pt x="3255128" y="404027"/>
                </a:lnTo>
                <a:lnTo>
                  <a:pt x="3255128" y="404068"/>
                </a:lnTo>
                <a:lnTo>
                  <a:pt x="3255128" y="404174"/>
                </a:lnTo>
                <a:lnTo>
                  <a:pt x="3255128" y="404320"/>
                </a:lnTo>
                <a:lnTo>
                  <a:pt x="3255128" y="404321"/>
                </a:lnTo>
                <a:lnTo>
                  <a:pt x="3255128" y="404399"/>
                </a:lnTo>
                <a:lnTo>
                  <a:pt x="3255128" y="404522"/>
                </a:lnTo>
                <a:lnTo>
                  <a:pt x="3255128" y="404818"/>
                </a:lnTo>
                <a:lnTo>
                  <a:pt x="3255128" y="404891"/>
                </a:lnTo>
                <a:lnTo>
                  <a:pt x="3255128" y="404945"/>
                </a:lnTo>
                <a:lnTo>
                  <a:pt x="3255128" y="404970"/>
                </a:lnTo>
                <a:lnTo>
                  <a:pt x="3255128" y="405085"/>
                </a:lnTo>
                <a:lnTo>
                  <a:pt x="3255128" y="405139"/>
                </a:lnTo>
                <a:lnTo>
                  <a:pt x="3255128" y="405152"/>
                </a:lnTo>
                <a:lnTo>
                  <a:pt x="3255128" y="405218"/>
                </a:lnTo>
                <a:lnTo>
                  <a:pt x="3255128" y="405281"/>
                </a:lnTo>
                <a:lnTo>
                  <a:pt x="3255128" y="405332"/>
                </a:lnTo>
                <a:lnTo>
                  <a:pt x="3255128" y="405386"/>
                </a:lnTo>
                <a:lnTo>
                  <a:pt x="3255128" y="405521"/>
                </a:lnTo>
                <a:lnTo>
                  <a:pt x="3255128" y="405679"/>
                </a:lnTo>
                <a:lnTo>
                  <a:pt x="3255128" y="406192"/>
                </a:lnTo>
                <a:lnTo>
                  <a:pt x="3255128" y="406205"/>
                </a:lnTo>
                <a:lnTo>
                  <a:pt x="3255128" y="406246"/>
                </a:lnTo>
                <a:lnTo>
                  <a:pt x="3255128" y="406329"/>
                </a:lnTo>
                <a:lnTo>
                  <a:pt x="3255128" y="406372"/>
                </a:lnTo>
                <a:lnTo>
                  <a:pt x="3255128" y="406432"/>
                </a:lnTo>
                <a:lnTo>
                  <a:pt x="3255128" y="406435"/>
                </a:lnTo>
                <a:lnTo>
                  <a:pt x="3255128" y="406511"/>
                </a:lnTo>
                <a:lnTo>
                  <a:pt x="3255128" y="406726"/>
                </a:lnTo>
                <a:lnTo>
                  <a:pt x="3255128" y="406784"/>
                </a:lnTo>
                <a:lnTo>
                  <a:pt x="3255128" y="407088"/>
                </a:lnTo>
                <a:lnTo>
                  <a:pt x="3255128" y="407294"/>
                </a:lnTo>
                <a:lnTo>
                  <a:pt x="3255128" y="407493"/>
                </a:lnTo>
                <a:lnTo>
                  <a:pt x="3255128" y="407564"/>
                </a:lnTo>
                <a:lnTo>
                  <a:pt x="3255128" y="407651"/>
                </a:lnTo>
                <a:lnTo>
                  <a:pt x="3255128" y="407682"/>
                </a:lnTo>
                <a:lnTo>
                  <a:pt x="3255128" y="407991"/>
                </a:lnTo>
                <a:lnTo>
                  <a:pt x="3255128" y="407999"/>
                </a:lnTo>
                <a:lnTo>
                  <a:pt x="3255128" y="408052"/>
                </a:lnTo>
                <a:lnTo>
                  <a:pt x="3255128" y="408053"/>
                </a:lnTo>
                <a:lnTo>
                  <a:pt x="3255128" y="408085"/>
                </a:lnTo>
                <a:lnTo>
                  <a:pt x="3255128" y="408106"/>
                </a:lnTo>
                <a:lnTo>
                  <a:pt x="3255128" y="408197"/>
                </a:lnTo>
                <a:lnTo>
                  <a:pt x="3255128" y="408391"/>
                </a:lnTo>
                <a:lnTo>
                  <a:pt x="3255128" y="408891"/>
                </a:lnTo>
                <a:lnTo>
                  <a:pt x="3255128" y="408950"/>
                </a:lnTo>
                <a:lnTo>
                  <a:pt x="3255128" y="408963"/>
                </a:lnTo>
                <a:lnTo>
                  <a:pt x="3255128" y="409004"/>
                </a:lnTo>
                <a:lnTo>
                  <a:pt x="3255128" y="409253"/>
                </a:lnTo>
                <a:lnTo>
                  <a:pt x="3255128" y="409411"/>
                </a:lnTo>
                <a:lnTo>
                  <a:pt x="3255128" y="409424"/>
                </a:lnTo>
                <a:lnTo>
                  <a:pt x="3255128" y="409465"/>
                </a:lnTo>
                <a:lnTo>
                  <a:pt x="3255128" y="409498"/>
                </a:lnTo>
                <a:lnTo>
                  <a:pt x="3255128" y="409826"/>
                </a:lnTo>
                <a:lnTo>
                  <a:pt x="3255128" y="409970"/>
                </a:lnTo>
                <a:lnTo>
                  <a:pt x="3255128" y="410164"/>
                </a:lnTo>
                <a:lnTo>
                  <a:pt x="3255128" y="410167"/>
                </a:lnTo>
                <a:lnTo>
                  <a:pt x="3255128" y="410180"/>
                </a:lnTo>
                <a:lnTo>
                  <a:pt x="3255128" y="410322"/>
                </a:lnTo>
                <a:lnTo>
                  <a:pt x="3255128" y="410362"/>
                </a:lnTo>
                <a:lnTo>
                  <a:pt x="3255128" y="411052"/>
                </a:lnTo>
                <a:lnTo>
                  <a:pt x="3255128" y="411271"/>
                </a:lnTo>
                <a:lnTo>
                  <a:pt x="3255128" y="411305"/>
                </a:lnTo>
                <a:lnTo>
                  <a:pt x="3255128" y="411383"/>
                </a:lnTo>
                <a:lnTo>
                  <a:pt x="3255128" y="411414"/>
                </a:lnTo>
                <a:lnTo>
                  <a:pt x="3255128" y="411487"/>
                </a:lnTo>
                <a:lnTo>
                  <a:pt x="3255128" y="411539"/>
                </a:lnTo>
                <a:lnTo>
                  <a:pt x="3255128" y="411625"/>
                </a:lnTo>
                <a:lnTo>
                  <a:pt x="3255128" y="411929"/>
                </a:lnTo>
                <a:lnTo>
                  <a:pt x="3255128" y="412081"/>
                </a:lnTo>
                <a:lnTo>
                  <a:pt x="3255128" y="412123"/>
                </a:lnTo>
                <a:lnTo>
                  <a:pt x="3255128" y="412136"/>
                </a:lnTo>
                <a:lnTo>
                  <a:pt x="3255128" y="412177"/>
                </a:lnTo>
                <a:lnTo>
                  <a:pt x="3255128" y="412270"/>
                </a:lnTo>
                <a:lnTo>
                  <a:pt x="3255128" y="412349"/>
                </a:lnTo>
                <a:lnTo>
                  <a:pt x="3255128" y="412540"/>
                </a:lnTo>
                <a:lnTo>
                  <a:pt x="3255128" y="412872"/>
                </a:lnTo>
                <a:lnTo>
                  <a:pt x="3255128" y="413061"/>
                </a:lnTo>
                <a:lnTo>
                  <a:pt x="3255128" y="413078"/>
                </a:lnTo>
                <a:lnTo>
                  <a:pt x="3255128" y="413213"/>
                </a:lnTo>
                <a:lnTo>
                  <a:pt x="3255128" y="413230"/>
                </a:lnTo>
                <a:lnTo>
                  <a:pt x="3255128" y="413440"/>
                </a:lnTo>
                <a:lnTo>
                  <a:pt x="3255128" y="413495"/>
                </a:lnTo>
                <a:lnTo>
                  <a:pt x="3255128" y="413533"/>
                </a:lnTo>
                <a:lnTo>
                  <a:pt x="3255128" y="413629"/>
                </a:lnTo>
                <a:lnTo>
                  <a:pt x="3255128" y="414094"/>
                </a:lnTo>
                <a:lnTo>
                  <a:pt x="3255128" y="414254"/>
                </a:lnTo>
                <a:lnTo>
                  <a:pt x="3255128" y="414387"/>
                </a:lnTo>
                <a:lnTo>
                  <a:pt x="3255128" y="414400"/>
                </a:lnTo>
                <a:lnTo>
                  <a:pt x="3255128" y="414441"/>
                </a:lnTo>
                <a:lnTo>
                  <a:pt x="3255128" y="414477"/>
                </a:lnTo>
                <a:lnTo>
                  <a:pt x="3255128" y="414892"/>
                </a:lnTo>
                <a:lnTo>
                  <a:pt x="3255128" y="414946"/>
                </a:lnTo>
                <a:lnTo>
                  <a:pt x="3255128" y="415025"/>
                </a:lnTo>
                <a:lnTo>
                  <a:pt x="3255128" y="415037"/>
                </a:lnTo>
                <a:lnTo>
                  <a:pt x="3255128" y="415090"/>
                </a:lnTo>
                <a:lnTo>
                  <a:pt x="3255128" y="415140"/>
                </a:lnTo>
                <a:lnTo>
                  <a:pt x="3255128" y="415165"/>
                </a:lnTo>
                <a:lnTo>
                  <a:pt x="3255128" y="415219"/>
                </a:lnTo>
                <a:lnTo>
                  <a:pt x="3255128" y="415298"/>
                </a:lnTo>
                <a:lnTo>
                  <a:pt x="3255128" y="415711"/>
                </a:lnTo>
                <a:lnTo>
                  <a:pt x="3255128" y="415759"/>
                </a:lnTo>
                <a:lnTo>
                  <a:pt x="3255128" y="415988"/>
                </a:lnTo>
                <a:lnTo>
                  <a:pt x="3255128" y="416002"/>
                </a:lnTo>
                <a:lnTo>
                  <a:pt x="3255128" y="416247"/>
                </a:lnTo>
                <a:lnTo>
                  <a:pt x="3255128" y="416272"/>
                </a:lnTo>
                <a:lnTo>
                  <a:pt x="3255128" y="416305"/>
                </a:lnTo>
                <a:lnTo>
                  <a:pt x="3255128" y="416326"/>
                </a:lnTo>
                <a:lnTo>
                  <a:pt x="3255128" y="416348"/>
                </a:lnTo>
                <a:lnTo>
                  <a:pt x="3255128" y="416449"/>
                </a:lnTo>
                <a:lnTo>
                  <a:pt x="3255128" y="416499"/>
                </a:lnTo>
                <a:lnTo>
                  <a:pt x="3255128" y="416515"/>
                </a:lnTo>
                <a:lnTo>
                  <a:pt x="3255128" y="416793"/>
                </a:lnTo>
                <a:lnTo>
                  <a:pt x="3255128" y="417012"/>
                </a:lnTo>
                <a:lnTo>
                  <a:pt x="3255128" y="417208"/>
                </a:lnTo>
                <a:lnTo>
                  <a:pt x="3255128" y="417259"/>
                </a:lnTo>
                <a:lnTo>
                  <a:pt x="3255128" y="417361"/>
                </a:lnTo>
                <a:lnTo>
                  <a:pt x="3255128" y="417606"/>
                </a:lnTo>
                <a:lnTo>
                  <a:pt x="3255128" y="417801"/>
                </a:lnTo>
                <a:lnTo>
                  <a:pt x="3255128" y="418054"/>
                </a:lnTo>
                <a:lnTo>
                  <a:pt x="3255128" y="418119"/>
                </a:lnTo>
                <a:lnTo>
                  <a:pt x="3255128" y="418132"/>
                </a:lnTo>
                <a:lnTo>
                  <a:pt x="3255128" y="418133"/>
                </a:lnTo>
                <a:lnTo>
                  <a:pt x="3255128" y="418173"/>
                </a:lnTo>
                <a:lnTo>
                  <a:pt x="3255128" y="418416"/>
                </a:lnTo>
                <a:lnTo>
                  <a:pt x="3255128" y="418471"/>
                </a:lnTo>
                <a:lnTo>
                  <a:pt x="3255128" y="418592"/>
                </a:lnTo>
                <a:lnTo>
                  <a:pt x="3255128" y="418678"/>
                </a:lnTo>
                <a:lnTo>
                  <a:pt x="3255128" y="418811"/>
                </a:lnTo>
                <a:lnTo>
                  <a:pt x="3255128" y="418819"/>
                </a:lnTo>
                <a:lnTo>
                  <a:pt x="3255128" y="418872"/>
                </a:lnTo>
                <a:lnTo>
                  <a:pt x="3255128" y="418926"/>
                </a:lnTo>
                <a:lnTo>
                  <a:pt x="3255128" y="419030"/>
                </a:lnTo>
                <a:lnTo>
                  <a:pt x="3255128" y="419065"/>
                </a:lnTo>
                <a:lnTo>
                  <a:pt x="3255128" y="419160"/>
                </a:lnTo>
                <a:lnTo>
                  <a:pt x="3255128" y="419333"/>
                </a:lnTo>
                <a:lnTo>
                  <a:pt x="3255128" y="419413"/>
                </a:lnTo>
                <a:lnTo>
                  <a:pt x="3255128" y="419420"/>
                </a:lnTo>
                <a:lnTo>
                  <a:pt x="3255128" y="419491"/>
                </a:lnTo>
                <a:lnTo>
                  <a:pt x="3255128" y="419679"/>
                </a:lnTo>
                <a:lnTo>
                  <a:pt x="3255128" y="419856"/>
                </a:lnTo>
                <a:lnTo>
                  <a:pt x="3255128" y="419868"/>
                </a:lnTo>
                <a:lnTo>
                  <a:pt x="3255128" y="419979"/>
                </a:lnTo>
                <a:lnTo>
                  <a:pt x="3255128" y="420037"/>
                </a:lnTo>
                <a:lnTo>
                  <a:pt x="3255128" y="420231"/>
                </a:lnTo>
                <a:lnTo>
                  <a:pt x="3255128" y="420244"/>
                </a:lnTo>
                <a:lnTo>
                  <a:pt x="3255128" y="420247"/>
                </a:lnTo>
                <a:lnTo>
                  <a:pt x="3255128" y="420285"/>
                </a:lnTo>
                <a:lnTo>
                  <a:pt x="3255128" y="420424"/>
                </a:lnTo>
                <a:lnTo>
                  <a:pt x="3255128" y="421183"/>
                </a:lnTo>
                <a:lnTo>
                  <a:pt x="3255128" y="421226"/>
                </a:lnTo>
                <a:lnTo>
                  <a:pt x="3255128" y="421338"/>
                </a:lnTo>
                <a:lnTo>
                  <a:pt x="3255128" y="421425"/>
                </a:lnTo>
                <a:lnTo>
                  <a:pt x="3255128" y="421494"/>
                </a:lnTo>
                <a:lnTo>
                  <a:pt x="3255128" y="421786"/>
                </a:lnTo>
                <a:lnTo>
                  <a:pt x="3255128" y="422009"/>
                </a:lnTo>
                <a:lnTo>
                  <a:pt x="3255128" y="422148"/>
                </a:lnTo>
                <a:lnTo>
                  <a:pt x="3255128" y="422203"/>
                </a:lnTo>
                <a:lnTo>
                  <a:pt x="3255128" y="422337"/>
                </a:lnTo>
                <a:lnTo>
                  <a:pt x="3255128" y="422338"/>
                </a:lnTo>
                <a:lnTo>
                  <a:pt x="3255128" y="422585"/>
                </a:lnTo>
                <a:lnTo>
                  <a:pt x="3255128" y="422737"/>
                </a:lnTo>
                <a:lnTo>
                  <a:pt x="3255128" y="423097"/>
                </a:lnTo>
                <a:lnTo>
                  <a:pt x="3255128" y="423145"/>
                </a:lnTo>
                <a:lnTo>
                  <a:pt x="3255128" y="423198"/>
                </a:lnTo>
                <a:lnTo>
                  <a:pt x="3255128" y="423224"/>
                </a:lnTo>
                <a:lnTo>
                  <a:pt x="3255128" y="423310"/>
                </a:lnTo>
                <a:lnTo>
                  <a:pt x="3255128" y="423600"/>
                </a:lnTo>
                <a:lnTo>
                  <a:pt x="3255128" y="424008"/>
                </a:lnTo>
                <a:lnTo>
                  <a:pt x="3255128" y="424096"/>
                </a:lnTo>
                <a:lnTo>
                  <a:pt x="3255128" y="424136"/>
                </a:lnTo>
                <a:lnTo>
                  <a:pt x="3255128" y="424456"/>
                </a:lnTo>
                <a:lnTo>
                  <a:pt x="3255128" y="424467"/>
                </a:lnTo>
                <a:lnTo>
                  <a:pt x="3255128" y="424793"/>
                </a:lnTo>
                <a:lnTo>
                  <a:pt x="3255128" y="424799"/>
                </a:lnTo>
                <a:lnTo>
                  <a:pt x="3255128" y="424906"/>
                </a:lnTo>
                <a:lnTo>
                  <a:pt x="3255128" y="425013"/>
                </a:lnTo>
                <a:lnTo>
                  <a:pt x="3255128" y="425117"/>
                </a:lnTo>
                <a:lnTo>
                  <a:pt x="3255128" y="425157"/>
                </a:lnTo>
                <a:lnTo>
                  <a:pt x="3255128" y="425207"/>
                </a:lnTo>
                <a:lnTo>
                  <a:pt x="3255128" y="425220"/>
                </a:lnTo>
                <a:lnTo>
                  <a:pt x="3255128" y="425261"/>
                </a:lnTo>
                <a:lnTo>
                  <a:pt x="3255128" y="425367"/>
                </a:lnTo>
                <a:lnTo>
                  <a:pt x="3255128" y="425399"/>
                </a:lnTo>
                <a:lnTo>
                  <a:pt x="3255128" y="425400"/>
                </a:lnTo>
                <a:lnTo>
                  <a:pt x="3255128" y="425910"/>
                </a:lnTo>
                <a:lnTo>
                  <a:pt x="3255128" y="426069"/>
                </a:lnTo>
                <a:lnTo>
                  <a:pt x="3255128" y="426082"/>
                </a:lnTo>
                <a:lnTo>
                  <a:pt x="3255128" y="426123"/>
                </a:lnTo>
                <a:lnTo>
                  <a:pt x="3255128" y="426314"/>
                </a:lnTo>
                <a:lnTo>
                  <a:pt x="3255128" y="426404"/>
                </a:lnTo>
                <a:lnTo>
                  <a:pt x="3255128" y="426579"/>
                </a:lnTo>
                <a:lnTo>
                  <a:pt x="3255128" y="426605"/>
                </a:lnTo>
                <a:lnTo>
                  <a:pt x="3255128" y="426663"/>
                </a:lnTo>
                <a:lnTo>
                  <a:pt x="3255128" y="426873"/>
                </a:lnTo>
                <a:lnTo>
                  <a:pt x="3255128" y="427173"/>
                </a:lnTo>
                <a:lnTo>
                  <a:pt x="3255128" y="427269"/>
                </a:lnTo>
                <a:lnTo>
                  <a:pt x="3255128" y="427314"/>
                </a:lnTo>
                <a:lnTo>
                  <a:pt x="3255128" y="427441"/>
                </a:lnTo>
                <a:lnTo>
                  <a:pt x="3255128" y="427561"/>
                </a:lnTo>
                <a:lnTo>
                  <a:pt x="3255128" y="427868"/>
                </a:lnTo>
                <a:lnTo>
                  <a:pt x="3255128" y="427922"/>
                </a:lnTo>
                <a:lnTo>
                  <a:pt x="3255128" y="427964"/>
                </a:lnTo>
                <a:lnTo>
                  <a:pt x="3255128" y="428028"/>
                </a:lnTo>
                <a:lnTo>
                  <a:pt x="3255128" y="428079"/>
                </a:lnTo>
                <a:lnTo>
                  <a:pt x="3255128" y="428121"/>
                </a:lnTo>
                <a:lnTo>
                  <a:pt x="3255128" y="428174"/>
                </a:lnTo>
                <a:lnTo>
                  <a:pt x="3255128" y="428199"/>
                </a:lnTo>
                <a:lnTo>
                  <a:pt x="3255128" y="428253"/>
                </a:lnTo>
                <a:lnTo>
                  <a:pt x="3255128" y="428673"/>
                </a:lnTo>
                <a:lnTo>
                  <a:pt x="3255128" y="428745"/>
                </a:lnTo>
                <a:lnTo>
                  <a:pt x="3255128" y="428758"/>
                </a:lnTo>
                <a:lnTo>
                  <a:pt x="3255128" y="428799"/>
                </a:lnTo>
                <a:lnTo>
                  <a:pt x="3255128" y="428939"/>
                </a:lnTo>
                <a:lnTo>
                  <a:pt x="3255128" y="428952"/>
                </a:lnTo>
                <a:lnTo>
                  <a:pt x="3255128" y="428993"/>
                </a:lnTo>
                <a:lnTo>
                  <a:pt x="3255128" y="429072"/>
                </a:lnTo>
                <a:lnTo>
                  <a:pt x="3255128" y="429115"/>
                </a:lnTo>
                <a:lnTo>
                  <a:pt x="3255128" y="429132"/>
                </a:lnTo>
                <a:lnTo>
                  <a:pt x="3255128" y="429432"/>
                </a:lnTo>
                <a:lnTo>
                  <a:pt x="3255128" y="429533"/>
                </a:lnTo>
                <a:lnTo>
                  <a:pt x="3255128" y="430046"/>
                </a:lnTo>
                <a:lnTo>
                  <a:pt x="3255128" y="430059"/>
                </a:lnTo>
                <a:lnTo>
                  <a:pt x="3255128" y="430081"/>
                </a:lnTo>
                <a:lnTo>
                  <a:pt x="3255128" y="430117"/>
                </a:lnTo>
                <a:lnTo>
                  <a:pt x="3255128" y="430240"/>
                </a:lnTo>
                <a:lnTo>
                  <a:pt x="3255128" y="430311"/>
                </a:lnTo>
                <a:lnTo>
                  <a:pt x="3255128" y="430343"/>
                </a:lnTo>
                <a:lnTo>
                  <a:pt x="3255128" y="430738"/>
                </a:lnTo>
                <a:lnTo>
                  <a:pt x="3255128" y="430992"/>
                </a:lnTo>
                <a:lnTo>
                  <a:pt x="3255128" y="431046"/>
                </a:lnTo>
                <a:lnTo>
                  <a:pt x="3255128" y="431293"/>
                </a:lnTo>
                <a:lnTo>
                  <a:pt x="3255128" y="431418"/>
                </a:lnTo>
                <a:lnTo>
                  <a:pt x="3255128" y="431440"/>
                </a:lnTo>
                <a:lnTo>
                  <a:pt x="3255128" y="431606"/>
                </a:lnTo>
                <a:lnTo>
                  <a:pt x="3255128" y="431783"/>
                </a:lnTo>
                <a:lnTo>
                  <a:pt x="3255128" y="431853"/>
                </a:lnTo>
                <a:lnTo>
                  <a:pt x="3255128" y="431866"/>
                </a:lnTo>
                <a:lnTo>
                  <a:pt x="3255128" y="431890"/>
                </a:lnTo>
                <a:lnTo>
                  <a:pt x="3255128" y="431906"/>
                </a:lnTo>
                <a:lnTo>
                  <a:pt x="3255128" y="431907"/>
                </a:lnTo>
                <a:lnTo>
                  <a:pt x="3255128" y="432149"/>
                </a:lnTo>
                <a:lnTo>
                  <a:pt x="3255128" y="432228"/>
                </a:lnTo>
                <a:lnTo>
                  <a:pt x="3255128" y="432245"/>
                </a:lnTo>
                <a:lnTo>
                  <a:pt x="3255128" y="432351"/>
                </a:lnTo>
                <a:lnTo>
                  <a:pt x="3255128" y="432405"/>
                </a:lnTo>
                <a:lnTo>
                  <a:pt x="3255128" y="432417"/>
                </a:lnTo>
                <a:lnTo>
                  <a:pt x="3255128" y="432804"/>
                </a:lnTo>
                <a:lnTo>
                  <a:pt x="3255128" y="432940"/>
                </a:lnTo>
                <a:lnTo>
                  <a:pt x="3255128" y="433107"/>
                </a:lnTo>
                <a:lnTo>
                  <a:pt x="3255128" y="433110"/>
                </a:lnTo>
                <a:lnTo>
                  <a:pt x="3255128" y="433153"/>
                </a:lnTo>
                <a:lnTo>
                  <a:pt x="3255128" y="433164"/>
                </a:lnTo>
                <a:lnTo>
                  <a:pt x="3255128" y="433225"/>
                </a:lnTo>
                <a:lnTo>
                  <a:pt x="3255128" y="433265"/>
                </a:lnTo>
                <a:lnTo>
                  <a:pt x="3255128" y="433412"/>
                </a:lnTo>
                <a:lnTo>
                  <a:pt x="3255128" y="433508"/>
                </a:lnTo>
                <a:lnTo>
                  <a:pt x="3255128" y="433680"/>
                </a:lnTo>
                <a:lnTo>
                  <a:pt x="3255128" y="434018"/>
                </a:lnTo>
                <a:lnTo>
                  <a:pt x="3255128" y="434051"/>
                </a:lnTo>
                <a:lnTo>
                  <a:pt x="3255128" y="434075"/>
                </a:lnTo>
                <a:lnTo>
                  <a:pt x="3255128" y="434494"/>
                </a:lnTo>
                <a:lnTo>
                  <a:pt x="3255128" y="434512"/>
                </a:lnTo>
                <a:lnTo>
                  <a:pt x="3255128" y="434771"/>
                </a:lnTo>
                <a:lnTo>
                  <a:pt x="3255128" y="434828"/>
                </a:lnTo>
                <a:lnTo>
                  <a:pt x="3255128" y="434906"/>
                </a:lnTo>
                <a:lnTo>
                  <a:pt x="3255128" y="435093"/>
                </a:lnTo>
                <a:lnTo>
                  <a:pt x="3255128" y="435237"/>
                </a:lnTo>
                <a:lnTo>
                  <a:pt x="3255128" y="435268"/>
                </a:lnTo>
                <a:lnTo>
                  <a:pt x="3255128" y="435287"/>
                </a:lnTo>
                <a:lnTo>
                  <a:pt x="3255128" y="435422"/>
                </a:lnTo>
                <a:lnTo>
                  <a:pt x="3255128" y="435619"/>
                </a:lnTo>
                <a:lnTo>
                  <a:pt x="3255128" y="435783"/>
                </a:lnTo>
                <a:lnTo>
                  <a:pt x="3255128" y="435881"/>
                </a:lnTo>
                <a:lnTo>
                  <a:pt x="3255128" y="435977"/>
                </a:lnTo>
                <a:lnTo>
                  <a:pt x="3255128" y="436149"/>
                </a:lnTo>
                <a:lnTo>
                  <a:pt x="3255128" y="436187"/>
                </a:lnTo>
                <a:lnTo>
                  <a:pt x="3255128" y="436394"/>
                </a:lnTo>
                <a:lnTo>
                  <a:pt x="3255128" y="436416"/>
                </a:lnTo>
                <a:lnTo>
                  <a:pt x="3255128" y="436672"/>
                </a:lnTo>
                <a:lnTo>
                  <a:pt x="3255128" y="437224"/>
                </a:lnTo>
                <a:lnTo>
                  <a:pt x="3255128" y="437240"/>
                </a:lnTo>
                <a:lnTo>
                  <a:pt x="3255128" y="437327"/>
                </a:lnTo>
                <a:lnTo>
                  <a:pt x="3255128" y="437381"/>
                </a:lnTo>
                <a:lnTo>
                  <a:pt x="3255128" y="437948"/>
                </a:lnTo>
                <a:lnTo>
                  <a:pt x="3255128" y="438189"/>
                </a:lnTo>
                <a:lnTo>
                  <a:pt x="3255128" y="438201"/>
                </a:lnTo>
                <a:lnTo>
                  <a:pt x="3255128" y="438241"/>
                </a:lnTo>
                <a:lnTo>
                  <a:pt x="3255128" y="438532"/>
                </a:lnTo>
                <a:lnTo>
                  <a:pt x="3255128" y="438590"/>
                </a:lnTo>
                <a:lnTo>
                  <a:pt x="3255128" y="438639"/>
                </a:lnTo>
                <a:lnTo>
                  <a:pt x="3255128" y="438825"/>
                </a:lnTo>
                <a:lnTo>
                  <a:pt x="3255128" y="438891"/>
                </a:lnTo>
                <a:lnTo>
                  <a:pt x="3255128" y="438994"/>
                </a:lnTo>
                <a:lnTo>
                  <a:pt x="3255128" y="439019"/>
                </a:lnTo>
                <a:lnTo>
                  <a:pt x="3255128" y="439073"/>
                </a:lnTo>
                <a:lnTo>
                  <a:pt x="3255128" y="439100"/>
                </a:lnTo>
                <a:lnTo>
                  <a:pt x="3255128" y="439154"/>
                </a:lnTo>
                <a:lnTo>
                  <a:pt x="3255128" y="439212"/>
                </a:lnTo>
                <a:lnTo>
                  <a:pt x="3255128" y="439430"/>
                </a:lnTo>
                <a:lnTo>
                  <a:pt x="3255128" y="439488"/>
                </a:lnTo>
                <a:lnTo>
                  <a:pt x="3255128" y="439747"/>
                </a:lnTo>
                <a:lnTo>
                  <a:pt x="3255128" y="439856"/>
                </a:lnTo>
                <a:lnTo>
                  <a:pt x="3255128" y="439891"/>
                </a:lnTo>
                <a:lnTo>
                  <a:pt x="3255128" y="439998"/>
                </a:lnTo>
                <a:lnTo>
                  <a:pt x="3255128" y="440126"/>
                </a:lnTo>
                <a:lnTo>
                  <a:pt x="3255128" y="440148"/>
                </a:lnTo>
                <a:lnTo>
                  <a:pt x="3255128" y="440353"/>
                </a:lnTo>
                <a:lnTo>
                  <a:pt x="3255128" y="440647"/>
                </a:lnTo>
                <a:lnTo>
                  <a:pt x="3255128" y="440866"/>
                </a:lnTo>
                <a:lnTo>
                  <a:pt x="3255128" y="441059"/>
                </a:lnTo>
                <a:lnTo>
                  <a:pt x="3255128" y="441113"/>
                </a:lnTo>
                <a:lnTo>
                  <a:pt x="3255128" y="441126"/>
                </a:lnTo>
                <a:lnTo>
                  <a:pt x="3255128" y="441163"/>
                </a:lnTo>
                <a:lnTo>
                  <a:pt x="3255128" y="441215"/>
                </a:lnTo>
                <a:lnTo>
                  <a:pt x="3255128" y="441301"/>
                </a:lnTo>
                <a:lnTo>
                  <a:pt x="3255128" y="441373"/>
                </a:lnTo>
                <a:lnTo>
                  <a:pt x="3255128" y="441655"/>
                </a:lnTo>
                <a:lnTo>
                  <a:pt x="3255128" y="441812"/>
                </a:lnTo>
                <a:lnTo>
                  <a:pt x="3255128" y="441933"/>
                </a:lnTo>
                <a:lnTo>
                  <a:pt x="3255128" y="441973"/>
                </a:lnTo>
                <a:lnTo>
                  <a:pt x="3255128" y="441986"/>
                </a:lnTo>
                <a:lnTo>
                  <a:pt x="3255128" y="442216"/>
                </a:lnTo>
                <a:lnTo>
                  <a:pt x="3255128" y="442406"/>
                </a:lnTo>
                <a:lnTo>
                  <a:pt x="3255128" y="442426"/>
                </a:lnTo>
                <a:lnTo>
                  <a:pt x="3255128" y="442485"/>
                </a:lnTo>
                <a:lnTo>
                  <a:pt x="3255128" y="442532"/>
                </a:lnTo>
                <a:lnTo>
                  <a:pt x="3255128" y="442603"/>
                </a:lnTo>
                <a:lnTo>
                  <a:pt x="3255128" y="442726"/>
                </a:lnTo>
                <a:lnTo>
                  <a:pt x="3255128" y="442884"/>
                </a:lnTo>
                <a:lnTo>
                  <a:pt x="3255128" y="443014"/>
                </a:lnTo>
                <a:lnTo>
                  <a:pt x="3255128" y="443103"/>
                </a:lnTo>
                <a:lnTo>
                  <a:pt x="3255128" y="443165"/>
                </a:lnTo>
                <a:lnTo>
                  <a:pt x="3255128" y="443171"/>
                </a:lnTo>
                <a:lnTo>
                  <a:pt x="3255128" y="443220"/>
                </a:lnTo>
                <a:lnTo>
                  <a:pt x="3255128" y="443244"/>
                </a:lnTo>
                <a:lnTo>
                  <a:pt x="3255128" y="443345"/>
                </a:lnTo>
                <a:lnTo>
                  <a:pt x="3255128" y="443479"/>
                </a:lnTo>
                <a:lnTo>
                  <a:pt x="3255128" y="443891"/>
                </a:lnTo>
                <a:lnTo>
                  <a:pt x="3255128" y="443930"/>
                </a:lnTo>
                <a:lnTo>
                  <a:pt x="3255128" y="443973"/>
                </a:lnTo>
                <a:lnTo>
                  <a:pt x="3255128" y="444076"/>
                </a:lnTo>
                <a:lnTo>
                  <a:pt x="3255128" y="444085"/>
                </a:lnTo>
                <a:lnTo>
                  <a:pt x="3255128" y="444130"/>
                </a:lnTo>
                <a:lnTo>
                  <a:pt x="3255128" y="444155"/>
                </a:lnTo>
                <a:lnTo>
                  <a:pt x="3255128" y="444524"/>
                </a:lnTo>
                <a:lnTo>
                  <a:pt x="3255128" y="444701"/>
                </a:lnTo>
                <a:lnTo>
                  <a:pt x="3255128" y="444867"/>
                </a:lnTo>
                <a:lnTo>
                  <a:pt x="3255128" y="444895"/>
                </a:lnTo>
                <a:lnTo>
                  <a:pt x="3255128" y="444974"/>
                </a:lnTo>
                <a:lnTo>
                  <a:pt x="3255128" y="445332"/>
                </a:lnTo>
                <a:lnTo>
                  <a:pt x="3255128" y="445339"/>
                </a:lnTo>
                <a:lnTo>
                  <a:pt x="3255128" y="445435"/>
                </a:lnTo>
                <a:lnTo>
                  <a:pt x="3255128" y="445489"/>
                </a:lnTo>
                <a:lnTo>
                  <a:pt x="3255128" y="445640"/>
                </a:lnTo>
                <a:lnTo>
                  <a:pt x="3255128" y="445948"/>
                </a:lnTo>
                <a:lnTo>
                  <a:pt x="3255128" y="445961"/>
                </a:lnTo>
                <a:lnTo>
                  <a:pt x="3255128" y="446002"/>
                </a:lnTo>
                <a:lnTo>
                  <a:pt x="3255128" y="446057"/>
                </a:lnTo>
                <a:lnTo>
                  <a:pt x="3255128" y="446138"/>
                </a:lnTo>
                <a:lnTo>
                  <a:pt x="3255128" y="446191"/>
                </a:lnTo>
                <a:lnTo>
                  <a:pt x="3255128" y="446237"/>
                </a:lnTo>
                <a:lnTo>
                  <a:pt x="3255128" y="446698"/>
                </a:lnTo>
                <a:lnTo>
                  <a:pt x="3255128" y="446752"/>
                </a:lnTo>
                <a:lnTo>
                  <a:pt x="3255128" y="446838"/>
                </a:lnTo>
                <a:lnTo>
                  <a:pt x="3255128" y="446897"/>
                </a:lnTo>
                <a:lnTo>
                  <a:pt x="3255128" y="446999"/>
                </a:lnTo>
                <a:lnTo>
                  <a:pt x="3255128" y="447320"/>
                </a:lnTo>
                <a:lnTo>
                  <a:pt x="3255128" y="447454"/>
                </a:lnTo>
                <a:lnTo>
                  <a:pt x="3255128" y="447461"/>
                </a:lnTo>
                <a:lnTo>
                  <a:pt x="3255128" y="447801"/>
                </a:lnTo>
                <a:lnTo>
                  <a:pt x="3255128" y="447808"/>
                </a:lnTo>
                <a:lnTo>
                  <a:pt x="3255128" y="447809"/>
                </a:lnTo>
                <a:lnTo>
                  <a:pt x="3255128" y="447862"/>
                </a:lnTo>
                <a:lnTo>
                  <a:pt x="3255128" y="447990"/>
                </a:lnTo>
                <a:lnTo>
                  <a:pt x="3255128" y="448147"/>
                </a:lnTo>
                <a:lnTo>
                  <a:pt x="3255128" y="448256"/>
                </a:lnTo>
                <a:lnTo>
                  <a:pt x="3255128" y="448321"/>
                </a:lnTo>
                <a:lnTo>
                  <a:pt x="3255128" y="448599"/>
                </a:lnTo>
                <a:lnTo>
                  <a:pt x="3255128" y="448706"/>
                </a:lnTo>
                <a:lnTo>
                  <a:pt x="3255128" y="448867"/>
                </a:lnTo>
                <a:lnTo>
                  <a:pt x="3255128" y="449061"/>
                </a:lnTo>
                <a:lnTo>
                  <a:pt x="3255128" y="449167"/>
                </a:lnTo>
                <a:lnTo>
                  <a:pt x="3255128" y="449221"/>
                </a:lnTo>
                <a:lnTo>
                  <a:pt x="3255128" y="449234"/>
                </a:lnTo>
                <a:lnTo>
                  <a:pt x="3255128" y="449352"/>
                </a:lnTo>
                <a:lnTo>
                  <a:pt x="3255128" y="449410"/>
                </a:lnTo>
                <a:lnTo>
                  <a:pt x="3255128" y="449920"/>
                </a:lnTo>
                <a:lnTo>
                  <a:pt x="3255128" y="449923"/>
                </a:lnTo>
                <a:lnTo>
                  <a:pt x="3255128" y="450228"/>
                </a:lnTo>
                <a:lnTo>
                  <a:pt x="3255128" y="450308"/>
                </a:lnTo>
                <a:lnTo>
                  <a:pt x="3255128" y="450711"/>
                </a:lnTo>
                <a:lnTo>
                  <a:pt x="3255128" y="451114"/>
                </a:lnTo>
                <a:lnTo>
                  <a:pt x="3255128" y="451139"/>
                </a:lnTo>
                <a:lnTo>
                  <a:pt x="3255128" y="451170"/>
                </a:lnTo>
                <a:lnTo>
                  <a:pt x="3255128" y="451193"/>
                </a:lnTo>
                <a:lnTo>
                  <a:pt x="3255128" y="451674"/>
                </a:lnTo>
                <a:lnTo>
                  <a:pt x="3255128" y="451685"/>
                </a:lnTo>
                <a:lnTo>
                  <a:pt x="3255128" y="451722"/>
                </a:lnTo>
                <a:lnTo>
                  <a:pt x="3255128" y="451879"/>
                </a:lnTo>
                <a:lnTo>
                  <a:pt x="3255128" y="451975"/>
                </a:lnTo>
                <a:lnTo>
                  <a:pt x="3255128" y="452053"/>
                </a:lnTo>
                <a:lnTo>
                  <a:pt x="3255128" y="452296"/>
                </a:lnTo>
                <a:lnTo>
                  <a:pt x="3255128" y="452473"/>
                </a:lnTo>
                <a:lnTo>
                  <a:pt x="3255128" y="452599"/>
                </a:lnTo>
                <a:lnTo>
                  <a:pt x="3255128" y="452793"/>
                </a:lnTo>
                <a:lnTo>
                  <a:pt x="3255128" y="452806"/>
                </a:lnTo>
                <a:lnTo>
                  <a:pt x="3255128" y="452986"/>
                </a:lnTo>
                <a:lnTo>
                  <a:pt x="3255128" y="453232"/>
                </a:lnTo>
                <a:lnTo>
                  <a:pt x="3255128" y="453300"/>
                </a:lnTo>
                <a:lnTo>
                  <a:pt x="3255128" y="453559"/>
                </a:lnTo>
                <a:lnTo>
                  <a:pt x="3255128" y="453846"/>
                </a:lnTo>
                <a:lnTo>
                  <a:pt x="3255128" y="454040"/>
                </a:lnTo>
                <a:lnTo>
                  <a:pt x="3255128" y="454143"/>
                </a:lnTo>
                <a:lnTo>
                  <a:pt x="3255128" y="454165"/>
                </a:lnTo>
                <a:lnTo>
                  <a:pt x="3255128" y="454197"/>
                </a:lnTo>
                <a:lnTo>
                  <a:pt x="3255128" y="454210"/>
                </a:lnTo>
                <a:lnTo>
                  <a:pt x="3255128" y="454785"/>
                </a:lnTo>
                <a:lnTo>
                  <a:pt x="3255128" y="454793"/>
                </a:lnTo>
                <a:lnTo>
                  <a:pt x="3255128" y="454846"/>
                </a:lnTo>
                <a:lnTo>
                  <a:pt x="3255128" y="454896"/>
                </a:lnTo>
                <a:lnTo>
                  <a:pt x="3255128" y="454900"/>
                </a:lnTo>
                <a:lnTo>
                  <a:pt x="3255128" y="454975"/>
                </a:lnTo>
                <a:lnTo>
                  <a:pt x="3255128" y="455030"/>
                </a:lnTo>
                <a:lnTo>
                  <a:pt x="3255128" y="455147"/>
                </a:lnTo>
                <a:lnTo>
                  <a:pt x="3255128" y="455406"/>
                </a:lnTo>
                <a:lnTo>
                  <a:pt x="3255128" y="455569"/>
                </a:lnTo>
                <a:lnTo>
                  <a:pt x="3255128" y="455687"/>
                </a:lnTo>
                <a:lnTo>
                  <a:pt x="3255128" y="455707"/>
                </a:lnTo>
                <a:lnTo>
                  <a:pt x="3255128" y="456028"/>
                </a:lnTo>
                <a:lnTo>
                  <a:pt x="3255128" y="456159"/>
                </a:lnTo>
                <a:lnTo>
                  <a:pt x="3255128" y="456205"/>
                </a:lnTo>
                <a:lnTo>
                  <a:pt x="3255128" y="456218"/>
                </a:lnTo>
                <a:lnTo>
                  <a:pt x="3255128" y="456255"/>
                </a:lnTo>
                <a:lnTo>
                  <a:pt x="3255128" y="456259"/>
                </a:lnTo>
                <a:lnTo>
                  <a:pt x="3255128" y="456549"/>
                </a:lnTo>
                <a:lnTo>
                  <a:pt x="3255128" y="456954"/>
                </a:lnTo>
                <a:lnTo>
                  <a:pt x="3255128" y="456964"/>
                </a:lnTo>
                <a:lnTo>
                  <a:pt x="3255128" y="456977"/>
                </a:lnTo>
                <a:lnTo>
                  <a:pt x="3255128" y="457018"/>
                </a:lnTo>
                <a:lnTo>
                  <a:pt x="3255128" y="457518"/>
                </a:lnTo>
                <a:lnTo>
                  <a:pt x="3255128" y="457875"/>
                </a:lnTo>
                <a:lnTo>
                  <a:pt x="3255128" y="457888"/>
                </a:lnTo>
                <a:lnTo>
                  <a:pt x="3255128" y="457929"/>
                </a:lnTo>
                <a:lnTo>
                  <a:pt x="3255128" y="457942"/>
                </a:lnTo>
                <a:lnTo>
                  <a:pt x="3255128" y="458336"/>
                </a:lnTo>
                <a:lnTo>
                  <a:pt x="3255128" y="458434"/>
                </a:lnTo>
                <a:lnTo>
                  <a:pt x="3255128" y="458628"/>
                </a:lnTo>
                <a:lnTo>
                  <a:pt x="3255128" y="458679"/>
                </a:lnTo>
                <a:lnTo>
                  <a:pt x="3255128" y="458786"/>
                </a:lnTo>
                <a:lnTo>
                  <a:pt x="3255128" y="459141"/>
                </a:lnTo>
                <a:lnTo>
                  <a:pt x="3255128" y="459222"/>
                </a:lnTo>
                <a:lnTo>
                  <a:pt x="3255128" y="459225"/>
                </a:lnTo>
                <a:lnTo>
                  <a:pt x="3255128" y="459247"/>
                </a:lnTo>
                <a:lnTo>
                  <a:pt x="3255128" y="459301"/>
                </a:lnTo>
                <a:lnTo>
                  <a:pt x="3255128" y="459419"/>
                </a:lnTo>
                <a:lnTo>
                  <a:pt x="3255128" y="459728"/>
                </a:lnTo>
                <a:lnTo>
                  <a:pt x="3255128" y="459735"/>
                </a:lnTo>
                <a:lnTo>
                  <a:pt x="3255128" y="459793"/>
                </a:lnTo>
                <a:lnTo>
                  <a:pt x="3255128" y="459987"/>
                </a:lnTo>
                <a:lnTo>
                  <a:pt x="3255128" y="460003"/>
                </a:lnTo>
                <a:lnTo>
                  <a:pt x="3255128" y="460526"/>
                </a:lnTo>
                <a:lnTo>
                  <a:pt x="3255128" y="461094"/>
                </a:lnTo>
                <a:lnTo>
                  <a:pt x="3255128" y="461181"/>
                </a:lnTo>
                <a:lnTo>
                  <a:pt x="3255128" y="461194"/>
                </a:lnTo>
                <a:lnTo>
                  <a:pt x="3255128" y="461235"/>
                </a:lnTo>
                <a:lnTo>
                  <a:pt x="3255128" y="461534"/>
                </a:lnTo>
                <a:lnTo>
                  <a:pt x="3255128" y="461542"/>
                </a:lnTo>
                <a:lnTo>
                  <a:pt x="3255128" y="461802"/>
                </a:lnTo>
                <a:lnTo>
                  <a:pt x="3255128" y="461959"/>
                </a:lnTo>
                <a:lnTo>
                  <a:pt x="3255128" y="462333"/>
                </a:lnTo>
                <a:lnTo>
                  <a:pt x="3255128" y="462494"/>
                </a:lnTo>
                <a:lnTo>
                  <a:pt x="3255128" y="462553"/>
                </a:lnTo>
                <a:lnTo>
                  <a:pt x="3255128" y="462679"/>
                </a:lnTo>
                <a:lnTo>
                  <a:pt x="3255128" y="462873"/>
                </a:lnTo>
                <a:lnTo>
                  <a:pt x="3255128" y="462893"/>
                </a:lnTo>
                <a:lnTo>
                  <a:pt x="3255128" y="462901"/>
                </a:lnTo>
                <a:lnTo>
                  <a:pt x="3255128" y="462954"/>
                </a:lnTo>
                <a:lnTo>
                  <a:pt x="3255128" y="463008"/>
                </a:lnTo>
                <a:lnTo>
                  <a:pt x="3255128" y="463312"/>
                </a:lnTo>
                <a:lnTo>
                  <a:pt x="3255128" y="463356"/>
                </a:lnTo>
                <a:lnTo>
                  <a:pt x="3255128" y="464002"/>
                </a:lnTo>
                <a:lnTo>
                  <a:pt x="3255128" y="464120"/>
                </a:lnTo>
                <a:lnTo>
                  <a:pt x="3255128" y="464223"/>
                </a:lnTo>
                <a:lnTo>
                  <a:pt x="3255128" y="464277"/>
                </a:lnTo>
                <a:lnTo>
                  <a:pt x="3255128" y="464769"/>
                </a:lnTo>
                <a:lnTo>
                  <a:pt x="3255128" y="464913"/>
                </a:lnTo>
                <a:lnTo>
                  <a:pt x="3255128" y="464926"/>
                </a:lnTo>
                <a:lnTo>
                  <a:pt x="3255128" y="464963"/>
                </a:lnTo>
                <a:lnTo>
                  <a:pt x="3255128" y="464967"/>
                </a:lnTo>
                <a:lnTo>
                  <a:pt x="3255128" y="465486"/>
                </a:lnTo>
                <a:lnTo>
                  <a:pt x="3255128" y="465787"/>
                </a:lnTo>
                <a:lnTo>
                  <a:pt x="3255128" y="465850"/>
                </a:lnTo>
                <a:lnTo>
                  <a:pt x="3255128" y="466032"/>
                </a:lnTo>
                <a:lnTo>
                  <a:pt x="3255128" y="466070"/>
                </a:lnTo>
                <a:lnTo>
                  <a:pt x="3255128" y="466214"/>
                </a:lnTo>
                <a:lnTo>
                  <a:pt x="3255128" y="466226"/>
                </a:lnTo>
                <a:lnTo>
                  <a:pt x="3255128" y="466285"/>
                </a:lnTo>
                <a:lnTo>
                  <a:pt x="3255128" y="466712"/>
                </a:lnTo>
                <a:lnTo>
                  <a:pt x="3255128" y="467044"/>
                </a:lnTo>
                <a:lnTo>
                  <a:pt x="3255128" y="467074"/>
                </a:lnTo>
                <a:lnTo>
                  <a:pt x="3255128" y="467333"/>
                </a:lnTo>
                <a:lnTo>
                  <a:pt x="3255128" y="467869"/>
                </a:lnTo>
                <a:lnTo>
                  <a:pt x="3255128" y="467877"/>
                </a:lnTo>
                <a:lnTo>
                  <a:pt x="3255128" y="467930"/>
                </a:lnTo>
                <a:lnTo>
                  <a:pt x="3255128" y="467955"/>
                </a:lnTo>
                <a:lnTo>
                  <a:pt x="3255128" y="467984"/>
                </a:lnTo>
                <a:lnTo>
                  <a:pt x="3255128" y="468009"/>
                </a:lnTo>
                <a:lnTo>
                  <a:pt x="3255128" y="468501"/>
                </a:lnTo>
                <a:lnTo>
                  <a:pt x="3255128" y="468695"/>
                </a:lnTo>
                <a:lnTo>
                  <a:pt x="3255128" y="468708"/>
                </a:lnTo>
                <a:lnTo>
                  <a:pt x="3255128" y="468749"/>
                </a:lnTo>
                <a:lnTo>
                  <a:pt x="3255128" y="469140"/>
                </a:lnTo>
                <a:lnTo>
                  <a:pt x="3255128" y="469289"/>
                </a:lnTo>
                <a:lnTo>
                  <a:pt x="3255128" y="469302"/>
                </a:lnTo>
                <a:lnTo>
                  <a:pt x="3255128" y="469343"/>
                </a:lnTo>
                <a:lnTo>
                  <a:pt x="3255128" y="469499"/>
                </a:lnTo>
                <a:lnTo>
                  <a:pt x="3255128" y="469802"/>
                </a:lnTo>
                <a:lnTo>
                  <a:pt x="3255128" y="469856"/>
                </a:lnTo>
                <a:lnTo>
                  <a:pt x="3255128" y="469992"/>
                </a:lnTo>
                <a:lnTo>
                  <a:pt x="3255128" y="470067"/>
                </a:lnTo>
                <a:lnTo>
                  <a:pt x="3255128" y="470548"/>
                </a:lnTo>
                <a:lnTo>
                  <a:pt x="3255128" y="470751"/>
                </a:lnTo>
                <a:lnTo>
                  <a:pt x="3255128" y="470802"/>
                </a:lnTo>
                <a:lnTo>
                  <a:pt x="3255128" y="471049"/>
                </a:lnTo>
                <a:lnTo>
                  <a:pt x="3255128" y="471261"/>
                </a:lnTo>
                <a:lnTo>
                  <a:pt x="3255128" y="471593"/>
                </a:lnTo>
                <a:lnTo>
                  <a:pt x="3255128" y="471601"/>
                </a:lnTo>
                <a:lnTo>
                  <a:pt x="3255128" y="471609"/>
                </a:lnTo>
                <a:lnTo>
                  <a:pt x="3255128" y="471662"/>
                </a:lnTo>
                <a:lnTo>
                  <a:pt x="3255128" y="471716"/>
                </a:lnTo>
                <a:lnTo>
                  <a:pt x="3255128" y="472110"/>
                </a:lnTo>
                <a:lnTo>
                  <a:pt x="3255128" y="472161"/>
                </a:lnTo>
                <a:lnTo>
                  <a:pt x="3255128" y="472453"/>
                </a:lnTo>
                <a:lnTo>
                  <a:pt x="3255128" y="472560"/>
                </a:lnTo>
                <a:lnTo>
                  <a:pt x="3255128" y="472672"/>
                </a:lnTo>
                <a:lnTo>
                  <a:pt x="3255128" y="472920"/>
                </a:lnTo>
                <a:lnTo>
                  <a:pt x="3255128" y="472963"/>
                </a:lnTo>
                <a:lnTo>
                  <a:pt x="3255128" y="473021"/>
                </a:lnTo>
                <a:lnTo>
                  <a:pt x="3255128" y="473034"/>
                </a:lnTo>
                <a:lnTo>
                  <a:pt x="3255128" y="473075"/>
                </a:lnTo>
                <a:lnTo>
                  <a:pt x="3255128" y="473461"/>
                </a:lnTo>
                <a:lnTo>
                  <a:pt x="3255128" y="474322"/>
                </a:lnTo>
                <a:lnTo>
                  <a:pt x="3255128" y="474359"/>
                </a:lnTo>
                <a:lnTo>
                  <a:pt x="3255128" y="474820"/>
                </a:lnTo>
                <a:lnTo>
                  <a:pt x="3255128" y="474968"/>
                </a:lnTo>
                <a:lnTo>
                  <a:pt x="3255128" y="474993"/>
                </a:lnTo>
                <a:lnTo>
                  <a:pt x="3255128" y="475043"/>
                </a:lnTo>
                <a:lnTo>
                  <a:pt x="3255128" y="475047"/>
                </a:lnTo>
                <a:lnTo>
                  <a:pt x="3255128" y="475576"/>
                </a:lnTo>
                <a:lnTo>
                  <a:pt x="3255128" y="475733"/>
                </a:lnTo>
                <a:lnTo>
                  <a:pt x="3255128" y="476306"/>
                </a:lnTo>
                <a:lnTo>
                  <a:pt x="3255128" y="476327"/>
                </a:lnTo>
                <a:lnTo>
                  <a:pt x="3255128" y="476428"/>
                </a:lnTo>
                <a:lnTo>
                  <a:pt x="3255128" y="476840"/>
                </a:lnTo>
                <a:lnTo>
                  <a:pt x="3255128" y="477086"/>
                </a:lnTo>
                <a:lnTo>
                  <a:pt x="3255128" y="477137"/>
                </a:lnTo>
                <a:lnTo>
                  <a:pt x="3255128" y="477532"/>
                </a:lnTo>
                <a:lnTo>
                  <a:pt x="3255128" y="477894"/>
                </a:lnTo>
                <a:lnTo>
                  <a:pt x="3255128" y="477997"/>
                </a:lnTo>
                <a:lnTo>
                  <a:pt x="3255128" y="478010"/>
                </a:lnTo>
                <a:lnTo>
                  <a:pt x="3255128" y="478051"/>
                </a:lnTo>
                <a:lnTo>
                  <a:pt x="3255128" y="478342"/>
                </a:lnTo>
                <a:lnTo>
                  <a:pt x="3255128" y="478400"/>
                </a:lnTo>
                <a:lnTo>
                  <a:pt x="3255128" y="478581"/>
                </a:lnTo>
                <a:lnTo>
                  <a:pt x="3255128" y="478700"/>
                </a:lnTo>
                <a:lnTo>
                  <a:pt x="3255128" y="478775"/>
                </a:lnTo>
                <a:lnTo>
                  <a:pt x="3255128" y="478910"/>
                </a:lnTo>
                <a:lnTo>
                  <a:pt x="3255128" y="479260"/>
                </a:lnTo>
                <a:lnTo>
                  <a:pt x="3255128" y="479298"/>
                </a:lnTo>
                <a:lnTo>
                  <a:pt x="3255128" y="479369"/>
                </a:lnTo>
                <a:lnTo>
                  <a:pt x="3255128" y="479701"/>
                </a:lnTo>
                <a:lnTo>
                  <a:pt x="3255128" y="479796"/>
                </a:lnTo>
                <a:lnTo>
                  <a:pt x="3255128" y="479882"/>
                </a:lnTo>
                <a:lnTo>
                  <a:pt x="3255128" y="479904"/>
                </a:lnTo>
                <a:lnTo>
                  <a:pt x="3255128" y="479947"/>
                </a:lnTo>
                <a:lnTo>
                  <a:pt x="3255128" y="480059"/>
                </a:lnTo>
                <a:lnTo>
                  <a:pt x="3255128" y="480818"/>
                </a:lnTo>
                <a:lnTo>
                  <a:pt x="3255128" y="480869"/>
                </a:lnTo>
                <a:lnTo>
                  <a:pt x="3255128" y="481306"/>
                </a:lnTo>
                <a:lnTo>
                  <a:pt x="3255128" y="481681"/>
                </a:lnTo>
                <a:lnTo>
                  <a:pt x="3255128" y="481689"/>
                </a:lnTo>
                <a:lnTo>
                  <a:pt x="3255128" y="481729"/>
                </a:lnTo>
                <a:lnTo>
                  <a:pt x="3255128" y="481742"/>
                </a:lnTo>
                <a:lnTo>
                  <a:pt x="3255128" y="481783"/>
                </a:lnTo>
                <a:lnTo>
                  <a:pt x="3255128" y="481796"/>
                </a:lnTo>
                <a:lnTo>
                  <a:pt x="3255128" y="482065"/>
                </a:lnTo>
                <a:lnTo>
                  <a:pt x="3255128" y="482482"/>
                </a:lnTo>
                <a:lnTo>
                  <a:pt x="3255128" y="482976"/>
                </a:lnTo>
                <a:lnTo>
                  <a:pt x="3255128" y="483030"/>
                </a:lnTo>
                <a:lnTo>
                  <a:pt x="3255128" y="483076"/>
                </a:lnTo>
                <a:lnTo>
                  <a:pt x="3255128" y="483101"/>
                </a:lnTo>
                <a:lnTo>
                  <a:pt x="3255128" y="483155"/>
                </a:lnTo>
                <a:lnTo>
                  <a:pt x="3255128" y="483235"/>
                </a:lnTo>
                <a:lnTo>
                  <a:pt x="3255128" y="483273"/>
                </a:lnTo>
                <a:lnTo>
                  <a:pt x="3255128" y="483528"/>
                </a:lnTo>
                <a:lnTo>
                  <a:pt x="3255128" y="483589"/>
                </a:lnTo>
                <a:lnTo>
                  <a:pt x="3255128" y="483841"/>
                </a:lnTo>
                <a:lnTo>
                  <a:pt x="3255128" y="483886"/>
                </a:lnTo>
                <a:lnTo>
                  <a:pt x="3255128" y="484281"/>
                </a:lnTo>
                <a:lnTo>
                  <a:pt x="3255128" y="484677"/>
                </a:lnTo>
                <a:lnTo>
                  <a:pt x="3255128" y="484948"/>
                </a:lnTo>
                <a:lnTo>
                  <a:pt x="3255128" y="485035"/>
                </a:lnTo>
                <a:lnTo>
                  <a:pt x="3255128" y="485149"/>
                </a:lnTo>
                <a:lnTo>
                  <a:pt x="3255128" y="485245"/>
                </a:lnTo>
                <a:lnTo>
                  <a:pt x="3255128" y="485326"/>
                </a:lnTo>
                <a:lnTo>
                  <a:pt x="3255128" y="485640"/>
                </a:lnTo>
                <a:lnTo>
                  <a:pt x="3255128" y="485894"/>
                </a:lnTo>
                <a:lnTo>
                  <a:pt x="3255128" y="486282"/>
                </a:lnTo>
                <a:lnTo>
                  <a:pt x="3255128" y="486508"/>
                </a:lnTo>
                <a:lnTo>
                  <a:pt x="3255128" y="486653"/>
                </a:lnTo>
                <a:lnTo>
                  <a:pt x="3255128" y="486685"/>
                </a:lnTo>
                <a:lnTo>
                  <a:pt x="3255128" y="486808"/>
                </a:lnTo>
                <a:lnTo>
                  <a:pt x="3255128" y="487444"/>
                </a:lnTo>
                <a:lnTo>
                  <a:pt x="3255128" y="487618"/>
                </a:lnTo>
                <a:lnTo>
                  <a:pt x="3255128" y="488012"/>
                </a:lnTo>
                <a:lnTo>
                  <a:pt x="3255128" y="488055"/>
                </a:lnTo>
                <a:lnTo>
                  <a:pt x="3255128" y="488077"/>
                </a:lnTo>
                <a:lnTo>
                  <a:pt x="3255128" y="488131"/>
                </a:lnTo>
                <a:lnTo>
                  <a:pt x="3255128" y="488355"/>
                </a:lnTo>
                <a:lnTo>
                  <a:pt x="3255128" y="488409"/>
                </a:lnTo>
                <a:lnTo>
                  <a:pt x="3255128" y="488767"/>
                </a:lnTo>
                <a:lnTo>
                  <a:pt x="3255128" y="488780"/>
                </a:lnTo>
                <a:lnTo>
                  <a:pt x="3255128" y="488817"/>
                </a:lnTo>
                <a:lnTo>
                  <a:pt x="3255128" y="488977"/>
                </a:lnTo>
                <a:lnTo>
                  <a:pt x="3255128" y="489924"/>
                </a:lnTo>
                <a:lnTo>
                  <a:pt x="3255128" y="490014"/>
                </a:lnTo>
                <a:lnTo>
                  <a:pt x="3255128" y="490080"/>
                </a:lnTo>
                <a:lnTo>
                  <a:pt x="3255128" y="490139"/>
                </a:lnTo>
                <a:lnTo>
                  <a:pt x="3255128" y="490616"/>
                </a:lnTo>
                <a:lnTo>
                  <a:pt x="3255128" y="490870"/>
                </a:lnTo>
                <a:lnTo>
                  <a:pt x="3255128" y="490898"/>
                </a:lnTo>
                <a:lnTo>
                  <a:pt x="3255128" y="490949"/>
                </a:lnTo>
                <a:lnTo>
                  <a:pt x="3255128" y="491478"/>
                </a:lnTo>
                <a:lnTo>
                  <a:pt x="3255128" y="491484"/>
                </a:lnTo>
                <a:lnTo>
                  <a:pt x="3255128" y="491661"/>
                </a:lnTo>
                <a:lnTo>
                  <a:pt x="3255128" y="491784"/>
                </a:lnTo>
                <a:lnTo>
                  <a:pt x="3255128" y="491809"/>
                </a:lnTo>
                <a:lnTo>
                  <a:pt x="3255128" y="491863"/>
                </a:lnTo>
                <a:lnTo>
                  <a:pt x="3255128" y="492133"/>
                </a:lnTo>
                <a:lnTo>
                  <a:pt x="3255128" y="492229"/>
                </a:lnTo>
                <a:lnTo>
                  <a:pt x="3255128" y="492355"/>
                </a:lnTo>
                <a:lnTo>
                  <a:pt x="3255128" y="492549"/>
                </a:lnTo>
                <a:lnTo>
                  <a:pt x="3255128" y="492603"/>
                </a:lnTo>
                <a:lnTo>
                  <a:pt x="3255128" y="492988"/>
                </a:lnTo>
                <a:lnTo>
                  <a:pt x="3255128" y="493031"/>
                </a:lnTo>
                <a:lnTo>
                  <a:pt x="3255128" y="493110"/>
                </a:lnTo>
                <a:lnTo>
                  <a:pt x="3255128" y="493143"/>
                </a:lnTo>
                <a:lnTo>
                  <a:pt x="3255128" y="493434"/>
                </a:lnTo>
                <a:lnTo>
                  <a:pt x="3255128" y="493492"/>
                </a:lnTo>
                <a:lnTo>
                  <a:pt x="3255128" y="493608"/>
                </a:lnTo>
                <a:lnTo>
                  <a:pt x="3255128" y="493656"/>
                </a:lnTo>
                <a:lnTo>
                  <a:pt x="3255128" y="493796"/>
                </a:lnTo>
                <a:lnTo>
                  <a:pt x="3255128" y="493953"/>
                </a:lnTo>
                <a:lnTo>
                  <a:pt x="3255128" y="494154"/>
                </a:lnTo>
                <a:lnTo>
                  <a:pt x="3255128" y="494251"/>
                </a:lnTo>
                <a:lnTo>
                  <a:pt x="3255128" y="494348"/>
                </a:lnTo>
                <a:lnTo>
                  <a:pt x="3255128" y="494390"/>
                </a:lnTo>
                <a:lnTo>
                  <a:pt x="3255128" y="494602"/>
                </a:lnTo>
                <a:lnTo>
                  <a:pt x="3255128" y="494840"/>
                </a:lnTo>
                <a:lnTo>
                  <a:pt x="3255128" y="495115"/>
                </a:lnTo>
                <a:lnTo>
                  <a:pt x="3255128" y="495162"/>
                </a:lnTo>
                <a:lnTo>
                  <a:pt x="3255128" y="495216"/>
                </a:lnTo>
                <a:lnTo>
                  <a:pt x="3255128" y="495393"/>
                </a:lnTo>
                <a:lnTo>
                  <a:pt x="3255128" y="495455"/>
                </a:lnTo>
                <a:lnTo>
                  <a:pt x="3255128" y="495463"/>
                </a:lnTo>
                <a:lnTo>
                  <a:pt x="3255128" y="495516"/>
                </a:lnTo>
                <a:lnTo>
                  <a:pt x="3255128" y="495961"/>
                </a:lnTo>
                <a:lnTo>
                  <a:pt x="3255128" y="496414"/>
                </a:lnTo>
                <a:lnTo>
                  <a:pt x="3255128" y="496720"/>
                </a:lnTo>
                <a:lnTo>
                  <a:pt x="3255128" y="496763"/>
                </a:lnTo>
                <a:lnTo>
                  <a:pt x="3255128" y="496875"/>
                </a:lnTo>
                <a:lnTo>
                  <a:pt x="3255128" y="496888"/>
                </a:lnTo>
                <a:lnTo>
                  <a:pt x="3255128" y="497262"/>
                </a:lnTo>
                <a:lnTo>
                  <a:pt x="3255128" y="497685"/>
                </a:lnTo>
                <a:lnTo>
                  <a:pt x="3255128" y="497698"/>
                </a:lnTo>
                <a:lnTo>
                  <a:pt x="3255128" y="498122"/>
                </a:lnTo>
                <a:lnTo>
                  <a:pt x="3255128" y="498410"/>
                </a:lnTo>
                <a:lnTo>
                  <a:pt x="3255128" y="498468"/>
                </a:lnTo>
                <a:lnTo>
                  <a:pt x="3255128" y="498489"/>
                </a:lnTo>
                <a:lnTo>
                  <a:pt x="3255128" y="498847"/>
                </a:lnTo>
                <a:lnTo>
                  <a:pt x="3255128" y="498978"/>
                </a:lnTo>
                <a:lnTo>
                  <a:pt x="3255128" y="499057"/>
                </a:lnTo>
                <a:lnTo>
                  <a:pt x="3255128" y="499175"/>
                </a:lnTo>
                <a:lnTo>
                  <a:pt x="3255128" y="499587"/>
                </a:lnTo>
                <a:lnTo>
                  <a:pt x="3255128" y="499769"/>
                </a:lnTo>
                <a:lnTo>
                  <a:pt x="3255128" y="500094"/>
                </a:lnTo>
                <a:lnTo>
                  <a:pt x="3255128" y="500241"/>
                </a:lnTo>
                <a:lnTo>
                  <a:pt x="3255128" y="500937"/>
                </a:lnTo>
                <a:lnTo>
                  <a:pt x="3255128" y="501662"/>
                </a:lnTo>
                <a:lnTo>
                  <a:pt x="3255128" y="501824"/>
                </a:lnTo>
                <a:lnTo>
                  <a:pt x="3255128" y="501851"/>
                </a:lnTo>
                <a:lnTo>
                  <a:pt x="3255128" y="501864"/>
                </a:lnTo>
                <a:lnTo>
                  <a:pt x="3255128" y="502142"/>
                </a:lnTo>
                <a:lnTo>
                  <a:pt x="3255128" y="502200"/>
                </a:lnTo>
                <a:lnTo>
                  <a:pt x="3255128" y="502629"/>
                </a:lnTo>
                <a:lnTo>
                  <a:pt x="3255128" y="502710"/>
                </a:lnTo>
                <a:lnTo>
                  <a:pt x="3255128" y="503098"/>
                </a:lnTo>
                <a:lnTo>
                  <a:pt x="3255128" y="503223"/>
                </a:lnTo>
                <a:lnTo>
                  <a:pt x="3255128" y="503501"/>
                </a:lnTo>
                <a:lnTo>
                  <a:pt x="3255128" y="503736"/>
                </a:lnTo>
                <a:lnTo>
                  <a:pt x="3255128" y="504033"/>
                </a:lnTo>
                <a:lnTo>
                  <a:pt x="3255128" y="504428"/>
                </a:lnTo>
                <a:lnTo>
                  <a:pt x="3255128" y="504669"/>
                </a:lnTo>
                <a:lnTo>
                  <a:pt x="3255128" y="504682"/>
                </a:lnTo>
                <a:lnTo>
                  <a:pt x="3255128" y="504723"/>
                </a:lnTo>
                <a:lnTo>
                  <a:pt x="3255128" y="505217"/>
                </a:lnTo>
                <a:lnTo>
                  <a:pt x="3255128" y="505296"/>
                </a:lnTo>
                <a:lnTo>
                  <a:pt x="3255128" y="505473"/>
                </a:lnTo>
                <a:lnTo>
                  <a:pt x="3255128" y="505583"/>
                </a:lnTo>
                <a:lnTo>
                  <a:pt x="3255128" y="505596"/>
                </a:lnTo>
                <a:lnTo>
                  <a:pt x="3255128" y="505982"/>
                </a:lnTo>
                <a:lnTo>
                  <a:pt x="3255128" y="506041"/>
                </a:lnTo>
                <a:lnTo>
                  <a:pt x="3255128" y="506336"/>
                </a:lnTo>
                <a:lnTo>
                  <a:pt x="3255128" y="506522"/>
                </a:lnTo>
                <a:lnTo>
                  <a:pt x="3255128" y="506576"/>
                </a:lnTo>
                <a:lnTo>
                  <a:pt x="3255128" y="506800"/>
                </a:lnTo>
                <a:lnTo>
                  <a:pt x="3255128" y="506830"/>
                </a:lnTo>
                <a:lnTo>
                  <a:pt x="3255128" y="506843"/>
                </a:lnTo>
                <a:lnTo>
                  <a:pt x="3255128" y="506884"/>
                </a:lnTo>
                <a:lnTo>
                  <a:pt x="3255128" y="506955"/>
                </a:lnTo>
                <a:lnTo>
                  <a:pt x="3255128" y="507382"/>
                </a:lnTo>
                <a:lnTo>
                  <a:pt x="3255128" y="507686"/>
                </a:lnTo>
                <a:lnTo>
                  <a:pt x="3255128" y="507695"/>
                </a:lnTo>
                <a:lnTo>
                  <a:pt x="3255128" y="507765"/>
                </a:lnTo>
                <a:lnTo>
                  <a:pt x="3255128" y="508202"/>
                </a:lnTo>
                <a:lnTo>
                  <a:pt x="3255128" y="508477"/>
                </a:lnTo>
                <a:lnTo>
                  <a:pt x="3255128" y="508573"/>
                </a:lnTo>
                <a:lnTo>
                  <a:pt x="3255128" y="508646"/>
                </a:lnTo>
                <a:lnTo>
                  <a:pt x="3255128" y="508949"/>
                </a:lnTo>
                <a:lnTo>
                  <a:pt x="3255128" y="509045"/>
                </a:lnTo>
                <a:lnTo>
                  <a:pt x="3255128" y="509932"/>
                </a:lnTo>
                <a:lnTo>
                  <a:pt x="3255128" y="510308"/>
                </a:lnTo>
                <a:lnTo>
                  <a:pt x="3255128" y="511017"/>
                </a:lnTo>
                <a:lnTo>
                  <a:pt x="3255128" y="511357"/>
                </a:lnTo>
                <a:lnTo>
                  <a:pt x="3255128" y="511418"/>
                </a:lnTo>
                <a:lnTo>
                  <a:pt x="3255128" y="511472"/>
                </a:lnTo>
                <a:lnTo>
                  <a:pt x="3255128" y="511931"/>
                </a:lnTo>
                <a:lnTo>
                  <a:pt x="3255128" y="512209"/>
                </a:lnTo>
                <a:lnTo>
                  <a:pt x="3255128" y="512222"/>
                </a:lnTo>
                <a:lnTo>
                  <a:pt x="3255128" y="512263"/>
                </a:lnTo>
                <a:lnTo>
                  <a:pt x="3255128" y="512280"/>
                </a:lnTo>
                <a:lnTo>
                  <a:pt x="3255128" y="512482"/>
                </a:lnTo>
                <a:lnTo>
                  <a:pt x="3255128" y="512671"/>
                </a:lnTo>
                <a:lnTo>
                  <a:pt x="3255128" y="512777"/>
                </a:lnTo>
                <a:lnTo>
                  <a:pt x="3255128" y="512790"/>
                </a:lnTo>
                <a:lnTo>
                  <a:pt x="3255128" y="512831"/>
                </a:lnTo>
                <a:lnTo>
                  <a:pt x="3255128" y="513178"/>
                </a:lnTo>
                <a:lnTo>
                  <a:pt x="3255128" y="513271"/>
                </a:lnTo>
                <a:lnTo>
                  <a:pt x="3255128" y="513581"/>
                </a:lnTo>
                <a:lnTo>
                  <a:pt x="3255128" y="513868"/>
                </a:lnTo>
                <a:lnTo>
                  <a:pt x="3255128" y="514630"/>
                </a:lnTo>
                <a:lnTo>
                  <a:pt x="3255128" y="514749"/>
                </a:lnTo>
                <a:lnTo>
                  <a:pt x="3255128" y="514908"/>
                </a:lnTo>
                <a:lnTo>
                  <a:pt x="3255128" y="515284"/>
                </a:lnTo>
                <a:lnTo>
                  <a:pt x="3255128" y="515395"/>
                </a:lnTo>
                <a:lnTo>
                  <a:pt x="3255128" y="515663"/>
                </a:lnTo>
                <a:lnTo>
                  <a:pt x="3255128" y="516209"/>
                </a:lnTo>
                <a:lnTo>
                  <a:pt x="3255128" y="516293"/>
                </a:lnTo>
                <a:lnTo>
                  <a:pt x="3255128" y="516403"/>
                </a:lnTo>
                <a:lnTo>
                  <a:pt x="3255128" y="516754"/>
                </a:lnTo>
                <a:lnTo>
                  <a:pt x="3255128" y="516910"/>
                </a:lnTo>
                <a:lnTo>
                  <a:pt x="3255128" y="517510"/>
                </a:lnTo>
                <a:lnTo>
                  <a:pt x="3255128" y="517753"/>
                </a:lnTo>
                <a:lnTo>
                  <a:pt x="3255128" y="517766"/>
                </a:lnTo>
                <a:lnTo>
                  <a:pt x="3255128" y="517807"/>
                </a:lnTo>
                <a:lnTo>
                  <a:pt x="3255128" y="518202"/>
                </a:lnTo>
                <a:lnTo>
                  <a:pt x="3255128" y="518456"/>
                </a:lnTo>
                <a:lnTo>
                  <a:pt x="3255128" y="518557"/>
                </a:lnTo>
                <a:lnTo>
                  <a:pt x="3255128" y="518640"/>
                </a:lnTo>
                <a:lnTo>
                  <a:pt x="3255128" y="519016"/>
                </a:lnTo>
                <a:lnTo>
                  <a:pt x="3255128" y="519029"/>
                </a:lnTo>
                <a:lnTo>
                  <a:pt x="3255128" y="519070"/>
                </a:lnTo>
                <a:lnTo>
                  <a:pt x="3255128" y="519125"/>
                </a:lnTo>
                <a:lnTo>
                  <a:pt x="3255128" y="519247"/>
                </a:lnTo>
                <a:lnTo>
                  <a:pt x="3255128" y="519317"/>
                </a:lnTo>
                <a:lnTo>
                  <a:pt x="3255128" y="519466"/>
                </a:lnTo>
                <a:lnTo>
                  <a:pt x="3255128" y="519606"/>
                </a:lnTo>
                <a:lnTo>
                  <a:pt x="3255128" y="519815"/>
                </a:lnTo>
                <a:lnTo>
                  <a:pt x="3255128" y="520255"/>
                </a:lnTo>
                <a:lnTo>
                  <a:pt x="3255128" y="520388"/>
                </a:lnTo>
                <a:lnTo>
                  <a:pt x="3255128" y="520574"/>
                </a:lnTo>
                <a:lnTo>
                  <a:pt x="3255128" y="520617"/>
                </a:lnTo>
                <a:lnTo>
                  <a:pt x="3255128" y="521485"/>
                </a:lnTo>
                <a:lnTo>
                  <a:pt x="3255128" y="521498"/>
                </a:lnTo>
                <a:lnTo>
                  <a:pt x="3255128" y="521539"/>
                </a:lnTo>
                <a:lnTo>
                  <a:pt x="3255128" y="521614"/>
                </a:lnTo>
                <a:lnTo>
                  <a:pt x="3255128" y="521730"/>
                </a:lnTo>
                <a:lnTo>
                  <a:pt x="3255128" y="521976"/>
                </a:lnTo>
                <a:lnTo>
                  <a:pt x="3255128" y="522289"/>
                </a:lnTo>
                <a:lnTo>
                  <a:pt x="3255128" y="522373"/>
                </a:lnTo>
                <a:lnTo>
                  <a:pt x="3255128" y="522786"/>
                </a:lnTo>
                <a:lnTo>
                  <a:pt x="3255128" y="522857"/>
                </a:lnTo>
                <a:lnTo>
                  <a:pt x="3255128" y="523284"/>
                </a:lnTo>
                <a:lnTo>
                  <a:pt x="3255128" y="523338"/>
                </a:lnTo>
                <a:lnTo>
                  <a:pt x="3255128" y="524409"/>
                </a:lnTo>
                <a:lnTo>
                  <a:pt x="3255128" y="524791"/>
                </a:lnTo>
                <a:lnTo>
                  <a:pt x="3255128" y="525364"/>
                </a:lnTo>
                <a:lnTo>
                  <a:pt x="3255128" y="525462"/>
                </a:lnTo>
                <a:lnTo>
                  <a:pt x="3255128" y="525996"/>
                </a:lnTo>
                <a:lnTo>
                  <a:pt x="3255128" y="526054"/>
                </a:lnTo>
                <a:lnTo>
                  <a:pt x="3255128" y="526215"/>
                </a:lnTo>
                <a:lnTo>
                  <a:pt x="3255128" y="526483"/>
                </a:lnTo>
                <a:lnTo>
                  <a:pt x="3255128" y="526564"/>
                </a:lnTo>
                <a:lnTo>
                  <a:pt x="3255128" y="526590"/>
                </a:lnTo>
                <a:lnTo>
                  <a:pt x="3255128" y="526952"/>
                </a:lnTo>
                <a:lnTo>
                  <a:pt x="3255128" y="527355"/>
                </a:lnTo>
                <a:lnTo>
                  <a:pt x="3255128" y="527574"/>
                </a:lnTo>
                <a:lnTo>
                  <a:pt x="3255128" y="527833"/>
                </a:lnTo>
                <a:lnTo>
                  <a:pt x="3255128" y="528165"/>
                </a:lnTo>
                <a:lnTo>
                  <a:pt x="3255128" y="528220"/>
                </a:lnTo>
                <a:lnTo>
                  <a:pt x="3255128" y="528363"/>
                </a:lnTo>
                <a:lnTo>
                  <a:pt x="3255128" y="528523"/>
                </a:lnTo>
                <a:lnTo>
                  <a:pt x="3255128" y="528577"/>
                </a:lnTo>
                <a:lnTo>
                  <a:pt x="3255128" y="528720"/>
                </a:lnTo>
                <a:lnTo>
                  <a:pt x="3255128" y="529096"/>
                </a:lnTo>
                <a:lnTo>
                  <a:pt x="3255128" y="529437"/>
                </a:lnTo>
                <a:lnTo>
                  <a:pt x="3255128" y="529770"/>
                </a:lnTo>
                <a:lnTo>
                  <a:pt x="3255128" y="530322"/>
                </a:lnTo>
                <a:lnTo>
                  <a:pt x="3255128" y="530684"/>
                </a:lnTo>
                <a:lnTo>
                  <a:pt x="3255128" y="531393"/>
                </a:lnTo>
                <a:lnTo>
                  <a:pt x="3255128" y="531540"/>
                </a:lnTo>
                <a:lnTo>
                  <a:pt x="3255128" y="531565"/>
                </a:lnTo>
                <a:lnTo>
                  <a:pt x="3255128" y="531619"/>
                </a:lnTo>
                <a:lnTo>
                  <a:pt x="3255128" y="532331"/>
                </a:lnTo>
                <a:lnTo>
                  <a:pt x="3255128" y="532550"/>
                </a:lnTo>
                <a:lnTo>
                  <a:pt x="3255128" y="532803"/>
                </a:lnTo>
                <a:lnTo>
                  <a:pt x="3255128" y="532899"/>
                </a:lnTo>
                <a:lnTo>
                  <a:pt x="3255128" y="533339"/>
                </a:lnTo>
                <a:lnTo>
                  <a:pt x="3255128" y="533412"/>
                </a:lnTo>
                <a:lnTo>
                  <a:pt x="3255128" y="533418"/>
                </a:lnTo>
                <a:lnTo>
                  <a:pt x="3255128" y="534104"/>
                </a:lnTo>
                <a:lnTo>
                  <a:pt x="3255128" y="534162"/>
                </a:lnTo>
                <a:lnTo>
                  <a:pt x="3255128" y="534698"/>
                </a:lnTo>
                <a:lnTo>
                  <a:pt x="3255128" y="534972"/>
                </a:lnTo>
                <a:lnTo>
                  <a:pt x="3255128" y="535149"/>
                </a:lnTo>
                <a:lnTo>
                  <a:pt x="3255128" y="535272"/>
                </a:lnTo>
                <a:lnTo>
                  <a:pt x="3255128" y="535326"/>
                </a:lnTo>
                <a:lnTo>
                  <a:pt x="3255128" y="535542"/>
                </a:lnTo>
                <a:lnTo>
                  <a:pt x="3255128" y="536063"/>
                </a:lnTo>
                <a:lnTo>
                  <a:pt x="3255128" y="536088"/>
                </a:lnTo>
                <a:lnTo>
                  <a:pt x="3255128" y="536282"/>
                </a:lnTo>
                <a:lnTo>
                  <a:pt x="3255128" y="536519"/>
                </a:lnTo>
                <a:lnTo>
                  <a:pt x="3255128" y="536631"/>
                </a:lnTo>
                <a:lnTo>
                  <a:pt x="3255128" y="536685"/>
                </a:lnTo>
                <a:lnTo>
                  <a:pt x="3255128" y="537071"/>
                </a:lnTo>
                <a:lnTo>
                  <a:pt x="3255128" y="537310"/>
                </a:lnTo>
                <a:lnTo>
                  <a:pt x="3255128" y="537878"/>
                </a:lnTo>
                <a:lnTo>
                  <a:pt x="3255128" y="538142"/>
                </a:lnTo>
                <a:lnTo>
                  <a:pt x="3255128" y="538430"/>
                </a:lnTo>
                <a:lnTo>
                  <a:pt x="3255128" y="538603"/>
                </a:lnTo>
                <a:lnTo>
                  <a:pt x="3255128" y="539040"/>
                </a:lnTo>
                <a:lnTo>
                  <a:pt x="3255128" y="539138"/>
                </a:lnTo>
                <a:lnTo>
                  <a:pt x="3255128" y="539196"/>
                </a:lnTo>
                <a:lnTo>
                  <a:pt x="3255128" y="539501"/>
                </a:lnTo>
                <a:lnTo>
                  <a:pt x="3255128" y="540257"/>
                </a:lnTo>
                <a:lnTo>
                  <a:pt x="3255128" y="540402"/>
                </a:lnTo>
                <a:lnTo>
                  <a:pt x="3255128" y="540764"/>
                </a:lnTo>
                <a:lnTo>
                  <a:pt x="3255128" y="541607"/>
                </a:lnTo>
                <a:lnTo>
                  <a:pt x="3255128" y="541661"/>
                </a:lnTo>
                <a:lnTo>
                  <a:pt x="3255128" y="541898"/>
                </a:lnTo>
                <a:lnTo>
                  <a:pt x="3255128" y="541956"/>
                </a:lnTo>
                <a:lnTo>
                  <a:pt x="3255128" y="542310"/>
                </a:lnTo>
                <a:lnTo>
                  <a:pt x="3255128" y="542494"/>
                </a:lnTo>
                <a:lnTo>
                  <a:pt x="3255128" y="542854"/>
                </a:lnTo>
                <a:lnTo>
                  <a:pt x="3255128" y="542870"/>
                </a:lnTo>
                <a:lnTo>
                  <a:pt x="3255128" y="543257"/>
                </a:lnTo>
                <a:lnTo>
                  <a:pt x="3255128" y="543406"/>
                </a:lnTo>
                <a:lnTo>
                  <a:pt x="3255128" y="543669"/>
                </a:lnTo>
                <a:lnTo>
                  <a:pt x="3255128" y="544117"/>
                </a:lnTo>
                <a:lnTo>
                  <a:pt x="3255128" y="544428"/>
                </a:lnTo>
                <a:lnTo>
                  <a:pt x="3255128" y="544477"/>
                </a:lnTo>
                <a:lnTo>
                  <a:pt x="3255128" y="545339"/>
                </a:lnTo>
                <a:lnTo>
                  <a:pt x="3255128" y="545352"/>
                </a:lnTo>
                <a:lnTo>
                  <a:pt x="3255128" y="545393"/>
                </a:lnTo>
                <a:lnTo>
                  <a:pt x="3255128" y="546143"/>
                </a:lnTo>
                <a:lnTo>
                  <a:pt x="3255128" y="546362"/>
                </a:lnTo>
                <a:lnTo>
                  <a:pt x="3255128" y="546586"/>
                </a:lnTo>
                <a:lnTo>
                  <a:pt x="3255128" y="546711"/>
                </a:lnTo>
                <a:lnTo>
                  <a:pt x="3255128" y="547138"/>
                </a:lnTo>
                <a:lnTo>
                  <a:pt x="3255128" y="547151"/>
                </a:lnTo>
                <a:lnTo>
                  <a:pt x="3255128" y="547192"/>
                </a:lnTo>
                <a:lnTo>
                  <a:pt x="3255128" y="548015"/>
                </a:lnTo>
                <a:lnTo>
                  <a:pt x="3255128" y="548209"/>
                </a:lnTo>
                <a:lnTo>
                  <a:pt x="3255128" y="548233"/>
                </a:lnTo>
                <a:lnTo>
                  <a:pt x="3255128" y="548456"/>
                </a:lnTo>
                <a:lnTo>
                  <a:pt x="3255128" y="548510"/>
                </a:lnTo>
                <a:lnTo>
                  <a:pt x="3255128" y="548645"/>
                </a:lnTo>
                <a:lnTo>
                  <a:pt x="3255128" y="548705"/>
                </a:lnTo>
                <a:lnTo>
                  <a:pt x="3255128" y="549316"/>
                </a:lnTo>
                <a:lnTo>
                  <a:pt x="3255128" y="549496"/>
                </a:lnTo>
                <a:lnTo>
                  <a:pt x="3255128" y="550064"/>
                </a:lnTo>
                <a:lnTo>
                  <a:pt x="3255128" y="550418"/>
                </a:lnTo>
                <a:lnTo>
                  <a:pt x="3255128" y="551123"/>
                </a:lnTo>
                <a:lnTo>
                  <a:pt x="3255128" y="551687"/>
                </a:lnTo>
                <a:lnTo>
                  <a:pt x="3255128" y="551965"/>
                </a:lnTo>
                <a:lnTo>
                  <a:pt x="3255128" y="552377"/>
                </a:lnTo>
                <a:lnTo>
                  <a:pt x="3255128" y="552950"/>
                </a:lnTo>
                <a:lnTo>
                  <a:pt x="3255128" y="553486"/>
                </a:lnTo>
                <a:lnTo>
                  <a:pt x="3255128" y="554176"/>
                </a:lnTo>
                <a:lnTo>
                  <a:pt x="3255128" y="555040"/>
                </a:lnTo>
                <a:lnTo>
                  <a:pt x="3255128" y="555205"/>
                </a:lnTo>
                <a:lnTo>
                  <a:pt x="3255128" y="555394"/>
                </a:lnTo>
                <a:lnTo>
                  <a:pt x="3255128" y="555419"/>
                </a:lnTo>
                <a:lnTo>
                  <a:pt x="3255128" y="555473"/>
                </a:lnTo>
                <a:lnTo>
                  <a:pt x="3255128" y="556159"/>
                </a:lnTo>
                <a:lnTo>
                  <a:pt x="3255128" y="556564"/>
                </a:lnTo>
                <a:lnTo>
                  <a:pt x="3255128" y="556666"/>
                </a:lnTo>
                <a:lnTo>
                  <a:pt x="3255128" y="556753"/>
                </a:lnTo>
                <a:lnTo>
                  <a:pt x="3255128" y="557218"/>
                </a:lnTo>
                <a:lnTo>
                  <a:pt x="3255128" y="558289"/>
                </a:lnTo>
                <a:lnTo>
                  <a:pt x="3255128" y="558396"/>
                </a:lnTo>
                <a:lnTo>
                  <a:pt x="3255128" y="558772"/>
                </a:lnTo>
                <a:lnTo>
                  <a:pt x="3255128" y="558835"/>
                </a:lnTo>
                <a:lnTo>
                  <a:pt x="3255128" y="559126"/>
                </a:lnTo>
                <a:lnTo>
                  <a:pt x="3255128" y="560136"/>
                </a:lnTo>
                <a:lnTo>
                  <a:pt x="3255128" y="560383"/>
                </a:lnTo>
                <a:lnTo>
                  <a:pt x="3255128" y="560485"/>
                </a:lnTo>
                <a:lnTo>
                  <a:pt x="3255128" y="560925"/>
                </a:lnTo>
                <a:lnTo>
                  <a:pt x="3255128" y="561540"/>
                </a:lnTo>
                <a:lnTo>
                  <a:pt x="3255128" y="561943"/>
                </a:lnTo>
                <a:lnTo>
                  <a:pt x="3255128" y="562045"/>
                </a:lnTo>
                <a:lnTo>
                  <a:pt x="3255128" y="562189"/>
                </a:lnTo>
                <a:lnTo>
                  <a:pt x="3255128" y="562284"/>
                </a:lnTo>
                <a:lnTo>
                  <a:pt x="3255128" y="562457"/>
                </a:lnTo>
                <a:lnTo>
                  <a:pt x="3255128" y="563094"/>
                </a:lnTo>
                <a:lnTo>
                  <a:pt x="3255128" y="563548"/>
                </a:lnTo>
                <a:lnTo>
                  <a:pt x="3255128" y="564307"/>
                </a:lnTo>
                <a:lnTo>
                  <a:pt x="3255128" y="565218"/>
                </a:lnTo>
                <a:lnTo>
                  <a:pt x="3255128" y="565272"/>
                </a:lnTo>
                <a:lnTo>
                  <a:pt x="3255128" y="565461"/>
                </a:lnTo>
                <a:lnTo>
                  <a:pt x="3255128" y="567132"/>
                </a:lnTo>
                <a:lnTo>
                  <a:pt x="3255128" y="567260"/>
                </a:lnTo>
                <a:lnTo>
                  <a:pt x="3255128" y="567917"/>
                </a:lnTo>
                <a:lnTo>
                  <a:pt x="3255128" y="568030"/>
                </a:lnTo>
                <a:lnTo>
                  <a:pt x="3255128" y="568491"/>
                </a:lnTo>
                <a:lnTo>
                  <a:pt x="3255128" y="568524"/>
                </a:lnTo>
                <a:lnTo>
                  <a:pt x="3255128" y="568852"/>
                </a:lnTo>
                <a:lnTo>
                  <a:pt x="3255128" y="569193"/>
                </a:lnTo>
                <a:lnTo>
                  <a:pt x="3255128" y="569206"/>
                </a:lnTo>
                <a:lnTo>
                  <a:pt x="3255128" y="569247"/>
                </a:lnTo>
                <a:lnTo>
                  <a:pt x="3255128" y="570078"/>
                </a:lnTo>
                <a:lnTo>
                  <a:pt x="3255128" y="570297"/>
                </a:lnTo>
                <a:lnTo>
                  <a:pt x="3255128" y="570440"/>
                </a:lnTo>
                <a:lnTo>
                  <a:pt x="3255128" y="570565"/>
                </a:lnTo>
                <a:lnTo>
                  <a:pt x="3255128" y="570992"/>
                </a:lnTo>
                <a:lnTo>
                  <a:pt x="3255128" y="571203"/>
                </a:lnTo>
                <a:lnTo>
                  <a:pt x="3255128" y="572063"/>
                </a:lnTo>
                <a:lnTo>
                  <a:pt x="3255128" y="572239"/>
                </a:lnTo>
                <a:lnTo>
                  <a:pt x="3255128" y="572256"/>
                </a:lnTo>
                <a:lnTo>
                  <a:pt x="3255128" y="573467"/>
                </a:lnTo>
                <a:lnTo>
                  <a:pt x="3255128" y="574116"/>
                </a:lnTo>
                <a:lnTo>
                  <a:pt x="3255128" y="575014"/>
                </a:lnTo>
                <a:lnTo>
                  <a:pt x="3255128" y="575273"/>
                </a:lnTo>
                <a:lnTo>
                  <a:pt x="3255128" y="575352"/>
                </a:lnTo>
                <a:lnTo>
                  <a:pt x="3255128" y="575475"/>
                </a:lnTo>
                <a:lnTo>
                  <a:pt x="3255128" y="575541"/>
                </a:lnTo>
                <a:lnTo>
                  <a:pt x="3255128" y="575819"/>
                </a:lnTo>
                <a:lnTo>
                  <a:pt x="3255128" y="576038"/>
                </a:lnTo>
                <a:lnTo>
                  <a:pt x="3255128" y="576231"/>
                </a:lnTo>
                <a:lnTo>
                  <a:pt x="3255128" y="576234"/>
                </a:lnTo>
                <a:lnTo>
                  <a:pt x="3255128" y="576632"/>
                </a:lnTo>
                <a:lnTo>
                  <a:pt x="3255128" y="576827"/>
                </a:lnTo>
                <a:lnTo>
                  <a:pt x="3255128" y="577199"/>
                </a:lnTo>
                <a:lnTo>
                  <a:pt x="3255128" y="577618"/>
                </a:lnTo>
                <a:lnTo>
                  <a:pt x="3255128" y="577952"/>
                </a:lnTo>
                <a:lnTo>
                  <a:pt x="3255128" y="578186"/>
                </a:lnTo>
                <a:lnTo>
                  <a:pt x="3255128" y="579005"/>
                </a:lnTo>
                <a:lnTo>
                  <a:pt x="3255128" y="579273"/>
                </a:lnTo>
                <a:lnTo>
                  <a:pt x="3255128" y="579311"/>
                </a:lnTo>
                <a:lnTo>
                  <a:pt x="3255128" y="580364"/>
                </a:lnTo>
                <a:lnTo>
                  <a:pt x="3255128" y="580451"/>
                </a:lnTo>
                <a:lnTo>
                  <a:pt x="3255128" y="581072"/>
                </a:lnTo>
                <a:lnTo>
                  <a:pt x="3255128" y="581763"/>
                </a:lnTo>
                <a:lnTo>
                  <a:pt x="3255128" y="582224"/>
                </a:lnTo>
                <a:lnTo>
                  <a:pt x="3255128" y="582336"/>
                </a:lnTo>
                <a:lnTo>
                  <a:pt x="3255128" y="582626"/>
                </a:lnTo>
                <a:lnTo>
                  <a:pt x="3255128" y="582980"/>
                </a:lnTo>
                <a:lnTo>
                  <a:pt x="3255128" y="583122"/>
                </a:lnTo>
                <a:lnTo>
                  <a:pt x="3255128" y="583162"/>
                </a:lnTo>
                <a:lnTo>
                  <a:pt x="3255128" y="584183"/>
                </a:lnTo>
                <a:lnTo>
                  <a:pt x="3255128" y="584287"/>
                </a:lnTo>
                <a:lnTo>
                  <a:pt x="3255128" y="584339"/>
                </a:lnTo>
                <a:lnTo>
                  <a:pt x="3255128" y="584425"/>
                </a:lnTo>
                <a:lnTo>
                  <a:pt x="3255128" y="584936"/>
                </a:lnTo>
                <a:lnTo>
                  <a:pt x="3255128" y="585149"/>
                </a:lnTo>
                <a:lnTo>
                  <a:pt x="3255128" y="585340"/>
                </a:lnTo>
                <a:lnTo>
                  <a:pt x="3255128" y="586295"/>
                </a:lnTo>
                <a:lnTo>
                  <a:pt x="3255128" y="586894"/>
                </a:lnTo>
                <a:lnTo>
                  <a:pt x="3255128" y="587054"/>
                </a:lnTo>
                <a:lnTo>
                  <a:pt x="3255128" y="587200"/>
                </a:lnTo>
                <a:lnTo>
                  <a:pt x="3255128" y="587279"/>
                </a:lnTo>
                <a:lnTo>
                  <a:pt x="3255128" y="587825"/>
                </a:lnTo>
                <a:lnTo>
                  <a:pt x="3255128" y="587965"/>
                </a:lnTo>
                <a:lnTo>
                  <a:pt x="3255128" y="588019"/>
                </a:lnTo>
                <a:lnTo>
                  <a:pt x="3255128" y="588098"/>
                </a:lnTo>
                <a:lnTo>
                  <a:pt x="3255128" y="588559"/>
                </a:lnTo>
                <a:lnTo>
                  <a:pt x="3255128" y="589072"/>
                </a:lnTo>
                <a:lnTo>
                  <a:pt x="3255128" y="589085"/>
                </a:lnTo>
                <a:lnTo>
                  <a:pt x="3255128" y="589126"/>
                </a:lnTo>
                <a:lnTo>
                  <a:pt x="3255128" y="589315"/>
                </a:lnTo>
                <a:lnTo>
                  <a:pt x="3255128" y="590444"/>
                </a:lnTo>
                <a:lnTo>
                  <a:pt x="3255128" y="590932"/>
                </a:lnTo>
                <a:lnTo>
                  <a:pt x="3255128" y="590933"/>
                </a:lnTo>
                <a:lnTo>
                  <a:pt x="3255128" y="591271"/>
                </a:lnTo>
                <a:lnTo>
                  <a:pt x="3255128" y="591830"/>
                </a:lnTo>
                <a:lnTo>
                  <a:pt x="3255128" y="592133"/>
                </a:lnTo>
                <a:lnTo>
                  <a:pt x="3255128" y="592291"/>
                </a:lnTo>
                <a:lnTo>
                  <a:pt x="3255128" y="593044"/>
                </a:lnTo>
                <a:lnTo>
                  <a:pt x="3255128" y="593047"/>
                </a:lnTo>
                <a:lnTo>
                  <a:pt x="3255128" y="594263"/>
                </a:lnTo>
                <a:lnTo>
                  <a:pt x="3255128" y="594294"/>
                </a:lnTo>
                <a:lnTo>
                  <a:pt x="3255128" y="594809"/>
                </a:lnTo>
                <a:lnTo>
                  <a:pt x="3255128" y="595003"/>
                </a:lnTo>
                <a:lnTo>
                  <a:pt x="3255128" y="595420"/>
                </a:lnTo>
                <a:lnTo>
                  <a:pt x="3255128" y="596110"/>
                </a:lnTo>
                <a:lnTo>
                  <a:pt x="3255128" y="596974"/>
                </a:lnTo>
                <a:lnTo>
                  <a:pt x="3255128" y="597267"/>
                </a:lnTo>
                <a:lnTo>
                  <a:pt x="3255128" y="597917"/>
                </a:lnTo>
                <a:lnTo>
                  <a:pt x="3255128" y="598020"/>
                </a:lnTo>
                <a:lnTo>
                  <a:pt x="3255128" y="598099"/>
                </a:lnTo>
                <a:lnTo>
                  <a:pt x="3255128" y="598882"/>
                </a:lnTo>
                <a:lnTo>
                  <a:pt x="3255128" y="599152"/>
                </a:lnTo>
                <a:lnTo>
                  <a:pt x="3255128" y="599379"/>
                </a:lnTo>
                <a:lnTo>
                  <a:pt x="3255128" y="599673"/>
                </a:lnTo>
                <a:lnTo>
                  <a:pt x="3255128" y="600241"/>
                </a:lnTo>
                <a:lnTo>
                  <a:pt x="3255128" y="600999"/>
                </a:lnTo>
                <a:lnTo>
                  <a:pt x="3255128" y="601012"/>
                </a:lnTo>
                <a:lnTo>
                  <a:pt x="3255128" y="601053"/>
                </a:lnTo>
                <a:lnTo>
                  <a:pt x="3255128" y="601558"/>
                </a:lnTo>
                <a:lnTo>
                  <a:pt x="3255128" y="601752"/>
                </a:lnTo>
                <a:lnTo>
                  <a:pt x="3255128" y="601910"/>
                </a:lnTo>
                <a:lnTo>
                  <a:pt x="3255128" y="602371"/>
                </a:lnTo>
                <a:lnTo>
                  <a:pt x="3255128" y="602859"/>
                </a:lnTo>
                <a:lnTo>
                  <a:pt x="3255128" y="602917"/>
                </a:lnTo>
                <a:lnTo>
                  <a:pt x="3255128" y="603111"/>
                </a:lnTo>
                <a:lnTo>
                  <a:pt x="3255128" y="603127"/>
                </a:lnTo>
                <a:lnTo>
                  <a:pt x="3255128" y="604218"/>
                </a:lnTo>
                <a:lnTo>
                  <a:pt x="3255128" y="604666"/>
                </a:lnTo>
                <a:lnTo>
                  <a:pt x="3255128" y="605028"/>
                </a:lnTo>
                <a:lnTo>
                  <a:pt x="3255128" y="605083"/>
                </a:lnTo>
                <a:lnTo>
                  <a:pt x="3255128" y="605217"/>
                </a:lnTo>
                <a:lnTo>
                  <a:pt x="3255128" y="606025"/>
                </a:lnTo>
                <a:lnTo>
                  <a:pt x="3255128" y="606480"/>
                </a:lnTo>
                <a:lnTo>
                  <a:pt x="3255128" y="607347"/>
                </a:lnTo>
                <a:lnTo>
                  <a:pt x="3255128" y="607893"/>
                </a:lnTo>
                <a:lnTo>
                  <a:pt x="3255128" y="608037"/>
                </a:lnTo>
                <a:lnTo>
                  <a:pt x="3255128" y="608087"/>
                </a:lnTo>
                <a:lnTo>
                  <a:pt x="3255128" y="608949"/>
                </a:lnTo>
                <a:lnTo>
                  <a:pt x="3255128" y="609194"/>
                </a:lnTo>
                <a:lnTo>
                  <a:pt x="3255128" y="610748"/>
                </a:lnTo>
                <a:lnTo>
                  <a:pt x="3255128" y="611001"/>
                </a:lnTo>
                <a:lnTo>
                  <a:pt x="3255128" y="611079"/>
                </a:lnTo>
                <a:lnTo>
                  <a:pt x="3255128" y="611625"/>
                </a:lnTo>
                <a:lnTo>
                  <a:pt x="3255128" y="611819"/>
                </a:lnTo>
                <a:lnTo>
                  <a:pt x="3255128" y="611832"/>
                </a:lnTo>
                <a:lnTo>
                  <a:pt x="3255128" y="611873"/>
                </a:lnTo>
                <a:lnTo>
                  <a:pt x="3255128" y="612012"/>
                </a:lnTo>
                <a:lnTo>
                  <a:pt x="3255128" y="612926"/>
                </a:lnTo>
                <a:lnTo>
                  <a:pt x="3255128" y="613191"/>
                </a:lnTo>
                <a:lnTo>
                  <a:pt x="3255128" y="613926"/>
                </a:lnTo>
                <a:lnTo>
                  <a:pt x="3255128" y="614173"/>
                </a:lnTo>
                <a:lnTo>
                  <a:pt x="3255128" y="614733"/>
                </a:lnTo>
                <a:lnTo>
                  <a:pt x="3255128" y="614786"/>
                </a:lnTo>
                <a:lnTo>
                  <a:pt x="3255128" y="615285"/>
                </a:lnTo>
                <a:lnTo>
                  <a:pt x="3255128" y="615684"/>
                </a:lnTo>
                <a:lnTo>
                  <a:pt x="3255128" y="616044"/>
                </a:lnTo>
                <a:lnTo>
                  <a:pt x="3255128" y="616145"/>
                </a:lnTo>
                <a:lnTo>
                  <a:pt x="3255128" y="616955"/>
                </a:lnTo>
                <a:lnTo>
                  <a:pt x="3255128" y="618167"/>
                </a:lnTo>
                <a:lnTo>
                  <a:pt x="3255128" y="618761"/>
                </a:lnTo>
                <a:lnTo>
                  <a:pt x="3255128" y="618857"/>
                </a:lnTo>
                <a:lnTo>
                  <a:pt x="3255128" y="619029"/>
                </a:lnTo>
                <a:lnTo>
                  <a:pt x="3255128" y="619552"/>
                </a:lnTo>
                <a:lnTo>
                  <a:pt x="3255128" y="620120"/>
                </a:lnTo>
                <a:lnTo>
                  <a:pt x="3255128" y="620261"/>
                </a:lnTo>
                <a:lnTo>
                  <a:pt x="3255128" y="621121"/>
                </a:lnTo>
                <a:lnTo>
                  <a:pt x="3255128" y="621705"/>
                </a:lnTo>
                <a:lnTo>
                  <a:pt x="3255128" y="621899"/>
                </a:lnTo>
                <a:lnTo>
                  <a:pt x="3255128" y="622034"/>
                </a:lnTo>
                <a:lnTo>
                  <a:pt x="3255128" y="623006"/>
                </a:lnTo>
                <a:lnTo>
                  <a:pt x="3255128" y="623028"/>
                </a:lnTo>
                <a:lnTo>
                  <a:pt x="3255128" y="623939"/>
                </a:lnTo>
                <a:lnTo>
                  <a:pt x="3255128" y="623993"/>
                </a:lnTo>
                <a:lnTo>
                  <a:pt x="3255128" y="624813"/>
                </a:lnTo>
                <a:lnTo>
                  <a:pt x="3255128" y="624853"/>
                </a:lnTo>
                <a:lnTo>
                  <a:pt x="3255128" y="625096"/>
                </a:lnTo>
                <a:lnTo>
                  <a:pt x="3255128" y="625606"/>
                </a:lnTo>
                <a:lnTo>
                  <a:pt x="3255128" y="626100"/>
                </a:lnTo>
                <a:lnTo>
                  <a:pt x="3255128" y="626359"/>
                </a:lnTo>
                <a:lnTo>
                  <a:pt x="3255128" y="626965"/>
                </a:lnTo>
                <a:lnTo>
                  <a:pt x="3255128" y="627010"/>
                </a:lnTo>
                <a:lnTo>
                  <a:pt x="3255128" y="627775"/>
                </a:lnTo>
                <a:lnTo>
                  <a:pt x="3255128" y="628369"/>
                </a:lnTo>
                <a:lnTo>
                  <a:pt x="3255128" y="628828"/>
                </a:lnTo>
                <a:lnTo>
                  <a:pt x="3255128" y="629018"/>
                </a:lnTo>
                <a:lnTo>
                  <a:pt x="3255128" y="629777"/>
                </a:lnTo>
                <a:lnTo>
                  <a:pt x="3255128" y="630688"/>
                </a:lnTo>
                <a:lnTo>
                  <a:pt x="3255128" y="630742"/>
                </a:lnTo>
                <a:lnTo>
                  <a:pt x="3255128" y="631136"/>
                </a:lnTo>
                <a:lnTo>
                  <a:pt x="3255128" y="631479"/>
                </a:lnTo>
                <a:lnTo>
                  <a:pt x="3255128" y="631586"/>
                </a:lnTo>
                <a:lnTo>
                  <a:pt x="3255128" y="631941"/>
                </a:lnTo>
                <a:lnTo>
                  <a:pt x="3255128" y="632047"/>
                </a:lnTo>
                <a:lnTo>
                  <a:pt x="3255128" y="632101"/>
                </a:lnTo>
                <a:lnTo>
                  <a:pt x="3255128" y="632803"/>
                </a:lnTo>
                <a:lnTo>
                  <a:pt x="3255128" y="633994"/>
                </a:lnTo>
                <a:lnTo>
                  <a:pt x="3255128" y="634073"/>
                </a:lnTo>
                <a:lnTo>
                  <a:pt x="3255128" y="634602"/>
                </a:lnTo>
                <a:lnTo>
                  <a:pt x="3255128" y="634759"/>
                </a:lnTo>
                <a:lnTo>
                  <a:pt x="3255128" y="634933"/>
                </a:lnTo>
                <a:lnTo>
                  <a:pt x="3255128" y="635353"/>
                </a:lnTo>
                <a:lnTo>
                  <a:pt x="3255128" y="635479"/>
                </a:lnTo>
                <a:lnTo>
                  <a:pt x="3255128" y="635673"/>
                </a:lnTo>
                <a:lnTo>
                  <a:pt x="3255128" y="636112"/>
                </a:lnTo>
                <a:lnTo>
                  <a:pt x="3255128" y="636920"/>
                </a:lnTo>
                <a:lnTo>
                  <a:pt x="3255128" y="637023"/>
                </a:lnTo>
                <a:lnTo>
                  <a:pt x="3255128" y="637077"/>
                </a:lnTo>
                <a:lnTo>
                  <a:pt x="3255128" y="637726"/>
                </a:lnTo>
                <a:lnTo>
                  <a:pt x="3255128" y="638286"/>
                </a:lnTo>
                <a:lnTo>
                  <a:pt x="3255128" y="638587"/>
                </a:lnTo>
                <a:lnTo>
                  <a:pt x="3255128" y="638908"/>
                </a:lnTo>
                <a:lnTo>
                  <a:pt x="3255128" y="639085"/>
                </a:lnTo>
                <a:lnTo>
                  <a:pt x="3255128" y="639844"/>
                </a:lnTo>
                <a:lnTo>
                  <a:pt x="3255128" y="640755"/>
                </a:lnTo>
                <a:lnTo>
                  <a:pt x="3255128" y="640809"/>
                </a:lnTo>
                <a:lnTo>
                  <a:pt x="3255128" y="640822"/>
                </a:lnTo>
                <a:lnTo>
                  <a:pt x="3255128" y="641508"/>
                </a:lnTo>
                <a:lnTo>
                  <a:pt x="3255128" y="642102"/>
                </a:lnTo>
                <a:lnTo>
                  <a:pt x="3255128" y="642181"/>
                </a:lnTo>
                <a:lnTo>
                  <a:pt x="3255128" y="642299"/>
                </a:lnTo>
                <a:lnTo>
                  <a:pt x="3255128" y="642867"/>
                </a:lnTo>
                <a:lnTo>
                  <a:pt x="3255128" y="644061"/>
                </a:lnTo>
                <a:lnTo>
                  <a:pt x="3255128" y="645753"/>
                </a:lnTo>
                <a:lnTo>
                  <a:pt x="3255128" y="645834"/>
                </a:lnTo>
                <a:lnTo>
                  <a:pt x="3255128" y="647157"/>
                </a:lnTo>
                <a:lnTo>
                  <a:pt x="3255128" y="647793"/>
                </a:lnTo>
                <a:lnTo>
                  <a:pt x="3255128" y="647806"/>
                </a:lnTo>
                <a:lnTo>
                  <a:pt x="3255128" y="647843"/>
                </a:lnTo>
                <a:lnTo>
                  <a:pt x="3255128" y="647847"/>
                </a:lnTo>
                <a:lnTo>
                  <a:pt x="3255128" y="649106"/>
                </a:lnTo>
                <a:lnTo>
                  <a:pt x="3255128" y="649165"/>
                </a:lnTo>
                <a:lnTo>
                  <a:pt x="3255128" y="649924"/>
                </a:lnTo>
                <a:lnTo>
                  <a:pt x="3255128" y="650810"/>
                </a:lnTo>
                <a:lnTo>
                  <a:pt x="3255128" y="650835"/>
                </a:lnTo>
                <a:lnTo>
                  <a:pt x="3255128" y="650889"/>
                </a:lnTo>
                <a:lnTo>
                  <a:pt x="3255128" y="651381"/>
                </a:lnTo>
                <a:lnTo>
                  <a:pt x="3255128" y="651575"/>
                </a:lnTo>
                <a:lnTo>
                  <a:pt x="3255128" y="652169"/>
                </a:lnTo>
                <a:lnTo>
                  <a:pt x="3255128" y="652682"/>
                </a:lnTo>
                <a:lnTo>
                  <a:pt x="3255128" y="654141"/>
                </a:lnTo>
                <a:lnTo>
                  <a:pt x="3255128" y="654481"/>
                </a:lnTo>
                <a:lnTo>
                  <a:pt x="3255128" y="654489"/>
                </a:lnTo>
                <a:lnTo>
                  <a:pt x="3255128" y="654542"/>
                </a:lnTo>
                <a:lnTo>
                  <a:pt x="3255128" y="654596"/>
                </a:lnTo>
                <a:lnTo>
                  <a:pt x="3255128" y="655901"/>
                </a:lnTo>
                <a:lnTo>
                  <a:pt x="3255128" y="655914"/>
                </a:lnTo>
                <a:lnTo>
                  <a:pt x="3255128" y="655955"/>
                </a:lnTo>
                <a:lnTo>
                  <a:pt x="3255128" y="657873"/>
                </a:lnTo>
                <a:lnTo>
                  <a:pt x="3255128" y="660877"/>
                </a:lnTo>
                <a:lnTo>
                  <a:pt x="3255128" y="660890"/>
                </a:lnTo>
                <a:lnTo>
                  <a:pt x="3255128" y="660931"/>
                </a:lnTo>
                <a:lnTo>
                  <a:pt x="3255128" y="661580"/>
                </a:lnTo>
                <a:lnTo>
                  <a:pt x="3255128" y="661655"/>
                </a:lnTo>
                <a:lnTo>
                  <a:pt x="3255128" y="662249"/>
                </a:lnTo>
                <a:lnTo>
                  <a:pt x="3255128" y="662939"/>
                </a:lnTo>
                <a:lnTo>
                  <a:pt x="3255128" y="663698"/>
                </a:lnTo>
                <a:lnTo>
                  <a:pt x="3255128" y="663749"/>
                </a:lnTo>
                <a:lnTo>
                  <a:pt x="3255128" y="664609"/>
                </a:lnTo>
                <a:lnTo>
                  <a:pt x="3255128" y="664622"/>
                </a:lnTo>
                <a:lnTo>
                  <a:pt x="3255128" y="664663"/>
                </a:lnTo>
                <a:lnTo>
                  <a:pt x="3255128" y="665910"/>
                </a:lnTo>
                <a:lnTo>
                  <a:pt x="3255128" y="665981"/>
                </a:lnTo>
                <a:lnTo>
                  <a:pt x="3255128" y="666408"/>
                </a:lnTo>
                <a:lnTo>
                  <a:pt x="3255128" y="667915"/>
                </a:lnTo>
                <a:lnTo>
                  <a:pt x="3255128" y="669688"/>
                </a:lnTo>
                <a:lnTo>
                  <a:pt x="3255128" y="670498"/>
                </a:lnTo>
                <a:lnTo>
                  <a:pt x="3255128" y="670957"/>
                </a:lnTo>
                <a:lnTo>
                  <a:pt x="3255128" y="671289"/>
                </a:lnTo>
                <a:lnTo>
                  <a:pt x="3255128" y="671647"/>
                </a:lnTo>
                <a:lnTo>
                  <a:pt x="3255128" y="671857"/>
                </a:lnTo>
                <a:lnTo>
                  <a:pt x="3255128" y="672894"/>
                </a:lnTo>
                <a:lnTo>
                  <a:pt x="3255128" y="674664"/>
                </a:lnTo>
                <a:lnTo>
                  <a:pt x="3255128" y="674689"/>
                </a:lnTo>
                <a:lnTo>
                  <a:pt x="3255128" y="674743"/>
                </a:lnTo>
                <a:lnTo>
                  <a:pt x="3255128" y="675429"/>
                </a:lnTo>
                <a:lnTo>
                  <a:pt x="3255128" y="676023"/>
                </a:lnTo>
                <a:lnTo>
                  <a:pt x="3255128" y="676536"/>
                </a:lnTo>
                <a:lnTo>
                  <a:pt x="3255128" y="676833"/>
                </a:lnTo>
                <a:lnTo>
                  <a:pt x="3255128" y="677228"/>
                </a:lnTo>
                <a:lnTo>
                  <a:pt x="3255128" y="677482"/>
                </a:lnTo>
                <a:lnTo>
                  <a:pt x="3255128" y="678096"/>
                </a:lnTo>
                <a:lnTo>
                  <a:pt x="3255128" y="678273"/>
                </a:lnTo>
                <a:lnTo>
                  <a:pt x="3255128" y="678396"/>
                </a:lnTo>
                <a:lnTo>
                  <a:pt x="3255128" y="678841"/>
                </a:lnTo>
                <a:lnTo>
                  <a:pt x="3255128" y="679600"/>
                </a:lnTo>
                <a:lnTo>
                  <a:pt x="3255128" y="679643"/>
                </a:lnTo>
                <a:lnTo>
                  <a:pt x="3255128" y="679755"/>
                </a:lnTo>
                <a:lnTo>
                  <a:pt x="3255128" y="680565"/>
                </a:lnTo>
                <a:lnTo>
                  <a:pt x="3255128" y="681002"/>
                </a:lnTo>
                <a:lnTo>
                  <a:pt x="3255128" y="681727"/>
                </a:lnTo>
                <a:lnTo>
                  <a:pt x="3255128" y="683817"/>
                </a:lnTo>
                <a:lnTo>
                  <a:pt x="3255128" y="684731"/>
                </a:lnTo>
                <a:lnTo>
                  <a:pt x="3255128" y="685022"/>
                </a:lnTo>
                <a:lnTo>
                  <a:pt x="3255128" y="685080"/>
                </a:lnTo>
                <a:lnTo>
                  <a:pt x="3255128" y="685590"/>
                </a:lnTo>
                <a:lnTo>
                  <a:pt x="3255128" y="685978"/>
                </a:lnTo>
                <a:lnTo>
                  <a:pt x="3255128" y="686381"/>
                </a:lnTo>
                <a:lnTo>
                  <a:pt x="3255128" y="687549"/>
                </a:lnTo>
                <a:lnTo>
                  <a:pt x="3255128" y="688463"/>
                </a:lnTo>
                <a:lnTo>
                  <a:pt x="3255128" y="688476"/>
                </a:lnTo>
                <a:lnTo>
                  <a:pt x="3255128" y="689710"/>
                </a:lnTo>
                <a:lnTo>
                  <a:pt x="3255128" y="689835"/>
                </a:lnTo>
                <a:lnTo>
                  <a:pt x="3255128" y="690566"/>
                </a:lnTo>
                <a:lnTo>
                  <a:pt x="3255128" y="690645"/>
                </a:lnTo>
                <a:lnTo>
                  <a:pt x="3255128" y="691357"/>
                </a:lnTo>
                <a:lnTo>
                  <a:pt x="3255128" y="691829"/>
                </a:lnTo>
                <a:lnTo>
                  <a:pt x="3255128" y="691925"/>
                </a:lnTo>
                <a:lnTo>
                  <a:pt x="3255128" y="693188"/>
                </a:lnTo>
                <a:lnTo>
                  <a:pt x="3255128" y="694298"/>
                </a:lnTo>
                <a:lnTo>
                  <a:pt x="3255128" y="694811"/>
                </a:lnTo>
                <a:lnTo>
                  <a:pt x="3255128" y="695089"/>
                </a:lnTo>
                <a:lnTo>
                  <a:pt x="3255128" y="695657"/>
                </a:lnTo>
                <a:lnTo>
                  <a:pt x="3255128" y="697629"/>
                </a:lnTo>
                <a:lnTo>
                  <a:pt x="3255128" y="698164"/>
                </a:lnTo>
                <a:lnTo>
                  <a:pt x="3255128" y="698543"/>
                </a:lnTo>
                <a:lnTo>
                  <a:pt x="3255128" y="699283"/>
                </a:lnTo>
                <a:lnTo>
                  <a:pt x="3255128" y="699790"/>
                </a:lnTo>
                <a:lnTo>
                  <a:pt x="3255128" y="700633"/>
                </a:lnTo>
                <a:lnTo>
                  <a:pt x="3255128" y="701520"/>
                </a:lnTo>
                <a:lnTo>
                  <a:pt x="3255128" y="701896"/>
                </a:lnTo>
                <a:lnTo>
                  <a:pt x="3255128" y="704365"/>
                </a:lnTo>
                <a:lnTo>
                  <a:pt x="3255128" y="704378"/>
                </a:lnTo>
                <a:lnTo>
                  <a:pt x="3255128" y="704419"/>
                </a:lnTo>
                <a:lnTo>
                  <a:pt x="3255128" y="705169"/>
                </a:lnTo>
                <a:lnTo>
                  <a:pt x="3255128" y="705737"/>
                </a:lnTo>
                <a:lnTo>
                  <a:pt x="3255128" y="706218"/>
                </a:lnTo>
                <a:lnTo>
                  <a:pt x="3255128" y="708342"/>
                </a:lnTo>
                <a:lnTo>
                  <a:pt x="3255128" y="710713"/>
                </a:lnTo>
                <a:lnTo>
                  <a:pt x="3255128" y="711403"/>
                </a:lnTo>
                <a:lnTo>
                  <a:pt x="3255128" y="711976"/>
                </a:lnTo>
                <a:lnTo>
                  <a:pt x="3255128" y="713202"/>
                </a:lnTo>
                <a:lnTo>
                  <a:pt x="3255128" y="713564"/>
                </a:lnTo>
                <a:lnTo>
                  <a:pt x="3255128" y="714445"/>
                </a:lnTo>
                <a:lnTo>
                  <a:pt x="3255128" y="718152"/>
                </a:lnTo>
                <a:lnTo>
                  <a:pt x="3255128" y="718943"/>
                </a:lnTo>
                <a:lnTo>
                  <a:pt x="3255128" y="719162"/>
                </a:lnTo>
                <a:lnTo>
                  <a:pt x="3255128" y="719511"/>
                </a:lnTo>
                <a:lnTo>
                  <a:pt x="3255128" y="719951"/>
                </a:lnTo>
                <a:lnTo>
                  <a:pt x="3255128" y="721310"/>
                </a:lnTo>
                <a:lnTo>
                  <a:pt x="3255128" y="724487"/>
                </a:lnTo>
                <a:lnTo>
                  <a:pt x="3255128" y="725750"/>
                </a:lnTo>
                <a:lnTo>
                  <a:pt x="3255128" y="726286"/>
                </a:lnTo>
                <a:lnTo>
                  <a:pt x="3255128" y="728219"/>
                </a:lnTo>
                <a:lnTo>
                  <a:pt x="3255128" y="728273"/>
                </a:lnTo>
                <a:lnTo>
                  <a:pt x="3255128" y="729466"/>
                </a:lnTo>
                <a:lnTo>
                  <a:pt x="3255128" y="730018"/>
                </a:lnTo>
                <a:lnTo>
                  <a:pt x="3255128" y="731089"/>
                </a:lnTo>
                <a:lnTo>
                  <a:pt x="3255128" y="734845"/>
                </a:lnTo>
                <a:lnTo>
                  <a:pt x="3255128" y="735257"/>
                </a:lnTo>
                <a:lnTo>
                  <a:pt x="3255128" y="738299"/>
                </a:lnTo>
                <a:lnTo>
                  <a:pt x="3255128" y="740098"/>
                </a:lnTo>
                <a:lnTo>
                  <a:pt x="3255128" y="741652"/>
                </a:lnTo>
                <a:lnTo>
                  <a:pt x="3255128" y="742006"/>
                </a:lnTo>
                <a:lnTo>
                  <a:pt x="3255128" y="743365"/>
                </a:lnTo>
                <a:lnTo>
                  <a:pt x="3255128" y="748152"/>
                </a:lnTo>
                <a:lnTo>
                  <a:pt x="3255128" y="748341"/>
                </a:lnTo>
                <a:lnTo>
                  <a:pt x="3255128" y="752073"/>
                </a:lnTo>
                <a:lnTo>
                  <a:pt x="3255128" y="753872"/>
                </a:lnTo>
                <a:lnTo>
                  <a:pt x="3255128" y="755136"/>
                </a:lnTo>
                <a:lnTo>
                  <a:pt x="3255128" y="760079"/>
                </a:lnTo>
                <a:lnTo>
                  <a:pt x="3255128" y="761885"/>
                </a:lnTo>
                <a:lnTo>
                  <a:pt x="3255128" y="762153"/>
                </a:lnTo>
                <a:lnTo>
                  <a:pt x="3255128" y="763244"/>
                </a:lnTo>
                <a:lnTo>
                  <a:pt x="3255128" y="767063"/>
                </a:lnTo>
                <a:lnTo>
                  <a:pt x="3255128" y="768220"/>
                </a:lnTo>
                <a:lnTo>
                  <a:pt x="3255128" y="769774"/>
                </a:lnTo>
                <a:lnTo>
                  <a:pt x="3255128" y="770899"/>
                </a:lnTo>
                <a:lnTo>
                  <a:pt x="3255128" y="771952"/>
                </a:lnTo>
                <a:lnTo>
                  <a:pt x="3255128" y="773812"/>
                </a:lnTo>
                <a:lnTo>
                  <a:pt x="3255128" y="774710"/>
                </a:lnTo>
                <a:lnTo>
                  <a:pt x="3255128" y="775171"/>
                </a:lnTo>
                <a:lnTo>
                  <a:pt x="3255128" y="775927"/>
                </a:lnTo>
                <a:lnTo>
                  <a:pt x="3255128" y="777883"/>
                </a:lnTo>
                <a:lnTo>
                  <a:pt x="3255128" y="780147"/>
                </a:lnTo>
                <a:lnTo>
                  <a:pt x="3255128" y="782032"/>
                </a:lnTo>
                <a:lnTo>
                  <a:pt x="3255128" y="783879"/>
                </a:lnTo>
                <a:lnTo>
                  <a:pt x="3255128" y="784632"/>
                </a:lnTo>
                <a:lnTo>
                  <a:pt x="3255128" y="785991"/>
                </a:lnTo>
                <a:lnTo>
                  <a:pt x="3255128" y="790967"/>
                </a:lnTo>
                <a:lnTo>
                  <a:pt x="3255128" y="791829"/>
                </a:lnTo>
                <a:lnTo>
                  <a:pt x="3255128" y="793959"/>
                </a:lnTo>
                <a:lnTo>
                  <a:pt x="3255128" y="794505"/>
                </a:lnTo>
                <a:lnTo>
                  <a:pt x="3255128" y="794699"/>
                </a:lnTo>
                <a:lnTo>
                  <a:pt x="3255128" y="795806"/>
                </a:lnTo>
                <a:lnTo>
                  <a:pt x="3255128" y="797613"/>
                </a:lnTo>
                <a:lnTo>
                  <a:pt x="3255128" y="804779"/>
                </a:lnTo>
                <a:lnTo>
                  <a:pt x="3255128" y="806873"/>
                </a:lnTo>
                <a:lnTo>
                  <a:pt x="3255128" y="807733"/>
                </a:lnTo>
                <a:lnTo>
                  <a:pt x="3255128" y="811708"/>
                </a:lnTo>
                <a:lnTo>
                  <a:pt x="3255128" y="813622"/>
                </a:lnTo>
                <a:lnTo>
                  <a:pt x="3255128" y="814981"/>
                </a:lnTo>
                <a:lnTo>
                  <a:pt x="3255128" y="818553"/>
                </a:lnTo>
                <a:lnTo>
                  <a:pt x="3255128" y="819957"/>
                </a:lnTo>
                <a:lnTo>
                  <a:pt x="3255128" y="820606"/>
                </a:lnTo>
                <a:lnTo>
                  <a:pt x="3255128" y="821965"/>
                </a:lnTo>
                <a:lnTo>
                  <a:pt x="3255128" y="822724"/>
                </a:lnTo>
                <a:lnTo>
                  <a:pt x="3255128" y="823635"/>
                </a:lnTo>
                <a:lnTo>
                  <a:pt x="3255128" y="823689"/>
                </a:lnTo>
                <a:lnTo>
                  <a:pt x="3255128" y="826941"/>
                </a:lnTo>
                <a:lnTo>
                  <a:pt x="3255128" y="828714"/>
                </a:lnTo>
                <a:lnTo>
                  <a:pt x="3255128" y="830673"/>
                </a:lnTo>
                <a:lnTo>
                  <a:pt x="3255128" y="833690"/>
                </a:lnTo>
                <a:lnTo>
                  <a:pt x="3255128" y="833769"/>
                </a:lnTo>
                <a:lnTo>
                  <a:pt x="3255128" y="834455"/>
                </a:lnTo>
                <a:lnTo>
                  <a:pt x="3255128" y="835049"/>
                </a:lnTo>
                <a:lnTo>
                  <a:pt x="3255128" y="837422"/>
                </a:lnTo>
                <a:lnTo>
                  <a:pt x="3255128" y="838781"/>
                </a:lnTo>
                <a:lnTo>
                  <a:pt x="3255128" y="840753"/>
                </a:lnTo>
                <a:lnTo>
                  <a:pt x="3255128" y="843757"/>
                </a:lnTo>
                <a:lnTo>
                  <a:pt x="3255128" y="847489"/>
                </a:lnTo>
                <a:lnTo>
                  <a:pt x="3255128" y="847502"/>
                </a:lnTo>
                <a:lnTo>
                  <a:pt x="3255128" y="847543"/>
                </a:lnTo>
                <a:lnTo>
                  <a:pt x="3255128" y="848861"/>
                </a:lnTo>
                <a:lnTo>
                  <a:pt x="3255128" y="853837"/>
                </a:lnTo>
                <a:lnTo>
                  <a:pt x="3255128" y="854527"/>
                </a:lnTo>
                <a:lnTo>
                  <a:pt x="3255128" y="857569"/>
                </a:lnTo>
                <a:lnTo>
                  <a:pt x="3255128" y="861276"/>
                </a:lnTo>
                <a:lnTo>
                  <a:pt x="3255128" y="862635"/>
                </a:lnTo>
                <a:lnTo>
                  <a:pt x="3255128" y="863445"/>
                </a:lnTo>
                <a:lnTo>
                  <a:pt x="3255128" y="867611"/>
                </a:lnTo>
                <a:lnTo>
                  <a:pt x="3255128" y="870429"/>
                </a:lnTo>
                <a:lnTo>
                  <a:pt x="3255128" y="871343"/>
                </a:lnTo>
                <a:lnTo>
                  <a:pt x="3255128" y="872590"/>
                </a:lnTo>
                <a:lnTo>
                  <a:pt x="3255128" y="877178"/>
                </a:lnTo>
                <a:lnTo>
                  <a:pt x="3255128" y="877969"/>
                </a:lnTo>
                <a:lnTo>
                  <a:pt x="3255128" y="878537"/>
                </a:lnTo>
                <a:lnTo>
                  <a:pt x="3255128" y="881423"/>
                </a:lnTo>
                <a:lnTo>
                  <a:pt x="3255128" y="883513"/>
                </a:lnTo>
                <a:lnTo>
                  <a:pt x="3255128" y="884776"/>
                </a:lnTo>
                <a:lnTo>
                  <a:pt x="3255128" y="887245"/>
                </a:lnTo>
                <a:lnTo>
                  <a:pt x="3255128" y="897325"/>
                </a:lnTo>
                <a:lnTo>
                  <a:pt x="3255128" y="911099"/>
                </a:lnTo>
                <a:lnTo>
                  <a:pt x="3255128" y="912898"/>
                </a:lnTo>
                <a:lnTo>
                  <a:pt x="3255128" y="934953"/>
                </a:lnTo>
                <a:lnTo>
                  <a:pt x="3255128" y="954832"/>
                </a:lnTo>
                <a:lnTo>
                  <a:pt x="3255128" y="966759"/>
                </a:lnTo>
                <a:lnTo>
                  <a:pt x="3255128" y="977579"/>
                </a:lnTo>
                <a:lnTo>
                  <a:pt x="3255128" y="1006569"/>
                </a:lnTo>
                <a:lnTo>
                  <a:pt x="3255128" y="1013553"/>
                </a:lnTo>
                <a:lnTo>
                  <a:pt x="3255128" y="1020302"/>
                </a:lnTo>
                <a:lnTo>
                  <a:pt x="3255128" y="1021661"/>
                </a:lnTo>
                <a:lnTo>
                  <a:pt x="3255128" y="1026637"/>
                </a:lnTo>
                <a:lnTo>
                  <a:pt x="3255128" y="1030369"/>
                </a:lnTo>
                <a:lnTo>
                  <a:pt x="3255128" y="1040449"/>
                </a:lnTo>
                <a:lnTo>
                  <a:pt x="3255128" y="1054223"/>
                </a:lnTo>
                <a:lnTo>
                  <a:pt x="3255128" y="1070125"/>
                </a:lnTo>
                <a:lnTo>
                  <a:pt x="3255128" y="1213249"/>
                </a:lnTo>
                <a:cubicBezTo>
                  <a:pt x="3255128" y="1253019"/>
                  <a:pt x="3222990" y="1285292"/>
                  <a:pt x="3183103" y="1285292"/>
                </a:cubicBezTo>
                <a:lnTo>
                  <a:pt x="72026" y="1285292"/>
                </a:lnTo>
                <a:cubicBezTo>
                  <a:pt x="32266" y="1285292"/>
                  <a:pt x="0" y="1253019"/>
                  <a:pt x="0" y="1213249"/>
                </a:cubicBezTo>
                <a:lnTo>
                  <a:pt x="0" y="1070125"/>
                </a:lnTo>
                <a:lnTo>
                  <a:pt x="0" y="1054223"/>
                </a:lnTo>
                <a:lnTo>
                  <a:pt x="0" y="1040449"/>
                </a:lnTo>
                <a:lnTo>
                  <a:pt x="0" y="1030369"/>
                </a:lnTo>
                <a:lnTo>
                  <a:pt x="0" y="1026637"/>
                </a:lnTo>
                <a:lnTo>
                  <a:pt x="0" y="1021661"/>
                </a:lnTo>
                <a:lnTo>
                  <a:pt x="0" y="1020302"/>
                </a:lnTo>
                <a:lnTo>
                  <a:pt x="0" y="1013553"/>
                </a:lnTo>
                <a:lnTo>
                  <a:pt x="0" y="1006569"/>
                </a:lnTo>
                <a:lnTo>
                  <a:pt x="0" y="977579"/>
                </a:lnTo>
                <a:lnTo>
                  <a:pt x="0" y="966759"/>
                </a:lnTo>
                <a:lnTo>
                  <a:pt x="0" y="954832"/>
                </a:lnTo>
                <a:lnTo>
                  <a:pt x="0" y="934953"/>
                </a:lnTo>
                <a:lnTo>
                  <a:pt x="0" y="912898"/>
                </a:lnTo>
                <a:lnTo>
                  <a:pt x="0" y="911099"/>
                </a:lnTo>
                <a:lnTo>
                  <a:pt x="0" y="897325"/>
                </a:lnTo>
                <a:lnTo>
                  <a:pt x="0" y="887245"/>
                </a:lnTo>
                <a:lnTo>
                  <a:pt x="0" y="884776"/>
                </a:lnTo>
                <a:lnTo>
                  <a:pt x="0" y="883513"/>
                </a:lnTo>
                <a:lnTo>
                  <a:pt x="0" y="881423"/>
                </a:lnTo>
                <a:lnTo>
                  <a:pt x="0" y="878537"/>
                </a:lnTo>
                <a:lnTo>
                  <a:pt x="0" y="877969"/>
                </a:lnTo>
                <a:lnTo>
                  <a:pt x="0" y="877178"/>
                </a:lnTo>
                <a:lnTo>
                  <a:pt x="0" y="872590"/>
                </a:lnTo>
                <a:lnTo>
                  <a:pt x="0" y="871343"/>
                </a:lnTo>
                <a:lnTo>
                  <a:pt x="0" y="870429"/>
                </a:lnTo>
                <a:lnTo>
                  <a:pt x="0" y="867611"/>
                </a:lnTo>
                <a:lnTo>
                  <a:pt x="0" y="863445"/>
                </a:lnTo>
                <a:lnTo>
                  <a:pt x="0" y="862635"/>
                </a:lnTo>
                <a:lnTo>
                  <a:pt x="0" y="861276"/>
                </a:lnTo>
                <a:lnTo>
                  <a:pt x="0" y="857569"/>
                </a:lnTo>
                <a:lnTo>
                  <a:pt x="0" y="854527"/>
                </a:lnTo>
                <a:lnTo>
                  <a:pt x="0" y="853837"/>
                </a:lnTo>
                <a:lnTo>
                  <a:pt x="0" y="848861"/>
                </a:lnTo>
                <a:lnTo>
                  <a:pt x="0" y="847543"/>
                </a:lnTo>
                <a:lnTo>
                  <a:pt x="0" y="847502"/>
                </a:lnTo>
                <a:lnTo>
                  <a:pt x="0" y="847489"/>
                </a:lnTo>
                <a:lnTo>
                  <a:pt x="0" y="843757"/>
                </a:lnTo>
                <a:lnTo>
                  <a:pt x="0" y="840753"/>
                </a:lnTo>
                <a:lnTo>
                  <a:pt x="0" y="838781"/>
                </a:lnTo>
                <a:lnTo>
                  <a:pt x="0" y="837422"/>
                </a:lnTo>
                <a:lnTo>
                  <a:pt x="0" y="835049"/>
                </a:lnTo>
                <a:lnTo>
                  <a:pt x="0" y="834455"/>
                </a:lnTo>
                <a:lnTo>
                  <a:pt x="0" y="833769"/>
                </a:lnTo>
                <a:lnTo>
                  <a:pt x="0" y="833690"/>
                </a:lnTo>
                <a:lnTo>
                  <a:pt x="0" y="830673"/>
                </a:lnTo>
                <a:lnTo>
                  <a:pt x="0" y="828714"/>
                </a:lnTo>
                <a:lnTo>
                  <a:pt x="0" y="826941"/>
                </a:lnTo>
                <a:lnTo>
                  <a:pt x="0" y="823689"/>
                </a:lnTo>
                <a:lnTo>
                  <a:pt x="0" y="823635"/>
                </a:lnTo>
                <a:lnTo>
                  <a:pt x="0" y="822724"/>
                </a:lnTo>
                <a:lnTo>
                  <a:pt x="0" y="821965"/>
                </a:lnTo>
                <a:lnTo>
                  <a:pt x="0" y="820606"/>
                </a:lnTo>
                <a:lnTo>
                  <a:pt x="0" y="819957"/>
                </a:lnTo>
                <a:lnTo>
                  <a:pt x="0" y="818553"/>
                </a:lnTo>
                <a:lnTo>
                  <a:pt x="0" y="814981"/>
                </a:lnTo>
                <a:lnTo>
                  <a:pt x="0" y="813622"/>
                </a:lnTo>
                <a:lnTo>
                  <a:pt x="0" y="811708"/>
                </a:lnTo>
                <a:lnTo>
                  <a:pt x="0" y="807733"/>
                </a:lnTo>
                <a:lnTo>
                  <a:pt x="0" y="806873"/>
                </a:lnTo>
                <a:lnTo>
                  <a:pt x="0" y="804779"/>
                </a:lnTo>
                <a:lnTo>
                  <a:pt x="0" y="797613"/>
                </a:lnTo>
                <a:lnTo>
                  <a:pt x="0" y="795806"/>
                </a:lnTo>
                <a:lnTo>
                  <a:pt x="0" y="794699"/>
                </a:lnTo>
                <a:lnTo>
                  <a:pt x="0" y="794505"/>
                </a:lnTo>
                <a:lnTo>
                  <a:pt x="0" y="793959"/>
                </a:lnTo>
                <a:lnTo>
                  <a:pt x="0" y="791829"/>
                </a:lnTo>
                <a:lnTo>
                  <a:pt x="0" y="790967"/>
                </a:lnTo>
                <a:lnTo>
                  <a:pt x="0" y="785991"/>
                </a:lnTo>
                <a:lnTo>
                  <a:pt x="0" y="784632"/>
                </a:lnTo>
                <a:lnTo>
                  <a:pt x="0" y="783879"/>
                </a:lnTo>
                <a:lnTo>
                  <a:pt x="0" y="782032"/>
                </a:lnTo>
                <a:lnTo>
                  <a:pt x="0" y="780147"/>
                </a:lnTo>
                <a:lnTo>
                  <a:pt x="0" y="777883"/>
                </a:lnTo>
                <a:lnTo>
                  <a:pt x="0" y="775927"/>
                </a:lnTo>
                <a:lnTo>
                  <a:pt x="0" y="775171"/>
                </a:lnTo>
                <a:lnTo>
                  <a:pt x="0" y="774710"/>
                </a:lnTo>
                <a:lnTo>
                  <a:pt x="0" y="773812"/>
                </a:lnTo>
                <a:lnTo>
                  <a:pt x="0" y="771952"/>
                </a:lnTo>
                <a:lnTo>
                  <a:pt x="0" y="770899"/>
                </a:lnTo>
                <a:lnTo>
                  <a:pt x="0" y="769774"/>
                </a:lnTo>
                <a:lnTo>
                  <a:pt x="0" y="768220"/>
                </a:lnTo>
                <a:lnTo>
                  <a:pt x="0" y="767063"/>
                </a:lnTo>
                <a:lnTo>
                  <a:pt x="0" y="763244"/>
                </a:lnTo>
                <a:lnTo>
                  <a:pt x="0" y="762153"/>
                </a:lnTo>
                <a:lnTo>
                  <a:pt x="0" y="761885"/>
                </a:lnTo>
                <a:lnTo>
                  <a:pt x="0" y="760079"/>
                </a:lnTo>
                <a:lnTo>
                  <a:pt x="0" y="755136"/>
                </a:lnTo>
                <a:lnTo>
                  <a:pt x="0" y="753872"/>
                </a:lnTo>
                <a:lnTo>
                  <a:pt x="0" y="752073"/>
                </a:lnTo>
                <a:lnTo>
                  <a:pt x="0" y="748341"/>
                </a:lnTo>
                <a:lnTo>
                  <a:pt x="0" y="748152"/>
                </a:lnTo>
                <a:lnTo>
                  <a:pt x="0" y="743365"/>
                </a:lnTo>
                <a:lnTo>
                  <a:pt x="0" y="742006"/>
                </a:lnTo>
                <a:lnTo>
                  <a:pt x="0" y="741652"/>
                </a:lnTo>
                <a:lnTo>
                  <a:pt x="0" y="740098"/>
                </a:lnTo>
                <a:lnTo>
                  <a:pt x="0" y="738299"/>
                </a:lnTo>
                <a:lnTo>
                  <a:pt x="0" y="735257"/>
                </a:lnTo>
                <a:lnTo>
                  <a:pt x="0" y="734845"/>
                </a:lnTo>
                <a:lnTo>
                  <a:pt x="0" y="731089"/>
                </a:lnTo>
                <a:lnTo>
                  <a:pt x="0" y="730018"/>
                </a:lnTo>
                <a:lnTo>
                  <a:pt x="0" y="729466"/>
                </a:lnTo>
                <a:lnTo>
                  <a:pt x="0" y="728273"/>
                </a:lnTo>
                <a:lnTo>
                  <a:pt x="0" y="728219"/>
                </a:lnTo>
                <a:lnTo>
                  <a:pt x="0" y="726286"/>
                </a:lnTo>
                <a:lnTo>
                  <a:pt x="0" y="725750"/>
                </a:lnTo>
                <a:lnTo>
                  <a:pt x="0" y="724487"/>
                </a:lnTo>
                <a:lnTo>
                  <a:pt x="0" y="721310"/>
                </a:lnTo>
                <a:lnTo>
                  <a:pt x="0" y="719951"/>
                </a:lnTo>
                <a:lnTo>
                  <a:pt x="0" y="719511"/>
                </a:lnTo>
                <a:lnTo>
                  <a:pt x="0" y="719162"/>
                </a:lnTo>
                <a:lnTo>
                  <a:pt x="0" y="718943"/>
                </a:lnTo>
                <a:lnTo>
                  <a:pt x="0" y="718152"/>
                </a:lnTo>
                <a:lnTo>
                  <a:pt x="0" y="714445"/>
                </a:lnTo>
                <a:lnTo>
                  <a:pt x="0" y="713564"/>
                </a:lnTo>
                <a:lnTo>
                  <a:pt x="0" y="713202"/>
                </a:lnTo>
                <a:lnTo>
                  <a:pt x="0" y="711976"/>
                </a:lnTo>
                <a:lnTo>
                  <a:pt x="0" y="711403"/>
                </a:lnTo>
                <a:lnTo>
                  <a:pt x="0" y="710713"/>
                </a:lnTo>
                <a:lnTo>
                  <a:pt x="0" y="708342"/>
                </a:lnTo>
                <a:lnTo>
                  <a:pt x="0" y="706218"/>
                </a:lnTo>
                <a:lnTo>
                  <a:pt x="0" y="705737"/>
                </a:lnTo>
                <a:lnTo>
                  <a:pt x="0" y="705169"/>
                </a:lnTo>
                <a:lnTo>
                  <a:pt x="0" y="704419"/>
                </a:lnTo>
                <a:lnTo>
                  <a:pt x="0" y="704378"/>
                </a:lnTo>
                <a:lnTo>
                  <a:pt x="0" y="704365"/>
                </a:lnTo>
                <a:lnTo>
                  <a:pt x="0" y="701896"/>
                </a:lnTo>
                <a:lnTo>
                  <a:pt x="0" y="701520"/>
                </a:lnTo>
                <a:lnTo>
                  <a:pt x="0" y="700633"/>
                </a:lnTo>
                <a:lnTo>
                  <a:pt x="0" y="699790"/>
                </a:lnTo>
                <a:lnTo>
                  <a:pt x="0" y="699283"/>
                </a:lnTo>
                <a:lnTo>
                  <a:pt x="0" y="698543"/>
                </a:lnTo>
                <a:lnTo>
                  <a:pt x="0" y="698164"/>
                </a:lnTo>
                <a:lnTo>
                  <a:pt x="0" y="697629"/>
                </a:lnTo>
                <a:lnTo>
                  <a:pt x="0" y="695657"/>
                </a:lnTo>
                <a:lnTo>
                  <a:pt x="0" y="695089"/>
                </a:lnTo>
                <a:lnTo>
                  <a:pt x="0" y="694811"/>
                </a:lnTo>
                <a:lnTo>
                  <a:pt x="0" y="694298"/>
                </a:lnTo>
                <a:lnTo>
                  <a:pt x="0" y="693188"/>
                </a:lnTo>
                <a:lnTo>
                  <a:pt x="0" y="691925"/>
                </a:lnTo>
                <a:lnTo>
                  <a:pt x="0" y="691829"/>
                </a:lnTo>
                <a:lnTo>
                  <a:pt x="0" y="691357"/>
                </a:lnTo>
                <a:lnTo>
                  <a:pt x="0" y="690645"/>
                </a:lnTo>
                <a:lnTo>
                  <a:pt x="0" y="690566"/>
                </a:lnTo>
                <a:lnTo>
                  <a:pt x="0" y="689835"/>
                </a:lnTo>
                <a:lnTo>
                  <a:pt x="0" y="689710"/>
                </a:lnTo>
                <a:lnTo>
                  <a:pt x="0" y="688476"/>
                </a:lnTo>
                <a:lnTo>
                  <a:pt x="0" y="688463"/>
                </a:lnTo>
                <a:lnTo>
                  <a:pt x="0" y="687549"/>
                </a:lnTo>
                <a:lnTo>
                  <a:pt x="0" y="686381"/>
                </a:lnTo>
                <a:lnTo>
                  <a:pt x="0" y="685978"/>
                </a:lnTo>
                <a:lnTo>
                  <a:pt x="0" y="685590"/>
                </a:lnTo>
                <a:lnTo>
                  <a:pt x="0" y="685080"/>
                </a:lnTo>
                <a:lnTo>
                  <a:pt x="0" y="685022"/>
                </a:lnTo>
                <a:lnTo>
                  <a:pt x="0" y="684731"/>
                </a:lnTo>
                <a:lnTo>
                  <a:pt x="0" y="683817"/>
                </a:lnTo>
                <a:lnTo>
                  <a:pt x="0" y="681727"/>
                </a:lnTo>
                <a:lnTo>
                  <a:pt x="0" y="681002"/>
                </a:lnTo>
                <a:lnTo>
                  <a:pt x="0" y="680565"/>
                </a:lnTo>
                <a:lnTo>
                  <a:pt x="0" y="679755"/>
                </a:lnTo>
                <a:lnTo>
                  <a:pt x="0" y="679643"/>
                </a:lnTo>
                <a:lnTo>
                  <a:pt x="0" y="679600"/>
                </a:lnTo>
                <a:lnTo>
                  <a:pt x="0" y="678841"/>
                </a:lnTo>
                <a:lnTo>
                  <a:pt x="0" y="678396"/>
                </a:lnTo>
                <a:lnTo>
                  <a:pt x="0" y="678273"/>
                </a:lnTo>
                <a:lnTo>
                  <a:pt x="0" y="678096"/>
                </a:lnTo>
                <a:lnTo>
                  <a:pt x="0" y="677482"/>
                </a:lnTo>
                <a:lnTo>
                  <a:pt x="0" y="677228"/>
                </a:lnTo>
                <a:lnTo>
                  <a:pt x="0" y="676833"/>
                </a:lnTo>
                <a:lnTo>
                  <a:pt x="0" y="676536"/>
                </a:lnTo>
                <a:lnTo>
                  <a:pt x="0" y="676023"/>
                </a:lnTo>
                <a:lnTo>
                  <a:pt x="0" y="675429"/>
                </a:lnTo>
                <a:lnTo>
                  <a:pt x="0" y="674743"/>
                </a:lnTo>
                <a:lnTo>
                  <a:pt x="0" y="674689"/>
                </a:lnTo>
                <a:lnTo>
                  <a:pt x="0" y="674664"/>
                </a:lnTo>
                <a:lnTo>
                  <a:pt x="0" y="672894"/>
                </a:lnTo>
                <a:lnTo>
                  <a:pt x="0" y="671857"/>
                </a:lnTo>
                <a:lnTo>
                  <a:pt x="0" y="671647"/>
                </a:lnTo>
                <a:lnTo>
                  <a:pt x="0" y="671289"/>
                </a:lnTo>
                <a:lnTo>
                  <a:pt x="0" y="670957"/>
                </a:lnTo>
                <a:lnTo>
                  <a:pt x="0" y="670498"/>
                </a:lnTo>
                <a:lnTo>
                  <a:pt x="0" y="669688"/>
                </a:lnTo>
                <a:lnTo>
                  <a:pt x="0" y="667915"/>
                </a:lnTo>
                <a:lnTo>
                  <a:pt x="0" y="666408"/>
                </a:lnTo>
                <a:lnTo>
                  <a:pt x="0" y="665981"/>
                </a:lnTo>
                <a:lnTo>
                  <a:pt x="0" y="665910"/>
                </a:lnTo>
                <a:lnTo>
                  <a:pt x="0" y="664663"/>
                </a:lnTo>
                <a:lnTo>
                  <a:pt x="0" y="664622"/>
                </a:lnTo>
                <a:lnTo>
                  <a:pt x="0" y="664609"/>
                </a:lnTo>
                <a:lnTo>
                  <a:pt x="0" y="663749"/>
                </a:lnTo>
                <a:lnTo>
                  <a:pt x="0" y="663698"/>
                </a:lnTo>
                <a:lnTo>
                  <a:pt x="0" y="662939"/>
                </a:lnTo>
                <a:lnTo>
                  <a:pt x="0" y="662249"/>
                </a:lnTo>
                <a:lnTo>
                  <a:pt x="0" y="661655"/>
                </a:lnTo>
                <a:lnTo>
                  <a:pt x="0" y="661580"/>
                </a:lnTo>
                <a:lnTo>
                  <a:pt x="0" y="660931"/>
                </a:lnTo>
                <a:lnTo>
                  <a:pt x="0" y="660890"/>
                </a:lnTo>
                <a:lnTo>
                  <a:pt x="0" y="660877"/>
                </a:lnTo>
                <a:lnTo>
                  <a:pt x="0" y="657873"/>
                </a:lnTo>
                <a:lnTo>
                  <a:pt x="0" y="655955"/>
                </a:lnTo>
                <a:lnTo>
                  <a:pt x="0" y="655914"/>
                </a:lnTo>
                <a:lnTo>
                  <a:pt x="0" y="655901"/>
                </a:lnTo>
                <a:lnTo>
                  <a:pt x="0" y="654596"/>
                </a:lnTo>
                <a:lnTo>
                  <a:pt x="0" y="654542"/>
                </a:lnTo>
                <a:lnTo>
                  <a:pt x="0" y="654489"/>
                </a:lnTo>
                <a:lnTo>
                  <a:pt x="0" y="654481"/>
                </a:lnTo>
                <a:lnTo>
                  <a:pt x="0" y="654141"/>
                </a:lnTo>
                <a:lnTo>
                  <a:pt x="0" y="652682"/>
                </a:lnTo>
                <a:lnTo>
                  <a:pt x="0" y="652169"/>
                </a:lnTo>
                <a:lnTo>
                  <a:pt x="0" y="651575"/>
                </a:lnTo>
                <a:lnTo>
                  <a:pt x="0" y="651381"/>
                </a:lnTo>
                <a:lnTo>
                  <a:pt x="0" y="650889"/>
                </a:lnTo>
                <a:lnTo>
                  <a:pt x="0" y="650835"/>
                </a:lnTo>
                <a:lnTo>
                  <a:pt x="0" y="650810"/>
                </a:lnTo>
                <a:lnTo>
                  <a:pt x="0" y="649924"/>
                </a:lnTo>
                <a:lnTo>
                  <a:pt x="0" y="649165"/>
                </a:lnTo>
                <a:lnTo>
                  <a:pt x="0" y="649106"/>
                </a:lnTo>
                <a:lnTo>
                  <a:pt x="0" y="647847"/>
                </a:lnTo>
                <a:lnTo>
                  <a:pt x="0" y="647843"/>
                </a:lnTo>
                <a:lnTo>
                  <a:pt x="0" y="647806"/>
                </a:lnTo>
                <a:lnTo>
                  <a:pt x="0" y="647793"/>
                </a:lnTo>
                <a:lnTo>
                  <a:pt x="0" y="647157"/>
                </a:lnTo>
                <a:lnTo>
                  <a:pt x="0" y="645834"/>
                </a:lnTo>
                <a:lnTo>
                  <a:pt x="0" y="645753"/>
                </a:lnTo>
                <a:lnTo>
                  <a:pt x="0" y="644061"/>
                </a:lnTo>
                <a:lnTo>
                  <a:pt x="0" y="642867"/>
                </a:lnTo>
                <a:lnTo>
                  <a:pt x="0" y="642299"/>
                </a:lnTo>
                <a:lnTo>
                  <a:pt x="0" y="642181"/>
                </a:lnTo>
                <a:lnTo>
                  <a:pt x="0" y="642102"/>
                </a:lnTo>
                <a:lnTo>
                  <a:pt x="0" y="641508"/>
                </a:lnTo>
                <a:lnTo>
                  <a:pt x="0" y="640822"/>
                </a:lnTo>
                <a:lnTo>
                  <a:pt x="0" y="640809"/>
                </a:lnTo>
                <a:lnTo>
                  <a:pt x="0" y="640755"/>
                </a:lnTo>
                <a:lnTo>
                  <a:pt x="0" y="639844"/>
                </a:lnTo>
                <a:lnTo>
                  <a:pt x="0" y="639085"/>
                </a:lnTo>
                <a:lnTo>
                  <a:pt x="0" y="638908"/>
                </a:lnTo>
                <a:lnTo>
                  <a:pt x="0" y="638587"/>
                </a:lnTo>
                <a:lnTo>
                  <a:pt x="0" y="638286"/>
                </a:lnTo>
                <a:lnTo>
                  <a:pt x="0" y="637726"/>
                </a:lnTo>
                <a:lnTo>
                  <a:pt x="0" y="637077"/>
                </a:lnTo>
                <a:lnTo>
                  <a:pt x="0" y="637023"/>
                </a:lnTo>
                <a:lnTo>
                  <a:pt x="0" y="636920"/>
                </a:lnTo>
                <a:lnTo>
                  <a:pt x="0" y="636112"/>
                </a:lnTo>
                <a:lnTo>
                  <a:pt x="0" y="635673"/>
                </a:lnTo>
                <a:lnTo>
                  <a:pt x="0" y="635479"/>
                </a:lnTo>
                <a:lnTo>
                  <a:pt x="0" y="635353"/>
                </a:lnTo>
                <a:lnTo>
                  <a:pt x="0" y="634933"/>
                </a:lnTo>
                <a:lnTo>
                  <a:pt x="0" y="634759"/>
                </a:lnTo>
                <a:lnTo>
                  <a:pt x="0" y="634602"/>
                </a:lnTo>
                <a:lnTo>
                  <a:pt x="0" y="634073"/>
                </a:lnTo>
                <a:lnTo>
                  <a:pt x="0" y="633994"/>
                </a:lnTo>
                <a:lnTo>
                  <a:pt x="0" y="632803"/>
                </a:lnTo>
                <a:lnTo>
                  <a:pt x="0" y="632101"/>
                </a:lnTo>
                <a:lnTo>
                  <a:pt x="0" y="632047"/>
                </a:lnTo>
                <a:lnTo>
                  <a:pt x="0" y="631941"/>
                </a:lnTo>
                <a:lnTo>
                  <a:pt x="0" y="631586"/>
                </a:lnTo>
                <a:lnTo>
                  <a:pt x="0" y="631479"/>
                </a:lnTo>
                <a:lnTo>
                  <a:pt x="0" y="631136"/>
                </a:lnTo>
                <a:lnTo>
                  <a:pt x="0" y="630742"/>
                </a:lnTo>
                <a:lnTo>
                  <a:pt x="0" y="630688"/>
                </a:lnTo>
                <a:lnTo>
                  <a:pt x="0" y="629777"/>
                </a:lnTo>
                <a:lnTo>
                  <a:pt x="0" y="629018"/>
                </a:lnTo>
                <a:lnTo>
                  <a:pt x="0" y="628828"/>
                </a:lnTo>
                <a:lnTo>
                  <a:pt x="0" y="628369"/>
                </a:lnTo>
                <a:lnTo>
                  <a:pt x="0" y="627775"/>
                </a:lnTo>
                <a:lnTo>
                  <a:pt x="0" y="627010"/>
                </a:lnTo>
                <a:lnTo>
                  <a:pt x="0" y="626965"/>
                </a:lnTo>
                <a:lnTo>
                  <a:pt x="0" y="626359"/>
                </a:lnTo>
                <a:lnTo>
                  <a:pt x="0" y="626100"/>
                </a:lnTo>
                <a:lnTo>
                  <a:pt x="0" y="625606"/>
                </a:lnTo>
                <a:lnTo>
                  <a:pt x="0" y="625096"/>
                </a:lnTo>
                <a:lnTo>
                  <a:pt x="0" y="624853"/>
                </a:lnTo>
                <a:lnTo>
                  <a:pt x="0" y="624813"/>
                </a:lnTo>
                <a:lnTo>
                  <a:pt x="0" y="623993"/>
                </a:lnTo>
                <a:lnTo>
                  <a:pt x="0" y="623939"/>
                </a:lnTo>
                <a:lnTo>
                  <a:pt x="0" y="623028"/>
                </a:lnTo>
                <a:lnTo>
                  <a:pt x="0" y="623006"/>
                </a:lnTo>
                <a:lnTo>
                  <a:pt x="0" y="622034"/>
                </a:lnTo>
                <a:lnTo>
                  <a:pt x="0" y="621899"/>
                </a:lnTo>
                <a:lnTo>
                  <a:pt x="0" y="621705"/>
                </a:lnTo>
                <a:lnTo>
                  <a:pt x="0" y="621121"/>
                </a:lnTo>
                <a:lnTo>
                  <a:pt x="0" y="620261"/>
                </a:lnTo>
                <a:lnTo>
                  <a:pt x="0" y="620120"/>
                </a:lnTo>
                <a:lnTo>
                  <a:pt x="0" y="619552"/>
                </a:lnTo>
                <a:lnTo>
                  <a:pt x="0" y="619029"/>
                </a:lnTo>
                <a:lnTo>
                  <a:pt x="0" y="618857"/>
                </a:lnTo>
                <a:lnTo>
                  <a:pt x="0" y="618761"/>
                </a:lnTo>
                <a:lnTo>
                  <a:pt x="0" y="618167"/>
                </a:lnTo>
                <a:lnTo>
                  <a:pt x="0" y="616955"/>
                </a:lnTo>
                <a:lnTo>
                  <a:pt x="0" y="616145"/>
                </a:lnTo>
                <a:lnTo>
                  <a:pt x="0" y="616044"/>
                </a:lnTo>
                <a:lnTo>
                  <a:pt x="0" y="615684"/>
                </a:lnTo>
                <a:lnTo>
                  <a:pt x="0" y="615285"/>
                </a:lnTo>
                <a:lnTo>
                  <a:pt x="0" y="614786"/>
                </a:lnTo>
                <a:lnTo>
                  <a:pt x="0" y="614733"/>
                </a:lnTo>
                <a:lnTo>
                  <a:pt x="0" y="614173"/>
                </a:lnTo>
                <a:lnTo>
                  <a:pt x="0" y="613926"/>
                </a:lnTo>
                <a:lnTo>
                  <a:pt x="0" y="613191"/>
                </a:lnTo>
                <a:lnTo>
                  <a:pt x="0" y="612926"/>
                </a:lnTo>
                <a:lnTo>
                  <a:pt x="0" y="612012"/>
                </a:lnTo>
                <a:lnTo>
                  <a:pt x="0" y="611873"/>
                </a:lnTo>
                <a:lnTo>
                  <a:pt x="0" y="611832"/>
                </a:lnTo>
                <a:lnTo>
                  <a:pt x="0" y="611819"/>
                </a:lnTo>
                <a:lnTo>
                  <a:pt x="0" y="611625"/>
                </a:lnTo>
                <a:lnTo>
                  <a:pt x="0" y="611079"/>
                </a:lnTo>
                <a:lnTo>
                  <a:pt x="0" y="611001"/>
                </a:lnTo>
                <a:lnTo>
                  <a:pt x="0" y="610748"/>
                </a:lnTo>
                <a:lnTo>
                  <a:pt x="0" y="609194"/>
                </a:lnTo>
                <a:lnTo>
                  <a:pt x="0" y="608949"/>
                </a:lnTo>
                <a:lnTo>
                  <a:pt x="0" y="608087"/>
                </a:lnTo>
                <a:lnTo>
                  <a:pt x="0" y="608037"/>
                </a:lnTo>
                <a:lnTo>
                  <a:pt x="0" y="607893"/>
                </a:lnTo>
                <a:lnTo>
                  <a:pt x="0" y="607347"/>
                </a:lnTo>
                <a:lnTo>
                  <a:pt x="0" y="606480"/>
                </a:lnTo>
                <a:lnTo>
                  <a:pt x="0" y="606025"/>
                </a:lnTo>
                <a:lnTo>
                  <a:pt x="0" y="605217"/>
                </a:lnTo>
                <a:lnTo>
                  <a:pt x="0" y="605083"/>
                </a:lnTo>
                <a:lnTo>
                  <a:pt x="0" y="605028"/>
                </a:lnTo>
                <a:lnTo>
                  <a:pt x="0" y="604666"/>
                </a:lnTo>
                <a:lnTo>
                  <a:pt x="0" y="604218"/>
                </a:lnTo>
                <a:lnTo>
                  <a:pt x="0" y="603127"/>
                </a:lnTo>
                <a:lnTo>
                  <a:pt x="0" y="603111"/>
                </a:lnTo>
                <a:lnTo>
                  <a:pt x="0" y="602917"/>
                </a:lnTo>
                <a:lnTo>
                  <a:pt x="0" y="602859"/>
                </a:lnTo>
                <a:lnTo>
                  <a:pt x="0" y="602371"/>
                </a:lnTo>
                <a:lnTo>
                  <a:pt x="0" y="601910"/>
                </a:lnTo>
                <a:lnTo>
                  <a:pt x="0" y="601752"/>
                </a:lnTo>
                <a:lnTo>
                  <a:pt x="0" y="601558"/>
                </a:lnTo>
                <a:lnTo>
                  <a:pt x="0" y="601053"/>
                </a:lnTo>
                <a:lnTo>
                  <a:pt x="0" y="601012"/>
                </a:lnTo>
                <a:lnTo>
                  <a:pt x="0" y="600999"/>
                </a:lnTo>
                <a:lnTo>
                  <a:pt x="0" y="600241"/>
                </a:lnTo>
                <a:lnTo>
                  <a:pt x="0" y="599673"/>
                </a:lnTo>
                <a:lnTo>
                  <a:pt x="0" y="599379"/>
                </a:lnTo>
                <a:lnTo>
                  <a:pt x="0" y="599152"/>
                </a:lnTo>
                <a:lnTo>
                  <a:pt x="0" y="598882"/>
                </a:lnTo>
                <a:lnTo>
                  <a:pt x="0" y="598099"/>
                </a:lnTo>
                <a:lnTo>
                  <a:pt x="0" y="598020"/>
                </a:lnTo>
                <a:lnTo>
                  <a:pt x="0" y="597917"/>
                </a:lnTo>
                <a:lnTo>
                  <a:pt x="0" y="597267"/>
                </a:lnTo>
                <a:lnTo>
                  <a:pt x="0" y="596974"/>
                </a:lnTo>
                <a:lnTo>
                  <a:pt x="0" y="596110"/>
                </a:lnTo>
                <a:lnTo>
                  <a:pt x="0" y="595420"/>
                </a:lnTo>
                <a:lnTo>
                  <a:pt x="0" y="595003"/>
                </a:lnTo>
                <a:lnTo>
                  <a:pt x="0" y="594809"/>
                </a:lnTo>
                <a:lnTo>
                  <a:pt x="0" y="594294"/>
                </a:lnTo>
                <a:lnTo>
                  <a:pt x="0" y="594263"/>
                </a:lnTo>
                <a:lnTo>
                  <a:pt x="0" y="593047"/>
                </a:lnTo>
                <a:lnTo>
                  <a:pt x="0" y="593044"/>
                </a:lnTo>
                <a:lnTo>
                  <a:pt x="0" y="592291"/>
                </a:lnTo>
                <a:lnTo>
                  <a:pt x="0" y="592133"/>
                </a:lnTo>
                <a:lnTo>
                  <a:pt x="0" y="591830"/>
                </a:lnTo>
                <a:lnTo>
                  <a:pt x="0" y="591271"/>
                </a:lnTo>
                <a:lnTo>
                  <a:pt x="0" y="590933"/>
                </a:lnTo>
                <a:lnTo>
                  <a:pt x="0" y="590932"/>
                </a:lnTo>
                <a:lnTo>
                  <a:pt x="0" y="590444"/>
                </a:lnTo>
                <a:lnTo>
                  <a:pt x="0" y="589315"/>
                </a:lnTo>
                <a:lnTo>
                  <a:pt x="0" y="589126"/>
                </a:lnTo>
                <a:lnTo>
                  <a:pt x="0" y="589085"/>
                </a:lnTo>
                <a:lnTo>
                  <a:pt x="0" y="589072"/>
                </a:lnTo>
                <a:lnTo>
                  <a:pt x="0" y="588559"/>
                </a:lnTo>
                <a:lnTo>
                  <a:pt x="0" y="588098"/>
                </a:lnTo>
                <a:lnTo>
                  <a:pt x="0" y="588019"/>
                </a:lnTo>
                <a:lnTo>
                  <a:pt x="0" y="587965"/>
                </a:lnTo>
                <a:lnTo>
                  <a:pt x="0" y="587825"/>
                </a:lnTo>
                <a:lnTo>
                  <a:pt x="0" y="587279"/>
                </a:lnTo>
                <a:lnTo>
                  <a:pt x="0" y="587200"/>
                </a:lnTo>
                <a:lnTo>
                  <a:pt x="0" y="587054"/>
                </a:lnTo>
                <a:lnTo>
                  <a:pt x="0" y="586894"/>
                </a:lnTo>
                <a:lnTo>
                  <a:pt x="0" y="586295"/>
                </a:lnTo>
                <a:lnTo>
                  <a:pt x="0" y="585340"/>
                </a:lnTo>
                <a:lnTo>
                  <a:pt x="0" y="585149"/>
                </a:lnTo>
                <a:lnTo>
                  <a:pt x="0" y="584936"/>
                </a:lnTo>
                <a:lnTo>
                  <a:pt x="0" y="584425"/>
                </a:lnTo>
                <a:lnTo>
                  <a:pt x="0" y="584339"/>
                </a:lnTo>
                <a:lnTo>
                  <a:pt x="0" y="584287"/>
                </a:lnTo>
                <a:lnTo>
                  <a:pt x="0" y="584183"/>
                </a:lnTo>
                <a:lnTo>
                  <a:pt x="0" y="583162"/>
                </a:lnTo>
                <a:lnTo>
                  <a:pt x="0" y="583122"/>
                </a:lnTo>
                <a:lnTo>
                  <a:pt x="0" y="582980"/>
                </a:lnTo>
                <a:lnTo>
                  <a:pt x="0" y="582626"/>
                </a:lnTo>
                <a:lnTo>
                  <a:pt x="0" y="582336"/>
                </a:lnTo>
                <a:lnTo>
                  <a:pt x="0" y="582224"/>
                </a:lnTo>
                <a:lnTo>
                  <a:pt x="0" y="581763"/>
                </a:lnTo>
                <a:lnTo>
                  <a:pt x="0" y="581072"/>
                </a:lnTo>
                <a:lnTo>
                  <a:pt x="0" y="580451"/>
                </a:lnTo>
                <a:lnTo>
                  <a:pt x="0" y="580364"/>
                </a:lnTo>
                <a:lnTo>
                  <a:pt x="0" y="579311"/>
                </a:lnTo>
                <a:lnTo>
                  <a:pt x="0" y="579273"/>
                </a:lnTo>
                <a:lnTo>
                  <a:pt x="0" y="579005"/>
                </a:lnTo>
                <a:lnTo>
                  <a:pt x="0" y="578186"/>
                </a:lnTo>
                <a:lnTo>
                  <a:pt x="0" y="577952"/>
                </a:lnTo>
                <a:lnTo>
                  <a:pt x="0" y="577618"/>
                </a:lnTo>
                <a:lnTo>
                  <a:pt x="0" y="577199"/>
                </a:lnTo>
                <a:lnTo>
                  <a:pt x="0" y="576827"/>
                </a:lnTo>
                <a:lnTo>
                  <a:pt x="0" y="576632"/>
                </a:lnTo>
                <a:lnTo>
                  <a:pt x="0" y="576234"/>
                </a:lnTo>
                <a:lnTo>
                  <a:pt x="0" y="576231"/>
                </a:lnTo>
                <a:lnTo>
                  <a:pt x="0" y="576038"/>
                </a:lnTo>
                <a:lnTo>
                  <a:pt x="0" y="575819"/>
                </a:lnTo>
                <a:lnTo>
                  <a:pt x="0" y="575541"/>
                </a:lnTo>
                <a:lnTo>
                  <a:pt x="0" y="575475"/>
                </a:lnTo>
                <a:lnTo>
                  <a:pt x="0" y="575352"/>
                </a:lnTo>
                <a:lnTo>
                  <a:pt x="0" y="575273"/>
                </a:lnTo>
                <a:lnTo>
                  <a:pt x="0" y="575014"/>
                </a:lnTo>
                <a:lnTo>
                  <a:pt x="0" y="574116"/>
                </a:lnTo>
                <a:lnTo>
                  <a:pt x="0" y="573467"/>
                </a:lnTo>
                <a:lnTo>
                  <a:pt x="0" y="572256"/>
                </a:lnTo>
                <a:lnTo>
                  <a:pt x="0" y="572239"/>
                </a:lnTo>
                <a:lnTo>
                  <a:pt x="0" y="572063"/>
                </a:lnTo>
                <a:lnTo>
                  <a:pt x="0" y="571203"/>
                </a:lnTo>
                <a:lnTo>
                  <a:pt x="0" y="570992"/>
                </a:lnTo>
                <a:lnTo>
                  <a:pt x="0" y="570565"/>
                </a:lnTo>
                <a:lnTo>
                  <a:pt x="0" y="570440"/>
                </a:lnTo>
                <a:lnTo>
                  <a:pt x="0" y="570297"/>
                </a:lnTo>
                <a:lnTo>
                  <a:pt x="0" y="570078"/>
                </a:lnTo>
                <a:lnTo>
                  <a:pt x="0" y="569247"/>
                </a:lnTo>
                <a:lnTo>
                  <a:pt x="0" y="569206"/>
                </a:lnTo>
                <a:lnTo>
                  <a:pt x="0" y="569193"/>
                </a:lnTo>
                <a:lnTo>
                  <a:pt x="0" y="568852"/>
                </a:lnTo>
                <a:lnTo>
                  <a:pt x="0" y="568524"/>
                </a:lnTo>
                <a:lnTo>
                  <a:pt x="0" y="568491"/>
                </a:lnTo>
                <a:lnTo>
                  <a:pt x="0" y="568030"/>
                </a:lnTo>
                <a:lnTo>
                  <a:pt x="0" y="567917"/>
                </a:lnTo>
                <a:lnTo>
                  <a:pt x="0" y="567260"/>
                </a:lnTo>
                <a:lnTo>
                  <a:pt x="0" y="567132"/>
                </a:lnTo>
                <a:lnTo>
                  <a:pt x="0" y="565461"/>
                </a:lnTo>
                <a:lnTo>
                  <a:pt x="0" y="565272"/>
                </a:lnTo>
                <a:lnTo>
                  <a:pt x="0" y="565218"/>
                </a:lnTo>
                <a:lnTo>
                  <a:pt x="0" y="564307"/>
                </a:lnTo>
                <a:lnTo>
                  <a:pt x="0" y="563548"/>
                </a:lnTo>
                <a:lnTo>
                  <a:pt x="0" y="563094"/>
                </a:lnTo>
                <a:lnTo>
                  <a:pt x="0" y="562457"/>
                </a:lnTo>
                <a:lnTo>
                  <a:pt x="0" y="562284"/>
                </a:lnTo>
                <a:lnTo>
                  <a:pt x="0" y="562189"/>
                </a:lnTo>
                <a:lnTo>
                  <a:pt x="0" y="562045"/>
                </a:lnTo>
                <a:lnTo>
                  <a:pt x="0" y="561943"/>
                </a:lnTo>
                <a:lnTo>
                  <a:pt x="0" y="561540"/>
                </a:lnTo>
                <a:lnTo>
                  <a:pt x="0" y="560925"/>
                </a:lnTo>
                <a:lnTo>
                  <a:pt x="0" y="560485"/>
                </a:lnTo>
                <a:lnTo>
                  <a:pt x="0" y="560383"/>
                </a:lnTo>
                <a:lnTo>
                  <a:pt x="0" y="560136"/>
                </a:lnTo>
                <a:lnTo>
                  <a:pt x="0" y="559126"/>
                </a:lnTo>
                <a:lnTo>
                  <a:pt x="0" y="558835"/>
                </a:lnTo>
                <a:lnTo>
                  <a:pt x="0" y="558772"/>
                </a:lnTo>
                <a:lnTo>
                  <a:pt x="0" y="558396"/>
                </a:lnTo>
                <a:lnTo>
                  <a:pt x="0" y="558289"/>
                </a:lnTo>
                <a:lnTo>
                  <a:pt x="0" y="557218"/>
                </a:lnTo>
                <a:lnTo>
                  <a:pt x="0" y="556753"/>
                </a:lnTo>
                <a:lnTo>
                  <a:pt x="0" y="556666"/>
                </a:lnTo>
                <a:lnTo>
                  <a:pt x="0" y="556564"/>
                </a:lnTo>
                <a:lnTo>
                  <a:pt x="0" y="556159"/>
                </a:lnTo>
                <a:lnTo>
                  <a:pt x="0" y="555473"/>
                </a:lnTo>
                <a:lnTo>
                  <a:pt x="0" y="555419"/>
                </a:lnTo>
                <a:lnTo>
                  <a:pt x="0" y="555394"/>
                </a:lnTo>
                <a:lnTo>
                  <a:pt x="0" y="555205"/>
                </a:lnTo>
                <a:lnTo>
                  <a:pt x="0" y="555040"/>
                </a:lnTo>
                <a:lnTo>
                  <a:pt x="0" y="554176"/>
                </a:lnTo>
                <a:lnTo>
                  <a:pt x="0" y="553486"/>
                </a:lnTo>
                <a:lnTo>
                  <a:pt x="0" y="552950"/>
                </a:lnTo>
                <a:lnTo>
                  <a:pt x="0" y="552377"/>
                </a:lnTo>
                <a:lnTo>
                  <a:pt x="0" y="551965"/>
                </a:lnTo>
                <a:lnTo>
                  <a:pt x="0" y="551687"/>
                </a:lnTo>
                <a:lnTo>
                  <a:pt x="0" y="551123"/>
                </a:lnTo>
                <a:lnTo>
                  <a:pt x="0" y="550418"/>
                </a:lnTo>
                <a:lnTo>
                  <a:pt x="0" y="550064"/>
                </a:lnTo>
                <a:lnTo>
                  <a:pt x="0" y="549496"/>
                </a:lnTo>
                <a:lnTo>
                  <a:pt x="0" y="549316"/>
                </a:lnTo>
                <a:lnTo>
                  <a:pt x="0" y="548705"/>
                </a:lnTo>
                <a:lnTo>
                  <a:pt x="0" y="548645"/>
                </a:lnTo>
                <a:lnTo>
                  <a:pt x="0" y="548510"/>
                </a:lnTo>
                <a:lnTo>
                  <a:pt x="0" y="548456"/>
                </a:lnTo>
                <a:lnTo>
                  <a:pt x="0" y="548233"/>
                </a:lnTo>
                <a:lnTo>
                  <a:pt x="0" y="548209"/>
                </a:lnTo>
                <a:lnTo>
                  <a:pt x="0" y="548015"/>
                </a:lnTo>
                <a:lnTo>
                  <a:pt x="0" y="547192"/>
                </a:lnTo>
                <a:lnTo>
                  <a:pt x="0" y="547151"/>
                </a:lnTo>
                <a:lnTo>
                  <a:pt x="0" y="547138"/>
                </a:lnTo>
                <a:lnTo>
                  <a:pt x="0" y="546711"/>
                </a:lnTo>
                <a:lnTo>
                  <a:pt x="0" y="546586"/>
                </a:lnTo>
                <a:lnTo>
                  <a:pt x="0" y="546362"/>
                </a:lnTo>
                <a:lnTo>
                  <a:pt x="0" y="546143"/>
                </a:lnTo>
                <a:lnTo>
                  <a:pt x="0" y="545393"/>
                </a:lnTo>
                <a:lnTo>
                  <a:pt x="0" y="545352"/>
                </a:lnTo>
                <a:lnTo>
                  <a:pt x="0" y="545339"/>
                </a:lnTo>
                <a:lnTo>
                  <a:pt x="0" y="544477"/>
                </a:lnTo>
                <a:lnTo>
                  <a:pt x="0" y="544428"/>
                </a:lnTo>
                <a:lnTo>
                  <a:pt x="0" y="544117"/>
                </a:lnTo>
                <a:lnTo>
                  <a:pt x="0" y="543669"/>
                </a:lnTo>
                <a:lnTo>
                  <a:pt x="0" y="543406"/>
                </a:lnTo>
                <a:lnTo>
                  <a:pt x="0" y="543257"/>
                </a:lnTo>
                <a:lnTo>
                  <a:pt x="0" y="542870"/>
                </a:lnTo>
                <a:lnTo>
                  <a:pt x="0" y="542854"/>
                </a:lnTo>
                <a:lnTo>
                  <a:pt x="0" y="542494"/>
                </a:lnTo>
                <a:lnTo>
                  <a:pt x="0" y="542310"/>
                </a:lnTo>
                <a:lnTo>
                  <a:pt x="0" y="541956"/>
                </a:lnTo>
                <a:lnTo>
                  <a:pt x="0" y="541898"/>
                </a:lnTo>
                <a:lnTo>
                  <a:pt x="0" y="541661"/>
                </a:lnTo>
                <a:lnTo>
                  <a:pt x="0" y="541607"/>
                </a:lnTo>
                <a:lnTo>
                  <a:pt x="0" y="540764"/>
                </a:lnTo>
                <a:lnTo>
                  <a:pt x="0" y="540402"/>
                </a:lnTo>
                <a:lnTo>
                  <a:pt x="0" y="540257"/>
                </a:lnTo>
                <a:lnTo>
                  <a:pt x="0" y="539501"/>
                </a:lnTo>
                <a:lnTo>
                  <a:pt x="0" y="539196"/>
                </a:lnTo>
                <a:lnTo>
                  <a:pt x="0" y="539138"/>
                </a:lnTo>
                <a:lnTo>
                  <a:pt x="0" y="539040"/>
                </a:lnTo>
                <a:lnTo>
                  <a:pt x="0" y="538603"/>
                </a:lnTo>
                <a:lnTo>
                  <a:pt x="0" y="538430"/>
                </a:lnTo>
                <a:lnTo>
                  <a:pt x="0" y="538142"/>
                </a:lnTo>
                <a:lnTo>
                  <a:pt x="0" y="537878"/>
                </a:lnTo>
                <a:lnTo>
                  <a:pt x="0" y="537310"/>
                </a:lnTo>
                <a:lnTo>
                  <a:pt x="0" y="537071"/>
                </a:lnTo>
                <a:lnTo>
                  <a:pt x="0" y="536685"/>
                </a:lnTo>
                <a:lnTo>
                  <a:pt x="0" y="536631"/>
                </a:lnTo>
                <a:lnTo>
                  <a:pt x="0" y="536519"/>
                </a:lnTo>
                <a:lnTo>
                  <a:pt x="0" y="536282"/>
                </a:lnTo>
                <a:lnTo>
                  <a:pt x="0" y="536088"/>
                </a:lnTo>
                <a:lnTo>
                  <a:pt x="0" y="536063"/>
                </a:lnTo>
                <a:lnTo>
                  <a:pt x="0" y="535542"/>
                </a:lnTo>
                <a:lnTo>
                  <a:pt x="0" y="535326"/>
                </a:lnTo>
                <a:lnTo>
                  <a:pt x="0" y="535272"/>
                </a:lnTo>
                <a:lnTo>
                  <a:pt x="0" y="535149"/>
                </a:lnTo>
                <a:lnTo>
                  <a:pt x="0" y="534972"/>
                </a:lnTo>
                <a:lnTo>
                  <a:pt x="0" y="534698"/>
                </a:lnTo>
                <a:lnTo>
                  <a:pt x="0" y="534162"/>
                </a:lnTo>
                <a:lnTo>
                  <a:pt x="0" y="534104"/>
                </a:lnTo>
                <a:lnTo>
                  <a:pt x="0" y="533418"/>
                </a:lnTo>
                <a:lnTo>
                  <a:pt x="0" y="533412"/>
                </a:lnTo>
                <a:lnTo>
                  <a:pt x="0" y="533339"/>
                </a:lnTo>
                <a:lnTo>
                  <a:pt x="0" y="532899"/>
                </a:lnTo>
                <a:lnTo>
                  <a:pt x="0" y="532803"/>
                </a:lnTo>
                <a:lnTo>
                  <a:pt x="0" y="532550"/>
                </a:lnTo>
                <a:lnTo>
                  <a:pt x="0" y="532331"/>
                </a:lnTo>
                <a:lnTo>
                  <a:pt x="0" y="531619"/>
                </a:lnTo>
                <a:lnTo>
                  <a:pt x="0" y="531565"/>
                </a:lnTo>
                <a:lnTo>
                  <a:pt x="0" y="531540"/>
                </a:lnTo>
                <a:lnTo>
                  <a:pt x="0" y="531393"/>
                </a:lnTo>
                <a:lnTo>
                  <a:pt x="0" y="530684"/>
                </a:lnTo>
                <a:lnTo>
                  <a:pt x="0" y="530322"/>
                </a:lnTo>
                <a:lnTo>
                  <a:pt x="0" y="529770"/>
                </a:lnTo>
                <a:lnTo>
                  <a:pt x="0" y="529437"/>
                </a:lnTo>
                <a:lnTo>
                  <a:pt x="0" y="529096"/>
                </a:lnTo>
                <a:lnTo>
                  <a:pt x="0" y="528720"/>
                </a:lnTo>
                <a:lnTo>
                  <a:pt x="0" y="528577"/>
                </a:lnTo>
                <a:lnTo>
                  <a:pt x="0" y="528523"/>
                </a:lnTo>
                <a:lnTo>
                  <a:pt x="0" y="528363"/>
                </a:lnTo>
                <a:lnTo>
                  <a:pt x="0" y="528220"/>
                </a:lnTo>
                <a:lnTo>
                  <a:pt x="0" y="528165"/>
                </a:lnTo>
                <a:lnTo>
                  <a:pt x="0" y="527833"/>
                </a:lnTo>
                <a:lnTo>
                  <a:pt x="0" y="527574"/>
                </a:lnTo>
                <a:lnTo>
                  <a:pt x="0" y="527355"/>
                </a:lnTo>
                <a:lnTo>
                  <a:pt x="0" y="526952"/>
                </a:lnTo>
                <a:lnTo>
                  <a:pt x="0" y="526590"/>
                </a:lnTo>
                <a:lnTo>
                  <a:pt x="0" y="526564"/>
                </a:lnTo>
                <a:lnTo>
                  <a:pt x="0" y="526483"/>
                </a:lnTo>
                <a:lnTo>
                  <a:pt x="0" y="526215"/>
                </a:lnTo>
                <a:lnTo>
                  <a:pt x="0" y="526054"/>
                </a:lnTo>
                <a:lnTo>
                  <a:pt x="0" y="525996"/>
                </a:lnTo>
                <a:lnTo>
                  <a:pt x="0" y="525462"/>
                </a:lnTo>
                <a:lnTo>
                  <a:pt x="0" y="525364"/>
                </a:lnTo>
                <a:lnTo>
                  <a:pt x="0" y="524791"/>
                </a:lnTo>
                <a:lnTo>
                  <a:pt x="0" y="524409"/>
                </a:lnTo>
                <a:lnTo>
                  <a:pt x="0" y="523338"/>
                </a:lnTo>
                <a:lnTo>
                  <a:pt x="0" y="523284"/>
                </a:lnTo>
                <a:lnTo>
                  <a:pt x="0" y="522857"/>
                </a:lnTo>
                <a:lnTo>
                  <a:pt x="0" y="522786"/>
                </a:lnTo>
                <a:lnTo>
                  <a:pt x="0" y="522373"/>
                </a:lnTo>
                <a:lnTo>
                  <a:pt x="0" y="522289"/>
                </a:lnTo>
                <a:lnTo>
                  <a:pt x="0" y="521976"/>
                </a:lnTo>
                <a:lnTo>
                  <a:pt x="0" y="521730"/>
                </a:lnTo>
                <a:lnTo>
                  <a:pt x="0" y="521614"/>
                </a:lnTo>
                <a:lnTo>
                  <a:pt x="0" y="521539"/>
                </a:lnTo>
                <a:lnTo>
                  <a:pt x="0" y="521498"/>
                </a:lnTo>
                <a:lnTo>
                  <a:pt x="0" y="521485"/>
                </a:lnTo>
                <a:lnTo>
                  <a:pt x="0" y="520617"/>
                </a:lnTo>
                <a:lnTo>
                  <a:pt x="0" y="520574"/>
                </a:lnTo>
                <a:lnTo>
                  <a:pt x="0" y="520388"/>
                </a:lnTo>
                <a:lnTo>
                  <a:pt x="0" y="520255"/>
                </a:lnTo>
                <a:lnTo>
                  <a:pt x="0" y="519815"/>
                </a:lnTo>
                <a:lnTo>
                  <a:pt x="0" y="519606"/>
                </a:lnTo>
                <a:lnTo>
                  <a:pt x="0" y="519466"/>
                </a:lnTo>
                <a:lnTo>
                  <a:pt x="0" y="519317"/>
                </a:lnTo>
                <a:lnTo>
                  <a:pt x="0" y="519247"/>
                </a:lnTo>
                <a:lnTo>
                  <a:pt x="0" y="519125"/>
                </a:lnTo>
                <a:lnTo>
                  <a:pt x="0" y="519070"/>
                </a:lnTo>
                <a:lnTo>
                  <a:pt x="0" y="519029"/>
                </a:lnTo>
                <a:lnTo>
                  <a:pt x="0" y="519016"/>
                </a:lnTo>
                <a:lnTo>
                  <a:pt x="0" y="518640"/>
                </a:lnTo>
                <a:lnTo>
                  <a:pt x="0" y="518557"/>
                </a:lnTo>
                <a:lnTo>
                  <a:pt x="0" y="518456"/>
                </a:lnTo>
                <a:lnTo>
                  <a:pt x="0" y="518202"/>
                </a:lnTo>
                <a:lnTo>
                  <a:pt x="0" y="517807"/>
                </a:lnTo>
                <a:lnTo>
                  <a:pt x="0" y="517766"/>
                </a:lnTo>
                <a:lnTo>
                  <a:pt x="0" y="517753"/>
                </a:lnTo>
                <a:lnTo>
                  <a:pt x="0" y="517510"/>
                </a:lnTo>
                <a:lnTo>
                  <a:pt x="0" y="516910"/>
                </a:lnTo>
                <a:lnTo>
                  <a:pt x="0" y="516754"/>
                </a:lnTo>
                <a:lnTo>
                  <a:pt x="0" y="516403"/>
                </a:lnTo>
                <a:lnTo>
                  <a:pt x="0" y="516293"/>
                </a:lnTo>
                <a:lnTo>
                  <a:pt x="0" y="516209"/>
                </a:lnTo>
                <a:lnTo>
                  <a:pt x="0" y="515663"/>
                </a:lnTo>
                <a:lnTo>
                  <a:pt x="0" y="515395"/>
                </a:lnTo>
                <a:lnTo>
                  <a:pt x="0" y="515284"/>
                </a:lnTo>
                <a:lnTo>
                  <a:pt x="0" y="514908"/>
                </a:lnTo>
                <a:lnTo>
                  <a:pt x="0" y="514749"/>
                </a:lnTo>
                <a:lnTo>
                  <a:pt x="0" y="514630"/>
                </a:lnTo>
                <a:lnTo>
                  <a:pt x="0" y="513868"/>
                </a:lnTo>
                <a:lnTo>
                  <a:pt x="0" y="513581"/>
                </a:lnTo>
                <a:lnTo>
                  <a:pt x="0" y="513271"/>
                </a:lnTo>
                <a:lnTo>
                  <a:pt x="0" y="513178"/>
                </a:lnTo>
                <a:lnTo>
                  <a:pt x="0" y="512831"/>
                </a:lnTo>
                <a:lnTo>
                  <a:pt x="0" y="512790"/>
                </a:lnTo>
                <a:lnTo>
                  <a:pt x="0" y="512777"/>
                </a:lnTo>
                <a:lnTo>
                  <a:pt x="0" y="512671"/>
                </a:lnTo>
                <a:lnTo>
                  <a:pt x="0" y="512482"/>
                </a:lnTo>
                <a:lnTo>
                  <a:pt x="0" y="512280"/>
                </a:lnTo>
                <a:lnTo>
                  <a:pt x="0" y="512263"/>
                </a:lnTo>
                <a:lnTo>
                  <a:pt x="0" y="512222"/>
                </a:lnTo>
                <a:lnTo>
                  <a:pt x="0" y="512209"/>
                </a:lnTo>
                <a:lnTo>
                  <a:pt x="0" y="511931"/>
                </a:lnTo>
                <a:lnTo>
                  <a:pt x="0" y="511472"/>
                </a:lnTo>
                <a:lnTo>
                  <a:pt x="0" y="511418"/>
                </a:lnTo>
                <a:lnTo>
                  <a:pt x="0" y="511357"/>
                </a:lnTo>
                <a:lnTo>
                  <a:pt x="0" y="511017"/>
                </a:lnTo>
                <a:lnTo>
                  <a:pt x="0" y="510308"/>
                </a:lnTo>
                <a:lnTo>
                  <a:pt x="0" y="509932"/>
                </a:lnTo>
                <a:lnTo>
                  <a:pt x="0" y="509045"/>
                </a:lnTo>
                <a:lnTo>
                  <a:pt x="0" y="508949"/>
                </a:lnTo>
                <a:lnTo>
                  <a:pt x="0" y="508646"/>
                </a:lnTo>
                <a:lnTo>
                  <a:pt x="0" y="508573"/>
                </a:lnTo>
                <a:lnTo>
                  <a:pt x="0" y="508477"/>
                </a:lnTo>
                <a:lnTo>
                  <a:pt x="0" y="508202"/>
                </a:lnTo>
                <a:lnTo>
                  <a:pt x="0" y="507765"/>
                </a:lnTo>
                <a:lnTo>
                  <a:pt x="0" y="507695"/>
                </a:lnTo>
                <a:lnTo>
                  <a:pt x="0" y="507686"/>
                </a:lnTo>
                <a:lnTo>
                  <a:pt x="0" y="507382"/>
                </a:lnTo>
                <a:lnTo>
                  <a:pt x="0" y="506955"/>
                </a:lnTo>
                <a:lnTo>
                  <a:pt x="0" y="506884"/>
                </a:lnTo>
                <a:lnTo>
                  <a:pt x="0" y="506843"/>
                </a:lnTo>
                <a:lnTo>
                  <a:pt x="0" y="506830"/>
                </a:lnTo>
                <a:lnTo>
                  <a:pt x="0" y="506800"/>
                </a:lnTo>
                <a:lnTo>
                  <a:pt x="0" y="506576"/>
                </a:lnTo>
                <a:lnTo>
                  <a:pt x="0" y="506522"/>
                </a:lnTo>
                <a:lnTo>
                  <a:pt x="0" y="506336"/>
                </a:lnTo>
                <a:lnTo>
                  <a:pt x="0" y="506041"/>
                </a:lnTo>
                <a:lnTo>
                  <a:pt x="0" y="505982"/>
                </a:lnTo>
                <a:lnTo>
                  <a:pt x="0" y="505596"/>
                </a:lnTo>
                <a:lnTo>
                  <a:pt x="0" y="505583"/>
                </a:lnTo>
                <a:lnTo>
                  <a:pt x="0" y="505473"/>
                </a:lnTo>
                <a:lnTo>
                  <a:pt x="0" y="505296"/>
                </a:lnTo>
                <a:lnTo>
                  <a:pt x="0" y="505217"/>
                </a:lnTo>
                <a:lnTo>
                  <a:pt x="0" y="504723"/>
                </a:lnTo>
                <a:lnTo>
                  <a:pt x="0" y="504682"/>
                </a:lnTo>
                <a:lnTo>
                  <a:pt x="0" y="504669"/>
                </a:lnTo>
                <a:lnTo>
                  <a:pt x="0" y="504428"/>
                </a:lnTo>
                <a:lnTo>
                  <a:pt x="0" y="504033"/>
                </a:lnTo>
                <a:lnTo>
                  <a:pt x="0" y="503736"/>
                </a:lnTo>
                <a:lnTo>
                  <a:pt x="0" y="503501"/>
                </a:lnTo>
                <a:lnTo>
                  <a:pt x="0" y="503223"/>
                </a:lnTo>
                <a:lnTo>
                  <a:pt x="0" y="503098"/>
                </a:lnTo>
                <a:lnTo>
                  <a:pt x="0" y="502710"/>
                </a:lnTo>
                <a:lnTo>
                  <a:pt x="0" y="502629"/>
                </a:lnTo>
                <a:lnTo>
                  <a:pt x="0" y="502200"/>
                </a:lnTo>
                <a:lnTo>
                  <a:pt x="0" y="502142"/>
                </a:lnTo>
                <a:lnTo>
                  <a:pt x="0" y="501864"/>
                </a:lnTo>
                <a:lnTo>
                  <a:pt x="0" y="501851"/>
                </a:lnTo>
                <a:lnTo>
                  <a:pt x="0" y="501824"/>
                </a:lnTo>
                <a:lnTo>
                  <a:pt x="0" y="501662"/>
                </a:lnTo>
                <a:lnTo>
                  <a:pt x="0" y="500937"/>
                </a:lnTo>
                <a:lnTo>
                  <a:pt x="0" y="500241"/>
                </a:lnTo>
                <a:lnTo>
                  <a:pt x="0" y="500094"/>
                </a:lnTo>
                <a:lnTo>
                  <a:pt x="0" y="499769"/>
                </a:lnTo>
                <a:lnTo>
                  <a:pt x="0" y="499587"/>
                </a:lnTo>
                <a:lnTo>
                  <a:pt x="0" y="499175"/>
                </a:lnTo>
                <a:lnTo>
                  <a:pt x="0" y="499057"/>
                </a:lnTo>
                <a:lnTo>
                  <a:pt x="0" y="498978"/>
                </a:lnTo>
                <a:lnTo>
                  <a:pt x="0" y="498847"/>
                </a:lnTo>
                <a:lnTo>
                  <a:pt x="0" y="498489"/>
                </a:lnTo>
                <a:lnTo>
                  <a:pt x="0" y="498468"/>
                </a:lnTo>
                <a:lnTo>
                  <a:pt x="0" y="498410"/>
                </a:lnTo>
                <a:lnTo>
                  <a:pt x="0" y="498122"/>
                </a:lnTo>
                <a:lnTo>
                  <a:pt x="0" y="497698"/>
                </a:lnTo>
                <a:lnTo>
                  <a:pt x="0" y="497685"/>
                </a:lnTo>
                <a:lnTo>
                  <a:pt x="0" y="497262"/>
                </a:lnTo>
                <a:lnTo>
                  <a:pt x="0" y="496888"/>
                </a:lnTo>
                <a:lnTo>
                  <a:pt x="0" y="496875"/>
                </a:lnTo>
                <a:lnTo>
                  <a:pt x="0" y="496763"/>
                </a:lnTo>
                <a:lnTo>
                  <a:pt x="0" y="496720"/>
                </a:lnTo>
                <a:lnTo>
                  <a:pt x="0" y="496414"/>
                </a:lnTo>
                <a:lnTo>
                  <a:pt x="0" y="495961"/>
                </a:lnTo>
                <a:lnTo>
                  <a:pt x="0" y="495516"/>
                </a:lnTo>
                <a:lnTo>
                  <a:pt x="0" y="495463"/>
                </a:lnTo>
                <a:lnTo>
                  <a:pt x="0" y="495455"/>
                </a:lnTo>
                <a:lnTo>
                  <a:pt x="0" y="495393"/>
                </a:lnTo>
                <a:lnTo>
                  <a:pt x="0" y="495216"/>
                </a:lnTo>
                <a:lnTo>
                  <a:pt x="0" y="495162"/>
                </a:lnTo>
                <a:lnTo>
                  <a:pt x="0" y="495115"/>
                </a:lnTo>
                <a:lnTo>
                  <a:pt x="0" y="494840"/>
                </a:lnTo>
                <a:lnTo>
                  <a:pt x="0" y="494602"/>
                </a:lnTo>
                <a:lnTo>
                  <a:pt x="0" y="494390"/>
                </a:lnTo>
                <a:lnTo>
                  <a:pt x="0" y="494348"/>
                </a:lnTo>
                <a:lnTo>
                  <a:pt x="0" y="494251"/>
                </a:lnTo>
                <a:lnTo>
                  <a:pt x="0" y="494154"/>
                </a:lnTo>
                <a:lnTo>
                  <a:pt x="0" y="493953"/>
                </a:lnTo>
                <a:lnTo>
                  <a:pt x="0" y="493796"/>
                </a:lnTo>
                <a:lnTo>
                  <a:pt x="0" y="493656"/>
                </a:lnTo>
                <a:lnTo>
                  <a:pt x="0" y="493608"/>
                </a:lnTo>
                <a:lnTo>
                  <a:pt x="0" y="493492"/>
                </a:lnTo>
                <a:lnTo>
                  <a:pt x="0" y="493434"/>
                </a:lnTo>
                <a:lnTo>
                  <a:pt x="0" y="493143"/>
                </a:lnTo>
                <a:lnTo>
                  <a:pt x="0" y="493110"/>
                </a:lnTo>
                <a:lnTo>
                  <a:pt x="0" y="493031"/>
                </a:lnTo>
                <a:lnTo>
                  <a:pt x="0" y="492988"/>
                </a:lnTo>
                <a:lnTo>
                  <a:pt x="0" y="492603"/>
                </a:lnTo>
                <a:lnTo>
                  <a:pt x="0" y="492549"/>
                </a:lnTo>
                <a:lnTo>
                  <a:pt x="0" y="492355"/>
                </a:lnTo>
                <a:lnTo>
                  <a:pt x="0" y="492229"/>
                </a:lnTo>
                <a:lnTo>
                  <a:pt x="0" y="492133"/>
                </a:lnTo>
                <a:lnTo>
                  <a:pt x="0" y="491863"/>
                </a:lnTo>
                <a:lnTo>
                  <a:pt x="0" y="491809"/>
                </a:lnTo>
                <a:lnTo>
                  <a:pt x="0" y="491784"/>
                </a:lnTo>
                <a:lnTo>
                  <a:pt x="0" y="491661"/>
                </a:lnTo>
                <a:lnTo>
                  <a:pt x="0" y="491484"/>
                </a:lnTo>
                <a:lnTo>
                  <a:pt x="0" y="491478"/>
                </a:lnTo>
                <a:lnTo>
                  <a:pt x="0" y="490949"/>
                </a:lnTo>
                <a:lnTo>
                  <a:pt x="0" y="490898"/>
                </a:lnTo>
                <a:lnTo>
                  <a:pt x="0" y="490870"/>
                </a:lnTo>
                <a:lnTo>
                  <a:pt x="0" y="490616"/>
                </a:lnTo>
                <a:lnTo>
                  <a:pt x="0" y="490139"/>
                </a:lnTo>
                <a:lnTo>
                  <a:pt x="0" y="490080"/>
                </a:lnTo>
                <a:lnTo>
                  <a:pt x="0" y="490014"/>
                </a:lnTo>
                <a:lnTo>
                  <a:pt x="0" y="489924"/>
                </a:lnTo>
                <a:lnTo>
                  <a:pt x="0" y="488977"/>
                </a:lnTo>
                <a:lnTo>
                  <a:pt x="0" y="488817"/>
                </a:lnTo>
                <a:lnTo>
                  <a:pt x="0" y="488780"/>
                </a:lnTo>
                <a:lnTo>
                  <a:pt x="0" y="488767"/>
                </a:lnTo>
                <a:lnTo>
                  <a:pt x="0" y="488409"/>
                </a:lnTo>
                <a:lnTo>
                  <a:pt x="0" y="488355"/>
                </a:lnTo>
                <a:lnTo>
                  <a:pt x="0" y="488131"/>
                </a:lnTo>
                <a:lnTo>
                  <a:pt x="0" y="488077"/>
                </a:lnTo>
                <a:lnTo>
                  <a:pt x="0" y="488055"/>
                </a:lnTo>
                <a:lnTo>
                  <a:pt x="0" y="488012"/>
                </a:lnTo>
                <a:lnTo>
                  <a:pt x="0" y="487618"/>
                </a:lnTo>
                <a:lnTo>
                  <a:pt x="0" y="487444"/>
                </a:lnTo>
                <a:lnTo>
                  <a:pt x="0" y="486808"/>
                </a:lnTo>
                <a:lnTo>
                  <a:pt x="0" y="486685"/>
                </a:lnTo>
                <a:lnTo>
                  <a:pt x="0" y="486653"/>
                </a:lnTo>
                <a:lnTo>
                  <a:pt x="0" y="486508"/>
                </a:lnTo>
                <a:lnTo>
                  <a:pt x="0" y="486282"/>
                </a:lnTo>
                <a:lnTo>
                  <a:pt x="0" y="485894"/>
                </a:lnTo>
                <a:lnTo>
                  <a:pt x="0" y="485640"/>
                </a:lnTo>
                <a:lnTo>
                  <a:pt x="0" y="485326"/>
                </a:lnTo>
                <a:lnTo>
                  <a:pt x="0" y="485245"/>
                </a:lnTo>
                <a:lnTo>
                  <a:pt x="0" y="485149"/>
                </a:lnTo>
                <a:lnTo>
                  <a:pt x="0" y="485035"/>
                </a:lnTo>
                <a:lnTo>
                  <a:pt x="0" y="484948"/>
                </a:lnTo>
                <a:lnTo>
                  <a:pt x="0" y="484677"/>
                </a:lnTo>
                <a:lnTo>
                  <a:pt x="0" y="484281"/>
                </a:lnTo>
                <a:lnTo>
                  <a:pt x="0" y="483886"/>
                </a:lnTo>
                <a:lnTo>
                  <a:pt x="0" y="483841"/>
                </a:lnTo>
                <a:lnTo>
                  <a:pt x="0" y="483589"/>
                </a:lnTo>
                <a:lnTo>
                  <a:pt x="0" y="483528"/>
                </a:lnTo>
                <a:lnTo>
                  <a:pt x="0" y="483273"/>
                </a:lnTo>
                <a:lnTo>
                  <a:pt x="0" y="483235"/>
                </a:lnTo>
                <a:lnTo>
                  <a:pt x="0" y="483155"/>
                </a:lnTo>
                <a:lnTo>
                  <a:pt x="0" y="483101"/>
                </a:lnTo>
                <a:lnTo>
                  <a:pt x="0" y="483076"/>
                </a:lnTo>
                <a:lnTo>
                  <a:pt x="0" y="483030"/>
                </a:lnTo>
                <a:lnTo>
                  <a:pt x="0" y="482976"/>
                </a:lnTo>
                <a:lnTo>
                  <a:pt x="0" y="482482"/>
                </a:lnTo>
                <a:lnTo>
                  <a:pt x="0" y="482065"/>
                </a:lnTo>
                <a:lnTo>
                  <a:pt x="0" y="481796"/>
                </a:lnTo>
                <a:lnTo>
                  <a:pt x="0" y="481783"/>
                </a:lnTo>
                <a:lnTo>
                  <a:pt x="0" y="481742"/>
                </a:lnTo>
                <a:lnTo>
                  <a:pt x="0" y="481729"/>
                </a:lnTo>
                <a:lnTo>
                  <a:pt x="0" y="481689"/>
                </a:lnTo>
                <a:lnTo>
                  <a:pt x="0" y="481681"/>
                </a:lnTo>
                <a:lnTo>
                  <a:pt x="0" y="481306"/>
                </a:lnTo>
                <a:lnTo>
                  <a:pt x="0" y="480869"/>
                </a:lnTo>
                <a:lnTo>
                  <a:pt x="0" y="480818"/>
                </a:lnTo>
                <a:lnTo>
                  <a:pt x="0" y="480059"/>
                </a:lnTo>
                <a:lnTo>
                  <a:pt x="0" y="479947"/>
                </a:lnTo>
                <a:lnTo>
                  <a:pt x="0" y="479904"/>
                </a:lnTo>
                <a:lnTo>
                  <a:pt x="0" y="479882"/>
                </a:lnTo>
                <a:lnTo>
                  <a:pt x="0" y="479796"/>
                </a:lnTo>
                <a:lnTo>
                  <a:pt x="0" y="479701"/>
                </a:lnTo>
                <a:lnTo>
                  <a:pt x="0" y="479369"/>
                </a:lnTo>
                <a:lnTo>
                  <a:pt x="0" y="479298"/>
                </a:lnTo>
                <a:lnTo>
                  <a:pt x="0" y="479260"/>
                </a:lnTo>
                <a:lnTo>
                  <a:pt x="0" y="478910"/>
                </a:lnTo>
                <a:lnTo>
                  <a:pt x="0" y="478775"/>
                </a:lnTo>
                <a:lnTo>
                  <a:pt x="0" y="478700"/>
                </a:lnTo>
                <a:lnTo>
                  <a:pt x="0" y="478581"/>
                </a:lnTo>
                <a:lnTo>
                  <a:pt x="0" y="478400"/>
                </a:lnTo>
                <a:lnTo>
                  <a:pt x="0" y="478342"/>
                </a:lnTo>
                <a:lnTo>
                  <a:pt x="0" y="478051"/>
                </a:lnTo>
                <a:lnTo>
                  <a:pt x="0" y="478010"/>
                </a:lnTo>
                <a:lnTo>
                  <a:pt x="0" y="477997"/>
                </a:lnTo>
                <a:lnTo>
                  <a:pt x="0" y="477894"/>
                </a:lnTo>
                <a:lnTo>
                  <a:pt x="0" y="477532"/>
                </a:lnTo>
                <a:lnTo>
                  <a:pt x="0" y="477137"/>
                </a:lnTo>
                <a:lnTo>
                  <a:pt x="0" y="477086"/>
                </a:lnTo>
                <a:lnTo>
                  <a:pt x="0" y="476840"/>
                </a:lnTo>
                <a:lnTo>
                  <a:pt x="0" y="476428"/>
                </a:lnTo>
                <a:lnTo>
                  <a:pt x="0" y="476327"/>
                </a:lnTo>
                <a:lnTo>
                  <a:pt x="0" y="476306"/>
                </a:lnTo>
                <a:lnTo>
                  <a:pt x="0" y="475733"/>
                </a:lnTo>
                <a:lnTo>
                  <a:pt x="0" y="475576"/>
                </a:lnTo>
                <a:lnTo>
                  <a:pt x="0" y="475047"/>
                </a:lnTo>
                <a:lnTo>
                  <a:pt x="0" y="475043"/>
                </a:lnTo>
                <a:lnTo>
                  <a:pt x="0" y="474993"/>
                </a:lnTo>
                <a:lnTo>
                  <a:pt x="0" y="474968"/>
                </a:lnTo>
                <a:lnTo>
                  <a:pt x="0" y="474820"/>
                </a:lnTo>
                <a:lnTo>
                  <a:pt x="0" y="474359"/>
                </a:lnTo>
                <a:lnTo>
                  <a:pt x="0" y="474322"/>
                </a:lnTo>
                <a:lnTo>
                  <a:pt x="0" y="473461"/>
                </a:lnTo>
                <a:lnTo>
                  <a:pt x="0" y="473075"/>
                </a:lnTo>
                <a:lnTo>
                  <a:pt x="0" y="473034"/>
                </a:lnTo>
                <a:lnTo>
                  <a:pt x="0" y="473021"/>
                </a:lnTo>
                <a:lnTo>
                  <a:pt x="0" y="472963"/>
                </a:lnTo>
                <a:lnTo>
                  <a:pt x="0" y="472920"/>
                </a:lnTo>
                <a:lnTo>
                  <a:pt x="0" y="472672"/>
                </a:lnTo>
                <a:lnTo>
                  <a:pt x="0" y="472560"/>
                </a:lnTo>
                <a:lnTo>
                  <a:pt x="0" y="472453"/>
                </a:lnTo>
                <a:lnTo>
                  <a:pt x="0" y="472161"/>
                </a:lnTo>
                <a:lnTo>
                  <a:pt x="0" y="472110"/>
                </a:lnTo>
                <a:lnTo>
                  <a:pt x="0" y="471716"/>
                </a:lnTo>
                <a:lnTo>
                  <a:pt x="0" y="471662"/>
                </a:lnTo>
                <a:lnTo>
                  <a:pt x="0" y="471609"/>
                </a:lnTo>
                <a:lnTo>
                  <a:pt x="0" y="471601"/>
                </a:lnTo>
                <a:lnTo>
                  <a:pt x="0" y="471593"/>
                </a:lnTo>
                <a:lnTo>
                  <a:pt x="0" y="471261"/>
                </a:lnTo>
                <a:lnTo>
                  <a:pt x="0" y="471049"/>
                </a:lnTo>
                <a:lnTo>
                  <a:pt x="0" y="470802"/>
                </a:lnTo>
                <a:lnTo>
                  <a:pt x="0" y="470751"/>
                </a:lnTo>
                <a:lnTo>
                  <a:pt x="0" y="470548"/>
                </a:lnTo>
                <a:lnTo>
                  <a:pt x="0" y="470067"/>
                </a:lnTo>
                <a:lnTo>
                  <a:pt x="0" y="469992"/>
                </a:lnTo>
                <a:lnTo>
                  <a:pt x="0" y="469856"/>
                </a:lnTo>
                <a:lnTo>
                  <a:pt x="0" y="469802"/>
                </a:lnTo>
                <a:lnTo>
                  <a:pt x="0" y="469499"/>
                </a:lnTo>
                <a:lnTo>
                  <a:pt x="0" y="469343"/>
                </a:lnTo>
                <a:lnTo>
                  <a:pt x="0" y="469302"/>
                </a:lnTo>
                <a:lnTo>
                  <a:pt x="0" y="469289"/>
                </a:lnTo>
                <a:lnTo>
                  <a:pt x="0" y="469140"/>
                </a:lnTo>
                <a:lnTo>
                  <a:pt x="0" y="468749"/>
                </a:lnTo>
                <a:lnTo>
                  <a:pt x="0" y="468708"/>
                </a:lnTo>
                <a:lnTo>
                  <a:pt x="0" y="468695"/>
                </a:lnTo>
                <a:lnTo>
                  <a:pt x="0" y="468501"/>
                </a:lnTo>
                <a:lnTo>
                  <a:pt x="0" y="468009"/>
                </a:lnTo>
                <a:lnTo>
                  <a:pt x="0" y="467984"/>
                </a:lnTo>
                <a:lnTo>
                  <a:pt x="0" y="467955"/>
                </a:lnTo>
                <a:lnTo>
                  <a:pt x="0" y="467930"/>
                </a:lnTo>
                <a:lnTo>
                  <a:pt x="0" y="467877"/>
                </a:lnTo>
                <a:lnTo>
                  <a:pt x="0" y="467869"/>
                </a:lnTo>
                <a:lnTo>
                  <a:pt x="0" y="467333"/>
                </a:lnTo>
                <a:lnTo>
                  <a:pt x="0" y="467074"/>
                </a:lnTo>
                <a:lnTo>
                  <a:pt x="0" y="467044"/>
                </a:lnTo>
                <a:lnTo>
                  <a:pt x="0" y="466712"/>
                </a:lnTo>
                <a:lnTo>
                  <a:pt x="0" y="466285"/>
                </a:lnTo>
                <a:lnTo>
                  <a:pt x="0" y="466226"/>
                </a:lnTo>
                <a:lnTo>
                  <a:pt x="0" y="466214"/>
                </a:lnTo>
                <a:lnTo>
                  <a:pt x="0" y="466070"/>
                </a:lnTo>
                <a:lnTo>
                  <a:pt x="0" y="466032"/>
                </a:lnTo>
                <a:lnTo>
                  <a:pt x="0" y="465850"/>
                </a:lnTo>
                <a:lnTo>
                  <a:pt x="0" y="465787"/>
                </a:lnTo>
                <a:lnTo>
                  <a:pt x="0" y="465486"/>
                </a:lnTo>
                <a:lnTo>
                  <a:pt x="0" y="464967"/>
                </a:lnTo>
                <a:lnTo>
                  <a:pt x="0" y="464963"/>
                </a:lnTo>
                <a:lnTo>
                  <a:pt x="0" y="464926"/>
                </a:lnTo>
                <a:lnTo>
                  <a:pt x="0" y="464913"/>
                </a:lnTo>
                <a:lnTo>
                  <a:pt x="0" y="464769"/>
                </a:lnTo>
                <a:lnTo>
                  <a:pt x="0" y="464277"/>
                </a:lnTo>
                <a:lnTo>
                  <a:pt x="0" y="464223"/>
                </a:lnTo>
                <a:lnTo>
                  <a:pt x="0" y="464120"/>
                </a:lnTo>
                <a:lnTo>
                  <a:pt x="0" y="464002"/>
                </a:lnTo>
                <a:lnTo>
                  <a:pt x="0" y="463356"/>
                </a:lnTo>
                <a:lnTo>
                  <a:pt x="0" y="463312"/>
                </a:lnTo>
                <a:lnTo>
                  <a:pt x="0" y="463008"/>
                </a:lnTo>
                <a:lnTo>
                  <a:pt x="0" y="462954"/>
                </a:lnTo>
                <a:lnTo>
                  <a:pt x="0" y="462901"/>
                </a:lnTo>
                <a:lnTo>
                  <a:pt x="0" y="462893"/>
                </a:lnTo>
                <a:lnTo>
                  <a:pt x="0" y="462873"/>
                </a:lnTo>
                <a:lnTo>
                  <a:pt x="0" y="462679"/>
                </a:lnTo>
                <a:lnTo>
                  <a:pt x="0" y="462553"/>
                </a:lnTo>
                <a:lnTo>
                  <a:pt x="0" y="462494"/>
                </a:lnTo>
                <a:lnTo>
                  <a:pt x="0" y="462333"/>
                </a:lnTo>
                <a:lnTo>
                  <a:pt x="0" y="461959"/>
                </a:lnTo>
                <a:lnTo>
                  <a:pt x="0" y="461802"/>
                </a:lnTo>
                <a:lnTo>
                  <a:pt x="0" y="461542"/>
                </a:lnTo>
                <a:lnTo>
                  <a:pt x="0" y="461534"/>
                </a:lnTo>
                <a:lnTo>
                  <a:pt x="0" y="461235"/>
                </a:lnTo>
                <a:lnTo>
                  <a:pt x="0" y="461194"/>
                </a:lnTo>
                <a:lnTo>
                  <a:pt x="0" y="461181"/>
                </a:lnTo>
                <a:lnTo>
                  <a:pt x="0" y="461094"/>
                </a:lnTo>
                <a:lnTo>
                  <a:pt x="0" y="460526"/>
                </a:lnTo>
                <a:lnTo>
                  <a:pt x="0" y="460003"/>
                </a:lnTo>
                <a:lnTo>
                  <a:pt x="0" y="459987"/>
                </a:lnTo>
                <a:lnTo>
                  <a:pt x="0" y="459793"/>
                </a:lnTo>
                <a:lnTo>
                  <a:pt x="0" y="459735"/>
                </a:lnTo>
                <a:lnTo>
                  <a:pt x="0" y="459728"/>
                </a:lnTo>
                <a:lnTo>
                  <a:pt x="0" y="459419"/>
                </a:lnTo>
                <a:lnTo>
                  <a:pt x="0" y="459301"/>
                </a:lnTo>
                <a:lnTo>
                  <a:pt x="0" y="459247"/>
                </a:lnTo>
                <a:lnTo>
                  <a:pt x="0" y="459225"/>
                </a:lnTo>
                <a:lnTo>
                  <a:pt x="0" y="459222"/>
                </a:lnTo>
                <a:lnTo>
                  <a:pt x="0" y="459141"/>
                </a:lnTo>
                <a:lnTo>
                  <a:pt x="0" y="458786"/>
                </a:lnTo>
                <a:lnTo>
                  <a:pt x="0" y="458679"/>
                </a:lnTo>
                <a:lnTo>
                  <a:pt x="0" y="458628"/>
                </a:lnTo>
                <a:lnTo>
                  <a:pt x="0" y="458434"/>
                </a:lnTo>
                <a:lnTo>
                  <a:pt x="0" y="458336"/>
                </a:lnTo>
                <a:lnTo>
                  <a:pt x="0" y="457942"/>
                </a:lnTo>
                <a:lnTo>
                  <a:pt x="0" y="457929"/>
                </a:lnTo>
                <a:lnTo>
                  <a:pt x="0" y="457888"/>
                </a:lnTo>
                <a:lnTo>
                  <a:pt x="0" y="457875"/>
                </a:lnTo>
                <a:lnTo>
                  <a:pt x="0" y="457518"/>
                </a:lnTo>
                <a:lnTo>
                  <a:pt x="0" y="457018"/>
                </a:lnTo>
                <a:lnTo>
                  <a:pt x="0" y="456977"/>
                </a:lnTo>
                <a:lnTo>
                  <a:pt x="0" y="456964"/>
                </a:lnTo>
                <a:lnTo>
                  <a:pt x="0" y="456954"/>
                </a:lnTo>
                <a:lnTo>
                  <a:pt x="0" y="456549"/>
                </a:lnTo>
                <a:lnTo>
                  <a:pt x="0" y="456259"/>
                </a:lnTo>
                <a:lnTo>
                  <a:pt x="0" y="456255"/>
                </a:lnTo>
                <a:lnTo>
                  <a:pt x="0" y="456218"/>
                </a:lnTo>
                <a:lnTo>
                  <a:pt x="0" y="456205"/>
                </a:lnTo>
                <a:lnTo>
                  <a:pt x="0" y="456159"/>
                </a:lnTo>
                <a:lnTo>
                  <a:pt x="0" y="456028"/>
                </a:lnTo>
                <a:lnTo>
                  <a:pt x="0" y="455707"/>
                </a:lnTo>
                <a:lnTo>
                  <a:pt x="0" y="455687"/>
                </a:lnTo>
                <a:lnTo>
                  <a:pt x="0" y="455569"/>
                </a:lnTo>
                <a:lnTo>
                  <a:pt x="0" y="455406"/>
                </a:lnTo>
                <a:lnTo>
                  <a:pt x="0" y="455147"/>
                </a:lnTo>
                <a:lnTo>
                  <a:pt x="0" y="455030"/>
                </a:lnTo>
                <a:lnTo>
                  <a:pt x="0" y="454975"/>
                </a:lnTo>
                <a:lnTo>
                  <a:pt x="0" y="454900"/>
                </a:lnTo>
                <a:lnTo>
                  <a:pt x="0" y="454896"/>
                </a:lnTo>
                <a:lnTo>
                  <a:pt x="0" y="454846"/>
                </a:lnTo>
                <a:lnTo>
                  <a:pt x="0" y="454793"/>
                </a:lnTo>
                <a:lnTo>
                  <a:pt x="0" y="454785"/>
                </a:lnTo>
                <a:lnTo>
                  <a:pt x="0" y="454210"/>
                </a:lnTo>
                <a:lnTo>
                  <a:pt x="0" y="454197"/>
                </a:lnTo>
                <a:lnTo>
                  <a:pt x="0" y="454165"/>
                </a:lnTo>
                <a:lnTo>
                  <a:pt x="0" y="454143"/>
                </a:lnTo>
                <a:lnTo>
                  <a:pt x="0" y="454040"/>
                </a:lnTo>
                <a:lnTo>
                  <a:pt x="0" y="453846"/>
                </a:lnTo>
                <a:lnTo>
                  <a:pt x="0" y="453559"/>
                </a:lnTo>
                <a:lnTo>
                  <a:pt x="0" y="453300"/>
                </a:lnTo>
                <a:lnTo>
                  <a:pt x="0" y="453232"/>
                </a:lnTo>
                <a:lnTo>
                  <a:pt x="0" y="452986"/>
                </a:lnTo>
                <a:lnTo>
                  <a:pt x="0" y="452806"/>
                </a:lnTo>
                <a:lnTo>
                  <a:pt x="0" y="452793"/>
                </a:lnTo>
                <a:lnTo>
                  <a:pt x="0" y="452599"/>
                </a:lnTo>
                <a:lnTo>
                  <a:pt x="0" y="452473"/>
                </a:lnTo>
                <a:lnTo>
                  <a:pt x="0" y="452296"/>
                </a:lnTo>
                <a:lnTo>
                  <a:pt x="0" y="452053"/>
                </a:lnTo>
                <a:lnTo>
                  <a:pt x="0" y="451975"/>
                </a:lnTo>
                <a:lnTo>
                  <a:pt x="0" y="451879"/>
                </a:lnTo>
                <a:lnTo>
                  <a:pt x="0" y="451722"/>
                </a:lnTo>
                <a:lnTo>
                  <a:pt x="0" y="451685"/>
                </a:lnTo>
                <a:lnTo>
                  <a:pt x="0" y="451674"/>
                </a:lnTo>
                <a:lnTo>
                  <a:pt x="0" y="451193"/>
                </a:lnTo>
                <a:lnTo>
                  <a:pt x="0" y="451170"/>
                </a:lnTo>
                <a:lnTo>
                  <a:pt x="0" y="451139"/>
                </a:lnTo>
                <a:lnTo>
                  <a:pt x="0" y="451114"/>
                </a:lnTo>
                <a:lnTo>
                  <a:pt x="0" y="450711"/>
                </a:lnTo>
                <a:lnTo>
                  <a:pt x="0" y="450308"/>
                </a:lnTo>
                <a:lnTo>
                  <a:pt x="0" y="450228"/>
                </a:lnTo>
                <a:lnTo>
                  <a:pt x="0" y="449923"/>
                </a:lnTo>
                <a:lnTo>
                  <a:pt x="0" y="449920"/>
                </a:lnTo>
                <a:lnTo>
                  <a:pt x="0" y="449410"/>
                </a:lnTo>
                <a:lnTo>
                  <a:pt x="0" y="449352"/>
                </a:lnTo>
                <a:lnTo>
                  <a:pt x="0" y="449234"/>
                </a:lnTo>
                <a:lnTo>
                  <a:pt x="0" y="449221"/>
                </a:lnTo>
                <a:lnTo>
                  <a:pt x="0" y="449167"/>
                </a:lnTo>
                <a:lnTo>
                  <a:pt x="0" y="449061"/>
                </a:lnTo>
                <a:lnTo>
                  <a:pt x="0" y="448867"/>
                </a:lnTo>
                <a:lnTo>
                  <a:pt x="0" y="448706"/>
                </a:lnTo>
                <a:lnTo>
                  <a:pt x="0" y="448599"/>
                </a:lnTo>
                <a:lnTo>
                  <a:pt x="0" y="448321"/>
                </a:lnTo>
                <a:lnTo>
                  <a:pt x="0" y="448256"/>
                </a:lnTo>
                <a:lnTo>
                  <a:pt x="0" y="448147"/>
                </a:lnTo>
                <a:lnTo>
                  <a:pt x="0" y="447990"/>
                </a:lnTo>
                <a:lnTo>
                  <a:pt x="0" y="447862"/>
                </a:lnTo>
                <a:lnTo>
                  <a:pt x="0" y="447809"/>
                </a:lnTo>
                <a:lnTo>
                  <a:pt x="0" y="447808"/>
                </a:lnTo>
                <a:lnTo>
                  <a:pt x="0" y="447801"/>
                </a:lnTo>
                <a:lnTo>
                  <a:pt x="0" y="447461"/>
                </a:lnTo>
                <a:lnTo>
                  <a:pt x="0" y="447454"/>
                </a:lnTo>
                <a:lnTo>
                  <a:pt x="0" y="447320"/>
                </a:lnTo>
                <a:lnTo>
                  <a:pt x="0" y="446999"/>
                </a:lnTo>
                <a:lnTo>
                  <a:pt x="0" y="446897"/>
                </a:lnTo>
                <a:lnTo>
                  <a:pt x="0" y="446838"/>
                </a:lnTo>
                <a:lnTo>
                  <a:pt x="0" y="446752"/>
                </a:lnTo>
                <a:lnTo>
                  <a:pt x="0" y="446698"/>
                </a:lnTo>
                <a:lnTo>
                  <a:pt x="0" y="446237"/>
                </a:lnTo>
                <a:lnTo>
                  <a:pt x="0" y="446191"/>
                </a:lnTo>
                <a:lnTo>
                  <a:pt x="0" y="446138"/>
                </a:lnTo>
                <a:lnTo>
                  <a:pt x="0" y="446057"/>
                </a:lnTo>
                <a:lnTo>
                  <a:pt x="0" y="446002"/>
                </a:lnTo>
                <a:lnTo>
                  <a:pt x="0" y="445961"/>
                </a:lnTo>
                <a:lnTo>
                  <a:pt x="0" y="445948"/>
                </a:lnTo>
                <a:lnTo>
                  <a:pt x="0" y="445640"/>
                </a:lnTo>
                <a:lnTo>
                  <a:pt x="0" y="445489"/>
                </a:lnTo>
                <a:lnTo>
                  <a:pt x="0" y="445435"/>
                </a:lnTo>
                <a:lnTo>
                  <a:pt x="0" y="445339"/>
                </a:lnTo>
                <a:lnTo>
                  <a:pt x="0" y="445332"/>
                </a:lnTo>
                <a:lnTo>
                  <a:pt x="0" y="444974"/>
                </a:lnTo>
                <a:lnTo>
                  <a:pt x="0" y="444895"/>
                </a:lnTo>
                <a:lnTo>
                  <a:pt x="0" y="444867"/>
                </a:lnTo>
                <a:lnTo>
                  <a:pt x="0" y="444701"/>
                </a:lnTo>
                <a:lnTo>
                  <a:pt x="0" y="444524"/>
                </a:lnTo>
                <a:lnTo>
                  <a:pt x="0" y="444155"/>
                </a:lnTo>
                <a:lnTo>
                  <a:pt x="0" y="444130"/>
                </a:lnTo>
                <a:lnTo>
                  <a:pt x="0" y="444085"/>
                </a:lnTo>
                <a:lnTo>
                  <a:pt x="0" y="444076"/>
                </a:lnTo>
                <a:lnTo>
                  <a:pt x="0" y="443973"/>
                </a:lnTo>
                <a:lnTo>
                  <a:pt x="0" y="443930"/>
                </a:lnTo>
                <a:lnTo>
                  <a:pt x="0" y="443891"/>
                </a:lnTo>
                <a:lnTo>
                  <a:pt x="0" y="443479"/>
                </a:lnTo>
                <a:lnTo>
                  <a:pt x="0" y="443345"/>
                </a:lnTo>
                <a:lnTo>
                  <a:pt x="0" y="443244"/>
                </a:lnTo>
                <a:lnTo>
                  <a:pt x="0" y="443220"/>
                </a:lnTo>
                <a:lnTo>
                  <a:pt x="0" y="443171"/>
                </a:lnTo>
                <a:lnTo>
                  <a:pt x="0" y="443165"/>
                </a:lnTo>
                <a:lnTo>
                  <a:pt x="0" y="443103"/>
                </a:lnTo>
                <a:lnTo>
                  <a:pt x="0" y="443014"/>
                </a:lnTo>
                <a:lnTo>
                  <a:pt x="0" y="442884"/>
                </a:lnTo>
                <a:lnTo>
                  <a:pt x="0" y="442726"/>
                </a:lnTo>
                <a:lnTo>
                  <a:pt x="0" y="442603"/>
                </a:lnTo>
                <a:lnTo>
                  <a:pt x="0" y="442532"/>
                </a:lnTo>
                <a:lnTo>
                  <a:pt x="0" y="442485"/>
                </a:lnTo>
                <a:lnTo>
                  <a:pt x="0" y="442426"/>
                </a:lnTo>
                <a:lnTo>
                  <a:pt x="0" y="442406"/>
                </a:lnTo>
                <a:lnTo>
                  <a:pt x="0" y="442216"/>
                </a:lnTo>
                <a:lnTo>
                  <a:pt x="0" y="441986"/>
                </a:lnTo>
                <a:lnTo>
                  <a:pt x="0" y="441973"/>
                </a:lnTo>
                <a:lnTo>
                  <a:pt x="0" y="441933"/>
                </a:lnTo>
                <a:lnTo>
                  <a:pt x="0" y="441812"/>
                </a:lnTo>
                <a:lnTo>
                  <a:pt x="0" y="441655"/>
                </a:lnTo>
                <a:lnTo>
                  <a:pt x="0" y="441373"/>
                </a:lnTo>
                <a:lnTo>
                  <a:pt x="0" y="441301"/>
                </a:lnTo>
                <a:lnTo>
                  <a:pt x="0" y="441215"/>
                </a:lnTo>
                <a:lnTo>
                  <a:pt x="0" y="441163"/>
                </a:lnTo>
                <a:lnTo>
                  <a:pt x="0" y="441126"/>
                </a:lnTo>
                <a:lnTo>
                  <a:pt x="0" y="441113"/>
                </a:lnTo>
                <a:lnTo>
                  <a:pt x="0" y="441059"/>
                </a:lnTo>
                <a:lnTo>
                  <a:pt x="0" y="440866"/>
                </a:lnTo>
                <a:lnTo>
                  <a:pt x="0" y="440647"/>
                </a:lnTo>
                <a:lnTo>
                  <a:pt x="0" y="440353"/>
                </a:lnTo>
                <a:lnTo>
                  <a:pt x="0" y="440148"/>
                </a:lnTo>
                <a:lnTo>
                  <a:pt x="0" y="440126"/>
                </a:lnTo>
                <a:lnTo>
                  <a:pt x="0" y="439998"/>
                </a:lnTo>
                <a:lnTo>
                  <a:pt x="0" y="439891"/>
                </a:lnTo>
                <a:lnTo>
                  <a:pt x="0" y="439856"/>
                </a:lnTo>
                <a:lnTo>
                  <a:pt x="0" y="439747"/>
                </a:lnTo>
                <a:lnTo>
                  <a:pt x="0" y="439488"/>
                </a:lnTo>
                <a:lnTo>
                  <a:pt x="0" y="439430"/>
                </a:lnTo>
                <a:lnTo>
                  <a:pt x="0" y="439212"/>
                </a:lnTo>
                <a:lnTo>
                  <a:pt x="0" y="439154"/>
                </a:lnTo>
                <a:lnTo>
                  <a:pt x="0" y="439100"/>
                </a:lnTo>
                <a:lnTo>
                  <a:pt x="0" y="439073"/>
                </a:lnTo>
                <a:lnTo>
                  <a:pt x="0" y="439019"/>
                </a:lnTo>
                <a:lnTo>
                  <a:pt x="0" y="438994"/>
                </a:lnTo>
                <a:lnTo>
                  <a:pt x="0" y="438891"/>
                </a:lnTo>
                <a:lnTo>
                  <a:pt x="0" y="438825"/>
                </a:lnTo>
                <a:lnTo>
                  <a:pt x="0" y="438639"/>
                </a:lnTo>
                <a:lnTo>
                  <a:pt x="0" y="438590"/>
                </a:lnTo>
                <a:lnTo>
                  <a:pt x="0" y="438532"/>
                </a:lnTo>
                <a:lnTo>
                  <a:pt x="0" y="438241"/>
                </a:lnTo>
                <a:lnTo>
                  <a:pt x="0" y="438201"/>
                </a:lnTo>
                <a:lnTo>
                  <a:pt x="0" y="438189"/>
                </a:lnTo>
                <a:lnTo>
                  <a:pt x="0" y="437948"/>
                </a:lnTo>
                <a:lnTo>
                  <a:pt x="0" y="437381"/>
                </a:lnTo>
                <a:lnTo>
                  <a:pt x="0" y="437327"/>
                </a:lnTo>
                <a:lnTo>
                  <a:pt x="0" y="437240"/>
                </a:lnTo>
                <a:lnTo>
                  <a:pt x="0" y="437224"/>
                </a:lnTo>
                <a:lnTo>
                  <a:pt x="0" y="436672"/>
                </a:lnTo>
                <a:lnTo>
                  <a:pt x="0" y="436416"/>
                </a:lnTo>
                <a:lnTo>
                  <a:pt x="0" y="436394"/>
                </a:lnTo>
                <a:lnTo>
                  <a:pt x="0" y="436187"/>
                </a:lnTo>
                <a:lnTo>
                  <a:pt x="0" y="436149"/>
                </a:lnTo>
                <a:lnTo>
                  <a:pt x="0" y="435977"/>
                </a:lnTo>
                <a:lnTo>
                  <a:pt x="0" y="435881"/>
                </a:lnTo>
                <a:lnTo>
                  <a:pt x="0" y="435783"/>
                </a:lnTo>
                <a:lnTo>
                  <a:pt x="0" y="435619"/>
                </a:lnTo>
                <a:lnTo>
                  <a:pt x="0" y="435422"/>
                </a:lnTo>
                <a:lnTo>
                  <a:pt x="0" y="435287"/>
                </a:lnTo>
                <a:lnTo>
                  <a:pt x="0" y="435268"/>
                </a:lnTo>
                <a:lnTo>
                  <a:pt x="0" y="435237"/>
                </a:lnTo>
                <a:lnTo>
                  <a:pt x="0" y="435093"/>
                </a:lnTo>
                <a:lnTo>
                  <a:pt x="0" y="434906"/>
                </a:lnTo>
                <a:lnTo>
                  <a:pt x="0" y="434828"/>
                </a:lnTo>
                <a:lnTo>
                  <a:pt x="0" y="434771"/>
                </a:lnTo>
                <a:lnTo>
                  <a:pt x="0" y="434512"/>
                </a:lnTo>
                <a:lnTo>
                  <a:pt x="0" y="434494"/>
                </a:lnTo>
                <a:lnTo>
                  <a:pt x="0" y="434075"/>
                </a:lnTo>
                <a:lnTo>
                  <a:pt x="0" y="434051"/>
                </a:lnTo>
                <a:lnTo>
                  <a:pt x="0" y="434018"/>
                </a:lnTo>
                <a:lnTo>
                  <a:pt x="0" y="433680"/>
                </a:lnTo>
                <a:lnTo>
                  <a:pt x="0" y="433508"/>
                </a:lnTo>
                <a:lnTo>
                  <a:pt x="0" y="433412"/>
                </a:lnTo>
                <a:lnTo>
                  <a:pt x="0" y="433265"/>
                </a:lnTo>
                <a:lnTo>
                  <a:pt x="0" y="433225"/>
                </a:lnTo>
                <a:lnTo>
                  <a:pt x="0" y="433164"/>
                </a:lnTo>
                <a:lnTo>
                  <a:pt x="0" y="433153"/>
                </a:lnTo>
                <a:lnTo>
                  <a:pt x="0" y="433110"/>
                </a:lnTo>
                <a:lnTo>
                  <a:pt x="0" y="433107"/>
                </a:lnTo>
                <a:lnTo>
                  <a:pt x="0" y="432940"/>
                </a:lnTo>
                <a:lnTo>
                  <a:pt x="0" y="432804"/>
                </a:lnTo>
                <a:lnTo>
                  <a:pt x="0" y="432417"/>
                </a:lnTo>
                <a:lnTo>
                  <a:pt x="0" y="432405"/>
                </a:lnTo>
                <a:lnTo>
                  <a:pt x="0" y="432351"/>
                </a:lnTo>
                <a:lnTo>
                  <a:pt x="0" y="432245"/>
                </a:lnTo>
                <a:lnTo>
                  <a:pt x="0" y="432228"/>
                </a:lnTo>
                <a:lnTo>
                  <a:pt x="0" y="432149"/>
                </a:lnTo>
                <a:lnTo>
                  <a:pt x="0" y="431907"/>
                </a:lnTo>
                <a:lnTo>
                  <a:pt x="0" y="431906"/>
                </a:lnTo>
                <a:lnTo>
                  <a:pt x="0" y="431890"/>
                </a:lnTo>
                <a:lnTo>
                  <a:pt x="0" y="431866"/>
                </a:lnTo>
                <a:lnTo>
                  <a:pt x="0" y="431853"/>
                </a:lnTo>
                <a:lnTo>
                  <a:pt x="0" y="431783"/>
                </a:lnTo>
                <a:lnTo>
                  <a:pt x="0" y="431606"/>
                </a:lnTo>
                <a:lnTo>
                  <a:pt x="0" y="431440"/>
                </a:lnTo>
                <a:lnTo>
                  <a:pt x="0" y="431418"/>
                </a:lnTo>
                <a:lnTo>
                  <a:pt x="0" y="431293"/>
                </a:lnTo>
                <a:lnTo>
                  <a:pt x="0" y="431046"/>
                </a:lnTo>
                <a:lnTo>
                  <a:pt x="0" y="430992"/>
                </a:lnTo>
                <a:lnTo>
                  <a:pt x="0" y="430738"/>
                </a:lnTo>
                <a:lnTo>
                  <a:pt x="0" y="430343"/>
                </a:lnTo>
                <a:lnTo>
                  <a:pt x="0" y="430311"/>
                </a:lnTo>
                <a:lnTo>
                  <a:pt x="0" y="430240"/>
                </a:lnTo>
                <a:lnTo>
                  <a:pt x="0" y="430117"/>
                </a:lnTo>
                <a:lnTo>
                  <a:pt x="0" y="430081"/>
                </a:lnTo>
                <a:lnTo>
                  <a:pt x="0" y="430059"/>
                </a:lnTo>
                <a:lnTo>
                  <a:pt x="0" y="430046"/>
                </a:lnTo>
                <a:lnTo>
                  <a:pt x="0" y="429533"/>
                </a:lnTo>
                <a:lnTo>
                  <a:pt x="0" y="429432"/>
                </a:lnTo>
                <a:lnTo>
                  <a:pt x="0" y="429132"/>
                </a:lnTo>
                <a:lnTo>
                  <a:pt x="0" y="429115"/>
                </a:lnTo>
                <a:lnTo>
                  <a:pt x="0" y="429072"/>
                </a:lnTo>
                <a:lnTo>
                  <a:pt x="0" y="428993"/>
                </a:lnTo>
                <a:lnTo>
                  <a:pt x="0" y="428952"/>
                </a:lnTo>
                <a:lnTo>
                  <a:pt x="0" y="428939"/>
                </a:lnTo>
                <a:lnTo>
                  <a:pt x="0" y="428799"/>
                </a:lnTo>
                <a:lnTo>
                  <a:pt x="0" y="428758"/>
                </a:lnTo>
                <a:lnTo>
                  <a:pt x="0" y="428745"/>
                </a:lnTo>
                <a:lnTo>
                  <a:pt x="0" y="428673"/>
                </a:lnTo>
                <a:lnTo>
                  <a:pt x="0" y="428253"/>
                </a:lnTo>
                <a:lnTo>
                  <a:pt x="0" y="428199"/>
                </a:lnTo>
                <a:lnTo>
                  <a:pt x="0" y="428174"/>
                </a:lnTo>
                <a:lnTo>
                  <a:pt x="0" y="428121"/>
                </a:lnTo>
                <a:lnTo>
                  <a:pt x="0" y="428079"/>
                </a:lnTo>
                <a:lnTo>
                  <a:pt x="0" y="428028"/>
                </a:lnTo>
                <a:lnTo>
                  <a:pt x="0" y="427964"/>
                </a:lnTo>
                <a:lnTo>
                  <a:pt x="0" y="427922"/>
                </a:lnTo>
                <a:lnTo>
                  <a:pt x="0" y="427868"/>
                </a:lnTo>
                <a:lnTo>
                  <a:pt x="0" y="427561"/>
                </a:lnTo>
                <a:lnTo>
                  <a:pt x="0" y="427441"/>
                </a:lnTo>
                <a:lnTo>
                  <a:pt x="0" y="427314"/>
                </a:lnTo>
                <a:lnTo>
                  <a:pt x="0" y="427269"/>
                </a:lnTo>
                <a:lnTo>
                  <a:pt x="0" y="427173"/>
                </a:lnTo>
                <a:lnTo>
                  <a:pt x="0" y="426873"/>
                </a:lnTo>
                <a:lnTo>
                  <a:pt x="0" y="426663"/>
                </a:lnTo>
                <a:lnTo>
                  <a:pt x="0" y="426605"/>
                </a:lnTo>
                <a:lnTo>
                  <a:pt x="0" y="426579"/>
                </a:lnTo>
                <a:lnTo>
                  <a:pt x="0" y="426404"/>
                </a:lnTo>
                <a:lnTo>
                  <a:pt x="0" y="426314"/>
                </a:lnTo>
                <a:lnTo>
                  <a:pt x="0" y="426123"/>
                </a:lnTo>
                <a:lnTo>
                  <a:pt x="0" y="426082"/>
                </a:lnTo>
                <a:lnTo>
                  <a:pt x="0" y="426069"/>
                </a:lnTo>
                <a:lnTo>
                  <a:pt x="0" y="425910"/>
                </a:lnTo>
                <a:lnTo>
                  <a:pt x="0" y="425400"/>
                </a:lnTo>
                <a:lnTo>
                  <a:pt x="0" y="425399"/>
                </a:lnTo>
                <a:lnTo>
                  <a:pt x="0" y="425367"/>
                </a:lnTo>
                <a:lnTo>
                  <a:pt x="0" y="425261"/>
                </a:lnTo>
                <a:lnTo>
                  <a:pt x="0" y="425220"/>
                </a:lnTo>
                <a:lnTo>
                  <a:pt x="0" y="425207"/>
                </a:lnTo>
                <a:lnTo>
                  <a:pt x="0" y="425157"/>
                </a:lnTo>
                <a:lnTo>
                  <a:pt x="0" y="425117"/>
                </a:lnTo>
                <a:lnTo>
                  <a:pt x="0" y="425013"/>
                </a:lnTo>
                <a:lnTo>
                  <a:pt x="0" y="424906"/>
                </a:lnTo>
                <a:lnTo>
                  <a:pt x="0" y="424799"/>
                </a:lnTo>
                <a:lnTo>
                  <a:pt x="0" y="424793"/>
                </a:lnTo>
                <a:lnTo>
                  <a:pt x="0" y="424467"/>
                </a:lnTo>
                <a:lnTo>
                  <a:pt x="0" y="424456"/>
                </a:lnTo>
                <a:lnTo>
                  <a:pt x="0" y="424136"/>
                </a:lnTo>
                <a:lnTo>
                  <a:pt x="0" y="424096"/>
                </a:lnTo>
                <a:lnTo>
                  <a:pt x="0" y="424008"/>
                </a:lnTo>
                <a:lnTo>
                  <a:pt x="0" y="423600"/>
                </a:lnTo>
                <a:lnTo>
                  <a:pt x="0" y="423310"/>
                </a:lnTo>
                <a:lnTo>
                  <a:pt x="0" y="423224"/>
                </a:lnTo>
                <a:lnTo>
                  <a:pt x="0" y="423198"/>
                </a:lnTo>
                <a:lnTo>
                  <a:pt x="0" y="423145"/>
                </a:lnTo>
                <a:lnTo>
                  <a:pt x="0" y="423097"/>
                </a:lnTo>
                <a:lnTo>
                  <a:pt x="0" y="422737"/>
                </a:lnTo>
                <a:lnTo>
                  <a:pt x="0" y="422585"/>
                </a:lnTo>
                <a:lnTo>
                  <a:pt x="0" y="422338"/>
                </a:lnTo>
                <a:lnTo>
                  <a:pt x="0" y="422337"/>
                </a:lnTo>
                <a:lnTo>
                  <a:pt x="0" y="422203"/>
                </a:lnTo>
                <a:lnTo>
                  <a:pt x="0" y="422148"/>
                </a:lnTo>
                <a:lnTo>
                  <a:pt x="0" y="422009"/>
                </a:lnTo>
                <a:lnTo>
                  <a:pt x="0" y="421786"/>
                </a:lnTo>
                <a:lnTo>
                  <a:pt x="0" y="421494"/>
                </a:lnTo>
                <a:lnTo>
                  <a:pt x="0" y="421425"/>
                </a:lnTo>
                <a:lnTo>
                  <a:pt x="0" y="421338"/>
                </a:lnTo>
                <a:lnTo>
                  <a:pt x="0" y="421226"/>
                </a:lnTo>
                <a:lnTo>
                  <a:pt x="0" y="421183"/>
                </a:lnTo>
                <a:lnTo>
                  <a:pt x="0" y="420424"/>
                </a:lnTo>
                <a:lnTo>
                  <a:pt x="0" y="420285"/>
                </a:lnTo>
                <a:lnTo>
                  <a:pt x="0" y="420247"/>
                </a:lnTo>
                <a:lnTo>
                  <a:pt x="0" y="420244"/>
                </a:lnTo>
                <a:lnTo>
                  <a:pt x="0" y="420231"/>
                </a:lnTo>
                <a:lnTo>
                  <a:pt x="0" y="420037"/>
                </a:lnTo>
                <a:lnTo>
                  <a:pt x="0" y="419979"/>
                </a:lnTo>
                <a:lnTo>
                  <a:pt x="0" y="419868"/>
                </a:lnTo>
                <a:lnTo>
                  <a:pt x="0" y="419856"/>
                </a:lnTo>
                <a:lnTo>
                  <a:pt x="0" y="419679"/>
                </a:lnTo>
                <a:lnTo>
                  <a:pt x="0" y="419491"/>
                </a:lnTo>
                <a:lnTo>
                  <a:pt x="0" y="419420"/>
                </a:lnTo>
                <a:lnTo>
                  <a:pt x="0" y="419413"/>
                </a:lnTo>
                <a:lnTo>
                  <a:pt x="0" y="419333"/>
                </a:lnTo>
                <a:lnTo>
                  <a:pt x="0" y="419160"/>
                </a:lnTo>
                <a:lnTo>
                  <a:pt x="0" y="419065"/>
                </a:lnTo>
                <a:lnTo>
                  <a:pt x="0" y="419030"/>
                </a:lnTo>
                <a:lnTo>
                  <a:pt x="0" y="418926"/>
                </a:lnTo>
                <a:lnTo>
                  <a:pt x="0" y="418872"/>
                </a:lnTo>
                <a:lnTo>
                  <a:pt x="0" y="418819"/>
                </a:lnTo>
                <a:lnTo>
                  <a:pt x="0" y="418811"/>
                </a:lnTo>
                <a:lnTo>
                  <a:pt x="0" y="418678"/>
                </a:lnTo>
                <a:lnTo>
                  <a:pt x="0" y="418592"/>
                </a:lnTo>
                <a:lnTo>
                  <a:pt x="0" y="418471"/>
                </a:lnTo>
                <a:lnTo>
                  <a:pt x="0" y="418416"/>
                </a:lnTo>
                <a:lnTo>
                  <a:pt x="0" y="418173"/>
                </a:lnTo>
                <a:lnTo>
                  <a:pt x="0" y="418133"/>
                </a:lnTo>
                <a:lnTo>
                  <a:pt x="0" y="418132"/>
                </a:lnTo>
                <a:lnTo>
                  <a:pt x="0" y="418119"/>
                </a:lnTo>
                <a:lnTo>
                  <a:pt x="0" y="418054"/>
                </a:lnTo>
                <a:lnTo>
                  <a:pt x="0" y="417801"/>
                </a:lnTo>
                <a:lnTo>
                  <a:pt x="0" y="417606"/>
                </a:lnTo>
                <a:lnTo>
                  <a:pt x="0" y="417361"/>
                </a:lnTo>
                <a:lnTo>
                  <a:pt x="0" y="417259"/>
                </a:lnTo>
                <a:lnTo>
                  <a:pt x="0" y="417208"/>
                </a:lnTo>
                <a:lnTo>
                  <a:pt x="0" y="417012"/>
                </a:lnTo>
                <a:lnTo>
                  <a:pt x="0" y="416793"/>
                </a:lnTo>
                <a:lnTo>
                  <a:pt x="0" y="416515"/>
                </a:lnTo>
                <a:lnTo>
                  <a:pt x="0" y="416499"/>
                </a:lnTo>
                <a:lnTo>
                  <a:pt x="0" y="416449"/>
                </a:lnTo>
                <a:lnTo>
                  <a:pt x="0" y="416348"/>
                </a:lnTo>
                <a:lnTo>
                  <a:pt x="0" y="416326"/>
                </a:lnTo>
                <a:lnTo>
                  <a:pt x="0" y="416305"/>
                </a:lnTo>
                <a:lnTo>
                  <a:pt x="0" y="416272"/>
                </a:lnTo>
                <a:lnTo>
                  <a:pt x="0" y="416247"/>
                </a:lnTo>
                <a:lnTo>
                  <a:pt x="0" y="416002"/>
                </a:lnTo>
                <a:lnTo>
                  <a:pt x="0" y="415988"/>
                </a:lnTo>
                <a:lnTo>
                  <a:pt x="0" y="415759"/>
                </a:lnTo>
                <a:lnTo>
                  <a:pt x="0" y="415711"/>
                </a:lnTo>
                <a:lnTo>
                  <a:pt x="0" y="415298"/>
                </a:lnTo>
                <a:lnTo>
                  <a:pt x="0" y="415219"/>
                </a:lnTo>
                <a:lnTo>
                  <a:pt x="0" y="415165"/>
                </a:lnTo>
                <a:lnTo>
                  <a:pt x="0" y="415140"/>
                </a:lnTo>
                <a:lnTo>
                  <a:pt x="0" y="415090"/>
                </a:lnTo>
                <a:lnTo>
                  <a:pt x="0" y="415037"/>
                </a:lnTo>
                <a:lnTo>
                  <a:pt x="0" y="415025"/>
                </a:lnTo>
                <a:lnTo>
                  <a:pt x="0" y="414946"/>
                </a:lnTo>
                <a:lnTo>
                  <a:pt x="0" y="414892"/>
                </a:lnTo>
                <a:lnTo>
                  <a:pt x="0" y="414477"/>
                </a:lnTo>
                <a:lnTo>
                  <a:pt x="0" y="414441"/>
                </a:lnTo>
                <a:lnTo>
                  <a:pt x="0" y="414400"/>
                </a:lnTo>
                <a:lnTo>
                  <a:pt x="0" y="414387"/>
                </a:lnTo>
                <a:lnTo>
                  <a:pt x="0" y="414254"/>
                </a:lnTo>
                <a:lnTo>
                  <a:pt x="0" y="414094"/>
                </a:lnTo>
                <a:lnTo>
                  <a:pt x="0" y="413629"/>
                </a:lnTo>
                <a:lnTo>
                  <a:pt x="0" y="413533"/>
                </a:lnTo>
                <a:lnTo>
                  <a:pt x="0" y="413495"/>
                </a:lnTo>
                <a:lnTo>
                  <a:pt x="0" y="413440"/>
                </a:lnTo>
                <a:lnTo>
                  <a:pt x="0" y="413230"/>
                </a:lnTo>
                <a:lnTo>
                  <a:pt x="0" y="413213"/>
                </a:lnTo>
                <a:lnTo>
                  <a:pt x="0" y="413078"/>
                </a:lnTo>
                <a:lnTo>
                  <a:pt x="0" y="413061"/>
                </a:lnTo>
                <a:lnTo>
                  <a:pt x="0" y="412872"/>
                </a:lnTo>
                <a:lnTo>
                  <a:pt x="0" y="412540"/>
                </a:lnTo>
                <a:lnTo>
                  <a:pt x="0" y="412349"/>
                </a:lnTo>
                <a:lnTo>
                  <a:pt x="0" y="412270"/>
                </a:lnTo>
                <a:lnTo>
                  <a:pt x="0" y="412177"/>
                </a:lnTo>
                <a:lnTo>
                  <a:pt x="0" y="412136"/>
                </a:lnTo>
                <a:lnTo>
                  <a:pt x="0" y="412123"/>
                </a:lnTo>
                <a:lnTo>
                  <a:pt x="0" y="412081"/>
                </a:lnTo>
                <a:lnTo>
                  <a:pt x="0" y="411929"/>
                </a:lnTo>
                <a:lnTo>
                  <a:pt x="0" y="411625"/>
                </a:lnTo>
                <a:lnTo>
                  <a:pt x="0" y="411539"/>
                </a:lnTo>
                <a:lnTo>
                  <a:pt x="0" y="411487"/>
                </a:lnTo>
                <a:lnTo>
                  <a:pt x="0" y="411414"/>
                </a:lnTo>
                <a:lnTo>
                  <a:pt x="0" y="411383"/>
                </a:lnTo>
                <a:lnTo>
                  <a:pt x="0" y="411305"/>
                </a:lnTo>
                <a:lnTo>
                  <a:pt x="0" y="411271"/>
                </a:lnTo>
                <a:lnTo>
                  <a:pt x="0" y="411052"/>
                </a:lnTo>
                <a:lnTo>
                  <a:pt x="0" y="410362"/>
                </a:lnTo>
                <a:lnTo>
                  <a:pt x="0" y="410322"/>
                </a:lnTo>
                <a:lnTo>
                  <a:pt x="0" y="410180"/>
                </a:lnTo>
                <a:lnTo>
                  <a:pt x="0" y="410167"/>
                </a:lnTo>
                <a:lnTo>
                  <a:pt x="0" y="410164"/>
                </a:lnTo>
                <a:lnTo>
                  <a:pt x="0" y="409970"/>
                </a:lnTo>
                <a:lnTo>
                  <a:pt x="0" y="409826"/>
                </a:lnTo>
                <a:lnTo>
                  <a:pt x="0" y="409498"/>
                </a:lnTo>
                <a:lnTo>
                  <a:pt x="0" y="409465"/>
                </a:lnTo>
                <a:lnTo>
                  <a:pt x="0" y="409424"/>
                </a:lnTo>
                <a:lnTo>
                  <a:pt x="0" y="409411"/>
                </a:lnTo>
                <a:lnTo>
                  <a:pt x="0" y="409253"/>
                </a:lnTo>
                <a:lnTo>
                  <a:pt x="0" y="409004"/>
                </a:lnTo>
                <a:lnTo>
                  <a:pt x="0" y="408963"/>
                </a:lnTo>
                <a:lnTo>
                  <a:pt x="0" y="408950"/>
                </a:lnTo>
                <a:lnTo>
                  <a:pt x="0" y="408891"/>
                </a:lnTo>
                <a:lnTo>
                  <a:pt x="0" y="408391"/>
                </a:lnTo>
                <a:lnTo>
                  <a:pt x="0" y="408197"/>
                </a:lnTo>
                <a:lnTo>
                  <a:pt x="0" y="408106"/>
                </a:lnTo>
                <a:lnTo>
                  <a:pt x="0" y="408085"/>
                </a:lnTo>
                <a:lnTo>
                  <a:pt x="0" y="408053"/>
                </a:lnTo>
                <a:lnTo>
                  <a:pt x="0" y="408052"/>
                </a:lnTo>
                <a:lnTo>
                  <a:pt x="0" y="407999"/>
                </a:lnTo>
                <a:lnTo>
                  <a:pt x="0" y="407991"/>
                </a:lnTo>
                <a:lnTo>
                  <a:pt x="0" y="407682"/>
                </a:lnTo>
                <a:lnTo>
                  <a:pt x="0" y="407651"/>
                </a:lnTo>
                <a:lnTo>
                  <a:pt x="0" y="407564"/>
                </a:lnTo>
                <a:lnTo>
                  <a:pt x="0" y="407493"/>
                </a:lnTo>
                <a:lnTo>
                  <a:pt x="0" y="407294"/>
                </a:lnTo>
                <a:lnTo>
                  <a:pt x="0" y="407088"/>
                </a:lnTo>
                <a:lnTo>
                  <a:pt x="0" y="406784"/>
                </a:lnTo>
                <a:lnTo>
                  <a:pt x="0" y="406726"/>
                </a:lnTo>
                <a:lnTo>
                  <a:pt x="0" y="406511"/>
                </a:lnTo>
                <a:lnTo>
                  <a:pt x="0" y="406435"/>
                </a:lnTo>
                <a:lnTo>
                  <a:pt x="0" y="406432"/>
                </a:lnTo>
                <a:lnTo>
                  <a:pt x="0" y="406372"/>
                </a:lnTo>
                <a:lnTo>
                  <a:pt x="0" y="406329"/>
                </a:lnTo>
                <a:lnTo>
                  <a:pt x="0" y="406246"/>
                </a:lnTo>
                <a:lnTo>
                  <a:pt x="0" y="406205"/>
                </a:lnTo>
                <a:lnTo>
                  <a:pt x="0" y="406192"/>
                </a:lnTo>
                <a:lnTo>
                  <a:pt x="0" y="405679"/>
                </a:lnTo>
                <a:lnTo>
                  <a:pt x="0" y="405521"/>
                </a:lnTo>
                <a:lnTo>
                  <a:pt x="0" y="405386"/>
                </a:lnTo>
                <a:lnTo>
                  <a:pt x="0" y="405332"/>
                </a:lnTo>
                <a:lnTo>
                  <a:pt x="0" y="405281"/>
                </a:lnTo>
                <a:lnTo>
                  <a:pt x="0" y="405218"/>
                </a:lnTo>
                <a:lnTo>
                  <a:pt x="0" y="405152"/>
                </a:lnTo>
                <a:lnTo>
                  <a:pt x="0" y="405139"/>
                </a:lnTo>
                <a:lnTo>
                  <a:pt x="0" y="405085"/>
                </a:lnTo>
                <a:lnTo>
                  <a:pt x="0" y="404970"/>
                </a:lnTo>
                <a:lnTo>
                  <a:pt x="0" y="404945"/>
                </a:lnTo>
                <a:lnTo>
                  <a:pt x="0" y="404891"/>
                </a:lnTo>
                <a:lnTo>
                  <a:pt x="0" y="404818"/>
                </a:lnTo>
                <a:lnTo>
                  <a:pt x="0" y="404522"/>
                </a:lnTo>
                <a:lnTo>
                  <a:pt x="0" y="404399"/>
                </a:lnTo>
                <a:lnTo>
                  <a:pt x="0" y="404321"/>
                </a:lnTo>
                <a:lnTo>
                  <a:pt x="0" y="404320"/>
                </a:lnTo>
                <a:lnTo>
                  <a:pt x="0" y="404174"/>
                </a:lnTo>
                <a:lnTo>
                  <a:pt x="0" y="404068"/>
                </a:lnTo>
                <a:lnTo>
                  <a:pt x="0" y="404027"/>
                </a:lnTo>
                <a:lnTo>
                  <a:pt x="0" y="404014"/>
                </a:lnTo>
                <a:lnTo>
                  <a:pt x="0" y="403980"/>
                </a:lnTo>
                <a:lnTo>
                  <a:pt x="0" y="403832"/>
                </a:lnTo>
                <a:lnTo>
                  <a:pt x="0" y="403434"/>
                </a:lnTo>
                <a:lnTo>
                  <a:pt x="0" y="403431"/>
                </a:lnTo>
                <a:lnTo>
                  <a:pt x="0" y="403415"/>
                </a:lnTo>
                <a:lnTo>
                  <a:pt x="0" y="403238"/>
                </a:lnTo>
                <a:lnTo>
                  <a:pt x="0" y="403221"/>
                </a:lnTo>
                <a:lnTo>
                  <a:pt x="0" y="403163"/>
                </a:lnTo>
                <a:lnTo>
                  <a:pt x="0" y="403019"/>
                </a:lnTo>
                <a:lnTo>
                  <a:pt x="0" y="402917"/>
                </a:lnTo>
                <a:lnTo>
                  <a:pt x="0" y="402706"/>
                </a:lnTo>
                <a:lnTo>
                  <a:pt x="0" y="402675"/>
                </a:lnTo>
                <a:lnTo>
                  <a:pt x="0" y="402616"/>
                </a:lnTo>
                <a:lnTo>
                  <a:pt x="0" y="402514"/>
                </a:lnTo>
                <a:lnTo>
                  <a:pt x="0" y="402473"/>
                </a:lnTo>
                <a:lnTo>
                  <a:pt x="0" y="402460"/>
                </a:lnTo>
                <a:lnTo>
                  <a:pt x="0" y="402269"/>
                </a:lnTo>
                <a:lnTo>
                  <a:pt x="0" y="402214"/>
                </a:lnTo>
                <a:lnTo>
                  <a:pt x="0" y="402056"/>
                </a:lnTo>
                <a:lnTo>
                  <a:pt x="0" y="401862"/>
                </a:lnTo>
                <a:lnTo>
                  <a:pt x="0" y="401545"/>
                </a:lnTo>
                <a:lnTo>
                  <a:pt x="0" y="401459"/>
                </a:lnTo>
                <a:lnTo>
                  <a:pt x="0" y="401407"/>
                </a:lnTo>
                <a:lnTo>
                  <a:pt x="0" y="401357"/>
                </a:lnTo>
                <a:lnTo>
                  <a:pt x="0" y="401353"/>
                </a:lnTo>
                <a:lnTo>
                  <a:pt x="0" y="401347"/>
                </a:lnTo>
                <a:lnTo>
                  <a:pt x="0" y="401316"/>
                </a:lnTo>
                <a:lnTo>
                  <a:pt x="0" y="401304"/>
                </a:lnTo>
                <a:lnTo>
                  <a:pt x="0" y="401303"/>
                </a:lnTo>
                <a:lnTo>
                  <a:pt x="0" y="401213"/>
                </a:lnTo>
                <a:lnTo>
                  <a:pt x="0" y="401169"/>
                </a:lnTo>
                <a:lnTo>
                  <a:pt x="0" y="400993"/>
                </a:lnTo>
                <a:lnTo>
                  <a:pt x="0" y="400667"/>
                </a:lnTo>
                <a:lnTo>
                  <a:pt x="0" y="400545"/>
                </a:lnTo>
                <a:lnTo>
                  <a:pt x="0" y="400442"/>
                </a:lnTo>
                <a:lnTo>
                  <a:pt x="0" y="400282"/>
                </a:lnTo>
                <a:lnTo>
                  <a:pt x="0" y="400242"/>
                </a:lnTo>
                <a:lnTo>
                  <a:pt x="0" y="400100"/>
                </a:lnTo>
                <a:lnTo>
                  <a:pt x="0" y="399977"/>
                </a:lnTo>
                <a:lnTo>
                  <a:pt x="0" y="399809"/>
                </a:lnTo>
                <a:lnTo>
                  <a:pt x="0" y="399800"/>
                </a:lnTo>
                <a:lnTo>
                  <a:pt x="0" y="399746"/>
                </a:lnTo>
                <a:lnTo>
                  <a:pt x="0" y="399683"/>
                </a:lnTo>
                <a:lnTo>
                  <a:pt x="0" y="399456"/>
                </a:lnTo>
                <a:lnTo>
                  <a:pt x="0" y="399439"/>
                </a:lnTo>
                <a:lnTo>
                  <a:pt x="0" y="399370"/>
                </a:lnTo>
                <a:lnTo>
                  <a:pt x="0" y="399345"/>
                </a:lnTo>
                <a:lnTo>
                  <a:pt x="0" y="399344"/>
                </a:lnTo>
                <a:lnTo>
                  <a:pt x="0" y="399263"/>
                </a:lnTo>
                <a:lnTo>
                  <a:pt x="0" y="399186"/>
                </a:lnTo>
                <a:lnTo>
                  <a:pt x="0" y="398932"/>
                </a:lnTo>
                <a:lnTo>
                  <a:pt x="0" y="398883"/>
                </a:lnTo>
                <a:lnTo>
                  <a:pt x="0" y="398537"/>
                </a:lnTo>
                <a:lnTo>
                  <a:pt x="0" y="398403"/>
                </a:lnTo>
                <a:lnTo>
                  <a:pt x="0" y="398324"/>
                </a:lnTo>
                <a:lnTo>
                  <a:pt x="0" y="398192"/>
                </a:lnTo>
                <a:lnTo>
                  <a:pt x="0" y="397986"/>
                </a:lnTo>
                <a:lnTo>
                  <a:pt x="0" y="397813"/>
                </a:lnTo>
                <a:lnTo>
                  <a:pt x="0" y="397727"/>
                </a:lnTo>
                <a:lnTo>
                  <a:pt x="0" y="397640"/>
                </a:lnTo>
                <a:lnTo>
                  <a:pt x="0" y="397571"/>
                </a:lnTo>
                <a:lnTo>
                  <a:pt x="0" y="397538"/>
                </a:lnTo>
                <a:lnTo>
                  <a:pt x="0" y="397497"/>
                </a:lnTo>
                <a:lnTo>
                  <a:pt x="0" y="397484"/>
                </a:lnTo>
                <a:lnTo>
                  <a:pt x="0" y="397278"/>
                </a:lnTo>
                <a:lnTo>
                  <a:pt x="0" y="397133"/>
                </a:lnTo>
                <a:lnTo>
                  <a:pt x="0" y="396510"/>
                </a:lnTo>
                <a:lnTo>
                  <a:pt x="0" y="396447"/>
                </a:lnTo>
                <a:lnTo>
                  <a:pt x="0" y="396431"/>
                </a:lnTo>
                <a:lnTo>
                  <a:pt x="0" y="396393"/>
                </a:lnTo>
                <a:lnTo>
                  <a:pt x="0" y="396377"/>
                </a:lnTo>
                <a:lnTo>
                  <a:pt x="0" y="396368"/>
                </a:lnTo>
                <a:lnTo>
                  <a:pt x="0" y="396237"/>
                </a:lnTo>
                <a:lnTo>
                  <a:pt x="0" y="396179"/>
                </a:lnTo>
                <a:lnTo>
                  <a:pt x="0" y="396125"/>
                </a:lnTo>
                <a:lnTo>
                  <a:pt x="0" y="396072"/>
                </a:lnTo>
                <a:lnTo>
                  <a:pt x="0" y="396014"/>
                </a:lnTo>
                <a:lnTo>
                  <a:pt x="0" y="395916"/>
                </a:lnTo>
                <a:lnTo>
                  <a:pt x="0" y="395809"/>
                </a:lnTo>
                <a:lnTo>
                  <a:pt x="0" y="395724"/>
                </a:lnTo>
                <a:lnTo>
                  <a:pt x="0" y="395691"/>
                </a:lnTo>
                <a:lnTo>
                  <a:pt x="0" y="395612"/>
                </a:lnTo>
                <a:lnTo>
                  <a:pt x="0" y="395466"/>
                </a:lnTo>
                <a:lnTo>
                  <a:pt x="0" y="395306"/>
                </a:lnTo>
                <a:lnTo>
                  <a:pt x="0" y="395230"/>
                </a:lnTo>
                <a:lnTo>
                  <a:pt x="0" y="395151"/>
                </a:lnTo>
                <a:lnTo>
                  <a:pt x="0" y="395117"/>
                </a:lnTo>
                <a:lnTo>
                  <a:pt x="0" y="395072"/>
                </a:lnTo>
                <a:lnTo>
                  <a:pt x="0" y="395018"/>
                </a:lnTo>
                <a:lnTo>
                  <a:pt x="0" y="394878"/>
                </a:lnTo>
                <a:lnTo>
                  <a:pt x="0" y="394738"/>
                </a:lnTo>
                <a:lnTo>
                  <a:pt x="0" y="394598"/>
                </a:lnTo>
                <a:lnTo>
                  <a:pt x="0" y="394460"/>
                </a:lnTo>
                <a:lnTo>
                  <a:pt x="0" y="394332"/>
                </a:lnTo>
                <a:lnTo>
                  <a:pt x="0" y="394319"/>
                </a:lnTo>
                <a:lnTo>
                  <a:pt x="0" y="394186"/>
                </a:lnTo>
                <a:lnTo>
                  <a:pt x="0" y="394107"/>
                </a:lnTo>
                <a:lnTo>
                  <a:pt x="0" y="393947"/>
                </a:lnTo>
                <a:lnTo>
                  <a:pt x="0" y="393752"/>
                </a:lnTo>
                <a:lnTo>
                  <a:pt x="0" y="393561"/>
                </a:lnTo>
                <a:lnTo>
                  <a:pt x="0" y="393354"/>
                </a:lnTo>
                <a:lnTo>
                  <a:pt x="0" y="393351"/>
                </a:lnTo>
                <a:lnTo>
                  <a:pt x="0" y="393348"/>
                </a:lnTo>
                <a:lnTo>
                  <a:pt x="0" y="393158"/>
                </a:lnTo>
                <a:lnTo>
                  <a:pt x="0" y="392993"/>
                </a:lnTo>
                <a:lnTo>
                  <a:pt x="0" y="392964"/>
                </a:lnTo>
                <a:lnTo>
                  <a:pt x="0" y="392939"/>
                </a:lnTo>
                <a:lnTo>
                  <a:pt x="0" y="392837"/>
                </a:lnTo>
                <a:lnTo>
                  <a:pt x="0" y="392699"/>
                </a:lnTo>
                <a:lnTo>
                  <a:pt x="0" y="392661"/>
                </a:lnTo>
                <a:lnTo>
                  <a:pt x="0" y="392595"/>
                </a:lnTo>
                <a:lnTo>
                  <a:pt x="0" y="392472"/>
                </a:lnTo>
                <a:lnTo>
                  <a:pt x="0" y="392418"/>
                </a:lnTo>
                <a:lnTo>
                  <a:pt x="0" y="392393"/>
                </a:lnTo>
                <a:lnTo>
                  <a:pt x="0" y="392202"/>
                </a:lnTo>
                <a:lnTo>
                  <a:pt x="0" y="392134"/>
                </a:lnTo>
                <a:lnTo>
                  <a:pt x="0" y="392097"/>
                </a:lnTo>
                <a:lnTo>
                  <a:pt x="0" y="391574"/>
                </a:lnTo>
                <a:lnTo>
                  <a:pt x="0" y="391507"/>
                </a:lnTo>
                <a:lnTo>
                  <a:pt x="0" y="391478"/>
                </a:lnTo>
                <a:lnTo>
                  <a:pt x="0" y="391392"/>
                </a:lnTo>
                <a:lnTo>
                  <a:pt x="0" y="391340"/>
                </a:lnTo>
                <a:lnTo>
                  <a:pt x="0" y="391237"/>
                </a:lnTo>
                <a:lnTo>
                  <a:pt x="0" y="391236"/>
                </a:lnTo>
                <a:lnTo>
                  <a:pt x="0" y="391038"/>
                </a:lnTo>
                <a:lnTo>
                  <a:pt x="0" y="391006"/>
                </a:lnTo>
                <a:lnTo>
                  <a:pt x="0" y="390748"/>
                </a:lnTo>
                <a:lnTo>
                  <a:pt x="0" y="390689"/>
                </a:lnTo>
                <a:lnTo>
                  <a:pt x="0" y="390587"/>
                </a:lnTo>
                <a:lnTo>
                  <a:pt x="0" y="390470"/>
                </a:lnTo>
                <a:lnTo>
                  <a:pt x="0" y="390430"/>
                </a:lnTo>
                <a:lnTo>
                  <a:pt x="0" y="390294"/>
                </a:lnTo>
                <a:lnTo>
                  <a:pt x="0" y="390215"/>
                </a:lnTo>
                <a:lnTo>
                  <a:pt x="0" y="390175"/>
                </a:lnTo>
                <a:lnTo>
                  <a:pt x="0" y="389679"/>
                </a:lnTo>
                <a:lnTo>
                  <a:pt x="0" y="389622"/>
                </a:lnTo>
                <a:lnTo>
                  <a:pt x="0" y="389619"/>
                </a:lnTo>
                <a:lnTo>
                  <a:pt x="0" y="389484"/>
                </a:lnTo>
                <a:lnTo>
                  <a:pt x="0" y="389430"/>
                </a:lnTo>
                <a:lnTo>
                  <a:pt x="0" y="389426"/>
                </a:lnTo>
                <a:lnTo>
                  <a:pt x="0" y="389389"/>
                </a:lnTo>
                <a:lnTo>
                  <a:pt x="0" y="389376"/>
                </a:lnTo>
                <a:lnTo>
                  <a:pt x="0" y="389359"/>
                </a:lnTo>
                <a:lnTo>
                  <a:pt x="0" y="389207"/>
                </a:lnTo>
                <a:lnTo>
                  <a:pt x="0" y="389183"/>
                </a:lnTo>
                <a:lnTo>
                  <a:pt x="0" y="389143"/>
                </a:lnTo>
                <a:lnTo>
                  <a:pt x="0" y="388989"/>
                </a:lnTo>
                <a:lnTo>
                  <a:pt x="0" y="388863"/>
                </a:lnTo>
                <a:lnTo>
                  <a:pt x="0" y="388740"/>
                </a:lnTo>
                <a:lnTo>
                  <a:pt x="0" y="388402"/>
                </a:lnTo>
                <a:lnTo>
                  <a:pt x="0" y="388323"/>
                </a:lnTo>
                <a:lnTo>
                  <a:pt x="0" y="388269"/>
                </a:lnTo>
                <a:lnTo>
                  <a:pt x="0" y="388129"/>
                </a:lnTo>
                <a:lnTo>
                  <a:pt x="0" y="388125"/>
                </a:lnTo>
                <a:lnTo>
                  <a:pt x="0" y="388112"/>
                </a:lnTo>
                <a:lnTo>
                  <a:pt x="0" y="387685"/>
                </a:lnTo>
                <a:lnTo>
                  <a:pt x="0" y="387614"/>
                </a:lnTo>
                <a:lnTo>
                  <a:pt x="0" y="387583"/>
                </a:lnTo>
                <a:lnTo>
                  <a:pt x="0" y="387560"/>
                </a:lnTo>
                <a:lnTo>
                  <a:pt x="0" y="387504"/>
                </a:lnTo>
                <a:lnTo>
                  <a:pt x="0" y="387417"/>
                </a:lnTo>
                <a:lnTo>
                  <a:pt x="0" y="387358"/>
                </a:lnTo>
                <a:lnTo>
                  <a:pt x="0" y="387336"/>
                </a:lnTo>
                <a:lnTo>
                  <a:pt x="0" y="387198"/>
                </a:lnTo>
                <a:lnTo>
                  <a:pt x="0" y="386367"/>
                </a:lnTo>
                <a:lnTo>
                  <a:pt x="0" y="386364"/>
                </a:lnTo>
                <a:lnTo>
                  <a:pt x="0" y="386326"/>
                </a:lnTo>
                <a:lnTo>
                  <a:pt x="0" y="386313"/>
                </a:lnTo>
                <a:lnTo>
                  <a:pt x="0" y="386035"/>
                </a:lnTo>
                <a:lnTo>
                  <a:pt x="0" y="386030"/>
                </a:lnTo>
                <a:lnTo>
                  <a:pt x="0" y="385972"/>
                </a:lnTo>
                <a:lnTo>
                  <a:pt x="0" y="385644"/>
                </a:lnTo>
                <a:lnTo>
                  <a:pt x="0" y="385627"/>
                </a:lnTo>
                <a:lnTo>
                  <a:pt x="0" y="385611"/>
                </a:lnTo>
                <a:lnTo>
                  <a:pt x="0" y="385596"/>
                </a:lnTo>
                <a:lnTo>
                  <a:pt x="0" y="385453"/>
                </a:lnTo>
                <a:lnTo>
                  <a:pt x="0" y="385451"/>
                </a:lnTo>
                <a:lnTo>
                  <a:pt x="0" y="385402"/>
                </a:lnTo>
                <a:lnTo>
                  <a:pt x="0" y="385239"/>
                </a:lnTo>
                <a:lnTo>
                  <a:pt x="0" y="385150"/>
                </a:lnTo>
                <a:lnTo>
                  <a:pt x="0" y="385096"/>
                </a:lnTo>
                <a:lnTo>
                  <a:pt x="0" y="385091"/>
                </a:lnTo>
                <a:lnTo>
                  <a:pt x="0" y="385037"/>
                </a:lnTo>
                <a:lnTo>
                  <a:pt x="0" y="384729"/>
                </a:lnTo>
                <a:lnTo>
                  <a:pt x="0" y="384671"/>
                </a:lnTo>
                <a:lnTo>
                  <a:pt x="0" y="384646"/>
                </a:lnTo>
                <a:lnTo>
                  <a:pt x="0" y="384643"/>
                </a:lnTo>
                <a:lnTo>
                  <a:pt x="0" y="384591"/>
                </a:lnTo>
                <a:lnTo>
                  <a:pt x="0" y="384450"/>
                </a:lnTo>
                <a:lnTo>
                  <a:pt x="0" y="384380"/>
                </a:lnTo>
                <a:lnTo>
                  <a:pt x="0" y="384252"/>
                </a:lnTo>
                <a:lnTo>
                  <a:pt x="0" y="384231"/>
                </a:lnTo>
                <a:lnTo>
                  <a:pt x="0" y="384185"/>
                </a:lnTo>
                <a:lnTo>
                  <a:pt x="0" y="383953"/>
                </a:lnTo>
                <a:lnTo>
                  <a:pt x="0" y="383882"/>
                </a:lnTo>
                <a:lnTo>
                  <a:pt x="0" y="383828"/>
                </a:lnTo>
                <a:lnTo>
                  <a:pt x="0" y="383764"/>
                </a:lnTo>
                <a:lnTo>
                  <a:pt x="0" y="383685"/>
                </a:lnTo>
                <a:lnTo>
                  <a:pt x="0" y="383466"/>
                </a:lnTo>
                <a:lnTo>
                  <a:pt x="0" y="383426"/>
                </a:lnTo>
                <a:lnTo>
                  <a:pt x="0" y="383359"/>
                </a:lnTo>
                <a:lnTo>
                  <a:pt x="0" y="383287"/>
                </a:lnTo>
                <a:lnTo>
                  <a:pt x="0" y="383284"/>
                </a:lnTo>
                <a:lnTo>
                  <a:pt x="0" y="383091"/>
                </a:lnTo>
                <a:lnTo>
                  <a:pt x="0" y="382930"/>
                </a:lnTo>
                <a:lnTo>
                  <a:pt x="0" y="382872"/>
                </a:lnTo>
                <a:lnTo>
                  <a:pt x="0" y="382635"/>
                </a:lnTo>
                <a:lnTo>
                  <a:pt x="0" y="382594"/>
                </a:lnTo>
                <a:lnTo>
                  <a:pt x="0" y="382581"/>
                </a:lnTo>
                <a:lnTo>
                  <a:pt x="0" y="382528"/>
                </a:lnTo>
                <a:lnTo>
                  <a:pt x="0" y="382405"/>
                </a:lnTo>
                <a:lnTo>
                  <a:pt x="0" y="382392"/>
                </a:lnTo>
                <a:lnTo>
                  <a:pt x="0" y="382338"/>
                </a:lnTo>
                <a:lnTo>
                  <a:pt x="0" y="382240"/>
                </a:lnTo>
                <a:lnTo>
                  <a:pt x="0" y="382067"/>
                </a:lnTo>
                <a:lnTo>
                  <a:pt x="0" y="381879"/>
                </a:lnTo>
                <a:lnTo>
                  <a:pt x="0" y="381427"/>
                </a:lnTo>
                <a:lnTo>
                  <a:pt x="0" y="381418"/>
                </a:lnTo>
                <a:lnTo>
                  <a:pt x="0" y="381376"/>
                </a:lnTo>
                <a:lnTo>
                  <a:pt x="0" y="381305"/>
                </a:lnTo>
                <a:lnTo>
                  <a:pt x="0" y="381285"/>
                </a:lnTo>
                <a:lnTo>
                  <a:pt x="0" y="380668"/>
                </a:lnTo>
                <a:lnTo>
                  <a:pt x="0" y="380651"/>
                </a:lnTo>
                <a:lnTo>
                  <a:pt x="0" y="380520"/>
                </a:lnTo>
                <a:lnTo>
                  <a:pt x="0" y="380475"/>
                </a:lnTo>
                <a:lnTo>
                  <a:pt x="0" y="380374"/>
                </a:lnTo>
                <a:lnTo>
                  <a:pt x="0" y="380214"/>
                </a:lnTo>
                <a:lnTo>
                  <a:pt x="0" y="380170"/>
                </a:lnTo>
                <a:lnTo>
                  <a:pt x="0" y="380014"/>
                </a:lnTo>
                <a:lnTo>
                  <a:pt x="0" y="379869"/>
                </a:lnTo>
                <a:lnTo>
                  <a:pt x="0" y="379615"/>
                </a:lnTo>
                <a:lnTo>
                  <a:pt x="0" y="379577"/>
                </a:lnTo>
                <a:lnTo>
                  <a:pt x="0" y="379404"/>
                </a:lnTo>
                <a:lnTo>
                  <a:pt x="0" y="379309"/>
                </a:lnTo>
                <a:lnTo>
                  <a:pt x="0" y="379292"/>
                </a:lnTo>
                <a:lnTo>
                  <a:pt x="0" y="379249"/>
                </a:lnTo>
                <a:lnTo>
                  <a:pt x="0" y="379165"/>
                </a:lnTo>
                <a:lnTo>
                  <a:pt x="0" y="379116"/>
                </a:lnTo>
                <a:lnTo>
                  <a:pt x="0" y="379063"/>
                </a:lnTo>
                <a:lnTo>
                  <a:pt x="0" y="378869"/>
                </a:lnTo>
                <a:lnTo>
                  <a:pt x="0" y="378852"/>
                </a:lnTo>
                <a:lnTo>
                  <a:pt x="0" y="378660"/>
                </a:lnTo>
                <a:lnTo>
                  <a:pt x="0" y="378606"/>
                </a:lnTo>
                <a:lnTo>
                  <a:pt x="0" y="378503"/>
                </a:lnTo>
                <a:lnTo>
                  <a:pt x="0" y="378490"/>
                </a:lnTo>
                <a:lnTo>
                  <a:pt x="0" y="378323"/>
                </a:lnTo>
                <a:lnTo>
                  <a:pt x="0" y="378284"/>
                </a:lnTo>
                <a:lnTo>
                  <a:pt x="0" y="378256"/>
                </a:lnTo>
                <a:lnTo>
                  <a:pt x="0" y="378045"/>
                </a:lnTo>
                <a:lnTo>
                  <a:pt x="0" y="377922"/>
                </a:lnTo>
                <a:lnTo>
                  <a:pt x="0" y="377745"/>
                </a:lnTo>
                <a:lnTo>
                  <a:pt x="0" y="377695"/>
                </a:lnTo>
                <a:lnTo>
                  <a:pt x="0" y="377659"/>
                </a:lnTo>
                <a:lnTo>
                  <a:pt x="0" y="377618"/>
                </a:lnTo>
                <a:lnTo>
                  <a:pt x="0" y="377605"/>
                </a:lnTo>
                <a:lnTo>
                  <a:pt x="0" y="377503"/>
                </a:lnTo>
                <a:lnTo>
                  <a:pt x="0" y="377493"/>
                </a:lnTo>
                <a:lnTo>
                  <a:pt x="0" y="377264"/>
                </a:lnTo>
                <a:lnTo>
                  <a:pt x="0" y="377256"/>
                </a:lnTo>
                <a:lnTo>
                  <a:pt x="0" y="377131"/>
                </a:lnTo>
                <a:lnTo>
                  <a:pt x="0" y="377062"/>
                </a:lnTo>
                <a:lnTo>
                  <a:pt x="0" y="376936"/>
                </a:lnTo>
                <a:lnTo>
                  <a:pt x="0" y="376696"/>
                </a:lnTo>
                <a:lnTo>
                  <a:pt x="0" y="376538"/>
                </a:lnTo>
                <a:lnTo>
                  <a:pt x="0" y="376516"/>
                </a:lnTo>
                <a:lnTo>
                  <a:pt x="0" y="376482"/>
                </a:lnTo>
                <a:lnTo>
                  <a:pt x="0" y="376442"/>
                </a:lnTo>
                <a:lnTo>
                  <a:pt x="0" y="376342"/>
                </a:lnTo>
                <a:lnTo>
                  <a:pt x="0" y="376329"/>
                </a:lnTo>
                <a:lnTo>
                  <a:pt x="0" y="376300"/>
                </a:lnTo>
                <a:lnTo>
                  <a:pt x="0" y="376246"/>
                </a:lnTo>
                <a:lnTo>
                  <a:pt x="0" y="376193"/>
                </a:lnTo>
                <a:lnTo>
                  <a:pt x="0" y="376185"/>
                </a:lnTo>
                <a:lnTo>
                  <a:pt x="0" y="376123"/>
                </a:lnTo>
                <a:lnTo>
                  <a:pt x="0" y="375955"/>
                </a:lnTo>
                <a:lnTo>
                  <a:pt x="0" y="375946"/>
                </a:lnTo>
                <a:lnTo>
                  <a:pt x="0" y="375905"/>
                </a:lnTo>
                <a:lnTo>
                  <a:pt x="0" y="375892"/>
                </a:lnTo>
                <a:lnTo>
                  <a:pt x="0" y="375845"/>
                </a:lnTo>
                <a:lnTo>
                  <a:pt x="0" y="375672"/>
                </a:lnTo>
                <a:lnTo>
                  <a:pt x="0" y="375656"/>
                </a:lnTo>
                <a:lnTo>
                  <a:pt x="0" y="375577"/>
                </a:lnTo>
                <a:lnTo>
                  <a:pt x="0" y="375544"/>
                </a:lnTo>
                <a:lnTo>
                  <a:pt x="0" y="375516"/>
                </a:lnTo>
                <a:lnTo>
                  <a:pt x="0" y="375433"/>
                </a:lnTo>
                <a:lnTo>
                  <a:pt x="0" y="375409"/>
                </a:lnTo>
                <a:lnTo>
                  <a:pt x="0" y="375331"/>
                </a:lnTo>
                <a:lnTo>
                  <a:pt x="0" y="375215"/>
                </a:lnTo>
                <a:lnTo>
                  <a:pt x="0" y="375083"/>
                </a:lnTo>
                <a:lnTo>
                  <a:pt x="0" y="375078"/>
                </a:lnTo>
                <a:lnTo>
                  <a:pt x="0" y="374970"/>
                </a:lnTo>
                <a:lnTo>
                  <a:pt x="0" y="374392"/>
                </a:lnTo>
                <a:lnTo>
                  <a:pt x="0" y="374386"/>
                </a:lnTo>
                <a:lnTo>
                  <a:pt x="0" y="374338"/>
                </a:lnTo>
                <a:lnTo>
                  <a:pt x="0" y="374313"/>
                </a:lnTo>
                <a:lnTo>
                  <a:pt x="0" y="373873"/>
                </a:lnTo>
                <a:lnTo>
                  <a:pt x="0" y="373786"/>
                </a:lnTo>
                <a:lnTo>
                  <a:pt x="0" y="373771"/>
                </a:lnTo>
                <a:lnTo>
                  <a:pt x="0" y="373684"/>
                </a:lnTo>
                <a:lnTo>
                  <a:pt x="0" y="373630"/>
                </a:lnTo>
                <a:lnTo>
                  <a:pt x="0" y="373524"/>
                </a:lnTo>
                <a:lnTo>
                  <a:pt x="0" y="373279"/>
                </a:lnTo>
                <a:lnTo>
                  <a:pt x="0" y="373169"/>
                </a:lnTo>
                <a:lnTo>
                  <a:pt x="0" y="373085"/>
                </a:lnTo>
                <a:lnTo>
                  <a:pt x="0" y="373062"/>
                </a:lnTo>
                <a:lnTo>
                  <a:pt x="0" y="373047"/>
                </a:lnTo>
                <a:lnTo>
                  <a:pt x="0" y="372719"/>
                </a:lnTo>
                <a:lnTo>
                  <a:pt x="0" y="372593"/>
                </a:lnTo>
                <a:lnTo>
                  <a:pt x="0" y="372543"/>
                </a:lnTo>
                <a:lnTo>
                  <a:pt x="0" y="372539"/>
                </a:lnTo>
                <a:lnTo>
                  <a:pt x="0" y="372514"/>
                </a:lnTo>
                <a:lnTo>
                  <a:pt x="0" y="372367"/>
                </a:lnTo>
                <a:lnTo>
                  <a:pt x="0" y="372325"/>
                </a:lnTo>
                <a:lnTo>
                  <a:pt x="0" y="372271"/>
                </a:lnTo>
                <a:lnTo>
                  <a:pt x="0" y="372223"/>
                </a:lnTo>
                <a:lnTo>
                  <a:pt x="0" y="372160"/>
                </a:lnTo>
                <a:lnTo>
                  <a:pt x="0" y="371784"/>
                </a:lnTo>
                <a:lnTo>
                  <a:pt x="0" y="371677"/>
                </a:lnTo>
                <a:lnTo>
                  <a:pt x="0" y="371628"/>
                </a:lnTo>
                <a:lnTo>
                  <a:pt x="0" y="371506"/>
                </a:lnTo>
                <a:lnTo>
                  <a:pt x="0" y="371360"/>
                </a:lnTo>
                <a:lnTo>
                  <a:pt x="0" y="371317"/>
                </a:lnTo>
                <a:lnTo>
                  <a:pt x="0" y="371296"/>
                </a:lnTo>
                <a:lnTo>
                  <a:pt x="0" y="370938"/>
                </a:lnTo>
                <a:lnTo>
                  <a:pt x="0" y="370869"/>
                </a:lnTo>
                <a:lnTo>
                  <a:pt x="0" y="370810"/>
                </a:lnTo>
                <a:lnTo>
                  <a:pt x="0" y="370744"/>
                </a:lnTo>
                <a:lnTo>
                  <a:pt x="0" y="370606"/>
                </a:lnTo>
                <a:lnTo>
                  <a:pt x="0" y="370601"/>
                </a:lnTo>
                <a:lnTo>
                  <a:pt x="0" y="370457"/>
                </a:lnTo>
                <a:lnTo>
                  <a:pt x="0" y="370355"/>
                </a:lnTo>
                <a:lnTo>
                  <a:pt x="0" y="370147"/>
                </a:lnTo>
                <a:lnTo>
                  <a:pt x="0" y="370070"/>
                </a:lnTo>
                <a:lnTo>
                  <a:pt x="0" y="370054"/>
                </a:lnTo>
                <a:lnTo>
                  <a:pt x="0" y="369952"/>
                </a:lnTo>
                <a:lnTo>
                  <a:pt x="0" y="369694"/>
                </a:lnTo>
                <a:lnTo>
                  <a:pt x="0" y="369554"/>
                </a:lnTo>
                <a:lnTo>
                  <a:pt x="0" y="369551"/>
                </a:lnTo>
                <a:lnTo>
                  <a:pt x="0" y="369547"/>
                </a:lnTo>
                <a:lnTo>
                  <a:pt x="0" y="369510"/>
                </a:lnTo>
                <a:lnTo>
                  <a:pt x="0" y="369497"/>
                </a:lnTo>
                <a:lnTo>
                  <a:pt x="0" y="369358"/>
                </a:lnTo>
                <a:lnTo>
                  <a:pt x="0" y="369337"/>
                </a:lnTo>
                <a:lnTo>
                  <a:pt x="0" y="369194"/>
                </a:lnTo>
                <a:lnTo>
                  <a:pt x="0" y="369156"/>
                </a:lnTo>
                <a:lnTo>
                  <a:pt x="0" y="369139"/>
                </a:lnTo>
                <a:lnTo>
                  <a:pt x="0" y="369098"/>
                </a:lnTo>
                <a:lnTo>
                  <a:pt x="0" y="369085"/>
                </a:lnTo>
                <a:lnTo>
                  <a:pt x="0" y="368996"/>
                </a:lnTo>
                <a:lnTo>
                  <a:pt x="0" y="368861"/>
                </a:lnTo>
                <a:lnTo>
                  <a:pt x="0" y="368807"/>
                </a:lnTo>
                <a:lnTo>
                  <a:pt x="0" y="368795"/>
                </a:lnTo>
                <a:lnTo>
                  <a:pt x="0" y="368593"/>
                </a:lnTo>
                <a:lnTo>
                  <a:pt x="0" y="368548"/>
                </a:lnTo>
                <a:lnTo>
                  <a:pt x="0" y="368334"/>
                </a:lnTo>
                <a:lnTo>
                  <a:pt x="0" y="368243"/>
                </a:lnTo>
                <a:lnTo>
                  <a:pt x="0" y="368221"/>
                </a:lnTo>
                <a:lnTo>
                  <a:pt x="0" y="367683"/>
                </a:lnTo>
                <a:lnTo>
                  <a:pt x="0" y="367564"/>
                </a:lnTo>
                <a:lnTo>
                  <a:pt x="0" y="367538"/>
                </a:lnTo>
                <a:lnTo>
                  <a:pt x="0" y="367457"/>
                </a:lnTo>
                <a:lnTo>
                  <a:pt x="0" y="367436"/>
                </a:lnTo>
                <a:lnTo>
                  <a:pt x="0" y="367247"/>
                </a:lnTo>
                <a:lnTo>
                  <a:pt x="0" y="367189"/>
                </a:lnTo>
                <a:lnTo>
                  <a:pt x="0" y="367184"/>
                </a:lnTo>
                <a:lnTo>
                  <a:pt x="0" y="366808"/>
                </a:lnTo>
                <a:lnTo>
                  <a:pt x="0" y="366701"/>
                </a:lnTo>
                <a:lnTo>
                  <a:pt x="0" y="366616"/>
                </a:lnTo>
                <a:lnTo>
                  <a:pt x="0" y="366436"/>
                </a:lnTo>
                <a:lnTo>
                  <a:pt x="0" y="366396"/>
                </a:lnTo>
                <a:lnTo>
                  <a:pt x="0" y="366338"/>
                </a:lnTo>
                <a:lnTo>
                  <a:pt x="0" y="366240"/>
                </a:lnTo>
                <a:lnTo>
                  <a:pt x="0" y="365888"/>
                </a:lnTo>
                <a:lnTo>
                  <a:pt x="0" y="365825"/>
                </a:lnTo>
                <a:lnTo>
                  <a:pt x="0" y="365765"/>
                </a:lnTo>
                <a:lnTo>
                  <a:pt x="0" y="365630"/>
                </a:lnTo>
                <a:lnTo>
                  <a:pt x="0" y="365576"/>
                </a:lnTo>
                <a:lnTo>
                  <a:pt x="0" y="365559"/>
                </a:lnTo>
                <a:lnTo>
                  <a:pt x="0" y="365522"/>
                </a:lnTo>
                <a:lnTo>
                  <a:pt x="0" y="365449"/>
                </a:lnTo>
                <a:lnTo>
                  <a:pt x="0" y="365383"/>
                </a:lnTo>
                <a:lnTo>
                  <a:pt x="0" y="365353"/>
                </a:lnTo>
                <a:lnTo>
                  <a:pt x="0" y="365342"/>
                </a:lnTo>
                <a:lnTo>
                  <a:pt x="0" y="365329"/>
                </a:lnTo>
                <a:lnTo>
                  <a:pt x="0" y="365135"/>
                </a:lnTo>
                <a:lnTo>
                  <a:pt x="0" y="365078"/>
                </a:lnTo>
                <a:lnTo>
                  <a:pt x="0" y="364611"/>
                </a:lnTo>
                <a:lnTo>
                  <a:pt x="0" y="364571"/>
                </a:lnTo>
                <a:lnTo>
                  <a:pt x="0" y="364511"/>
                </a:lnTo>
                <a:lnTo>
                  <a:pt x="0" y="364510"/>
                </a:lnTo>
                <a:lnTo>
                  <a:pt x="0" y="364312"/>
                </a:lnTo>
                <a:lnTo>
                  <a:pt x="0" y="364271"/>
                </a:lnTo>
                <a:lnTo>
                  <a:pt x="0" y="364258"/>
                </a:lnTo>
                <a:lnTo>
                  <a:pt x="0" y="364003"/>
                </a:lnTo>
                <a:lnTo>
                  <a:pt x="0" y="363885"/>
                </a:lnTo>
                <a:lnTo>
                  <a:pt x="0" y="363831"/>
                </a:lnTo>
                <a:lnTo>
                  <a:pt x="0" y="363806"/>
                </a:lnTo>
                <a:lnTo>
                  <a:pt x="0" y="363760"/>
                </a:lnTo>
                <a:lnTo>
                  <a:pt x="0" y="363719"/>
                </a:lnTo>
                <a:lnTo>
                  <a:pt x="0" y="363706"/>
                </a:lnTo>
                <a:lnTo>
                  <a:pt x="0" y="363617"/>
                </a:lnTo>
                <a:lnTo>
                  <a:pt x="0" y="363482"/>
                </a:lnTo>
                <a:lnTo>
                  <a:pt x="0" y="363452"/>
                </a:lnTo>
                <a:lnTo>
                  <a:pt x="0" y="363398"/>
                </a:lnTo>
                <a:lnTo>
                  <a:pt x="0" y="363347"/>
                </a:lnTo>
                <a:lnTo>
                  <a:pt x="0" y="363288"/>
                </a:lnTo>
                <a:lnTo>
                  <a:pt x="0" y="363263"/>
                </a:lnTo>
                <a:lnTo>
                  <a:pt x="0" y="363212"/>
                </a:lnTo>
                <a:lnTo>
                  <a:pt x="0" y="362884"/>
                </a:lnTo>
                <a:lnTo>
                  <a:pt x="0" y="362704"/>
                </a:lnTo>
                <a:lnTo>
                  <a:pt x="0" y="362588"/>
                </a:lnTo>
                <a:lnTo>
                  <a:pt x="0" y="362526"/>
                </a:lnTo>
                <a:lnTo>
                  <a:pt x="0" y="362513"/>
                </a:lnTo>
                <a:lnTo>
                  <a:pt x="0" y="362472"/>
                </a:lnTo>
                <a:lnTo>
                  <a:pt x="0" y="362459"/>
                </a:lnTo>
                <a:lnTo>
                  <a:pt x="0" y="362349"/>
                </a:lnTo>
                <a:lnTo>
                  <a:pt x="0" y="362247"/>
                </a:lnTo>
                <a:lnTo>
                  <a:pt x="0" y="362172"/>
                </a:lnTo>
                <a:lnTo>
                  <a:pt x="0" y="362134"/>
                </a:lnTo>
                <a:lnTo>
                  <a:pt x="0" y="362093"/>
                </a:lnTo>
                <a:lnTo>
                  <a:pt x="0" y="361898"/>
                </a:lnTo>
                <a:lnTo>
                  <a:pt x="0" y="361844"/>
                </a:lnTo>
                <a:lnTo>
                  <a:pt x="0" y="361597"/>
                </a:lnTo>
                <a:lnTo>
                  <a:pt x="0" y="361548"/>
                </a:lnTo>
                <a:lnTo>
                  <a:pt x="0" y="361403"/>
                </a:lnTo>
                <a:lnTo>
                  <a:pt x="0" y="361362"/>
                </a:lnTo>
                <a:lnTo>
                  <a:pt x="0" y="361237"/>
                </a:lnTo>
                <a:lnTo>
                  <a:pt x="0" y="361229"/>
                </a:lnTo>
                <a:lnTo>
                  <a:pt x="0" y="360861"/>
                </a:lnTo>
                <a:lnTo>
                  <a:pt x="0" y="360789"/>
                </a:lnTo>
                <a:lnTo>
                  <a:pt x="0" y="360580"/>
                </a:lnTo>
                <a:lnTo>
                  <a:pt x="0" y="360539"/>
                </a:lnTo>
                <a:lnTo>
                  <a:pt x="0" y="360526"/>
                </a:lnTo>
                <a:lnTo>
                  <a:pt x="0" y="360440"/>
                </a:lnTo>
                <a:lnTo>
                  <a:pt x="0" y="360377"/>
                </a:lnTo>
                <a:lnTo>
                  <a:pt x="0" y="360099"/>
                </a:lnTo>
                <a:lnTo>
                  <a:pt x="0" y="360003"/>
                </a:lnTo>
                <a:lnTo>
                  <a:pt x="0" y="359990"/>
                </a:lnTo>
                <a:lnTo>
                  <a:pt x="0" y="359974"/>
                </a:lnTo>
                <a:lnTo>
                  <a:pt x="0" y="359750"/>
                </a:lnTo>
                <a:lnTo>
                  <a:pt x="0" y="359614"/>
                </a:lnTo>
                <a:lnTo>
                  <a:pt x="0" y="359535"/>
                </a:lnTo>
                <a:lnTo>
                  <a:pt x="0" y="359531"/>
                </a:lnTo>
                <a:lnTo>
                  <a:pt x="0" y="359430"/>
                </a:lnTo>
                <a:lnTo>
                  <a:pt x="0" y="359139"/>
                </a:lnTo>
                <a:lnTo>
                  <a:pt x="0" y="359076"/>
                </a:lnTo>
                <a:lnTo>
                  <a:pt x="0" y="359018"/>
                </a:lnTo>
                <a:lnTo>
                  <a:pt x="0" y="358781"/>
                </a:lnTo>
                <a:lnTo>
                  <a:pt x="0" y="358740"/>
                </a:lnTo>
                <a:lnTo>
                  <a:pt x="0" y="358727"/>
                </a:lnTo>
                <a:lnTo>
                  <a:pt x="0" y="358700"/>
                </a:lnTo>
                <a:lnTo>
                  <a:pt x="0" y="358624"/>
                </a:lnTo>
                <a:lnTo>
                  <a:pt x="0" y="358593"/>
                </a:lnTo>
                <a:lnTo>
                  <a:pt x="0" y="358538"/>
                </a:lnTo>
                <a:lnTo>
                  <a:pt x="0" y="358176"/>
                </a:lnTo>
                <a:lnTo>
                  <a:pt x="0" y="357908"/>
                </a:lnTo>
                <a:lnTo>
                  <a:pt x="0" y="357884"/>
                </a:lnTo>
                <a:lnTo>
                  <a:pt x="0" y="357816"/>
                </a:lnTo>
                <a:lnTo>
                  <a:pt x="0" y="357728"/>
                </a:lnTo>
                <a:lnTo>
                  <a:pt x="0" y="357627"/>
                </a:lnTo>
                <a:lnTo>
                  <a:pt x="0" y="357522"/>
                </a:lnTo>
                <a:lnTo>
                  <a:pt x="0" y="357505"/>
                </a:lnTo>
                <a:lnTo>
                  <a:pt x="0" y="357117"/>
                </a:lnTo>
                <a:lnTo>
                  <a:pt x="0" y="357057"/>
                </a:lnTo>
                <a:lnTo>
                  <a:pt x="0" y="356970"/>
                </a:lnTo>
                <a:lnTo>
                  <a:pt x="0" y="356868"/>
                </a:lnTo>
                <a:lnTo>
                  <a:pt x="0" y="356645"/>
                </a:lnTo>
                <a:lnTo>
                  <a:pt x="0" y="356637"/>
                </a:lnTo>
                <a:lnTo>
                  <a:pt x="0" y="356621"/>
                </a:lnTo>
                <a:lnTo>
                  <a:pt x="0" y="356549"/>
                </a:lnTo>
                <a:lnTo>
                  <a:pt x="0" y="356463"/>
                </a:lnTo>
                <a:lnTo>
                  <a:pt x="0" y="356427"/>
                </a:lnTo>
                <a:lnTo>
                  <a:pt x="0" y="356369"/>
                </a:lnTo>
                <a:lnTo>
                  <a:pt x="0" y="356258"/>
                </a:lnTo>
                <a:lnTo>
                  <a:pt x="0" y="355882"/>
                </a:lnTo>
                <a:lnTo>
                  <a:pt x="0" y="355777"/>
                </a:lnTo>
                <a:lnTo>
                  <a:pt x="0" y="355723"/>
                </a:lnTo>
                <a:lnTo>
                  <a:pt x="0" y="355698"/>
                </a:lnTo>
                <a:lnTo>
                  <a:pt x="0" y="355604"/>
                </a:lnTo>
                <a:lnTo>
                  <a:pt x="0" y="355563"/>
                </a:lnTo>
                <a:lnTo>
                  <a:pt x="0" y="355550"/>
                </a:lnTo>
                <a:lnTo>
                  <a:pt x="0" y="355509"/>
                </a:lnTo>
                <a:lnTo>
                  <a:pt x="0" y="355420"/>
                </a:lnTo>
                <a:lnTo>
                  <a:pt x="0" y="355344"/>
                </a:lnTo>
                <a:lnTo>
                  <a:pt x="0" y="355286"/>
                </a:lnTo>
                <a:lnTo>
                  <a:pt x="0" y="355262"/>
                </a:lnTo>
                <a:lnTo>
                  <a:pt x="0" y="355068"/>
                </a:lnTo>
                <a:lnTo>
                  <a:pt x="0" y="354998"/>
                </a:lnTo>
                <a:lnTo>
                  <a:pt x="0" y="354774"/>
                </a:lnTo>
                <a:lnTo>
                  <a:pt x="0" y="354555"/>
                </a:lnTo>
                <a:lnTo>
                  <a:pt x="0" y="354430"/>
                </a:lnTo>
                <a:lnTo>
                  <a:pt x="0" y="354245"/>
                </a:lnTo>
                <a:lnTo>
                  <a:pt x="0" y="354191"/>
                </a:lnTo>
                <a:lnTo>
                  <a:pt x="0" y="354152"/>
                </a:lnTo>
                <a:lnTo>
                  <a:pt x="0" y="353805"/>
                </a:lnTo>
                <a:lnTo>
                  <a:pt x="0" y="353790"/>
                </a:lnTo>
                <a:lnTo>
                  <a:pt x="0" y="353764"/>
                </a:lnTo>
                <a:lnTo>
                  <a:pt x="0" y="353751"/>
                </a:lnTo>
                <a:lnTo>
                  <a:pt x="0" y="353645"/>
                </a:lnTo>
                <a:lnTo>
                  <a:pt x="0" y="353639"/>
                </a:lnTo>
                <a:lnTo>
                  <a:pt x="0" y="353415"/>
                </a:lnTo>
                <a:lnTo>
                  <a:pt x="0" y="353254"/>
                </a:lnTo>
                <a:lnTo>
                  <a:pt x="0" y="353196"/>
                </a:lnTo>
                <a:lnTo>
                  <a:pt x="0" y="353183"/>
                </a:lnTo>
                <a:lnTo>
                  <a:pt x="0" y="352889"/>
                </a:lnTo>
                <a:lnTo>
                  <a:pt x="0" y="352840"/>
                </a:lnTo>
                <a:lnTo>
                  <a:pt x="0" y="352662"/>
                </a:lnTo>
                <a:lnTo>
                  <a:pt x="0" y="352584"/>
                </a:lnTo>
                <a:lnTo>
                  <a:pt x="0" y="352529"/>
                </a:lnTo>
                <a:lnTo>
                  <a:pt x="0" y="352446"/>
                </a:lnTo>
                <a:lnTo>
                  <a:pt x="0" y="352428"/>
                </a:lnTo>
                <a:lnTo>
                  <a:pt x="0" y="352392"/>
                </a:lnTo>
                <a:lnTo>
                  <a:pt x="0" y="352269"/>
                </a:lnTo>
                <a:lnTo>
                  <a:pt x="0" y="351991"/>
                </a:lnTo>
                <a:lnTo>
                  <a:pt x="0" y="351818"/>
                </a:lnTo>
                <a:lnTo>
                  <a:pt x="0" y="351716"/>
                </a:lnTo>
                <a:lnTo>
                  <a:pt x="0" y="351609"/>
                </a:lnTo>
                <a:lnTo>
                  <a:pt x="0" y="351530"/>
                </a:lnTo>
                <a:lnTo>
                  <a:pt x="0" y="351481"/>
                </a:lnTo>
                <a:lnTo>
                  <a:pt x="0" y="351427"/>
                </a:lnTo>
                <a:lnTo>
                  <a:pt x="0" y="351282"/>
                </a:lnTo>
                <a:lnTo>
                  <a:pt x="0" y="351266"/>
                </a:lnTo>
                <a:lnTo>
                  <a:pt x="0" y="351170"/>
                </a:lnTo>
                <a:lnTo>
                  <a:pt x="0" y="351127"/>
                </a:lnTo>
                <a:lnTo>
                  <a:pt x="0" y="350906"/>
                </a:lnTo>
                <a:lnTo>
                  <a:pt x="0" y="350722"/>
                </a:lnTo>
                <a:lnTo>
                  <a:pt x="0" y="350698"/>
                </a:lnTo>
                <a:lnTo>
                  <a:pt x="0" y="350484"/>
                </a:lnTo>
                <a:lnTo>
                  <a:pt x="0" y="350459"/>
                </a:lnTo>
                <a:lnTo>
                  <a:pt x="0" y="350368"/>
                </a:lnTo>
                <a:lnTo>
                  <a:pt x="0" y="350310"/>
                </a:lnTo>
                <a:lnTo>
                  <a:pt x="0" y="350073"/>
                </a:lnTo>
                <a:lnTo>
                  <a:pt x="0" y="350019"/>
                </a:lnTo>
                <a:lnTo>
                  <a:pt x="0" y="349986"/>
                </a:lnTo>
                <a:lnTo>
                  <a:pt x="0" y="349923"/>
                </a:lnTo>
                <a:lnTo>
                  <a:pt x="0" y="349907"/>
                </a:lnTo>
                <a:lnTo>
                  <a:pt x="0" y="349800"/>
                </a:lnTo>
                <a:lnTo>
                  <a:pt x="0" y="349670"/>
                </a:lnTo>
                <a:lnTo>
                  <a:pt x="0" y="349620"/>
                </a:lnTo>
                <a:lnTo>
                  <a:pt x="0" y="349573"/>
                </a:lnTo>
                <a:lnTo>
                  <a:pt x="0" y="349547"/>
                </a:lnTo>
                <a:lnTo>
                  <a:pt x="0" y="349476"/>
                </a:lnTo>
                <a:lnTo>
                  <a:pt x="0" y="349451"/>
                </a:lnTo>
                <a:lnTo>
                  <a:pt x="0" y="349176"/>
                </a:lnTo>
                <a:lnTo>
                  <a:pt x="0" y="349009"/>
                </a:lnTo>
                <a:lnTo>
                  <a:pt x="0" y="348930"/>
                </a:lnTo>
                <a:lnTo>
                  <a:pt x="0" y="348814"/>
                </a:lnTo>
                <a:lnTo>
                  <a:pt x="0" y="348714"/>
                </a:lnTo>
                <a:lnTo>
                  <a:pt x="0" y="348669"/>
                </a:lnTo>
                <a:lnTo>
                  <a:pt x="0" y="348660"/>
                </a:lnTo>
                <a:lnTo>
                  <a:pt x="0" y="348537"/>
                </a:lnTo>
                <a:lnTo>
                  <a:pt x="0" y="348513"/>
                </a:lnTo>
                <a:lnTo>
                  <a:pt x="0" y="348360"/>
                </a:lnTo>
                <a:lnTo>
                  <a:pt x="0" y="348319"/>
                </a:lnTo>
                <a:lnTo>
                  <a:pt x="0" y="347817"/>
                </a:lnTo>
                <a:lnTo>
                  <a:pt x="0" y="347804"/>
                </a:lnTo>
                <a:lnTo>
                  <a:pt x="0" y="347774"/>
                </a:lnTo>
                <a:lnTo>
                  <a:pt x="0" y="347608"/>
                </a:lnTo>
                <a:lnTo>
                  <a:pt x="0" y="347550"/>
                </a:lnTo>
                <a:lnTo>
                  <a:pt x="0" y="347496"/>
                </a:lnTo>
                <a:lnTo>
                  <a:pt x="0" y="347492"/>
                </a:lnTo>
                <a:lnTo>
                  <a:pt x="0" y="347455"/>
                </a:lnTo>
                <a:lnTo>
                  <a:pt x="0" y="347452"/>
                </a:lnTo>
                <a:lnTo>
                  <a:pt x="0" y="347442"/>
                </a:lnTo>
                <a:lnTo>
                  <a:pt x="0" y="347310"/>
                </a:lnTo>
                <a:lnTo>
                  <a:pt x="0" y="347015"/>
                </a:lnTo>
                <a:lnTo>
                  <a:pt x="0" y="346890"/>
                </a:lnTo>
                <a:lnTo>
                  <a:pt x="0" y="346806"/>
                </a:lnTo>
                <a:lnTo>
                  <a:pt x="0" y="346800"/>
                </a:lnTo>
                <a:lnTo>
                  <a:pt x="0" y="346666"/>
                </a:lnTo>
                <a:lnTo>
                  <a:pt x="0" y="346557"/>
                </a:lnTo>
                <a:lnTo>
                  <a:pt x="0" y="346554"/>
                </a:lnTo>
                <a:lnTo>
                  <a:pt x="0" y="346447"/>
                </a:lnTo>
                <a:lnTo>
                  <a:pt x="0" y="346249"/>
                </a:lnTo>
                <a:lnTo>
                  <a:pt x="0" y="346191"/>
                </a:lnTo>
                <a:lnTo>
                  <a:pt x="0" y="346093"/>
                </a:lnTo>
                <a:lnTo>
                  <a:pt x="0" y="345840"/>
                </a:lnTo>
                <a:lnTo>
                  <a:pt x="0" y="345722"/>
                </a:lnTo>
                <a:lnTo>
                  <a:pt x="0" y="345697"/>
                </a:lnTo>
                <a:lnTo>
                  <a:pt x="0" y="345656"/>
                </a:lnTo>
                <a:lnTo>
                  <a:pt x="0" y="345643"/>
                </a:lnTo>
                <a:lnTo>
                  <a:pt x="0" y="345483"/>
                </a:lnTo>
                <a:lnTo>
                  <a:pt x="0" y="345340"/>
                </a:lnTo>
                <a:lnTo>
                  <a:pt x="0" y="345007"/>
                </a:lnTo>
                <a:lnTo>
                  <a:pt x="0" y="344953"/>
                </a:lnTo>
                <a:lnTo>
                  <a:pt x="0" y="344931"/>
                </a:lnTo>
                <a:lnTo>
                  <a:pt x="0" y="344781"/>
                </a:lnTo>
                <a:lnTo>
                  <a:pt x="0" y="344732"/>
                </a:lnTo>
                <a:lnTo>
                  <a:pt x="0" y="344694"/>
                </a:lnTo>
                <a:lnTo>
                  <a:pt x="0" y="344500"/>
                </a:lnTo>
                <a:lnTo>
                  <a:pt x="0" y="344475"/>
                </a:lnTo>
                <a:lnTo>
                  <a:pt x="0" y="344443"/>
                </a:lnTo>
                <a:lnTo>
                  <a:pt x="0" y="344421"/>
                </a:lnTo>
                <a:lnTo>
                  <a:pt x="0" y="344363"/>
                </a:lnTo>
                <a:lnTo>
                  <a:pt x="0" y="344320"/>
                </a:lnTo>
                <a:lnTo>
                  <a:pt x="0" y="344072"/>
                </a:lnTo>
                <a:lnTo>
                  <a:pt x="0" y="343954"/>
                </a:lnTo>
                <a:lnTo>
                  <a:pt x="0" y="343738"/>
                </a:lnTo>
                <a:lnTo>
                  <a:pt x="0" y="343710"/>
                </a:lnTo>
                <a:lnTo>
                  <a:pt x="0" y="343684"/>
                </a:lnTo>
                <a:lnTo>
                  <a:pt x="0" y="343561"/>
                </a:lnTo>
                <a:lnTo>
                  <a:pt x="0" y="343384"/>
                </a:lnTo>
                <a:lnTo>
                  <a:pt x="0" y="343335"/>
                </a:lnTo>
                <a:lnTo>
                  <a:pt x="0" y="343174"/>
                </a:lnTo>
                <a:lnTo>
                  <a:pt x="0" y="343158"/>
                </a:lnTo>
                <a:lnTo>
                  <a:pt x="0" y="343141"/>
                </a:lnTo>
                <a:lnTo>
                  <a:pt x="0" y="343116"/>
                </a:lnTo>
                <a:lnTo>
                  <a:pt x="0" y="342825"/>
                </a:lnTo>
                <a:lnTo>
                  <a:pt x="0" y="342798"/>
                </a:lnTo>
                <a:lnTo>
                  <a:pt x="0" y="342636"/>
                </a:lnTo>
                <a:lnTo>
                  <a:pt x="0" y="342595"/>
                </a:lnTo>
                <a:lnTo>
                  <a:pt x="0" y="342582"/>
                </a:lnTo>
                <a:lnTo>
                  <a:pt x="0" y="342516"/>
                </a:lnTo>
                <a:lnTo>
                  <a:pt x="0" y="342484"/>
                </a:lnTo>
                <a:lnTo>
                  <a:pt x="0" y="342202"/>
                </a:lnTo>
                <a:lnTo>
                  <a:pt x="0" y="342108"/>
                </a:lnTo>
                <a:lnTo>
                  <a:pt x="0" y="342025"/>
                </a:lnTo>
                <a:lnTo>
                  <a:pt x="0" y="341965"/>
                </a:lnTo>
                <a:lnTo>
                  <a:pt x="0" y="341911"/>
                </a:lnTo>
                <a:lnTo>
                  <a:pt x="0" y="341830"/>
                </a:lnTo>
                <a:lnTo>
                  <a:pt x="0" y="341824"/>
                </a:lnTo>
                <a:lnTo>
                  <a:pt x="0" y="341751"/>
                </a:lnTo>
                <a:lnTo>
                  <a:pt x="0" y="341608"/>
                </a:lnTo>
                <a:lnTo>
                  <a:pt x="0" y="341553"/>
                </a:lnTo>
                <a:lnTo>
                  <a:pt x="0" y="341529"/>
                </a:lnTo>
                <a:lnTo>
                  <a:pt x="0" y="341335"/>
                </a:lnTo>
                <a:lnTo>
                  <a:pt x="0" y="341215"/>
                </a:lnTo>
                <a:lnTo>
                  <a:pt x="0" y="341157"/>
                </a:lnTo>
                <a:lnTo>
                  <a:pt x="0" y="341068"/>
                </a:lnTo>
                <a:lnTo>
                  <a:pt x="0" y="340962"/>
                </a:lnTo>
                <a:lnTo>
                  <a:pt x="0" y="340743"/>
                </a:lnTo>
                <a:lnTo>
                  <a:pt x="0" y="340564"/>
                </a:lnTo>
                <a:lnTo>
                  <a:pt x="0" y="340561"/>
                </a:lnTo>
                <a:lnTo>
                  <a:pt x="0" y="340471"/>
                </a:lnTo>
                <a:lnTo>
                  <a:pt x="0" y="340465"/>
                </a:lnTo>
                <a:lnTo>
                  <a:pt x="0" y="340404"/>
                </a:lnTo>
                <a:lnTo>
                  <a:pt x="0" y="340031"/>
                </a:lnTo>
                <a:lnTo>
                  <a:pt x="0" y="339977"/>
                </a:lnTo>
                <a:lnTo>
                  <a:pt x="0" y="339952"/>
                </a:lnTo>
                <a:lnTo>
                  <a:pt x="0" y="339906"/>
                </a:lnTo>
                <a:lnTo>
                  <a:pt x="0" y="339871"/>
                </a:lnTo>
                <a:lnTo>
                  <a:pt x="0" y="339805"/>
                </a:lnTo>
                <a:lnTo>
                  <a:pt x="0" y="339603"/>
                </a:lnTo>
                <a:lnTo>
                  <a:pt x="0" y="339500"/>
                </a:lnTo>
                <a:lnTo>
                  <a:pt x="0" y="339493"/>
                </a:lnTo>
                <a:lnTo>
                  <a:pt x="0" y="339442"/>
                </a:lnTo>
                <a:lnTo>
                  <a:pt x="0" y="339384"/>
                </a:lnTo>
                <a:lnTo>
                  <a:pt x="0" y="339344"/>
                </a:lnTo>
                <a:lnTo>
                  <a:pt x="0" y="339096"/>
                </a:lnTo>
                <a:lnTo>
                  <a:pt x="0" y="338941"/>
                </a:lnTo>
                <a:lnTo>
                  <a:pt x="0" y="338850"/>
                </a:lnTo>
                <a:lnTo>
                  <a:pt x="0" y="338734"/>
                </a:lnTo>
                <a:lnTo>
                  <a:pt x="0" y="338672"/>
                </a:lnTo>
                <a:lnTo>
                  <a:pt x="0" y="338659"/>
                </a:lnTo>
                <a:lnTo>
                  <a:pt x="0" y="338618"/>
                </a:lnTo>
                <a:lnTo>
                  <a:pt x="0" y="338446"/>
                </a:lnTo>
                <a:lnTo>
                  <a:pt x="0" y="338182"/>
                </a:lnTo>
                <a:lnTo>
                  <a:pt x="0" y="337935"/>
                </a:lnTo>
                <a:lnTo>
                  <a:pt x="0" y="337849"/>
                </a:lnTo>
                <a:lnTo>
                  <a:pt x="0" y="337797"/>
                </a:lnTo>
                <a:lnTo>
                  <a:pt x="0" y="337748"/>
                </a:lnTo>
                <a:lnTo>
                  <a:pt x="0" y="337737"/>
                </a:lnTo>
                <a:lnTo>
                  <a:pt x="0" y="337694"/>
                </a:lnTo>
                <a:lnTo>
                  <a:pt x="0" y="337614"/>
                </a:lnTo>
                <a:lnTo>
                  <a:pt x="0" y="337508"/>
                </a:lnTo>
                <a:lnTo>
                  <a:pt x="0" y="337437"/>
                </a:lnTo>
                <a:lnTo>
                  <a:pt x="0" y="337375"/>
                </a:lnTo>
                <a:lnTo>
                  <a:pt x="0" y="337132"/>
                </a:lnTo>
                <a:lnTo>
                  <a:pt x="0" y="336989"/>
                </a:lnTo>
                <a:lnTo>
                  <a:pt x="0" y="336935"/>
                </a:lnTo>
                <a:lnTo>
                  <a:pt x="0" y="336823"/>
                </a:lnTo>
                <a:lnTo>
                  <a:pt x="0" y="336726"/>
                </a:lnTo>
                <a:lnTo>
                  <a:pt x="0" y="336672"/>
                </a:lnTo>
                <a:lnTo>
                  <a:pt x="0" y="336632"/>
                </a:lnTo>
                <a:lnTo>
                  <a:pt x="0" y="336586"/>
                </a:lnTo>
                <a:lnTo>
                  <a:pt x="0" y="336577"/>
                </a:lnTo>
                <a:lnTo>
                  <a:pt x="0" y="336569"/>
                </a:lnTo>
                <a:lnTo>
                  <a:pt x="0" y="336490"/>
                </a:lnTo>
                <a:lnTo>
                  <a:pt x="0" y="336392"/>
                </a:lnTo>
                <a:lnTo>
                  <a:pt x="0" y="336367"/>
                </a:lnTo>
                <a:lnTo>
                  <a:pt x="0" y="336245"/>
                </a:lnTo>
                <a:lnTo>
                  <a:pt x="0" y="336174"/>
                </a:lnTo>
                <a:lnTo>
                  <a:pt x="0" y="336149"/>
                </a:lnTo>
                <a:lnTo>
                  <a:pt x="0" y="336136"/>
                </a:lnTo>
                <a:lnTo>
                  <a:pt x="0" y="335877"/>
                </a:lnTo>
                <a:lnTo>
                  <a:pt x="0" y="335846"/>
                </a:lnTo>
                <a:lnTo>
                  <a:pt x="0" y="335814"/>
                </a:lnTo>
                <a:lnTo>
                  <a:pt x="0" y="335773"/>
                </a:lnTo>
                <a:lnTo>
                  <a:pt x="0" y="335761"/>
                </a:lnTo>
                <a:lnTo>
                  <a:pt x="0" y="335760"/>
                </a:lnTo>
                <a:lnTo>
                  <a:pt x="0" y="335677"/>
                </a:lnTo>
                <a:lnTo>
                  <a:pt x="0" y="335630"/>
                </a:lnTo>
                <a:lnTo>
                  <a:pt x="0" y="335576"/>
                </a:lnTo>
                <a:lnTo>
                  <a:pt x="0" y="335364"/>
                </a:lnTo>
                <a:lnTo>
                  <a:pt x="0" y="335276"/>
                </a:lnTo>
                <a:lnTo>
                  <a:pt x="0" y="335273"/>
                </a:lnTo>
                <a:lnTo>
                  <a:pt x="0" y="335225"/>
                </a:lnTo>
                <a:lnTo>
                  <a:pt x="0" y="335218"/>
                </a:lnTo>
                <a:lnTo>
                  <a:pt x="0" y="335002"/>
                </a:lnTo>
                <a:lnTo>
                  <a:pt x="0" y="334927"/>
                </a:lnTo>
                <a:lnTo>
                  <a:pt x="0" y="334895"/>
                </a:lnTo>
                <a:lnTo>
                  <a:pt x="0" y="334886"/>
                </a:lnTo>
                <a:lnTo>
                  <a:pt x="0" y="334873"/>
                </a:lnTo>
                <a:lnTo>
                  <a:pt x="0" y="334770"/>
                </a:lnTo>
                <a:lnTo>
                  <a:pt x="0" y="334627"/>
                </a:lnTo>
                <a:lnTo>
                  <a:pt x="0" y="334582"/>
                </a:lnTo>
                <a:lnTo>
                  <a:pt x="0" y="334466"/>
                </a:lnTo>
                <a:lnTo>
                  <a:pt x="0" y="334408"/>
                </a:lnTo>
                <a:lnTo>
                  <a:pt x="0" y="334084"/>
                </a:lnTo>
                <a:lnTo>
                  <a:pt x="0" y="334030"/>
                </a:lnTo>
                <a:lnTo>
                  <a:pt x="0" y="334005"/>
                </a:lnTo>
                <a:lnTo>
                  <a:pt x="0" y="333962"/>
                </a:lnTo>
                <a:lnTo>
                  <a:pt x="0" y="333874"/>
                </a:lnTo>
                <a:lnTo>
                  <a:pt x="0" y="333776"/>
                </a:lnTo>
                <a:lnTo>
                  <a:pt x="0" y="333722"/>
                </a:lnTo>
                <a:lnTo>
                  <a:pt x="0" y="333716"/>
                </a:lnTo>
                <a:lnTo>
                  <a:pt x="0" y="333643"/>
                </a:lnTo>
                <a:lnTo>
                  <a:pt x="0" y="333536"/>
                </a:lnTo>
                <a:lnTo>
                  <a:pt x="0" y="333203"/>
                </a:lnTo>
                <a:lnTo>
                  <a:pt x="0" y="333107"/>
                </a:lnTo>
                <a:lnTo>
                  <a:pt x="0" y="332854"/>
                </a:lnTo>
                <a:lnTo>
                  <a:pt x="0" y="332821"/>
                </a:lnTo>
                <a:lnTo>
                  <a:pt x="0" y="332783"/>
                </a:lnTo>
                <a:lnTo>
                  <a:pt x="0" y="332705"/>
                </a:lnTo>
                <a:lnTo>
                  <a:pt x="0" y="332635"/>
                </a:lnTo>
                <a:lnTo>
                  <a:pt x="0" y="332515"/>
                </a:lnTo>
                <a:lnTo>
                  <a:pt x="0" y="332458"/>
                </a:lnTo>
                <a:lnTo>
                  <a:pt x="0" y="332417"/>
                </a:lnTo>
                <a:lnTo>
                  <a:pt x="0" y="332404"/>
                </a:lnTo>
                <a:lnTo>
                  <a:pt x="0" y="332028"/>
                </a:lnTo>
                <a:lnTo>
                  <a:pt x="0" y="331923"/>
                </a:lnTo>
                <a:lnTo>
                  <a:pt x="0" y="331869"/>
                </a:lnTo>
                <a:lnTo>
                  <a:pt x="0" y="331844"/>
                </a:lnTo>
                <a:lnTo>
                  <a:pt x="0" y="331750"/>
                </a:lnTo>
                <a:lnTo>
                  <a:pt x="0" y="331696"/>
                </a:lnTo>
                <a:lnTo>
                  <a:pt x="0" y="331590"/>
                </a:lnTo>
                <a:lnTo>
                  <a:pt x="0" y="331462"/>
                </a:lnTo>
                <a:lnTo>
                  <a:pt x="0" y="331198"/>
                </a:lnTo>
                <a:lnTo>
                  <a:pt x="0" y="331128"/>
                </a:lnTo>
                <a:lnTo>
                  <a:pt x="0" y="330988"/>
                </a:lnTo>
                <a:lnTo>
                  <a:pt x="0" y="330898"/>
                </a:lnTo>
                <a:lnTo>
                  <a:pt x="0" y="330785"/>
                </a:lnTo>
                <a:lnTo>
                  <a:pt x="0" y="330701"/>
                </a:lnTo>
                <a:lnTo>
                  <a:pt x="0" y="330630"/>
                </a:lnTo>
                <a:lnTo>
                  <a:pt x="0" y="330391"/>
                </a:lnTo>
                <a:lnTo>
                  <a:pt x="0" y="330337"/>
                </a:lnTo>
                <a:lnTo>
                  <a:pt x="0" y="330298"/>
                </a:lnTo>
                <a:lnTo>
                  <a:pt x="0" y="330142"/>
                </a:lnTo>
                <a:lnTo>
                  <a:pt x="0" y="329951"/>
                </a:lnTo>
                <a:lnTo>
                  <a:pt x="0" y="329910"/>
                </a:lnTo>
                <a:lnTo>
                  <a:pt x="0" y="329897"/>
                </a:lnTo>
                <a:lnTo>
                  <a:pt x="0" y="329839"/>
                </a:lnTo>
                <a:lnTo>
                  <a:pt x="0" y="329791"/>
                </a:lnTo>
                <a:lnTo>
                  <a:pt x="0" y="329741"/>
                </a:lnTo>
                <a:lnTo>
                  <a:pt x="0" y="329681"/>
                </a:lnTo>
                <a:lnTo>
                  <a:pt x="0" y="329597"/>
                </a:lnTo>
                <a:lnTo>
                  <a:pt x="0" y="329548"/>
                </a:lnTo>
                <a:lnTo>
                  <a:pt x="0" y="329426"/>
                </a:lnTo>
                <a:lnTo>
                  <a:pt x="0" y="329400"/>
                </a:lnTo>
                <a:lnTo>
                  <a:pt x="0" y="329342"/>
                </a:lnTo>
                <a:lnTo>
                  <a:pt x="0" y="329329"/>
                </a:lnTo>
                <a:lnTo>
                  <a:pt x="0" y="329051"/>
                </a:lnTo>
                <a:lnTo>
                  <a:pt x="0" y="329029"/>
                </a:lnTo>
                <a:lnTo>
                  <a:pt x="0" y="329024"/>
                </a:lnTo>
                <a:lnTo>
                  <a:pt x="0" y="328986"/>
                </a:lnTo>
                <a:lnTo>
                  <a:pt x="0" y="328862"/>
                </a:lnTo>
                <a:lnTo>
                  <a:pt x="0" y="328783"/>
                </a:lnTo>
                <a:lnTo>
                  <a:pt x="0" y="328667"/>
                </a:lnTo>
                <a:lnTo>
                  <a:pt x="0" y="328637"/>
                </a:lnTo>
                <a:lnTo>
                  <a:pt x="0" y="328592"/>
                </a:lnTo>
                <a:lnTo>
                  <a:pt x="0" y="328538"/>
                </a:lnTo>
                <a:lnTo>
                  <a:pt x="0" y="328524"/>
                </a:lnTo>
                <a:lnTo>
                  <a:pt x="0" y="328469"/>
                </a:lnTo>
                <a:lnTo>
                  <a:pt x="0" y="328418"/>
                </a:lnTo>
                <a:lnTo>
                  <a:pt x="0" y="328137"/>
                </a:lnTo>
                <a:lnTo>
                  <a:pt x="0" y="328018"/>
                </a:lnTo>
                <a:lnTo>
                  <a:pt x="0" y="327878"/>
                </a:lnTo>
                <a:lnTo>
                  <a:pt x="0" y="327729"/>
                </a:lnTo>
                <a:lnTo>
                  <a:pt x="0" y="327659"/>
                </a:lnTo>
                <a:lnTo>
                  <a:pt x="0" y="327627"/>
                </a:lnTo>
                <a:lnTo>
                  <a:pt x="0" y="327482"/>
                </a:lnTo>
                <a:lnTo>
                  <a:pt x="0" y="327441"/>
                </a:lnTo>
                <a:lnTo>
                  <a:pt x="0" y="327428"/>
                </a:lnTo>
                <a:lnTo>
                  <a:pt x="0" y="327256"/>
                </a:lnTo>
                <a:lnTo>
                  <a:pt x="0" y="327052"/>
                </a:lnTo>
                <a:lnTo>
                  <a:pt x="0" y="326969"/>
                </a:lnTo>
                <a:lnTo>
                  <a:pt x="0" y="326868"/>
                </a:lnTo>
                <a:lnTo>
                  <a:pt x="0" y="326787"/>
                </a:lnTo>
                <a:lnTo>
                  <a:pt x="0" y="326659"/>
                </a:lnTo>
                <a:lnTo>
                  <a:pt x="0" y="326614"/>
                </a:lnTo>
                <a:lnTo>
                  <a:pt x="0" y="326519"/>
                </a:lnTo>
                <a:lnTo>
                  <a:pt x="0" y="326370"/>
                </a:lnTo>
                <a:lnTo>
                  <a:pt x="0" y="326300"/>
                </a:lnTo>
                <a:lnTo>
                  <a:pt x="0" y="326219"/>
                </a:lnTo>
                <a:lnTo>
                  <a:pt x="0" y="326178"/>
                </a:lnTo>
                <a:lnTo>
                  <a:pt x="0" y="326165"/>
                </a:lnTo>
                <a:lnTo>
                  <a:pt x="0" y="326123"/>
                </a:lnTo>
                <a:lnTo>
                  <a:pt x="0" y="326069"/>
                </a:lnTo>
                <a:lnTo>
                  <a:pt x="0" y="325922"/>
                </a:lnTo>
                <a:lnTo>
                  <a:pt x="0" y="325870"/>
                </a:lnTo>
                <a:lnTo>
                  <a:pt x="0" y="325766"/>
                </a:lnTo>
                <a:lnTo>
                  <a:pt x="0" y="325749"/>
                </a:lnTo>
                <a:lnTo>
                  <a:pt x="0" y="325693"/>
                </a:lnTo>
                <a:lnTo>
                  <a:pt x="0" y="325668"/>
                </a:lnTo>
                <a:lnTo>
                  <a:pt x="0" y="325651"/>
                </a:lnTo>
                <a:lnTo>
                  <a:pt x="0" y="325610"/>
                </a:lnTo>
                <a:lnTo>
                  <a:pt x="0" y="325597"/>
                </a:lnTo>
                <a:lnTo>
                  <a:pt x="0" y="325322"/>
                </a:lnTo>
                <a:lnTo>
                  <a:pt x="0" y="325255"/>
                </a:lnTo>
                <a:lnTo>
                  <a:pt x="0" y="324860"/>
                </a:lnTo>
                <a:lnTo>
                  <a:pt x="0" y="324815"/>
                </a:lnTo>
                <a:lnTo>
                  <a:pt x="0" y="324806"/>
                </a:lnTo>
                <a:lnTo>
                  <a:pt x="0" y="324745"/>
                </a:lnTo>
                <a:lnTo>
                  <a:pt x="0" y="324713"/>
                </a:lnTo>
                <a:lnTo>
                  <a:pt x="0" y="324705"/>
                </a:lnTo>
                <a:lnTo>
                  <a:pt x="0" y="324621"/>
                </a:lnTo>
                <a:lnTo>
                  <a:pt x="0" y="324563"/>
                </a:lnTo>
                <a:lnTo>
                  <a:pt x="0" y="324502"/>
                </a:lnTo>
                <a:lnTo>
                  <a:pt x="0" y="324408"/>
                </a:lnTo>
                <a:lnTo>
                  <a:pt x="0" y="324075"/>
                </a:lnTo>
                <a:lnTo>
                  <a:pt x="0" y="323963"/>
                </a:lnTo>
                <a:lnTo>
                  <a:pt x="0" y="323950"/>
                </a:lnTo>
                <a:lnTo>
                  <a:pt x="0" y="323920"/>
                </a:lnTo>
                <a:lnTo>
                  <a:pt x="0" y="323807"/>
                </a:lnTo>
                <a:lnTo>
                  <a:pt x="0" y="323696"/>
                </a:lnTo>
                <a:lnTo>
                  <a:pt x="0" y="323642"/>
                </a:lnTo>
                <a:lnTo>
                  <a:pt x="0" y="323588"/>
                </a:lnTo>
                <a:lnTo>
                  <a:pt x="0" y="323456"/>
                </a:lnTo>
                <a:lnTo>
                  <a:pt x="0" y="323346"/>
                </a:lnTo>
                <a:lnTo>
                  <a:pt x="0" y="323320"/>
                </a:lnTo>
                <a:lnTo>
                  <a:pt x="0" y="323262"/>
                </a:lnTo>
                <a:lnTo>
                  <a:pt x="0" y="323161"/>
                </a:lnTo>
                <a:lnTo>
                  <a:pt x="0" y="323090"/>
                </a:lnTo>
                <a:lnTo>
                  <a:pt x="0" y="323039"/>
                </a:lnTo>
                <a:lnTo>
                  <a:pt x="0" y="322757"/>
                </a:lnTo>
                <a:lnTo>
                  <a:pt x="0" y="322726"/>
                </a:lnTo>
                <a:lnTo>
                  <a:pt x="0" y="322716"/>
                </a:lnTo>
                <a:lnTo>
                  <a:pt x="0" y="322703"/>
                </a:lnTo>
                <a:lnTo>
                  <a:pt x="0" y="322677"/>
                </a:lnTo>
                <a:lnTo>
                  <a:pt x="0" y="322593"/>
                </a:lnTo>
                <a:lnTo>
                  <a:pt x="0" y="322362"/>
                </a:lnTo>
                <a:lnTo>
                  <a:pt x="0" y="322337"/>
                </a:lnTo>
                <a:lnTo>
                  <a:pt x="0" y="322280"/>
                </a:lnTo>
                <a:lnTo>
                  <a:pt x="0" y="322040"/>
                </a:lnTo>
                <a:lnTo>
                  <a:pt x="0" y="322034"/>
                </a:lnTo>
                <a:lnTo>
                  <a:pt x="0" y="321961"/>
                </a:lnTo>
                <a:lnTo>
                  <a:pt x="0" y="321843"/>
                </a:lnTo>
                <a:lnTo>
                  <a:pt x="0" y="321802"/>
                </a:lnTo>
                <a:lnTo>
                  <a:pt x="0" y="321789"/>
                </a:lnTo>
                <a:lnTo>
                  <a:pt x="0" y="321683"/>
                </a:lnTo>
                <a:lnTo>
                  <a:pt x="0" y="321590"/>
                </a:lnTo>
                <a:lnTo>
                  <a:pt x="0" y="321540"/>
                </a:lnTo>
                <a:lnTo>
                  <a:pt x="0" y="321451"/>
                </a:lnTo>
                <a:lnTo>
                  <a:pt x="0" y="321427"/>
                </a:lnTo>
                <a:lnTo>
                  <a:pt x="0" y="321153"/>
                </a:lnTo>
                <a:lnTo>
                  <a:pt x="0" y="321083"/>
                </a:lnTo>
                <a:lnTo>
                  <a:pt x="0" y="320921"/>
                </a:lnTo>
                <a:lnTo>
                  <a:pt x="0" y="320894"/>
                </a:lnTo>
                <a:lnTo>
                  <a:pt x="0" y="320878"/>
                </a:lnTo>
                <a:lnTo>
                  <a:pt x="0" y="320770"/>
                </a:lnTo>
                <a:lnTo>
                  <a:pt x="0" y="320692"/>
                </a:lnTo>
                <a:lnTo>
                  <a:pt x="0" y="320675"/>
                </a:lnTo>
                <a:lnTo>
                  <a:pt x="0" y="320634"/>
                </a:lnTo>
                <a:lnTo>
                  <a:pt x="0" y="320621"/>
                </a:lnTo>
                <a:lnTo>
                  <a:pt x="0" y="320343"/>
                </a:lnTo>
                <a:lnTo>
                  <a:pt x="0" y="320272"/>
                </a:lnTo>
                <a:lnTo>
                  <a:pt x="0" y="320231"/>
                </a:lnTo>
                <a:lnTo>
                  <a:pt x="0" y="320218"/>
                </a:lnTo>
                <a:lnTo>
                  <a:pt x="0" y="320188"/>
                </a:lnTo>
                <a:lnTo>
                  <a:pt x="0" y="319910"/>
                </a:lnTo>
                <a:lnTo>
                  <a:pt x="0" y="319884"/>
                </a:lnTo>
                <a:lnTo>
                  <a:pt x="0" y="319830"/>
                </a:lnTo>
                <a:lnTo>
                  <a:pt x="0" y="319769"/>
                </a:lnTo>
                <a:lnTo>
                  <a:pt x="0" y="319724"/>
                </a:lnTo>
                <a:lnTo>
                  <a:pt x="0" y="319621"/>
                </a:lnTo>
                <a:lnTo>
                  <a:pt x="0" y="319535"/>
                </a:lnTo>
                <a:lnTo>
                  <a:pt x="0" y="319429"/>
                </a:lnTo>
                <a:lnTo>
                  <a:pt x="0" y="319374"/>
                </a:lnTo>
                <a:lnTo>
                  <a:pt x="0" y="319370"/>
                </a:lnTo>
                <a:lnTo>
                  <a:pt x="0" y="319333"/>
                </a:lnTo>
                <a:lnTo>
                  <a:pt x="0" y="319320"/>
                </a:lnTo>
                <a:lnTo>
                  <a:pt x="0" y="319316"/>
                </a:lnTo>
                <a:lnTo>
                  <a:pt x="0" y="319262"/>
                </a:lnTo>
                <a:lnTo>
                  <a:pt x="0" y="318984"/>
                </a:lnTo>
                <a:lnTo>
                  <a:pt x="0" y="318971"/>
                </a:lnTo>
                <a:lnTo>
                  <a:pt x="0" y="318944"/>
                </a:lnTo>
                <a:lnTo>
                  <a:pt x="0" y="318861"/>
                </a:lnTo>
                <a:lnTo>
                  <a:pt x="0" y="318782"/>
                </a:lnTo>
                <a:lnTo>
                  <a:pt x="0" y="318684"/>
                </a:lnTo>
                <a:lnTo>
                  <a:pt x="0" y="318506"/>
                </a:lnTo>
                <a:lnTo>
                  <a:pt x="0" y="318410"/>
                </a:lnTo>
                <a:lnTo>
                  <a:pt x="0" y="318111"/>
                </a:lnTo>
                <a:lnTo>
                  <a:pt x="0" y="318070"/>
                </a:lnTo>
                <a:lnTo>
                  <a:pt x="0" y="318057"/>
                </a:lnTo>
                <a:lnTo>
                  <a:pt x="0" y="317817"/>
                </a:lnTo>
                <a:lnTo>
                  <a:pt x="0" y="317816"/>
                </a:lnTo>
                <a:lnTo>
                  <a:pt x="0" y="317814"/>
                </a:lnTo>
                <a:lnTo>
                  <a:pt x="0" y="317361"/>
                </a:lnTo>
                <a:lnTo>
                  <a:pt x="0" y="317214"/>
                </a:lnTo>
                <a:lnTo>
                  <a:pt x="0" y="317124"/>
                </a:lnTo>
                <a:lnTo>
                  <a:pt x="0" y="317058"/>
                </a:lnTo>
                <a:lnTo>
                  <a:pt x="0" y="316985"/>
                </a:lnTo>
                <a:lnTo>
                  <a:pt x="0" y="316889"/>
                </a:lnTo>
                <a:lnTo>
                  <a:pt x="0" y="316707"/>
                </a:lnTo>
                <a:lnTo>
                  <a:pt x="0" y="316604"/>
                </a:lnTo>
                <a:lnTo>
                  <a:pt x="0" y="316597"/>
                </a:lnTo>
                <a:lnTo>
                  <a:pt x="0" y="316513"/>
                </a:lnTo>
                <a:lnTo>
                  <a:pt x="0" y="316177"/>
                </a:lnTo>
                <a:lnTo>
                  <a:pt x="0" y="316098"/>
                </a:lnTo>
                <a:lnTo>
                  <a:pt x="0" y="316017"/>
                </a:lnTo>
                <a:lnTo>
                  <a:pt x="0" y="315967"/>
                </a:lnTo>
                <a:lnTo>
                  <a:pt x="0" y="315794"/>
                </a:lnTo>
                <a:lnTo>
                  <a:pt x="0" y="315699"/>
                </a:lnTo>
                <a:lnTo>
                  <a:pt x="0" y="315693"/>
                </a:lnTo>
                <a:lnTo>
                  <a:pt x="0" y="315588"/>
                </a:lnTo>
                <a:lnTo>
                  <a:pt x="0" y="315555"/>
                </a:lnTo>
                <a:lnTo>
                  <a:pt x="0" y="315530"/>
                </a:lnTo>
                <a:lnTo>
                  <a:pt x="0" y="315453"/>
                </a:lnTo>
                <a:lnTo>
                  <a:pt x="0" y="315296"/>
                </a:lnTo>
                <a:lnTo>
                  <a:pt x="0" y="315255"/>
                </a:lnTo>
                <a:lnTo>
                  <a:pt x="0" y="315242"/>
                </a:lnTo>
                <a:lnTo>
                  <a:pt x="0" y="315212"/>
                </a:lnTo>
                <a:lnTo>
                  <a:pt x="0" y="315050"/>
                </a:lnTo>
                <a:lnTo>
                  <a:pt x="0" y="314934"/>
                </a:lnTo>
                <a:lnTo>
                  <a:pt x="0" y="314818"/>
                </a:lnTo>
                <a:lnTo>
                  <a:pt x="0" y="314748"/>
                </a:lnTo>
                <a:lnTo>
                  <a:pt x="0" y="314644"/>
                </a:lnTo>
                <a:lnTo>
                  <a:pt x="0" y="314435"/>
                </a:lnTo>
                <a:lnTo>
                  <a:pt x="0" y="314394"/>
                </a:lnTo>
                <a:lnTo>
                  <a:pt x="0" y="314008"/>
                </a:lnTo>
                <a:lnTo>
                  <a:pt x="0" y="313995"/>
                </a:lnTo>
                <a:lnTo>
                  <a:pt x="0" y="313937"/>
                </a:lnTo>
                <a:lnTo>
                  <a:pt x="0" y="313894"/>
                </a:lnTo>
                <a:lnTo>
                  <a:pt x="0" y="313885"/>
                </a:lnTo>
                <a:lnTo>
                  <a:pt x="0" y="313883"/>
                </a:lnTo>
                <a:lnTo>
                  <a:pt x="0" y="313853"/>
                </a:lnTo>
                <a:lnTo>
                  <a:pt x="0" y="313840"/>
                </a:lnTo>
                <a:lnTo>
                  <a:pt x="0" y="313708"/>
                </a:lnTo>
                <a:lnTo>
                  <a:pt x="0" y="313646"/>
                </a:lnTo>
                <a:lnTo>
                  <a:pt x="0" y="313629"/>
                </a:lnTo>
                <a:lnTo>
                  <a:pt x="0" y="313575"/>
                </a:lnTo>
                <a:lnTo>
                  <a:pt x="0" y="313482"/>
                </a:lnTo>
                <a:lnTo>
                  <a:pt x="0" y="313135"/>
                </a:lnTo>
                <a:lnTo>
                  <a:pt x="0" y="313094"/>
                </a:lnTo>
                <a:lnTo>
                  <a:pt x="0" y="313081"/>
                </a:lnTo>
                <a:lnTo>
                  <a:pt x="0" y="313035"/>
                </a:lnTo>
                <a:lnTo>
                  <a:pt x="0" y="312975"/>
                </a:lnTo>
                <a:lnTo>
                  <a:pt x="0" y="312840"/>
                </a:lnTo>
                <a:lnTo>
                  <a:pt x="0" y="312786"/>
                </a:lnTo>
                <a:lnTo>
                  <a:pt x="0" y="312636"/>
                </a:lnTo>
                <a:lnTo>
                  <a:pt x="0" y="312567"/>
                </a:lnTo>
                <a:lnTo>
                  <a:pt x="0" y="312563"/>
                </a:lnTo>
                <a:lnTo>
                  <a:pt x="0" y="312526"/>
                </a:lnTo>
                <a:lnTo>
                  <a:pt x="0" y="312513"/>
                </a:lnTo>
                <a:lnTo>
                  <a:pt x="0" y="312445"/>
                </a:lnTo>
                <a:lnTo>
                  <a:pt x="0" y="312349"/>
                </a:lnTo>
                <a:lnTo>
                  <a:pt x="0" y="312345"/>
                </a:lnTo>
                <a:lnTo>
                  <a:pt x="0" y="312282"/>
                </a:lnTo>
                <a:lnTo>
                  <a:pt x="0" y="312235"/>
                </a:lnTo>
                <a:lnTo>
                  <a:pt x="0" y="312148"/>
                </a:lnTo>
                <a:lnTo>
                  <a:pt x="0" y="311960"/>
                </a:lnTo>
                <a:lnTo>
                  <a:pt x="0" y="311906"/>
                </a:lnTo>
                <a:lnTo>
                  <a:pt x="0" y="311877"/>
                </a:lnTo>
                <a:lnTo>
                  <a:pt x="0" y="311776"/>
                </a:lnTo>
                <a:lnTo>
                  <a:pt x="0" y="311722"/>
                </a:lnTo>
                <a:lnTo>
                  <a:pt x="0" y="311661"/>
                </a:lnTo>
                <a:lnTo>
                  <a:pt x="0" y="311510"/>
                </a:lnTo>
                <a:lnTo>
                  <a:pt x="0" y="311481"/>
                </a:lnTo>
                <a:lnTo>
                  <a:pt x="0" y="311371"/>
                </a:lnTo>
                <a:lnTo>
                  <a:pt x="0" y="311086"/>
                </a:lnTo>
                <a:lnTo>
                  <a:pt x="0" y="311073"/>
                </a:lnTo>
                <a:lnTo>
                  <a:pt x="0" y="311041"/>
                </a:lnTo>
                <a:lnTo>
                  <a:pt x="0" y="310995"/>
                </a:lnTo>
                <a:lnTo>
                  <a:pt x="0" y="310789"/>
                </a:lnTo>
                <a:lnTo>
                  <a:pt x="0" y="310728"/>
                </a:lnTo>
                <a:lnTo>
                  <a:pt x="0" y="310650"/>
                </a:lnTo>
                <a:lnTo>
                  <a:pt x="0" y="310612"/>
                </a:lnTo>
                <a:lnTo>
                  <a:pt x="0" y="310554"/>
                </a:lnTo>
                <a:lnTo>
                  <a:pt x="0" y="310276"/>
                </a:lnTo>
                <a:lnTo>
                  <a:pt x="0" y="310263"/>
                </a:lnTo>
                <a:lnTo>
                  <a:pt x="0" y="310236"/>
                </a:lnTo>
                <a:lnTo>
                  <a:pt x="0" y="310176"/>
                </a:lnTo>
                <a:lnTo>
                  <a:pt x="0" y="310151"/>
                </a:lnTo>
                <a:lnTo>
                  <a:pt x="0" y="310108"/>
                </a:lnTo>
                <a:lnTo>
                  <a:pt x="0" y="310074"/>
                </a:lnTo>
                <a:lnTo>
                  <a:pt x="0" y="309802"/>
                </a:lnTo>
                <a:lnTo>
                  <a:pt x="0" y="309682"/>
                </a:lnTo>
                <a:lnTo>
                  <a:pt x="0" y="309669"/>
                </a:lnTo>
                <a:lnTo>
                  <a:pt x="0" y="309349"/>
                </a:lnTo>
                <a:lnTo>
                  <a:pt x="0" y="309265"/>
                </a:lnTo>
                <a:lnTo>
                  <a:pt x="0" y="309253"/>
                </a:lnTo>
                <a:lnTo>
                  <a:pt x="0" y="308983"/>
                </a:lnTo>
                <a:lnTo>
                  <a:pt x="0" y="308929"/>
                </a:lnTo>
                <a:lnTo>
                  <a:pt x="0" y="308904"/>
                </a:lnTo>
                <a:lnTo>
                  <a:pt x="0" y="308877"/>
                </a:lnTo>
                <a:lnTo>
                  <a:pt x="0" y="308851"/>
                </a:lnTo>
                <a:lnTo>
                  <a:pt x="0" y="308843"/>
                </a:lnTo>
                <a:lnTo>
                  <a:pt x="0" y="308781"/>
                </a:lnTo>
                <a:lnTo>
                  <a:pt x="0" y="308758"/>
                </a:lnTo>
                <a:lnTo>
                  <a:pt x="0" y="308715"/>
                </a:lnTo>
                <a:lnTo>
                  <a:pt x="0" y="308604"/>
                </a:lnTo>
                <a:lnTo>
                  <a:pt x="0" y="308550"/>
                </a:lnTo>
                <a:lnTo>
                  <a:pt x="0" y="308506"/>
                </a:lnTo>
                <a:lnTo>
                  <a:pt x="0" y="308228"/>
                </a:lnTo>
                <a:lnTo>
                  <a:pt x="0" y="308069"/>
                </a:lnTo>
                <a:lnTo>
                  <a:pt x="0" y="308018"/>
                </a:lnTo>
                <a:lnTo>
                  <a:pt x="0" y="307999"/>
                </a:lnTo>
                <a:lnTo>
                  <a:pt x="0" y="307990"/>
                </a:lnTo>
                <a:lnTo>
                  <a:pt x="0" y="307736"/>
                </a:lnTo>
                <a:lnTo>
                  <a:pt x="0" y="307686"/>
                </a:lnTo>
                <a:lnTo>
                  <a:pt x="0" y="307639"/>
                </a:lnTo>
                <a:lnTo>
                  <a:pt x="0" y="307587"/>
                </a:lnTo>
                <a:lnTo>
                  <a:pt x="0" y="307542"/>
                </a:lnTo>
                <a:lnTo>
                  <a:pt x="0" y="307259"/>
                </a:lnTo>
                <a:lnTo>
                  <a:pt x="0" y="307188"/>
                </a:lnTo>
                <a:lnTo>
                  <a:pt x="0" y="307184"/>
                </a:lnTo>
                <a:lnTo>
                  <a:pt x="0" y="307147"/>
                </a:lnTo>
                <a:lnTo>
                  <a:pt x="0" y="307134"/>
                </a:lnTo>
                <a:lnTo>
                  <a:pt x="0" y="307104"/>
                </a:lnTo>
                <a:lnTo>
                  <a:pt x="0" y="307044"/>
                </a:lnTo>
                <a:lnTo>
                  <a:pt x="0" y="306996"/>
                </a:lnTo>
                <a:lnTo>
                  <a:pt x="0" y="306901"/>
                </a:lnTo>
                <a:lnTo>
                  <a:pt x="0" y="306880"/>
                </a:lnTo>
                <a:lnTo>
                  <a:pt x="0" y="306824"/>
                </a:lnTo>
                <a:lnTo>
                  <a:pt x="0" y="306822"/>
                </a:lnTo>
                <a:lnTo>
                  <a:pt x="0" y="306640"/>
                </a:lnTo>
                <a:lnTo>
                  <a:pt x="0" y="306498"/>
                </a:lnTo>
                <a:lnTo>
                  <a:pt x="0" y="306460"/>
                </a:lnTo>
                <a:lnTo>
                  <a:pt x="0" y="306286"/>
                </a:lnTo>
                <a:lnTo>
                  <a:pt x="0" y="306228"/>
                </a:lnTo>
                <a:lnTo>
                  <a:pt x="0" y="306110"/>
                </a:lnTo>
                <a:lnTo>
                  <a:pt x="0" y="306097"/>
                </a:lnTo>
                <a:lnTo>
                  <a:pt x="0" y="305991"/>
                </a:lnTo>
                <a:lnTo>
                  <a:pt x="0" y="305937"/>
                </a:lnTo>
                <a:lnTo>
                  <a:pt x="0" y="305900"/>
                </a:lnTo>
                <a:lnTo>
                  <a:pt x="0" y="305887"/>
                </a:lnTo>
                <a:lnTo>
                  <a:pt x="0" y="305743"/>
                </a:lnTo>
                <a:lnTo>
                  <a:pt x="0" y="305674"/>
                </a:lnTo>
                <a:lnTo>
                  <a:pt x="0" y="305600"/>
                </a:lnTo>
                <a:lnTo>
                  <a:pt x="0" y="305542"/>
                </a:lnTo>
                <a:lnTo>
                  <a:pt x="0" y="305521"/>
                </a:lnTo>
                <a:lnTo>
                  <a:pt x="0" y="305475"/>
                </a:lnTo>
                <a:lnTo>
                  <a:pt x="0" y="305251"/>
                </a:lnTo>
                <a:lnTo>
                  <a:pt x="0" y="305197"/>
                </a:lnTo>
                <a:lnTo>
                  <a:pt x="0" y="305175"/>
                </a:lnTo>
                <a:lnTo>
                  <a:pt x="0" y="305132"/>
                </a:lnTo>
                <a:lnTo>
                  <a:pt x="0" y="304866"/>
                </a:lnTo>
                <a:lnTo>
                  <a:pt x="0" y="304826"/>
                </a:lnTo>
                <a:lnTo>
                  <a:pt x="0" y="304738"/>
                </a:lnTo>
                <a:lnTo>
                  <a:pt x="0" y="304732"/>
                </a:lnTo>
                <a:lnTo>
                  <a:pt x="0" y="304564"/>
                </a:lnTo>
                <a:lnTo>
                  <a:pt x="0" y="304337"/>
                </a:lnTo>
                <a:lnTo>
                  <a:pt x="0" y="304315"/>
                </a:lnTo>
                <a:lnTo>
                  <a:pt x="0" y="304286"/>
                </a:lnTo>
                <a:lnTo>
                  <a:pt x="0" y="304040"/>
                </a:lnTo>
                <a:lnTo>
                  <a:pt x="0" y="303928"/>
                </a:lnTo>
                <a:lnTo>
                  <a:pt x="0" y="303875"/>
                </a:lnTo>
                <a:lnTo>
                  <a:pt x="0" y="303867"/>
                </a:lnTo>
                <a:lnTo>
                  <a:pt x="0" y="303805"/>
                </a:lnTo>
                <a:lnTo>
                  <a:pt x="0" y="303773"/>
                </a:lnTo>
                <a:lnTo>
                  <a:pt x="0" y="303628"/>
                </a:lnTo>
                <a:lnTo>
                  <a:pt x="0" y="303574"/>
                </a:lnTo>
                <a:lnTo>
                  <a:pt x="0" y="303527"/>
                </a:lnTo>
                <a:lnTo>
                  <a:pt x="0" y="303468"/>
                </a:lnTo>
                <a:lnTo>
                  <a:pt x="0" y="303467"/>
                </a:lnTo>
                <a:lnTo>
                  <a:pt x="0" y="303402"/>
                </a:lnTo>
                <a:lnTo>
                  <a:pt x="0" y="303252"/>
                </a:lnTo>
                <a:lnTo>
                  <a:pt x="0" y="303014"/>
                </a:lnTo>
                <a:lnTo>
                  <a:pt x="0" y="303006"/>
                </a:lnTo>
                <a:lnTo>
                  <a:pt x="0" y="302933"/>
                </a:lnTo>
                <a:lnTo>
                  <a:pt x="0" y="302760"/>
                </a:lnTo>
                <a:lnTo>
                  <a:pt x="0" y="302663"/>
                </a:lnTo>
                <a:lnTo>
                  <a:pt x="0" y="302566"/>
                </a:lnTo>
                <a:lnTo>
                  <a:pt x="0" y="302516"/>
                </a:lnTo>
                <a:lnTo>
                  <a:pt x="0" y="302508"/>
                </a:lnTo>
                <a:lnTo>
                  <a:pt x="0" y="302446"/>
                </a:lnTo>
                <a:lnTo>
                  <a:pt x="0" y="302365"/>
                </a:lnTo>
                <a:lnTo>
                  <a:pt x="0" y="302269"/>
                </a:lnTo>
                <a:lnTo>
                  <a:pt x="0" y="302215"/>
                </a:lnTo>
                <a:lnTo>
                  <a:pt x="0" y="302208"/>
                </a:lnTo>
                <a:lnTo>
                  <a:pt x="0" y="302168"/>
                </a:lnTo>
                <a:lnTo>
                  <a:pt x="0" y="302155"/>
                </a:lnTo>
                <a:lnTo>
                  <a:pt x="0" y="302068"/>
                </a:lnTo>
                <a:lnTo>
                  <a:pt x="0" y="302020"/>
                </a:lnTo>
                <a:lnTo>
                  <a:pt x="0" y="301966"/>
                </a:lnTo>
                <a:lnTo>
                  <a:pt x="0" y="301893"/>
                </a:lnTo>
                <a:lnTo>
                  <a:pt x="0" y="301797"/>
                </a:lnTo>
                <a:lnTo>
                  <a:pt x="0" y="301743"/>
                </a:lnTo>
                <a:lnTo>
                  <a:pt x="0" y="301522"/>
                </a:lnTo>
                <a:lnTo>
                  <a:pt x="0" y="301443"/>
                </a:lnTo>
                <a:lnTo>
                  <a:pt x="0" y="301401"/>
                </a:lnTo>
                <a:lnTo>
                  <a:pt x="0" y="301400"/>
                </a:lnTo>
                <a:lnTo>
                  <a:pt x="0" y="301304"/>
                </a:lnTo>
                <a:lnTo>
                  <a:pt x="0" y="301207"/>
                </a:lnTo>
                <a:lnTo>
                  <a:pt x="0" y="301015"/>
                </a:lnTo>
                <a:lnTo>
                  <a:pt x="0" y="301006"/>
                </a:lnTo>
                <a:lnTo>
                  <a:pt x="0" y="300961"/>
                </a:lnTo>
                <a:lnTo>
                  <a:pt x="0" y="300849"/>
                </a:lnTo>
                <a:lnTo>
                  <a:pt x="0" y="300832"/>
                </a:lnTo>
                <a:lnTo>
                  <a:pt x="0" y="300767"/>
                </a:lnTo>
                <a:lnTo>
                  <a:pt x="0" y="300709"/>
                </a:lnTo>
                <a:lnTo>
                  <a:pt x="0" y="300702"/>
                </a:lnTo>
                <a:lnTo>
                  <a:pt x="0" y="300661"/>
                </a:lnTo>
                <a:lnTo>
                  <a:pt x="0" y="300648"/>
                </a:lnTo>
                <a:lnTo>
                  <a:pt x="0" y="300545"/>
                </a:lnTo>
                <a:lnTo>
                  <a:pt x="0" y="300275"/>
                </a:lnTo>
                <a:lnTo>
                  <a:pt x="0" y="300221"/>
                </a:lnTo>
                <a:lnTo>
                  <a:pt x="0" y="300196"/>
                </a:lnTo>
                <a:lnTo>
                  <a:pt x="0" y="300163"/>
                </a:lnTo>
                <a:lnTo>
                  <a:pt x="0" y="300120"/>
                </a:lnTo>
                <a:lnTo>
                  <a:pt x="0" y="300096"/>
                </a:lnTo>
                <a:lnTo>
                  <a:pt x="0" y="300073"/>
                </a:lnTo>
                <a:lnTo>
                  <a:pt x="0" y="300041"/>
                </a:lnTo>
                <a:lnTo>
                  <a:pt x="0" y="299979"/>
                </a:lnTo>
                <a:lnTo>
                  <a:pt x="0" y="299896"/>
                </a:lnTo>
                <a:lnTo>
                  <a:pt x="0" y="299890"/>
                </a:lnTo>
                <a:lnTo>
                  <a:pt x="0" y="299872"/>
                </a:lnTo>
                <a:lnTo>
                  <a:pt x="0" y="299656"/>
                </a:lnTo>
                <a:lnTo>
                  <a:pt x="0" y="299653"/>
                </a:lnTo>
                <a:lnTo>
                  <a:pt x="0" y="299602"/>
                </a:lnTo>
                <a:lnTo>
                  <a:pt x="0" y="299479"/>
                </a:lnTo>
                <a:lnTo>
                  <a:pt x="0" y="299408"/>
                </a:lnTo>
                <a:lnTo>
                  <a:pt x="0" y="299361"/>
                </a:lnTo>
                <a:lnTo>
                  <a:pt x="0" y="299310"/>
                </a:lnTo>
                <a:lnTo>
                  <a:pt x="0" y="299282"/>
                </a:lnTo>
                <a:lnTo>
                  <a:pt x="0" y="299185"/>
                </a:lnTo>
                <a:lnTo>
                  <a:pt x="0" y="299028"/>
                </a:lnTo>
                <a:lnTo>
                  <a:pt x="0" y="298916"/>
                </a:lnTo>
                <a:lnTo>
                  <a:pt x="0" y="298903"/>
                </a:lnTo>
                <a:lnTo>
                  <a:pt x="0" y="298862"/>
                </a:lnTo>
                <a:lnTo>
                  <a:pt x="0" y="298849"/>
                </a:lnTo>
                <a:lnTo>
                  <a:pt x="0" y="298793"/>
                </a:lnTo>
                <a:lnTo>
                  <a:pt x="0" y="298714"/>
                </a:lnTo>
                <a:lnTo>
                  <a:pt x="0" y="298537"/>
                </a:lnTo>
                <a:lnTo>
                  <a:pt x="0" y="298531"/>
                </a:lnTo>
                <a:lnTo>
                  <a:pt x="0" y="298492"/>
                </a:lnTo>
                <a:lnTo>
                  <a:pt x="0" y="298426"/>
                </a:lnTo>
                <a:lnTo>
                  <a:pt x="0" y="298336"/>
                </a:lnTo>
                <a:lnTo>
                  <a:pt x="0" y="298002"/>
                </a:lnTo>
                <a:lnTo>
                  <a:pt x="0" y="297989"/>
                </a:lnTo>
                <a:lnTo>
                  <a:pt x="0" y="297951"/>
                </a:lnTo>
                <a:lnTo>
                  <a:pt x="0" y="297938"/>
                </a:lnTo>
                <a:lnTo>
                  <a:pt x="0" y="297669"/>
                </a:lnTo>
                <a:lnTo>
                  <a:pt x="0" y="297627"/>
                </a:lnTo>
                <a:lnTo>
                  <a:pt x="0" y="297566"/>
                </a:lnTo>
                <a:lnTo>
                  <a:pt x="0" y="297229"/>
                </a:lnTo>
                <a:lnTo>
                  <a:pt x="0" y="297192"/>
                </a:lnTo>
                <a:lnTo>
                  <a:pt x="0" y="297179"/>
                </a:lnTo>
                <a:lnTo>
                  <a:pt x="0" y="297133"/>
                </a:lnTo>
                <a:lnTo>
                  <a:pt x="0" y="297067"/>
                </a:lnTo>
                <a:lnTo>
                  <a:pt x="0" y="297024"/>
                </a:lnTo>
                <a:lnTo>
                  <a:pt x="0" y="296977"/>
                </a:lnTo>
                <a:lnTo>
                  <a:pt x="0" y="296916"/>
                </a:lnTo>
                <a:lnTo>
                  <a:pt x="0" y="296821"/>
                </a:lnTo>
                <a:lnTo>
                  <a:pt x="0" y="296767"/>
                </a:lnTo>
                <a:lnTo>
                  <a:pt x="0" y="296718"/>
                </a:lnTo>
                <a:lnTo>
                  <a:pt x="0" y="296661"/>
                </a:lnTo>
                <a:lnTo>
                  <a:pt x="0" y="296623"/>
                </a:lnTo>
                <a:lnTo>
                  <a:pt x="0" y="296543"/>
                </a:lnTo>
                <a:lnTo>
                  <a:pt x="0" y="296489"/>
                </a:lnTo>
                <a:lnTo>
                  <a:pt x="0" y="296418"/>
                </a:lnTo>
                <a:lnTo>
                  <a:pt x="0" y="296380"/>
                </a:lnTo>
                <a:lnTo>
                  <a:pt x="0" y="296364"/>
                </a:lnTo>
                <a:lnTo>
                  <a:pt x="0" y="296030"/>
                </a:lnTo>
                <a:lnTo>
                  <a:pt x="0" y="296004"/>
                </a:lnTo>
                <a:lnTo>
                  <a:pt x="0" y="295870"/>
                </a:lnTo>
                <a:lnTo>
                  <a:pt x="0" y="295856"/>
                </a:lnTo>
                <a:lnTo>
                  <a:pt x="0" y="295820"/>
                </a:lnTo>
                <a:lnTo>
                  <a:pt x="0" y="295767"/>
                </a:lnTo>
                <a:lnTo>
                  <a:pt x="0" y="295759"/>
                </a:lnTo>
                <a:lnTo>
                  <a:pt x="0" y="295520"/>
                </a:lnTo>
                <a:lnTo>
                  <a:pt x="0" y="295466"/>
                </a:lnTo>
                <a:lnTo>
                  <a:pt x="0" y="295462"/>
                </a:lnTo>
                <a:lnTo>
                  <a:pt x="0" y="295453"/>
                </a:lnTo>
                <a:lnTo>
                  <a:pt x="0" y="295408"/>
                </a:lnTo>
                <a:lnTo>
                  <a:pt x="0" y="295184"/>
                </a:lnTo>
                <a:lnTo>
                  <a:pt x="0" y="295171"/>
                </a:lnTo>
                <a:lnTo>
                  <a:pt x="0" y="295144"/>
                </a:lnTo>
                <a:lnTo>
                  <a:pt x="0" y="295130"/>
                </a:lnTo>
                <a:lnTo>
                  <a:pt x="0" y="295117"/>
                </a:lnTo>
                <a:lnTo>
                  <a:pt x="0" y="295077"/>
                </a:lnTo>
                <a:lnTo>
                  <a:pt x="0" y="295069"/>
                </a:lnTo>
                <a:lnTo>
                  <a:pt x="0" y="295065"/>
                </a:lnTo>
                <a:lnTo>
                  <a:pt x="0" y="294694"/>
                </a:lnTo>
                <a:lnTo>
                  <a:pt x="0" y="294652"/>
                </a:lnTo>
                <a:lnTo>
                  <a:pt x="0" y="294555"/>
                </a:lnTo>
                <a:lnTo>
                  <a:pt x="0" y="294497"/>
                </a:lnTo>
                <a:lnTo>
                  <a:pt x="0" y="294458"/>
                </a:lnTo>
                <a:lnTo>
                  <a:pt x="0" y="294274"/>
                </a:lnTo>
                <a:lnTo>
                  <a:pt x="0" y="294257"/>
                </a:lnTo>
                <a:lnTo>
                  <a:pt x="0" y="294206"/>
                </a:lnTo>
                <a:lnTo>
                  <a:pt x="0" y="294100"/>
                </a:lnTo>
                <a:lnTo>
                  <a:pt x="0" y="293960"/>
                </a:lnTo>
                <a:lnTo>
                  <a:pt x="0" y="293912"/>
                </a:lnTo>
                <a:lnTo>
                  <a:pt x="0" y="293767"/>
                </a:lnTo>
                <a:lnTo>
                  <a:pt x="0" y="293738"/>
                </a:lnTo>
                <a:lnTo>
                  <a:pt x="0" y="293561"/>
                </a:lnTo>
                <a:lnTo>
                  <a:pt x="0" y="293447"/>
                </a:lnTo>
                <a:lnTo>
                  <a:pt x="0" y="293414"/>
                </a:lnTo>
                <a:lnTo>
                  <a:pt x="0" y="293335"/>
                </a:lnTo>
                <a:lnTo>
                  <a:pt x="0" y="293292"/>
                </a:lnTo>
                <a:lnTo>
                  <a:pt x="0" y="293270"/>
                </a:lnTo>
                <a:lnTo>
                  <a:pt x="0" y="293089"/>
                </a:lnTo>
                <a:lnTo>
                  <a:pt x="0" y="293050"/>
                </a:lnTo>
                <a:lnTo>
                  <a:pt x="0" y="292907"/>
                </a:lnTo>
                <a:lnTo>
                  <a:pt x="0" y="292853"/>
                </a:lnTo>
                <a:lnTo>
                  <a:pt x="0" y="292706"/>
                </a:lnTo>
                <a:lnTo>
                  <a:pt x="0" y="292693"/>
                </a:lnTo>
                <a:lnTo>
                  <a:pt x="0" y="292659"/>
                </a:lnTo>
                <a:lnTo>
                  <a:pt x="0" y="292648"/>
                </a:lnTo>
                <a:lnTo>
                  <a:pt x="0" y="292550"/>
                </a:lnTo>
                <a:lnTo>
                  <a:pt x="0" y="292298"/>
                </a:lnTo>
                <a:lnTo>
                  <a:pt x="0" y="292167"/>
                </a:lnTo>
                <a:lnTo>
                  <a:pt x="0" y="292163"/>
                </a:lnTo>
                <a:lnTo>
                  <a:pt x="0" y="292113"/>
                </a:lnTo>
                <a:lnTo>
                  <a:pt x="0" y="292088"/>
                </a:lnTo>
                <a:lnTo>
                  <a:pt x="0" y="292001"/>
                </a:lnTo>
                <a:lnTo>
                  <a:pt x="0" y="291969"/>
                </a:lnTo>
                <a:lnTo>
                  <a:pt x="0" y="291940"/>
                </a:lnTo>
                <a:lnTo>
                  <a:pt x="0" y="291788"/>
                </a:lnTo>
                <a:lnTo>
                  <a:pt x="0" y="291782"/>
                </a:lnTo>
                <a:lnTo>
                  <a:pt x="0" y="291730"/>
                </a:lnTo>
                <a:lnTo>
                  <a:pt x="0" y="291685"/>
                </a:lnTo>
                <a:lnTo>
                  <a:pt x="0" y="291647"/>
                </a:lnTo>
                <a:lnTo>
                  <a:pt x="0" y="291442"/>
                </a:lnTo>
                <a:lnTo>
                  <a:pt x="0" y="291388"/>
                </a:lnTo>
                <a:lnTo>
                  <a:pt x="0" y="291282"/>
                </a:lnTo>
                <a:lnTo>
                  <a:pt x="0" y="291202"/>
                </a:lnTo>
                <a:lnTo>
                  <a:pt x="0" y="290920"/>
                </a:lnTo>
                <a:lnTo>
                  <a:pt x="0" y="290894"/>
                </a:lnTo>
                <a:lnTo>
                  <a:pt x="0" y="290820"/>
                </a:lnTo>
                <a:lnTo>
                  <a:pt x="0" y="290581"/>
                </a:lnTo>
                <a:lnTo>
                  <a:pt x="0" y="290477"/>
                </a:lnTo>
                <a:lnTo>
                  <a:pt x="0" y="290384"/>
                </a:lnTo>
                <a:lnTo>
                  <a:pt x="0" y="290326"/>
                </a:lnTo>
                <a:lnTo>
                  <a:pt x="0" y="290288"/>
                </a:lnTo>
                <a:lnTo>
                  <a:pt x="0" y="290228"/>
                </a:lnTo>
                <a:lnTo>
                  <a:pt x="0" y="290208"/>
                </a:lnTo>
                <a:lnTo>
                  <a:pt x="0" y="290195"/>
                </a:lnTo>
                <a:lnTo>
                  <a:pt x="0" y="290154"/>
                </a:lnTo>
                <a:lnTo>
                  <a:pt x="0" y="290141"/>
                </a:lnTo>
                <a:lnTo>
                  <a:pt x="0" y="290101"/>
                </a:lnTo>
                <a:lnTo>
                  <a:pt x="0" y="290093"/>
                </a:lnTo>
                <a:lnTo>
                  <a:pt x="0" y="290083"/>
                </a:lnTo>
                <a:lnTo>
                  <a:pt x="0" y="290040"/>
                </a:lnTo>
                <a:lnTo>
                  <a:pt x="0" y="290029"/>
                </a:lnTo>
                <a:lnTo>
                  <a:pt x="0" y="289816"/>
                </a:lnTo>
                <a:lnTo>
                  <a:pt x="0" y="289792"/>
                </a:lnTo>
                <a:lnTo>
                  <a:pt x="0" y="289694"/>
                </a:lnTo>
                <a:lnTo>
                  <a:pt x="0" y="289598"/>
                </a:lnTo>
                <a:lnTo>
                  <a:pt x="0" y="289573"/>
                </a:lnTo>
                <a:lnTo>
                  <a:pt x="0" y="289281"/>
                </a:lnTo>
                <a:lnTo>
                  <a:pt x="0" y="289230"/>
                </a:lnTo>
                <a:lnTo>
                  <a:pt x="0" y="289121"/>
                </a:lnTo>
                <a:lnTo>
                  <a:pt x="0" y="289118"/>
                </a:lnTo>
                <a:lnTo>
                  <a:pt x="0" y="288964"/>
                </a:lnTo>
                <a:lnTo>
                  <a:pt x="0" y="288836"/>
                </a:lnTo>
                <a:lnTo>
                  <a:pt x="0" y="288782"/>
                </a:lnTo>
                <a:lnTo>
                  <a:pt x="0" y="288742"/>
                </a:lnTo>
                <a:lnTo>
                  <a:pt x="0" y="288734"/>
                </a:lnTo>
                <a:lnTo>
                  <a:pt x="0" y="288713"/>
                </a:lnTo>
                <a:lnTo>
                  <a:pt x="0" y="288659"/>
                </a:lnTo>
                <a:lnTo>
                  <a:pt x="0" y="288482"/>
                </a:lnTo>
                <a:lnTo>
                  <a:pt x="0" y="288435"/>
                </a:lnTo>
                <a:lnTo>
                  <a:pt x="0" y="288381"/>
                </a:lnTo>
                <a:lnTo>
                  <a:pt x="0" y="288359"/>
                </a:lnTo>
                <a:lnTo>
                  <a:pt x="0" y="288316"/>
                </a:lnTo>
                <a:lnTo>
                  <a:pt x="0" y="288294"/>
                </a:lnTo>
                <a:lnTo>
                  <a:pt x="0" y="288208"/>
                </a:lnTo>
                <a:lnTo>
                  <a:pt x="0" y="287922"/>
                </a:lnTo>
                <a:lnTo>
                  <a:pt x="0" y="287871"/>
                </a:lnTo>
                <a:lnTo>
                  <a:pt x="0" y="287748"/>
                </a:lnTo>
                <a:lnTo>
                  <a:pt x="0" y="287747"/>
                </a:lnTo>
                <a:lnTo>
                  <a:pt x="0" y="287710"/>
                </a:lnTo>
                <a:lnTo>
                  <a:pt x="0" y="287672"/>
                </a:lnTo>
                <a:lnTo>
                  <a:pt x="0" y="287614"/>
                </a:lnTo>
                <a:lnTo>
                  <a:pt x="0" y="287571"/>
                </a:lnTo>
                <a:lnTo>
                  <a:pt x="0" y="287187"/>
                </a:lnTo>
                <a:lnTo>
                  <a:pt x="0" y="287112"/>
                </a:lnTo>
                <a:lnTo>
                  <a:pt x="0" y="286993"/>
                </a:lnTo>
                <a:lnTo>
                  <a:pt x="0" y="286957"/>
                </a:lnTo>
                <a:lnTo>
                  <a:pt x="0" y="286935"/>
                </a:lnTo>
                <a:lnTo>
                  <a:pt x="0" y="286928"/>
                </a:lnTo>
                <a:lnTo>
                  <a:pt x="0" y="286922"/>
                </a:lnTo>
                <a:lnTo>
                  <a:pt x="0" y="286849"/>
                </a:lnTo>
                <a:lnTo>
                  <a:pt x="0" y="286812"/>
                </a:lnTo>
                <a:lnTo>
                  <a:pt x="0" y="286754"/>
                </a:lnTo>
                <a:lnTo>
                  <a:pt x="0" y="286703"/>
                </a:lnTo>
                <a:lnTo>
                  <a:pt x="0" y="286463"/>
                </a:lnTo>
                <a:lnTo>
                  <a:pt x="0" y="286422"/>
                </a:lnTo>
                <a:lnTo>
                  <a:pt x="0" y="286409"/>
                </a:lnTo>
                <a:lnTo>
                  <a:pt x="0" y="286351"/>
                </a:lnTo>
                <a:lnTo>
                  <a:pt x="0" y="286313"/>
                </a:lnTo>
                <a:lnTo>
                  <a:pt x="0" y="286308"/>
                </a:lnTo>
                <a:lnTo>
                  <a:pt x="0" y="286306"/>
                </a:lnTo>
                <a:lnTo>
                  <a:pt x="0" y="286060"/>
                </a:lnTo>
                <a:lnTo>
                  <a:pt x="0" y="286011"/>
                </a:lnTo>
                <a:lnTo>
                  <a:pt x="0" y="285948"/>
                </a:lnTo>
                <a:lnTo>
                  <a:pt x="0" y="285944"/>
                </a:lnTo>
                <a:lnTo>
                  <a:pt x="0" y="285884"/>
                </a:lnTo>
                <a:lnTo>
                  <a:pt x="0" y="285841"/>
                </a:lnTo>
                <a:lnTo>
                  <a:pt x="0" y="285828"/>
                </a:lnTo>
                <a:lnTo>
                  <a:pt x="0" y="285634"/>
                </a:lnTo>
                <a:lnTo>
                  <a:pt x="0" y="285549"/>
                </a:lnTo>
                <a:lnTo>
                  <a:pt x="0" y="285498"/>
                </a:lnTo>
                <a:lnTo>
                  <a:pt x="0" y="285453"/>
                </a:lnTo>
                <a:lnTo>
                  <a:pt x="0" y="285252"/>
                </a:lnTo>
                <a:lnTo>
                  <a:pt x="0" y="285129"/>
                </a:lnTo>
                <a:lnTo>
                  <a:pt x="0" y="285104"/>
                </a:lnTo>
                <a:lnTo>
                  <a:pt x="0" y="285075"/>
                </a:lnTo>
                <a:lnTo>
                  <a:pt x="0" y="285050"/>
                </a:lnTo>
                <a:lnTo>
                  <a:pt x="0" y="284997"/>
                </a:lnTo>
                <a:lnTo>
                  <a:pt x="0" y="284989"/>
                </a:lnTo>
                <a:lnTo>
                  <a:pt x="0" y="284981"/>
                </a:lnTo>
                <a:lnTo>
                  <a:pt x="0" y="284947"/>
                </a:lnTo>
                <a:lnTo>
                  <a:pt x="0" y="284904"/>
                </a:lnTo>
                <a:lnTo>
                  <a:pt x="0" y="284840"/>
                </a:lnTo>
                <a:lnTo>
                  <a:pt x="0" y="284718"/>
                </a:lnTo>
                <a:lnTo>
                  <a:pt x="0" y="284585"/>
                </a:lnTo>
                <a:lnTo>
                  <a:pt x="0" y="284437"/>
                </a:lnTo>
                <a:lnTo>
                  <a:pt x="0" y="284218"/>
                </a:lnTo>
                <a:lnTo>
                  <a:pt x="0" y="284194"/>
                </a:lnTo>
                <a:lnTo>
                  <a:pt x="0" y="284190"/>
                </a:lnTo>
                <a:lnTo>
                  <a:pt x="0" y="284164"/>
                </a:lnTo>
                <a:lnTo>
                  <a:pt x="0" y="284145"/>
                </a:lnTo>
                <a:lnTo>
                  <a:pt x="0" y="284139"/>
                </a:lnTo>
                <a:lnTo>
                  <a:pt x="0" y="284077"/>
                </a:lnTo>
                <a:lnTo>
                  <a:pt x="0" y="283988"/>
                </a:lnTo>
                <a:lnTo>
                  <a:pt x="0" y="283936"/>
                </a:lnTo>
                <a:lnTo>
                  <a:pt x="0" y="283893"/>
                </a:lnTo>
                <a:lnTo>
                  <a:pt x="0" y="283832"/>
                </a:lnTo>
                <a:lnTo>
                  <a:pt x="0" y="283577"/>
                </a:lnTo>
                <a:lnTo>
                  <a:pt x="0" y="283539"/>
                </a:lnTo>
                <a:lnTo>
                  <a:pt x="0" y="283481"/>
                </a:lnTo>
                <a:lnTo>
                  <a:pt x="0" y="283459"/>
                </a:lnTo>
                <a:lnTo>
                  <a:pt x="0" y="283455"/>
                </a:lnTo>
                <a:lnTo>
                  <a:pt x="0" y="283405"/>
                </a:lnTo>
                <a:lnTo>
                  <a:pt x="0" y="283380"/>
                </a:lnTo>
                <a:lnTo>
                  <a:pt x="0" y="283359"/>
                </a:lnTo>
                <a:lnTo>
                  <a:pt x="0" y="283334"/>
                </a:lnTo>
                <a:lnTo>
                  <a:pt x="0" y="283280"/>
                </a:lnTo>
                <a:lnTo>
                  <a:pt x="0" y="283244"/>
                </a:lnTo>
                <a:lnTo>
                  <a:pt x="0" y="283190"/>
                </a:lnTo>
                <a:lnTo>
                  <a:pt x="0" y="282970"/>
                </a:lnTo>
                <a:lnTo>
                  <a:pt x="0" y="282887"/>
                </a:lnTo>
                <a:lnTo>
                  <a:pt x="0" y="282786"/>
                </a:lnTo>
                <a:lnTo>
                  <a:pt x="0" y="282776"/>
                </a:lnTo>
                <a:lnTo>
                  <a:pt x="0" y="282771"/>
                </a:lnTo>
                <a:lnTo>
                  <a:pt x="0" y="282629"/>
                </a:lnTo>
                <a:lnTo>
                  <a:pt x="0" y="282606"/>
                </a:lnTo>
                <a:lnTo>
                  <a:pt x="0" y="282528"/>
                </a:lnTo>
                <a:lnTo>
                  <a:pt x="0" y="282369"/>
                </a:lnTo>
                <a:lnTo>
                  <a:pt x="0" y="282230"/>
                </a:lnTo>
                <a:lnTo>
                  <a:pt x="0" y="282137"/>
                </a:lnTo>
                <a:lnTo>
                  <a:pt x="0" y="282100"/>
                </a:lnTo>
                <a:lnTo>
                  <a:pt x="0" y="282096"/>
                </a:lnTo>
                <a:lnTo>
                  <a:pt x="0" y="282087"/>
                </a:lnTo>
                <a:lnTo>
                  <a:pt x="0" y="282083"/>
                </a:lnTo>
                <a:lnTo>
                  <a:pt x="0" y="282046"/>
                </a:lnTo>
                <a:lnTo>
                  <a:pt x="0" y="282033"/>
                </a:lnTo>
                <a:lnTo>
                  <a:pt x="0" y="281993"/>
                </a:lnTo>
                <a:lnTo>
                  <a:pt x="0" y="281985"/>
                </a:lnTo>
                <a:lnTo>
                  <a:pt x="0" y="281889"/>
                </a:lnTo>
                <a:lnTo>
                  <a:pt x="0" y="281873"/>
                </a:lnTo>
                <a:lnTo>
                  <a:pt x="0" y="281675"/>
                </a:lnTo>
                <a:lnTo>
                  <a:pt x="0" y="281412"/>
                </a:lnTo>
                <a:lnTo>
                  <a:pt x="0" y="281397"/>
                </a:lnTo>
                <a:lnTo>
                  <a:pt x="0" y="281375"/>
                </a:lnTo>
                <a:lnTo>
                  <a:pt x="0" y="281343"/>
                </a:lnTo>
                <a:lnTo>
                  <a:pt x="0" y="281332"/>
                </a:lnTo>
                <a:lnTo>
                  <a:pt x="0" y="281122"/>
                </a:lnTo>
                <a:lnTo>
                  <a:pt x="0" y="281084"/>
                </a:lnTo>
                <a:lnTo>
                  <a:pt x="0" y="280972"/>
                </a:lnTo>
                <a:lnTo>
                  <a:pt x="0" y="280865"/>
                </a:lnTo>
                <a:lnTo>
                  <a:pt x="0" y="280764"/>
                </a:lnTo>
                <a:lnTo>
                  <a:pt x="0" y="280721"/>
                </a:lnTo>
                <a:lnTo>
                  <a:pt x="0" y="280462"/>
                </a:lnTo>
                <a:lnTo>
                  <a:pt x="0" y="280432"/>
                </a:lnTo>
                <a:lnTo>
                  <a:pt x="0" y="280186"/>
                </a:lnTo>
                <a:lnTo>
                  <a:pt x="0" y="280128"/>
                </a:lnTo>
                <a:lnTo>
                  <a:pt x="0" y="280100"/>
                </a:lnTo>
                <a:lnTo>
                  <a:pt x="0" y="280074"/>
                </a:lnTo>
                <a:lnTo>
                  <a:pt x="0" y="280021"/>
                </a:lnTo>
                <a:lnTo>
                  <a:pt x="0" y="280013"/>
                </a:lnTo>
                <a:lnTo>
                  <a:pt x="0" y="280005"/>
                </a:lnTo>
                <a:lnTo>
                  <a:pt x="0" y="279993"/>
                </a:lnTo>
                <a:lnTo>
                  <a:pt x="0" y="279973"/>
                </a:lnTo>
                <a:lnTo>
                  <a:pt x="0" y="279725"/>
                </a:lnTo>
                <a:lnTo>
                  <a:pt x="0" y="279673"/>
                </a:lnTo>
                <a:lnTo>
                  <a:pt x="0" y="279614"/>
                </a:lnTo>
                <a:lnTo>
                  <a:pt x="0" y="279613"/>
                </a:lnTo>
                <a:lnTo>
                  <a:pt x="0" y="279602"/>
                </a:lnTo>
                <a:lnTo>
                  <a:pt x="0" y="279564"/>
                </a:lnTo>
                <a:lnTo>
                  <a:pt x="0" y="279506"/>
                </a:lnTo>
                <a:lnTo>
                  <a:pt x="0" y="279461"/>
                </a:lnTo>
                <a:lnTo>
                  <a:pt x="0" y="279420"/>
                </a:lnTo>
                <a:lnTo>
                  <a:pt x="0" y="279238"/>
                </a:lnTo>
                <a:lnTo>
                  <a:pt x="0" y="279214"/>
                </a:lnTo>
                <a:lnTo>
                  <a:pt x="0" y="279175"/>
                </a:lnTo>
                <a:lnTo>
                  <a:pt x="0" y="279163"/>
                </a:lnTo>
                <a:lnTo>
                  <a:pt x="0" y="279079"/>
                </a:lnTo>
                <a:lnTo>
                  <a:pt x="0" y="278960"/>
                </a:lnTo>
                <a:lnTo>
                  <a:pt x="0" y="278885"/>
                </a:lnTo>
                <a:lnTo>
                  <a:pt x="0" y="278874"/>
                </a:lnTo>
                <a:lnTo>
                  <a:pt x="0" y="278662"/>
                </a:lnTo>
                <a:lnTo>
                  <a:pt x="0" y="278654"/>
                </a:lnTo>
                <a:lnTo>
                  <a:pt x="0" y="278646"/>
                </a:lnTo>
                <a:lnTo>
                  <a:pt x="0" y="278355"/>
                </a:lnTo>
                <a:lnTo>
                  <a:pt x="0" y="278314"/>
                </a:lnTo>
                <a:lnTo>
                  <a:pt x="0" y="278301"/>
                </a:lnTo>
                <a:lnTo>
                  <a:pt x="0" y="278268"/>
                </a:lnTo>
                <a:lnTo>
                  <a:pt x="0" y="278214"/>
                </a:lnTo>
                <a:lnTo>
                  <a:pt x="0" y="278198"/>
                </a:lnTo>
                <a:lnTo>
                  <a:pt x="0" y="278102"/>
                </a:lnTo>
                <a:lnTo>
                  <a:pt x="0" y="277911"/>
                </a:lnTo>
                <a:lnTo>
                  <a:pt x="0" y="277601"/>
                </a:lnTo>
                <a:lnTo>
                  <a:pt x="0" y="277552"/>
                </a:lnTo>
                <a:lnTo>
                  <a:pt x="0" y="277508"/>
                </a:lnTo>
                <a:lnTo>
                  <a:pt x="0" y="277390"/>
                </a:lnTo>
                <a:lnTo>
                  <a:pt x="0" y="277161"/>
                </a:lnTo>
                <a:lnTo>
                  <a:pt x="0" y="277120"/>
                </a:lnTo>
                <a:lnTo>
                  <a:pt x="0" y="277107"/>
                </a:lnTo>
                <a:lnTo>
                  <a:pt x="0" y="276913"/>
                </a:lnTo>
                <a:lnTo>
                  <a:pt x="0" y="276909"/>
                </a:lnTo>
                <a:lnTo>
                  <a:pt x="0" y="276855"/>
                </a:lnTo>
                <a:lnTo>
                  <a:pt x="0" y="276848"/>
                </a:lnTo>
                <a:lnTo>
                  <a:pt x="0" y="276744"/>
                </a:lnTo>
                <a:lnTo>
                  <a:pt x="0" y="276732"/>
                </a:lnTo>
                <a:lnTo>
                  <a:pt x="0" y="276610"/>
                </a:lnTo>
                <a:lnTo>
                  <a:pt x="0" y="276552"/>
                </a:lnTo>
                <a:lnTo>
                  <a:pt x="0" y="276421"/>
                </a:lnTo>
                <a:lnTo>
                  <a:pt x="0" y="276396"/>
                </a:lnTo>
                <a:lnTo>
                  <a:pt x="0" y="276367"/>
                </a:lnTo>
                <a:lnTo>
                  <a:pt x="0" y="276342"/>
                </a:lnTo>
                <a:lnTo>
                  <a:pt x="0" y="276296"/>
                </a:lnTo>
                <a:lnTo>
                  <a:pt x="0" y="276289"/>
                </a:lnTo>
                <a:lnTo>
                  <a:pt x="0" y="276281"/>
                </a:lnTo>
                <a:lnTo>
                  <a:pt x="0" y="276261"/>
                </a:lnTo>
                <a:lnTo>
                  <a:pt x="0" y="276193"/>
                </a:lnTo>
                <a:lnTo>
                  <a:pt x="0" y="276067"/>
                </a:lnTo>
                <a:lnTo>
                  <a:pt x="0" y="275883"/>
                </a:lnTo>
                <a:lnTo>
                  <a:pt x="0" y="275880"/>
                </a:lnTo>
                <a:lnTo>
                  <a:pt x="0" y="275802"/>
                </a:lnTo>
                <a:lnTo>
                  <a:pt x="0" y="275799"/>
                </a:lnTo>
                <a:lnTo>
                  <a:pt x="0" y="275748"/>
                </a:lnTo>
                <a:lnTo>
                  <a:pt x="0" y="275745"/>
                </a:lnTo>
                <a:lnTo>
                  <a:pt x="0" y="275721"/>
                </a:lnTo>
                <a:lnTo>
                  <a:pt x="0" y="275554"/>
                </a:lnTo>
                <a:lnTo>
                  <a:pt x="0" y="275486"/>
                </a:lnTo>
                <a:lnTo>
                  <a:pt x="0" y="275456"/>
                </a:lnTo>
                <a:lnTo>
                  <a:pt x="0" y="275385"/>
                </a:lnTo>
                <a:lnTo>
                  <a:pt x="0" y="275347"/>
                </a:lnTo>
                <a:lnTo>
                  <a:pt x="0" y="275190"/>
                </a:lnTo>
                <a:lnTo>
                  <a:pt x="0" y="275124"/>
                </a:lnTo>
                <a:lnTo>
                  <a:pt x="0" y="275062"/>
                </a:lnTo>
                <a:lnTo>
                  <a:pt x="0" y="275049"/>
                </a:lnTo>
                <a:lnTo>
                  <a:pt x="0" y="275008"/>
                </a:lnTo>
                <a:lnTo>
                  <a:pt x="0" y="274995"/>
                </a:lnTo>
                <a:lnTo>
                  <a:pt x="0" y="274930"/>
                </a:lnTo>
                <a:lnTo>
                  <a:pt x="0" y="274922"/>
                </a:lnTo>
                <a:lnTo>
                  <a:pt x="0" y="274663"/>
                </a:lnTo>
                <a:lnTo>
                  <a:pt x="0" y="274638"/>
                </a:lnTo>
                <a:lnTo>
                  <a:pt x="0" y="274626"/>
                </a:lnTo>
                <a:lnTo>
                  <a:pt x="0" y="274482"/>
                </a:lnTo>
                <a:lnTo>
                  <a:pt x="0" y="274444"/>
                </a:lnTo>
                <a:lnTo>
                  <a:pt x="0" y="274386"/>
                </a:lnTo>
                <a:lnTo>
                  <a:pt x="0" y="274262"/>
                </a:lnTo>
                <a:lnTo>
                  <a:pt x="0" y="274199"/>
                </a:lnTo>
                <a:lnTo>
                  <a:pt x="0" y="274138"/>
                </a:lnTo>
                <a:lnTo>
                  <a:pt x="0" y="274127"/>
                </a:lnTo>
                <a:lnTo>
                  <a:pt x="0" y="274097"/>
                </a:lnTo>
                <a:lnTo>
                  <a:pt x="0" y="274084"/>
                </a:lnTo>
                <a:lnTo>
                  <a:pt x="0" y="273914"/>
                </a:lnTo>
                <a:lnTo>
                  <a:pt x="0" y="273898"/>
                </a:lnTo>
                <a:lnTo>
                  <a:pt x="0" y="273765"/>
                </a:lnTo>
                <a:lnTo>
                  <a:pt x="0" y="273391"/>
                </a:lnTo>
                <a:lnTo>
                  <a:pt x="0" y="273379"/>
                </a:lnTo>
                <a:lnTo>
                  <a:pt x="0" y="273375"/>
                </a:lnTo>
                <a:lnTo>
                  <a:pt x="0" y="273338"/>
                </a:lnTo>
                <a:lnTo>
                  <a:pt x="0" y="273325"/>
                </a:lnTo>
                <a:lnTo>
                  <a:pt x="0" y="273279"/>
                </a:lnTo>
                <a:lnTo>
                  <a:pt x="0" y="273267"/>
                </a:lnTo>
                <a:lnTo>
                  <a:pt x="0" y="273224"/>
                </a:lnTo>
                <a:lnTo>
                  <a:pt x="0" y="273181"/>
                </a:lnTo>
                <a:lnTo>
                  <a:pt x="0" y="273123"/>
                </a:lnTo>
                <a:lnTo>
                  <a:pt x="0" y="273116"/>
                </a:lnTo>
                <a:lnTo>
                  <a:pt x="0" y="273085"/>
                </a:lnTo>
                <a:lnTo>
                  <a:pt x="0" y="272976"/>
                </a:lnTo>
                <a:lnTo>
                  <a:pt x="0" y="272903"/>
                </a:lnTo>
                <a:lnTo>
                  <a:pt x="0" y="272864"/>
                </a:lnTo>
                <a:lnTo>
                  <a:pt x="0" y="272840"/>
                </a:lnTo>
                <a:lnTo>
                  <a:pt x="0" y="272827"/>
                </a:lnTo>
                <a:lnTo>
                  <a:pt x="0" y="272807"/>
                </a:lnTo>
                <a:lnTo>
                  <a:pt x="0" y="272757"/>
                </a:lnTo>
                <a:lnTo>
                  <a:pt x="0" y="272689"/>
                </a:lnTo>
                <a:lnTo>
                  <a:pt x="0" y="272635"/>
                </a:lnTo>
                <a:lnTo>
                  <a:pt x="0" y="272613"/>
                </a:lnTo>
                <a:lnTo>
                  <a:pt x="0" y="272580"/>
                </a:lnTo>
                <a:lnTo>
                  <a:pt x="0" y="272539"/>
                </a:lnTo>
                <a:lnTo>
                  <a:pt x="0" y="272532"/>
                </a:lnTo>
                <a:lnTo>
                  <a:pt x="0" y="272526"/>
                </a:lnTo>
                <a:lnTo>
                  <a:pt x="0" y="272414"/>
                </a:lnTo>
                <a:lnTo>
                  <a:pt x="0" y="272174"/>
                </a:lnTo>
                <a:lnTo>
                  <a:pt x="0" y="272150"/>
                </a:lnTo>
                <a:lnTo>
                  <a:pt x="0" y="272067"/>
                </a:lnTo>
                <a:lnTo>
                  <a:pt x="0" y="272020"/>
                </a:lnTo>
                <a:lnTo>
                  <a:pt x="0" y="272016"/>
                </a:lnTo>
                <a:lnTo>
                  <a:pt x="0" y="271966"/>
                </a:lnTo>
                <a:lnTo>
                  <a:pt x="0" y="271913"/>
                </a:lnTo>
                <a:lnTo>
                  <a:pt x="0" y="271905"/>
                </a:lnTo>
                <a:lnTo>
                  <a:pt x="0" y="271822"/>
                </a:lnTo>
                <a:lnTo>
                  <a:pt x="0" y="271768"/>
                </a:lnTo>
                <a:lnTo>
                  <a:pt x="0" y="271724"/>
                </a:lnTo>
                <a:lnTo>
                  <a:pt x="0" y="271712"/>
                </a:lnTo>
                <a:lnTo>
                  <a:pt x="0" y="271353"/>
                </a:lnTo>
                <a:lnTo>
                  <a:pt x="0" y="271330"/>
                </a:lnTo>
                <a:lnTo>
                  <a:pt x="0" y="271317"/>
                </a:lnTo>
                <a:lnTo>
                  <a:pt x="0" y="271285"/>
                </a:lnTo>
                <a:lnTo>
                  <a:pt x="0" y="271276"/>
                </a:lnTo>
                <a:lnTo>
                  <a:pt x="0" y="271263"/>
                </a:lnTo>
                <a:lnTo>
                  <a:pt x="0" y="271173"/>
                </a:lnTo>
                <a:lnTo>
                  <a:pt x="0" y="271130"/>
                </a:lnTo>
                <a:lnTo>
                  <a:pt x="0" y="271091"/>
                </a:lnTo>
                <a:lnTo>
                  <a:pt x="0" y="271055"/>
                </a:lnTo>
                <a:lnTo>
                  <a:pt x="0" y="271020"/>
                </a:lnTo>
                <a:lnTo>
                  <a:pt x="0" y="270906"/>
                </a:lnTo>
                <a:lnTo>
                  <a:pt x="0" y="270852"/>
                </a:lnTo>
                <a:lnTo>
                  <a:pt x="0" y="270745"/>
                </a:lnTo>
                <a:lnTo>
                  <a:pt x="0" y="270420"/>
                </a:lnTo>
                <a:lnTo>
                  <a:pt x="0" y="270409"/>
                </a:lnTo>
                <a:lnTo>
                  <a:pt x="0" y="270406"/>
                </a:lnTo>
                <a:lnTo>
                  <a:pt x="0" y="270371"/>
                </a:lnTo>
                <a:lnTo>
                  <a:pt x="0" y="270365"/>
                </a:lnTo>
                <a:lnTo>
                  <a:pt x="0" y="270352"/>
                </a:lnTo>
                <a:lnTo>
                  <a:pt x="0" y="270342"/>
                </a:lnTo>
                <a:lnTo>
                  <a:pt x="0" y="270303"/>
                </a:lnTo>
                <a:lnTo>
                  <a:pt x="0" y="270214"/>
                </a:lnTo>
                <a:lnTo>
                  <a:pt x="0" y="270160"/>
                </a:lnTo>
                <a:lnTo>
                  <a:pt x="0" y="270106"/>
                </a:lnTo>
                <a:lnTo>
                  <a:pt x="0" y="269954"/>
                </a:lnTo>
                <a:lnTo>
                  <a:pt x="0" y="269946"/>
                </a:lnTo>
                <a:lnTo>
                  <a:pt x="0" y="269937"/>
                </a:lnTo>
                <a:lnTo>
                  <a:pt x="0" y="269926"/>
                </a:lnTo>
                <a:lnTo>
                  <a:pt x="0" y="269913"/>
                </a:lnTo>
                <a:lnTo>
                  <a:pt x="0" y="269803"/>
                </a:lnTo>
                <a:lnTo>
                  <a:pt x="0" y="269732"/>
                </a:lnTo>
                <a:lnTo>
                  <a:pt x="0" y="269719"/>
                </a:lnTo>
                <a:lnTo>
                  <a:pt x="0" y="269647"/>
                </a:lnTo>
                <a:lnTo>
                  <a:pt x="0" y="269606"/>
                </a:lnTo>
                <a:lnTo>
                  <a:pt x="0" y="269593"/>
                </a:lnTo>
                <a:lnTo>
                  <a:pt x="0" y="269547"/>
                </a:lnTo>
                <a:lnTo>
                  <a:pt x="0" y="269444"/>
                </a:lnTo>
                <a:lnTo>
                  <a:pt x="0" y="269416"/>
                </a:lnTo>
                <a:lnTo>
                  <a:pt x="0" y="269386"/>
                </a:lnTo>
                <a:lnTo>
                  <a:pt x="0" y="269173"/>
                </a:lnTo>
                <a:lnTo>
                  <a:pt x="0" y="269095"/>
                </a:lnTo>
                <a:lnTo>
                  <a:pt x="0" y="269053"/>
                </a:lnTo>
                <a:lnTo>
                  <a:pt x="0" y="269012"/>
                </a:lnTo>
                <a:lnTo>
                  <a:pt x="0" y="268999"/>
                </a:lnTo>
                <a:lnTo>
                  <a:pt x="0" y="268938"/>
                </a:lnTo>
                <a:lnTo>
                  <a:pt x="0" y="268855"/>
                </a:lnTo>
                <a:lnTo>
                  <a:pt x="0" y="268805"/>
                </a:lnTo>
                <a:lnTo>
                  <a:pt x="0" y="268794"/>
                </a:lnTo>
                <a:lnTo>
                  <a:pt x="0" y="268535"/>
                </a:lnTo>
                <a:lnTo>
                  <a:pt x="0" y="268418"/>
                </a:lnTo>
                <a:lnTo>
                  <a:pt x="0" y="268415"/>
                </a:lnTo>
                <a:lnTo>
                  <a:pt x="0" y="268363"/>
                </a:lnTo>
                <a:lnTo>
                  <a:pt x="0" y="268313"/>
                </a:lnTo>
                <a:lnTo>
                  <a:pt x="0" y="268288"/>
                </a:lnTo>
                <a:lnTo>
                  <a:pt x="0" y="268259"/>
                </a:lnTo>
                <a:lnTo>
                  <a:pt x="0" y="268234"/>
                </a:lnTo>
                <a:lnTo>
                  <a:pt x="0" y="268181"/>
                </a:lnTo>
                <a:lnTo>
                  <a:pt x="0" y="268173"/>
                </a:lnTo>
                <a:lnTo>
                  <a:pt x="0" y="268147"/>
                </a:lnTo>
                <a:lnTo>
                  <a:pt x="0" y="268140"/>
                </a:lnTo>
                <a:lnTo>
                  <a:pt x="0" y="267831"/>
                </a:lnTo>
                <a:lnTo>
                  <a:pt x="0" y="267637"/>
                </a:lnTo>
                <a:lnTo>
                  <a:pt x="0" y="267579"/>
                </a:lnTo>
                <a:lnTo>
                  <a:pt x="0" y="267553"/>
                </a:lnTo>
                <a:lnTo>
                  <a:pt x="0" y="267428"/>
                </a:lnTo>
                <a:lnTo>
                  <a:pt x="0" y="267378"/>
                </a:lnTo>
                <a:lnTo>
                  <a:pt x="0" y="267348"/>
                </a:lnTo>
                <a:lnTo>
                  <a:pt x="0" y="267234"/>
                </a:lnTo>
                <a:lnTo>
                  <a:pt x="0" y="267198"/>
                </a:lnTo>
                <a:lnTo>
                  <a:pt x="0" y="267091"/>
                </a:lnTo>
                <a:lnTo>
                  <a:pt x="0" y="267056"/>
                </a:lnTo>
                <a:lnTo>
                  <a:pt x="0" y="267040"/>
                </a:lnTo>
                <a:lnTo>
                  <a:pt x="0" y="266947"/>
                </a:lnTo>
                <a:lnTo>
                  <a:pt x="0" y="266846"/>
                </a:lnTo>
                <a:lnTo>
                  <a:pt x="0" y="266781"/>
                </a:lnTo>
                <a:lnTo>
                  <a:pt x="0" y="266688"/>
                </a:lnTo>
                <a:lnTo>
                  <a:pt x="0" y="266530"/>
                </a:lnTo>
                <a:lnTo>
                  <a:pt x="0" y="266472"/>
                </a:lnTo>
                <a:lnTo>
                  <a:pt x="0" y="266374"/>
                </a:lnTo>
                <a:lnTo>
                  <a:pt x="0" y="266354"/>
                </a:lnTo>
                <a:lnTo>
                  <a:pt x="0" y="266341"/>
                </a:lnTo>
                <a:lnTo>
                  <a:pt x="0" y="266336"/>
                </a:lnTo>
                <a:lnTo>
                  <a:pt x="0" y="266300"/>
                </a:lnTo>
                <a:lnTo>
                  <a:pt x="0" y="266287"/>
                </a:lnTo>
                <a:lnTo>
                  <a:pt x="0" y="266278"/>
                </a:lnTo>
                <a:lnTo>
                  <a:pt x="0" y="266194"/>
                </a:lnTo>
                <a:lnTo>
                  <a:pt x="0" y="266181"/>
                </a:lnTo>
                <a:lnTo>
                  <a:pt x="0" y="266154"/>
                </a:lnTo>
                <a:lnTo>
                  <a:pt x="0" y="266091"/>
                </a:lnTo>
                <a:lnTo>
                  <a:pt x="0" y="265992"/>
                </a:lnTo>
                <a:lnTo>
                  <a:pt x="0" y="265987"/>
                </a:lnTo>
                <a:lnTo>
                  <a:pt x="0" y="265839"/>
                </a:lnTo>
                <a:lnTo>
                  <a:pt x="0" y="265790"/>
                </a:lnTo>
                <a:lnTo>
                  <a:pt x="0" y="265773"/>
                </a:lnTo>
                <a:lnTo>
                  <a:pt x="0" y="265732"/>
                </a:lnTo>
                <a:lnTo>
                  <a:pt x="0" y="265719"/>
                </a:lnTo>
                <a:lnTo>
                  <a:pt x="0" y="265441"/>
                </a:lnTo>
                <a:lnTo>
                  <a:pt x="0" y="265430"/>
                </a:lnTo>
                <a:lnTo>
                  <a:pt x="0" y="265389"/>
                </a:lnTo>
                <a:lnTo>
                  <a:pt x="0" y="265376"/>
                </a:lnTo>
                <a:lnTo>
                  <a:pt x="0" y="265366"/>
                </a:lnTo>
                <a:lnTo>
                  <a:pt x="0" y="265267"/>
                </a:lnTo>
                <a:lnTo>
                  <a:pt x="0" y="265110"/>
                </a:lnTo>
                <a:lnTo>
                  <a:pt x="0" y="265073"/>
                </a:lnTo>
                <a:lnTo>
                  <a:pt x="0" y="264982"/>
                </a:lnTo>
                <a:lnTo>
                  <a:pt x="0" y="264961"/>
                </a:lnTo>
                <a:lnTo>
                  <a:pt x="0" y="264928"/>
                </a:lnTo>
                <a:lnTo>
                  <a:pt x="0" y="264867"/>
                </a:lnTo>
                <a:lnTo>
                  <a:pt x="0" y="264581"/>
                </a:lnTo>
                <a:lnTo>
                  <a:pt x="0" y="264571"/>
                </a:lnTo>
                <a:lnTo>
                  <a:pt x="0" y="264558"/>
                </a:lnTo>
                <a:lnTo>
                  <a:pt x="0" y="264527"/>
                </a:lnTo>
                <a:lnTo>
                  <a:pt x="0" y="264440"/>
                </a:lnTo>
                <a:lnTo>
                  <a:pt x="0" y="264424"/>
                </a:lnTo>
                <a:lnTo>
                  <a:pt x="0" y="264198"/>
                </a:lnTo>
                <a:lnTo>
                  <a:pt x="0" y="264119"/>
                </a:lnTo>
                <a:lnTo>
                  <a:pt x="0" y="264099"/>
                </a:lnTo>
                <a:lnTo>
                  <a:pt x="0" y="264071"/>
                </a:lnTo>
                <a:lnTo>
                  <a:pt x="0" y="264017"/>
                </a:lnTo>
                <a:lnTo>
                  <a:pt x="0" y="264007"/>
                </a:lnTo>
                <a:lnTo>
                  <a:pt x="0" y="263964"/>
                </a:lnTo>
                <a:lnTo>
                  <a:pt x="0" y="263956"/>
                </a:lnTo>
                <a:lnTo>
                  <a:pt x="0" y="263818"/>
                </a:lnTo>
                <a:lnTo>
                  <a:pt x="0" y="263660"/>
                </a:lnTo>
                <a:lnTo>
                  <a:pt x="0" y="263616"/>
                </a:lnTo>
                <a:lnTo>
                  <a:pt x="0" y="263602"/>
                </a:lnTo>
                <a:lnTo>
                  <a:pt x="0" y="263559"/>
                </a:lnTo>
                <a:lnTo>
                  <a:pt x="0" y="263442"/>
                </a:lnTo>
                <a:lnTo>
                  <a:pt x="0" y="263387"/>
                </a:lnTo>
                <a:lnTo>
                  <a:pt x="0" y="263312"/>
                </a:lnTo>
                <a:lnTo>
                  <a:pt x="0" y="263311"/>
                </a:lnTo>
                <a:lnTo>
                  <a:pt x="0" y="263308"/>
                </a:lnTo>
                <a:lnTo>
                  <a:pt x="0" y="263258"/>
                </a:lnTo>
                <a:lnTo>
                  <a:pt x="0" y="263205"/>
                </a:lnTo>
                <a:lnTo>
                  <a:pt x="0" y="263197"/>
                </a:lnTo>
                <a:lnTo>
                  <a:pt x="0" y="263177"/>
                </a:lnTo>
                <a:lnTo>
                  <a:pt x="0" y="263081"/>
                </a:lnTo>
                <a:lnTo>
                  <a:pt x="0" y="262983"/>
                </a:lnTo>
                <a:lnTo>
                  <a:pt x="0" y="262981"/>
                </a:lnTo>
                <a:lnTo>
                  <a:pt x="0" y="262798"/>
                </a:lnTo>
                <a:lnTo>
                  <a:pt x="0" y="262760"/>
                </a:lnTo>
                <a:lnTo>
                  <a:pt x="0" y="262740"/>
                </a:lnTo>
                <a:lnTo>
                  <a:pt x="0" y="262637"/>
                </a:lnTo>
                <a:lnTo>
                  <a:pt x="0" y="262622"/>
                </a:lnTo>
                <a:lnTo>
                  <a:pt x="0" y="262609"/>
                </a:lnTo>
                <a:lnTo>
                  <a:pt x="0" y="262555"/>
                </a:lnTo>
                <a:lnTo>
                  <a:pt x="0" y="262459"/>
                </a:lnTo>
                <a:lnTo>
                  <a:pt x="0" y="262452"/>
                </a:lnTo>
                <a:lnTo>
                  <a:pt x="0" y="262258"/>
                </a:lnTo>
                <a:lnTo>
                  <a:pt x="0" y="262200"/>
                </a:lnTo>
                <a:lnTo>
                  <a:pt x="0" y="262157"/>
                </a:lnTo>
                <a:lnTo>
                  <a:pt x="0" y="262106"/>
                </a:lnTo>
                <a:lnTo>
                  <a:pt x="0" y="262094"/>
                </a:lnTo>
                <a:lnTo>
                  <a:pt x="0" y="262083"/>
                </a:lnTo>
                <a:lnTo>
                  <a:pt x="0" y="262028"/>
                </a:lnTo>
                <a:lnTo>
                  <a:pt x="0" y="261987"/>
                </a:lnTo>
                <a:lnTo>
                  <a:pt x="0" y="261971"/>
                </a:lnTo>
                <a:lnTo>
                  <a:pt x="0" y="261846"/>
                </a:lnTo>
                <a:lnTo>
                  <a:pt x="0" y="261838"/>
                </a:lnTo>
                <a:lnTo>
                  <a:pt x="0" y="261712"/>
                </a:lnTo>
                <a:lnTo>
                  <a:pt x="0" y="261644"/>
                </a:lnTo>
                <a:lnTo>
                  <a:pt x="0" y="261398"/>
                </a:lnTo>
                <a:lnTo>
                  <a:pt x="0" y="261275"/>
                </a:lnTo>
                <a:lnTo>
                  <a:pt x="0" y="261250"/>
                </a:lnTo>
                <a:lnTo>
                  <a:pt x="0" y="261218"/>
                </a:lnTo>
                <a:lnTo>
                  <a:pt x="0" y="261205"/>
                </a:lnTo>
                <a:lnTo>
                  <a:pt x="0" y="261197"/>
                </a:lnTo>
                <a:lnTo>
                  <a:pt x="0" y="261196"/>
                </a:lnTo>
                <a:lnTo>
                  <a:pt x="0" y="261189"/>
                </a:lnTo>
                <a:lnTo>
                  <a:pt x="0" y="261093"/>
                </a:lnTo>
                <a:lnTo>
                  <a:pt x="0" y="261050"/>
                </a:lnTo>
                <a:lnTo>
                  <a:pt x="0" y="261011"/>
                </a:lnTo>
                <a:lnTo>
                  <a:pt x="0" y="260899"/>
                </a:lnTo>
                <a:lnTo>
                  <a:pt x="0" y="260856"/>
                </a:lnTo>
                <a:lnTo>
                  <a:pt x="0" y="260842"/>
                </a:lnTo>
                <a:lnTo>
                  <a:pt x="0" y="260830"/>
                </a:lnTo>
                <a:lnTo>
                  <a:pt x="0" y="260708"/>
                </a:lnTo>
                <a:lnTo>
                  <a:pt x="0" y="260612"/>
                </a:lnTo>
                <a:lnTo>
                  <a:pt x="0" y="260465"/>
                </a:lnTo>
                <a:lnTo>
                  <a:pt x="0" y="260394"/>
                </a:lnTo>
                <a:lnTo>
                  <a:pt x="0" y="260387"/>
                </a:lnTo>
                <a:lnTo>
                  <a:pt x="0" y="260364"/>
                </a:lnTo>
                <a:lnTo>
                  <a:pt x="0" y="260353"/>
                </a:lnTo>
                <a:lnTo>
                  <a:pt x="0" y="260340"/>
                </a:lnTo>
                <a:lnTo>
                  <a:pt x="0" y="260310"/>
                </a:lnTo>
                <a:lnTo>
                  <a:pt x="0" y="260307"/>
                </a:lnTo>
                <a:lnTo>
                  <a:pt x="0" y="260291"/>
                </a:lnTo>
                <a:lnTo>
                  <a:pt x="0" y="260285"/>
                </a:lnTo>
                <a:lnTo>
                  <a:pt x="0" y="260226"/>
                </a:lnTo>
                <a:lnTo>
                  <a:pt x="0" y="260223"/>
                </a:lnTo>
                <a:lnTo>
                  <a:pt x="0" y="260140"/>
                </a:lnTo>
                <a:lnTo>
                  <a:pt x="0" y="260134"/>
                </a:lnTo>
                <a:lnTo>
                  <a:pt x="0" y="260097"/>
                </a:lnTo>
                <a:lnTo>
                  <a:pt x="0" y="260086"/>
                </a:lnTo>
                <a:lnTo>
                  <a:pt x="0" y="260039"/>
                </a:lnTo>
                <a:lnTo>
                  <a:pt x="0" y="260032"/>
                </a:lnTo>
                <a:lnTo>
                  <a:pt x="0" y="259846"/>
                </a:lnTo>
                <a:lnTo>
                  <a:pt x="0" y="259723"/>
                </a:lnTo>
                <a:lnTo>
                  <a:pt x="0" y="259652"/>
                </a:lnTo>
                <a:lnTo>
                  <a:pt x="0" y="259625"/>
                </a:lnTo>
                <a:lnTo>
                  <a:pt x="0" y="259605"/>
                </a:lnTo>
                <a:lnTo>
                  <a:pt x="0" y="259582"/>
                </a:lnTo>
                <a:lnTo>
                  <a:pt x="0" y="259551"/>
                </a:lnTo>
                <a:lnTo>
                  <a:pt x="0" y="259529"/>
                </a:lnTo>
                <a:lnTo>
                  <a:pt x="0" y="259526"/>
                </a:lnTo>
                <a:lnTo>
                  <a:pt x="0" y="259492"/>
                </a:lnTo>
                <a:lnTo>
                  <a:pt x="0" y="259445"/>
                </a:lnTo>
                <a:lnTo>
                  <a:pt x="0" y="259390"/>
                </a:lnTo>
                <a:lnTo>
                  <a:pt x="0" y="259349"/>
                </a:lnTo>
                <a:lnTo>
                  <a:pt x="0" y="259336"/>
                </a:lnTo>
                <a:lnTo>
                  <a:pt x="0" y="259170"/>
                </a:lnTo>
                <a:lnTo>
                  <a:pt x="0" y="259106"/>
                </a:lnTo>
                <a:lnTo>
                  <a:pt x="0" y="259093"/>
                </a:lnTo>
                <a:lnTo>
                  <a:pt x="0" y="259090"/>
                </a:lnTo>
                <a:lnTo>
                  <a:pt x="0" y="259028"/>
                </a:lnTo>
                <a:lnTo>
                  <a:pt x="0" y="258983"/>
                </a:lnTo>
                <a:lnTo>
                  <a:pt x="0" y="258932"/>
                </a:lnTo>
                <a:lnTo>
                  <a:pt x="0" y="258806"/>
                </a:lnTo>
                <a:lnTo>
                  <a:pt x="0" y="258775"/>
                </a:lnTo>
                <a:lnTo>
                  <a:pt x="0" y="258738"/>
                </a:lnTo>
                <a:lnTo>
                  <a:pt x="0" y="258727"/>
                </a:lnTo>
                <a:lnTo>
                  <a:pt x="0" y="258720"/>
                </a:lnTo>
                <a:lnTo>
                  <a:pt x="0" y="258640"/>
                </a:lnTo>
                <a:lnTo>
                  <a:pt x="0" y="258581"/>
                </a:lnTo>
                <a:lnTo>
                  <a:pt x="0" y="258335"/>
                </a:lnTo>
                <a:lnTo>
                  <a:pt x="0" y="258283"/>
                </a:lnTo>
                <a:lnTo>
                  <a:pt x="0" y="258246"/>
                </a:lnTo>
                <a:lnTo>
                  <a:pt x="0" y="258233"/>
                </a:lnTo>
                <a:lnTo>
                  <a:pt x="0" y="258223"/>
                </a:lnTo>
                <a:lnTo>
                  <a:pt x="0" y="258192"/>
                </a:lnTo>
                <a:lnTo>
                  <a:pt x="0" y="258179"/>
                </a:lnTo>
                <a:lnTo>
                  <a:pt x="0" y="258089"/>
                </a:lnTo>
                <a:lnTo>
                  <a:pt x="0" y="258045"/>
                </a:lnTo>
                <a:lnTo>
                  <a:pt x="0" y="257938"/>
                </a:lnTo>
                <a:lnTo>
                  <a:pt x="0" y="257822"/>
                </a:lnTo>
                <a:lnTo>
                  <a:pt x="0" y="257764"/>
                </a:lnTo>
                <a:lnTo>
                  <a:pt x="0" y="257543"/>
                </a:lnTo>
                <a:lnTo>
                  <a:pt x="0" y="257473"/>
                </a:lnTo>
                <a:lnTo>
                  <a:pt x="0" y="257361"/>
                </a:lnTo>
                <a:lnTo>
                  <a:pt x="0" y="257322"/>
                </a:lnTo>
                <a:lnTo>
                  <a:pt x="0" y="257318"/>
                </a:lnTo>
                <a:lnTo>
                  <a:pt x="0" y="257281"/>
                </a:lnTo>
                <a:lnTo>
                  <a:pt x="0" y="257279"/>
                </a:lnTo>
                <a:lnTo>
                  <a:pt x="0" y="257268"/>
                </a:lnTo>
                <a:lnTo>
                  <a:pt x="0" y="257258"/>
                </a:lnTo>
                <a:lnTo>
                  <a:pt x="0" y="257246"/>
                </a:lnTo>
                <a:lnTo>
                  <a:pt x="0" y="257118"/>
                </a:lnTo>
                <a:lnTo>
                  <a:pt x="0" y="257011"/>
                </a:lnTo>
                <a:lnTo>
                  <a:pt x="0" y="256976"/>
                </a:lnTo>
                <a:lnTo>
                  <a:pt x="0" y="256867"/>
                </a:lnTo>
                <a:lnTo>
                  <a:pt x="0" y="256853"/>
                </a:lnTo>
                <a:lnTo>
                  <a:pt x="0" y="256733"/>
                </a:lnTo>
                <a:lnTo>
                  <a:pt x="0" y="256632"/>
                </a:lnTo>
                <a:lnTo>
                  <a:pt x="0" y="256608"/>
                </a:lnTo>
                <a:lnTo>
                  <a:pt x="0" y="256559"/>
                </a:lnTo>
                <a:lnTo>
                  <a:pt x="0" y="256491"/>
                </a:lnTo>
                <a:lnTo>
                  <a:pt x="0" y="256463"/>
                </a:lnTo>
                <a:lnTo>
                  <a:pt x="0" y="256402"/>
                </a:lnTo>
                <a:lnTo>
                  <a:pt x="0" y="256332"/>
                </a:lnTo>
                <a:lnTo>
                  <a:pt x="0" y="256274"/>
                </a:lnTo>
                <a:lnTo>
                  <a:pt x="0" y="256272"/>
                </a:lnTo>
                <a:lnTo>
                  <a:pt x="0" y="256221"/>
                </a:lnTo>
                <a:lnTo>
                  <a:pt x="0" y="256220"/>
                </a:lnTo>
                <a:lnTo>
                  <a:pt x="0" y="256213"/>
                </a:lnTo>
                <a:lnTo>
                  <a:pt x="0" y="256139"/>
                </a:lnTo>
                <a:lnTo>
                  <a:pt x="0" y="256114"/>
                </a:lnTo>
                <a:lnTo>
                  <a:pt x="0" y="256011"/>
                </a:lnTo>
                <a:lnTo>
                  <a:pt x="0" y="255991"/>
                </a:lnTo>
                <a:lnTo>
                  <a:pt x="0" y="255920"/>
                </a:lnTo>
                <a:lnTo>
                  <a:pt x="0" y="255873"/>
                </a:lnTo>
                <a:lnTo>
                  <a:pt x="0" y="255866"/>
                </a:lnTo>
                <a:lnTo>
                  <a:pt x="0" y="255814"/>
                </a:lnTo>
                <a:lnTo>
                  <a:pt x="0" y="255759"/>
                </a:lnTo>
                <a:lnTo>
                  <a:pt x="0" y="255710"/>
                </a:lnTo>
                <a:lnTo>
                  <a:pt x="0" y="255652"/>
                </a:lnTo>
                <a:lnTo>
                  <a:pt x="0" y="255451"/>
                </a:lnTo>
                <a:lnTo>
                  <a:pt x="0" y="255374"/>
                </a:lnTo>
                <a:lnTo>
                  <a:pt x="0" y="255361"/>
                </a:lnTo>
                <a:lnTo>
                  <a:pt x="0" y="255334"/>
                </a:lnTo>
                <a:lnTo>
                  <a:pt x="0" y="255321"/>
                </a:lnTo>
                <a:lnTo>
                  <a:pt x="0" y="255309"/>
                </a:lnTo>
                <a:lnTo>
                  <a:pt x="0" y="255279"/>
                </a:lnTo>
                <a:lnTo>
                  <a:pt x="0" y="255250"/>
                </a:lnTo>
                <a:lnTo>
                  <a:pt x="0" y="255228"/>
                </a:lnTo>
                <a:lnTo>
                  <a:pt x="0" y="255200"/>
                </a:lnTo>
                <a:lnTo>
                  <a:pt x="0" y="255164"/>
                </a:lnTo>
                <a:lnTo>
                  <a:pt x="0" y="255043"/>
                </a:lnTo>
                <a:lnTo>
                  <a:pt x="0" y="254862"/>
                </a:lnTo>
                <a:lnTo>
                  <a:pt x="0" y="254854"/>
                </a:lnTo>
                <a:lnTo>
                  <a:pt x="0" y="254761"/>
                </a:lnTo>
                <a:lnTo>
                  <a:pt x="0" y="254689"/>
                </a:lnTo>
                <a:lnTo>
                  <a:pt x="0" y="254649"/>
                </a:lnTo>
                <a:lnTo>
                  <a:pt x="0" y="254603"/>
                </a:lnTo>
                <a:lnTo>
                  <a:pt x="0" y="254514"/>
                </a:lnTo>
                <a:lnTo>
                  <a:pt x="0" y="254507"/>
                </a:lnTo>
                <a:lnTo>
                  <a:pt x="0" y="254501"/>
                </a:lnTo>
                <a:lnTo>
                  <a:pt x="0" y="254469"/>
                </a:lnTo>
                <a:lnTo>
                  <a:pt x="0" y="254447"/>
                </a:lnTo>
                <a:lnTo>
                  <a:pt x="0" y="254414"/>
                </a:lnTo>
                <a:lnTo>
                  <a:pt x="0" y="254373"/>
                </a:lnTo>
                <a:lnTo>
                  <a:pt x="0" y="254360"/>
                </a:lnTo>
                <a:lnTo>
                  <a:pt x="0" y="254344"/>
                </a:lnTo>
                <a:lnTo>
                  <a:pt x="0" y="254254"/>
                </a:lnTo>
                <a:lnTo>
                  <a:pt x="0" y="254150"/>
                </a:lnTo>
                <a:lnTo>
                  <a:pt x="0" y="254052"/>
                </a:lnTo>
                <a:lnTo>
                  <a:pt x="0" y="254035"/>
                </a:lnTo>
                <a:lnTo>
                  <a:pt x="0" y="253891"/>
                </a:lnTo>
                <a:lnTo>
                  <a:pt x="0" y="253863"/>
                </a:lnTo>
                <a:lnTo>
                  <a:pt x="0" y="253805"/>
                </a:lnTo>
                <a:lnTo>
                  <a:pt x="0" y="253751"/>
                </a:lnTo>
                <a:lnTo>
                  <a:pt x="0" y="253604"/>
                </a:lnTo>
                <a:lnTo>
                  <a:pt x="0" y="253536"/>
                </a:lnTo>
                <a:lnTo>
                  <a:pt x="0" y="253514"/>
                </a:lnTo>
                <a:lnTo>
                  <a:pt x="0" y="253386"/>
                </a:lnTo>
                <a:lnTo>
                  <a:pt x="0" y="253307"/>
                </a:lnTo>
                <a:lnTo>
                  <a:pt x="0" y="253290"/>
                </a:lnTo>
                <a:lnTo>
                  <a:pt x="0" y="253279"/>
                </a:lnTo>
                <a:lnTo>
                  <a:pt x="0" y="253244"/>
                </a:lnTo>
                <a:lnTo>
                  <a:pt x="0" y="253113"/>
                </a:lnTo>
                <a:lnTo>
                  <a:pt x="0" y="253110"/>
                </a:lnTo>
                <a:lnTo>
                  <a:pt x="0" y="253097"/>
                </a:lnTo>
                <a:lnTo>
                  <a:pt x="0" y="253055"/>
                </a:lnTo>
                <a:lnTo>
                  <a:pt x="0" y="253001"/>
                </a:lnTo>
                <a:lnTo>
                  <a:pt x="0" y="252903"/>
                </a:lnTo>
                <a:lnTo>
                  <a:pt x="0" y="252818"/>
                </a:lnTo>
                <a:lnTo>
                  <a:pt x="0" y="252685"/>
                </a:lnTo>
                <a:lnTo>
                  <a:pt x="0" y="252600"/>
                </a:lnTo>
                <a:lnTo>
                  <a:pt x="0" y="252567"/>
                </a:lnTo>
                <a:lnTo>
                  <a:pt x="0" y="252542"/>
                </a:lnTo>
                <a:lnTo>
                  <a:pt x="0" y="252488"/>
                </a:lnTo>
                <a:lnTo>
                  <a:pt x="0" y="252461"/>
                </a:lnTo>
                <a:lnTo>
                  <a:pt x="0" y="252407"/>
                </a:lnTo>
                <a:lnTo>
                  <a:pt x="0" y="252385"/>
                </a:lnTo>
                <a:lnTo>
                  <a:pt x="0" y="252357"/>
                </a:lnTo>
                <a:lnTo>
                  <a:pt x="0" y="252342"/>
                </a:lnTo>
                <a:lnTo>
                  <a:pt x="0" y="252279"/>
                </a:lnTo>
                <a:lnTo>
                  <a:pt x="0" y="252213"/>
                </a:lnTo>
                <a:lnTo>
                  <a:pt x="0" y="252027"/>
                </a:lnTo>
                <a:lnTo>
                  <a:pt x="0" y="252026"/>
                </a:lnTo>
                <a:lnTo>
                  <a:pt x="0" y="251999"/>
                </a:lnTo>
                <a:lnTo>
                  <a:pt x="0" y="251978"/>
                </a:lnTo>
                <a:lnTo>
                  <a:pt x="0" y="251948"/>
                </a:lnTo>
                <a:lnTo>
                  <a:pt x="0" y="251920"/>
                </a:lnTo>
                <a:lnTo>
                  <a:pt x="0" y="251891"/>
                </a:lnTo>
                <a:lnTo>
                  <a:pt x="0" y="251774"/>
                </a:lnTo>
                <a:lnTo>
                  <a:pt x="0" y="251754"/>
                </a:lnTo>
                <a:lnTo>
                  <a:pt x="0" y="251656"/>
                </a:lnTo>
                <a:lnTo>
                  <a:pt x="0" y="251632"/>
                </a:lnTo>
                <a:lnTo>
                  <a:pt x="0" y="251577"/>
                </a:lnTo>
                <a:lnTo>
                  <a:pt x="0" y="251515"/>
                </a:lnTo>
                <a:lnTo>
                  <a:pt x="0" y="251474"/>
                </a:lnTo>
                <a:lnTo>
                  <a:pt x="0" y="251336"/>
                </a:lnTo>
                <a:lnTo>
                  <a:pt x="0" y="251296"/>
                </a:lnTo>
                <a:lnTo>
                  <a:pt x="0" y="251208"/>
                </a:lnTo>
                <a:lnTo>
                  <a:pt x="0" y="251195"/>
                </a:lnTo>
                <a:lnTo>
                  <a:pt x="0" y="251138"/>
                </a:lnTo>
                <a:lnTo>
                  <a:pt x="0" y="251015"/>
                </a:lnTo>
                <a:lnTo>
                  <a:pt x="0" y="250983"/>
                </a:lnTo>
                <a:lnTo>
                  <a:pt x="0" y="250944"/>
                </a:lnTo>
                <a:lnTo>
                  <a:pt x="0" y="250838"/>
                </a:lnTo>
                <a:lnTo>
                  <a:pt x="0" y="250772"/>
                </a:lnTo>
                <a:lnTo>
                  <a:pt x="0" y="250628"/>
                </a:lnTo>
                <a:lnTo>
                  <a:pt x="0" y="250612"/>
                </a:lnTo>
                <a:lnTo>
                  <a:pt x="0" y="250532"/>
                </a:lnTo>
                <a:lnTo>
                  <a:pt x="0" y="250424"/>
                </a:lnTo>
                <a:lnTo>
                  <a:pt x="0" y="250398"/>
                </a:lnTo>
                <a:lnTo>
                  <a:pt x="0" y="250385"/>
                </a:lnTo>
                <a:lnTo>
                  <a:pt x="0" y="250345"/>
                </a:lnTo>
                <a:lnTo>
                  <a:pt x="0" y="250297"/>
                </a:lnTo>
                <a:lnTo>
                  <a:pt x="0" y="250284"/>
                </a:lnTo>
                <a:lnTo>
                  <a:pt x="0" y="250273"/>
                </a:lnTo>
                <a:lnTo>
                  <a:pt x="0" y="250230"/>
                </a:lnTo>
                <a:lnTo>
                  <a:pt x="0" y="250227"/>
                </a:lnTo>
                <a:lnTo>
                  <a:pt x="0" y="250224"/>
                </a:lnTo>
                <a:lnTo>
                  <a:pt x="0" y="250156"/>
                </a:lnTo>
                <a:lnTo>
                  <a:pt x="0" y="250067"/>
                </a:lnTo>
                <a:lnTo>
                  <a:pt x="0" y="250060"/>
                </a:lnTo>
                <a:lnTo>
                  <a:pt x="0" y="249937"/>
                </a:lnTo>
                <a:lnTo>
                  <a:pt x="0" y="249924"/>
                </a:lnTo>
                <a:lnTo>
                  <a:pt x="0" y="249785"/>
                </a:lnTo>
                <a:lnTo>
                  <a:pt x="0" y="249713"/>
                </a:lnTo>
                <a:lnTo>
                  <a:pt x="0" y="249656"/>
                </a:lnTo>
                <a:lnTo>
                  <a:pt x="0" y="249575"/>
                </a:lnTo>
                <a:lnTo>
                  <a:pt x="0" y="249538"/>
                </a:lnTo>
                <a:lnTo>
                  <a:pt x="0" y="249537"/>
                </a:lnTo>
                <a:lnTo>
                  <a:pt x="0" y="249525"/>
                </a:lnTo>
                <a:lnTo>
                  <a:pt x="0" y="249479"/>
                </a:lnTo>
                <a:lnTo>
                  <a:pt x="0" y="249471"/>
                </a:lnTo>
                <a:lnTo>
                  <a:pt x="0" y="249365"/>
                </a:lnTo>
                <a:lnTo>
                  <a:pt x="0" y="249278"/>
                </a:lnTo>
                <a:lnTo>
                  <a:pt x="0" y="249269"/>
                </a:lnTo>
                <a:lnTo>
                  <a:pt x="0" y="249171"/>
                </a:lnTo>
                <a:lnTo>
                  <a:pt x="0" y="249059"/>
                </a:lnTo>
                <a:lnTo>
                  <a:pt x="0" y="249026"/>
                </a:lnTo>
                <a:lnTo>
                  <a:pt x="0" y="249010"/>
                </a:lnTo>
                <a:lnTo>
                  <a:pt x="0" y="249007"/>
                </a:lnTo>
                <a:lnTo>
                  <a:pt x="0" y="248986"/>
                </a:lnTo>
                <a:lnTo>
                  <a:pt x="0" y="248973"/>
                </a:lnTo>
                <a:lnTo>
                  <a:pt x="0" y="248965"/>
                </a:lnTo>
                <a:lnTo>
                  <a:pt x="0" y="248903"/>
                </a:lnTo>
                <a:lnTo>
                  <a:pt x="0" y="248726"/>
                </a:lnTo>
                <a:lnTo>
                  <a:pt x="0" y="248656"/>
                </a:lnTo>
                <a:lnTo>
                  <a:pt x="0" y="248625"/>
                </a:lnTo>
                <a:lnTo>
                  <a:pt x="0" y="248560"/>
                </a:lnTo>
                <a:lnTo>
                  <a:pt x="0" y="248538"/>
                </a:lnTo>
                <a:lnTo>
                  <a:pt x="0" y="248426"/>
                </a:lnTo>
                <a:lnTo>
                  <a:pt x="0" y="248383"/>
                </a:lnTo>
                <a:lnTo>
                  <a:pt x="0" y="248354"/>
                </a:lnTo>
                <a:lnTo>
                  <a:pt x="0" y="248350"/>
                </a:lnTo>
                <a:lnTo>
                  <a:pt x="0" y="248294"/>
                </a:lnTo>
                <a:lnTo>
                  <a:pt x="0" y="248268"/>
                </a:lnTo>
                <a:lnTo>
                  <a:pt x="0" y="248216"/>
                </a:lnTo>
                <a:lnTo>
                  <a:pt x="0" y="248166"/>
                </a:lnTo>
                <a:lnTo>
                  <a:pt x="0" y="248159"/>
                </a:lnTo>
                <a:lnTo>
                  <a:pt x="0" y="248113"/>
                </a:lnTo>
                <a:lnTo>
                  <a:pt x="0" y="248112"/>
                </a:lnTo>
                <a:lnTo>
                  <a:pt x="0" y="248105"/>
                </a:lnTo>
                <a:lnTo>
                  <a:pt x="0" y="248062"/>
                </a:lnTo>
                <a:lnTo>
                  <a:pt x="0" y="247919"/>
                </a:lnTo>
                <a:lnTo>
                  <a:pt x="0" y="247900"/>
                </a:lnTo>
                <a:lnTo>
                  <a:pt x="0" y="247882"/>
                </a:lnTo>
                <a:lnTo>
                  <a:pt x="0" y="247858"/>
                </a:lnTo>
                <a:lnTo>
                  <a:pt x="0" y="247842"/>
                </a:lnTo>
                <a:lnTo>
                  <a:pt x="0" y="247761"/>
                </a:lnTo>
                <a:lnTo>
                  <a:pt x="0" y="247758"/>
                </a:lnTo>
                <a:lnTo>
                  <a:pt x="0" y="247700"/>
                </a:lnTo>
                <a:lnTo>
                  <a:pt x="0" y="247664"/>
                </a:lnTo>
                <a:lnTo>
                  <a:pt x="0" y="247624"/>
                </a:lnTo>
                <a:lnTo>
                  <a:pt x="0" y="247485"/>
                </a:lnTo>
                <a:lnTo>
                  <a:pt x="0" y="247463"/>
                </a:lnTo>
                <a:lnTo>
                  <a:pt x="0" y="247439"/>
                </a:lnTo>
                <a:lnTo>
                  <a:pt x="0" y="247431"/>
                </a:lnTo>
                <a:lnTo>
                  <a:pt x="0" y="247406"/>
                </a:lnTo>
                <a:lnTo>
                  <a:pt x="0" y="247306"/>
                </a:lnTo>
                <a:lnTo>
                  <a:pt x="0" y="247303"/>
                </a:lnTo>
                <a:lnTo>
                  <a:pt x="0" y="247237"/>
                </a:lnTo>
                <a:lnTo>
                  <a:pt x="0" y="247201"/>
                </a:lnTo>
                <a:lnTo>
                  <a:pt x="0" y="247179"/>
                </a:lnTo>
                <a:lnTo>
                  <a:pt x="0" y="247166"/>
                </a:lnTo>
                <a:lnTo>
                  <a:pt x="0" y="247142"/>
                </a:lnTo>
                <a:lnTo>
                  <a:pt x="0" y="247068"/>
                </a:lnTo>
                <a:lnTo>
                  <a:pt x="0" y="247056"/>
                </a:lnTo>
                <a:lnTo>
                  <a:pt x="0" y="247051"/>
                </a:lnTo>
                <a:lnTo>
                  <a:pt x="0" y="247002"/>
                </a:lnTo>
                <a:lnTo>
                  <a:pt x="0" y="246944"/>
                </a:lnTo>
                <a:lnTo>
                  <a:pt x="0" y="246800"/>
                </a:lnTo>
                <a:lnTo>
                  <a:pt x="0" y="246653"/>
                </a:lnTo>
                <a:lnTo>
                  <a:pt x="0" y="246620"/>
                </a:lnTo>
                <a:lnTo>
                  <a:pt x="0" y="246613"/>
                </a:lnTo>
                <a:lnTo>
                  <a:pt x="0" y="246552"/>
                </a:lnTo>
                <a:lnTo>
                  <a:pt x="0" y="246541"/>
                </a:lnTo>
                <a:lnTo>
                  <a:pt x="0" y="246498"/>
                </a:lnTo>
                <a:lnTo>
                  <a:pt x="0" y="246495"/>
                </a:lnTo>
                <a:lnTo>
                  <a:pt x="0" y="246483"/>
                </a:lnTo>
                <a:lnTo>
                  <a:pt x="0" y="246395"/>
                </a:lnTo>
                <a:lnTo>
                  <a:pt x="0" y="246360"/>
                </a:lnTo>
                <a:lnTo>
                  <a:pt x="0" y="246306"/>
                </a:lnTo>
                <a:lnTo>
                  <a:pt x="0" y="246265"/>
                </a:lnTo>
                <a:lnTo>
                  <a:pt x="0" y="246252"/>
                </a:lnTo>
                <a:lnTo>
                  <a:pt x="0" y="246192"/>
                </a:lnTo>
                <a:lnTo>
                  <a:pt x="0" y="246126"/>
                </a:lnTo>
                <a:lnTo>
                  <a:pt x="0" y="246113"/>
                </a:lnTo>
                <a:lnTo>
                  <a:pt x="0" y="246072"/>
                </a:lnTo>
                <a:lnTo>
                  <a:pt x="0" y="246059"/>
                </a:lnTo>
                <a:lnTo>
                  <a:pt x="0" y="245944"/>
                </a:lnTo>
                <a:lnTo>
                  <a:pt x="0" y="245878"/>
                </a:lnTo>
                <a:lnTo>
                  <a:pt x="0" y="245865"/>
                </a:lnTo>
                <a:lnTo>
                  <a:pt x="0" y="245793"/>
                </a:lnTo>
                <a:lnTo>
                  <a:pt x="0" y="245739"/>
                </a:lnTo>
                <a:lnTo>
                  <a:pt x="0" y="245643"/>
                </a:lnTo>
                <a:lnTo>
                  <a:pt x="0" y="245636"/>
                </a:lnTo>
                <a:lnTo>
                  <a:pt x="0" y="245616"/>
                </a:lnTo>
                <a:lnTo>
                  <a:pt x="0" y="245373"/>
                </a:lnTo>
                <a:lnTo>
                  <a:pt x="0" y="245319"/>
                </a:lnTo>
                <a:lnTo>
                  <a:pt x="0" y="245295"/>
                </a:lnTo>
                <a:lnTo>
                  <a:pt x="0" y="245294"/>
                </a:lnTo>
                <a:lnTo>
                  <a:pt x="0" y="245278"/>
                </a:lnTo>
                <a:lnTo>
                  <a:pt x="0" y="245254"/>
                </a:lnTo>
                <a:lnTo>
                  <a:pt x="0" y="245241"/>
                </a:lnTo>
                <a:lnTo>
                  <a:pt x="0" y="245199"/>
                </a:lnTo>
                <a:lnTo>
                  <a:pt x="0" y="245171"/>
                </a:lnTo>
                <a:lnTo>
                  <a:pt x="0" y="245148"/>
                </a:lnTo>
                <a:lnTo>
                  <a:pt x="0" y="245084"/>
                </a:lnTo>
                <a:lnTo>
                  <a:pt x="0" y="245005"/>
                </a:lnTo>
                <a:lnTo>
                  <a:pt x="0" y="245001"/>
                </a:lnTo>
                <a:lnTo>
                  <a:pt x="0" y="244994"/>
                </a:lnTo>
                <a:lnTo>
                  <a:pt x="0" y="244988"/>
                </a:lnTo>
                <a:lnTo>
                  <a:pt x="0" y="244954"/>
                </a:lnTo>
                <a:lnTo>
                  <a:pt x="0" y="244828"/>
                </a:lnTo>
                <a:lnTo>
                  <a:pt x="0" y="244806"/>
                </a:lnTo>
                <a:lnTo>
                  <a:pt x="0" y="244681"/>
                </a:lnTo>
                <a:lnTo>
                  <a:pt x="0" y="244561"/>
                </a:lnTo>
                <a:lnTo>
                  <a:pt x="0" y="244459"/>
                </a:lnTo>
                <a:lnTo>
                  <a:pt x="0" y="244434"/>
                </a:lnTo>
                <a:lnTo>
                  <a:pt x="0" y="244408"/>
                </a:lnTo>
                <a:lnTo>
                  <a:pt x="0" y="244389"/>
                </a:lnTo>
                <a:lnTo>
                  <a:pt x="0" y="244380"/>
                </a:lnTo>
                <a:lnTo>
                  <a:pt x="0" y="244293"/>
                </a:lnTo>
                <a:lnTo>
                  <a:pt x="0" y="244277"/>
                </a:lnTo>
                <a:lnTo>
                  <a:pt x="0" y="244234"/>
                </a:lnTo>
                <a:lnTo>
                  <a:pt x="0" y="244195"/>
                </a:lnTo>
                <a:lnTo>
                  <a:pt x="0" y="244126"/>
                </a:lnTo>
                <a:lnTo>
                  <a:pt x="0" y="244077"/>
                </a:lnTo>
                <a:lnTo>
                  <a:pt x="0" y="244031"/>
                </a:lnTo>
                <a:lnTo>
                  <a:pt x="0" y="243783"/>
                </a:lnTo>
                <a:lnTo>
                  <a:pt x="0" y="243725"/>
                </a:lnTo>
                <a:lnTo>
                  <a:pt x="0" y="243699"/>
                </a:lnTo>
                <a:lnTo>
                  <a:pt x="0" y="243680"/>
                </a:lnTo>
                <a:lnTo>
                  <a:pt x="0" y="243649"/>
                </a:lnTo>
                <a:lnTo>
                  <a:pt x="0" y="243628"/>
                </a:lnTo>
                <a:lnTo>
                  <a:pt x="0" y="243590"/>
                </a:lnTo>
                <a:lnTo>
                  <a:pt x="0" y="243548"/>
                </a:lnTo>
                <a:lnTo>
                  <a:pt x="0" y="243524"/>
                </a:lnTo>
                <a:lnTo>
                  <a:pt x="0" y="243505"/>
                </a:lnTo>
                <a:lnTo>
                  <a:pt x="0" y="243469"/>
                </a:lnTo>
                <a:lnTo>
                  <a:pt x="0" y="243447"/>
                </a:lnTo>
                <a:lnTo>
                  <a:pt x="0" y="243434"/>
                </a:lnTo>
                <a:lnTo>
                  <a:pt x="0" y="243407"/>
                </a:lnTo>
                <a:lnTo>
                  <a:pt x="0" y="243318"/>
                </a:lnTo>
                <a:lnTo>
                  <a:pt x="0" y="243240"/>
                </a:lnTo>
                <a:lnTo>
                  <a:pt x="0" y="243202"/>
                </a:lnTo>
                <a:lnTo>
                  <a:pt x="0" y="243188"/>
                </a:lnTo>
                <a:lnTo>
                  <a:pt x="0" y="243030"/>
                </a:lnTo>
                <a:lnTo>
                  <a:pt x="0" y="242906"/>
                </a:lnTo>
                <a:lnTo>
                  <a:pt x="0" y="242836"/>
                </a:lnTo>
                <a:lnTo>
                  <a:pt x="0" y="242730"/>
                </a:lnTo>
                <a:lnTo>
                  <a:pt x="0" y="242672"/>
                </a:lnTo>
                <a:lnTo>
                  <a:pt x="0" y="242520"/>
                </a:lnTo>
                <a:lnTo>
                  <a:pt x="0" y="242503"/>
                </a:lnTo>
                <a:lnTo>
                  <a:pt x="0" y="242487"/>
                </a:lnTo>
                <a:lnTo>
                  <a:pt x="0" y="242463"/>
                </a:lnTo>
                <a:lnTo>
                  <a:pt x="0" y="242381"/>
                </a:lnTo>
                <a:lnTo>
                  <a:pt x="0" y="242340"/>
                </a:lnTo>
                <a:lnTo>
                  <a:pt x="0" y="242327"/>
                </a:lnTo>
                <a:lnTo>
                  <a:pt x="0" y="242321"/>
                </a:lnTo>
                <a:lnTo>
                  <a:pt x="0" y="242290"/>
                </a:lnTo>
                <a:lnTo>
                  <a:pt x="0" y="242278"/>
                </a:lnTo>
                <a:lnTo>
                  <a:pt x="0" y="242277"/>
                </a:lnTo>
                <a:lnTo>
                  <a:pt x="0" y="242237"/>
                </a:lnTo>
                <a:lnTo>
                  <a:pt x="0" y="242187"/>
                </a:lnTo>
                <a:lnTo>
                  <a:pt x="0" y="242146"/>
                </a:lnTo>
                <a:lnTo>
                  <a:pt x="0" y="242143"/>
                </a:lnTo>
                <a:lnTo>
                  <a:pt x="0" y="242133"/>
                </a:lnTo>
                <a:lnTo>
                  <a:pt x="0" y="242092"/>
                </a:lnTo>
                <a:lnTo>
                  <a:pt x="0" y="241959"/>
                </a:lnTo>
                <a:lnTo>
                  <a:pt x="0" y="241919"/>
                </a:lnTo>
                <a:lnTo>
                  <a:pt x="0" y="241824"/>
                </a:lnTo>
                <a:lnTo>
                  <a:pt x="0" y="241677"/>
                </a:lnTo>
                <a:lnTo>
                  <a:pt x="0" y="241641"/>
                </a:lnTo>
                <a:lnTo>
                  <a:pt x="0" y="241605"/>
                </a:lnTo>
                <a:lnTo>
                  <a:pt x="0" y="241587"/>
                </a:lnTo>
                <a:lnTo>
                  <a:pt x="0" y="241576"/>
                </a:lnTo>
                <a:lnTo>
                  <a:pt x="0" y="241565"/>
                </a:lnTo>
                <a:lnTo>
                  <a:pt x="0" y="241547"/>
                </a:lnTo>
                <a:lnTo>
                  <a:pt x="0" y="241522"/>
                </a:lnTo>
                <a:lnTo>
                  <a:pt x="0" y="241519"/>
                </a:lnTo>
                <a:lnTo>
                  <a:pt x="0" y="241467"/>
                </a:lnTo>
                <a:lnTo>
                  <a:pt x="0" y="241416"/>
                </a:lnTo>
                <a:lnTo>
                  <a:pt x="0" y="241352"/>
                </a:lnTo>
                <a:lnTo>
                  <a:pt x="0" y="241310"/>
                </a:lnTo>
                <a:lnTo>
                  <a:pt x="0" y="241256"/>
                </a:lnTo>
                <a:lnTo>
                  <a:pt x="0" y="241216"/>
                </a:lnTo>
                <a:lnTo>
                  <a:pt x="0" y="241170"/>
                </a:lnTo>
                <a:lnTo>
                  <a:pt x="0" y="241128"/>
                </a:lnTo>
                <a:lnTo>
                  <a:pt x="0" y="241104"/>
                </a:lnTo>
                <a:lnTo>
                  <a:pt x="0" y="241061"/>
                </a:lnTo>
                <a:lnTo>
                  <a:pt x="0" y="240954"/>
                </a:lnTo>
                <a:lnTo>
                  <a:pt x="0" y="240951"/>
                </a:lnTo>
                <a:lnTo>
                  <a:pt x="0" y="240829"/>
                </a:lnTo>
                <a:lnTo>
                  <a:pt x="0" y="240733"/>
                </a:lnTo>
                <a:lnTo>
                  <a:pt x="0" y="240657"/>
                </a:lnTo>
                <a:lnTo>
                  <a:pt x="0" y="240640"/>
                </a:lnTo>
                <a:lnTo>
                  <a:pt x="0" y="240561"/>
                </a:lnTo>
                <a:lnTo>
                  <a:pt x="0" y="240430"/>
                </a:lnTo>
                <a:lnTo>
                  <a:pt x="0" y="240344"/>
                </a:lnTo>
                <a:lnTo>
                  <a:pt x="0" y="240319"/>
                </a:lnTo>
                <a:lnTo>
                  <a:pt x="0" y="240318"/>
                </a:lnTo>
                <a:lnTo>
                  <a:pt x="0" y="240302"/>
                </a:lnTo>
                <a:lnTo>
                  <a:pt x="0" y="240278"/>
                </a:lnTo>
                <a:lnTo>
                  <a:pt x="0" y="240265"/>
                </a:lnTo>
                <a:lnTo>
                  <a:pt x="0" y="240261"/>
                </a:lnTo>
                <a:lnTo>
                  <a:pt x="0" y="240217"/>
                </a:lnTo>
                <a:lnTo>
                  <a:pt x="0" y="240195"/>
                </a:lnTo>
                <a:lnTo>
                  <a:pt x="0" y="240163"/>
                </a:lnTo>
                <a:lnTo>
                  <a:pt x="0" y="240160"/>
                </a:lnTo>
                <a:lnTo>
                  <a:pt x="0" y="240051"/>
                </a:lnTo>
                <a:lnTo>
                  <a:pt x="0" y="240018"/>
                </a:lnTo>
                <a:lnTo>
                  <a:pt x="0" y="239993"/>
                </a:lnTo>
                <a:lnTo>
                  <a:pt x="0" y="239857"/>
                </a:lnTo>
                <a:lnTo>
                  <a:pt x="0" y="239792"/>
                </a:lnTo>
                <a:lnTo>
                  <a:pt x="0" y="239734"/>
                </a:lnTo>
                <a:lnTo>
                  <a:pt x="0" y="239705"/>
                </a:lnTo>
                <a:lnTo>
                  <a:pt x="0" y="239511"/>
                </a:lnTo>
                <a:lnTo>
                  <a:pt x="0" y="239470"/>
                </a:lnTo>
                <a:lnTo>
                  <a:pt x="0" y="239458"/>
                </a:lnTo>
                <a:lnTo>
                  <a:pt x="0" y="239457"/>
                </a:lnTo>
                <a:lnTo>
                  <a:pt x="0" y="239404"/>
                </a:lnTo>
                <a:lnTo>
                  <a:pt x="0" y="239377"/>
                </a:lnTo>
                <a:lnTo>
                  <a:pt x="0" y="239323"/>
                </a:lnTo>
                <a:lnTo>
                  <a:pt x="0" y="239298"/>
                </a:lnTo>
                <a:lnTo>
                  <a:pt x="0" y="239281"/>
                </a:lnTo>
                <a:lnTo>
                  <a:pt x="0" y="239150"/>
                </a:lnTo>
                <a:lnTo>
                  <a:pt x="0" y="239129"/>
                </a:lnTo>
                <a:lnTo>
                  <a:pt x="0" y="238960"/>
                </a:lnTo>
                <a:lnTo>
                  <a:pt x="0" y="238943"/>
                </a:lnTo>
                <a:lnTo>
                  <a:pt x="0" y="238906"/>
                </a:lnTo>
                <a:lnTo>
                  <a:pt x="0" y="238836"/>
                </a:lnTo>
                <a:lnTo>
                  <a:pt x="0" y="238787"/>
                </a:lnTo>
                <a:lnTo>
                  <a:pt x="0" y="238755"/>
                </a:lnTo>
                <a:lnTo>
                  <a:pt x="0" y="238659"/>
                </a:lnTo>
                <a:lnTo>
                  <a:pt x="0" y="238652"/>
                </a:lnTo>
                <a:lnTo>
                  <a:pt x="0" y="238545"/>
                </a:lnTo>
                <a:lnTo>
                  <a:pt x="0" y="238505"/>
                </a:lnTo>
                <a:lnTo>
                  <a:pt x="0" y="238493"/>
                </a:lnTo>
                <a:lnTo>
                  <a:pt x="0" y="238471"/>
                </a:lnTo>
                <a:lnTo>
                  <a:pt x="0" y="238458"/>
                </a:lnTo>
                <a:lnTo>
                  <a:pt x="0" y="238346"/>
                </a:lnTo>
                <a:lnTo>
                  <a:pt x="0" y="238303"/>
                </a:lnTo>
                <a:lnTo>
                  <a:pt x="0" y="238294"/>
                </a:lnTo>
                <a:lnTo>
                  <a:pt x="0" y="238252"/>
                </a:lnTo>
                <a:lnTo>
                  <a:pt x="0" y="238187"/>
                </a:lnTo>
                <a:lnTo>
                  <a:pt x="0" y="238181"/>
                </a:lnTo>
                <a:lnTo>
                  <a:pt x="0" y="237844"/>
                </a:lnTo>
                <a:lnTo>
                  <a:pt x="0" y="237791"/>
                </a:lnTo>
                <a:lnTo>
                  <a:pt x="0" y="237544"/>
                </a:lnTo>
                <a:lnTo>
                  <a:pt x="0" y="237527"/>
                </a:lnTo>
                <a:lnTo>
                  <a:pt x="0" y="237484"/>
                </a:lnTo>
                <a:lnTo>
                  <a:pt x="0" y="237405"/>
                </a:lnTo>
                <a:lnTo>
                  <a:pt x="0" y="237396"/>
                </a:lnTo>
                <a:lnTo>
                  <a:pt x="0" y="237364"/>
                </a:lnTo>
                <a:lnTo>
                  <a:pt x="0" y="237351"/>
                </a:lnTo>
                <a:lnTo>
                  <a:pt x="0" y="237293"/>
                </a:lnTo>
                <a:lnTo>
                  <a:pt x="0" y="237250"/>
                </a:lnTo>
                <a:lnTo>
                  <a:pt x="0" y="237211"/>
                </a:lnTo>
                <a:lnTo>
                  <a:pt x="0" y="237170"/>
                </a:lnTo>
                <a:lnTo>
                  <a:pt x="0" y="237157"/>
                </a:lnTo>
                <a:lnTo>
                  <a:pt x="0" y="237099"/>
                </a:lnTo>
                <a:lnTo>
                  <a:pt x="0" y="236988"/>
                </a:lnTo>
                <a:lnTo>
                  <a:pt x="0" y="236976"/>
                </a:lnTo>
                <a:lnTo>
                  <a:pt x="0" y="236783"/>
                </a:lnTo>
                <a:lnTo>
                  <a:pt x="0" y="236745"/>
                </a:lnTo>
                <a:lnTo>
                  <a:pt x="0" y="236698"/>
                </a:lnTo>
                <a:lnTo>
                  <a:pt x="0" y="236665"/>
                </a:lnTo>
                <a:lnTo>
                  <a:pt x="0" y="236612"/>
                </a:lnTo>
                <a:lnTo>
                  <a:pt x="0" y="236611"/>
                </a:lnTo>
                <a:lnTo>
                  <a:pt x="0" y="236586"/>
                </a:lnTo>
                <a:lnTo>
                  <a:pt x="0" y="236540"/>
                </a:lnTo>
                <a:lnTo>
                  <a:pt x="0" y="236533"/>
                </a:lnTo>
                <a:lnTo>
                  <a:pt x="0" y="236491"/>
                </a:lnTo>
                <a:lnTo>
                  <a:pt x="0" y="236485"/>
                </a:lnTo>
                <a:lnTo>
                  <a:pt x="0" y="236453"/>
                </a:lnTo>
                <a:lnTo>
                  <a:pt x="0" y="236440"/>
                </a:lnTo>
                <a:lnTo>
                  <a:pt x="0" y="236423"/>
                </a:lnTo>
                <a:lnTo>
                  <a:pt x="0" y="236334"/>
                </a:lnTo>
                <a:lnTo>
                  <a:pt x="0" y="236280"/>
                </a:lnTo>
                <a:lnTo>
                  <a:pt x="0" y="236185"/>
                </a:lnTo>
                <a:lnTo>
                  <a:pt x="0" y="236168"/>
                </a:lnTo>
                <a:lnTo>
                  <a:pt x="0" y="236125"/>
                </a:lnTo>
                <a:lnTo>
                  <a:pt x="0" y="236046"/>
                </a:lnTo>
                <a:lnTo>
                  <a:pt x="0" y="235992"/>
                </a:lnTo>
                <a:lnTo>
                  <a:pt x="0" y="235973"/>
                </a:lnTo>
                <a:lnTo>
                  <a:pt x="0" y="235923"/>
                </a:lnTo>
                <a:lnTo>
                  <a:pt x="0" y="235852"/>
                </a:lnTo>
                <a:lnTo>
                  <a:pt x="0" y="235834"/>
                </a:lnTo>
                <a:lnTo>
                  <a:pt x="0" y="235798"/>
                </a:lnTo>
                <a:lnTo>
                  <a:pt x="0" y="235726"/>
                </a:lnTo>
                <a:lnTo>
                  <a:pt x="0" y="235591"/>
                </a:lnTo>
                <a:lnTo>
                  <a:pt x="0" y="235575"/>
                </a:lnTo>
                <a:lnTo>
                  <a:pt x="0" y="235572"/>
                </a:lnTo>
                <a:lnTo>
                  <a:pt x="0" y="235536"/>
                </a:lnTo>
                <a:lnTo>
                  <a:pt x="0" y="235397"/>
                </a:lnTo>
                <a:lnTo>
                  <a:pt x="0" y="235306"/>
                </a:lnTo>
                <a:lnTo>
                  <a:pt x="0" y="235293"/>
                </a:lnTo>
                <a:lnTo>
                  <a:pt x="0" y="235285"/>
                </a:lnTo>
                <a:lnTo>
                  <a:pt x="0" y="235252"/>
                </a:lnTo>
                <a:lnTo>
                  <a:pt x="0" y="235199"/>
                </a:lnTo>
                <a:lnTo>
                  <a:pt x="0" y="235191"/>
                </a:lnTo>
                <a:lnTo>
                  <a:pt x="0" y="235174"/>
                </a:lnTo>
                <a:lnTo>
                  <a:pt x="0" y="235132"/>
                </a:lnTo>
                <a:lnTo>
                  <a:pt x="0" y="235081"/>
                </a:lnTo>
                <a:lnTo>
                  <a:pt x="0" y="235075"/>
                </a:lnTo>
                <a:lnTo>
                  <a:pt x="0" y="235017"/>
                </a:lnTo>
                <a:lnTo>
                  <a:pt x="0" y="234975"/>
                </a:lnTo>
                <a:lnTo>
                  <a:pt x="0" y="234921"/>
                </a:lnTo>
                <a:lnTo>
                  <a:pt x="0" y="234882"/>
                </a:lnTo>
                <a:lnTo>
                  <a:pt x="0" y="234816"/>
                </a:lnTo>
                <a:lnTo>
                  <a:pt x="0" y="234798"/>
                </a:lnTo>
                <a:lnTo>
                  <a:pt x="0" y="234726"/>
                </a:lnTo>
                <a:lnTo>
                  <a:pt x="0" y="234614"/>
                </a:lnTo>
                <a:lnTo>
                  <a:pt x="0" y="234571"/>
                </a:lnTo>
                <a:lnTo>
                  <a:pt x="0" y="234535"/>
                </a:lnTo>
                <a:lnTo>
                  <a:pt x="0" y="234494"/>
                </a:lnTo>
                <a:lnTo>
                  <a:pt x="0" y="234481"/>
                </a:lnTo>
                <a:lnTo>
                  <a:pt x="0" y="234379"/>
                </a:lnTo>
                <a:lnTo>
                  <a:pt x="0" y="234355"/>
                </a:lnTo>
                <a:lnTo>
                  <a:pt x="0" y="234328"/>
                </a:lnTo>
                <a:lnTo>
                  <a:pt x="0" y="234322"/>
                </a:lnTo>
                <a:lnTo>
                  <a:pt x="0" y="234288"/>
                </a:lnTo>
                <a:lnTo>
                  <a:pt x="0" y="233984"/>
                </a:lnTo>
                <a:lnTo>
                  <a:pt x="0" y="233926"/>
                </a:lnTo>
                <a:lnTo>
                  <a:pt x="0" y="233812"/>
                </a:lnTo>
                <a:lnTo>
                  <a:pt x="0" y="233811"/>
                </a:lnTo>
                <a:lnTo>
                  <a:pt x="0" y="233716"/>
                </a:lnTo>
                <a:lnTo>
                  <a:pt x="0" y="233673"/>
                </a:lnTo>
                <a:lnTo>
                  <a:pt x="0" y="233635"/>
                </a:lnTo>
                <a:lnTo>
                  <a:pt x="0" y="233632"/>
                </a:lnTo>
                <a:lnTo>
                  <a:pt x="0" y="233619"/>
                </a:lnTo>
                <a:lnTo>
                  <a:pt x="0" y="233569"/>
                </a:lnTo>
                <a:lnTo>
                  <a:pt x="0" y="233529"/>
                </a:lnTo>
                <a:lnTo>
                  <a:pt x="0" y="233468"/>
                </a:lnTo>
                <a:lnTo>
                  <a:pt x="0" y="233457"/>
                </a:lnTo>
                <a:lnTo>
                  <a:pt x="0" y="233425"/>
                </a:lnTo>
                <a:lnTo>
                  <a:pt x="0" y="233414"/>
                </a:lnTo>
                <a:lnTo>
                  <a:pt x="0" y="233392"/>
                </a:lnTo>
                <a:lnTo>
                  <a:pt x="0" y="233367"/>
                </a:lnTo>
                <a:lnTo>
                  <a:pt x="0" y="233318"/>
                </a:lnTo>
                <a:lnTo>
                  <a:pt x="0" y="233244"/>
                </a:lnTo>
                <a:lnTo>
                  <a:pt x="0" y="233211"/>
                </a:lnTo>
                <a:lnTo>
                  <a:pt x="0" y="233205"/>
                </a:lnTo>
                <a:lnTo>
                  <a:pt x="0" y="233176"/>
                </a:lnTo>
                <a:lnTo>
                  <a:pt x="0" y="233122"/>
                </a:lnTo>
                <a:lnTo>
                  <a:pt x="0" y="233108"/>
                </a:lnTo>
                <a:lnTo>
                  <a:pt x="0" y="233067"/>
                </a:lnTo>
                <a:lnTo>
                  <a:pt x="0" y="232879"/>
                </a:lnTo>
                <a:lnTo>
                  <a:pt x="0" y="232808"/>
                </a:lnTo>
                <a:lnTo>
                  <a:pt x="0" y="232721"/>
                </a:lnTo>
                <a:lnTo>
                  <a:pt x="0" y="232548"/>
                </a:lnTo>
                <a:lnTo>
                  <a:pt x="0" y="232532"/>
                </a:lnTo>
                <a:lnTo>
                  <a:pt x="0" y="232481"/>
                </a:lnTo>
                <a:lnTo>
                  <a:pt x="0" y="232453"/>
                </a:lnTo>
                <a:lnTo>
                  <a:pt x="0" y="232452"/>
                </a:lnTo>
                <a:lnTo>
                  <a:pt x="0" y="232420"/>
                </a:lnTo>
                <a:lnTo>
                  <a:pt x="0" y="232418"/>
                </a:lnTo>
                <a:lnTo>
                  <a:pt x="0" y="232314"/>
                </a:lnTo>
                <a:lnTo>
                  <a:pt x="0" y="232285"/>
                </a:lnTo>
                <a:lnTo>
                  <a:pt x="0" y="232260"/>
                </a:lnTo>
                <a:lnTo>
                  <a:pt x="0" y="232211"/>
                </a:lnTo>
                <a:lnTo>
                  <a:pt x="0" y="232210"/>
                </a:lnTo>
                <a:lnTo>
                  <a:pt x="0" y="232207"/>
                </a:lnTo>
                <a:lnTo>
                  <a:pt x="0" y="232199"/>
                </a:lnTo>
                <a:lnTo>
                  <a:pt x="0" y="232170"/>
                </a:lnTo>
                <a:lnTo>
                  <a:pt x="0" y="232157"/>
                </a:lnTo>
                <a:lnTo>
                  <a:pt x="0" y="232091"/>
                </a:lnTo>
                <a:lnTo>
                  <a:pt x="0" y="232066"/>
                </a:lnTo>
                <a:lnTo>
                  <a:pt x="0" y="232012"/>
                </a:lnTo>
                <a:lnTo>
                  <a:pt x="0" y="231980"/>
                </a:lnTo>
                <a:lnTo>
                  <a:pt x="0" y="231959"/>
                </a:lnTo>
                <a:lnTo>
                  <a:pt x="0" y="231910"/>
                </a:lnTo>
                <a:lnTo>
                  <a:pt x="0" y="231852"/>
                </a:lnTo>
                <a:lnTo>
                  <a:pt x="0" y="231846"/>
                </a:lnTo>
                <a:lnTo>
                  <a:pt x="0" y="231722"/>
                </a:lnTo>
                <a:lnTo>
                  <a:pt x="0" y="231636"/>
                </a:lnTo>
                <a:lnTo>
                  <a:pt x="0" y="231597"/>
                </a:lnTo>
                <a:lnTo>
                  <a:pt x="0" y="231561"/>
                </a:lnTo>
                <a:lnTo>
                  <a:pt x="0" y="231521"/>
                </a:lnTo>
                <a:lnTo>
                  <a:pt x="0" y="231520"/>
                </a:lnTo>
                <a:lnTo>
                  <a:pt x="0" y="231509"/>
                </a:lnTo>
                <a:lnTo>
                  <a:pt x="0" y="231507"/>
                </a:lnTo>
                <a:lnTo>
                  <a:pt x="0" y="231404"/>
                </a:lnTo>
                <a:lnTo>
                  <a:pt x="0" y="231374"/>
                </a:lnTo>
                <a:lnTo>
                  <a:pt x="0" y="231189"/>
                </a:lnTo>
                <a:lnTo>
                  <a:pt x="0" y="231180"/>
                </a:lnTo>
                <a:lnTo>
                  <a:pt x="0" y="231149"/>
                </a:lnTo>
                <a:lnTo>
                  <a:pt x="0" y="231042"/>
                </a:lnTo>
                <a:lnTo>
                  <a:pt x="0" y="230749"/>
                </a:lnTo>
                <a:lnTo>
                  <a:pt x="0" y="230653"/>
                </a:lnTo>
                <a:lnTo>
                  <a:pt x="0" y="230647"/>
                </a:lnTo>
                <a:lnTo>
                  <a:pt x="0" y="230615"/>
                </a:lnTo>
                <a:lnTo>
                  <a:pt x="0" y="230596"/>
                </a:lnTo>
                <a:lnTo>
                  <a:pt x="0" y="230560"/>
                </a:lnTo>
                <a:lnTo>
                  <a:pt x="0" y="230544"/>
                </a:lnTo>
                <a:lnTo>
                  <a:pt x="0" y="230421"/>
                </a:lnTo>
                <a:lnTo>
                  <a:pt x="0" y="230400"/>
                </a:lnTo>
                <a:lnTo>
                  <a:pt x="0" y="230363"/>
                </a:lnTo>
                <a:lnTo>
                  <a:pt x="0" y="230350"/>
                </a:lnTo>
                <a:lnTo>
                  <a:pt x="0" y="230277"/>
                </a:lnTo>
                <a:lnTo>
                  <a:pt x="0" y="230198"/>
                </a:lnTo>
                <a:lnTo>
                  <a:pt x="0" y="230181"/>
                </a:lnTo>
                <a:lnTo>
                  <a:pt x="0" y="229938"/>
                </a:lnTo>
                <a:lnTo>
                  <a:pt x="0" y="229923"/>
                </a:lnTo>
                <a:lnTo>
                  <a:pt x="0" y="229906"/>
                </a:lnTo>
                <a:lnTo>
                  <a:pt x="0" y="229837"/>
                </a:lnTo>
                <a:lnTo>
                  <a:pt x="0" y="229816"/>
                </a:lnTo>
                <a:lnTo>
                  <a:pt x="0" y="229736"/>
                </a:lnTo>
                <a:lnTo>
                  <a:pt x="0" y="229714"/>
                </a:lnTo>
                <a:lnTo>
                  <a:pt x="0" y="229660"/>
                </a:lnTo>
                <a:lnTo>
                  <a:pt x="0" y="229638"/>
                </a:lnTo>
                <a:lnTo>
                  <a:pt x="0" y="229595"/>
                </a:lnTo>
                <a:lnTo>
                  <a:pt x="0" y="229419"/>
                </a:lnTo>
                <a:lnTo>
                  <a:pt x="0" y="229390"/>
                </a:lnTo>
                <a:lnTo>
                  <a:pt x="0" y="229376"/>
                </a:lnTo>
                <a:lnTo>
                  <a:pt x="0" y="229297"/>
                </a:lnTo>
                <a:lnTo>
                  <a:pt x="0" y="229256"/>
                </a:lnTo>
                <a:lnTo>
                  <a:pt x="0" y="229243"/>
                </a:lnTo>
                <a:lnTo>
                  <a:pt x="0" y="229201"/>
                </a:lnTo>
                <a:lnTo>
                  <a:pt x="0" y="229103"/>
                </a:lnTo>
                <a:lnTo>
                  <a:pt x="0" y="229099"/>
                </a:lnTo>
                <a:lnTo>
                  <a:pt x="0" y="229086"/>
                </a:lnTo>
                <a:lnTo>
                  <a:pt x="0" y="229062"/>
                </a:lnTo>
                <a:lnTo>
                  <a:pt x="0" y="229049"/>
                </a:lnTo>
                <a:lnTo>
                  <a:pt x="0" y="229027"/>
                </a:lnTo>
                <a:lnTo>
                  <a:pt x="0" y="228659"/>
                </a:lnTo>
                <a:lnTo>
                  <a:pt x="0" y="228607"/>
                </a:lnTo>
                <a:lnTo>
                  <a:pt x="0" y="228557"/>
                </a:lnTo>
                <a:lnTo>
                  <a:pt x="0" y="228553"/>
                </a:lnTo>
                <a:lnTo>
                  <a:pt x="0" y="228547"/>
                </a:lnTo>
                <a:lnTo>
                  <a:pt x="0" y="228504"/>
                </a:lnTo>
                <a:lnTo>
                  <a:pt x="0" y="228503"/>
                </a:lnTo>
                <a:lnTo>
                  <a:pt x="0" y="228478"/>
                </a:lnTo>
                <a:lnTo>
                  <a:pt x="0" y="228425"/>
                </a:lnTo>
                <a:lnTo>
                  <a:pt x="0" y="228413"/>
                </a:lnTo>
                <a:lnTo>
                  <a:pt x="0" y="228391"/>
                </a:lnTo>
                <a:lnTo>
                  <a:pt x="0" y="228369"/>
                </a:lnTo>
                <a:lnTo>
                  <a:pt x="0" y="228332"/>
                </a:lnTo>
                <a:lnTo>
                  <a:pt x="0" y="228280"/>
                </a:lnTo>
                <a:lnTo>
                  <a:pt x="0" y="228268"/>
                </a:lnTo>
                <a:lnTo>
                  <a:pt x="0" y="228236"/>
                </a:lnTo>
                <a:lnTo>
                  <a:pt x="0" y="228226"/>
                </a:lnTo>
                <a:lnTo>
                  <a:pt x="0" y="228172"/>
                </a:lnTo>
                <a:lnTo>
                  <a:pt x="0" y="228091"/>
                </a:lnTo>
                <a:lnTo>
                  <a:pt x="0" y="227869"/>
                </a:lnTo>
                <a:lnTo>
                  <a:pt x="0" y="227865"/>
                </a:lnTo>
                <a:lnTo>
                  <a:pt x="0" y="227832"/>
                </a:lnTo>
                <a:lnTo>
                  <a:pt x="0" y="227745"/>
                </a:lnTo>
                <a:lnTo>
                  <a:pt x="0" y="227642"/>
                </a:lnTo>
                <a:lnTo>
                  <a:pt x="0" y="227482"/>
                </a:lnTo>
                <a:lnTo>
                  <a:pt x="0" y="227477"/>
                </a:lnTo>
                <a:lnTo>
                  <a:pt x="0" y="227442"/>
                </a:lnTo>
                <a:lnTo>
                  <a:pt x="0" y="227338"/>
                </a:lnTo>
                <a:lnTo>
                  <a:pt x="0" y="227300"/>
                </a:lnTo>
                <a:lnTo>
                  <a:pt x="0" y="227284"/>
                </a:lnTo>
                <a:lnTo>
                  <a:pt x="0" y="227231"/>
                </a:lnTo>
                <a:lnTo>
                  <a:pt x="0" y="227223"/>
                </a:lnTo>
                <a:lnTo>
                  <a:pt x="0" y="227177"/>
                </a:lnTo>
                <a:lnTo>
                  <a:pt x="0" y="227090"/>
                </a:lnTo>
                <a:lnTo>
                  <a:pt x="0" y="227004"/>
                </a:lnTo>
                <a:lnTo>
                  <a:pt x="0" y="226921"/>
                </a:lnTo>
                <a:lnTo>
                  <a:pt x="0" y="226909"/>
                </a:lnTo>
                <a:lnTo>
                  <a:pt x="0" y="226883"/>
                </a:lnTo>
                <a:lnTo>
                  <a:pt x="0" y="226828"/>
                </a:lnTo>
                <a:lnTo>
                  <a:pt x="0" y="226732"/>
                </a:lnTo>
                <a:lnTo>
                  <a:pt x="0" y="226618"/>
                </a:lnTo>
                <a:lnTo>
                  <a:pt x="0" y="226601"/>
                </a:lnTo>
                <a:lnTo>
                  <a:pt x="0" y="226585"/>
                </a:lnTo>
                <a:lnTo>
                  <a:pt x="0" y="226570"/>
                </a:lnTo>
                <a:lnTo>
                  <a:pt x="0" y="226545"/>
                </a:lnTo>
                <a:lnTo>
                  <a:pt x="0" y="226544"/>
                </a:lnTo>
                <a:lnTo>
                  <a:pt x="0" y="226531"/>
                </a:lnTo>
                <a:lnTo>
                  <a:pt x="0" y="226473"/>
                </a:lnTo>
                <a:lnTo>
                  <a:pt x="0" y="226466"/>
                </a:lnTo>
                <a:lnTo>
                  <a:pt x="0" y="226430"/>
                </a:lnTo>
                <a:lnTo>
                  <a:pt x="0" y="226427"/>
                </a:lnTo>
                <a:lnTo>
                  <a:pt x="0" y="226386"/>
                </a:lnTo>
                <a:lnTo>
                  <a:pt x="0" y="226373"/>
                </a:lnTo>
                <a:lnTo>
                  <a:pt x="0" y="226260"/>
                </a:lnTo>
                <a:lnTo>
                  <a:pt x="0" y="226213"/>
                </a:lnTo>
                <a:lnTo>
                  <a:pt x="0" y="226083"/>
                </a:lnTo>
                <a:lnTo>
                  <a:pt x="0" y="226070"/>
                </a:lnTo>
                <a:lnTo>
                  <a:pt x="0" y="225872"/>
                </a:lnTo>
                <a:lnTo>
                  <a:pt x="0" y="225864"/>
                </a:lnTo>
                <a:lnTo>
                  <a:pt x="0" y="225737"/>
                </a:lnTo>
                <a:lnTo>
                  <a:pt x="0" y="225703"/>
                </a:lnTo>
                <a:lnTo>
                  <a:pt x="0" y="225671"/>
                </a:lnTo>
                <a:lnTo>
                  <a:pt x="0" y="225645"/>
                </a:lnTo>
                <a:lnTo>
                  <a:pt x="0" y="225620"/>
                </a:lnTo>
                <a:lnTo>
                  <a:pt x="0" y="225565"/>
                </a:lnTo>
                <a:lnTo>
                  <a:pt x="0" y="225524"/>
                </a:lnTo>
                <a:lnTo>
                  <a:pt x="0" y="225511"/>
                </a:lnTo>
                <a:lnTo>
                  <a:pt x="0" y="225469"/>
                </a:lnTo>
                <a:lnTo>
                  <a:pt x="0" y="225424"/>
                </a:lnTo>
                <a:lnTo>
                  <a:pt x="0" y="225317"/>
                </a:lnTo>
                <a:lnTo>
                  <a:pt x="0" y="225226"/>
                </a:lnTo>
                <a:lnTo>
                  <a:pt x="0" y="225210"/>
                </a:lnTo>
                <a:lnTo>
                  <a:pt x="0" y="225205"/>
                </a:lnTo>
                <a:lnTo>
                  <a:pt x="0" y="225186"/>
                </a:lnTo>
                <a:lnTo>
                  <a:pt x="0" y="225172"/>
                </a:lnTo>
                <a:lnTo>
                  <a:pt x="0" y="225159"/>
                </a:lnTo>
                <a:lnTo>
                  <a:pt x="0" y="225119"/>
                </a:lnTo>
                <a:lnTo>
                  <a:pt x="0" y="225111"/>
                </a:lnTo>
                <a:lnTo>
                  <a:pt x="0" y="225103"/>
                </a:lnTo>
                <a:lnTo>
                  <a:pt x="0" y="225097"/>
                </a:lnTo>
                <a:lnTo>
                  <a:pt x="0" y="225013"/>
                </a:lnTo>
                <a:lnTo>
                  <a:pt x="0" y="224927"/>
                </a:lnTo>
                <a:lnTo>
                  <a:pt x="0" y="224802"/>
                </a:lnTo>
                <a:lnTo>
                  <a:pt x="0" y="224771"/>
                </a:lnTo>
                <a:lnTo>
                  <a:pt x="0" y="224760"/>
                </a:lnTo>
                <a:lnTo>
                  <a:pt x="0" y="224738"/>
                </a:lnTo>
                <a:lnTo>
                  <a:pt x="0" y="224684"/>
                </a:lnTo>
                <a:lnTo>
                  <a:pt x="0" y="224659"/>
                </a:lnTo>
                <a:lnTo>
                  <a:pt x="0" y="224559"/>
                </a:lnTo>
                <a:lnTo>
                  <a:pt x="0" y="224440"/>
                </a:lnTo>
                <a:lnTo>
                  <a:pt x="0" y="224414"/>
                </a:lnTo>
                <a:lnTo>
                  <a:pt x="0" y="224400"/>
                </a:lnTo>
                <a:lnTo>
                  <a:pt x="0" y="224312"/>
                </a:lnTo>
                <a:lnTo>
                  <a:pt x="0" y="224261"/>
                </a:lnTo>
                <a:lnTo>
                  <a:pt x="0" y="224208"/>
                </a:lnTo>
                <a:lnTo>
                  <a:pt x="0" y="224123"/>
                </a:lnTo>
                <a:lnTo>
                  <a:pt x="0" y="224065"/>
                </a:lnTo>
                <a:lnTo>
                  <a:pt x="0" y="224058"/>
                </a:lnTo>
                <a:lnTo>
                  <a:pt x="0" y="223904"/>
                </a:lnTo>
                <a:lnTo>
                  <a:pt x="0" y="223846"/>
                </a:lnTo>
                <a:lnTo>
                  <a:pt x="0" y="223710"/>
                </a:lnTo>
                <a:lnTo>
                  <a:pt x="0" y="223648"/>
                </a:lnTo>
                <a:lnTo>
                  <a:pt x="0" y="223631"/>
                </a:lnTo>
                <a:lnTo>
                  <a:pt x="0" y="223577"/>
                </a:lnTo>
                <a:lnTo>
                  <a:pt x="0" y="223568"/>
                </a:lnTo>
                <a:lnTo>
                  <a:pt x="0" y="223555"/>
                </a:lnTo>
                <a:lnTo>
                  <a:pt x="0" y="223552"/>
                </a:lnTo>
                <a:lnTo>
                  <a:pt x="0" y="223528"/>
                </a:lnTo>
                <a:lnTo>
                  <a:pt x="0" y="223502"/>
                </a:lnTo>
                <a:lnTo>
                  <a:pt x="0" y="223449"/>
                </a:lnTo>
                <a:lnTo>
                  <a:pt x="0" y="223437"/>
                </a:lnTo>
                <a:lnTo>
                  <a:pt x="0" y="223401"/>
                </a:lnTo>
                <a:lnTo>
                  <a:pt x="0" y="223379"/>
                </a:lnTo>
                <a:lnTo>
                  <a:pt x="0" y="223366"/>
                </a:lnTo>
                <a:lnTo>
                  <a:pt x="0" y="223358"/>
                </a:lnTo>
                <a:lnTo>
                  <a:pt x="0" y="223325"/>
                </a:lnTo>
                <a:lnTo>
                  <a:pt x="0" y="223312"/>
                </a:lnTo>
                <a:lnTo>
                  <a:pt x="0" y="223214"/>
                </a:lnTo>
                <a:lnTo>
                  <a:pt x="0" y="223116"/>
                </a:lnTo>
                <a:lnTo>
                  <a:pt x="0" y="223041"/>
                </a:lnTo>
                <a:lnTo>
                  <a:pt x="0" y="223009"/>
                </a:lnTo>
                <a:lnTo>
                  <a:pt x="0" y="222889"/>
                </a:lnTo>
                <a:lnTo>
                  <a:pt x="0" y="222853"/>
                </a:lnTo>
                <a:lnTo>
                  <a:pt x="0" y="222812"/>
                </a:lnTo>
                <a:lnTo>
                  <a:pt x="0" y="222799"/>
                </a:lnTo>
                <a:lnTo>
                  <a:pt x="0" y="222764"/>
                </a:lnTo>
                <a:lnTo>
                  <a:pt x="0" y="222666"/>
                </a:lnTo>
                <a:lnTo>
                  <a:pt x="0" y="222650"/>
                </a:lnTo>
                <a:lnTo>
                  <a:pt x="0" y="222641"/>
                </a:lnTo>
                <a:lnTo>
                  <a:pt x="0" y="222506"/>
                </a:lnTo>
                <a:lnTo>
                  <a:pt x="0" y="222452"/>
                </a:lnTo>
                <a:lnTo>
                  <a:pt x="0" y="222401"/>
                </a:lnTo>
                <a:lnTo>
                  <a:pt x="0" y="222392"/>
                </a:lnTo>
                <a:lnTo>
                  <a:pt x="0" y="222351"/>
                </a:lnTo>
                <a:lnTo>
                  <a:pt x="0" y="222338"/>
                </a:lnTo>
                <a:lnTo>
                  <a:pt x="0" y="222279"/>
                </a:lnTo>
                <a:lnTo>
                  <a:pt x="0" y="222272"/>
                </a:lnTo>
                <a:lnTo>
                  <a:pt x="0" y="222259"/>
                </a:lnTo>
                <a:lnTo>
                  <a:pt x="0" y="222218"/>
                </a:lnTo>
                <a:lnTo>
                  <a:pt x="0" y="222205"/>
                </a:lnTo>
                <a:lnTo>
                  <a:pt x="0" y="222090"/>
                </a:lnTo>
                <a:lnTo>
                  <a:pt x="0" y="222078"/>
                </a:lnTo>
                <a:lnTo>
                  <a:pt x="0" y="222011"/>
                </a:lnTo>
                <a:lnTo>
                  <a:pt x="0" y="221945"/>
                </a:lnTo>
                <a:lnTo>
                  <a:pt x="0" y="221798"/>
                </a:lnTo>
                <a:lnTo>
                  <a:pt x="0" y="221642"/>
                </a:lnTo>
                <a:lnTo>
                  <a:pt x="0" y="221625"/>
                </a:lnTo>
                <a:lnTo>
                  <a:pt x="0" y="221530"/>
                </a:lnTo>
                <a:lnTo>
                  <a:pt x="0" y="221519"/>
                </a:lnTo>
                <a:lnTo>
                  <a:pt x="0" y="221494"/>
                </a:lnTo>
                <a:lnTo>
                  <a:pt x="0" y="221487"/>
                </a:lnTo>
                <a:lnTo>
                  <a:pt x="0" y="221473"/>
                </a:lnTo>
                <a:lnTo>
                  <a:pt x="0" y="221441"/>
                </a:lnTo>
                <a:lnTo>
                  <a:pt x="0" y="221440"/>
                </a:lnTo>
                <a:lnTo>
                  <a:pt x="0" y="221387"/>
                </a:lnTo>
                <a:lnTo>
                  <a:pt x="0" y="221379"/>
                </a:lnTo>
                <a:lnTo>
                  <a:pt x="0" y="221348"/>
                </a:lnTo>
                <a:lnTo>
                  <a:pt x="0" y="221307"/>
                </a:lnTo>
                <a:lnTo>
                  <a:pt x="0" y="221294"/>
                </a:lnTo>
                <a:lnTo>
                  <a:pt x="0" y="221284"/>
                </a:lnTo>
                <a:lnTo>
                  <a:pt x="0" y="221147"/>
                </a:lnTo>
                <a:lnTo>
                  <a:pt x="0" y="221100"/>
                </a:lnTo>
                <a:lnTo>
                  <a:pt x="0" y="220952"/>
                </a:lnTo>
                <a:lnTo>
                  <a:pt x="0" y="220881"/>
                </a:lnTo>
                <a:lnTo>
                  <a:pt x="0" y="220843"/>
                </a:lnTo>
                <a:lnTo>
                  <a:pt x="0" y="220761"/>
                </a:lnTo>
                <a:lnTo>
                  <a:pt x="0" y="220682"/>
                </a:lnTo>
                <a:lnTo>
                  <a:pt x="0" y="220589"/>
                </a:lnTo>
                <a:lnTo>
                  <a:pt x="0" y="220554"/>
                </a:lnTo>
                <a:lnTo>
                  <a:pt x="0" y="220551"/>
                </a:lnTo>
                <a:lnTo>
                  <a:pt x="0" y="220548"/>
                </a:lnTo>
                <a:lnTo>
                  <a:pt x="0" y="220535"/>
                </a:lnTo>
                <a:lnTo>
                  <a:pt x="0" y="220493"/>
                </a:lnTo>
                <a:lnTo>
                  <a:pt x="0" y="220476"/>
                </a:lnTo>
                <a:lnTo>
                  <a:pt x="0" y="220341"/>
                </a:lnTo>
                <a:lnTo>
                  <a:pt x="0" y="220283"/>
                </a:lnTo>
                <a:lnTo>
                  <a:pt x="0" y="220266"/>
                </a:lnTo>
                <a:lnTo>
                  <a:pt x="0" y="220223"/>
                </a:lnTo>
                <a:lnTo>
                  <a:pt x="0" y="220172"/>
                </a:lnTo>
                <a:lnTo>
                  <a:pt x="0" y="220114"/>
                </a:lnTo>
                <a:lnTo>
                  <a:pt x="0" y="220037"/>
                </a:lnTo>
                <a:lnTo>
                  <a:pt x="0" y="219983"/>
                </a:lnTo>
                <a:lnTo>
                  <a:pt x="0" y="219925"/>
                </a:lnTo>
                <a:lnTo>
                  <a:pt x="0" y="219899"/>
                </a:lnTo>
                <a:lnTo>
                  <a:pt x="0" y="219826"/>
                </a:lnTo>
                <a:lnTo>
                  <a:pt x="0" y="219795"/>
                </a:lnTo>
                <a:lnTo>
                  <a:pt x="0" y="219760"/>
                </a:lnTo>
                <a:lnTo>
                  <a:pt x="0" y="219736"/>
                </a:lnTo>
                <a:lnTo>
                  <a:pt x="0" y="219724"/>
                </a:lnTo>
                <a:lnTo>
                  <a:pt x="0" y="219717"/>
                </a:lnTo>
                <a:lnTo>
                  <a:pt x="0" y="219634"/>
                </a:lnTo>
                <a:lnTo>
                  <a:pt x="0" y="219593"/>
                </a:lnTo>
                <a:lnTo>
                  <a:pt x="0" y="219580"/>
                </a:lnTo>
                <a:lnTo>
                  <a:pt x="0" y="219542"/>
                </a:lnTo>
                <a:lnTo>
                  <a:pt x="0" y="219464"/>
                </a:lnTo>
                <a:lnTo>
                  <a:pt x="0" y="219402"/>
                </a:lnTo>
                <a:lnTo>
                  <a:pt x="0" y="219360"/>
                </a:lnTo>
                <a:lnTo>
                  <a:pt x="0" y="219334"/>
                </a:lnTo>
                <a:lnTo>
                  <a:pt x="0" y="219297"/>
                </a:lnTo>
                <a:lnTo>
                  <a:pt x="0" y="219230"/>
                </a:lnTo>
                <a:lnTo>
                  <a:pt x="0" y="219176"/>
                </a:lnTo>
                <a:lnTo>
                  <a:pt x="0" y="219123"/>
                </a:lnTo>
                <a:lnTo>
                  <a:pt x="0" y="219115"/>
                </a:lnTo>
                <a:lnTo>
                  <a:pt x="0" y="218982"/>
                </a:lnTo>
                <a:lnTo>
                  <a:pt x="0" y="218896"/>
                </a:lnTo>
                <a:lnTo>
                  <a:pt x="0" y="218774"/>
                </a:lnTo>
                <a:lnTo>
                  <a:pt x="0" y="218720"/>
                </a:lnTo>
                <a:lnTo>
                  <a:pt x="0" y="218678"/>
                </a:lnTo>
                <a:lnTo>
                  <a:pt x="0" y="218669"/>
                </a:lnTo>
                <a:lnTo>
                  <a:pt x="0" y="218592"/>
                </a:lnTo>
                <a:lnTo>
                  <a:pt x="0" y="218579"/>
                </a:lnTo>
                <a:lnTo>
                  <a:pt x="0" y="218540"/>
                </a:lnTo>
                <a:lnTo>
                  <a:pt x="0" y="218527"/>
                </a:lnTo>
                <a:lnTo>
                  <a:pt x="0" y="218477"/>
                </a:lnTo>
                <a:lnTo>
                  <a:pt x="0" y="218473"/>
                </a:lnTo>
                <a:lnTo>
                  <a:pt x="0" y="218467"/>
                </a:lnTo>
                <a:lnTo>
                  <a:pt x="0" y="218437"/>
                </a:lnTo>
                <a:lnTo>
                  <a:pt x="0" y="218436"/>
                </a:lnTo>
                <a:lnTo>
                  <a:pt x="0" y="218424"/>
                </a:lnTo>
                <a:lnTo>
                  <a:pt x="0" y="218423"/>
                </a:lnTo>
                <a:lnTo>
                  <a:pt x="0" y="218358"/>
                </a:lnTo>
                <a:lnTo>
                  <a:pt x="0" y="218333"/>
                </a:lnTo>
                <a:lnTo>
                  <a:pt x="0" y="218289"/>
                </a:lnTo>
                <a:lnTo>
                  <a:pt x="0" y="218279"/>
                </a:lnTo>
                <a:lnTo>
                  <a:pt x="0" y="218238"/>
                </a:lnTo>
                <a:lnTo>
                  <a:pt x="0" y="218206"/>
                </a:lnTo>
                <a:lnTo>
                  <a:pt x="0" y="218105"/>
                </a:lnTo>
                <a:lnTo>
                  <a:pt x="0" y="217910"/>
                </a:lnTo>
                <a:lnTo>
                  <a:pt x="0" y="217787"/>
                </a:lnTo>
                <a:lnTo>
                  <a:pt x="0" y="217737"/>
                </a:lnTo>
                <a:lnTo>
                  <a:pt x="0" y="217665"/>
                </a:lnTo>
                <a:lnTo>
                  <a:pt x="0" y="217630"/>
                </a:lnTo>
                <a:lnTo>
                  <a:pt x="0" y="217562"/>
                </a:lnTo>
                <a:lnTo>
                  <a:pt x="0" y="217512"/>
                </a:lnTo>
                <a:lnTo>
                  <a:pt x="0" y="217456"/>
                </a:lnTo>
                <a:lnTo>
                  <a:pt x="0" y="217416"/>
                </a:lnTo>
                <a:lnTo>
                  <a:pt x="0" y="217415"/>
                </a:lnTo>
                <a:lnTo>
                  <a:pt x="0" y="217402"/>
                </a:lnTo>
                <a:lnTo>
                  <a:pt x="0" y="217375"/>
                </a:lnTo>
                <a:lnTo>
                  <a:pt x="0" y="217368"/>
                </a:lnTo>
                <a:lnTo>
                  <a:pt x="0" y="217362"/>
                </a:lnTo>
                <a:lnTo>
                  <a:pt x="0" y="217316"/>
                </a:lnTo>
                <a:lnTo>
                  <a:pt x="0" y="217303"/>
                </a:lnTo>
                <a:lnTo>
                  <a:pt x="0" y="217220"/>
                </a:lnTo>
                <a:lnTo>
                  <a:pt x="0" y="217097"/>
                </a:lnTo>
                <a:lnTo>
                  <a:pt x="0" y="216879"/>
                </a:lnTo>
                <a:lnTo>
                  <a:pt x="0" y="216866"/>
                </a:lnTo>
                <a:lnTo>
                  <a:pt x="0" y="216822"/>
                </a:lnTo>
                <a:lnTo>
                  <a:pt x="0" y="216819"/>
                </a:lnTo>
                <a:lnTo>
                  <a:pt x="0" y="216803"/>
                </a:lnTo>
                <a:lnTo>
                  <a:pt x="0" y="216630"/>
                </a:lnTo>
                <a:lnTo>
                  <a:pt x="0" y="216626"/>
                </a:lnTo>
                <a:lnTo>
                  <a:pt x="0" y="216609"/>
                </a:lnTo>
                <a:lnTo>
                  <a:pt x="0" y="216576"/>
                </a:lnTo>
                <a:lnTo>
                  <a:pt x="0" y="216551"/>
                </a:lnTo>
                <a:lnTo>
                  <a:pt x="0" y="216544"/>
                </a:lnTo>
                <a:lnTo>
                  <a:pt x="0" y="216518"/>
                </a:lnTo>
                <a:lnTo>
                  <a:pt x="0" y="216490"/>
                </a:lnTo>
                <a:lnTo>
                  <a:pt x="0" y="216465"/>
                </a:lnTo>
                <a:lnTo>
                  <a:pt x="0" y="216464"/>
                </a:lnTo>
                <a:lnTo>
                  <a:pt x="0" y="216411"/>
                </a:lnTo>
                <a:lnTo>
                  <a:pt x="0" y="216407"/>
                </a:lnTo>
                <a:lnTo>
                  <a:pt x="0" y="216403"/>
                </a:lnTo>
                <a:lnTo>
                  <a:pt x="0" y="216383"/>
                </a:lnTo>
                <a:lnTo>
                  <a:pt x="0" y="216306"/>
                </a:lnTo>
                <a:lnTo>
                  <a:pt x="0" y="216305"/>
                </a:lnTo>
                <a:lnTo>
                  <a:pt x="0" y="216189"/>
                </a:lnTo>
                <a:lnTo>
                  <a:pt x="0" y="216094"/>
                </a:lnTo>
                <a:lnTo>
                  <a:pt x="0" y="216063"/>
                </a:lnTo>
                <a:lnTo>
                  <a:pt x="0" y="216057"/>
                </a:lnTo>
                <a:lnTo>
                  <a:pt x="0" y="216015"/>
                </a:lnTo>
                <a:lnTo>
                  <a:pt x="0" y="216004"/>
                </a:lnTo>
                <a:lnTo>
                  <a:pt x="0" y="216003"/>
                </a:lnTo>
                <a:lnTo>
                  <a:pt x="0" y="215955"/>
                </a:lnTo>
                <a:lnTo>
                  <a:pt x="0" y="215944"/>
                </a:lnTo>
                <a:lnTo>
                  <a:pt x="0" y="215905"/>
                </a:lnTo>
                <a:lnTo>
                  <a:pt x="0" y="215843"/>
                </a:lnTo>
                <a:lnTo>
                  <a:pt x="0" y="215657"/>
                </a:lnTo>
                <a:lnTo>
                  <a:pt x="0" y="215602"/>
                </a:lnTo>
                <a:lnTo>
                  <a:pt x="0" y="215523"/>
                </a:lnTo>
                <a:lnTo>
                  <a:pt x="0" y="215500"/>
                </a:lnTo>
                <a:lnTo>
                  <a:pt x="0" y="215469"/>
                </a:lnTo>
                <a:lnTo>
                  <a:pt x="0" y="215444"/>
                </a:lnTo>
                <a:lnTo>
                  <a:pt x="0" y="215329"/>
                </a:lnTo>
                <a:lnTo>
                  <a:pt x="0" y="215312"/>
                </a:lnTo>
                <a:lnTo>
                  <a:pt x="0" y="215273"/>
                </a:lnTo>
                <a:lnTo>
                  <a:pt x="0" y="215250"/>
                </a:lnTo>
                <a:lnTo>
                  <a:pt x="0" y="215196"/>
                </a:lnTo>
                <a:lnTo>
                  <a:pt x="0" y="215138"/>
                </a:lnTo>
                <a:lnTo>
                  <a:pt x="0" y="215106"/>
                </a:lnTo>
                <a:lnTo>
                  <a:pt x="0" y="215052"/>
                </a:lnTo>
                <a:lnTo>
                  <a:pt x="0" y="215044"/>
                </a:lnTo>
                <a:lnTo>
                  <a:pt x="0" y="214933"/>
                </a:lnTo>
                <a:lnTo>
                  <a:pt x="0" y="214847"/>
                </a:lnTo>
                <a:lnTo>
                  <a:pt x="0" y="214784"/>
                </a:lnTo>
                <a:lnTo>
                  <a:pt x="0" y="214745"/>
                </a:lnTo>
                <a:lnTo>
                  <a:pt x="0" y="214735"/>
                </a:lnTo>
                <a:lnTo>
                  <a:pt x="0" y="214704"/>
                </a:lnTo>
                <a:lnTo>
                  <a:pt x="0" y="214692"/>
                </a:lnTo>
                <a:lnTo>
                  <a:pt x="0" y="214691"/>
                </a:lnTo>
                <a:lnTo>
                  <a:pt x="0" y="214658"/>
                </a:lnTo>
                <a:lnTo>
                  <a:pt x="0" y="214617"/>
                </a:lnTo>
                <a:lnTo>
                  <a:pt x="0" y="214604"/>
                </a:lnTo>
                <a:lnTo>
                  <a:pt x="0" y="214558"/>
                </a:lnTo>
                <a:lnTo>
                  <a:pt x="0" y="214557"/>
                </a:lnTo>
                <a:lnTo>
                  <a:pt x="0" y="214546"/>
                </a:lnTo>
                <a:lnTo>
                  <a:pt x="0" y="214503"/>
                </a:lnTo>
                <a:lnTo>
                  <a:pt x="0" y="214381"/>
                </a:lnTo>
                <a:lnTo>
                  <a:pt x="0" y="214141"/>
                </a:lnTo>
                <a:lnTo>
                  <a:pt x="0" y="214036"/>
                </a:lnTo>
                <a:lnTo>
                  <a:pt x="0" y="213933"/>
                </a:lnTo>
                <a:lnTo>
                  <a:pt x="0" y="213837"/>
                </a:lnTo>
                <a:lnTo>
                  <a:pt x="0" y="213744"/>
                </a:lnTo>
                <a:lnTo>
                  <a:pt x="0" y="213693"/>
                </a:lnTo>
                <a:lnTo>
                  <a:pt x="0" y="213630"/>
                </a:lnTo>
                <a:lnTo>
                  <a:pt x="0" y="213564"/>
                </a:lnTo>
                <a:lnTo>
                  <a:pt x="0" y="213551"/>
                </a:lnTo>
                <a:lnTo>
                  <a:pt x="0" y="213513"/>
                </a:lnTo>
                <a:lnTo>
                  <a:pt x="0" y="213497"/>
                </a:lnTo>
                <a:lnTo>
                  <a:pt x="0" y="213488"/>
                </a:lnTo>
                <a:lnTo>
                  <a:pt x="0" y="213425"/>
                </a:lnTo>
                <a:lnTo>
                  <a:pt x="0" y="213382"/>
                </a:lnTo>
                <a:lnTo>
                  <a:pt x="0" y="213365"/>
                </a:lnTo>
                <a:lnTo>
                  <a:pt x="0" y="213357"/>
                </a:lnTo>
                <a:lnTo>
                  <a:pt x="0" y="213303"/>
                </a:lnTo>
                <a:lnTo>
                  <a:pt x="0" y="213299"/>
                </a:lnTo>
                <a:lnTo>
                  <a:pt x="0" y="213245"/>
                </a:lnTo>
                <a:lnTo>
                  <a:pt x="0" y="213230"/>
                </a:lnTo>
                <a:lnTo>
                  <a:pt x="0" y="213197"/>
                </a:lnTo>
                <a:lnTo>
                  <a:pt x="0" y="213188"/>
                </a:lnTo>
                <a:lnTo>
                  <a:pt x="0" y="213134"/>
                </a:lnTo>
                <a:lnTo>
                  <a:pt x="0" y="212929"/>
                </a:lnTo>
                <a:lnTo>
                  <a:pt x="0" y="212844"/>
                </a:lnTo>
                <a:lnTo>
                  <a:pt x="0" y="212827"/>
                </a:lnTo>
                <a:lnTo>
                  <a:pt x="0" y="212811"/>
                </a:lnTo>
                <a:lnTo>
                  <a:pt x="0" y="212758"/>
                </a:lnTo>
                <a:lnTo>
                  <a:pt x="0" y="212735"/>
                </a:lnTo>
                <a:lnTo>
                  <a:pt x="0" y="212733"/>
                </a:lnTo>
                <a:lnTo>
                  <a:pt x="0" y="212732"/>
                </a:lnTo>
                <a:lnTo>
                  <a:pt x="0" y="212651"/>
                </a:lnTo>
                <a:lnTo>
                  <a:pt x="0" y="212602"/>
                </a:lnTo>
                <a:lnTo>
                  <a:pt x="0" y="212586"/>
                </a:lnTo>
                <a:lnTo>
                  <a:pt x="0" y="212574"/>
                </a:lnTo>
                <a:lnTo>
                  <a:pt x="0" y="212480"/>
                </a:lnTo>
                <a:lnTo>
                  <a:pt x="0" y="212439"/>
                </a:lnTo>
                <a:lnTo>
                  <a:pt x="0" y="212426"/>
                </a:lnTo>
                <a:lnTo>
                  <a:pt x="0" y="212392"/>
                </a:lnTo>
                <a:lnTo>
                  <a:pt x="0" y="212385"/>
                </a:lnTo>
                <a:lnTo>
                  <a:pt x="0" y="212334"/>
                </a:lnTo>
                <a:lnTo>
                  <a:pt x="0" y="212320"/>
                </a:lnTo>
                <a:lnTo>
                  <a:pt x="0" y="212296"/>
                </a:lnTo>
                <a:lnTo>
                  <a:pt x="0" y="212271"/>
                </a:lnTo>
                <a:lnTo>
                  <a:pt x="0" y="212192"/>
                </a:lnTo>
                <a:lnTo>
                  <a:pt x="0" y="212138"/>
                </a:lnTo>
                <a:lnTo>
                  <a:pt x="0" y="211998"/>
                </a:lnTo>
                <a:lnTo>
                  <a:pt x="0" y="211944"/>
                </a:lnTo>
                <a:lnTo>
                  <a:pt x="0" y="211871"/>
                </a:lnTo>
                <a:lnTo>
                  <a:pt x="0" y="211846"/>
                </a:lnTo>
                <a:lnTo>
                  <a:pt x="0" y="211843"/>
                </a:lnTo>
                <a:lnTo>
                  <a:pt x="0" y="211791"/>
                </a:lnTo>
                <a:lnTo>
                  <a:pt x="0" y="211650"/>
                </a:lnTo>
                <a:lnTo>
                  <a:pt x="0" y="211580"/>
                </a:lnTo>
                <a:lnTo>
                  <a:pt x="0" y="211575"/>
                </a:lnTo>
                <a:lnTo>
                  <a:pt x="0" y="211452"/>
                </a:lnTo>
                <a:lnTo>
                  <a:pt x="0" y="211439"/>
                </a:lnTo>
                <a:lnTo>
                  <a:pt x="0" y="211431"/>
                </a:lnTo>
                <a:lnTo>
                  <a:pt x="0" y="211385"/>
                </a:lnTo>
                <a:lnTo>
                  <a:pt x="0" y="211374"/>
                </a:lnTo>
                <a:lnTo>
                  <a:pt x="0" y="211329"/>
                </a:lnTo>
                <a:lnTo>
                  <a:pt x="0" y="211227"/>
                </a:lnTo>
                <a:lnTo>
                  <a:pt x="0" y="211121"/>
                </a:lnTo>
                <a:lnTo>
                  <a:pt x="0" y="211067"/>
                </a:lnTo>
                <a:lnTo>
                  <a:pt x="0" y="211033"/>
                </a:lnTo>
                <a:lnTo>
                  <a:pt x="0" y="211028"/>
                </a:lnTo>
                <a:lnTo>
                  <a:pt x="0" y="210926"/>
                </a:lnTo>
                <a:lnTo>
                  <a:pt x="0" y="210885"/>
                </a:lnTo>
                <a:lnTo>
                  <a:pt x="0" y="210872"/>
                </a:lnTo>
                <a:lnTo>
                  <a:pt x="0" y="210681"/>
                </a:lnTo>
                <a:lnTo>
                  <a:pt x="0" y="210666"/>
                </a:lnTo>
                <a:lnTo>
                  <a:pt x="0" y="210626"/>
                </a:lnTo>
                <a:lnTo>
                  <a:pt x="0" y="210528"/>
                </a:lnTo>
                <a:lnTo>
                  <a:pt x="0" y="210521"/>
                </a:lnTo>
                <a:lnTo>
                  <a:pt x="0" y="210487"/>
                </a:lnTo>
                <a:lnTo>
                  <a:pt x="0" y="210484"/>
                </a:lnTo>
                <a:lnTo>
                  <a:pt x="0" y="210474"/>
                </a:lnTo>
                <a:lnTo>
                  <a:pt x="0" y="210468"/>
                </a:lnTo>
                <a:lnTo>
                  <a:pt x="0" y="210464"/>
                </a:lnTo>
                <a:lnTo>
                  <a:pt x="0" y="210291"/>
                </a:lnTo>
                <a:lnTo>
                  <a:pt x="0" y="210274"/>
                </a:lnTo>
                <a:lnTo>
                  <a:pt x="0" y="210072"/>
                </a:lnTo>
                <a:lnTo>
                  <a:pt x="0" y="210059"/>
                </a:lnTo>
                <a:lnTo>
                  <a:pt x="0" y="209970"/>
                </a:lnTo>
                <a:lnTo>
                  <a:pt x="0" y="209957"/>
                </a:lnTo>
                <a:lnTo>
                  <a:pt x="0" y="209835"/>
                </a:lnTo>
                <a:lnTo>
                  <a:pt x="0" y="209819"/>
                </a:lnTo>
                <a:lnTo>
                  <a:pt x="0" y="209781"/>
                </a:lnTo>
                <a:lnTo>
                  <a:pt x="0" y="209769"/>
                </a:lnTo>
                <a:lnTo>
                  <a:pt x="0" y="209765"/>
                </a:lnTo>
                <a:lnTo>
                  <a:pt x="0" y="209759"/>
                </a:lnTo>
                <a:lnTo>
                  <a:pt x="0" y="209728"/>
                </a:lnTo>
                <a:lnTo>
                  <a:pt x="0" y="209716"/>
                </a:lnTo>
                <a:lnTo>
                  <a:pt x="0" y="209715"/>
                </a:lnTo>
                <a:lnTo>
                  <a:pt x="0" y="209669"/>
                </a:lnTo>
                <a:lnTo>
                  <a:pt x="0" y="209625"/>
                </a:lnTo>
                <a:lnTo>
                  <a:pt x="0" y="209581"/>
                </a:lnTo>
                <a:lnTo>
                  <a:pt x="0" y="209567"/>
                </a:lnTo>
                <a:lnTo>
                  <a:pt x="0" y="209538"/>
                </a:lnTo>
                <a:lnTo>
                  <a:pt x="0" y="209513"/>
                </a:lnTo>
                <a:lnTo>
                  <a:pt x="0" y="209460"/>
                </a:lnTo>
                <a:lnTo>
                  <a:pt x="0" y="209405"/>
                </a:lnTo>
                <a:lnTo>
                  <a:pt x="0" y="209322"/>
                </a:lnTo>
                <a:lnTo>
                  <a:pt x="0" y="209304"/>
                </a:lnTo>
                <a:lnTo>
                  <a:pt x="0" y="209267"/>
                </a:lnTo>
                <a:lnTo>
                  <a:pt x="0" y="209217"/>
                </a:lnTo>
                <a:lnTo>
                  <a:pt x="0" y="209197"/>
                </a:lnTo>
                <a:lnTo>
                  <a:pt x="0" y="209148"/>
                </a:lnTo>
                <a:lnTo>
                  <a:pt x="0" y="209079"/>
                </a:lnTo>
                <a:lnTo>
                  <a:pt x="0" y="208854"/>
                </a:lnTo>
                <a:lnTo>
                  <a:pt x="0" y="208694"/>
                </a:lnTo>
                <a:lnTo>
                  <a:pt x="0" y="208657"/>
                </a:lnTo>
                <a:lnTo>
                  <a:pt x="0" y="208627"/>
                </a:lnTo>
                <a:lnTo>
                  <a:pt x="0" y="208618"/>
                </a:lnTo>
                <a:lnTo>
                  <a:pt x="0" y="208598"/>
                </a:lnTo>
                <a:lnTo>
                  <a:pt x="0" y="208512"/>
                </a:lnTo>
                <a:lnTo>
                  <a:pt x="0" y="208505"/>
                </a:lnTo>
                <a:lnTo>
                  <a:pt x="0" y="208485"/>
                </a:lnTo>
                <a:lnTo>
                  <a:pt x="0" y="208460"/>
                </a:lnTo>
                <a:lnTo>
                  <a:pt x="0" y="208410"/>
                </a:lnTo>
                <a:lnTo>
                  <a:pt x="0" y="208406"/>
                </a:lnTo>
                <a:lnTo>
                  <a:pt x="0" y="208389"/>
                </a:lnTo>
                <a:lnTo>
                  <a:pt x="0" y="208357"/>
                </a:lnTo>
                <a:lnTo>
                  <a:pt x="0" y="208356"/>
                </a:lnTo>
                <a:lnTo>
                  <a:pt x="0" y="208303"/>
                </a:lnTo>
                <a:lnTo>
                  <a:pt x="0" y="208295"/>
                </a:lnTo>
                <a:lnTo>
                  <a:pt x="0" y="208266"/>
                </a:lnTo>
                <a:lnTo>
                  <a:pt x="0" y="208222"/>
                </a:lnTo>
                <a:lnTo>
                  <a:pt x="0" y="208221"/>
                </a:lnTo>
                <a:lnTo>
                  <a:pt x="0" y="208212"/>
                </a:lnTo>
                <a:lnTo>
                  <a:pt x="0" y="208158"/>
                </a:lnTo>
                <a:lnTo>
                  <a:pt x="0" y="208126"/>
                </a:lnTo>
                <a:lnTo>
                  <a:pt x="0" y="208046"/>
                </a:lnTo>
                <a:lnTo>
                  <a:pt x="0" y="207986"/>
                </a:lnTo>
                <a:lnTo>
                  <a:pt x="0" y="207868"/>
                </a:lnTo>
                <a:lnTo>
                  <a:pt x="0" y="207851"/>
                </a:lnTo>
                <a:lnTo>
                  <a:pt x="0" y="207782"/>
                </a:lnTo>
                <a:lnTo>
                  <a:pt x="0" y="207720"/>
                </a:lnTo>
                <a:lnTo>
                  <a:pt x="0" y="207707"/>
                </a:lnTo>
                <a:lnTo>
                  <a:pt x="0" y="207675"/>
                </a:lnTo>
                <a:lnTo>
                  <a:pt x="0" y="207598"/>
                </a:lnTo>
                <a:lnTo>
                  <a:pt x="0" y="207574"/>
                </a:lnTo>
                <a:lnTo>
                  <a:pt x="0" y="207550"/>
                </a:lnTo>
                <a:lnTo>
                  <a:pt x="0" y="207495"/>
                </a:lnTo>
                <a:lnTo>
                  <a:pt x="0" y="207392"/>
                </a:lnTo>
                <a:lnTo>
                  <a:pt x="0" y="207356"/>
                </a:lnTo>
                <a:lnTo>
                  <a:pt x="0" y="207344"/>
                </a:lnTo>
                <a:lnTo>
                  <a:pt x="0" y="207335"/>
                </a:lnTo>
                <a:lnTo>
                  <a:pt x="0" y="207295"/>
                </a:lnTo>
                <a:lnTo>
                  <a:pt x="0" y="207069"/>
                </a:lnTo>
                <a:lnTo>
                  <a:pt x="0" y="207030"/>
                </a:lnTo>
                <a:lnTo>
                  <a:pt x="0" y="206949"/>
                </a:lnTo>
                <a:lnTo>
                  <a:pt x="0" y="206862"/>
                </a:lnTo>
                <a:lnTo>
                  <a:pt x="0" y="206853"/>
                </a:lnTo>
                <a:lnTo>
                  <a:pt x="0" y="206815"/>
                </a:lnTo>
                <a:lnTo>
                  <a:pt x="0" y="206799"/>
                </a:lnTo>
                <a:lnTo>
                  <a:pt x="0" y="206742"/>
                </a:lnTo>
                <a:lnTo>
                  <a:pt x="0" y="206739"/>
                </a:lnTo>
                <a:lnTo>
                  <a:pt x="0" y="206736"/>
                </a:lnTo>
                <a:lnTo>
                  <a:pt x="0" y="206604"/>
                </a:lnTo>
                <a:lnTo>
                  <a:pt x="0" y="206546"/>
                </a:lnTo>
                <a:lnTo>
                  <a:pt x="0" y="206509"/>
                </a:lnTo>
                <a:lnTo>
                  <a:pt x="0" y="206496"/>
                </a:lnTo>
                <a:lnTo>
                  <a:pt x="0" y="206492"/>
                </a:lnTo>
                <a:lnTo>
                  <a:pt x="0" y="206449"/>
                </a:lnTo>
                <a:lnTo>
                  <a:pt x="0" y="206423"/>
                </a:lnTo>
                <a:lnTo>
                  <a:pt x="0" y="206398"/>
                </a:lnTo>
                <a:lnTo>
                  <a:pt x="0" y="206381"/>
                </a:lnTo>
                <a:lnTo>
                  <a:pt x="0" y="206352"/>
                </a:lnTo>
                <a:lnTo>
                  <a:pt x="0" y="206327"/>
                </a:lnTo>
                <a:lnTo>
                  <a:pt x="0" y="206316"/>
                </a:lnTo>
                <a:lnTo>
                  <a:pt x="0" y="206303"/>
                </a:lnTo>
                <a:lnTo>
                  <a:pt x="0" y="206225"/>
                </a:lnTo>
                <a:lnTo>
                  <a:pt x="0" y="206109"/>
                </a:lnTo>
                <a:lnTo>
                  <a:pt x="0" y="206052"/>
                </a:lnTo>
                <a:lnTo>
                  <a:pt x="0" y="205985"/>
                </a:lnTo>
                <a:lnTo>
                  <a:pt x="0" y="205983"/>
                </a:lnTo>
                <a:lnTo>
                  <a:pt x="0" y="205860"/>
                </a:lnTo>
                <a:lnTo>
                  <a:pt x="0" y="205806"/>
                </a:lnTo>
                <a:lnTo>
                  <a:pt x="0" y="205690"/>
                </a:lnTo>
                <a:lnTo>
                  <a:pt x="0" y="205590"/>
                </a:lnTo>
                <a:lnTo>
                  <a:pt x="0" y="205585"/>
                </a:lnTo>
                <a:lnTo>
                  <a:pt x="0" y="205545"/>
                </a:lnTo>
                <a:lnTo>
                  <a:pt x="0" y="205522"/>
                </a:lnTo>
                <a:lnTo>
                  <a:pt x="0" y="205485"/>
                </a:lnTo>
                <a:lnTo>
                  <a:pt x="0" y="205456"/>
                </a:lnTo>
                <a:lnTo>
                  <a:pt x="0" y="205389"/>
                </a:lnTo>
                <a:lnTo>
                  <a:pt x="0" y="205245"/>
                </a:lnTo>
                <a:lnTo>
                  <a:pt x="0" y="205232"/>
                </a:lnTo>
                <a:lnTo>
                  <a:pt x="0" y="205195"/>
                </a:lnTo>
                <a:lnTo>
                  <a:pt x="0" y="204895"/>
                </a:lnTo>
                <a:lnTo>
                  <a:pt x="0" y="204866"/>
                </a:lnTo>
                <a:lnTo>
                  <a:pt x="0" y="204859"/>
                </a:lnTo>
                <a:lnTo>
                  <a:pt x="0" y="204805"/>
                </a:lnTo>
                <a:lnTo>
                  <a:pt x="0" y="204780"/>
                </a:lnTo>
                <a:lnTo>
                  <a:pt x="0" y="204703"/>
                </a:lnTo>
                <a:lnTo>
                  <a:pt x="0" y="204693"/>
                </a:lnTo>
                <a:lnTo>
                  <a:pt x="0" y="204680"/>
                </a:lnTo>
                <a:lnTo>
                  <a:pt x="0" y="204625"/>
                </a:lnTo>
                <a:lnTo>
                  <a:pt x="0" y="204624"/>
                </a:lnTo>
                <a:lnTo>
                  <a:pt x="0" y="204591"/>
                </a:lnTo>
                <a:lnTo>
                  <a:pt x="0" y="204537"/>
                </a:lnTo>
                <a:lnTo>
                  <a:pt x="0" y="204484"/>
                </a:lnTo>
                <a:lnTo>
                  <a:pt x="0" y="204478"/>
                </a:lnTo>
                <a:lnTo>
                  <a:pt x="0" y="204426"/>
                </a:lnTo>
                <a:lnTo>
                  <a:pt x="0" y="204331"/>
                </a:lnTo>
                <a:lnTo>
                  <a:pt x="0" y="204328"/>
                </a:lnTo>
                <a:lnTo>
                  <a:pt x="0" y="204284"/>
                </a:lnTo>
                <a:lnTo>
                  <a:pt x="0" y="204221"/>
                </a:lnTo>
                <a:lnTo>
                  <a:pt x="0" y="204186"/>
                </a:lnTo>
                <a:lnTo>
                  <a:pt x="0" y="204136"/>
                </a:lnTo>
                <a:lnTo>
                  <a:pt x="0" y="204077"/>
                </a:lnTo>
                <a:lnTo>
                  <a:pt x="0" y="203858"/>
                </a:lnTo>
                <a:lnTo>
                  <a:pt x="0" y="203818"/>
                </a:lnTo>
                <a:lnTo>
                  <a:pt x="0" y="203769"/>
                </a:lnTo>
                <a:lnTo>
                  <a:pt x="0" y="203738"/>
                </a:lnTo>
                <a:lnTo>
                  <a:pt x="0" y="203682"/>
                </a:lnTo>
                <a:lnTo>
                  <a:pt x="0" y="203642"/>
                </a:lnTo>
                <a:lnTo>
                  <a:pt x="0" y="203563"/>
                </a:lnTo>
                <a:lnTo>
                  <a:pt x="0" y="203529"/>
                </a:lnTo>
                <a:lnTo>
                  <a:pt x="0" y="203500"/>
                </a:lnTo>
                <a:lnTo>
                  <a:pt x="0" y="203484"/>
                </a:lnTo>
                <a:lnTo>
                  <a:pt x="0" y="203446"/>
                </a:lnTo>
                <a:lnTo>
                  <a:pt x="0" y="203433"/>
                </a:lnTo>
                <a:lnTo>
                  <a:pt x="0" y="203430"/>
                </a:lnTo>
                <a:lnTo>
                  <a:pt x="0" y="203290"/>
                </a:lnTo>
                <a:lnTo>
                  <a:pt x="0" y="203150"/>
                </a:lnTo>
                <a:lnTo>
                  <a:pt x="0" y="203125"/>
                </a:lnTo>
                <a:lnTo>
                  <a:pt x="0" y="203067"/>
                </a:lnTo>
                <a:lnTo>
                  <a:pt x="0" y="203010"/>
                </a:lnTo>
                <a:lnTo>
                  <a:pt x="0" y="202969"/>
                </a:lnTo>
                <a:lnTo>
                  <a:pt x="0" y="202920"/>
                </a:lnTo>
                <a:lnTo>
                  <a:pt x="0" y="202872"/>
                </a:lnTo>
                <a:lnTo>
                  <a:pt x="0" y="202862"/>
                </a:lnTo>
                <a:lnTo>
                  <a:pt x="0" y="202818"/>
                </a:lnTo>
                <a:lnTo>
                  <a:pt x="0" y="202777"/>
                </a:lnTo>
                <a:lnTo>
                  <a:pt x="0" y="202764"/>
                </a:lnTo>
                <a:lnTo>
                  <a:pt x="0" y="202747"/>
                </a:lnTo>
                <a:lnTo>
                  <a:pt x="0" y="202744"/>
                </a:lnTo>
                <a:lnTo>
                  <a:pt x="0" y="202731"/>
                </a:lnTo>
                <a:lnTo>
                  <a:pt x="0" y="202598"/>
                </a:lnTo>
                <a:lnTo>
                  <a:pt x="0" y="202571"/>
                </a:lnTo>
                <a:lnTo>
                  <a:pt x="0" y="202531"/>
                </a:lnTo>
                <a:lnTo>
                  <a:pt x="0" y="202522"/>
                </a:lnTo>
                <a:lnTo>
                  <a:pt x="0" y="202519"/>
                </a:lnTo>
                <a:lnTo>
                  <a:pt x="0" y="202377"/>
                </a:lnTo>
                <a:lnTo>
                  <a:pt x="0" y="202359"/>
                </a:lnTo>
                <a:lnTo>
                  <a:pt x="0" y="202283"/>
                </a:lnTo>
                <a:lnTo>
                  <a:pt x="0" y="202216"/>
                </a:lnTo>
                <a:lnTo>
                  <a:pt x="0" y="202170"/>
                </a:lnTo>
                <a:lnTo>
                  <a:pt x="0" y="201791"/>
                </a:lnTo>
                <a:lnTo>
                  <a:pt x="0" y="201766"/>
                </a:lnTo>
                <a:lnTo>
                  <a:pt x="0" y="201763"/>
                </a:lnTo>
                <a:lnTo>
                  <a:pt x="0" y="201711"/>
                </a:lnTo>
                <a:lnTo>
                  <a:pt x="0" y="201657"/>
                </a:lnTo>
                <a:lnTo>
                  <a:pt x="0" y="201651"/>
                </a:lnTo>
                <a:lnTo>
                  <a:pt x="0" y="201608"/>
                </a:lnTo>
                <a:lnTo>
                  <a:pt x="0" y="201570"/>
                </a:lnTo>
                <a:lnTo>
                  <a:pt x="0" y="201517"/>
                </a:lnTo>
                <a:lnTo>
                  <a:pt x="0" y="201513"/>
                </a:lnTo>
                <a:lnTo>
                  <a:pt x="0" y="201500"/>
                </a:lnTo>
                <a:lnTo>
                  <a:pt x="0" y="201405"/>
                </a:lnTo>
                <a:lnTo>
                  <a:pt x="0" y="201376"/>
                </a:lnTo>
                <a:lnTo>
                  <a:pt x="0" y="201372"/>
                </a:lnTo>
                <a:lnTo>
                  <a:pt x="0" y="201351"/>
                </a:lnTo>
                <a:lnTo>
                  <a:pt x="0" y="201319"/>
                </a:lnTo>
                <a:lnTo>
                  <a:pt x="0" y="201311"/>
                </a:lnTo>
                <a:lnTo>
                  <a:pt x="0" y="201305"/>
                </a:lnTo>
                <a:lnTo>
                  <a:pt x="0" y="201239"/>
                </a:lnTo>
                <a:lnTo>
                  <a:pt x="0" y="201073"/>
                </a:lnTo>
                <a:lnTo>
                  <a:pt x="0" y="201002"/>
                </a:lnTo>
                <a:lnTo>
                  <a:pt x="0" y="200971"/>
                </a:lnTo>
                <a:lnTo>
                  <a:pt x="0" y="200964"/>
                </a:lnTo>
                <a:lnTo>
                  <a:pt x="0" y="200948"/>
                </a:lnTo>
                <a:lnTo>
                  <a:pt x="0" y="200884"/>
                </a:lnTo>
                <a:lnTo>
                  <a:pt x="0" y="200830"/>
                </a:lnTo>
                <a:lnTo>
                  <a:pt x="0" y="200805"/>
                </a:lnTo>
                <a:lnTo>
                  <a:pt x="0" y="200746"/>
                </a:lnTo>
                <a:lnTo>
                  <a:pt x="0" y="200724"/>
                </a:lnTo>
                <a:lnTo>
                  <a:pt x="0" y="200614"/>
                </a:lnTo>
                <a:lnTo>
                  <a:pt x="0" y="200586"/>
                </a:lnTo>
                <a:lnTo>
                  <a:pt x="0" y="200546"/>
                </a:lnTo>
                <a:lnTo>
                  <a:pt x="0" y="200509"/>
                </a:lnTo>
                <a:lnTo>
                  <a:pt x="0" y="200408"/>
                </a:lnTo>
                <a:lnTo>
                  <a:pt x="0" y="200407"/>
                </a:lnTo>
                <a:lnTo>
                  <a:pt x="0" y="200404"/>
                </a:lnTo>
                <a:lnTo>
                  <a:pt x="0" y="200348"/>
                </a:lnTo>
                <a:lnTo>
                  <a:pt x="0" y="200262"/>
                </a:lnTo>
                <a:lnTo>
                  <a:pt x="0" y="200211"/>
                </a:lnTo>
                <a:lnTo>
                  <a:pt x="0" y="200046"/>
                </a:lnTo>
                <a:lnTo>
                  <a:pt x="0" y="200017"/>
                </a:lnTo>
                <a:lnTo>
                  <a:pt x="0" y="199992"/>
                </a:lnTo>
                <a:lnTo>
                  <a:pt x="0" y="199919"/>
                </a:lnTo>
                <a:lnTo>
                  <a:pt x="0" y="199890"/>
                </a:lnTo>
                <a:lnTo>
                  <a:pt x="0" y="199755"/>
                </a:lnTo>
                <a:lnTo>
                  <a:pt x="0" y="199752"/>
                </a:lnTo>
                <a:lnTo>
                  <a:pt x="0" y="199747"/>
                </a:lnTo>
                <a:lnTo>
                  <a:pt x="0" y="199714"/>
                </a:lnTo>
                <a:lnTo>
                  <a:pt x="0" y="199701"/>
                </a:lnTo>
                <a:lnTo>
                  <a:pt x="0" y="199649"/>
                </a:lnTo>
                <a:lnTo>
                  <a:pt x="0" y="199648"/>
                </a:lnTo>
                <a:lnTo>
                  <a:pt x="0" y="199567"/>
                </a:lnTo>
                <a:lnTo>
                  <a:pt x="0" y="199525"/>
                </a:lnTo>
                <a:lnTo>
                  <a:pt x="0" y="199512"/>
                </a:lnTo>
                <a:lnTo>
                  <a:pt x="0" y="199471"/>
                </a:lnTo>
                <a:lnTo>
                  <a:pt x="0" y="199458"/>
                </a:lnTo>
                <a:lnTo>
                  <a:pt x="0" y="199423"/>
                </a:lnTo>
                <a:lnTo>
                  <a:pt x="0" y="199418"/>
                </a:lnTo>
                <a:lnTo>
                  <a:pt x="0" y="199360"/>
                </a:lnTo>
                <a:lnTo>
                  <a:pt x="0" y="199187"/>
                </a:lnTo>
                <a:lnTo>
                  <a:pt x="0" y="199150"/>
                </a:lnTo>
                <a:lnTo>
                  <a:pt x="0" y="199101"/>
                </a:lnTo>
                <a:lnTo>
                  <a:pt x="0" y="198999"/>
                </a:lnTo>
                <a:lnTo>
                  <a:pt x="0" y="198984"/>
                </a:lnTo>
                <a:lnTo>
                  <a:pt x="0" y="198882"/>
                </a:lnTo>
                <a:lnTo>
                  <a:pt x="0" y="198842"/>
                </a:lnTo>
                <a:lnTo>
                  <a:pt x="0" y="198841"/>
                </a:lnTo>
                <a:lnTo>
                  <a:pt x="0" y="198790"/>
                </a:lnTo>
                <a:lnTo>
                  <a:pt x="0" y="198706"/>
                </a:lnTo>
                <a:lnTo>
                  <a:pt x="0" y="198627"/>
                </a:lnTo>
                <a:lnTo>
                  <a:pt x="0" y="198601"/>
                </a:lnTo>
                <a:lnTo>
                  <a:pt x="0" y="198560"/>
                </a:lnTo>
                <a:lnTo>
                  <a:pt x="0" y="198547"/>
                </a:lnTo>
                <a:lnTo>
                  <a:pt x="0" y="198538"/>
                </a:lnTo>
                <a:lnTo>
                  <a:pt x="0" y="198484"/>
                </a:lnTo>
                <a:lnTo>
                  <a:pt x="0" y="198479"/>
                </a:lnTo>
                <a:lnTo>
                  <a:pt x="0" y="198425"/>
                </a:lnTo>
                <a:lnTo>
                  <a:pt x="0" y="198405"/>
                </a:lnTo>
                <a:lnTo>
                  <a:pt x="0" y="198290"/>
                </a:lnTo>
                <a:lnTo>
                  <a:pt x="0" y="198211"/>
                </a:lnTo>
                <a:lnTo>
                  <a:pt x="0" y="198117"/>
                </a:lnTo>
                <a:lnTo>
                  <a:pt x="0" y="198091"/>
                </a:lnTo>
                <a:lnTo>
                  <a:pt x="0" y="198059"/>
                </a:lnTo>
                <a:lnTo>
                  <a:pt x="0" y="198034"/>
                </a:lnTo>
                <a:lnTo>
                  <a:pt x="0" y="198031"/>
                </a:lnTo>
                <a:lnTo>
                  <a:pt x="0" y="197842"/>
                </a:lnTo>
                <a:lnTo>
                  <a:pt x="0" y="197838"/>
                </a:lnTo>
                <a:lnTo>
                  <a:pt x="0" y="197801"/>
                </a:lnTo>
                <a:lnTo>
                  <a:pt x="0" y="197789"/>
                </a:lnTo>
                <a:lnTo>
                  <a:pt x="0" y="197640"/>
                </a:lnTo>
                <a:lnTo>
                  <a:pt x="0" y="197595"/>
                </a:lnTo>
                <a:lnTo>
                  <a:pt x="0" y="197573"/>
                </a:lnTo>
                <a:lnTo>
                  <a:pt x="0" y="197494"/>
                </a:lnTo>
                <a:lnTo>
                  <a:pt x="0" y="197483"/>
                </a:lnTo>
                <a:lnTo>
                  <a:pt x="0" y="197440"/>
                </a:lnTo>
                <a:lnTo>
                  <a:pt x="0" y="197401"/>
                </a:lnTo>
                <a:lnTo>
                  <a:pt x="0" y="197300"/>
                </a:lnTo>
                <a:lnTo>
                  <a:pt x="0" y="196989"/>
                </a:lnTo>
                <a:lnTo>
                  <a:pt x="0" y="196754"/>
                </a:lnTo>
                <a:lnTo>
                  <a:pt x="0" y="196681"/>
                </a:lnTo>
                <a:lnTo>
                  <a:pt x="0" y="196675"/>
                </a:lnTo>
                <a:lnTo>
                  <a:pt x="0" y="196613"/>
                </a:lnTo>
                <a:lnTo>
                  <a:pt x="0" y="196524"/>
                </a:lnTo>
                <a:lnTo>
                  <a:pt x="0" y="196394"/>
                </a:lnTo>
                <a:lnTo>
                  <a:pt x="0" y="196369"/>
                </a:lnTo>
                <a:lnTo>
                  <a:pt x="0" y="196236"/>
                </a:lnTo>
                <a:lnTo>
                  <a:pt x="0" y="196113"/>
                </a:lnTo>
                <a:lnTo>
                  <a:pt x="0" y="196042"/>
                </a:lnTo>
                <a:lnTo>
                  <a:pt x="0" y="195995"/>
                </a:lnTo>
                <a:lnTo>
                  <a:pt x="0" y="195936"/>
                </a:lnTo>
                <a:lnTo>
                  <a:pt x="0" y="195916"/>
                </a:lnTo>
                <a:lnTo>
                  <a:pt x="0" y="195770"/>
                </a:lnTo>
                <a:lnTo>
                  <a:pt x="0" y="195726"/>
                </a:lnTo>
                <a:lnTo>
                  <a:pt x="0" y="195443"/>
                </a:lnTo>
                <a:lnTo>
                  <a:pt x="0" y="195322"/>
                </a:lnTo>
                <a:lnTo>
                  <a:pt x="0" y="195165"/>
                </a:lnTo>
                <a:lnTo>
                  <a:pt x="0" y="194883"/>
                </a:lnTo>
                <a:lnTo>
                  <a:pt x="0" y="194815"/>
                </a:lnTo>
                <a:lnTo>
                  <a:pt x="0" y="194811"/>
                </a:lnTo>
                <a:lnTo>
                  <a:pt x="0" y="194725"/>
                </a:lnTo>
                <a:lnTo>
                  <a:pt x="0" y="194673"/>
                </a:lnTo>
                <a:lnTo>
                  <a:pt x="0" y="194636"/>
                </a:lnTo>
                <a:lnTo>
                  <a:pt x="0" y="194624"/>
                </a:lnTo>
                <a:lnTo>
                  <a:pt x="0" y="194623"/>
                </a:lnTo>
                <a:lnTo>
                  <a:pt x="0" y="194411"/>
                </a:lnTo>
                <a:lnTo>
                  <a:pt x="0" y="194376"/>
                </a:lnTo>
                <a:lnTo>
                  <a:pt x="0" y="194157"/>
                </a:lnTo>
                <a:lnTo>
                  <a:pt x="0" y="193900"/>
                </a:lnTo>
                <a:lnTo>
                  <a:pt x="0" y="193863"/>
                </a:lnTo>
                <a:lnTo>
                  <a:pt x="0" y="193814"/>
                </a:lnTo>
                <a:lnTo>
                  <a:pt x="0" y="193762"/>
                </a:lnTo>
                <a:lnTo>
                  <a:pt x="0" y="193658"/>
                </a:lnTo>
                <a:lnTo>
                  <a:pt x="0" y="193636"/>
                </a:lnTo>
                <a:lnTo>
                  <a:pt x="0" y="193508"/>
                </a:lnTo>
                <a:lnTo>
                  <a:pt x="0" y="193366"/>
                </a:lnTo>
                <a:lnTo>
                  <a:pt x="0" y="193257"/>
                </a:lnTo>
                <a:lnTo>
                  <a:pt x="0" y="192940"/>
                </a:lnTo>
                <a:lnTo>
                  <a:pt x="0" y="192722"/>
                </a:lnTo>
                <a:lnTo>
                  <a:pt x="0" y="192664"/>
                </a:lnTo>
                <a:lnTo>
                  <a:pt x="0" y="192637"/>
                </a:lnTo>
                <a:lnTo>
                  <a:pt x="0" y="192597"/>
                </a:lnTo>
                <a:lnTo>
                  <a:pt x="0" y="192583"/>
                </a:lnTo>
                <a:lnTo>
                  <a:pt x="0" y="192529"/>
                </a:lnTo>
                <a:lnTo>
                  <a:pt x="0" y="192504"/>
                </a:lnTo>
                <a:lnTo>
                  <a:pt x="0" y="192455"/>
                </a:lnTo>
                <a:lnTo>
                  <a:pt x="0" y="192401"/>
                </a:lnTo>
                <a:lnTo>
                  <a:pt x="0" y="192335"/>
                </a:lnTo>
                <a:lnTo>
                  <a:pt x="0" y="192149"/>
                </a:lnTo>
                <a:lnTo>
                  <a:pt x="0" y="192101"/>
                </a:lnTo>
                <a:lnTo>
                  <a:pt x="0" y="191811"/>
                </a:lnTo>
                <a:lnTo>
                  <a:pt x="0" y="191711"/>
                </a:lnTo>
                <a:lnTo>
                  <a:pt x="0" y="191699"/>
                </a:lnTo>
                <a:lnTo>
                  <a:pt x="0" y="191458"/>
                </a:lnTo>
                <a:lnTo>
                  <a:pt x="0" y="191238"/>
                </a:lnTo>
                <a:lnTo>
                  <a:pt x="0" y="190891"/>
                </a:lnTo>
                <a:lnTo>
                  <a:pt x="0" y="190750"/>
                </a:lnTo>
                <a:lnTo>
                  <a:pt x="0" y="190734"/>
                </a:lnTo>
                <a:lnTo>
                  <a:pt x="0" y="190547"/>
                </a:lnTo>
                <a:lnTo>
                  <a:pt x="0" y="190182"/>
                </a:lnTo>
                <a:lnTo>
                  <a:pt x="0" y="189926"/>
                </a:lnTo>
                <a:lnTo>
                  <a:pt x="0" y="189904"/>
                </a:lnTo>
                <a:lnTo>
                  <a:pt x="0" y="189839"/>
                </a:lnTo>
                <a:lnTo>
                  <a:pt x="0" y="189697"/>
                </a:lnTo>
                <a:lnTo>
                  <a:pt x="0" y="189659"/>
                </a:lnTo>
                <a:lnTo>
                  <a:pt x="0" y="189487"/>
                </a:lnTo>
                <a:lnTo>
                  <a:pt x="0" y="189391"/>
                </a:lnTo>
                <a:lnTo>
                  <a:pt x="0" y="189293"/>
                </a:lnTo>
                <a:lnTo>
                  <a:pt x="0" y="189129"/>
                </a:lnTo>
                <a:lnTo>
                  <a:pt x="0" y="188932"/>
                </a:lnTo>
                <a:lnTo>
                  <a:pt x="0" y="188797"/>
                </a:lnTo>
                <a:lnTo>
                  <a:pt x="0" y="188786"/>
                </a:lnTo>
                <a:lnTo>
                  <a:pt x="0" y="188778"/>
                </a:lnTo>
                <a:lnTo>
                  <a:pt x="0" y="188748"/>
                </a:lnTo>
                <a:lnTo>
                  <a:pt x="0" y="188603"/>
                </a:lnTo>
                <a:lnTo>
                  <a:pt x="0" y="188480"/>
                </a:lnTo>
                <a:lnTo>
                  <a:pt x="0" y="188416"/>
                </a:lnTo>
                <a:lnTo>
                  <a:pt x="0" y="188338"/>
                </a:lnTo>
                <a:lnTo>
                  <a:pt x="0" y="188281"/>
                </a:lnTo>
                <a:lnTo>
                  <a:pt x="0" y="188004"/>
                </a:lnTo>
                <a:lnTo>
                  <a:pt x="0" y="187661"/>
                </a:lnTo>
                <a:lnTo>
                  <a:pt x="0" y="187561"/>
                </a:lnTo>
                <a:lnTo>
                  <a:pt x="0" y="187528"/>
                </a:lnTo>
                <a:lnTo>
                  <a:pt x="0" y="187427"/>
                </a:lnTo>
                <a:lnTo>
                  <a:pt x="0" y="187190"/>
                </a:lnTo>
                <a:lnTo>
                  <a:pt x="0" y="187093"/>
                </a:lnTo>
                <a:lnTo>
                  <a:pt x="0" y="187018"/>
                </a:lnTo>
                <a:lnTo>
                  <a:pt x="0" y="186922"/>
                </a:lnTo>
                <a:lnTo>
                  <a:pt x="0" y="186735"/>
                </a:lnTo>
                <a:lnTo>
                  <a:pt x="0" y="186674"/>
                </a:lnTo>
                <a:lnTo>
                  <a:pt x="0" y="186617"/>
                </a:lnTo>
                <a:lnTo>
                  <a:pt x="0" y="186450"/>
                </a:lnTo>
                <a:lnTo>
                  <a:pt x="0" y="186314"/>
                </a:lnTo>
                <a:lnTo>
                  <a:pt x="0" y="186302"/>
                </a:lnTo>
                <a:lnTo>
                  <a:pt x="0" y="186107"/>
                </a:lnTo>
                <a:lnTo>
                  <a:pt x="0" y="185927"/>
                </a:lnTo>
                <a:lnTo>
                  <a:pt x="0" y="185915"/>
                </a:lnTo>
                <a:lnTo>
                  <a:pt x="0" y="185755"/>
                </a:lnTo>
                <a:lnTo>
                  <a:pt x="0" y="185738"/>
                </a:lnTo>
                <a:lnTo>
                  <a:pt x="0" y="185706"/>
                </a:lnTo>
                <a:lnTo>
                  <a:pt x="0" y="185659"/>
                </a:lnTo>
                <a:lnTo>
                  <a:pt x="0" y="185513"/>
                </a:lnTo>
                <a:lnTo>
                  <a:pt x="0" y="185417"/>
                </a:lnTo>
                <a:lnTo>
                  <a:pt x="0" y="185400"/>
                </a:lnTo>
                <a:lnTo>
                  <a:pt x="0" y="185376"/>
                </a:lnTo>
                <a:lnTo>
                  <a:pt x="0" y="185363"/>
                </a:lnTo>
                <a:lnTo>
                  <a:pt x="0" y="185294"/>
                </a:lnTo>
                <a:lnTo>
                  <a:pt x="0" y="185016"/>
                </a:lnTo>
                <a:lnTo>
                  <a:pt x="0" y="184950"/>
                </a:lnTo>
                <a:lnTo>
                  <a:pt x="0" y="184928"/>
                </a:lnTo>
                <a:lnTo>
                  <a:pt x="0" y="184827"/>
                </a:lnTo>
                <a:lnTo>
                  <a:pt x="0" y="184803"/>
                </a:lnTo>
                <a:lnTo>
                  <a:pt x="0" y="184748"/>
                </a:lnTo>
                <a:lnTo>
                  <a:pt x="0" y="184556"/>
                </a:lnTo>
                <a:lnTo>
                  <a:pt x="0" y="184489"/>
                </a:lnTo>
                <a:lnTo>
                  <a:pt x="0" y="183821"/>
                </a:lnTo>
                <a:lnTo>
                  <a:pt x="0" y="183750"/>
                </a:lnTo>
                <a:lnTo>
                  <a:pt x="0" y="183627"/>
                </a:lnTo>
                <a:lnTo>
                  <a:pt x="0" y="183591"/>
                </a:lnTo>
                <a:lnTo>
                  <a:pt x="0" y="183569"/>
                </a:lnTo>
                <a:lnTo>
                  <a:pt x="0" y="183556"/>
                </a:lnTo>
                <a:lnTo>
                  <a:pt x="0" y="182942"/>
                </a:lnTo>
                <a:lnTo>
                  <a:pt x="0" y="182642"/>
                </a:lnTo>
                <a:lnTo>
                  <a:pt x="0" y="182625"/>
                </a:lnTo>
                <a:lnTo>
                  <a:pt x="0" y="182582"/>
                </a:lnTo>
                <a:lnTo>
                  <a:pt x="0" y="182503"/>
                </a:lnTo>
                <a:lnTo>
                  <a:pt x="0" y="182462"/>
                </a:lnTo>
                <a:lnTo>
                  <a:pt x="0" y="182449"/>
                </a:lnTo>
                <a:lnTo>
                  <a:pt x="0" y="182309"/>
                </a:lnTo>
                <a:lnTo>
                  <a:pt x="0" y="182268"/>
                </a:lnTo>
                <a:lnTo>
                  <a:pt x="0" y="182255"/>
                </a:lnTo>
                <a:lnTo>
                  <a:pt x="0" y="182183"/>
                </a:lnTo>
                <a:lnTo>
                  <a:pt x="0" y="181731"/>
                </a:lnTo>
                <a:lnTo>
                  <a:pt x="0" y="181714"/>
                </a:lnTo>
                <a:lnTo>
                  <a:pt x="0" y="181631"/>
                </a:lnTo>
                <a:lnTo>
                  <a:pt x="0" y="181589"/>
                </a:lnTo>
                <a:lnTo>
                  <a:pt x="0" y="181538"/>
                </a:lnTo>
                <a:lnTo>
                  <a:pt x="0" y="181474"/>
                </a:lnTo>
                <a:lnTo>
                  <a:pt x="0" y="181432"/>
                </a:lnTo>
                <a:lnTo>
                  <a:pt x="0" y="181378"/>
                </a:lnTo>
                <a:lnTo>
                  <a:pt x="0" y="181071"/>
                </a:lnTo>
                <a:lnTo>
                  <a:pt x="0" y="180951"/>
                </a:lnTo>
                <a:lnTo>
                  <a:pt x="0" y="180824"/>
                </a:lnTo>
                <a:lnTo>
                  <a:pt x="0" y="180779"/>
                </a:lnTo>
                <a:lnTo>
                  <a:pt x="0" y="180683"/>
                </a:lnTo>
                <a:lnTo>
                  <a:pt x="0" y="180678"/>
                </a:lnTo>
                <a:lnTo>
                  <a:pt x="0" y="180467"/>
                </a:lnTo>
                <a:lnTo>
                  <a:pt x="0" y="180383"/>
                </a:lnTo>
                <a:lnTo>
                  <a:pt x="0" y="180173"/>
                </a:lnTo>
                <a:lnTo>
                  <a:pt x="0" y="180115"/>
                </a:lnTo>
                <a:lnTo>
                  <a:pt x="0" y="180089"/>
                </a:lnTo>
                <a:lnTo>
                  <a:pt x="0" y="180040"/>
                </a:lnTo>
                <a:lnTo>
                  <a:pt x="0" y="179915"/>
                </a:lnTo>
                <a:lnTo>
                  <a:pt x="0" y="179824"/>
                </a:lnTo>
                <a:lnTo>
                  <a:pt x="0" y="179772"/>
                </a:lnTo>
                <a:lnTo>
                  <a:pt x="0" y="179633"/>
                </a:lnTo>
                <a:lnTo>
                  <a:pt x="0" y="179592"/>
                </a:lnTo>
                <a:lnTo>
                  <a:pt x="0" y="179579"/>
                </a:lnTo>
                <a:lnTo>
                  <a:pt x="0" y="179553"/>
                </a:lnTo>
                <a:lnTo>
                  <a:pt x="0" y="179420"/>
                </a:lnTo>
                <a:lnTo>
                  <a:pt x="0" y="178910"/>
                </a:lnTo>
                <a:lnTo>
                  <a:pt x="0" y="178909"/>
                </a:lnTo>
                <a:lnTo>
                  <a:pt x="0" y="178771"/>
                </a:lnTo>
                <a:lnTo>
                  <a:pt x="0" y="178730"/>
                </a:lnTo>
                <a:lnTo>
                  <a:pt x="0" y="178722"/>
                </a:lnTo>
                <a:lnTo>
                  <a:pt x="0" y="178717"/>
                </a:lnTo>
                <a:lnTo>
                  <a:pt x="0" y="178681"/>
                </a:lnTo>
                <a:lnTo>
                  <a:pt x="0" y="178668"/>
                </a:lnTo>
                <a:lnTo>
                  <a:pt x="0" y="178627"/>
                </a:lnTo>
                <a:lnTo>
                  <a:pt x="0" y="178523"/>
                </a:lnTo>
                <a:lnTo>
                  <a:pt x="0" y="178416"/>
                </a:lnTo>
                <a:lnTo>
                  <a:pt x="0" y="178327"/>
                </a:lnTo>
                <a:lnTo>
                  <a:pt x="0" y="178303"/>
                </a:lnTo>
                <a:lnTo>
                  <a:pt x="0" y="177999"/>
                </a:lnTo>
                <a:lnTo>
                  <a:pt x="0" y="177966"/>
                </a:lnTo>
                <a:lnTo>
                  <a:pt x="0" y="177646"/>
                </a:lnTo>
                <a:lnTo>
                  <a:pt x="0" y="177606"/>
                </a:lnTo>
                <a:lnTo>
                  <a:pt x="0" y="177505"/>
                </a:lnTo>
                <a:lnTo>
                  <a:pt x="0" y="177392"/>
                </a:lnTo>
                <a:lnTo>
                  <a:pt x="0" y="177110"/>
                </a:lnTo>
                <a:lnTo>
                  <a:pt x="0" y="176820"/>
                </a:lnTo>
                <a:lnTo>
                  <a:pt x="0" y="176735"/>
                </a:lnTo>
                <a:lnTo>
                  <a:pt x="0" y="176734"/>
                </a:lnTo>
                <a:lnTo>
                  <a:pt x="0" y="176655"/>
                </a:lnTo>
                <a:lnTo>
                  <a:pt x="0" y="176607"/>
                </a:lnTo>
                <a:lnTo>
                  <a:pt x="0" y="176247"/>
                </a:lnTo>
                <a:lnTo>
                  <a:pt x="0" y="176095"/>
                </a:lnTo>
                <a:lnTo>
                  <a:pt x="0" y="175848"/>
                </a:lnTo>
                <a:lnTo>
                  <a:pt x="0" y="175847"/>
                </a:lnTo>
                <a:lnTo>
                  <a:pt x="0" y="175713"/>
                </a:lnTo>
                <a:lnTo>
                  <a:pt x="0" y="175658"/>
                </a:lnTo>
                <a:lnTo>
                  <a:pt x="0" y="175519"/>
                </a:lnTo>
                <a:lnTo>
                  <a:pt x="0" y="175296"/>
                </a:lnTo>
                <a:lnTo>
                  <a:pt x="0" y="175004"/>
                </a:lnTo>
                <a:lnTo>
                  <a:pt x="0" y="174936"/>
                </a:lnTo>
                <a:lnTo>
                  <a:pt x="0" y="174848"/>
                </a:lnTo>
                <a:lnTo>
                  <a:pt x="0" y="174747"/>
                </a:lnTo>
                <a:lnTo>
                  <a:pt x="0" y="174736"/>
                </a:lnTo>
                <a:lnTo>
                  <a:pt x="0" y="174693"/>
                </a:lnTo>
                <a:lnTo>
                  <a:pt x="0" y="173934"/>
                </a:lnTo>
                <a:lnTo>
                  <a:pt x="0" y="173795"/>
                </a:lnTo>
                <a:lnTo>
                  <a:pt x="0" y="173757"/>
                </a:lnTo>
                <a:lnTo>
                  <a:pt x="0" y="173754"/>
                </a:lnTo>
                <a:lnTo>
                  <a:pt x="0" y="173741"/>
                </a:lnTo>
                <a:lnTo>
                  <a:pt x="0" y="173547"/>
                </a:lnTo>
                <a:lnTo>
                  <a:pt x="0" y="173489"/>
                </a:lnTo>
                <a:lnTo>
                  <a:pt x="0" y="173378"/>
                </a:lnTo>
                <a:lnTo>
                  <a:pt x="0" y="173366"/>
                </a:lnTo>
                <a:lnTo>
                  <a:pt x="0" y="173189"/>
                </a:lnTo>
                <a:lnTo>
                  <a:pt x="0" y="173023"/>
                </a:lnTo>
                <a:lnTo>
                  <a:pt x="0" y="172923"/>
                </a:lnTo>
                <a:lnTo>
                  <a:pt x="0" y="172843"/>
                </a:lnTo>
                <a:lnTo>
                  <a:pt x="0" y="172670"/>
                </a:lnTo>
                <a:lnTo>
                  <a:pt x="0" y="172575"/>
                </a:lnTo>
                <a:lnTo>
                  <a:pt x="0" y="172569"/>
                </a:lnTo>
                <a:lnTo>
                  <a:pt x="0" y="172540"/>
                </a:lnTo>
                <a:lnTo>
                  <a:pt x="0" y="172436"/>
                </a:lnTo>
                <a:lnTo>
                  <a:pt x="0" y="172382"/>
                </a:lnTo>
                <a:lnTo>
                  <a:pt x="0" y="172329"/>
                </a:lnTo>
                <a:lnTo>
                  <a:pt x="0" y="172321"/>
                </a:lnTo>
                <a:lnTo>
                  <a:pt x="0" y="172188"/>
                </a:lnTo>
                <a:lnTo>
                  <a:pt x="0" y="172102"/>
                </a:lnTo>
                <a:lnTo>
                  <a:pt x="0" y="171981"/>
                </a:lnTo>
                <a:lnTo>
                  <a:pt x="0" y="171932"/>
                </a:lnTo>
                <a:lnTo>
                  <a:pt x="0" y="171926"/>
                </a:lnTo>
                <a:lnTo>
                  <a:pt x="0" y="171759"/>
                </a:lnTo>
                <a:lnTo>
                  <a:pt x="0" y="171664"/>
                </a:lnTo>
                <a:lnTo>
                  <a:pt x="0" y="171643"/>
                </a:lnTo>
                <a:lnTo>
                  <a:pt x="0" y="171564"/>
                </a:lnTo>
                <a:lnTo>
                  <a:pt x="0" y="171520"/>
                </a:lnTo>
                <a:lnTo>
                  <a:pt x="0" y="171418"/>
                </a:lnTo>
                <a:lnTo>
                  <a:pt x="0" y="171311"/>
                </a:lnTo>
                <a:lnTo>
                  <a:pt x="0" y="171116"/>
                </a:lnTo>
                <a:lnTo>
                  <a:pt x="0" y="171015"/>
                </a:lnTo>
                <a:lnTo>
                  <a:pt x="0" y="170871"/>
                </a:lnTo>
                <a:lnTo>
                  <a:pt x="0" y="170522"/>
                </a:lnTo>
                <a:lnTo>
                  <a:pt x="0" y="170400"/>
                </a:lnTo>
                <a:lnTo>
                  <a:pt x="0" y="170303"/>
                </a:lnTo>
                <a:lnTo>
                  <a:pt x="0" y="170025"/>
                </a:lnTo>
                <a:lnTo>
                  <a:pt x="0" y="170009"/>
                </a:lnTo>
                <a:lnTo>
                  <a:pt x="0" y="169960"/>
                </a:lnTo>
                <a:lnTo>
                  <a:pt x="0" y="169858"/>
                </a:lnTo>
                <a:lnTo>
                  <a:pt x="0" y="169836"/>
                </a:lnTo>
                <a:lnTo>
                  <a:pt x="0" y="169815"/>
                </a:lnTo>
                <a:lnTo>
                  <a:pt x="0" y="169782"/>
                </a:lnTo>
                <a:lnTo>
                  <a:pt x="0" y="169757"/>
                </a:lnTo>
                <a:lnTo>
                  <a:pt x="0" y="169611"/>
                </a:lnTo>
                <a:lnTo>
                  <a:pt x="0" y="169512"/>
                </a:lnTo>
                <a:lnTo>
                  <a:pt x="0" y="169498"/>
                </a:lnTo>
                <a:lnTo>
                  <a:pt x="0" y="169221"/>
                </a:lnTo>
                <a:lnTo>
                  <a:pt x="0" y="168808"/>
                </a:lnTo>
                <a:lnTo>
                  <a:pt x="0" y="168729"/>
                </a:lnTo>
                <a:lnTo>
                  <a:pt x="0" y="168650"/>
                </a:lnTo>
                <a:lnTo>
                  <a:pt x="0" y="168601"/>
                </a:lnTo>
                <a:lnTo>
                  <a:pt x="0" y="168547"/>
                </a:lnTo>
                <a:lnTo>
                  <a:pt x="0" y="168535"/>
                </a:lnTo>
                <a:lnTo>
                  <a:pt x="0" y="168456"/>
                </a:lnTo>
                <a:lnTo>
                  <a:pt x="0" y="168402"/>
                </a:lnTo>
                <a:lnTo>
                  <a:pt x="0" y="168310"/>
                </a:lnTo>
                <a:lnTo>
                  <a:pt x="0" y="168247"/>
                </a:lnTo>
                <a:lnTo>
                  <a:pt x="0" y="167987"/>
                </a:lnTo>
                <a:lnTo>
                  <a:pt x="0" y="167871"/>
                </a:lnTo>
                <a:lnTo>
                  <a:pt x="0" y="167764"/>
                </a:lnTo>
                <a:lnTo>
                  <a:pt x="0" y="167604"/>
                </a:lnTo>
                <a:lnTo>
                  <a:pt x="0" y="167139"/>
                </a:lnTo>
                <a:lnTo>
                  <a:pt x="0" y="167043"/>
                </a:lnTo>
                <a:lnTo>
                  <a:pt x="0" y="167005"/>
                </a:lnTo>
                <a:lnTo>
                  <a:pt x="0" y="166950"/>
                </a:lnTo>
                <a:lnTo>
                  <a:pt x="0" y="166740"/>
                </a:lnTo>
                <a:lnTo>
                  <a:pt x="0" y="166723"/>
                </a:lnTo>
                <a:lnTo>
                  <a:pt x="0" y="166693"/>
                </a:lnTo>
                <a:lnTo>
                  <a:pt x="0" y="166588"/>
                </a:lnTo>
                <a:lnTo>
                  <a:pt x="0" y="166571"/>
                </a:lnTo>
                <a:lnTo>
                  <a:pt x="0" y="166382"/>
                </a:lnTo>
                <a:lnTo>
                  <a:pt x="0" y="166228"/>
                </a:lnTo>
                <a:lnTo>
                  <a:pt x="0" y="166141"/>
                </a:lnTo>
                <a:lnTo>
                  <a:pt x="0" y="166050"/>
                </a:lnTo>
                <a:lnTo>
                  <a:pt x="0" y="166039"/>
                </a:lnTo>
                <a:lnTo>
                  <a:pt x="0" y="165859"/>
                </a:lnTo>
                <a:lnTo>
                  <a:pt x="0" y="165780"/>
                </a:lnTo>
                <a:lnTo>
                  <a:pt x="0" y="165687"/>
                </a:lnTo>
                <a:lnTo>
                  <a:pt x="0" y="165646"/>
                </a:lnTo>
                <a:lnTo>
                  <a:pt x="0" y="165634"/>
                </a:lnTo>
                <a:lnTo>
                  <a:pt x="0" y="165633"/>
                </a:lnTo>
                <a:lnTo>
                  <a:pt x="0" y="165591"/>
                </a:lnTo>
                <a:lnTo>
                  <a:pt x="0" y="165439"/>
                </a:lnTo>
                <a:lnTo>
                  <a:pt x="0" y="165135"/>
                </a:lnTo>
                <a:lnTo>
                  <a:pt x="0" y="165049"/>
                </a:lnTo>
                <a:lnTo>
                  <a:pt x="0" y="164997"/>
                </a:lnTo>
                <a:lnTo>
                  <a:pt x="0" y="164948"/>
                </a:lnTo>
                <a:lnTo>
                  <a:pt x="0" y="164924"/>
                </a:lnTo>
                <a:lnTo>
                  <a:pt x="0" y="164894"/>
                </a:lnTo>
                <a:lnTo>
                  <a:pt x="0" y="164869"/>
                </a:lnTo>
                <a:lnTo>
                  <a:pt x="0" y="164815"/>
                </a:lnTo>
                <a:lnTo>
                  <a:pt x="0" y="164781"/>
                </a:lnTo>
                <a:lnTo>
                  <a:pt x="0" y="164680"/>
                </a:lnTo>
                <a:lnTo>
                  <a:pt x="0" y="164562"/>
                </a:lnTo>
                <a:lnTo>
                  <a:pt x="0" y="164515"/>
                </a:lnTo>
                <a:lnTo>
                  <a:pt x="0" y="163872"/>
                </a:lnTo>
                <a:lnTo>
                  <a:pt x="0" y="163832"/>
                </a:lnTo>
                <a:lnTo>
                  <a:pt x="0" y="163690"/>
                </a:lnTo>
                <a:lnTo>
                  <a:pt x="0" y="163677"/>
                </a:lnTo>
                <a:lnTo>
                  <a:pt x="0" y="163674"/>
                </a:lnTo>
                <a:lnTo>
                  <a:pt x="0" y="163651"/>
                </a:lnTo>
                <a:lnTo>
                  <a:pt x="0" y="163480"/>
                </a:lnTo>
                <a:lnTo>
                  <a:pt x="0" y="163336"/>
                </a:lnTo>
                <a:lnTo>
                  <a:pt x="0" y="163008"/>
                </a:lnTo>
                <a:lnTo>
                  <a:pt x="0" y="162961"/>
                </a:lnTo>
                <a:lnTo>
                  <a:pt x="0" y="162763"/>
                </a:lnTo>
                <a:lnTo>
                  <a:pt x="0" y="162514"/>
                </a:lnTo>
                <a:lnTo>
                  <a:pt x="0" y="162473"/>
                </a:lnTo>
                <a:lnTo>
                  <a:pt x="0" y="162460"/>
                </a:lnTo>
                <a:lnTo>
                  <a:pt x="0" y="162425"/>
                </a:lnTo>
                <a:lnTo>
                  <a:pt x="0" y="162401"/>
                </a:lnTo>
                <a:lnTo>
                  <a:pt x="0" y="161901"/>
                </a:lnTo>
                <a:lnTo>
                  <a:pt x="0" y="161852"/>
                </a:lnTo>
                <a:lnTo>
                  <a:pt x="0" y="161707"/>
                </a:lnTo>
                <a:lnTo>
                  <a:pt x="0" y="161595"/>
                </a:lnTo>
                <a:lnTo>
                  <a:pt x="0" y="161563"/>
                </a:lnTo>
                <a:lnTo>
                  <a:pt x="0" y="161440"/>
                </a:lnTo>
                <a:lnTo>
                  <a:pt x="0" y="161192"/>
                </a:lnTo>
                <a:lnTo>
                  <a:pt x="0" y="161162"/>
                </a:lnTo>
                <a:lnTo>
                  <a:pt x="0" y="161074"/>
                </a:lnTo>
                <a:lnTo>
                  <a:pt x="0" y="161003"/>
                </a:lnTo>
                <a:lnTo>
                  <a:pt x="0" y="160804"/>
                </a:lnTo>
                <a:lnTo>
                  <a:pt x="0" y="160598"/>
                </a:lnTo>
                <a:lnTo>
                  <a:pt x="0" y="160294"/>
                </a:lnTo>
                <a:lnTo>
                  <a:pt x="0" y="160236"/>
                </a:lnTo>
                <a:lnTo>
                  <a:pt x="0" y="160021"/>
                </a:lnTo>
                <a:lnTo>
                  <a:pt x="0" y="159945"/>
                </a:lnTo>
                <a:lnTo>
                  <a:pt x="0" y="159942"/>
                </a:lnTo>
                <a:lnTo>
                  <a:pt x="0" y="159893"/>
                </a:lnTo>
                <a:lnTo>
                  <a:pt x="0" y="159882"/>
                </a:lnTo>
                <a:lnTo>
                  <a:pt x="0" y="159839"/>
                </a:lnTo>
                <a:lnTo>
                  <a:pt x="0" y="159756"/>
                </a:lnTo>
                <a:lnTo>
                  <a:pt x="0" y="159715"/>
                </a:lnTo>
                <a:lnTo>
                  <a:pt x="0" y="159702"/>
                </a:lnTo>
                <a:lnTo>
                  <a:pt x="0" y="159539"/>
                </a:lnTo>
                <a:lnTo>
                  <a:pt x="0" y="159031"/>
                </a:lnTo>
                <a:lnTo>
                  <a:pt x="0" y="158971"/>
                </a:lnTo>
                <a:lnTo>
                  <a:pt x="0" y="158896"/>
                </a:lnTo>
                <a:lnTo>
                  <a:pt x="0" y="158842"/>
                </a:lnTo>
                <a:lnTo>
                  <a:pt x="0" y="158791"/>
                </a:lnTo>
                <a:lnTo>
                  <a:pt x="0" y="158728"/>
                </a:lnTo>
                <a:lnTo>
                  <a:pt x="0" y="158662"/>
                </a:lnTo>
                <a:lnTo>
                  <a:pt x="0" y="158649"/>
                </a:lnTo>
                <a:lnTo>
                  <a:pt x="0" y="158480"/>
                </a:lnTo>
                <a:lnTo>
                  <a:pt x="0" y="158455"/>
                </a:lnTo>
                <a:lnTo>
                  <a:pt x="0" y="158328"/>
                </a:lnTo>
                <a:lnTo>
                  <a:pt x="0" y="158180"/>
                </a:lnTo>
                <a:lnTo>
                  <a:pt x="0" y="158120"/>
                </a:lnTo>
                <a:lnTo>
                  <a:pt x="0" y="158032"/>
                </a:lnTo>
                <a:lnTo>
                  <a:pt x="0" y="157985"/>
                </a:lnTo>
                <a:lnTo>
                  <a:pt x="0" y="157931"/>
                </a:lnTo>
                <a:lnTo>
                  <a:pt x="0" y="157831"/>
                </a:lnTo>
                <a:lnTo>
                  <a:pt x="0" y="157708"/>
                </a:lnTo>
                <a:lnTo>
                  <a:pt x="0" y="157684"/>
                </a:lnTo>
                <a:lnTo>
                  <a:pt x="0" y="157578"/>
                </a:lnTo>
                <a:lnTo>
                  <a:pt x="0" y="157537"/>
                </a:lnTo>
                <a:lnTo>
                  <a:pt x="0" y="157524"/>
                </a:lnTo>
                <a:lnTo>
                  <a:pt x="0" y="157490"/>
                </a:lnTo>
                <a:lnTo>
                  <a:pt x="0" y="157342"/>
                </a:lnTo>
                <a:lnTo>
                  <a:pt x="0" y="156941"/>
                </a:lnTo>
                <a:lnTo>
                  <a:pt x="0" y="156925"/>
                </a:lnTo>
                <a:lnTo>
                  <a:pt x="0" y="156748"/>
                </a:lnTo>
                <a:lnTo>
                  <a:pt x="0" y="156731"/>
                </a:lnTo>
                <a:lnTo>
                  <a:pt x="0" y="156673"/>
                </a:lnTo>
                <a:lnTo>
                  <a:pt x="0" y="156667"/>
                </a:lnTo>
                <a:lnTo>
                  <a:pt x="0" y="156626"/>
                </a:lnTo>
                <a:lnTo>
                  <a:pt x="0" y="156613"/>
                </a:lnTo>
                <a:lnTo>
                  <a:pt x="0" y="156529"/>
                </a:lnTo>
                <a:lnTo>
                  <a:pt x="0" y="156427"/>
                </a:lnTo>
                <a:lnTo>
                  <a:pt x="0" y="156216"/>
                </a:lnTo>
                <a:lnTo>
                  <a:pt x="0" y="156186"/>
                </a:lnTo>
                <a:lnTo>
                  <a:pt x="0" y="156061"/>
                </a:lnTo>
                <a:lnTo>
                  <a:pt x="0" y="156024"/>
                </a:lnTo>
                <a:lnTo>
                  <a:pt x="0" y="155983"/>
                </a:lnTo>
                <a:lnTo>
                  <a:pt x="0" y="155970"/>
                </a:lnTo>
                <a:lnTo>
                  <a:pt x="0" y="155837"/>
                </a:lnTo>
                <a:lnTo>
                  <a:pt x="0" y="155779"/>
                </a:lnTo>
                <a:lnTo>
                  <a:pt x="0" y="155724"/>
                </a:lnTo>
                <a:lnTo>
                  <a:pt x="0" y="155618"/>
                </a:lnTo>
                <a:lnTo>
                  <a:pt x="0" y="155566"/>
                </a:lnTo>
                <a:lnTo>
                  <a:pt x="0" y="155372"/>
                </a:lnTo>
                <a:lnTo>
                  <a:pt x="0" y="155055"/>
                </a:lnTo>
                <a:lnTo>
                  <a:pt x="0" y="154969"/>
                </a:lnTo>
                <a:lnTo>
                  <a:pt x="0" y="154917"/>
                </a:lnTo>
                <a:lnTo>
                  <a:pt x="0" y="154868"/>
                </a:lnTo>
                <a:lnTo>
                  <a:pt x="0" y="154857"/>
                </a:lnTo>
                <a:lnTo>
                  <a:pt x="0" y="154827"/>
                </a:lnTo>
                <a:lnTo>
                  <a:pt x="0" y="154814"/>
                </a:lnTo>
                <a:lnTo>
                  <a:pt x="0" y="154723"/>
                </a:lnTo>
                <a:lnTo>
                  <a:pt x="0" y="154679"/>
                </a:lnTo>
                <a:lnTo>
                  <a:pt x="0" y="154503"/>
                </a:lnTo>
                <a:lnTo>
                  <a:pt x="0" y="154055"/>
                </a:lnTo>
                <a:lnTo>
                  <a:pt x="0" y="153952"/>
                </a:lnTo>
                <a:lnTo>
                  <a:pt x="0" y="153792"/>
                </a:lnTo>
                <a:lnTo>
                  <a:pt x="0" y="153752"/>
                </a:lnTo>
                <a:lnTo>
                  <a:pt x="0" y="153610"/>
                </a:lnTo>
                <a:lnTo>
                  <a:pt x="0" y="153592"/>
                </a:lnTo>
                <a:lnTo>
                  <a:pt x="0" y="153487"/>
                </a:lnTo>
                <a:lnTo>
                  <a:pt x="0" y="153319"/>
                </a:lnTo>
                <a:lnTo>
                  <a:pt x="0" y="153310"/>
                </a:lnTo>
                <a:lnTo>
                  <a:pt x="0" y="153256"/>
                </a:lnTo>
                <a:lnTo>
                  <a:pt x="0" y="153193"/>
                </a:lnTo>
                <a:lnTo>
                  <a:pt x="0" y="153144"/>
                </a:lnTo>
                <a:lnTo>
                  <a:pt x="0" y="152966"/>
                </a:lnTo>
                <a:lnTo>
                  <a:pt x="0" y="152949"/>
                </a:lnTo>
                <a:lnTo>
                  <a:pt x="0" y="152881"/>
                </a:lnTo>
                <a:lnTo>
                  <a:pt x="0" y="152880"/>
                </a:lnTo>
                <a:lnTo>
                  <a:pt x="0" y="152855"/>
                </a:lnTo>
                <a:lnTo>
                  <a:pt x="0" y="152732"/>
                </a:lnTo>
                <a:lnTo>
                  <a:pt x="0" y="152696"/>
                </a:lnTo>
                <a:lnTo>
                  <a:pt x="0" y="152442"/>
                </a:lnTo>
                <a:lnTo>
                  <a:pt x="0" y="152393"/>
                </a:lnTo>
                <a:lnTo>
                  <a:pt x="0" y="152345"/>
                </a:lnTo>
                <a:lnTo>
                  <a:pt x="0" y="152329"/>
                </a:lnTo>
                <a:lnTo>
                  <a:pt x="0" y="152047"/>
                </a:lnTo>
                <a:lnTo>
                  <a:pt x="0" y="151969"/>
                </a:lnTo>
                <a:lnTo>
                  <a:pt x="0" y="151913"/>
                </a:lnTo>
                <a:lnTo>
                  <a:pt x="0" y="151834"/>
                </a:lnTo>
                <a:lnTo>
                  <a:pt x="0" y="151785"/>
                </a:lnTo>
                <a:lnTo>
                  <a:pt x="0" y="151702"/>
                </a:lnTo>
                <a:lnTo>
                  <a:pt x="0" y="151496"/>
                </a:lnTo>
                <a:lnTo>
                  <a:pt x="0" y="151431"/>
                </a:lnTo>
                <a:lnTo>
                  <a:pt x="0" y="151373"/>
                </a:lnTo>
                <a:lnTo>
                  <a:pt x="0" y="151323"/>
                </a:lnTo>
                <a:lnTo>
                  <a:pt x="0" y="151237"/>
                </a:lnTo>
                <a:lnTo>
                  <a:pt x="0" y="151150"/>
                </a:lnTo>
                <a:lnTo>
                  <a:pt x="0" y="151136"/>
                </a:lnTo>
                <a:lnTo>
                  <a:pt x="0" y="151082"/>
                </a:lnTo>
                <a:lnTo>
                  <a:pt x="0" y="151048"/>
                </a:lnTo>
                <a:lnTo>
                  <a:pt x="0" y="151007"/>
                </a:lnTo>
                <a:lnTo>
                  <a:pt x="0" y="150994"/>
                </a:lnTo>
                <a:lnTo>
                  <a:pt x="0" y="150788"/>
                </a:lnTo>
                <a:lnTo>
                  <a:pt x="0" y="150643"/>
                </a:lnTo>
                <a:lnTo>
                  <a:pt x="0" y="150239"/>
                </a:lnTo>
                <a:lnTo>
                  <a:pt x="0" y="150020"/>
                </a:lnTo>
                <a:lnTo>
                  <a:pt x="0" y="149957"/>
                </a:lnTo>
                <a:lnTo>
                  <a:pt x="0" y="149941"/>
                </a:lnTo>
                <a:lnTo>
                  <a:pt x="0" y="149903"/>
                </a:lnTo>
                <a:lnTo>
                  <a:pt x="0" y="149878"/>
                </a:lnTo>
                <a:lnTo>
                  <a:pt x="0" y="149877"/>
                </a:lnTo>
                <a:lnTo>
                  <a:pt x="0" y="149747"/>
                </a:lnTo>
                <a:lnTo>
                  <a:pt x="0" y="149732"/>
                </a:lnTo>
                <a:lnTo>
                  <a:pt x="0" y="149689"/>
                </a:lnTo>
                <a:lnTo>
                  <a:pt x="0" y="149635"/>
                </a:lnTo>
                <a:lnTo>
                  <a:pt x="0" y="149582"/>
                </a:lnTo>
                <a:lnTo>
                  <a:pt x="0" y="149524"/>
                </a:lnTo>
                <a:lnTo>
                  <a:pt x="0" y="149426"/>
                </a:lnTo>
                <a:lnTo>
                  <a:pt x="0" y="149234"/>
                </a:lnTo>
                <a:lnTo>
                  <a:pt x="0" y="148976"/>
                </a:lnTo>
                <a:lnTo>
                  <a:pt x="0" y="148816"/>
                </a:lnTo>
                <a:lnTo>
                  <a:pt x="0" y="148740"/>
                </a:lnTo>
                <a:lnTo>
                  <a:pt x="0" y="148671"/>
                </a:lnTo>
                <a:lnTo>
                  <a:pt x="0" y="148661"/>
                </a:lnTo>
                <a:lnTo>
                  <a:pt x="0" y="148627"/>
                </a:lnTo>
                <a:lnTo>
                  <a:pt x="0" y="148613"/>
                </a:lnTo>
                <a:lnTo>
                  <a:pt x="0" y="148582"/>
                </a:lnTo>
                <a:lnTo>
                  <a:pt x="0" y="148515"/>
                </a:lnTo>
                <a:lnTo>
                  <a:pt x="0" y="148388"/>
                </a:lnTo>
                <a:lnTo>
                  <a:pt x="0" y="148248"/>
                </a:lnTo>
                <a:lnTo>
                  <a:pt x="0" y="148108"/>
                </a:lnTo>
                <a:lnTo>
                  <a:pt x="0" y="148078"/>
                </a:lnTo>
                <a:lnTo>
                  <a:pt x="0" y="147970"/>
                </a:lnTo>
                <a:lnTo>
                  <a:pt x="0" y="147905"/>
                </a:lnTo>
                <a:lnTo>
                  <a:pt x="0" y="147696"/>
                </a:lnTo>
                <a:lnTo>
                  <a:pt x="0" y="147617"/>
                </a:lnTo>
                <a:lnTo>
                  <a:pt x="0" y="147457"/>
                </a:lnTo>
                <a:lnTo>
                  <a:pt x="0" y="147353"/>
                </a:lnTo>
                <a:lnTo>
                  <a:pt x="0" y="147262"/>
                </a:lnTo>
                <a:lnTo>
                  <a:pt x="0" y="147071"/>
                </a:lnTo>
                <a:lnTo>
                  <a:pt x="0" y="146861"/>
                </a:lnTo>
                <a:lnTo>
                  <a:pt x="0" y="146858"/>
                </a:lnTo>
                <a:lnTo>
                  <a:pt x="0" y="146785"/>
                </a:lnTo>
                <a:lnTo>
                  <a:pt x="0" y="146668"/>
                </a:lnTo>
                <a:lnTo>
                  <a:pt x="0" y="146546"/>
                </a:lnTo>
                <a:lnTo>
                  <a:pt x="0" y="146503"/>
                </a:lnTo>
                <a:lnTo>
                  <a:pt x="0" y="146474"/>
                </a:lnTo>
                <a:lnTo>
                  <a:pt x="0" y="146449"/>
                </a:lnTo>
                <a:lnTo>
                  <a:pt x="0" y="146347"/>
                </a:lnTo>
                <a:lnTo>
                  <a:pt x="0" y="146209"/>
                </a:lnTo>
                <a:lnTo>
                  <a:pt x="0" y="146171"/>
                </a:lnTo>
                <a:lnTo>
                  <a:pt x="0" y="146160"/>
                </a:lnTo>
                <a:lnTo>
                  <a:pt x="0" y="146106"/>
                </a:lnTo>
                <a:lnTo>
                  <a:pt x="0" y="145994"/>
                </a:lnTo>
                <a:lnTo>
                  <a:pt x="0" y="145982"/>
                </a:lnTo>
                <a:lnTo>
                  <a:pt x="0" y="145903"/>
                </a:lnTo>
                <a:lnTo>
                  <a:pt x="0" y="145757"/>
                </a:lnTo>
                <a:lnTo>
                  <a:pt x="0" y="145712"/>
                </a:lnTo>
                <a:lnTo>
                  <a:pt x="0" y="145644"/>
                </a:lnTo>
                <a:lnTo>
                  <a:pt x="0" y="145563"/>
                </a:lnTo>
                <a:lnTo>
                  <a:pt x="0" y="145538"/>
                </a:lnTo>
                <a:lnTo>
                  <a:pt x="0" y="145084"/>
                </a:lnTo>
                <a:lnTo>
                  <a:pt x="0" y="145017"/>
                </a:lnTo>
                <a:lnTo>
                  <a:pt x="0" y="144988"/>
                </a:lnTo>
                <a:lnTo>
                  <a:pt x="0" y="144902"/>
                </a:lnTo>
                <a:lnTo>
                  <a:pt x="0" y="144850"/>
                </a:lnTo>
                <a:lnTo>
                  <a:pt x="0" y="144801"/>
                </a:lnTo>
                <a:lnTo>
                  <a:pt x="0" y="144747"/>
                </a:lnTo>
                <a:lnTo>
                  <a:pt x="0" y="144624"/>
                </a:lnTo>
                <a:lnTo>
                  <a:pt x="0" y="144548"/>
                </a:lnTo>
                <a:lnTo>
                  <a:pt x="0" y="144516"/>
                </a:lnTo>
                <a:lnTo>
                  <a:pt x="0" y="144447"/>
                </a:lnTo>
                <a:lnTo>
                  <a:pt x="0" y="144258"/>
                </a:lnTo>
                <a:lnTo>
                  <a:pt x="0" y="144199"/>
                </a:lnTo>
                <a:lnTo>
                  <a:pt x="0" y="144173"/>
                </a:lnTo>
                <a:lnTo>
                  <a:pt x="0" y="143980"/>
                </a:lnTo>
                <a:lnTo>
                  <a:pt x="0" y="143804"/>
                </a:lnTo>
                <a:lnTo>
                  <a:pt x="0" y="143725"/>
                </a:lnTo>
                <a:lnTo>
                  <a:pt x="0" y="143685"/>
                </a:lnTo>
                <a:lnTo>
                  <a:pt x="0" y="143637"/>
                </a:lnTo>
                <a:lnTo>
                  <a:pt x="0" y="143579"/>
                </a:lnTo>
                <a:lnTo>
                  <a:pt x="0" y="143189"/>
                </a:lnTo>
                <a:lnTo>
                  <a:pt x="0" y="143129"/>
                </a:lnTo>
                <a:lnTo>
                  <a:pt x="0" y="142994"/>
                </a:lnTo>
                <a:lnTo>
                  <a:pt x="0" y="142940"/>
                </a:lnTo>
                <a:lnTo>
                  <a:pt x="0" y="142936"/>
                </a:lnTo>
                <a:lnTo>
                  <a:pt x="0" y="142899"/>
                </a:lnTo>
                <a:lnTo>
                  <a:pt x="0" y="142893"/>
                </a:lnTo>
                <a:lnTo>
                  <a:pt x="0" y="142887"/>
                </a:lnTo>
                <a:lnTo>
                  <a:pt x="0" y="142886"/>
                </a:lnTo>
                <a:lnTo>
                  <a:pt x="0" y="142869"/>
                </a:lnTo>
                <a:lnTo>
                  <a:pt x="0" y="142814"/>
                </a:lnTo>
                <a:lnTo>
                  <a:pt x="0" y="142717"/>
                </a:lnTo>
                <a:lnTo>
                  <a:pt x="0" y="142653"/>
                </a:lnTo>
                <a:lnTo>
                  <a:pt x="0" y="142374"/>
                </a:lnTo>
                <a:lnTo>
                  <a:pt x="0" y="142278"/>
                </a:lnTo>
                <a:lnTo>
                  <a:pt x="0" y="142250"/>
                </a:lnTo>
                <a:lnTo>
                  <a:pt x="0" y="142025"/>
                </a:lnTo>
                <a:lnTo>
                  <a:pt x="0" y="141912"/>
                </a:lnTo>
                <a:lnTo>
                  <a:pt x="0" y="141833"/>
                </a:lnTo>
                <a:lnTo>
                  <a:pt x="0" y="141806"/>
                </a:lnTo>
                <a:lnTo>
                  <a:pt x="0" y="141639"/>
                </a:lnTo>
                <a:lnTo>
                  <a:pt x="0" y="141635"/>
                </a:lnTo>
                <a:lnTo>
                  <a:pt x="0" y="141622"/>
                </a:lnTo>
                <a:lnTo>
                  <a:pt x="0" y="141195"/>
                </a:lnTo>
                <a:lnTo>
                  <a:pt x="0" y="141124"/>
                </a:lnTo>
                <a:lnTo>
                  <a:pt x="0" y="141094"/>
                </a:lnTo>
                <a:lnTo>
                  <a:pt x="0" y="141070"/>
                </a:lnTo>
                <a:lnTo>
                  <a:pt x="0" y="141040"/>
                </a:lnTo>
                <a:lnTo>
                  <a:pt x="0" y="141015"/>
                </a:lnTo>
                <a:lnTo>
                  <a:pt x="0" y="140927"/>
                </a:lnTo>
                <a:lnTo>
                  <a:pt x="0" y="140868"/>
                </a:lnTo>
                <a:lnTo>
                  <a:pt x="0" y="140846"/>
                </a:lnTo>
                <a:lnTo>
                  <a:pt x="0" y="140708"/>
                </a:lnTo>
                <a:lnTo>
                  <a:pt x="0" y="140159"/>
                </a:lnTo>
                <a:lnTo>
                  <a:pt x="0" y="139877"/>
                </a:lnTo>
                <a:lnTo>
                  <a:pt x="0" y="139874"/>
                </a:lnTo>
                <a:lnTo>
                  <a:pt x="0" y="139836"/>
                </a:lnTo>
                <a:lnTo>
                  <a:pt x="0" y="139823"/>
                </a:lnTo>
                <a:lnTo>
                  <a:pt x="0" y="139797"/>
                </a:lnTo>
                <a:lnTo>
                  <a:pt x="0" y="139545"/>
                </a:lnTo>
                <a:lnTo>
                  <a:pt x="0" y="139540"/>
                </a:lnTo>
                <a:lnTo>
                  <a:pt x="0" y="139482"/>
                </a:lnTo>
                <a:lnTo>
                  <a:pt x="0" y="139245"/>
                </a:lnTo>
                <a:lnTo>
                  <a:pt x="0" y="139154"/>
                </a:lnTo>
                <a:lnTo>
                  <a:pt x="0" y="139137"/>
                </a:lnTo>
                <a:lnTo>
                  <a:pt x="0" y="139106"/>
                </a:lnTo>
                <a:lnTo>
                  <a:pt x="0" y="138963"/>
                </a:lnTo>
                <a:lnTo>
                  <a:pt x="0" y="138912"/>
                </a:lnTo>
                <a:lnTo>
                  <a:pt x="0" y="138749"/>
                </a:lnTo>
                <a:lnTo>
                  <a:pt x="0" y="138660"/>
                </a:lnTo>
                <a:lnTo>
                  <a:pt x="0" y="138601"/>
                </a:lnTo>
                <a:lnTo>
                  <a:pt x="0" y="138571"/>
                </a:lnTo>
                <a:lnTo>
                  <a:pt x="0" y="138547"/>
                </a:lnTo>
                <a:lnTo>
                  <a:pt x="0" y="138239"/>
                </a:lnTo>
                <a:lnTo>
                  <a:pt x="0" y="138195"/>
                </a:lnTo>
                <a:lnTo>
                  <a:pt x="0" y="138181"/>
                </a:lnTo>
                <a:lnTo>
                  <a:pt x="0" y="138153"/>
                </a:lnTo>
                <a:lnTo>
                  <a:pt x="0" y="138101"/>
                </a:lnTo>
                <a:lnTo>
                  <a:pt x="0" y="138052"/>
                </a:lnTo>
                <a:lnTo>
                  <a:pt x="0" y="137998"/>
                </a:lnTo>
                <a:lnTo>
                  <a:pt x="0" y="137960"/>
                </a:lnTo>
                <a:lnTo>
                  <a:pt x="0" y="137890"/>
                </a:lnTo>
                <a:lnTo>
                  <a:pt x="0" y="137838"/>
                </a:lnTo>
                <a:lnTo>
                  <a:pt x="0" y="137741"/>
                </a:lnTo>
                <a:lnTo>
                  <a:pt x="0" y="137695"/>
                </a:lnTo>
                <a:lnTo>
                  <a:pt x="0" y="137640"/>
                </a:lnTo>
                <a:lnTo>
                  <a:pt x="0" y="137463"/>
                </a:lnTo>
                <a:lnTo>
                  <a:pt x="0" y="137392"/>
                </a:lnTo>
                <a:lnTo>
                  <a:pt x="0" y="137338"/>
                </a:lnTo>
                <a:lnTo>
                  <a:pt x="0" y="137308"/>
                </a:lnTo>
                <a:lnTo>
                  <a:pt x="0" y="137274"/>
                </a:lnTo>
                <a:lnTo>
                  <a:pt x="0" y="137195"/>
                </a:lnTo>
                <a:lnTo>
                  <a:pt x="0" y="137049"/>
                </a:lnTo>
                <a:lnTo>
                  <a:pt x="0" y="136976"/>
                </a:lnTo>
                <a:lnTo>
                  <a:pt x="0" y="136936"/>
                </a:lnTo>
                <a:lnTo>
                  <a:pt x="0" y="136869"/>
                </a:lnTo>
                <a:lnTo>
                  <a:pt x="0" y="136830"/>
                </a:lnTo>
                <a:lnTo>
                  <a:pt x="0" y="136794"/>
                </a:lnTo>
                <a:lnTo>
                  <a:pt x="0" y="136601"/>
                </a:lnTo>
                <a:lnTo>
                  <a:pt x="0" y="136440"/>
                </a:lnTo>
                <a:lnTo>
                  <a:pt x="0" y="136427"/>
                </a:lnTo>
                <a:lnTo>
                  <a:pt x="0" y="136382"/>
                </a:lnTo>
                <a:lnTo>
                  <a:pt x="0" y="136145"/>
                </a:lnTo>
                <a:lnTo>
                  <a:pt x="0" y="136104"/>
                </a:lnTo>
                <a:lnTo>
                  <a:pt x="0" y="136091"/>
                </a:lnTo>
                <a:lnTo>
                  <a:pt x="0" y="136065"/>
                </a:lnTo>
                <a:lnTo>
                  <a:pt x="0" y="136039"/>
                </a:lnTo>
                <a:lnTo>
                  <a:pt x="0" y="135958"/>
                </a:lnTo>
                <a:lnTo>
                  <a:pt x="0" y="135915"/>
                </a:lnTo>
                <a:lnTo>
                  <a:pt x="0" y="135902"/>
                </a:lnTo>
                <a:lnTo>
                  <a:pt x="0" y="135750"/>
                </a:lnTo>
                <a:lnTo>
                  <a:pt x="0" y="135690"/>
                </a:lnTo>
                <a:lnTo>
                  <a:pt x="0" y="135577"/>
                </a:lnTo>
                <a:lnTo>
                  <a:pt x="0" y="135529"/>
                </a:lnTo>
                <a:lnTo>
                  <a:pt x="0" y="135471"/>
                </a:lnTo>
                <a:lnTo>
                  <a:pt x="0" y="134937"/>
                </a:lnTo>
                <a:lnTo>
                  <a:pt x="0" y="134928"/>
                </a:lnTo>
                <a:lnTo>
                  <a:pt x="0" y="134886"/>
                </a:lnTo>
                <a:lnTo>
                  <a:pt x="0" y="134839"/>
                </a:lnTo>
                <a:lnTo>
                  <a:pt x="0" y="134815"/>
                </a:lnTo>
                <a:lnTo>
                  <a:pt x="0" y="134266"/>
                </a:lnTo>
                <a:lnTo>
                  <a:pt x="0" y="134178"/>
                </a:lnTo>
                <a:lnTo>
                  <a:pt x="0" y="134161"/>
                </a:lnTo>
                <a:lnTo>
                  <a:pt x="0" y="133884"/>
                </a:lnTo>
                <a:lnTo>
                  <a:pt x="0" y="133724"/>
                </a:lnTo>
                <a:lnTo>
                  <a:pt x="0" y="133680"/>
                </a:lnTo>
                <a:lnTo>
                  <a:pt x="0" y="133524"/>
                </a:lnTo>
                <a:lnTo>
                  <a:pt x="0" y="133125"/>
                </a:lnTo>
                <a:lnTo>
                  <a:pt x="0" y="133087"/>
                </a:lnTo>
                <a:lnTo>
                  <a:pt x="0" y="132914"/>
                </a:lnTo>
                <a:lnTo>
                  <a:pt x="0" y="132819"/>
                </a:lnTo>
                <a:lnTo>
                  <a:pt x="0" y="132813"/>
                </a:lnTo>
                <a:lnTo>
                  <a:pt x="0" y="132802"/>
                </a:lnTo>
                <a:lnTo>
                  <a:pt x="0" y="132759"/>
                </a:lnTo>
                <a:lnTo>
                  <a:pt x="0" y="132675"/>
                </a:lnTo>
                <a:lnTo>
                  <a:pt x="0" y="132573"/>
                </a:lnTo>
                <a:lnTo>
                  <a:pt x="0" y="132379"/>
                </a:lnTo>
                <a:lnTo>
                  <a:pt x="0" y="132362"/>
                </a:lnTo>
                <a:lnTo>
                  <a:pt x="0" y="132332"/>
                </a:lnTo>
                <a:lnTo>
                  <a:pt x="0" y="132261"/>
                </a:lnTo>
                <a:lnTo>
                  <a:pt x="0" y="132170"/>
                </a:lnTo>
                <a:lnTo>
                  <a:pt x="0" y="132013"/>
                </a:lnTo>
                <a:lnTo>
                  <a:pt x="0" y="132000"/>
                </a:lnTo>
                <a:lnTo>
                  <a:pt x="0" y="131794"/>
                </a:lnTo>
                <a:lnTo>
                  <a:pt x="0" y="131766"/>
                </a:lnTo>
                <a:lnTo>
                  <a:pt x="0" y="131764"/>
                </a:lnTo>
                <a:lnTo>
                  <a:pt x="0" y="131555"/>
                </a:lnTo>
                <a:lnTo>
                  <a:pt x="0" y="131451"/>
                </a:lnTo>
                <a:lnTo>
                  <a:pt x="0" y="131432"/>
                </a:lnTo>
                <a:lnTo>
                  <a:pt x="0" y="131255"/>
                </a:lnTo>
                <a:lnTo>
                  <a:pt x="0" y="131205"/>
                </a:lnTo>
                <a:lnTo>
                  <a:pt x="0" y="131169"/>
                </a:lnTo>
                <a:lnTo>
                  <a:pt x="0" y="131128"/>
                </a:lnTo>
                <a:lnTo>
                  <a:pt x="0" y="131115"/>
                </a:lnTo>
                <a:lnTo>
                  <a:pt x="0" y="131089"/>
                </a:lnTo>
                <a:lnTo>
                  <a:pt x="0" y="131014"/>
                </a:lnTo>
                <a:lnTo>
                  <a:pt x="0" y="131003"/>
                </a:lnTo>
                <a:lnTo>
                  <a:pt x="0" y="130973"/>
                </a:lnTo>
                <a:lnTo>
                  <a:pt x="0" y="130960"/>
                </a:lnTo>
                <a:lnTo>
                  <a:pt x="0" y="130774"/>
                </a:lnTo>
                <a:lnTo>
                  <a:pt x="0" y="130766"/>
                </a:lnTo>
                <a:lnTo>
                  <a:pt x="0" y="130641"/>
                </a:lnTo>
                <a:lnTo>
                  <a:pt x="0" y="130572"/>
                </a:lnTo>
                <a:lnTo>
                  <a:pt x="0" y="130446"/>
                </a:lnTo>
                <a:lnTo>
                  <a:pt x="0" y="130206"/>
                </a:lnTo>
                <a:lnTo>
                  <a:pt x="0" y="130092"/>
                </a:lnTo>
                <a:lnTo>
                  <a:pt x="0" y="129992"/>
                </a:lnTo>
                <a:lnTo>
                  <a:pt x="0" y="129952"/>
                </a:lnTo>
                <a:lnTo>
                  <a:pt x="0" y="129863"/>
                </a:lnTo>
                <a:lnTo>
                  <a:pt x="0" y="129852"/>
                </a:lnTo>
                <a:lnTo>
                  <a:pt x="0" y="129839"/>
                </a:lnTo>
                <a:lnTo>
                  <a:pt x="0" y="129810"/>
                </a:lnTo>
                <a:lnTo>
                  <a:pt x="0" y="129756"/>
                </a:lnTo>
                <a:lnTo>
                  <a:pt x="0" y="129730"/>
                </a:lnTo>
                <a:lnTo>
                  <a:pt x="0" y="129703"/>
                </a:lnTo>
                <a:lnTo>
                  <a:pt x="0" y="129695"/>
                </a:lnTo>
                <a:lnTo>
                  <a:pt x="0" y="129633"/>
                </a:lnTo>
                <a:lnTo>
                  <a:pt x="0" y="129465"/>
                </a:lnTo>
                <a:lnTo>
                  <a:pt x="0" y="129456"/>
                </a:lnTo>
                <a:lnTo>
                  <a:pt x="0" y="129415"/>
                </a:lnTo>
                <a:lnTo>
                  <a:pt x="0" y="129402"/>
                </a:lnTo>
                <a:lnTo>
                  <a:pt x="0" y="129355"/>
                </a:lnTo>
                <a:lnTo>
                  <a:pt x="0" y="129290"/>
                </a:lnTo>
                <a:lnTo>
                  <a:pt x="0" y="129182"/>
                </a:lnTo>
                <a:lnTo>
                  <a:pt x="0" y="129166"/>
                </a:lnTo>
                <a:lnTo>
                  <a:pt x="0" y="129087"/>
                </a:lnTo>
                <a:lnTo>
                  <a:pt x="0" y="129081"/>
                </a:lnTo>
                <a:lnTo>
                  <a:pt x="0" y="129026"/>
                </a:lnTo>
                <a:lnTo>
                  <a:pt x="0" y="128943"/>
                </a:lnTo>
                <a:lnTo>
                  <a:pt x="0" y="128941"/>
                </a:lnTo>
                <a:lnTo>
                  <a:pt x="0" y="128841"/>
                </a:lnTo>
                <a:lnTo>
                  <a:pt x="0" y="128792"/>
                </a:lnTo>
                <a:lnTo>
                  <a:pt x="0" y="128722"/>
                </a:lnTo>
                <a:lnTo>
                  <a:pt x="0" y="128600"/>
                </a:lnTo>
                <a:lnTo>
                  <a:pt x="0" y="128593"/>
                </a:lnTo>
                <a:lnTo>
                  <a:pt x="0" y="128588"/>
                </a:lnTo>
                <a:lnTo>
                  <a:pt x="0" y="128545"/>
                </a:lnTo>
                <a:lnTo>
                  <a:pt x="0" y="128504"/>
                </a:lnTo>
                <a:lnTo>
                  <a:pt x="0" y="128491"/>
                </a:lnTo>
                <a:lnTo>
                  <a:pt x="0" y="128480"/>
                </a:lnTo>
                <a:lnTo>
                  <a:pt x="0" y="128115"/>
                </a:lnTo>
                <a:lnTo>
                  <a:pt x="0" y="128032"/>
                </a:lnTo>
                <a:lnTo>
                  <a:pt x="0" y="127931"/>
                </a:lnTo>
                <a:lnTo>
                  <a:pt x="0" y="127902"/>
                </a:lnTo>
                <a:lnTo>
                  <a:pt x="0" y="127896"/>
                </a:lnTo>
                <a:lnTo>
                  <a:pt x="0" y="127848"/>
                </a:lnTo>
                <a:lnTo>
                  <a:pt x="0" y="127823"/>
                </a:lnTo>
                <a:lnTo>
                  <a:pt x="0" y="127677"/>
                </a:lnTo>
                <a:lnTo>
                  <a:pt x="0" y="127383"/>
                </a:lnTo>
                <a:lnTo>
                  <a:pt x="0" y="127296"/>
                </a:lnTo>
                <a:lnTo>
                  <a:pt x="0" y="127282"/>
                </a:lnTo>
                <a:lnTo>
                  <a:pt x="0" y="127241"/>
                </a:lnTo>
                <a:lnTo>
                  <a:pt x="0" y="127228"/>
                </a:lnTo>
                <a:lnTo>
                  <a:pt x="0" y="127194"/>
                </a:lnTo>
                <a:lnTo>
                  <a:pt x="0" y="127034"/>
                </a:lnTo>
                <a:lnTo>
                  <a:pt x="0" y="126985"/>
                </a:lnTo>
                <a:lnTo>
                  <a:pt x="0" y="126789"/>
                </a:lnTo>
                <a:lnTo>
                  <a:pt x="0" y="126679"/>
                </a:lnTo>
                <a:lnTo>
                  <a:pt x="0" y="126595"/>
                </a:lnTo>
                <a:lnTo>
                  <a:pt x="0" y="126557"/>
                </a:lnTo>
                <a:lnTo>
                  <a:pt x="0" y="126385"/>
                </a:lnTo>
                <a:lnTo>
                  <a:pt x="0" y="126229"/>
                </a:lnTo>
                <a:lnTo>
                  <a:pt x="0" y="126103"/>
                </a:lnTo>
                <a:lnTo>
                  <a:pt x="0" y="126053"/>
                </a:lnTo>
                <a:lnTo>
                  <a:pt x="0" y="126049"/>
                </a:lnTo>
                <a:lnTo>
                  <a:pt x="0" y="126024"/>
                </a:lnTo>
                <a:lnTo>
                  <a:pt x="0" y="125878"/>
                </a:lnTo>
                <a:lnTo>
                  <a:pt x="0" y="125835"/>
                </a:lnTo>
                <a:lnTo>
                  <a:pt x="0" y="125768"/>
                </a:lnTo>
                <a:lnTo>
                  <a:pt x="0" y="125733"/>
                </a:lnTo>
                <a:lnTo>
                  <a:pt x="0" y="125684"/>
                </a:lnTo>
                <a:lnTo>
                  <a:pt x="0" y="125670"/>
                </a:lnTo>
                <a:lnTo>
                  <a:pt x="0" y="125294"/>
                </a:lnTo>
                <a:lnTo>
                  <a:pt x="0" y="125138"/>
                </a:lnTo>
                <a:lnTo>
                  <a:pt x="0" y="125016"/>
                </a:lnTo>
                <a:lnTo>
                  <a:pt x="0" y="124870"/>
                </a:lnTo>
                <a:lnTo>
                  <a:pt x="0" y="124827"/>
                </a:lnTo>
                <a:lnTo>
                  <a:pt x="0" y="124806"/>
                </a:lnTo>
                <a:lnTo>
                  <a:pt x="0" y="124759"/>
                </a:lnTo>
                <a:lnTo>
                  <a:pt x="0" y="124448"/>
                </a:lnTo>
                <a:lnTo>
                  <a:pt x="0" y="124383"/>
                </a:lnTo>
                <a:lnTo>
                  <a:pt x="0" y="124379"/>
                </a:lnTo>
                <a:lnTo>
                  <a:pt x="0" y="124320"/>
                </a:lnTo>
                <a:lnTo>
                  <a:pt x="0" y="124254"/>
                </a:lnTo>
                <a:lnTo>
                  <a:pt x="0" y="124224"/>
                </a:lnTo>
                <a:lnTo>
                  <a:pt x="0" y="124116"/>
                </a:lnTo>
                <a:lnTo>
                  <a:pt x="0" y="124111"/>
                </a:lnTo>
                <a:lnTo>
                  <a:pt x="0" y="124105"/>
                </a:lnTo>
                <a:lnTo>
                  <a:pt x="0" y="123967"/>
                </a:lnTo>
                <a:lnTo>
                  <a:pt x="0" y="123865"/>
                </a:lnTo>
                <a:lnTo>
                  <a:pt x="0" y="123657"/>
                </a:lnTo>
                <a:lnTo>
                  <a:pt x="0" y="123580"/>
                </a:lnTo>
                <a:lnTo>
                  <a:pt x="0" y="123564"/>
                </a:lnTo>
                <a:lnTo>
                  <a:pt x="0" y="123462"/>
                </a:lnTo>
                <a:lnTo>
                  <a:pt x="0" y="123343"/>
                </a:lnTo>
                <a:lnTo>
                  <a:pt x="0" y="123204"/>
                </a:lnTo>
                <a:lnTo>
                  <a:pt x="0" y="123061"/>
                </a:lnTo>
                <a:lnTo>
                  <a:pt x="0" y="123057"/>
                </a:lnTo>
                <a:lnTo>
                  <a:pt x="0" y="123056"/>
                </a:lnTo>
                <a:lnTo>
                  <a:pt x="0" y="123020"/>
                </a:lnTo>
                <a:lnTo>
                  <a:pt x="0" y="123007"/>
                </a:lnTo>
                <a:lnTo>
                  <a:pt x="0" y="122868"/>
                </a:lnTo>
                <a:lnTo>
                  <a:pt x="0" y="122847"/>
                </a:lnTo>
                <a:lnTo>
                  <a:pt x="0" y="122746"/>
                </a:lnTo>
                <a:lnTo>
                  <a:pt x="0" y="122666"/>
                </a:lnTo>
                <a:lnTo>
                  <a:pt x="0" y="122653"/>
                </a:lnTo>
                <a:lnTo>
                  <a:pt x="0" y="122649"/>
                </a:lnTo>
                <a:lnTo>
                  <a:pt x="0" y="122608"/>
                </a:lnTo>
                <a:lnTo>
                  <a:pt x="0" y="122595"/>
                </a:lnTo>
                <a:lnTo>
                  <a:pt x="0" y="122506"/>
                </a:lnTo>
                <a:lnTo>
                  <a:pt x="0" y="122371"/>
                </a:lnTo>
                <a:lnTo>
                  <a:pt x="0" y="122317"/>
                </a:lnTo>
                <a:lnTo>
                  <a:pt x="0" y="122306"/>
                </a:lnTo>
                <a:lnTo>
                  <a:pt x="0" y="122265"/>
                </a:lnTo>
                <a:lnTo>
                  <a:pt x="0" y="122252"/>
                </a:lnTo>
                <a:lnTo>
                  <a:pt x="0" y="122146"/>
                </a:lnTo>
                <a:lnTo>
                  <a:pt x="0" y="122103"/>
                </a:lnTo>
                <a:lnTo>
                  <a:pt x="0" y="122058"/>
                </a:lnTo>
                <a:lnTo>
                  <a:pt x="0" y="121957"/>
                </a:lnTo>
                <a:lnTo>
                  <a:pt x="0" y="121844"/>
                </a:lnTo>
                <a:lnTo>
                  <a:pt x="0" y="121755"/>
                </a:lnTo>
                <a:lnTo>
                  <a:pt x="0" y="121738"/>
                </a:lnTo>
                <a:lnTo>
                  <a:pt x="0" y="121731"/>
                </a:lnTo>
                <a:lnTo>
                  <a:pt x="0" y="121697"/>
                </a:lnTo>
                <a:lnTo>
                  <a:pt x="0" y="121684"/>
                </a:lnTo>
                <a:lnTo>
                  <a:pt x="0" y="121406"/>
                </a:lnTo>
                <a:lnTo>
                  <a:pt x="0" y="121074"/>
                </a:lnTo>
                <a:lnTo>
                  <a:pt x="0" y="121048"/>
                </a:lnTo>
                <a:lnTo>
                  <a:pt x="0" y="120967"/>
                </a:lnTo>
                <a:lnTo>
                  <a:pt x="0" y="120947"/>
                </a:lnTo>
                <a:lnTo>
                  <a:pt x="0" y="120893"/>
                </a:lnTo>
                <a:lnTo>
                  <a:pt x="0" y="120832"/>
                </a:lnTo>
                <a:lnTo>
                  <a:pt x="0" y="120757"/>
                </a:lnTo>
                <a:lnTo>
                  <a:pt x="0" y="120699"/>
                </a:lnTo>
                <a:lnTo>
                  <a:pt x="0" y="120694"/>
                </a:lnTo>
                <a:lnTo>
                  <a:pt x="0" y="120492"/>
                </a:lnTo>
                <a:lnTo>
                  <a:pt x="0" y="120318"/>
                </a:lnTo>
                <a:lnTo>
                  <a:pt x="0" y="120126"/>
                </a:lnTo>
                <a:lnTo>
                  <a:pt x="0" y="119906"/>
                </a:lnTo>
                <a:lnTo>
                  <a:pt x="0" y="119848"/>
                </a:lnTo>
                <a:lnTo>
                  <a:pt x="0" y="119783"/>
                </a:lnTo>
                <a:lnTo>
                  <a:pt x="0" y="119750"/>
                </a:lnTo>
                <a:lnTo>
                  <a:pt x="0" y="119407"/>
                </a:lnTo>
                <a:lnTo>
                  <a:pt x="0" y="119398"/>
                </a:lnTo>
                <a:lnTo>
                  <a:pt x="0" y="119335"/>
                </a:lnTo>
                <a:lnTo>
                  <a:pt x="0" y="119275"/>
                </a:lnTo>
                <a:lnTo>
                  <a:pt x="0" y="119140"/>
                </a:lnTo>
                <a:lnTo>
                  <a:pt x="0" y="119086"/>
                </a:lnTo>
                <a:lnTo>
                  <a:pt x="0" y="119069"/>
                </a:lnTo>
                <a:lnTo>
                  <a:pt x="0" y="118959"/>
                </a:lnTo>
                <a:lnTo>
                  <a:pt x="0" y="118863"/>
                </a:lnTo>
                <a:lnTo>
                  <a:pt x="0" y="118588"/>
                </a:lnTo>
                <a:lnTo>
                  <a:pt x="0" y="118520"/>
                </a:lnTo>
                <a:lnTo>
                  <a:pt x="0" y="118424"/>
                </a:lnTo>
                <a:lnTo>
                  <a:pt x="0" y="118121"/>
                </a:lnTo>
                <a:lnTo>
                  <a:pt x="0" y="118081"/>
                </a:lnTo>
                <a:lnTo>
                  <a:pt x="0" y="118048"/>
                </a:lnTo>
                <a:lnTo>
                  <a:pt x="0" y="118020"/>
                </a:lnTo>
                <a:lnTo>
                  <a:pt x="0" y="117952"/>
                </a:lnTo>
                <a:lnTo>
                  <a:pt x="0" y="117822"/>
                </a:lnTo>
                <a:lnTo>
                  <a:pt x="0" y="117781"/>
                </a:lnTo>
                <a:lnTo>
                  <a:pt x="0" y="117768"/>
                </a:lnTo>
                <a:lnTo>
                  <a:pt x="0" y="117677"/>
                </a:lnTo>
                <a:lnTo>
                  <a:pt x="0" y="117513"/>
                </a:lnTo>
                <a:lnTo>
                  <a:pt x="0" y="117395"/>
                </a:lnTo>
                <a:lnTo>
                  <a:pt x="0" y="117341"/>
                </a:lnTo>
                <a:lnTo>
                  <a:pt x="0" y="117316"/>
                </a:lnTo>
                <a:lnTo>
                  <a:pt x="0" y="117270"/>
                </a:lnTo>
                <a:lnTo>
                  <a:pt x="0" y="117240"/>
                </a:lnTo>
                <a:lnTo>
                  <a:pt x="0" y="117229"/>
                </a:lnTo>
                <a:lnTo>
                  <a:pt x="0" y="117216"/>
                </a:lnTo>
                <a:lnTo>
                  <a:pt x="0" y="117170"/>
                </a:lnTo>
                <a:lnTo>
                  <a:pt x="0" y="117161"/>
                </a:lnTo>
                <a:lnTo>
                  <a:pt x="0" y="117127"/>
                </a:lnTo>
                <a:lnTo>
                  <a:pt x="0" y="116992"/>
                </a:lnTo>
                <a:lnTo>
                  <a:pt x="0" y="116962"/>
                </a:lnTo>
                <a:lnTo>
                  <a:pt x="0" y="116908"/>
                </a:lnTo>
                <a:lnTo>
                  <a:pt x="0" y="116857"/>
                </a:lnTo>
                <a:lnTo>
                  <a:pt x="0" y="116798"/>
                </a:lnTo>
                <a:lnTo>
                  <a:pt x="0" y="116773"/>
                </a:lnTo>
                <a:lnTo>
                  <a:pt x="0" y="116722"/>
                </a:lnTo>
                <a:lnTo>
                  <a:pt x="0" y="116430"/>
                </a:lnTo>
                <a:lnTo>
                  <a:pt x="0" y="116394"/>
                </a:lnTo>
                <a:lnTo>
                  <a:pt x="0" y="116359"/>
                </a:lnTo>
                <a:lnTo>
                  <a:pt x="0" y="116318"/>
                </a:lnTo>
                <a:lnTo>
                  <a:pt x="0" y="116305"/>
                </a:lnTo>
                <a:lnTo>
                  <a:pt x="0" y="116098"/>
                </a:lnTo>
                <a:lnTo>
                  <a:pt x="0" y="116051"/>
                </a:lnTo>
                <a:lnTo>
                  <a:pt x="0" y="116036"/>
                </a:lnTo>
                <a:lnTo>
                  <a:pt x="0" y="116023"/>
                </a:lnTo>
                <a:lnTo>
                  <a:pt x="0" y="115997"/>
                </a:lnTo>
                <a:lnTo>
                  <a:pt x="0" y="115982"/>
                </a:lnTo>
                <a:lnTo>
                  <a:pt x="0" y="115969"/>
                </a:lnTo>
                <a:lnTo>
                  <a:pt x="0" y="115859"/>
                </a:lnTo>
                <a:lnTo>
                  <a:pt x="0" y="115811"/>
                </a:lnTo>
                <a:lnTo>
                  <a:pt x="0" y="115757"/>
                </a:lnTo>
                <a:lnTo>
                  <a:pt x="0" y="115682"/>
                </a:lnTo>
                <a:lnTo>
                  <a:pt x="0" y="115644"/>
                </a:lnTo>
                <a:lnTo>
                  <a:pt x="0" y="115603"/>
                </a:lnTo>
                <a:lnTo>
                  <a:pt x="0" y="115516"/>
                </a:lnTo>
                <a:lnTo>
                  <a:pt x="0" y="115457"/>
                </a:lnTo>
                <a:lnTo>
                  <a:pt x="0" y="115408"/>
                </a:lnTo>
                <a:lnTo>
                  <a:pt x="0" y="115354"/>
                </a:lnTo>
                <a:lnTo>
                  <a:pt x="0" y="115071"/>
                </a:lnTo>
                <a:lnTo>
                  <a:pt x="0" y="115058"/>
                </a:lnTo>
                <a:lnTo>
                  <a:pt x="0" y="114948"/>
                </a:lnTo>
                <a:lnTo>
                  <a:pt x="0" y="114872"/>
                </a:lnTo>
                <a:lnTo>
                  <a:pt x="0" y="114771"/>
                </a:lnTo>
                <a:lnTo>
                  <a:pt x="0" y="114747"/>
                </a:lnTo>
                <a:lnTo>
                  <a:pt x="0" y="114739"/>
                </a:lnTo>
                <a:lnTo>
                  <a:pt x="0" y="114692"/>
                </a:lnTo>
                <a:lnTo>
                  <a:pt x="0" y="114371"/>
                </a:lnTo>
                <a:lnTo>
                  <a:pt x="0" y="114299"/>
                </a:lnTo>
                <a:lnTo>
                  <a:pt x="0" y="114198"/>
                </a:lnTo>
                <a:lnTo>
                  <a:pt x="0" y="114157"/>
                </a:lnTo>
                <a:lnTo>
                  <a:pt x="0" y="114144"/>
                </a:lnTo>
                <a:lnTo>
                  <a:pt x="0" y="114090"/>
                </a:lnTo>
                <a:lnTo>
                  <a:pt x="0" y="114049"/>
                </a:lnTo>
                <a:lnTo>
                  <a:pt x="0" y="114036"/>
                </a:lnTo>
                <a:lnTo>
                  <a:pt x="0" y="113950"/>
                </a:lnTo>
                <a:lnTo>
                  <a:pt x="0" y="113903"/>
                </a:lnTo>
                <a:lnTo>
                  <a:pt x="0" y="113887"/>
                </a:lnTo>
                <a:lnTo>
                  <a:pt x="0" y="113609"/>
                </a:lnTo>
                <a:lnTo>
                  <a:pt x="0" y="113513"/>
                </a:lnTo>
                <a:lnTo>
                  <a:pt x="0" y="113508"/>
                </a:lnTo>
                <a:lnTo>
                  <a:pt x="0" y="113484"/>
                </a:lnTo>
                <a:lnTo>
                  <a:pt x="0" y="113260"/>
                </a:lnTo>
                <a:lnTo>
                  <a:pt x="0" y="113211"/>
                </a:lnTo>
                <a:lnTo>
                  <a:pt x="0" y="113124"/>
                </a:lnTo>
                <a:lnTo>
                  <a:pt x="0" y="113041"/>
                </a:lnTo>
                <a:lnTo>
                  <a:pt x="0" y="112976"/>
                </a:lnTo>
                <a:lnTo>
                  <a:pt x="0" y="112940"/>
                </a:lnTo>
                <a:lnTo>
                  <a:pt x="0" y="112698"/>
                </a:lnTo>
                <a:lnTo>
                  <a:pt x="0" y="112649"/>
                </a:lnTo>
                <a:lnTo>
                  <a:pt x="0" y="112586"/>
                </a:lnTo>
                <a:lnTo>
                  <a:pt x="0" y="112573"/>
                </a:lnTo>
                <a:lnTo>
                  <a:pt x="0" y="112528"/>
                </a:lnTo>
                <a:lnTo>
                  <a:pt x="0" y="112291"/>
                </a:lnTo>
                <a:lnTo>
                  <a:pt x="0" y="112250"/>
                </a:lnTo>
                <a:lnTo>
                  <a:pt x="0" y="112237"/>
                </a:lnTo>
                <a:lnTo>
                  <a:pt x="0" y="112210"/>
                </a:lnTo>
                <a:lnTo>
                  <a:pt x="0" y="112185"/>
                </a:lnTo>
                <a:lnTo>
                  <a:pt x="0" y="112134"/>
                </a:lnTo>
                <a:lnTo>
                  <a:pt x="0" y="112104"/>
                </a:lnTo>
                <a:lnTo>
                  <a:pt x="0" y="111675"/>
                </a:lnTo>
                <a:lnTo>
                  <a:pt x="0" y="111617"/>
                </a:lnTo>
                <a:lnTo>
                  <a:pt x="0" y="111418"/>
                </a:lnTo>
                <a:lnTo>
                  <a:pt x="0" y="111394"/>
                </a:lnTo>
                <a:lnTo>
                  <a:pt x="0" y="111339"/>
                </a:lnTo>
                <a:lnTo>
                  <a:pt x="0" y="111326"/>
                </a:lnTo>
                <a:lnTo>
                  <a:pt x="0" y="111299"/>
                </a:lnTo>
                <a:lnTo>
                  <a:pt x="0" y="111137"/>
                </a:lnTo>
                <a:lnTo>
                  <a:pt x="0" y="111032"/>
                </a:lnTo>
                <a:lnTo>
                  <a:pt x="0" y="111015"/>
                </a:lnTo>
                <a:lnTo>
                  <a:pt x="0" y="110627"/>
                </a:lnTo>
                <a:lnTo>
                  <a:pt x="0" y="110567"/>
                </a:lnTo>
                <a:lnTo>
                  <a:pt x="0" y="110480"/>
                </a:lnTo>
                <a:lnTo>
                  <a:pt x="0" y="110412"/>
                </a:lnTo>
                <a:lnTo>
                  <a:pt x="0" y="110378"/>
                </a:lnTo>
                <a:lnTo>
                  <a:pt x="0" y="110155"/>
                </a:lnTo>
                <a:lnTo>
                  <a:pt x="0" y="110059"/>
                </a:lnTo>
                <a:lnTo>
                  <a:pt x="0" y="109973"/>
                </a:lnTo>
                <a:lnTo>
                  <a:pt x="0" y="109768"/>
                </a:lnTo>
                <a:lnTo>
                  <a:pt x="0" y="109716"/>
                </a:lnTo>
                <a:lnTo>
                  <a:pt x="0" y="109569"/>
                </a:lnTo>
                <a:lnTo>
                  <a:pt x="0" y="109392"/>
                </a:lnTo>
                <a:lnTo>
                  <a:pt x="0" y="109287"/>
                </a:lnTo>
                <a:lnTo>
                  <a:pt x="0" y="109244"/>
                </a:lnTo>
                <a:lnTo>
                  <a:pt x="0" y="109233"/>
                </a:lnTo>
                <a:lnTo>
                  <a:pt x="0" y="109208"/>
                </a:lnTo>
                <a:lnTo>
                  <a:pt x="0" y="109114"/>
                </a:lnTo>
                <a:lnTo>
                  <a:pt x="0" y="109073"/>
                </a:lnTo>
                <a:lnTo>
                  <a:pt x="0" y="109062"/>
                </a:lnTo>
                <a:lnTo>
                  <a:pt x="0" y="109060"/>
                </a:lnTo>
                <a:lnTo>
                  <a:pt x="0" y="109019"/>
                </a:lnTo>
                <a:lnTo>
                  <a:pt x="0" y="108854"/>
                </a:lnTo>
                <a:lnTo>
                  <a:pt x="0" y="108796"/>
                </a:lnTo>
                <a:lnTo>
                  <a:pt x="0" y="108650"/>
                </a:lnTo>
                <a:lnTo>
                  <a:pt x="0" y="108532"/>
                </a:lnTo>
                <a:lnTo>
                  <a:pt x="0" y="108508"/>
                </a:lnTo>
                <a:lnTo>
                  <a:pt x="0" y="108453"/>
                </a:lnTo>
                <a:lnTo>
                  <a:pt x="0" y="108322"/>
                </a:lnTo>
                <a:lnTo>
                  <a:pt x="0" y="108284"/>
                </a:lnTo>
                <a:lnTo>
                  <a:pt x="0" y="108065"/>
                </a:lnTo>
                <a:lnTo>
                  <a:pt x="0" y="107964"/>
                </a:lnTo>
                <a:lnTo>
                  <a:pt x="0" y="107943"/>
                </a:lnTo>
                <a:lnTo>
                  <a:pt x="0" y="107940"/>
                </a:lnTo>
                <a:lnTo>
                  <a:pt x="0" y="107885"/>
                </a:lnTo>
                <a:lnTo>
                  <a:pt x="0" y="107755"/>
                </a:lnTo>
                <a:lnTo>
                  <a:pt x="0" y="107701"/>
                </a:lnTo>
                <a:lnTo>
                  <a:pt x="0" y="107662"/>
                </a:lnTo>
                <a:lnTo>
                  <a:pt x="0" y="107597"/>
                </a:lnTo>
                <a:lnTo>
                  <a:pt x="0" y="107315"/>
                </a:lnTo>
                <a:lnTo>
                  <a:pt x="0" y="107300"/>
                </a:lnTo>
                <a:lnTo>
                  <a:pt x="0" y="107274"/>
                </a:lnTo>
                <a:lnTo>
                  <a:pt x="0" y="107261"/>
                </a:lnTo>
                <a:lnTo>
                  <a:pt x="0" y="107173"/>
                </a:lnTo>
                <a:lnTo>
                  <a:pt x="0" y="107160"/>
                </a:lnTo>
                <a:lnTo>
                  <a:pt x="0" y="107155"/>
                </a:lnTo>
                <a:lnTo>
                  <a:pt x="0" y="107149"/>
                </a:lnTo>
                <a:lnTo>
                  <a:pt x="0" y="106925"/>
                </a:lnTo>
                <a:lnTo>
                  <a:pt x="0" y="106764"/>
                </a:lnTo>
                <a:lnTo>
                  <a:pt x="0" y="106737"/>
                </a:lnTo>
                <a:lnTo>
                  <a:pt x="0" y="106706"/>
                </a:lnTo>
                <a:lnTo>
                  <a:pt x="0" y="106363"/>
                </a:lnTo>
                <a:lnTo>
                  <a:pt x="0" y="106350"/>
                </a:lnTo>
                <a:lnTo>
                  <a:pt x="0" y="106238"/>
                </a:lnTo>
                <a:lnTo>
                  <a:pt x="0" y="106094"/>
                </a:lnTo>
                <a:lnTo>
                  <a:pt x="0" y="106039"/>
                </a:lnTo>
                <a:lnTo>
                  <a:pt x="0" y="105956"/>
                </a:lnTo>
                <a:lnTo>
                  <a:pt x="0" y="105938"/>
                </a:lnTo>
                <a:lnTo>
                  <a:pt x="0" y="105902"/>
                </a:lnTo>
                <a:lnTo>
                  <a:pt x="0" y="105889"/>
                </a:lnTo>
                <a:lnTo>
                  <a:pt x="0" y="105779"/>
                </a:lnTo>
                <a:lnTo>
                  <a:pt x="0" y="105501"/>
                </a:lnTo>
                <a:lnTo>
                  <a:pt x="0" y="105436"/>
                </a:lnTo>
                <a:lnTo>
                  <a:pt x="0" y="105328"/>
                </a:lnTo>
                <a:lnTo>
                  <a:pt x="0" y="105226"/>
                </a:lnTo>
                <a:lnTo>
                  <a:pt x="0" y="104991"/>
                </a:lnTo>
                <a:lnTo>
                  <a:pt x="0" y="104938"/>
                </a:lnTo>
                <a:lnTo>
                  <a:pt x="0" y="104930"/>
                </a:lnTo>
                <a:lnTo>
                  <a:pt x="0" y="104868"/>
                </a:lnTo>
                <a:lnTo>
                  <a:pt x="0" y="104792"/>
                </a:lnTo>
                <a:lnTo>
                  <a:pt x="0" y="104776"/>
                </a:lnTo>
                <a:lnTo>
                  <a:pt x="0" y="104691"/>
                </a:lnTo>
                <a:lnTo>
                  <a:pt x="0" y="104680"/>
                </a:lnTo>
                <a:lnTo>
                  <a:pt x="0" y="104637"/>
                </a:lnTo>
                <a:lnTo>
                  <a:pt x="0" y="104590"/>
                </a:lnTo>
                <a:lnTo>
                  <a:pt x="0" y="104416"/>
                </a:lnTo>
                <a:lnTo>
                  <a:pt x="0" y="104315"/>
                </a:lnTo>
                <a:lnTo>
                  <a:pt x="0" y="104232"/>
                </a:lnTo>
                <a:lnTo>
                  <a:pt x="0" y="104208"/>
                </a:lnTo>
                <a:lnTo>
                  <a:pt x="0" y="104077"/>
                </a:lnTo>
                <a:lnTo>
                  <a:pt x="0" y="103969"/>
                </a:lnTo>
                <a:lnTo>
                  <a:pt x="0" y="103878"/>
                </a:lnTo>
                <a:lnTo>
                  <a:pt x="0" y="103865"/>
                </a:lnTo>
                <a:lnTo>
                  <a:pt x="0" y="103823"/>
                </a:lnTo>
                <a:lnTo>
                  <a:pt x="0" y="103820"/>
                </a:lnTo>
                <a:lnTo>
                  <a:pt x="0" y="103629"/>
                </a:lnTo>
                <a:lnTo>
                  <a:pt x="0" y="103583"/>
                </a:lnTo>
                <a:lnTo>
                  <a:pt x="0" y="103529"/>
                </a:lnTo>
                <a:lnTo>
                  <a:pt x="0" y="103496"/>
                </a:lnTo>
                <a:lnTo>
                  <a:pt x="0" y="103433"/>
                </a:lnTo>
                <a:lnTo>
                  <a:pt x="0" y="103428"/>
                </a:lnTo>
                <a:lnTo>
                  <a:pt x="0" y="103417"/>
                </a:lnTo>
                <a:lnTo>
                  <a:pt x="0" y="103310"/>
                </a:lnTo>
                <a:lnTo>
                  <a:pt x="0" y="103271"/>
                </a:lnTo>
                <a:lnTo>
                  <a:pt x="0" y="103180"/>
                </a:lnTo>
                <a:lnTo>
                  <a:pt x="0" y="103131"/>
                </a:lnTo>
                <a:lnTo>
                  <a:pt x="0" y="103083"/>
                </a:lnTo>
                <a:lnTo>
                  <a:pt x="0" y="103057"/>
                </a:lnTo>
                <a:lnTo>
                  <a:pt x="0" y="102986"/>
                </a:lnTo>
                <a:lnTo>
                  <a:pt x="0" y="102967"/>
                </a:lnTo>
                <a:lnTo>
                  <a:pt x="0" y="102961"/>
                </a:lnTo>
                <a:lnTo>
                  <a:pt x="0" y="102909"/>
                </a:lnTo>
                <a:lnTo>
                  <a:pt x="0" y="102686"/>
                </a:lnTo>
                <a:lnTo>
                  <a:pt x="0" y="102618"/>
                </a:lnTo>
                <a:lnTo>
                  <a:pt x="0" y="102585"/>
                </a:lnTo>
                <a:lnTo>
                  <a:pt x="0" y="102519"/>
                </a:lnTo>
                <a:lnTo>
                  <a:pt x="0" y="102506"/>
                </a:lnTo>
                <a:lnTo>
                  <a:pt x="0" y="102324"/>
                </a:lnTo>
                <a:lnTo>
                  <a:pt x="0" y="102224"/>
                </a:lnTo>
                <a:lnTo>
                  <a:pt x="0" y="102179"/>
                </a:lnTo>
                <a:lnTo>
                  <a:pt x="0" y="102170"/>
                </a:lnTo>
                <a:lnTo>
                  <a:pt x="0" y="102078"/>
                </a:lnTo>
                <a:lnTo>
                  <a:pt x="0" y="102047"/>
                </a:lnTo>
                <a:lnTo>
                  <a:pt x="0" y="102024"/>
                </a:lnTo>
                <a:lnTo>
                  <a:pt x="0" y="101870"/>
                </a:lnTo>
                <a:lnTo>
                  <a:pt x="0" y="101830"/>
                </a:lnTo>
                <a:lnTo>
                  <a:pt x="0" y="101704"/>
                </a:lnTo>
                <a:lnTo>
                  <a:pt x="0" y="101608"/>
                </a:lnTo>
                <a:lnTo>
                  <a:pt x="0" y="101338"/>
                </a:lnTo>
                <a:lnTo>
                  <a:pt x="0" y="101327"/>
                </a:lnTo>
                <a:lnTo>
                  <a:pt x="0" y="101314"/>
                </a:lnTo>
                <a:lnTo>
                  <a:pt x="0" y="101284"/>
                </a:lnTo>
                <a:lnTo>
                  <a:pt x="0" y="101259"/>
                </a:lnTo>
                <a:lnTo>
                  <a:pt x="0" y="101136"/>
                </a:lnTo>
                <a:lnTo>
                  <a:pt x="0" y="101118"/>
                </a:lnTo>
                <a:lnTo>
                  <a:pt x="0" y="101060"/>
                </a:lnTo>
                <a:lnTo>
                  <a:pt x="0" y="101006"/>
                </a:lnTo>
                <a:lnTo>
                  <a:pt x="0" y="101002"/>
                </a:lnTo>
                <a:lnTo>
                  <a:pt x="0" y="100965"/>
                </a:lnTo>
                <a:lnTo>
                  <a:pt x="0" y="100962"/>
                </a:lnTo>
                <a:lnTo>
                  <a:pt x="0" y="100959"/>
                </a:lnTo>
                <a:lnTo>
                  <a:pt x="0" y="100953"/>
                </a:lnTo>
                <a:lnTo>
                  <a:pt x="0" y="100952"/>
                </a:lnTo>
                <a:lnTo>
                  <a:pt x="0" y="100820"/>
                </a:lnTo>
                <a:lnTo>
                  <a:pt x="0" y="100525"/>
                </a:lnTo>
                <a:lnTo>
                  <a:pt x="0" y="100424"/>
                </a:lnTo>
                <a:lnTo>
                  <a:pt x="0" y="100400"/>
                </a:lnTo>
                <a:lnTo>
                  <a:pt x="0" y="100345"/>
                </a:lnTo>
                <a:lnTo>
                  <a:pt x="0" y="100316"/>
                </a:lnTo>
                <a:lnTo>
                  <a:pt x="0" y="100310"/>
                </a:lnTo>
                <a:lnTo>
                  <a:pt x="0" y="100176"/>
                </a:lnTo>
                <a:lnTo>
                  <a:pt x="0" y="100091"/>
                </a:lnTo>
                <a:lnTo>
                  <a:pt x="0" y="99957"/>
                </a:lnTo>
                <a:lnTo>
                  <a:pt x="0" y="99759"/>
                </a:lnTo>
                <a:lnTo>
                  <a:pt x="0" y="99701"/>
                </a:lnTo>
                <a:lnTo>
                  <a:pt x="0" y="99614"/>
                </a:lnTo>
                <a:lnTo>
                  <a:pt x="0" y="99603"/>
                </a:lnTo>
                <a:lnTo>
                  <a:pt x="0" y="99555"/>
                </a:lnTo>
                <a:lnTo>
                  <a:pt x="0" y="99489"/>
                </a:lnTo>
                <a:lnTo>
                  <a:pt x="0" y="99399"/>
                </a:lnTo>
                <a:lnTo>
                  <a:pt x="0" y="99350"/>
                </a:lnTo>
                <a:lnTo>
                  <a:pt x="0" y="99232"/>
                </a:lnTo>
                <a:lnTo>
                  <a:pt x="0" y="99207"/>
                </a:lnTo>
                <a:lnTo>
                  <a:pt x="0" y="99166"/>
                </a:lnTo>
                <a:lnTo>
                  <a:pt x="0" y="99153"/>
                </a:lnTo>
                <a:lnTo>
                  <a:pt x="0" y="98993"/>
                </a:lnTo>
                <a:lnTo>
                  <a:pt x="0" y="98517"/>
                </a:lnTo>
                <a:lnTo>
                  <a:pt x="0" y="98463"/>
                </a:lnTo>
                <a:lnTo>
                  <a:pt x="0" y="98452"/>
                </a:lnTo>
                <a:lnTo>
                  <a:pt x="0" y="98441"/>
                </a:lnTo>
                <a:lnTo>
                  <a:pt x="0" y="98292"/>
                </a:lnTo>
                <a:lnTo>
                  <a:pt x="0" y="98255"/>
                </a:lnTo>
                <a:lnTo>
                  <a:pt x="0" y="98242"/>
                </a:lnTo>
                <a:lnTo>
                  <a:pt x="0" y="98204"/>
                </a:lnTo>
                <a:lnTo>
                  <a:pt x="0" y="98010"/>
                </a:lnTo>
                <a:lnTo>
                  <a:pt x="0" y="97985"/>
                </a:lnTo>
                <a:lnTo>
                  <a:pt x="0" y="97931"/>
                </a:lnTo>
                <a:lnTo>
                  <a:pt x="0" y="97884"/>
                </a:lnTo>
                <a:lnTo>
                  <a:pt x="0" y="97873"/>
                </a:lnTo>
                <a:lnTo>
                  <a:pt x="0" y="97830"/>
                </a:lnTo>
                <a:lnTo>
                  <a:pt x="0" y="97606"/>
                </a:lnTo>
                <a:lnTo>
                  <a:pt x="0" y="97582"/>
                </a:lnTo>
                <a:lnTo>
                  <a:pt x="0" y="97552"/>
                </a:lnTo>
                <a:lnTo>
                  <a:pt x="0" y="97530"/>
                </a:lnTo>
                <a:lnTo>
                  <a:pt x="0" y="97248"/>
                </a:lnTo>
                <a:lnTo>
                  <a:pt x="0" y="97220"/>
                </a:lnTo>
                <a:lnTo>
                  <a:pt x="0" y="97194"/>
                </a:lnTo>
                <a:lnTo>
                  <a:pt x="0" y="97093"/>
                </a:lnTo>
                <a:lnTo>
                  <a:pt x="0" y="97071"/>
                </a:lnTo>
                <a:lnTo>
                  <a:pt x="0" y="96894"/>
                </a:lnTo>
                <a:lnTo>
                  <a:pt x="0" y="96845"/>
                </a:lnTo>
                <a:lnTo>
                  <a:pt x="0" y="96684"/>
                </a:lnTo>
                <a:lnTo>
                  <a:pt x="0" y="96668"/>
                </a:lnTo>
                <a:lnTo>
                  <a:pt x="0" y="96651"/>
                </a:lnTo>
                <a:lnTo>
                  <a:pt x="0" y="96626"/>
                </a:lnTo>
                <a:lnTo>
                  <a:pt x="0" y="96308"/>
                </a:lnTo>
                <a:lnTo>
                  <a:pt x="0" y="96283"/>
                </a:lnTo>
                <a:lnTo>
                  <a:pt x="0" y="96160"/>
                </a:lnTo>
                <a:lnTo>
                  <a:pt x="0" y="96026"/>
                </a:lnTo>
                <a:lnTo>
                  <a:pt x="0" y="95994"/>
                </a:lnTo>
                <a:lnTo>
                  <a:pt x="0" y="95983"/>
                </a:lnTo>
                <a:lnTo>
                  <a:pt x="0" y="95757"/>
                </a:lnTo>
                <a:lnTo>
                  <a:pt x="0" y="95712"/>
                </a:lnTo>
                <a:lnTo>
                  <a:pt x="0" y="95618"/>
                </a:lnTo>
                <a:lnTo>
                  <a:pt x="0" y="95535"/>
                </a:lnTo>
                <a:lnTo>
                  <a:pt x="0" y="95475"/>
                </a:lnTo>
                <a:lnTo>
                  <a:pt x="0" y="95421"/>
                </a:lnTo>
                <a:lnTo>
                  <a:pt x="0" y="95369"/>
                </a:lnTo>
                <a:lnTo>
                  <a:pt x="0" y="95340"/>
                </a:lnTo>
                <a:lnTo>
                  <a:pt x="0" y="95334"/>
                </a:lnTo>
                <a:lnTo>
                  <a:pt x="0" y="95261"/>
                </a:lnTo>
                <a:lnTo>
                  <a:pt x="0" y="95115"/>
                </a:lnTo>
                <a:lnTo>
                  <a:pt x="0" y="95063"/>
                </a:lnTo>
                <a:lnTo>
                  <a:pt x="0" y="94801"/>
                </a:lnTo>
                <a:lnTo>
                  <a:pt x="0" y="94725"/>
                </a:lnTo>
                <a:lnTo>
                  <a:pt x="0" y="94720"/>
                </a:lnTo>
                <a:lnTo>
                  <a:pt x="0" y="94667"/>
                </a:lnTo>
                <a:lnTo>
                  <a:pt x="0" y="94624"/>
                </a:lnTo>
                <a:lnTo>
                  <a:pt x="0" y="94578"/>
                </a:lnTo>
                <a:lnTo>
                  <a:pt x="0" y="94510"/>
                </a:lnTo>
                <a:lnTo>
                  <a:pt x="0" y="94472"/>
                </a:lnTo>
                <a:lnTo>
                  <a:pt x="0" y="94423"/>
                </a:lnTo>
                <a:lnTo>
                  <a:pt x="0" y="94253"/>
                </a:lnTo>
                <a:lnTo>
                  <a:pt x="0" y="94152"/>
                </a:lnTo>
                <a:lnTo>
                  <a:pt x="0" y="94071"/>
                </a:lnTo>
                <a:lnTo>
                  <a:pt x="0" y="93981"/>
                </a:lnTo>
                <a:lnTo>
                  <a:pt x="0" y="93975"/>
                </a:lnTo>
                <a:lnTo>
                  <a:pt x="0" y="93756"/>
                </a:lnTo>
                <a:lnTo>
                  <a:pt x="0" y="93541"/>
                </a:lnTo>
                <a:lnTo>
                  <a:pt x="0" y="93487"/>
                </a:lnTo>
                <a:lnTo>
                  <a:pt x="0" y="93462"/>
                </a:lnTo>
                <a:lnTo>
                  <a:pt x="0" y="93416"/>
                </a:lnTo>
                <a:lnTo>
                  <a:pt x="0" y="93381"/>
                </a:lnTo>
                <a:lnTo>
                  <a:pt x="0" y="93361"/>
                </a:lnTo>
                <a:lnTo>
                  <a:pt x="0" y="93316"/>
                </a:lnTo>
                <a:lnTo>
                  <a:pt x="0" y="93113"/>
                </a:lnTo>
                <a:lnTo>
                  <a:pt x="0" y="93064"/>
                </a:lnTo>
                <a:lnTo>
                  <a:pt x="0" y="93010"/>
                </a:lnTo>
                <a:lnTo>
                  <a:pt x="0" y="93003"/>
                </a:lnTo>
                <a:lnTo>
                  <a:pt x="0" y="92952"/>
                </a:lnTo>
                <a:lnTo>
                  <a:pt x="0" y="92894"/>
                </a:lnTo>
                <a:lnTo>
                  <a:pt x="0" y="92854"/>
                </a:lnTo>
                <a:lnTo>
                  <a:pt x="0" y="92748"/>
                </a:lnTo>
                <a:lnTo>
                  <a:pt x="0" y="92710"/>
                </a:lnTo>
                <a:lnTo>
                  <a:pt x="0" y="92630"/>
                </a:lnTo>
                <a:lnTo>
                  <a:pt x="0" y="92606"/>
                </a:lnTo>
                <a:lnTo>
                  <a:pt x="0" y="92576"/>
                </a:lnTo>
                <a:lnTo>
                  <a:pt x="0" y="92551"/>
                </a:lnTo>
                <a:lnTo>
                  <a:pt x="0" y="92505"/>
                </a:lnTo>
                <a:lnTo>
                  <a:pt x="0" y="92451"/>
                </a:lnTo>
                <a:lnTo>
                  <a:pt x="0" y="92244"/>
                </a:lnTo>
                <a:lnTo>
                  <a:pt x="0" y="92182"/>
                </a:lnTo>
                <a:lnTo>
                  <a:pt x="0" y="92128"/>
                </a:lnTo>
                <a:lnTo>
                  <a:pt x="0" y="91957"/>
                </a:lnTo>
                <a:lnTo>
                  <a:pt x="0" y="91692"/>
                </a:lnTo>
                <a:lnTo>
                  <a:pt x="0" y="91271"/>
                </a:lnTo>
                <a:lnTo>
                  <a:pt x="0" y="91258"/>
                </a:lnTo>
                <a:lnTo>
                  <a:pt x="0" y="91247"/>
                </a:lnTo>
                <a:lnTo>
                  <a:pt x="0" y="91217"/>
                </a:lnTo>
                <a:lnTo>
                  <a:pt x="0" y="91204"/>
                </a:lnTo>
                <a:lnTo>
                  <a:pt x="0" y="91164"/>
                </a:lnTo>
                <a:lnTo>
                  <a:pt x="0" y="91156"/>
                </a:lnTo>
                <a:lnTo>
                  <a:pt x="0" y="91124"/>
                </a:lnTo>
                <a:lnTo>
                  <a:pt x="0" y="91018"/>
                </a:lnTo>
                <a:lnTo>
                  <a:pt x="0" y="90947"/>
                </a:lnTo>
                <a:lnTo>
                  <a:pt x="0" y="90885"/>
                </a:lnTo>
                <a:lnTo>
                  <a:pt x="0" y="90781"/>
                </a:lnTo>
                <a:lnTo>
                  <a:pt x="0" y="90642"/>
                </a:lnTo>
                <a:lnTo>
                  <a:pt x="0" y="90499"/>
                </a:lnTo>
                <a:lnTo>
                  <a:pt x="0" y="90445"/>
                </a:lnTo>
                <a:lnTo>
                  <a:pt x="0" y="90344"/>
                </a:lnTo>
                <a:lnTo>
                  <a:pt x="0" y="90333"/>
                </a:lnTo>
                <a:lnTo>
                  <a:pt x="0" y="90236"/>
                </a:lnTo>
                <a:lnTo>
                  <a:pt x="0" y="90096"/>
                </a:lnTo>
                <a:lnTo>
                  <a:pt x="0" y="90087"/>
                </a:lnTo>
                <a:lnTo>
                  <a:pt x="0" y="90079"/>
                </a:lnTo>
                <a:lnTo>
                  <a:pt x="0" y="89902"/>
                </a:lnTo>
                <a:lnTo>
                  <a:pt x="0" y="89877"/>
                </a:lnTo>
                <a:lnTo>
                  <a:pt x="0" y="89755"/>
                </a:lnTo>
                <a:lnTo>
                  <a:pt x="0" y="89684"/>
                </a:lnTo>
                <a:lnTo>
                  <a:pt x="0" y="89659"/>
                </a:lnTo>
                <a:lnTo>
                  <a:pt x="0" y="89534"/>
                </a:lnTo>
                <a:lnTo>
                  <a:pt x="0" y="89422"/>
                </a:lnTo>
                <a:lnTo>
                  <a:pt x="0" y="89387"/>
                </a:lnTo>
                <a:lnTo>
                  <a:pt x="0" y="89357"/>
                </a:lnTo>
                <a:lnTo>
                  <a:pt x="0" y="89324"/>
                </a:lnTo>
                <a:lnTo>
                  <a:pt x="0" y="89283"/>
                </a:lnTo>
                <a:lnTo>
                  <a:pt x="0" y="89271"/>
                </a:lnTo>
                <a:lnTo>
                  <a:pt x="0" y="89270"/>
                </a:lnTo>
                <a:lnTo>
                  <a:pt x="0" y="89187"/>
                </a:lnTo>
                <a:lnTo>
                  <a:pt x="0" y="89176"/>
                </a:lnTo>
                <a:lnTo>
                  <a:pt x="0" y="89140"/>
                </a:lnTo>
                <a:lnTo>
                  <a:pt x="0" y="89086"/>
                </a:lnTo>
                <a:lnTo>
                  <a:pt x="0" y="88874"/>
                </a:lnTo>
                <a:lnTo>
                  <a:pt x="0" y="88844"/>
                </a:lnTo>
                <a:lnTo>
                  <a:pt x="0" y="88786"/>
                </a:lnTo>
                <a:lnTo>
                  <a:pt x="0" y="88773"/>
                </a:lnTo>
                <a:lnTo>
                  <a:pt x="0" y="88735"/>
                </a:lnTo>
                <a:lnTo>
                  <a:pt x="0" y="88728"/>
                </a:lnTo>
                <a:lnTo>
                  <a:pt x="0" y="88512"/>
                </a:lnTo>
                <a:lnTo>
                  <a:pt x="0" y="88437"/>
                </a:lnTo>
                <a:lnTo>
                  <a:pt x="0" y="88405"/>
                </a:lnTo>
                <a:lnTo>
                  <a:pt x="0" y="88396"/>
                </a:lnTo>
                <a:lnTo>
                  <a:pt x="0" y="88385"/>
                </a:lnTo>
                <a:lnTo>
                  <a:pt x="0" y="88383"/>
                </a:lnTo>
                <a:lnTo>
                  <a:pt x="0" y="88280"/>
                </a:lnTo>
                <a:lnTo>
                  <a:pt x="0" y="88250"/>
                </a:lnTo>
                <a:lnTo>
                  <a:pt x="0" y="88175"/>
                </a:lnTo>
                <a:lnTo>
                  <a:pt x="0" y="88137"/>
                </a:lnTo>
                <a:lnTo>
                  <a:pt x="0" y="88056"/>
                </a:lnTo>
                <a:lnTo>
                  <a:pt x="0" y="87976"/>
                </a:lnTo>
                <a:lnTo>
                  <a:pt x="0" y="87918"/>
                </a:lnTo>
                <a:lnTo>
                  <a:pt x="0" y="87875"/>
                </a:lnTo>
                <a:lnTo>
                  <a:pt x="0" y="87817"/>
                </a:lnTo>
                <a:lnTo>
                  <a:pt x="0" y="87594"/>
                </a:lnTo>
                <a:lnTo>
                  <a:pt x="0" y="87540"/>
                </a:lnTo>
                <a:lnTo>
                  <a:pt x="0" y="87526"/>
                </a:lnTo>
                <a:lnTo>
                  <a:pt x="0" y="87515"/>
                </a:lnTo>
                <a:lnTo>
                  <a:pt x="0" y="87485"/>
                </a:lnTo>
                <a:lnTo>
                  <a:pt x="0" y="87472"/>
                </a:lnTo>
                <a:lnTo>
                  <a:pt x="0" y="87369"/>
                </a:lnTo>
                <a:lnTo>
                  <a:pt x="0" y="87286"/>
                </a:lnTo>
                <a:lnTo>
                  <a:pt x="0" y="87232"/>
                </a:lnTo>
                <a:lnTo>
                  <a:pt x="0" y="87226"/>
                </a:lnTo>
                <a:lnTo>
                  <a:pt x="0" y="87153"/>
                </a:lnTo>
                <a:lnTo>
                  <a:pt x="0" y="87046"/>
                </a:lnTo>
                <a:lnTo>
                  <a:pt x="0" y="87007"/>
                </a:lnTo>
                <a:lnTo>
                  <a:pt x="0" y="86713"/>
                </a:lnTo>
                <a:lnTo>
                  <a:pt x="0" y="86617"/>
                </a:lnTo>
                <a:lnTo>
                  <a:pt x="0" y="86612"/>
                </a:lnTo>
                <a:lnTo>
                  <a:pt x="0" y="86364"/>
                </a:lnTo>
                <a:lnTo>
                  <a:pt x="0" y="86315"/>
                </a:lnTo>
                <a:lnTo>
                  <a:pt x="0" y="86215"/>
                </a:lnTo>
                <a:lnTo>
                  <a:pt x="0" y="86145"/>
                </a:lnTo>
                <a:lnTo>
                  <a:pt x="0" y="85968"/>
                </a:lnTo>
                <a:lnTo>
                  <a:pt x="0" y="85927"/>
                </a:lnTo>
                <a:lnTo>
                  <a:pt x="0" y="85914"/>
                </a:lnTo>
                <a:lnTo>
                  <a:pt x="0" y="85903"/>
                </a:lnTo>
                <a:lnTo>
                  <a:pt x="0" y="85802"/>
                </a:lnTo>
                <a:lnTo>
                  <a:pt x="0" y="85781"/>
                </a:lnTo>
                <a:lnTo>
                  <a:pt x="0" y="85538"/>
                </a:lnTo>
                <a:lnTo>
                  <a:pt x="0" y="85433"/>
                </a:lnTo>
                <a:lnTo>
                  <a:pt x="0" y="85379"/>
                </a:lnTo>
                <a:lnTo>
                  <a:pt x="0" y="85354"/>
                </a:lnTo>
                <a:lnTo>
                  <a:pt x="0" y="85260"/>
                </a:lnTo>
                <a:lnTo>
                  <a:pt x="0" y="85208"/>
                </a:lnTo>
                <a:lnTo>
                  <a:pt x="0" y="85100"/>
                </a:lnTo>
                <a:lnTo>
                  <a:pt x="0" y="85051"/>
                </a:lnTo>
                <a:lnTo>
                  <a:pt x="0" y="84708"/>
                </a:lnTo>
                <a:lnTo>
                  <a:pt x="0" y="84522"/>
                </a:lnTo>
                <a:lnTo>
                  <a:pt x="0" y="84518"/>
                </a:lnTo>
                <a:lnTo>
                  <a:pt x="0" y="84498"/>
                </a:lnTo>
                <a:lnTo>
                  <a:pt x="0" y="84468"/>
                </a:lnTo>
                <a:lnTo>
                  <a:pt x="0" y="84443"/>
                </a:lnTo>
                <a:lnTo>
                  <a:pt x="0" y="84408"/>
                </a:lnTo>
                <a:lnTo>
                  <a:pt x="0" y="84295"/>
                </a:lnTo>
                <a:lnTo>
                  <a:pt x="0" y="84211"/>
                </a:lnTo>
                <a:lnTo>
                  <a:pt x="0" y="84140"/>
                </a:lnTo>
                <a:lnTo>
                  <a:pt x="0" y="83901"/>
                </a:lnTo>
                <a:lnTo>
                  <a:pt x="0" y="83834"/>
                </a:lnTo>
                <a:lnTo>
                  <a:pt x="0" y="83808"/>
                </a:lnTo>
                <a:lnTo>
                  <a:pt x="0" y="83797"/>
                </a:lnTo>
                <a:lnTo>
                  <a:pt x="0" y="83461"/>
                </a:lnTo>
                <a:lnTo>
                  <a:pt x="0" y="83420"/>
                </a:lnTo>
                <a:lnTo>
                  <a:pt x="0" y="83407"/>
                </a:lnTo>
                <a:lnTo>
                  <a:pt x="0" y="83349"/>
                </a:lnTo>
                <a:lnTo>
                  <a:pt x="0" y="83301"/>
                </a:lnTo>
                <a:lnTo>
                  <a:pt x="0" y="83191"/>
                </a:lnTo>
                <a:lnTo>
                  <a:pt x="0" y="83107"/>
                </a:lnTo>
                <a:lnTo>
                  <a:pt x="0" y="82936"/>
                </a:lnTo>
                <a:lnTo>
                  <a:pt x="0" y="82910"/>
                </a:lnTo>
                <a:lnTo>
                  <a:pt x="0" y="82852"/>
                </a:lnTo>
                <a:lnTo>
                  <a:pt x="0" y="82561"/>
                </a:lnTo>
                <a:lnTo>
                  <a:pt x="0" y="82550"/>
                </a:lnTo>
                <a:lnTo>
                  <a:pt x="0" y="82539"/>
                </a:lnTo>
                <a:lnTo>
                  <a:pt x="0" y="82534"/>
                </a:lnTo>
                <a:lnTo>
                  <a:pt x="0" y="82509"/>
                </a:lnTo>
                <a:lnTo>
                  <a:pt x="0" y="82496"/>
                </a:lnTo>
                <a:lnTo>
                  <a:pt x="0" y="82438"/>
                </a:lnTo>
                <a:lnTo>
                  <a:pt x="0" y="82177"/>
                </a:lnTo>
                <a:lnTo>
                  <a:pt x="0" y="82147"/>
                </a:lnTo>
                <a:lnTo>
                  <a:pt x="0" y="82102"/>
                </a:lnTo>
                <a:lnTo>
                  <a:pt x="0" y="82048"/>
                </a:lnTo>
                <a:lnTo>
                  <a:pt x="0" y="82035"/>
                </a:lnTo>
                <a:lnTo>
                  <a:pt x="0" y="81979"/>
                </a:lnTo>
                <a:lnTo>
                  <a:pt x="0" y="81928"/>
                </a:lnTo>
                <a:lnTo>
                  <a:pt x="0" y="81647"/>
                </a:lnTo>
                <a:lnTo>
                  <a:pt x="0" y="81636"/>
                </a:lnTo>
                <a:lnTo>
                  <a:pt x="0" y="81528"/>
                </a:lnTo>
                <a:lnTo>
                  <a:pt x="0" y="81388"/>
                </a:lnTo>
                <a:lnTo>
                  <a:pt x="0" y="81239"/>
                </a:lnTo>
                <a:lnTo>
                  <a:pt x="0" y="81191"/>
                </a:lnTo>
                <a:lnTo>
                  <a:pt x="0" y="81169"/>
                </a:lnTo>
                <a:lnTo>
                  <a:pt x="0" y="81137"/>
                </a:lnTo>
                <a:lnTo>
                  <a:pt x="0" y="81084"/>
                </a:lnTo>
                <a:lnTo>
                  <a:pt x="0" y="81076"/>
                </a:lnTo>
                <a:lnTo>
                  <a:pt x="0" y="81068"/>
                </a:lnTo>
                <a:lnTo>
                  <a:pt x="0" y="80992"/>
                </a:lnTo>
                <a:lnTo>
                  <a:pt x="0" y="80951"/>
                </a:lnTo>
                <a:lnTo>
                  <a:pt x="0" y="80938"/>
                </a:lnTo>
                <a:lnTo>
                  <a:pt x="0" y="80766"/>
                </a:lnTo>
                <a:lnTo>
                  <a:pt x="0" y="80736"/>
                </a:lnTo>
                <a:lnTo>
                  <a:pt x="0" y="80562"/>
                </a:lnTo>
                <a:lnTo>
                  <a:pt x="0" y="80524"/>
                </a:lnTo>
                <a:lnTo>
                  <a:pt x="0" y="80479"/>
                </a:lnTo>
                <a:lnTo>
                  <a:pt x="0" y="80378"/>
                </a:lnTo>
                <a:lnTo>
                  <a:pt x="0" y="80297"/>
                </a:lnTo>
                <a:lnTo>
                  <a:pt x="0" y="80277"/>
                </a:lnTo>
                <a:lnTo>
                  <a:pt x="0" y="80169"/>
                </a:lnTo>
                <a:lnTo>
                  <a:pt x="0" y="80124"/>
                </a:lnTo>
                <a:lnTo>
                  <a:pt x="0" y="80029"/>
                </a:lnTo>
                <a:lnTo>
                  <a:pt x="0" y="80023"/>
                </a:lnTo>
                <a:lnTo>
                  <a:pt x="0" y="79880"/>
                </a:lnTo>
                <a:lnTo>
                  <a:pt x="0" y="79810"/>
                </a:lnTo>
                <a:lnTo>
                  <a:pt x="0" y="79729"/>
                </a:lnTo>
                <a:lnTo>
                  <a:pt x="0" y="79688"/>
                </a:lnTo>
                <a:lnTo>
                  <a:pt x="0" y="79675"/>
                </a:lnTo>
                <a:lnTo>
                  <a:pt x="0" y="79633"/>
                </a:lnTo>
                <a:lnTo>
                  <a:pt x="0" y="79579"/>
                </a:lnTo>
                <a:lnTo>
                  <a:pt x="0" y="79542"/>
                </a:lnTo>
                <a:lnTo>
                  <a:pt x="0" y="79467"/>
                </a:lnTo>
                <a:lnTo>
                  <a:pt x="0" y="79432"/>
                </a:lnTo>
                <a:lnTo>
                  <a:pt x="0" y="79380"/>
                </a:lnTo>
                <a:lnTo>
                  <a:pt x="0" y="79331"/>
                </a:lnTo>
                <a:lnTo>
                  <a:pt x="0" y="79277"/>
                </a:lnTo>
                <a:lnTo>
                  <a:pt x="0" y="79203"/>
                </a:lnTo>
                <a:lnTo>
                  <a:pt x="0" y="79178"/>
                </a:lnTo>
                <a:lnTo>
                  <a:pt x="0" y="79161"/>
                </a:lnTo>
                <a:lnTo>
                  <a:pt x="0" y="79120"/>
                </a:lnTo>
                <a:lnTo>
                  <a:pt x="0" y="79107"/>
                </a:lnTo>
                <a:lnTo>
                  <a:pt x="0" y="78974"/>
                </a:lnTo>
                <a:lnTo>
                  <a:pt x="0" y="78832"/>
                </a:lnTo>
                <a:lnTo>
                  <a:pt x="0" y="78818"/>
                </a:lnTo>
                <a:lnTo>
                  <a:pt x="0" y="78777"/>
                </a:lnTo>
                <a:lnTo>
                  <a:pt x="0" y="78765"/>
                </a:lnTo>
                <a:lnTo>
                  <a:pt x="0" y="78764"/>
                </a:lnTo>
                <a:lnTo>
                  <a:pt x="0" y="78615"/>
                </a:lnTo>
                <a:lnTo>
                  <a:pt x="0" y="78370"/>
                </a:lnTo>
                <a:lnTo>
                  <a:pt x="0" y="78325"/>
                </a:lnTo>
                <a:lnTo>
                  <a:pt x="0" y="78316"/>
                </a:lnTo>
                <a:lnTo>
                  <a:pt x="0" y="78255"/>
                </a:lnTo>
                <a:lnTo>
                  <a:pt x="0" y="78224"/>
                </a:lnTo>
                <a:lnTo>
                  <a:pt x="0" y="78215"/>
                </a:lnTo>
                <a:lnTo>
                  <a:pt x="0" y="78183"/>
                </a:lnTo>
                <a:lnTo>
                  <a:pt x="0" y="78170"/>
                </a:lnTo>
                <a:lnTo>
                  <a:pt x="0" y="78131"/>
                </a:lnTo>
                <a:lnTo>
                  <a:pt x="0" y="78073"/>
                </a:lnTo>
                <a:lnTo>
                  <a:pt x="0" y="77976"/>
                </a:lnTo>
                <a:lnTo>
                  <a:pt x="0" y="77918"/>
                </a:lnTo>
                <a:lnTo>
                  <a:pt x="0" y="77585"/>
                </a:lnTo>
                <a:lnTo>
                  <a:pt x="0" y="77484"/>
                </a:lnTo>
                <a:lnTo>
                  <a:pt x="0" y="77473"/>
                </a:lnTo>
                <a:lnTo>
                  <a:pt x="0" y="77459"/>
                </a:lnTo>
                <a:lnTo>
                  <a:pt x="0" y="77430"/>
                </a:lnTo>
                <a:lnTo>
                  <a:pt x="0" y="77405"/>
                </a:lnTo>
                <a:lnTo>
                  <a:pt x="0" y="77352"/>
                </a:lnTo>
                <a:lnTo>
                  <a:pt x="0" y="77344"/>
                </a:lnTo>
                <a:lnTo>
                  <a:pt x="0" y="77206"/>
                </a:lnTo>
                <a:lnTo>
                  <a:pt x="0" y="77152"/>
                </a:lnTo>
                <a:lnTo>
                  <a:pt x="0" y="76966"/>
                </a:lnTo>
                <a:lnTo>
                  <a:pt x="0" y="76856"/>
                </a:lnTo>
                <a:lnTo>
                  <a:pt x="0" y="76830"/>
                </a:lnTo>
                <a:lnTo>
                  <a:pt x="0" y="76808"/>
                </a:lnTo>
                <a:lnTo>
                  <a:pt x="0" y="76772"/>
                </a:lnTo>
                <a:lnTo>
                  <a:pt x="0" y="76671"/>
                </a:lnTo>
                <a:lnTo>
                  <a:pt x="0" y="76600"/>
                </a:lnTo>
                <a:lnTo>
                  <a:pt x="0" y="76549"/>
                </a:lnTo>
                <a:lnTo>
                  <a:pt x="0" y="76236"/>
                </a:lnTo>
                <a:lnTo>
                  <a:pt x="0" y="76226"/>
                </a:lnTo>
                <a:lnTo>
                  <a:pt x="0" y="76187"/>
                </a:lnTo>
                <a:lnTo>
                  <a:pt x="0" y="76103"/>
                </a:lnTo>
                <a:lnTo>
                  <a:pt x="0" y="75847"/>
                </a:lnTo>
                <a:lnTo>
                  <a:pt x="0" y="75790"/>
                </a:lnTo>
                <a:lnTo>
                  <a:pt x="0" y="75760"/>
                </a:lnTo>
                <a:lnTo>
                  <a:pt x="0" y="75701"/>
                </a:lnTo>
                <a:lnTo>
                  <a:pt x="0" y="75689"/>
                </a:lnTo>
                <a:lnTo>
                  <a:pt x="0" y="75550"/>
                </a:lnTo>
                <a:lnTo>
                  <a:pt x="0" y="75545"/>
                </a:lnTo>
                <a:lnTo>
                  <a:pt x="0" y="75507"/>
                </a:lnTo>
                <a:lnTo>
                  <a:pt x="0" y="75471"/>
                </a:lnTo>
                <a:lnTo>
                  <a:pt x="0" y="75353"/>
                </a:lnTo>
                <a:lnTo>
                  <a:pt x="0" y="75325"/>
                </a:lnTo>
                <a:lnTo>
                  <a:pt x="0" y="75312"/>
                </a:lnTo>
                <a:lnTo>
                  <a:pt x="0" y="75299"/>
                </a:lnTo>
                <a:lnTo>
                  <a:pt x="0" y="75262"/>
                </a:lnTo>
                <a:lnTo>
                  <a:pt x="0" y="75193"/>
                </a:lnTo>
                <a:lnTo>
                  <a:pt x="0" y="75100"/>
                </a:lnTo>
                <a:lnTo>
                  <a:pt x="0" y="74961"/>
                </a:lnTo>
                <a:lnTo>
                  <a:pt x="0" y="74663"/>
                </a:lnTo>
                <a:lnTo>
                  <a:pt x="0" y="74593"/>
                </a:lnTo>
                <a:lnTo>
                  <a:pt x="0" y="74442"/>
                </a:lnTo>
                <a:lnTo>
                  <a:pt x="0" y="74438"/>
                </a:lnTo>
                <a:lnTo>
                  <a:pt x="0" y="74431"/>
                </a:lnTo>
                <a:lnTo>
                  <a:pt x="0" y="74404"/>
                </a:lnTo>
                <a:lnTo>
                  <a:pt x="0" y="74401"/>
                </a:lnTo>
                <a:lnTo>
                  <a:pt x="0" y="74388"/>
                </a:lnTo>
                <a:lnTo>
                  <a:pt x="0" y="74244"/>
                </a:lnTo>
                <a:lnTo>
                  <a:pt x="0" y="74202"/>
                </a:lnTo>
                <a:lnTo>
                  <a:pt x="0" y="74185"/>
                </a:lnTo>
                <a:lnTo>
                  <a:pt x="0" y="74144"/>
                </a:lnTo>
                <a:lnTo>
                  <a:pt x="0" y="74131"/>
                </a:lnTo>
                <a:lnTo>
                  <a:pt x="0" y="73853"/>
                </a:lnTo>
                <a:lnTo>
                  <a:pt x="0" y="73782"/>
                </a:lnTo>
                <a:lnTo>
                  <a:pt x="0" y="73752"/>
                </a:lnTo>
                <a:lnTo>
                  <a:pt x="0" y="73741"/>
                </a:lnTo>
                <a:lnTo>
                  <a:pt x="0" y="73728"/>
                </a:lnTo>
                <a:lnTo>
                  <a:pt x="0" y="73698"/>
                </a:lnTo>
                <a:lnTo>
                  <a:pt x="0" y="73595"/>
                </a:lnTo>
                <a:lnTo>
                  <a:pt x="0" y="73420"/>
                </a:lnTo>
                <a:lnTo>
                  <a:pt x="0" y="73394"/>
                </a:lnTo>
                <a:lnTo>
                  <a:pt x="0" y="73340"/>
                </a:lnTo>
                <a:lnTo>
                  <a:pt x="0" y="73279"/>
                </a:lnTo>
                <a:lnTo>
                  <a:pt x="0" y="73234"/>
                </a:lnTo>
                <a:lnTo>
                  <a:pt x="0" y="73131"/>
                </a:lnTo>
                <a:lnTo>
                  <a:pt x="0" y="73045"/>
                </a:lnTo>
                <a:lnTo>
                  <a:pt x="0" y="72939"/>
                </a:lnTo>
                <a:lnTo>
                  <a:pt x="0" y="72884"/>
                </a:lnTo>
                <a:lnTo>
                  <a:pt x="0" y="72880"/>
                </a:lnTo>
                <a:lnTo>
                  <a:pt x="0" y="72843"/>
                </a:lnTo>
                <a:lnTo>
                  <a:pt x="0" y="72831"/>
                </a:lnTo>
                <a:lnTo>
                  <a:pt x="0" y="72830"/>
                </a:lnTo>
                <a:lnTo>
                  <a:pt x="0" y="72826"/>
                </a:lnTo>
                <a:lnTo>
                  <a:pt x="0" y="72772"/>
                </a:lnTo>
                <a:lnTo>
                  <a:pt x="0" y="72494"/>
                </a:lnTo>
                <a:lnTo>
                  <a:pt x="0" y="72483"/>
                </a:lnTo>
                <a:lnTo>
                  <a:pt x="0" y="72481"/>
                </a:lnTo>
                <a:lnTo>
                  <a:pt x="0" y="72454"/>
                </a:lnTo>
                <a:lnTo>
                  <a:pt x="0" y="72429"/>
                </a:lnTo>
                <a:lnTo>
                  <a:pt x="0" y="72376"/>
                </a:lnTo>
                <a:lnTo>
                  <a:pt x="0" y="72371"/>
                </a:lnTo>
                <a:lnTo>
                  <a:pt x="0" y="72368"/>
                </a:lnTo>
                <a:lnTo>
                  <a:pt x="0" y="72348"/>
                </a:lnTo>
                <a:lnTo>
                  <a:pt x="0" y="72194"/>
                </a:lnTo>
                <a:lnTo>
                  <a:pt x="0" y="72154"/>
                </a:lnTo>
                <a:lnTo>
                  <a:pt x="0" y="72028"/>
                </a:lnTo>
                <a:lnTo>
                  <a:pt x="0" y="72016"/>
                </a:lnTo>
                <a:lnTo>
                  <a:pt x="0" y="71969"/>
                </a:lnTo>
                <a:lnTo>
                  <a:pt x="0" y="71920"/>
                </a:lnTo>
                <a:lnTo>
                  <a:pt x="0" y="71808"/>
                </a:lnTo>
                <a:lnTo>
                  <a:pt x="0" y="71621"/>
                </a:lnTo>
                <a:lnTo>
                  <a:pt x="0" y="71580"/>
                </a:lnTo>
                <a:lnTo>
                  <a:pt x="0" y="71567"/>
                </a:lnTo>
                <a:lnTo>
                  <a:pt x="0" y="71434"/>
                </a:lnTo>
                <a:lnTo>
                  <a:pt x="0" y="71326"/>
                </a:lnTo>
                <a:lnTo>
                  <a:pt x="0" y="71324"/>
                </a:lnTo>
                <a:lnTo>
                  <a:pt x="0" y="71277"/>
                </a:lnTo>
                <a:lnTo>
                  <a:pt x="0" y="71017"/>
                </a:lnTo>
                <a:lnTo>
                  <a:pt x="0" y="71009"/>
                </a:lnTo>
                <a:lnTo>
                  <a:pt x="0" y="70871"/>
                </a:lnTo>
                <a:lnTo>
                  <a:pt x="0" y="70724"/>
                </a:lnTo>
                <a:lnTo>
                  <a:pt x="0" y="70710"/>
                </a:lnTo>
                <a:lnTo>
                  <a:pt x="0" y="70669"/>
                </a:lnTo>
                <a:lnTo>
                  <a:pt x="0" y="70656"/>
                </a:lnTo>
                <a:lnTo>
                  <a:pt x="0" y="70634"/>
                </a:lnTo>
                <a:lnTo>
                  <a:pt x="0" y="70569"/>
                </a:lnTo>
                <a:lnTo>
                  <a:pt x="0" y="70495"/>
                </a:lnTo>
                <a:lnTo>
                  <a:pt x="0" y="70399"/>
                </a:lnTo>
                <a:lnTo>
                  <a:pt x="0" y="70217"/>
                </a:lnTo>
                <a:lnTo>
                  <a:pt x="0" y="70107"/>
                </a:lnTo>
                <a:lnTo>
                  <a:pt x="0" y="70023"/>
                </a:lnTo>
                <a:lnTo>
                  <a:pt x="0" y="70001"/>
                </a:lnTo>
                <a:lnTo>
                  <a:pt x="0" y="69687"/>
                </a:lnTo>
                <a:lnTo>
                  <a:pt x="0" y="69608"/>
                </a:lnTo>
                <a:lnTo>
                  <a:pt x="0" y="69527"/>
                </a:lnTo>
                <a:lnTo>
                  <a:pt x="0" y="69478"/>
                </a:lnTo>
                <a:lnTo>
                  <a:pt x="0" y="69477"/>
                </a:lnTo>
                <a:lnTo>
                  <a:pt x="0" y="69462"/>
                </a:lnTo>
                <a:lnTo>
                  <a:pt x="0" y="69268"/>
                </a:lnTo>
                <a:lnTo>
                  <a:pt x="0" y="69210"/>
                </a:lnTo>
                <a:lnTo>
                  <a:pt x="0" y="69203"/>
                </a:lnTo>
                <a:lnTo>
                  <a:pt x="0" y="69098"/>
                </a:lnTo>
                <a:lnTo>
                  <a:pt x="0" y="69040"/>
                </a:lnTo>
                <a:lnTo>
                  <a:pt x="0" y="68894"/>
                </a:lnTo>
                <a:lnTo>
                  <a:pt x="0" y="68806"/>
                </a:lnTo>
                <a:lnTo>
                  <a:pt x="0" y="68776"/>
                </a:lnTo>
                <a:lnTo>
                  <a:pt x="0" y="68765"/>
                </a:lnTo>
                <a:lnTo>
                  <a:pt x="0" y="68752"/>
                </a:lnTo>
                <a:lnTo>
                  <a:pt x="0" y="68722"/>
                </a:lnTo>
                <a:lnTo>
                  <a:pt x="0" y="68700"/>
                </a:lnTo>
                <a:lnTo>
                  <a:pt x="0" y="68697"/>
                </a:lnTo>
                <a:lnTo>
                  <a:pt x="0" y="68616"/>
                </a:lnTo>
                <a:lnTo>
                  <a:pt x="0" y="68444"/>
                </a:lnTo>
                <a:lnTo>
                  <a:pt x="0" y="68328"/>
                </a:lnTo>
                <a:lnTo>
                  <a:pt x="0" y="68261"/>
                </a:lnTo>
                <a:lnTo>
                  <a:pt x="0" y="68258"/>
                </a:lnTo>
                <a:lnTo>
                  <a:pt x="0" y="68154"/>
                </a:lnTo>
                <a:lnTo>
                  <a:pt x="0" y="68103"/>
                </a:lnTo>
                <a:lnTo>
                  <a:pt x="0" y="67909"/>
                </a:lnTo>
                <a:lnTo>
                  <a:pt x="0" y="67904"/>
                </a:lnTo>
                <a:lnTo>
                  <a:pt x="0" y="67518"/>
                </a:lnTo>
                <a:lnTo>
                  <a:pt x="0" y="67505"/>
                </a:lnTo>
                <a:lnTo>
                  <a:pt x="0" y="67447"/>
                </a:lnTo>
                <a:lnTo>
                  <a:pt x="0" y="67417"/>
                </a:lnTo>
                <a:lnTo>
                  <a:pt x="0" y="67404"/>
                </a:lnTo>
                <a:lnTo>
                  <a:pt x="0" y="67395"/>
                </a:lnTo>
                <a:lnTo>
                  <a:pt x="0" y="67393"/>
                </a:lnTo>
                <a:lnTo>
                  <a:pt x="0" y="67363"/>
                </a:lnTo>
                <a:lnTo>
                  <a:pt x="0" y="67350"/>
                </a:lnTo>
                <a:lnTo>
                  <a:pt x="0" y="67218"/>
                </a:lnTo>
                <a:lnTo>
                  <a:pt x="0" y="67139"/>
                </a:lnTo>
                <a:lnTo>
                  <a:pt x="0" y="67085"/>
                </a:lnTo>
                <a:lnTo>
                  <a:pt x="0" y="66993"/>
                </a:lnTo>
                <a:lnTo>
                  <a:pt x="0" y="66992"/>
                </a:lnTo>
                <a:lnTo>
                  <a:pt x="0" y="66645"/>
                </a:lnTo>
                <a:lnTo>
                  <a:pt x="0" y="66604"/>
                </a:lnTo>
                <a:lnTo>
                  <a:pt x="0" y="66591"/>
                </a:lnTo>
                <a:lnTo>
                  <a:pt x="0" y="66545"/>
                </a:lnTo>
                <a:lnTo>
                  <a:pt x="0" y="66485"/>
                </a:lnTo>
                <a:lnTo>
                  <a:pt x="0" y="66429"/>
                </a:lnTo>
                <a:lnTo>
                  <a:pt x="0" y="66350"/>
                </a:lnTo>
                <a:lnTo>
                  <a:pt x="0" y="66296"/>
                </a:lnTo>
                <a:lnTo>
                  <a:pt x="0" y="66146"/>
                </a:lnTo>
                <a:lnTo>
                  <a:pt x="0" y="66077"/>
                </a:lnTo>
                <a:lnTo>
                  <a:pt x="0" y="66073"/>
                </a:lnTo>
                <a:lnTo>
                  <a:pt x="0" y="66036"/>
                </a:lnTo>
                <a:lnTo>
                  <a:pt x="0" y="66024"/>
                </a:lnTo>
                <a:lnTo>
                  <a:pt x="0" y="66023"/>
                </a:lnTo>
                <a:lnTo>
                  <a:pt x="0" y="65955"/>
                </a:lnTo>
                <a:lnTo>
                  <a:pt x="0" y="65859"/>
                </a:lnTo>
                <a:lnTo>
                  <a:pt x="0" y="65745"/>
                </a:lnTo>
                <a:lnTo>
                  <a:pt x="0" y="65734"/>
                </a:lnTo>
                <a:lnTo>
                  <a:pt x="0" y="65730"/>
                </a:lnTo>
                <a:lnTo>
                  <a:pt x="0" y="65693"/>
                </a:lnTo>
                <a:lnTo>
                  <a:pt x="0" y="65680"/>
                </a:lnTo>
                <a:lnTo>
                  <a:pt x="0" y="65658"/>
                </a:lnTo>
                <a:lnTo>
                  <a:pt x="0" y="65634"/>
                </a:lnTo>
                <a:lnTo>
                  <a:pt x="0" y="65503"/>
                </a:lnTo>
                <a:lnTo>
                  <a:pt x="0" y="65470"/>
                </a:lnTo>
                <a:lnTo>
                  <a:pt x="0" y="65387"/>
                </a:lnTo>
                <a:lnTo>
                  <a:pt x="0" y="65286"/>
                </a:lnTo>
                <a:lnTo>
                  <a:pt x="0" y="65232"/>
                </a:lnTo>
                <a:lnTo>
                  <a:pt x="0" y="65182"/>
                </a:lnTo>
                <a:lnTo>
                  <a:pt x="0" y="65171"/>
                </a:lnTo>
                <a:lnTo>
                  <a:pt x="0" y="65162"/>
                </a:lnTo>
                <a:lnTo>
                  <a:pt x="0" y="65044"/>
                </a:lnTo>
                <a:lnTo>
                  <a:pt x="0" y="65020"/>
                </a:lnTo>
                <a:lnTo>
                  <a:pt x="0" y="64991"/>
                </a:lnTo>
                <a:lnTo>
                  <a:pt x="0" y="64881"/>
                </a:lnTo>
                <a:lnTo>
                  <a:pt x="0" y="64622"/>
                </a:lnTo>
                <a:lnTo>
                  <a:pt x="0" y="64596"/>
                </a:lnTo>
                <a:lnTo>
                  <a:pt x="0" y="64583"/>
                </a:lnTo>
                <a:lnTo>
                  <a:pt x="0" y="64551"/>
                </a:lnTo>
                <a:lnTo>
                  <a:pt x="0" y="64505"/>
                </a:lnTo>
                <a:lnTo>
                  <a:pt x="0" y="64450"/>
                </a:lnTo>
                <a:lnTo>
                  <a:pt x="0" y="64375"/>
                </a:lnTo>
                <a:lnTo>
                  <a:pt x="0" y="64371"/>
                </a:lnTo>
                <a:lnTo>
                  <a:pt x="0" y="64321"/>
                </a:lnTo>
                <a:lnTo>
                  <a:pt x="0" y="64299"/>
                </a:lnTo>
                <a:lnTo>
                  <a:pt x="0" y="64268"/>
                </a:lnTo>
                <a:lnTo>
                  <a:pt x="0" y="64260"/>
                </a:lnTo>
                <a:lnTo>
                  <a:pt x="0" y="64160"/>
                </a:lnTo>
                <a:lnTo>
                  <a:pt x="0" y="64122"/>
                </a:lnTo>
                <a:lnTo>
                  <a:pt x="0" y="64064"/>
                </a:lnTo>
                <a:lnTo>
                  <a:pt x="0" y="63786"/>
                </a:lnTo>
                <a:lnTo>
                  <a:pt x="0" y="63773"/>
                </a:lnTo>
                <a:lnTo>
                  <a:pt x="0" y="63746"/>
                </a:lnTo>
                <a:lnTo>
                  <a:pt x="0" y="63685"/>
                </a:lnTo>
                <a:lnTo>
                  <a:pt x="0" y="63672"/>
                </a:lnTo>
                <a:lnTo>
                  <a:pt x="0" y="63661"/>
                </a:lnTo>
                <a:lnTo>
                  <a:pt x="0" y="63640"/>
                </a:lnTo>
                <a:lnTo>
                  <a:pt x="0" y="63618"/>
                </a:lnTo>
                <a:lnTo>
                  <a:pt x="0" y="63515"/>
                </a:lnTo>
                <a:lnTo>
                  <a:pt x="0" y="63321"/>
                </a:lnTo>
                <a:lnTo>
                  <a:pt x="0" y="63312"/>
                </a:lnTo>
                <a:lnTo>
                  <a:pt x="0" y="63192"/>
                </a:lnTo>
                <a:lnTo>
                  <a:pt x="0" y="63034"/>
                </a:lnTo>
                <a:lnTo>
                  <a:pt x="0" y="62859"/>
                </a:lnTo>
                <a:lnTo>
                  <a:pt x="0" y="62775"/>
                </a:lnTo>
                <a:lnTo>
                  <a:pt x="0" y="62763"/>
                </a:lnTo>
                <a:lnTo>
                  <a:pt x="0" y="62461"/>
                </a:lnTo>
                <a:lnTo>
                  <a:pt x="0" y="62414"/>
                </a:lnTo>
                <a:lnTo>
                  <a:pt x="0" y="62387"/>
                </a:lnTo>
                <a:lnTo>
                  <a:pt x="0" y="62361"/>
                </a:lnTo>
                <a:lnTo>
                  <a:pt x="0" y="62353"/>
                </a:lnTo>
                <a:lnTo>
                  <a:pt x="0" y="62291"/>
                </a:lnTo>
                <a:lnTo>
                  <a:pt x="0" y="62281"/>
                </a:lnTo>
                <a:lnTo>
                  <a:pt x="0" y="62268"/>
                </a:lnTo>
                <a:lnTo>
                  <a:pt x="0" y="62114"/>
                </a:lnTo>
                <a:lnTo>
                  <a:pt x="0" y="62074"/>
                </a:lnTo>
                <a:lnTo>
                  <a:pt x="0" y="62016"/>
                </a:lnTo>
                <a:lnTo>
                  <a:pt x="0" y="61948"/>
                </a:lnTo>
                <a:lnTo>
                  <a:pt x="0" y="61771"/>
                </a:lnTo>
                <a:lnTo>
                  <a:pt x="0" y="61738"/>
                </a:lnTo>
                <a:lnTo>
                  <a:pt x="0" y="61579"/>
                </a:lnTo>
                <a:lnTo>
                  <a:pt x="0" y="61528"/>
                </a:lnTo>
                <a:lnTo>
                  <a:pt x="0" y="61509"/>
                </a:lnTo>
                <a:lnTo>
                  <a:pt x="0" y="61500"/>
                </a:lnTo>
                <a:lnTo>
                  <a:pt x="0" y="61450"/>
                </a:lnTo>
                <a:lnTo>
                  <a:pt x="0" y="61354"/>
                </a:lnTo>
                <a:lnTo>
                  <a:pt x="0" y="61246"/>
                </a:lnTo>
                <a:lnTo>
                  <a:pt x="0" y="61197"/>
                </a:lnTo>
                <a:lnTo>
                  <a:pt x="0" y="61160"/>
                </a:lnTo>
                <a:lnTo>
                  <a:pt x="0" y="61149"/>
                </a:lnTo>
                <a:lnTo>
                  <a:pt x="0" y="61097"/>
                </a:lnTo>
                <a:lnTo>
                  <a:pt x="0" y="61052"/>
                </a:lnTo>
                <a:lnTo>
                  <a:pt x="0" y="60769"/>
                </a:lnTo>
                <a:lnTo>
                  <a:pt x="0" y="60698"/>
                </a:lnTo>
                <a:lnTo>
                  <a:pt x="0" y="60694"/>
                </a:lnTo>
                <a:lnTo>
                  <a:pt x="0" y="60668"/>
                </a:lnTo>
                <a:lnTo>
                  <a:pt x="0" y="60657"/>
                </a:lnTo>
                <a:lnTo>
                  <a:pt x="0" y="60645"/>
                </a:lnTo>
                <a:lnTo>
                  <a:pt x="0" y="60644"/>
                </a:lnTo>
                <a:lnTo>
                  <a:pt x="0" y="60614"/>
                </a:lnTo>
                <a:lnTo>
                  <a:pt x="0" y="60589"/>
                </a:lnTo>
                <a:lnTo>
                  <a:pt x="0" y="60554"/>
                </a:lnTo>
                <a:lnTo>
                  <a:pt x="0" y="60411"/>
                </a:lnTo>
                <a:lnTo>
                  <a:pt x="0" y="60390"/>
                </a:lnTo>
                <a:lnTo>
                  <a:pt x="0" y="60334"/>
                </a:lnTo>
                <a:lnTo>
                  <a:pt x="0" y="60332"/>
                </a:lnTo>
                <a:lnTo>
                  <a:pt x="0" y="60186"/>
                </a:lnTo>
                <a:lnTo>
                  <a:pt x="0" y="60150"/>
                </a:lnTo>
                <a:lnTo>
                  <a:pt x="0" y="60008"/>
                </a:lnTo>
                <a:lnTo>
                  <a:pt x="0" y="59796"/>
                </a:lnTo>
                <a:lnTo>
                  <a:pt x="0" y="59783"/>
                </a:lnTo>
                <a:lnTo>
                  <a:pt x="0" y="59738"/>
                </a:lnTo>
                <a:lnTo>
                  <a:pt x="0" y="59620"/>
                </a:lnTo>
                <a:lnTo>
                  <a:pt x="0" y="59607"/>
                </a:lnTo>
                <a:lnTo>
                  <a:pt x="0" y="59501"/>
                </a:lnTo>
                <a:lnTo>
                  <a:pt x="0" y="59447"/>
                </a:lnTo>
                <a:lnTo>
                  <a:pt x="0" y="59410"/>
                </a:lnTo>
                <a:lnTo>
                  <a:pt x="0" y="59398"/>
                </a:lnTo>
                <a:lnTo>
                  <a:pt x="0" y="59397"/>
                </a:lnTo>
                <a:lnTo>
                  <a:pt x="0" y="59395"/>
                </a:lnTo>
                <a:lnTo>
                  <a:pt x="0" y="59253"/>
                </a:lnTo>
                <a:lnTo>
                  <a:pt x="0" y="59184"/>
                </a:lnTo>
                <a:lnTo>
                  <a:pt x="0" y="59110"/>
                </a:lnTo>
                <a:lnTo>
                  <a:pt x="0" y="59052"/>
                </a:lnTo>
                <a:lnTo>
                  <a:pt x="0" y="59031"/>
                </a:lnTo>
                <a:lnTo>
                  <a:pt x="0" y="58885"/>
                </a:lnTo>
                <a:lnTo>
                  <a:pt x="0" y="58827"/>
                </a:lnTo>
                <a:lnTo>
                  <a:pt x="0" y="58761"/>
                </a:lnTo>
                <a:lnTo>
                  <a:pt x="0" y="58709"/>
                </a:lnTo>
                <a:lnTo>
                  <a:pt x="0" y="58707"/>
                </a:lnTo>
                <a:lnTo>
                  <a:pt x="0" y="58696"/>
                </a:lnTo>
                <a:lnTo>
                  <a:pt x="0" y="58685"/>
                </a:lnTo>
                <a:lnTo>
                  <a:pt x="0" y="58642"/>
                </a:lnTo>
                <a:lnTo>
                  <a:pt x="0" y="58536"/>
                </a:lnTo>
                <a:lnTo>
                  <a:pt x="0" y="58376"/>
                </a:lnTo>
                <a:lnTo>
                  <a:pt x="0" y="58342"/>
                </a:lnTo>
                <a:lnTo>
                  <a:pt x="0" y="58336"/>
                </a:lnTo>
                <a:lnTo>
                  <a:pt x="0" y="58248"/>
                </a:lnTo>
                <a:lnTo>
                  <a:pt x="0" y="58242"/>
                </a:lnTo>
                <a:lnTo>
                  <a:pt x="0" y="58181"/>
                </a:lnTo>
                <a:lnTo>
                  <a:pt x="0" y="58074"/>
                </a:lnTo>
                <a:lnTo>
                  <a:pt x="0" y="57847"/>
                </a:lnTo>
                <a:lnTo>
                  <a:pt x="0" y="57825"/>
                </a:lnTo>
                <a:lnTo>
                  <a:pt x="0" y="57796"/>
                </a:lnTo>
                <a:lnTo>
                  <a:pt x="0" y="57622"/>
                </a:lnTo>
                <a:lnTo>
                  <a:pt x="0" y="57550"/>
                </a:lnTo>
                <a:lnTo>
                  <a:pt x="0" y="57465"/>
                </a:lnTo>
                <a:lnTo>
                  <a:pt x="0" y="57438"/>
                </a:lnTo>
                <a:lnTo>
                  <a:pt x="0" y="57385"/>
                </a:lnTo>
                <a:lnTo>
                  <a:pt x="0" y="57377"/>
                </a:lnTo>
                <a:lnTo>
                  <a:pt x="0" y="57337"/>
                </a:lnTo>
                <a:lnTo>
                  <a:pt x="0" y="57315"/>
                </a:lnTo>
                <a:lnTo>
                  <a:pt x="0" y="57284"/>
                </a:lnTo>
                <a:lnTo>
                  <a:pt x="0" y="57283"/>
                </a:lnTo>
                <a:lnTo>
                  <a:pt x="0" y="57276"/>
                </a:lnTo>
                <a:lnTo>
                  <a:pt x="0" y="57138"/>
                </a:lnTo>
                <a:lnTo>
                  <a:pt x="0" y="57037"/>
                </a:lnTo>
                <a:lnTo>
                  <a:pt x="0" y="56978"/>
                </a:lnTo>
                <a:lnTo>
                  <a:pt x="0" y="56977"/>
                </a:lnTo>
                <a:lnTo>
                  <a:pt x="0" y="56936"/>
                </a:lnTo>
                <a:lnTo>
                  <a:pt x="0" y="56929"/>
                </a:lnTo>
                <a:lnTo>
                  <a:pt x="0" y="56912"/>
                </a:lnTo>
                <a:lnTo>
                  <a:pt x="0" y="56795"/>
                </a:lnTo>
                <a:lnTo>
                  <a:pt x="0" y="56762"/>
                </a:lnTo>
                <a:lnTo>
                  <a:pt x="0" y="56524"/>
                </a:lnTo>
                <a:lnTo>
                  <a:pt x="0" y="56474"/>
                </a:lnTo>
                <a:lnTo>
                  <a:pt x="0" y="56443"/>
                </a:lnTo>
                <a:lnTo>
                  <a:pt x="0" y="56313"/>
                </a:lnTo>
                <a:lnTo>
                  <a:pt x="0" y="56270"/>
                </a:lnTo>
                <a:lnTo>
                  <a:pt x="0" y="56227"/>
                </a:lnTo>
                <a:lnTo>
                  <a:pt x="0" y="56173"/>
                </a:lnTo>
                <a:lnTo>
                  <a:pt x="0" y="56076"/>
                </a:lnTo>
                <a:lnTo>
                  <a:pt x="0" y="56026"/>
                </a:lnTo>
                <a:lnTo>
                  <a:pt x="0" y="56018"/>
                </a:lnTo>
                <a:lnTo>
                  <a:pt x="0" y="55956"/>
                </a:lnTo>
                <a:lnTo>
                  <a:pt x="0" y="55875"/>
                </a:lnTo>
                <a:lnTo>
                  <a:pt x="0" y="55779"/>
                </a:lnTo>
                <a:lnTo>
                  <a:pt x="0" y="55718"/>
                </a:lnTo>
                <a:lnTo>
                  <a:pt x="0" y="55712"/>
                </a:lnTo>
                <a:lnTo>
                  <a:pt x="0" y="55678"/>
                </a:lnTo>
                <a:lnTo>
                  <a:pt x="0" y="55666"/>
                </a:lnTo>
                <a:lnTo>
                  <a:pt x="0" y="55665"/>
                </a:lnTo>
                <a:lnTo>
                  <a:pt x="0" y="55613"/>
                </a:lnTo>
                <a:lnTo>
                  <a:pt x="0" y="55578"/>
                </a:lnTo>
                <a:lnTo>
                  <a:pt x="0" y="55532"/>
                </a:lnTo>
                <a:lnTo>
                  <a:pt x="0" y="55477"/>
                </a:lnTo>
                <a:lnTo>
                  <a:pt x="0" y="55436"/>
                </a:lnTo>
                <a:lnTo>
                  <a:pt x="0" y="55423"/>
                </a:lnTo>
                <a:lnTo>
                  <a:pt x="0" y="55403"/>
                </a:lnTo>
                <a:lnTo>
                  <a:pt x="0" y="55307"/>
                </a:lnTo>
                <a:lnTo>
                  <a:pt x="0" y="55115"/>
                </a:lnTo>
                <a:lnTo>
                  <a:pt x="0" y="55032"/>
                </a:lnTo>
                <a:lnTo>
                  <a:pt x="0" y="54964"/>
                </a:lnTo>
                <a:lnTo>
                  <a:pt x="0" y="54953"/>
                </a:lnTo>
                <a:lnTo>
                  <a:pt x="0" y="54911"/>
                </a:lnTo>
                <a:lnTo>
                  <a:pt x="0" y="54910"/>
                </a:lnTo>
                <a:lnTo>
                  <a:pt x="0" y="54814"/>
                </a:lnTo>
                <a:lnTo>
                  <a:pt x="0" y="54807"/>
                </a:lnTo>
                <a:lnTo>
                  <a:pt x="0" y="54717"/>
                </a:lnTo>
                <a:lnTo>
                  <a:pt x="0" y="54525"/>
                </a:lnTo>
                <a:lnTo>
                  <a:pt x="0" y="54516"/>
                </a:lnTo>
                <a:lnTo>
                  <a:pt x="0" y="54471"/>
                </a:lnTo>
                <a:lnTo>
                  <a:pt x="0" y="54449"/>
                </a:lnTo>
                <a:lnTo>
                  <a:pt x="0" y="54370"/>
                </a:lnTo>
                <a:lnTo>
                  <a:pt x="0" y="54359"/>
                </a:lnTo>
                <a:lnTo>
                  <a:pt x="0" y="54342"/>
                </a:lnTo>
                <a:lnTo>
                  <a:pt x="0" y="54277"/>
                </a:lnTo>
                <a:lnTo>
                  <a:pt x="0" y="54219"/>
                </a:lnTo>
                <a:lnTo>
                  <a:pt x="0" y="54176"/>
                </a:lnTo>
                <a:lnTo>
                  <a:pt x="0" y="54055"/>
                </a:lnTo>
                <a:lnTo>
                  <a:pt x="0" y="53785"/>
                </a:lnTo>
                <a:lnTo>
                  <a:pt x="0" y="53731"/>
                </a:lnTo>
                <a:lnTo>
                  <a:pt x="0" y="53706"/>
                </a:lnTo>
                <a:lnTo>
                  <a:pt x="0" y="53673"/>
                </a:lnTo>
                <a:lnTo>
                  <a:pt x="0" y="53630"/>
                </a:lnTo>
                <a:lnTo>
                  <a:pt x="0" y="53605"/>
                </a:lnTo>
                <a:lnTo>
                  <a:pt x="0" y="53583"/>
                </a:lnTo>
                <a:lnTo>
                  <a:pt x="0" y="53560"/>
                </a:lnTo>
                <a:lnTo>
                  <a:pt x="0" y="53551"/>
                </a:lnTo>
                <a:lnTo>
                  <a:pt x="0" y="53489"/>
                </a:lnTo>
                <a:lnTo>
                  <a:pt x="0" y="53448"/>
                </a:lnTo>
                <a:lnTo>
                  <a:pt x="0" y="53406"/>
                </a:lnTo>
                <a:lnTo>
                  <a:pt x="0" y="53400"/>
                </a:lnTo>
                <a:lnTo>
                  <a:pt x="0" y="53366"/>
                </a:lnTo>
                <a:lnTo>
                  <a:pt x="0" y="53166"/>
                </a:lnTo>
                <a:lnTo>
                  <a:pt x="0" y="53112"/>
                </a:lnTo>
                <a:lnTo>
                  <a:pt x="0" y="52989"/>
                </a:lnTo>
                <a:lnTo>
                  <a:pt x="0" y="52954"/>
                </a:lnTo>
                <a:lnTo>
                  <a:pt x="0" y="52918"/>
                </a:lnTo>
                <a:lnTo>
                  <a:pt x="0" y="52871"/>
                </a:lnTo>
                <a:lnTo>
                  <a:pt x="0" y="52820"/>
                </a:lnTo>
                <a:lnTo>
                  <a:pt x="0" y="52792"/>
                </a:lnTo>
                <a:lnTo>
                  <a:pt x="0" y="52695"/>
                </a:lnTo>
                <a:lnTo>
                  <a:pt x="0" y="52646"/>
                </a:lnTo>
                <a:lnTo>
                  <a:pt x="0" y="52578"/>
                </a:lnTo>
                <a:lnTo>
                  <a:pt x="0" y="52538"/>
                </a:lnTo>
                <a:lnTo>
                  <a:pt x="0" y="52489"/>
                </a:lnTo>
                <a:lnTo>
                  <a:pt x="0" y="52426"/>
                </a:lnTo>
                <a:lnTo>
                  <a:pt x="0" y="52372"/>
                </a:lnTo>
                <a:lnTo>
                  <a:pt x="0" y="52359"/>
                </a:lnTo>
                <a:lnTo>
                  <a:pt x="0" y="52303"/>
                </a:lnTo>
                <a:lnTo>
                  <a:pt x="0" y="52224"/>
                </a:lnTo>
                <a:lnTo>
                  <a:pt x="0" y="52201"/>
                </a:lnTo>
                <a:lnTo>
                  <a:pt x="0" y="52078"/>
                </a:lnTo>
                <a:lnTo>
                  <a:pt x="0" y="52047"/>
                </a:lnTo>
                <a:lnTo>
                  <a:pt x="0" y="52041"/>
                </a:lnTo>
                <a:lnTo>
                  <a:pt x="0" y="52007"/>
                </a:lnTo>
                <a:lnTo>
                  <a:pt x="0" y="52002"/>
                </a:lnTo>
                <a:lnTo>
                  <a:pt x="0" y="51960"/>
                </a:lnTo>
                <a:lnTo>
                  <a:pt x="0" y="51936"/>
                </a:lnTo>
                <a:lnTo>
                  <a:pt x="0" y="51901"/>
                </a:lnTo>
                <a:lnTo>
                  <a:pt x="0" y="51881"/>
                </a:lnTo>
                <a:lnTo>
                  <a:pt x="0" y="51846"/>
                </a:lnTo>
                <a:lnTo>
                  <a:pt x="0" y="51691"/>
                </a:lnTo>
                <a:lnTo>
                  <a:pt x="0" y="51512"/>
                </a:lnTo>
                <a:lnTo>
                  <a:pt x="0" y="51499"/>
                </a:lnTo>
                <a:lnTo>
                  <a:pt x="0" y="51461"/>
                </a:lnTo>
                <a:lnTo>
                  <a:pt x="0" y="51448"/>
                </a:lnTo>
                <a:lnTo>
                  <a:pt x="0" y="51408"/>
                </a:lnTo>
                <a:lnTo>
                  <a:pt x="0" y="51287"/>
                </a:lnTo>
                <a:lnTo>
                  <a:pt x="0" y="51179"/>
                </a:lnTo>
                <a:lnTo>
                  <a:pt x="0" y="51130"/>
                </a:lnTo>
                <a:lnTo>
                  <a:pt x="0" y="51076"/>
                </a:lnTo>
                <a:lnTo>
                  <a:pt x="0" y="50848"/>
                </a:lnTo>
                <a:lnTo>
                  <a:pt x="0" y="50776"/>
                </a:lnTo>
                <a:lnTo>
                  <a:pt x="0" y="50739"/>
                </a:lnTo>
                <a:lnTo>
                  <a:pt x="0" y="50702"/>
                </a:lnTo>
                <a:lnTo>
                  <a:pt x="0" y="50690"/>
                </a:lnTo>
                <a:lnTo>
                  <a:pt x="0" y="50689"/>
                </a:lnTo>
                <a:lnTo>
                  <a:pt x="0" y="50643"/>
                </a:lnTo>
                <a:lnTo>
                  <a:pt x="0" y="50638"/>
                </a:lnTo>
                <a:lnTo>
                  <a:pt x="0" y="50601"/>
                </a:lnTo>
                <a:lnTo>
                  <a:pt x="0" y="50588"/>
                </a:lnTo>
                <a:lnTo>
                  <a:pt x="0" y="50577"/>
                </a:lnTo>
                <a:lnTo>
                  <a:pt x="0" y="50534"/>
                </a:lnTo>
                <a:lnTo>
                  <a:pt x="0" y="50487"/>
                </a:lnTo>
                <a:lnTo>
                  <a:pt x="0" y="50341"/>
                </a:lnTo>
                <a:lnTo>
                  <a:pt x="0" y="50331"/>
                </a:lnTo>
                <a:lnTo>
                  <a:pt x="0" y="50228"/>
                </a:lnTo>
                <a:lnTo>
                  <a:pt x="0" y="50171"/>
                </a:lnTo>
                <a:lnTo>
                  <a:pt x="0" y="50133"/>
                </a:lnTo>
                <a:lnTo>
                  <a:pt x="0" y="50122"/>
                </a:lnTo>
                <a:lnTo>
                  <a:pt x="0" y="50053"/>
                </a:lnTo>
                <a:lnTo>
                  <a:pt x="0" y="49999"/>
                </a:lnTo>
                <a:lnTo>
                  <a:pt x="0" y="49928"/>
                </a:lnTo>
                <a:lnTo>
                  <a:pt x="0" y="49828"/>
                </a:lnTo>
                <a:lnTo>
                  <a:pt x="0" y="49601"/>
                </a:lnTo>
                <a:lnTo>
                  <a:pt x="0" y="49540"/>
                </a:lnTo>
                <a:lnTo>
                  <a:pt x="0" y="49473"/>
                </a:lnTo>
                <a:lnTo>
                  <a:pt x="0" y="49380"/>
                </a:lnTo>
                <a:lnTo>
                  <a:pt x="0" y="49366"/>
                </a:lnTo>
                <a:lnTo>
                  <a:pt x="0" y="49331"/>
                </a:lnTo>
                <a:lnTo>
                  <a:pt x="0" y="49330"/>
                </a:lnTo>
                <a:lnTo>
                  <a:pt x="0" y="49277"/>
                </a:lnTo>
                <a:lnTo>
                  <a:pt x="0" y="49269"/>
                </a:lnTo>
                <a:lnTo>
                  <a:pt x="0" y="49222"/>
                </a:lnTo>
                <a:lnTo>
                  <a:pt x="0" y="49030"/>
                </a:lnTo>
                <a:lnTo>
                  <a:pt x="0" y="48972"/>
                </a:lnTo>
                <a:lnTo>
                  <a:pt x="0" y="48963"/>
                </a:lnTo>
                <a:lnTo>
                  <a:pt x="0" y="48905"/>
                </a:lnTo>
                <a:lnTo>
                  <a:pt x="0" y="48694"/>
                </a:lnTo>
                <a:lnTo>
                  <a:pt x="0" y="48687"/>
                </a:lnTo>
                <a:lnTo>
                  <a:pt x="0" y="48681"/>
                </a:lnTo>
                <a:lnTo>
                  <a:pt x="0" y="48654"/>
                </a:lnTo>
                <a:lnTo>
                  <a:pt x="0" y="48640"/>
                </a:lnTo>
                <a:lnTo>
                  <a:pt x="0" y="48629"/>
                </a:lnTo>
                <a:lnTo>
                  <a:pt x="0" y="48587"/>
                </a:lnTo>
                <a:lnTo>
                  <a:pt x="0" y="48579"/>
                </a:lnTo>
                <a:lnTo>
                  <a:pt x="0" y="48575"/>
                </a:lnTo>
                <a:lnTo>
                  <a:pt x="0" y="48548"/>
                </a:lnTo>
                <a:lnTo>
                  <a:pt x="0" y="48494"/>
                </a:lnTo>
                <a:lnTo>
                  <a:pt x="0" y="48469"/>
                </a:lnTo>
                <a:lnTo>
                  <a:pt x="0" y="48366"/>
                </a:lnTo>
                <a:lnTo>
                  <a:pt x="0" y="48300"/>
                </a:lnTo>
                <a:lnTo>
                  <a:pt x="0" y="48204"/>
                </a:lnTo>
                <a:lnTo>
                  <a:pt x="0" y="48162"/>
                </a:lnTo>
                <a:lnTo>
                  <a:pt x="0" y="48114"/>
                </a:lnTo>
                <a:lnTo>
                  <a:pt x="0" y="48065"/>
                </a:lnTo>
                <a:lnTo>
                  <a:pt x="0" y="48007"/>
                </a:lnTo>
                <a:lnTo>
                  <a:pt x="0" y="47968"/>
                </a:lnTo>
                <a:lnTo>
                  <a:pt x="0" y="47767"/>
                </a:lnTo>
                <a:lnTo>
                  <a:pt x="0" y="47716"/>
                </a:lnTo>
                <a:lnTo>
                  <a:pt x="0" y="47676"/>
                </a:lnTo>
                <a:lnTo>
                  <a:pt x="0" y="47610"/>
                </a:lnTo>
                <a:lnTo>
                  <a:pt x="0" y="47470"/>
                </a:lnTo>
                <a:lnTo>
                  <a:pt x="0" y="47423"/>
                </a:lnTo>
                <a:lnTo>
                  <a:pt x="0" y="47248"/>
                </a:lnTo>
                <a:lnTo>
                  <a:pt x="0" y="47071"/>
                </a:lnTo>
                <a:lnTo>
                  <a:pt x="0" y="46957"/>
                </a:lnTo>
                <a:lnTo>
                  <a:pt x="0" y="46924"/>
                </a:lnTo>
                <a:lnTo>
                  <a:pt x="0" y="46856"/>
                </a:lnTo>
                <a:lnTo>
                  <a:pt x="0" y="46845"/>
                </a:lnTo>
                <a:lnTo>
                  <a:pt x="0" y="46802"/>
                </a:lnTo>
                <a:lnTo>
                  <a:pt x="0" y="46780"/>
                </a:lnTo>
                <a:lnTo>
                  <a:pt x="0" y="46715"/>
                </a:lnTo>
                <a:lnTo>
                  <a:pt x="0" y="46699"/>
                </a:lnTo>
                <a:lnTo>
                  <a:pt x="0" y="46599"/>
                </a:lnTo>
                <a:lnTo>
                  <a:pt x="0" y="46560"/>
                </a:lnTo>
                <a:lnTo>
                  <a:pt x="0" y="46417"/>
                </a:lnTo>
                <a:lnTo>
                  <a:pt x="0" y="46363"/>
                </a:lnTo>
                <a:lnTo>
                  <a:pt x="0" y="46203"/>
                </a:lnTo>
                <a:lnTo>
                  <a:pt x="0" y="46169"/>
                </a:lnTo>
                <a:lnTo>
                  <a:pt x="0" y="46147"/>
                </a:lnTo>
                <a:lnTo>
                  <a:pt x="0" y="45869"/>
                </a:lnTo>
                <a:lnTo>
                  <a:pt x="0" y="45808"/>
                </a:lnTo>
                <a:lnTo>
                  <a:pt x="0" y="45677"/>
                </a:lnTo>
                <a:lnTo>
                  <a:pt x="0" y="45673"/>
                </a:lnTo>
                <a:lnTo>
                  <a:pt x="0" y="45662"/>
                </a:lnTo>
                <a:lnTo>
                  <a:pt x="0" y="45624"/>
                </a:lnTo>
                <a:lnTo>
                  <a:pt x="0" y="45623"/>
                </a:lnTo>
                <a:lnTo>
                  <a:pt x="0" y="45598"/>
                </a:lnTo>
                <a:lnTo>
                  <a:pt x="0" y="45511"/>
                </a:lnTo>
                <a:lnTo>
                  <a:pt x="0" y="45479"/>
                </a:lnTo>
                <a:lnTo>
                  <a:pt x="0" y="45452"/>
                </a:lnTo>
                <a:lnTo>
                  <a:pt x="0" y="45356"/>
                </a:lnTo>
                <a:lnTo>
                  <a:pt x="0" y="45298"/>
                </a:lnTo>
                <a:lnTo>
                  <a:pt x="0" y="45292"/>
                </a:lnTo>
                <a:lnTo>
                  <a:pt x="0" y="45258"/>
                </a:lnTo>
                <a:lnTo>
                  <a:pt x="0" y="45240"/>
                </a:lnTo>
                <a:lnTo>
                  <a:pt x="0" y="45195"/>
                </a:lnTo>
                <a:lnTo>
                  <a:pt x="0" y="45157"/>
                </a:lnTo>
                <a:lnTo>
                  <a:pt x="0" y="45094"/>
                </a:lnTo>
                <a:lnTo>
                  <a:pt x="0" y="44952"/>
                </a:lnTo>
                <a:lnTo>
                  <a:pt x="0" y="44897"/>
                </a:lnTo>
                <a:lnTo>
                  <a:pt x="0" y="44792"/>
                </a:lnTo>
                <a:lnTo>
                  <a:pt x="0" y="44762"/>
                </a:lnTo>
                <a:lnTo>
                  <a:pt x="0" y="44743"/>
                </a:lnTo>
                <a:lnTo>
                  <a:pt x="0" y="44712"/>
                </a:lnTo>
                <a:lnTo>
                  <a:pt x="0" y="44568"/>
                </a:lnTo>
                <a:lnTo>
                  <a:pt x="0" y="44430"/>
                </a:lnTo>
                <a:lnTo>
                  <a:pt x="0" y="44404"/>
                </a:lnTo>
                <a:lnTo>
                  <a:pt x="0" y="44381"/>
                </a:lnTo>
                <a:lnTo>
                  <a:pt x="0" y="44303"/>
                </a:lnTo>
                <a:lnTo>
                  <a:pt x="0" y="44246"/>
                </a:lnTo>
                <a:lnTo>
                  <a:pt x="0" y="43987"/>
                </a:lnTo>
                <a:lnTo>
                  <a:pt x="0" y="43969"/>
                </a:lnTo>
                <a:lnTo>
                  <a:pt x="0" y="43894"/>
                </a:lnTo>
                <a:lnTo>
                  <a:pt x="0" y="43836"/>
                </a:lnTo>
                <a:lnTo>
                  <a:pt x="0" y="43798"/>
                </a:lnTo>
                <a:lnTo>
                  <a:pt x="0" y="43738"/>
                </a:lnTo>
                <a:lnTo>
                  <a:pt x="0" y="43718"/>
                </a:lnTo>
                <a:lnTo>
                  <a:pt x="0" y="43705"/>
                </a:lnTo>
                <a:lnTo>
                  <a:pt x="0" y="43664"/>
                </a:lnTo>
                <a:lnTo>
                  <a:pt x="0" y="43611"/>
                </a:lnTo>
                <a:lnTo>
                  <a:pt x="0" y="43603"/>
                </a:lnTo>
                <a:lnTo>
                  <a:pt x="0" y="43593"/>
                </a:lnTo>
                <a:lnTo>
                  <a:pt x="0" y="43550"/>
                </a:lnTo>
                <a:lnTo>
                  <a:pt x="0" y="43526"/>
                </a:lnTo>
                <a:lnTo>
                  <a:pt x="0" y="43493"/>
                </a:lnTo>
                <a:lnTo>
                  <a:pt x="0" y="43326"/>
                </a:lnTo>
                <a:lnTo>
                  <a:pt x="0" y="43204"/>
                </a:lnTo>
                <a:lnTo>
                  <a:pt x="0" y="43155"/>
                </a:lnTo>
                <a:lnTo>
                  <a:pt x="0" y="42983"/>
                </a:lnTo>
                <a:lnTo>
                  <a:pt x="0" y="42887"/>
                </a:lnTo>
                <a:lnTo>
                  <a:pt x="0" y="42791"/>
                </a:lnTo>
                <a:lnTo>
                  <a:pt x="0" y="42740"/>
                </a:lnTo>
                <a:lnTo>
                  <a:pt x="0" y="42700"/>
                </a:lnTo>
                <a:lnTo>
                  <a:pt x="0" y="42631"/>
                </a:lnTo>
                <a:lnTo>
                  <a:pt x="0" y="42628"/>
                </a:lnTo>
                <a:lnTo>
                  <a:pt x="0" y="42582"/>
                </a:lnTo>
                <a:lnTo>
                  <a:pt x="0" y="42474"/>
                </a:lnTo>
                <a:lnTo>
                  <a:pt x="0" y="42415"/>
                </a:lnTo>
                <a:lnTo>
                  <a:pt x="0" y="42346"/>
                </a:lnTo>
                <a:lnTo>
                  <a:pt x="0" y="42279"/>
                </a:lnTo>
                <a:lnTo>
                  <a:pt x="0" y="42252"/>
                </a:lnTo>
                <a:lnTo>
                  <a:pt x="0" y="42244"/>
                </a:lnTo>
                <a:lnTo>
                  <a:pt x="0" y="42223"/>
                </a:lnTo>
                <a:lnTo>
                  <a:pt x="0" y="41945"/>
                </a:lnTo>
                <a:lnTo>
                  <a:pt x="0" y="41892"/>
                </a:lnTo>
                <a:lnTo>
                  <a:pt x="0" y="41891"/>
                </a:lnTo>
                <a:lnTo>
                  <a:pt x="0" y="41880"/>
                </a:lnTo>
                <a:lnTo>
                  <a:pt x="0" y="41869"/>
                </a:lnTo>
                <a:lnTo>
                  <a:pt x="0" y="41826"/>
                </a:lnTo>
                <a:lnTo>
                  <a:pt x="0" y="41804"/>
                </a:lnTo>
                <a:lnTo>
                  <a:pt x="0" y="41720"/>
                </a:lnTo>
                <a:lnTo>
                  <a:pt x="0" y="41703"/>
                </a:lnTo>
                <a:lnTo>
                  <a:pt x="0" y="41624"/>
                </a:lnTo>
                <a:lnTo>
                  <a:pt x="0" y="41432"/>
                </a:lnTo>
                <a:lnTo>
                  <a:pt x="0" y="41382"/>
                </a:lnTo>
                <a:lnTo>
                  <a:pt x="0" y="41381"/>
                </a:lnTo>
                <a:lnTo>
                  <a:pt x="0" y="41365"/>
                </a:lnTo>
                <a:lnTo>
                  <a:pt x="0" y="41341"/>
                </a:lnTo>
                <a:lnTo>
                  <a:pt x="0" y="41328"/>
                </a:lnTo>
                <a:lnTo>
                  <a:pt x="0" y="41258"/>
                </a:lnTo>
                <a:lnTo>
                  <a:pt x="0" y="41257"/>
                </a:lnTo>
                <a:lnTo>
                  <a:pt x="0" y="41220"/>
                </a:lnTo>
                <a:lnTo>
                  <a:pt x="0" y="41081"/>
                </a:lnTo>
                <a:lnTo>
                  <a:pt x="0" y="40893"/>
                </a:lnTo>
                <a:lnTo>
                  <a:pt x="0" y="40768"/>
                </a:lnTo>
                <a:lnTo>
                  <a:pt x="0" y="40697"/>
                </a:lnTo>
                <a:lnTo>
                  <a:pt x="0" y="40622"/>
                </a:lnTo>
                <a:lnTo>
                  <a:pt x="0" y="40521"/>
                </a:lnTo>
                <a:lnTo>
                  <a:pt x="0" y="40503"/>
                </a:lnTo>
                <a:lnTo>
                  <a:pt x="0" y="40467"/>
                </a:lnTo>
                <a:lnTo>
                  <a:pt x="0" y="40445"/>
                </a:lnTo>
                <a:lnTo>
                  <a:pt x="0" y="40322"/>
                </a:lnTo>
                <a:lnTo>
                  <a:pt x="0" y="40264"/>
                </a:lnTo>
                <a:lnTo>
                  <a:pt x="0" y="40213"/>
                </a:lnTo>
                <a:lnTo>
                  <a:pt x="0" y="39973"/>
                </a:lnTo>
                <a:lnTo>
                  <a:pt x="0" y="39932"/>
                </a:lnTo>
                <a:lnTo>
                  <a:pt x="0" y="39919"/>
                </a:lnTo>
                <a:lnTo>
                  <a:pt x="0" y="39861"/>
                </a:lnTo>
                <a:lnTo>
                  <a:pt x="0" y="39818"/>
                </a:lnTo>
                <a:lnTo>
                  <a:pt x="0" y="39816"/>
                </a:lnTo>
                <a:lnTo>
                  <a:pt x="0" y="39786"/>
                </a:lnTo>
                <a:lnTo>
                  <a:pt x="0" y="39715"/>
                </a:lnTo>
                <a:lnTo>
                  <a:pt x="0" y="39592"/>
                </a:lnTo>
                <a:lnTo>
                  <a:pt x="0" y="39534"/>
                </a:lnTo>
                <a:lnTo>
                  <a:pt x="0" y="39521"/>
                </a:lnTo>
                <a:lnTo>
                  <a:pt x="0" y="39458"/>
                </a:lnTo>
                <a:lnTo>
                  <a:pt x="0" y="39454"/>
                </a:lnTo>
                <a:lnTo>
                  <a:pt x="0" y="39394"/>
                </a:lnTo>
                <a:lnTo>
                  <a:pt x="0" y="39338"/>
                </a:lnTo>
                <a:lnTo>
                  <a:pt x="0" y="39144"/>
                </a:lnTo>
                <a:lnTo>
                  <a:pt x="0" y="39059"/>
                </a:lnTo>
                <a:lnTo>
                  <a:pt x="0" y="39008"/>
                </a:lnTo>
                <a:lnTo>
                  <a:pt x="0" y="38963"/>
                </a:lnTo>
                <a:lnTo>
                  <a:pt x="0" y="38762"/>
                </a:lnTo>
                <a:lnTo>
                  <a:pt x="0" y="38614"/>
                </a:lnTo>
                <a:lnTo>
                  <a:pt x="0" y="38607"/>
                </a:lnTo>
                <a:lnTo>
                  <a:pt x="0" y="38590"/>
                </a:lnTo>
                <a:lnTo>
                  <a:pt x="0" y="38560"/>
                </a:lnTo>
                <a:lnTo>
                  <a:pt x="0" y="38547"/>
                </a:lnTo>
                <a:lnTo>
                  <a:pt x="0" y="38507"/>
                </a:lnTo>
                <a:lnTo>
                  <a:pt x="0" y="38499"/>
                </a:lnTo>
                <a:lnTo>
                  <a:pt x="0" y="38491"/>
                </a:lnTo>
                <a:lnTo>
                  <a:pt x="0" y="38468"/>
                </a:lnTo>
                <a:lnTo>
                  <a:pt x="0" y="38457"/>
                </a:lnTo>
                <a:lnTo>
                  <a:pt x="0" y="38427"/>
                </a:lnTo>
                <a:lnTo>
                  <a:pt x="0" y="38414"/>
                </a:lnTo>
                <a:lnTo>
                  <a:pt x="0" y="38350"/>
                </a:lnTo>
                <a:lnTo>
                  <a:pt x="0" y="38274"/>
                </a:lnTo>
                <a:lnTo>
                  <a:pt x="0" y="38233"/>
                </a:lnTo>
                <a:lnTo>
                  <a:pt x="0" y="38228"/>
                </a:lnTo>
                <a:lnTo>
                  <a:pt x="0" y="38220"/>
                </a:lnTo>
                <a:lnTo>
                  <a:pt x="0" y="38148"/>
                </a:lnTo>
                <a:lnTo>
                  <a:pt x="0" y="38095"/>
                </a:lnTo>
                <a:lnTo>
                  <a:pt x="0" y="37947"/>
                </a:lnTo>
                <a:lnTo>
                  <a:pt x="0" y="37728"/>
                </a:lnTo>
                <a:lnTo>
                  <a:pt x="0" y="37700"/>
                </a:lnTo>
                <a:lnTo>
                  <a:pt x="0" y="37674"/>
                </a:lnTo>
                <a:lnTo>
                  <a:pt x="0" y="37655"/>
                </a:lnTo>
                <a:lnTo>
                  <a:pt x="0" y="37649"/>
                </a:lnTo>
                <a:lnTo>
                  <a:pt x="0" y="37596"/>
                </a:lnTo>
                <a:lnTo>
                  <a:pt x="0" y="37587"/>
                </a:lnTo>
                <a:lnTo>
                  <a:pt x="0" y="37554"/>
                </a:lnTo>
                <a:lnTo>
                  <a:pt x="0" y="37498"/>
                </a:lnTo>
                <a:lnTo>
                  <a:pt x="0" y="37446"/>
                </a:lnTo>
                <a:lnTo>
                  <a:pt x="0" y="37439"/>
                </a:lnTo>
                <a:lnTo>
                  <a:pt x="0" y="37403"/>
                </a:lnTo>
                <a:lnTo>
                  <a:pt x="0" y="37397"/>
                </a:lnTo>
                <a:lnTo>
                  <a:pt x="0" y="37343"/>
                </a:lnTo>
                <a:lnTo>
                  <a:pt x="0" y="37087"/>
                </a:lnTo>
                <a:lnTo>
                  <a:pt x="0" y="37049"/>
                </a:lnTo>
                <a:lnTo>
                  <a:pt x="0" y="37036"/>
                </a:lnTo>
                <a:lnTo>
                  <a:pt x="0" y="36991"/>
                </a:lnTo>
                <a:lnTo>
                  <a:pt x="0" y="36969"/>
                </a:lnTo>
                <a:lnTo>
                  <a:pt x="0" y="36965"/>
                </a:lnTo>
                <a:lnTo>
                  <a:pt x="0" y="36916"/>
                </a:lnTo>
                <a:lnTo>
                  <a:pt x="0" y="36915"/>
                </a:lnTo>
                <a:lnTo>
                  <a:pt x="0" y="36890"/>
                </a:lnTo>
                <a:lnTo>
                  <a:pt x="0" y="36869"/>
                </a:lnTo>
                <a:lnTo>
                  <a:pt x="0" y="36844"/>
                </a:lnTo>
                <a:lnTo>
                  <a:pt x="0" y="36789"/>
                </a:lnTo>
                <a:lnTo>
                  <a:pt x="0" y="36754"/>
                </a:lnTo>
                <a:lnTo>
                  <a:pt x="0" y="36744"/>
                </a:lnTo>
                <a:lnTo>
                  <a:pt x="0" y="36700"/>
                </a:lnTo>
                <a:lnTo>
                  <a:pt x="0" y="36648"/>
                </a:lnTo>
                <a:lnTo>
                  <a:pt x="0" y="36480"/>
                </a:lnTo>
                <a:lnTo>
                  <a:pt x="0" y="36397"/>
                </a:lnTo>
                <a:lnTo>
                  <a:pt x="0" y="36348"/>
                </a:lnTo>
                <a:lnTo>
                  <a:pt x="0" y="36296"/>
                </a:lnTo>
                <a:lnTo>
                  <a:pt x="0" y="36286"/>
                </a:lnTo>
                <a:lnTo>
                  <a:pt x="0" y="36281"/>
                </a:lnTo>
                <a:lnTo>
                  <a:pt x="0" y="36139"/>
                </a:lnTo>
                <a:lnTo>
                  <a:pt x="0" y="36138"/>
                </a:lnTo>
                <a:lnTo>
                  <a:pt x="0" y="36080"/>
                </a:lnTo>
                <a:lnTo>
                  <a:pt x="0" y="36054"/>
                </a:lnTo>
                <a:lnTo>
                  <a:pt x="0" y="36038"/>
                </a:lnTo>
                <a:lnTo>
                  <a:pt x="0" y="35879"/>
                </a:lnTo>
                <a:lnTo>
                  <a:pt x="0" y="35789"/>
                </a:lnTo>
                <a:lnTo>
                  <a:pt x="0" y="35647"/>
                </a:lnTo>
                <a:lnTo>
                  <a:pt x="0" y="35610"/>
                </a:lnTo>
                <a:lnTo>
                  <a:pt x="0" y="35606"/>
                </a:lnTo>
                <a:lnTo>
                  <a:pt x="0" y="35598"/>
                </a:lnTo>
                <a:lnTo>
                  <a:pt x="0" y="35597"/>
                </a:lnTo>
                <a:lnTo>
                  <a:pt x="0" y="35593"/>
                </a:lnTo>
                <a:lnTo>
                  <a:pt x="0" y="35557"/>
                </a:lnTo>
                <a:lnTo>
                  <a:pt x="0" y="35556"/>
                </a:lnTo>
                <a:lnTo>
                  <a:pt x="0" y="35544"/>
                </a:lnTo>
                <a:lnTo>
                  <a:pt x="0" y="35503"/>
                </a:lnTo>
                <a:lnTo>
                  <a:pt x="0" y="35495"/>
                </a:lnTo>
                <a:lnTo>
                  <a:pt x="0" y="35399"/>
                </a:lnTo>
                <a:lnTo>
                  <a:pt x="0" y="35385"/>
                </a:lnTo>
                <a:lnTo>
                  <a:pt x="0" y="34922"/>
                </a:lnTo>
                <a:lnTo>
                  <a:pt x="0" y="34907"/>
                </a:lnTo>
                <a:lnTo>
                  <a:pt x="0" y="34885"/>
                </a:lnTo>
                <a:lnTo>
                  <a:pt x="0" y="34875"/>
                </a:lnTo>
                <a:lnTo>
                  <a:pt x="0" y="34874"/>
                </a:lnTo>
                <a:lnTo>
                  <a:pt x="0" y="34842"/>
                </a:lnTo>
                <a:lnTo>
                  <a:pt x="0" y="34736"/>
                </a:lnTo>
                <a:lnTo>
                  <a:pt x="0" y="34695"/>
                </a:lnTo>
                <a:lnTo>
                  <a:pt x="0" y="34682"/>
                </a:lnTo>
                <a:lnTo>
                  <a:pt x="0" y="34632"/>
                </a:lnTo>
                <a:lnTo>
                  <a:pt x="0" y="34592"/>
                </a:lnTo>
                <a:lnTo>
                  <a:pt x="0" y="34488"/>
                </a:lnTo>
                <a:lnTo>
                  <a:pt x="0" y="34482"/>
                </a:lnTo>
                <a:lnTo>
                  <a:pt x="0" y="34381"/>
                </a:lnTo>
                <a:lnTo>
                  <a:pt x="0" y="34274"/>
                </a:lnTo>
                <a:lnTo>
                  <a:pt x="0" y="34268"/>
                </a:lnTo>
                <a:lnTo>
                  <a:pt x="0" y="34231"/>
                </a:lnTo>
                <a:lnTo>
                  <a:pt x="0" y="33942"/>
                </a:lnTo>
                <a:lnTo>
                  <a:pt x="0" y="33696"/>
                </a:lnTo>
                <a:lnTo>
                  <a:pt x="0" y="33638"/>
                </a:lnTo>
                <a:lnTo>
                  <a:pt x="0" y="33611"/>
                </a:lnTo>
                <a:lnTo>
                  <a:pt x="0" y="33610"/>
                </a:lnTo>
                <a:lnTo>
                  <a:pt x="0" y="33584"/>
                </a:lnTo>
                <a:lnTo>
                  <a:pt x="0" y="33571"/>
                </a:lnTo>
                <a:lnTo>
                  <a:pt x="0" y="33531"/>
                </a:lnTo>
                <a:lnTo>
                  <a:pt x="0" y="33523"/>
                </a:lnTo>
                <a:lnTo>
                  <a:pt x="0" y="33515"/>
                </a:lnTo>
                <a:lnTo>
                  <a:pt x="0" y="33483"/>
                </a:lnTo>
                <a:lnTo>
                  <a:pt x="0" y="33183"/>
                </a:lnTo>
                <a:lnTo>
                  <a:pt x="0" y="33124"/>
                </a:lnTo>
                <a:lnTo>
                  <a:pt x="0" y="33123"/>
                </a:lnTo>
                <a:lnTo>
                  <a:pt x="0" y="33112"/>
                </a:lnTo>
                <a:lnTo>
                  <a:pt x="0" y="33075"/>
                </a:lnTo>
                <a:lnTo>
                  <a:pt x="0" y="32971"/>
                </a:lnTo>
                <a:lnTo>
                  <a:pt x="0" y="32930"/>
                </a:lnTo>
                <a:lnTo>
                  <a:pt x="0" y="32785"/>
                </a:lnTo>
                <a:lnTo>
                  <a:pt x="0" y="32748"/>
                </a:lnTo>
                <a:lnTo>
                  <a:pt x="0" y="32724"/>
                </a:lnTo>
                <a:lnTo>
                  <a:pt x="0" y="32699"/>
                </a:lnTo>
                <a:lnTo>
                  <a:pt x="0" y="32685"/>
                </a:lnTo>
                <a:lnTo>
                  <a:pt x="0" y="32673"/>
                </a:lnTo>
                <a:lnTo>
                  <a:pt x="0" y="32620"/>
                </a:lnTo>
                <a:lnTo>
                  <a:pt x="0" y="32589"/>
                </a:lnTo>
                <a:lnTo>
                  <a:pt x="0" y="32470"/>
                </a:lnTo>
                <a:lnTo>
                  <a:pt x="0" y="32395"/>
                </a:lnTo>
                <a:lnTo>
                  <a:pt x="0" y="32212"/>
                </a:lnTo>
                <a:lnTo>
                  <a:pt x="0" y="32172"/>
                </a:lnTo>
                <a:lnTo>
                  <a:pt x="0" y="32164"/>
                </a:lnTo>
                <a:lnTo>
                  <a:pt x="0" y="32156"/>
                </a:lnTo>
                <a:lnTo>
                  <a:pt x="0" y="32060"/>
                </a:lnTo>
                <a:lnTo>
                  <a:pt x="0" y="31865"/>
                </a:lnTo>
                <a:lnTo>
                  <a:pt x="0" y="31824"/>
                </a:lnTo>
                <a:lnTo>
                  <a:pt x="0" y="31813"/>
                </a:lnTo>
                <a:lnTo>
                  <a:pt x="0" y="31812"/>
                </a:lnTo>
                <a:lnTo>
                  <a:pt x="0" y="31811"/>
                </a:lnTo>
                <a:lnTo>
                  <a:pt x="0" y="31778"/>
                </a:lnTo>
                <a:lnTo>
                  <a:pt x="0" y="31724"/>
                </a:lnTo>
                <a:lnTo>
                  <a:pt x="0" y="31708"/>
                </a:lnTo>
                <a:lnTo>
                  <a:pt x="0" y="31678"/>
                </a:lnTo>
                <a:lnTo>
                  <a:pt x="0" y="31623"/>
                </a:lnTo>
                <a:lnTo>
                  <a:pt x="0" y="31612"/>
                </a:lnTo>
                <a:lnTo>
                  <a:pt x="0" y="31484"/>
                </a:lnTo>
                <a:lnTo>
                  <a:pt x="0" y="31421"/>
                </a:lnTo>
                <a:lnTo>
                  <a:pt x="0" y="31261"/>
                </a:lnTo>
                <a:lnTo>
                  <a:pt x="0" y="31111"/>
                </a:lnTo>
                <a:lnTo>
                  <a:pt x="0" y="31062"/>
                </a:lnTo>
                <a:lnTo>
                  <a:pt x="0" y="31018"/>
                </a:lnTo>
                <a:lnTo>
                  <a:pt x="0" y="30969"/>
                </a:lnTo>
                <a:lnTo>
                  <a:pt x="0" y="30900"/>
                </a:lnTo>
                <a:lnTo>
                  <a:pt x="0" y="30813"/>
                </a:lnTo>
                <a:lnTo>
                  <a:pt x="0" y="30701"/>
                </a:lnTo>
                <a:lnTo>
                  <a:pt x="0" y="30671"/>
                </a:lnTo>
                <a:lnTo>
                  <a:pt x="0" y="30630"/>
                </a:lnTo>
                <a:lnTo>
                  <a:pt x="0" y="30617"/>
                </a:lnTo>
                <a:lnTo>
                  <a:pt x="0" y="30423"/>
                </a:lnTo>
                <a:lnTo>
                  <a:pt x="0" y="30419"/>
                </a:lnTo>
                <a:lnTo>
                  <a:pt x="0" y="30365"/>
                </a:lnTo>
                <a:lnTo>
                  <a:pt x="0" y="30254"/>
                </a:lnTo>
                <a:lnTo>
                  <a:pt x="0" y="30242"/>
                </a:lnTo>
                <a:lnTo>
                  <a:pt x="0" y="30120"/>
                </a:lnTo>
                <a:lnTo>
                  <a:pt x="0" y="30062"/>
                </a:lnTo>
                <a:lnTo>
                  <a:pt x="0" y="29931"/>
                </a:lnTo>
                <a:lnTo>
                  <a:pt x="0" y="29906"/>
                </a:lnTo>
                <a:lnTo>
                  <a:pt x="0" y="29899"/>
                </a:lnTo>
                <a:lnTo>
                  <a:pt x="0" y="29852"/>
                </a:lnTo>
                <a:lnTo>
                  <a:pt x="0" y="29799"/>
                </a:lnTo>
                <a:lnTo>
                  <a:pt x="0" y="29791"/>
                </a:lnTo>
                <a:lnTo>
                  <a:pt x="0" y="29771"/>
                </a:lnTo>
                <a:lnTo>
                  <a:pt x="0" y="29760"/>
                </a:lnTo>
                <a:lnTo>
                  <a:pt x="0" y="29722"/>
                </a:lnTo>
                <a:lnTo>
                  <a:pt x="0" y="29719"/>
                </a:lnTo>
                <a:lnTo>
                  <a:pt x="0" y="29706"/>
                </a:lnTo>
                <a:lnTo>
                  <a:pt x="0" y="29703"/>
                </a:lnTo>
                <a:lnTo>
                  <a:pt x="0" y="29577"/>
                </a:lnTo>
                <a:lnTo>
                  <a:pt x="0" y="29512"/>
                </a:lnTo>
                <a:lnTo>
                  <a:pt x="0" y="29454"/>
                </a:lnTo>
                <a:lnTo>
                  <a:pt x="0" y="29390"/>
                </a:lnTo>
                <a:lnTo>
                  <a:pt x="0" y="29343"/>
                </a:lnTo>
                <a:lnTo>
                  <a:pt x="0" y="29331"/>
                </a:lnTo>
                <a:lnTo>
                  <a:pt x="0" y="29312"/>
                </a:lnTo>
                <a:lnTo>
                  <a:pt x="0" y="29258"/>
                </a:lnTo>
                <a:lnTo>
                  <a:pt x="0" y="29255"/>
                </a:lnTo>
                <a:lnTo>
                  <a:pt x="0" y="29231"/>
                </a:lnTo>
                <a:lnTo>
                  <a:pt x="0" y="29154"/>
                </a:lnTo>
                <a:lnTo>
                  <a:pt x="0" y="29064"/>
                </a:lnTo>
                <a:lnTo>
                  <a:pt x="0" y="28966"/>
                </a:lnTo>
                <a:lnTo>
                  <a:pt x="0" y="28895"/>
                </a:lnTo>
                <a:lnTo>
                  <a:pt x="0" y="28888"/>
                </a:lnTo>
                <a:lnTo>
                  <a:pt x="0" y="28857"/>
                </a:lnTo>
                <a:lnTo>
                  <a:pt x="0" y="28808"/>
                </a:lnTo>
                <a:lnTo>
                  <a:pt x="0" y="28700"/>
                </a:lnTo>
                <a:lnTo>
                  <a:pt x="0" y="28635"/>
                </a:lnTo>
                <a:lnTo>
                  <a:pt x="0" y="28572"/>
                </a:lnTo>
                <a:lnTo>
                  <a:pt x="0" y="28540"/>
                </a:lnTo>
                <a:lnTo>
                  <a:pt x="0" y="28505"/>
                </a:lnTo>
                <a:lnTo>
                  <a:pt x="0" y="28440"/>
                </a:lnTo>
                <a:lnTo>
                  <a:pt x="0" y="28432"/>
                </a:lnTo>
                <a:lnTo>
                  <a:pt x="0" y="28401"/>
                </a:lnTo>
                <a:lnTo>
                  <a:pt x="0" y="28347"/>
                </a:lnTo>
                <a:lnTo>
                  <a:pt x="0" y="28294"/>
                </a:lnTo>
                <a:lnTo>
                  <a:pt x="0" y="28286"/>
                </a:lnTo>
                <a:lnTo>
                  <a:pt x="0" y="28173"/>
                </a:lnTo>
                <a:lnTo>
                  <a:pt x="0" y="28153"/>
                </a:lnTo>
                <a:lnTo>
                  <a:pt x="0" y="28148"/>
                </a:lnTo>
                <a:lnTo>
                  <a:pt x="0" y="28136"/>
                </a:lnTo>
                <a:lnTo>
                  <a:pt x="0" y="28067"/>
                </a:lnTo>
                <a:lnTo>
                  <a:pt x="0" y="27992"/>
                </a:lnTo>
                <a:lnTo>
                  <a:pt x="0" y="27954"/>
                </a:lnTo>
                <a:lnTo>
                  <a:pt x="0" y="27946"/>
                </a:lnTo>
                <a:lnTo>
                  <a:pt x="0" y="27896"/>
                </a:lnTo>
                <a:lnTo>
                  <a:pt x="0" y="27891"/>
                </a:lnTo>
                <a:lnTo>
                  <a:pt x="0" y="27772"/>
                </a:lnTo>
                <a:lnTo>
                  <a:pt x="0" y="27709"/>
                </a:lnTo>
                <a:lnTo>
                  <a:pt x="0" y="27648"/>
                </a:lnTo>
                <a:lnTo>
                  <a:pt x="0" y="27608"/>
                </a:lnTo>
                <a:lnTo>
                  <a:pt x="0" y="27607"/>
                </a:lnTo>
                <a:lnTo>
                  <a:pt x="0" y="27594"/>
                </a:lnTo>
                <a:lnTo>
                  <a:pt x="0" y="27529"/>
                </a:lnTo>
                <a:lnTo>
                  <a:pt x="0" y="27424"/>
                </a:lnTo>
                <a:lnTo>
                  <a:pt x="0" y="27276"/>
                </a:lnTo>
                <a:lnTo>
                  <a:pt x="0" y="27081"/>
                </a:lnTo>
                <a:lnTo>
                  <a:pt x="0" y="26901"/>
                </a:lnTo>
                <a:lnTo>
                  <a:pt x="0" y="26889"/>
                </a:lnTo>
                <a:lnTo>
                  <a:pt x="0" y="26885"/>
                </a:lnTo>
                <a:lnTo>
                  <a:pt x="0" y="26848"/>
                </a:lnTo>
                <a:lnTo>
                  <a:pt x="0" y="26836"/>
                </a:lnTo>
                <a:lnTo>
                  <a:pt x="0" y="26835"/>
                </a:lnTo>
                <a:lnTo>
                  <a:pt x="0" y="26789"/>
                </a:lnTo>
                <a:lnTo>
                  <a:pt x="0" y="26777"/>
                </a:lnTo>
                <a:lnTo>
                  <a:pt x="0" y="26734"/>
                </a:lnTo>
                <a:lnTo>
                  <a:pt x="0" y="26691"/>
                </a:lnTo>
                <a:lnTo>
                  <a:pt x="0" y="26633"/>
                </a:lnTo>
                <a:lnTo>
                  <a:pt x="0" y="26595"/>
                </a:lnTo>
                <a:lnTo>
                  <a:pt x="0" y="26487"/>
                </a:lnTo>
                <a:lnTo>
                  <a:pt x="0" y="26413"/>
                </a:lnTo>
                <a:lnTo>
                  <a:pt x="0" y="26374"/>
                </a:lnTo>
                <a:lnTo>
                  <a:pt x="0" y="26350"/>
                </a:lnTo>
                <a:lnTo>
                  <a:pt x="0" y="26317"/>
                </a:lnTo>
                <a:lnTo>
                  <a:pt x="0" y="26268"/>
                </a:lnTo>
                <a:lnTo>
                  <a:pt x="0" y="26199"/>
                </a:lnTo>
                <a:lnTo>
                  <a:pt x="0" y="26123"/>
                </a:lnTo>
                <a:lnTo>
                  <a:pt x="0" y="26042"/>
                </a:lnTo>
                <a:lnTo>
                  <a:pt x="0" y="25990"/>
                </a:lnTo>
                <a:lnTo>
                  <a:pt x="0" y="25974"/>
                </a:lnTo>
                <a:lnTo>
                  <a:pt x="0" y="25924"/>
                </a:lnTo>
                <a:lnTo>
                  <a:pt x="0" y="25801"/>
                </a:lnTo>
                <a:lnTo>
                  <a:pt x="0" y="25780"/>
                </a:lnTo>
                <a:lnTo>
                  <a:pt x="0" y="25747"/>
                </a:lnTo>
                <a:lnTo>
                  <a:pt x="0" y="25722"/>
                </a:lnTo>
                <a:lnTo>
                  <a:pt x="0" y="25684"/>
                </a:lnTo>
                <a:lnTo>
                  <a:pt x="0" y="25530"/>
                </a:lnTo>
                <a:lnTo>
                  <a:pt x="0" y="25526"/>
                </a:lnTo>
                <a:lnTo>
                  <a:pt x="0" y="25477"/>
                </a:lnTo>
                <a:lnTo>
                  <a:pt x="0" y="25476"/>
                </a:lnTo>
                <a:lnTo>
                  <a:pt x="0" y="25463"/>
                </a:lnTo>
                <a:lnTo>
                  <a:pt x="0" y="25423"/>
                </a:lnTo>
                <a:lnTo>
                  <a:pt x="0" y="25415"/>
                </a:lnTo>
                <a:lnTo>
                  <a:pt x="0" y="25332"/>
                </a:lnTo>
                <a:lnTo>
                  <a:pt x="0" y="25278"/>
                </a:lnTo>
                <a:lnTo>
                  <a:pt x="0" y="25234"/>
                </a:lnTo>
                <a:lnTo>
                  <a:pt x="0" y="25186"/>
                </a:lnTo>
                <a:lnTo>
                  <a:pt x="0" y="24863"/>
                </a:lnTo>
                <a:lnTo>
                  <a:pt x="0" y="24840"/>
                </a:lnTo>
                <a:lnTo>
                  <a:pt x="0" y="24827"/>
                </a:lnTo>
                <a:lnTo>
                  <a:pt x="0" y="24795"/>
                </a:lnTo>
                <a:lnTo>
                  <a:pt x="0" y="24773"/>
                </a:lnTo>
                <a:lnTo>
                  <a:pt x="0" y="24694"/>
                </a:lnTo>
                <a:lnTo>
                  <a:pt x="0" y="24683"/>
                </a:lnTo>
                <a:lnTo>
                  <a:pt x="0" y="24640"/>
                </a:lnTo>
                <a:lnTo>
                  <a:pt x="0" y="24615"/>
                </a:lnTo>
                <a:lnTo>
                  <a:pt x="0" y="24601"/>
                </a:lnTo>
                <a:lnTo>
                  <a:pt x="0" y="24565"/>
                </a:lnTo>
                <a:lnTo>
                  <a:pt x="0" y="24512"/>
                </a:lnTo>
                <a:lnTo>
                  <a:pt x="0" y="24500"/>
                </a:lnTo>
                <a:lnTo>
                  <a:pt x="0" y="24421"/>
                </a:lnTo>
                <a:lnTo>
                  <a:pt x="0" y="24416"/>
                </a:lnTo>
                <a:lnTo>
                  <a:pt x="0" y="24367"/>
                </a:lnTo>
                <a:lnTo>
                  <a:pt x="0" y="24362"/>
                </a:lnTo>
                <a:lnTo>
                  <a:pt x="0" y="24255"/>
                </a:lnTo>
                <a:lnTo>
                  <a:pt x="0" y="23952"/>
                </a:lnTo>
                <a:lnTo>
                  <a:pt x="0" y="23919"/>
                </a:lnTo>
                <a:lnTo>
                  <a:pt x="0" y="23916"/>
                </a:lnTo>
                <a:lnTo>
                  <a:pt x="0" y="23881"/>
                </a:lnTo>
                <a:lnTo>
                  <a:pt x="0" y="23875"/>
                </a:lnTo>
                <a:lnTo>
                  <a:pt x="0" y="23862"/>
                </a:lnTo>
                <a:lnTo>
                  <a:pt x="0" y="23852"/>
                </a:lnTo>
                <a:lnTo>
                  <a:pt x="0" y="23813"/>
                </a:lnTo>
                <a:lnTo>
                  <a:pt x="0" y="23724"/>
                </a:lnTo>
                <a:lnTo>
                  <a:pt x="0" y="23670"/>
                </a:lnTo>
                <a:lnTo>
                  <a:pt x="0" y="23616"/>
                </a:lnTo>
                <a:lnTo>
                  <a:pt x="0" y="23569"/>
                </a:lnTo>
                <a:lnTo>
                  <a:pt x="0" y="23464"/>
                </a:lnTo>
                <a:lnTo>
                  <a:pt x="0" y="23456"/>
                </a:lnTo>
                <a:lnTo>
                  <a:pt x="0" y="23447"/>
                </a:lnTo>
                <a:lnTo>
                  <a:pt x="0" y="23436"/>
                </a:lnTo>
                <a:lnTo>
                  <a:pt x="0" y="23313"/>
                </a:lnTo>
                <a:lnTo>
                  <a:pt x="0" y="23242"/>
                </a:lnTo>
                <a:lnTo>
                  <a:pt x="0" y="23157"/>
                </a:lnTo>
                <a:lnTo>
                  <a:pt x="0" y="23116"/>
                </a:lnTo>
                <a:lnTo>
                  <a:pt x="0" y="23104"/>
                </a:lnTo>
                <a:lnTo>
                  <a:pt x="0" y="23103"/>
                </a:lnTo>
                <a:lnTo>
                  <a:pt x="0" y="23057"/>
                </a:lnTo>
                <a:lnTo>
                  <a:pt x="0" y="23008"/>
                </a:lnTo>
                <a:lnTo>
                  <a:pt x="0" y="22970"/>
                </a:lnTo>
                <a:lnTo>
                  <a:pt x="0" y="22954"/>
                </a:lnTo>
                <a:lnTo>
                  <a:pt x="0" y="22926"/>
                </a:lnTo>
                <a:lnTo>
                  <a:pt x="0" y="22915"/>
                </a:lnTo>
                <a:lnTo>
                  <a:pt x="0" y="22896"/>
                </a:lnTo>
                <a:lnTo>
                  <a:pt x="0" y="22705"/>
                </a:lnTo>
                <a:lnTo>
                  <a:pt x="0" y="22688"/>
                </a:lnTo>
                <a:lnTo>
                  <a:pt x="0" y="22605"/>
                </a:lnTo>
                <a:lnTo>
                  <a:pt x="0" y="22563"/>
                </a:lnTo>
                <a:lnTo>
                  <a:pt x="0" y="22553"/>
                </a:lnTo>
                <a:lnTo>
                  <a:pt x="0" y="22536"/>
                </a:lnTo>
                <a:lnTo>
                  <a:pt x="0" y="22522"/>
                </a:lnTo>
                <a:lnTo>
                  <a:pt x="0" y="22509"/>
                </a:lnTo>
                <a:lnTo>
                  <a:pt x="0" y="22448"/>
                </a:lnTo>
                <a:lnTo>
                  <a:pt x="0" y="22365"/>
                </a:lnTo>
                <a:lnTo>
                  <a:pt x="0" y="22347"/>
                </a:lnTo>
                <a:lnTo>
                  <a:pt x="0" y="22315"/>
                </a:lnTo>
                <a:lnTo>
                  <a:pt x="0" y="22045"/>
                </a:lnTo>
                <a:lnTo>
                  <a:pt x="0" y="22015"/>
                </a:lnTo>
                <a:lnTo>
                  <a:pt x="0" y="21925"/>
                </a:lnTo>
                <a:lnTo>
                  <a:pt x="0" y="21873"/>
                </a:lnTo>
                <a:lnTo>
                  <a:pt x="0" y="21824"/>
                </a:lnTo>
                <a:lnTo>
                  <a:pt x="0" y="21823"/>
                </a:lnTo>
                <a:lnTo>
                  <a:pt x="0" y="21798"/>
                </a:lnTo>
                <a:lnTo>
                  <a:pt x="0" y="21745"/>
                </a:lnTo>
                <a:lnTo>
                  <a:pt x="0" y="21744"/>
                </a:lnTo>
                <a:lnTo>
                  <a:pt x="0" y="21691"/>
                </a:lnTo>
                <a:lnTo>
                  <a:pt x="0" y="21683"/>
                </a:lnTo>
                <a:lnTo>
                  <a:pt x="0" y="21657"/>
                </a:lnTo>
                <a:lnTo>
                  <a:pt x="0" y="21652"/>
                </a:lnTo>
                <a:lnTo>
                  <a:pt x="0" y="21611"/>
                </a:lnTo>
                <a:lnTo>
                  <a:pt x="0" y="21598"/>
                </a:lnTo>
                <a:lnTo>
                  <a:pt x="0" y="21556"/>
                </a:lnTo>
                <a:lnTo>
                  <a:pt x="0" y="21404"/>
                </a:lnTo>
                <a:lnTo>
                  <a:pt x="0" y="21341"/>
                </a:lnTo>
                <a:lnTo>
                  <a:pt x="0" y="21147"/>
                </a:lnTo>
                <a:lnTo>
                  <a:pt x="0" y="21100"/>
                </a:lnTo>
                <a:lnTo>
                  <a:pt x="0" y="21089"/>
                </a:lnTo>
                <a:lnTo>
                  <a:pt x="0" y="21063"/>
                </a:lnTo>
                <a:lnTo>
                  <a:pt x="0" y="21014"/>
                </a:lnTo>
                <a:lnTo>
                  <a:pt x="0" y="20962"/>
                </a:lnTo>
                <a:lnTo>
                  <a:pt x="0" y="20938"/>
                </a:lnTo>
                <a:lnTo>
                  <a:pt x="0" y="20889"/>
                </a:lnTo>
                <a:lnTo>
                  <a:pt x="0" y="20858"/>
                </a:lnTo>
                <a:lnTo>
                  <a:pt x="0" y="20780"/>
                </a:lnTo>
                <a:lnTo>
                  <a:pt x="0" y="20746"/>
                </a:lnTo>
                <a:lnTo>
                  <a:pt x="0" y="20744"/>
                </a:lnTo>
                <a:lnTo>
                  <a:pt x="0" y="20708"/>
                </a:lnTo>
                <a:lnTo>
                  <a:pt x="0" y="20566"/>
                </a:lnTo>
                <a:lnTo>
                  <a:pt x="0" y="20550"/>
                </a:lnTo>
                <a:lnTo>
                  <a:pt x="0" y="20527"/>
                </a:lnTo>
                <a:lnTo>
                  <a:pt x="0" y="20457"/>
                </a:lnTo>
                <a:lnTo>
                  <a:pt x="0" y="20356"/>
                </a:lnTo>
                <a:lnTo>
                  <a:pt x="0" y="20040"/>
                </a:lnTo>
                <a:lnTo>
                  <a:pt x="0" y="19982"/>
                </a:lnTo>
                <a:lnTo>
                  <a:pt x="0" y="19884"/>
                </a:lnTo>
                <a:lnTo>
                  <a:pt x="0" y="19864"/>
                </a:lnTo>
                <a:lnTo>
                  <a:pt x="0" y="19851"/>
                </a:lnTo>
                <a:lnTo>
                  <a:pt x="0" y="19846"/>
                </a:lnTo>
                <a:lnTo>
                  <a:pt x="0" y="19837"/>
                </a:lnTo>
                <a:lnTo>
                  <a:pt x="0" y="19797"/>
                </a:lnTo>
                <a:lnTo>
                  <a:pt x="0" y="19788"/>
                </a:lnTo>
                <a:lnTo>
                  <a:pt x="0" y="19704"/>
                </a:lnTo>
                <a:lnTo>
                  <a:pt x="0" y="19691"/>
                </a:lnTo>
                <a:lnTo>
                  <a:pt x="0" y="19664"/>
                </a:lnTo>
                <a:lnTo>
                  <a:pt x="0" y="19655"/>
                </a:lnTo>
                <a:lnTo>
                  <a:pt x="0" y="19642"/>
                </a:lnTo>
                <a:lnTo>
                  <a:pt x="0" y="19639"/>
                </a:lnTo>
                <a:lnTo>
                  <a:pt x="0" y="19601"/>
                </a:lnTo>
                <a:lnTo>
                  <a:pt x="0" y="19497"/>
                </a:lnTo>
                <a:lnTo>
                  <a:pt x="0" y="19445"/>
                </a:lnTo>
                <a:lnTo>
                  <a:pt x="0" y="19349"/>
                </a:lnTo>
                <a:lnTo>
                  <a:pt x="0" y="19301"/>
                </a:lnTo>
                <a:lnTo>
                  <a:pt x="0" y="18973"/>
                </a:lnTo>
                <a:lnTo>
                  <a:pt x="0" y="18940"/>
                </a:lnTo>
                <a:lnTo>
                  <a:pt x="0" y="18899"/>
                </a:lnTo>
                <a:lnTo>
                  <a:pt x="0" y="18886"/>
                </a:lnTo>
                <a:lnTo>
                  <a:pt x="0" y="18876"/>
                </a:lnTo>
                <a:lnTo>
                  <a:pt x="0" y="18777"/>
                </a:lnTo>
                <a:lnTo>
                  <a:pt x="0" y="18728"/>
                </a:lnTo>
                <a:lnTo>
                  <a:pt x="0" y="18620"/>
                </a:lnTo>
                <a:lnTo>
                  <a:pt x="0" y="18583"/>
                </a:lnTo>
                <a:lnTo>
                  <a:pt x="0" y="18492"/>
                </a:lnTo>
                <a:lnTo>
                  <a:pt x="0" y="18479"/>
                </a:lnTo>
                <a:lnTo>
                  <a:pt x="0" y="18471"/>
                </a:lnTo>
                <a:lnTo>
                  <a:pt x="0" y="18438"/>
                </a:lnTo>
                <a:lnTo>
                  <a:pt x="0" y="18425"/>
                </a:lnTo>
                <a:lnTo>
                  <a:pt x="0" y="18366"/>
                </a:lnTo>
                <a:lnTo>
                  <a:pt x="0" y="18091"/>
                </a:lnTo>
                <a:lnTo>
                  <a:pt x="0" y="18081"/>
                </a:lnTo>
                <a:lnTo>
                  <a:pt x="0" y="18068"/>
                </a:lnTo>
                <a:lnTo>
                  <a:pt x="0" y="17950"/>
                </a:lnTo>
                <a:lnTo>
                  <a:pt x="0" y="17934"/>
                </a:lnTo>
                <a:lnTo>
                  <a:pt x="0" y="17866"/>
                </a:lnTo>
                <a:lnTo>
                  <a:pt x="0" y="17708"/>
                </a:lnTo>
                <a:lnTo>
                  <a:pt x="0" y="17672"/>
                </a:lnTo>
                <a:lnTo>
                  <a:pt x="0" y="17629"/>
                </a:lnTo>
                <a:lnTo>
                  <a:pt x="0" y="17609"/>
                </a:lnTo>
                <a:lnTo>
                  <a:pt x="0" y="17581"/>
                </a:lnTo>
                <a:lnTo>
                  <a:pt x="0" y="17560"/>
                </a:lnTo>
                <a:lnTo>
                  <a:pt x="0" y="17528"/>
                </a:lnTo>
                <a:lnTo>
                  <a:pt x="0" y="17527"/>
                </a:lnTo>
                <a:lnTo>
                  <a:pt x="0" y="17517"/>
                </a:lnTo>
                <a:lnTo>
                  <a:pt x="0" y="17474"/>
                </a:lnTo>
                <a:lnTo>
                  <a:pt x="0" y="17466"/>
                </a:lnTo>
                <a:lnTo>
                  <a:pt x="0" y="17170"/>
                </a:lnTo>
                <a:lnTo>
                  <a:pt x="0" y="17157"/>
                </a:lnTo>
                <a:lnTo>
                  <a:pt x="0" y="17126"/>
                </a:lnTo>
                <a:lnTo>
                  <a:pt x="0" y="17112"/>
                </a:lnTo>
                <a:lnTo>
                  <a:pt x="0" y="17069"/>
                </a:lnTo>
                <a:lnTo>
                  <a:pt x="0" y="17039"/>
                </a:lnTo>
                <a:lnTo>
                  <a:pt x="0" y="16968"/>
                </a:lnTo>
                <a:lnTo>
                  <a:pt x="0" y="16897"/>
                </a:lnTo>
                <a:lnTo>
                  <a:pt x="0" y="16822"/>
                </a:lnTo>
                <a:lnTo>
                  <a:pt x="0" y="16821"/>
                </a:lnTo>
                <a:lnTo>
                  <a:pt x="0" y="16818"/>
                </a:lnTo>
                <a:lnTo>
                  <a:pt x="0" y="16769"/>
                </a:lnTo>
                <a:lnTo>
                  <a:pt x="0" y="16768"/>
                </a:lnTo>
                <a:lnTo>
                  <a:pt x="0" y="16715"/>
                </a:lnTo>
                <a:lnTo>
                  <a:pt x="0" y="16707"/>
                </a:lnTo>
                <a:lnTo>
                  <a:pt x="0" y="16687"/>
                </a:lnTo>
                <a:lnTo>
                  <a:pt x="0" y="16591"/>
                </a:lnTo>
                <a:lnTo>
                  <a:pt x="0" y="16493"/>
                </a:lnTo>
                <a:lnTo>
                  <a:pt x="0" y="16491"/>
                </a:lnTo>
                <a:lnTo>
                  <a:pt x="0" y="16308"/>
                </a:lnTo>
                <a:lnTo>
                  <a:pt x="0" y="16270"/>
                </a:lnTo>
                <a:lnTo>
                  <a:pt x="0" y="16259"/>
                </a:lnTo>
                <a:lnTo>
                  <a:pt x="0" y="16250"/>
                </a:lnTo>
                <a:lnTo>
                  <a:pt x="0" y="16201"/>
                </a:lnTo>
                <a:lnTo>
                  <a:pt x="0" y="16147"/>
                </a:lnTo>
                <a:lnTo>
                  <a:pt x="0" y="16132"/>
                </a:lnTo>
                <a:lnTo>
                  <a:pt x="0" y="16119"/>
                </a:lnTo>
                <a:lnTo>
                  <a:pt x="0" y="15986"/>
                </a:lnTo>
                <a:lnTo>
                  <a:pt x="0" y="15962"/>
                </a:lnTo>
                <a:lnTo>
                  <a:pt x="0" y="15910"/>
                </a:lnTo>
                <a:lnTo>
                  <a:pt x="0" y="15907"/>
                </a:lnTo>
                <a:lnTo>
                  <a:pt x="0" y="15847"/>
                </a:lnTo>
                <a:lnTo>
                  <a:pt x="0" y="15804"/>
                </a:lnTo>
                <a:lnTo>
                  <a:pt x="0" y="15768"/>
                </a:lnTo>
                <a:lnTo>
                  <a:pt x="0" y="15721"/>
                </a:lnTo>
                <a:lnTo>
                  <a:pt x="0" y="15710"/>
                </a:lnTo>
                <a:lnTo>
                  <a:pt x="0" y="15680"/>
                </a:lnTo>
                <a:lnTo>
                  <a:pt x="0" y="15667"/>
                </a:lnTo>
                <a:lnTo>
                  <a:pt x="0" y="15616"/>
                </a:lnTo>
                <a:lnTo>
                  <a:pt x="0" y="15604"/>
                </a:lnTo>
                <a:lnTo>
                  <a:pt x="0" y="15538"/>
                </a:lnTo>
                <a:lnTo>
                  <a:pt x="0" y="15481"/>
                </a:lnTo>
                <a:lnTo>
                  <a:pt x="0" y="15356"/>
                </a:lnTo>
                <a:lnTo>
                  <a:pt x="0" y="15348"/>
                </a:lnTo>
                <a:lnTo>
                  <a:pt x="0" y="15154"/>
                </a:lnTo>
                <a:lnTo>
                  <a:pt x="0" y="14996"/>
                </a:lnTo>
                <a:lnTo>
                  <a:pt x="0" y="14908"/>
                </a:lnTo>
                <a:lnTo>
                  <a:pt x="0" y="14861"/>
                </a:lnTo>
                <a:lnTo>
                  <a:pt x="0" y="14807"/>
                </a:lnTo>
                <a:lnTo>
                  <a:pt x="0" y="14760"/>
                </a:lnTo>
                <a:lnTo>
                  <a:pt x="0" y="14728"/>
                </a:lnTo>
                <a:lnTo>
                  <a:pt x="0" y="14715"/>
                </a:lnTo>
                <a:lnTo>
                  <a:pt x="0" y="14707"/>
                </a:lnTo>
                <a:lnTo>
                  <a:pt x="0" y="14699"/>
                </a:lnTo>
                <a:lnTo>
                  <a:pt x="0" y="14693"/>
                </a:lnTo>
                <a:lnTo>
                  <a:pt x="0" y="14627"/>
                </a:lnTo>
                <a:lnTo>
                  <a:pt x="0" y="14614"/>
                </a:lnTo>
                <a:lnTo>
                  <a:pt x="0" y="14603"/>
                </a:lnTo>
                <a:lnTo>
                  <a:pt x="0" y="14560"/>
                </a:lnTo>
                <a:lnTo>
                  <a:pt x="0" y="14521"/>
                </a:lnTo>
                <a:lnTo>
                  <a:pt x="0" y="14445"/>
                </a:lnTo>
                <a:lnTo>
                  <a:pt x="0" y="14420"/>
                </a:lnTo>
                <a:lnTo>
                  <a:pt x="0" y="14409"/>
                </a:lnTo>
                <a:lnTo>
                  <a:pt x="0" y="14366"/>
                </a:lnTo>
                <a:lnTo>
                  <a:pt x="0" y="14352"/>
                </a:lnTo>
                <a:lnTo>
                  <a:pt x="0" y="14340"/>
                </a:lnTo>
                <a:lnTo>
                  <a:pt x="0" y="14293"/>
                </a:lnTo>
                <a:lnTo>
                  <a:pt x="0" y="14218"/>
                </a:lnTo>
                <a:lnTo>
                  <a:pt x="0" y="14122"/>
                </a:lnTo>
                <a:lnTo>
                  <a:pt x="0" y="13997"/>
                </a:lnTo>
                <a:lnTo>
                  <a:pt x="0" y="13897"/>
                </a:lnTo>
                <a:lnTo>
                  <a:pt x="0" y="13874"/>
                </a:lnTo>
                <a:lnTo>
                  <a:pt x="0" y="13817"/>
                </a:lnTo>
                <a:lnTo>
                  <a:pt x="0" y="13801"/>
                </a:lnTo>
                <a:lnTo>
                  <a:pt x="0" y="13796"/>
                </a:lnTo>
                <a:lnTo>
                  <a:pt x="0" y="13795"/>
                </a:lnTo>
                <a:lnTo>
                  <a:pt x="0" y="13736"/>
                </a:lnTo>
                <a:lnTo>
                  <a:pt x="0" y="13733"/>
                </a:lnTo>
                <a:lnTo>
                  <a:pt x="0" y="13650"/>
                </a:lnTo>
                <a:lnTo>
                  <a:pt x="0" y="13644"/>
                </a:lnTo>
                <a:lnTo>
                  <a:pt x="0" y="13607"/>
                </a:lnTo>
                <a:lnTo>
                  <a:pt x="0" y="13549"/>
                </a:lnTo>
                <a:lnTo>
                  <a:pt x="0" y="13543"/>
                </a:lnTo>
                <a:lnTo>
                  <a:pt x="0" y="13502"/>
                </a:lnTo>
                <a:lnTo>
                  <a:pt x="0" y="13489"/>
                </a:lnTo>
                <a:lnTo>
                  <a:pt x="0" y="13356"/>
                </a:lnTo>
                <a:lnTo>
                  <a:pt x="0" y="13307"/>
                </a:lnTo>
                <a:lnTo>
                  <a:pt x="0" y="13233"/>
                </a:lnTo>
                <a:lnTo>
                  <a:pt x="0" y="13162"/>
                </a:lnTo>
                <a:lnTo>
                  <a:pt x="0" y="13135"/>
                </a:lnTo>
                <a:lnTo>
                  <a:pt x="0" y="13115"/>
                </a:lnTo>
                <a:lnTo>
                  <a:pt x="0" y="13092"/>
                </a:lnTo>
                <a:lnTo>
                  <a:pt x="0" y="13039"/>
                </a:lnTo>
                <a:lnTo>
                  <a:pt x="0" y="13036"/>
                </a:lnTo>
                <a:lnTo>
                  <a:pt x="0" y="12955"/>
                </a:lnTo>
                <a:lnTo>
                  <a:pt x="0" y="12906"/>
                </a:lnTo>
                <a:lnTo>
                  <a:pt x="0" y="12900"/>
                </a:lnTo>
                <a:lnTo>
                  <a:pt x="0" y="12890"/>
                </a:lnTo>
                <a:lnTo>
                  <a:pt x="0" y="12859"/>
                </a:lnTo>
                <a:lnTo>
                  <a:pt x="0" y="12846"/>
                </a:lnTo>
                <a:lnTo>
                  <a:pt x="0" y="12713"/>
                </a:lnTo>
                <a:lnTo>
                  <a:pt x="0" y="12696"/>
                </a:lnTo>
                <a:lnTo>
                  <a:pt x="0" y="12680"/>
                </a:lnTo>
                <a:lnTo>
                  <a:pt x="0" y="12638"/>
                </a:lnTo>
                <a:lnTo>
                  <a:pt x="0" y="12600"/>
                </a:lnTo>
                <a:lnTo>
                  <a:pt x="0" y="12538"/>
                </a:lnTo>
                <a:lnTo>
                  <a:pt x="0" y="12494"/>
                </a:lnTo>
                <a:lnTo>
                  <a:pt x="0" y="12442"/>
                </a:lnTo>
                <a:lnTo>
                  <a:pt x="0" y="12392"/>
                </a:lnTo>
                <a:lnTo>
                  <a:pt x="0" y="12285"/>
                </a:lnTo>
                <a:lnTo>
                  <a:pt x="0" y="12248"/>
                </a:lnTo>
                <a:lnTo>
                  <a:pt x="0" y="12230"/>
                </a:lnTo>
                <a:lnTo>
                  <a:pt x="0" y="12181"/>
                </a:lnTo>
                <a:lnTo>
                  <a:pt x="0" y="12150"/>
                </a:lnTo>
                <a:lnTo>
                  <a:pt x="0" y="12091"/>
                </a:lnTo>
                <a:lnTo>
                  <a:pt x="0" y="11989"/>
                </a:lnTo>
                <a:lnTo>
                  <a:pt x="0" y="11948"/>
                </a:lnTo>
                <a:lnTo>
                  <a:pt x="0" y="11935"/>
                </a:lnTo>
                <a:lnTo>
                  <a:pt x="0" y="11845"/>
                </a:lnTo>
                <a:lnTo>
                  <a:pt x="0" y="11793"/>
                </a:lnTo>
                <a:lnTo>
                  <a:pt x="0" y="11756"/>
                </a:lnTo>
                <a:lnTo>
                  <a:pt x="0" y="11744"/>
                </a:lnTo>
                <a:lnTo>
                  <a:pt x="0" y="11743"/>
                </a:lnTo>
                <a:lnTo>
                  <a:pt x="0" y="11733"/>
                </a:lnTo>
                <a:lnTo>
                  <a:pt x="0" y="11689"/>
                </a:lnTo>
                <a:lnTo>
                  <a:pt x="0" y="11599"/>
                </a:lnTo>
                <a:lnTo>
                  <a:pt x="0" y="11555"/>
                </a:lnTo>
                <a:lnTo>
                  <a:pt x="0" y="11531"/>
                </a:lnTo>
                <a:lnTo>
                  <a:pt x="0" y="11337"/>
                </a:lnTo>
                <a:lnTo>
                  <a:pt x="0" y="11332"/>
                </a:lnTo>
                <a:lnTo>
                  <a:pt x="0" y="11274"/>
                </a:lnTo>
                <a:lnTo>
                  <a:pt x="0" y="11020"/>
                </a:lnTo>
                <a:lnTo>
                  <a:pt x="0" y="10983"/>
                </a:lnTo>
                <a:lnTo>
                  <a:pt x="0" y="10934"/>
                </a:lnTo>
                <a:lnTo>
                  <a:pt x="0" y="10882"/>
                </a:lnTo>
                <a:lnTo>
                  <a:pt x="0" y="10871"/>
                </a:lnTo>
                <a:lnTo>
                  <a:pt x="0" y="10832"/>
                </a:lnTo>
                <a:lnTo>
                  <a:pt x="0" y="10828"/>
                </a:lnTo>
                <a:lnTo>
                  <a:pt x="0" y="10822"/>
                </a:lnTo>
                <a:lnTo>
                  <a:pt x="0" y="10791"/>
                </a:lnTo>
                <a:lnTo>
                  <a:pt x="0" y="10789"/>
                </a:lnTo>
                <a:lnTo>
                  <a:pt x="0" y="10778"/>
                </a:lnTo>
                <a:lnTo>
                  <a:pt x="0" y="10768"/>
                </a:lnTo>
                <a:lnTo>
                  <a:pt x="0" y="10688"/>
                </a:lnTo>
                <a:lnTo>
                  <a:pt x="0" y="10644"/>
                </a:lnTo>
                <a:lnTo>
                  <a:pt x="0" y="10628"/>
                </a:lnTo>
                <a:lnTo>
                  <a:pt x="0" y="10486"/>
                </a:lnTo>
                <a:lnTo>
                  <a:pt x="0" y="10468"/>
                </a:lnTo>
                <a:lnTo>
                  <a:pt x="0" y="10377"/>
                </a:lnTo>
                <a:lnTo>
                  <a:pt x="0" y="10363"/>
                </a:lnTo>
                <a:lnTo>
                  <a:pt x="0" y="10142"/>
                </a:lnTo>
                <a:lnTo>
                  <a:pt x="0" y="10069"/>
                </a:lnTo>
                <a:lnTo>
                  <a:pt x="0" y="10020"/>
                </a:lnTo>
                <a:lnTo>
                  <a:pt x="0" y="10001"/>
                </a:lnTo>
                <a:lnTo>
                  <a:pt x="0" y="9973"/>
                </a:lnTo>
                <a:lnTo>
                  <a:pt x="0" y="9912"/>
                </a:lnTo>
                <a:lnTo>
                  <a:pt x="0" y="9842"/>
                </a:lnTo>
                <a:lnTo>
                  <a:pt x="0" y="9784"/>
                </a:lnTo>
                <a:lnTo>
                  <a:pt x="0" y="9782"/>
                </a:lnTo>
                <a:lnTo>
                  <a:pt x="0" y="9757"/>
                </a:lnTo>
                <a:lnTo>
                  <a:pt x="0" y="9731"/>
                </a:lnTo>
                <a:lnTo>
                  <a:pt x="0" y="9723"/>
                </a:lnTo>
                <a:lnTo>
                  <a:pt x="0" y="9717"/>
                </a:lnTo>
                <a:lnTo>
                  <a:pt x="0" y="9624"/>
                </a:lnTo>
                <a:lnTo>
                  <a:pt x="0" y="9575"/>
                </a:lnTo>
                <a:lnTo>
                  <a:pt x="0" y="9521"/>
                </a:lnTo>
                <a:lnTo>
                  <a:pt x="0" y="9501"/>
                </a:lnTo>
                <a:lnTo>
                  <a:pt x="0" y="9452"/>
                </a:lnTo>
                <a:lnTo>
                  <a:pt x="0" y="9430"/>
                </a:lnTo>
                <a:lnTo>
                  <a:pt x="0" y="9383"/>
                </a:lnTo>
                <a:lnTo>
                  <a:pt x="0" y="9376"/>
                </a:lnTo>
                <a:lnTo>
                  <a:pt x="0" y="9324"/>
                </a:lnTo>
                <a:lnTo>
                  <a:pt x="0" y="9284"/>
                </a:lnTo>
                <a:lnTo>
                  <a:pt x="0" y="9275"/>
                </a:lnTo>
                <a:lnTo>
                  <a:pt x="0" y="9269"/>
                </a:lnTo>
                <a:lnTo>
                  <a:pt x="0" y="9221"/>
                </a:lnTo>
                <a:lnTo>
                  <a:pt x="0" y="9158"/>
                </a:lnTo>
                <a:lnTo>
                  <a:pt x="0" y="8961"/>
                </a:lnTo>
                <a:lnTo>
                  <a:pt x="0" y="8931"/>
                </a:lnTo>
                <a:lnTo>
                  <a:pt x="0" y="8914"/>
                </a:lnTo>
                <a:lnTo>
                  <a:pt x="0" y="8845"/>
                </a:lnTo>
                <a:lnTo>
                  <a:pt x="0" y="8831"/>
                </a:lnTo>
                <a:lnTo>
                  <a:pt x="0" y="8820"/>
                </a:lnTo>
                <a:lnTo>
                  <a:pt x="0" y="8819"/>
                </a:lnTo>
                <a:lnTo>
                  <a:pt x="0" y="8789"/>
                </a:lnTo>
                <a:lnTo>
                  <a:pt x="0" y="8760"/>
                </a:lnTo>
                <a:lnTo>
                  <a:pt x="0" y="8738"/>
                </a:lnTo>
                <a:lnTo>
                  <a:pt x="0" y="8710"/>
                </a:lnTo>
                <a:lnTo>
                  <a:pt x="0" y="8674"/>
                </a:lnTo>
                <a:lnTo>
                  <a:pt x="0" y="8661"/>
                </a:lnTo>
                <a:lnTo>
                  <a:pt x="0" y="8553"/>
                </a:lnTo>
                <a:lnTo>
                  <a:pt x="0" y="8407"/>
                </a:lnTo>
                <a:lnTo>
                  <a:pt x="0" y="8372"/>
                </a:lnTo>
                <a:lnTo>
                  <a:pt x="0" y="8364"/>
                </a:lnTo>
                <a:lnTo>
                  <a:pt x="0" y="8358"/>
                </a:lnTo>
                <a:lnTo>
                  <a:pt x="0" y="8271"/>
                </a:lnTo>
                <a:lnTo>
                  <a:pt x="0" y="8199"/>
                </a:lnTo>
                <a:lnTo>
                  <a:pt x="0" y="8159"/>
                </a:lnTo>
                <a:lnTo>
                  <a:pt x="0" y="8113"/>
                </a:lnTo>
                <a:lnTo>
                  <a:pt x="0" y="8024"/>
                </a:lnTo>
                <a:lnTo>
                  <a:pt x="0" y="8017"/>
                </a:lnTo>
                <a:lnTo>
                  <a:pt x="0" y="8012"/>
                </a:lnTo>
                <a:lnTo>
                  <a:pt x="0" y="8011"/>
                </a:lnTo>
                <a:lnTo>
                  <a:pt x="0" y="7979"/>
                </a:lnTo>
                <a:lnTo>
                  <a:pt x="0" y="7924"/>
                </a:lnTo>
                <a:lnTo>
                  <a:pt x="0" y="7883"/>
                </a:lnTo>
                <a:lnTo>
                  <a:pt x="0" y="7878"/>
                </a:lnTo>
                <a:lnTo>
                  <a:pt x="0" y="7870"/>
                </a:lnTo>
                <a:lnTo>
                  <a:pt x="0" y="7854"/>
                </a:lnTo>
                <a:lnTo>
                  <a:pt x="0" y="7799"/>
                </a:lnTo>
                <a:lnTo>
                  <a:pt x="0" y="7764"/>
                </a:lnTo>
                <a:lnTo>
                  <a:pt x="0" y="7667"/>
                </a:lnTo>
                <a:lnTo>
                  <a:pt x="0" y="7660"/>
                </a:lnTo>
                <a:lnTo>
                  <a:pt x="0" y="7562"/>
                </a:lnTo>
                <a:lnTo>
                  <a:pt x="0" y="7545"/>
                </a:lnTo>
                <a:lnTo>
                  <a:pt x="0" y="7461"/>
                </a:lnTo>
                <a:lnTo>
                  <a:pt x="0" y="7401"/>
                </a:lnTo>
                <a:lnTo>
                  <a:pt x="0" y="7373"/>
                </a:lnTo>
                <a:lnTo>
                  <a:pt x="0" y="7315"/>
                </a:lnTo>
                <a:lnTo>
                  <a:pt x="0" y="7288"/>
                </a:lnTo>
                <a:lnTo>
                  <a:pt x="0" y="7202"/>
                </a:lnTo>
                <a:lnTo>
                  <a:pt x="0" y="7115"/>
                </a:lnTo>
                <a:lnTo>
                  <a:pt x="0" y="7046"/>
                </a:lnTo>
                <a:lnTo>
                  <a:pt x="0" y="7024"/>
                </a:lnTo>
                <a:lnTo>
                  <a:pt x="0" y="7013"/>
                </a:lnTo>
                <a:lnTo>
                  <a:pt x="0" y="6972"/>
                </a:lnTo>
                <a:lnTo>
                  <a:pt x="0" y="6959"/>
                </a:lnTo>
                <a:lnTo>
                  <a:pt x="0" y="6896"/>
                </a:lnTo>
                <a:lnTo>
                  <a:pt x="0" y="6817"/>
                </a:lnTo>
                <a:lnTo>
                  <a:pt x="0" y="6800"/>
                </a:lnTo>
                <a:lnTo>
                  <a:pt x="0" y="6754"/>
                </a:lnTo>
                <a:lnTo>
                  <a:pt x="0" y="6753"/>
                </a:lnTo>
                <a:lnTo>
                  <a:pt x="0" y="6623"/>
                </a:lnTo>
                <a:lnTo>
                  <a:pt x="0" y="6620"/>
                </a:lnTo>
                <a:lnTo>
                  <a:pt x="0" y="6608"/>
                </a:lnTo>
                <a:lnTo>
                  <a:pt x="0" y="6607"/>
                </a:lnTo>
                <a:lnTo>
                  <a:pt x="0" y="6565"/>
                </a:lnTo>
                <a:lnTo>
                  <a:pt x="0" y="6511"/>
                </a:lnTo>
                <a:lnTo>
                  <a:pt x="0" y="6413"/>
                </a:lnTo>
                <a:lnTo>
                  <a:pt x="0" y="6328"/>
                </a:lnTo>
                <a:lnTo>
                  <a:pt x="0" y="6110"/>
                </a:lnTo>
                <a:lnTo>
                  <a:pt x="0" y="6052"/>
                </a:lnTo>
                <a:lnTo>
                  <a:pt x="0" y="5985"/>
                </a:lnTo>
                <a:lnTo>
                  <a:pt x="0" y="5971"/>
                </a:lnTo>
                <a:lnTo>
                  <a:pt x="0" y="5922"/>
                </a:lnTo>
                <a:lnTo>
                  <a:pt x="0" y="5917"/>
                </a:lnTo>
                <a:lnTo>
                  <a:pt x="0" y="5906"/>
                </a:lnTo>
                <a:lnTo>
                  <a:pt x="0" y="5895"/>
                </a:lnTo>
                <a:lnTo>
                  <a:pt x="0" y="5868"/>
                </a:lnTo>
                <a:lnTo>
                  <a:pt x="0" y="5852"/>
                </a:lnTo>
                <a:lnTo>
                  <a:pt x="0" y="5843"/>
                </a:lnTo>
                <a:lnTo>
                  <a:pt x="0" y="5789"/>
                </a:lnTo>
                <a:lnTo>
                  <a:pt x="0" y="5723"/>
                </a:lnTo>
                <a:lnTo>
                  <a:pt x="0" y="5712"/>
                </a:lnTo>
                <a:lnTo>
                  <a:pt x="0" y="5654"/>
                </a:lnTo>
                <a:lnTo>
                  <a:pt x="0" y="5600"/>
                </a:lnTo>
                <a:lnTo>
                  <a:pt x="0" y="5547"/>
                </a:lnTo>
                <a:lnTo>
                  <a:pt x="0" y="5537"/>
                </a:lnTo>
                <a:lnTo>
                  <a:pt x="0" y="5536"/>
                </a:lnTo>
                <a:lnTo>
                  <a:pt x="0" y="5489"/>
                </a:lnTo>
                <a:lnTo>
                  <a:pt x="0" y="5458"/>
                </a:lnTo>
                <a:lnTo>
                  <a:pt x="0" y="5401"/>
                </a:lnTo>
                <a:lnTo>
                  <a:pt x="0" y="5391"/>
                </a:lnTo>
                <a:lnTo>
                  <a:pt x="0" y="5284"/>
                </a:lnTo>
                <a:lnTo>
                  <a:pt x="0" y="5264"/>
                </a:lnTo>
                <a:lnTo>
                  <a:pt x="0" y="5199"/>
                </a:lnTo>
                <a:lnTo>
                  <a:pt x="0" y="5166"/>
                </a:lnTo>
                <a:lnTo>
                  <a:pt x="0" y="5087"/>
                </a:lnTo>
                <a:lnTo>
                  <a:pt x="0" y="5025"/>
                </a:lnTo>
                <a:lnTo>
                  <a:pt x="0" y="4984"/>
                </a:lnTo>
                <a:lnTo>
                  <a:pt x="0" y="4846"/>
                </a:lnTo>
                <a:lnTo>
                  <a:pt x="0" y="4806"/>
                </a:lnTo>
                <a:lnTo>
                  <a:pt x="0" y="4781"/>
                </a:lnTo>
                <a:lnTo>
                  <a:pt x="0" y="4705"/>
                </a:lnTo>
                <a:lnTo>
                  <a:pt x="0" y="4648"/>
                </a:lnTo>
                <a:lnTo>
                  <a:pt x="0" y="4626"/>
                </a:lnTo>
                <a:lnTo>
                  <a:pt x="0" y="4592"/>
                </a:lnTo>
                <a:lnTo>
                  <a:pt x="0" y="4547"/>
                </a:lnTo>
                <a:lnTo>
                  <a:pt x="0" y="4525"/>
                </a:lnTo>
                <a:lnTo>
                  <a:pt x="0" y="4493"/>
                </a:lnTo>
                <a:lnTo>
                  <a:pt x="0" y="4454"/>
                </a:lnTo>
                <a:lnTo>
                  <a:pt x="0" y="4353"/>
                </a:lnTo>
                <a:lnTo>
                  <a:pt x="0" y="4348"/>
                </a:lnTo>
                <a:lnTo>
                  <a:pt x="0" y="4213"/>
                </a:lnTo>
                <a:lnTo>
                  <a:pt x="0" y="4138"/>
                </a:lnTo>
                <a:lnTo>
                  <a:pt x="0" y="4122"/>
                </a:lnTo>
                <a:lnTo>
                  <a:pt x="0" y="4073"/>
                </a:lnTo>
                <a:lnTo>
                  <a:pt x="0" y="4042"/>
                </a:lnTo>
                <a:lnTo>
                  <a:pt x="0" y="3935"/>
                </a:lnTo>
                <a:lnTo>
                  <a:pt x="0" y="3934"/>
                </a:lnTo>
                <a:lnTo>
                  <a:pt x="0" y="3855"/>
                </a:lnTo>
                <a:lnTo>
                  <a:pt x="0" y="3807"/>
                </a:lnTo>
                <a:lnTo>
                  <a:pt x="0" y="3794"/>
                </a:lnTo>
                <a:lnTo>
                  <a:pt x="0" y="3737"/>
                </a:lnTo>
                <a:lnTo>
                  <a:pt x="0" y="3734"/>
                </a:lnTo>
                <a:lnTo>
                  <a:pt x="0" y="3666"/>
                </a:lnTo>
                <a:lnTo>
                  <a:pt x="0" y="3661"/>
                </a:lnTo>
                <a:lnTo>
                  <a:pt x="0" y="3577"/>
                </a:lnTo>
                <a:lnTo>
                  <a:pt x="0" y="3570"/>
                </a:lnTo>
                <a:lnTo>
                  <a:pt x="0" y="3447"/>
                </a:lnTo>
                <a:lnTo>
                  <a:pt x="0" y="3422"/>
                </a:lnTo>
                <a:lnTo>
                  <a:pt x="0" y="3295"/>
                </a:lnTo>
                <a:lnTo>
                  <a:pt x="0" y="3227"/>
                </a:lnTo>
                <a:lnTo>
                  <a:pt x="0" y="3223"/>
                </a:lnTo>
                <a:lnTo>
                  <a:pt x="0" y="3166"/>
                </a:lnTo>
                <a:lnTo>
                  <a:pt x="0" y="3085"/>
                </a:lnTo>
                <a:lnTo>
                  <a:pt x="0" y="3048"/>
                </a:lnTo>
                <a:lnTo>
                  <a:pt x="0" y="3047"/>
                </a:lnTo>
                <a:lnTo>
                  <a:pt x="0" y="3036"/>
                </a:lnTo>
                <a:lnTo>
                  <a:pt x="0" y="3035"/>
                </a:lnTo>
                <a:lnTo>
                  <a:pt x="0" y="2989"/>
                </a:lnTo>
                <a:lnTo>
                  <a:pt x="0" y="2875"/>
                </a:lnTo>
                <a:lnTo>
                  <a:pt x="0" y="2826"/>
                </a:lnTo>
                <a:lnTo>
                  <a:pt x="0" y="2823"/>
                </a:lnTo>
                <a:lnTo>
                  <a:pt x="0" y="2788"/>
                </a:lnTo>
                <a:lnTo>
                  <a:pt x="0" y="2779"/>
                </a:lnTo>
                <a:lnTo>
                  <a:pt x="0" y="2681"/>
                </a:lnTo>
                <a:lnTo>
                  <a:pt x="0" y="2633"/>
                </a:lnTo>
                <a:lnTo>
                  <a:pt x="0" y="2569"/>
                </a:lnTo>
                <a:lnTo>
                  <a:pt x="0" y="2520"/>
                </a:lnTo>
                <a:lnTo>
                  <a:pt x="0" y="2517"/>
                </a:lnTo>
                <a:lnTo>
                  <a:pt x="0" y="2496"/>
                </a:lnTo>
                <a:lnTo>
                  <a:pt x="0" y="2468"/>
                </a:lnTo>
                <a:lnTo>
                  <a:pt x="0" y="2439"/>
                </a:lnTo>
                <a:lnTo>
                  <a:pt x="0" y="2414"/>
                </a:lnTo>
                <a:lnTo>
                  <a:pt x="0" y="2312"/>
                </a:lnTo>
                <a:lnTo>
                  <a:pt x="0" y="2174"/>
                </a:lnTo>
                <a:lnTo>
                  <a:pt x="0" y="2166"/>
                </a:lnTo>
                <a:lnTo>
                  <a:pt x="0" y="2136"/>
                </a:lnTo>
                <a:lnTo>
                  <a:pt x="0" y="2070"/>
                </a:lnTo>
                <a:lnTo>
                  <a:pt x="0" y="2048"/>
                </a:lnTo>
                <a:lnTo>
                  <a:pt x="0" y="1947"/>
                </a:lnTo>
                <a:lnTo>
                  <a:pt x="0" y="1936"/>
                </a:lnTo>
                <a:lnTo>
                  <a:pt x="0" y="1893"/>
                </a:lnTo>
                <a:lnTo>
                  <a:pt x="0" y="1868"/>
                </a:lnTo>
                <a:lnTo>
                  <a:pt x="0" y="1864"/>
                </a:lnTo>
                <a:lnTo>
                  <a:pt x="0" y="1804"/>
                </a:lnTo>
                <a:lnTo>
                  <a:pt x="0" y="1778"/>
                </a:lnTo>
                <a:lnTo>
                  <a:pt x="0" y="1726"/>
                </a:lnTo>
                <a:lnTo>
                  <a:pt x="0" y="1677"/>
                </a:lnTo>
                <a:lnTo>
                  <a:pt x="0" y="1676"/>
                </a:lnTo>
                <a:lnTo>
                  <a:pt x="0" y="1669"/>
                </a:lnTo>
                <a:lnTo>
                  <a:pt x="0" y="1623"/>
                </a:lnTo>
                <a:lnTo>
                  <a:pt x="0" y="1615"/>
                </a:lnTo>
                <a:lnTo>
                  <a:pt x="0" y="1609"/>
                </a:lnTo>
                <a:lnTo>
                  <a:pt x="0" y="1572"/>
                </a:lnTo>
                <a:lnTo>
                  <a:pt x="0" y="1429"/>
                </a:lnTo>
                <a:lnTo>
                  <a:pt x="0" y="1392"/>
                </a:lnTo>
                <a:lnTo>
                  <a:pt x="0" y="1352"/>
                </a:lnTo>
                <a:lnTo>
                  <a:pt x="0" y="1268"/>
                </a:lnTo>
                <a:lnTo>
                  <a:pt x="0" y="1210"/>
                </a:lnTo>
                <a:lnTo>
                  <a:pt x="0" y="1134"/>
                </a:lnTo>
                <a:lnTo>
                  <a:pt x="0" y="1049"/>
                </a:lnTo>
                <a:lnTo>
                  <a:pt x="0" y="995"/>
                </a:lnTo>
                <a:lnTo>
                  <a:pt x="0" y="953"/>
                </a:lnTo>
                <a:lnTo>
                  <a:pt x="0" y="949"/>
                </a:lnTo>
                <a:lnTo>
                  <a:pt x="0" y="941"/>
                </a:lnTo>
                <a:lnTo>
                  <a:pt x="0" y="916"/>
                </a:lnTo>
                <a:lnTo>
                  <a:pt x="0" y="867"/>
                </a:lnTo>
                <a:lnTo>
                  <a:pt x="0" y="815"/>
                </a:lnTo>
                <a:lnTo>
                  <a:pt x="0" y="813"/>
                </a:lnTo>
                <a:lnTo>
                  <a:pt x="0" y="747"/>
                </a:lnTo>
                <a:lnTo>
                  <a:pt x="0" y="712"/>
                </a:lnTo>
                <a:lnTo>
                  <a:pt x="0" y="711"/>
                </a:lnTo>
                <a:lnTo>
                  <a:pt x="0" y="689"/>
                </a:lnTo>
                <a:lnTo>
                  <a:pt x="0" y="652"/>
                </a:lnTo>
                <a:lnTo>
                  <a:pt x="0" y="578"/>
                </a:lnTo>
                <a:lnTo>
                  <a:pt x="0" y="566"/>
                </a:lnTo>
                <a:lnTo>
                  <a:pt x="0" y="561"/>
                </a:lnTo>
                <a:lnTo>
                  <a:pt x="0" y="513"/>
                </a:lnTo>
                <a:lnTo>
                  <a:pt x="0" y="481"/>
                </a:lnTo>
                <a:lnTo>
                  <a:pt x="0" y="310"/>
                </a:lnTo>
                <a:lnTo>
                  <a:pt x="0" y="223"/>
                </a:lnTo>
                <a:lnTo>
                  <a:pt x="0" y="164"/>
                </a:lnTo>
                <a:lnTo>
                  <a:pt x="0" y="123"/>
                </a:lnTo>
                <a:lnTo>
                  <a:pt x="0" y="62"/>
                </a:lnTo>
                <a:lnTo>
                  <a:pt x="0" y="51"/>
                </a:lnTo>
                <a:lnTo>
                  <a:pt x="0" y="5"/>
                </a:lnTo>
                <a:close/>
              </a:path>
            </a:pathLst>
          </a:custGeom>
          <a:solidFill>
            <a:schemeClr val="accent5">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33" name="Freeform 332">
            <a:extLst>
              <a:ext uri="{FF2B5EF4-FFF2-40B4-BE49-F238E27FC236}">
                <a16:creationId xmlns:a16="http://schemas.microsoft.com/office/drawing/2014/main" id="{B95B04B0-EBB3-3C36-F4F9-34476239FA0D}"/>
              </a:ext>
            </a:extLst>
          </p:cNvPr>
          <p:cNvSpPr/>
          <p:nvPr/>
        </p:nvSpPr>
        <p:spPr>
          <a:xfrm>
            <a:off x="7077189" y="2066325"/>
            <a:ext cx="3255127" cy="332513"/>
          </a:xfrm>
          <a:custGeom>
            <a:avLst/>
            <a:gdLst>
              <a:gd name="connsiteX0" fmla="*/ 0 w 3255127"/>
              <a:gd name="connsiteY0" fmla="*/ 332513 h 332513"/>
              <a:gd name="connsiteX1" fmla="*/ 0 w 3255127"/>
              <a:gd name="connsiteY1" fmla="*/ 72042 h 332513"/>
              <a:gd name="connsiteX2" fmla="*/ 72026 w 3255127"/>
              <a:gd name="connsiteY2" fmla="*/ 0 h 332513"/>
              <a:gd name="connsiteX3" fmla="*/ 3183103 w 3255127"/>
              <a:gd name="connsiteY3" fmla="*/ 0 h 332513"/>
              <a:gd name="connsiteX4" fmla="*/ 3255128 w 3255127"/>
              <a:gd name="connsiteY4" fmla="*/ 72042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chemeClr val="accent5"/>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34" name="TextBox 333">
            <a:extLst>
              <a:ext uri="{FF2B5EF4-FFF2-40B4-BE49-F238E27FC236}">
                <a16:creationId xmlns:a16="http://schemas.microsoft.com/office/drawing/2014/main" id="{687AD86E-33A0-FBF7-D4BE-5AE7A43CC167}"/>
              </a:ext>
            </a:extLst>
          </p:cNvPr>
          <p:cNvSpPr txBox="1"/>
          <p:nvPr/>
        </p:nvSpPr>
        <p:spPr>
          <a:xfrm>
            <a:off x="7206899" y="2067617"/>
            <a:ext cx="2346796"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Key stage 1 class discussion</a:t>
            </a:r>
          </a:p>
        </p:txBody>
      </p:sp>
      <p:sp>
        <p:nvSpPr>
          <p:cNvPr id="335" name="TextBox 334">
            <a:extLst>
              <a:ext uri="{FF2B5EF4-FFF2-40B4-BE49-F238E27FC236}">
                <a16:creationId xmlns:a16="http://schemas.microsoft.com/office/drawing/2014/main" id="{E108A843-42B1-8B17-E3C8-576F7324FBE9}"/>
              </a:ext>
            </a:extLst>
          </p:cNvPr>
          <p:cNvSpPr txBox="1"/>
          <p:nvPr/>
        </p:nvSpPr>
        <p:spPr>
          <a:xfrm>
            <a:off x="7206901" y="2468908"/>
            <a:ext cx="2998159" cy="969496"/>
          </a:xfrm>
          <a:prstGeom prst="rect">
            <a:avLst/>
          </a:prstGeom>
          <a:noFill/>
        </p:spPr>
        <p:txBody>
          <a:bodyPr wrap="square" lIns="0" tIns="0" rIns="0" bIns="0" rtlCol="0">
            <a:spAutoFit/>
          </a:bodyPr>
          <a:lstStyle/>
          <a:p>
            <a:pPr marL="144000" indent="-144000">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How do you use your imagination? How do you feel when you are using your imagination? </a:t>
            </a:r>
          </a:p>
          <a:p>
            <a:pPr marL="144000" indent="-144000">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are some ways we can show others our ideas and thoughts? Is it always easy? How so?</a:t>
            </a:r>
          </a:p>
          <a:p>
            <a:pPr marL="144000" indent="-144000">
              <a:spcAft>
                <a:spcPts val="18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If you had a ‘creativity superpower’, what would it let you do? Why?</a:t>
            </a:r>
            <a:endParaRPr lang="en-US" sz="1050" dirty="0">
              <a:latin typeface="Roboto Condensed" panose="02000000000000000000" pitchFamily="2" charset="0"/>
              <a:ea typeface="Roboto Condensed" panose="02000000000000000000" pitchFamily="2" charset="0"/>
              <a:cs typeface="Roboto Condensed" panose="02000000000000000000" pitchFamily="2" charset="0"/>
            </a:endParaRPr>
          </a:p>
        </p:txBody>
      </p:sp>
      <p:sp>
        <p:nvSpPr>
          <p:cNvPr id="4" name="Freeform 3">
            <a:extLst>
              <a:ext uri="{FF2B5EF4-FFF2-40B4-BE49-F238E27FC236}">
                <a16:creationId xmlns:a16="http://schemas.microsoft.com/office/drawing/2014/main" id="{96219EF5-9A9C-2237-0A3D-F236C46ED549}"/>
              </a:ext>
            </a:extLst>
          </p:cNvPr>
          <p:cNvSpPr/>
          <p:nvPr/>
        </p:nvSpPr>
        <p:spPr>
          <a:xfrm>
            <a:off x="7077188" y="3962193"/>
            <a:ext cx="3255128" cy="1234421"/>
          </a:xfrm>
          <a:custGeom>
            <a:avLst/>
            <a:gdLst>
              <a:gd name="connsiteX0" fmla="*/ 0 w 3255128"/>
              <a:gd name="connsiteY0" fmla="*/ 0 h 1234421"/>
              <a:gd name="connsiteX1" fmla="*/ 3255128 w 3255128"/>
              <a:gd name="connsiteY1" fmla="*/ 0 h 1234421"/>
              <a:gd name="connsiteX2" fmla="*/ 3255128 w 3255128"/>
              <a:gd name="connsiteY2" fmla="*/ 20 h 1234421"/>
              <a:gd name="connsiteX3" fmla="*/ 3255128 w 3255128"/>
              <a:gd name="connsiteY3" fmla="*/ 45 h 1234421"/>
              <a:gd name="connsiteX4" fmla="*/ 3255128 w 3255128"/>
              <a:gd name="connsiteY4" fmla="*/ 49 h 1234421"/>
              <a:gd name="connsiteX5" fmla="*/ 3255128 w 3255128"/>
              <a:gd name="connsiteY5" fmla="*/ 74 h 1234421"/>
              <a:gd name="connsiteX6" fmla="*/ 3255128 w 3255128"/>
              <a:gd name="connsiteY6" fmla="*/ 84 h 1234421"/>
              <a:gd name="connsiteX7" fmla="*/ 3255128 w 3255128"/>
              <a:gd name="connsiteY7" fmla="*/ 94 h 1234421"/>
              <a:gd name="connsiteX8" fmla="*/ 3255128 w 3255128"/>
              <a:gd name="connsiteY8" fmla="*/ 96 h 1234421"/>
              <a:gd name="connsiteX9" fmla="*/ 3255128 w 3255128"/>
              <a:gd name="connsiteY9" fmla="*/ 172 h 1234421"/>
              <a:gd name="connsiteX10" fmla="*/ 3255128 w 3255128"/>
              <a:gd name="connsiteY10" fmla="*/ 175 h 1234421"/>
              <a:gd name="connsiteX11" fmla="*/ 3255128 w 3255128"/>
              <a:gd name="connsiteY11" fmla="*/ 195 h 1234421"/>
              <a:gd name="connsiteX12" fmla="*/ 3255128 w 3255128"/>
              <a:gd name="connsiteY12" fmla="*/ 262 h 1234421"/>
              <a:gd name="connsiteX13" fmla="*/ 3255128 w 3255128"/>
              <a:gd name="connsiteY13" fmla="*/ 308 h 1234421"/>
              <a:gd name="connsiteX14" fmla="*/ 3255128 w 3255128"/>
              <a:gd name="connsiteY14" fmla="*/ 321 h 1234421"/>
              <a:gd name="connsiteX15" fmla="*/ 3255128 w 3255128"/>
              <a:gd name="connsiteY15" fmla="*/ 380 h 1234421"/>
              <a:gd name="connsiteX16" fmla="*/ 3255128 w 3255128"/>
              <a:gd name="connsiteY16" fmla="*/ 432 h 1234421"/>
              <a:gd name="connsiteX17" fmla="*/ 3255128 w 3255128"/>
              <a:gd name="connsiteY17" fmla="*/ 434 h 1234421"/>
              <a:gd name="connsiteX18" fmla="*/ 3255128 w 3255128"/>
              <a:gd name="connsiteY18" fmla="*/ 530 h 1234421"/>
              <a:gd name="connsiteX19" fmla="*/ 3255128 w 3255128"/>
              <a:gd name="connsiteY19" fmla="*/ 533 h 1234421"/>
              <a:gd name="connsiteX20" fmla="*/ 3255128 w 3255128"/>
              <a:gd name="connsiteY20" fmla="*/ 558 h 1234421"/>
              <a:gd name="connsiteX21" fmla="*/ 3255128 w 3255128"/>
              <a:gd name="connsiteY21" fmla="*/ 605 h 1234421"/>
              <a:gd name="connsiteX22" fmla="*/ 3255128 w 3255128"/>
              <a:gd name="connsiteY22" fmla="*/ 611 h 1234421"/>
              <a:gd name="connsiteX23" fmla="*/ 3255128 w 3255128"/>
              <a:gd name="connsiteY23" fmla="*/ 626 h 1234421"/>
              <a:gd name="connsiteX24" fmla="*/ 3255128 w 3255128"/>
              <a:gd name="connsiteY24" fmla="*/ 627 h 1234421"/>
              <a:gd name="connsiteX25" fmla="*/ 3255128 w 3255128"/>
              <a:gd name="connsiteY25" fmla="*/ 631 h 1234421"/>
              <a:gd name="connsiteX26" fmla="*/ 3255128 w 3255128"/>
              <a:gd name="connsiteY26" fmla="*/ 656 h 1234421"/>
              <a:gd name="connsiteX27" fmla="*/ 3255128 w 3255128"/>
              <a:gd name="connsiteY27" fmla="*/ 744 h 1234421"/>
              <a:gd name="connsiteX28" fmla="*/ 3255128 w 3255128"/>
              <a:gd name="connsiteY28" fmla="*/ 758 h 1234421"/>
              <a:gd name="connsiteX29" fmla="*/ 3255128 w 3255128"/>
              <a:gd name="connsiteY29" fmla="*/ 839 h 1234421"/>
              <a:gd name="connsiteX30" fmla="*/ 3255128 w 3255128"/>
              <a:gd name="connsiteY30" fmla="*/ 868 h 1234421"/>
              <a:gd name="connsiteX31" fmla="*/ 3255128 w 3255128"/>
              <a:gd name="connsiteY31" fmla="*/ 909 h 1234421"/>
              <a:gd name="connsiteX32" fmla="*/ 3255128 w 3255128"/>
              <a:gd name="connsiteY32" fmla="*/ 932 h 1234421"/>
              <a:gd name="connsiteX33" fmla="*/ 3255128 w 3255128"/>
              <a:gd name="connsiteY33" fmla="*/ 989 h 1234421"/>
              <a:gd name="connsiteX34" fmla="*/ 3255128 w 3255128"/>
              <a:gd name="connsiteY34" fmla="*/ 993 h 1234421"/>
              <a:gd name="connsiteX35" fmla="*/ 3255128 w 3255128"/>
              <a:gd name="connsiteY35" fmla="*/ 1018 h 1234421"/>
              <a:gd name="connsiteX36" fmla="*/ 3255128 w 3255128"/>
              <a:gd name="connsiteY36" fmla="*/ 1060 h 1234421"/>
              <a:gd name="connsiteX37" fmla="*/ 3255128 w 3255128"/>
              <a:gd name="connsiteY37" fmla="*/ 1066 h 1234421"/>
              <a:gd name="connsiteX38" fmla="*/ 3255128 w 3255128"/>
              <a:gd name="connsiteY38" fmla="*/ 1083 h 1234421"/>
              <a:gd name="connsiteX39" fmla="*/ 3255128 w 3255128"/>
              <a:gd name="connsiteY39" fmla="*/ 1088 h 1234421"/>
              <a:gd name="connsiteX40" fmla="*/ 3255128 w 3255128"/>
              <a:gd name="connsiteY40" fmla="*/ 1105 h 1234421"/>
              <a:gd name="connsiteX41" fmla="*/ 3255128 w 3255128"/>
              <a:gd name="connsiteY41" fmla="*/ 1187 h 1234421"/>
              <a:gd name="connsiteX42" fmla="*/ 3255128 w 3255128"/>
              <a:gd name="connsiteY42" fmla="*/ 1203 h 1234421"/>
              <a:gd name="connsiteX43" fmla="*/ 3255128 w 3255128"/>
              <a:gd name="connsiteY43" fmla="*/ 1217 h 1234421"/>
              <a:gd name="connsiteX44" fmla="*/ 3255128 w 3255128"/>
              <a:gd name="connsiteY44" fmla="*/ 1261 h 1234421"/>
              <a:gd name="connsiteX45" fmla="*/ 3255128 w 3255128"/>
              <a:gd name="connsiteY45" fmla="*/ 1275 h 1234421"/>
              <a:gd name="connsiteX46" fmla="*/ 3255128 w 3255128"/>
              <a:gd name="connsiteY46" fmla="*/ 1284 h 1234421"/>
              <a:gd name="connsiteX47" fmla="*/ 3255128 w 3255128"/>
              <a:gd name="connsiteY47" fmla="*/ 1326 h 1234421"/>
              <a:gd name="connsiteX48" fmla="*/ 3255128 w 3255128"/>
              <a:gd name="connsiteY48" fmla="*/ 1375 h 1234421"/>
              <a:gd name="connsiteX49" fmla="*/ 3255128 w 3255128"/>
              <a:gd name="connsiteY49" fmla="*/ 1391 h 1234421"/>
              <a:gd name="connsiteX50" fmla="*/ 3255128 w 3255128"/>
              <a:gd name="connsiteY50" fmla="*/ 1394 h 1234421"/>
              <a:gd name="connsiteX51" fmla="*/ 3255128 w 3255128"/>
              <a:gd name="connsiteY51" fmla="*/ 1401 h 1234421"/>
              <a:gd name="connsiteX52" fmla="*/ 3255128 w 3255128"/>
              <a:gd name="connsiteY52" fmla="*/ 1455 h 1234421"/>
              <a:gd name="connsiteX53" fmla="*/ 3255128 w 3255128"/>
              <a:gd name="connsiteY53" fmla="*/ 1492 h 1234421"/>
              <a:gd name="connsiteX54" fmla="*/ 3255128 w 3255128"/>
              <a:gd name="connsiteY54" fmla="*/ 1493 h 1234421"/>
              <a:gd name="connsiteX55" fmla="*/ 3255128 w 3255128"/>
              <a:gd name="connsiteY55" fmla="*/ 1537 h 1234421"/>
              <a:gd name="connsiteX56" fmla="*/ 3255128 w 3255128"/>
              <a:gd name="connsiteY56" fmla="*/ 1579 h 1234421"/>
              <a:gd name="connsiteX57" fmla="*/ 3255128 w 3255128"/>
              <a:gd name="connsiteY57" fmla="*/ 1641 h 1234421"/>
              <a:gd name="connsiteX58" fmla="*/ 3255128 w 3255128"/>
              <a:gd name="connsiteY58" fmla="*/ 1697 h 1234421"/>
              <a:gd name="connsiteX59" fmla="*/ 3255128 w 3255128"/>
              <a:gd name="connsiteY59" fmla="*/ 1734 h 1234421"/>
              <a:gd name="connsiteX60" fmla="*/ 3255128 w 3255128"/>
              <a:gd name="connsiteY60" fmla="*/ 1749 h 1234421"/>
              <a:gd name="connsiteX61" fmla="*/ 3255128 w 3255128"/>
              <a:gd name="connsiteY61" fmla="*/ 1769 h 1234421"/>
              <a:gd name="connsiteX62" fmla="*/ 3255128 w 3255128"/>
              <a:gd name="connsiteY62" fmla="*/ 1782 h 1234421"/>
              <a:gd name="connsiteX63" fmla="*/ 3255128 w 3255128"/>
              <a:gd name="connsiteY63" fmla="*/ 1812 h 1234421"/>
              <a:gd name="connsiteX64" fmla="*/ 3255128 w 3255128"/>
              <a:gd name="connsiteY64" fmla="*/ 1865 h 1234421"/>
              <a:gd name="connsiteX65" fmla="*/ 3255128 w 3255128"/>
              <a:gd name="connsiteY65" fmla="*/ 1879 h 1234421"/>
              <a:gd name="connsiteX66" fmla="*/ 3255128 w 3255128"/>
              <a:gd name="connsiteY66" fmla="*/ 1889 h 1234421"/>
              <a:gd name="connsiteX67" fmla="*/ 3255128 w 3255128"/>
              <a:gd name="connsiteY67" fmla="*/ 1890 h 1234421"/>
              <a:gd name="connsiteX68" fmla="*/ 3255128 w 3255128"/>
              <a:gd name="connsiteY68" fmla="*/ 1939 h 1234421"/>
              <a:gd name="connsiteX69" fmla="*/ 3255128 w 3255128"/>
              <a:gd name="connsiteY69" fmla="*/ 1941 h 1234421"/>
              <a:gd name="connsiteX70" fmla="*/ 3255128 w 3255128"/>
              <a:gd name="connsiteY70" fmla="*/ 2039 h 1234421"/>
              <a:gd name="connsiteX71" fmla="*/ 3255128 w 3255128"/>
              <a:gd name="connsiteY71" fmla="*/ 2100 h 1234421"/>
              <a:gd name="connsiteX72" fmla="*/ 3255128 w 3255128"/>
              <a:gd name="connsiteY72" fmla="*/ 2141 h 1234421"/>
              <a:gd name="connsiteX73" fmla="*/ 3255128 w 3255128"/>
              <a:gd name="connsiteY73" fmla="*/ 2207 h 1234421"/>
              <a:gd name="connsiteX74" fmla="*/ 3255128 w 3255128"/>
              <a:gd name="connsiteY74" fmla="*/ 2256 h 1234421"/>
              <a:gd name="connsiteX75" fmla="*/ 3255128 w 3255128"/>
              <a:gd name="connsiteY75" fmla="*/ 2264 h 1234421"/>
              <a:gd name="connsiteX76" fmla="*/ 3255128 w 3255128"/>
              <a:gd name="connsiteY76" fmla="*/ 2282 h 1234421"/>
              <a:gd name="connsiteX77" fmla="*/ 3255128 w 3255128"/>
              <a:gd name="connsiteY77" fmla="*/ 2286 h 1234421"/>
              <a:gd name="connsiteX78" fmla="*/ 3255128 w 3255128"/>
              <a:gd name="connsiteY78" fmla="*/ 2304 h 1234421"/>
              <a:gd name="connsiteX79" fmla="*/ 3255128 w 3255128"/>
              <a:gd name="connsiteY79" fmla="*/ 2344 h 1234421"/>
              <a:gd name="connsiteX80" fmla="*/ 3255128 w 3255128"/>
              <a:gd name="connsiteY80" fmla="*/ 2415 h 1234421"/>
              <a:gd name="connsiteX81" fmla="*/ 3255128 w 3255128"/>
              <a:gd name="connsiteY81" fmla="*/ 2416 h 1234421"/>
              <a:gd name="connsiteX82" fmla="*/ 3255128 w 3255128"/>
              <a:gd name="connsiteY82" fmla="*/ 2417 h 1234421"/>
              <a:gd name="connsiteX83" fmla="*/ 3255128 w 3255128"/>
              <a:gd name="connsiteY83" fmla="*/ 2442 h 1234421"/>
              <a:gd name="connsiteX84" fmla="*/ 3255128 w 3255128"/>
              <a:gd name="connsiteY84" fmla="*/ 2458 h 1234421"/>
              <a:gd name="connsiteX85" fmla="*/ 3255128 w 3255128"/>
              <a:gd name="connsiteY85" fmla="*/ 2476 h 1234421"/>
              <a:gd name="connsiteX86" fmla="*/ 3255128 w 3255128"/>
              <a:gd name="connsiteY86" fmla="*/ 2514 h 1234421"/>
              <a:gd name="connsiteX87" fmla="*/ 3255128 w 3255128"/>
              <a:gd name="connsiteY87" fmla="*/ 2552 h 1234421"/>
              <a:gd name="connsiteX88" fmla="*/ 3255128 w 3255128"/>
              <a:gd name="connsiteY88" fmla="*/ 2600 h 1234421"/>
              <a:gd name="connsiteX89" fmla="*/ 3255128 w 3255128"/>
              <a:gd name="connsiteY89" fmla="*/ 2621 h 1234421"/>
              <a:gd name="connsiteX90" fmla="*/ 3255128 w 3255128"/>
              <a:gd name="connsiteY90" fmla="*/ 2632 h 1234421"/>
              <a:gd name="connsiteX91" fmla="*/ 3255128 w 3255128"/>
              <a:gd name="connsiteY91" fmla="*/ 2655 h 1234421"/>
              <a:gd name="connsiteX92" fmla="*/ 3255128 w 3255128"/>
              <a:gd name="connsiteY92" fmla="*/ 2661 h 1234421"/>
              <a:gd name="connsiteX93" fmla="*/ 3255128 w 3255128"/>
              <a:gd name="connsiteY93" fmla="*/ 2677 h 1234421"/>
              <a:gd name="connsiteX94" fmla="*/ 3255128 w 3255128"/>
              <a:gd name="connsiteY94" fmla="*/ 2709 h 1234421"/>
              <a:gd name="connsiteX95" fmla="*/ 3255128 w 3255128"/>
              <a:gd name="connsiteY95" fmla="*/ 2717 h 1234421"/>
              <a:gd name="connsiteX96" fmla="*/ 3255128 w 3255128"/>
              <a:gd name="connsiteY96" fmla="*/ 2760 h 1234421"/>
              <a:gd name="connsiteX97" fmla="*/ 3255128 w 3255128"/>
              <a:gd name="connsiteY97" fmla="*/ 2787 h 1234421"/>
              <a:gd name="connsiteX98" fmla="*/ 3255128 w 3255128"/>
              <a:gd name="connsiteY98" fmla="*/ 2820 h 1234421"/>
              <a:gd name="connsiteX99" fmla="*/ 3255128 w 3255128"/>
              <a:gd name="connsiteY99" fmla="*/ 2847 h 1234421"/>
              <a:gd name="connsiteX100" fmla="*/ 3255128 w 3255128"/>
              <a:gd name="connsiteY100" fmla="*/ 2870 h 1234421"/>
              <a:gd name="connsiteX101" fmla="*/ 3255128 w 3255128"/>
              <a:gd name="connsiteY101" fmla="*/ 2876 h 1234421"/>
              <a:gd name="connsiteX102" fmla="*/ 3255128 w 3255128"/>
              <a:gd name="connsiteY102" fmla="*/ 2878 h 1234421"/>
              <a:gd name="connsiteX103" fmla="*/ 3255128 w 3255128"/>
              <a:gd name="connsiteY103" fmla="*/ 2891 h 1234421"/>
              <a:gd name="connsiteX104" fmla="*/ 3255128 w 3255128"/>
              <a:gd name="connsiteY104" fmla="*/ 2896 h 1234421"/>
              <a:gd name="connsiteX105" fmla="*/ 3255128 w 3255128"/>
              <a:gd name="connsiteY105" fmla="*/ 2904 h 1234421"/>
              <a:gd name="connsiteX106" fmla="*/ 3255128 w 3255128"/>
              <a:gd name="connsiteY106" fmla="*/ 2912 h 1234421"/>
              <a:gd name="connsiteX107" fmla="*/ 3255128 w 3255128"/>
              <a:gd name="connsiteY107" fmla="*/ 2919 h 1234421"/>
              <a:gd name="connsiteX108" fmla="*/ 3255128 w 3255128"/>
              <a:gd name="connsiteY108" fmla="*/ 2981 h 1234421"/>
              <a:gd name="connsiteX109" fmla="*/ 3255128 w 3255128"/>
              <a:gd name="connsiteY109" fmla="*/ 3064 h 1234421"/>
              <a:gd name="connsiteX110" fmla="*/ 3255128 w 3255128"/>
              <a:gd name="connsiteY110" fmla="*/ 3074 h 1234421"/>
              <a:gd name="connsiteX111" fmla="*/ 3255128 w 3255128"/>
              <a:gd name="connsiteY111" fmla="*/ 3138 h 1234421"/>
              <a:gd name="connsiteX112" fmla="*/ 3255128 w 3255128"/>
              <a:gd name="connsiteY112" fmla="*/ 3146 h 1234421"/>
              <a:gd name="connsiteX113" fmla="*/ 3255128 w 3255128"/>
              <a:gd name="connsiteY113" fmla="*/ 3154 h 1234421"/>
              <a:gd name="connsiteX114" fmla="*/ 3255128 w 3255128"/>
              <a:gd name="connsiteY114" fmla="*/ 3162 h 1234421"/>
              <a:gd name="connsiteX115" fmla="*/ 3255128 w 3255128"/>
              <a:gd name="connsiteY115" fmla="*/ 3185 h 1234421"/>
              <a:gd name="connsiteX116" fmla="*/ 3255128 w 3255128"/>
              <a:gd name="connsiteY116" fmla="*/ 3212 h 1234421"/>
              <a:gd name="connsiteX117" fmla="*/ 3255128 w 3255128"/>
              <a:gd name="connsiteY117" fmla="*/ 3239 h 1234421"/>
              <a:gd name="connsiteX118" fmla="*/ 3255128 w 3255128"/>
              <a:gd name="connsiteY118" fmla="*/ 3254 h 1234421"/>
              <a:gd name="connsiteX119" fmla="*/ 3255128 w 3255128"/>
              <a:gd name="connsiteY119" fmla="*/ 3350 h 1234421"/>
              <a:gd name="connsiteX120" fmla="*/ 3255128 w 3255128"/>
              <a:gd name="connsiteY120" fmla="*/ 3366 h 1234421"/>
              <a:gd name="connsiteX121" fmla="*/ 3255128 w 3255128"/>
              <a:gd name="connsiteY121" fmla="*/ 3371 h 1234421"/>
              <a:gd name="connsiteX122" fmla="*/ 3255128 w 3255128"/>
              <a:gd name="connsiteY122" fmla="*/ 3385 h 1234421"/>
              <a:gd name="connsiteX123" fmla="*/ 3255128 w 3255128"/>
              <a:gd name="connsiteY123" fmla="*/ 3422 h 1234421"/>
              <a:gd name="connsiteX124" fmla="*/ 3255128 w 3255128"/>
              <a:gd name="connsiteY124" fmla="*/ 3424 h 1234421"/>
              <a:gd name="connsiteX125" fmla="*/ 3255128 w 3255128"/>
              <a:gd name="connsiteY125" fmla="*/ 3427 h 1234421"/>
              <a:gd name="connsiteX126" fmla="*/ 3255128 w 3255128"/>
              <a:gd name="connsiteY126" fmla="*/ 3506 h 1234421"/>
              <a:gd name="connsiteX127" fmla="*/ 3255128 w 3255128"/>
              <a:gd name="connsiteY127" fmla="*/ 3523 h 1234421"/>
              <a:gd name="connsiteX128" fmla="*/ 3255128 w 3255128"/>
              <a:gd name="connsiteY128" fmla="*/ 3545 h 1234421"/>
              <a:gd name="connsiteX129" fmla="*/ 3255128 w 3255128"/>
              <a:gd name="connsiteY129" fmla="*/ 3548 h 1234421"/>
              <a:gd name="connsiteX130" fmla="*/ 3255128 w 3255128"/>
              <a:gd name="connsiteY130" fmla="*/ 3558 h 1234421"/>
              <a:gd name="connsiteX131" fmla="*/ 3255128 w 3255128"/>
              <a:gd name="connsiteY131" fmla="*/ 3569 h 1234421"/>
              <a:gd name="connsiteX132" fmla="*/ 3255128 w 3255128"/>
              <a:gd name="connsiteY132" fmla="*/ 3601 h 1234421"/>
              <a:gd name="connsiteX133" fmla="*/ 3255128 w 3255128"/>
              <a:gd name="connsiteY133" fmla="*/ 3621 h 1234421"/>
              <a:gd name="connsiteX134" fmla="*/ 3255128 w 3255128"/>
              <a:gd name="connsiteY134" fmla="*/ 3630 h 1234421"/>
              <a:gd name="connsiteX135" fmla="*/ 3255128 w 3255128"/>
              <a:gd name="connsiteY135" fmla="*/ 3643 h 1234421"/>
              <a:gd name="connsiteX136" fmla="*/ 3255128 w 3255128"/>
              <a:gd name="connsiteY136" fmla="*/ 3668 h 1234421"/>
              <a:gd name="connsiteX137" fmla="*/ 3255128 w 3255128"/>
              <a:gd name="connsiteY137" fmla="*/ 3699 h 1234421"/>
              <a:gd name="connsiteX138" fmla="*/ 3255128 w 3255128"/>
              <a:gd name="connsiteY138" fmla="*/ 3728 h 1234421"/>
              <a:gd name="connsiteX139" fmla="*/ 3255128 w 3255128"/>
              <a:gd name="connsiteY139" fmla="*/ 3786 h 1234421"/>
              <a:gd name="connsiteX140" fmla="*/ 3255128 w 3255128"/>
              <a:gd name="connsiteY140" fmla="*/ 3795 h 1234421"/>
              <a:gd name="connsiteX141" fmla="*/ 3255128 w 3255128"/>
              <a:gd name="connsiteY141" fmla="*/ 3800 h 1234421"/>
              <a:gd name="connsiteX142" fmla="*/ 3255128 w 3255128"/>
              <a:gd name="connsiteY142" fmla="*/ 3824 h 1234421"/>
              <a:gd name="connsiteX143" fmla="*/ 3255128 w 3255128"/>
              <a:gd name="connsiteY143" fmla="*/ 3842 h 1234421"/>
              <a:gd name="connsiteX144" fmla="*/ 3255128 w 3255128"/>
              <a:gd name="connsiteY144" fmla="*/ 3861 h 1234421"/>
              <a:gd name="connsiteX145" fmla="*/ 3255128 w 3255128"/>
              <a:gd name="connsiteY145" fmla="*/ 3891 h 1234421"/>
              <a:gd name="connsiteX146" fmla="*/ 3255128 w 3255128"/>
              <a:gd name="connsiteY146" fmla="*/ 3899 h 1234421"/>
              <a:gd name="connsiteX147" fmla="*/ 3255128 w 3255128"/>
              <a:gd name="connsiteY147" fmla="*/ 3919 h 1234421"/>
              <a:gd name="connsiteX148" fmla="*/ 3255128 w 3255128"/>
              <a:gd name="connsiteY148" fmla="*/ 3923 h 1234421"/>
              <a:gd name="connsiteX149" fmla="*/ 3255128 w 3255128"/>
              <a:gd name="connsiteY149" fmla="*/ 3941 h 1234421"/>
              <a:gd name="connsiteX150" fmla="*/ 3255128 w 3255128"/>
              <a:gd name="connsiteY150" fmla="*/ 4026 h 1234421"/>
              <a:gd name="connsiteX151" fmla="*/ 3255128 w 3255128"/>
              <a:gd name="connsiteY151" fmla="*/ 4050 h 1234421"/>
              <a:gd name="connsiteX152" fmla="*/ 3255128 w 3255128"/>
              <a:gd name="connsiteY152" fmla="*/ 4078 h 1234421"/>
              <a:gd name="connsiteX153" fmla="*/ 3255128 w 3255128"/>
              <a:gd name="connsiteY153" fmla="*/ 4093 h 1234421"/>
              <a:gd name="connsiteX154" fmla="*/ 3255128 w 3255128"/>
              <a:gd name="connsiteY154" fmla="*/ 4095 h 1234421"/>
              <a:gd name="connsiteX155" fmla="*/ 3255128 w 3255128"/>
              <a:gd name="connsiteY155" fmla="*/ 4120 h 1234421"/>
              <a:gd name="connsiteX156" fmla="*/ 3255128 w 3255128"/>
              <a:gd name="connsiteY156" fmla="*/ 4162 h 1234421"/>
              <a:gd name="connsiteX157" fmla="*/ 3255128 w 3255128"/>
              <a:gd name="connsiteY157" fmla="*/ 4164 h 1234421"/>
              <a:gd name="connsiteX158" fmla="*/ 3255128 w 3255128"/>
              <a:gd name="connsiteY158" fmla="*/ 4211 h 1234421"/>
              <a:gd name="connsiteX159" fmla="*/ 3255128 w 3255128"/>
              <a:gd name="connsiteY159" fmla="*/ 4239 h 1234421"/>
              <a:gd name="connsiteX160" fmla="*/ 3255128 w 3255128"/>
              <a:gd name="connsiteY160" fmla="*/ 4245 h 1234421"/>
              <a:gd name="connsiteX161" fmla="*/ 3255128 w 3255128"/>
              <a:gd name="connsiteY161" fmla="*/ 4274 h 1234421"/>
              <a:gd name="connsiteX162" fmla="*/ 3255128 w 3255128"/>
              <a:gd name="connsiteY162" fmla="*/ 4278 h 1234421"/>
              <a:gd name="connsiteX163" fmla="*/ 3255128 w 3255128"/>
              <a:gd name="connsiteY163" fmla="*/ 4285 h 1234421"/>
              <a:gd name="connsiteX164" fmla="*/ 3255128 w 3255128"/>
              <a:gd name="connsiteY164" fmla="*/ 4352 h 1234421"/>
              <a:gd name="connsiteX165" fmla="*/ 3255128 w 3255128"/>
              <a:gd name="connsiteY165" fmla="*/ 4365 h 1234421"/>
              <a:gd name="connsiteX166" fmla="*/ 3255128 w 3255128"/>
              <a:gd name="connsiteY166" fmla="*/ 4403 h 1234421"/>
              <a:gd name="connsiteX167" fmla="*/ 3255128 w 3255128"/>
              <a:gd name="connsiteY167" fmla="*/ 4437 h 1234421"/>
              <a:gd name="connsiteX168" fmla="*/ 3255128 w 3255128"/>
              <a:gd name="connsiteY168" fmla="*/ 4442 h 1234421"/>
              <a:gd name="connsiteX169" fmla="*/ 3255128 w 3255128"/>
              <a:gd name="connsiteY169" fmla="*/ 4445 h 1234421"/>
              <a:gd name="connsiteX170" fmla="*/ 3255128 w 3255128"/>
              <a:gd name="connsiteY170" fmla="*/ 4509 h 1234421"/>
              <a:gd name="connsiteX171" fmla="*/ 3255128 w 3255128"/>
              <a:gd name="connsiteY171" fmla="*/ 4524 h 1234421"/>
              <a:gd name="connsiteX172" fmla="*/ 3255128 w 3255128"/>
              <a:gd name="connsiteY172" fmla="*/ 4569 h 1234421"/>
              <a:gd name="connsiteX173" fmla="*/ 3255128 w 3255128"/>
              <a:gd name="connsiteY173" fmla="*/ 4597 h 1234421"/>
              <a:gd name="connsiteX174" fmla="*/ 3255128 w 3255128"/>
              <a:gd name="connsiteY174" fmla="*/ 4599 h 1234421"/>
              <a:gd name="connsiteX175" fmla="*/ 3255128 w 3255128"/>
              <a:gd name="connsiteY175" fmla="*/ 4615 h 1234421"/>
              <a:gd name="connsiteX176" fmla="*/ 3255128 w 3255128"/>
              <a:gd name="connsiteY176" fmla="*/ 4695 h 1234421"/>
              <a:gd name="connsiteX177" fmla="*/ 3255128 w 3255128"/>
              <a:gd name="connsiteY177" fmla="*/ 4721 h 1234421"/>
              <a:gd name="connsiteX178" fmla="*/ 3255128 w 3255128"/>
              <a:gd name="connsiteY178" fmla="*/ 4737 h 1234421"/>
              <a:gd name="connsiteX179" fmla="*/ 3255128 w 3255128"/>
              <a:gd name="connsiteY179" fmla="*/ 4768 h 1234421"/>
              <a:gd name="connsiteX180" fmla="*/ 3255128 w 3255128"/>
              <a:gd name="connsiteY180" fmla="*/ 4772 h 1234421"/>
              <a:gd name="connsiteX181" fmla="*/ 3255128 w 3255128"/>
              <a:gd name="connsiteY181" fmla="*/ 4793 h 1234421"/>
              <a:gd name="connsiteX182" fmla="*/ 3255128 w 3255128"/>
              <a:gd name="connsiteY182" fmla="*/ 4802 h 1234421"/>
              <a:gd name="connsiteX183" fmla="*/ 3255128 w 3255128"/>
              <a:gd name="connsiteY183" fmla="*/ 4822 h 1234421"/>
              <a:gd name="connsiteX184" fmla="*/ 3255128 w 3255128"/>
              <a:gd name="connsiteY184" fmla="*/ 4842 h 1234421"/>
              <a:gd name="connsiteX185" fmla="*/ 3255128 w 3255128"/>
              <a:gd name="connsiteY185" fmla="*/ 4869 h 1234421"/>
              <a:gd name="connsiteX186" fmla="*/ 3255128 w 3255128"/>
              <a:gd name="connsiteY186" fmla="*/ 4878 h 1234421"/>
              <a:gd name="connsiteX187" fmla="*/ 3255128 w 3255128"/>
              <a:gd name="connsiteY187" fmla="*/ 4907 h 1234421"/>
              <a:gd name="connsiteX188" fmla="*/ 3255128 w 3255128"/>
              <a:gd name="connsiteY188" fmla="*/ 4931 h 1234421"/>
              <a:gd name="connsiteX189" fmla="*/ 3255128 w 3255128"/>
              <a:gd name="connsiteY189" fmla="*/ 4933 h 1234421"/>
              <a:gd name="connsiteX190" fmla="*/ 3255128 w 3255128"/>
              <a:gd name="connsiteY190" fmla="*/ 5000 h 1234421"/>
              <a:gd name="connsiteX191" fmla="*/ 3255128 w 3255128"/>
              <a:gd name="connsiteY191" fmla="*/ 5001 h 1234421"/>
              <a:gd name="connsiteX192" fmla="*/ 3255128 w 3255128"/>
              <a:gd name="connsiteY192" fmla="*/ 5038 h 1234421"/>
              <a:gd name="connsiteX193" fmla="*/ 3255128 w 3255128"/>
              <a:gd name="connsiteY193" fmla="*/ 5051 h 1234421"/>
              <a:gd name="connsiteX194" fmla="*/ 3255128 w 3255128"/>
              <a:gd name="connsiteY194" fmla="*/ 5059 h 1234421"/>
              <a:gd name="connsiteX195" fmla="*/ 3255128 w 3255128"/>
              <a:gd name="connsiteY195" fmla="*/ 5061 h 1234421"/>
              <a:gd name="connsiteX196" fmla="*/ 3255128 w 3255128"/>
              <a:gd name="connsiteY196" fmla="*/ 5157 h 1234421"/>
              <a:gd name="connsiteX197" fmla="*/ 3255128 w 3255128"/>
              <a:gd name="connsiteY197" fmla="*/ 5182 h 1234421"/>
              <a:gd name="connsiteX198" fmla="*/ 3255128 w 3255128"/>
              <a:gd name="connsiteY198" fmla="*/ 5232 h 1234421"/>
              <a:gd name="connsiteX199" fmla="*/ 3255128 w 3255128"/>
              <a:gd name="connsiteY199" fmla="*/ 5238 h 1234421"/>
              <a:gd name="connsiteX200" fmla="*/ 3255128 w 3255128"/>
              <a:gd name="connsiteY200" fmla="*/ 5246 h 1234421"/>
              <a:gd name="connsiteX201" fmla="*/ 3255128 w 3255128"/>
              <a:gd name="connsiteY201" fmla="*/ 5247 h 1234421"/>
              <a:gd name="connsiteX202" fmla="*/ 3255128 w 3255128"/>
              <a:gd name="connsiteY202" fmla="*/ 5253 h 1234421"/>
              <a:gd name="connsiteX203" fmla="*/ 3255128 w 3255128"/>
              <a:gd name="connsiteY203" fmla="*/ 5254 h 1234421"/>
              <a:gd name="connsiteX204" fmla="*/ 3255128 w 3255128"/>
              <a:gd name="connsiteY204" fmla="*/ 5285 h 1234421"/>
              <a:gd name="connsiteX205" fmla="*/ 3255128 w 3255128"/>
              <a:gd name="connsiteY205" fmla="*/ 5392 h 1234421"/>
              <a:gd name="connsiteX206" fmla="*/ 3255128 w 3255128"/>
              <a:gd name="connsiteY206" fmla="*/ 5416 h 1234421"/>
              <a:gd name="connsiteX207" fmla="*/ 3255128 w 3255128"/>
              <a:gd name="connsiteY207" fmla="*/ 5417 h 1234421"/>
              <a:gd name="connsiteX208" fmla="*/ 3255128 w 3255128"/>
              <a:gd name="connsiteY208" fmla="*/ 5459 h 1234421"/>
              <a:gd name="connsiteX209" fmla="*/ 3255128 w 3255128"/>
              <a:gd name="connsiteY209" fmla="*/ 5466 h 1234421"/>
              <a:gd name="connsiteX210" fmla="*/ 3255128 w 3255128"/>
              <a:gd name="connsiteY210" fmla="*/ 5494 h 1234421"/>
              <a:gd name="connsiteX211" fmla="*/ 3255128 w 3255128"/>
              <a:gd name="connsiteY211" fmla="*/ 5510 h 1234421"/>
              <a:gd name="connsiteX212" fmla="*/ 3255128 w 3255128"/>
              <a:gd name="connsiteY212" fmla="*/ 5513 h 1234421"/>
              <a:gd name="connsiteX213" fmla="*/ 3255128 w 3255128"/>
              <a:gd name="connsiteY213" fmla="*/ 5542 h 1234421"/>
              <a:gd name="connsiteX214" fmla="*/ 3255128 w 3255128"/>
              <a:gd name="connsiteY214" fmla="*/ 5616 h 1234421"/>
              <a:gd name="connsiteX215" fmla="*/ 3255128 w 3255128"/>
              <a:gd name="connsiteY215" fmla="*/ 5645 h 1234421"/>
              <a:gd name="connsiteX216" fmla="*/ 3255128 w 3255128"/>
              <a:gd name="connsiteY216" fmla="*/ 5665 h 1234421"/>
              <a:gd name="connsiteX217" fmla="*/ 3255128 w 3255128"/>
              <a:gd name="connsiteY217" fmla="*/ 5692 h 1234421"/>
              <a:gd name="connsiteX218" fmla="*/ 3255128 w 3255128"/>
              <a:gd name="connsiteY218" fmla="*/ 5706 h 1234421"/>
              <a:gd name="connsiteX219" fmla="*/ 3255128 w 3255128"/>
              <a:gd name="connsiteY219" fmla="*/ 5707 h 1234421"/>
              <a:gd name="connsiteX220" fmla="*/ 3255128 w 3255128"/>
              <a:gd name="connsiteY220" fmla="*/ 5710 h 1234421"/>
              <a:gd name="connsiteX221" fmla="*/ 3255128 w 3255128"/>
              <a:gd name="connsiteY221" fmla="*/ 5729 h 1234421"/>
              <a:gd name="connsiteX222" fmla="*/ 3255128 w 3255128"/>
              <a:gd name="connsiteY222" fmla="*/ 5737 h 1234421"/>
              <a:gd name="connsiteX223" fmla="*/ 3255128 w 3255128"/>
              <a:gd name="connsiteY223" fmla="*/ 5759 h 1234421"/>
              <a:gd name="connsiteX224" fmla="*/ 3255128 w 3255128"/>
              <a:gd name="connsiteY224" fmla="*/ 5837 h 1234421"/>
              <a:gd name="connsiteX225" fmla="*/ 3255128 w 3255128"/>
              <a:gd name="connsiteY225" fmla="*/ 5847 h 1234421"/>
              <a:gd name="connsiteX226" fmla="*/ 3255128 w 3255128"/>
              <a:gd name="connsiteY226" fmla="*/ 5875 h 1234421"/>
              <a:gd name="connsiteX227" fmla="*/ 3255128 w 3255128"/>
              <a:gd name="connsiteY227" fmla="*/ 5886 h 1234421"/>
              <a:gd name="connsiteX228" fmla="*/ 3255128 w 3255128"/>
              <a:gd name="connsiteY228" fmla="*/ 5898 h 1234421"/>
              <a:gd name="connsiteX229" fmla="*/ 3255128 w 3255128"/>
              <a:gd name="connsiteY229" fmla="*/ 5902 h 1234421"/>
              <a:gd name="connsiteX230" fmla="*/ 3255128 w 3255128"/>
              <a:gd name="connsiteY230" fmla="*/ 5933 h 1234421"/>
              <a:gd name="connsiteX231" fmla="*/ 3255128 w 3255128"/>
              <a:gd name="connsiteY231" fmla="*/ 5970 h 1234421"/>
              <a:gd name="connsiteX232" fmla="*/ 3255128 w 3255128"/>
              <a:gd name="connsiteY232" fmla="*/ 5975 h 1234421"/>
              <a:gd name="connsiteX233" fmla="*/ 3255128 w 3255128"/>
              <a:gd name="connsiteY233" fmla="*/ 6043 h 1234421"/>
              <a:gd name="connsiteX234" fmla="*/ 3255128 w 3255128"/>
              <a:gd name="connsiteY234" fmla="*/ 6135 h 1234421"/>
              <a:gd name="connsiteX235" fmla="*/ 3255128 w 3255128"/>
              <a:gd name="connsiteY235" fmla="*/ 6136 h 1234421"/>
              <a:gd name="connsiteX236" fmla="*/ 3255128 w 3255128"/>
              <a:gd name="connsiteY236" fmla="*/ 6141 h 1234421"/>
              <a:gd name="connsiteX237" fmla="*/ 3255128 w 3255128"/>
              <a:gd name="connsiteY237" fmla="*/ 6154 h 1234421"/>
              <a:gd name="connsiteX238" fmla="*/ 3255128 w 3255128"/>
              <a:gd name="connsiteY238" fmla="*/ 6161 h 1234421"/>
              <a:gd name="connsiteX239" fmla="*/ 3255128 w 3255128"/>
              <a:gd name="connsiteY239" fmla="*/ 6164 h 1234421"/>
              <a:gd name="connsiteX240" fmla="*/ 3255128 w 3255128"/>
              <a:gd name="connsiteY240" fmla="*/ 6213 h 1234421"/>
              <a:gd name="connsiteX241" fmla="*/ 3255128 w 3255128"/>
              <a:gd name="connsiteY241" fmla="*/ 6218 h 1234421"/>
              <a:gd name="connsiteX242" fmla="*/ 3255128 w 3255128"/>
              <a:gd name="connsiteY242" fmla="*/ 6290 h 1234421"/>
              <a:gd name="connsiteX243" fmla="*/ 3255128 w 3255128"/>
              <a:gd name="connsiteY243" fmla="*/ 6314 h 1234421"/>
              <a:gd name="connsiteX244" fmla="*/ 3255128 w 3255128"/>
              <a:gd name="connsiteY244" fmla="*/ 6335 h 1234421"/>
              <a:gd name="connsiteX245" fmla="*/ 3255128 w 3255128"/>
              <a:gd name="connsiteY245" fmla="*/ 6340 h 1234421"/>
              <a:gd name="connsiteX246" fmla="*/ 3255128 w 3255128"/>
              <a:gd name="connsiteY246" fmla="*/ 6361 h 1234421"/>
              <a:gd name="connsiteX247" fmla="*/ 3255128 w 3255128"/>
              <a:gd name="connsiteY247" fmla="*/ 6375 h 1234421"/>
              <a:gd name="connsiteX248" fmla="*/ 3255128 w 3255128"/>
              <a:gd name="connsiteY248" fmla="*/ 6378 h 1234421"/>
              <a:gd name="connsiteX249" fmla="*/ 3255128 w 3255128"/>
              <a:gd name="connsiteY249" fmla="*/ 6407 h 1234421"/>
              <a:gd name="connsiteX250" fmla="*/ 3255128 w 3255128"/>
              <a:gd name="connsiteY250" fmla="*/ 6409 h 1234421"/>
              <a:gd name="connsiteX251" fmla="*/ 3255128 w 3255128"/>
              <a:gd name="connsiteY251" fmla="*/ 6410 h 1234421"/>
              <a:gd name="connsiteX252" fmla="*/ 3255128 w 3255128"/>
              <a:gd name="connsiteY252" fmla="*/ 6425 h 1234421"/>
              <a:gd name="connsiteX253" fmla="*/ 3255128 w 3255128"/>
              <a:gd name="connsiteY253" fmla="*/ 6439 h 1234421"/>
              <a:gd name="connsiteX254" fmla="*/ 3255128 w 3255128"/>
              <a:gd name="connsiteY254" fmla="*/ 6455 h 1234421"/>
              <a:gd name="connsiteX255" fmla="*/ 3255128 w 3255128"/>
              <a:gd name="connsiteY255" fmla="*/ 6459 h 1234421"/>
              <a:gd name="connsiteX256" fmla="*/ 3255128 w 3255128"/>
              <a:gd name="connsiteY256" fmla="*/ 6484 h 1234421"/>
              <a:gd name="connsiteX257" fmla="*/ 3255128 w 3255128"/>
              <a:gd name="connsiteY257" fmla="*/ 6506 h 1234421"/>
              <a:gd name="connsiteX258" fmla="*/ 3255128 w 3255128"/>
              <a:gd name="connsiteY258" fmla="*/ 6510 h 1234421"/>
              <a:gd name="connsiteX259" fmla="*/ 3255128 w 3255128"/>
              <a:gd name="connsiteY259" fmla="*/ 6524 h 1234421"/>
              <a:gd name="connsiteX260" fmla="*/ 3255128 w 3255128"/>
              <a:gd name="connsiteY260" fmla="*/ 6548 h 1234421"/>
              <a:gd name="connsiteX261" fmla="*/ 3255128 w 3255128"/>
              <a:gd name="connsiteY261" fmla="*/ 6598 h 1234421"/>
              <a:gd name="connsiteX262" fmla="*/ 3255128 w 3255128"/>
              <a:gd name="connsiteY262" fmla="*/ 6618 h 1234421"/>
              <a:gd name="connsiteX263" fmla="*/ 3255128 w 3255128"/>
              <a:gd name="connsiteY263" fmla="*/ 6619 h 1234421"/>
              <a:gd name="connsiteX264" fmla="*/ 3255128 w 3255128"/>
              <a:gd name="connsiteY264" fmla="*/ 6620 h 1234421"/>
              <a:gd name="connsiteX265" fmla="*/ 3255128 w 3255128"/>
              <a:gd name="connsiteY265" fmla="*/ 6633 h 1234421"/>
              <a:gd name="connsiteX266" fmla="*/ 3255128 w 3255128"/>
              <a:gd name="connsiteY266" fmla="*/ 6650 h 1234421"/>
              <a:gd name="connsiteX267" fmla="*/ 3255128 w 3255128"/>
              <a:gd name="connsiteY267" fmla="*/ 6689 h 1234421"/>
              <a:gd name="connsiteX268" fmla="*/ 3255128 w 3255128"/>
              <a:gd name="connsiteY268" fmla="*/ 6728 h 1234421"/>
              <a:gd name="connsiteX269" fmla="*/ 3255128 w 3255128"/>
              <a:gd name="connsiteY269" fmla="*/ 6777 h 1234421"/>
              <a:gd name="connsiteX270" fmla="*/ 3255128 w 3255128"/>
              <a:gd name="connsiteY270" fmla="*/ 6799 h 1234421"/>
              <a:gd name="connsiteX271" fmla="*/ 3255128 w 3255128"/>
              <a:gd name="connsiteY271" fmla="*/ 6832 h 1234421"/>
              <a:gd name="connsiteX272" fmla="*/ 3255128 w 3255128"/>
              <a:gd name="connsiteY272" fmla="*/ 6861 h 1234421"/>
              <a:gd name="connsiteX273" fmla="*/ 3255128 w 3255128"/>
              <a:gd name="connsiteY273" fmla="*/ 6888 h 1234421"/>
              <a:gd name="connsiteX274" fmla="*/ 3255128 w 3255128"/>
              <a:gd name="connsiteY274" fmla="*/ 6909 h 1234421"/>
              <a:gd name="connsiteX275" fmla="*/ 3255128 w 3255128"/>
              <a:gd name="connsiteY275" fmla="*/ 6913 h 1234421"/>
              <a:gd name="connsiteX276" fmla="*/ 3255128 w 3255128"/>
              <a:gd name="connsiteY276" fmla="*/ 6924 h 1234421"/>
              <a:gd name="connsiteX277" fmla="*/ 3255128 w 3255128"/>
              <a:gd name="connsiteY277" fmla="*/ 6931 h 1234421"/>
              <a:gd name="connsiteX278" fmla="*/ 3255128 w 3255128"/>
              <a:gd name="connsiteY278" fmla="*/ 6938 h 1234421"/>
              <a:gd name="connsiteX279" fmla="*/ 3255128 w 3255128"/>
              <a:gd name="connsiteY279" fmla="*/ 6960 h 1234421"/>
              <a:gd name="connsiteX280" fmla="*/ 3255128 w 3255128"/>
              <a:gd name="connsiteY280" fmla="*/ 7072 h 1234421"/>
              <a:gd name="connsiteX281" fmla="*/ 3255128 w 3255128"/>
              <a:gd name="connsiteY281" fmla="*/ 7077 h 1234421"/>
              <a:gd name="connsiteX282" fmla="*/ 3255128 w 3255128"/>
              <a:gd name="connsiteY282" fmla="*/ 7152 h 1234421"/>
              <a:gd name="connsiteX283" fmla="*/ 3255128 w 3255128"/>
              <a:gd name="connsiteY283" fmla="*/ 7154 h 1234421"/>
              <a:gd name="connsiteX284" fmla="*/ 3255128 w 3255128"/>
              <a:gd name="connsiteY284" fmla="*/ 7172 h 1234421"/>
              <a:gd name="connsiteX285" fmla="*/ 3255128 w 3255128"/>
              <a:gd name="connsiteY285" fmla="*/ 7175 h 1234421"/>
              <a:gd name="connsiteX286" fmla="*/ 3255128 w 3255128"/>
              <a:gd name="connsiteY286" fmla="*/ 7181 h 1234421"/>
              <a:gd name="connsiteX287" fmla="*/ 3255128 w 3255128"/>
              <a:gd name="connsiteY287" fmla="*/ 7198 h 1234421"/>
              <a:gd name="connsiteX288" fmla="*/ 3255128 w 3255128"/>
              <a:gd name="connsiteY288" fmla="*/ 7229 h 1234421"/>
              <a:gd name="connsiteX289" fmla="*/ 3255128 w 3255128"/>
              <a:gd name="connsiteY289" fmla="*/ 7268 h 1234421"/>
              <a:gd name="connsiteX290" fmla="*/ 3255128 w 3255128"/>
              <a:gd name="connsiteY290" fmla="*/ 7299 h 1234421"/>
              <a:gd name="connsiteX291" fmla="*/ 3255128 w 3255128"/>
              <a:gd name="connsiteY291" fmla="*/ 7304 h 1234421"/>
              <a:gd name="connsiteX292" fmla="*/ 3255128 w 3255128"/>
              <a:gd name="connsiteY292" fmla="*/ 7320 h 1234421"/>
              <a:gd name="connsiteX293" fmla="*/ 3255128 w 3255128"/>
              <a:gd name="connsiteY293" fmla="*/ 7340 h 1234421"/>
              <a:gd name="connsiteX294" fmla="*/ 3255128 w 3255128"/>
              <a:gd name="connsiteY294" fmla="*/ 7355 h 1234421"/>
              <a:gd name="connsiteX295" fmla="*/ 3255128 w 3255128"/>
              <a:gd name="connsiteY295" fmla="*/ 7392 h 1234421"/>
              <a:gd name="connsiteX296" fmla="*/ 3255128 w 3255128"/>
              <a:gd name="connsiteY296" fmla="*/ 7393 h 1234421"/>
              <a:gd name="connsiteX297" fmla="*/ 3255128 w 3255128"/>
              <a:gd name="connsiteY297" fmla="*/ 7397 h 1234421"/>
              <a:gd name="connsiteX298" fmla="*/ 3255128 w 3255128"/>
              <a:gd name="connsiteY298" fmla="*/ 7414 h 1234421"/>
              <a:gd name="connsiteX299" fmla="*/ 3255128 w 3255128"/>
              <a:gd name="connsiteY299" fmla="*/ 7422 h 1234421"/>
              <a:gd name="connsiteX300" fmla="*/ 3255128 w 3255128"/>
              <a:gd name="connsiteY300" fmla="*/ 7474 h 1234421"/>
              <a:gd name="connsiteX301" fmla="*/ 3255128 w 3255128"/>
              <a:gd name="connsiteY301" fmla="*/ 7514 h 1234421"/>
              <a:gd name="connsiteX302" fmla="*/ 3255128 w 3255128"/>
              <a:gd name="connsiteY302" fmla="*/ 7524 h 1234421"/>
              <a:gd name="connsiteX303" fmla="*/ 3255128 w 3255128"/>
              <a:gd name="connsiteY303" fmla="*/ 7589 h 1234421"/>
              <a:gd name="connsiteX304" fmla="*/ 3255128 w 3255128"/>
              <a:gd name="connsiteY304" fmla="*/ 7605 h 1234421"/>
              <a:gd name="connsiteX305" fmla="*/ 3255128 w 3255128"/>
              <a:gd name="connsiteY305" fmla="*/ 7608 h 1234421"/>
              <a:gd name="connsiteX306" fmla="*/ 3255128 w 3255128"/>
              <a:gd name="connsiteY306" fmla="*/ 7634 h 1234421"/>
              <a:gd name="connsiteX307" fmla="*/ 3255128 w 3255128"/>
              <a:gd name="connsiteY307" fmla="*/ 7727 h 1234421"/>
              <a:gd name="connsiteX308" fmla="*/ 3255128 w 3255128"/>
              <a:gd name="connsiteY308" fmla="*/ 7732 h 1234421"/>
              <a:gd name="connsiteX309" fmla="*/ 3255128 w 3255128"/>
              <a:gd name="connsiteY309" fmla="*/ 7758 h 1234421"/>
              <a:gd name="connsiteX310" fmla="*/ 3255128 w 3255128"/>
              <a:gd name="connsiteY310" fmla="*/ 7812 h 1234421"/>
              <a:gd name="connsiteX311" fmla="*/ 3255128 w 3255128"/>
              <a:gd name="connsiteY311" fmla="*/ 7832 h 1234421"/>
              <a:gd name="connsiteX312" fmla="*/ 3255128 w 3255128"/>
              <a:gd name="connsiteY312" fmla="*/ 7868 h 1234421"/>
              <a:gd name="connsiteX313" fmla="*/ 3255128 w 3255128"/>
              <a:gd name="connsiteY313" fmla="*/ 7871 h 1234421"/>
              <a:gd name="connsiteX314" fmla="*/ 3255128 w 3255128"/>
              <a:gd name="connsiteY314" fmla="*/ 7881 h 1234421"/>
              <a:gd name="connsiteX315" fmla="*/ 3255128 w 3255128"/>
              <a:gd name="connsiteY315" fmla="*/ 7928 h 1234421"/>
              <a:gd name="connsiteX316" fmla="*/ 3255128 w 3255128"/>
              <a:gd name="connsiteY316" fmla="*/ 7983 h 1234421"/>
              <a:gd name="connsiteX317" fmla="*/ 3255128 w 3255128"/>
              <a:gd name="connsiteY317" fmla="*/ 7991 h 1234421"/>
              <a:gd name="connsiteX318" fmla="*/ 3255128 w 3255128"/>
              <a:gd name="connsiteY318" fmla="*/ 8008 h 1234421"/>
              <a:gd name="connsiteX319" fmla="*/ 3255128 w 3255128"/>
              <a:gd name="connsiteY319" fmla="*/ 8028 h 1234421"/>
              <a:gd name="connsiteX320" fmla="*/ 3255128 w 3255128"/>
              <a:gd name="connsiteY320" fmla="*/ 8041 h 1234421"/>
              <a:gd name="connsiteX321" fmla="*/ 3255128 w 3255128"/>
              <a:gd name="connsiteY321" fmla="*/ 8049 h 1234421"/>
              <a:gd name="connsiteX322" fmla="*/ 3255128 w 3255128"/>
              <a:gd name="connsiteY322" fmla="*/ 8051 h 1234421"/>
              <a:gd name="connsiteX323" fmla="*/ 3255128 w 3255128"/>
              <a:gd name="connsiteY323" fmla="*/ 8054 h 1234421"/>
              <a:gd name="connsiteX324" fmla="*/ 3255128 w 3255128"/>
              <a:gd name="connsiteY324" fmla="*/ 8067 h 1234421"/>
              <a:gd name="connsiteX325" fmla="*/ 3255128 w 3255128"/>
              <a:gd name="connsiteY325" fmla="*/ 8122 h 1234421"/>
              <a:gd name="connsiteX326" fmla="*/ 3255128 w 3255128"/>
              <a:gd name="connsiteY326" fmla="*/ 8196 h 1234421"/>
              <a:gd name="connsiteX327" fmla="*/ 3255128 w 3255128"/>
              <a:gd name="connsiteY327" fmla="*/ 8220 h 1234421"/>
              <a:gd name="connsiteX328" fmla="*/ 3255128 w 3255128"/>
              <a:gd name="connsiteY328" fmla="*/ 8228 h 1234421"/>
              <a:gd name="connsiteX329" fmla="*/ 3255128 w 3255128"/>
              <a:gd name="connsiteY329" fmla="*/ 8237 h 1234421"/>
              <a:gd name="connsiteX330" fmla="*/ 3255128 w 3255128"/>
              <a:gd name="connsiteY330" fmla="*/ 8238 h 1234421"/>
              <a:gd name="connsiteX331" fmla="*/ 3255128 w 3255128"/>
              <a:gd name="connsiteY331" fmla="*/ 8275 h 1234421"/>
              <a:gd name="connsiteX332" fmla="*/ 3255128 w 3255128"/>
              <a:gd name="connsiteY332" fmla="*/ 8295 h 1234421"/>
              <a:gd name="connsiteX333" fmla="*/ 3255128 w 3255128"/>
              <a:gd name="connsiteY333" fmla="*/ 8345 h 1234421"/>
              <a:gd name="connsiteX334" fmla="*/ 3255128 w 3255128"/>
              <a:gd name="connsiteY334" fmla="*/ 8387 h 1234421"/>
              <a:gd name="connsiteX335" fmla="*/ 3255128 w 3255128"/>
              <a:gd name="connsiteY335" fmla="*/ 8406 h 1234421"/>
              <a:gd name="connsiteX336" fmla="*/ 3255128 w 3255128"/>
              <a:gd name="connsiteY336" fmla="*/ 8443 h 1234421"/>
              <a:gd name="connsiteX337" fmla="*/ 3255128 w 3255128"/>
              <a:gd name="connsiteY337" fmla="*/ 8461 h 1234421"/>
              <a:gd name="connsiteX338" fmla="*/ 3255128 w 3255128"/>
              <a:gd name="connsiteY338" fmla="*/ 8500 h 1234421"/>
              <a:gd name="connsiteX339" fmla="*/ 3255128 w 3255128"/>
              <a:gd name="connsiteY339" fmla="*/ 8515 h 1234421"/>
              <a:gd name="connsiteX340" fmla="*/ 3255128 w 3255128"/>
              <a:gd name="connsiteY340" fmla="*/ 8541 h 1234421"/>
              <a:gd name="connsiteX341" fmla="*/ 3255128 w 3255128"/>
              <a:gd name="connsiteY341" fmla="*/ 8581 h 1234421"/>
              <a:gd name="connsiteX342" fmla="*/ 3255128 w 3255128"/>
              <a:gd name="connsiteY342" fmla="*/ 8613 h 1234421"/>
              <a:gd name="connsiteX343" fmla="*/ 3255128 w 3255128"/>
              <a:gd name="connsiteY343" fmla="*/ 8615 h 1234421"/>
              <a:gd name="connsiteX344" fmla="*/ 3255128 w 3255128"/>
              <a:gd name="connsiteY344" fmla="*/ 8631 h 1234421"/>
              <a:gd name="connsiteX345" fmla="*/ 3255128 w 3255128"/>
              <a:gd name="connsiteY345" fmla="*/ 8655 h 1234421"/>
              <a:gd name="connsiteX346" fmla="*/ 3255128 w 3255128"/>
              <a:gd name="connsiteY346" fmla="*/ 8656 h 1234421"/>
              <a:gd name="connsiteX347" fmla="*/ 3255128 w 3255128"/>
              <a:gd name="connsiteY347" fmla="*/ 8696 h 1234421"/>
              <a:gd name="connsiteX348" fmla="*/ 3255128 w 3255128"/>
              <a:gd name="connsiteY348" fmla="*/ 8697 h 1234421"/>
              <a:gd name="connsiteX349" fmla="*/ 3255128 w 3255128"/>
              <a:gd name="connsiteY349" fmla="*/ 8719 h 1234421"/>
              <a:gd name="connsiteX350" fmla="*/ 3255128 w 3255128"/>
              <a:gd name="connsiteY350" fmla="*/ 8731 h 1234421"/>
              <a:gd name="connsiteX351" fmla="*/ 3255128 w 3255128"/>
              <a:gd name="connsiteY351" fmla="*/ 8747 h 1234421"/>
              <a:gd name="connsiteX352" fmla="*/ 3255128 w 3255128"/>
              <a:gd name="connsiteY352" fmla="*/ 8749 h 1234421"/>
              <a:gd name="connsiteX353" fmla="*/ 3255128 w 3255128"/>
              <a:gd name="connsiteY353" fmla="*/ 8865 h 1234421"/>
              <a:gd name="connsiteX354" fmla="*/ 3255128 w 3255128"/>
              <a:gd name="connsiteY354" fmla="*/ 8888 h 1234421"/>
              <a:gd name="connsiteX355" fmla="*/ 3255128 w 3255128"/>
              <a:gd name="connsiteY355" fmla="*/ 8957 h 1234421"/>
              <a:gd name="connsiteX356" fmla="*/ 3255128 w 3255128"/>
              <a:gd name="connsiteY356" fmla="*/ 8960 h 1234421"/>
              <a:gd name="connsiteX357" fmla="*/ 3255128 w 3255128"/>
              <a:gd name="connsiteY357" fmla="*/ 8962 h 1234421"/>
              <a:gd name="connsiteX358" fmla="*/ 3255128 w 3255128"/>
              <a:gd name="connsiteY358" fmla="*/ 8965 h 1234421"/>
              <a:gd name="connsiteX359" fmla="*/ 3255128 w 3255128"/>
              <a:gd name="connsiteY359" fmla="*/ 8992 h 1234421"/>
              <a:gd name="connsiteX360" fmla="*/ 3255128 w 3255128"/>
              <a:gd name="connsiteY360" fmla="*/ 9029 h 1234421"/>
              <a:gd name="connsiteX361" fmla="*/ 3255128 w 3255128"/>
              <a:gd name="connsiteY361" fmla="*/ 9030 h 1234421"/>
              <a:gd name="connsiteX362" fmla="*/ 3255128 w 3255128"/>
              <a:gd name="connsiteY362" fmla="*/ 9035 h 1234421"/>
              <a:gd name="connsiteX363" fmla="*/ 3255128 w 3255128"/>
              <a:gd name="connsiteY363" fmla="*/ 9115 h 1234421"/>
              <a:gd name="connsiteX364" fmla="*/ 3255128 w 3255128"/>
              <a:gd name="connsiteY364" fmla="*/ 9131 h 1234421"/>
              <a:gd name="connsiteX365" fmla="*/ 3255128 w 3255128"/>
              <a:gd name="connsiteY365" fmla="*/ 9136 h 1234421"/>
              <a:gd name="connsiteX366" fmla="*/ 3255128 w 3255128"/>
              <a:gd name="connsiteY366" fmla="*/ 9144 h 1234421"/>
              <a:gd name="connsiteX367" fmla="*/ 3255128 w 3255128"/>
              <a:gd name="connsiteY367" fmla="*/ 9181 h 1234421"/>
              <a:gd name="connsiteX368" fmla="*/ 3255128 w 3255128"/>
              <a:gd name="connsiteY368" fmla="*/ 9202 h 1234421"/>
              <a:gd name="connsiteX369" fmla="*/ 3255128 w 3255128"/>
              <a:gd name="connsiteY369" fmla="*/ 9203 h 1234421"/>
              <a:gd name="connsiteX370" fmla="*/ 3255128 w 3255128"/>
              <a:gd name="connsiteY370" fmla="*/ 9208 h 1234421"/>
              <a:gd name="connsiteX371" fmla="*/ 3255128 w 3255128"/>
              <a:gd name="connsiteY371" fmla="*/ 9224 h 1234421"/>
              <a:gd name="connsiteX372" fmla="*/ 3255128 w 3255128"/>
              <a:gd name="connsiteY372" fmla="*/ 9226 h 1234421"/>
              <a:gd name="connsiteX373" fmla="*/ 3255128 w 3255128"/>
              <a:gd name="connsiteY373" fmla="*/ 9241 h 1234421"/>
              <a:gd name="connsiteX374" fmla="*/ 3255128 w 3255128"/>
              <a:gd name="connsiteY374" fmla="*/ 9242 h 1234421"/>
              <a:gd name="connsiteX375" fmla="*/ 3255128 w 3255128"/>
              <a:gd name="connsiteY375" fmla="*/ 9280 h 1234421"/>
              <a:gd name="connsiteX376" fmla="*/ 3255128 w 3255128"/>
              <a:gd name="connsiteY376" fmla="*/ 9322 h 1234421"/>
              <a:gd name="connsiteX377" fmla="*/ 3255128 w 3255128"/>
              <a:gd name="connsiteY377" fmla="*/ 9342 h 1234421"/>
              <a:gd name="connsiteX378" fmla="*/ 3255128 w 3255128"/>
              <a:gd name="connsiteY378" fmla="*/ 9399 h 1234421"/>
              <a:gd name="connsiteX379" fmla="*/ 3255128 w 3255128"/>
              <a:gd name="connsiteY379" fmla="*/ 9415 h 1234421"/>
              <a:gd name="connsiteX380" fmla="*/ 3255128 w 3255128"/>
              <a:gd name="connsiteY380" fmla="*/ 9420 h 1234421"/>
              <a:gd name="connsiteX381" fmla="*/ 3255128 w 3255128"/>
              <a:gd name="connsiteY381" fmla="*/ 9429 h 1234421"/>
              <a:gd name="connsiteX382" fmla="*/ 3255128 w 3255128"/>
              <a:gd name="connsiteY382" fmla="*/ 9446 h 1234421"/>
              <a:gd name="connsiteX383" fmla="*/ 3255128 w 3255128"/>
              <a:gd name="connsiteY383" fmla="*/ 9469 h 1234421"/>
              <a:gd name="connsiteX384" fmla="*/ 3255128 w 3255128"/>
              <a:gd name="connsiteY384" fmla="*/ 9476 h 1234421"/>
              <a:gd name="connsiteX385" fmla="*/ 3255128 w 3255128"/>
              <a:gd name="connsiteY385" fmla="*/ 9483 h 1234421"/>
              <a:gd name="connsiteX386" fmla="*/ 3255128 w 3255128"/>
              <a:gd name="connsiteY386" fmla="*/ 9496 h 1234421"/>
              <a:gd name="connsiteX387" fmla="*/ 3255128 w 3255128"/>
              <a:gd name="connsiteY387" fmla="*/ 9581 h 1234421"/>
              <a:gd name="connsiteX388" fmla="*/ 3255128 w 3255128"/>
              <a:gd name="connsiteY388" fmla="*/ 9608 h 1234421"/>
              <a:gd name="connsiteX389" fmla="*/ 3255128 w 3255128"/>
              <a:gd name="connsiteY389" fmla="*/ 9628 h 1234421"/>
              <a:gd name="connsiteX390" fmla="*/ 3255128 w 3255128"/>
              <a:gd name="connsiteY390" fmla="*/ 9640 h 1234421"/>
              <a:gd name="connsiteX391" fmla="*/ 3255128 w 3255128"/>
              <a:gd name="connsiteY391" fmla="*/ 9663 h 1234421"/>
              <a:gd name="connsiteX392" fmla="*/ 3255128 w 3255128"/>
              <a:gd name="connsiteY392" fmla="*/ 9677 h 1234421"/>
              <a:gd name="connsiteX393" fmla="*/ 3255128 w 3255128"/>
              <a:gd name="connsiteY393" fmla="*/ 9678 h 1234421"/>
              <a:gd name="connsiteX394" fmla="*/ 3255128 w 3255128"/>
              <a:gd name="connsiteY394" fmla="*/ 9755 h 1234421"/>
              <a:gd name="connsiteX395" fmla="*/ 3255128 w 3255128"/>
              <a:gd name="connsiteY395" fmla="*/ 9758 h 1234421"/>
              <a:gd name="connsiteX396" fmla="*/ 3255128 w 3255128"/>
              <a:gd name="connsiteY396" fmla="*/ 9760 h 1234421"/>
              <a:gd name="connsiteX397" fmla="*/ 3255128 w 3255128"/>
              <a:gd name="connsiteY397" fmla="*/ 9851 h 1234421"/>
              <a:gd name="connsiteX398" fmla="*/ 3255128 w 3255128"/>
              <a:gd name="connsiteY398" fmla="*/ 9854 h 1234421"/>
              <a:gd name="connsiteX399" fmla="*/ 3255128 w 3255128"/>
              <a:gd name="connsiteY399" fmla="*/ 9855 h 1234421"/>
              <a:gd name="connsiteX400" fmla="*/ 3255128 w 3255128"/>
              <a:gd name="connsiteY400" fmla="*/ 9874 h 1234421"/>
              <a:gd name="connsiteX401" fmla="*/ 3255128 w 3255128"/>
              <a:gd name="connsiteY401" fmla="*/ 9878 h 1234421"/>
              <a:gd name="connsiteX402" fmla="*/ 3255128 w 3255128"/>
              <a:gd name="connsiteY402" fmla="*/ 9908 h 1234421"/>
              <a:gd name="connsiteX403" fmla="*/ 3255128 w 3255128"/>
              <a:gd name="connsiteY403" fmla="*/ 9912 h 1234421"/>
              <a:gd name="connsiteX404" fmla="*/ 3255128 w 3255128"/>
              <a:gd name="connsiteY404" fmla="*/ 9928 h 1234421"/>
              <a:gd name="connsiteX405" fmla="*/ 3255128 w 3255128"/>
              <a:gd name="connsiteY405" fmla="*/ 10014 h 1234421"/>
              <a:gd name="connsiteX406" fmla="*/ 3255128 w 3255128"/>
              <a:gd name="connsiteY406" fmla="*/ 10067 h 1234421"/>
              <a:gd name="connsiteX407" fmla="*/ 3255128 w 3255128"/>
              <a:gd name="connsiteY407" fmla="*/ 10094 h 1234421"/>
              <a:gd name="connsiteX408" fmla="*/ 3255128 w 3255128"/>
              <a:gd name="connsiteY408" fmla="*/ 10117 h 1234421"/>
              <a:gd name="connsiteX409" fmla="*/ 3255128 w 3255128"/>
              <a:gd name="connsiteY409" fmla="*/ 10124 h 1234421"/>
              <a:gd name="connsiteX410" fmla="*/ 3255128 w 3255128"/>
              <a:gd name="connsiteY410" fmla="*/ 10132 h 1234421"/>
              <a:gd name="connsiteX411" fmla="*/ 3255128 w 3255128"/>
              <a:gd name="connsiteY411" fmla="*/ 10136 h 1234421"/>
              <a:gd name="connsiteX412" fmla="*/ 3255128 w 3255128"/>
              <a:gd name="connsiteY412" fmla="*/ 10137 h 1234421"/>
              <a:gd name="connsiteX413" fmla="*/ 3255128 w 3255128"/>
              <a:gd name="connsiteY413" fmla="*/ 10165 h 1234421"/>
              <a:gd name="connsiteX414" fmla="*/ 3255128 w 3255128"/>
              <a:gd name="connsiteY414" fmla="*/ 10188 h 1234421"/>
              <a:gd name="connsiteX415" fmla="*/ 3255128 w 3255128"/>
              <a:gd name="connsiteY415" fmla="*/ 10193 h 1234421"/>
              <a:gd name="connsiteX416" fmla="*/ 3255128 w 3255128"/>
              <a:gd name="connsiteY416" fmla="*/ 10230 h 1234421"/>
              <a:gd name="connsiteX417" fmla="*/ 3255128 w 3255128"/>
              <a:gd name="connsiteY417" fmla="*/ 10310 h 1234421"/>
              <a:gd name="connsiteX418" fmla="*/ 3255128 w 3255128"/>
              <a:gd name="connsiteY418" fmla="*/ 10328 h 1234421"/>
              <a:gd name="connsiteX419" fmla="*/ 3255128 w 3255128"/>
              <a:gd name="connsiteY419" fmla="*/ 10333 h 1234421"/>
              <a:gd name="connsiteX420" fmla="*/ 3255128 w 3255128"/>
              <a:gd name="connsiteY420" fmla="*/ 10387 h 1234421"/>
              <a:gd name="connsiteX421" fmla="*/ 3255128 w 3255128"/>
              <a:gd name="connsiteY421" fmla="*/ 10409 h 1234421"/>
              <a:gd name="connsiteX422" fmla="*/ 3255128 w 3255128"/>
              <a:gd name="connsiteY422" fmla="*/ 10412 h 1234421"/>
              <a:gd name="connsiteX423" fmla="*/ 3255128 w 3255128"/>
              <a:gd name="connsiteY423" fmla="*/ 10418 h 1234421"/>
              <a:gd name="connsiteX424" fmla="*/ 3255128 w 3255128"/>
              <a:gd name="connsiteY424" fmla="*/ 10464 h 1234421"/>
              <a:gd name="connsiteX425" fmla="*/ 3255128 w 3255128"/>
              <a:gd name="connsiteY425" fmla="*/ 10490 h 1234421"/>
              <a:gd name="connsiteX426" fmla="*/ 3255128 w 3255128"/>
              <a:gd name="connsiteY426" fmla="*/ 10553 h 1234421"/>
              <a:gd name="connsiteX427" fmla="*/ 3255128 w 3255128"/>
              <a:gd name="connsiteY427" fmla="*/ 10576 h 1234421"/>
              <a:gd name="connsiteX428" fmla="*/ 3255128 w 3255128"/>
              <a:gd name="connsiteY428" fmla="*/ 10583 h 1234421"/>
              <a:gd name="connsiteX429" fmla="*/ 3255128 w 3255128"/>
              <a:gd name="connsiteY429" fmla="*/ 10597 h 1234421"/>
              <a:gd name="connsiteX430" fmla="*/ 3255128 w 3255128"/>
              <a:gd name="connsiteY430" fmla="*/ 10655 h 1234421"/>
              <a:gd name="connsiteX431" fmla="*/ 3255128 w 3255128"/>
              <a:gd name="connsiteY431" fmla="*/ 10657 h 1234421"/>
              <a:gd name="connsiteX432" fmla="*/ 3255128 w 3255128"/>
              <a:gd name="connsiteY432" fmla="*/ 10684 h 1234421"/>
              <a:gd name="connsiteX433" fmla="*/ 3255128 w 3255128"/>
              <a:gd name="connsiteY433" fmla="*/ 10685 h 1234421"/>
              <a:gd name="connsiteX434" fmla="*/ 3255128 w 3255128"/>
              <a:gd name="connsiteY434" fmla="*/ 10688 h 1234421"/>
              <a:gd name="connsiteX435" fmla="*/ 3255128 w 3255128"/>
              <a:gd name="connsiteY435" fmla="*/ 10706 h 1234421"/>
              <a:gd name="connsiteX436" fmla="*/ 3255128 w 3255128"/>
              <a:gd name="connsiteY436" fmla="*/ 10736 h 1234421"/>
              <a:gd name="connsiteX437" fmla="*/ 3255128 w 3255128"/>
              <a:gd name="connsiteY437" fmla="*/ 10783 h 1234421"/>
              <a:gd name="connsiteX438" fmla="*/ 3255128 w 3255128"/>
              <a:gd name="connsiteY438" fmla="*/ 10803 h 1234421"/>
              <a:gd name="connsiteX439" fmla="*/ 3255128 w 3255128"/>
              <a:gd name="connsiteY439" fmla="*/ 10858 h 1234421"/>
              <a:gd name="connsiteX440" fmla="*/ 3255128 w 3255128"/>
              <a:gd name="connsiteY440" fmla="*/ 10861 h 1234421"/>
              <a:gd name="connsiteX441" fmla="*/ 3255128 w 3255128"/>
              <a:gd name="connsiteY441" fmla="*/ 10913 h 1234421"/>
              <a:gd name="connsiteX442" fmla="*/ 3255128 w 3255128"/>
              <a:gd name="connsiteY442" fmla="*/ 10918 h 1234421"/>
              <a:gd name="connsiteX443" fmla="*/ 3255128 w 3255128"/>
              <a:gd name="connsiteY443" fmla="*/ 10928 h 1234421"/>
              <a:gd name="connsiteX444" fmla="*/ 3255128 w 3255128"/>
              <a:gd name="connsiteY444" fmla="*/ 10929 h 1234421"/>
              <a:gd name="connsiteX445" fmla="*/ 3255128 w 3255128"/>
              <a:gd name="connsiteY445" fmla="*/ 10959 h 1234421"/>
              <a:gd name="connsiteX446" fmla="*/ 3255128 w 3255128"/>
              <a:gd name="connsiteY446" fmla="*/ 11026 h 1234421"/>
              <a:gd name="connsiteX447" fmla="*/ 3255128 w 3255128"/>
              <a:gd name="connsiteY447" fmla="*/ 11124 h 1234421"/>
              <a:gd name="connsiteX448" fmla="*/ 3255128 w 3255128"/>
              <a:gd name="connsiteY448" fmla="*/ 11138 h 1234421"/>
              <a:gd name="connsiteX449" fmla="*/ 3255128 w 3255128"/>
              <a:gd name="connsiteY449" fmla="*/ 11189 h 1234421"/>
              <a:gd name="connsiteX450" fmla="*/ 3255128 w 3255128"/>
              <a:gd name="connsiteY450" fmla="*/ 11228 h 1234421"/>
              <a:gd name="connsiteX451" fmla="*/ 3255128 w 3255128"/>
              <a:gd name="connsiteY451" fmla="*/ 11335 h 1234421"/>
              <a:gd name="connsiteX452" fmla="*/ 3255128 w 3255128"/>
              <a:gd name="connsiteY452" fmla="*/ 11377 h 1234421"/>
              <a:gd name="connsiteX453" fmla="*/ 3255128 w 3255128"/>
              <a:gd name="connsiteY453" fmla="*/ 11380 h 1234421"/>
              <a:gd name="connsiteX454" fmla="*/ 3255128 w 3255128"/>
              <a:gd name="connsiteY454" fmla="*/ 11433 h 1234421"/>
              <a:gd name="connsiteX455" fmla="*/ 3255128 w 3255128"/>
              <a:gd name="connsiteY455" fmla="*/ 11451 h 1234421"/>
              <a:gd name="connsiteX456" fmla="*/ 3255128 w 3255128"/>
              <a:gd name="connsiteY456" fmla="*/ 11461 h 1234421"/>
              <a:gd name="connsiteX457" fmla="*/ 3255128 w 3255128"/>
              <a:gd name="connsiteY457" fmla="*/ 11531 h 1234421"/>
              <a:gd name="connsiteX458" fmla="*/ 3255128 w 3255128"/>
              <a:gd name="connsiteY458" fmla="*/ 11587 h 1234421"/>
              <a:gd name="connsiteX459" fmla="*/ 3255128 w 3255128"/>
              <a:gd name="connsiteY459" fmla="*/ 11597 h 1234421"/>
              <a:gd name="connsiteX460" fmla="*/ 3255128 w 3255128"/>
              <a:gd name="connsiteY460" fmla="*/ 11657 h 1234421"/>
              <a:gd name="connsiteX461" fmla="*/ 3255128 w 3255128"/>
              <a:gd name="connsiteY461" fmla="*/ 11687 h 1234421"/>
              <a:gd name="connsiteX462" fmla="*/ 3255128 w 3255128"/>
              <a:gd name="connsiteY462" fmla="*/ 11699 h 1234421"/>
              <a:gd name="connsiteX463" fmla="*/ 3255128 w 3255128"/>
              <a:gd name="connsiteY463" fmla="*/ 11742 h 1234421"/>
              <a:gd name="connsiteX464" fmla="*/ 3255128 w 3255128"/>
              <a:gd name="connsiteY464" fmla="*/ 11794 h 1234421"/>
              <a:gd name="connsiteX465" fmla="*/ 3255128 w 3255128"/>
              <a:gd name="connsiteY465" fmla="*/ 11808 h 1234421"/>
              <a:gd name="connsiteX466" fmla="*/ 3255128 w 3255128"/>
              <a:gd name="connsiteY466" fmla="*/ 11824 h 1234421"/>
              <a:gd name="connsiteX467" fmla="*/ 3255128 w 3255128"/>
              <a:gd name="connsiteY467" fmla="*/ 11825 h 1234421"/>
              <a:gd name="connsiteX468" fmla="*/ 3255128 w 3255128"/>
              <a:gd name="connsiteY468" fmla="*/ 11838 h 1234421"/>
              <a:gd name="connsiteX469" fmla="*/ 3255128 w 3255128"/>
              <a:gd name="connsiteY469" fmla="*/ 11865 h 1234421"/>
              <a:gd name="connsiteX470" fmla="*/ 3255128 w 3255128"/>
              <a:gd name="connsiteY470" fmla="*/ 11934 h 1234421"/>
              <a:gd name="connsiteX471" fmla="*/ 3255128 w 3255128"/>
              <a:gd name="connsiteY471" fmla="*/ 11982 h 1234421"/>
              <a:gd name="connsiteX472" fmla="*/ 3255128 w 3255128"/>
              <a:gd name="connsiteY472" fmla="*/ 12003 h 1234421"/>
              <a:gd name="connsiteX473" fmla="*/ 3255128 w 3255128"/>
              <a:gd name="connsiteY473" fmla="*/ 12019 h 1234421"/>
              <a:gd name="connsiteX474" fmla="*/ 3255128 w 3255128"/>
              <a:gd name="connsiteY474" fmla="*/ 12020 h 1234421"/>
              <a:gd name="connsiteX475" fmla="*/ 3255128 w 3255128"/>
              <a:gd name="connsiteY475" fmla="*/ 12025 h 1234421"/>
              <a:gd name="connsiteX476" fmla="*/ 3255128 w 3255128"/>
              <a:gd name="connsiteY476" fmla="*/ 12070 h 1234421"/>
              <a:gd name="connsiteX477" fmla="*/ 3255128 w 3255128"/>
              <a:gd name="connsiteY477" fmla="*/ 12149 h 1234421"/>
              <a:gd name="connsiteX478" fmla="*/ 3255128 w 3255128"/>
              <a:gd name="connsiteY478" fmla="*/ 12216 h 1234421"/>
              <a:gd name="connsiteX479" fmla="*/ 3255128 w 3255128"/>
              <a:gd name="connsiteY479" fmla="*/ 12232 h 1234421"/>
              <a:gd name="connsiteX480" fmla="*/ 3255128 w 3255128"/>
              <a:gd name="connsiteY480" fmla="*/ 12279 h 1234421"/>
              <a:gd name="connsiteX481" fmla="*/ 3255128 w 3255128"/>
              <a:gd name="connsiteY481" fmla="*/ 12328 h 1234421"/>
              <a:gd name="connsiteX482" fmla="*/ 3255128 w 3255128"/>
              <a:gd name="connsiteY482" fmla="*/ 12332 h 1234421"/>
              <a:gd name="connsiteX483" fmla="*/ 3255128 w 3255128"/>
              <a:gd name="connsiteY483" fmla="*/ 12401 h 1234421"/>
              <a:gd name="connsiteX484" fmla="*/ 3255128 w 3255128"/>
              <a:gd name="connsiteY484" fmla="*/ 12459 h 1234421"/>
              <a:gd name="connsiteX485" fmla="*/ 3255128 w 3255128"/>
              <a:gd name="connsiteY485" fmla="*/ 12466 h 1234421"/>
              <a:gd name="connsiteX486" fmla="*/ 3255128 w 3255128"/>
              <a:gd name="connsiteY486" fmla="*/ 12473 h 1234421"/>
              <a:gd name="connsiteX487" fmla="*/ 3255128 w 3255128"/>
              <a:gd name="connsiteY487" fmla="*/ 12495 h 1234421"/>
              <a:gd name="connsiteX488" fmla="*/ 3255128 w 3255128"/>
              <a:gd name="connsiteY488" fmla="*/ 12571 h 1234421"/>
              <a:gd name="connsiteX489" fmla="*/ 3255128 w 3255128"/>
              <a:gd name="connsiteY489" fmla="*/ 12618 h 1234421"/>
              <a:gd name="connsiteX490" fmla="*/ 3255128 w 3255128"/>
              <a:gd name="connsiteY490" fmla="*/ 12623 h 1234421"/>
              <a:gd name="connsiteX491" fmla="*/ 3255128 w 3255128"/>
              <a:gd name="connsiteY491" fmla="*/ 12663 h 1234421"/>
              <a:gd name="connsiteX492" fmla="*/ 3255128 w 3255128"/>
              <a:gd name="connsiteY492" fmla="*/ 12668 h 1234421"/>
              <a:gd name="connsiteX493" fmla="*/ 3255128 w 3255128"/>
              <a:gd name="connsiteY493" fmla="*/ 12716 h 1234421"/>
              <a:gd name="connsiteX494" fmla="*/ 3255128 w 3255128"/>
              <a:gd name="connsiteY494" fmla="*/ 12719 h 1234421"/>
              <a:gd name="connsiteX495" fmla="*/ 3255128 w 3255128"/>
              <a:gd name="connsiteY495" fmla="*/ 12735 h 1234421"/>
              <a:gd name="connsiteX496" fmla="*/ 3255128 w 3255128"/>
              <a:gd name="connsiteY496" fmla="*/ 12741 h 1234421"/>
              <a:gd name="connsiteX497" fmla="*/ 3255128 w 3255128"/>
              <a:gd name="connsiteY497" fmla="*/ 12748 h 1234421"/>
              <a:gd name="connsiteX498" fmla="*/ 3255128 w 3255128"/>
              <a:gd name="connsiteY498" fmla="*/ 12750 h 1234421"/>
              <a:gd name="connsiteX499" fmla="*/ 3255128 w 3255128"/>
              <a:gd name="connsiteY499" fmla="*/ 12815 h 1234421"/>
              <a:gd name="connsiteX500" fmla="*/ 3255128 w 3255128"/>
              <a:gd name="connsiteY500" fmla="*/ 12845 h 1234421"/>
              <a:gd name="connsiteX501" fmla="*/ 3255128 w 3255128"/>
              <a:gd name="connsiteY501" fmla="*/ 12864 h 1234421"/>
              <a:gd name="connsiteX502" fmla="*/ 3255128 w 3255128"/>
              <a:gd name="connsiteY502" fmla="*/ 12865 h 1234421"/>
              <a:gd name="connsiteX503" fmla="*/ 3255128 w 3255128"/>
              <a:gd name="connsiteY503" fmla="*/ 12877 h 1234421"/>
              <a:gd name="connsiteX504" fmla="*/ 3255128 w 3255128"/>
              <a:gd name="connsiteY504" fmla="*/ 12890 h 1234421"/>
              <a:gd name="connsiteX505" fmla="*/ 3255128 w 3255128"/>
              <a:gd name="connsiteY505" fmla="*/ 12895 h 1234421"/>
              <a:gd name="connsiteX506" fmla="*/ 3255128 w 3255128"/>
              <a:gd name="connsiteY506" fmla="*/ 12898 h 1234421"/>
              <a:gd name="connsiteX507" fmla="*/ 3255128 w 3255128"/>
              <a:gd name="connsiteY507" fmla="*/ 12902 h 1234421"/>
              <a:gd name="connsiteX508" fmla="*/ 3255128 w 3255128"/>
              <a:gd name="connsiteY508" fmla="*/ 12927 h 1234421"/>
              <a:gd name="connsiteX509" fmla="*/ 3255128 w 3255128"/>
              <a:gd name="connsiteY509" fmla="*/ 12949 h 1234421"/>
              <a:gd name="connsiteX510" fmla="*/ 3255128 w 3255128"/>
              <a:gd name="connsiteY510" fmla="*/ 12976 h 1234421"/>
              <a:gd name="connsiteX511" fmla="*/ 3255128 w 3255128"/>
              <a:gd name="connsiteY511" fmla="*/ 13028 h 1234421"/>
              <a:gd name="connsiteX512" fmla="*/ 3255128 w 3255128"/>
              <a:gd name="connsiteY512" fmla="*/ 13107 h 1234421"/>
              <a:gd name="connsiteX513" fmla="*/ 3255128 w 3255128"/>
              <a:gd name="connsiteY513" fmla="*/ 13114 h 1234421"/>
              <a:gd name="connsiteX514" fmla="*/ 3255128 w 3255128"/>
              <a:gd name="connsiteY514" fmla="*/ 13127 h 1234421"/>
              <a:gd name="connsiteX515" fmla="*/ 3255128 w 3255128"/>
              <a:gd name="connsiteY515" fmla="*/ 13174 h 1234421"/>
              <a:gd name="connsiteX516" fmla="*/ 3255128 w 3255128"/>
              <a:gd name="connsiteY516" fmla="*/ 13204 h 1234421"/>
              <a:gd name="connsiteX517" fmla="*/ 3255128 w 3255128"/>
              <a:gd name="connsiteY517" fmla="*/ 13209 h 1234421"/>
              <a:gd name="connsiteX518" fmla="*/ 3255128 w 3255128"/>
              <a:gd name="connsiteY518" fmla="*/ 13225 h 1234421"/>
              <a:gd name="connsiteX519" fmla="*/ 3255128 w 3255128"/>
              <a:gd name="connsiteY519" fmla="*/ 13242 h 1234421"/>
              <a:gd name="connsiteX520" fmla="*/ 3255128 w 3255128"/>
              <a:gd name="connsiteY520" fmla="*/ 13271 h 1234421"/>
              <a:gd name="connsiteX521" fmla="*/ 3255128 w 3255128"/>
              <a:gd name="connsiteY521" fmla="*/ 13323 h 1234421"/>
              <a:gd name="connsiteX522" fmla="*/ 3255128 w 3255128"/>
              <a:gd name="connsiteY522" fmla="*/ 13383 h 1234421"/>
              <a:gd name="connsiteX523" fmla="*/ 3255128 w 3255128"/>
              <a:gd name="connsiteY523" fmla="*/ 13386 h 1234421"/>
              <a:gd name="connsiteX524" fmla="*/ 3255128 w 3255128"/>
              <a:gd name="connsiteY524" fmla="*/ 13408 h 1234421"/>
              <a:gd name="connsiteX525" fmla="*/ 3255128 w 3255128"/>
              <a:gd name="connsiteY525" fmla="*/ 13411 h 1234421"/>
              <a:gd name="connsiteX526" fmla="*/ 3255128 w 3255128"/>
              <a:gd name="connsiteY526" fmla="*/ 13435 h 1234421"/>
              <a:gd name="connsiteX527" fmla="*/ 3255128 w 3255128"/>
              <a:gd name="connsiteY527" fmla="*/ 13480 h 1234421"/>
              <a:gd name="connsiteX528" fmla="*/ 3255128 w 3255128"/>
              <a:gd name="connsiteY528" fmla="*/ 13512 h 1234421"/>
              <a:gd name="connsiteX529" fmla="*/ 3255128 w 3255128"/>
              <a:gd name="connsiteY529" fmla="*/ 13514 h 1234421"/>
              <a:gd name="connsiteX530" fmla="*/ 3255128 w 3255128"/>
              <a:gd name="connsiteY530" fmla="*/ 13518 h 1234421"/>
              <a:gd name="connsiteX531" fmla="*/ 3255128 w 3255128"/>
              <a:gd name="connsiteY531" fmla="*/ 13550 h 1234421"/>
              <a:gd name="connsiteX532" fmla="*/ 3255128 w 3255128"/>
              <a:gd name="connsiteY532" fmla="*/ 13566 h 1234421"/>
              <a:gd name="connsiteX533" fmla="*/ 3255128 w 3255128"/>
              <a:gd name="connsiteY533" fmla="*/ 13573 h 1234421"/>
              <a:gd name="connsiteX534" fmla="*/ 3255128 w 3255128"/>
              <a:gd name="connsiteY534" fmla="*/ 13587 h 1234421"/>
              <a:gd name="connsiteX535" fmla="*/ 3255128 w 3255128"/>
              <a:gd name="connsiteY535" fmla="*/ 13597 h 1234421"/>
              <a:gd name="connsiteX536" fmla="*/ 3255128 w 3255128"/>
              <a:gd name="connsiteY536" fmla="*/ 13675 h 1234421"/>
              <a:gd name="connsiteX537" fmla="*/ 3255128 w 3255128"/>
              <a:gd name="connsiteY537" fmla="*/ 13687 h 1234421"/>
              <a:gd name="connsiteX538" fmla="*/ 3255128 w 3255128"/>
              <a:gd name="connsiteY538" fmla="*/ 13726 h 1234421"/>
              <a:gd name="connsiteX539" fmla="*/ 3255128 w 3255128"/>
              <a:gd name="connsiteY539" fmla="*/ 13744 h 1234421"/>
              <a:gd name="connsiteX540" fmla="*/ 3255128 w 3255128"/>
              <a:gd name="connsiteY540" fmla="*/ 13746 h 1234421"/>
              <a:gd name="connsiteX541" fmla="*/ 3255128 w 3255128"/>
              <a:gd name="connsiteY541" fmla="*/ 13762 h 1234421"/>
              <a:gd name="connsiteX542" fmla="*/ 3255128 w 3255128"/>
              <a:gd name="connsiteY542" fmla="*/ 13772 h 1234421"/>
              <a:gd name="connsiteX543" fmla="*/ 3255128 w 3255128"/>
              <a:gd name="connsiteY543" fmla="*/ 13773 h 1234421"/>
              <a:gd name="connsiteX544" fmla="*/ 3255128 w 3255128"/>
              <a:gd name="connsiteY544" fmla="*/ 13842 h 1234421"/>
              <a:gd name="connsiteX545" fmla="*/ 3255128 w 3255128"/>
              <a:gd name="connsiteY545" fmla="*/ 13857 h 1234421"/>
              <a:gd name="connsiteX546" fmla="*/ 3255128 w 3255128"/>
              <a:gd name="connsiteY546" fmla="*/ 13918 h 1234421"/>
              <a:gd name="connsiteX547" fmla="*/ 3255128 w 3255128"/>
              <a:gd name="connsiteY547" fmla="*/ 13919 h 1234421"/>
              <a:gd name="connsiteX548" fmla="*/ 3255128 w 3255128"/>
              <a:gd name="connsiteY548" fmla="*/ 13936 h 1234421"/>
              <a:gd name="connsiteX549" fmla="*/ 3255128 w 3255128"/>
              <a:gd name="connsiteY549" fmla="*/ 13940 h 1234421"/>
              <a:gd name="connsiteX550" fmla="*/ 3255128 w 3255128"/>
              <a:gd name="connsiteY550" fmla="*/ 13941 h 1234421"/>
              <a:gd name="connsiteX551" fmla="*/ 3255128 w 3255128"/>
              <a:gd name="connsiteY551" fmla="*/ 13947 h 1234421"/>
              <a:gd name="connsiteX552" fmla="*/ 3255128 w 3255128"/>
              <a:gd name="connsiteY552" fmla="*/ 13949 h 1234421"/>
              <a:gd name="connsiteX553" fmla="*/ 3255128 w 3255128"/>
              <a:gd name="connsiteY553" fmla="*/ 14016 h 1234421"/>
              <a:gd name="connsiteX554" fmla="*/ 3255128 w 3255128"/>
              <a:gd name="connsiteY554" fmla="*/ 14056 h 1234421"/>
              <a:gd name="connsiteX555" fmla="*/ 3255128 w 3255128"/>
              <a:gd name="connsiteY555" fmla="*/ 14096 h 1234421"/>
              <a:gd name="connsiteX556" fmla="*/ 3255128 w 3255128"/>
              <a:gd name="connsiteY556" fmla="*/ 14106 h 1234421"/>
              <a:gd name="connsiteX557" fmla="*/ 3255128 w 3255128"/>
              <a:gd name="connsiteY557" fmla="*/ 14114 h 1234421"/>
              <a:gd name="connsiteX558" fmla="*/ 3255128 w 3255128"/>
              <a:gd name="connsiteY558" fmla="*/ 14128 h 1234421"/>
              <a:gd name="connsiteX559" fmla="*/ 3255128 w 3255128"/>
              <a:gd name="connsiteY559" fmla="*/ 14148 h 1234421"/>
              <a:gd name="connsiteX560" fmla="*/ 3255128 w 3255128"/>
              <a:gd name="connsiteY560" fmla="*/ 14163 h 1234421"/>
              <a:gd name="connsiteX561" fmla="*/ 3255128 w 3255128"/>
              <a:gd name="connsiteY561" fmla="*/ 14178 h 1234421"/>
              <a:gd name="connsiteX562" fmla="*/ 3255128 w 3255128"/>
              <a:gd name="connsiteY562" fmla="*/ 14179 h 1234421"/>
              <a:gd name="connsiteX563" fmla="*/ 3255128 w 3255128"/>
              <a:gd name="connsiteY563" fmla="*/ 14198 h 1234421"/>
              <a:gd name="connsiteX564" fmla="*/ 3255128 w 3255128"/>
              <a:gd name="connsiteY564" fmla="*/ 14290 h 1234421"/>
              <a:gd name="connsiteX565" fmla="*/ 3255128 w 3255128"/>
              <a:gd name="connsiteY565" fmla="*/ 14316 h 1234421"/>
              <a:gd name="connsiteX566" fmla="*/ 3255128 w 3255128"/>
              <a:gd name="connsiteY566" fmla="*/ 14338 h 1234421"/>
              <a:gd name="connsiteX567" fmla="*/ 3255128 w 3255128"/>
              <a:gd name="connsiteY567" fmla="*/ 14351 h 1234421"/>
              <a:gd name="connsiteX568" fmla="*/ 3255128 w 3255128"/>
              <a:gd name="connsiteY568" fmla="*/ 14394 h 1234421"/>
              <a:gd name="connsiteX569" fmla="*/ 3255128 w 3255128"/>
              <a:gd name="connsiteY569" fmla="*/ 14421 h 1234421"/>
              <a:gd name="connsiteX570" fmla="*/ 3255128 w 3255128"/>
              <a:gd name="connsiteY570" fmla="*/ 14432 h 1234421"/>
              <a:gd name="connsiteX571" fmla="*/ 3255128 w 3255128"/>
              <a:gd name="connsiteY571" fmla="*/ 14482 h 1234421"/>
              <a:gd name="connsiteX572" fmla="*/ 3255128 w 3255128"/>
              <a:gd name="connsiteY572" fmla="*/ 14498 h 1234421"/>
              <a:gd name="connsiteX573" fmla="*/ 3255128 w 3255128"/>
              <a:gd name="connsiteY573" fmla="*/ 14587 h 1234421"/>
              <a:gd name="connsiteX574" fmla="*/ 3255128 w 3255128"/>
              <a:gd name="connsiteY574" fmla="*/ 14611 h 1234421"/>
              <a:gd name="connsiteX575" fmla="*/ 3255128 w 3255128"/>
              <a:gd name="connsiteY575" fmla="*/ 14641 h 1234421"/>
              <a:gd name="connsiteX576" fmla="*/ 3255128 w 3255128"/>
              <a:gd name="connsiteY576" fmla="*/ 14653 h 1234421"/>
              <a:gd name="connsiteX577" fmla="*/ 3255128 w 3255128"/>
              <a:gd name="connsiteY577" fmla="*/ 14657 h 1234421"/>
              <a:gd name="connsiteX578" fmla="*/ 3255128 w 3255128"/>
              <a:gd name="connsiteY578" fmla="*/ 14665 h 1234421"/>
              <a:gd name="connsiteX579" fmla="*/ 3255128 w 3255128"/>
              <a:gd name="connsiteY579" fmla="*/ 14732 h 1234421"/>
              <a:gd name="connsiteX580" fmla="*/ 3255128 w 3255128"/>
              <a:gd name="connsiteY580" fmla="*/ 14744 h 1234421"/>
              <a:gd name="connsiteX581" fmla="*/ 3255128 w 3255128"/>
              <a:gd name="connsiteY581" fmla="*/ 14815 h 1234421"/>
              <a:gd name="connsiteX582" fmla="*/ 3255128 w 3255128"/>
              <a:gd name="connsiteY582" fmla="*/ 14820 h 1234421"/>
              <a:gd name="connsiteX583" fmla="*/ 3255128 w 3255128"/>
              <a:gd name="connsiteY583" fmla="*/ 14853 h 1234421"/>
              <a:gd name="connsiteX584" fmla="*/ 3255128 w 3255128"/>
              <a:gd name="connsiteY584" fmla="*/ 14855 h 1234421"/>
              <a:gd name="connsiteX585" fmla="*/ 3255128 w 3255128"/>
              <a:gd name="connsiteY585" fmla="*/ 14889 h 1234421"/>
              <a:gd name="connsiteX586" fmla="*/ 3255128 w 3255128"/>
              <a:gd name="connsiteY586" fmla="*/ 14892 h 1234421"/>
              <a:gd name="connsiteX587" fmla="*/ 3255128 w 3255128"/>
              <a:gd name="connsiteY587" fmla="*/ 14984 h 1234421"/>
              <a:gd name="connsiteX588" fmla="*/ 3255128 w 3255128"/>
              <a:gd name="connsiteY588" fmla="*/ 14986 h 1234421"/>
              <a:gd name="connsiteX589" fmla="*/ 3255128 w 3255128"/>
              <a:gd name="connsiteY589" fmla="*/ 15045 h 1234421"/>
              <a:gd name="connsiteX590" fmla="*/ 3255128 w 3255128"/>
              <a:gd name="connsiteY590" fmla="*/ 15059 h 1234421"/>
              <a:gd name="connsiteX591" fmla="*/ 3255128 w 3255128"/>
              <a:gd name="connsiteY591" fmla="*/ 15060 h 1234421"/>
              <a:gd name="connsiteX592" fmla="*/ 3255128 w 3255128"/>
              <a:gd name="connsiteY592" fmla="*/ 15117 h 1234421"/>
              <a:gd name="connsiteX593" fmla="*/ 3255128 w 3255128"/>
              <a:gd name="connsiteY593" fmla="*/ 15130 h 1234421"/>
              <a:gd name="connsiteX594" fmla="*/ 3255128 w 3255128"/>
              <a:gd name="connsiteY594" fmla="*/ 15139 h 1234421"/>
              <a:gd name="connsiteX595" fmla="*/ 3255128 w 3255128"/>
              <a:gd name="connsiteY595" fmla="*/ 15198 h 1234421"/>
              <a:gd name="connsiteX596" fmla="*/ 3255128 w 3255128"/>
              <a:gd name="connsiteY596" fmla="*/ 15203 h 1234421"/>
              <a:gd name="connsiteX597" fmla="*/ 3255128 w 3255128"/>
              <a:gd name="connsiteY597" fmla="*/ 15205 h 1234421"/>
              <a:gd name="connsiteX598" fmla="*/ 3255128 w 3255128"/>
              <a:gd name="connsiteY598" fmla="*/ 15209 h 1234421"/>
              <a:gd name="connsiteX599" fmla="*/ 3255128 w 3255128"/>
              <a:gd name="connsiteY599" fmla="*/ 15224 h 1234421"/>
              <a:gd name="connsiteX600" fmla="*/ 3255128 w 3255128"/>
              <a:gd name="connsiteY600" fmla="*/ 15227 h 1234421"/>
              <a:gd name="connsiteX601" fmla="*/ 3255128 w 3255128"/>
              <a:gd name="connsiteY601" fmla="*/ 15282 h 1234421"/>
              <a:gd name="connsiteX602" fmla="*/ 3255128 w 3255128"/>
              <a:gd name="connsiteY602" fmla="*/ 15302 h 1234421"/>
              <a:gd name="connsiteX603" fmla="*/ 3255128 w 3255128"/>
              <a:gd name="connsiteY603" fmla="*/ 15311 h 1234421"/>
              <a:gd name="connsiteX604" fmla="*/ 3255128 w 3255128"/>
              <a:gd name="connsiteY604" fmla="*/ 15318 h 1234421"/>
              <a:gd name="connsiteX605" fmla="*/ 3255128 w 3255128"/>
              <a:gd name="connsiteY605" fmla="*/ 15363 h 1234421"/>
              <a:gd name="connsiteX606" fmla="*/ 3255128 w 3255128"/>
              <a:gd name="connsiteY606" fmla="*/ 15379 h 1234421"/>
              <a:gd name="connsiteX607" fmla="*/ 3255128 w 3255128"/>
              <a:gd name="connsiteY607" fmla="*/ 15405 h 1234421"/>
              <a:gd name="connsiteX608" fmla="*/ 3255128 w 3255128"/>
              <a:gd name="connsiteY608" fmla="*/ 15445 h 1234421"/>
              <a:gd name="connsiteX609" fmla="*/ 3255128 w 3255128"/>
              <a:gd name="connsiteY609" fmla="*/ 15485 h 1234421"/>
              <a:gd name="connsiteX610" fmla="*/ 3255128 w 3255128"/>
              <a:gd name="connsiteY610" fmla="*/ 15561 h 1234421"/>
              <a:gd name="connsiteX611" fmla="*/ 3255128 w 3255128"/>
              <a:gd name="connsiteY611" fmla="*/ 15613 h 1234421"/>
              <a:gd name="connsiteX612" fmla="*/ 3255128 w 3255128"/>
              <a:gd name="connsiteY612" fmla="*/ 15715 h 1234421"/>
              <a:gd name="connsiteX613" fmla="*/ 3255128 w 3255128"/>
              <a:gd name="connsiteY613" fmla="*/ 15723 h 1234421"/>
              <a:gd name="connsiteX614" fmla="*/ 3255128 w 3255128"/>
              <a:gd name="connsiteY614" fmla="*/ 15728 h 1234421"/>
              <a:gd name="connsiteX615" fmla="*/ 3255128 w 3255128"/>
              <a:gd name="connsiteY615" fmla="*/ 15731 h 1234421"/>
              <a:gd name="connsiteX616" fmla="*/ 3255128 w 3255128"/>
              <a:gd name="connsiteY616" fmla="*/ 15757 h 1234421"/>
              <a:gd name="connsiteX617" fmla="*/ 3255128 w 3255128"/>
              <a:gd name="connsiteY617" fmla="*/ 15765 h 1234421"/>
              <a:gd name="connsiteX618" fmla="*/ 3255128 w 3255128"/>
              <a:gd name="connsiteY618" fmla="*/ 15795 h 1234421"/>
              <a:gd name="connsiteX619" fmla="*/ 3255128 w 3255128"/>
              <a:gd name="connsiteY619" fmla="*/ 15855 h 1234421"/>
              <a:gd name="connsiteX620" fmla="*/ 3255128 w 3255128"/>
              <a:gd name="connsiteY620" fmla="*/ 15919 h 1234421"/>
              <a:gd name="connsiteX621" fmla="*/ 3255128 w 3255128"/>
              <a:gd name="connsiteY621" fmla="*/ 15966 h 1234421"/>
              <a:gd name="connsiteX622" fmla="*/ 3255128 w 3255128"/>
              <a:gd name="connsiteY622" fmla="*/ 15991 h 1234421"/>
              <a:gd name="connsiteX623" fmla="*/ 3255128 w 3255128"/>
              <a:gd name="connsiteY623" fmla="*/ 15994 h 1234421"/>
              <a:gd name="connsiteX624" fmla="*/ 3255128 w 3255128"/>
              <a:gd name="connsiteY624" fmla="*/ 16007 h 1234421"/>
              <a:gd name="connsiteX625" fmla="*/ 3255128 w 3255128"/>
              <a:gd name="connsiteY625" fmla="*/ 16027 h 1234421"/>
              <a:gd name="connsiteX626" fmla="*/ 3255128 w 3255128"/>
              <a:gd name="connsiteY626" fmla="*/ 16088 h 1234421"/>
              <a:gd name="connsiteX627" fmla="*/ 3255128 w 3255128"/>
              <a:gd name="connsiteY627" fmla="*/ 16108 h 1234421"/>
              <a:gd name="connsiteX628" fmla="*/ 3255128 w 3255128"/>
              <a:gd name="connsiteY628" fmla="*/ 16199 h 1234421"/>
              <a:gd name="connsiteX629" fmla="*/ 3255128 w 3255128"/>
              <a:gd name="connsiteY629" fmla="*/ 16219 h 1234421"/>
              <a:gd name="connsiteX630" fmla="*/ 3255128 w 3255128"/>
              <a:gd name="connsiteY630" fmla="*/ 16224 h 1234421"/>
              <a:gd name="connsiteX631" fmla="*/ 3255128 w 3255128"/>
              <a:gd name="connsiteY631" fmla="*/ 16270 h 1234421"/>
              <a:gd name="connsiteX632" fmla="*/ 3255128 w 3255128"/>
              <a:gd name="connsiteY632" fmla="*/ 16284 h 1234421"/>
              <a:gd name="connsiteX633" fmla="*/ 3255128 w 3255128"/>
              <a:gd name="connsiteY633" fmla="*/ 16340 h 1234421"/>
              <a:gd name="connsiteX634" fmla="*/ 3255128 w 3255128"/>
              <a:gd name="connsiteY634" fmla="*/ 16345 h 1234421"/>
              <a:gd name="connsiteX635" fmla="*/ 3255128 w 3255128"/>
              <a:gd name="connsiteY635" fmla="*/ 16347 h 1234421"/>
              <a:gd name="connsiteX636" fmla="*/ 3255128 w 3255128"/>
              <a:gd name="connsiteY636" fmla="*/ 16364 h 1234421"/>
              <a:gd name="connsiteX637" fmla="*/ 3255128 w 3255128"/>
              <a:gd name="connsiteY637" fmla="*/ 16393 h 1234421"/>
              <a:gd name="connsiteX638" fmla="*/ 3255128 w 3255128"/>
              <a:gd name="connsiteY638" fmla="*/ 16398 h 1234421"/>
              <a:gd name="connsiteX639" fmla="*/ 3255128 w 3255128"/>
              <a:gd name="connsiteY639" fmla="*/ 16401 h 1234421"/>
              <a:gd name="connsiteX640" fmla="*/ 3255128 w 3255128"/>
              <a:gd name="connsiteY640" fmla="*/ 16411 h 1234421"/>
              <a:gd name="connsiteX641" fmla="*/ 3255128 w 3255128"/>
              <a:gd name="connsiteY641" fmla="*/ 16425 h 1234421"/>
              <a:gd name="connsiteX642" fmla="*/ 3255128 w 3255128"/>
              <a:gd name="connsiteY642" fmla="*/ 16443 h 1234421"/>
              <a:gd name="connsiteX643" fmla="*/ 3255128 w 3255128"/>
              <a:gd name="connsiteY643" fmla="*/ 16483 h 1234421"/>
              <a:gd name="connsiteX644" fmla="*/ 3255128 w 3255128"/>
              <a:gd name="connsiteY644" fmla="*/ 16492 h 1234421"/>
              <a:gd name="connsiteX645" fmla="*/ 3255128 w 3255128"/>
              <a:gd name="connsiteY645" fmla="*/ 16502 h 1234421"/>
              <a:gd name="connsiteX646" fmla="*/ 3255128 w 3255128"/>
              <a:gd name="connsiteY646" fmla="*/ 16504 h 1234421"/>
              <a:gd name="connsiteX647" fmla="*/ 3255128 w 3255128"/>
              <a:gd name="connsiteY647" fmla="*/ 16508 h 1234421"/>
              <a:gd name="connsiteX648" fmla="*/ 3255128 w 3255128"/>
              <a:gd name="connsiteY648" fmla="*/ 16524 h 1234421"/>
              <a:gd name="connsiteX649" fmla="*/ 3255128 w 3255128"/>
              <a:gd name="connsiteY649" fmla="*/ 16527 h 1234421"/>
              <a:gd name="connsiteX650" fmla="*/ 3255128 w 3255128"/>
              <a:gd name="connsiteY650" fmla="*/ 16534 h 1234421"/>
              <a:gd name="connsiteX651" fmla="*/ 3255128 w 3255128"/>
              <a:gd name="connsiteY651" fmla="*/ 16539 h 1234421"/>
              <a:gd name="connsiteX652" fmla="*/ 3255128 w 3255128"/>
              <a:gd name="connsiteY652" fmla="*/ 16540 h 1234421"/>
              <a:gd name="connsiteX653" fmla="*/ 3255128 w 3255128"/>
              <a:gd name="connsiteY653" fmla="*/ 16639 h 1234421"/>
              <a:gd name="connsiteX654" fmla="*/ 3255128 w 3255128"/>
              <a:gd name="connsiteY654" fmla="*/ 16648 h 1234421"/>
              <a:gd name="connsiteX655" fmla="*/ 3255128 w 3255128"/>
              <a:gd name="connsiteY655" fmla="*/ 16676 h 1234421"/>
              <a:gd name="connsiteX656" fmla="*/ 3255128 w 3255128"/>
              <a:gd name="connsiteY656" fmla="*/ 16677 h 1234421"/>
              <a:gd name="connsiteX657" fmla="*/ 3255128 w 3255128"/>
              <a:gd name="connsiteY657" fmla="*/ 16736 h 1234421"/>
              <a:gd name="connsiteX658" fmla="*/ 3255128 w 3255128"/>
              <a:gd name="connsiteY658" fmla="*/ 16752 h 1234421"/>
              <a:gd name="connsiteX659" fmla="*/ 3255128 w 3255128"/>
              <a:gd name="connsiteY659" fmla="*/ 16762 h 1234421"/>
              <a:gd name="connsiteX660" fmla="*/ 3255128 w 3255128"/>
              <a:gd name="connsiteY660" fmla="*/ 16776 h 1234421"/>
              <a:gd name="connsiteX661" fmla="*/ 3255128 w 3255128"/>
              <a:gd name="connsiteY661" fmla="*/ 16847 h 1234421"/>
              <a:gd name="connsiteX662" fmla="*/ 3255128 w 3255128"/>
              <a:gd name="connsiteY662" fmla="*/ 16902 h 1234421"/>
              <a:gd name="connsiteX663" fmla="*/ 3255128 w 3255128"/>
              <a:gd name="connsiteY663" fmla="*/ 16931 h 1234421"/>
              <a:gd name="connsiteX664" fmla="*/ 3255128 w 3255128"/>
              <a:gd name="connsiteY664" fmla="*/ 16988 h 1234421"/>
              <a:gd name="connsiteX665" fmla="*/ 3255128 w 3255128"/>
              <a:gd name="connsiteY665" fmla="*/ 16996 h 1234421"/>
              <a:gd name="connsiteX666" fmla="*/ 3255128 w 3255128"/>
              <a:gd name="connsiteY666" fmla="*/ 17015 h 1234421"/>
              <a:gd name="connsiteX667" fmla="*/ 3255128 w 3255128"/>
              <a:gd name="connsiteY667" fmla="*/ 17017 h 1234421"/>
              <a:gd name="connsiteX668" fmla="*/ 3255128 w 3255128"/>
              <a:gd name="connsiteY668" fmla="*/ 17086 h 1234421"/>
              <a:gd name="connsiteX669" fmla="*/ 3255128 w 3255128"/>
              <a:gd name="connsiteY669" fmla="*/ 17098 h 1234421"/>
              <a:gd name="connsiteX670" fmla="*/ 3255128 w 3255128"/>
              <a:gd name="connsiteY670" fmla="*/ 17131 h 1234421"/>
              <a:gd name="connsiteX671" fmla="*/ 3255128 w 3255128"/>
              <a:gd name="connsiteY671" fmla="*/ 17138 h 1234421"/>
              <a:gd name="connsiteX672" fmla="*/ 3255128 w 3255128"/>
              <a:gd name="connsiteY672" fmla="*/ 17184 h 1234421"/>
              <a:gd name="connsiteX673" fmla="*/ 3255128 w 3255128"/>
              <a:gd name="connsiteY673" fmla="*/ 17188 h 1234421"/>
              <a:gd name="connsiteX674" fmla="*/ 3255128 w 3255128"/>
              <a:gd name="connsiteY674" fmla="*/ 17192 h 1234421"/>
              <a:gd name="connsiteX675" fmla="*/ 3255128 w 3255128"/>
              <a:gd name="connsiteY675" fmla="*/ 17256 h 1234421"/>
              <a:gd name="connsiteX676" fmla="*/ 3255128 w 3255128"/>
              <a:gd name="connsiteY676" fmla="*/ 17290 h 1234421"/>
              <a:gd name="connsiteX677" fmla="*/ 3255128 w 3255128"/>
              <a:gd name="connsiteY677" fmla="*/ 17306 h 1234421"/>
              <a:gd name="connsiteX678" fmla="*/ 3255128 w 3255128"/>
              <a:gd name="connsiteY678" fmla="*/ 17341 h 1234421"/>
              <a:gd name="connsiteX679" fmla="*/ 3255128 w 3255128"/>
              <a:gd name="connsiteY679" fmla="*/ 17362 h 1234421"/>
              <a:gd name="connsiteX680" fmla="*/ 3255128 w 3255128"/>
              <a:gd name="connsiteY680" fmla="*/ 17384 h 1234421"/>
              <a:gd name="connsiteX681" fmla="*/ 3255128 w 3255128"/>
              <a:gd name="connsiteY681" fmla="*/ 17385 h 1234421"/>
              <a:gd name="connsiteX682" fmla="*/ 3255128 w 3255128"/>
              <a:gd name="connsiteY682" fmla="*/ 17421 h 1234421"/>
              <a:gd name="connsiteX683" fmla="*/ 3255128 w 3255128"/>
              <a:gd name="connsiteY683" fmla="*/ 17422 h 1234421"/>
              <a:gd name="connsiteX684" fmla="*/ 3255128 w 3255128"/>
              <a:gd name="connsiteY684" fmla="*/ 17447 h 1234421"/>
              <a:gd name="connsiteX685" fmla="*/ 3255128 w 3255128"/>
              <a:gd name="connsiteY685" fmla="*/ 17450 h 1234421"/>
              <a:gd name="connsiteX686" fmla="*/ 3255128 w 3255128"/>
              <a:gd name="connsiteY686" fmla="*/ 17472 h 1234421"/>
              <a:gd name="connsiteX687" fmla="*/ 3255128 w 3255128"/>
              <a:gd name="connsiteY687" fmla="*/ 17519 h 1234421"/>
              <a:gd name="connsiteX688" fmla="*/ 3255128 w 3255128"/>
              <a:gd name="connsiteY688" fmla="*/ 17548 h 1234421"/>
              <a:gd name="connsiteX689" fmla="*/ 3255128 w 3255128"/>
              <a:gd name="connsiteY689" fmla="*/ 17549 h 1234421"/>
              <a:gd name="connsiteX690" fmla="*/ 3255128 w 3255128"/>
              <a:gd name="connsiteY690" fmla="*/ 17590 h 1234421"/>
              <a:gd name="connsiteX691" fmla="*/ 3255128 w 3255128"/>
              <a:gd name="connsiteY691" fmla="*/ 17643 h 1234421"/>
              <a:gd name="connsiteX692" fmla="*/ 3255128 w 3255128"/>
              <a:gd name="connsiteY692" fmla="*/ 17647 h 1234421"/>
              <a:gd name="connsiteX693" fmla="*/ 3255128 w 3255128"/>
              <a:gd name="connsiteY693" fmla="*/ 17655 h 1234421"/>
              <a:gd name="connsiteX694" fmla="*/ 3255128 w 3255128"/>
              <a:gd name="connsiteY694" fmla="*/ 17666 h 1234421"/>
              <a:gd name="connsiteX695" fmla="*/ 3255128 w 3255128"/>
              <a:gd name="connsiteY695" fmla="*/ 17695 h 1234421"/>
              <a:gd name="connsiteX696" fmla="*/ 3255128 w 3255128"/>
              <a:gd name="connsiteY696" fmla="*/ 17722 h 1234421"/>
              <a:gd name="connsiteX697" fmla="*/ 3255128 w 3255128"/>
              <a:gd name="connsiteY697" fmla="*/ 17725 h 1234421"/>
              <a:gd name="connsiteX698" fmla="*/ 3255128 w 3255128"/>
              <a:gd name="connsiteY698" fmla="*/ 17734 h 1234421"/>
              <a:gd name="connsiteX699" fmla="*/ 3255128 w 3255128"/>
              <a:gd name="connsiteY699" fmla="*/ 17762 h 1234421"/>
              <a:gd name="connsiteX700" fmla="*/ 3255128 w 3255128"/>
              <a:gd name="connsiteY700" fmla="*/ 17792 h 1234421"/>
              <a:gd name="connsiteX701" fmla="*/ 3255128 w 3255128"/>
              <a:gd name="connsiteY701" fmla="*/ 17843 h 1234421"/>
              <a:gd name="connsiteX702" fmla="*/ 3255128 w 3255128"/>
              <a:gd name="connsiteY702" fmla="*/ 17854 h 1234421"/>
              <a:gd name="connsiteX703" fmla="*/ 3255128 w 3255128"/>
              <a:gd name="connsiteY703" fmla="*/ 17879 h 1234421"/>
              <a:gd name="connsiteX704" fmla="*/ 3255128 w 3255128"/>
              <a:gd name="connsiteY704" fmla="*/ 17882 h 1234421"/>
              <a:gd name="connsiteX705" fmla="*/ 3255128 w 3255128"/>
              <a:gd name="connsiteY705" fmla="*/ 17904 h 1234421"/>
              <a:gd name="connsiteX706" fmla="*/ 3255128 w 3255128"/>
              <a:gd name="connsiteY706" fmla="*/ 17921 h 1234421"/>
              <a:gd name="connsiteX707" fmla="*/ 3255128 w 3255128"/>
              <a:gd name="connsiteY707" fmla="*/ 17926 h 1234421"/>
              <a:gd name="connsiteX708" fmla="*/ 3255128 w 3255128"/>
              <a:gd name="connsiteY708" fmla="*/ 17988 h 1234421"/>
              <a:gd name="connsiteX709" fmla="*/ 3255128 w 3255128"/>
              <a:gd name="connsiteY709" fmla="*/ 18010 h 1234421"/>
              <a:gd name="connsiteX710" fmla="*/ 3255128 w 3255128"/>
              <a:gd name="connsiteY710" fmla="*/ 18035 h 1234421"/>
              <a:gd name="connsiteX711" fmla="*/ 3255128 w 3255128"/>
              <a:gd name="connsiteY711" fmla="*/ 18057 h 1234421"/>
              <a:gd name="connsiteX712" fmla="*/ 3255128 w 3255128"/>
              <a:gd name="connsiteY712" fmla="*/ 18107 h 1234421"/>
              <a:gd name="connsiteX713" fmla="*/ 3255128 w 3255128"/>
              <a:gd name="connsiteY713" fmla="*/ 18120 h 1234421"/>
              <a:gd name="connsiteX714" fmla="*/ 3255128 w 3255128"/>
              <a:gd name="connsiteY714" fmla="*/ 18138 h 1234421"/>
              <a:gd name="connsiteX715" fmla="*/ 3255128 w 3255128"/>
              <a:gd name="connsiteY715" fmla="*/ 18145 h 1234421"/>
              <a:gd name="connsiteX716" fmla="*/ 3255128 w 3255128"/>
              <a:gd name="connsiteY716" fmla="*/ 18167 h 1234421"/>
              <a:gd name="connsiteX717" fmla="*/ 3255128 w 3255128"/>
              <a:gd name="connsiteY717" fmla="*/ 18193 h 1234421"/>
              <a:gd name="connsiteX718" fmla="*/ 3255128 w 3255128"/>
              <a:gd name="connsiteY718" fmla="*/ 18195 h 1234421"/>
              <a:gd name="connsiteX719" fmla="*/ 3255128 w 3255128"/>
              <a:gd name="connsiteY719" fmla="*/ 18199 h 1234421"/>
              <a:gd name="connsiteX720" fmla="*/ 3255128 w 3255128"/>
              <a:gd name="connsiteY720" fmla="*/ 18214 h 1234421"/>
              <a:gd name="connsiteX721" fmla="*/ 3255128 w 3255128"/>
              <a:gd name="connsiteY721" fmla="*/ 18217 h 1234421"/>
              <a:gd name="connsiteX722" fmla="*/ 3255128 w 3255128"/>
              <a:gd name="connsiteY722" fmla="*/ 18270 h 1234421"/>
              <a:gd name="connsiteX723" fmla="*/ 3255128 w 3255128"/>
              <a:gd name="connsiteY723" fmla="*/ 18353 h 1234421"/>
              <a:gd name="connsiteX724" fmla="*/ 3255128 w 3255128"/>
              <a:gd name="connsiteY724" fmla="*/ 18363 h 1234421"/>
              <a:gd name="connsiteX725" fmla="*/ 3255128 w 3255128"/>
              <a:gd name="connsiteY725" fmla="*/ 18365 h 1234421"/>
              <a:gd name="connsiteX726" fmla="*/ 3255128 w 3255128"/>
              <a:gd name="connsiteY726" fmla="*/ 18388 h 1234421"/>
              <a:gd name="connsiteX727" fmla="*/ 3255128 w 3255128"/>
              <a:gd name="connsiteY727" fmla="*/ 18395 h 1234421"/>
              <a:gd name="connsiteX728" fmla="*/ 3255128 w 3255128"/>
              <a:gd name="connsiteY728" fmla="*/ 18400 h 1234421"/>
              <a:gd name="connsiteX729" fmla="*/ 3255128 w 3255128"/>
              <a:gd name="connsiteY729" fmla="*/ 18469 h 1234421"/>
              <a:gd name="connsiteX730" fmla="*/ 3255128 w 3255128"/>
              <a:gd name="connsiteY730" fmla="*/ 18516 h 1234421"/>
              <a:gd name="connsiteX731" fmla="*/ 3255128 w 3255128"/>
              <a:gd name="connsiteY731" fmla="*/ 18551 h 1234421"/>
              <a:gd name="connsiteX732" fmla="*/ 3255128 w 3255128"/>
              <a:gd name="connsiteY732" fmla="*/ 18563 h 1234421"/>
              <a:gd name="connsiteX733" fmla="*/ 3255128 w 3255128"/>
              <a:gd name="connsiteY733" fmla="*/ 18574 h 1234421"/>
              <a:gd name="connsiteX734" fmla="*/ 3255128 w 3255128"/>
              <a:gd name="connsiteY734" fmla="*/ 18590 h 1234421"/>
              <a:gd name="connsiteX735" fmla="*/ 3255128 w 3255128"/>
              <a:gd name="connsiteY735" fmla="*/ 18616 h 1234421"/>
              <a:gd name="connsiteX736" fmla="*/ 3255128 w 3255128"/>
              <a:gd name="connsiteY736" fmla="*/ 18626 h 1234421"/>
              <a:gd name="connsiteX737" fmla="*/ 3255128 w 3255128"/>
              <a:gd name="connsiteY737" fmla="*/ 18698 h 1234421"/>
              <a:gd name="connsiteX738" fmla="*/ 3255128 w 3255128"/>
              <a:gd name="connsiteY738" fmla="*/ 18700 h 1234421"/>
              <a:gd name="connsiteX739" fmla="*/ 3255128 w 3255128"/>
              <a:gd name="connsiteY739" fmla="*/ 18705 h 1234421"/>
              <a:gd name="connsiteX740" fmla="*/ 3255128 w 3255128"/>
              <a:gd name="connsiteY740" fmla="*/ 18755 h 1234421"/>
              <a:gd name="connsiteX741" fmla="*/ 3255128 w 3255128"/>
              <a:gd name="connsiteY741" fmla="*/ 18810 h 1234421"/>
              <a:gd name="connsiteX742" fmla="*/ 3255128 w 3255128"/>
              <a:gd name="connsiteY742" fmla="*/ 18978 h 1234421"/>
              <a:gd name="connsiteX743" fmla="*/ 3255128 w 3255128"/>
              <a:gd name="connsiteY743" fmla="*/ 18984 h 1234421"/>
              <a:gd name="connsiteX744" fmla="*/ 3255128 w 3255128"/>
              <a:gd name="connsiteY744" fmla="*/ 18994 h 1234421"/>
              <a:gd name="connsiteX745" fmla="*/ 3255128 w 3255128"/>
              <a:gd name="connsiteY745" fmla="*/ 19002 h 1234421"/>
              <a:gd name="connsiteX746" fmla="*/ 3255128 w 3255128"/>
              <a:gd name="connsiteY746" fmla="*/ 19017 h 1234421"/>
              <a:gd name="connsiteX747" fmla="*/ 3255128 w 3255128"/>
              <a:gd name="connsiteY747" fmla="*/ 19033 h 1234421"/>
              <a:gd name="connsiteX748" fmla="*/ 3255128 w 3255128"/>
              <a:gd name="connsiteY748" fmla="*/ 19048 h 1234421"/>
              <a:gd name="connsiteX749" fmla="*/ 3255128 w 3255128"/>
              <a:gd name="connsiteY749" fmla="*/ 19066 h 1234421"/>
              <a:gd name="connsiteX750" fmla="*/ 3255128 w 3255128"/>
              <a:gd name="connsiteY750" fmla="*/ 19098 h 1234421"/>
              <a:gd name="connsiteX751" fmla="*/ 3255128 w 3255128"/>
              <a:gd name="connsiteY751" fmla="*/ 19164 h 1234421"/>
              <a:gd name="connsiteX752" fmla="*/ 3255128 w 3255128"/>
              <a:gd name="connsiteY752" fmla="*/ 19165 h 1234421"/>
              <a:gd name="connsiteX753" fmla="*/ 3255128 w 3255128"/>
              <a:gd name="connsiteY753" fmla="*/ 19167 h 1234421"/>
              <a:gd name="connsiteX754" fmla="*/ 3255128 w 3255128"/>
              <a:gd name="connsiteY754" fmla="*/ 19181 h 1234421"/>
              <a:gd name="connsiteX755" fmla="*/ 3255128 w 3255128"/>
              <a:gd name="connsiteY755" fmla="*/ 19188 h 1234421"/>
              <a:gd name="connsiteX756" fmla="*/ 3255128 w 3255128"/>
              <a:gd name="connsiteY756" fmla="*/ 19189 h 1234421"/>
              <a:gd name="connsiteX757" fmla="*/ 3255128 w 3255128"/>
              <a:gd name="connsiteY757" fmla="*/ 19214 h 1234421"/>
              <a:gd name="connsiteX758" fmla="*/ 3255128 w 3255128"/>
              <a:gd name="connsiteY758" fmla="*/ 19231 h 1234421"/>
              <a:gd name="connsiteX759" fmla="*/ 3255128 w 3255128"/>
              <a:gd name="connsiteY759" fmla="*/ 19260 h 1234421"/>
              <a:gd name="connsiteX760" fmla="*/ 3255128 w 3255128"/>
              <a:gd name="connsiteY760" fmla="*/ 19264 h 1234421"/>
              <a:gd name="connsiteX761" fmla="*/ 3255128 w 3255128"/>
              <a:gd name="connsiteY761" fmla="*/ 19292 h 1234421"/>
              <a:gd name="connsiteX762" fmla="*/ 3255128 w 3255128"/>
              <a:gd name="connsiteY762" fmla="*/ 19330 h 1234421"/>
              <a:gd name="connsiteX763" fmla="*/ 3255128 w 3255128"/>
              <a:gd name="connsiteY763" fmla="*/ 19335 h 1234421"/>
              <a:gd name="connsiteX764" fmla="*/ 3255128 w 3255128"/>
              <a:gd name="connsiteY764" fmla="*/ 19337 h 1234421"/>
              <a:gd name="connsiteX765" fmla="*/ 3255128 w 3255128"/>
              <a:gd name="connsiteY765" fmla="*/ 19340 h 1234421"/>
              <a:gd name="connsiteX766" fmla="*/ 3255128 w 3255128"/>
              <a:gd name="connsiteY766" fmla="*/ 19359 h 1234421"/>
              <a:gd name="connsiteX767" fmla="*/ 3255128 w 3255128"/>
              <a:gd name="connsiteY767" fmla="*/ 19377 h 1234421"/>
              <a:gd name="connsiteX768" fmla="*/ 3255128 w 3255128"/>
              <a:gd name="connsiteY768" fmla="*/ 19401 h 1234421"/>
              <a:gd name="connsiteX769" fmla="*/ 3255128 w 3255128"/>
              <a:gd name="connsiteY769" fmla="*/ 19409 h 1234421"/>
              <a:gd name="connsiteX770" fmla="*/ 3255128 w 3255128"/>
              <a:gd name="connsiteY770" fmla="*/ 19473 h 1234421"/>
              <a:gd name="connsiteX771" fmla="*/ 3255128 w 3255128"/>
              <a:gd name="connsiteY771" fmla="*/ 19482 h 1234421"/>
              <a:gd name="connsiteX772" fmla="*/ 3255128 w 3255128"/>
              <a:gd name="connsiteY772" fmla="*/ 19507 h 1234421"/>
              <a:gd name="connsiteX773" fmla="*/ 3255128 w 3255128"/>
              <a:gd name="connsiteY773" fmla="*/ 19514 h 1234421"/>
              <a:gd name="connsiteX774" fmla="*/ 3255128 w 3255128"/>
              <a:gd name="connsiteY774" fmla="*/ 19579 h 1234421"/>
              <a:gd name="connsiteX775" fmla="*/ 3255128 w 3255128"/>
              <a:gd name="connsiteY775" fmla="*/ 19581 h 1234421"/>
              <a:gd name="connsiteX776" fmla="*/ 3255128 w 3255128"/>
              <a:gd name="connsiteY776" fmla="*/ 19630 h 1234421"/>
              <a:gd name="connsiteX777" fmla="*/ 3255128 w 3255128"/>
              <a:gd name="connsiteY777" fmla="*/ 19713 h 1234421"/>
              <a:gd name="connsiteX778" fmla="*/ 3255128 w 3255128"/>
              <a:gd name="connsiteY778" fmla="*/ 19714 h 1234421"/>
              <a:gd name="connsiteX779" fmla="*/ 3255128 w 3255128"/>
              <a:gd name="connsiteY779" fmla="*/ 19723 h 1234421"/>
              <a:gd name="connsiteX780" fmla="*/ 3255128 w 3255128"/>
              <a:gd name="connsiteY780" fmla="*/ 19741 h 1234421"/>
              <a:gd name="connsiteX781" fmla="*/ 3255128 w 3255128"/>
              <a:gd name="connsiteY781" fmla="*/ 19744 h 1234421"/>
              <a:gd name="connsiteX782" fmla="*/ 3255128 w 3255128"/>
              <a:gd name="connsiteY782" fmla="*/ 19757 h 1234421"/>
              <a:gd name="connsiteX783" fmla="*/ 3255128 w 3255128"/>
              <a:gd name="connsiteY783" fmla="*/ 19766 h 1234421"/>
              <a:gd name="connsiteX784" fmla="*/ 3255128 w 3255128"/>
              <a:gd name="connsiteY784" fmla="*/ 19813 h 1234421"/>
              <a:gd name="connsiteX785" fmla="*/ 3255128 w 3255128"/>
              <a:gd name="connsiteY785" fmla="*/ 19832 h 1234421"/>
              <a:gd name="connsiteX786" fmla="*/ 3255128 w 3255128"/>
              <a:gd name="connsiteY786" fmla="*/ 19837 h 1234421"/>
              <a:gd name="connsiteX787" fmla="*/ 3255128 w 3255128"/>
              <a:gd name="connsiteY787" fmla="*/ 19883 h 1234421"/>
              <a:gd name="connsiteX788" fmla="*/ 3255128 w 3255128"/>
              <a:gd name="connsiteY788" fmla="*/ 19945 h 1234421"/>
              <a:gd name="connsiteX789" fmla="*/ 3255128 w 3255128"/>
              <a:gd name="connsiteY789" fmla="*/ 19978 h 1234421"/>
              <a:gd name="connsiteX790" fmla="*/ 3255128 w 3255128"/>
              <a:gd name="connsiteY790" fmla="*/ 20005 h 1234421"/>
              <a:gd name="connsiteX791" fmla="*/ 3255128 w 3255128"/>
              <a:gd name="connsiteY791" fmla="*/ 20007 h 1234421"/>
              <a:gd name="connsiteX792" fmla="*/ 3255128 w 3255128"/>
              <a:gd name="connsiteY792" fmla="*/ 20017 h 1234421"/>
              <a:gd name="connsiteX793" fmla="*/ 3255128 w 3255128"/>
              <a:gd name="connsiteY793" fmla="*/ 20062 h 1234421"/>
              <a:gd name="connsiteX794" fmla="*/ 3255128 w 3255128"/>
              <a:gd name="connsiteY794" fmla="*/ 20121 h 1234421"/>
              <a:gd name="connsiteX795" fmla="*/ 3255128 w 3255128"/>
              <a:gd name="connsiteY795" fmla="*/ 20152 h 1234421"/>
              <a:gd name="connsiteX796" fmla="*/ 3255128 w 3255128"/>
              <a:gd name="connsiteY796" fmla="*/ 20173 h 1234421"/>
              <a:gd name="connsiteX797" fmla="*/ 3255128 w 3255128"/>
              <a:gd name="connsiteY797" fmla="*/ 20174 h 1234421"/>
              <a:gd name="connsiteX798" fmla="*/ 3255128 w 3255128"/>
              <a:gd name="connsiteY798" fmla="*/ 20246 h 1234421"/>
              <a:gd name="connsiteX799" fmla="*/ 3255128 w 3255128"/>
              <a:gd name="connsiteY799" fmla="*/ 20275 h 1234421"/>
              <a:gd name="connsiteX800" fmla="*/ 3255128 w 3255128"/>
              <a:gd name="connsiteY800" fmla="*/ 20278 h 1234421"/>
              <a:gd name="connsiteX801" fmla="*/ 3255128 w 3255128"/>
              <a:gd name="connsiteY801" fmla="*/ 20288 h 1234421"/>
              <a:gd name="connsiteX802" fmla="*/ 3255128 w 3255128"/>
              <a:gd name="connsiteY802" fmla="*/ 20296 h 1234421"/>
              <a:gd name="connsiteX803" fmla="*/ 3255128 w 3255128"/>
              <a:gd name="connsiteY803" fmla="*/ 20375 h 1234421"/>
              <a:gd name="connsiteX804" fmla="*/ 3255128 w 3255128"/>
              <a:gd name="connsiteY804" fmla="*/ 20437 h 1234421"/>
              <a:gd name="connsiteX805" fmla="*/ 3255128 w 3255128"/>
              <a:gd name="connsiteY805" fmla="*/ 20461 h 1234421"/>
              <a:gd name="connsiteX806" fmla="*/ 3255128 w 3255128"/>
              <a:gd name="connsiteY806" fmla="*/ 20462 h 1234421"/>
              <a:gd name="connsiteX807" fmla="*/ 3255128 w 3255128"/>
              <a:gd name="connsiteY807" fmla="*/ 20509 h 1234421"/>
              <a:gd name="connsiteX808" fmla="*/ 3255128 w 3255128"/>
              <a:gd name="connsiteY808" fmla="*/ 20512 h 1234421"/>
              <a:gd name="connsiteX809" fmla="*/ 3255128 w 3255128"/>
              <a:gd name="connsiteY809" fmla="*/ 20539 h 1234421"/>
              <a:gd name="connsiteX810" fmla="*/ 3255128 w 3255128"/>
              <a:gd name="connsiteY810" fmla="*/ 20547 h 1234421"/>
              <a:gd name="connsiteX811" fmla="*/ 3255128 w 3255128"/>
              <a:gd name="connsiteY811" fmla="*/ 20580 h 1234421"/>
              <a:gd name="connsiteX812" fmla="*/ 3255128 w 3255128"/>
              <a:gd name="connsiteY812" fmla="*/ 20593 h 1234421"/>
              <a:gd name="connsiteX813" fmla="*/ 3255128 w 3255128"/>
              <a:gd name="connsiteY813" fmla="*/ 20608 h 1234421"/>
              <a:gd name="connsiteX814" fmla="*/ 3255128 w 3255128"/>
              <a:gd name="connsiteY814" fmla="*/ 20665 h 1234421"/>
              <a:gd name="connsiteX815" fmla="*/ 3255128 w 3255128"/>
              <a:gd name="connsiteY815" fmla="*/ 20685 h 1234421"/>
              <a:gd name="connsiteX816" fmla="*/ 3255128 w 3255128"/>
              <a:gd name="connsiteY816" fmla="*/ 20706 h 1234421"/>
              <a:gd name="connsiteX817" fmla="*/ 3255128 w 3255128"/>
              <a:gd name="connsiteY817" fmla="*/ 20715 h 1234421"/>
              <a:gd name="connsiteX818" fmla="*/ 3255128 w 3255128"/>
              <a:gd name="connsiteY818" fmla="*/ 20721 h 1234421"/>
              <a:gd name="connsiteX819" fmla="*/ 3255128 w 3255128"/>
              <a:gd name="connsiteY819" fmla="*/ 20726 h 1234421"/>
              <a:gd name="connsiteX820" fmla="*/ 3255128 w 3255128"/>
              <a:gd name="connsiteY820" fmla="*/ 20782 h 1234421"/>
              <a:gd name="connsiteX821" fmla="*/ 3255128 w 3255128"/>
              <a:gd name="connsiteY821" fmla="*/ 20789 h 1234421"/>
              <a:gd name="connsiteX822" fmla="*/ 3255128 w 3255128"/>
              <a:gd name="connsiteY822" fmla="*/ 20804 h 1234421"/>
              <a:gd name="connsiteX823" fmla="*/ 3255128 w 3255128"/>
              <a:gd name="connsiteY823" fmla="*/ 20820 h 1234421"/>
              <a:gd name="connsiteX824" fmla="*/ 3255128 w 3255128"/>
              <a:gd name="connsiteY824" fmla="*/ 20844 h 1234421"/>
              <a:gd name="connsiteX825" fmla="*/ 3255128 w 3255128"/>
              <a:gd name="connsiteY825" fmla="*/ 20853 h 1234421"/>
              <a:gd name="connsiteX826" fmla="*/ 3255128 w 3255128"/>
              <a:gd name="connsiteY826" fmla="*/ 20861 h 1234421"/>
              <a:gd name="connsiteX827" fmla="*/ 3255128 w 3255128"/>
              <a:gd name="connsiteY827" fmla="*/ 20894 h 1234421"/>
              <a:gd name="connsiteX828" fmla="*/ 3255128 w 3255128"/>
              <a:gd name="connsiteY828" fmla="*/ 20911 h 1234421"/>
              <a:gd name="connsiteX829" fmla="*/ 3255128 w 3255128"/>
              <a:gd name="connsiteY829" fmla="*/ 20914 h 1234421"/>
              <a:gd name="connsiteX830" fmla="*/ 3255128 w 3255128"/>
              <a:gd name="connsiteY830" fmla="*/ 20920 h 1234421"/>
              <a:gd name="connsiteX831" fmla="*/ 3255128 w 3255128"/>
              <a:gd name="connsiteY831" fmla="*/ 20978 h 1234421"/>
              <a:gd name="connsiteX832" fmla="*/ 3255128 w 3255128"/>
              <a:gd name="connsiteY832" fmla="*/ 21012 h 1234421"/>
              <a:gd name="connsiteX833" fmla="*/ 3255128 w 3255128"/>
              <a:gd name="connsiteY833" fmla="*/ 21047 h 1234421"/>
              <a:gd name="connsiteX834" fmla="*/ 3255128 w 3255128"/>
              <a:gd name="connsiteY834" fmla="*/ 21052 h 1234421"/>
              <a:gd name="connsiteX835" fmla="*/ 3255128 w 3255128"/>
              <a:gd name="connsiteY835" fmla="*/ 21110 h 1234421"/>
              <a:gd name="connsiteX836" fmla="*/ 3255128 w 3255128"/>
              <a:gd name="connsiteY836" fmla="*/ 21124 h 1234421"/>
              <a:gd name="connsiteX837" fmla="*/ 3255128 w 3255128"/>
              <a:gd name="connsiteY837" fmla="*/ 21135 h 1234421"/>
              <a:gd name="connsiteX838" fmla="*/ 3255128 w 3255128"/>
              <a:gd name="connsiteY838" fmla="*/ 21154 h 1234421"/>
              <a:gd name="connsiteX839" fmla="*/ 3255128 w 3255128"/>
              <a:gd name="connsiteY839" fmla="*/ 21157 h 1234421"/>
              <a:gd name="connsiteX840" fmla="*/ 3255128 w 3255128"/>
              <a:gd name="connsiteY840" fmla="*/ 21160 h 1234421"/>
              <a:gd name="connsiteX841" fmla="*/ 3255128 w 3255128"/>
              <a:gd name="connsiteY841" fmla="*/ 21196 h 1234421"/>
              <a:gd name="connsiteX842" fmla="*/ 3255128 w 3255128"/>
              <a:gd name="connsiteY842" fmla="*/ 21198 h 1234421"/>
              <a:gd name="connsiteX843" fmla="*/ 3255128 w 3255128"/>
              <a:gd name="connsiteY843" fmla="*/ 21247 h 1234421"/>
              <a:gd name="connsiteX844" fmla="*/ 3255128 w 3255128"/>
              <a:gd name="connsiteY844" fmla="*/ 21296 h 1234421"/>
              <a:gd name="connsiteX845" fmla="*/ 3255128 w 3255128"/>
              <a:gd name="connsiteY845" fmla="*/ 21353 h 1234421"/>
              <a:gd name="connsiteX846" fmla="*/ 3255128 w 3255128"/>
              <a:gd name="connsiteY846" fmla="*/ 21375 h 1234421"/>
              <a:gd name="connsiteX847" fmla="*/ 3255128 w 3255128"/>
              <a:gd name="connsiteY847" fmla="*/ 21378 h 1234421"/>
              <a:gd name="connsiteX848" fmla="*/ 3255128 w 3255128"/>
              <a:gd name="connsiteY848" fmla="*/ 21385 h 1234421"/>
              <a:gd name="connsiteX849" fmla="*/ 3255128 w 3255128"/>
              <a:gd name="connsiteY849" fmla="*/ 21390 h 1234421"/>
              <a:gd name="connsiteX850" fmla="*/ 3255128 w 3255128"/>
              <a:gd name="connsiteY850" fmla="*/ 21394 h 1234421"/>
              <a:gd name="connsiteX851" fmla="*/ 3255128 w 3255128"/>
              <a:gd name="connsiteY851" fmla="*/ 21506 h 1234421"/>
              <a:gd name="connsiteX852" fmla="*/ 3255128 w 3255128"/>
              <a:gd name="connsiteY852" fmla="*/ 21509 h 1234421"/>
              <a:gd name="connsiteX853" fmla="*/ 3255128 w 3255128"/>
              <a:gd name="connsiteY853" fmla="*/ 21606 h 1234421"/>
              <a:gd name="connsiteX854" fmla="*/ 3255128 w 3255128"/>
              <a:gd name="connsiteY854" fmla="*/ 21616 h 1234421"/>
              <a:gd name="connsiteX855" fmla="*/ 3255128 w 3255128"/>
              <a:gd name="connsiteY855" fmla="*/ 21619 h 1234421"/>
              <a:gd name="connsiteX856" fmla="*/ 3255128 w 3255128"/>
              <a:gd name="connsiteY856" fmla="*/ 21644 h 1234421"/>
              <a:gd name="connsiteX857" fmla="*/ 3255128 w 3255128"/>
              <a:gd name="connsiteY857" fmla="*/ 21654 h 1234421"/>
              <a:gd name="connsiteX858" fmla="*/ 3255128 w 3255128"/>
              <a:gd name="connsiteY858" fmla="*/ 21750 h 1234421"/>
              <a:gd name="connsiteX859" fmla="*/ 3255128 w 3255128"/>
              <a:gd name="connsiteY859" fmla="*/ 21810 h 1234421"/>
              <a:gd name="connsiteX860" fmla="*/ 3255128 w 3255128"/>
              <a:gd name="connsiteY860" fmla="*/ 21811 h 1234421"/>
              <a:gd name="connsiteX861" fmla="*/ 3255128 w 3255128"/>
              <a:gd name="connsiteY861" fmla="*/ 21868 h 1234421"/>
              <a:gd name="connsiteX862" fmla="*/ 3255128 w 3255128"/>
              <a:gd name="connsiteY862" fmla="*/ 21882 h 1234421"/>
              <a:gd name="connsiteX863" fmla="*/ 3255128 w 3255128"/>
              <a:gd name="connsiteY863" fmla="*/ 21883 h 1234421"/>
              <a:gd name="connsiteX864" fmla="*/ 3255128 w 3255128"/>
              <a:gd name="connsiteY864" fmla="*/ 21960 h 1234421"/>
              <a:gd name="connsiteX865" fmla="*/ 3255128 w 3255128"/>
              <a:gd name="connsiteY865" fmla="*/ 21968 h 1234421"/>
              <a:gd name="connsiteX866" fmla="*/ 3255128 w 3255128"/>
              <a:gd name="connsiteY866" fmla="*/ 21984 h 1234421"/>
              <a:gd name="connsiteX867" fmla="*/ 3255128 w 3255128"/>
              <a:gd name="connsiteY867" fmla="*/ 21989 h 1234421"/>
              <a:gd name="connsiteX868" fmla="*/ 3255128 w 3255128"/>
              <a:gd name="connsiteY868" fmla="*/ 21992 h 1234421"/>
              <a:gd name="connsiteX869" fmla="*/ 3255128 w 3255128"/>
              <a:gd name="connsiteY869" fmla="*/ 21994 h 1234421"/>
              <a:gd name="connsiteX870" fmla="*/ 3255128 w 3255128"/>
              <a:gd name="connsiteY870" fmla="*/ 22038 h 1234421"/>
              <a:gd name="connsiteX871" fmla="*/ 3255128 w 3255128"/>
              <a:gd name="connsiteY871" fmla="*/ 22048 h 1234421"/>
              <a:gd name="connsiteX872" fmla="*/ 3255128 w 3255128"/>
              <a:gd name="connsiteY872" fmla="*/ 22056 h 1234421"/>
              <a:gd name="connsiteX873" fmla="*/ 3255128 w 3255128"/>
              <a:gd name="connsiteY873" fmla="*/ 22062 h 1234421"/>
              <a:gd name="connsiteX874" fmla="*/ 3255128 w 3255128"/>
              <a:gd name="connsiteY874" fmla="*/ 22069 h 1234421"/>
              <a:gd name="connsiteX875" fmla="*/ 3255128 w 3255128"/>
              <a:gd name="connsiteY875" fmla="*/ 22077 h 1234421"/>
              <a:gd name="connsiteX876" fmla="*/ 3255128 w 3255128"/>
              <a:gd name="connsiteY876" fmla="*/ 22128 h 1234421"/>
              <a:gd name="connsiteX877" fmla="*/ 3255128 w 3255128"/>
              <a:gd name="connsiteY877" fmla="*/ 22154 h 1234421"/>
              <a:gd name="connsiteX878" fmla="*/ 3255128 w 3255128"/>
              <a:gd name="connsiteY878" fmla="*/ 22171 h 1234421"/>
              <a:gd name="connsiteX879" fmla="*/ 3255128 w 3255128"/>
              <a:gd name="connsiteY879" fmla="*/ 22175 h 1234421"/>
              <a:gd name="connsiteX880" fmla="*/ 3255128 w 3255128"/>
              <a:gd name="connsiteY880" fmla="*/ 22254 h 1234421"/>
              <a:gd name="connsiteX881" fmla="*/ 3255128 w 3255128"/>
              <a:gd name="connsiteY881" fmla="*/ 22282 h 1234421"/>
              <a:gd name="connsiteX882" fmla="*/ 3255128 w 3255128"/>
              <a:gd name="connsiteY882" fmla="*/ 22349 h 1234421"/>
              <a:gd name="connsiteX883" fmla="*/ 3255128 w 3255128"/>
              <a:gd name="connsiteY883" fmla="*/ 22399 h 1234421"/>
              <a:gd name="connsiteX884" fmla="*/ 3255128 w 3255128"/>
              <a:gd name="connsiteY884" fmla="*/ 22481 h 1234421"/>
              <a:gd name="connsiteX885" fmla="*/ 3255128 w 3255128"/>
              <a:gd name="connsiteY885" fmla="*/ 22497 h 1234421"/>
              <a:gd name="connsiteX886" fmla="*/ 3255128 w 3255128"/>
              <a:gd name="connsiteY886" fmla="*/ 22530 h 1234421"/>
              <a:gd name="connsiteX887" fmla="*/ 3255128 w 3255128"/>
              <a:gd name="connsiteY887" fmla="*/ 22531 h 1234421"/>
              <a:gd name="connsiteX888" fmla="*/ 3255128 w 3255128"/>
              <a:gd name="connsiteY888" fmla="*/ 22553 h 1234421"/>
              <a:gd name="connsiteX889" fmla="*/ 3255128 w 3255128"/>
              <a:gd name="connsiteY889" fmla="*/ 22665 h 1234421"/>
              <a:gd name="connsiteX890" fmla="*/ 3255128 w 3255128"/>
              <a:gd name="connsiteY890" fmla="*/ 22704 h 1234421"/>
              <a:gd name="connsiteX891" fmla="*/ 3255128 w 3255128"/>
              <a:gd name="connsiteY891" fmla="*/ 22708 h 1234421"/>
              <a:gd name="connsiteX892" fmla="*/ 3255128 w 3255128"/>
              <a:gd name="connsiteY892" fmla="*/ 22713 h 1234421"/>
              <a:gd name="connsiteX893" fmla="*/ 3255128 w 3255128"/>
              <a:gd name="connsiteY893" fmla="*/ 22734 h 1234421"/>
              <a:gd name="connsiteX894" fmla="*/ 3255128 w 3255128"/>
              <a:gd name="connsiteY894" fmla="*/ 22747 h 1234421"/>
              <a:gd name="connsiteX895" fmla="*/ 3255128 w 3255128"/>
              <a:gd name="connsiteY895" fmla="*/ 22765 h 1234421"/>
              <a:gd name="connsiteX896" fmla="*/ 3255128 w 3255128"/>
              <a:gd name="connsiteY896" fmla="*/ 22791 h 1234421"/>
              <a:gd name="connsiteX897" fmla="*/ 3255128 w 3255128"/>
              <a:gd name="connsiteY897" fmla="*/ 22822 h 1234421"/>
              <a:gd name="connsiteX898" fmla="*/ 3255128 w 3255128"/>
              <a:gd name="connsiteY898" fmla="*/ 22858 h 1234421"/>
              <a:gd name="connsiteX899" fmla="*/ 3255128 w 3255128"/>
              <a:gd name="connsiteY899" fmla="*/ 22873 h 1234421"/>
              <a:gd name="connsiteX900" fmla="*/ 3255128 w 3255128"/>
              <a:gd name="connsiteY900" fmla="*/ 22935 h 1234421"/>
              <a:gd name="connsiteX901" fmla="*/ 3255128 w 3255128"/>
              <a:gd name="connsiteY901" fmla="*/ 22985 h 1234421"/>
              <a:gd name="connsiteX902" fmla="*/ 3255128 w 3255128"/>
              <a:gd name="connsiteY902" fmla="*/ 22989 h 1234421"/>
              <a:gd name="connsiteX903" fmla="*/ 3255128 w 3255128"/>
              <a:gd name="connsiteY903" fmla="*/ 22990 h 1234421"/>
              <a:gd name="connsiteX904" fmla="*/ 3255128 w 3255128"/>
              <a:gd name="connsiteY904" fmla="*/ 23006 h 1234421"/>
              <a:gd name="connsiteX905" fmla="*/ 3255128 w 3255128"/>
              <a:gd name="connsiteY905" fmla="*/ 23007 h 1234421"/>
              <a:gd name="connsiteX906" fmla="*/ 3255128 w 3255128"/>
              <a:gd name="connsiteY906" fmla="*/ 23015 h 1234421"/>
              <a:gd name="connsiteX907" fmla="*/ 3255128 w 3255128"/>
              <a:gd name="connsiteY907" fmla="*/ 23052 h 1234421"/>
              <a:gd name="connsiteX908" fmla="*/ 3255128 w 3255128"/>
              <a:gd name="connsiteY908" fmla="*/ 23083 h 1234421"/>
              <a:gd name="connsiteX909" fmla="*/ 3255128 w 3255128"/>
              <a:gd name="connsiteY909" fmla="*/ 23094 h 1234421"/>
              <a:gd name="connsiteX910" fmla="*/ 3255128 w 3255128"/>
              <a:gd name="connsiteY910" fmla="*/ 23163 h 1234421"/>
              <a:gd name="connsiteX911" fmla="*/ 3255128 w 3255128"/>
              <a:gd name="connsiteY911" fmla="*/ 23201 h 1234421"/>
              <a:gd name="connsiteX912" fmla="*/ 3255128 w 3255128"/>
              <a:gd name="connsiteY912" fmla="*/ 23257 h 1234421"/>
              <a:gd name="connsiteX913" fmla="*/ 3255128 w 3255128"/>
              <a:gd name="connsiteY913" fmla="*/ 23262 h 1234421"/>
              <a:gd name="connsiteX914" fmla="*/ 3255128 w 3255128"/>
              <a:gd name="connsiteY914" fmla="*/ 23265 h 1234421"/>
              <a:gd name="connsiteX915" fmla="*/ 3255128 w 3255128"/>
              <a:gd name="connsiteY915" fmla="*/ 23268 h 1234421"/>
              <a:gd name="connsiteX916" fmla="*/ 3255128 w 3255128"/>
              <a:gd name="connsiteY916" fmla="*/ 23325 h 1234421"/>
              <a:gd name="connsiteX917" fmla="*/ 3255128 w 3255128"/>
              <a:gd name="connsiteY917" fmla="*/ 23498 h 1234421"/>
              <a:gd name="connsiteX918" fmla="*/ 3255128 w 3255128"/>
              <a:gd name="connsiteY918" fmla="*/ 23502 h 1234421"/>
              <a:gd name="connsiteX919" fmla="*/ 3255128 w 3255128"/>
              <a:gd name="connsiteY919" fmla="*/ 23537 h 1234421"/>
              <a:gd name="connsiteX920" fmla="*/ 3255128 w 3255128"/>
              <a:gd name="connsiteY920" fmla="*/ 23541 h 1234421"/>
              <a:gd name="connsiteX921" fmla="*/ 3255128 w 3255128"/>
              <a:gd name="connsiteY921" fmla="*/ 23589 h 1234421"/>
              <a:gd name="connsiteX922" fmla="*/ 3255128 w 3255128"/>
              <a:gd name="connsiteY922" fmla="*/ 23655 h 1234421"/>
              <a:gd name="connsiteX923" fmla="*/ 3255128 w 3255128"/>
              <a:gd name="connsiteY923" fmla="*/ 23660 h 1234421"/>
              <a:gd name="connsiteX924" fmla="*/ 3255128 w 3255128"/>
              <a:gd name="connsiteY924" fmla="*/ 23716 h 1234421"/>
              <a:gd name="connsiteX925" fmla="*/ 3255128 w 3255128"/>
              <a:gd name="connsiteY925" fmla="*/ 23758 h 1234421"/>
              <a:gd name="connsiteX926" fmla="*/ 3255128 w 3255128"/>
              <a:gd name="connsiteY926" fmla="*/ 23781 h 1234421"/>
              <a:gd name="connsiteX927" fmla="*/ 3255128 w 3255128"/>
              <a:gd name="connsiteY927" fmla="*/ 23812 h 1234421"/>
              <a:gd name="connsiteX928" fmla="*/ 3255128 w 3255128"/>
              <a:gd name="connsiteY928" fmla="*/ 23816 h 1234421"/>
              <a:gd name="connsiteX929" fmla="*/ 3255128 w 3255128"/>
              <a:gd name="connsiteY929" fmla="*/ 23879 h 1234421"/>
              <a:gd name="connsiteX930" fmla="*/ 3255128 w 3255128"/>
              <a:gd name="connsiteY930" fmla="*/ 23904 h 1234421"/>
              <a:gd name="connsiteX931" fmla="*/ 3255128 w 3255128"/>
              <a:gd name="connsiteY931" fmla="*/ 23991 h 1234421"/>
              <a:gd name="connsiteX932" fmla="*/ 3255128 w 3255128"/>
              <a:gd name="connsiteY932" fmla="*/ 24002 h 1234421"/>
              <a:gd name="connsiteX933" fmla="*/ 3255128 w 3255128"/>
              <a:gd name="connsiteY933" fmla="*/ 24036 h 1234421"/>
              <a:gd name="connsiteX934" fmla="*/ 3255128 w 3255128"/>
              <a:gd name="connsiteY934" fmla="*/ 24100 h 1234421"/>
              <a:gd name="connsiteX935" fmla="*/ 3255128 w 3255128"/>
              <a:gd name="connsiteY935" fmla="*/ 24114 h 1234421"/>
              <a:gd name="connsiteX936" fmla="*/ 3255128 w 3255128"/>
              <a:gd name="connsiteY936" fmla="*/ 24150 h 1234421"/>
              <a:gd name="connsiteX937" fmla="*/ 3255128 w 3255128"/>
              <a:gd name="connsiteY937" fmla="*/ 24151 h 1234421"/>
              <a:gd name="connsiteX938" fmla="*/ 3255128 w 3255128"/>
              <a:gd name="connsiteY938" fmla="*/ 24188 h 1234421"/>
              <a:gd name="connsiteX939" fmla="*/ 3255128 w 3255128"/>
              <a:gd name="connsiteY939" fmla="*/ 24206 h 1234421"/>
              <a:gd name="connsiteX940" fmla="*/ 3255128 w 3255128"/>
              <a:gd name="connsiteY940" fmla="*/ 24208 h 1234421"/>
              <a:gd name="connsiteX941" fmla="*/ 3255128 w 3255128"/>
              <a:gd name="connsiteY941" fmla="*/ 24237 h 1234421"/>
              <a:gd name="connsiteX942" fmla="*/ 3255128 w 3255128"/>
              <a:gd name="connsiteY942" fmla="*/ 24277 h 1234421"/>
              <a:gd name="connsiteX943" fmla="*/ 3255128 w 3255128"/>
              <a:gd name="connsiteY943" fmla="*/ 24286 h 1234421"/>
              <a:gd name="connsiteX944" fmla="*/ 3255128 w 3255128"/>
              <a:gd name="connsiteY944" fmla="*/ 24314 h 1234421"/>
              <a:gd name="connsiteX945" fmla="*/ 3255128 w 3255128"/>
              <a:gd name="connsiteY945" fmla="*/ 24340 h 1234421"/>
              <a:gd name="connsiteX946" fmla="*/ 3255128 w 3255128"/>
              <a:gd name="connsiteY946" fmla="*/ 24383 h 1234421"/>
              <a:gd name="connsiteX947" fmla="*/ 3255128 w 3255128"/>
              <a:gd name="connsiteY947" fmla="*/ 24407 h 1234421"/>
              <a:gd name="connsiteX948" fmla="*/ 3255128 w 3255128"/>
              <a:gd name="connsiteY948" fmla="*/ 24451 h 1234421"/>
              <a:gd name="connsiteX949" fmla="*/ 3255128 w 3255128"/>
              <a:gd name="connsiteY949" fmla="*/ 24465 h 1234421"/>
              <a:gd name="connsiteX950" fmla="*/ 3255128 w 3255128"/>
              <a:gd name="connsiteY950" fmla="*/ 24480 h 1234421"/>
              <a:gd name="connsiteX951" fmla="*/ 3255128 w 3255128"/>
              <a:gd name="connsiteY951" fmla="*/ 24528 h 1234421"/>
              <a:gd name="connsiteX952" fmla="*/ 3255128 w 3255128"/>
              <a:gd name="connsiteY952" fmla="*/ 24577 h 1234421"/>
              <a:gd name="connsiteX953" fmla="*/ 3255128 w 3255128"/>
              <a:gd name="connsiteY953" fmla="*/ 24609 h 1234421"/>
              <a:gd name="connsiteX954" fmla="*/ 3255128 w 3255128"/>
              <a:gd name="connsiteY954" fmla="*/ 24634 h 1234421"/>
              <a:gd name="connsiteX955" fmla="*/ 3255128 w 3255128"/>
              <a:gd name="connsiteY955" fmla="*/ 24639 h 1234421"/>
              <a:gd name="connsiteX956" fmla="*/ 3255128 w 3255128"/>
              <a:gd name="connsiteY956" fmla="*/ 24691 h 1234421"/>
              <a:gd name="connsiteX957" fmla="*/ 3255128 w 3255128"/>
              <a:gd name="connsiteY957" fmla="*/ 24718 h 1234421"/>
              <a:gd name="connsiteX958" fmla="*/ 3255128 w 3255128"/>
              <a:gd name="connsiteY958" fmla="*/ 24801 h 1234421"/>
              <a:gd name="connsiteX959" fmla="*/ 3255128 w 3255128"/>
              <a:gd name="connsiteY959" fmla="*/ 24873 h 1234421"/>
              <a:gd name="connsiteX960" fmla="*/ 3255128 w 3255128"/>
              <a:gd name="connsiteY960" fmla="*/ 24910 h 1234421"/>
              <a:gd name="connsiteX961" fmla="*/ 3255128 w 3255128"/>
              <a:gd name="connsiteY961" fmla="*/ 24982 h 1234421"/>
              <a:gd name="connsiteX962" fmla="*/ 3255128 w 3255128"/>
              <a:gd name="connsiteY962" fmla="*/ 24984 h 1234421"/>
              <a:gd name="connsiteX963" fmla="*/ 3255128 w 3255128"/>
              <a:gd name="connsiteY963" fmla="*/ 25031 h 1234421"/>
              <a:gd name="connsiteX964" fmla="*/ 3255128 w 3255128"/>
              <a:gd name="connsiteY964" fmla="*/ 25059 h 1234421"/>
              <a:gd name="connsiteX965" fmla="*/ 3255128 w 3255128"/>
              <a:gd name="connsiteY965" fmla="*/ 25066 h 1234421"/>
              <a:gd name="connsiteX966" fmla="*/ 3255128 w 3255128"/>
              <a:gd name="connsiteY966" fmla="*/ 25113 h 1234421"/>
              <a:gd name="connsiteX967" fmla="*/ 3255128 w 3255128"/>
              <a:gd name="connsiteY967" fmla="*/ 25129 h 1234421"/>
              <a:gd name="connsiteX968" fmla="*/ 3255128 w 3255128"/>
              <a:gd name="connsiteY968" fmla="*/ 25174 h 1234421"/>
              <a:gd name="connsiteX969" fmla="*/ 3255128 w 3255128"/>
              <a:gd name="connsiteY969" fmla="*/ 25259 h 1234421"/>
              <a:gd name="connsiteX970" fmla="*/ 3255128 w 3255128"/>
              <a:gd name="connsiteY970" fmla="*/ 25264 h 1234421"/>
              <a:gd name="connsiteX971" fmla="*/ 3255128 w 3255128"/>
              <a:gd name="connsiteY971" fmla="*/ 25288 h 1234421"/>
              <a:gd name="connsiteX972" fmla="*/ 3255128 w 3255128"/>
              <a:gd name="connsiteY972" fmla="*/ 25304 h 1234421"/>
              <a:gd name="connsiteX973" fmla="*/ 3255128 w 3255128"/>
              <a:gd name="connsiteY973" fmla="*/ 25348 h 1234421"/>
              <a:gd name="connsiteX974" fmla="*/ 3255128 w 3255128"/>
              <a:gd name="connsiteY974" fmla="*/ 25353 h 1234421"/>
              <a:gd name="connsiteX975" fmla="*/ 3255128 w 3255128"/>
              <a:gd name="connsiteY975" fmla="*/ 25382 h 1234421"/>
              <a:gd name="connsiteX976" fmla="*/ 3255128 w 3255128"/>
              <a:gd name="connsiteY976" fmla="*/ 25402 h 1234421"/>
              <a:gd name="connsiteX977" fmla="*/ 3255128 w 3255128"/>
              <a:gd name="connsiteY977" fmla="*/ 25447 h 1234421"/>
              <a:gd name="connsiteX978" fmla="*/ 3255128 w 3255128"/>
              <a:gd name="connsiteY978" fmla="*/ 25458 h 1234421"/>
              <a:gd name="connsiteX979" fmla="*/ 3255128 w 3255128"/>
              <a:gd name="connsiteY979" fmla="*/ 25464 h 1234421"/>
              <a:gd name="connsiteX980" fmla="*/ 3255128 w 3255128"/>
              <a:gd name="connsiteY980" fmla="*/ 25471 h 1234421"/>
              <a:gd name="connsiteX981" fmla="*/ 3255128 w 3255128"/>
              <a:gd name="connsiteY981" fmla="*/ 25490 h 1234421"/>
              <a:gd name="connsiteX982" fmla="*/ 3255128 w 3255128"/>
              <a:gd name="connsiteY982" fmla="*/ 25521 h 1234421"/>
              <a:gd name="connsiteX983" fmla="*/ 3255128 w 3255128"/>
              <a:gd name="connsiteY983" fmla="*/ 25572 h 1234421"/>
              <a:gd name="connsiteX984" fmla="*/ 3255128 w 3255128"/>
              <a:gd name="connsiteY984" fmla="*/ 25576 h 1234421"/>
              <a:gd name="connsiteX985" fmla="*/ 3255128 w 3255128"/>
              <a:gd name="connsiteY985" fmla="*/ 25613 h 1234421"/>
              <a:gd name="connsiteX986" fmla="*/ 3255128 w 3255128"/>
              <a:gd name="connsiteY986" fmla="*/ 25655 h 1234421"/>
              <a:gd name="connsiteX987" fmla="*/ 3255128 w 3255128"/>
              <a:gd name="connsiteY987" fmla="*/ 25674 h 1234421"/>
              <a:gd name="connsiteX988" fmla="*/ 3255128 w 3255128"/>
              <a:gd name="connsiteY988" fmla="*/ 25698 h 1234421"/>
              <a:gd name="connsiteX989" fmla="*/ 3255128 w 3255128"/>
              <a:gd name="connsiteY989" fmla="*/ 25743 h 1234421"/>
              <a:gd name="connsiteX990" fmla="*/ 3255128 w 3255128"/>
              <a:gd name="connsiteY990" fmla="*/ 25768 h 1234421"/>
              <a:gd name="connsiteX991" fmla="*/ 3255128 w 3255128"/>
              <a:gd name="connsiteY991" fmla="*/ 25781 h 1234421"/>
              <a:gd name="connsiteX992" fmla="*/ 3255128 w 3255128"/>
              <a:gd name="connsiteY992" fmla="*/ 25807 h 1234421"/>
              <a:gd name="connsiteX993" fmla="*/ 3255128 w 3255128"/>
              <a:gd name="connsiteY993" fmla="*/ 25823 h 1234421"/>
              <a:gd name="connsiteX994" fmla="*/ 3255128 w 3255128"/>
              <a:gd name="connsiteY994" fmla="*/ 25845 h 1234421"/>
              <a:gd name="connsiteX995" fmla="*/ 3255128 w 3255128"/>
              <a:gd name="connsiteY995" fmla="*/ 25848 h 1234421"/>
              <a:gd name="connsiteX996" fmla="*/ 3255128 w 3255128"/>
              <a:gd name="connsiteY996" fmla="*/ 25912 h 1234421"/>
              <a:gd name="connsiteX997" fmla="*/ 3255128 w 3255128"/>
              <a:gd name="connsiteY997" fmla="*/ 25925 h 1234421"/>
              <a:gd name="connsiteX998" fmla="*/ 3255128 w 3255128"/>
              <a:gd name="connsiteY998" fmla="*/ 25952 h 1234421"/>
              <a:gd name="connsiteX999" fmla="*/ 3255128 w 3255128"/>
              <a:gd name="connsiteY999" fmla="*/ 25964 h 1234421"/>
              <a:gd name="connsiteX1000" fmla="*/ 3255128 w 3255128"/>
              <a:gd name="connsiteY1000" fmla="*/ 25980 h 1234421"/>
              <a:gd name="connsiteX1001" fmla="*/ 3255128 w 3255128"/>
              <a:gd name="connsiteY1001" fmla="*/ 26002 h 1234421"/>
              <a:gd name="connsiteX1002" fmla="*/ 3255128 w 3255128"/>
              <a:gd name="connsiteY1002" fmla="*/ 26005 h 1234421"/>
              <a:gd name="connsiteX1003" fmla="*/ 3255128 w 3255128"/>
              <a:gd name="connsiteY1003" fmla="*/ 26030 h 1234421"/>
              <a:gd name="connsiteX1004" fmla="*/ 3255128 w 3255128"/>
              <a:gd name="connsiteY1004" fmla="*/ 26057 h 1234421"/>
              <a:gd name="connsiteX1005" fmla="*/ 3255128 w 3255128"/>
              <a:gd name="connsiteY1005" fmla="*/ 26124 h 1234421"/>
              <a:gd name="connsiteX1006" fmla="*/ 3255128 w 3255128"/>
              <a:gd name="connsiteY1006" fmla="*/ 26175 h 1234421"/>
              <a:gd name="connsiteX1007" fmla="*/ 3255128 w 3255128"/>
              <a:gd name="connsiteY1007" fmla="*/ 26256 h 1234421"/>
              <a:gd name="connsiteX1008" fmla="*/ 3255128 w 3255128"/>
              <a:gd name="connsiteY1008" fmla="*/ 26261 h 1234421"/>
              <a:gd name="connsiteX1009" fmla="*/ 3255128 w 3255128"/>
              <a:gd name="connsiteY1009" fmla="*/ 26264 h 1234421"/>
              <a:gd name="connsiteX1010" fmla="*/ 3255128 w 3255128"/>
              <a:gd name="connsiteY1010" fmla="*/ 26281 h 1234421"/>
              <a:gd name="connsiteX1011" fmla="*/ 3255128 w 3255128"/>
              <a:gd name="connsiteY1011" fmla="*/ 26328 h 1234421"/>
              <a:gd name="connsiteX1012" fmla="*/ 3255128 w 3255128"/>
              <a:gd name="connsiteY1012" fmla="*/ 26331 h 1234421"/>
              <a:gd name="connsiteX1013" fmla="*/ 3255128 w 3255128"/>
              <a:gd name="connsiteY1013" fmla="*/ 26345 h 1234421"/>
              <a:gd name="connsiteX1014" fmla="*/ 3255128 w 3255128"/>
              <a:gd name="connsiteY1014" fmla="*/ 26371 h 1234421"/>
              <a:gd name="connsiteX1015" fmla="*/ 3255128 w 3255128"/>
              <a:gd name="connsiteY1015" fmla="*/ 26403 h 1234421"/>
              <a:gd name="connsiteX1016" fmla="*/ 3255128 w 3255128"/>
              <a:gd name="connsiteY1016" fmla="*/ 26411 h 1234421"/>
              <a:gd name="connsiteX1017" fmla="*/ 3255128 w 3255128"/>
              <a:gd name="connsiteY1017" fmla="*/ 26438 h 1234421"/>
              <a:gd name="connsiteX1018" fmla="*/ 3255128 w 3255128"/>
              <a:gd name="connsiteY1018" fmla="*/ 26488 h 1234421"/>
              <a:gd name="connsiteX1019" fmla="*/ 3255128 w 3255128"/>
              <a:gd name="connsiteY1019" fmla="*/ 26489 h 1234421"/>
              <a:gd name="connsiteX1020" fmla="*/ 3255128 w 3255128"/>
              <a:gd name="connsiteY1020" fmla="*/ 26493 h 1234421"/>
              <a:gd name="connsiteX1021" fmla="*/ 3255128 w 3255128"/>
              <a:gd name="connsiteY1021" fmla="*/ 26510 h 1234421"/>
              <a:gd name="connsiteX1022" fmla="*/ 3255128 w 3255128"/>
              <a:gd name="connsiteY1022" fmla="*/ 26527 h 1234421"/>
              <a:gd name="connsiteX1023" fmla="*/ 3255128 w 3255128"/>
              <a:gd name="connsiteY1023" fmla="*/ 26540 h 1234421"/>
              <a:gd name="connsiteX1024" fmla="*/ 3255128 w 3255128"/>
              <a:gd name="connsiteY1024" fmla="*/ 26568 h 1234421"/>
              <a:gd name="connsiteX1025" fmla="*/ 3255128 w 3255128"/>
              <a:gd name="connsiteY1025" fmla="*/ 26577 h 1234421"/>
              <a:gd name="connsiteX1026" fmla="*/ 3255128 w 3255128"/>
              <a:gd name="connsiteY1026" fmla="*/ 26579 h 1234421"/>
              <a:gd name="connsiteX1027" fmla="*/ 3255128 w 3255128"/>
              <a:gd name="connsiteY1027" fmla="*/ 26597 h 1234421"/>
              <a:gd name="connsiteX1028" fmla="*/ 3255128 w 3255128"/>
              <a:gd name="connsiteY1028" fmla="*/ 26619 h 1234421"/>
              <a:gd name="connsiteX1029" fmla="*/ 3255128 w 3255128"/>
              <a:gd name="connsiteY1029" fmla="*/ 26621 h 1234421"/>
              <a:gd name="connsiteX1030" fmla="*/ 3255128 w 3255128"/>
              <a:gd name="connsiteY1030" fmla="*/ 26649 h 1234421"/>
              <a:gd name="connsiteX1031" fmla="*/ 3255128 w 3255128"/>
              <a:gd name="connsiteY1031" fmla="*/ 26696 h 1234421"/>
              <a:gd name="connsiteX1032" fmla="*/ 3255128 w 3255128"/>
              <a:gd name="connsiteY1032" fmla="*/ 26720 h 1234421"/>
              <a:gd name="connsiteX1033" fmla="*/ 3255128 w 3255128"/>
              <a:gd name="connsiteY1033" fmla="*/ 26748 h 1234421"/>
              <a:gd name="connsiteX1034" fmla="*/ 3255128 w 3255128"/>
              <a:gd name="connsiteY1034" fmla="*/ 26771 h 1234421"/>
              <a:gd name="connsiteX1035" fmla="*/ 3255128 w 3255128"/>
              <a:gd name="connsiteY1035" fmla="*/ 26802 h 1234421"/>
              <a:gd name="connsiteX1036" fmla="*/ 3255128 w 3255128"/>
              <a:gd name="connsiteY1036" fmla="*/ 26806 h 1234421"/>
              <a:gd name="connsiteX1037" fmla="*/ 3255128 w 3255128"/>
              <a:gd name="connsiteY1037" fmla="*/ 26845 h 1234421"/>
              <a:gd name="connsiteX1038" fmla="*/ 3255128 w 3255128"/>
              <a:gd name="connsiteY1038" fmla="*/ 26869 h 1234421"/>
              <a:gd name="connsiteX1039" fmla="*/ 3255128 w 3255128"/>
              <a:gd name="connsiteY1039" fmla="*/ 26881 h 1234421"/>
              <a:gd name="connsiteX1040" fmla="*/ 3255128 w 3255128"/>
              <a:gd name="connsiteY1040" fmla="*/ 26952 h 1234421"/>
              <a:gd name="connsiteX1041" fmla="*/ 3255128 w 3255128"/>
              <a:gd name="connsiteY1041" fmla="*/ 26976 h 1234421"/>
              <a:gd name="connsiteX1042" fmla="*/ 3255128 w 3255128"/>
              <a:gd name="connsiteY1042" fmla="*/ 26981 h 1234421"/>
              <a:gd name="connsiteX1043" fmla="*/ 3255128 w 3255128"/>
              <a:gd name="connsiteY1043" fmla="*/ 27001 h 1234421"/>
              <a:gd name="connsiteX1044" fmla="*/ 3255128 w 3255128"/>
              <a:gd name="connsiteY1044" fmla="*/ 27016 h 1234421"/>
              <a:gd name="connsiteX1045" fmla="*/ 3255128 w 3255128"/>
              <a:gd name="connsiteY1045" fmla="*/ 27026 h 1234421"/>
              <a:gd name="connsiteX1046" fmla="*/ 3255128 w 3255128"/>
              <a:gd name="connsiteY1046" fmla="*/ 27051 h 1234421"/>
              <a:gd name="connsiteX1047" fmla="*/ 3255128 w 3255128"/>
              <a:gd name="connsiteY1047" fmla="*/ 27054 h 1234421"/>
              <a:gd name="connsiteX1048" fmla="*/ 3255128 w 3255128"/>
              <a:gd name="connsiteY1048" fmla="*/ 27073 h 1234421"/>
              <a:gd name="connsiteX1049" fmla="*/ 3255128 w 3255128"/>
              <a:gd name="connsiteY1049" fmla="*/ 27075 h 1234421"/>
              <a:gd name="connsiteX1050" fmla="*/ 3255128 w 3255128"/>
              <a:gd name="connsiteY1050" fmla="*/ 27141 h 1234421"/>
              <a:gd name="connsiteX1051" fmla="*/ 3255128 w 3255128"/>
              <a:gd name="connsiteY1051" fmla="*/ 27189 h 1234421"/>
              <a:gd name="connsiteX1052" fmla="*/ 3255128 w 3255128"/>
              <a:gd name="connsiteY1052" fmla="*/ 27250 h 1234421"/>
              <a:gd name="connsiteX1053" fmla="*/ 3255128 w 3255128"/>
              <a:gd name="connsiteY1053" fmla="*/ 27267 h 1234421"/>
              <a:gd name="connsiteX1054" fmla="*/ 3255128 w 3255128"/>
              <a:gd name="connsiteY1054" fmla="*/ 27274 h 1234421"/>
              <a:gd name="connsiteX1055" fmla="*/ 3255128 w 3255128"/>
              <a:gd name="connsiteY1055" fmla="*/ 27285 h 1234421"/>
              <a:gd name="connsiteX1056" fmla="*/ 3255128 w 3255128"/>
              <a:gd name="connsiteY1056" fmla="*/ 27306 h 1234421"/>
              <a:gd name="connsiteX1057" fmla="*/ 3255128 w 3255128"/>
              <a:gd name="connsiteY1057" fmla="*/ 27313 h 1234421"/>
              <a:gd name="connsiteX1058" fmla="*/ 3255128 w 3255128"/>
              <a:gd name="connsiteY1058" fmla="*/ 27319 h 1234421"/>
              <a:gd name="connsiteX1059" fmla="*/ 3255128 w 3255128"/>
              <a:gd name="connsiteY1059" fmla="*/ 27335 h 1234421"/>
              <a:gd name="connsiteX1060" fmla="*/ 3255128 w 3255128"/>
              <a:gd name="connsiteY1060" fmla="*/ 27373 h 1234421"/>
              <a:gd name="connsiteX1061" fmla="*/ 3255128 w 3255128"/>
              <a:gd name="connsiteY1061" fmla="*/ 27435 h 1234421"/>
              <a:gd name="connsiteX1062" fmla="*/ 3255128 w 3255128"/>
              <a:gd name="connsiteY1062" fmla="*/ 27458 h 1234421"/>
              <a:gd name="connsiteX1063" fmla="*/ 3255128 w 3255128"/>
              <a:gd name="connsiteY1063" fmla="*/ 27464 h 1234421"/>
              <a:gd name="connsiteX1064" fmla="*/ 3255128 w 3255128"/>
              <a:gd name="connsiteY1064" fmla="*/ 27470 h 1234421"/>
              <a:gd name="connsiteX1065" fmla="*/ 3255128 w 3255128"/>
              <a:gd name="connsiteY1065" fmla="*/ 27493 h 1234421"/>
              <a:gd name="connsiteX1066" fmla="*/ 3255128 w 3255128"/>
              <a:gd name="connsiteY1066" fmla="*/ 27500 h 1234421"/>
              <a:gd name="connsiteX1067" fmla="*/ 3255128 w 3255128"/>
              <a:gd name="connsiteY1067" fmla="*/ 27510 h 1234421"/>
              <a:gd name="connsiteX1068" fmla="*/ 3255128 w 3255128"/>
              <a:gd name="connsiteY1068" fmla="*/ 27529 h 1234421"/>
              <a:gd name="connsiteX1069" fmla="*/ 3255128 w 3255128"/>
              <a:gd name="connsiteY1069" fmla="*/ 27535 h 1234421"/>
              <a:gd name="connsiteX1070" fmla="*/ 3255128 w 3255128"/>
              <a:gd name="connsiteY1070" fmla="*/ 27570 h 1234421"/>
              <a:gd name="connsiteX1071" fmla="*/ 3255128 w 3255128"/>
              <a:gd name="connsiteY1071" fmla="*/ 27629 h 1234421"/>
              <a:gd name="connsiteX1072" fmla="*/ 3255128 w 3255128"/>
              <a:gd name="connsiteY1072" fmla="*/ 27684 h 1234421"/>
              <a:gd name="connsiteX1073" fmla="*/ 3255128 w 3255128"/>
              <a:gd name="connsiteY1073" fmla="*/ 27708 h 1234421"/>
              <a:gd name="connsiteX1074" fmla="*/ 3255128 w 3255128"/>
              <a:gd name="connsiteY1074" fmla="*/ 27721 h 1234421"/>
              <a:gd name="connsiteX1075" fmla="*/ 3255128 w 3255128"/>
              <a:gd name="connsiteY1075" fmla="*/ 27742 h 1234421"/>
              <a:gd name="connsiteX1076" fmla="*/ 3255128 w 3255128"/>
              <a:gd name="connsiteY1076" fmla="*/ 27745 h 1234421"/>
              <a:gd name="connsiteX1077" fmla="*/ 3255128 w 3255128"/>
              <a:gd name="connsiteY1077" fmla="*/ 27778 h 1234421"/>
              <a:gd name="connsiteX1078" fmla="*/ 3255128 w 3255128"/>
              <a:gd name="connsiteY1078" fmla="*/ 27954 h 1234421"/>
              <a:gd name="connsiteX1079" fmla="*/ 3255128 w 3255128"/>
              <a:gd name="connsiteY1079" fmla="*/ 27962 h 1234421"/>
              <a:gd name="connsiteX1080" fmla="*/ 3255128 w 3255128"/>
              <a:gd name="connsiteY1080" fmla="*/ 27974 h 1234421"/>
              <a:gd name="connsiteX1081" fmla="*/ 3255128 w 3255128"/>
              <a:gd name="connsiteY1081" fmla="*/ 27983 h 1234421"/>
              <a:gd name="connsiteX1082" fmla="*/ 3255128 w 3255128"/>
              <a:gd name="connsiteY1082" fmla="*/ 27985 h 1234421"/>
              <a:gd name="connsiteX1083" fmla="*/ 3255128 w 3255128"/>
              <a:gd name="connsiteY1083" fmla="*/ 27988 h 1234421"/>
              <a:gd name="connsiteX1084" fmla="*/ 3255128 w 3255128"/>
              <a:gd name="connsiteY1084" fmla="*/ 28021 h 1234421"/>
              <a:gd name="connsiteX1085" fmla="*/ 3255128 w 3255128"/>
              <a:gd name="connsiteY1085" fmla="*/ 28062 h 1234421"/>
              <a:gd name="connsiteX1086" fmla="*/ 3255128 w 3255128"/>
              <a:gd name="connsiteY1086" fmla="*/ 28155 h 1234421"/>
              <a:gd name="connsiteX1087" fmla="*/ 3255128 w 3255128"/>
              <a:gd name="connsiteY1087" fmla="*/ 28158 h 1234421"/>
              <a:gd name="connsiteX1088" fmla="*/ 3255128 w 3255128"/>
              <a:gd name="connsiteY1088" fmla="*/ 28164 h 1234421"/>
              <a:gd name="connsiteX1089" fmla="*/ 3255128 w 3255128"/>
              <a:gd name="connsiteY1089" fmla="*/ 28180 h 1234421"/>
              <a:gd name="connsiteX1090" fmla="*/ 3255128 w 3255128"/>
              <a:gd name="connsiteY1090" fmla="*/ 28216 h 1234421"/>
              <a:gd name="connsiteX1091" fmla="*/ 3255128 w 3255128"/>
              <a:gd name="connsiteY1091" fmla="*/ 28249 h 1234421"/>
              <a:gd name="connsiteX1092" fmla="*/ 3255128 w 3255128"/>
              <a:gd name="connsiteY1092" fmla="*/ 28254 h 1234421"/>
              <a:gd name="connsiteX1093" fmla="*/ 3255128 w 3255128"/>
              <a:gd name="connsiteY1093" fmla="*/ 28343 h 1234421"/>
              <a:gd name="connsiteX1094" fmla="*/ 3255128 w 3255128"/>
              <a:gd name="connsiteY1094" fmla="*/ 28372 h 1234421"/>
              <a:gd name="connsiteX1095" fmla="*/ 3255128 w 3255128"/>
              <a:gd name="connsiteY1095" fmla="*/ 28392 h 1234421"/>
              <a:gd name="connsiteX1096" fmla="*/ 3255128 w 3255128"/>
              <a:gd name="connsiteY1096" fmla="*/ 28413 h 1234421"/>
              <a:gd name="connsiteX1097" fmla="*/ 3255128 w 3255128"/>
              <a:gd name="connsiteY1097" fmla="*/ 28480 h 1234421"/>
              <a:gd name="connsiteX1098" fmla="*/ 3255128 w 3255128"/>
              <a:gd name="connsiteY1098" fmla="*/ 28536 h 1234421"/>
              <a:gd name="connsiteX1099" fmla="*/ 3255128 w 3255128"/>
              <a:gd name="connsiteY1099" fmla="*/ 28576 h 1234421"/>
              <a:gd name="connsiteX1100" fmla="*/ 3255128 w 3255128"/>
              <a:gd name="connsiteY1100" fmla="*/ 28603 h 1234421"/>
              <a:gd name="connsiteX1101" fmla="*/ 3255128 w 3255128"/>
              <a:gd name="connsiteY1101" fmla="*/ 28632 h 1234421"/>
              <a:gd name="connsiteX1102" fmla="*/ 3255128 w 3255128"/>
              <a:gd name="connsiteY1102" fmla="*/ 28640 h 1234421"/>
              <a:gd name="connsiteX1103" fmla="*/ 3255128 w 3255128"/>
              <a:gd name="connsiteY1103" fmla="*/ 28648 h 1234421"/>
              <a:gd name="connsiteX1104" fmla="*/ 3255128 w 3255128"/>
              <a:gd name="connsiteY1104" fmla="*/ 28728 h 1234421"/>
              <a:gd name="connsiteX1105" fmla="*/ 3255128 w 3255128"/>
              <a:gd name="connsiteY1105" fmla="*/ 28732 h 1234421"/>
              <a:gd name="connsiteX1106" fmla="*/ 3255128 w 3255128"/>
              <a:gd name="connsiteY1106" fmla="*/ 28750 h 1234421"/>
              <a:gd name="connsiteX1107" fmla="*/ 3255128 w 3255128"/>
              <a:gd name="connsiteY1107" fmla="*/ 28758 h 1234421"/>
              <a:gd name="connsiteX1108" fmla="*/ 3255128 w 3255128"/>
              <a:gd name="connsiteY1108" fmla="*/ 28860 h 1234421"/>
              <a:gd name="connsiteX1109" fmla="*/ 3255128 w 3255128"/>
              <a:gd name="connsiteY1109" fmla="*/ 28864 h 1234421"/>
              <a:gd name="connsiteX1110" fmla="*/ 3255128 w 3255128"/>
              <a:gd name="connsiteY1110" fmla="*/ 28902 h 1234421"/>
              <a:gd name="connsiteX1111" fmla="*/ 3255128 w 3255128"/>
              <a:gd name="connsiteY1111" fmla="*/ 28941 h 1234421"/>
              <a:gd name="connsiteX1112" fmla="*/ 3255128 w 3255128"/>
              <a:gd name="connsiteY1112" fmla="*/ 28954 h 1234421"/>
              <a:gd name="connsiteX1113" fmla="*/ 3255128 w 3255128"/>
              <a:gd name="connsiteY1113" fmla="*/ 28970 h 1234421"/>
              <a:gd name="connsiteX1114" fmla="*/ 3255128 w 3255128"/>
              <a:gd name="connsiteY1114" fmla="*/ 29020 h 1234421"/>
              <a:gd name="connsiteX1115" fmla="*/ 3255128 w 3255128"/>
              <a:gd name="connsiteY1115" fmla="*/ 29052 h 1234421"/>
              <a:gd name="connsiteX1116" fmla="*/ 3255128 w 3255128"/>
              <a:gd name="connsiteY1116" fmla="*/ 29107 h 1234421"/>
              <a:gd name="connsiteX1117" fmla="*/ 3255128 w 3255128"/>
              <a:gd name="connsiteY1117" fmla="*/ 29123 h 1234421"/>
              <a:gd name="connsiteX1118" fmla="*/ 3255128 w 3255128"/>
              <a:gd name="connsiteY1118" fmla="*/ 29165 h 1234421"/>
              <a:gd name="connsiteX1119" fmla="*/ 3255128 w 3255128"/>
              <a:gd name="connsiteY1119" fmla="*/ 29217 h 1234421"/>
              <a:gd name="connsiteX1120" fmla="*/ 3255128 w 3255128"/>
              <a:gd name="connsiteY1120" fmla="*/ 29246 h 1234421"/>
              <a:gd name="connsiteX1121" fmla="*/ 3255128 w 3255128"/>
              <a:gd name="connsiteY1121" fmla="*/ 29251 h 1234421"/>
              <a:gd name="connsiteX1122" fmla="*/ 3255128 w 3255128"/>
              <a:gd name="connsiteY1122" fmla="*/ 29296 h 1234421"/>
              <a:gd name="connsiteX1123" fmla="*/ 3255128 w 3255128"/>
              <a:gd name="connsiteY1123" fmla="*/ 29318 h 1234421"/>
              <a:gd name="connsiteX1124" fmla="*/ 3255128 w 3255128"/>
              <a:gd name="connsiteY1124" fmla="*/ 29321 h 1234421"/>
              <a:gd name="connsiteX1125" fmla="*/ 3255128 w 3255128"/>
              <a:gd name="connsiteY1125" fmla="*/ 29345 h 1234421"/>
              <a:gd name="connsiteX1126" fmla="*/ 3255128 w 3255128"/>
              <a:gd name="connsiteY1126" fmla="*/ 29361 h 1234421"/>
              <a:gd name="connsiteX1127" fmla="*/ 3255128 w 3255128"/>
              <a:gd name="connsiteY1127" fmla="*/ 29367 h 1234421"/>
              <a:gd name="connsiteX1128" fmla="*/ 3255128 w 3255128"/>
              <a:gd name="connsiteY1128" fmla="*/ 29393 h 1234421"/>
              <a:gd name="connsiteX1129" fmla="*/ 3255128 w 3255128"/>
              <a:gd name="connsiteY1129" fmla="*/ 29428 h 1234421"/>
              <a:gd name="connsiteX1130" fmla="*/ 3255128 w 3255128"/>
              <a:gd name="connsiteY1130" fmla="*/ 29431 h 1234421"/>
              <a:gd name="connsiteX1131" fmla="*/ 3255128 w 3255128"/>
              <a:gd name="connsiteY1131" fmla="*/ 29479 h 1234421"/>
              <a:gd name="connsiteX1132" fmla="*/ 3255128 w 3255128"/>
              <a:gd name="connsiteY1132" fmla="*/ 29500 h 1234421"/>
              <a:gd name="connsiteX1133" fmla="*/ 3255128 w 3255128"/>
              <a:gd name="connsiteY1133" fmla="*/ 29517 h 1234421"/>
              <a:gd name="connsiteX1134" fmla="*/ 3255128 w 3255128"/>
              <a:gd name="connsiteY1134" fmla="*/ 29529 h 1234421"/>
              <a:gd name="connsiteX1135" fmla="*/ 3255128 w 3255128"/>
              <a:gd name="connsiteY1135" fmla="*/ 29530 h 1234421"/>
              <a:gd name="connsiteX1136" fmla="*/ 3255128 w 3255128"/>
              <a:gd name="connsiteY1136" fmla="*/ 29561 h 1234421"/>
              <a:gd name="connsiteX1137" fmla="*/ 3255128 w 3255128"/>
              <a:gd name="connsiteY1137" fmla="*/ 29609 h 1234421"/>
              <a:gd name="connsiteX1138" fmla="*/ 3255128 w 3255128"/>
              <a:gd name="connsiteY1138" fmla="*/ 29611 h 1234421"/>
              <a:gd name="connsiteX1139" fmla="*/ 3255128 w 3255128"/>
              <a:gd name="connsiteY1139" fmla="*/ 29631 h 1234421"/>
              <a:gd name="connsiteX1140" fmla="*/ 3255128 w 3255128"/>
              <a:gd name="connsiteY1140" fmla="*/ 29639 h 1234421"/>
              <a:gd name="connsiteX1141" fmla="*/ 3255128 w 3255128"/>
              <a:gd name="connsiteY1141" fmla="*/ 29686 h 1234421"/>
              <a:gd name="connsiteX1142" fmla="*/ 3255128 w 3255128"/>
              <a:gd name="connsiteY1142" fmla="*/ 29700 h 1234421"/>
              <a:gd name="connsiteX1143" fmla="*/ 3255128 w 3255128"/>
              <a:gd name="connsiteY1143" fmla="*/ 29710 h 1234421"/>
              <a:gd name="connsiteX1144" fmla="*/ 3255128 w 3255128"/>
              <a:gd name="connsiteY1144" fmla="*/ 29755 h 1234421"/>
              <a:gd name="connsiteX1145" fmla="*/ 3255128 w 3255128"/>
              <a:gd name="connsiteY1145" fmla="*/ 29756 h 1234421"/>
              <a:gd name="connsiteX1146" fmla="*/ 3255128 w 3255128"/>
              <a:gd name="connsiteY1146" fmla="*/ 29772 h 1234421"/>
              <a:gd name="connsiteX1147" fmla="*/ 3255128 w 3255128"/>
              <a:gd name="connsiteY1147" fmla="*/ 29780 h 1234421"/>
              <a:gd name="connsiteX1148" fmla="*/ 3255128 w 3255128"/>
              <a:gd name="connsiteY1148" fmla="*/ 29835 h 1234421"/>
              <a:gd name="connsiteX1149" fmla="*/ 3255128 w 3255128"/>
              <a:gd name="connsiteY1149" fmla="*/ 29849 h 1234421"/>
              <a:gd name="connsiteX1150" fmla="*/ 3255128 w 3255128"/>
              <a:gd name="connsiteY1150" fmla="*/ 29868 h 1234421"/>
              <a:gd name="connsiteX1151" fmla="*/ 3255128 w 3255128"/>
              <a:gd name="connsiteY1151" fmla="*/ 29870 h 1234421"/>
              <a:gd name="connsiteX1152" fmla="*/ 3255128 w 3255128"/>
              <a:gd name="connsiteY1152" fmla="*/ 29871 h 1234421"/>
              <a:gd name="connsiteX1153" fmla="*/ 3255128 w 3255128"/>
              <a:gd name="connsiteY1153" fmla="*/ 29873 h 1234421"/>
              <a:gd name="connsiteX1154" fmla="*/ 3255128 w 3255128"/>
              <a:gd name="connsiteY1154" fmla="*/ 29931 h 1234421"/>
              <a:gd name="connsiteX1155" fmla="*/ 3255128 w 3255128"/>
              <a:gd name="connsiteY1155" fmla="*/ 29966 h 1234421"/>
              <a:gd name="connsiteX1156" fmla="*/ 3255128 w 3255128"/>
              <a:gd name="connsiteY1156" fmla="*/ 29967 h 1234421"/>
              <a:gd name="connsiteX1157" fmla="*/ 3255128 w 3255128"/>
              <a:gd name="connsiteY1157" fmla="*/ 29991 h 1234421"/>
              <a:gd name="connsiteX1158" fmla="*/ 3255128 w 3255128"/>
              <a:gd name="connsiteY1158" fmla="*/ 30015 h 1234421"/>
              <a:gd name="connsiteX1159" fmla="*/ 3255128 w 3255128"/>
              <a:gd name="connsiteY1159" fmla="*/ 30041 h 1234421"/>
              <a:gd name="connsiteX1160" fmla="*/ 3255128 w 3255128"/>
              <a:gd name="connsiteY1160" fmla="*/ 30047 h 1234421"/>
              <a:gd name="connsiteX1161" fmla="*/ 3255128 w 3255128"/>
              <a:gd name="connsiteY1161" fmla="*/ 30091 h 1234421"/>
              <a:gd name="connsiteX1162" fmla="*/ 3255128 w 3255128"/>
              <a:gd name="connsiteY1162" fmla="*/ 30159 h 1234421"/>
              <a:gd name="connsiteX1163" fmla="*/ 3255128 w 3255128"/>
              <a:gd name="connsiteY1163" fmla="*/ 30264 h 1234421"/>
              <a:gd name="connsiteX1164" fmla="*/ 3255128 w 3255128"/>
              <a:gd name="connsiteY1164" fmla="*/ 30296 h 1234421"/>
              <a:gd name="connsiteX1165" fmla="*/ 3255128 w 3255128"/>
              <a:gd name="connsiteY1165" fmla="*/ 30303 h 1234421"/>
              <a:gd name="connsiteX1166" fmla="*/ 3255128 w 3255128"/>
              <a:gd name="connsiteY1166" fmla="*/ 30309 h 1234421"/>
              <a:gd name="connsiteX1167" fmla="*/ 3255128 w 3255128"/>
              <a:gd name="connsiteY1167" fmla="*/ 30325 h 1234421"/>
              <a:gd name="connsiteX1168" fmla="*/ 3255128 w 3255128"/>
              <a:gd name="connsiteY1168" fmla="*/ 30425 h 1234421"/>
              <a:gd name="connsiteX1169" fmla="*/ 3255128 w 3255128"/>
              <a:gd name="connsiteY1169" fmla="*/ 30448 h 1234421"/>
              <a:gd name="connsiteX1170" fmla="*/ 3255128 w 3255128"/>
              <a:gd name="connsiteY1170" fmla="*/ 30474 h 1234421"/>
              <a:gd name="connsiteX1171" fmla="*/ 3255128 w 3255128"/>
              <a:gd name="connsiteY1171" fmla="*/ 30500 h 1234421"/>
              <a:gd name="connsiteX1172" fmla="*/ 3255128 w 3255128"/>
              <a:gd name="connsiteY1172" fmla="*/ 30519 h 1234421"/>
              <a:gd name="connsiteX1173" fmla="*/ 3255128 w 3255128"/>
              <a:gd name="connsiteY1173" fmla="*/ 30522 h 1234421"/>
              <a:gd name="connsiteX1174" fmla="*/ 3255128 w 3255128"/>
              <a:gd name="connsiteY1174" fmla="*/ 30525 h 1234421"/>
              <a:gd name="connsiteX1175" fmla="*/ 3255128 w 3255128"/>
              <a:gd name="connsiteY1175" fmla="*/ 30578 h 1234421"/>
              <a:gd name="connsiteX1176" fmla="*/ 3255128 w 3255128"/>
              <a:gd name="connsiteY1176" fmla="*/ 30579 h 1234421"/>
              <a:gd name="connsiteX1177" fmla="*/ 3255128 w 3255128"/>
              <a:gd name="connsiteY1177" fmla="*/ 30645 h 1234421"/>
              <a:gd name="connsiteX1178" fmla="*/ 3255128 w 3255128"/>
              <a:gd name="connsiteY1178" fmla="*/ 30707 h 1234421"/>
              <a:gd name="connsiteX1179" fmla="*/ 3255128 w 3255128"/>
              <a:gd name="connsiteY1179" fmla="*/ 30732 h 1234421"/>
              <a:gd name="connsiteX1180" fmla="*/ 3255128 w 3255128"/>
              <a:gd name="connsiteY1180" fmla="*/ 30735 h 1234421"/>
              <a:gd name="connsiteX1181" fmla="*/ 3255128 w 3255128"/>
              <a:gd name="connsiteY1181" fmla="*/ 30768 h 1234421"/>
              <a:gd name="connsiteX1182" fmla="*/ 3255128 w 3255128"/>
              <a:gd name="connsiteY1182" fmla="*/ 30779 h 1234421"/>
              <a:gd name="connsiteX1183" fmla="*/ 3255128 w 3255128"/>
              <a:gd name="connsiteY1183" fmla="*/ 30801 h 1234421"/>
              <a:gd name="connsiteX1184" fmla="*/ 3255128 w 3255128"/>
              <a:gd name="connsiteY1184" fmla="*/ 30802 h 1234421"/>
              <a:gd name="connsiteX1185" fmla="*/ 3255128 w 3255128"/>
              <a:gd name="connsiteY1185" fmla="*/ 30834 h 1234421"/>
              <a:gd name="connsiteX1186" fmla="*/ 3255128 w 3255128"/>
              <a:gd name="connsiteY1186" fmla="*/ 30839 h 1234421"/>
              <a:gd name="connsiteX1187" fmla="*/ 3255128 w 3255128"/>
              <a:gd name="connsiteY1187" fmla="*/ 30944 h 1234421"/>
              <a:gd name="connsiteX1188" fmla="*/ 3255128 w 3255128"/>
              <a:gd name="connsiteY1188" fmla="*/ 30964 h 1234421"/>
              <a:gd name="connsiteX1189" fmla="*/ 3255128 w 3255128"/>
              <a:gd name="connsiteY1189" fmla="*/ 30972 h 1234421"/>
              <a:gd name="connsiteX1190" fmla="*/ 3255128 w 3255128"/>
              <a:gd name="connsiteY1190" fmla="*/ 30973 h 1234421"/>
              <a:gd name="connsiteX1191" fmla="*/ 3255128 w 3255128"/>
              <a:gd name="connsiteY1191" fmla="*/ 30975 h 1234421"/>
              <a:gd name="connsiteX1192" fmla="*/ 3255128 w 3255128"/>
              <a:gd name="connsiteY1192" fmla="*/ 30978 h 1234421"/>
              <a:gd name="connsiteX1193" fmla="*/ 3255128 w 3255128"/>
              <a:gd name="connsiteY1193" fmla="*/ 30998 h 1234421"/>
              <a:gd name="connsiteX1194" fmla="*/ 3255128 w 3255128"/>
              <a:gd name="connsiteY1194" fmla="*/ 31038 h 1234421"/>
              <a:gd name="connsiteX1195" fmla="*/ 3255128 w 3255128"/>
              <a:gd name="connsiteY1195" fmla="*/ 31043 h 1234421"/>
              <a:gd name="connsiteX1196" fmla="*/ 3255128 w 3255128"/>
              <a:gd name="connsiteY1196" fmla="*/ 31052 h 1234421"/>
              <a:gd name="connsiteX1197" fmla="*/ 3255128 w 3255128"/>
              <a:gd name="connsiteY1197" fmla="*/ 31072 h 1234421"/>
              <a:gd name="connsiteX1198" fmla="*/ 3255128 w 3255128"/>
              <a:gd name="connsiteY1198" fmla="*/ 31141 h 1234421"/>
              <a:gd name="connsiteX1199" fmla="*/ 3255128 w 3255128"/>
              <a:gd name="connsiteY1199" fmla="*/ 31154 h 1234421"/>
              <a:gd name="connsiteX1200" fmla="*/ 3255128 w 3255128"/>
              <a:gd name="connsiteY1200" fmla="*/ 31204 h 1234421"/>
              <a:gd name="connsiteX1201" fmla="*/ 3255128 w 3255128"/>
              <a:gd name="connsiteY1201" fmla="*/ 31206 h 1234421"/>
              <a:gd name="connsiteX1202" fmla="*/ 3255128 w 3255128"/>
              <a:gd name="connsiteY1202" fmla="*/ 31218 h 1234421"/>
              <a:gd name="connsiteX1203" fmla="*/ 3255128 w 3255128"/>
              <a:gd name="connsiteY1203" fmla="*/ 31231 h 1234421"/>
              <a:gd name="connsiteX1204" fmla="*/ 3255128 w 3255128"/>
              <a:gd name="connsiteY1204" fmla="*/ 31239 h 1234421"/>
              <a:gd name="connsiteX1205" fmla="*/ 3255128 w 3255128"/>
              <a:gd name="connsiteY1205" fmla="*/ 31241 h 1234421"/>
              <a:gd name="connsiteX1206" fmla="*/ 3255128 w 3255128"/>
              <a:gd name="connsiteY1206" fmla="*/ 31248 h 1234421"/>
              <a:gd name="connsiteX1207" fmla="*/ 3255128 w 3255128"/>
              <a:gd name="connsiteY1207" fmla="*/ 31315 h 1234421"/>
              <a:gd name="connsiteX1208" fmla="*/ 3255128 w 3255128"/>
              <a:gd name="connsiteY1208" fmla="*/ 31403 h 1234421"/>
              <a:gd name="connsiteX1209" fmla="*/ 3255128 w 3255128"/>
              <a:gd name="connsiteY1209" fmla="*/ 31427 h 1234421"/>
              <a:gd name="connsiteX1210" fmla="*/ 3255128 w 3255128"/>
              <a:gd name="connsiteY1210" fmla="*/ 31526 h 1234421"/>
              <a:gd name="connsiteX1211" fmla="*/ 3255128 w 3255128"/>
              <a:gd name="connsiteY1211" fmla="*/ 31574 h 1234421"/>
              <a:gd name="connsiteX1212" fmla="*/ 3255128 w 3255128"/>
              <a:gd name="connsiteY1212" fmla="*/ 31635 h 1234421"/>
              <a:gd name="connsiteX1213" fmla="*/ 3255128 w 3255128"/>
              <a:gd name="connsiteY1213" fmla="*/ 31715 h 1234421"/>
              <a:gd name="connsiteX1214" fmla="*/ 3255128 w 3255128"/>
              <a:gd name="connsiteY1214" fmla="*/ 31748 h 1234421"/>
              <a:gd name="connsiteX1215" fmla="*/ 3255128 w 3255128"/>
              <a:gd name="connsiteY1215" fmla="*/ 31770 h 1234421"/>
              <a:gd name="connsiteX1216" fmla="*/ 3255128 w 3255128"/>
              <a:gd name="connsiteY1216" fmla="*/ 31829 h 1234421"/>
              <a:gd name="connsiteX1217" fmla="*/ 3255128 w 3255128"/>
              <a:gd name="connsiteY1217" fmla="*/ 31855 h 1234421"/>
              <a:gd name="connsiteX1218" fmla="*/ 3255128 w 3255128"/>
              <a:gd name="connsiteY1218" fmla="*/ 31879 h 1234421"/>
              <a:gd name="connsiteX1219" fmla="*/ 3255128 w 3255128"/>
              <a:gd name="connsiteY1219" fmla="*/ 31886 h 1234421"/>
              <a:gd name="connsiteX1220" fmla="*/ 3255128 w 3255128"/>
              <a:gd name="connsiteY1220" fmla="*/ 31888 h 1234421"/>
              <a:gd name="connsiteX1221" fmla="*/ 3255128 w 3255128"/>
              <a:gd name="connsiteY1221" fmla="*/ 31933 h 1234421"/>
              <a:gd name="connsiteX1222" fmla="*/ 3255128 w 3255128"/>
              <a:gd name="connsiteY1222" fmla="*/ 31940 h 1234421"/>
              <a:gd name="connsiteX1223" fmla="*/ 3255128 w 3255128"/>
              <a:gd name="connsiteY1223" fmla="*/ 31944 h 1234421"/>
              <a:gd name="connsiteX1224" fmla="*/ 3255128 w 3255128"/>
              <a:gd name="connsiteY1224" fmla="*/ 31946 h 1234421"/>
              <a:gd name="connsiteX1225" fmla="*/ 3255128 w 3255128"/>
              <a:gd name="connsiteY1225" fmla="*/ 31978 h 1234421"/>
              <a:gd name="connsiteX1226" fmla="*/ 3255128 w 3255128"/>
              <a:gd name="connsiteY1226" fmla="*/ 32018 h 1234421"/>
              <a:gd name="connsiteX1227" fmla="*/ 3255128 w 3255128"/>
              <a:gd name="connsiteY1227" fmla="*/ 32034 h 1234421"/>
              <a:gd name="connsiteX1228" fmla="*/ 3255128 w 3255128"/>
              <a:gd name="connsiteY1228" fmla="*/ 32042 h 1234421"/>
              <a:gd name="connsiteX1229" fmla="*/ 3255128 w 3255128"/>
              <a:gd name="connsiteY1229" fmla="*/ 32097 h 1234421"/>
              <a:gd name="connsiteX1230" fmla="*/ 3255128 w 3255128"/>
              <a:gd name="connsiteY1230" fmla="*/ 32113 h 1234421"/>
              <a:gd name="connsiteX1231" fmla="*/ 3255128 w 3255128"/>
              <a:gd name="connsiteY1231" fmla="*/ 32120 h 1234421"/>
              <a:gd name="connsiteX1232" fmla="*/ 3255128 w 3255128"/>
              <a:gd name="connsiteY1232" fmla="*/ 32127 h 1234421"/>
              <a:gd name="connsiteX1233" fmla="*/ 3255128 w 3255128"/>
              <a:gd name="connsiteY1233" fmla="*/ 32262 h 1234421"/>
              <a:gd name="connsiteX1234" fmla="*/ 3255128 w 3255128"/>
              <a:gd name="connsiteY1234" fmla="*/ 32283 h 1234421"/>
              <a:gd name="connsiteX1235" fmla="*/ 3255128 w 3255128"/>
              <a:gd name="connsiteY1235" fmla="*/ 32311 h 1234421"/>
              <a:gd name="connsiteX1236" fmla="*/ 3255128 w 3255128"/>
              <a:gd name="connsiteY1236" fmla="*/ 32335 h 1234421"/>
              <a:gd name="connsiteX1237" fmla="*/ 3255128 w 3255128"/>
              <a:gd name="connsiteY1237" fmla="*/ 32338 h 1234421"/>
              <a:gd name="connsiteX1238" fmla="*/ 3255128 w 3255128"/>
              <a:gd name="connsiteY1238" fmla="*/ 32357 h 1234421"/>
              <a:gd name="connsiteX1239" fmla="*/ 3255128 w 3255128"/>
              <a:gd name="connsiteY1239" fmla="*/ 32363 h 1234421"/>
              <a:gd name="connsiteX1240" fmla="*/ 3255128 w 3255128"/>
              <a:gd name="connsiteY1240" fmla="*/ 32421 h 1234421"/>
              <a:gd name="connsiteX1241" fmla="*/ 3255128 w 3255128"/>
              <a:gd name="connsiteY1241" fmla="*/ 32440 h 1234421"/>
              <a:gd name="connsiteX1242" fmla="*/ 3255128 w 3255128"/>
              <a:gd name="connsiteY1242" fmla="*/ 32581 h 1234421"/>
              <a:gd name="connsiteX1243" fmla="*/ 3255128 w 3255128"/>
              <a:gd name="connsiteY1243" fmla="*/ 32589 h 1234421"/>
              <a:gd name="connsiteX1244" fmla="*/ 3255128 w 3255128"/>
              <a:gd name="connsiteY1244" fmla="*/ 32610 h 1234421"/>
              <a:gd name="connsiteX1245" fmla="*/ 3255128 w 3255128"/>
              <a:gd name="connsiteY1245" fmla="*/ 32671 h 1234421"/>
              <a:gd name="connsiteX1246" fmla="*/ 3255128 w 3255128"/>
              <a:gd name="connsiteY1246" fmla="*/ 32690 h 1234421"/>
              <a:gd name="connsiteX1247" fmla="*/ 3255128 w 3255128"/>
              <a:gd name="connsiteY1247" fmla="*/ 32736 h 1234421"/>
              <a:gd name="connsiteX1248" fmla="*/ 3255128 w 3255128"/>
              <a:gd name="connsiteY1248" fmla="*/ 32742 h 1234421"/>
              <a:gd name="connsiteX1249" fmla="*/ 3255128 w 3255128"/>
              <a:gd name="connsiteY1249" fmla="*/ 32785 h 1234421"/>
              <a:gd name="connsiteX1250" fmla="*/ 3255128 w 3255128"/>
              <a:gd name="connsiteY1250" fmla="*/ 32844 h 1234421"/>
              <a:gd name="connsiteX1251" fmla="*/ 3255128 w 3255128"/>
              <a:gd name="connsiteY1251" fmla="*/ 32863 h 1234421"/>
              <a:gd name="connsiteX1252" fmla="*/ 3255128 w 3255128"/>
              <a:gd name="connsiteY1252" fmla="*/ 32870 h 1234421"/>
              <a:gd name="connsiteX1253" fmla="*/ 3255128 w 3255128"/>
              <a:gd name="connsiteY1253" fmla="*/ 32915 h 1234421"/>
              <a:gd name="connsiteX1254" fmla="*/ 3255128 w 3255128"/>
              <a:gd name="connsiteY1254" fmla="*/ 33005 h 1234421"/>
              <a:gd name="connsiteX1255" fmla="*/ 3255128 w 3255128"/>
              <a:gd name="connsiteY1255" fmla="*/ 33028 h 1234421"/>
              <a:gd name="connsiteX1256" fmla="*/ 3255128 w 3255128"/>
              <a:gd name="connsiteY1256" fmla="*/ 33035 h 1234421"/>
              <a:gd name="connsiteX1257" fmla="*/ 3255128 w 3255128"/>
              <a:gd name="connsiteY1257" fmla="*/ 33040 h 1234421"/>
              <a:gd name="connsiteX1258" fmla="*/ 3255128 w 3255128"/>
              <a:gd name="connsiteY1258" fmla="*/ 33102 h 1234421"/>
              <a:gd name="connsiteX1259" fmla="*/ 3255128 w 3255128"/>
              <a:gd name="connsiteY1259" fmla="*/ 33141 h 1234421"/>
              <a:gd name="connsiteX1260" fmla="*/ 3255128 w 3255128"/>
              <a:gd name="connsiteY1260" fmla="*/ 33149 h 1234421"/>
              <a:gd name="connsiteX1261" fmla="*/ 3255128 w 3255128"/>
              <a:gd name="connsiteY1261" fmla="*/ 33163 h 1234421"/>
              <a:gd name="connsiteX1262" fmla="*/ 3255128 w 3255128"/>
              <a:gd name="connsiteY1262" fmla="*/ 33254 h 1234421"/>
              <a:gd name="connsiteX1263" fmla="*/ 3255128 w 3255128"/>
              <a:gd name="connsiteY1263" fmla="*/ 33259 h 1234421"/>
              <a:gd name="connsiteX1264" fmla="*/ 3255128 w 3255128"/>
              <a:gd name="connsiteY1264" fmla="*/ 33302 h 1234421"/>
              <a:gd name="connsiteX1265" fmla="*/ 3255128 w 3255128"/>
              <a:gd name="connsiteY1265" fmla="*/ 33315 h 1234421"/>
              <a:gd name="connsiteX1266" fmla="*/ 3255128 w 3255128"/>
              <a:gd name="connsiteY1266" fmla="*/ 33355 h 1234421"/>
              <a:gd name="connsiteX1267" fmla="*/ 3255128 w 3255128"/>
              <a:gd name="connsiteY1267" fmla="*/ 33384 h 1234421"/>
              <a:gd name="connsiteX1268" fmla="*/ 3255128 w 3255128"/>
              <a:gd name="connsiteY1268" fmla="*/ 33385 h 1234421"/>
              <a:gd name="connsiteX1269" fmla="*/ 3255128 w 3255128"/>
              <a:gd name="connsiteY1269" fmla="*/ 33461 h 1234421"/>
              <a:gd name="connsiteX1270" fmla="*/ 3255128 w 3255128"/>
              <a:gd name="connsiteY1270" fmla="*/ 33464 h 1234421"/>
              <a:gd name="connsiteX1271" fmla="*/ 3255128 w 3255128"/>
              <a:gd name="connsiteY1271" fmla="*/ 33518 h 1234421"/>
              <a:gd name="connsiteX1272" fmla="*/ 3255128 w 3255128"/>
              <a:gd name="connsiteY1272" fmla="*/ 33568 h 1234421"/>
              <a:gd name="connsiteX1273" fmla="*/ 3255128 w 3255128"/>
              <a:gd name="connsiteY1273" fmla="*/ 33581 h 1234421"/>
              <a:gd name="connsiteX1274" fmla="*/ 3255128 w 3255128"/>
              <a:gd name="connsiteY1274" fmla="*/ 33627 h 1234421"/>
              <a:gd name="connsiteX1275" fmla="*/ 3255128 w 3255128"/>
              <a:gd name="connsiteY1275" fmla="*/ 33635 h 1234421"/>
              <a:gd name="connsiteX1276" fmla="*/ 3255128 w 3255128"/>
              <a:gd name="connsiteY1276" fmla="*/ 33767 h 1234421"/>
              <a:gd name="connsiteX1277" fmla="*/ 3255128 w 3255128"/>
              <a:gd name="connsiteY1277" fmla="*/ 33792 h 1234421"/>
              <a:gd name="connsiteX1278" fmla="*/ 3255128 w 3255128"/>
              <a:gd name="connsiteY1278" fmla="*/ 33801 h 1234421"/>
              <a:gd name="connsiteX1279" fmla="*/ 3255128 w 3255128"/>
              <a:gd name="connsiteY1279" fmla="*/ 33824 h 1234421"/>
              <a:gd name="connsiteX1280" fmla="*/ 3255128 w 3255128"/>
              <a:gd name="connsiteY1280" fmla="*/ 33831 h 1234421"/>
              <a:gd name="connsiteX1281" fmla="*/ 3255128 w 3255128"/>
              <a:gd name="connsiteY1281" fmla="*/ 33839 h 1234421"/>
              <a:gd name="connsiteX1282" fmla="*/ 3255128 w 3255128"/>
              <a:gd name="connsiteY1282" fmla="*/ 33865 h 1234421"/>
              <a:gd name="connsiteX1283" fmla="*/ 3255128 w 3255128"/>
              <a:gd name="connsiteY1283" fmla="*/ 33888 h 1234421"/>
              <a:gd name="connsiteX1284" fmla="*/ 3255128 w 3255128"/>
              <a:gd name="connsiteY1284" fmla="*/ 33977 h 1234421"/>
              <a:gd name="connsiteX1285" fmla="*/ 3255128 w 3255128"/>
              <a:gd name="connsiteY1285" fmla="*/ 33988 h 1234421"/>
              <a:gd name="connsiteX1286" fmla="*/ 3255128 w 3255128"/>
              <a:gd name="connsiteY1286" fmla="*/ 34033 h 1234421"/>
              <a:gd name="connsiteX1287" fmla="*/ 3255128 w 3255128"/>
              <a:gd name="connsiteY1287" fmla="*/ 34035 h 1234421"/>
              <a:gd name="connsiteX1288" fmla="*/ 3255128 w 3255128"/>
              <a:gd name="connsiteY1288" fmla="*/ 34049 h 1234421"/>
              <a:gd name="connsiteX1289" fmla="*/ 3255128 w 3255128"/>
              <a:gd name="connsiteY1289" fmla="*/ 34051 h 1234421"/>
              <a:gd name="connsiteX1290" fmla="*/ 3255128 w 3255128"/>
              <a:gd name="connsiteY1290" fmla="*/ 34100 h 1234421"/>
              <a:gd name="connsiteX1291" fmla="*/ 3255128 w 3255128"/>
              <a:gd name="connsiteY1291" fmla="*/ 34131 h 1234421"/>
              <a:gd name="connsiteX1292" fmla="*/ 3255128 w 3255128"/>
              <a:gd name="connsiteY1292" fmla="*/ 34144 h 1234421"/>
              <a:gd name="connsiteX1293" fmla="*/ 3255128 w 3255128"/>
              <a:gd name="connsiteY1293" fmla="*/ 34183 h 1234421"/>
              <a:gd name="connsiteX1294" fmla="*/ 3255128 w 3255128"/>
              <a:gd name="connsiteY1294" fmla="*/ 34223 h 1234421"/>
              <a:gd name="connsiteX1295" fmla="*/ 3255128 w 3255128"/>
              <a:gd name="connsiteY1295" fmla="*/ 34228 h 1234421"/>
              <a:gd name="connsiteX1296" fmla="*/ 3255128 w 3255128"/>
              <a:gd name="connsiteY1296" fmla="*/ 34229 h 1234421"/>
              <a:gd name="connsiteX1297" fmla="*/ 3255128 w 3255128"/>
              <a:gd name="connsiteY1297" fmla="*/ 34231 h 1234421"/>
              <a:gd name="connsiteX1298" fmla="*/ 3255128 w 3255128"/>
              <a:gd name="connsiteY1298" fmla="*/ 34238 h 1234421"/>
              <a:gd name="connsiteX1299" fmla="*/ 3255128 w 3255128"/>
              <a:gd name="connsiteY1299" fmla="*/ 34276 h 1234421"/>
              <a:gd name="connsiteX1300" fmla="*/ 3255128 w 3255128"/>
              <a:gd name="connsiteY1300" fmla="*/ 34301 h 1234421"/>
              <a:gd name="connsiteX1301" fmla="*/ 3255128 w 3255128"/>
              <a:gd name="connsiteY1301" fmla="*/ 34364 h 1234421"/>
              <a:gd name="connsiteX1302" fmla="*/ 3255128 w 3255128"/>
              <a:gd name="connsiteY1302" fmla="*/ 34437 h 1234421"/>
              <a:gd name="connsiteX1303" fmla="*/ 3255128 w 3255128"/>
              <a:gd name="connsiteY1303" fmla="*/ 34451 h 1234421"/>
              <a:gd name="connsiteX1304" fmla="*/ 3255128 w 3255128"/>
              <a:gd name="connsiteY1304" fmla="*/ 34487 h 1234421"/>
              <a:gd name="connsiteX1305" fmla="*/ 3255128 w 3255128"/>
              <a:gd name="connsiteY1305" fmla="*/ 34497 h 1234421"/>
              <a:gd name="connsiteX1306" fmla="*/ 3255128 w 3255128"/>
              <a:gd name="connsiteY1306" fmla="*/ 34507 h 1234421"/>
              <a:gd name="connsiteX1307" fmla="*/ 3255128 w 3255128"/>
              <a:gd name="connsiteY1307" fmla="*/ 34532 h 1234421"/>
              <a:gd name="connsiteX1308" fmla="*/ 3255128 w 3255128"/>
              <a:gd name="connsiteY1308" fmla="*/ 34536 h 1234421"/>
              <a:gd name="connsiteX1309" fmla="*/ 3255128 w 3255128"/>
              <a:gd name="connsiteY1309" fmla="*/ 34611 h 1234421"/>
              <a:gd name="connsiteX1310" fmla="*/ 3255128 w 3255128"/>
              <a:gd name="connsiteY1310" fmla="*/ 34625 h 1234421"/>
              <a:gd name="connsiteX1311" fmla="*/ 3255128 w 3255128"/>
              <a:gd name="connsiteY1311" fmla="*/ 34683 h 1234421"/>
              <a:gd name="connsiteX1312" fmla="*/ 3255128 w 3255128"/>
              <a:gd name="connsiteY1312" fmla="*/ 34705 h 1234421"/>
              <a:gd name="connsiteX1313" fmla="*/ 3255128 w 3255128"/>
              <a:gd name="connsiteY1313" fmla="*/ 34721 h 1234421"/>
              <a:gd name="connsiteX1314" fmla="*/ 3255128 w 3255128"/>
              <a:gd name="connsiteY1314" fmla="*/ 34769 h 1234421"/>
              <a:gd name="connsiteX1315" fmla="*/ 3255128 w 3255128"/>
              <a:gd name="connsiteY1315" fmla="*/ 34845 h 1234421"/>
              <a:gd name="connsiteX1316" fmla="*/ 3255128 w 3255128"/>
              <a:gd name="connsiteY1316" fmla="*/ 34847 h 1234421"/>
              <a:gd name="connsiteX1317" fmla="*/ 3255128 w 3255128"/>
              <a:gd name="connsiteY1317" fmla="*/ 34923 h 1234421"/>
              <a:gd name="connsiteX1318" fmla="*/ 3255128 w 3255128"/>
              <a:gd name="connsiteY1318" fmla="*/ 34930 h 1234421"/>
              <a:gd name="connsiteX1319" fmla="*/ 3255128 w 3255128"/>
              <a:gd name="connsiteY1319" fmla="*/ 34946 h 1234421"/>
              <a:gd name="connsiteX1320" fmla="*/ 3255128 w 3255128"/>
              <a:gd name="connsiteY1320" fmla="*/ 34968 h 1234421"/>
              <a:gd name="connsiteX1321" fmla="*/ 3255128 w 3255128"/>
              <a:gd name="connsiteY1321" fmla="*/ 34981 h 1234421"/>
              <a:gd name="connsiteX1322" fmla="*/ 3255128 w 3255128"/>
              <a:gd name="connsiteY1322" fmla="*/ 34995 h 1234421"/>
              <a:gd name="connsiteX1323" fmla="*/ 3255128 w 3255128"/>
              <a:gd name="connsiteY1323" fmla="*/ 35024 h 1234421"/>
              <a:gd name="connsiteX1324" fmla="*/ 3255128 w 3255128"/>
              <a:gd name="connsiteY1324" fmla="*/ 35099 h 1234421"/>
              <a:gd name="connsiteX1325" fmla="*/ 3255128 w 3255128"/>
              <a:gd name="connsiteY1325" fmla="*/ 35142 h 1234421"/>
              <a:gd name="connsiteX1326" fmla="*/ 3255128 w 3255128"/>
              <a:gd name="connsiteY1326" fmla="*/ 35252 h 1234421"/>
              <a:gd name="connsiteX1327" fmla="*/ 3255128 w 3255128"/>
              <a:gd name="connsiteY1327" fmla="*/ 35273 h 1234421"/>
              <a:gd name="connsiteX1328" fmla="*/ 3255128 w 3255128"/>
              <a:gd name="connsiteY1328" fmla="*/ 35322 h 1234421"/>
              <a:gd name="connsiteX1329" fmla="*/ 3255128 w 3255128"/>
              <a:gd name="connsiteY1329" fmla="*/ 35334 h 1234421"/>
              <a:gd name="connsiteX1330" fmla="*/ 3255128 w 3255128"/>
              <a:gd name="connsiteY1330" fmla="*/ 35349 h 1234421"/>
              <a:gd name="connsiteX1331" fmla="*/ 3255128 w 3255128"/>
              <a:gd name="connsiteY1331" fmla="*/ 35406 h 1234421"/>
              <a:gd name="connsiteX1332" fmla="*/ 3255128 w 3255128"/>
              <a:gd name="connsiteY1332" fmla="*/ 35417 h 1234421"/>
              <a:gd name="connsiteX1333" fmla="*/ 3255128 w 3255128"/>
              <a:gd name="connsiteY1333" fmla="*/ 35492 h 1234421"/>
              <a:gd name="connsiteX1334" fmla="*/ 3255128 w 3255128"/>
              <a:gd name="connsiteY1334" fmla="*/ 35494 h 1234421"/>
              <a:gd name="connsiteX1335" fmla="*/ 3255128 w 3255128"/>
              <a:gd name="connsiteY1335" fmla="*/ 35496 h 1234421"/>
              <a:gd name="connsiteX1336" fmla="*/ 3255128 w 3255128"/>
              <a:gd name="connsiteY1336" fmla="*/ 35518 h 1234421"/>
              <a:gd name="connsiteX1337" fmla="*/ 3255128 w 3255128"/>
              <a:gd name="connsiteY1337" fmla="*/ 35543 h 1234421"/>
              <a:gd name="connsiteX1338" fmla="*/ 3255128 w 3255128"/>
              <a:gd name="connsiteY1338" fmla="*/ 35558 h 1234421"/>
              <a:gd name="connsiteX1339" fmla="*/ 3255128 w 3255128"/>
              <a:gd name="connsiteY1339" fmla="*/ 35571 h 1234421"/>
              <a:gd name="connsiteX1340" fmla="*/ 3255128 w 3255128"/>
              <a:gd name="connsiteY1340" fmla="*/ 35592 h 1234421"/>
              <a:gd name="connsiteX1341" fmla="*/ 3255128 w 3255128"/>
              <a:gd name="connsiteY1341" fmla="*/ 35600 h 1234421"/>
              <a:gd name="connsiteX1342" fmla="*/ 3255128 w 3255128"/>
              <a:gd name="connsiteY1342" fmla="*/ 35626 h 1234421"/>
              <a:gd name="connsiteX1343" fmla="*/ 3255128 w 3255128"/>
              <a:gd name="connsiteY1343" fmla="*/ 35674 h 1234421"/>
              <a:gd name="connsiteX1344" fmla="*/ 3255128 w 3255128"/>
              <a:gd name="connsiteY1344" fmla="*/ 35724 h 1234421"/>
              <a:gd name="connsiteX1345" fmla="*/ 3255128 w 3255128"/>
              <a:gd name="connsiteY1345" fmla="*/ 35726 h 1234421"/>
              <a:gd name="connsiteX1346" fmla="*/ 3255128 w 3255128"/>
              <a:gd name="connsiteY1346" fmla="*/ 35732 h 1234421"/>
              <a:gd name="connsiteX1347" fmla="*/ 3255128 w 3255128"/>
              <a:gd name="connsiteY1347" fmla="*/ 35788 h 1234421"/>
              <a:gd name="connsiteX1348" fmla="*/ 3255128 w 3255128"/>
              <a:gd name="connsiteY1348" fmla="*/ 35834 h 1234421"/>
              <a:gd name="connsiteX1349" fmla="*/ 3255128 w 3255128"/>
              <a:gd name="connsiteY1349" fmla="*/ 35860 h 1234421"/>
              <a:gd name="connsiteX1350" fmla="*/ 3255128 w 3255128"/>
              <a:gd name="connsiteY1350" fmla="*/ 35868 h 1234421"/>
              <a:gd name="connsiteX1351" fmla="*/ 3255128 w 3255128"/>
              <a:gd name="connsiteY1351" fmla="*/ 35876 h 1234421"/>
              <a:gd name="connsiteX1352" fmla="*/ 3255128 w 3255128"/>
              <a:gd name="connsiteY1352" fmla="*/ 35905 h 1234421"/>
              <a:gd name="connsiteX1353" fmla="*/ 3255128 w 3255128"/>
              <a:gd name="connsiteY1353" fmla="*/ 35997 h 1234421"/>
              <a:gd name="connsiteX1354" fmla="*/ 3255128 w 3255128"/>
              <a:gd name="connsiteY1354" fmla="*/ 36030 h 1234421"/>
              <a:gd name="connsiteX1355" fmla="*/ 3255128 w 3255128"/>
              <a:gd name="connsiteY1355" fmla="*/ 36054 h 1234421"/>
              <a:gd name="connsiteX1356" fmla="*/ 3255128 w 3255128"/>
              <a:gd name="connsiteY1356" fmla="*/ 36109 h 1234421"/>
              <a:gd name="connsiteX1357" fmla="*/ 3255128 w 3255128"/>
              <a:gd name="connsiteY1357" fmla="*/ 36110 h 1234421"/>
              <a:gd name="connsiteX1358" fmla="*/ 3255128 w 3255128"/>
              <a:gd name="connsiteY1358" fmla="*/ 36153 h 1234421"/>
              <a:gd name="connsiteX1359" fmla="*/ 3255128 w 3255128"/>
              <a:gd name="connsiteY1359" fmla="*/ 36201 h 1234421"/>
              <a:gd name="connsiteX1360" fmla="*/ 3255128 w 3255128"/>
              <a:gd name="connsiteY1360" fmla="*/ 36225 h 1234421"/>
              <a:gd name="connsiteX1361" fmla="*/ 3255128 w 3255128"/>
              <a:gd name="connsiteY1361" fmla="*/ 36230 h 1234421"/>
              <a:gd name="connsiteX1362" fmla="*/ 3255128 w 3255128"/>
              <a:gd name="connsiteY1362" fmla="*/ 36292 h 1234421"/>
              <a:gd name="connsiteX1363" fmla="*/ 3255128 w 3255128"/>
              <a:gd name="connsiteY1363" fmla="*/ 36375 h 1234421"/>
              <a:gd name="connsiteX1364" fmla="*/ 3255128 w 3255128"/>
              <a:gd name="connsiteY1364" fmla="*/ 36397 h 1234421"/>
              <a:gd name="connsiteX1365" fmla="*/ 3255128 w 3255128"/>
              <a:gd name="connsiteY1365" fmla="*/ 36424 h 1234421"/>
              <a:gd name="connsiteX1366" fmla="*/ 3255128 w 3255128"/>
              <a:gd name="connsiteY1366" fmla="*/ 36425 h 1234421"/>
              <a:gd name="connsiteX1367" fmla="*/ 3255128 w 3255128"/>
              <a:gd name="connsiteY1367" fmla="*/ 36453 h 1234421"/>
              <a:gd name="connsiteX1368" fmla="*/ 3255128 w 3255128"/>
              <a:gd name="connsiteY1368" fmla="*/ 36456 h 1234421"/>
              <a:gd name="connsiteX1369" fmla="*/ 3255128 w 3255128"/>
              <a:gd name="connsiteY1369" fmla="*/ 36460 h 1234421"/>
              <a:gd name="connsiteX1370" fmla="*/ 3255128 w 3255128"/>
              <a:gd name="connsiteY1370" fmla="*/ 36508 h 1234421"/>
              <a:gd name="connsiteX1371" fmla="*/ 3255128 w 3255128"/>
              <a:gd name="connsiteY1371" fmla="*/ 36513 h 1234421"/>
              <a:gd name="connsiteX1372" fmla="*/ 3255128 w 3255128"/>
              <a:gd name="connsiteY1372" fmla="*/ 36571 h 1234421"/>
              <a:gd name="connsiteX1373" fmla="*/ 3255128 w 3255128"/>
              <a:gd name="connsiteY1373" fmla="*/ 36605 h 1234421"/>
              <a:gd name="connsiteX1374" fmla="*/ 3255128 w 3255128"/>
              <a:gd name="connsiteY1374" fmla="*/ 36617 h 1234421"/>
              <a:gd name="connsiteX1375" fmla="*/ 3255128 w 3255128"/>
              <a:gd name="connsiteY1375" fmla="*/ 36634 h 1234421"/>
              <a:gd name="connsiteX1376" fmla="*/ 3255128 w 3255128"/>
              <a:gd name="connsiteY1376" fmla="*/ 36639 h 1234421"/>
              <a:gd name="connsiteX1377" fmla="*/ 3255128 w 3255128"/>
              <a:gd name="connsiteY1377" fmla="*/ 36640 h 1234421"/>
              <a:gd name="connsiteX1378" fmla="*/ 3255128 w 3255128"/>
              <a:gd name="connsiteY1378" fmla="*/ 36647 h 1234421"/>
              <a:gd name="connsiteX1379" fmla="*/ 3255128 w 3255128"/>
              <a:gd name="connsiteY1379" fmla="*/ 36669 h 1234421"/>
              <a:gd name="connsiteX1380" fmla="*/ 3255128 w 3255128"/>
              <a:gd name="connsiteY1380" fmla="*/ 36683 h 1234421"/>
              <a:gd name="connsiteX1381" fmla="*/ 3255128 w 3255128"/>
              <a:gd name="connsiteY1381" fmla="*/ 36733 h 1234421"/>
              <a:gd name="connsiteX1382" fmla="*/ 3255128 w 3255128"/>
              <a:gd name="connsiteY1382" fmla="*/ 36757 h 1234421"/>
              <a:gd name="connsiteX1383" fmla="*/ 3255128 w 3255128"/>
              <a:gd name="connsiteY1383" fmla="*/ 36758 h 1234421"/>
              <a:gd name="connsiteX1384" fmla="*/ 3255128 w 3255128"/>
              <a:gd name="connsiteY1384" fmla="*/ 36814 h 1234421"/>
              <a:gd name="connsiteX1385" fmla="*/ 3255128 w 3255128"/>
              <a:gd name="connsiteY1385" fmla="*/ 36821 h 1234421"/>
              <a:gd name="connsiteX1386" fmla="*/ 3255128 w 3255128"/>
              <a:gd name="connsiteY1386" fmla="*/ 36831 h 1234421"/>
              <a:gd name="connsiteX1387" fmla="*/ 3255128 w 3255128"/>
              <a:gd name="connsiteY1387" fmla="*/ 36855 h 1234421"/>
              <a:gd name="connsiteX1388" fmla="*/ 3255128 w 3255128"/>
              <a:gd name="connsiteY1388" fmla="*/ 36878 h 1234421"/>
              <a:gd name="connsiteX1389" fmla="*/ 3255128 w 3255128"/>
              <a:gd name="connsiteY1389" fmla="*/ 36889 h 1234421"/>
              <a:gd name="connsiteX1390" fmla="*/ 3255128 w 3255128"/>
              <a:gd name="connsiteY1390" fmla="*/ 36967 h 1234421"/>
              <a:gd name="connsiteX1391" fmla="*/ 3255128 w 3255128"/>
              <a:gd name="connsiteY1391" fmla="*/ 37090 h 1234421"/>
              <a:gd name="connsiteX1392" fmla="*/ 3255128 w 3255128"/>
              <a:gd name="connsiteY1392" fmla="*/ 37101 h 1234421"/>
              <a:gd name="connsiteX1393" fmla="*/ 3255128 w 3255128"/>
              <a:gd name="connsiteY1393" fmla="*/ 37109 h 1234421"/>
              <a:gd name="connsiteX1394" fmla="*/ 3255128 w 3255128"/>
              <a:gd name="connsiteY1394" fmla="*/ 37130 h 1234421"/>
              <a:gd name="connsiteX1395" fmla="*/ 3255128 w 3255128"/>
              <a:gd name="connsiteY1395" fmla="*/ 37173 h 1234421"/>
              <a:gd name="connsiteX1396" fmla="*/ 3255128 w 3255128"/>
              <a:gd name="connsiteY1396" fmla="*/ 37260 h 1234421"/>
              <a:gd name="connsiteX1397" fmla="*/ 3255128 w 3255128"/>
              <a:gd name="connsiteY1397" fmla="*/ 37288 h 1234421"/>
              <a:gd name="connsiteX1398" fmla="*/ 3255128 w 3255128"/>
              <a:gd name="connsiteY1398" fmla="*/ 37291 h 1234421"/>
              <a:gd name="connsiteX1399" fmla="*/ 3255128 w 3255128"/>
              <a:gd name="connsiteY1399" fmla="*/ 37304 h 1234421"/>
              <a:gd name="connsiteX1400" fmla="*/ 3255128 w 3255128"/>
              <a:gd name="connsiteY1400" fmla="*/ 37305 h 1234421"/>
              <a:gd name="connsiteX1401" fmla="*/ 3255128 w 3255128"/>
              <a:gd name="connsiteY1401" fmla="*/ 37337 h 1234421"/>
              <a:gd name="connsiteX1402" fmla="*/ 3255128 w 3255128"/>
              <a:gd name="connsiteY1402" fmla="*/ 37479 h 1234421"/>
              <a:gd name="connsiteX1403" fmla="*/ 3255128 w 3255128"/>
              <a:gd name="connsiteY1403" fmla="*/ 37484 h 1234421"/>
              <a:gd name="connsiteX1404" fmla="*/ 3255128 w 3255128"/>
              <a:gd name="connsiteY1404" fmla="*/ 37487 h 1234421"/>
              <a:gd name="connsiteX1405" fmla="*/ 3255128 w 3255128"/>
              <a:gd name="connsiteY1405" fmla="*/ 37522 h 1234421"/>
              <a:gd name="connsiteX1406" fmla="*/ 3255128 w 3255128"/>
              <a:gd name="connsiteY1406" fmla="*/ 37560 h 1234421"/>
              <a:gd name="connsiteX1407" fmla="*/ 3255128 w 3255128"/>
              <a:gd name="connsiteY1407" fmla="*/ 37564 h 1234421"/>
              <a:gd name="connsiteX1408" fmla="*/ 3255128 w 3255128"/>
              <a:gd name="connsiteY1408" fmla="*/ 37567 h 1234421"/>
              <a:gd name="connsiteX1409" fmla="*/ 3255128 w 3255128"/>
              <a:gd name="connsiteY1409" fmla="*/ 37587 h 1234421"/>
              <a:gd name="connsiteX1410" fmla="*/ 3255128 w 3255128"/>
              <a:gd name="connsiteY1410" fmla="*/ 37655 h 1234421"/>
              <a:gd name="connsiteX1411" fmla="*/ 3255128 w 3255128"/>
              <a:gd name="connsiteY1411" fmla="*/ 37662 h 1234421"/>
              <a:gd name="connsiteX1412" fmla="*/ 3255128 w 3255128"/>
              <a:gd name="connsiteY1412" fmla="*/ 37674 h 1234421"/>
              <a:gd name="connsiteX1413" fmla="*/ 3255128 w 3255128"/>
              <a:gd name="connsiteY1413" fmla="*/ 37683 h 1234421"/>
              <a:gd name="connsiteX1414" fmla="*/ 3255128 w 3255128"/>
              <a:gd name="connsiteY1414" fmla="*/ 37763 h 1234421"/>
              <a:gd name="connsiteX1415" fmla="*/ 3255128 w 3255128"/>
              <a:gd name="connsiteY1415" fmla="*/ 37779 h 1234421"/>
              <a:gd name="connsiteX1416" fmla="*/ 3255128 w 3255128"/>
              <a:gd name="connsiteY1416" fmla="*/ 37835 h 1234421"/>
              <a:gd name="connsiteX1417" fmla="*/ 3255128 w 3255128"/>
              <a:gd name="connsiteY1417" fmla="*/ 37837 h 1234421"/>
              <a:gd name="connsiteX1418" fmla="*/ 3255128 w 3255128"/>
              <a:gd name="connsiteY1418" fmla="*/ 37847 h 1234421"/>
              <a:gd name="connsiteX1419" fmla="*/ 3255128 w 3255128"/>
              <a:gd name="connsiteY1419" fmla="*/ 37862 h 1234421"/>
              <a:gd name="connsiteX1420" fmla="*/ 3255128 w 3255128"/>
              <a:gd name="connsiteY1420" fmla="*/ 37905 h 1234421"/>
              <a:gd name="connsiteX1421" fmla="*/ 3255128 w 3255128"/>
              <a:gd name="connsiteY1421" fmla="*/ 37907 h 1234421"/>
              <a:gd name="connsiteX1422" fmla="*/ 3255128 w 3255128"/>
              <a:gd name="connsiteY1422" fmla="*/ 37919 h 1234421"/>
              <a:gd name="connsiteX1423" fmla="*/ 3255128 w 3255128"/>
              <a:gd name="connsiteY1423" fmla="*/ 37971 h 1234421"/>
              <a:gd name="connsiteX1424" fmla="*/ 3255128 w 3255128"/>
              <a:gd name="connsiteY1424" fmla="*/ 37982 h 1234421"/>
              <a:gd name="connsiteX1425" fmla="*/ 3255128 w 3255128"/>
              <a:gd name="connsiteY1425" fmla="*/ 38041 h 1234421"/>
              <a:gd name="connsiteX1426" fmla="*/ 3255128 w 3255128"/>
              <a:gd name="connsiteY1426" fmla="*/ 38101 h 1234421"/>
              <a:gd name="connsiteX1427" fmla="*/ 3255128 w 3255128"/>
              <a:gd name="connsiteY1427" fmla="*/ 38103 h 1234421"/>
              <a:gd name="connsiteX1428" fmla="*/ 3255128 w 3255128"/>
              <a:gd name="connsiteY1428" fmla="*/ 38112 h 1234421"/>
              <a:gd name="connsiteX1429" fmla="*/ 3255128 w 3255128"/>
              <a:gd name="connsiteY1429" fmla="*/ 38141 h 1234421"/>
              <a:gd name="connsiteX1430" fmla="*/ 3255128 w 3255128"/>
              <a:gd name="connsiteY1430" fmla="*/ 38286 h 1234421"/>
              <a:gd name="connsiteX1431" fmla="*/ 3255128 w 3255128"/>
              <a:gd name="connsiteY1431" fmla="*/ 38312 h 1234421"/>
              <a:gd name="connsiteX1432" fmla="*/ 3255128 w 3255128"/>
              <a:gd name="connsiteY1432" fmla="*/ 38339 h 1234421"/>
              <a:gd name="connsiteX1433" fmla="*/ 3255128 w 3255128"/>
              <a:gd name="connsiteY1433" fmla="*/ 38451 h 1234421"/>
              <a:gd name="connsiteX1434" fmla="*/ 3255128 w 3255128"/>
              <a:gd name="connsiteY1434" fmla="*/ 38495 h 1234421"/>
              <a:gd name="connsiteX1435" fmla="*/ 3255128 w 3255128"/>
              <a:gd name="connsiteY1435" fmla="*/ 38508 h 1234421"/>
              <a:gd name="connsiteX1436" fmla="*/ 3255128 w 3255128"/>
              <a:gd name="connsiteY1436" fmla="*/ 38536 h 1234421"/>
              <a:gd name="connsiteX1437" fmla="*/ 3255128 w 3255128"/>
              <a:gd name="connsiteY1437" fmla="*/ 38621 h 1234421"/>
              <a:gd name="connsiteX1438" fmla="*/ 3255128 w 3255128"/>
              <a:gd name="connsiteY1438" fmla="*/ 38626 h 1234421"/>
              <a:gd name="connsiteX1439" fmla="*/ 3255128 w 3255128"/>
              <a:gd name="connsiteY1439" fmla="*/ 38664 h 1234421"/>
              <a:gd name="connsiteX1440" fmla="*/ 3255128 w 3255128"/>
              <a:gd name="connsiteY1440" fmla="*/ 38676 h 1234421"/>
              <a:gd name="connsiteX1441" fmla="*/ 3255128 w 3255128"/>
              <a:gd name="connsiteY1441" fmla="*/ 38693 h 1234421"/>
              <a:gd name="connsiteX1442" fmla="*/ 3255128 w 3255128"/>
              <a:gd name="connsiteY1442" fmla="*/ 38698 h 1234421"/>
              <a:gd name="connsiteX1443" fmla="*/ 3255128 w 3255128"/>
              <a:gd name="connsiteY1443" fmla="*/ 38744 h 1234421"/>
              <a:gd name="connsiteX1444" fmla="*/ 3255128 w 3255128"/>
              <a:gd name="connsiteY1444" fmla="*/ 38752 h 1234421"/>
              <a:gd name="connsiteX1445" fmla="*/ 3255128 w 3255128"/>
              <a:gd name="connsiteY1445" fmla="*/ 38778 h 1234421"/>
              <a:gd name="connsiteX1446" fmla="*/ 3255128 w 3255128"/>
              <a:gd name="connsiteY1446" fmla="*/ 38850 h 1234421"/>
              <a:gd name="connsiteX1447" fmla="*/ 3255128 w 3255128"/>
              <a:gd name="connsiteY1447" fmla="*/ 38855 h 1234421"/>
              <a:gd name="connsiteX1448" fmla="*/ 3255128 w 3255128"/>
              <a:gd name="connsiteY1448" fmla="*/ 38858 h 1234421"/>
              <a:gd name="connsiteX1449" fmla="*/ 3255128 w 3255128"/>
              <a:gd name="connsiteY1449" fmla="*/ 38905 h 1234421"/>
              <a:gd name="connsiteX1450" fmla="*/ 3255128 w 3255128"/>
              <a:gd name="connsiteY1450" fmla="*/ 38940 h 1234421"/>
              <a:gd name="connsiteX1451" fmla="*/ 3255128 w 3255128"/>
              <a:gd name="connsiteY1451" fmla="*/ 38954 h 1234421"/>
              <a:gd name="connsiteX1452" fmla="*/ 3255128 w 3255128"/>
              <a:gd name="connsiteY1452" fmla="*/ 38987 h 1234421"/>
              <a:gd name="connsiteX1453" fmla="*/ 3255128 w 3255128"/>
              <a:gd name="connsiteY1453" fmla="*/ 38991 h 1234421"/>
              <a:gd name="connsiteX1454" fmla="*/ 3255128 w 3255128"/>
              <a:gd name="connsiteY1454" fmla="*/ 39028 h 1234421"/>
              <a:gd name="connsiteX1455" fmla="*/ 3255128 w 3255128"/>
              <a:gd name="connsiteY1455" fmla="*/ 39099 h 1234421"/>
              <a:gd name="connsiteX1456" fmla="*/ 3255128 w 3255128"/>
              <a:gd name="connsiteY1456" fmla="*/ 39109 h 1234421"/>
              <a:gd name="connsiteX1457" fmla="*/ 3255128 w 3255128"/>
              <a:gd name="connsiteY1457" fmla="*/ 39134 h 1234421"/>
              <a:gd name="connsiteX1458" fmla="*/ 3255128 w 3255128"/>
              <a:gd name="connsiteY1458" fmla="*/ 39181 h 1234421"/>
              <a:gd name="connsiteX1459" fmla="*/ 3255128 w 3255128"/>
              <a:gd name="connsiteY1459" fmla="*/ 39215 h 1234421"/>
              <a:gd name="connsiteX1460" fmla="*/ 3255128 w 3255128"/>
              <a:gd name="connsiteY1460" fmla="*/ 39220 h 1234421"/>
              <a:gd name="connsiteX1461" fmla="*/ 3255128 w 3255128"/>
              <a:gd name="connsiteY1461" fmla="*/ 39291 h 1234421"/>
              <a:gd name="connsiteX1462" fmla="*/ 3255128 w 3255128"/>
              <a:gd name="connsiteY1462" fmla="*/ 39346 h 1234421"/>
              <a:gd name="connsiteX1463" fmla="*/ 3255128 w 3255128"/>
              <a:gd name="connsiteY1463" fmla="*/ 39443 h 1234421"/>
              <a:gd name="connsiteX1464" fmla="*/ 3255128 w 3255128"/>
              <a:gd name="connsiteY1464" fmla="*/ 39446 h 1234421"/>
              <a:gd name="connsiteX1465" fmla="*/ 3255128 w 3255128"/>
              <a:gd name="connsiteY1465" fmla="*/ 39450 h 1234421"/>
              <a:gd name="connsiteX1466" fmla="*/ 3255128 w 3255128"/>
              <a:gd name="connsiteY1466" fmla="*/ 39472 h 1234421"/>
              <a:gd name="connsiteX1467" fmla="*/ 3255128 w 3255128"/>
              <a:gd name="connsiteY1467" fmla="*/ 39474 h 1234421"/>
              <a:gd name="connsiteX1468" fmla="*/ 3255128 w 3255128"/>
              <a:gd name="connsiteY1468" fmla="*/ 39481 h 1234421"/>
              <a:gd name="connsiteX1469" fmla="*/ 3255128 w 3255128"/>
              <a:gd name="connsiteY1469" fmla="*/ 39502 h 1234421"/>
              <a:gd name="connsiteX1470" fmla="*/ 3255128 w 3255128"/>
              <a:gd name="connsiteY1470" fmla="*/ 39553 h 1234421"/>
              <a:gd name="connsiteX1471" fmla="*/ 3255128 w 3255128"/>
              <a:gd name="connsiteY1471" fmla="*/ 39595 h 1234421"/>
              <a:gd name="connsiteX1472" fmla="*/ 3255128 w 3255128"/>
              <a:gd name="connsiteY1472" fmla="*/ 39629 h 1234421"/>
              <a:gd name="connsiteX1473" fmla="*/ 3255128 w 3255128"/>
              <a:gd name="connsiteY1473" fmla="*/ 39659 h 1234421"/>
              <a:gd name="connsiteX1474" fmla="*/ 3255128 w 3255128"/>
              <a:gd name="connsiteY1474" fmla="*/ 39698 h 1234421"/>
              <a:gd name="connsiteX1475" fmla="*/ 3255128 w 3255128"/>
              <a:gd name="connsiteY1475" fmla="*/ 39734 h 1234421"/>
              <a:gd name="connsiteX1476" fmla="*/ 3255128 w 3255128"/>
              <a:gd name="connsiteY1476" fmla="*/ 39758 h 1234421"/>
              <a:gd name="connsiteX1477" fmla="*/ 3255128 w 3255128"/>
              <a:gd name="connsiteY1477" fmla="*/ 39805 h 1234421"/>
              <a:gd name="connsiteX1478" fmla="*/ 3255128 w 3255128"/>
              <a:gd name="connsiteY1478" fmla="*/ 39829 h 1234421"/>
              <a:gd name="connsiteX1479" fmla="*/ 3255128 w 3255128"/>
              <a:gd name="connsiteY1479" fmla="*/ 39830 h 1234421"/>
              <a:gd name="connsiteX1480" fmla="*/ 3255128 w 3255128"/>
              <a:gd name="connsiteY1480" fmla="*/ 39854 h 1234421"/>
              <a:gd name="connsiteX1481" fmla="*/ 3255128 w 3255128"/>
              <a:gd name="connsiteY1481" fmla="*/ 39868 h 1234421"/>
              <a:gd name="connsiteX1482" fmla="*/ 3255128 w 3255128"/>
              <a:gd name="connsiteY1482" fmla="*/ 39879 h 1234421"/>
              <a:gd name="connsiteX1483" fmla="*/ 3255128 w 3255128"/>
              <a:gd name="connsiteY1483" fmla="*/ 39899 h 1234421"/>
              <a:gd name="connsiteX1484" fmla="*/ 3255128 w 3255128"/>
              <a:gd name="connsiteY1484" fmla="*/ 39907 h 1234421"/>
              <a:gd name="connsiteX1485" fmla="*/ 3255128 w 3255128"/>
              <a:gd name="connsiteY1485" fmla="*/ 39926 h 1234421"/>
              <a:gd name="connsiteX1486" fmla="*/ 3255128 w 3255128"/>
              <a:gd name="connsiteY1486" fmla="*/ 39928 h 1234421"/>
              <a:gd name="connsiteX1487" fmla="*/ 3255128 w 3255128"/>
              <a:gd name="connsiteY1487" fmla="*/ 39976 h 1234421"/>
              <a:gd name="connsiteX1488" fmla="*/ 3255128 w 3255128"/>
              <a:gd name="connsiteY1488" fmla="*/ 40012 h 1234421"/>
              <a:gd name="connsiteX1489" fmla="*/ 3255128 w 3255128"/>
              <a:gd name="connsiteY1489" fmla="*/ 40033 h 1234421"/>
              <a:gd name="connsiteX1490" fmla="*/ 3255128 w 3255128"/>
              <a:gd name="connsiteY1490" fmla="*/ 40042 h 1234421"/>
              <a:gd name="connsiteX1491" fmla="*/ 3255128 w 3255128"/>
              <a:gd name="connsiteY1491" fmla="*/ 40091 h 1234421"/>
              <a:gd name="connsiteX1492" fmla="*/ 3255128 w 3255128"/>
              <a:gd name="connsiteY1492" fmla="*/ 40120 h 1234421"/>
              <a:gd name="connsiteX1493" fmla="*/ 3255128 w 3255128"/>
              <a:gd name="connsiteY1493" fmla="*/ 40121 h 1234421"/>
              <a:gd name="connsiteX1494" fmla="*/ 3255128 w 3255128"/>
              <a:gd name="connsiteY1494" fmla="*/ 40123 h 1234421"/>
              <a:gd name="connsiteX1495" fmla="*/ 3255128 w 3255128"/>
              <a:gd name="connsiteY1495" fmla="*/ 40150 h 1234421"/>
              <a:gd name="connsiteX1496" fmla="*/ 3255128 w 3255128"/>
              <a:gd name="connsiteY1496" fmla="*/ 40170 h 1234421"/>
              <a:gd name="connsiteX1497" fmla="*/ 3255128 w 3255128"/>
              <a:gd name="connsiteY1497" fmla="*/ 40172 h 1234421"/>
              <a:gd name="connsiteX1498" fmla="*/ 3255128 w 3255128"/>
              <a:gd name="connsiteY1498" fmla="*/ 40219 h 1234421"/>
              <a:gd name="connsiteX1499" fmla="*/ 3255128 w 3255128"/>
              <a:gd name="connsiteY1499" fmla="*/ 40288 h 1234421"/>
              <a:gd name="connsiteX1500" fmla="*/ 3255128 w 3255128"/>
              <a:gd name="connsiteY1500" fmla="*/ 40311 h 1234421"/>
              <a:gd name="connsiteX1501" fmla="*/ 3255128 w 3255128"/>
              <a:gd name="connsiteY1501" fmla="*/ 40327 h 1234421"/>
              <a:gd name="connsiteX1502" fmla="*/ 3255128 w 3255128"/>
              <a:gd name="connsiteY1502" fmla="*/ 40346 h 1234421"/>
              <a:gd name="connsiteX1503" fmla="*/ 3255128 w 3255128"/>
              <a:gd name="connsiteY1503" fmla="*/ 40382 h 1234421"/>
              <a:gd name="connsiteX1504" fmla="*/ 3255128 w 3255128"/>
              <a:gd name="connsiteY1504" fmla="*/ 40388 h 1234421"/>
              <a:gd name="connsiteX1505" fmla="*/ 3255128 w 3255128"/>
              <a:gd name="connsiteY1505" fmla="*/ 40393 h 1234421"/>
              <a:gd name="connsiteX1506" fmla="*/ 3255128 w 3255128"/>
              <a:gd name="connsiteY1506" fmla="*/ 40550 h 1234421"/>
              <a:gd name="connsiteX1507" fmla="*/ 3255128 w 3255128"/>
              <a:gd name="connsiteY1507" fmla="*/ 40554 h 1234421"/>
              <a:gd name="connsiteX1508" fmla="*/ 3255128 w 3255128"/>
              <a:gd name="connsiteY1508" fmla="*/ 40574 h 1234421"/>
              <a:gd name="connsiteX1509" fmla="*/ 3255128 w 3255128"/>
              <a:gd name="connsiteY1509" fmla="*/ 40577 h 1234421"/>
              <a:gd name="connsiteX1510" fmla="*/ 3255128 w 3255128"/>
              <a:gd name="connsiteY1510" fmla="*/ 40624 h 1234421"/>
              <a:gd name="connsiteX1511" fmla="*/ 3255128 w 3255128"/>
              <a:gd name="connsiteY1511" fmla="*/ 40631 h 1234421"/>
              <a:gd name="connsiteX1512" fmla="*/ 3255128 w 3255128"/>
              <a:gd name="connsiteY1512" fmla="*/ 40652 h 1234421"/>
              <a:gd name="connsiteX1513" fmla="*/ 3255128 w 3255128"/>
              <a:gd name="connsiteY1513" fmla="*/ 40673 h 1234421"/>
              <a:gd name="connsiteX1514" fmla="*/ 3255128 w 3255128"/>
              <a:gd name="connsiteY1514" fmla="*/ 40695 h 1234421"/>
              <a:gd name="connsiteX1515" fmla="*/ 3255128 w 3255128"/>
              <a:gd name="connsiteY1515" fmla="*/ 40815 h 1234421"/>
              <a:gd name="connsiteX1516" fmla="*/ 3255128 w 3255128"/>
              <a:gd name="connsiteY1516" fmla="*/ 40836 h 1234421"/>
              <a:gd name="connsiteX1517" fmla="*/ 3255128 w 3255128"/>
              <a:gd name="connsiteY1517" fmla="*/ 40837 h 1234421"/>
              <a:gd name="connsiteX1518" fmla="*/ 3255128 w 3255128"/>
              <a:gd name="connsiteY1518" fmla="*/ 40838 h 1234421"/>
              <a:gd name="connsiteX1519" fmla="*/ 3255128 w 3255128"/>
              <a:gd name="connsiteY1519" fmla="*/ 40841 h 1234421"/>
              <a:gd name="connsiteX1520" fmla="*/ 3255128 w 3255128"/>
              <a:gd name="connsiteY1520" fmla="*/ 40852 h 1234421"/>
              <a:gd name="connsiteX1521" fmla="*/ 3255128 w 3255128"/>
              <a:gd name="connsiteY1521" fmla="*/ 40857 h 1234421"/>
              <a:gd name="connsiteX1522" fmla="*/ 3255128 w 3255128"/>
              <a:gd name="connsiteY1522" fmla="*/ 40895 h 1234421"/>
              <a:gd name="connsiteX1523" fmla="*/ 3255128 w 3255128"/>
              <a:gd name="connsiteY1523" fmla="*/ 40897 h 1234421"/>
              <a:gd name="connsiteX1524" fmla="*/ 3255128 w 3255128"/>
              <a:gd name="connsiteY1524" fmla="*/ 40937 h 1234421"/>
              <a:gd name="connsiteX1525" fmla="*/ 3255128 w 3255128"/>
              <a:gd name="connsiteY1525" fmla="*/ 40961 h 1234421"/>
              <a:gd name="connsiteX1526" fmla="*/ 3255128 w 3255128"/>
              <a:gd name="connsiteY1526" fmla="*/ 40968 h 1234421"/>
              <a:gd name="connsiteX1527" fmla="*/ 3255128 w 3255128"/>
              <a:gd name="connsiteY1527" fmla="*/ 41033 h 1234421"/>
              <a:gd name="connsiteX1528" fmla="*/ 3255128 w 3255128"/>
              <a:gd name="connsiteY1528" fmla="*/ 41042 h 1234421"/>
              <a:gd name="connsiteX1529" fmla="*/ 3255128 w 3255128"/>
              <a:gd name="connsiteY1529" fmla="*/ 41051 h 1234421"/>
              <a:gd name="connsiteX1530" fmla="*/ 3255128 w 3255128"/>
              <a:gd name="connsiteY1530" fmla="*/ 41078 h 1234421"/>
              <a:gd name="connsiteX1531" fmla="*/ 3255128 w 3255128"/>
              <a:gd name="connsiteY1531" fmla="*/ 41083 h 1234421"/>
              <a:gd name="connsiteX1532" fmla="*/ 3255128 w 3255128"/>
              <a:gd name="connsiteY1532" fmla="*/ 41091 h 1234421"/>
              <a:gd name="connsiteX1533" fmla="*/ 3255128 w 3255128"/>
              <a:gd name="connsiteY1533" fmla="*/ 41093 h 1234421"/>
              <a:gd name="connsiteX1534" fmla="*/ 3255128 w 3255128"/>
              <a:gd name="connsiteY1534" fmla="*/ 41102 h 1234421"/>
              <a:gd name="connsiteX1535" fmla="*/ 3255128 w 3255128"/>
              <a:gd name="connsiteY1535" fmla="*/ 41217 h 1234421"/>
              <a:gd name="connsiteX1536" fmla="*/ 3255128 w 3255128"/>
              <a:gd name="connsiteY1536" fmla="*/ 41238 h 1234421"/>
              <a:gd name="connsiteX1537" fmla="*/ 3255128 w 3255128"/>
              <a:gd name="connsiteY1537" fmla="*/ 41267 h 1234421"/>
              <a:gd name="connsiteX1538" fmla="*/ 3255128 w 3255128"/>
              <a:gd name="connsiteY1538" fmla="*/ 41276 h 1234421"/>
              <a:gd name="connsiteX1539" fmla="*/ 3255128 w 3255128"/>
              <a:gd name="connsiteY1539" fmla="*/ 41301 h 1234421"/>
              <a:gd name="connsiteX1540" fmla="*/ 3255128 w 3255128"/>
              <a:gd name="connsiteY1540" fmla="*/ 41427 h 1234421"/>
              <a:gd name="connsiteX1541" fmla="*/ 3255128 w 3255128"/>
              <a:gd name="connsiteY1541" fmla="*/ 41441 h 1234421"/>
              <a:gd name="connsiteX1542" fmla="*/ 3255128 w 3255128"/>
              <a:gd name="connsiteY1542" fmla="*/ 41485 h 1234421"/>
              <a:gd name="connsiteX1543" fmla="*/ 3255128 w 3255128"/>
              <a:gd name="connsiteY1543" fmla="*/ 41505 h 1234421"/>
              <a:gd name="connsiteX1544" fmla="*/ 3255128 w 3255128"/>
              <a:gd name="connsiteY1544" fmla="*/ 41585 h 1234421"/>
              <a:gd name="connsiteX1545" fmla="*/ 3255128 w 3255128"/>
              <a:gd name="connsiteY1545" fmla="*/ 41611 h 1234421"/>
              <a:gd name="connsiteX1546" fmla="*/ 3255128 w 3255128"/>
              <a:gd name="connsiteY1546" fmla="*/ 41616 h 1234421"/>
              <a:gd name="connsiteX1547" fmla="*/ 3255128 w 3255128"/>
              <a:gd name="connsiteY1547" fmla="*/ 41717 h 1234421"/>
              <a:gd name="connsiteX1548" fmla="*/ 3255128 w 3255128"/>
              <a:gd name="connsiteY1548" fmla="*/ 41734 h 1234421"/>
              <a:gd name="connsiteX1549" fmla="*/ 3255128 w 3255128"/>
              <a:gd name="connsiteY1549" fmla="*/ 41764 h 1234421"/>
              <a:gd name="connsiteX1550" fmla="*/ 3255128 w 3255128"/>
              <a:gd name="connsiteY1550" fmla="*/ 41789 h 1234421"/>
              <a:gd name="connsiteX1551" fmla="*/ 3255128 w 3255128"/>
              <a:gd name="connsiteY1551" fmla="*/ 41865 h 1234421"/>
              <a:gd name="connsiteX1552" fmla="*/ 3255128 w 3255128"/>
              <a:gd name="connsiteY1552" fmla="*/ 41874 h 1234421"/>
              <a:gd name="connsiteX1553" fmla="*/ 3255128 w 3255128"/>
              <a:gd name="connsiteY1553" fmla="*/ 41930 h 1234421"/>
              <a:gd name="connsiteX1554" fmla="*/ 3255128 w 3255128"/>
              <a:gd name="connsiteY1554" fmla="*/ 41944 h 1234421"/>
              <a:gd name="connsiteX1555" fmla="*/ 3255128 w 3255128"/>
              <a:gd name="connsiteY1555" fmla="*/ 41959 h 1234421"/>
              <a:gd name="connsiteX1556" fmla="*/ 3255128 w 3255128"/>
              <a:gd name="connsiteY1556" fmla="*/ 41964 h 1234421"/>
              <a:gd name="connsiteX1557" fmla="*/ 3255128 w 3255128"/>
              <a:gd name="connsiteY1557" fmla="*/ 42018 h 1234421"/>
              <a:gd name="connsiteX1558" fmla="*/ 3255128 w 3255128"/>
              <a:gd name="connsiteY1558" fmla="*/ 42075 h 1234421"/>
              <a:gd name="connsiteX1559" fmla="*/ 3255128 w 3255128"/>
              <a:gd name="connsiteY1559" fmla="*/ 42099 h 1234421"/>
              <a:gd name="connsiteX1560" fmla="*/ 3255128 w 3255128"/>
              <a:gd name="connsiteY1560" fmla="*/ 42107 h 1234421"/>
              <a:gd name="connsiteX1561" fmla="*/ 3255128 w 3255128"/>
              <a:gd name="connsiteY1561" fmla="*/ 42170 h 1234421"/>
              <a:gd name="connsiteX1562" fmla="*/ 3255128 w 3255128"/>
              <a:gd name="connsiteY1562" fmla="*/ 42171 h 1234421"/>
              <a:gd name="connsiteX1563" fmla="*/ 3255128 w 3255128"/>
              <a:gd name="connsiteY1563" fmla="*/ 42175 h 1234421"/>
              <a:gd name="connsiteX1564" fmla="*/ 3255128 w 3255128"/>
              <a:gd name="connsiteY1564" fmla="*/ 42281 h 1234421"/>
              <a:gd name="connsiteX1565" fmla="*/ 3255128 w 3255128"/>
              <a:gd name="connsiteY1565" fmla="*/ 42284 h 1234421"/>
              <a:gd name="connsiteX1566" fmla="*/ 3255128 w 3255128"/>
              <a:gd name="connsiteY1566" fmla="*/ 42324 h 1234421"/>
              <a:gd name="connsiteX1567" fmla="*/ 3255128 w 3255128"/>
              <a:gd name="connsiteY1567" fmla="*/ 42349 h 1234421"/>
              <a:gd name="connsiteX1568" fmla="*/ 3255128 w 3255128"/>
              <a:gd name="connsiteY1568" fmla="*/ 42354 h 1234421"/>
              <a:gd name="connsiteX1569" fmla="*/ 3255128 w 3255128"/>
              <a:gd name="connsiteY1569" fmla="*/ 42358 h 1234421"/>
              <a:gd name="connsiteX1570" fmla="*/ 3255128 w 3255128"/>
              <a:gd name="connsiteY1570" fmla="*/ 42407 h 1234421"/>
              <a:gd name="connsiteX1571" fmla="*/ 3255128 w 3255128"/>
              <a:gd name="connsiteY1571" fmla="*/ 42412 h 1234421"/>
              <a:gd name="connsiteX1572" fmla="*/ 3255128 w 3255128"/>
              <a:gd name="connsiteY1572" fmla="*/ 42413 h 1234421"/>
              <a:gd name="connsiteX1573" fmla="*/ 3255128 w 3255128"/>
              <a:gd name="connsiteY1573" fmla="*/ 42440 h 1234421"/>
              <a:gd name="connsiteX1574" fmla="*/ 3255128 w 3255128"/>
              <a:gd name="connsiteY1574" fmla="*/ 42462 h 1234421"/>
              <a:gd name="connsiteX1575" fmla="*/ 3255128 w 3255128"/>
              <a:gd name="connsiteY1575" fmla="*/ 42464 h 1234421"/>
              <a:gd name="connsiteX1576" fmla="*/ 3255128 w 3255128"/>
              <a:gd name="connsiteY1576" fmla="*/ 42471 h 1234421"/>
              <a:gd name="connsiteX1577" fmla="*/ 3255128 w 3255128"/>
              <a:gd name="connsiteY1577" fmla="*/ 42474 h 1234421"/>
              <a:gd name="connsiteX1578" fmla="*/ 3255128 w 3255128"/>
              <a:gd name="connsiteY1578" fmla="*/ 42490 h 1234421"/>
              <a:gd name="connsiteX1579" fmla="*/ 3255128 w 3255128"/>
              <a:gd name="connsiteY1579" fmla="*/ 42492 h 1234421"/>
              <a:gd name="connsiteX1580" fmla="*/ 3255128 w 3255128"/>
              <a:gd name="connsiteY1580" fmla="*/ 42609 h 1234421"/>
              <a:gd name="connsiteX1581" fmla="*/ 3255128 w 3255128"/>
              <a:gd name="connsiteY1581" fmla="*/ 42625 h 1234421"/>
              <a:gd name="connsiteX1582" fmla="*/ 3255128 w 3255128"/>
              <a:gd name="connsiteY1582" fmla="*/ 42633 h 1234421"/>
              <a:gd name="connsiteX1583" fmla="*/ 3255128 w 3255128"/>
              <a:gd name="connsiteY1583" fmla="*/ 42668 h 1234421"/>
              <a:gd name="connsiteX1584" fmla="*/ 3255128 w 3255128"/>
              <a:gd name="connsiteY1584" fmla="*/ 42724 h 1234421"/>
              <a:gd name="connsiteX1585" fmla="*/ 3255128 w 3255128"/>
              <a:gd name="connsiteY1585" fmla="*/ 42755 h 1234421"/>
              <a:gd name="connsiteX1586" fmla="*/ 3255128 w 3255128"/>
              <a:gd name="connsiteY1586" fmla="*/ 42819 h 1234421"/>
              <a:gd name="connsiteX1587" fmla="*/ 3255128 w 3255128"/>
              <a:gd name="connsiteY1587" fmla="*/ 42871 h 1234421"/>
              <a:gd name="connsiteX1588" fmla="*/ 3255128 w 3255128"/>
              <a:gd name="connsiteY1588" fmla="*/ 42954 h 1234421"/>
              <a:gd name="connsiteX1589" fmla="*/ 3255128 w 3255128"/>
              <a:gd name="connsiteY1589" fmla="*/ 42966 h 1234421"/>
              <a:gd name="connsiteX1590" fmla="*/ 3255128 w 3255128"/>
              <a:gd name="connsiteY1590" fmla="*/ 42971 h 1234421"/>
              <a:gd name="connsiteX1591" fmla="*/ 3255128 w 3255128"/>
              <a:gd name="connsiteY1591" fmla="*/ 42973 h 1234421"/>
              <a:gd name="connsiteX1592" fmla="*/ 3255128 w 3255128"/>
              <a:gd name="connsiteY1592" fmla="*/ 43088 h 1234421"/>
              <a:gd name="connsiteX1593" fmla="*/ 3255128 w 3255128"/>
              <a:gd name="connsiteY1593" fmla="*/ 43122 h 1234421"/>
              <a:gd name="connsiteX1594" fmla="*/ 3255128 w 3255128"/>
              <a:gd name="connsiteY1594" fmla="*/ 43162 h 1234421"/>
              <a:gd name="connsiteX1595" fmla="*/ 3255128 w 3255128"/>
              <a:gd name="connsiteY1595" fmla="*/ 43163 h 1234421"/>
              <a:gd name="connsiteX1596" fmla="*/ 3255128 w 3255128"/>
              <a:gd name="connsiteY1596" fmla="*/ 43219 h 1234421"/>
              <a:gd name="connsiteX1597" fmla="*/ 3255128 w 3255128"/>
              <a:gd name="connsiteY1597" fmla="*/ 43277 h 1234421"/>
              <a:gd name="connsiteX1598" fmla="*/ 3255128 w 3255128"/>
              <a:gd name="connsiteY1598" fmla="*/ 43278 h 1234421"/>
              <a:gd name="connsiteX1599" fmla="*/ 3255128 w 3255128"/>
              <a:gd name="connsiteY1599" fmla="*/ 43288 h 1234421"/>
              <a:gd name="connsiteX1600" fmla="*/ 3255128 w 3255128"/>
              <a:gd name="connsiteY1600" fmla="*/ 43301 h 1234421"/>
              <a:gd name="connsiteX1601" fmla="*/ 3255128 w 3255128"/>
              <a:gd name="connsiteY1601" fmla="*/ 43370 h 1234421"/>
              <a:gd name="connsiteX1602" fmla="*/ 3255128 w 3255128"/>
              <a:gd name="connsiteY1602" fmla="*/ 43371 h 1234421"/>
              <a:gd name="connsiteX1603" fmla="*/ 3255128 w 3255128"/>
              <a:gd name="connsiteY1603" fmla="*/ 43372 h 1234421"/>
              <a:gd name="connsiteX1604" fmla="*/ 3255128 w 3255128"/>
              <a:gd name="connsiteY1604" fmla="*/ 43375 h 1234421"/>
              <a:gd name="connsiteX1605" fmla="*/ 3255128 w 3255128"/>
              <a:gd name="connsiteY1605" fmla="*/ 43378 h 1234421"/>
              <a:gd name="connsiteX1606" fmla="*/ 3255128 w 3255128"/>
              <a:gd name="connsiteY1606" fmla="*/ 43383 h 1234421"/>
              <a:gd name="connsiteX1607" fmla="*/ 3255128 w 3255128"/>
              <a:gd name="connsiteY1607" fmla="*/ 43406 h 1234421"/>
              <a:gd name="connsiteX1608" fmla="*/ 3255128 w 3255128"/>
              <a:gd name="connsiteY1608" fmla="*/ 43413 h 1234421"/>
              <a:gd name="connsiteX1609" fmla="*/ 3255128 w 3255128"/>
              <a:gd name="connsiteY1609" fmla="*/ 43511 h 1234421"/>
              <a:gd name="connsiteX1610" fmla="*/ 3255128 w 3255128"/>
              <a:gd name="connsiteY1610" fmla="*/ 43520 h 1234421"/>
              <a:gd name="connsiteX1611" fmla="*/ 3255128 w 3255128"/>
              <a:gd name="connsiteY1611" fmla="*/ 43544 h 1234421"/>
              <a:gd name="connsiteX1612" fmla="*/ 3255128 w 3255128"/>
              <a:gd name="connsiteY1612" fmla="*/ 43567 h 1234421"/>
              <a:gd name="connsiteX1613" fmla="*/ 3255128 w 3255128"/>
              <a:gd name="connsiteY1613" fmla="*/ 43581 h 1234421"/>
              <a:gd name="connsiteX1614" fmla="*/ 3255128 w 3255128"/>
              <a:gd name="connsiteY1614" fmla="*/ 43597 h 1234421"/>
              <a:gd name="connsiteX1615" fmla="*/ 3255128 w 3255128"/>
              <a:gd name="connsiteY1615" fmla="*/ 43614 h 1234421"/>
              <a:gd name="connsiteX1616" fmla="*/ 3255128 w 3255128"/>
              <a:gd name="connsiteY1616" fmla="*/ 43621 h 1234421"/>
              <a:gd name="connsiteX1617" fmla="*/ 3255128 w 3255128"/>
              <a:gd name="connsiteY1617" fmla="*/ 43622 h 1234421"/>
              <a:gd name="connsiteX1618" fmla="*/ 3255128 w 3255128"/>
              <a:gd name="connsiteY1618" fmla="*/ 43637 h 1234421"/>
              <a:gd name="connsiteX1619" fmla="*/ 3255128 w 3255128"/>
              <a:gd name="connsiteY1619" fmla="*/ 43654 h 1234421"/>
              <a:gd name="connsiteX1620" fmla="*/ 3255128 w 3255128"/>
              <a:gd name="connsiteY1620" fmla="*/ 43655 h 1234421"/>
              <a:gd name="connsiteX1621" fmla="*/ 3255128 w 3255128"/>
              <a:gd name="connsiteY1621" fmla="*/ 43685 h 1234421"/>
              <a:gd name="connsiteX1622" fmla="*/ 3255128 w 3255128"/>
              <a:gd name="connsiteY1622" fmla="*/ 43787 h 1234421"/>
              <a:gd name="connsiteX1623" fmla="*/ 3255128 w 3255128"/>
              <a:gd name="connsiteY1623" fmla="*/ 43810 h 1234421"/>
              <a:gd name="connsiteX1624" fmla="*/ 3255128 w 3255128"/>
              <a:gd name="connsiteY1624" fmla="*/ 43817 h 1234421"/>
              <a:gd name="connsiteX1625" fmla="*/ 3255128 w 3255128"/>
              <a:gd name="connsiteY1625" fmla="*/ 43828 h 1234421"/>
              <a:gd name="connsiteX1626" fmla="*/ 3255128 w 3255128"/>
              <a:gd name="connsiteY1626" fmla="*/ 43831 h 1234421"/>
              <a:gd name="connsiteX1627" fmla="*/ 3255128 w 3255128"/>
              <a:gd name="connsiteY1627" fmla="*/ 43842 h 1234421"/>
              <a:gd name="connsiteX1628" fmla="*/ 3255128 w 3255128"/>
              <a:gd name="connsiteY1628" fmla="*/ 43847 h 1234421"/>
              <a:gd name="connsiteX1629" fmla="*/ 3255128 w 3255128"/>
              <a:gd name="connsiteY1629" fmla="*/ 43867 h 1234421"/>
              <a:gd name="connsiteX1630" fmla="*/ 3255128 w 3255128"/>
              <a:gd name="connsiteY1630" fmla="*/ 43896 h 1234421"/>
              <a:gd name="connsiteX1631" fmla="*/ 3255128 w 3255128"/>
              <a:gd name="connsiteY1631" fmla="*/ 43994 h 1234421"/>
              <a:gd name="connsiteX1632" fmla="*/ 3255128 w 3255128"/>
              <a:gd name="connsiteY1632" fmla="*/ 44068 h 1234421"/>
              <a:gd name="connsiteX1633" fmla="*/ 3255128 w 3255128"/>
              <a:gd name="connsiteY1633" fmla="*/ 44071 h 1234421"/>
              <a:gd name="connsiteX1634" fmla="*/ 3255128 w 3255128"/>
              <a:gd name="connsiteY1634" fmla="*/ 44073 h 1234421"/>
              <a:gd name="connsiteX1635" fmla="*/ 3255128 w 3255128"/>
              <a:gd name="connsiteY1635" fmla="*/ 44101 h 1234421"/>
              <a:gd name="connsiteX1636" fmla="*/ 3255128 w 3255128"/>
              <a:gd name="connsiteY1636" fmla="*/ 44129 h 1234421"/>
              <a:gd name="connsiteX1637" fmla="*/ 3255128 w 3255128"/>
              <a:gd name="connsiteY1637" fmla="*/ 44168 h 1234421"/>
              <a:gd name="connsiteX1638" fmla="*/ 3255128 w 3255128"/>
              <a:gd name="connsiteY1638" fmla="*/ 44268 h 1234421"/>
              <a:gd name="connsiteX1639" fmla="*/ 3255128 w 3255128"/>
              <a:gd name="connsiteY1639" fmla="*/ 44325 h 1234421"/>
              <a:gd name="connsiteX1640" fmla="*/ 3255128 w 3255128"/>
              <a:gd name="connsiteY1640" fmla="*/ 44326 h 1234421"/>
              <a:gd name="connsiteX1641" fmla="*/ 3255128 w 3255128"/>
              <a:gd name="connsiteY1641" fmla="*/ 44351 h 1234421"/>
              <a:gd name="connsiteX1642" fmla="*/ 3255128 w 3255128"/>
              <a:gd name="connsiteY1642" fmla="*/ 44372 h 1234421"/>
              <a:gd name="connsiteX1643" fmla="*/ 3255128 w 3255128"/>
              <a:gd name="connsiteY1643" fmla="*/ 44427 h 1234421"/>
              <a:gd name="connsiteX1644" fmla="*/ 3255128 w 3255128"/>
              <a:gd name="connsiteY1644" fmla="*/ 44449 h 1234421"/>
              <a:gd name="connsiteX1645" fmla="*/ 3255128 w 3255128"/>
              <a:gd name="connsiteY1645" fmla="*/ 44495 h 1234421"/>
              <a:gd name="connsiteX1646" fmla="*/ 3255128 w 3255128"/>
              <a:gd name="connsiteY1646" fmla="*/ 44496 h 1234421"/>
              <a:gd name="connsiteX1647" fmla="*/ 3255128 w 3255128"/>
              <a:gd name="connsiteY1647" fmla="*/ 44545 h 1234421"/>
              <a:gd name="connsiteX1648" fmla="*/ 3255128 w 3255128"/>
              <a:gd name="connsiteY1648" fmla="*/ 44566 h 1234421"/>
              <a:gd name="connsiteX1649" fmla="*/ 3255128 w 3255128"/>
              <a:gd name="connsiteY1649" fmla="*/ 44601 h 1234421"/>
              <a:gd name="connsiteX1650" fmla="*/ 3255128 w 3255128"/>
              <a:gd name="connsiteY1650" fmla="*/ 44606 h 1234421"/>
              <a:gd name="connsiteX1651" fmla="*/ 3255128 w 3255128"/>
              <a:gd name="connsiteY1651" fmla="*/ 44641 h 1234421"/>
              <a:gd name="connsiteX1652" fmla="*/ 3255128 w 3255128"/>
              <a:gd name="connsiteY1652" fmla="*/ 44643 h 1234421"/>
              <a:gd name="connsiteX1653" fmla="*/ 3255128 w 3255128"/>
              <a:gd name="connsiteY1653" fmla="*/ 44690 h 1234421"/>
              <a:gd name="connsiteX1654" fmla="*/ 3255128 w 3255128"/>
              <a:gd name="connsiteY1654" fmla="*/ 44741 h 1234421"/>
              <a:gd name="connsiteX1655" fmla="*/ 3255128 w 3255128"/>
              <a:gd name="connsiteY1655" fmla="*/ 44754 h 1234421"/>
              <a:gd name="connsiteX1656" fmla="*/ 3255128 w 3255128"/>
              <a:gd name="connsiteY1656" fmla="*/ 44779 h 1234421"/>
              <a:gd name="connsiteX1657" fmla="*/ 3255128 w 3255128"/>
              <a:gd name="connsiteY1657" fmla="*/ 44831 h 1234421"/>
              <a:gd name="connsiteX1658" fmla="*/ 3255128 w 3255128"/>
              <a:gd name="connsiteY1658" fmla="*/ 44864 h 1234421"/>
              <a:gd name="connsiteX1659" fmla="*/ 3255128 w 3255128"/>
              <a:gd name="connsiteY1659" fmla="*/ 44867 h 1234421"/>
              <a:gd name="connsiteX1660" fmla="*/ 3255128 w 3255128"/>
              <a:gd name="connsiteY1660" fmla="*/ 44905 h 1234421"/>
              <a:gd name="connsiteX1661" fmla="*/ 3255128 w 3255128"/>
              <a:gd name="connsiteY1661" fmla="*/ 44954 h 1234421"/>
              <a:gd name="connsiteX1662" fmla="*/ 3255128 w 3255128"/>
              <a:gd name="connsiteY1662" fmla="*/ 45097 h 1234421"/>
              <a:gd name="connsiteX1663" fmla="*/ 3255128 w 3255128"/>
              <a:gd name="connsiteY1663" fmla="*/ 45144 h 1234421"/>
              <a:gd name="connsiteX1664" fmla="*/ 3255128 w 3255128"/>
              <a:gd name="connsiteY1664" fmla="*/ 45149 h 1234421"/>
              <a:gd name="connsiteX1665" fmla="*/ 3255128 w 3255128"/>
              <a:gd name="connsiteY1665" fmla="*/ 45216 h 1234421"/>
              <a:gd name="connsiteX1666" fmla="*/ 3255128 w 3255128"/>
              <a:gd name="connsiteY1666" fmla="*/ 45274 h 1234421"/>
              <a:gd name="connsiteX1667" fmla="*/ 3255128 w 3255128"/>
              <a:gd name="connsiteY1667" fmla="*/ 45372 h 1234421"/>
              <a:gd name="connsiteX1668" fmla="*/ 3255128 w 3255128"/>
              <a:gd name="connsiteY1668" fmla="*/ 45377 h 1234421"/>
              <a:gd name="connsiteX1669" fmla="*/ 3255128 w 3255128"/>
              <a:gd name="connsiteY1669" fmla="*/ 45402 h 1234421"/>
              <a:gd name="connsiteX1670" fmla="*/ 3255128 w 3255128"/>
              <a:gd name="connsiteY1670" fmla="*/ 45430 h 1234421"/>
              <a:gd name="connsiteX1671" fmla="*/ 3255128 w 3255128"/>
              <a:gd name="connsiteY1671" fmla="*/ 45442 h 1234421"/>
              <a:gd name="connsiteX1672" fmla="*/ 3255128 w 3255128"/>
              <a:gd name="connsiteY1672" fmla="*/ 45463 h 1234421"/>
              <a:gd name="connsiteX1673" fmla="*/ 3255128 w 3255128"/>
              <a:gd name="connsiteY1673" fmla="*/ 45464 h 1234421"/>
              <a:gd name="connsiteX1674" fmla="*/ 3255128 w 3255128"/>
              <a:gd name="connsiteY1674" fmla="*/ 45571 h 1234421"/>
              <a:gd name="connsiteX1675" fmla="*/ 3255128 w 3255128"/>
              <a:gd name="connsiteY1675" fmla="*/ 45603 h 1234421"/>
              <a:gd name="connsiteX1676" fmla="*/ 3255128 w 3255128"/>
              <a:gd name="connsiteY1676" fmla="*/ 45745 h 1234421"/>
              <a:gd name="connsiteX1677" fmla="*/ 3255128 w 3255128"/>
              <a:gd name="connsiteY1677" fmla="*/ 45861 h 1234421"/>
              <a:gd name="connsiteX1678" fmla="*/ 3255128 w 3255128"/>
              <a:gd name="connsiteY1678" fmla="*/ 45961 h 1234421"/>
              <a:gd name="connsiteX1679" fmla="*/ 3255128 w 3255128"/>
              <a:gd name="connsiteY1679" fmla="*/ 45963 h 1234421"/>
              <a:gd name="connsiteX1680" fmla="*/ 3255128 w 3255128"/>
              <a:gd name="connsiteY1680" fmla="*/ 46025 h 1234421"/>
              <a:gd name="connsiteX1681" fmla="*/ 3255128 w 3255128"/>
              <a:gd name="connsiteY1681" fmla="*/ 46108 h 1234421"/>
              <a:gd name="connsiteX1682" fmla="*/ 3255128 w 3255128"/>
              <a:gd name="connsiteY1682" fmla="*/ 46112 h 1234421"/>
              <a:gd name="connsiteX1683" fmla="*/ 3255128 w 3255128"/>
              <a:gd name="connsiteY1683" fmla="*/ 46155 h 1234421"/>
              <a:gd name="connsiteX1684" fmla="*/ 3255128 w 3255128"/>
              <a:gd name="connsiteY1684" fmla="*/ 46159 h 1234421"/>
              <a:gd name="connsiteX1685" fmla="*/ 3255128 w 3255128"/>
              <a:gd name="connsiteY1685" fmla="*/ 46209 h 1234421"/>
              <a:gd name="connsiteX1686" fmla="*/ 3255128 w 3255128"/>
              <a:gd name="connsiteY1686" fmla="*/ 46237 h 1234421"/>
              <a:gd name="connsiteX1687" fmla="*/ 3255128 w 3255128"/>
              <a:gd name="connsiteY1687" fmla="*/ 46238 h 1234421"/>
              <a:gd name="connsiteX1688" fmla="*/ 3255128 w 3255128"/>
              <a:gd name="connsiteY1688" fmla="*/ 46361 h 1234421"/>
              <a:gd name="connsiteX1689" fmla="*/ 3255128 w 3255128"/>
              <a:gd name="connsiteY1689" fmla="*/ 46484 h 1234421"/>
              <a:gd name="connsiteX1690" fmla="*/ 3255128 w 3255128"/>
              <a:gd name="connsiteY1690" fmla="*/ 46557 h 1234421"/>
              <a:gd name="connsiteX1691" fmla="*/ 3255128 w 3255128"/>
              <a:gd name="connsiteY1691" fmla="*/ 46571 h 1234421"/>
              <a:gd name="connsiteX1692" fmla="*/ 3255128 w 3255128"/>
              <a:gd name="connsiteY1692" fmla="*/ 46618 h 1234421"/>
              <a:gd name="connsiteX1693" fmla="*/ 3255128 w 3255128"/>
              <a:gd name="connsiteY1693" fmla="*/ 46620 h 1234421"/>
              <a:gd name="connsiteX1694" fmla="*/ 3255128 w 3255128"/>
              <a:gd name="connsiteY1694" fmla="*/ 46645 h 1234421"/>
              <a:gd name="connsiteX1695" fmla="*/ 3255128 w 3255128"/>
              <a:gd name="connsiteY1695" fmla="*/ 46669 h 1234421"/>
              <a:gd name="connsiteX1696" fmla="*/ 3255128 w 3255128"/>
              <a:gd name="connsiteY1696" fmla="*/ 46690 h 1234421"/>
              <a:gd name="connsiteX1697" fmla="*/ 3255128 w 3255128"/>
              <a:gd name="connsiteY1697" fmla="*/ 46692 h 1234421"/>
              <a:gd name="connsiteX1698" fmla="*/ 3255128 w 3255128"/>
              <a:gd name="connsiteY1698" fmla="*/ 46734 h 1234421"/>
              <a:gd name="connsiteX1699" fmla="*/ 3255128 w 3255128"/>
              <a:gd name="connsiteY1699" fmla="*/ 46741 h 1234421"/>
              <a:gd name="connsiteX1700" fmla="*/ 3255128 w 3255128"/>
              <a:gd name="connsiteY1700" fmla="*/ 46800 h 1234421"/>
              <a:gd name="connsiteX1701" fmla="*/ 3255128 w 3255128"/>
              <a:gd name="connsiteY1701" fmla="*/ 46807 h 1234421"/>
              <a:gd name="connsiteX1702" fmla="*/ 3255128 w 3255128"/>
              <a:gd name="connsiteY1702" fmla="*/ 46857 h 1234421"/>
              <a:gd name="connsiteX1703" fmla="*/ 3255128 w 3255128"/>
              <a:gd name="connsiteY1703" fmla="*/ 46886 h 1234421"/>
              <a:gd name="connsiteX1704" fmla="*/ 3255128 w 3255128"/>
              <a:gd name="connsiteY1704" fmla="*/ 46908 h 1234421"/>
              <a:gd name="connsiteX1705" fmla="*/ 3255128 w 3255128"/>
              <a:gd name="connsiteY1705" fmla="*/ 46984 h 1234421"/>
              <a:gd name="connsiteX1706" fmla="*/ 3255128 w 3255128"/>
              <a:gd name="connsiteY1706" fmla="*/ 46985 h 1234421"/>
              <a:gd name="connsiteX1707" fmla="*/ 3255128 w 3255128"/>
              <a:gd name="connsiteY1707" fmla="*/ 46994 h 1234421"/>
              <a:gd name="connsiteX1708" fmla="*/ 3255128 w 3255128"/>
              <a:gd name="connsiteY1708" fmla="*/ 47034 h 1234421"/>
              <a:gd name="connsiteX1709" fmla="*/ 3255128 w 3255128"/>
              <a:gd name="connsiteY1709" fmla="*/ 47036 h 1234421"/>
              <a:gd name="connsiteX1710" fmla="*/ 3255128 w 3255128"/>
              <a:gd name="connsiteY1710" fmla="*/ 47076 h 1234421"/>
              <a:gd name="connsiteX1711" fmla="*/ 3255128 w 3255128"/>
              <a:gd name="connsiteY1711" fmla="*/ 47119 h 1234421"/>
              <a:gd name="connsiteX1712" fmla="*/ 3255128 w 3255128"/>
              <a:gd name="connsiteY1712" fmla="*/ 47129 h 1234421"/>
              <a:gd name="connsiteX1713" fmla="*/ 3255128 w 3255128"/>
              <a:gd name="connsiteY1713" fmla="*/ 47154 h 1234421"/>
              <a:gd name="connsiteX1714" fmla="*/ 3255128 w 3255128"/>
              <a:gd name="connsiteY1714" fmla="*/ 47173 h 1234421"/>
              <a:gd name="connsiteX1715" fmla="*/ 3255128 w 3255128"/>
              <a:gd name="connsiteY1715" fmla="*/ 47188 h 1234421"/>
              <a:gd name="connsiteX1716" fmla="*/ 3255128 w 3255128"/>
              <a:gd name="connsiteY1716" fmla="*/ 47258 h 1234421"/>
              <a:gd name="connsiteX1717" fmla="*/ 3255128 w 3255128"/>
              <a:gd name="connsiteY1717" fmla="*/ 47266 h 1234421"/>
              <a:gd name="connsiteX1718" fmla="*/ 3255128 w 3255128"/>
              <a:gd name="connsiteY1718" fmla="*/ 47290 h 1234421"/>
              <a:gd name="connsiteX1719" fmla="*/ 3255128 w 3255128"/>
              <a:gd name="connsiteY1719" fmla="*/ 47316 h 1234421"/>
              <a:gd name="connsiteX1720" fmla="*/ 3255128 w 3255128"/>
              <a:gd name="connsiteY1720" fmla="*/ 47340 h 1234421"/>
              <a:gd name="connsiteX1721" fmla="*/ 3255128 w 3255128"/>
              <a:gd name="connsiteY1721" fmla="*/ 47341 h 1234421"/>
              <a:gd name="connsiteX1722" fmla="*/ 3255128 w 3255128"/>
              <a:gd name="connsiteY1722" fmla="*/ 47362 h 1234421"/>
              <a:gd name="connsiteX1723" fmla="*/ 3255128 w 3255128"/>
              <a:gd name="connsiteY1723" fmla="*/ 47367 h 1234421"/>
              <a:gd name="connsiteX1724" fmla="*/ 3255128 w 3255128"/>
              <a:gd name="connsiteY1724" fmla="*/ 47385 h 1234421"/>
              <a:gd name="connsiteX1725" fmla="*/ 3255128 w 3255128"/>
              <a:gd name="connsiteY1725" fmla="*/ 47389 h 1234421"/>
              <a:gd name="connsiteX1726" fmla="*/ 3255128 w 3255128"/>
              <a:gd name="connsiteY1726" fmla="*/ 47391 h 1234421"/>
              <a:gd name="connsiteX1727" fmla="*/ 3255128 w 3255128"/>
              <a:gd name="connsiteY1727" fmla="*/ 47439 h 1234421"/>
              <a:gd name="connsiteX1728" fmla="*/ 3255128 w 3255128"/>
              <a:gd name="connsiteY1728" fmla="*/ 47486 h 1234421"/>
              <a:gd name="connsiteX1729" fmla="*/ 3255128 w 3255128"/>
              <a:gd name="connsiteY1729" fmla="*/ 47524 h 1234421"/>
              <a:gd name="connsiteX1730" fmla="*/ 3255128 w 3255128"/>
              <a:gd name="connsiteY1730" fmla="*/ 47550 h 1234421"/>
              <a:gd name="connsiteX1731" fmla="*/ 3255128 w 3255128"/>
              <a:gd name="connsiteY1731" fmla="*/ 47617 h 1234421"/>
              <a:gd name="connsiteX1732" fmla="*/ 3255128 w 3255128"/>
              <a:gd name="connsiteY1732" fmla="*/ 47622 h 1234421"/>
              <a:gd name="connsiteX1733" fmla="*/ 3255128 w 3255128"/>
              <a:gd name="connsiteY1733" fmla="*/ 47642 h 1234421"/>
              <a:gd name="connsiteX1734" fmla="*/ 3255128 w 3255128"/>
              <a:gd name="connsiteY1734" fmla="*/ 47683 h 1234421"/>
              <a:gd name="connsiteX1735" fmla="*/ 3255128 w 3255128"/>
              <a:gd name="connsiteY1735" fmla="*/ 47797 h 1234421"/>
              <a:gd name="connsiteX1736" fmla="*/ 3255128 w 3255128"/>
              <a:gd name="connsiteY1736" fmla="*/ 47799 h 1234421"/>
              <a:gd name="connsiteX1737" fmla="*/ 3255128 w 3255128"/>
              <a:gd name="connsiteY1737" fmla="*/ 47821 h 1234421"/>
              <a:gd name="connsiteX1738" fmla="*/ 3255128 w 3255128"/>
              <a:gd name="connsiteY1738" fmla="*/ 47824 h 1234421"/>
              <a:gd name="connsiteX1739" fmla="*/ 3255128 w 3255128"/>
              <a:gd name="connsiteY1739" fmla="*/ 47848 h 1234421"/>
              <a:gd name="connsiteX1740" fmla="*/ 3255128 w 3255128"/>
              <a:gd name="connsiteY1740" fmla="*/ 47857 h 1234421"/>
              <a:gd name="connsiteX1741" fmla="*/ 3255128 w 3255128"/>
              <a:gd name="connsiteY1741" fmla="*/ 47891 h 1234421"/>
              <a:gd name="connsiteX1742" fmla="*/ 3255128 w 3255128"/>
              <a:gd name="connsiteY1742" fmla="*/ 47915 h 1234421"/>
              <a:gd name="connsiteX1743" fmla="*/ 3255128 w 3255128"/>
              <a:gd name="connsiteY1743" fmla="*/ 47942 h 1234421"/>
              <a:gd name="connsiteX1744" fmla="*/ 3255128 w 3255128"/>
              <a:gd name="connsiteY1744" fmla="*/ 48033 h 1234421"/>
              <a:gd name="connsiteX1745" fmla="*/ 3255128 w 3255128"/>
              <a:gd name="connsiteY1745" fmla="*/ 48087 h 1234421"/>
              <a:gd name="connsiteX1746" fmla="*/ 3255128 w 3255128"/>
              <a:gd name="connsiteY1746" fmla="*/ 48100 h 1234421"/>
              <a:gd name="connsiteX1747" fmla="*/ 3255128 w 3255128"/>
              <a:gd name="connsiteY1747" fmla="*/ 48101 h 1234421"/>
              <a:gd name="connsiteX1748" fmla="*/ 3255128 w 3255128"/>
              <a:gd name="connsiteY1748" fmla="*/ 48134 h 1234421"/>
              <a:gd name="connsiteX1749" fmla="*/ 3255128 w 3255128"/>
              <a:gd name="connsiteY1749" fmla="*/ 48139 h 1234421"/>
              <a:gd name="connsiteX1750" fmla="*/ 3255128 w 3255128"/>
              <a:gd name="connsiteY1750" fmla="*/ 48175 h 1234421"/>
              <a:gd name="connsiteX1751" fmla="*/ 3255128 w 3255128"/>
              <a:gd name="connsiteY1751" fmla="*/ 48264 h 1234421"/>
              <a:gd name="connsiteX1752" fmla="*/ 3255128 w 3255128"/>
              <a:gd name="connsiteY1752" fmla="*/ 48270 h 1234421"/>
              <a:gd name="connsiteX1753" fmla="*/ 3255128 w 3255128"/>
              <a:gd name="connsiteY1753" fmla="*/ 48280 h 1234421"/>
              <a:gd name="connsiteX1754" fmla="*/ 3255128 w 3255128"/>
              <a:gd name="connsiteY1754" fmla="*/ 48349 h 1234421"/>
              <a:gd name="connsiteX1755" fmla="*/ 3255128 w 3255128"/>
              <a:gd name="connsiteY1755" fmla="*/ 48362 h 1234421"/>
              <a:gd name="connsiteX1756" fmla="*/ 3255128 w 3255128"/>
              <a:gd name="connsiteY1756" fmla="*/ 48367 h 1234421"/>
              <a:gd name="connsiteX1757" fmla="*/ 3255128 w 3255128"/>
              <a:gd name="connsiteY1757" fmla="*/ 48405 h 1234421"/>
              <a:gd name="connsiteX1758" fmla="*/ 3255128 w 3255128"/>
              <a:gd name="connsiteY1758" fmla="*/ 48437 h 1234421"/>
              <a:gd name="connsiteX1759" fmla="*/ 3255128 w 3255128"/>
              <a:gd name="connsiteY1759" fmla="*/ 48593 h 1234421"/>
              <a:gd name="connsiteX1760" fmla="*/ 3255128 w 3255128"/>
              <a:gd name="connsiteY1760" fmla="*/ 48649 h 1234421"/>
              <a:gd name="connsiteX1761" fmla="*/ 3255128 w 3255128"/>
              <a:gd name="connsiteY1761" fmla="*/ 48653 h 1234421"/>
              <a:gd name="connsiteX1762" fmla="*/ 3255128 w 3255128"/>
              <a:gd name="connsiteY1762" fmla="*/ 48671 h 1234421"/>
              <a:gd name="connsiteX1763" fmla="*/ 3255128 w 3255128"/>
              <a:gd name="connsiteY1763" fmla="*/ 48695 h 1234421"/>
              <a:gd name="connsiteX1764" fmla="*/ 3255128 w 3255128"/>
              <a:gd name="connsiteY1764" fmla="*/ 48729 h 1234421"/>
              <a:gd name="connsiteX1765" fmla="*/ 3255128 w 3255128"/>
              <a:gd name="connsiteY1765" fmla="*/ 48738 h 1234421"/>
              <a:gd name="connsiteX1766" fmla="*/ 3255128 w 3255128"/>
              <a:gd name="connsiteY1766" fmla="*/ 48823 h 1234421"/>
              <a:gd name="connsiteX1767" fmla="*/ 3255128 w 3255128"/>
              <a:gd name="connsiteY1767" fmla="*/ 48828 h 1234421"/>
              <a:gd name="connsiteX1768" fmla="*/ 3255128 w 3255128"/>
              <a:gd name="connsiteY1768" fmla="*/ 48845 h 1234421"/>
              <a:gd name="connsiteX1769" fmla="*/ 3255128 w 3255128"/>
              <a:gd name="connsiteY1769" fmla="*/ 48873 h 1234421"/>
              <a:gd name="connsiteX1770" fmla="*/ 3255128 w 3255128"/>
              <a:gd name="connsiteY1770" fmla="*/ 48895 h 1234421"/>
              <a:gd name="connsiteX1771" fmla="*/ 3255128 w 3255128"/>
              <a:gd name="connsiteY1771" fmla="*/ 48941 h 1234421"/>
              <a:gd name="connsiteX1772" fmla="*/ 3255128 w 3255128"/>
              <a:gd name="connsiteY1772" fmla="*/ 49015 h 1234421"/>
              <a:gd name="connsiteX1773" fmla="*/ 3255128 w 3255128"/>
              <a:gd name="connsiteY1773" fmla="*/ 49054 h 1234421"/>
              <a:gd name="connsiteX1774" fmla="*/ 3255128 w 3255128"/>
              <a:gd name="connsiteY1774" fmla="*/ 49069 h 1234421"/>
              <a:gd name="connsiteX1775" fmla="*/ 3255128 w 3255128"/>
              <a:gd name="connsiteY1775" fmla="*/ 49078 h 1234421"/>
              <a:gd name="connsiteX1776" fmla="*/ 3255128 w 3255128"/>
              <a:gd name="connsiteY1776" fmla="*/ 49145 h 1234421"/>
              <a:gd name="connsiteX1777" fmla="*/ 3255128 w 3255128"/>
              <a:gd name="connsiteY1777" fmla="*/ 49149 h 1234421"/>
              <a:gd name="connsiteX1778" fmla="*/ 3255128 w 3255128"/>
              <a:gd name="connsiteY1778" fmla="*/ 49228 h 1234421"/>
              <a:gd name="connsiteX1779" fmla="*/ 3255128 w 3255128"/>
              <a:gd name="connsiteY1779" fmla="*/ 49239 h 1234421"/>
              <a:gd name="connsiteX1780" fmla="*/ 3255128 w 3255128"/>
              <a:gd name="connsiteY1780" fmla="*/ 49458 h 1234421"/>
              <a:gd name="connsiteX1781" fmla="*/ 3255128 w 3255128"/>
              <a:gd name="connsiteY1781" fmla="*/ 49474 h 1234421"/>
              <a:gd name="connsiteX1782" fmla="*/ 3255128 w 3255128"/>
              <a:gd name="connsiteY1782" fmla="*/ 49532 h 1234421"/>
              <a:gd name="connsiteX1783" fmla="*/ 3255128 w 3255128"/>
              <a:gd name="connsiteY1783" fmla="*/ 49552 h 1234421"/>
              <a:gd name="connsiteX1784" fmla="*/ 3255128 w 3255128"/>
              <a:gd name="connsiteY1784" fmla="*/ 49608 h 1234421"/>
              <a:gd name="connsiteX1785" fmla="*/ 3255128 w 3255128"/>
              <a:gd name="connsiteY1785" fmla="*/ 49611 h 1234421"/>
              <a:gd name="connsiteX1786" fmla="*/ 3255128 w 3255128"/>
              <a:gd name="connsiteY1786" fmla="*/ 49619 h 1234421"/>
              <a:gd name="connsiteX1787" fmla="*/ 3255128 w 3255128"/>
              <a:gd name="connsiteY1787" fmla="*/ 49659 h 1234421"/>
              <a:gd name="connsiteX1788" fmla="*/ 3255128 w 3255128"/>
              <a:gd name="connsiteY1788" fmla="*/ 49718 h 1234421"/>
              <a:gd name="connsiteX1789" fmla="*/ 3255128 w 3255128"/>
              <a:gd name="connsiteY1789" fmla="*/ 49724 h 1234421"/>
              <a:gd name="connsiteX1790" fmla="*/ 3255128 w 3255128"/>
              <a:gd name="connsiteY1790" fmla="*/ 49737 h 1234421"/>
              <a:gd name="connsiteX1791" fmla="*/ 3255128 w 3255128"/>
              <a:gd name="connsiteY1791" fmla="*/ 49776 h 1234421"/>
              <a:gd name="connsiteX1792" fmla="*/ 3255128 w 3255128"/>
              <a:gd name="connsiteY1792" fmla="*/ 49887 h 1234421"/>
              <a:gd name="connsiteX1793" fmla="*/ 3255128 w 3255128"/>
              <a:gd name="connsiteY1793" fmla="*/ 49957 h 1234421"/>
              <a:gd name="connsiteX1794" fmla="*/ 3255128 w 3255128"/>
              <a:gd name="connsiteY1794" fmla="*/ 49962 h 1234421"/>
              <a:gd name="connsiteX1795" fmla="*/ 3255128 w 3255128"/>
              <a:gd name="connsiteY1795" fmla="*/ 49968 h 1234421"/>
              <a:gd name="connsiteX1796" fmla="*/ 3255128 w 3255128"/>
              <a:gd name="connsiteY1796" fmla="*/ 49983 h 1234421"/>
              <a:gd name="connsiteX1797" fmla="*/ 3255128 w 3255128"/>
              <a:gd name="connsiteY1797" fmla="*/ 49984 h 1234421"/>
              <a:gd name="connsiteX1798" fmla="*/ 3255128 w 3255128"/>
              <a:gd name="connsiteY1798" fmla="*/ 50026 h 1234421"/>
              <a:gd name="connsiteX1799" fmla="*/ 3255128 w 3255128"/>
              <a:gd name="connsiteY1799" fmla="*/ 50096 h 1234421"/>
              <a:gd name="connsiteX1800" fmla="*/ 3255128 w 3255128"/>
              <a:gd name="connsiteY1800" fmla="*/ 50136 h 1234421"/>
              <a:gd name="connsiteX1801" fmla="*/ 3255128 w 3255128"/>
              <a:gd name="connsiteY1801" fmla="*/ 50141 h 1234421"/>
              <a:gd name="connsiteX1802" fmla="*/ 3255128 w 3255128"/>
              <a:gd name="connsiteY1802" fmla="*/ 50144 h 1234421"/>
              <a:gd name="connsiteX1803" fmla="*/ 3255128 w 3255128"/>
              <a:gd name="connsiteY1803" fmla="*/ 50162 h 1234421"/>
              <a:gd name="connsiteX1804" fmla="*/ 3255128 w 3255128"/>
              <a:gd name="connsiteY1804" fmla="*/ 50163 h 1234421"/>
              <a:gd name="connsiteX1805" fmla="*/ 3255128 w 3255128"/>
              <a:gd name="connsiteY1805" fmla="*/ 50200 h 1234421"/>
              <a:gd name="connsiteX1806" fmla="*/ 3255128 w 3255128"/>
              <a:gd name="connsiteY1806" fmla="*/ 50256 h 1234421"/>
              <a:gd name="connsiteX1807" fmla="*/ 3255128 w 3255128"/>
              <a:gd name="connsiteY1807" fmla="*/ 50277 h 1234421"/>
              <a:gd name="connsiteX1808" fmla="*/ 3255128 w 3255128"/>
              <a:gd name="connsiteY1808" fmla="*/ 50332 h 1234421"/>
              <a:gd name="connsiteX1809" fmla="*/ 3255128 w 3255128"/>
              <a:gd name="connsiteY1809" fmla="*/ 50346 h 1234421"/>
              <a:gd name="connsiteX1810" fmla="*/ 3255128 w 3255128"/>
              <a:gd name="connsiteY1810" fmla="*/ 50375 h 1234421"/>
              <a:gd name="connsiteX1811" fmla="*/ 3255128 w 3255128"/>
              <a:gd name="connsiteY1811" fmla="*/ 50420 h 1234421"/>
              <a:gd name="connsiteX1812" fmla="*/ 3255128 w 3255128"/>
              <a:gd name="connsiteY1812" fmla="*/ 50440 h 1234421"/>
              <a:gd name="connsiteX1813" fmla="*/ 3255128 w 3255128"/>
              <a:gd name="connsiteY1813" fmla="*/ 50514 h 1234421"/>
              <a:gd name="connsiteX1814" fmla="*/ 3255128 w 3255128"/>
              <a:gd name="connsiteY1814" fmla="*/ 50632 h 1234421"/>
              <a:gd name="connsiteX1815" fmla="*/ 3255128 w 3255128"/>
              <a:gd name="connsiteY1815" fmla="*/ 50681 h 1234421"/>
              <a:gd name="connsiteX1816" fmla="*/ 3255128 w 3255128"/>
              <a:gd name="connsiteY1816" fmla="*/ 50683 h 1234421"/>
              <a:gd name="connsiteX1817" fmla="*/ 3255128 w 3255128"/>
              <a:gd name="connsiteY1817" fmla="*/ 50700 h 1234421"/>
              <a:gd name="connsiteX1818" fmla="*/ 3255128 w 3255128"/>
              <a:gd name="connsiteY1818" fmla="*/ 50758 h 1234421"/>
              <a:gd name="connsiteX1819" fmla="*/ 3255128 w 3255128"/>
              <a:gd name="connsiteY1819" fmla="*/ 50760 h 1234421"/>
              <a:gd name="connsiteX1820" fmla="*/ 3255128 w 3255128"/>
              <a:gd name="connsiteY1820" fmla="*/ 50811 h 1234421"/>
              <a:gd name="connsiteX1821" fmla="*/ 3255128 w 3255128"/>
              <a:gd name="connsiteY1821" fmla="*/ 50824 h 1234421"/>
              <a:gd name="connsiteX1822" fmla="*/ 3255128 w 3255128"/>
              <a:gd name="connsiteY1822" fmla="*/ 50865 h 1234421"/>
              <a:gd name="connsiteX1823" fmla="*/ 3255128 w 3255128"/>
              <a:gd name="connsiteY1823" fmla="*/ 50881 h 1234421"/>
              <a:gd name="connsiteX1824" fmla="*/ 3255128 w 3255128"/>
              <a:gd name="connsiteY1824" fmla="*/ 50894 h 1234421"/>
              <a:gd name="connsiteX1825" fmla="*/ 3255128 w 3255128"/>
              <a:gd name="connsiteY1825" fmla="*/ 50927 h 1234421"/>
              <a:gd name="connsiteX1826" fmla="*/ 3255128 w 3255128"/>
              <a:gd name="connsiteY1826" fmla="*/ 50932 h 1234421"/>
              <a:gd name="connsiteX1827" fmla="*/ 3255128 w 3255128"/>
              <a:gd name="connsiteY1827" fmla="*/ 50993 h 1234421"/>
              <a:gd name="connsiteX1828" fmla="*/ 3255128 w 3255128"/>
              <a:gd name="connsiteY1828" fmla="*/ 51077 h 1234421"/>
              <a:gd name="connsiteX1829" fmla="*/ 3255128 w 3255128"/>
              <a:gd name="connsiteY1829" fmla="*/ 51089 h 1234421"/>
              <a:gd name="connsiteX1830" fmla="*/ 3255128 w 3255128"/>
              <a:gd name="connsiteY1830" fmla="*/ 51090 h 1234421"/>
              <a:gd name="connsiteX1831" fmla="*/ 3255128 w 3255128"/>
              <a:gd name="connsiteY1831" fmla="*/ 51091 h 1234421"/>
              <a:gd name="connsiteX1832" fmla="*/ 3255128 w 3255128"/>
              <a:gd name="connsiteY1832" fmla="*/ 51121 h 1234421"/>
              <a:gd name="connsiteX1833" fmla="*/ 3255128 w 3255128"/>
              <a:gd name="connsiteY1833" fmla="*/ 51139 h 1234421"/>
              <a:gd name="connsiteX1834" fmla="*/ 3255128 w 3255128"/>
              <a:gd name="connsiteY1834" fmla="*/ 51165 h 1234421"/>
              <a:gd name="connsiteX1835" fmla="*/ 3255128 w 3255128"/>
              <a:gd name="connsiteY1835" fmla="*/ 51185 h 1234421"/>
              <a:gd name="connsiteX1836" fmla="*/ 3255128 w 3255128"/>
              <a:gd name="connsiteY1836" fmla="*/ 51236 h 1234421"/>
              <a:gd name="connsiteX1837" fmla="*/ 3255128 w 3255128"/>
              <a:gd name="connsiteY1837" fmla="*/ 51262 h 1234421"/>
              <a:gd name="connsiteX1838" fmla="*/ 3255128 w 3255128"/>
              <a:gd name="connsiteY1838" fmla="*/ 51270 h 1234421"/>
              <a:gd name="connsiteX1839" fmla="*/ 3255128 w 3255128"/>
              <a:gd name="connsiteY1839" fmla="*/ 51317 h 1234421"/>
              <a:gd name="connsiteX1840" fmla="*/ 3255128 w 3255128"/>
              <a:gd name="connsiteY1840" fmla="*/ 51348 h 1234421"/>
              <a:gd name="connsiteX1841" fmla="*/ 3255128 w 3255128"/>
              <a:gd name="connsiteY1841" fmla="*/ 51395 h 1234421"/>
              <a:gd name="connsiteX1842" fmla="*/ 3255128 w 3255128"/>
              <a:gd name="connsiteY1842" fmla="*/ 51409 h 1234421"/>
              <a:gd name="connsiteX1843" fmla="*/ 3255128 w 3255128"/>
              <a:gd name="connsiteY1843" fmla="*/ 51427 h 1234421"/>
              <a:gd name="connsiteX1844" fmla="*/ 3255128 w 3255128"/>
              <a:gd name="connsiteY1844" fmla="*/ 51428 h 1234421"/>
              <a:gd name="connsiteX1845" fmla="*/ 3255128 w 3255128"/>
              <a:gd name="connsiteY1845" fmla="*/ 51430 h 1234421"/>
              <a:gd name="connsiteX1846" fmla="*/ 3255128 w 3255128"/>
              <a:gd name="connsiteY1846" fmla="*/ 51456 h 1234421"/>
              <a:gd name="connsiteX1847" fmla="*/ 3255128 w 3255128"/>
              <a:gd name="connsiteY1847" fmla="*/ 51505 h 1234421"/>
              <a:gd name="connsiteX1848" fmla="*/ 3255128 w 3255128"/>
              <a:gd name="connsiteY1848" fmla="*/ 51554 h 1234421"/>
              <a:gd name="connsiteX1849" fmla="*/ 3255128 w 3255128"/>
              <a:gd name="connsiteY1849" fmla="*/ 51575 h 1234421"/>
              <a:gd name="connsiteX1850" fmla="*/ 3255128 w 3255128"/>
              <a:gd name="connsiteY1850" fmla="*/ 51597 h 1234421"/>
              <a:gd name="connsiteX1851" fmla="*/ 3255128 w 3255128"/>
              <a:gd name="connsiteY1851" fmla="*/ 51605 h 1234421"/>
              <a:gd name="connsiteX1852" fmla="*/ 3255128 w 3255128"/>
              <a:gd name="connsiteY1852" fmla="*/ 51639 h 1234421"/>
              <a:gd name="connsiteX1853" fmla="*/ 3255128 w 3255128"/>
              <a:gd name="connsiteY1853" fmla="*/ 51643 h 1234421"/>
              <a:gd name="connsiteX1854" fmla="*/ 3255128 w 3255128"/>
              <a:gd name="connsiteY1854" fmla="*/ 51661 h 1234421"/>
              <a:gd name="connsiteX1855" fmla="*/ 3255128 w 3255128"/>
              <a:gd name="connsiteY1855" fmla="*/ 51703 h 1234421"/>
              <a:gd name="connsiteX1856" fmla="*/ 3255128 w 3255128"/>
              <a:gd name="connsiteY1856" fmla="*/ 51728 h 1234421"/>
              <a:gd name="connsiteX1857" fmla="*/ 3255128 w 3255128"/>
              <a:gd name="connsiteY1857" fmla="*/ 51750 h 1234421"/>
              <a:gd name="connsiteX1858" fmla="*/ 3255128 w 3255128"/>
              <a:gd name="connsiteY1858" fmla="*/ 51807 h 1234421"/>
              <a:gd name="connsiteX1859" fmla="*/ 3255128 w 3255128"/>
              <a:gd name="connsiteY1859" fmla="*/ 51818 h 1234421"/>
              <a:gd name="connsiteX1860" fmla="*/ 3255128 w 3255128"/>
              <a:gd name="connsiteY1860" fmla="*/ 51860 h 1234421"/>
              <a:gd name="connsiteX1861" fmla="*/ 3255128 w 3255128"/>
              <a:gd name="connsiteY1861" fmla="*/ 51863 h 1234421"/>
              <a:gd name="connsiteX1862" fmla="*/ 3255128 w 3255128"/>
              <a:gd name="connsiteY1862" fmla="*/ 51885 h 1234421"/>
              <a:gd name="connsiteX1863" fmla="*/ 3255128 w 3255128"/>
              <a:gd name="connsiteY1863" fmla="*/ 51910 h 1234421"/>
              <a:gd name="connsiteX1864" fmla="*/ 3255128 w 3255128"/>
              <a:gd name="connsiteY1864" fmla="*/ 52018 h 1234421"/>
              <a:gd name="connsiteX1865" fmla="*/ 3255128 w 3255128"/>
              <a:gd name="connsiteY1865" fmla="*/ 52034 h 1234421"/>
              <a:gd name="connsiteX1866" fmla="*/ 3255128 w 3255128"/>
              <a:gd name="connsiteY1866" fmla="*/ 52059 h 1234421"/>
              <a:gd name="connsiteX1867" fmla="*/ 3255128 w 3255128"/>
              <a:gd name="connsiteY1867" fmla="*/ 52068 h 1234421"/>
              <a:gd name="connsiteX1868" fmla="*/ 3255128 w 3255128"/>
              <a:gd name="connsiteY1868" fmla="*/ 52138 h 1234421"/>
              <a:gd name="connsiteX1869" fmla="*/ 3255128 w 3255128"/>
              <a:gd name="connsiteY1869" fmla="*/ 52143 h 1234421"/>
              <a:gd name="connsiteX1870" fmla="*/ 3255128 w 3255128"/>
              <a:gd name="connsiteY1870" fmla="*/ 52144 h 1234421"/>
              <a:gd name="connsiteX1871" fmla="*/ 3255128 w 3255128"/>
              <a:gd name="connsiteY1871" fmla="*/ 52267 h 1234421"/>
              <a:gd name="connsiteX1872" fmla="*/ 3255128 w 3255128"/>
              <a:gd name="connsiteY1872" fmla="*/ 52334 h 1234421"/>
              <a:gd name="connsiteX1873" fmla="*/ 3255128 w 3255128"/>
              <a:gd name="connsiteY1873" fmla="*/ 52337 h 1234421"/>
              <a:gd name="connsiteX1874" fmla="*/ 3255128 w 3255128"/>
              <a:gd name="connsiteY1874" fmla="*/ 52369 h 1234421"/>
              <a:gd name="connsiteX1875" fmla="*/ 3255128 w 3255128"/>
              <a:gd name="connsiteY1875" fmla="*/ 52394 h 1234421"/>
              <a:gd name="connsiteX1876" fmla="*/ 3255128 w 3255128"/>
              <a:gd name="connsiteY1876" fmla="*/ 52398 h 1234421"/>
              <a:gd name="connsiteX1877" fmla="*/ 3255128 w 3255128"/>
              <a:gd name="connsiteY1877" fmla="*/ 52399 h 1234421"/>
              <a:gd name="connsiteX1878" fmla="*/ 3255128 w 3255128"/>
              <a:gd name="connsiteY1878" fmla="*/ 52424 h 1234421"/>
              <a:gd name="connsiteX1879" fmla="*/ 3255128 w 3255128"/>
              <a:gd name="connsiteY1879" fmla="*/ 52435 h 1234421"/>
              <a:gd name="connsiteX1880" fmla="*/ 3255128 w 3255128"/>
              <a:gd name="connsiteY1880" fmla="*/ 52448 h 1234421"/>
              <a:gd name="connsiteX1881" fmla="*/ 3255128 w 3255128"/>
              <a:gd name="connsiteY1881" fmla="*/ 52542 h 1234421"/>
              <a:gd name="connsiteX1882" fmla="*/ 3255128 w 3255128"/>
              <a:gd name="connsiteY1882" fmla="*/ 52551 h 1234421"/>
              <a:gd name="connsiteX1883" fmla="*/ 3255128 w 3255128"/>
              <a:gd name="connsiteY1883" fmla="*/ 52553 h 1234421"/>
              <a:gd name="connsiteX1884" fmla="*/ 3255128 w 3255128"/>
              <a:gd name="connsiteY1884" fmla="*/ 52569 h 1234421"/>
              <a:gd name="connsiteX1885" fmla="*/ 3255128 w 3255128"/>
              <a:gd name="connsiteY1885" fmla="*/ 52582 h 1234421"/>
              <a:gd name="connsiteX1886" fmla="*/ 3255128 w 3255128"/>
              <a:gd name="connsiteY1886" fmla="*/ 52609 h 1234421"/>
              <a:gd name="connsiteX1887" fmla="*/ 3255128 w 3255128"/>
              <a:gd name="connsiteY1887" fmla="*/ 52611 h 1234421"/>
              <a:gd name="connsiteX1888" fmla="*/ 3255128 w 3255128"/>
              <a:gd name="connsiteY1888" fmla="*/ 52683 h 1234421"/>
              <a:gd name="connsiteX1889" fmla="*/ 3255128 w 3255128"/>
              <a:gd name="connsiteY1889" fmla="*/ 52727 h 1234421"/>
              <a:gd name="connsiteX1890" fmla="*/ 3255128 w 3255128"/>
              <a:gd name="connsiteY1890" fmla="*/ 52741 h 1234421"/>
              <a:gd name="connsiteX1891" fmla="*/ 3255128 w 3255128"/>
              <a:gd name="connsiteY1891" fmla="*/ 52766 h 1234421"/>
              <a:gd name="connsiteX1892" fmla="*/ 3255128 w 3255128"/>
              <a:gd name="connsiteY1892" fmla="*/ 52784 h 1234421"/>
              <a:gd name="connsiteX1893" fmla="*/ 3255128 w 3255128"/>
              <a:gd name="connsiteY1893" fmla="*/ 52791 h 1234421"/>
              <a:gd name="connsiteX1894" fmla="*/ 3255128 w 3255128"/>
              <a:gd name="connsiteY1894" fmla="*/ 52857 h 1234421"/>
              <a:gd name="connsiteX1895" fmla="*/ 3255128 w 3255128"/>
              <a:gd name="connsiteY1895" fmla="*/ 52957 h 1234421"/>
              <a:gd name="connsiteX1896" fmla="*/ 3255128 w 3255128"/>
              <a:gd name="connsiteY1896" fmla="*/ 52958 h 1234421"/>
              <a:gd name="connsiteX1897" fmla="*/ 3255128 w 3255128"/>
              <a:gd name="connsiteY1897" fmla="*/ 52976 h 1234421"/>
              <a:gd name="connsiteX1898" fmla="*/ 3255128 w 3255128"/>
              <a:gd name="connsiteY1898" fmla="*/ 53003 h 1234421"/>
              <a:gd name="connsiteX1899" fmla="*/ 3255128 w 3255128"/>
              <a:gd name="connsiteY1899" fmla="*/ 53023 h 1234421"/>
              <a:gd name="connsiteX1900" fmla="*/ 3255128 w 3255128"/>
              <a:gd name="connsiteY1900" fmla="*/ 53025 h 1234421"/>
              <a:gd name="connsiteX1901" fmla="*/ 3255128 w 3255128"/>
              <a:gd name="connsiteY1901" fmla="*/ 53086 h 1234421"/>
              <a:gd name="connsiteX1902" fmla="*/ 3255128 w 3255128"/>
              <a:gd name="connsiteY1902" fmla="*/ 53215 h 1234421"/>
              <a:gd name="connsiteX1903" fmla="*/ 3255128 w 3255128"/>
              <a:gd name="connsiteY1903" fmla="*/ 53217 h 1234421"/>
              <a:gd name="connsiteX1904" fmla="*/ 3255128 w 3255128"/>
              <a:gd name="connsiteY1904" fmla="*/ 53250 h 1234421"/>
              <a:gd name="connsiteX1905" fmla="*/ 3255128 w 3255128"/>
              <a:gd name="connsiteY1905" fmla="*/ 53275 h 1234421"/>
              <a:gd name="connsiteX1906" fmla="*/ 3255128 w 3255128"/>
              <a:gd name="connsiteY1906" fmla="*/ 53276 h 1234421"/>
              <a:gd name="connsiteX1907" fmla="*/ 3255128 w 3255128"/>
              <a:gd name="connsiteY1907" fmla="*/ 53407 h 1234421"/>
              <a:gd name="connsiteX1908" fmla="*/ 3255128 w 3255128"/>
              <a:gd name="connsiteY1908" fmla="*/ 53415 h 1234421"/>
              <a:gd name="connsiteX1909" fmla="*/ 3255128 w 3255128"/>
              <a:gd name="connsiteY1909" fmla="*/ 53430 h 1234421"/>
              <a:gd name="connsiteX1910" fmla="*/ 3255128 w 3255128"/>
              <a:gd name="connsiteY1910" fmla="*/ 53455 h 1234421"/>
              <a:gd name="connsiteX1911" fmla="*/ 3255128 w 3255128"/>
              <a:gd name="connsiteY1911" fmla="*/ 53456 h 1234421"/>
              <a:gd name="connsiteX1912" fmla="*/ 3255128 w 3255128"/>
              <a:gd name="connsiteY1912" fmla="*/ 53482 h 1234421"/>
              <a:gd name="connsiteX1913" fmla="*/ 3255128 w 3255128"/>
              <a:gd name="connsiteY1913" fmla="*/ 53500 h 1234421"/>
              <a:gd name="connsiteX1914" fmla="*/ 3255128 w 3255128"/>
              <a:gd name="connsiteY1914" fmla="*/ 53506 h 1234421"/>
              <a:gd name="connsiteX1915" fmla="*/ 3255128 w 3255128"/>
              <a:gd name="connsiteY1915" fmla="*/ 53671 h 1234421"/>
              <a:gd name="connsiteX1916" fmla="*/ 3255128 w 3255128"/>
              <a:gd name="connsiteY1916" fmla="*/ 53673 h 1234421"/>
              <a:gd name="connsiteX1917" fmla="*/ 3255128 w 3255128"/>
              <a:gd name="connsiteY1917" fmla="*/ 53676 h 1234421"/>
              <a:gd name="connsiteX1918" fmla="*/ 3255128 w 3255128"/>
              <a:gd name="connsiteY1918" fmla="*/ 53690 h 1234421"/>
              <a:gd name="connsiteX1919" fmla="*/ 3255128 w 3255128"/>
              <a:gd name="connsiteY1919" fmla="*/ 53696 h 1234421"/>
              <a:gd name="connsiteX1920" fmla="*/ 3255128 w 3255128"/>
              <a:gd name="connsiteY1920" fmla="*/ 53705 h 1234421"/>
              <a:gd name="connsiteX1921" fmla="*/ 3255128 w 3255128"/>
              <a:gd name="connsiteY1921" fmla="*/ 53722 h 1234421"/>
              <a:gd name="connsiteX1922" fmla="*/ 3255128 w 3255128"/>
              <a:gd name="connsiteY1922" fmla="*/ 53748 h 1234421"/>
              <a:gd name="connsiteX1923" fmla="*/ 3255128 w 3255128"/>
              <a:gd name="connsiteY1923" fmla="*/ 53750 h 1234421"/>
              <a:gd name="connsiteX1924" fmla="*/ 3255128 w 3255128"/>
              <a:gd name="connsiteY1924" fmla="*/ 53760 h 1234421"/>
              <a:gd name="connsiteX1925" fmla="*/ 3255128 w 3255128"/>
              <a:gd name="connsiteY1925" fmla="*/ 53790 h 1234421"/>
              <a:gd name="connsiteX1926" fmla="*/ 3255128 w 3255128"/>
              <a:gd name="connsiteY1926" fmla="*/ 53814 h 1234421"/>
              <a:gd name="connsiteX1927" fmla="*/ 3255128 w 3255128"/>
              <a:gd name="connsiteY1927" fmla="*/ 53895 h 1234421"/>
              <a:gd name="connsiteX1928" fmla="*/ 3255128 w 3255128"/>
              <a:gd name="connsiteY1928" fmla="*/ 53916 h 1234421"/>
              <a:gd name="connsiteX1929" fmla="*/ 3255128 w 3255128"/>
              <a:gd name="connsiteY1929" fmla="*/ 53917 h 1234421"/>
              <a:gd name="connsiteX1930" fmla="*/ 3255128 w 3255128"/>
              <a:gd name="connsiteY1930" fmla="*/ 53939 h 1234421"/>
              <a:gd name="connsiteX1931" fmla="*/ 3255128 w 3255128"/>
              <a:gd name="connsiteY1931" fmla="*/ 53946 h 1234421"/>
              <a:gd name="connsiteX1932" fmla="*/ 3255128 w 3255128"/>
              <a:gd name="connsiteY1932" fmla="*/ 53954 h 1234421"/>
              <a:gd name="connsiteX1933" fmla="*/ 3255128 w 3255128"/>
              <a:gd name="connsiteY1933" fmla="*/ 53956 h 1234421"/>
              <a:gd name="connsiteX1934" fmla="*/ 3255128 w 3255128"/>
              <a:gd name="connsiteY1934" fmla="*/ 53983 h 1234421"/>
              <a:gd name="connsiteX1935" fmla="*/ 3255128 w 3255128"/>
              <a:gd name="connsiteY1935" fmla="*/ 54052 h 1234421"/>
              <a:gd name="connsiteX1936" fmla="*/ 3255128 w 3255128"/>
              <a:gd name="connsiteY1936" fmla="*/ 54054 h 1234421"/>
              <a:gd name="connsiteX1937" fmla="*/ 3255128 w 3255128"/>
              <a:gd name="connsiteY1937" fmla="*/ 54129 h 1234421"/>
              <a:gd name="connsiteX1938" fmla="*/ 3255128 w 3255128"/>
              <a:gd name="connsiteY1938" fmla="*/ 54130 h 1234421"/>
              <a:gd name="connsiteX1939" fmla="*/ 3255128 w 3255128"/>
              <a:gd name="connsiteY1939" fmla="*/ 54150 h 1234421"/>
              <a:gd name="connsiteX1940" fmla="*/ 3255128 w 3255128"/>
              <a:gd name="connsiteY1940" fmla="*/ 54154 h 1234421"/>
              <a:gd name="connsiteX1941" fmla="*/ 3255128 w 3255128"/>
              <a:gd name="connsiteY1941" fmla="*/ 54226 h 1234421"/>
              <a:gd name="connsiteX1942" fmla="*/ 3255128 w 3255128"/>
              <a:gd name="connsiteY1942" fmla="*/ 54231 h 1234421"/>
              <a:gd name="connsiteX1943" fmla="*/ 3255128 w 3255128"/>
              <a:gd name="connsiteY1943" fmla="*/ 54252 h 1234421"/>
              <a:gd name="connsiteX1944" fmla="*/ 3255128 w 3255128"/>
              <a:gd name="connsiteY1944" fmla="*/ 54286 h 1234421"/>
              <a:gd name="connsiteX1945" fmla="*/ 3255128 w 3255128"/>
              <a:gd name="connsiteY1945" fmla="*/ 54296 h 1234421"/>
              <a:gd name="connsiteX1946" fmla="*/ 3255128 w 3255128"/>
              <a:gd name="connsiteY1946" fmla="*/ 54338 h 1234421"/>
              <a:gd name="connsiteX1947" fmla="*/ 3255128 w 3255128"/>
              <a:gd name="connsiteY1947" fmla="*/ 54345 h 1234421"/>
              <a:gd name="connsiteX1948" fmla="*/ 3255128 w 3255128"/>
              <a:gd name="connsiteY1948" fmla="*/ 54358 h 1234421"/>
              <a:gd name="connsiteX1949" fmla="*/ 3255128 w 3255128"/>
              <a:gd name="connsiteY1949" fmla="*/ 54408 h 1234421"/>
              <a:gd name="connsiteX1950" fmla="*/ 3255128 w 3255128"/>
              <a:gd name="connsiteY1950" fmla="*/ 54430 h 1234421"/>
              <a:gd name="connsiteX1951" fmla="*/ 3255128 w 3255128"/>
              <a:gd name="connsiteY1951" fmla="*/ 54477 h 1234421"/>
              <a:gd name="connsiteX1952" fmla="*/ 3255128 w 3255128"/>
              <a:gd name="connsiteY1952" fmla="*/ 54563 h 1234421"/>
              <a:gd name="connsiteX1953" fmla="*/ 3255128 w 3255128"/>
              <a:gd name="connsiteY1953" fmla="*/ 54565 h 1234421"/>
              <a:gd name="connsiteX1954" fmla="*/ 3255128 w 3255128"/>
              <a:gd name="connsiteY1954" fmla="*/ 54587 h 1234421"/>
              <a:gd name="connsiteX1955" fmla="*/ 3255128 w 3255128"/>
              <a:gd name="connsiteY1955" fmla="*/ 54588 h 1234421"/>
              <a:gd name="connsiteX1956" fmla="*/ 3255128 w 3255128"/>
              <a:gd name="connsiteY1956" fmla="*/ 54595 h 1234421"/>
              <a:gd name="connsiteX1957" fmla="*/ 3255128 w 3255128"/>
              <a:gd name="connsiteY1957" fmla="*/ 54604 h 1234421"/>
              <a:gd name="connsiteX1958" fmla="*/ 3255128 w 3255128"/>
              <a:gd name="connsiteY1958" fmla="*/ 54642 h 1234421"/>
              <a:gd name="connsiteX1959" fmla="*/ 3255128 w 3255128"/>
              <a:gd name="connsiteY1959" fmla="*/ 54651 h 1234421"/>
              <a:gd name="connsiteX1960" fmla="*/ 3255128 w 3255128"/>
              <a:gd name="connsiteY1960" fmla="*/ 54723 h 1234421"/>
              <a:gd name="connsiteX1961" fmla="*/ 3255128 w 3255128"/>
              <a:gd name="connsiteY1961" fmla="*/ 54740 h 1234421"/>
              <a:gd name="connsiteX1962" fmla="*/ 3255128 w 3255128"/>
              <a:gd name="connsiteY1962" fmla="*/ 54797 h 1234421"/>
              <a:gd name="connsiteX1963" fmla="*/ 3255128 w 3255128"/>
              <a:gd name="connsiteY1963" fmla="*/ 54850 h 1234421"/>
              <a:gd name="connsiteX1964" fmla="*/ 3255128 w 3255128"/>
              <a:gd name="connsiteY1964" fmla="*/ 54853 h 1234421"/>
              <a:gd name="connsiteX1965" fmla="*/ 3255128 w 3255128"/>
              <a:gd name="connsiteY1965" fmla="*/ 54867 h 1234421"/>
              <a:gd name="connsiteX1966" fmla="*/ 3255128 w 3255128"/>
              <a:gd name="connsiteY1966" fmla="*/ 54900 h 1234421"/>
              <a:gd name="connsiteX1967" fmla="*/ 3255128 w 3255128"/>
              <a:gd name="connsiteY1967" fmla="*/ 54902 h 1234421"/>
              <a:gd name="connsiteX1968" fmla="*/ 3255128 w 3255128"/>
              <a:gd name="connsiteY1968" fmla="*/ 54911 h 1234421"/>
              <a:gd name="connsiteX1969" fmla="*/ 3255128 w 3255128"/>
              <a:gd name="connsiteY1969" fmla="*/ 54945 h 1234421"/>
              <a:gd name="connsiteX1970" fmla="*/ 3255128 w 3255128"/>
              <a:gd name="connsiteY1970" fmla="*/ 54960 h 1234421"/>
              <a:gd name="connsiteX1971" fmla="*/ 3255128 w 3255128"/>
              <a:gd name="connsiteY1971" fmla="*/ 54961 h 1234421"/>
              <a:gd name="connsiteX1972" fmla="*/ 3255128 w 3255128"/>
              <a:gd name="connsiteY1972" fmla="*/ 55024 h 1234421"/>
              <a:gd name="connsiteX1973" fmla="*/ 3255128 w 3255128"/>
              <a:gd name="connsiteY1973" fmla="*/ 55063 h 1234421"/>
              <a:gd name="connsiteX1974" fmla="*/ 3255128 w 3255128"/>
              <a:gd name="connsiteY1974" fmla="*/ 55078 h 1234421"/>
              <a:gd name="connsiteX1975" fmla="*/ 3255128 w 3255128"/>
              <a:gd name="connsiteY1975" fmla="*/ 55128 h 1234421"/>
              <a:gd name="connsiteX1976" fmla="*/ 3255128 w 3255128"/>
              <a:gd name="connsiteY1976" fmla="*/ 55133 h 1234421"/>
              <a:gd name="connsiteX1977" fmla="*/ 3255128 w 3255128"/>
              <a:gd name="connsiteY1977" fmla="*/ 55134 h 1234421"/>
              <a:gd name="connsiteX1978" fmla="*/ 3255128 w 3255128"/>
              <a:gd name="connsiteY1978" fmla="*/ 55173 h 1234421"/>
              <a:gd name="connsiteX1979" fmla="*/ 3255128 w 3255128"/>
              <a:gd name="connsiteY1979" fmla="*/ 55194 h 1234421"/>
              <a:gd name="connsiteX1980" fmla="*/ 3255128 w 3255128"/>
              <a:gd name="connsiteY1980" fmla="*/ 55202 h 1234421"/>
              <a:gd name="connsiteX1981" fmla="*/ 3255128 w 3255128"/>
              <a:gd name="connsiteY1981" fmla="*/ 55266 h 1234421"/>
              <a:gd name="connsiteX1982" fmla="*/ 3255128 w 3255128"/>
              <a:gd name="connsiteY1982" fmla="*/ 55324 h 1234421"/>
              <a:gd name="connsiteX1983" fmla="*/ 3255128 w 3255128"/>
              <a:gd name="connsiteY1983" fmla="*/ 55327 h 1234421"/>
              <a:gd name="connsiteX1984" fmla="*/ 3255128 w 3255128"/>
              <a:gd name="connsiteY1984" fmla="*/ 55352 h 1234421"/>
              <a:gd name="connsiteX1985" fmla="*/ 3255128 w 3255128"/>
              <a:gd name="connsiteY1985" fmla="*/ 55359 h 1234421"/>
              <a:gd name="connsiteX1986" fmla="*/ 3255128 w 3255128"/>
              <a:gd name="connsiteY1986" fmla="*/ 55384 h 1234421"/>
              <a:gd name="connsiteX1987" fmla="*/ 3255128 w 3255128"/>
              <a:gd name="connsiteY1987" fmla="*/ 55388 h 1234421"/>
              <a:gd name="connsiteX1988" fmla="*/ 3255128 w 3255128"/>
              <a:gd name="connsiteY1988" fmla="*/ 55400 h 1234421"/>
              <a:gd name="connsiteX1989" fmla="*/ 3255128 w 3255128"/>
              <a:gd name="connsiteY1989" fmla="*/ 55415 h 1234421"/>
              <a:gd name="connsiteX1990" fmla="*/ 3255128 w 3255128"/>
              <a:gd name="connsiteY1990" fmla="*/ 55492 h 1234421"/>
              <a:gd name="connsiteX1991" fmla="*/ 3255128 w 3255128"/>
              <a:gd name="connsiteY1991" fmla="*/ 55513 h 1234421"/>
              <a:gd name="connsiteX1992" fmla="*/ 3255128 w 3255128"/>
              <a:gd name="connsiteY1992" fmla="*/ 55521 h 1234421"/>
              <a:gd name="connsiteX1993" fmla="*/ 3255128 w 3255128"/>
              <a:gd name="connsiteY1993" fmla="*/ 55537 h 1234421"/>
              <a:gd name="connsiteX1994" fmla="*/ 3255128 w 3255128"/>
              <a:gd name="connsiteY1994" fmla="*/ 55559 h 1234421"/>
              <a:gd name="connsiteX1995" fmla="*/ 3255128 w 3255128"/>
              <a:gd name="connsiteY1995" fmla="*/ 55572 h 1234421"/>
              <a:gd name="connsiteX1996" fmla="*/ 3255128 w 3255128"/>
              <a:gd name="connsiteY1996" fmla="*/ 55609 h 1234421"/>
              <a:gd name="connsiteX1997" fmla="*/ 3255128 w 3255128"/>
              <a:gd name="connsiteY1997" fmla="*/ 55611 h 1234421"/>
              <a:gd name="connsiteX1998" fmla="*/ 3255128 w 3255128"/>
              <a:gd name="connsiteY1998" fmla="*/ 55660 h 1234421"/>
              <a:gd name="connsiteX1999" fmla="*/ 3255128 w 3255128"/>
              <a:gd name="connsiteY1999" fmla="*/ 55692 h 1234421"/>
              <a:gd name="connsiteX2000" fmla="*/ 3255128 w 3255128"/>
              <a:gd name="connsiteY2000" fmla="*/ 55725 h 1234421"/>
              <a:gd name="connsiteX2001" fmla="*/ 3255128 w 3255128"/>
              <a:gd name="connsiteY2001" fmla="*/ 55731 h 1234421"/>
              <a:gd name="connsiteX2002" fmla="*/ 3255128 w 3255128"/>
              <a:gd name="connsiteY2002" fmla="*/ 55735 h 1234421"/>
              <a:gd name="connsiteX2003" fmla="*/ 3255128 w 3255128"/>
              <a:gd name="connsiteY2003" fmla="*/ 55781 h 1234421"/>
              <a:gd name="connsiteX2004" fmla="*/ 3255128 w 3255128"/>
              <a:gd name="connsiteY2004" fmla="*/ 55807 h 1234421"/>
              <a:gd name="connsiteX2005" fmla="*/ 3255128 w 3255128"/>
              <a:gd name="connsiteY2005" fmla="*/ 55827 h 1234421"/>
              <a:gd name="connsiteX2006" fmla="*/ 3255128 w 3255128"/>
              <a:gd name="connsiteY2006" fmla="*/ 55847 h 1234421"/>
              <a:gd name="connsiteX2007" fmla="*/ 3255128 w 3255128"/>
              <a:gd name="connsiteY2007" fmla="*/ 55947 h 1234421"/>
              <a:gd name="connsiteX2008" fmla="*/ 3255128 w 3255128"/>
              <a:gd name="connsiteY2008" fmla="*/ 55963 h 1234421"/>
              <a:gd name="connsiteX2009" fmla="*/ 3255128 w 3255128"/>
              <a:gd name="connsiteY2009" fmla="*/ 55975 h 1234421"/>
              <a:gd name="connsiteX2010" fmla="*/ 3255128 w 3255128"/>
              <a:gd name="connsiteY2010" fmla="*/ 56013 h 1234421"/>
              <a:gd name="connsiteX2011" fmla="*/ 3255128 w 3255128"/>
              <a:gd name="connsiteY2011" fmla="*/ 56213 h 1234421"/>
              <a:gd name="connsiteX2012" fmla="*/ 3255128 w 3255128"/>
              <a:gd name="connsiteY2012" fmla="*/ 56223 h 1234421"/>
              <a:gd name="connsiteX2013" fmla="*/ 3255128 w 3255128"/>
              <a:gd name="connsiteY2013" fmla="*/ 56224 h 1234421"/>
              <a:gd name="connsiteX2014" fmla="*/ 3255128 w 3255128"/>
              <a:gd name="connsiteY2014" fmla="*/ 56240 h 1234421"/>
              <a:gd name="connsiteX2015" fmla="*/ 3255128 w 3255128"/>
              <a:gd name="connsiteY2015" fmla="*/ 56265 h 1234421"/>
              <a:gd name="connsiteX2016" fmla="*/ 3255128 w 3255128"/>
              <a:gd name="connsiteY2016" fmla="*/ 56266 h 1234421"/>
              <a:gd name="connsiteX2017" fmla="*/ 3255128 w 3255128"/>
              <a:gd name="connsiteY2017" fmla="*/ 56288 h 1234421"/>
              <a:gd name="connsiteX2018" fmla="*/ 3255128 w 3255128"/>
              <a:gd name="connsiteY2018" fmla="*/ 56373 h 1234421"/>
              <a:gd name="connsiteX2019" fmla="*/ 3255128 w 3255128"/>
              <a:gd name="connsiteY2019" fmla="*/ 56397 h 1234421"/>
              <a:gd name="connsiteX2020" fmla="*/ 3255128 w 3255128"/>
              <a:gd name="connsiteY2020" fmla="*/ 56405 h 1234421"/>
              <a:gd name="connsiteX2021" fmla="*/ 3255128 w 3255128"/>
              <a:gd name="connsiteY2021" fmla="*/ 56434 h 1234421"/>
              <a:gd name="connsiteX2022" fmla="*/ 3255128 w 3255128"/>
              <a:gd name="connsiteY2022" fmla="*/ 56445 h 1234421"/>
              <a:gd name="connsiteX2023" fmla="*/ 3255128 w 3255128"/>
              <a:gd name="connsiteY2023" fmla="*/ 56472 h 1234421"/>
              <a:gd name="connsiteX2024" fmla="*/ 3255128 w 3255128"/>
              <a:gd name="connsiteY2024" fmla="*/ 56475 h 1234421"/>
              <a:gd name="connsiteX2025" fmla="*/ 3255128 w 3255128"/>
              <a:gd name="connsiteY2025" fmla="*/ 56490 h 1234421"/>
              <a:gd name="connsiteX2026" fmla="*/ 3255128 w 3255128"/>
              <a:gd name="connsiteY2026" fmla="*/ 56538 h 1234421"/>
              <a:gd name="connsiteX2027" fmla="*/ 3255128 w 3255128"/>
              <a:gd name="connsiteY2027" fmla="*/ 56541 h 1234421"/>
              <a:gd name="connsiteX2028" fmla="*/ 3255128 w 3255128"/>
              <a:gd name="connsiteY2028" fmla="*/ 56616 h 1234421"/>
              <a:gd name="connsiteX2029" fmla="*/ 3255128 w 3255128"/>
              <a:gd name="connsiteY2029" fmla="*/ 56620 h 1234421"/>
              <a:gd name="connsiteX2030" fmla="*/ 3255128 w 3255128"/>
              <a:gd name="connsiteY2030" fmla="*/ 56638 h 1234421"/>
              <a:gd name="connsiteX2031" fmla="*/ 3255128 w 3255128"/>
              <a:gd name="connsiteY2031" fmla="*/ 56686 h 1234421"/>
              <a:gd name="connsiteX2032" fmla="*/ 3255128 w 3255128"/>
              <a:gd name="connsiteY2032" fmla="*/ 56695 h 1234421"/>
              <a:gd name="connsiteX2033" fmla="*/ 3255128 w 3255128"/>
              <a:gd name="connsiteY2033" fmla="*/ 56712 h 1234421"/>
              <a:gd name="connsiteX2034" fmla="*/ 3255128 w 3255128"/>
              <a:gd name="connsiteY2034" fmla="*/ 56717 h 1234421"/>
              <a:gd name="connsiteX2035" fmla="*/ 3255128 w 3255128"/>
              <a:gd name="connsiteY2035" fmla="*/ 56742 h 1234421"/>
              <a:gd name="connsiteX2036" fmla="*/ 3255128 w 3255128"/>
              <a:gd name="connsiteY2036" fmla="*/ 56749 h 1234421"/>
              <a:gd name="connsiteX2037" fmla="*/ 3255128 w 3255128"/>
              <a:gd name="connsiteY2037" fmla="*/ 56750 h 1234421"/>
              <a:gd name="connsiteX2038" fmla="*/ 3255128 w 3255128"/>
              <a:gd name="connsiteY2038" fmla="*/ 56848 h 1234421"/>
              <a:gd name="connsiteX2039" fmla="*/ 3255128 w 3255128"/>
              <a:gd name="connsiteY2039" fmla="*/ 56894 h 1234421"/>
              <a:gd name="connsiteX2040" fmla="*/ 3255128 w 3255128"/>
              <a:gd name="connsiteY2040" fmla="*/ 56929 h 1234421"/>
              <a:gd name="connsiteX2041" fmla="*/ 3255128 w 3255128"/>
              <a:gd name="connsiteY2041" fmla="*/ 56936 h 1234421"/>
              <a:gd name="connsiteX2042" fmla="*/ 3255128 w 3255128"/>
              <a:gd name="connsiteY2042" fmla="*/ 56946 h 1234421"/>
              <a:gd name="connsiteX2043" fmla="*/ 3255128 w 3255128"/>
              <a:gd name="connsiteY2043" fmla="*/ 57018 h 1234421"/>
              <a:gd name="connsiteX2044" fmla="*/ 3255128 w 3255128"/>
              <a:gd name="connsiteY2044" fmla="*/ 57120 h 1234421"/>
              <a:gd name="connsiteX2045" fmla="*/ 3255128 w 3255128"/>
              <a:gd name="connsiteY2045" fmla="*/ 57121 h 1234421"/>
              <a:gd name="connsiteX2046" fmla="*/ 3255128 w 3255128"/>
              <a:gd name="connsiteY2046" fmla="*/ 57178 h 1234421"/>
              <a:gd name="connsiteX2047" fmla="*/ 3255128 w 3255128"/>
              <a:gd name="connsiteY2047" fmla="*/ 57204 h 1234421"/>
              <a:gd name="connsiteX2048" fmla="*/ 3255128 w 3255128"/>
              <a:gd name="connsiteY2048" fmla="*/ 57209 h 1234421"/>
              <a:gd name="connsiteX2049" fmla="*/ 3255128 w 3255128"/>
              <a:gd name="connsiteY2049" fmla="*/ 57225 h 1234421"/>
              <a:gd name="connsiteX2050" fmla="*/ 3255128 w 3255128"/>
              <a:gd name="connsiteY2050" fmla="*/ 57286 h 1234421"/>
              <a:gd name="connsiteX2051" fmla="*/ 3255128 w 3255128"/>
              <a:gd name="connsiteY2051" fmla="*/ 57336 h 1234421"/>
              <a:gd name="connsiteX2052" fmla="*/ 3255128 w 3255128"/>
              <a:gd name="connsiteY2052" fmla="*/ 57348 h 1234421"/>
              <a:gd name="connsiteX2053" fmla="*/ 3255128 w 3255128"/>
              <a:gd name="connsiteY2053" fmla="*/ 57390 h 1234421"/>
              <a:gd name="connsiteX2054" fmla="*/ 3255128 w 3255128"/>
              <a:gd name="connsiteY2054" fmla="*/ 57398 h 1234421"/>
              <a:gd name="connsiteX2055" fmla="*/ 3255128 w 3255128"/>
              <a:gd name="connsiteY2055" fmla="*/ 57419 h 1234421"/>
              <a:gd name="connsiteX2056" fmla="*/ 3255128 w 3255128"/>
              <a:gd name="connsiteY2056" fmla="*/ 57420 h 1234421"/>
              <a:gd name="connsiteX2057" fmla="*/ 3255128 w 3255128"/>
              <a:gd name="connsiteY2057" fmla="*/ 57496 h 1234421"/>
              <a:gd name="connsiteX2058" fmla="*/ 3255128 w 3255128"/>
              <a:gd name="connsiteY2058" fmla="*/ 57594 h 1234421"/>
              <a:gd name="connsiteX2059" fmla="*/ 3255128 w 3255128"/>
              <a:gd name="connsiteY2059" fmla="*/ 57595 h 1234421"/>
              <a:gd name="connsiteX2060" fmla="*/ 3255128 w 3255128"/>
              <a:gd name="connsiteY2060" fmla="*/ 57632 h 1234421"/>
              <a:gd name="connsiteX2061" fmla="*/ 3255128 w 3255128"/>
              <a:gd name="connsiteY2061" fmla="*/ 57713 h 1234421"/>
              <a:gd name="connsiteX2062" fmla="*/ 3255128 w 3255128"/>
              <a:gd name="connsiteY2062" fmla="*/ 57758 h 1234421"/>
              <a:gd name="connsiteX2063" fmla="*/ 3255128 w 3255128"/>
              <a:gd name="connsiteY2063" fmla="*/ 57843 h 1234421"/>
              <a:gd name="connsiteX2064" fmla="*/ 3255128 w 3255128"/>
              <a:gd name="connsiteY2064" fmla="*/ 57849 h 1234421"/>
              <a:gd name="connsiteX2065" fmla="*/ 3255128 w 3255128"/>
              <a:gd name="connsiteY2065" fmla="*/ 57857 h 1234421"/>
              <a:gd name="connsiteX2066" fmla="*/ 3255128 w 3255128"/>
              <a:gd name="connsiteY2066" fmla="*/ 57882 h 1234421"/>
              <a:gd name="connsiteX2067" fmla="*/ 3255128 w 3255128"/>
              <a:gd name="connsiteY2067" fmla="*/ 57950 h 1234421"/>
              <a:gd name="connsiteX2068" fmla="*/ 3255128 w 3255128"/>
              <a:gd name="connsiteY2068" fmla="*/ 57951 h 1234421"/>
              <a:gd name="connsiteX2069" fmla="*/ 3255128 w 3255128"/>
              <a:gd name="connsiteY2069" fmla="*/ 57955 h 1234421"/>
              <a:gd name="connsiteX2070" fmla="*/ 3255128 w 3255128"/>
              <a:gd name="connsiteY2070" fmla="*/ 57972 h 1234421"/>
              <a:gd name="connsiteX2071" fmla="*/ 3255128 w 3255128"/>
              <a:gd name="connsiteY2071" fmla="*/ 57975 h 1234421"/>
              <a:gd name="connsiteX2072" fmla="*/ 3255128 w 3255128"/>
              <a:gd name="connsiteY2072" fmla="*/ 57985 h 1234421"/>
              <a:gd name="connsiteX2073" fmla="*/ 3255128 w 3255128"/>
              <a:gd name="connsiteY2073" fmla="*/ 58000 h 1234421"/>
              <a:gd name="connsiteX2074" fmla="*/ 3255128 w 3255128"/>
              <a:gd name="connsiteY2074" fmla="*/ 58002 h 1234421"/>
              <a:gd name="connsiteX2075" fmla="*/ 3255128 w 3255128"/>
              <a:gd name="connsiteY2075" fmla="*/ 58020 h 1234421"/>
              <a:gd name="connsiteX2076" fmla="*/ 3255128 w 3255128"/>
              <a:gd name="connsiteY2076" fmla="*/ 58033 h 1234421"/>
              <a:gd name="connsiteX2077" fmla="*/ 3255128 w 3255128"/>
              <a:gd name="connsiteY2077" fmla="*/ 58053 h 1234421"/>
              <a:gd name="connsiteX2078" fmla="*/ 3255128 w 3255128"/>
              <a:gd name="connsiteY2078" fmla="*/ 58068 h 1234421"/>
              <a:gd name="connsiteX2079" fmla="*/ 3255128 w 3255128"/>
              <a:gd name="connsiteY2079" fmla="*/ 58083 h 1234421"/>
              <a:gd name="connsiteX2080" fmla="*/ 3255128 w 3255128"/>
              <a:gd name="connsiteY2080" fmla="*/ 58194 h 1234421"/>
              <a:gd name="connsiteX2081" fmla="*/ 3255128 w 3255128"/>
              <a:gd name="connsiteY2081" fmla="*/ 58216 h 1234421"/>
              <a:gd name="connsiteX2082" fmla="*/ 3255128 w 3255128"/>
              <a:gd name="connsiteY2082" fmla="*/ 58217 h 1234421"/>
              <a:gd name="connsiteX2083" fmla="*/ 3255128 w 3255128"/>
              <a:gd name="connsiteY2083" fmla="*/ 58225 h 1234421"/>
              <a:gd name="connsiteX2084" fmla="*/ 3255128 w 3255128"/>
              <a:gd name="connsiteY2084" fmla="*/ 58233 h 1234421"/>
              <a:gd name="connsiteX2085" fmla="*/ 3255128 w 3255128"/>
              <a:gd name="connsiteY2085" fmla="*/ 58243 h 1234421"/>
              <a:gd name="connsiteX2086" fmla="*/ 3255128 w 3255128"/>
              <a:gd name="connsiteY2086" fmla="*/ 58260 h 1234421"/>
              <a:gd name="connsiteX2087" fmla="*/ 3255128 w 3255128"/>
              <a:gd name="connsiteY2087" fmla="*/ 58317 h 1234421"/>
              <a:gd name="connsiteX2088" fmla="*/ 3255128 w 3255128"/>
              <a:gd name="connsiteY2088" fmla="*/ 58318 h 1234421"/>
              <a:gd name="connsiteX2089" fmla="*/ 3255128 w 3255128"/>
              <a:gd name="connsiteY2089" fmla="*/ 58320 h 1234421"/>
              <a:gd name="connsiteX2090" fmla="*/ 3255128 w 3255128"/>
              <a:gd name="connsiteY2090" fmla="*/ 58384 h 1234421"/>
              <a:gd name="connsiteX2091" fmla="*/ 3255128 w 3255128"/>
              <a:gd name="connsiteY2091" fmla="*/ 58390 h 1234421"/>
              <a:gd name="connsiteX2092" fmla="*/ 3255128 w 3255128"/>
              <a:gd name="connsiteY2092" fmla="*/ 58405 h 1234421"/>
              <a:gd name="connsiteX2093" fmla="*/ 3255128 w 3255128"/>
              <a:gd name="connsiteY2093" fmla="*/ 58412 h 1234421"/>
              <a:gd name="connsiteX2094" fmla="*/ 3255128 w 3255128"/>
              <a:gd name="connsiteY2094" fmla="*/ 58429 h 1234421"/>
              <a:gd name="connsiteX2095" fmla="*/ 3255128 w 3255128"/>
              <a:gd name="connsiteY2095" fmla="*/ 58452 h 1234421"/>
              <a:gd name="connsiteX2096" fmla="*/ 3255128 w 3255128"/>
              <a:gd name="connsiteY2096" fmla="*/ 58503 h 1234421"/>
              <a:gd name="connsiteX2097" fmla="*/ 3255128 w 3255128"/>
              <a:gd name="connsiteY2097" fmla="*/ 58527 h 1234421"/>
              <a:gd name="connsiteX2098" fmla="*/ 3255128 w 3255128"/>
              <a:gd name="connsiteY2098" fmla="*/ 58542 h 1234421"/>
              <a:gd name="connsiteX2099" fmla="*/ 3255128 w 3255128"/>
              <a:gd name="connsiteY2099" fmla="*/ 58566 h 1234421"/>
              <a:gd name="connsiteX2100" fmla="*/ 3255128 w 3255128"/>
              <a:gd name="connsiteY2100" fmla="*/ 58567 h 1234421"/>
              <a:gd name="connsiteX2101" fmla="*/ 3255128 w 3255128"/>
              <a:gd name="connsiteY2101" fmla="*/ 58585 h 1234421"/>
              <a:gd name="connsiteX2102" fmla="*/ 3255128 w 3255128"/>
              <a:gd name="connsiteY2102" fmla="*/ 58608 h 1234421"/>
              <a:gd name="connsiteX2103" fmla="*/ 3255128 w 3255128"/>
              <a:gd name="connsiteY2103" fmla="*/ 58681 h 1234421"/>
              <a:gd name="connsiteX2104" fmla="*/ 3255128 w 3255128"/>
              <a:gd name="connsiteY2104" fmla="*/ 58682 h 1234421"/>
              <a:gd name="connsiteX2105" fmla="*/ 3255128 w 3255128"/>
              <a:gd name="connsiteY2105" fmla="*/ 58699 h 1234421"/>
              <a:gd name="connsiteX2106" fmla="*/ 3255128 w 3255128"/>
              <a:gd name="connsiteY2106" fmla="*/ 58724 h 1234421"/>
              <a:gd name="connsiteX2107" fmla="*/ 3255128 w 3255128"/>
              <a:gd name="connsiteY2107" fmla="*/ 58764 h 1234421"/>
              <a:gd name="connsiteX2108" fmla="*/ 3255128 w 3255128"/>
              <a:gd name="connsiteY2108" fmla="*/ 58779 h 1234421"/>
              <a:gd name="connsiteX2109" fmla="*/ 3255128 w 3255128"/>
              <a:gd name="connsiteY2109" fmla="*/ 58806 h 1234421"/>
              <a:gd name="connsiteX2110" fmla="*/ 3255128 w 3255128"/>
              <a:gd name="connsiteY2110" fmla="*/ 58822 h 1234421"/>
              <a:gd name="connsiteX2111" fmla="*/ 3255128 w 3255128"/>
              <a:gd name="connsiteY2111" fmla="*/ 58826 h 1234421"/>
              <a:gd name="connsiteX2112" fmla="*/ 3255128 w 3255128"/>
              <a:gd name="connsiteY2112" fmla="*/ 58865 h 1234421"/>
              <a:gd name="connsiteX2113" fmla="*/ 3255128 w 3255128"/>
              <a:gd name="connsiteY2113" fmla="*/ 58881 h 1234421"/>
              <a:gd name="connsiteX2114" fmla="*/ 3255128 w 3255128"/>
              <a:gd name="connsiteY2114" fmla="*/ 58903 h 1234421"/>
              <a:gd name="connsiteX2115" fmla="*/ 3255128 w 3255128"/>
              <a:gd name="connsiteY2115" fmla="*/ 58908 h 1234421"/>
              <a:gd name="connsiteX2116" fmla="*/ 3255128 w 3255128"/>
              <a:gd name="connsiteY2116" fmla="*/ 58965 h 1234421"/>
              <a:gd name="connsiteX2117" fmla="*/ 3255128 w 3255128"/>
              <a:gd name="connsiteY2117" fmla="*/ 59020 h 1234421"/>
              <a:gd name="connsiteX2118" fmla="*/ 3255128 w 3255128"/>
              <a:gd name="connsiteY2118" fmla="*/ 59104 h 1234421"/>
              <a:gd name="connsiteX2119" fmla="*/ 3255128 w 3255128"/>
              <a:gd name="connsiteY2119" fmla="*/ 59106 h 1234421"/>
              <a:gd name="connsiteX2120" fmla="*/ 3255128 w 3255128"/>
              <a:gd name="connsiteY2120" fmla="*/ 59124 h 1234421"/>
              <a:gd name="connsiteX2121" fmla="*/ 3255128 w 3255128"/>
              <a:gd name="connsiteY2121" fmla="*/ 59136 h 1234421"/>
              <a:gd name="connsiteX2122" fmla="*/ 3255128 w 3255128"/>
              <a:gd name="connsiteY2122" fmla="*/ 59140 h 1234421"/>
              <a:gd name="connsiteX2123" fmla="*/ 3255128 w 3255128"/>
              <a:gd name="connsiteY2123" fmla="*/ 59141 h 1234421"/>
              <a:gd name="connsiteX2124" fmla="*/ 3255128 w 3255128"/>
              <a:gd name="connsiteY2124" fmla="*/ 59157 h 1234421"/>
              <a:gd name="connsiteX2125" fmla="*/ 3255128 w 3255128"/>
              <a:gd name="connsiteY2125" fmla="*/ 59190 h 1234421"/>
              <a:gd name="connsiteX2126" fmla="*/ 3255128 w 3255128"/>
              <a:gd name="connsiteY2126" fmla="*/ 59201 h 1234421"/>
              <a:gd name="connsiteX2127" fmla="*/ 3255128 w 3255128"/>
              <a:gd name="connsiteY2127" fmla="*/ 59203 h 1234421"/>
              <a:gd name="connsiteX2128" fmla="*/ 3255128 w 3255128"/>
              <a:gd name="connsiteY2128" fmla="*/ 59214 h 1234421"/>
              <a:gd name="connsiteX2129" fmla="*/ 3255128 w 3255128"/>
              <a:gd name="connsiteY2129" fmla="*/ 59215 h 1234421"/>
              <a:gd name="connsiteX2130" fmla="*/ 3255128 w 3255128"/>
              <a:gd name="connsiteY2130" fmla="*/ 59243 h 1234421"/>
              <a:gd name="connsiteX2131" fmla="*/ 3255128 w 3255128"/>
              <a:gd name="connsiteY2131" fmla="*/ 59265 h 1234421"/>
              <a:gd name="connsiteX2132" fmla="*/ 3255128 w 3255128"/>
              <a:gd name="connsiteY2132" fmla="*/ 59278 h 1234421"/>
              <a:gd name="connsiteX2133" fmla="*/ 3255128 w 3255128"/>
              <a:gd name="connsiteY2133" fmla="*/ 59333 h 1234421"/>
              <a:gd name="connsiteX2134" fmla="*/ 3255128 w 3255128"/>
              <a:gd name="connsiteY2134" fmla="*/ 59364 h 1234421"/>
              <a:gd name="connsiteX2135" fmla="*/ 3255128 w 3255128"/>
              <a:gd name="connsiteY2135" fmla="*/ 59367 h 1234421"/>
              <a:gd name="connsiteX2136" fmla="*/ 3255128 w 3255128"/>
              <a:gd name="connsiteY2136" fmla="*/ 59424 h 1234421"/>
              <a:gd name="connsiteX2137" fmla="*/ 3255128 w 3255128"/>
              <a:gd name="connsiteY2137" fmla="*/ 59431 h 1234421"/>
              <a:gd name="connsiteX2138" fmla="*/ 3255128 w 3255128"/>
              <a:gd name="connsiteY2138" fmla="*/ 59446 h 1234421"/>
              <a:gd name="connsiteX2139" fmla="*/ 3255128 w 3255128"/>
              <a:gd name="connsiteY2139" fmla="*/ 59474 h 1234421"/>
              <a:gd name="connsiteX2140" fmla="*/ 3255128 w 3255128"/>
              <a:gd name="connsiteY2140" fmla="*/ 59516 h 1234421"/>
              <a:gd name="connsiteX2141" fmla="*/ 3255128 w 3255128"/>
              <a:gd name="connsiteY2141" fmla="*/ 59543 h 1234421"/>
              <a:gd name="connsiteX2142" fmla="*/ 3255128 w 3255128"/>
              <a:gd name="connsiteY2142" fmla="*/ 59550 h 1234421"/>
              <a:gd name="connsiteX2143" fmla="*/ 3255128 w 3255128"/>
              <a:gd name="connsiteY2143" fmla="*/ 59580 h 1234421"/>
              <a:gd name="connsiteX2144" fmla="*/ 3255128 w 3255128"/>
              <a:gd name="connsiteY2144" fmla="*/ 59587 h 1234421"/>
              <a:gd name="connsiteX2145" fmla="*/ 3255128 w 3255128"/>
              <a:gd name="connsiteY2145" fmla="*/ 59588 h 1234421"/>
              <a:gd name="connsiteX2146" fmla="*/ 3255128 w 3255128"/>
              <a:gd name="connsiteY2146" fmla="*/ 59605 h 1234421"/>
              <a:gd name="connsiteX2147" fmla="*/ 3255128 w 3255128"/>
              <a:gd name="connsiteY2147" fmla="*/ 59619 h 1234421"/>
              <a:gd name="connsiteX2148" fmla="*/ 3255128 w 3255128"/>
              <a:gd name="connsiteY2148" fmla="*/ 59695 h 1234421"/>
              <a:gd name="connsiteX2149" fmla="*/ 3255128 w 3255128"/>
              <a:gd name="connsiteY2149" fmla="*/ 59698 h 1234421"/>
              <a:gd name="connsiteX2150" fmla="*/ 3255128 w 3255128"/>
              <a:gd name="connsiteY2150" fmla="*/ 59704 h 1234421"/>
              <a:gd name="connsiteX2151" fmla="*/ 3255128 w 3255128"/>
              <a:gd name="connsiteY2151" fmla="*/ 59723 h 1234421"/>
              <a:gd name="connsiteX2152" fmla="*/ 3255128 w 3255128"/>
              <a:gd name="connsiteY2152" fmla="*/ 59761 h 1234421"/>
              <a:gd name="connsiteX2153" fmla="*/ 3255128 w 3255128"/>
              <a:gd name="connsiteY2153" fmla="*/ 59789 h 1234421"/>
              <a:gd name="connsiteX2154" fmla="*/ 3255128 w 3255128"/>
              <a:gd name="connsiteY2154" fmla="*/ 59800 h 1234421"/>
              <a:gd name="connsiteX2155" fmla="*/ 3255128 w 3255128"/>
              <a:gd name="connsiteY2155" fmla="*/ 59847 h 1234421"/>
              <a:gd name="connsiteX2156" fmla="*/ 3255128 w 3255128"/>
              <a:gd name="connsiteY2156" fmla="*/ 59876 h 1234421"/>
              <a:gd name="connsiteX2157" fmla="*/ 3255128 w 3255128"/>
              <a:gd name="connsiteY2157" fmla="*/ 59894 h 1234421"/>
              <a:gd name="connsiteX2158" fmla="*/ 3255128 w 3255128"/>
              <a:gd name="connsiteY2158" fmla="*/ 59933 h 1234421"/>
              <a:gd name="connsiteX2159" fmla="*/ 3255128 w 3255128"/>
              <a:gd name="connsiteY2159" fmla="*/ 59954 h 1234421"/>
              <a:gd name="connsiteX2160" fmla="*/ 3255128 w 3255128"/>
              <a:gd name="connsiteY2160" fmla="*/ 59979 h 1234421"/>
              <a:gd name="connsiteX2161" fmla="*/ 3255128 w 3255128"/>
              <a:gd name="connsiteY2161" fmla="*/ 59981 h 1234421"/>
              <a:gd name="connsiteX2162" fmla="*/ 3255128 w 3255128"/>
              <a:gd name="connsiteY2162" fmla="*/ 60012 h 1234421"/>
              <a:gd name="connsiteX2163" fmla="*/ 3255128 w 3255128"/>
              <a:gd name="connsiteY2163" fmla="*/ 60026 h 1234421"/>
              <a:gd name="connsiteX2164" fmla="*/ 3255128 w 3255128"/>
              <a:gd name="connsiteY2164" fmla="*/ 60038 h 1234421"/>
              <a:gd name="connsiteX2165" fmla="*/ 3255128 w 3255128"/>
              <a:gd name="connsiteY2165" fmla="*/ 60041 h 1234421"/>
              <a:gd name="connsiteX2166" fmla="*/ 3255128 w 3255128"/>
              <a:gd name="connsiteY2166" fmla="*/ 60042 h 1234421"/>
              <a:gd name="connsiteX2167" fmla="*/ 3255128 w 3255128"/>
              <a:gd name="connsiteY2167" fmla="*/ 60079 h 1234421"/>
              <a:gd name="connsiteX2168" fmla="*/ 3255128 w 3255128"/>
              <a:gd name="connsiteY2168" fmla="*/ 60111 h 1234421"/>
              <a:gd name="connsiteX2169" fmla="*/ 3255128 w 3255128"/>
              <a:gd name="connsiteY2169" fmla="*/ 60140 h 1234421"/>
              <a:gd name="connsiteX2170" fmla="*/ 3255128 w 3255128"/>
              <a:gd name="connsiteY2170" fmla="*/ 60181 h 1234421"/>
              <a:gd name="connsiteX2171" fmla="*/ 3255128 w 3255128"/>
              <a:gd name="connsiteY2171" fmla="*/ 60186 h 1234421"/>
              <a:gd name="connsiteX2172" fmla="*/ 3255128 w 3255128"/>
              <a:gd name="connsiteY2172" fmla="*/ 60191 h 1234421"/>
              <a:gd name="connsiteX2173" fmla="*/ 3255128 w 3255128"/>
              <a:gd name="connsiteY2173" fmla="*/ 60194 h 1234421"/>
              <a:gd name="connsiteX2174" fmla="*/ 3255128 w 3255128"/>
              <a:gd name="connsiteY2174" fmla="*/ 60199 h 1234421"/>
              <a:gd name="connsiteX2175" fmla="*/ 3255128 w 3255128"/>
              <a:gd name="connsiteY2175" fmla="*/ 60215 h 1234421"/>
              <a:gd name="connsiteX2176" fmla="*/ 3255128 w 3255128"/>
              <a:gd name="connsiteY2176" fmla="*/ 60220 h 1234421"/>
              <a:gd name="connsiteX2177" fmla="*/ 3255128 w 3255128"/>
              <a:gd name="connsiteY2177" fmla="*/ 60236 h 1234421"/>
              <a:gd name="connsiteX2178" fmla="*/ 3255128 w 3255128"/>
              <a:gd name="connsiteY2178" fmla="*/ 60248 h 1234421"/>
              <a:gd name="connsiteX2179" fmla="*/ 3255128 w 3255128"/>
              <a:gd name="connsiteY2179" fmla="*/ 60261 h 1234421"/>
              <a:gd name="connsiteX2180" fmla="*/ 3255128 w 3255128"/>
              <a:gd name="connsiteY2180" fmla="*/ 60270 h 1234421"/>
              <a:gd name="connsiteX2181" fmla="*/ 3255128 w 3255128"/>
              <a:gd name="connsiteY2181" fmla="*/ 60319 h 1234421"/>
              <a:gd name="connsiteX2182" fmla="*/ 3255128 w 3255128"/>
              <a:gd name="connsiteY2182" fmla="*/ 60377 h 1234421"/>
              <a:gd name="connsiteX2183" fmla="*/ 3255128 w 3255128"/>
              <a:gd name="connsiteY2183" fmla="*/ 60470 h 1234421"/>
              <a:gd name="connsiteX2184" fmla="*/ 3255128 w 3255128"/>
              <a:gd name="connsiteY2184" fmla="*/ 60471 h 1234421"/>
              <a:gd name="connsiteX2185" fmla="*/ 3255128 w 3255128"/>
              <a:gd name="connsiteY2185" fmla="*/ 60495 h 1234421"/>
              <a:gd name="connsiteX2186" fmla="*/ 3255128 w 3255128"/>
              <a:gd name="connsiteY2186" fmla="*/ 60498 h 1234421"/>
              <a:gd name="connsiteX2187" fmla="*/ 3255128 w 3255128"/>
              <a:gd name="connsiteY2187" fmla="*/ 60573 h 1234421"/>
              <a:gd name="connsiteX2188" fmla="*/ 3255128 w 3255128"/>
              <a:gd name="connsiteY2188" fmla="*/ 60579 h 1234421"/>
              <a:gd name="connsiteX2189" fmla="*/ 3255128 w 3255128"/>
              <a:gd name="connsiteY2189" fmla="*/ 60585 h 1234421"/>
              <a:gd name="connsiteX2190" fmla="*/ 3255128 w 3255128"/>
              <a:gd name="connsiteY2190" fmla="*/ 60650 h 1234421"/>
              <a:gd name="connsiteX2191" fmla="*/ 3255128 w 3255128"/>
              <a:gd name="connsiteY2191" fmla="*/ 60669 h 1234421"/>
              <a:gd name="connsiteX2192" fmla="*/ 3255128 w 3255128"/>
              <a:gd name="connsiteY2192" fmla="*/ 60674 h 1234421"/>
              <a:gd name="connsiteX2193" fmla="*/ 3255128 w 3255128"/>
              <a:gd name="connsiteY2193" fmla="*/ 60677 h 1234421"/>
              <a:gd name="connsiteX2194" fmla="*/ 3255128 w 3255128"/>
              <a:gd name="connsiteY2194" fmla="*/ 60695 h 1234421"/>
              <a:gd name="connsiteX2195" fmla="*/ 3255128 w 3255128"/>
              <a:gd name="connsiteY2195" fmla="*/ 60709 h 1234421"/>
              <a:gd name="connsiteX2196" fmla="*/ 3255128 w 3255128"/>
              <a:gd name="connsiteY2196" fmla="*/ 60744 h 1234421"/>
              <a:gd name="connsiteX2197" fmla="*/ 3255128 w 3255128"/>
              <a:gd name="connsiteY2197" fmla="*/ 60752 h 1234421"/>
              <a:gd name="connsiteX2198" fmla="*/ 3255128 w 3255128"/>
              <a:gd name="connsiteY2198" fmla="*/ 60773 h 1234421"/>
              <a:gd name="connsiteX2199" fmla="*/ 3255128 w 3255128"/>
              <a:gd name="connsiteY2199" fmla="*/ 60775 h 1234421"/>
              <a:gd name="connsiteX2200" fmla="*/ 3255128 w 3255128"/>
              <a:gd name="connsiteY2200" fmla="*/ 60808 h 1234421"/>
              <a:gd name="connsiteX2201" fmla="*/ 3255128 w 3255128"/>
              <a:gd name="connsiteY2201" fmla="*/ 60810 h 1234421"/>
              <a:gd name="connsiteX2202" fmla="*/ 3255128 w 3255128"/>
              <a:gd name="connsiteY2202" fmla="*/ 60811 h 1234421"/>
              <a:gd name="connsiteX2203" fmla="*/ 3255128 w 3255128"/>
              <a:gd name="connsiteY2203" fmla="*/ 60816 h 1234421"/>
              <a:gd name="connsiteX2204" fmla="*/ 3255128 w 3255128"/>
              <a:gd name="connsiteY2204" fmla="*/ 60818 h 1234421"/>
              <a:gd name="connsiteX2205" fmla="*/ 3255128 w 3255128"/>
              <a:gd name="connsiteY2205" fmla="*/ 60882 h 1234421"/>
              <a:gd name="connsiteX2206" fmla="*/ 3255128 w 3255128"/>
              <a:gd name="connsiteY2206" fmla="*/ 60918 h 1234421"/>
              <a:gd name="connsiteX2207" fmla="*/ 3255128 w 3255128"/>
              <a:gd name="connsiteY2207" fmla="*/ 60953 h 1234421"/>
              <a:gd name="connsiteX2208" fmla="*/ 3255128 w 3255128"/>
              <a:gd name="connsiteY2208" fmla="*/ 60954 h 1234421"/>
              <a:gd name="connsiteX2209" fmla="*/ 3255128 w 3255128"/>
              <a:gd name="connsiteY2209" fmla="*/ 60965 h 1234421"/>
              <a:gd name="connsiteX2210" fmla="*/ 3255128 w 3255128"/>
              <a:gd name="connsiteY2210" fmla="*/ 60967 h 1234421"/>
              <a:gd name="connsiteX2211" fmla="*/ 3255128 w 3255128"/>
              <a:gd name="connsiteY2211" fmla="*/ 60992 h 1234421"/>
              <a:gd name="connsiteX2212" fmla="*/ 3255128 w 3255128"/>
              <a:gd name="connsiteY2212" fmla="*/ 60995 h 1234421"/>
              <a:gd name="connsiteX2213" fmla="*/ 3255128 w 3255128"/>
              <a:gd name="connsiteY2213" fmla="*/ 61010 h 1234421"/>
              <a:gd name="connsiteX2214" fmla="*/ 3255128 w 3255128"/>
              <a:gd name="connsiteY2214" fmla="*/ 61012 h 1234421"/>
              <a:gd name="connsiteX2215" fmla="*/ 3255128 w 3255128"/>
              <a:gd name="connsiteY2215" fmla="*/ 61014 h 1234421"/>
              <a:gd name="connsiteX2216" fmla="*/ 3255128 w 3255128"/>
              <a:gd name="connsiteY2216" fmla="*/ 61023 h 1234421"/>
              <a:gd name="connsiteX2217" fmla="*/ 3255128 w 3255128"/>
              <a:gd name="connsiteY2217" fmla="*/ 61062 h 1234421"/>
              <a:gd name="connsiteX2218" fmla="*/ 3255128 w 3255128"/>
              <a:gd name="connsiteY2218" fmla="*/ 61133 h 1234421"/>
              <a:gd name="connsiteX2219" fmla="*/ 3255128 w 3255128"/>
              <a:gd name="connsiteY2219" fmla="*/ 61191 h 1234421"/>
              <a:gd name="connsiteX2220" fmla="*/ 3255128 w 3255128"/>
              <a:gd name="connsiteY2220" fmla="*/ 61206 h 1234421"/>
              <a:gd name="connsiteX2221" fmla="*/ 3255128 w 3255128"/>
              <a:gd name="connsiteY2221" fmla="*/ 61215 h 1234421"/>
              <a:gd name="connsiteX2222" fmla="*/ 3255128 w 3255128"/>
              <a:gd name="connsiteY2222" fmla="*/ 61222 h 1234421"/>
              <a:gd name="connsiteX2223" fmla="*/ 3255128 w 3255128"/>
              <a:gd name="connsiteY2223" fmla="*/ 61243 h 1234421"/>
              <a:gd name="connsiteX2224" fmla="*/ 3255128 w 3255128"/>
              <a:gd name="connsiteY2224" fmla="*/ 61247 h 1234421"/>
              <a:gd name="connsiteX2225" fmla="*/ 3255128 w 3255128"/>
              <a:gd name="connsiteY2225" fmla="*/ 61258 h 1234421"/>
              <a:gd name="connsiteX2226" fmla="*/ 3255128 w 3255128"/>
              <a:gd name="connsiteY2226" fmla="*/ 61265 h 1234421"/>
              <a:gd name="connsiteX2227" fmla="*/ 3255128 w 3255128"/>
              <a:gd name="connsiteY2227" fmla="*/ 61294 h 1234421"/>
              <a:gd name="connsiteX2228" fmla="*/ 3255128 w 3255128"/>
              <a:gd name="connsiteY2228" fmla="*/ 61362 h 1234421"/>
              <a:gd name="connsiteX2229" fmla="*/ 3255128 w 3255128"/>
              <a:gd name="connsiteY2229" fmla="*/ 61377 h 1234421"/>
              <a:gd name="connsiteX2230" fmla="*/ 3255128 w 3255128"/>
              <a:gd name="connsiteY2230" fmla="*/ 61414 h 1234421"/>
              <a:gd name="connsiteX2231" fmla="*/ 3255128 w 3255128"/>
              <a:gd name="connsiteY2231" fmla="*/ 61459 h 1234421"/>
              <a:gd name="connsiteX2232" fmla="*/ 3255128 w 3255128"/>
              <a:gd name="connsiteY2232" fmla="*/ 61486 h 1234421"/>
              <a:gd name="connsiteX2233" fmla="*/ 3255128 w 3255128"/>
              <a:gd name="connsiteY2233" fmla="*/ 61488 h 1234421"/>
              <a:gd name="connsiteX2234" fmla="*/ 3255128 w 3255128"/>
              <a:gd name="connsiteY2234" fmla="*/ 61506 h 1234421"/>
              <a:gd name="connsiteX2235" fmla="*/ 3255128 w 3255128"/>
              <a:gd name="connsiteY2235" fmla="*/ 61556 h 1234421"/>
              <a:gd name="connsiteX2236" fmla="*/ 3255128 w 3255128"/>
              <a:gd name="connsiteY2236" fmla="*/ 61563 h 1234421"/>
              <a:gd name="connsiteX2237" fmla="*/ 3255128 w 3255128"/>
              <a:gd name="connsiteY2237" fmla="*/ 61602 h 1234421"/>
              <a:gd name="connsiteX2238" fmla="*/ 3255128 w 3255128"/>
              <a:gd name="connsiteY2238" fmla="*/ 61647 h 1234421"/>
              <a:gd name="connsiteX2239" fmla="*/ 3255128 w 3255128"/>
              <a:gd name="connsiteY2239" fmla="*/ 61655 h 1234421"/>
              <a:gd name="connsiteX2240" fmla="*/ 3255128 w 3255128"/>
              <a:gd name="connsiteY2240" fmla="*/ 61689 h 1234421"/>
              <a:gd name="connsiteX2241" fmla="*/ 3255128 w 3255128"/>
              <a:gd name="connsiteY2241" fmla="*/ 61698 h 1234421"/>
              <a:gd name="connsiteX2242" fmla="*/ 3255128 w 3255128"/>
              <a:gd name="connsiteY2242" fmla="*/ 61714 h 1234421"/>
              <a:gd name="connsiteX2243" fmla="*/ 3255128 w 3255128"/>
              <a:gd name="connsiteY2243" fmla="*/ 61726 h 1234421"/>
              <a:gd name="connsiteX2244" fmla="*/ 3255128 w 3255128"/>
              <a:gd name="connsiteY2244" fmla="*/ 61727 h 1234421"/>
              <a:gd name="connsiteX2245" fmla="*/ 3255128 w 3255128"/>
              <a:gd name="connsiteY2245" fmla="*/ 61729 h 1234421"/>
              <a:gd name="connsiteX2246" fmla="*/ 3255128 w 3255128"/>
              <a:gd name="connsiteY2246" fmla="*/ 61748 h 1234421"/>
              <a:gd name="connsiteX2247" fmla="*/ 3255128 w 3255128"/>
              <a:gd name="connsiteY2247" fmla="*/ 61816 h 1234421"/>
              <a:gd name="connsiteX2248" fmla="*/ 3255128 w 3255128"/>
              <a:gd name="connsiteY2248" fmla="*/ 61848 h 1234421"/>
              <a:gd name="connsiteX2249" fmla="*/ 3255128 w 3255128"/>
              <a:gd name="connsiteY2249" fmla="*/ 61851 h 1234421"/>
              <a:gd name="connsiteX2250" fmla="*/ 3255128 w 3255128"/>
              <a:gd name="connsiteY2250" fmla="*/ 61856 h 1234421"/>
              <a:gd name="connsiteX2251" fmla="*/ 3255128 w 3255128"/>
              <a:gd name="connsiteY2251" fmla="*/ 61918 h 1234421"/>
              <a:gd name="connsiteX2252" fmla="*/ 3255128 w 3255128"/>
              <a:gd name="connsiteY2252" fmla="*/ 61923 h 1234421"/>
              <a:gd name="connsiteX2253" fmla="*/ 3255128 w 3255128"/>
              <a:gd name="connsiteY2253" fmla="*/ 61939 h 1234421"/>
              <a:gd name="connsiteX2254" fmla="*/ 3255128 w 3255128"/>
              <a:gd name="connsiteY2254" fmla="*/ 61942 h 1234421"/>
              <a:gd name="connsiteX2255" fmla="*/ 3255128 w 3255128"/>
              <a:gd name="connsiteY2255" fmla="*/ 61989 h 1234421"/>
              <a:gd name="connsiteX2256" fmla="*/ 3255128 w 3255128"/>
              <a:gd name="connsiteY2256" fmla="*/ 61990 h 1234421"/>
              <a:gd name="connsiteX2257" fmla="*/ 3255128 w 3255128"/>
              <a:gd name="connsiteY2257" fmla="*/ 62061 h 1234421"/>
              <a:gd name="connsiteX2258" fmla="*/ 3255128 w 3255128"/>
              <a:gd name="connsiteY2258" fmla="*/ 62092 h 1234421"/>
              <a:gd name="connsiteX2259" fmla="*/ 3255128 w 3255128"/>
              <a:gd name="connsiteY2259" fmla="*/ 62146 h 1234421"/>
              <a:gd name="connsiteX2260" fmla="*/ 3255128 w 3255128"/>
              <a:gd name="connsiteY2260" fmla="*/ 62166 h 1234421"/>
              <a:gd name="connsiteX2261" fmla="*/ 3255128 w 3255128"/>
              <a:gd name="connsiteY2261" fmla="*/ 62202 h 1234421"/>
              <a:gd name="connsiteX2262" fmla="*/ 3255128 w 3255128"/>
              <a:gd name="connsiteY2262" fmla="*/ 62233 h 1234421"/>
              <a:gd name="connsiteX2263" fmla="*/ 3255128 w 3255128"/>
              <a:gd name="connsiteY2263" fmla="*/ 62279 h 1234421"/>
              <a:gd name="connsiteX2264" fmla="*/ 3255128 w 3255128"/>
              <a:gd name="connsiteY2264" fmla="*/ 62325 h 1234421"/>
              <a:gd name="connsiteX2265" fmla="*/ 3255128 w 3255128"/>
              <a:gd name="connsiteY2265" fmla="*/ 62362 h 1234421"/>
              <a:gd name="connsiteX2266" fmla="*/ 3255128 w 3255128"/>
              <a:gd name="connsiteY2266" fmla="*/ 62375 h 1234421"/>
              <a:gd name="connsiteX2267" fmla="*/ 3255128 w 3255128"/>
              <a:gd name="connsiteY2267" fmla="*/ 62383 h 1234421"/>
              <a:gd name="connsiteX2268" fmla="*/ 3255128 w 3255128"/>
              <a:gd name="connsiteY2268" fmla="*/ 62385 h 1234421"/>
              <a:gd name="connsiteX2269" fmla="*/ 3255128 w 3255128"/>
              <a:gd name="connsiteY2269" fmla="*/ 62392 h 1234421"/>
              <a:gd name="connsiteX2270" fmla="*/ 3255128 w 3255128"/>
              <a:gd name="connsiteY2270" fmla="*/ 62396 h 1234421"/>
              <a:gd name="connsiteX2271" fmla="*/ 3255128 w 3255128"/>
              <a:gd name="connsiteY2271" fmla="*/ 62401 h 1234421"/>
              <a:gd name="connsiteX2272" fmla="*/ 3255128 w 3255128"/>
              <a:gd name="connsiteY2272" fmla="*/ 62436 h 1234421"/>
              <a:gd name="connsiteX2273" fmla="*/ 3255128 w 3255128"/>
              <a:gd name="connsiteY2273" fmla="*/ 62464 h 1234421"/>
              <a:gd name="connsiteX2274" fmla="*/ 3255128 w 3255128"/>
              <a:gd name="connsiteY2274" fmla="*/ 62466 h 1234421"/>
              <a:gd name="connsiteX2275" fmla="*/ 3255128 w 3255128"/>
              <a:gd name="connsiteY2275" fmla="*/ 62471 h 1234421"/>
              <a:gd name="connsiteX2276" fmla="*/ 3255128 w 3255128"/>
              <a:gd name="connsiteY2276" fmla="*/ 62520 h 1234421"/>
              <a:gd name="connsiteX2277" fmla="*/ 3255128 w 3255128"/>
              <a:gd name="connsiteY2277" fmla="*/ 62528 h 1234421"/>
              <a:gd name="connsiteX2278" fmla="*/ 3255128 w 3255128"/>
              <a:gd name="connsiteY2278" fmla="*/ 62553 h 1234421"/>
              <a:gd name="connsiteX2279" fmla="*/ 3255128 w 3255128"/>
              <a:gd name="connsiteY2279" fmla="*/ 62562 h 1234421"/>
              <a:gd name="connsiteX2280" fmla="*/ 3255128 w 3255128"/>
              <a:gd name="connsiteY2280" fmla="*/ 62571 h 1234421"/>
              <a:gd name="connsiteX2281" fmla="*/ 3255128 w 3255128"/>
              <a:gd name="connsiteY2281" fmla="*/ 62577 h 1234421"/>
              <a:gd name="connsiteX2282" fmla="*/ 3255128 w 3255128"/>
              <a:gd name="connsiteY2282" fmla="*/ 62595 h 1234421"/>
              <a:gd name="connsiteX2283" fmla="*/ 3255128 w 3255128"/>
              <a:gd name="connsiteY2283" fmla="*/ 62603 h 1234421"/>
              <a:gd name="connsiteX2284" fmla="*/ 3255128 w 3255128"/>
              <a:gd name="connsiteY2284" fmla="*/ 62609 h 1234421"/>
              <a:gd name="connsiteX2285" fmla="*/ 3255128 w 3255128"/>
              <a:gd name="connsiteY2285" fmla="*/ 62629 h 1234421"/>
              <a:gd name="connsiteX2286" fmla="*/ 3255128 w 3255128"/>
              <a:gd name="connsiteY2286" fmla="*/ 62638 h 1234421"/>
              <a:gd name="connsiteX2287" fmla="*/ 3255128 w 3255128"/>
              <a:gd name="connsiteY2287" fmla="*/ 62694 h 1234421"/>
              <a:gd name="connsiteX2288" fmla="*/ 3255128 w 3255128"/>
              <a:gd name="connsiteY2288" fmla="*/ 62713 h 1234421"/>
              <a:gd name="connsiteX2289" fmla="*/ 3255128 w 3255128"/>
              <a:gd name="connsiteY2289" fmla="*/ 62740 h 1234421"/>
              <a:gd name="connsiteX2290" fmla="*/ 3255128 w 3255128"/>
              <a:gd name="connsiteY2290" fmla="*/ 62834 h 1234421"/>
              <a:gd name="connsiteX2291" fmla="*/ 3255128 w 3255128"/>
              <a:gd name="connsiteY2291" fmla="*/ 62837 h 1234421"/>
              <a:gd name="connsiteX2292" fmla="*/ 3255128 w 3255128"/>
              <a:gd name="connsiteY2292" fmla="*/ 62870 h 1234421"/>
              <a:gd name="connsiteX2293" fmla="*/ 3255128 w 3255128"/>
              <a:gd name="connsiteY2293" fmla="*/ 62871 h 1234421"/>
              <a:gd name="connsiteX2294" fmla="*/ 3255128 w 3255128"/>
              <a:gd name="connsiteY2294" fmla="*/ 62875 h 1234421"/>
              <a:gd name="connsiteX2295" fmla="*/ 3255128 w 3255128"/>
              <a:gd name="connsiteY2295" fmla="*/ 62887 h 1234421"/>
              <a:gd name="connsiteX2296" fmla="*/ 3255128 w 3255128"/>
              <a:gd name="connsiteY2296" fmla="*/ 62923 h 1234421"/>
              <a:gd name="connsiteX2297" fmla="*/ 3255128 w 3255128"/>
              <a:gd name="connsiteY2297" fmla="*/ 62944 h 1234421"/>
              <a:gd name="connsiteX2298" fmla="*/ 3255128 w 3255128"/>
              <a:gd name="connsiteY2298" fmla="*/ 62949 h 1234421"/>
              <a:gd name="connsiteX2299" fmla="*/ 3255128 w 3255128"/>
              <a:gd name="connsiteY2299" fmla="*/ 62987 h 1234421"/>
              <a:gd name="connsiteX2300" fmla="*/ 3255128 w 3255128"/>
              <a:gd name="connsiteY2300" fmla="*/ 62989 h 1234421"/>
              <a:gd name="connsiteX2301" fmla="*/ 3255128 w 3255128"/>
              <a:gd name="connsiteY2301" fmla="*/ 63016 h 1234421"/>
              <a:gd name="connsiteX2302" fmla="*/ 3255128 w 3255128"/>
              <a:gd name="connsiteY2302" fmla="*/ 63030 h 1234421"/>
              <a:gd name="connsiteX2303" fmla="*/ 3255128 w 3255128"/>
              <a:gd name="connsiteY2303" fmla="*/ 63032 h 1234421"/>
              <a:gd name="connsiteX2304" fmla="*/ 3255128 w 3255128"/>
              <a:gd name="connsiteY2304" fmla="*/ 63053 h 1234421"/>
              <a:gd name="connsiteX2305" fmla="*/ 3255128 w 3255128"/>
              <a:gd name="connsiteY2305" fmla="*/ 63062 h 1234421"/>
              <a:gd name="connsiteX2306" fmla="*/ 3255128 w 3255128"/>
              <a:gd name="connsiteY2306" fmla="*/ 63083 h 1234421"/>
              <a:gd name="connsiteX2307" fmla="*/ 3255128 w 3255128"/>
              <a:gd name="connsiteY2307" fmla="*/ 63086 h 1234421"/>
              <a:gd name="connsiteX2308" fmla="*/ 3255128 w 3255128"/>
              <a:gd name="connsiteY2308" fmla="*/ 63087 h 1234421"/>
              <a:gd name="connsiteX2309" fmla="*/ 3255128 w 3255128"/>
              <a:gd name="connsiteY2309" fmla="*/ 63097 h 1234421"/>
              <a:gd name="connsiteX2310" fmla="*/ 3255128 w 3255128"/>
              <a:gd name="connsiteY2310" fmla="*/ 63130 h 1234421"/>
              <a:gd name="connsiteX2311" fmla="*/ 3255128 w 3255128"/>
              <a:gd name="connsiteY2311" fmla="*/ 63171 h 1234421"/>
              <a:gd name="connsiteX2312" fmla="*/ 3255128 w 3255128"/>
              <a:gd name="connsiteY2312" fmla="*/ 63199 h 1234421"/>
              <a:gd name="connsiteX2313" fmla="*/ 3255128 w 3255128"/>
              <a:gd name="connsiteY2313" fmla="*/ 63201 h 1234421"/>
              <a:gd name="connsiteX2314" fmla="*/ 3255128 w 3255128"/>
              <a:gd name="connsiteY2314" fmla="*/ 63222 h 1234421"/>
              <a:gd name="connsiteX2315" fmla="*/ 3255128 w 3255128"/>
              <a:gd name="connsiteY2315" fmla="*/ 63260 h 1234421"/>
              <a:gd name="connsiteX2316" fmla="*/ 3255128 w 3255128"/>
              <a:gd name="connsiteY2316" fmla="*/ 63294 h 1234421"/>
              <a:gd name="connsiteX2317" fmla="*/ 3255128 w 3255128"/>
              <a:gd name="connsiteY2317" fmla="*/ 63297 h 1234421"/>
              <a:gd name="connsiteX2318" fmla="*/ 3255128 w 3255128"/>
              <a:gd name="connsiteY2318" fmla="*/ 63299 h 1234421"/>
              <a:gd name="connsiteX2319" fmla="*/ 3255128 w 3255128"/>
              <a:gd name="connsiteY2319" fmla="*/ 63304 h 1234421"/>
              <a:gd name="connsiteX2320" fmla="*/ 3255128 w 3255128"/>
              <a:gd name="connsiteY2320" fmla="*/ 63309 h 1234421"/>
              <a:gd name="connsiteX2321" fmla="*/ 3255128 w 3255128"/>
              <a:gd name="connsiteY2321" fmla="*/ 63367 h 1234421"/>
              <a:gd name="connsiteX2322" fmla="*/ 3255128 w 3255128"/>
              <a:gd name="connsiteY2322" fmla="*/ 63401 h 1234421"/>
              <a:gd name="connsiteX2323" fmla="*/ 3255128 w 3255128"/>
              <a:gd name="connsiteY2323" fmla="*/ 63449 h 1234421"/>
              <a:gd name="connsiteX2324" fmla="*/ 3255128 w 3255128"/>
              <a:gd name="connsiteY2324" fmla="*/ 63465 h 1234421"/>
              <a:gd name="connsiteX2325" fmla="*/ 3255128 w 3255128"/>
              <a:gd name="connsiteY2325" fmla="*/ 63478 h 1234421"/>
              <a:gd name="connsiteX2326" fmla="*/ 3255128 w 3255128"/>
              <a:gd name="connsiteY2326" fmla="*/ 63485 h 1234421"/>
              <a:gd name="connsiteX2327" fmla="*/ 3255128 w 3255128"/>
              <a:gd name="connsiteY2327" fmla="*/ 63519 h 1234421"/>
              <a:gd name="connsiteX2328" fmla="*/ 3255128 w 3255128"/>
              <a:gd name="connsiteY2328" fmla="*/ 63535 h 1234421"/>
              <a:gd name="connsiteX2329" fmla="*/ 3255128 w 3255128"/>
              <a:gd name="connsiteY2329" fmla="*/ 63536 h 1234421"/>
              <a:gd name="connsiteX2330" fmla="*/ 3255128 w 3255128"/>
              <a:gd name="connsiteY2330" fmla="*/ 63537 h 1234421"/>
              <a:gd name="connsiteX2331" fmla="*/ 3255128 w 3255128"/>
              <a:gd name="connsiteY2331" fmla="*/ 63542 h 1234421"/>
              <a:gd name="connsiteX2332" fmla="*/ 3255128 w 3255128"/>
              <a:gd name="connsiteY2332" fmla="*/ 63575 h 1234421"/>
              <a:gd name="connsiteX2333" fmla="*/ 3255128 w 3255128"/>
              <a:gd name="connsiteY2333" fmla="*/ 63606 h 1234421"/>
              <a:gd name="connsiteX2334" fmla="*/ 3255128 w 3255128"/>
              <a:gd name="connsiteY2334" fmla="*/ 63614 h 1234421"/>
              <a:gd name="connsiteX2335" fmla="*/ 3255128 w 3255128"/>
              <a:gd name="connsiteY2335" fmla="*/ 63635 h 1234421"/>
              <a:gd name="connsiteX2336" fmla="*/ 3255128 w 3255128"/>
              <a:gd name="connsiteY2336" fmla="*/ 63659 h 1234421"/>
              <a:gd name="connsiteX2337" fmla="*/ 3255128 w 3255128"/>
              <a:gd name="connsiteY2337" fmla="*/ 63660 h 1234421"/>
              <a:gd name="connsiteX2338" fmla="*/ 3255128 w 3255128"/>
              <a:gd name="connsiteY2338" fmla="*/ 63664 h 1234421"/>
              <a:gd name="connsiteX2339" fmla="*/ 3255128 w 3255128"/>
              <a:gd name="connsiteY2339" fmla="*/ 63708 h 1234421"/>
              <a:gd name="connsiteX2340" fmla="*/ 3255128 w 3255128"/>
              <a:gd name="connsiteY2340" fmla="*/ 63710 h 1234421"/>
              <a:gd name="connsiteX2341" fmla="*/ 3255128 w 3255128"/>
              <a:gd name="connsiteY2341" fmla="*/ 63733 h 1234421"/>
              <a:gd name="connsiteX2342" fmla="*/ 3255128 w 3255128"/>
              <a:gd name="connsiteY2342" fmla="*/ 63734 h 1234421"/>
              <a:gd name="connsiteX2343" fmla="*/ 3255128 w 3255128"/>
              <a:gd name="connsiteY2343" fmla="*/ 63735 h 1234421"/>
              <a:gd name="connsiteX2344" fmla="*/ 3255128 w 3255128"/>
              <a:gd name="connsiteY2344" fmla="*/ 63749 h 1234421"/>
              <a:gd name="connsiteX2345" fmla="*/ 3255128 w 3255128"/>
              <a:gd name="connsiteY2345" fmla="*/ 63763 h 1234421"/>
              <a:gd name="connsiteX2346" fmla="*/ 3255128 w 3255128"/>
              <a:gd name="connsiteY2346" fmla="*/ 63768 h 1234421"/>
              <a:gd name="connsiteX2347" fmla="*/ 3255128 w 3255128"/>
              <a:gd name="connsiteY2347" fmla="*/ 63780 h 1234421"/>
              <a:gd name="connsiteX2348" fmla="*/ 3255128 w 3255128"/>
              <a:gd name="connsiteY2348" fmla="*/ 63784 h 1234421"/>
              <a:gd name="connsiteX2349" fmla="*/ 3255128 w 3255128"/>
              <a:gd name="connsiteY2349" fmla="*/ 63798 h 1234421"/>
              <a:gd name="connsiteX2350" fmla="*/ 3255128 w 3255128"/>
              <a:gd name="connsiteY2350" fmla="*/ 63800 h 1234421"/>
              <a:gd name="connsiteX2351" fmla="*/ 3255128 w 3255128"/>
              <a:gd name="connsiteY2351" fmla="*/ 63830 h 1234421"/>
              <a:gd name="connsiteX2352" fmla="*/ 3255128 w 3255128"/>
              <a:gd name="connsiteY2352" fmla="*/ 63942 h 1234421"/>
              <a:gd name="connsiteX2353" fmla="*/ 3255128 w 3255128"/>
              <a:gd name="connsiteY2353" fmla="*/ 63943 h 1234421"/>
              <a:gd name="connsiteX2354" fmla="*/ 3255128 w 3255128"/>
              <a:gd name="connsiteY2354" fmla="*/ 63944 h 1234421"/>
              <a:gd name="connsiteX2355" fmla="*/ 3255128 w 3255128"/>
              <a:gd name="connsiteY2355" fmla="*/ 63945 h 1234421"/>
              <a:gd name="connsiteX2356" fmla="*/ 3255128 w 3255128"/>
              <a:gd name="connsiteY2356" fmla="*/ 63974 h 1234421"/>
              <a:gd name="connsiteX2357" fmla="*/ 3255128 w 3255128"/>
              <a:gd name="connsiteY2357" fmla="*/ 63989 h 1234421"/>
              <a:gd name="connsiteX2358" fmla="*/ 3255128 w 3255128"/>
              <a:gd name="connsiteY2358" fmla="*/ 63994 h 1234421"/>
              <a:gd name="connsiteX2359" fmla="*/ 3255128 w 3255128"/>
              <a:gd name="connsiteY2359" fmla="*/ 64052 h 1234421"/>
              <a:gd name="connsiteX2360" fmla="*/ 3255128 w 3255128"/>
              <a:gd name="connsiteY2360" fmla="*/ 64073 h 1234421"/>
              <a:gd name="connsiteX2361" fmla="*/ 3255128 w 3255128"/>
              <a:gd name="connsiteY2361" fmla="*/ 64089 h 1234421"/>
              <a:gd name="connsiteX2362" fmla="*/ 3255128 w 3255128"/>
              <a:gd name="connsiteY2362" fmla="*/ 64123 h 1234421"/>
              <a:gd name="connsiteX2363" fmla="*/ 3255128 w 3255128"/>
              <a:gd name="connsiteY2363" fmla="*/ 64183 h 1234421"/>
              <a:gd name="connsiteX2364" fmla="*/ 3255128 w 3255128"/>
              <a:gd name="connsiteY2364" fmla="*/ 64185 h 1234421"/>
              <a:gd name="connsiteX2365" fmla="*/ 3255128 w 3255128"/>
              <a:gd name="connsiteY2365" fmla="*/ 64212 h 1234421"/>
              <a:gd name="connsiteX2366" fmla="*/ 3255128 w 3255128"/>
              <a:gd name="connsiteY2366" fmla="*/ 64215 h 1234421"/>
              <a:gd name="connsiteX2367" fmla="*/ 3255128 w 3255128"/>
              <a:gd name="connsiteY2367" fmla="*/ 64246 h 1234421"/>
              <a:gd name="connsiteX2368" fmla="*/ 3255128 w 3255128"/>
              <a:gd name="connsiteY2368" fmla="*/ 64248 h 1234421"/>
              <a:gd name="connsiteX2369" fmla="*/ 3255128 w 3255128"/>
              <a:gd name="connsiteY2369" fmla="*/ 64262 h 1234421"/>
              <a:gd name="connsiteX2370" fmla="*/ 3255128 w 3255128"/>
              <a:gd name="connsiteY2370" fmla="*/ 64281 h 1234421"/>
              <a:gd name="connsiteX2371" fmla="*/ 3255128 w 3255128"/>
              <a:gd name="connsiteY2371" fmla="*/ 64283 h 1234421"/>
              <a:gd name="connsiteX2372" fmla="*/ 3255128 w 3255128"/>
              <a:gd name="connsiteY2372" fmla="*/ 64284 h 1234421"/>
              <a:gd name="connsiteX2373" fmla="*/ 3255128 w 3255128"/>
              <a:gd name="connsiteY2373" fmla="*/ 64331 h 1234421"/>
              <a:gd name="connsiteX2374" fmla="*/ 3255128 w 3255128"/>
              <a:gd name="connsiteY2374" fmla="*/ 64401 h 1234421"/>
              <a:gd name="connsiteX2375" fmla="*/ 3255128 w 3255128"/>
              <a:gd name="connsiteY2375" fmla="*/ 64404 h 1234421"/>
              <a:gd name="connsiteX2376" fmla="*/ 3255128 w 3255128"/>
              <a:gd name="connsiteY2376" fmla="*/ 64416 h 1234421"/>
              <a:gd name="connsiteX2377" fmla="*/ 3255128 w 3255128"/>
              <a:gd name="connsiteY2377" fmla="*/ 64428 h 1234421"/>
              <a:gd name="connsiteX2378" fmla="*/ 3255128 w 3255128"/>
              <a:gd name="connsiteY2378" fmla="*/ 64448 h 1234421"/>
              <a:gd name="connsiteX2379" fmla="*/ 3255128 w 3255128"/>
              <a:gd name="connsiteY2379" fmla="*/ 64487 h 1234421"/>
              <a:gd name="connsiteX2380" fmla="*/ 3255128 w 3255128"/>
              <a:gd name="connsiteY2380" fmla="*/ 64496 h 1234421"/>
              <a:gd name="connsiteX2381" fmla="*/ 3255128 w 3255128"/>
              <a:gd name="connsiteY2381" fmla="*/ 64499 h 1234421"/>
              <a:gd name="connsiteX2382" fmla="*/ 3255128 w 3255128"/>
              <a:gd name="connsiteY2382" fmla="*/ 64522 h 1234421"/>
              <a:gd name="connsiteX2383" fmla="*/ 3255128 w 3255128"/>
              <a:gd name="connsiteY2383" fmla="*/ 64527 h 1234421"/>
              <a:gd name="connsiteX2384" fmla="*/ 3255128 w 3255128"/>
              <a:gd name="connsiteY2384" fmla="*/ 64562 h 1234421"/>
              <a:gd name="connsiteX2385" fmla="*/ 3255128 w 3255128"/>
              <a:gd name="connsiteY2385" fmla="*/ 64637 h 1234421"/>
              <a:gd name="connsiteX2386" fmla="*/ 3255128 w 3255128"/>
              <a:gd name="connsiteY2386" fmla="*/ 64642 h 1234421"/>
              <a:gd name="connsiteX2387" fmla="*/ 3255128 w 3255128"/>
              <a:gd name="connsiteY2387" fmla="*/ 64644 h 1234421"/>
              <a:gd name="connsiteX2388" fmla="*/ 3255128 w 3255128"/>
              <a:gd name="connsiteY2388" fmla="*/ 64665 h 1234421"/>
              <a:gd name="connsiteX2389" fmla="*/ 3255128 w 3255128"/>
              <a:gd name="connsiteY2389" fmla="*/ 64675 h 1234421"/>
              <a:gd name="connsiteX2390" fmla="*/ 3255128 w 3255128"/>
              <a:gd name="connsiteY2390" fmla="*/ 64716 h 1234421"/>
              <a:gd name="connsiteX2391" fmla="*/ 3255128 w 3255128"/>
              <a:gd name="connsiteY2391" fmla="*/ 64719 h 1234421"/>
              <a:gd name="connsiteX2392" fmla="*/ 3255128 w 3255128"/>
              <a:gd name="connsiteY2392" fmla="*/ 64721 h 1234421"/>
              <a:gd name="connsiteX2393" fmla="*/ 3255128 w 3255128"/>
              <a:gd name="connsiteY2393" fmla="*/ 64738 h 1234421"/>
              <a:gd name="connsiteX2394" fmla="*/ 3255128 w 3255128"/>
              <a:gd name="connsiteY2394" fmla="*/ 64741 h 1234421"/>
              <a:gd name="connsiteX2395" fmla="*/ 3255128 w 3255128"/>
              <a:gd name="connsiteY2395" fmla="*/ 64746 h 1234421"/>
              <a:gd name="connsiteX2396" fmla="*/ 3255128 w 3255128"/>
              <a:gd name="connsiteY2396" fmla="*/ 64764 h 1234421"/>
              <a:gd name="connsiteX2397" fmla="*/ 3255128 w 3255128"/>
              <a:gd name="connsiteY2397" fmla="*/ 64785 h 1234421"/>
              <a:gd name="connsiteX2398" fmla="*/ 3255128 w 3255128"/>
              <a:gd name="connsiteY2398" fmla="*/ 64839 h 1234421"/>
              <a:gd name="connsiteX2399" fmla="*/ 3255128 w 3255128"/>
              <a:gd name="connsiteY2399" fmla="*/ 64875 h 1234421"/>
              <a:gd name="connsiteX2400" fmla="*/ 3255128 w 3255128"/>
              <a:gd name="connsiteY2400" fmla="*/ 64887 h 1234421"/>
              <a:gd name="connsiteX2401" fmla="*/ 3255128 w 3255128"/>
              <a:gd name="connsiteY2401" fmla="*/ 64897 h 1234421"/>
              <a:gd name="connsiteX2402" fmla="*/ 3255128 w 3255128"/>
              <a:gd name="connsiteY2402" fmla="*/ 64932 h 1234421"/>
              <a:gd name="connsiteX2403" fmla="*/ 3255128 w 3255128"/>
              <a:gd name="connsiteY2403" fmla="*/ 64979 h 1234421"/>
              <a:gd name="connsiteX2404" fmla="*/ 3255128 w 3255128"/>
              <a:gd name="connsiteY2404" fmla="*/ 64982 h 1234421"/>
              <a:gd name="connsiteX2405" fmla="*/ 3255128 w 3255128"/>
              <a:gd name="connsiteY2405" fmla="*/ 64983 h 1234421"/>
              <a:gd name="connsiteX2406" fmla="*/ 3255128 w 3255128"/>
              <a:gd name="connsiteY2406" fmla="*/ 64991 h 1234421"/>
              <a:gd name="connsiteX2407" fmla="*/ 3255128 w 3255128"/>
              <a:gd name="connsiteY2407" fmla="*/ 65018 h 1234421"/>
              <a:gd name="connsiteX2408" fmla="*/ 3255128 w 3255128"/>
              <a:gd name="connsiteY2408" fmla="*/ 65096 h 1234421"/>
              <a:gd name="connsiteX2409" fmla="*/ 3255128 w 3255128"/>
              <a:gd name="connsiteY2409" fmla="*/ 65120 h 1234421"/>
              <a:gd name="connsiteX2410" fmla="*/ 3255128 w 3255128"/>
              <a:gd name="connsiteY2410" fmla="*/ 65192 h 1234421"/>
              <a:gd name="connsiteX2411" fmla="*/ 3255128 w 3255128"/>
              <a:gd name="connsiteY2411" fmla="*/ 65195 h 1234421"/>
              <a:gd name="connsiteX2412" fmla="*/ 3255128 w 3255128"/>
              <a:gd name="connsiteY2412" fmla="*/ 65197 h 1234421"/>
              <a:gd name="connsiteX2413" fmla="*/ 3255128 w 3255128"/>
              <a:gd name="connsiteY2413" fmla="*/ 65212 h 1234421"/>
              <a:gd name="connsiteX2414" fmla="*/ 3255128 w 3255128"/>
              <a:gd name="connsiteY2414" fmla="*/ 65247 h 1234421"/>
              <a:gd name="connsiteX2415" fmla="*/ 3255128 w 3255128"/>
              <a:gd name="connsiteY2415" fmla="*/ 65252 h 1234421"/>
              <a:gd name="connsiteX2416" fmla="*/ 3255128 w 3255128"/>
              <a:gd name="connsiteY2416" fmla="*/ 65269 h 1234421"/>
              <a:gd name="connsiteX2417" fmla="*/ 3255128 w 3255128"/>
              <a:gd name="connsiteY2417" fmla="*/ 65272 h 1234421"/>
              <a:gd name="connsiteX2418" fmla="*/ 3255128 w 3255128"/>
              <a:gd name="connsiteY2418" fmla="*/ 65323 h 1234421"/>
              <a:gd name="connsiteX2419" fmla="*/ 3255128 w 3255128"/>
              <a:gd name="connsiteY2419" fmla="*/ 65351 h 1234421"/>
              <a:gd name="connsiteX2420" fmla="*/ 3255128 w 3255128"/>
              <a:gd name="connsiteY2420" fmla="*/ 65391 h 1234421"/>
              <a:gd name="connsiteX2421" fmla="*/ 3255128 w 3255128"/>
              <a:gd name="connsiteY2421" fmla="*/ 65433 h 1234421"/>
              <a:gd name="connsiteX2422" fmla="*/ 3255128 w 3255128"/>
              <a:gd name="connsiteY2422" fmla="*/ 65545 h 1234421"/>
              <a:gd name="connsiteX2423" fmla="*/ 3255128 w 3255128"/>
              <a:gd name="connsiteY2423" fmla="*/ 65562 h 1234421"/>
              <a:gd name="connsiteX2424" fmla="*/ 3255128 w 3255128"/>
              <a:gd name="connsiteY2424" fmla="*/ 65572 h 1234421"/>
              <a:gd name="connsiteX2425" fmla="*/ 3255128 w 3255128"/>
              <a:gd name="connsiteY2425" fmla="*/ 65581 h 1234421"/>
              <a:gd name="connsiteX2426" fmla="*/ 3255128 w 3255128"/>
              <a:gd name="connsiteY2426" fmla="*/ 65619 h 1234421"/>
              <a:gd name="connsiteX2427" fmla="*/ 3255128 w 3255128"/>
              <a:gd name="connsiteY2427" fmla="*/ 65631 h 1234421"/>
              <a:gd name="connsiteX2428" fmla="*/ 3255128 w 3255128"/>
              <a:gd name="connsiteY2428" fmla="*/ 65645 h 1234421"/>
              <a:gd name="connsiteX2429" fmla="*/ 3255128 w 3255128"/>
              <a:gd name="connsiteY2429" fmla="*/ 65661 h 1234421"/>
              <a:gd name="connsiteX2430" fmla="*/ 3255128 w 3255128"/>
              <a:gd name="connsiteY2430" fmla="*/ 65666 h 1234421"/>
              <a:gd name="connsiteX2431" fmla="*/ 3255128 w 3255128"/>
              <a:gd name="connsiteY2431" fmla="*/ 65669 h 1234421"/>
              <a:gd name="connsiteX2432" fmla="*/ 3255128 w 3255128"/>
              <a:gd name="connsiteY2432" fmla="*/ 65689 h 1234421"/>
              <a:gd name="connsiteX2433" fmla="*/ 3255128 w 3255128"/>
              <a:gd name="connsiteY2433" fmla="*/ 65711 h 1234421"/>
              <a:gd name="connsiteX2434" fmla="*/ 3255128 w 3255128"/>
              <a:gd name="connsiteY2434" fmla="*/ 65767 h 1234421"/>
              <a:gd name="connsiteX2435" fmla="*/ 3255128 w 3255128"/>
              <a:gd name="connsiteY2435" fmla="*/ 65782 h 1234421"/>
              <a:gd name="connsiteX2436" fmla="*/ 3255128 w 3255128"/>
              <a:gd name="connsiteY2436" fmla="*/ 65785 h 1234421"/>
              <a:gd name="connsiteX2437" fmla="*/ 3255128 w 3255128"/>
              <a:gd name="connsiteY2437" fmla="*/ 65860 h 1234421"/>
              <a:gd name="connsiteX2438" fmla="*/ 3255128 w 3255128"/>
              <a:gd name="connsiteY2438" fmla="*/ 65865 h 1234421"/>
              <a:gd name="connsiteX2439" fmla="*/ 3255128 w 3255128"/>
              <a:gd name="connsiteY2439" fmla="*/ 65870 h 1234421"/>
              <a:gd name="connsiteX2440" fmla="*/ 3255128 w 3255128"/>
              <a:gd name="connsiteY2440" fmla="*/ 65877 h 1234421"/>
              <a:gd name="connsiteX2441" fmla="*/ 3255128 w 3255128"/>
              <a:gd name="connsiteY2441" fmla="*/ 65882 h 1234421"/>
              <a:gd name="connsiteX2442" fmla="*/ 3255128 w 3255128"/>
              <a:gd name="connsiteY2442" fmla="*/ 65884 h 1234421"/>
              <a:gd name="connsiteX2443" fmla="*/ 3255128 w 3255128"/>
              <a:gd name="connsiteY2443" fmla="*/ 65892 h 1234421"/>
              <a:gd name="connsiteX2444" fmla="*/ 3255128 w 3255128"/>
              <a:gd name="connsiteY2444" fmla="*/ 65939 h 1234421"/>
              <a:gd name="connsiteX2445" fmla="*/ 3255128 w 3255128"/>
              <a:gd name="connsiteY2445" fmla="*/ 66004 h 1234421"/>
              <a:gd name="connsiteX2446" fmla="*/ 3255128 w 3255128"/>
              <a:gd name="connsiteY2446" fmla="*/ 66009 h 1234421"/>
              <a:gd name="connsiteX2447" fmla="*/ 3255128 w 3255128"/>
              <a:gd name="connsiteY2447" fmla="*/ 66021 h 1234421"/>
              <a:gd name="connsiteX2448" fmla="*/ 3255128 w 3255128"/>
              <a:gd name="connsiteY2448" fmla="*/ 66061 h 1234421"/>
              <a:gd name="connsiteX2449" fmla="*/ 3255128 w 3255128"/>
              <a:gd name="connsiteY2449" fmla="*/ 66076 h 1234421"/>
              <a:gd name="connsiteX2450" fmla="*/ 3255128 w 3255128"/>
              <a:gd name="connsiteY2450" fmla="*/ 66128 h 1234421"/>
              <a:gd name="connsiteX2451" fmla="*/ 3255128 w 3255128"/>
              <a:gd name="connsiteY2451" fmla="*/ 66130 h 1234421"/>
              <a:gd name="connsiteX2452" fmla="*/ 3255128 w 3255128"/>
              <a:gd name="connsiteY2452" fmla="*/ 66197 h 1234421"/>
              <a:gd name="connsiteX2453" fmla="*/ 3255128 w 3255128"/>
              <a:gd name="connsiteY2453" fmla="*/ 66205 h 1234421"/>
              <a:gd name="connsiteX2454" fmla="*/ 3255128 w 3255128"/>
              <a:gd name="connsiteY2454" fmla="*/ 66268 h 1234421"/>
              <a:gd name="connsiteX2455" fmla="*/ 3255128 w 3255128"/>
              <a:gd name="connsiteY2455" fmla="*/ 66274 h 1234421"/>
              <a:gd name="connsiteX2456" fmla="*/ 3255128 w 3255128"/>
              <a:gd name="connsiteY2456" fmla="*/ 66282 h 1234421"/>
              <a:gd name="connsiteX2457" fmla="*/ 3255128 w 3255128"/>
              <a:gd name="connsiteY2457" fmla="*/ 66314 h 1234421"/>
              <a:gd name="connsiteX2458" fmla="*/ 3255128 w 3255128"/>
              <a:gd name="connsiteY2458" fmla="*/ 66316 h 1234421"/>
              <a:gd name="connsiteX2459" fmla="*/ 3255128 w 3255128"/>
              <a:gd name="connsiteY2459" fmla="*/ 66353 h 1234421"/>
              <a:gd name="connsiteX2460" fmla="*/ 3255128 w 3255128"/>
              <a:gd name="connsiteY2460" fmla="*/ 66354 h 1234421"/>
              <a:gd name="connsiteX2461" fmla="*/ 3255128 w 3255128"/>
              <a:gd name="connsiteY2461" fmla="*/ 66359 h 1234421"/>
              <a:gd name="connsiteX2462" fmla="*/ 3255128 w 3255128"/>
              <a:gd name="connsiteY2462" fmla="*/ 66478 h 1234421"/>
              <a:gd name="connsiteX2463" fmla="*/ 3255128 w 3255128"/>
              <a:gd name="connsiteY2463" fmla="*/ 66525 h 1234421"/>
              <a:gd name="connsiteX2464" fmla="*/ 3255128 w 3255128"/>
              <a:gd name="connsiteY2464" fmla="*/ 66526 h 1234421"/>
              <a:gd name="connsiteX2465" fmla="*/ 3255128 w 3255128"/>
              <a:gd name="connsiteY2465" fmla="*/ 66550 h 1234421"/>
              <a:gd name="connsiteX2466" fmla="*/ 3255128 w 3255128"/>
              <a:gd name="connsiteY2466" fmla="*/ 66566 h 1234421"/>
              <a:gd name="connsiteX2467" fmla="*/ 3255128 w 3255128"/>
              <a:gd name="connsiteY2467" fmla="*/ 66613 h 1234421"/>
              <a:gd name="connsiteX2468" fmla="*/ 3255128 w 3255128"/>
              <a:gd name="connsiteY2468" fmla="*/ 66666 h 1234421"/>
              <a:gd name="connsiteX2469" fmla="*/ 3255128 w 3255128"/>
              <a:gd name="connsiteY2469" fmla="*/ 66698 h 1234421"/>
              <a:gd name="connsiteX2470" fmla="*/ 3255128 w 3255128"/>
              <a:gd name="connsiteY2470" fmla="*/ 66721 h 1234421"/>
              <a:gd name="connsiteX2471" fmla="*/ 3255128 w 3255128"/>
              <a:gd name="connsiteY2471" fmla="*/ 66728 h 1234421"/>
              <a:gd name="connsiteX2472" fmla="*/ 3255128 w 3255128"/>
              <a:gd name="connsiteY2472" fmla="*/ 66770 h 1234421"/>
              <a:gd name="connsiteX2473" fmla="*/ 3255128 w 3255128"/>
              <a:gd name="connsiteY2473" fmla="*/ 66773 h 1234421"/>
              <a:gd name="connsiteX2474" fmla="*/ 3255128 w 3255128"/>
              <a:gd name="connsiteY2474" fmla="*/ 66778 h 1234421"/>
              <a:gd name="connsiteX2475" fmla="*/ 3255128 w 3255128"/>
              <a:gd name="connsiteY2475" fmla="*/ 66793 h 1234421"/>
              <a:gd name="connsiteX2476" fmla="*/ 3255128 w 3255128"/>
              <a:gd name="connsiteY2476" fmla="*/ 66795 h 1234421"/>
              <a:gd name="connsiteX2477" fmla="*/ 3255128 w 3255128"/>
              <a:gd name="connsiteY2477" fmla="*/ 66800 h 1234421"/>
              <a:gd name="connsiteX2478" fmla="*/ 3255128 w 3255128"/>
              <a:gd name="connsiteY2478" fmla="*/ 66807 h 1234421"/>
              <a:gd name="connsiteX2479" fmla="*/ 3255128 w 3255128"/>
              <a:gd name="connsiteY2479" fmla="*/ 66829 h 1234421"/>
              <a:gd name="connsiteX2480" fmla="*/ 3255128 w 3255128"/>
              <a:gd name="connsiteY2480" fmla="*/ 66845 h 1234421"/>
              <a:gd name="connsiteX2481" fmla="*/ 3255128 w 3255128"/>
              <a:gd name="connsiteY2481" fmla="*/ 66905 h 1234421"/>
              <a:gd name="connsiteX2482" fmla="*/ 3255128 w 3255128"/>
              <a:gd name="connsiteY2482" fmla="*/ 66906 h 1234421"/>
              <a:gd name="connsiteX2483" fmla="*/ 3255128 w 3255128"/>
              <a:gd name="connsiteY2483" fmla="*/ 66952 h 1234421"/>
              <a:gd name="connsiteX2484" fmla="*/ 3255128 w 3255128"/>
              <a:gd name="connsiteY2484" fmla="*/ 66979 h 1234421"/>
              <a:gd name="connsiteX2485" fmla="*/ 3255128 w 3255128"/>
              <a:gd name="connsiteY2485" fmla="*/ 67002 h 1234421"/>
              <a:gd name="connsiteX2486" fmla="*/ 3255128 w 3255128"/>
              <a:gd name="connsiteY2486" fmla="*/ 67023 h 1234421"/>
              <a:gd name="connsiteX2487" fmla="*/ 3255128 w 3255128"/>
              <a:gd name="connsiteY2487" fmla="*/ 67063 h 1234421"/>
              <a:gd name="connsiteX2488" fmla="*/ 3255128 w 3255128"/>
              <a:gd name="connsiteY2488" fmla="*/ 67079 h 1234421"/>
              <a:gd name="connsiteX2489" fmla="*/ 3255128 w 3255128"/>
              <a:gd name="connsiteY2489" fmla="*/ 67082 h 1234421"/>
              <a:gd name="connsiteX2490" fmla="*/ 3255128 w 3255128"/>
              <a:gd name="connsiteY2490" fmla="*/ 67084 h 1234421"/>
              <a:gd name="connsiteX2491" fmla="*/ 3255128 w 3255128"/>
              <a:gd name="connsiteY2491" fmla="*/ 67093 h 1234421"/>
              <a:gd name="connsiteX2492" fmla="*/ 3255128 w 3255128"/>
              <a:gd name="connsiteY2492" fmla="*/ 67098 h 1234421"/>
              <a:gd name="connsiteX2493" fmla="*/ 3255128 w 3255128"/>
              <a:gd name="connsiteY2493" fmla="*/ 67147 h 1234421"/>
              <a:gd name="connsiteX2494" fmla="*/ 3255128 w 3255128"/>
              <a:gd name="connsiteY2494" fmla="*/ 67149 h 1234421"/>
              <a:gd name="connsiteX2495" fmla="*/ 3255128 w 3255128"/>
              <a:gd name="connsiteY2495" fmla="*/ 67179 h 1234421"/>
              <a:gd name="connsiteX2496" fmla="*/ 3255128 w 3255128"/>
              <a:gd name="connsiteY2496" fmla="*/ 67198 h 1234421"/>
              <a:gd name="connsiteX2497" fmla="*/ 3255128 w 3255128"/>
              <a:gd name="connsiteY2497" fmla="*/ 67211 h 1234421"/>
              <a:gd name="connsiteX2498" fmla="*/ 3255128 w 3255128"/>
              <a:gd name="connsiteY2498" fmla="*/ 67232 h 1234421"/>
              <a:gd name="connsiteX2499" fmla="*/ 3255128 w 3255128"/>
              <a:gd name="connsiteY2499" fmla="*/ 67236 h 1234421"/>
              <a:gd name="connsiteX2500" fmla="*/ 3255128 w 3255128"/>
              <a:gd name="connsiteY2500" fmla="*/ 67237 h 1234421"/>
              <a:gd name="connsiteX2501" fmla="*/ 3255128 w 3255128"/>
              <a:gd name="connsiteY2501" fmla="*/ 67261 h 1234421"/>
              <a:gd name="connsiteX2502" fmla="*/ 3255128 w 3255128"/>
              <a:gd name="connsiteY2502" fmla="*/ 67262 h 1234421"/>
              <a:gd name="connsiteX2503" fmla="*/ 3255128 w 3255128"/>
              <a:gd name="connsiteY2503" fmla="*/ 67283 h 1234421"/>
              <a:gd name="connsiteX2504" fmla="*/ 3255128 w 3255128"/>
              <a:gd name="connsiteY2504" fmla="*/ 67321 h 1234421"/>
              <a:gd name="connsiteX2505" fmla="*/ 3255128 w 3255128"/>
              <a:gd name="connsiteY2505" fmla="*/ 67407 h 1234421"/>
              <a:gd name="connsiteX2506" fmla="*/ 3255128 w 3255128"/>
              <a:gd name="connsiteY2506" fmla="*/ 67418 h 1234421"/>
              <a:gd name="connsiteX2507" fmla="*/ 3255128 w 3255128"/>
              <a:gd name="connsiteY2507" fmla="*/ 67438 h 1234421"/>
              <a:gd name="connsiteX2508" fmla="*/ 3255128 w 3255128"/>
              <a:gd name="connsiteY2508" fmla="*/ 67441 h 1234421"/>
              <a:gd name="connsiteX2509" fmla="*/ 3255128 w 3255128"/>
              <a:gd name="connsiteY2509" fmla="*/ 67448 h 1234421"/>
              <a:gd name="connsiteX2510" fmla="*/ 3255128 w 3255128"/>
              <a:gd name="connsiteY2510" fmla="*/ 67461 h 1234421"/>
              <a:gd name="connsiteX2511" fmla="*/ 3255128 w 3255128"/>
              <a:gd name="connsiteY2511" fmla="*/ 67477 h 1234421"/>
              <a:gd name="connsiteX2512" fmla="*/ 3255128 w 3255128"/>
              <a:gd name="connsiteY2512" fmla="*/ 67552 h 1234421"/>
              <a:gd name="connsiteX2513" fmla="*/ 3255128 w 3255128"/>
              <a:gd name="connsiteY2513" fmla="*/ 67574 h 1234421"/>
              <a:gd name="connsiteX2514" fmla="*/ 3255128 w 3255128"/>
              <a:gd name="connsiteY2514" fmla="*/ 67576 h 1234421"/>
              <a:gd name="connsiteX2515" fmla="*/ 3255128 w 3255128"/>
              <a:gd name="connsiteY2515" fmla="*/ 67586 h 1234421"/>
              <a:gd name="connsiteX2516" fmla="*/ 3255128 w 3255128"/>
              <a:gd name="connsiteY2516" fmla="*/ 67657 h 1234421"/>
              <a:gd name="connsiteX2517" fmla="*/ 3255128 w 3255128"/>
              <a:gd name="connsiteY2517" fmla="*/ 67720 h 1234421"/>
              <a:gd name="connsiteX2518" fmla="*/ 3255128 w 3255128"/>
              <a:gd name="connsiteY2518" fmla="*/ 67731 h 1234421"/>
              <a:gd name="connsiteX2519" fmla="*/ 3255128 w 3255128"/>
              <a:gd name="connsiteY2519" fmla="*/ 67742 h 1234421"/>
              <a:gd name="connsiteX2520" fmla="*/ 3255128 w 3255128"/>
              <a:gd name="connsiteY2520" fmla="*/ 67745 h 1234421"/>
              <a:gd name="connsiteX2521" fmla="*/ 3255128 w 3255128"/>
              <a:gd name="connsiteY2521" fmla="*/ 67778 h 1234421"/>
              <a:gd name="connsiteX2522" fmla="*/ 3255128 w 3255128"/>
              <a:gd name="connsiteY2522" fmla="*/ 67814 h 1234421"/>
              <a:gd name="connsiteX2523" fmla="*/ 3255128 w 3255128"/>
              <a:gd name="connsiteY2523" fmla="*/ 67829 h 1234421"/>
              <a:gd name="connsiteX2524" fmla="*/ 3255128 w 3255128"/>
              <a:gd name="connsiteY2524" fmla="*/ 67877 h 1234421"/>
              <a:gd name="connsiteX2525" fmla="*/ 3255128 w 3255128"/>
              <a:gd name="connsiteY2525" fmla="*/ 67900 h 1234421"/>
              <a:gd name="connsiteX2526" fmla="*/ 3255128 w 3255128"/>
              <a:gd name="connsiteY2526" fmla="*/ 67907 h 1234421"/>
              <a:gd name="connsiteX2527" fmla="*/ 3255128 w 3255128"/>
              <a:gd name="connsiteY2527" fmla="*/ 67921 h 1234421"/>
              <a:gd name="connsiteX2528" fmla="*/ 3255128 w 3255128"/>
              <a:gd name="connsiteY2528" fmla="*/ 67931 h 1234421"/>
              <a:gd name="connsiteX2529" fmla="*/ 3255128 w 3255128"/>
              <a:gd name="connsiteY2529" fmla="*/ 67969 h 1234421"/>
              <a:gd name="connsiteX2530" fmla="*/ 3255128 w 3255128"/>
              <a:gd name="connsiteY2530" fmla="*/ 67972 h 1234421"/>
              <a:gd name="connsiteX2531" fmla="*/ 3255128 w 3255128"/>
              <a:gd name="connsiteY2531" fmla="*/ 67981 h 1234421"/>
              <a:gd name="connsiteX2532" fmla="*/ 3255128 w 3255128"/>
              <a:gd name="connsiteY2532" fmla="*/ 68009 h 1234421"/>
              <a:gd name="connsiteX2533" fmla="*/ 3255128 w 3255128"/>
              <a:gd name="connsiteY2533" fmla="*/ 68028 h 1234421"/>
              <a:gd name="connsiteX2534" fmla="*/ 3255128 w 3255128"/>
              <a:gd name="connsiteY2534" fmla="*/ 68055 h 1234421"/>
              <a:gd name="connsiteX2535" fmla="*/ 3255128 w 3255128"/>
              <a:gd name="connsiteY2535" fmla="*/ 68060 h 1234421"/>
              <a:gd name="connsiteX2536" fmla="*/ 3255128 w 3255128"/>
              <a:gd name="connsiteY2536" fmla="*/ 68086 h 1234421"/>
              <a:gd name="connsiteX2537" fmla="*/ 3255128 w 3255128"/>
              <a:gd name="connsiteY2537" fmla="*/ 68107 h 1234421"/>
              <a:gd name="connsiteX2538" fmla="*/ 3255128 w 3255128"/>
              <a:gd name="connsiteY2538" fmla="*/ 68162 h 1234421"/>
              <a:gd name="connsiteX2539" fmla="*/ 3255128 w 3255128"/>
              <a:gd name="connsiteY2539" fmla="*/ 68180 h 1234421"/>
              <a:gd name="connsiteX2540" fmla="*/ 3255128 w 3255128"/>
              <a:gd name="connsiteY2540" fmla="*/ 68202 h 1234421"/>
              <a:gd name="connsiteX2541" fmla="*/ 3255128 w 3255128"/>
              <a:gd name="connsiteY2541" fmla="*/ 68229 h 1234421"/>
              <a:gd name="connsiteX2542" fmla="*/ 3255128 w 3255128"/>
              <a:gd name="connsiteY2542" fmla="*/ 68234 h 1234421"/>
              <a:gd name="connsiteX2543" fmla="*/ 3255128 w 3255128"/>
              <a:gd name="connsiteY2543" fmla="*/ 68237 h 1234421"/>
              <a:gd name="connsiteX2544" fmla="*/ 3255128 w 3255128"/>
              <a:gd name="connsiteY2544" fmla="*/ 68252 h 1234421"/>
              <a:gd name="connsiteX2545" fmla="*/ 3255128 w 3255128"/>
              <a:gd name="connsiteY2545" fmla="*/ 68253 h 1234421"/>
              <a:gd name="connsiteX2546" fmla="*/ 3255128 w 3255128"/>
              <a:gd name="connsiteY2546" fmla="*/ 68283 h 1234421"/>
              <a:gd name="connsiteX2547" fmla="*/ 3255128 w 3255128"/>
              <a:gd name="connsiteY2547" fmla="*/ 68288 h 1234421"/>
              <a:gd name="connsiteX2548" fmla="*/ 3255128 w 3255128"/>
              <a:gd name="connsiteY2548" fmla="*/ 68304 h 1234421"/>
              <a:gd name="connsiteX2549" fmla="*/ 3255128 w 3255128"/>
              <a:gd name="connsiteY2549" fmla="*/ 68350 h 1234421"/>
              <a:gd name="connsiteX2550" fmla="*/ 3255128 w 3255128"/>
              <a:gd name="connsiteY2550" fmla="*/ 68376 h 1234421"/>
              <a:gd name="connsiteX2551" fmla="*/ 3255128 w 3255128"/>
              <a:gd name="connsiteY2551" fmla="*/ 68390 h 1234421"/>
              <a:gd name="connsiteX2552" fmla="*/ 3255128 w 3255128"/>
              <a:gd name="connsiteY2552" fmla="*/ 68448 h 1234421"/>
              <a:gd name="connsiteX2553" fmla="*/ 3255128 w 3255128"/>
              <a:gd name="connsiteY2553" fmla="*/ 68462 h 1234421"/>
              <a:gd name="connsiteX2554" fmla="*/ 3255128 w 3255128"/>
              <a:gd name="connsiteY2554" fmla="*/ 68464 h 1234421"/>
              <a:gd name="connsiteX2555" fmla="*/ 3255128 w 3255128"/>
              <a:gd name="connsiteY2555" fmla="*/ 68467 h 1234421"/>
              <a:gd name="connsiteX2556" fmla="*/ 3255128 w 3255128"/>
              <a:gd name="connsiteY2556" fmla="*/ 68495 h 1234421"/>
              <a:gd name="connsiteX2557" fmla="*/ 3255128 w 3255128"/>
              <a:gd name="connsiteY2557" fmla="*/ 68513 h 1234421"/>
              <a:gd name="connsiteX2558" fmla="*/ 3255128 w 3255128"/>
              <a:gd name="connsiteY2558" fmla="*/ 68514 h 1234421"/>
              <a:gd name="connsiteX2559" fmla="*/ 3255128 w 3255128"/>
              <a:gd name="connsiteY2559" fmla="*/ 68593 h 1234421"/>
              <a:gd name="connsiteX2560" fmla="*/ 3255128 w 3255128"/>
              <a:gd name="connsiteY2560" fmla="*/ 68616 h 1234421"/>
              <a:gd name="connsiteX2561" fmla="*/ 3255128 w 3255128"/>
              <a:gd name="connsiteY2561" fmla="*/ 68622 h 1234421"/>
              <a:gd name="connsiteX2562" fmla="*/ 3255128 w 3255128"/>
              <a:gd name="connsiteY2562" fmla="*/ 68679 h 1234421"/>
              <a:gd name="connsiteX2563" fmla="*/ 3255128 w 3255128"/>
              <a:gd name="connsiteY2563" fmla="*/ 68693 h 1234421"/>
              <a:gd name="connsiteX2564" fmla="*/ 3255128 w 3255128"/>
              <a:gd name="connsiteY2564" fmla="*/ 68766 h 1234421"/>
              <a:gd name="connsiteX2565" fmla="*/ 3255128 w 3255128"/>
              <a:gd name="connsiteY2565" fmla="*/ 68810 h 1234421"/>
              <a:gd name="connsiteX2566" fmla="*/ 3255128 w 3255128"/>
              <a:gd name="connsiteY2566" fmla="*/ 68818 h 1234421"/>
              <a:gd name="connsiteX2567" fmla="*/ 3255128 w 3255128"/>
              <a:gd name="connsiteY2567" fmla="*/ 68851 h 1234421"/>
              <a:gd name="connsiteX2568" fmla="*/ 3255128 w 3255128"/>
              <a:gd name="connsiteY2568" fmla="*/ 68853 h 1234421"/>
              <a:gd name="connsiteX2569" fmla="*/ 3255128 w 3255128"/>
              <a:gd name="connsiteY2569" fmla="*/ 68854 h 1234421"/>
              <a:gd name="connsiteX2570" fmla="*/ 3255128 w 3255128"/>
              <a:gd name="connsiteY2570" fmla="*/ 68921 h 1234421"/>
              <a:gd name="connsiteX2571" fmla="*/ 3255128 w 3255128"/>
              <a:gd name="connsiteY2571" fmla="*/ 68936 h 1234421"/>
              <a:gd name="connsiteX2572" fmla="*/ 3255128 w 3255128"/>
              <a:gd name="connsiteY2572" fmla="*/ 68938 h 1234421"/>
              <a:gd name="connsiteX2573" fmla="*/ 3255128 w 3255128"/>
              <a:gd name="connsiteY2573" fmla="*/ 68945 h 1234421"/>
              <a:gd name="connsiteX2574" fmla="*/ 3255128 w 3255128"/>
              <a:gd name="connsiteY2574" fmla="*/ 68951 h 1234421"/>
              <a:gd name="connsiteX2575" fmla="*/ 3255128 w 3255128"/>
              <a:gd name="connsiteY2575" fmla="*/ 68999 h 1234421"/>
              <a:gd name="connsiteX2576" fmla="*/ 3255128 w 3255128"/>
              <a:gd name="connsiteY2576" fmla="*/ 69066 h 1234421"/>
              <a:gd name="connsiteX2577" fmla="*/ 3255128 w 3255128"/>
              <a:gd name="connsiteY2577" fmla="*/ 69070 h 1234421"/>
              <a:gd name="connsiteX2578" fmla="*/ 3255128 w 3255128"/>
              <a:gd name="connsiteY2578" fmla="*/ 69075 h 1234421"/>
              <a:gd name="connsiteX2579" fmla="*/ 3255128 w 3255128"/>
              <a:gd name="connsiteY2579" fmla="*/ 69110 h 1234421"/>
              <a:gd name="connsiteX2580" fmla="*/ 3255128 w 3255128"/>
              <a:gd name="connsiteY2580" fmla="*/ 69115 h 1234421"/>
              <a:gd name="connsiteX2581" fmla="*/ 3255128 w 3255128"/>
              <a:gd name="connsiteY2581" fmla="*/ 69118 h 1234421"/>
              <a:gd name="connsiteX2582" fmla="*/ 3255128 w 3255128"/>
              <a:gd name="connsiteY2582" fmla="*/ 69149 h 1234421"/>
              <a:gd name="connsiteX2583" fmla="*/ 3255128 w 3255128"/>
              <a:gd name="connsiteY2583" fmla="*/ 69185 h 1234421"/>
              <a:gd name="connsiteX2584" fmla="*/ 3255128 w 3255128"/>
              <a:gd name="connsiteY2584" fmla="*/ 69189 h 1234421"/>
              <a:gd name="connsiteX2585" fmla="*/ 3255128 w 3255128"/>
              <a:gd name="connsiteY2585" fmla="*/ 69195 h 1234421"/>
              <a:gd name="connsiteX2586" fmla="*/ 3255128 w 3255128"/>
              <a:gd name="connsiteY2586" fmla="*/ 69258 h 1234421"/>
              <a:gd name="connsiteX2587" fmla="*/ 3255128 w 3255128"/>
              <a:gd name="connsiteY2587" fmla="*/ 69264 h 1234421"/>
              <a:gd name="connsiteX2588" fmla="*/ 3255128 w 3255128"/>
              <a:gd name="connsiteY2588" fmla="*/ 69269 h 1234421"/>
              <a:gd name="connsiteX2589" fmla="*/ 3255128 w 3255128"/>
              <a:gd name="connsiteY2589" fmla="*/ 69286 h 1234421"/>
              <a:gd name="connsiteX2590" fmla="*/ 3255128 w 3255128"/>
              <a:gd name="connsiteY2590" fmla="*/ 69319 h 1234421"/>
              <a:gd name="connsiteX2591" fmla="*/ 3255128 w 3255128"/>
              <a:gd name="connsiteY2591" fmla="*/ 69343 h 1234421"/>
              <a:gd name="connsiteX2592" fmla="*/ 3255128 w 3255128"/>
              <a:gd name="connsiteY2592" fmla="*/ 69394 h 1234421"/>
              <a:gd name="connsiteX2593" fmla="*/ 3255128 w 3255128"/>
              <a:gd name="connsiteY2593" fmla="*/ 69395 h 1234421"/>
              <a:gd name="connsiteX2594" fmla="*/ 3255128 w 3255128"/>
              <a:gd name="connsiteY2594" fmla="*/ 69417 h 1234421"/>
              <a:gd name="connsiteX2595" fmla="*/ 3255128 w 3255128"/>
              <a:gd name="connsiteY2595" fmla="*/ 69473 h 1234421"/>
              <a:gd name="connsiteX2596" fmla="*/ 3255128 w 3255128"/>
              <a:gd name="connsiteY2596" fmla="*/ 69502 h 1234421"/>
              <a:gd name="connsiteX2597" fmla="*/ 3255128 w 3255128"/>
              <a:gd name="connsiteY2597" fmla="*/ 69529 h 1234421"/>
              <a:gd name="connsiteX2598" fmla="*/ 3255128 w 3255128"/>
              <a:gd name="connsiteY2598" fmla="*/ 69574 h 1234421"/>
              <a:gd name="connsiteX2599" fmla="*/ 3255128 w 3255128"/>
              <a:gd name="connsiteY2599" fmla="*/ 69603 h 1234421"/>
              <a:gd name="connsiteX2600" fmla="*/ 3255128 w 3255128"/>
              <a:gd name="connsiteY2600" fmla="*/ 69645 h 1234421"/>
              <a:gd name="connsiteX2601" fmla="*/ 3255128 w 3255128"/>
              <a:gd name="connsiteY2601" fmla="*/ 69690 h 1234421"/>
              <a:gd name="connsiteX2602" fmla="*/ 3255128 w 3255128"/>
              <a:gd name="connsiteY2602" fmla="*/ 69723 h 1234421"/>
              <a:gd name="connsiteX2603" fmla="*/ 3255128 w 3255128"/>
              <a:gd name="connsiteY2603" fmla="*/ 69732 h 1234421"/>
              <a:gd name="connsiteX2604" fmla="*/ 3255128 w 3255128"/>
              <a:gd name="connsiteY2604" fmla="*/ 69734 h 1234421"/>
              <a:gd name="connsiteX2605" fmla="*/ 3255128 w 3255128"/>
              <a:gd name="connsiteY2605" fmla="*/ 69735 h 1234421"/>
              <a:gd name="connsiteX2606" fmla="*/ 3255128 w 3255128"/>
              <a:gd name="connsiteY2606" fmla="*/ 69747 h 1234421"/>
              <a:gd name="connsiteX2607" fmla="*/ 3255128 w 3255128"/>
              <a:gd name="connsiteY2607" fmla="*/ 69819 h 1234421"/>
              <a:gd name="connsiteX2608" fmla="*/ 3255128 w 3255128"/>
              <a:gd name="connsiteY2608" fmla="*/ 69824 h 1234421"/>
              <a:gd name="connsiteX2609" fmla="*/ 3255128 w 3255128"/>
              <a:gd name="connsiteY2609" fmla="*/ 69852 h 1234421"/>
              <a:gd name="connsiteX2610" fmla="*/ 3255128 w 3255128"/>
              <a:gd name="connsiteY2610" fmla="*/ 69853 h 1234421"/>
              <a:gd name="connsiteX2611" fmla="*/ 3255128 w 3255128"/>
              <a:gd name="connsiteY2611" fmla="*/ 69866 h 1234421"/>
              <a:gd name="connsiteX2612" fmla="*/ 3255128 w 3255128"/>
              <a:gd name="connsiteY2612" fmla="*/ 69896 h 1234421"/>
              <a:gd name="connsiteX2613" fmla="*/ 3255128 w 3255128"/>
              <a:gd name="connsiteY2613" fmla="*/ 69899 h 1234421"/>
              <a:gd name="connsiteX2614" fmla="*/ 3255128 w 3255128"/>
              <a:gd name="connsiteY2614" fmla="*/ 69947 h 1234421"/>
              <a:gd name="connsiteX2615" fmla="*/ 3255128 w 3255128"/>
              <a:gd name="connsiteY2615" fmla="*/ 69961 h 1234421"/>
              <a:gd name="connsiteX2616" fmla="*/ 3255128 w 3255128"/>
              <a:gd name="connsiteY2616" fmla="*/ 69967 h 1234421"/>
              <a:gd name="connsiteX2617" fmla="*/ 3255128 w 3255128"/>
              <a:gd name="connsiteY2617" fmla="*/ 70049 h 1234421"/>
              <a:gd name="connsiteX2618" fmla="*/ 3255128 w 3255128"/>
              <a:gd name="connsiteY2618" fmla="*/ 70065 h 1234421"/>
              <a:gd name="connsiteX2619" fmla="*/ 3255128 w 3255128"/>
              <a:gd name="connsiteY2619" fmla="*/ 70083 h 1234421"/>
              <a:gd name="connsiteX2620" fmla="*/ 3255128 w 3255128"/>
              <a:gd name="connsiteY2620" fmla="*/ 70084 h 1234421"/>
              <a:gd name="connsiteX2621" fmla="*/ 3255128 w 3255128"/>
              <a:gd name="connsiteY2621" fmla="*/ 70139 h 1234421"/>
              <a:gd name="connsiteX2622" fmla="*/ 3255128 w 3255128"/>
              <a:gd name="connsiteY2622" fmla="*/ 70167 h 1234421"/>
              <a:gd name="connsiteX2623" fmla="*/ 3255128 w 3255128"/>
              <a:gd name="connsiteY2623" fmla="*/ 70177 h 1234421"/>
              <a:gd name="connsiteX2624" fmla="*/ 3255128 w 3255128"/>
              <a:gd name="connsiteY2624" fmla="*/ 70189 h 1234421"/>
              <a:gd name="connsiteX2625" fmla="*/ 3255128 w 3255128"/>
              <a:gd name="connsiteY2625" fmla="*/ 70201 h 1234421"/>
              <a:gd name="connsiteX2626" fmla="*/ 3255128 w 3255128"/>
              <a:gd name="connsiteY2626" fmla="*/ 70209 h 1234421"/>
              <a:gd name="connsiteX2627" fmla="*/ 3255128 w 3255128"/>
              <a:gd name="connsiteY2627" fmla="*/ 70231 h 1234421"/>
              <a:gd name="connsiteX2628" fmla="*/ 3255128 w 3255128"/>
              <a:gd name="connsiteY2628" fmla="*/ 70251 h 1234421"/>
              <a:gd name="connsiteX2629" fmla="*/ 3255128 w 3255128"/>
              <a:gd name="connsiteY2629" fmla="*/ 70273 h 1234421"/>
              <a:gd name="connsiteX2630" fmla="*/ 3255128 w 3255128"/>
              <a:gd name="connsiteY2630" fmla="*/ 70383 h 1234421"/>
              <a:gd name="connsiteX2631" fmla="*/ 3255128 w 3255128"/>
              <a:gd name="connsiteY2631" fmla="*/ 70390 h 1234421"/>
              <a:gd name="connsiteX2632" fmla="*/ 3255128 w 3255128"/>
              <a:gd name="connsiteY2632" fmla="*/ 70397 h 1234421"/>
              <a:gd name="connsiteX2633" fmla="*/ 3255128 w 3255128"/>
              <a:gd name="connsiteY2633" fmla="*/ 70399 h 1234421"/>
              <a:gd name="connsiteX2634" fmla="*/ 3255128 w 3255128"/>
              <a:gd name="connsiteY2634" fmla="*/ 70426 h 1234421"/>
              <a:gd name="connsiteX2635" fmla="*/ 3255128 w 3255128"/>
              <a:gd name="connsiteY2635" fmla="*/ 70435 h 1234421"/>
              <a:gd name="connsiteX2636" fmla="*/ 3255128 w 3255128"/>
              <a:gd name="connsiteY2636" fmla="*/ 70451 h 1234421"/>
              <a:gd name="connsiteX2637" fmla="*/ 3255128 w 3255128"/>
              <a:gd name="connsiteY2637" fmla="*/ 70501 h 1234421"/>
              <a:gd name="connsiteX2638" fmla="*/ 3255128 w 3255128"/>
              <a:gd name="connsiteY2638" fmla="*/ 70509 h 1234421"/>
              <a:gd name="connsiteX2639" fmla="*/ 3255128 w 3255128"/>
              <a:gd name="connsiteY2639" fmla="*/ 70514 h 1234421"/>
              <a:gd name="connsiteX2640" fmla="*/ 3255128 w 3255128"/>
              <a:gd name="connsiteY2640" fmla="*/ 70524 h 1234421"/>
              <a:gd name="connsiteX2641" fmla="*/ 3255128 w 3255128"/>
              <a:gd name="connsiteY2641" fmla="*/ 70564 h 1234421"/>
              <a:gd name="connsiteX2642" fmla="*/ 3255128 w 3255128"/>
              <a:gd name="connsiteY2642" fmla="*/ 70566 h 1234421"/>
              <a:gd name="connsiteX2643" fmla="*/ 3255128 w 3255128"/>
              <a:gd name="connsiteY2643" fmla="*/ 70571 h 1234421"/>
              <a:gd name="connsiteX2644" fmla="*/ 3255128 w 3255128"/>
              <a:gd name="connsiteY2644" fmla="*/ 70697 h 1234421"/>
              <a:gd name="connsiteX2645" fmla="*/ 3255128 w 3255128"/>
              <a:gd name="connsiteY2645" fmla="*/ 70710 h 1234421"/>
              <a:gd name="connsiteX2646" fmla="*/ 3255128 w 3255128"/>
              <a:gd name="connsiteY2646" fmla="*/ 70732 h 1234421"/>
              <a:gd name="connsiteX2647" fmla="*/ 3255128 w 3255128"/>
              <a:gd name="connsiteY2647" fmla="*/ 70735 h 1234421"/>
              <a:gd name="connsiteX2648" fmla="*/ 3255128 w 3255128"/>
              <a:gd name="connsiteY2648" fmla="*/ 70794 h 1234421"/>
              <a:gd name="connsiteX2649" fmla="*/ 3255128 w 3255128"/>
              <a:gd name="connsiteY2649" fmla="*/ 70802 h 1234421"/>
              <a:gd name="connsiteX2650" fmla="*/ 3255128 w 3255128"/>
              <a:gd name="connsiteY2650" fmla="*/ 70836 h 1234421"/>
              <a:gd name="connsiteX2651" fmla="*/ 3255128 w 3255128"/>
              <a:gd name="connsiteY2651" fmla="*/ 70838 h 1234421"/>
              <a:gd name="connsiteX2652" fmla="*/ 3255128 w 3255128"/>
              <a:gd name="connsiteY2652" fmla="*/ 70842 h 1234421"/>
              <a:gd name="connsiteX2653" fmla="*/ 3255128 w 3255128"/>
              <a:gd name="connsiteY2653" fmla="*/ 70873 h 1234421"/>
              <a:gd name="connsiteX2654" fmla="*/ 3255128 w 3255128"/>
              <a:gd name="connsiteY2654" fmla="*/ 70874 h 1234421"/>
              <a:gd name="connsiteX2655" fmla="*/ 3255128 w 3255128"/>
              <a:gd name="connsiteY2655" fmla="*/ 70921 h 1234421"/>
              <a:gd name="connsiteX2656" fmla="*/ 3255128 w 3255128"/>
              <a:gd name="connsiteY2656" fmla="*/ 70973 h 1234421"/>
              <a:gd name="connsiteX2657" fmla="*/ 3255128 w 3255128"/>
              <a:gd name="connsiteY2657" fmla="*/ 70981 h 1234421"/>
              <a:gd name="connsiteX2658" fmla="*/ 3255128 w 3255128"/>
              <a:gd name="connsiteY2658" fmla="*/ 70998 h 1234421"/>
              <a:gd name="connsiteX2659" fmla="*/ 3255128 w 3255128"/>
              <a:gd name="connsiteY2659" fmla="*/ 71011 h 1234421"/>
              <a:gd name="connsiteX2660" fmla="*/ 3255128 w 3255128"/>
              <a:gd name="connsiteY2660" fmla="*/ 71045 h 1234421"/>
              <a:gd name="connsiteX2661" fmla="*/ 3255128 w 3255128"/>
              <a:gd name="connsiteY2661" fmla="*/ 71047 h 1234421"/>
              <a:gd name="connsiteX2662" fmla="*/ 3255128 w 3255128"/>
              <a:gd name="connsiteY2662" fmla="*/ 71070 h 1234421"/>
              <a:gd name="connsiteX2663" fmla="*/ 3255128 w 3255128"/>
              <a:gd name="connsiteY2663" fmla="*/ 71075 h 1234421"/>
              <a:gd name="connsiteX2664" fmla="*/ 3255128 w 3255128"/>
              <a:gd name="connsiteY2664" fmla="*/ 71086 h 1234421"/>
              <a:gd name="connsiteX2665" fmla="*/ 3255128 w 3255128"/>
              <a:gd name="connsiteY2665" fmla="*/ 71096 h 1234421"/>
              <a:gd name="connsiteX2666" fmla="*/ 3255128 w 3255128"/>
              <a:gd name="connsiteY2666" fmla="*/ 71106 h 1234421"/>
              <a:gd name="connsiteX2667" fmla="*/ 3255128 w 3255128"/>
              <a:gd name="connsiteY2667" fmla="*/ 71112 h 1234421"/>
              <a:gd name="connsiteX2668" fmla="*/ 3255128 w 3255128"/>
              <a:gd name="connsiteY2668" fmla="*/ 71177 h 1234421"/>
              <a:gd name="connsiteX2669" fmla="*/ 3255128 w 3255128"/>
              <a:gd name="connsiteY2669" fmla="*/ 71191 h 1234421"/>
              <a:gd name="connsiteX2670" fmla="*/ 3255128 w 3255128"/>
              <a:gd name="connsiteY2670" fmla="*/ 71265 h 1234421"/>
              <a:gd name="connsiteX2671" fmla="*/ 3255128 w 3255128"/>
              <a:gd name="connsiteY2671" fmla="*/ 71285 h 1234421"/>
              <a:gd name="connsiteX2672" fmla="*/ 3255128 w 3255128"/>
              <a:gd name="connsiteY2672" fmla="*/ 71316 h 1234421"/>
              <a:gd name="connsiteX2673" fmla="*/ 3255128 w 3255128"/>
              <a:gd name="connsiteY2673" fmla="*/ 71340 h 1234421"/>
              <a:gd name="connsiteX2674" fmla="*/ 3255128 w 3255128"/>
              <a:gd name="connsiteY2674" fmla="*/ 71348 h 1234421"/>
              <a:gd name="connsiteX2675" fmla="*/ 3255128 w 3255128"/>
              <a:gd name="connsiteY2675" fmla="*/ 71349 h 1234421"/>
              <a:gd name="connsiteX2676" fmla="*/ 3255128 w 3255128"/>
              <a:gd name="connsiteY2676" fmla="*/ 71351 h 1234421"/>
              <a:gd name="connsiteX2677" fmla="*/ 3255128 w 3255128"/>
              <a:gd name="connsiteY2677" fmla="*/ 71380 h 1234421"/>
              <a:gd name="connsiteX2678" fmla="*/ 3255128 w 3255128"/>
              <a:gd name="connsiteY2678" fmla="*/ 71420 h 1234421"/>
              <a:gd name="connsiteX2679" fmla="*/ 3255128 w 3255128"/>
              <a:gd name="connsiteY2679" fmla="*/ 71426 h 1234421"/>
              <a:gd name="connsiteX2680" fmla="*/ 3255128 w 3255128"/>
              <a:gd name="connsiteY2680" fmla="*/ 71472 h 1234421"/>
              <a:gd name="connsiteX2681" fmla="*/ 3255128 w 3255128"/>
              <a:gd name="connsiteY2681" fmla="*/ 71485 h 1234421"/>
              <a:gd name="connsiteX2682" fmla="*/ 3255128 w 3255128"/>
              <a:gd name="connsiteY2682" fmla="*/ 71506 h 1234421"/>
              <a:gd name="connsiteX2683" fmla="*/ 3255128 w 3255128"/>
              <a:gd name="connsiteY2683" fmla="*/ 71522 h 1234421"/>
              <a:gd name="connsiteX2684" fmla="*/ 3255128 w 3255128"/>
              <a:gd name="connsiteY2684" fmla="*/ 71528 h 1234421"/>
              <a:gd name="connsiteX2685" fmla="*/ 3255128 w 3255128"/>
              <a:gd name="connsiteY2685" fmla="*/ 71543 h 1234421"/>
              <a:gd name="connsiteX2686" fmla="*/ 3255128 w 3255128"/>
              <a:gd name="connsiteY2686" fmla="*/ 71583 h 1234421"/>
              <a:gd name="connsiteX2687" fmla="*/ 3255128 w 3255128"/>
              <a:gd name="connsiteY2687" fmla="*/ 71605 h 1234421"/>
              <a:gd name="connsiteX2688" fmla="*/ 3255128 w 3255128"/>
              <a:gd name="connsiteY2688" fmla="*/ 71606 h 1234421"/>
              <a:gd name="connsiteX2689" fmla="*/ 3255128 w 3255128"/>
              <a:gd name="connsiteY2689" fmla="*/ 71613 h 1234421"/>
              <a:gd name="connsiteX2690" fmla="*/ 3255128 w 3255128"/>
              <a:gd name="connsiteY2690" fmla="*/ 71649 h 1234421"/>
              <a:gd name="connsiteX2691" fmla="*/ 3255128 w 3255128"/>
              <a:gd name="connsiteY2691" fmla="*/ 71675 h 1234421"/>
              <a:gd name="connsiteX2692" fmla="*/ 3255128 w 3255128"/>
              <a:gd name="connsiteY2692" fmla="*/ 71718 h 1234421"/>
              <a:gd name="connsiteX2693" fmla="*/ 3255128 w 3255128"/>
              <a:gd name="connsiteY2693" fmla="*/ 71739 h 1234421"/>
              <a:gd name="connsiteX2694" fmla="*/ 3255128 w 3255128"/>
              <a:gd name="connsiteY2694" fmla="*/ 71756 h 1234421"/>
              <a:gd name="connsiteX2695" fmla="*/ 3255128 w 3255128"/>
              <a:gd name="connsiteY2695" fmla="*/ 71776 h 1234421"/>
              <a:gd name="connsiteX2696" fmla="*/ 3255128 w 3255128"/>
              <a:gd name="connsiteY2696" fmla="*/ 71777 h 1234421"/>
              <a:gd name="connsiteX2697" fmla="*/ 3255128 w 3255128"/>
              <a:gd name="connsiteY2697" fmla="*/ 71784 h 1234421"/>
              <a:gd name="connsiteX2698" fmla="*/ 3255128 w 3255128"/>
              <a:gd name="connsiteY2698" fmla="*/ 71806 h 1234421"/>
              <a:gd name="connsiteX2699" fmla="*/ 3255128 w 3255128"/>
              <a:gd name="connsiteY2699" fmla="*/ 71841 h 1234421"/>
              <a:gd name="connsiteX2700" fmla="*/ 3255128 w 3255128"/>
              <a:gd name="connsiteY2700" fmla="*/ 71843 h 1234421"/>
              <a:gd name="connsiteX2701" fmla="*/ 3255128 w 3255128"/>
              <a:gd name="connsiteY2701" fmla="*/ 71935 h 1234421"/>
              <a:gd name="connsiteX2702" fmla="*/ 3255128 w 3255128"/>
              <a:gd name="connsiteY2702" fmla="*/ 71977 h 1234421"/>
              <a:gd name="connsiteX2703" fmla="*/ 3255128 w 3255128"/>
              <a:gd name="connsiteY2703" fmla="*/ 71980 h 1234421"/>
              <a:gd name="connsiteX2704" fmla="*/ 3255128 w 3255128"/>
              <a:gd name="connsiteY2704" fmla="*/ 71981 h 1234421"/>
              <a:gd name="connsiteX2705" fmla="*/ 3255128 w 3255128"/>
              <a:gd name="connsiteY2705" fmla="*/ 71988 h 1234421"/>
              <a:gd name="connsiteX2706" fmla="*/ 3255128 w 3255128"/>
              <a:gd name="connsiteY2706" fmla="*/ 71989 h 1234421"/>
              <a:gd name="connsiteX2707" fmla="*/ 3255128 w 3255128"/>
              <a:gd name="connsiteY2707" fmla="*/ 72056 h 1234421"/>
              <a:gd name="connsiteX2708" fmla="*/ 3255128 w 3255128"/>
              <a:gd name="connsiteY2708" fmla="*/ 72065 h 1234421"/>
              <a:gd name="connsiteX2709" fmla="*/ 3255128 w 3255128"/>
              <a:gd name="connsiteY2709" fmla="*/ 72068 h 1234421"/>
              <a:gd name="connsiteX2710" fmla="*/ 3255128 w 3255128"/>
              <a:gd name="connsiteY2710" fmla="*/ 72096 h 1234421"/>
              <a:gd name="connsiteX2711" fmla="*/ 3255128 w 3255128"/>
              <a:gd name="connsiteY2711" fmla="*/ 72177 h 1234421"/>
              <a:gd name="connsiteX2712" fmla="*/ 3255128 w 3255128"/>
              <a:gd name="connsiteY2712" fmla="*/ 72188 h 1234421"/>
              <a:gd name="connsiteX2713" fmla="*/ 3255128 w 3255128"/>
              <a:gd name="connsiteY2713" fmla="*/ 72213 h 1234421"/>
              <a:gd name="connsiteX2714" fmla="*/ 3255128 w 3255128"/>
              <a:gd name="connsiteY2714" fmla="*/ 72216 h 1234421"/>
              <a:gd name="connsiteX2715" fmla="*/ 3255128 w 3255128"/>
              <a:gd name="connsiteY2715" fmla="*/ 72221 h 1234421"/>
              <a:gd name="connsiteX2716" fmla="*/ 3255128 w 3255128"/>
              <a:gd name="connsiteY2716" fmla="*/ 72260 h 1234421"/>
              <a:gd name="connsiteX2717" fmla="*/ 3255128 w 3255128"/>
              <a:gd name="connsiteY2717" fmla="*/ 72369 h 1234421"/>
              <a:gd name="connsiteX2718" fmla="*/ 3255128 w 3255128"/>
              <a:gd name="connsiteY2718" fmla="*/ 72425 h 1234421"/>
              <a:gd name="connsiteX2719" fmla="*/ 3255128 w 3255128"/>
              <a:gd name="connsiteY2719" fmla="*/ 72441 h 1234421"/>
              <a:gd name="connsiteX2720" fmla="*/ 3255128 w 3255128"/>
              <a:gd name="connsiteY2720" fmla="*/ 72445 h 1234421"/>
              <a:gd name="connsiteX2721" fmla="*/ 3255128 w 3255128"/>
              <a:gd name="connsiteY2721" fmla="*/ 72447 h 1234421"/>
              <a:gd name="connsiteX2722" fmla="*/ 3255128 w 3255128"/>
              <a:gd name="connsiteY2722" fmla="*/ 72454 h 1234421"/>
              <a:gd name="connsiteX2723" fmla="*/ 3255128 w 3255128"/>
              <a:gd name="connsiteY2723" fmla="*/ 72472 h 1234421"/>
              <a:gd name="connsiteX2724" fmla="*/ 3255128 w 3255128"/>
              <a:gd name="connsiteY2724" fmla="*/ 72527 h 1234421"/>
              <a:gd name="connsiteX2725" fmla="*/ 3255128 w 3255128"/>
              <a:gd name="connsiteY2725" fmla="*/ 72529 h 1234421"/>
              <a:gd name="connsiteX2726" fmla="*/ 3255128 w 3255128"/>
              <a:gd name="connsiteY2726" fmla="*/ 72530 h 1234421"/>
              <a:gd name="connsiteX2727" fmla="*/ 3255128 w 3255128"/>
              <a:gd name="connsiteY2727" fmla="*/ 72533 h 1234421"/>
              <a:gd name="connsiteX2728" fmla="*/ 3255128 w 3255128"/>
              <a:gd name="connsiteY2728" fmla="*/ 72548 h 1234421"/>
              <a:gd name="connsiteX2729" fmla="*/ 3255128 w 3255128"/>
              <a:gd name="connsiteY2729" fmla="*/ 72551 h 1234421"/>
              <a:gd name="connsiteX2730" fmla="*/ 3255128 w 3255128"/>
              <a:gd name="connsiteY2730" fmla="*/ 72553 h 1234421"/>
              <a:gd name="connsiteX2731" fmla="*/ 3255128 w 3255128"/>
              <a:gd name="connsiteY2731" fmla="*/ 72648 h 1234421"/>
              <a:gd name="connsiteX2732" fmla="*/ 3255128 w 3255128"/>
              <a:gd name="connsiteY2732" fmla="*/ 72680 h 1234421"/>
              <a:gd name="connsiteX2733" fmla="*/ 3255128 w 3255128"/>
              <a:gd name="connsiteY2733" fmla="*/ 72682 h 1234421"/>
              <a:gd name="connsiteX2734" fmla="*/ 3255128 w 3255128"/>
              <a:gd name="connsiteY2734" fmla="*/ 72687 h 1234421"/>
              <a:gd name="connsiteX2735" fmla="*/ 3255128 w 3255128"/>
              <a:gd name="connsiteY2735" fmla="*/ 72699 h 1234421"/>
              <a:gd name="connsiteX2736" fmla="*/ 3255128 w 3255128"/>
              <a:gd name="connsiteY2736" fmla="*/ 72713 h 1234421"/>
              <a:gd name="connsiteX2737" fmla="*/ 3255128 w 3255128"/>
              <a:gd name="connsiteY2737" fmla="*/ 72722 h 1234421"/>
              <a:gd name="connsiteX2738" fmla="*/ 3255128 w 3255128"/>
              <a:gd name="connsiteY2738" fmla="*/ 72724 h 1234421"/>
              <a:gd name="connsiteX2739" fmla="*/ 3255128 w 3255128"/>
              <a:gd name="connsiteY2739" fmla="*/ 72729 h 1234421"/>
              <a:gd name="connsiteX2740" fmla="*/ 3255128 w 3255128"/>
              <a:gd name="connsiteY2740" fmla="*/ 72842 h 1234421"/>
              <a:gd name="connsiteX2741" fmla="*/ 3255128 w 3255128"/>
              <a:gd name="connsiteY2741" fmla="*/ 72856 h 1234421"/>
              <a:gd name="connsiteX2742" fmla="*/ 3255128 w 3255128"/>
              <a:gd name="connsiteY2742" fmla="*/ 72869 h 1234421"/>
              <a:gd name="connsiteX2743" fmla="*/ 3255128 w 3255128"/>
              <a:gd name="connsiteY2743" fmla="*/ 72884 h 1234421"/>
              <a:gd name="connsiteX2744" fmla="*/ 3255128 w 3255128"/>
              <a:gd name="connsiteY2744" fmla="*/ 72885 h 1234421"/>
              <a:gd name="connsiteX2745" fmla="*/ 3255128 w 3255128"/>
              <a:gd name="connsiteY2745" fmla="*/ 72908 h 1234421"/>
              <a:gd name="connsiteX2746" fmla="*/ 3255128 w 3255128"/>
              <a:gd name="connsiteY2746" fmla="*/ 73007 h 1234421"/>
              <a:gd name="connsiteX2747" fmla="*/ 3255128 w 3255128"/>
              <a:gd name="connsiteY2747" fmla="*/ 73034 h 1234421"/>
              <a:gd name="connsiteX2748" fmla="*/ 3255128 w 3255128"/>
              <a:gd name="connsiteY2748" fmla="*/ 73039 h 1234421"/>
              <a:gd name="connsiteX2749" fmla="*/ 3255128 w 3255128"/>
              <a:gd name="connsiteY2749" fmla="*/ 73073 h 1234421"/>
              <a:gd name="connsiteX2750" fmla="*/ 3255128 w 3255128"/>
              <a:gd name="connsiteY2750" fmla="*/ 73089 h 1234421"/>
              <a:gd name="connsiteX2751" fmla="*/ 3255128 w 3255128"/>
              <a:gd name="connsiteY2751" fmla="*/ 73136 h 1234421"/>
              <a:gd name="connsiteX2752" fmla="*/ 3255128 w 3255128"/>
              <a:gd name="connsiteY2752" fmla="*/ 73199 h 1234421"/>
              <a:gd name="connsiteX2753" fmla="*/ 3255128 w 3255128"/>
              <a:gd name="connsiteY2753" fmla="*/ 73221 h 1234421"/>
              <a:gd name="connsiteX2754" fmla="*/ 3255128 w 3255128"/>
              <a:gd name="connsiteY2754" fmla="*/ 73246 h 1234421"/>
              <a:gd name="connsiteX2755" fmla="*/ 3255128 w 3255128"/>
              <a:gd name="connsiteY2755" fmla="*/ 73318 h 1234421"/>
              <a:gd name="connsiteX2756" fmla="*/ 3255128 w 3255128"/>
              <a:gd name="connsiteY2756" fmla="*/ 73330 h 1234421"/>
              <a:gd name="connsiteX2757" fmla="*/ 3255128 w 3255128"/>
              <a:gd name="connsiteY2757" fmla="*/ 73351 h 1234421"/>
              <a:gd name="connsiteX2758" fmla="*/ 3255128 w 3255128"/>
              <a:gd name="connsiteY2758" fmla="*/ 73367 h 1234421"/>
              <a:gd name="connsiteX2759" fmla="*/ 3255128 w 3255128"/>
              <a:gd name="connsiteY2759" fmla="*/ 73432 h 1234421"/>
              <a:gd name="connsiteX2760" fmla="*/ 3255128 w 3255128"/>
              <a:gd name="connsiteY2760" fmla="*/ 73504 h 1234421"/>
              <a:gd name="connsiteX2761" fmla="*/ 3255128 w 3255128"/>
              <a:gd name="connsiteY2761" fmla="*/ 73522 h 1234421"/>
              <a:gd name="connsiteX2762" fmla="*/ 3255128 w 3255128"/>
              <a:gd name="connsiteY2762" fmla="*/ 73523 h 1234421"/>
              <a:gd name="connsiteX2763" fmla="*/ 3255128 w 3255128"/>
              <a:gd name="connsiteY2763" fmla="*/ 73548 h 1234421"/>
              <a:gd name="connsiteX2764" fmla="*/ 3255128 w 3255128"/>
              <a:gd name="connsiteY2764" fmla="*/ 73561 h 1234421"/>
              <a:gd name="connsiteX2765" fmla="*/ 3255128 w 3255128"/>
              <a:gd name="connsiteY2765" fmla="*/ 73565 h 1234421"/>
              <a:gd name="connsiteX2766" fmla="*/ 3255128 w 3255128"/>
              <a:gd name="connsiteY2766" fmla="*/ 73578 h 1234421"/>
              <a:gd name="connsiteX2767" fmla="*/ 3255128 w 3255128"/>
              <a:gd name="connsiteY2767" fmla="*/ 73592 h 1234421"/>
              <a:gd name="connsiteX2768" fmla="*/ 3255128 w 3255128"/>
              <a:gd name="connsiteY2768" fmla="*/ 73594 h 1234421"/>
              <a:gd name="connsiteX2769" fmla="*/ 3255128 w 3255128"/>
              <a:gd name="connsiteY2769" fmla="*/ 73595 h 1234421"/>
              <a:gd name="connsiteX2770" fmla="*/ 3255128 w 3255128"/>
              <a:gd name="connsiteY2770" fmla="*/ 73664 h 1234421"/>
              <a:gd name="connsiteX2771" fmla="*/ 3255128 w 3255128"/>
              <a:gd name="connsiteY2771" fmla="*/ 73669 h 1234421"/>
              <a:gd name="connsiteX2772" fmla="*/ 3255128 w 3255128"/>
              <a:gd name="connsiteY2772" fmla="*/ 73671 h 1234421"/>
              <a:gd name="connsiteX2773" fmla="*/ 3255128 w 3255128"/>
              <a:gd name="connsiteY2773" fmla="*/ 73688 h 1234421"/>
              <a:gd name="connsiteX2774" fmla="*/ 3255128 w 3255128"/>
              <a:gd name="connsiteY2774" fmla="*/ 73704 h 1234421"/>
              <a:gd name="connsiteX2775" fmla="*/ 3255128 w 3255128"/>
              <a:gd name="connsiteY2775" fmla="*/ 73735 h 1234421"/>
              <a:gd name="connsiteX2776" fmla="*/ 3255128 w 3255128"/>
              <a:gd name="connsiteY2776" fmla="*/ 73784 h 1234421"/>
              <a:gd name="connsiteX2777" fmla="*/ 3255128 w 3255128"/>
              <a:gd name="connsiteY2777" fmla="*/ 73789 h 1234421"/>
              <a:gd name="connsiteX2778" fmla="*/ 3255128 w 3255128"/>
              <a:gd name="connsiteY2778" fmla="*/ 73807 h 1234421"/>
              <a:gd name="connsiteX2779" fmla="*/ 3255128 w 3255128"/>
              <a:gd name="connsiteY2779" fmla="*/ 73816 h 1234421"/>
              <a:gd name="connsiteX2780" fmla="*/ 3255128 w 3255128"/>
              <a:gd name="connsiteY2780" fmla="*/ 73837 h 1234421"/>
              <a:gd name="connsiteX2781" fmla="*/ 3255128 w 3255128"/>
              <a:gd name="connsiteY2781" fmla="*/ 73838 h 1234421"/>
              <a:gd name="connsiteX2782" fmla="*/ 3255128 w 3255128"/>
              <a:gd name="connsiteY2782" fmla="*/ 73848 h 1234421"/>
              <a:gd name="connsiteX2783" fmla="*/ 3255128 w 3255128"/>
              <a:gd name="connsiteY2783" fmla="*/ 73863 h 1234421"/>
              <a:gd name="connsiteX2784" fmla="*/ 3255128 w 3255128"/>
              <a:gd name="connsiteY2784" fmla="*/ 73913 h 1234421"/>
              <a:gd name="connsiteX2785" fmla="*/ 3255128 w 3255128"/>
              <a:gd name="connsiteY2785" fmla="*/ 73915 h 1234421"/>
              <a:gd name="connsiteX2786" fmla="*/ 3255128 w 3255128"/>
              <a:gd name="connsiteY2786" fmla="*/ 73963 h 1234421"/>
              <a:gd name="connsiteX2787" fmla="*/ 3255128 w 3255128"/>
              <a:gd name="connsiteY2787" fmla="*/ 74065 h 1234421"/>
              <a:gd name="connsiteX2788" fmla="*/ 3255128 w 3255128"/>
              <a:gd name="connsiteY2788" fmla="*/ 74075 h 1234421"/>
              <a:gd name="connsiteX2789" fmla="*/ 3255128 w 3255128"/>
              <a:gd name="connsiteY2789" fmla="*/ 74096 h 1234421"/>
              <a:gd name="connsiteX2790" fmla="*/ 3255128 w 3255128"/>
              <a:gd name="connsiteY2790" fmla="*/ 74100 h 1234421"/>
              <a:gd name="connsiteX2791" fmla="*/ 3255128 w 3255128"/>
              <a:gd name="connsiteY2791" fmla="*/ 74102 h 1234421"/>
              <a:gd name="connsiteX2792" fmla="*/ 3255128 w 3255128"/>
              <a:gd name="connsiteY2792" fmla="*/ 74147 h 1234421"/>
              <a:gd name="connsiteX2793" fmla="*/ 3255128 w 3255128"/>
              <a:gd name="connsiteY2793" fmla="*/ 74171 h 1234421"/>
              <a:gd name="connsiteX2794" fmla="*/ 3255128 w 3255128"/>
              <a:gd name="connsiteY2794" fmla="*/ 74173 h 1234421"/>
              <a:gd name="connsiteX2795" fmla="*/ 3255128 w 3255128"/>
              <a:gd name="connsiteY2795" fmla="*/ 74243 h 1234421"/>
              <a:gd name="connsiteX2796" fmla="*/ 3255128 w 3255128"/>
              <a:gd name="connsiteY2796" fmla="*/ 74267 h 1234421"/>
              <a:gd name="connsiteX2797" fmla="*/ 3255128 w 3255128"/>
              <a:gd name="connsiteY2797" fmla="*/ 74275 h 1234421"/>
              <a:gd name="connsiteX2798" fmla="*/ 3255128 w 3255128"/>
              <a:gd name="connsiteY2798" fmla="*/ 74312 h 1234421"/>
              <a:gd name="connsiteX2799" fmla="*/ 3255128 w 3255128"/>
              <a:gd name="connsiteY2799" fmla="*/ 74317 h 1234421"/>
              <a:gd name="connsiteX2800" fmla="*/ 3255128 w 3255128"/>
              <a:gd name="connsiteY2800" fmla="*/ 74339 h 1234421"/>
              <a:gd name="connsiteX2801" fmla="*/ 3255128 w 3255128"/>
              <a:gd name="connsiteY2801" fmla="*/ 74341 h 1234421"/>
              <a:gd name="connsiteX2802" fmla="*/ 3255128 w 3255128"/>
              <a:gd name="connsiteY2802" fmla="*/ 74344 h 1234421"/>
              <a:gd name="connsiteX2803" fmla="*/ 3255128 w 3255128"/>
              <a:gd name="connsiteY2803" fmla="*/ 74416 h 1234421"/>
              <a:gd name="connsiteX2804" fmla="*/ 3255128 w 3255128"/>
              <a:gd name="connsiteY2804" fmla="*/ 74455 h 1234421"/>
              <a:gd name="connsiteX2805" fmla="*/ 3255128 w 3255128"/>
              <a:gd name="connsiteY2805" fmla="*/ 74486 h 1234421"/>
              <a:gd name="connsiteX2806" fmla="*/ 3255128 w 3255128"/>
              <a:gd name="connsiteY2806" fmla="*/ 74508 h 1234421"/>
              <a:gd name="connsiteX2807" fmla="*/ 3255128 w 3255128"/>
              <a:gd name="connsiteY2807" fmla="*/ 74518 h 1234421"/>
              <a:gd name="connsiteX2808" fmla="*/ 3255128 w 3255128"/>
              <a:gd name="connsiteY2808" fmla="*/ 74572 h 1234421"/>
              <a:gd name="connsiteX2809" fmla="*/ 3255128 w 3255128"/>
              <a:gd name="connsiteY2809" fmla="*/ 74580 h 1234421"/>
              <a:gd name="connsiteX2810" fmla="*/ 3255128 w 3255128"/>
              <a:gd name="connsiteY2810" fmla="*/ 74585 h 1234421"/>
              <a:gd name="connsiteX2811" fmla="*/ 3255128 w 3255128"/>
              <a:gd name="connsiteY2811" fmla="*/ 74595 h 1234421"/>
              <a:gd name="connsiteX2812" fmla="*/ 3255128 w 3255128"/>
              <a:gd name="connsiteY2812" fmla="*/ 74630 h 1234421"/>
              <a:gd name="connsiteX2813" fmla="*/ 3255128 w 3255128"/>
              <a:gd name="connsiteY2813" fmla="*/ 74661 h 1234421"/>
              <a:gd name="connsiteX2814" fmla="*/ 3255128 w 3255128"/>
              <a:gd name="connsiteY2814" fmla="*/ 74709 h 1234421"/>
              <a:gd name="connsiteX2815" fmla="*/ 3255128 w 3255128"/>
              <a:gd name="connsiteY2815" fmla="*/ 74735 h 1234421"/>
              <a:gd name="connsiteX2816" fmla="*/ 3255128 w 3255128"/>
              <a:gd name="connsiteY2816" fmla="*/ 74766 h 1234421"/>
              <a:gd name="connsiteX2817" fmla="*/ 3255128 w 3255128"/>
              <a:gd name="connsiteY2817" fmla="*/ 74771 h 1234421"/>
              <a:gd name="connsiteX2818" fmla="*/ 3255128 w 3255128"/>
              <a:gd name="connsiteY2818" fmla="*/ 74794 h 1234421"/>
              <a:gd name="connsiteX2819" fmla="*/ 3255128 w 3255128"/>
              <a:gd name="connsiteY2819" fmla="*/ 74795 h 1234421"/>
              <a:gd name="connsiteX2820" fmla="*/ 3255128 w 3255128"/>
              <a:gd name="connsiteY2820" fmla="*/ 74796 h 1234421"/>
              <a:gd name="connsiteX2821" fmla="*/ 3255128 w 3255128"/>
              <a:gd name="connsiteY2821" fmla="*/ 74821 h 1234421"/>
              <a:gd name="connsiteX2822" fmla="*/ 3255128 w 3255128"/>
              <a:gd name="connsiteY2822" fmla="*/ 74836 h 1234421"/>
              <a:gd name="connsiteX2823" fmla="*/ 3255128 w 3255128"/>
              <a:gd name="connsiteY2823" fmla="*/ 74843 h 1234421"/>
              <a:gd name="connsiteX2824" fmla="*/ 3255128 w 3255128"/>
              <a:gd name="connsiteY2824" fmla="*/ 74873 h 1234421"/>
              <a:gd name="connsiteX2825" fmla="*/ 3255128 w 3255128"/>
              <a:gd name="connsiteY2825" fmla="*/ 74914 h 1234421"/>
              <a:gd name="connsiteX2826" fmla="*/ 3255128 w 3255128"/>
              <a:gd name="connsiteY2826" fmla="*/ 74931 h 1234421"/>
              <a:gd name="connsiteX2827" fmla="*/ 3255128 w 3255128"/>
              <a:gd name="connsiteY2827" fmla="*/ 74945 h 1234421"/>
              <a:gd name="connsiteX2828" fmla="*/ 3255128 w 3255128"/>
              <a:gd name="connsiteY2828" fmla="*/ 75019 h 1234421"/>
              <a:gd name="connsiteX2829" fmla="*/ 3255128 w 3255128"/>
              <a:gd name="connsiteY2829" fmla="*/ 75024 h 1234421"/>
              <a:gd name="connsiteX2830" fmla="*/ 3255128 w 3255128"/>
              <a:gd name="connsiteY2830" fmla="*/ 75026 h 1234421"/>
              <a:gd name="connsiteX2831" fmla="*/ 3255128 w 3255128"/>
              <a:gd name="connsiteY2831" fmla="*/ 75039 h 1234421"/>
              <a:gd name="connsiteX2832" fmla="*/ 3255128 w 3255128"/>
              <a:gd name="connsiteY2832" fmla="*/ 75049 h 1234421"/>
              <a:gd name="connsiteX2833" fmla="*/ 3255128 w 3255128"/>
              <a:gd name="connsiteY2833" fmla="*/ 75054 h 1234421"/>
              <a:gd name="connsiteX2834" fmla="*/ 3255128 w 3255128"/>
              <a:gd name="connsiteY2834" fmla="*/ 75055 h 1234421"/>
              <a:gd name="connsiteX2835" fmla="*/ 3255128 w 3255128"/>
              <a:gd name="connsiteY2835" fmla="*/ 75086 h 1234421"/>
              <a:gd name="connsiteX2836" fmla="*/ 3255128 w 3255128"/>
              <a:gd name="connsiteY2836" fmla="*/ 75116 h 1234421"/>
              <a:gd name="connsiteX2837" fmla="*/ 3255128 w 3255128"/>
              <a:gd name="connsiteY2837" fmla="*/ 75136 h 1234421"/>
              <a:gd name="connsiteX2838" fmla="*/ 3255128 w 3255128"/>
              <a:gd name="connsiteY2838" fmla="*/ 75178 h 1234421"/>
              <a:gd name="connsiteX2839" fmla="*/ 3255128 w 3255128"/>
              <a:gd name="connsiteY2839" fmla="*/ 75198 h 1234421"/>
              <a:gd name="connsiteX2840" fmla="*/ 3255128 w 3255128"/>
              <a:gd name="connsiteY2840" fmla="*/ 75228 h 1234421"/>
              <a:gd name="connsiteX2841" fmla="*/ 3255128 w 3255128"/>
              <a:gd name="connsiteY2841" fmla="*/ 75245 h 1234421"/>
              <a:gd name="connsiteX2842" fmla="*/ 3255128 w 3255128"/>
              <a:gd name="connsiteY2842" fmla="*/ 75249 h 1234421"/>
              <a:gd name="connsiteX2843" fmla="*/ 3255128 w 3255128"/>
              <a:gd name="connsiteY2843" fmla="*/ 75250 h 1234421"/>
              <a:gd name="connsiteX2844" fmla="*/ 3255128 w 3255128"/>
              <a:gd name="connsiteY2844" fmla="*/ 75254 h 1234421"/>
              <a:gd name="connsiteX2845" fmla="*/ 3255128 w 3255128"/>
              <a:gd name="connsiteY2845" fmla="*/ 75280 h 1234421"/>
              <a:gd name="connsiteX2846" fmla="*/ 3255128 w 3255128"/>
              <a:gd name="connsiteY2846" fmla="*/ 75282 h 1234421"/>
              <a:gd name="connsiteX2847" fmla="*/ 3255128 w 3255128"/>
              <a:gd name="connsiteY2847" fmla="*/ 75305 h 1234421"/>
              <a:gd name="connsiteX2848" fmla="*/ 3255128 w 3255128"/>
              <a:gd name="connsiteY2848" fmla="*/ 75309 h 1234421"/>
              <a:gd name="connsiteX2849" fmla="*/ 3255128 w 3255128"/>
              <a:gd name="connsiteY2849" fmla="*/ 75312 h 1234421"/>
              <a:gd name="connsiteX2850" fmla="*/ 3255128 w 3255128"/>
              <a:gd name="connsiteY2850" fmla="*/ 75359 h 1234421"/>
              <a:gd name="connsiteX2851" fmla="*/ 3255128 w 3255128"/>
              <a:gd name="connsiteY2851" fmla="*/ 75381 h 1234421"/>
              <a:gd name="connsiteX2852" fmla="*/ 3255128 w 3255128"/>
              <a:gd name="connsiteY2852" fmla="*/ 75462 h 1234421"/>
              <a:gd name="connsiteX2853" fmla="*/ 3255128 w 3255128"/>
              <a:gd name="connsiteY2853" fmla="*/ 75469 h 1234421"/>
              <a:gd name="connsiteX2854" fmla="*/ 3255128 w 3255128"/>
              <a:gd name="connsiteY2854" fmla="*/ 75491 h 1234421"/>
              <a:gd name="connsiteX2855" fmla="*/ 3255128 w 3255128"/>
              <a:gd name="connsiteY2855" fmla="*/ 75493 h 1234421"/>
              <a:gd name="connsiteX2856" fmla="*/ 3255128 w 3255128"/>
              <a:gd name="connsiteY2856" fmla="*/ 75516 h 1234421"/>
              <a:gd name="connsiteX2857" fmla="*/ 3255128 w 3255128"/>
              <a:gd name="connsiteY2857" fmla="*/ 75532 h 1234421"/>
              <a:gd name="connsiteX2858" fmla="*/ 3255128 w 3255128"/>
              <a:gd name="connsiteY2858" fmla="*/ 75543 h 1234421"/>
              <a:gd name="connsiteX2859" fmla="*/ 3255128 w 3255128"/>
              <a:gd name="connsiteY2859" fmla="*/ 75617 h 1234421"/>
              <a:gd name="connsiteX2860" fmla="*/ 3255128 w 3255128"/>
              <a:gd name="connsiteY2860" fmla="*/ 75652 h 1234421"/>
              <a:gd name="connsiteX2861" fmla="*/ 3255128 w 3255128"/>
              <a:gd name="connsiteY2861" fmla="*/ 75672 h 1234421"/>
              <a:gd name="connsiteX2862" fmla="*/ 3255128 w 3255128"/>
              <a:gd name="connsiteY2862" fmla="*/ 75674 h 1234421"/>
              <a:gd name="connsiteX2863" fmla="*/ 3255128 w 3255128"/>
              <a:gd name="connsiteY2863" fmla="*/ 75687 h 1234421"/>
              <a:gd name="connsiteX2864" fmla="*/ 3255128 w 3255128"/>
              <a:gd name="connsiteY2864" fmla="*/ 75689 h 1234421"/>
              <a:gd name="connsiteX2865" fmla="*/ 3255128 w 3255128"/>
              <a:gd name="connsiteY2865" fmla="*/ 75702 h 1234421"/>
              <a:gd name="connsiteX2866" fmla="*/ 3255128 w 3255128"/>
              <a:gd name="connsiteY2866" fmla="*/ 75710 h 1234421"/>
              <a:gd name="connsiteX2867" fmla="*/ 3255128 w 3255128"/>
              <a:gd name="connsiteY2867" fmla="*/ 75712 h 1234421"/>
              <a:gd name="connsiteX2868" fmla="*/ 3255128 w 3255128"/>
              <a:gd name="connsiteY2868" fmla="*/ 75719 h 1234421"/>
              <a:gd name="connsiteX2869" fmla="*/ 3255128 w 3255128"/>
              <a:gd name="connsiteY2869" fmla="*/ 75724 h 1234421"/>
              <a:gd name="connsiteX2870" fmla="*/ 3255128 w 3255128"/>
              <a:gd name="connsiteY2870" fmla="*/ 75728 h 1234421"/>
              <a:gd name="connsiteX2871" fmla="*/ 3255128 w 3255128"/>
              <a:gd name="connsiteY2871" fmla="*/ 75768 h 1234421"/>
              <a:gd name="connsiteX2872" fmla="*/ 3255128 w 3255128"/>
              <a:gd name="connsiteY2872" fmla="*/ 75802 h 1234421"/>
              <a:gd name="connsiteX2873" fmla="*/ 3255128 w 3255128"/>
              <a:gd name="connsiteY2873" fmla="*/ 75805 h 1234421"/>
              <a:gd name="connsiteX2874" fmla="*/ 3255128 w 3255128"/>
              <a:gd name="connsiteY2874" fmla="*/ 75840 h 1234421"/>
              <a:gd name="connsiteX2875" fmla="*/ 3255128 w 3255128"/>
              <a:gd name="connsiteY2875" fmla="*/ 75863 h 1234421"/>
              <a:gd name="connsiteX2876" fmla="*/ 3255128 w 3255128"/>
              <a:gd name="connsiteY2876" fmla="*/ 75868 h 1234421"/>
              <a:gd name="connsiteX2877" fmla="*/ 3255128 w 3255128"/>
              <a:gd name="connsiteY2877" fmla="*/ 75884 h 1234421"/>
              <a:gd name="connsiteX2878" fmla="*/ 3255128 w 3255128"/>
              <a:gd name="connsiteY2878" fmla="*/ 75898 h 1234421"/>
              <a:gd name="connsiteX2879" fmla="*/ 3255128 w 3255128"/>
              <a:gd name="connsiteY2879" fmla="*/ 75934 h 1234421"/>
              <a:gd name="connsiteX2880" fmla="*/ 3255128 w 3255128"/>
              <a:gd name="connsiteY2880" fmla="*/ 75940 h 1234421"/>
              <a:gd name="connsiteX2881" fmla="*/ 3255128 w 3255128"/>
              <a:gd name="connsiteY2881" fmla="*/ 75950 h 1234421"/>
              <a:gd name="connsiteX2882" fmla="*/ 3255128 w 3255128"/>
              <a:gd name="connsiteY2882" fmla="*/ 76024 h 1234421"/>
              <a:gd name="connsiteX2883" fmla="*/ 3255128 w 3255128"/>
              <a:gd name="connsiteY2883" fmla="*/ 76047 h 1234421"/>
              <a:gd name="connsiteX2884" fmla="*/ 3255128 w 3255128"/>
              <a:gd name="connsiteY2884" fmla="*/ 76105 h 1234421"/>
              <a:gd name="connsiteX2885" fmla="*/ 3255128 w 3255128"/>
              <a:gd name="connsiteY2885" fmla="*/ 76106 h 1234421"/>
              <a:gd name="connsiteX2886" fmla="*/ 3255128 w 3255128"/>
              <a:gd name="connsiteY2886" fmla="*/ 76126 h 1234421"/>
              <a:gd name="connsiteX2887" fmla="*/ 3255128 w 3255128"/>
              <a:gd name="connsiteY2887" fmla="*/ 76133 h 1234421"/>
              <a:gd name="connsiteX2888" fmla="*/ 3255128 w 3255128"/>
              <a:gd name="connsiteY2888" fmla="*/ 76161 h 1234421"/>
              <a:gd name="connsiteX2889" fmla="*/ 3255128 w 3255128"/>
              <a:gd name="connsiteY2889" fmla="*/ 76164 h 1234421"/>
              <a:gd name="connsiteX2890" fmla="*/ 3255128 w 3255128"/>
              <a:gd name="connsiteY2890" fmla="*/ 76183 h 1234421"/>
              <a:gd name="connsiteX2891" fmla="*/ 3255128 w 3255128"/>
              <a:gd name="connsiteY2891" fmla="*/ 76186 h 1234421"/>
              <a:gd name="connsiteX2892" fmla="*/ 3255128 w 3255128"/>
              <a:gd name="connsiteY2892" fmla="*/ 76202 h 1234421"/>
              <a:gd name="connsiteX2893" fmla="*/ 3255128 w 3255128"/>
              <a:gd name="connsiteY2893" fmla="*/ 76302 h 1234421"/>
              <a:gd name="connsiteX2894" fmla="*/ 3255128 w 3255128"/>
              <a:gd name="connsiteY2894" fmla="*/ 76318 h 1234421"/>
              <a:gd name="connsiteX2895" fmla="*/ 3255128 w 3255128"/>
              <a:gd name="connsiteY2895" fmla="*/ 76326 h 1234421"/>
              <a:gd name="connsiteX2896" fmla="*/ 3255128 w 3255128"/>
              <a:gd name="connsiteY2896" fmla="*/ 76357 h 1234421"/>
              <a:gd name="connsiteX2897" fmla="*/ 3255128 w 3255128"/>
              <a:gd name="connsiteY2897" fmla="*/ 76366 h 1234421"/>
              <a:gd name="connsiteX2898" fmla="*/ 3255128 w 3255128"/>
              <a:gd name="connsiteY2898" fmla="*/ 76372 h 1234421"/>
              <a:gd name="connsiteX2899" fmla="*/ 3255128 w 3255128"/>
              <a:gd name="connsiteY2899" fmla="*/ 76390 h 1234421"/>
              <a:gd name="connsiteX2900" fmla="*/ 3255128 w 3255128"/>
              <a:gd name="connsiteY2900" fmla="*/ 76393 h 1234421"/>
              <a:gd name="connsiteX2901" fmla="*/ 3255128 w 3255128"/>
              <a:gd name="connsiteY2901" fmla="*/ 76403 h 1234421"/>
              <a:gd name="connsiteX2902" fmla="*/ 3255128 w 3255128"/>
              <a:gd name="connsiteY2902" fmla="*/ 76404 h 1234421"/>
              <a:gd name="connsiteX2903" fmla="*/ 3255128 w 3255128"/>
              <a:gd name="connsiteY2903" fmla="*/ 76411 h 1234421"/>
              <a:gd name="connsiteX2904" fmla="*/ 3255128 w 3255128"/>
              <a:gd name="connsiteY2904" fmla="*/ 76488 h 1234421"/>
              <a:gd name="connsiteX2905" fmla="*/ 3255128 w 3255128"/>
              <a:gd name="connsiteY2905" fmla="*/ 76498 h 1234421"/>
              <a:gd name="connsiteX2906" fmla="*/ 3255128 w 3255128"/>
              <a:gd name="connsiteY2906" fmla="*/ 76505 h 1234421"/>
              <a:gd name="connsiteX2907" fmla="*/ 3255128 w 3255128"/>
              <a:gd name="connsiteY2907" fmla="*/ 76511 h 1234421"/>
              <a:gd name="connsiteX2908" fmla="*/ 3255128 w 3255128"/>
              <a:gd name="connsiteY2908" fmla="*/ 76512 h 1234421"/>
              <a:gd name="connsiteX2909" fmla="*/ 3255128 w 3255128"/>
              <a:gd name="connsiteY2909" fmla="*/ 76585 h 1234421"/>
              <a:gd name="connsiteX2910" fmla="*/ 3255128 w 3255128"/>
              <a:gd name="connsiteY2910" fmla="*/ 76588 h 1234421"/>
              <a:gd name="connsiteX2911" fmla="*/ 3255128 w 3255128"/>
              <a:gd name="connsiteY2911" fmla="*/ 76607 h 1234421"/>
              <a:gd name="connsiteX2912" fmla="*/ 3255128 w 3255128"/>
              <a:gd name="connsiteY2912" fmla="*/ 76616 h 1234421"/>
              <a:gd name="connsiteX2913" fmla="*/ 3255128 w 3255128"/>
              <a:gd name="connsiteY2913" fmla="*/ 76623 h 1234421"/>
              <a:gd name="connsiteX2914" fmla="*/ 3255128 w 3255128"/>
              <a:gd name="connsiteY2914" fmla="*/ 76663 h 1234421"/>
              <a:gd name="connsiteX2915" fmla="*/ 3255128 w 3255128"/>
              <a:gd name="connsiteY2915" fmla="*/ 76683 h 1234421"/>
              <a:gd name="connsiteX2916" fmla="*/ 3255128 w 3255128"/>
              <a:gd name="connsiteY2916" fmla="*/ 76730 h 1234421"/>
              <a:gd name="connsiteX2917" fmla="*/ 3255128 w 3255128"/>
              <a:gd name="connsiteY2917" fmla="*/ 76733 h 1234421"/>
              <a:gd name="connsiteX2918" fmla="*/ 3255128 w 3255128"/>
              <a:gd name="connsiteY2918" fmla="*/ 76754 h 1234421"/>
              <a:gd name="connsiteX2919" fmla="*/ 3255128 w 3255128"/>
              <a:gd name="connsiteY2919" fmla="*/ 76815 h 1234421"/>
              <a:gd name="connsiteX2920" fmla="*/ 3255128 w 3255128"/>
              <a:gd name="connsiteY2920" fmla="*/ 76827 h 1234421"/>
              <a:gd name="connsiteX2921" fmla="*/ 3255128 w 3255128"/>
              <a:gd name="connsiteY2921" fmla="*/ 76831 h 1234421"/>
              <a:gd name="connsiteX2922" fmla="*/ 3255128 w 3255128"/>
              <a:gd name="connsiteY2922" fmla="*/ 76850 h 1234421"/>
              <a:gd name="connsiteX2923" fmla="*/ 3255128 w 3255128"/>
              <a:gd name="connsiteY2923" fmla="*/ 76857 h 1234421"/>
              <a:gd name="connsiteX2924" fmla="*/ 3255128 w 3255128"/>
              <a:gd name="connsiteY2924" fmla="*/ 76887 h 1234421"/>
              <a:gd name="connsiteX2925" fmla="*/ 3255128 w 3255128"/>
              <a:gd name="connsiteY2925" fmla="*/ 76905 h 1234421"/>
              <a:gd name="connsiteX2926" fmla="*/ 3255128 w 3255128"/>
              <a:gd name="connsiteY2926" fmla="*/ 76924 h 1234421"/>
              <a:gd name="connsiteX2927" fmla="*/ 3255128 w 3255128"/>
              <a:gd name="connsiteY2927" fmla="*/ 76970 h 1234421"/>
              <a:gd name="connsiteX2928" fmla="*/ 3255128 w 3255128"/>
              <a:gd name="connsiteY2928" fmla="*/ 76975 h 1234421"/>
              <a:gd name="connsiteX2929" fmla="*/ 3255128 w 3255128"/>
              <a:gd name="connsiteY2929" fmla="*/ 77038 h 1234421"/>
              <a:gd name="connsiteX2930" fmla="*/ 3255128 w 3255128"/>
              <a:gd name="connsiteY2930" fmla="*/ 77041 h 1234421"/>
              <a:gd name="connsiteX2931" fmla="*/ 3255128 w 3255128"/>
              <a:gd name="connsiteY2931" fmla="*/ 77047 h 1234421"/>
              <a:gd name="connsiteX2932" fmla="*/ 3255128 w 3255128"/>
              <a:gd name="connsiteY2932" fmla="*/ 77052 h 1234421"/>
              <a:gd name="connsiteX2933" fmla="*/ 3255128 w 3255128"/>
              <a:gd name="connsiteY2933" fmla="*/ 77065 h 1234421"/>
              <a:gd name="connsiteX2934" fmla="*/ 3255128 w 3255128"/>
              <a:gd name="connsiteY2934" fmla="*/ 77068 h 1234421"/>
              <a:gd name="connsiteX2935" fmla="*/ 3255128 w 3255128"/>
              <a:gd name="connsiteY2935" fmla="*/ 77073 h 1234421"/>
              <a:gd name="connsiteX2936" fmla="*/ 3255128 w 3255128"/>
              <a:gd name="connsiteY2936" fmla="*/ 77081 h 1234421"/>
              <a:gd name="connsiteX2937" fmla="*/ 3255128 w 3255128"/>
              <a:gd name="connsiteY2937" fmla="*/ 77099 h 1234421"/>
              <a:gd name="connsiteX2938" fmla="*/ 3255128 w 3255128"/>
              <a:gd name="connsiteY2938" fmla="*/ 77137 h 1234421"/>
              <a:gd name="connsiteX2939" fmla="*/ 3255128 w 3255128"/>
              <a:gd name="connsiteY2939" fmla="*/ 77156 h 1234421"/>
              <a:gd name="connsiteX2940" fmla="*/ 3255128 w 3255128"/>
              <a:gd name="connsiteY2940" fmla="*/ 77163 h 1234421"/>
              <a:gd name="connsiteX2941" fmla="*/ 3255128 w 3255128"/>
              <a:gd name="connsiteY2941" fmla="*/ 77171 h 1234421"/>
              <a:gd name="connsiteX2942" fmla="*/ 3255128 w 3255128"/>
              <a:gd name="connsiteY2942" fmla="*/ 77207 h 1234421"/>
              <a:gd name="connsiteX2943" fmla="*/ 3255128 w 3255128"/>
              <a:gd name="connsiteY2943" fmla="*/ 77213 h 1234421"/>
              <a:gd name="connsiteX2944" fmla="*/ 3255128 w 3255128"/>
              <a:gd name="connsiteY2944" fmla="*/ 77233 h 1234421"/>
              <a:gd name="connsiteX2945" fmla="*/ 3255128 w 3255128"/>
              <a:gd name="connsiteY2945" fmla="*/ 77290 h 1234421"/>
              <a:gd name="connsiteX2946" fmla="*/ 3255128 w 3255128"/>
              <a:gd name="connsiteY2946" fmla="*/ 77307 h 1234421"/>
              <a:gd name="connsiteX2947" fmla="*/ 3255128 w 3255128"/>
              <a:gd name="connsiteY2947" fmla="*/ 77311 h 1234421"/>
              <a:gd name="connsiteX2948" fmla="*/ 3255128 w 3255128"/>
              <a:gd name="connsiteY2948" fmla="*/ 77315 h 1234421"/>
              <a:gd name="connsiteX2949" fmla="*/ 3255128 w 3255128"/>
              <a:gd name="connsiteY2949" fmla="*/ 77340 h 1234421"/>
              <a:gd name="connsiteX2950" fmla="*/ 3255128 w 3255128"/>
              <a:gd name="connsiteY2950" fmla="*/ 77341 h 1234421"/>
              <a:gd name="connsiteX2951" fmla="*/ 3255128 w 3255128"/>
              <a:gd name="connsiteY2951" fmla="*/ 77378 h 1234421"/>
              <a:gd name="connsiteX2952" fmla="*/ 3255128 w 3255128"/>
              <a:gd name="connsiteY2952" fmla="*/ 77386 h 1234421"/>
              <a:gd name="connsiteX2953" fmla="*/ 3255128 w 3255128"/>
              <a:gd name="connsiteY2953" fmla="*/ 77497 h 1234421"/>
              <a:gd name="connsiteX2954" fmla="*/ 3255128 w 3255128"/>
              <a:gd name="connsiteY2954" fmla="*/ 77511 h 1234421"/>
              <a:gd name="connsiteX2955" fmla="*/ 3255128 w 3255128"/>
              <a:gd name="connsiteY2955" fmla="*/ 77535 h 1234421"/>
              <a:gd name="connsiteX2956" fmla="*/ 3255128 w 3255128"/>
              <a:gd name="connsiteY2956" fmla="*/ 77560 h 1234421"/>
              <a:gd name="connsiteX2957" fmla="*/ 3255128 w 3255128"/>
              <a:gd name="connsiteY2957" fmla="*/ 77599 h 1234421"/>
              <a:gd name="connsiteX2958" fmla="*/ 3255128 w 3255128"/>
              <a:gd name="connsiteY2958" fmla="*/ 77602 h 1234421"/>
              <a:gd name="connsiteX2959" fmla="*/ 3255128 w 3255128"/>
              <a:gd name="connsiteY2959" fmla="*/ 77634 h 1234421"/>
              <a:gd name="connsiteX2960" fmla="*/ 3255128 w 3255128"/>
              <a:gd name="connsiteY2960" fmla="*/ 77761 h 1234421"/>
              <a:gd name="connsiteX2961" fmla="*/ 3255128 w 3255128"/>
              <a:gd name="connsiteY2961" fmla="*/ 77764 h 1234421"/>
              <a:gd name="connsiteX2962" fmla="*/ 3255128 w 3255128"/>
              <a:gd name="connsiteY2962" fmla="*/ 77770 h 1234421"/>
              <a:gd name="connsiteX2963" fmla="*/ 3255128 w 3255128"/>
              <a:gd name="connsiteY2963" fmla="*/ 77785 h 1234421"/>
              <a:gd name="connsiteX2964" fmla="*/ 3255128 w 3255128"/>
              <a:gd name="connsiteY2964" fmla="*/ 77811 h 1234421"/>
              <a:gd name="connsiteX2965" fmla="*/ 3255128 w 3255128"/>
              <a:gd name="connsiteY2965" fmla="*/ 77826 h 1234421"/>
              <a:gd name="connsiteX2966" fmla="*/ 3255128 w 3255128"/>
              <a:gd name="connsiteY2966" fmla="*/ 77836 h 1234421"/>
              <a:gd name="connsiteX2967" fmla="*/ 3255128 w 3255128"/>
              <a:gd name="connsiteY2967" fmla="*/ 77837 h 1234421"/>
              <a:gd name="connsiteX2968" fmla="*/ 3255128 w 3255128"/>
              <a:gd name="connsiteY2968" fmla="*/ 77871 h 1234421"/>
              <a:gd name="connsiteX2969" fmla="*/ 3255128 w 3255128"/>
              <a:gd name="connsiteY2969" fmla="*/ 77872 h 1234421"/>
              <a:gd name="connsiteX2970" fmla="*/ 3255128 w 3255128"/>
              <a:gd name="connsiteY2970" fmla="*/ 77989 h 1234421"/>
              <a:gd name="connsiteX2971" fmla="*/ 3255128 w 3255128"/>
              <a:gd name="connsiteY2971" fmla="*/ 77994 h 1234421"/>
              <a:gd name="connsiteX2972" fmla="*/ 3255128 w 3255128"/>
              <a:gd name="connsiteY2972" fmla="*/ 78029 h 1234421"/>
              <a:gd name="connsiteX2973" fmla="*/ 3255128 w 3255128"/>
              <a:gd name="connsiteY2973" fmla="*/ 78045 h 1234421"/>
              <a:gd name="connsiteX2974" fmla="*/ 3255128 w 3255128"/>
              <a:gd name="connsiteY2974" fmla="*/ 78050 h 1234421"/>
              <a:gd name="connsiteX2975" fmla="*/ 3255128 w 3255128"/>
              <a:gd name="connsiteY2975" fmla="*/ 78059 h 1234421"/>
              <a:gd name="connsiteX2976" fmla="*/ 3255128 w 3255128"/>
              <a:gd name="connsiteY2976" fmla="*/ 78085 h 1234421"/>
              <a:gd name="connsiteX2977" fmla="*/ 3255128 w 3255128"/>
              <a:gd name="connsiteY2977" fmla="*/ 78098 h 1234421"/>
              <a:gd name="connsiteX2978" fmla="*/ 3255128 w 3255128"/>
              <a:gd name="connsiteY2978" fmla="*/ 78115 h 1234421"/>
              <a:gd name="connsiteX2979" fmla="*/ 3255128 w 3255128"/>
              <a:gd name="connsiteY2979" fmla="*/ 78188 h 1234421"/>
              <a:gd name="connsiteX2980" fmla="*/ 3255128 w 3255128"/>
              <a:gd name="connsiteY2980" fmla="*/ 78238 h 1234421"/>
              <a:gd name="connsiteX2981" fmla="*/ 3255128 w 3255128"/>
              <a:gd name="connsiteY2981" fmla="*/ 78244 h 1234421"/>
              <a:gd name="connsiteX2982" fmla="*/ 3255128 w 3255128"/>
              <a:gd name="connsiteY2982" fmla="*/ 78264 h 1234421"/>
              <a:gd name="connsiteX2983" fmla="*/ 3255128 w 3255128"/>
              <a:gd name="connsiteY2983" fmla="*/ 78272 h 1234421"/>
              <a:gd name="connsiteX2984" fmla="*/ 3255128 w 3255128"/>
              <a:gd name="connsiteY2984" fmla="*/ 78302 h 1234421"/>
              <a:gd name="connsiteX2985" fmla="*/ 3255128 w 3255128"/>
              <a:gd name="connsiteY2985" fmla="*/ 78309 h 1234421"/>
              <a:gd name="connsiteX2986" fmla="*/ 3255128 w 3255128"/>
              <a:gd name="connsiteY2986" fmla="*/ 78311 h 1234421"/>
              <a:gd name="connsiteX2987" fmla="*/ 3255128 w 3255128"/>
              <a:gd name="connsiteY2987" fmla="*/ 78336 h 1234421"/>
              <a:gd name="connsiteX2988" fmla="*/ 3255128 w 3255128"/>
              <a:gd name="connsiteY2988" fmla="*/ 78349 h 1234421"/>
              <a:gd name="connsiteX2989" fmla="*/ 3255128 w 3255128"/>
              <a:gd name="connsiteY2989" fmla="*/ 78379 h 1234421"/>
              <a:gd name="connsiteX2990" fmla="*/ 3255128 w 3255128"/>
              <a:gd name="connsiteY2990" fmla="*/ 78433 h 1234421"/>
              <a:gd name="connsiteX2991" fmla="*/ 3255128 w 3255128"/>
              <a:gd name="connsiteY2991" fmla="*/ 78434 h 1234421"/>
              <a:gd name="connsiteX2992" fmla="*/ 3255128 w 3255128"/>
              <a:gd name="connsiteY2992" fmla="*/ 78448 h 1234421"/>
              <a:gd name="connsiteX2993" fmla="*/ 3255128 w 3255128"/>
              <a:gd name="connsiteY2993" fmla="*/ 78484 h 1234421"/>
              <a:gd name="connsiteX2994" fmla="*/ 3255128 w 3255128"/>
              <a:gd name="connsiteY2994" fmla="*/ 78505 h 1234421"/>
              <a:gd name="connsiteX2995" fmla="*/ 3255128 w 3255128"/>
              <a:gd name="connsiteY2995" fmla="*/ 78506 h 1234421"/>
              <a:gd name="connsiteX2996" fmla="*/ 3255128 w 3255128"/>
              <a:gd name="connsiteY2996" fmla="*/ 78514 h 1234421"/>
              <a:gd name="connsiteX2997" fmla="*/ 3255128 w 3255128"/>
              <a:gd name="connsiteY2997" fmla="*/ 78522 h 1234421"/>
              <a:gd name="connsiteX2998" fmla="*/ 3255128 w 3255128"/>
              <a:gd name="connsiteY2998" fmla="*/ 78542 h 1234421"/>
              <a:gd name="connsiteX2999" fmla="*/ 3255128 w 3255128"/>
              <a:gd name="connsiteY2999" fmla="*/ 78603 h 1234421"/>
              <a:gd name="connsiteX3000" fmla="*/ 3255128 w 3255128"/>
              <a:gd name="connsiteY3000" fmla="*/ 78607 h 1234421"/>
              <a:gd name="connsiteX3001" fmla="*/ 3255128 w 3255128"/>
              <a:gd name="connsiteY3001" fmla="*/ 78620 h 1234421"/>
              <a:gd name="connsiteX3002" fmla="*/ 3255128 w 3255128"/>
              <a:gd name="connsiteY3002" fmla="*/ 78718 h 1234421"/>
              <a:gd name="connsiteX3003" fmla="*/ 3255128 w 3255128"/>
              <a:gd name="connsiteY3003" fmla="*/ 78785 h 1234421"/>
              <a:gd name="connsiteX3004" fmla="*/ 3255128 w 3255128"/>
              <a:gd name="connsiteY3004" fmla="*/ 78795 h 1234421"/>
              <a:gd name="connsiteX3005" fmla="*/ 3255128 w 3255128"/>
              <a:gd name="connsiteY3005" fmla="*/ 78837 h 1234421"/>
              <a:gd name="connsiteX3006" fmla="*/ 3255128 w 3255128"/>
              <a:gd name="connsiteY3006" fmla="*/ 78862 h 1234421"/>
              <a:gd name="connsiteX3007" fmla="*/ 3255128 w 3255128"/>
              <a:gd name="connsiteY3007" fmla="*/ 78874 h 1234421"/>
              <a:gd name="connsiteX3008" fmla="*/ 3255128 w 3255128"/>
              <a:gd name="connsiteY3008" fmla="*/ 78943 h 1234421"/>
              <a:gd name="connsiteX3009" fmla="*/ 3255128 w 3255128"/>
              <a:gd name="connsiteY3009" fmla="*/ 78968 h 1234421"/>
              <a:gd name="connsiteX3010" fmla="*/ 3255128 w 3255128"/>
              <a:gd name="connsiteY3010" fmla="*/ 79095 h 1234421"/>
              <a:gd name="connsiteX3011" fmla="*/ 3255128 w 3255128"/>
              <a:gd name="connsiteY3011" fmla="*/ 79135 h 1234421"/>
              <a:gd name="connsiteX3012" fmla="*/ 3255128 w 3255128"/>
              <a:gd name="connsiteY3012" fmla="*/ 79154 h 1234421"/>
              <a:gd name="connsiteX3013" fmla="*/ 3255128 w 3255128"/>
              <a:gd name="connsiteY3013" fmla="*/ 79155 h 1234421"/>
              <a:gd name="connsiteX3014" fmla="*/ 3255128 w 3255128"/>
              <a:gd name="connsiteY3014" fmla="*/ 79192 h 1234421"/>
              <a:gd name="connsiteX3015" fmla="*/ 3255128 w 3255128"/>
              <a:gd name="connsiteY3015" fmla="*/ 79199 h 1234421"/>
              <a:gd name="connsiteX3016" fmla="*/ 3255128 w 3255128"/>
              <a:gd name="connsiteY3016" fmla="*/ 79207 h 1234421"/>
              <a:gd name="connsiteX3017" fmla="*/ 3255128 w 3255128"/>
              <a:gd name="connsiteY3017" fmla="*/ 79314 h 1234421"/>
              <a:gd name="connsiteX3018" fmla="*/ 3255128 w 3255128"/>
              <a:gd name="connsiteY3018" fmla="*/ 79316 h 1234421"/>
              <a:gd name="connsiteX3019" fmla="*/ 3255128 w 3255128"/>
              <a:gd name="connsiteY3019" fmla="*/ 79318 h 1234421"/>
              <a:gd name="connsiteX3020" fmla="*/ 3255128 w 3255128"/>
              <a:gd name="connsiteY3020" fmla="*/ 79393 h 1234421"/>
              <a:gd name="connsiteX3021" fmla="*/ 3255128 w 3255128"/>
              <a:gd name="connsiteY3021" fmla="*/ 79448 h 1234421"/>
              <a:gd name="connsiteX3022" fmla="*/ 3255128 w 3255128"/>
              <a:gd name="connsiteY3022" fmla="*/ 79488 h 1234421"/>
              <a:gd name="connsiteX3023" fmla="*/ 3255128 w 3255128"/>
              <a:gd name="connsiteY3023" fmla="*/ 79532 h 1234421"/>
              <a:gd name="connsiteX3024" fmla="*/ 3255128 w 3255128"/>
              <a:gd name="connsiteY3024" fmla="*/ 79546 h 1234421"/>
              <a:gd name="connsiteX3025" fmla="*/ 3255128 w 3255128"/>
              <a:gd name="connsiteY3025" fmla="*/ 79559 h 1234421"/>
              <a:gd name="connsiteX3026" fmla="*/ 3255128 w 3255128"/>
              <a:gd name="connsiteY3026" fmla="*/ 79613 h 1234421"/>
              <a:gd name="connsiteX3027" fmla="*/ 3255128 w 3255128"/>
              <a:gd name="connsiteY3027" fmla="*/ 79653 h 1234421"/>
              <a:gd name="connsiteX3028" fmla="*/ 3255128 w 3255128"/>
              <a:gd name="connsiteY3028" fmla="*/ 79656 h 1234421"/>
              <a:gd name="connsiteX3029" fmla="*/ 3255128 w 3255128"/>
              <a:gd name="connsiteY3029" fmla="*/ 79682 h 1234421"/>
              <a:gd name="connsiteX3030" fmla="*/ 3255128 w 3255128"/>
              <a:gd name="connsiteY3030" fmla="*/ 79718 h 1234421"/>
              <a:gd name="connsiteX3031" fmla="*/ 3255128 w 3255128"/>
              <a:gd name="connsiteY3031" fmla="*/ 79720 h 1234421"/>
              <a:gd name="connsiteX3032" fmla="*/ 3255128 w 3255128"/>
              <a:gd name="connsiteY3032" fmla="*/ 79801 h 1234421"/>
              <a:gd name="connsiteX3033" fmla="*/ 3255128 w 3255128"/>
              <a:gd name="connsiteY3033" fmla="*/ 79805 h 1234421"/>
              <a:gd name="connsiteX3034" fmla="*/ 3255128 w 3255128"/>
              <a:gd name="connsiteY3034" fmla="*/ 79819 h 1234421"/>
              <a:gd name="connsiteX3035" fmla="*/ 3255128 w 3255128"/>
              <a:gd name="connsiteY3035" fmla="*/ 79820 h 1234421"/>
              <a:gd name="connsiteX3036" fmla="*/ 3255128 w 3255128"/>
              <a:gd name="connsiteY3036" fmla="*/ 79852 h 1234421"/>
              <a:gd name="connsiteX3037" fmla="*/ 3255128 w 3255128"/>
              <a:gd name="connsiteY3037" fmla="*/ 79855 h 1234421"/>
              <a:gd name="connsiteX3038" fmla="*/ 3255128 w 3255128"/>
              <a:gd name="connsiteY3038" fmla="*/ 79876 h 1234421"/>
              <a:gd name="connsiteX3039" fmla="*/ 3255128 w 3255128"/>
              <a:gd name="connsiteY3039" fmla="*/ 79877 h 1234421"/>
              <a:gd name="connsiteX3040" fmla="*/ 3255128 w 3255128"/>
              <a:gd name="connsiteY3040" fmla="*/ 79902 h 1234421"/>
              <a:gd name="connsiteX3041" fmla="*/ 3255128 w 3255128"/>
              <a:gd name="connsiteY3041" fmla="*/ 79965 h 1234421"/>
              <a:gd name="connsiteX3042" fmla="*/ 3255128 w 3255128"/>
              <a:gd name="connsiteY3042" fmla="*/ 79989 h 1234421"/>
              <a:gd name="connsiteX3043" fmla="*/ 3255128 w 3255128"/>
              <a:gd name="connsiteY3043" fmla="*/ 80032 h 1234421"/>
              <a:gd name="connsiteX3044" fmla="*/ 3255128 w 3255128"/>
              <a:gd name="connsiteY3044" fmla="*/ 80063 h 1234421"/>
              <a:gd name="connsiteX3045" fmla="*/ 3255128 w 3255128"/>
              <a:gd name="connsiteY3045" fmla="*/ 80089 h 1234421"/>
              <a:gd name="connsiteX3046" fmla="*/ 3255128 w 3255128"/>
              <a:gd name="connsiteY3046" fmla="*/ 80096 h 1234421"/>
              <a:gd name="connsiteX3047" fmla="*/ 3255128 w 3255128"/>
              <a:gd name="connsiteY3047" fmla="*/ 80115 h 1234421"/>
              <a:gd name="connsiteX3048" fmla="*/ 3255128 w 3255128"/>
              <a:gd name="connsiteY3048" fmla="*/ 80120 h 1234421"/>
              <a:gd name="connsiteX3049" fmla="*/ 3255128 w 3255128"/>
              <a:gd name="connsiteY3049" fmla="*/ 80136 h 1234421"/>
              <a:gd name="connsiteX3050" fmla="*/ 3255128 w 3255128"/>
              <a:gd name="connsiteY3050" fmla="*/ 80161 h 1234421"/>
              <a:gd name="connsiteX3051" fmla="*/ 3255128 w 3255128"/>
              <a:gd name="connsiteY3051" fmla="*/ 80182 h 1234421"/>
              <a:gd name="connsiteX3052" fmla="*/ 3255128 w 3255128"/>
              <a:gd name="connsiteY3052" fmla="*/ 80194 h 1234421"/>
              <a:gd name="connsiteX3053" fmla="*/ 3255128 w 3255128"/>
              <a:gd name="connsiteY3053" fmla="*/ 80259 h 1234421"/>
              <a:gd name="connsiteX3054" fmla="*/ 3255128 w 3255128"/>
              <a:gd name="connsiteY3054" fmla="*/ 80301 h 1234421"/>
              <a:gd name="connsiteX3055" fmla="*/ 3255128 w 3255128"/>
              <a:gd name="connsiteY3055" fmla="*/ 80314 h 1234421"/>
              <a:gd name="connsiteX3056" fmla="*/ 3255128 w 3255128"/>
              <a:gd name="connsiteY3056" fmla="*/ 80330 h 1234421"/>
              <a:gd name="connsiteX3057" fmla="*/ 3255128 w 3255128"/>
              <a:gd name="connsiteY3057" fmla="*/ 80339 h 1234421"/>
              <a:gd name="connsiteX3058" fmla="*/ 3255128 w 3255128"/>
              <a:gd name="connsiteY3058" fmla="*/ 80361 h 1234421"/>
              <a:gd name="connsiteX3059" fmla="*/ 3255128 w 3255128"/>
              <a:gd name="connsiteY3059" fmla="*/ 80368 h 1234421"/>
              <a:gd name="connsiteX3060" fmla="*/ 3255128 w 3255128"/>
              <a:gd name="connsiteY3060" fmla="*/ 80383 h 1234421"/>
              <a:gd name="connsiteX3061" fmla="*/ 3255128 w 3255128"/>
              <a:gd name="connsiteY3061" fmla="*/ 80386 h 1234421"/>
              <a:gd name="connsiteX3062" fmla="*/ 3255128 w 3255128"/>
              <a:gd name="connsiteY3062" fmla="*/ 80429 h 1234421"/>
              <a:gd name="connsiteX3063" fmla="*/ 3255128 w 3255128"/>
              <a:gd name="connsiteY3063" fmla="*/ 80432 h 1234421"/>
              <a:gd name="connsiteX3064" fmla="*/ 3255128 w 3255128"/>
              <a:gd name="connsiteY3064" fmla="*/ 80468 h 1234421"/>
              <a:gd name="connsiteX3065" fmla="*/ 3255128 w 3255128"/>
              <a:gd name="connsiteY3065" fmla="*/ 80500 h 1234421"/>
              <a:gd name="connsiteX3066" fmla="*/ 3255128 w 3255128"/>
              <a:gd name="connsiteY3066" fmla="*/ 80525 h 1234421"/>
              <a:gd name="connsiteX3067" fmla="*/ 3255128 w 3255128"/>
              <a:gd name="connsiteY3067" fmla="*/ 80550 h 1234421"/>
              <a:gd name="connsiteX3068" fmla="*/ 3255128 w 3255128"/>
              <a:gd name="connsiteY3068" fmla="*/ 80555 h 1234421"/>
              <a:gd name="connsiteX3069" fmla="*/ 3255128 w 3255128"/>
              <a:gd name="connsiteY3069" fmla="*/ 80580 h 1234421"/>
              <a:gd name="connsiteX3070" fmla="*/ 3255128 w 3255128"/>
              <a:gd name="connsiteY3070" fmla="*/ 80598 h 1234421"/>
              <a:gd name="connsiteX3071" fmla="*/ 3255128 w 3255128"/>
              <a:gd name="connsiteY3071" fmla="*/ 80653 h 1234421"/>
              <a:gd name="connsiteX3072" fmla="*/ 3255128 w 3255128"/>
              <a:gd name="connsiteY3072" fmla="*/ 80700 h 1234421"/>
              <a:gd name="connsiteX3073" fmla="*/ 3255128 w 3255128"/>
              <a:gd name="connsiteY3073" fmla="*/ 80701 h 1234421"/>
              <a:gd name="connsiteX3074" fmla="*/ 3255128 w 3255128"/>
              <a:gd name="connsiteY3074" fmla="*/ 80760 h 1234421"/>
              <a:gd name="connsiteX3075" fmla="*/ 3255128 w 3255128"/>
              <a:gd name="connsiteY3075" fmla="*/ 80784 h 1234421"/>
              <a:gd name="connsiteX3076" fmla="*/ 3255128 w 3255128"/>
              <a:gd name="connsiteY3076" fmla="*/ 80822 h 1234421"/>
              <a:gd name="connsiteX3077" fmla="*/ 3255128 w 3255128"/>
              <a:gd name="connsiteY3077" fmla="*/ 80827 h 1234421"/>
              <a:gd name="connsiteX3078" fmla="*/ 3255128 w 3255128"/>
              <a:gd name="connsiteY3078" fmla="*/ 80862 h 1234421"/>
              <a:gd name="connsiteX3079" fmla="*/ 3255128 w 3255128"/>
              <a:gd name="connsiteY3079" fmla="*/ 80886 h 1234421"/>
              <a:gd name="connsiteX3080" fmla="*/ 3255128 w 3255128"/>
              <a:gd name="connsiteY3080" fmla="*/ 80913 h 1234421"/>
              <a:gd name="connsiteX3081" fmla="*/ 3255128 w 3255128"/>
              <a:gd name="connsiteY3081" fmla="*/ 80923 h 1234421"/>
              <a:gd name="connsiteX3082" fmla="*/ 3255128 w 3255128"/>
              <a:gd name="connsiteY3082" fmla="*/ 80924 h 1234421"/>
              <a:gd name="connsiteX3083" fmla="*/ 3255128 w 3255128"/>
              <a:gd name="connsiteY3083" fmla="*/ 80927 h 1234421"/>
              <a:gd name="connsiteX3084" fmla="*/ 3255128 w 3255128"/>
              <a:gd name="connsiteY3084" fmla="*/ 80931 h 1234421"/>
              <a:gd name="connsiteX3085" fmla="*/ 3255128 w 3255128"/>
              <a:gd name="connsiteY3085" fmla="*/ 80959 h 1234421"/>
              <a:gd name="connsiteX3086" fmla="*/ 3255128 w 3255128"/>
              <a:gd name="connsiteY3086" fmla="*/ 80984 h 1234421"/>
              <a:gd name="connsiteX3087" fmla="*/ 3255128 w 3255128"/>
              <a:gd name="connsiteY3087" fmla="*/ 81009 h 1234421"/>
              <a:gd name="connsiteX3088" fmla="*/ 3255128 w 3255128"/>
              <a:gd name="connsiteY3088" fmla="*/ 81031 h 1234421"/>
              <a:gd name="connsiteX3089" fmla="*/ 3255128 w 3255128"/>
              <a:gd name="connsiteY3089" fmla="*/ 81033 h 1234421"/>
              <a:gd name="connsiteX3090" fmla="*/ 3255128 w 3255128"/>
              <a:gd name="connsiteY3090" fmla="*/ 81034 h 1234421"/>
              <a:gd name="connsiteX3091" fmla="*/ 3255128 w 3255128"/>
              <a:gd name="connsiteY3091" fmla="*/ 81082 h 1234421"/>
              <a:gd name="connsiteX3092" fmla="*/ 3255128 w 3255128"/>
              <a:gd name="connsiteY3092" fmla="*/ 81097 h 1234421"/>
              <a:gd name="connsiteX3093" fmla="*/ 3255128 w 3255128"/>
              <a:gd name="connsiteY3093" fmla="*/ 81105 h 1234421"/>
              <a:gd name="connsiteX3094" fmla="*/ 3255128 w 3255128"/>
              <a:gd name="connsiteY3094" fmla="*/ 81110 h 1234421"/>
              <a:gd name="connsiteX3095" fmla="*/ 3255128 w 3255128"/>
              <a:gd name="connsiteY3095" fmla="*/ 81127 h 1234421"/>
              <a:gd name="connsiteX3096" fmla="*/ 3255128 w 3255128"/>
              <a:gd name="connsiteY3096" fmla="*/ 81136 h 1234421"/>
              <a:gd name="connsiteX3097" fmla="*/ 3255128 w 3255128"/>
              <a:gd name="connsiteY3097" fmla="*/ 81140 h 1234421"/>
              <a:gd name="connsiteX3098" fmla="*/ 3255128 w 3255128"/>
              <a:gd name="connsiteY3098" fmla="*/ 81203 h 1234421"/>
              <a:gd name="connsiteX3099" fmla="*/ 3255128 w 3255128"/>
              <a:gd name="connsiteY3099" fmla="*/ 81243 h 1234421"/>
              <a:gd name="connsiteX3100" fmla="*/ 3255128 w 3255128"/>
              <a:gd name="connsiteY3100" fmla="*/ 81301 h 1234421"/>
              <a:gd name="connsiteX3101" fmla="*/ 3255128 w 3255128"/>
              <a:gd name="connsiteY3101" fmla="*/ 81306 h 1234421"/>
              <a:gd name="connsiteX3102" fmla="*/ 3255128 w 3255128"/>
              <a:gd name="connsiteY3102" fmla="*/ 81315 h 1234421"/>
              <a:gd name="connsiteX3103" fmla="*/ 3255128 w 3255128"/>
              <a:gd name="connsiteY3103" fmla="*/ 81335 h 1234421"/>
              <a:gd name="connsiteX3104" fmla="*/ 3255128 w 3255128"/>
              <a:gd name="connsiteY3104" fmla="*/ 81349 h 1234421"/>
              <a:gd name="connsiteX3105" fmla="*/ 3255128 w 3255128"/>
              <a:gd name="connsiteY3105" fmla="*/ 81360 h 1234421"/>
              <a:gd name="connsiteX3106" fmla="*/ 3255128 w 3255128"/>
              <a:gd name="connsiteY3106" fmla="*/ 81407 h 1234421"/>
              <a:gd name="connsiteX3107" fmla="*/ 3255128 w 3255128"/>
              <a:gd name="connsiteY3107" fmla="*/ 81475 h 1234421"/>
              <a:gd name="connsiteX3108" fmla="*/ 3255128 w 3255128"/>
              <a:gd name="connsiteY3108" fmla="*/ 81477 h 1234421"/>
              <a:gd name="connsiteX3109" fmla="*/ 3255128 w 3255128"/>
              <a:gd name="connsiteY3109" fmla="*/ 81490 h 1234421"/>
              <a:gd name="connsiteX3110" fmla="*/ 3255128 w 3255128"/>
              <a:gd name="connsiteY3110" fmla="*/ 81493 h 1234421"/>
              <a:gd name="connsiteX3111" fmla="*/ 3255128 w 3255128"/>
              <a:gd name="connsiteY3111" fmla="*/ 81514 h 1234421"/>
              <a:gd name="connsiteX3112" fmla="*/ 3255128 w 3255128"/>
              <a:gd name="connsiteY3112" fmla="*/ 81532 h 1234421"/>
              <a:gd name="connsiteX3113" fmla="*/ 3255128 w 3255128"/>
              <a:gd name="connsiteY3113" fmla="*/ 81572 h 1234421"/>
              <a:gd name="connsiteX3114" fmla="*/ 3255128 w 3255128"/>
              <a:gd name="connsiteY3114" fmla="*/ 81601 h 1234421"/>
              <a:gd name="connsiteX3115" fmla="*/ 3255128 w 3255128"/>
              <a:gd name="connsiteY3115" fmla="*/ 81602 h 1234421"/>
              <a:gd name="connsiteX3116" fmla="*/ 3255128 w 3255128"/>
              <a:gd name="connsiteY3116" fmla="*/ 81619 h 1234421"/>
              <a:gd name="connsiteX3117" fmla="*/ 3255128 w 3255128"/>
              <a:gd name="connsiteY3117" fmla="*/ 81635 h 1234421"/>
              <a:gd name="connsiteX3118" fmla="*/ 3255128 w 3255128"/>
              <a:gd name="connsiteY3118" fmla="*/ 81700 h 1234421"/>
              <a:gd name="connsiteX3119" fmla="*/ 3255128 w 3255128"/>
              <a:gd name="connsiteY3119" fmla="*/ 81707 h 1234421"/>
              <a:gd name="connsiteX3120" fmla="*/ 3255128 w 3255128"/>
              <a:gd name="connsiteY3120" fmla="*/ 81775 h 1234421"/>
              <a:gd name="connsiteX3121" fmla="*/ 3255128 w 3255128"/>
              <a:gd name="connsiteY3121" fmla="*/ 81790 h 1234421"/>
              <a:gd name="connsiteX3122" fmla="*/ 3255128 w 3255128"/>
              <a:gd name="connsiteY3122" fmla="*/ 81798 h 1234421"/>
              <a:gd name="connsiteX3123" fmla="*/ 3255128 w 3255128"/>
              <a:gd name="connsiteY3123" fmla="*/ 81804 h 1234421"/>
              <a:gd name="connsiteX3124" fmla="*/ 3255128 w 3255128"/>
              <a:gd name="connsiteY3124" fmla="*/ 81827 h 1234421"/>
              <a:gd name="connsiteX3125" fmla="*/ 3255128 w 3255128"/>
              <a:gd name="connsiteY3125" fmla="*/ 81852 h 1234421"/>
              <a:gd name="connsiteX3126" fmla="*/ 3255128 w 3255128"/>
              <a:gd name="connsiteY3126" fmla="*/ 81963 h 1234421"/>
              <a:gd name="connsiteX3127" fmla="*/ 3255128 w 3255128"/>
              <a:gd name="connsiteY3127" fmla="*/ 82018 h 1234421"/>
              <a:gd name="connsiteX3128" fmla="*/ 3255128 w 3255128"/>
              <a:gd name="connsiteY3128" fmla="*/ 82031 h 1234421"/>
              <a:gd name="connsiteX3129" fmla="*/ 3255128 w 3255128"/>
              <a:gd name="connsiteY3129" fmla="*/ 82041 h 1234421"/>
              <a:gd name="connsiteX3130" fmla="*/ 3255128 w 3255128"/>
              <a:gd name="connsiteY3130" fmla="*/ 82042 h 1234421"/>
              <a:gd name="connsiteX3131" fmla="*/ 3255128 w 3255128"/>
              <a:gd name="connsiteY3131" fmla="*/ 82055 h 1234421"/>
              <a:gd name="connsiteX3132" fmla="*/ 3255128 w 3255128"/>
              <a:gd name="connsiteY3132" fmla="*/ 82145 h 1234421"/>
              <a:gd name="connsiteX3133" fmla="*/ 3255128 w 3255128"/>
              <a:gd name="connsiteY3133" fmla="*/ 82154 h 1234421"/>
              <a:gd name="connsiteX3134" fmla="*/ 3255128 w 3255128"/>
              <a:gd name="connsiteY3134" fmla="*/ 82317 h 1234421"/>
              <a:gd name="connsiteX3135" fmla="*/ 3255128 w 3255128"/>
              <a:gd name="connsiteY3135" fmla="*/ 82333 h 1234421"/>
              <a:gd name="connsiteX3136" fmla="*/ 3255128 w 3255128"/>
              <a:gd name="connsiteY3136" fmla="*/ 82355 h 1234421"/>
              <a:gd name="connsiteX3137" fmla="*/ 3255128 w 3255128"/>
              <a:gd name="connsiteY3137" fmla="*/ 82357 h 1234421"/>
              <a:gd name="connsiteX3138" fmla="*/ 3255128 w 3255128"/>
              <a:gd name="connsiteY3138" fmla="*/ 82388 h 1234421"/>
              <a:gd name="connsiteX3139" fmla="*/ 3255128 w 3255128"/>
              <a:gd name="connsiteY3139" fmla="*/ 82392 h 1234421"/>
              <a:gd name="connsiteX3140" fmla="*/ 3255128 w 3255128"/>
              <a:gd name="connsiteY3140" fmla="*/ 82438 h 1234421"/>
              <a:gd name="connsiteX3141" fmla="*/ 3255128 w 3255128"/>
              <a:gd name="connsiteY3141" fmla="*/ 82498 h 1234421"/>
              <a:gd name="connsiteX3142" fmla="*/ 3255128 w 3255128"/>
              <a:gd name="connsiteY3142" fmla="*/ 82514 h 1234421"/>
              <a:gd name="connsiteX3143" fmla="*/ 3255128 w 3255128"/>
              <a:gd name="connsiteY3143" fmla="*/ 82516 h 1234421"/>
              <a:gd name="connsiteX3144" fmla="*/ 3255128 w 3255128"/>
              <a:gd name="connsiteY3144" fmla="*/ 82549 h 1234421"/>
              <a:gd name="connsiteX3145" fmla="*/ 3255128 w 3255128"/>
              <a:gd name="connsiteY3145" fmla="*/ 82571 h 1234421"/>
              <a:gd name="connsiteX3146" fmla="*/ 3255128 w 3255128"/>
              <a:gd name="connsiteY3146" fmla="*/ 82574 h 1234421"/>
              <a:gd name="connsiteX3147" fmla="*/ 3255128 w 3255128"/>
              <a:gd name="connsiteY3147" fmla="*/ 82579 h 1234421"/>
              <a:gd name="connsiteX3148" fmla="*/ 3255128 w 3255128"/>
              <a:gd name="connsiteY3148" fmla="*/ 82583 h 1234421"/>
              <a:gd name="connsiteX3149" fmla="*/ 3255128 w 3255128"/>
              <a:gd name="connsiteY3149" fmla="*/ 82588 h 1234421"/>
              <a:gd name="connsiteX3150" fmla="*/ 3255128 w 3255128"/>
              <a:gd name="connsiteY3150" fmla="*/ 82615 h 1234421"/>
              <a:gd name="connsiteX3151" fmla="*/ 3255128 w 3255128"/>
              <a:gd name="connsiteY3151" fmla="*/ 82634 h 1234421"/>
              <a:gd name="connsiteX3152" fmla="*/ 3255128 w 3255128"/>
              <a:gd name="connsiteY3152" fmla="*/ 82672 h 1234421"/>
              <a:gd name="connsiteX3153" fmla="*/ 3255128 w 3255128"/>
              <a:gd name="connsiteY3153" fmla="*/ 82677 h 1234421"/>
              <a:gd name="connsiteX3154" fmla="*/ 3255128 w 3255128"/>
              <a:gd name="connsiteY3154" fmla="*/ 82706 h 1234421"/>
              <a:gd name="connsiteX3155" fmla="*/ 3255128 w 3255128"/>
              <a:gd name="connsiteY3155" fmla="*/ 82708 h 1234421"/>
              <a:gd name="connsiteX3156" fmla="*/ 3255128 w 3255128"/>
              <a:gd name="connsiteY3156" fmla="*/ 82809 h 1234421"/>
              <a:gd name="connsiteX3157" fmla="*/ 3255128 w 3255128"/>
              <a:gd name="connsiteY3157" fmla="*/ 82814 h 1234421"/>
              <a:gd name="connsiteX3158" fmla="*/ 3255128 w 3255128"/>
              <a:gd name="connsiteY3158" fmla="*/ 82842 h 1234421"/>
              <a:gd name="connsiteX3159" fmla="*/ 3255128 w 3255128"/>
              <a:gd name="connsiteY3159" fmla="*/ 82892 h 1234421"/>
              <a:gd name="connsiteX3160" fmla="*/ 3255128 w 3255128"/>
              <a:gd name="connsiteY3160" fmla="*/ 82937 h 1234421"/>
              <a:gd name="connsiteX3161" fmla="*/ 3255128 w 3255128"/>
              <a:gd name="connsiteY3161" fmla="*/ 83062 h 1234421"/>
              <a:gd name="connsiteX3162" fmla="*/ 3255128 w 3255128"/>
              <a:gd name="connsiteY3162" fmla="*/ 83066 h 1234421"/>
              <a:gd name="connsiteX3163" fmla="*/ 3255128 w 3255128"/>
              <a:gd name="connsiteY3163" fmla="*/ 83084 h 1234421"/>
              <a:gd name="connsiteX3164" fmla="*/ 3255128 w 3255128"/>
              <a:gd name="connsiteY3164" fmla="*/ 83092 h 1234421"/>
              <a:gd name="connsiteX3165" fmla="*/ 3255128 w 3255128"/>
              <a:gd name="connsiteY3165" fmla="*/ 83181 h 1234421"/>
              <a:gd name="connsiteX3166" fmla="*/ 3255128 w 3255128"/>
              <a:gd name="connsiteY3166" fmla="*/ 83230 h 1234421"/>
              <a:gd name="connsiteX3167" fmla="*/ 3255128 w 3255128"/>
              <a:gd name="connsiteY3167" fmla="*/ 83236 h 1234421"/>
              <a:gd name="connsiteX3168" fmla="*/ 3255128 w 3255128"/>
              <a:gd name="connsiteY3168" fmla="*/ 83288 h 1234421"/>
              <a:gd name="connsiteX3169" fmla="*/ 3255128 w 3255128"/>
              <a:gd name="connsiteY3169" fmla="*/ 83304 h 1234421"/>
              <a:gd name="connsiteX3170" fmla="*/ 3255128 w 3255128"/>
              <a:gd name="connsiteY3170" fmla="*/ 83351 h 1234421"/>
              <a:gd name="connsiteX3171" fmla="*/ 3255128 w 3255128"/>
              <a:gd name="connsiteY3171" fmla="*/ 83354 h 1234421"/>
              <a:gd name="connsiteX3172" fmla="*/ 3255128 w 3255128"/>
              <a:gd name="connsiteY3172" fmla="*/ 83375 h 1234421"/>
              <a:gd name="connsiteX3173" fmla="*/ 3255128 w 3255128"/>
              <a:gd name="connsiteY3173" fmla="*/ 83376 h 1234421"/>
              <a:gd name="connsiteX3174" fmla="*/ 3255128 w 3255128"/>
              <a:gd name="connsiteY3174" fmla="*/ 83411 h 1234421"/>
              <a:gd name="connsiteX3175" fmla="*/ 3255128 w 3255128"/>
              <a:gd name="connsiteY3175" fmla="*/ 83422 h 1234421"/>
              <a:gd name="connsiteX3176" fmla="*/ 3255128 w 3255128"/>
              <a:gd name="connsiteY3176" fmla="*/ 83490 h 1234421"/>
              <a:gd name="connsiteX3177" fmla="*/ 3255128 w 3255128"/>
              <a:gd name="connsiteY3177" fmla="*/ 83496 h 1234421"/>
              <a:gd name="connsiteX3178" fmla="*/ 3255128 w 3255128"/>
              <a:gd name="connsiteY3178" fmla="*/ 83499 h 1234421"/>
              <a:gd name="connsiteX3179" fmla="*/ 3255128 w 3255128"/>
              <a:gd name="connsiteY3179" fmla="*/ 83580 h 1234421"/>
              <a:gd name="connsiteX3180" fmla="*/ 3255128 w 3255128"/>
              <a:gd name="connsiteY3180" fmla="*/ 83585 h 1234421"/>
              <a:gd name="connsiteX3181" fmla="*/ 3255128 w 3255128"/>
              <a:gd name="connsiteY3181" fmla="*/ 83588 h 1234421"/>
              <a:gd name="connsiteX3182" fmla="*/ 3255128 w 3255128"/>
              <a:gd name="connsiteY3182" fmla="*/ 83652 h 1234421"/>
              <a:gd name="connsiteX3183" fmla="*/ 3255128 w 3255128"/>
              <a:gd name="connsiteY3183" fmla="*/ 83655 h 1234421"/>
              <a:gd name="connsiteX3184" fmla="*/ 3255128 w 3255128"/>
              <a:gd name="connsiteY3184" fmla="*/ 83690 h 1234421"/>
              <a:gd name="connsiteX3185" fmla="*/ 3255128 w 3255128"/>
              <a:gd name="connsiteY3185" fmla="*/ 83695 h 1234421"/>
              <a:gd name="connsiteX3186" fmla="*/ 3255128 w 3255128"/>
              <a:gd name="connsiteY3186" fmla="*/ 83719 h 1234421"/>
              <a:gd name="connsiteX3187" fmla="*/ 3255128 w 3255128"/>
              <a:gd name="connsiteY3187" fmla="*/ 83721 h 1234421"/>
              <a:gd name="connsiteX3188" fmla="*/ 3255128 w 3255128"/>
              <a:gd name="connsiteY3188" fmla="*/ 83727 h 1234421"/>
              <a:gd name="connsiteX3189" fmla="*/ 3255128 w 3255128"/>
              <a:gd name="connsiteY3189" fmla="*/ 83762 h 1234421"/>
              <a:gd name="connsiteX3190" fmla="*/ 3255128 w 3255128"/>
              <a:gd name="connsiteY3190" fmla="*/ 83813 h 1234421"/>
              <a:gd name="connsiteX3191" fmla="*/ 3255128 w 3255128"/>
              <a:gd name="connsiteY3191" fmla="*/ 83834 h 1234421"/>
              <a:gd name="connsiteX3192" fmla="*/ 3255128 w 3255128"/>
              <a:gd name="connsiteY3192" fmla="*/ 83839 h 1234421"/>
              <a:gd name="connsiteX3193" fmla="*/ 3255128 w 3255128"/>
              <a:gd name="connsiteY3193" fmla="*/ 83851 h 1234421"/>
              <a:gd name="connsiteX3194" fmla="*/ 3255128 w 3255128"/>
              <a:gd name="connsiteY3194" fmla="*/ 83864 h 1234421"/>
              <a:gd name="connsiteX3195" fmla="*/ 3255128 w 3255128"/>
              <a:gd name="connsiteY3195" fmla="*/ 83898 h 1234421"/>
              <a:gd name="connsiteX3196" fmla="*/ 3255128 w 3255128"/>
              <a:gd name="connsiteY3196" fmla="*/ 83913 h 1234421"/>
              <a:gd name="connsiteX3197" fmla="*/ 3255128 w 3255128"/>
              <a:gd name="connsiteY3197" fmla="*/ 83943 h 1234421"/>
              <a:gd name="connsiteX3198" fmla="*/ 3255128 w 3255128"/>
              <a:gd name="connsiteY3198" fmla="*/ 83945 h 1234421"/>
              <a:gd name="connsiteX3199" fmla="*/ 3255128 w 3255128"/>
              <a:gd name="connsiteY3199" fmla="*/ 83949 h 1234421"/>
              <a:gd name="connsiteX3200" fmla="*/ 3255128 w 3255128"/>
              <a:gd name="connsiteY3200" fmla="*/ 83965 h 1234421"/>
              <a:gd name="connsiteX3201" fmla="*/ 3255128 w 3255128"/>
              <a:gd name="connsiteY3201" fmla="*/ 83973 h 1234421"/>
              <a:gd name="connsiteX3202" fmla="*/ 3255128 w 3255128"/>
              <a:gd name="connsiteY3202" fmla="*/ 83999 h 1234421"/>
              <a:gd name="connsiteX3203" fmla="*/ 3255128 w 3255128"/>
              <a:gd name="connsiteY3203" fmla="*/ 84020 h 1234421"/>
              <a:gd name="connsiteX3204" fmla="*/ 3255128 w 3255128"/>
              <a:gd name="connsiteY3204" fmla="*/ 84024 h 1234421"/>
              <a:gd name="connsiteX3205" fmla="*/ 3255128 w 3255128"/>
              <a:gd name="connsiteY3205" fmla="*/ 84035 h 1234421"/>
              <a:gd name="connsiteX3206" fmla="*/ 3255128 w 3255128"/>
              <a:gd name="connsiteY3206" fmla="*/ 84044 h 1234421"/>
              <a:gd name="connsiteX3207" fmla="*/ 3255128 w 3255128"/>
              <a:gd name="connsiteY3207" fmla="*/ 84169 h 1234421"/>
              <a:gd name="connsiteX3208" fmla="*/ 3255128 w 3255128"/>
              <a:gd name="connsiteY3208" fmla="*/ 84186 h 1234421"/>
              <a:gd name="connsiteX3209" fmla="*/ 3255128 w 3255128"/>
              <a:gd name="connsiteY3209" fmla="*/ 84202 h 1234421"/>
              <a:gd name="connsiteX3210" fmla="*/ 3255128 w 3255128"/>
              <a:gd name="connsiteY3210" fmla="*/ 84204 h 1234421"/>
              <a:gd name="connsiteX3211" fmla="*/ 3255128 w 3255128"/>
              <a:gd name="connsiteY3211" fmla="*/ 84205 h 1234421"/>
              <a:gd name="connsiteX3212" fmla="*/ 3255128 w 3255128"/>
              <a:gd name="connsiteY3212" fmla="*/ 84300 h 1234421"/>
              <a:gd name="connsiteX3213" fmla="*/ 3255128 w 3255128"/>
              <a:gd name="connsiteY3213" fmla="*/ 84325 h 1234421"/>
              <a:gd name="connsiteX3214" fmla="*/ 3255128 w 3255128"/>
              <a:gd name="connsiteY3214" fmla="*/ 84375 h 1234421"/>
              <a:gd name="connsiteX3215" fmla="*/ 3255128 w 3255128"/>
              <a:gd name="connsiteY3215" fmla="*/ 84381 h 1234421"/>
              <a:gd name="connsiteX3216" fmla="*/ 3255128 w 3255128"/>
              <a:gd name="connsiteY3216" fmla="*/ 84396 h 1234421"/>
              <a:gd name="connsiteX3217" fmla="*/ 3255128 w 3255128"/>
              <a:gd name="connsiteY3217" fmla="*/ 84397 h 1234421"/>
              <a:gd name="connsiteX3218" fmla="*/ 3255128 w 3255128"/>
              <a:gd name="connsiteY3218" fmla="*/ 84446 h 1234421"/>
              <a:gd name="connsiteX3219" fmla="*/ 3255128 w 3255128"/>
              <a:gd name="connsiteY3219" fmla="*/ 84447 h 1234421"/>
              <a:gd name="connsiteX3220" fmla="*/ 3255128 w 3255128"/>
              <a:gd name="connsiteY3220" fmla="*/ 84483 h 1234421"/>
              <a:gd name="connsiteX3221" fmla="*/ 3255128 w 3255128"/>
              <a:gd name="connsiteY3221" fmla="*/ 84504 h 1234421"/>
              <a:gd name="connsiteX3222" fmla="*/ 3255128 w 3255128"/>
              <a:gd name="connsiteY3222" fmla="*/ 84558 h 1234421"/>
              <a:gd name="connsiteX3223" fmla="*/ 3255128 w 3255128"/>
              <a:gd name="connsiteY3223" fmla="*/ 84592 h 1234421"/>
              <a:gd name="connsiteX3224" fmla="*/ 3255128 w 3255128"/>
              <a:gd name="connsiteY3224" fmla="*/ 84609 h 1234421"/>
              <a:gd name="connsiteX3225" fmla="*/ 3255128 w 3255128"/>
              <a:gd name="connsiteY3225" fmla="*/ 84625 h 1234421"/>
              <a:gd name="connsiteX3226" fmla="*/ 3255128 w 3255128"/>
              <a:gd name="connsiteY3226" fmla="*/ 84630 h 1234421"/>
              <a:gd name="connsiteX3227" fmla="*/ 3255128 w 3255128"/>
              <a:gd name="connsiteY3227" fmla="*/ 84637 h 1234421"/>
              <a:gd name="connsiteX3228" fmla="*/ 3255128 w 3255128"/>
              <a:gd name="connsiteY3228" fmla="*/ 84640 h 1234421"/>
              <a:gd name="connsiteX3229" fmla="*/ 3255128 w 3255128"/>
              <a:gd name="connsiteY3229" fmla="*/ 84643 h 1234421"/>
              <a:gd name="connsiteX3230" fmla="*/ 3255128 w 3255128"/>
              <a:gd name="connsiteY3230" fmla="*/ 84659 h 1234421"/>
              <a:gd name="connsiteX3231" fmla="*/ 3255128 w 3255128"/>
              <a:gd name="connsiteY3231" fmla="*/ 84690 h 1234421"/>
              <a:gd name="connsiteX3232" fmla="*/ 3255128 w 3255128"/>
              <a:gd name="connsiteY3232" fmla="*/ 84706 h 1234421"/>
              <a:gd name="connsiteX3233" fmla="*/ 3255128 w 3255128"/>
              <a:gd name="connsiteY3233" fmla="*/ 84759 h 1234421"/>
              <a:gd name="connsiteX3234" fmla="*/ 3255128 w 3255128"/>
              <a:gd name="connsiteY3234" fmla="*/ 84782 h 1234421"/>
              <a:gd name="connsiteX3235" fmla="*/ 3255128 w 3255128"/>
              <a:gd name="connsiteY3235" fmla="*/ 84788 h 1234421"/>
              <a:gd name="connsiteX3236" fmla="*/ 3255128 w 3255128"/>
              <a:gd name="connsiteY3236" fmla="*/ 84819 h 1234421"/>
              <a:gd name="connsiteX3237" fmla="*/ 3255128 w 3255128"/>
              <a:gd name="connsiteY3237" fmla="*/ 84834 h 1234421"/>
              <a:gd name="connsiteX3238" fmla="*/ 3255128 w 3255128"/>
              <a:gd name="connsiteY3238" fmla="*/ 84851 h 1234421"/>
              <a:gd name="connsiteX3239" fmla="*/ 3255128 w 3255128"/>
              <a:gd name="connsiteY3239" fmla="*/ 84853 h 1234421"/>
              <a:gd name="connsiteX3240" fmla="*/ 3255128 w 3255128"/>
              <a:gd name="connsiteY3240" fmla="*/ 84859 h 1234421"/>
              <a:gd name="connsiteX3241" fmla="*/ 3255128 w 3255128"/>
              <a:gd name="connsiteY3241" fmla="*/ 84864 h 1234421"/>
              <a:gd name="connsiteX3242" fmla="*/ 3255128 w 3255128"/>
              <a:gd name="connsiteY3242" fmla="*/ 84900 h 1234421"/>
              <a:gd name="connsiteX3243" fmla="*/ 3255128 w 3255128"/>
              <a:gd name="connsiteY3243" fmla="*/ 84923 h 1234421"/>
              <a:gd name="connsiteX3244" fmla="*/ 3255128 w 3255128"/>
              <a:gd name="connsiteY3244" fmla="*/ 84949 h 1234421"/>
              <a:gd name="connsiteX3245" fmla="*/ 3255128 w 3255128"/>
              <a:gd name="connsiteY3245" fmla="*/ 85010 h 1234421"/>
              <a:gd name="connsiteX3246" fmla="*/ 3255128 w 3255128"/>
              <a:gd name="connsiteY3246" fmla="*/ 85031 h 1234421"/>
              <a:gd name="connsiteX3247" fmla="*/ 3255128 w 3255128"/>
              <a:gd name="connsiteY3247" fmla="*/ 85041 h 1234421"/>
              <a:gd name="connsiteX3248" fmla="*/ 3255128 w 3255128"/>
              <a:gd name="connsiteY3248" fmla="*/ 85045 h 1234421"/>
              <a:gd name="connsiteX3249" fmla="*/ 3255128 w 3255128"/>
              <a:gd name="connsiteY3249" fmla="*/ 85060 h 1234421"/>
              <a:gd name="connsiteX3250" fmla="*/ 3255128 w 3255128"/>
              <a:gd name="connsiteY3250" fmla="*/ 85066 h 1234421"/>
              <a:gd name="connsiteX3251" fmla="*/ 3255128 w 3255128"/>
              <a:gd name="connsiteY3251" fmla="*/ 85069 h 1234421"/>
              <a:gd name="connsiteX3252" fmla="*/ 3255128 w 3255128"/>
              <a:gd name="connsiteY3252" fmla="*/ 85095 h 1234421"/>
              <a:gd name="connsiteX3253" fmla="*/ 3255128 w 3255128"/>
              <a:gd name="connsiteY3253" fmla="*/ 85102 h 1234421"/>
              <a:gd name="connsiteX3254" fmla="*/ 3255128 w 3255128"/>
              <a:gd name="connsiteY3254" fmla="*/ 85113 h 1234421"/>
              <a:gd name="connsiteX3255" fmla="*/ 3255128 w 3255128"/>
              <a:gd name="connsiteY3255" fmla="*/ 85128 h 1234421"/>
              <a:gd name="connsiteX3256" fmla="*/ 3255128 w 3255128"/>
              <a:gd name="connsiteY3256" fmla="*/ 85166 h 1234421"/>
              <a:gd name="connsiteX3257" fmla="*/ 3255128 w 3255128"/>
              <a:gd name="connsiteY3257" fmla="*/ 85268 h 1234421"/>
              <a:gd name="connsiteX3258" fmla="*/ 3255128 w 3255128"/>
              <a:gd name="connsiteY3258" fmla="*/ 85278 h 1234421"/>
              <a:gd name="connsiteX3259" fmla="*/ 3255128 w 3255128"/>
              <a:gd name="connsiteY3259" fmla="*/ 85298 h 1234421"/>
              <a:gd name="connsiteX3260" fmla="*/ 3255128 w 3255128"/>
              <a:gd name="connsiteY3260" fmla="*/ 85307 h 1234421"/>
              <a:gd name="connsiteX3261" fmla="*/ 3255128 w 3255128"/>
              <a:gd name="connsiteY3261" fmla="*/ 85309 h 1234421"/>
              <a:gd name="connsiteX3262" fmla="*/ 3255128 w 3255128"/>
              <a:gd name="connsiteY3262" fmla="*/ 85312 h 1234421"/>
              <a:gd name="connsiteX3263" fmla="*/ 3255128 w 3255128"/>
              <a:gd name="connsiteY3263" fmla="*/ 85327 h 1234421"/>
              <a:gd name="connsiteX3264" fmla="*/ 3255128 w 3255128"/>
              <a:gd name="connsiteY3264" fmla="*/ 85328 h 1234421"/>
              <a:gd name="connsiteX3265" fmla="*/ 3255128 w 3255128"/>
              <a:gd name="connsiteY3265" fmla="*/ 85354 h 1234421"/>
              <a:gd name="connsiteX3266" fmla="*/ 3255128 w 3255128"/>
              <a:gd name="connsiteY3266" fmla="*/ 85382 h 1234421"/>
              <a:gd name="connsiteX3267" fmla="*/ 3255128 w 3255128"/>
              <a:gd name="connsiteY3267" fmla="*/ 85386 h 1234421"/>
              <a:gd name="connsiteX3268" fmla="*/ 3255128 w 3255128"/>
              <a:gd name="connsiteY3268" fmla="*/ 85406 h 1234421"/>
              <a:gd name="connsiteX3269" fmla="*/ 3255128 w 3255128"/>
              <a:gd name="connsiteY3269" fmla="*/ 85504 h 1234421"/>
              <a:gd name="connsiteX3270" fmla="*/ 3255128 w 3255128"/>
              <a:gd name="connsiteY3270" fmla="*/ 85540 h 1234421"/>
              <a:gd name="connsiteX3271" fmla="*/ 3255128 w 3255128"/>
              <a:gd name="connsiteY3271" fmla="*/ 85552 h 1234421"/>
              <a:gd name="connsiteX3272" fmla="*/ 3255128 w 3255128"/>
              <a:gd name="connsiteY3272" fmla="*/ 85554 h 1234421"/>
              <a:gd name="connsiteX3273" fmla="*/ 3255128 w 3255128"/>
              <a:gd name="connsiteY3273" fmla="*/ 85561 h 1234421"/>
              <a:gd name="connsiteX3274" fmla="*/ 3255128 w 3255128"/>
              <a:gd name="connsiteY3274" fmla="*/ 85582 h 1234421"/>
              <a:gd name="connsiteX3275" fmla="*/ 3255128 w 3255128"/>
              <a:gd name="connsiteY3275" fmla="*/ 85587 h 1234421"/>
              <a:gd name="connsiteX3276" fmla="*/ 3255128 w 3255128"/>
              <a:gd name="connsiteY3276" fmla="*/ 85603 h 1234421"/>
              <a:gd name="connsiteX3277" fmla="*/ 3255128 w 3255128"/>
              <a:gd name="connsiteY3277" fmla="*/ 85649 h 1234421"/>
              <a:gd name="connsiteX3278" fmla="*/ 3255128 w 3255128"/>
              <a:gd name="connsiteY3278" fmla="*/ 85658 h 1234421"/>
              <a:gd name="connsiteX3279" fmla="*/ 3255128 w 3255128"/>
              <a:gd name="connsiteY3279" fmla="*/ 85737 h 1234421"/>
              <a:gd name="connsiteX3280" fmla="*/ 3255128 w 3255128"/>
              <a:gd name="connsiteY3280" fmla="*/ 85761 h 1234421"/>
              <a:gd name="connsiteX3281" fmla="*/ 3255128 w 3255128"/>
              <a:gd name="connsiteY3281" fmla="*/ 85781 h 1234421"/>
              <a:gd name="connsiteX3282" fmla="*/ 3255128 w 3255128"/>
              <a:gd name="connsiteY3282" fmla="*/ 85813 h 1234421"/>
              <a:gd name="connsiteX3283" fmla="*/ 3255128 w 3255128"/>
              <a:gd name="connsiteY3283" fmla="*/ 85860 h 1234421"/>
              <a:gd name="connsiteX3284" fmla="*/ 3255128 w 3255128"/>
              <a:gd name="connsiteY3284" fmla="*/ 85976 h 1234421"/>
              <a:gd name="connsiteX3285" fmla="*/ 3255128 w 3255128"/>
              <a:gd name="connsiteY3285" fmla="*/ 85992 h 1234421"/>
              <a:gd name="connsiteX3286" fmla="*/ 3255128 w 3255128"/>
              <a:gd name="connsiteY3286" fmla="*/ 85997 h 1234421"/>
              <a:gd name="connsiteX3287" fmla="*/ 3255128 w 3255128"/>
              <a:gd name="connsiteY3287" fmla="*/ 86052 h 1234421"/>
              <a:gd name="connsiteX3288" fmla="*/ 3255128 w 3255128"/>
              <a:gd name="connsiteY3288" fmla="*/ 86056 h 1234421"/>
              <a:gd name="connsiteX3289" fmla="*/ 3255128 w 3255128"/>
              <a:gd name="connsiteY3289" fmla="*/ 86074 h 1234421"/>
              <a:gd name="connsiteX3290" fmla="*/ 3255128 w 3255128"/>
              <a:gd name="connsiteY3290" fmla="*/ 86082 h 1234421"/>
              <a:gd name="connsiteX3291" fmla="*/ 3255128 w 3255128"/>
              <a:gd name="connsiteY3291" fmla="*/ 86102 h 1234421"/>
              <a:gd name="connsiteX3292" fmla="*/ 3255128 w 3255128"/>
              <a:gd name="connsiteY3292" fmla="*/ 86117 h 1234421"/>
              <a:gd name="connsiteX3293" fmla="*/ 3255128 w 3255128"/>
              <a:gd name="connsiteY3293" fmla="*/ 86122 h 1234421"/>
              <a:gd name="connsiteX3294" fmla="*/ 3255128 w 3255128"/>
              <a:gd name="connsiteY3294" fmla="*/ 86171 h 1234421"/>
              <a:gd name="connsiteX3295" fmla="*/ 3255128 w 3255128"/>
              <a:gd name="connsiteY3295" fmla="*/ 86176 h 1234421"/>
              <a:gd name="connsiteX3296" fmla="*/ 3255128 w 3255128"/>
              <a:gd name="connsiteY3296" fmla="*/ 86220 h 1234421"/>
              <a:gd name="connsiteX3297" fmla="*/ 3255128 w 3255128"/>
              <a:gd name="connsiteY3297" fmla="*/ 86235 h 1234421"/>
              <a:gd name="connsiteX3298" fmla="*/ 3255128 w 3255128"/>
              <a:gd name="connsiteY3298" fmla="*/ 86278 h 1234421"/>
              <a:gd name="connsiteX3299" fmla="*/ 3255128 w 3255128"/>
              <a:gd name="connsiteY3299" fmla="*/ 86310 h 1234421"/>
              <a:gd name="connsiteX3300" fmla="*/ 3255128 w 3255128"/>
              <a:gd name="connsiteY3300" fmla="*/ 86312 h 1234421"/>
              <a:gd name="connsiteX3301" fmla="*/ 3255128 w 3255128"/>
              <a:gd name="connsiteY3301" fmla="*/ 86318 h 1234421"/>
              <a:gd name="connsiteX3302" fmla="*/ 3255128 w 3255128"/>
              <a:gd name="connsiteY3302" fmla="*/ 86325 h 1234421"/>
              <a:gd name="connsiteX3303" fmla="*/ 3255128 w 3255128"/>
              <a:gd name="connsiteY3303" fmla="*/ 86345 h 1234421"/>
              <a:gd name="connsiteX3304" fmla="*/ 3255128 w 3255128"/>
              <a:gd name="connsiteY3304" fmla="*/ 86376 h 1234421"/>
              <a:gd name="connsiteX3305" fmla="*/ 3255128 w 3255128"/>
              <a:gd name="connsiteY3305" fmla="*/ 86422 h 1234421"/>
              <a:gd name="connsiteX3306" fmla="*/ 3255128 w 3255128"/>
              <a:gd name="connsiteY3306" fmla="*/ 86431 h 1234421"/>
              <a:gd name="connsiteX3307" fmla="*/ 3255128 w 3255128"/>
              <a:gd name="connsiteY3307" fmla="*/ 86447 h 1234421"/>
              <a:gd name="connsiteX3308" fmla="*/ 3255128 w 3255128"/>
              <a:gd name="connsiteY3308" fmla="*/ 86484 h 1234421"/>
              <a:gd name="connsiteX3309" fmla="*/ 3255128 w 3255128"/>
              <a:gd name="connsiteY3309" fmla="*/ 86557 h 1234421"/>
              <a:gd name="connsiteX3310" fmla="*/ 3255128 w 3255128"/>
              <a:gd name="connsiteY3310" fmla="*/ 86640 h 1234421"/>
              <a:gd name="connsiteX3311" fmla="*/ 3255128 w 3255128"/>
              <a:gd name="connsiteY3311" fmla="*/ 86668 h 1234421"/>
              <a:gd name="connsiteX3312" fmla="*/ 3255128 w 3255128"/>
              <a:gd name="connsiteY3312" fmla="*/ 86669 h 1234421"/>
              <a:gd name="connsiteX3313" fmla="*/ 3255128 w 3255128"/>
              <a:gd name="connsiteY3313" fmla="*/ 86691 h 1234421"/>
              <a:gd name="connsiteX3314" fmla="*/ 3255128 w 3255128"/>
              <a:gd name="connsiteY3314" fmla="*/ 86694 h 1234421"/>
              <a:gd name="connsiteX3315" fmla="*/ 3255128 w 3255128"/>
              <a:gd name="connsiteY3315" fmla="*/ 86716 h 1234421"/>
              <a:gd name="connsiteX3316" fmla="*/ 3255128 w 3255128"/>
              <a:gd name="connsiteY3316" fmla="*/ 86755 h 1234421"/>
              <a:gd name="connsiteX3317" fmla="*/ 3255128 w 3255128"/>
              <a:gd name="connsiteY3317" fmla="*/ 86829 h 1234421"/>
              <a:gd name="connsiteX3318" fmla="*/ 3255128 w 3255128"/>
              <a:gd name="connsiteY3318" fmla="*/ 86883 h 1234421"/>
              <a:gd name="connsiteX3319" fmla="*/ 3255128 w 3255128"/>
              <a:gd name="connsiteY3319" fmla="*/ 86900 h 1234421"/>
              <a:gd name="connsiteX3320" fmla="*/ 3255128 w 3255128"/>
              <a:gd name="connsiteY3320" fmla="*/ 86908 h 1234421"/>
              <a:gd name="connsiteX3321" fmla="*/ 3255128 w 3255128"/>
              <a:gd name="connsiteY3321" fmla="*/ 86910 h 1234421"/>
              <a:gd name="connsiteX3322" fmla="*/ 3255128 w 3255128"/>
              <a:gd name="connsiteY3322" fmla="*/ 86944 h 1234421"/>
              <a:gd name="connsiteX3323" fmla="*/ 3255128 w 3255128"/>
              <a:gd name="connsiteY3323" fmla="*/ 86955 h 1234421"/>
              <a:gd name="connsiteX3324" fmla="*/ 3255128 w 3255128"/>
              <a:gd name="connsiteY3324" fmla="*/ 86958 h 1234421"/>
              <a:gd name="connsiteX3325" fmla="*/ 3255128 w 3255128"/>
              <a:gd name="connsiteY3325" fmla="*/ 86960 h 1234421"/>
              <a:gd name="connsiteX3326" fmla="*/ 3255128 w 3255128"/>
              <a:gd name="connsiteY3326" fmla="*/ 86984 h 1234421"/>
              <a:gd name="connsiteX3327" fmla="*/ 3255128 w 3255128"/>
              <a:gd name="connsiteY3327" fmla="*/ 87019 h 1234421"/>
              <a:gd name="connsiteX3328" fmla="*/ 3255128 w 3255128"/>
              <a:gd name="connsiteY3328" fmla="*/ 87024 h 1234421"/>
              <a:gd name="connsiteX3329" fmla="*/ 3255128 w 3255128"/>
              <a:gd name="connsiteY3329" fmla="*/ 87025 h 1234421"/>
              <a:gd name="connsiteX3330" fmla="*/ 3255128 w 3255128"/>
              <a:gd name="connsiteY3330" fmla="*/ 87099 h 1234421"/>
              <a:gd name="connsiteX3331" fmla="*/ 3255128 w 3255128"/>
              <a:gd name="connsiteY3331" fmla="*/ 87149 h 1234421"/>
              <a:gd name="connsiteX3332" fmla="*/ 3255128 w 3255128"/>
              <a:gd name="connsiteY3332" fmla="*/ 87176 h 1234421"/>
              <a:gd name="connsiteX3333" fmla="*/ 3255128 w 3255128"/>
              <a:gd name="connsiteY3333" fmla="*/ 87192 h 1234421"/>
              <a:gd name="connsiteX3334" fmla="*/ 3255128 w 3255128"/>
              <a:gd name="connsiteY3334" fmla="*/ 87194 h 1234421"/>
              <a:gd name="connsiteX3335" fmla="*/ 3255128 w 3255128"/>
              <a:gd name="connsiteY3335" fmla="*/ 87197 h 1234421"/>
              <a:gd name="connsiteX3336" fmla="*/ 3255128 w 3255128"/>
              <a:gd name="connsiteY3336" fmla="*/ 87198 h 1234421"/>
              <a:gd name="connsiteX3337" fmla="*/ 3255128 w 3255128"/>
              <a:gd name="connsiteY3337" fmla="*/ 87206 h 1234421"/>
              <a:gd name="connsiteX3338" fmla="*/ 3255128 w 3255128"/>
              <a:gd name="connsiteY3338" fmla="*/ 87242 h 1234421"/>
              <a:gd name="connsiteX3339" fmla="*/ 3255128 w 3255128"/>
              <a:gd name="connsiteY3339" fmla="*/ 87339 h 1234421"/>
              <a:gd name="connsiteX3340" fmla="*/ 3255128 w 3255128"/>
              <a:gd name="connsiteY3340" fmla="*/ 87342 h 1234421"/>
              <a:gd name="connsiteX3341" fmla="*/ 3255128 w 3255128"/>
              <a:gd name="connsiteY3341" fmla="*/ 87359 h 1234421"/>
              <a:gd name="connsiteX3342" fmla="*/ 3255128 w 3255128"/>
              <a:gd name="connsiteY3342" fmla="*/ 87364 h 1234421"/>
              <a:gd name="connsiteX3343" fmla="*/ 3255128 w 3255128"/>
              <a:gd name="connsiteY3343" fmla="*/ 87371 h 1234421"/>
              <a:gd name="connsiteX3344" fmla="*/ 3255128 w 3255128"/>
              <a:gd name="connsiteY3344" fmla="*/ 87419 h 1234421"/>
              <a:gd name="connsiteX3345" fmla="*/ 3255128 w 3255128"/>
              <a:gd name="connsiteY3345" fmla="*/ 87436 h 1234421"/>
              <a:gd name="connsiteX3346" fmla="*/ 3255128 w 3255128"/>
              <a:gd name="connsiteY3346" fmla="*/ 87438 h 1234421"/>
              <a:gd name="connsiteX3347" fmla="*/ 3255128 w 3255128"/>
              <a:gd name="connsiteY3347" fmla="*/ 87444 h 1234421"/>
              <a:gd name="connsiteX3348" fmla="*/ 3255128 w 3255128"/>
              <a:gd name="connsiteY3348" fmla="*/ 87483 h 1234421"/>
              <a:gd name="connsiteX3349" fmla="*/ 3255128 w 3255128"/>
              <a:gd name="connsiteY3349" fmla="*/ 87588 h 1234421"/>
              <a:gd name="connsiteX3350" fmla="*/ 3255128 w 3255128"/>
              <a:gd name="connsiteY3350" fmla="*/ 87649 h 1234421"/>
              <a:gd name="connsiteX3351" fmla="*/ 3255128 w 3255128"/>
              <a:gd name="connsiteY3351" fmla="*/ 87652 h 1234421"/>
              <a:gd name="connsiteX3352" fmla="*/ 3255128 w 3255128"/>
              <a:gd name="connsiteY3352" fmla="*/ 87689 h 1234421"/>
              <a:gd name="connsiteX3353" fmla="*/ 3255128 w 3255128"/>
              <a:gd name="connsiteY3353" fmla="*/ 87690 h 1234421"/>
              <a:gd name="connsiteX3354" fmla="*/ 3255128 w 3255128"/>
              <a:gd name="connsiteY3354" fmla="*/ 87696 h 1234421"/>
              <a:gd name="connsiteX3355" fmla="*/ 3255128 w 3255128"/>
              <a:gd name="connsiteY3355" fmla="*/ 87750 h 1234421"/>
              <a:gd name="connsiteX3356" fmla="*/ 3255128 w 3255128"/>
              <a:gd name="connsiteY3356" fmla="*/ 87797 h 1234421"/>
              <a:gd name="connsiteX3357" fmla="*/ 3255128 w 3255128"/>
              <a:gd name="connsiteY3357" fmla="*/ 87798 h 1234421"/>
              <a:gd name="connsiteX3358" fmla="*/ 3255128 w 3255128"/>
              <a:gd name="connsiteY3358" fmla="*/ 87823 h 1234421"/>
              <a:gd name="connsiteX3359" fmla="*/ 3255128 w 3255128"/>
              <a:gd name="connsiteY3359" fmla="*/ 87886 h 1234421"/>
              <a:gd name="connsiteX3360" fmla="*/ 3255128 w 3255128"/>
              <a:gd name="connsiteY3360" fmla="*/ 87890 h 1234421"/>
              <a:gd name="connsiteX3361" fmla="*/ 3255128 w 3255128"/>
              <a:gd name="connsiteY3361" fmla="*/ 87893 h 1234421"/>
              <a:gd name="connsiteX3362" fmla="*/ 3255128 w 3255128"/>
              <a:gd name="connsiteY3362" fmla="*/ 87902 h 1234421"/>
              <a:gd name="connsiteX3363" fmla="*/ 3255128 w 3255128"/>
              <a:gd name="connsiteY3363" fmla="*/ 87969 h 1234421"/>
              <a:gd name="connsiteX3364" fmla="*/ 3255128 w 3255128"/>
              <a:gd name="connsiteY3364" fmla="*/ 88007 h 1234421"/>
              <a:gd name="connsiteX3365" fmla="*/ 3255128 w 3255128"/>
              <a:gd name="connsiteY3365" fmla="*/ 88031 h 1234421"/>
              <a:gd name="connsiteX3366" fmla="*/ 3255128 w 3255128"/>
              <a:gd name="connsiteY3366" fmla="*/ 88038 h 1234421"/>
              <a:gd name="connsiteX3367" fmla="*/ 3255128 w 3255128"/>
              <a:gd name="connsiteY3367" fmla="*/ 88060 h 1234421"/>
              <a:gd name="connsiteX3368" fmla="*/ 3255128 w 3255128"/>
              <a:gd name="connsiteY3368" fmla="*/ 88101 h 1234421"/>
              <a:gd name="connsiteX3369" fmla="*/ 3255128 w 3255128"/>
              <a:gd name="connsiteY3369" fmla="*/ 88103 h 1234421"/>
              <a:gd name="connsiteX3370" fmla="*/ 3255128 w 3255128"/>
              <a:gd name="connsiteY3370" fmla="*/ 88123 h 1234421"/>
              <a:gd name="connsiteX3371" fmla="*/ 3255128 w 3255128"/>
              <a:gd name="connsiteY3371" fmla="*/ 88126 h 1234421"/>
              <a:gd name="connsiteX3372" fmla="*/ 3255128 w 3255128"/>
              <a:gd name="connsiteY3372" fmla="*/ 88135 h 1234421"/>
              <a:gd name="connsiteX3373" fmla="*/ 3255128 w 3255128"/>
              <a:gd name="connsiteY3373" fmla="*/ 88158 h 1234421"/>
              <a:gd name="connsiteX3374" fmla="*/ 3255128 w 3255128"/>
              <a:gd name="connsiteY3374" fmla="*/ 88173 h 1234421"/>
              <a:gd name="connsiteX3375" fmla="*/ 3255128 w 3255128"/>
              <a:gd name="connsiteY3375" fmla="*/ 88256 h 1234421"/>
              <a:gd name="connsiteX3376" fmla="*/ 3255128 w 3255128"/>
              <a:gd name="connsiteY3376" fmla="*/ 88258 h 1234421"/>
              <a:gd name="connsiteX3377" fmla="*/ 3255128 w 3255128"/>
              <a:gd name="connsiteY3377" fmla="*/ 88281 h 1234421"/>
              <a:gd name="connsiteX3378" fmla="*/ 3255128 w 3255128"/>
              <a:gd name="connsiteY3378" fmla="*/ 88288 h 1234421"/>
              <a:gd name="connsiteX3379" fmla="*/ 3255128 w 3255128"/>
              <a:gd name="connsiteY3379" fmla="*/ 88297 h 1234421"/>
              <a:gd name="connsiteX3380" fmla="*/ 3255128 w 3255128"/>
              <a:gd name="connsiteY3380" fmla="*/ 88317 h 1234421"/>
              <a:gd name="connsiteX3381" fmla="*/ 3255128 w 3255128"/>
              <a:gd name="connsiteY3381" fmla="*/ 88322 h 1234421"/>
              <a:gd name="connsiteX3382" fmla="*/ 3255128 w 3255128"/>
              <a:gd name="connsiteY3382" fmla="*/ 88338 h 1234421"/>
              <a:gd name="connsiteX3383" fmla="*/ 3255128 w 3255128"/>
              <a:gd name="connsiteY3383" fmla="*/ 88344 h 1234421"/>
              <a:gd name="connsiteX3384" fmla="*/ 3255128 w 3255128"/>
              <a:gd name="connsiteY3384" fmla="*/ 88367 h 1234421"/>
              <a:gd name="connsiteX3385" fmla="*/ 3255128 w 3255128"/>
              <a:gd name="connsiteY3385" fmla="*/ 88369 h 1234421"/>
              <a:gd name="connsiteX3386" fmla="*/ 3255128 w 3255128"/>
              <a:gd name="connsiteY3386" fmla="*/ 88385 h 1234421"/>
              <a:gd name="connsiteX3387" fmla="*/ 3255128 w 3255128"/>
              <a:gd name="connsiteY3387" fmla="*/ 88396 h 1234421"/>
              <a:gd name="connsiteX3388" fmla="*/ 3255128 w 3255128"/>
              <a:gd name="connsiteY3388" fmla="*/ 88465 h 1234421"/>
              <a:gd name="connsiteX3389" fmla="*/ 3255128 w 3255128"/>
              <a:gd name="connsiteY3389" fmla="*/ 88466 h 1234421"/>
              <a:gd name="connsiteX3390" fmla="*/ 3255128 w 3255128"/>
              <a:gd name="connsiteY3390" fmla="*/ 88478 h 1234421"/>
              <a:gd name="connsiteX3391" fmla="*/ 3255128 w 3255128"/>
              <a:gd name="connsiteY3391" fmla="*/ 88534 h 1234421"/>
              <a:gd name="connsiteX3392" fmla="*/ 3255128 w 3255128"/>
              <a:gd name="connsiteY3392" fmla="*/ 88542 h 1234421"/>
              <a:gd name="connsiteX3393" fmla="*/ 3255128 w 3255128"/>
              <a:gd name="connsiteY3393" fmla="*/ 88563 h 1234421"/>
              <a:gd name="connsiteX3394" fmla="*/ 3255128 w 3255128"/>
              <a:gd name="connsiteY3394" fmla="*/ 88565 h 1234421"/>
              <a:gd name="connsiteX3395" fmla="*/ 3255128 w 3255128"/>
              <a:gd name="connsiteY3395" fmla="*/ 88572 h 1234421"/>
              <a:gd name="connsiteX3396" fmla="*/ 3255128 w 3255128"/>
              <a:gd name="connsiteY3396" fmla="*/ 88577 h 1234421"/>
              <a:gd name="connsiteX3397" fmla="*/ 3255128 w 3255128"/>
              <a:gd name="connsiteY3397" fmla="*/ 88593 h 1234421"/>
              <a:gd name="connsiteX3398" fmla="*/ 3255128 w 3255128"/>
              <a:gd name="connsiteY3398" fmla="*/ 88600 h 1234421"/>
              <a:gd name="connsiteX3399" fmla="*/ 3255128 w 3255128"/>
              <a:gd name="connsiteY3399" fmla="*/ 88639 h 1234421"/>
              <a:gd name="connsiteX3400" fmla="*/ 3255128 w 3255128"/>
              <a:gd name="connsiteY3400" fmla="*/ 88662 h 1234421"/>
              <a:gd name="connsiteX3401" fmla="*/ 3255128 w 3255128"/>
              <a:gd name="connsiteY3401" fmla="*/ 88751 h 1234421"/>
              <a:gd name="connsiteX3402" fmla="*/ 3255128 w 3255128"/>
              <a:gd name="connsiteY3402" fmla="*/ 88771 h 1234421"/>
              <a:gd name="connsiteX3403" fmla="*/ 3255128 w 3255128"/>
              <a:gd name="connsiteY3403" fmla="*/ 88797 h 1234421"/>
              <a:gd name="connsiteX3404" fmla="*/ 3255128 w 3255128"/>
              <a:gd name="connsiteY3404" fmla="*/ 88803 h 1234421"/>
              <a:gd name="connsiteX3405" fmla="*/ 3255128 w 3255128"/>
              <a:gd name="connsiteY3405" fmla="*/ 88821 h 1234421"/>
              <a:gd name="connsiteX3406" fmla="*/ 3255128 w 3255128"/>
              <a:gd name="connsiteY3406" fmla="*/ 88882 h 1234421"/>
              <a:gd name="connsiteX3407" fmla="*/ 3255128 w 3255128"/>
              <a:gd name="connsiteY3407" fmla="*/ 88905 h 1234421"/>
              <a:gd name="connsiteX3408" fmla="*/ 3255128 w 3255128"/>
              <a:gd name="connsiteY3408" fmla="*/ 88912 h 1234421"/>
              <a:gd name="connsiteX3409" fmla="*/ 3255128 w 3255128"/>
              <a:gd name="connsiteY3409" fmla="*/ 88920 h 1234421"/>
              <a:gd name="connsiteX3410" fmla="*/ 3255128 w 3255128"/>
              <a:gd name="connsiteY3410" fmla="*/ 88959 h 1234421"/>
              <a:gd name="connsiteX3411" fmla="*/ 3255128 w 3255128"/>
              <a:gd name="connsiteY3411" fmla="*/ 88966 h 1234421"/>
              <a:gd name="connsiteX3412" fmla="*/ 3255128 w 3255128"/>
              <a:gd name="connsiteY3412" fmla="*/ 88967 h 1234421"/>
              <a:gd name="connsiteX3413" fmla="*/ 3255128 w 3255128"/>
              <a:gd name="connsiteY3413" fmla="*/ 88993 h 1234421"/>
              <a:gd name="connsiteX3414" fmla="*/ 3255128 w 3255128"/>
              <a:gd name="connsiteY3414" fmla="*/ 89017 h 1234421"/>
              <a:gd name="connsiteX3415" fmla="*/ 3255128 w 3255128"/>
              <a:gd name="connsiteY3415" fmla="*/ 89039 h 1234421"/>
              <a:gd name="connsiteX3416" fmla="*/ 3255128 w 3255128"/>
              <a:gd name="connsiteY3416" fmla="*/ 89055 h 1234421"/>
              <a:gd name="connsiteX3417" fmla="*/ 3255128 w 3255128"/>
              <a:gd name="connsiteY3417" fmla="*/ 89112 h 1234421"/>
              <a:gd name="connsiteX3418" fmla="*/ 3255128 w 3255128"/>
              <a:gd name="connsiteY3418" fmla="*/ 89116 h 1234421"/>
              <a:gd name="connsiteX3419" fmla="*/ 3255128 w 3255128"/>
              <a:gd name="connsiteY3419" fmla="*/ 89140 h 1234421"/>
              <a:gd name="connsiteX3420" fmla="*/ 3255128 w 3255128"/>
              <a:gd name="connsiteY3420" fmla="*/ 89179 h 1234421"/>
              <a:gd name="connsiteX3421" fmla="*/ 3255128 w 3255128"/>
              <a:gd name="connsiteY3421" fmla="*/ 89185 h 1234421"/>
              <a:gd name="connsiteX3422" fmla="*/ 3255128 w 3255128"/>
              <a:gd name="connsiteY3422" fmla="*/ 89210 h 1234421"/>
              <a:gd name="connsiteX3423" fmla="*/ 3255128 w 3255128"/>
              <a:gd name="connsiteY3423" fmla="*/ 89225 h 1234421"/>
              <a:gd name="connsiteX3424" fmla="*/ 3255128 w 3255128"/>
              <a:gd name="connsiteY3424" fmla="*/ 89252 h 1234421"/>
              <a:gd name="connsiteX3425" fmla="*/ 3255128 w 3255128"/>
              <a:gd name="connsiteY3425" fmla="*/ 89257 h 1234421"/>
              <a:gd name="connsiteX3426" fmla="*/ 3255128 w 3255128"/>
              <a:gd name="connsiteY3426" fmla="*/ 89264 h 1234421"/>
              <a:gd name="connsiteX3427" fmla="*/ 3255128 w 3255128"/>
              <a:gd name="connsiteY3427" fmla="*/ 89280 h 1234421"/>
              <a:gd name="connsiteX3428" fmla="*/ 3255128 w 3255128"/>
              <a:gd name="connsiteY3428" fmla="*/ 89302 h 1234421"/>
              <a:gd name="connsiteX3429" fmla="*/ 3255128 w 3255128"/>
              <a:gd name="connsiteY3429" fmla="*/ 89308 h 1234421"/>
              <a:gd name="connsiteX3430" fmla="*/ 3255128 w 3255128"/>
              <a:gd name="connsiteY3430" fmla="*/ 89315 h 1234421"/>
              <a:gd name="connsiteX3431" fmla="*/ 3255128 w 3255128"/>
              <a:gd name="connsiteY3431" fmla="*/ 89345 h 1234421"/>
              <a:gd name="connsiteX3432" fmla="*/ 3255128 w 3255128"/>
              <a:gd name="connsiteY3432" fmla="*/ 89358 h 1234421"/>
              <a:gd name="connsiteX3433" fmla="*/ 3255128 w 3255128"/>
              <a:gd name="connsiteY3433" fmla="*/ 89443 h 1234421"/>
              <a:gd name="connsiteX3434" fmla="*/ 3255128 w 3255128"/>
              <a:gd name="connsiteY3434" fmla="*/ 89474 h 1234421"/>
              <a:gd name="connsiteX3435" fmla="*/ 3255128 w 3255128"/>
              <a:gd name="connsiteY3435" fmla="*/ 89476 h 1234421"/>
              <a:gd name="connsiteX3436" fmla="*/ 3255128 w 3255128"/>
              <a:gd name="connsiteY3436" fmla="*/ 89586 h 1234421"/>
              <a:gd name="connsiteX3437" fmla="*/ 3255128 w 3255128"/>
              <a:gd name="connsiteY3437" fmla="*/ 89607 h 1234421"/>
              <a:gd name="connsiteX3438" fmla="*/ 3255128 w 3255128"/>
              <a:gd name="connsiteY3438" fmla="*/ 89615 h 1234421"/>
              <a:gd name="connsiteX3439" fmla="*/ 3255128 w 3255128"/>
              <a:gd name="connsiteY3439" fmla="*/ 89658 h 1234421"/>
              <a:gd name="connsiteX3440" fmla="*/ 3255128 w 3255128"/>
              <a:gd name="connsiteY3440" fmla="*/ 89668 h 1234421"/>
              <a:gd name="connsiteX3441" fmla="*/ 3255128 w 3255128"/>
              <a:gd name="connsiteY3441" fmla="*/ 89684 h 1234421"/>
              <a:gd name="connsiteX3442" fmla="*/ 3255128 w 3255128"/>
              <a:gd name="connsiteY3442" fmla="*/ 89706 h 1234421"/>
              <a:gd name="connsiteX3443" fmla="*/ 3255128 w 3255128"/>
              <a:gd name="connsiteY3443" fmla="*/ 89740 h 1234421"/>
              <a:gd name="connsiteX3444" fmla="*/ 3255128 w 3255128"/>
              <a:gd name="connsiteY3444" fmla="*/ 89828 h 1234421"/>
              <a:gd name="connsiteX3445" fmla="*/ 3255128 w 3255128"/>
              <a:gd name="connsiteY3445" fmla="*/ 89847 h 1234421"/>
              <a:gd name="connsiteX3446" fmla="*/ 3255128 w 3255128"/>
              <a:gd name="connsiteY3446" fmla="*/ 89848 h 1234421"/>
              <a:gd name="connsiteX3447" fmla="*/ 3255128 w 3255128"/>
              <a:gd name="connsiteY3447" fmla="*/ 89905 h 1234421"/>
              <a:gd name="connsiteX3448" fmla="*/ 3255128 w 3255128"/>
              <a:gd name="connsiteY3448" fmla="*/ 89926 h 1234421"/>
              <a:gd name="connsiteX3449" fmla="*/ 3255128 w 3255128"/>
              <a:gd name="connsiteY3449" fmla="*/ 89930 h 1234421"/>
              <a:gd name="connsiteX3450" fmla="*/ 3255128 w 3255128"/>
              <a:gd name="connsiteY3450" fmla="*/ 89934 h 1234421"/>
              <a:gd name="connsiteX3451" fmla="*/ 3255128 w 3255128"/>
              <a:gd name="connsiteY3451" fmla="*/ 89981 h 1234421"/>
              <a:gd name="connsiteX3452" fmla="*/ 3255128 w 3255128"/>
              <a:gd name="connsiteY3452" fmla="*/ 90009 h 1234421"/>
              <a:gd name="connsiteX3453" fmla="*/ 3255128 w 3255128"/>
              <a:gd name="connsiteY3453" fmla="*/ 90021 h 1234421"/>
              <a:gd name="connsiteX3454" fmla="*/ 3255128 w 3255128"/>
              <a:gd name="connsiteY3454" fmla="*/ 90060 h 1234421"/>
              <a:gd name="connsiteX3455" fmla="*/ 3255128 w 3255128"/>
              <a:gd name="connsiteY3455" fmla="*/ 90066 h 1234421"/>
              <a:gd name="connsiteX3456" fmla="*/ 3255128 w 3255128"/>
              <a:gd name="connsiteY3456" fmla="*/ 90074 h 1234421"/>
              <a:gd name="connsiteX3457" fmla="*/ 3255128 w 3255128"/>
              <a:gd name="connsiteY3457" fmla="*/ 90168 h 1234421"/>
              <a:gd name="connsiteX3458" fmla="*/ 3255128 w 3255128"/>
              <a:gd name="connsiteY3458" fmla="*/ 90188 h 1234421"/>
              <a:gd name="connsiteX3459" fmla="*/ 3255128 w 3255128"/>
              <a:gd name="connsiteY3459" fmla="*/ 90194 h 1234421"/>
              <a:gd name="connsiteX3460" fmla="*/ 3255128 w 3255128"/>
              <a:gd name="connsiteY3460" fmla="*/ 90239 h 1234421"/>
              <a:gd name="connsiteX3461" fmla="*/ 3255128 w 3255128"/>
              <a:gd name="connsiteY3461" fmla="*/ 90354 h 1234421"/>
              <a:gd name="connsiteX3462" fmla="*/ 3255128 w 3255128"/>
              <a:gd name="connsiteY3462" fmla="*/ 90364 h 1234421"/>
              <a:gd name="connsiteX3463" fmla="*/ 3255128 w 3255128"/>
              <a:gd name="connsiteY3463" fmla="*/ 90388 h 1234421"/>
              <a:gd name="connsiteX3464" fmla="*/ 3255128 w 3255128"/>
              <a:gd name="connsiteY3464" fmla="*/ 90485 h 1234421"/>
              <a:gd name="connsiteX3465" fmla="*/ 3255128 w 3255128"/>
              <a:gd name="connsiteY3465" fmla="*/ 90487 h 1234421"/>
              <a:gd name="connsiteX3466" fmla="*/ 3255128 w 3255128"/>
              <a:gd name="connsiteY3466" fmla="*/ 90496 h 1234421"/>
              <a:gd name="connsiteX3467" fmla="*/ 3255128 w 3255128"/>
              <a:gd name="connsiteY3467" fmla="*/ 90498 h 1234421"/>
              <a:gd name="connsiteX3468" fmla="*/ 3255128 w 3255128"/>
              <a:gd name="connsiteY3468" fmla="*/ 90512 h 1234421"/>
              <a:gd name="connsiteX3469" fmla="*/ 3255128 w 3255128"/>
              <a:gd name="connsiteY3469" fmla="*/ 90622 h 1234421"/>
              <a:gd name="connsiteX3470" fmla="*/ 3255128 w 3255128"/>
              <a:gd name="connsiteY3470" fmla="*/ 90626 h 1234421"/>
              <a:gd name="connsiteX3471" fmla="*/ 3255128 w 3255128"/>
              <a:gd name="connsiteY3471" fmla="*/ 90629 h 1234421"/>
              <a:gd name="connsiteX3472" fmla="*/ 3255128 w 3255128"/>
              <a:gd name="connsiteY3472" fmla="*/ 90630 h 1234421"/>
              <a:gd name="connsiteX3473" fmla="*/ 3255128 w 3255128"/>
              <a:gd name="connsiteY3473" fmla="*/ 90679 h 1234421"/>
              <a:gd name="connsiteX3474" fmla="*/ 3255128 w 3255128"/>
              <a:gd name="connsiteY3474" fmla="*/ 90686 h 1234421"/>
              <a:gd name="connsiteX3475" fmla="*/ 3255128 w 3255128"/>
              <a:gd name="connsiteY3475" fmla="*/ 90709 h 1234421"/>
              <a:gd name="connsiteX3476" fmla="*/ 3255128 w 3255128"/>
              <a:gd name="connsiteY3476" fmla="*/ 90813 h 1234421"/>
              <a:gd name="connsiteX3477" fmla="*/ 3255128 w 3255128"/>
              <a:gd name="connsiteY3477" fmla="*/ 90842 h 1234421"/>
              <a:gd name="connsiteX3478" fmla="*/ 3255128 w 3255128"/>
              <a:gd name="connsiteY3478" fmla="*/ 90847 h 1234421"/>
              <a:gd name="connsiteX3479" fmla="*/ 3255128 w 3255128"/>
              <a:gd name="connsiteY3479" fmla="*/ 90905 h 1234421"/>
              <a:gd name="connsiteX3480" fmla="*/ 3255128 w 3255128"/>
              <a:gd name="connsiteY3480" fmla="*/ 90951 h 1234421"/>
              <a:gd name="connsiteX3481" fmla="*/ 3255128 w 3255128"/>
              <a:gd name="connsiteY3481" fmla="*/ 90952 h 1234421"/>
              <a:gd name="connsiteX3482" fmla="*/ 3255128 w 3255128"/>
              <a:gd name="connsiteY3482" fmla="*/ 90955 h 1234421"/>
              <a:gd name="connsiteX3483" fmla="*/ 3255128 w 3255128"/>
              <a:gd name="connsiteY3483" fmla="*/ 90968 h 1234421"/>
              <a:gd name="connsiteX3484" fmla="*/ 3255128 w 3255128"/>
              <a:gd name="connsiteY3484" fmla="*/ 91083 h 1234421"/>
              <a:gd name="connsiteX3485" fmla="*/ 3255128 w 3255128"/>
              <a:gd name="connsiteY3485" fmla="*/ 91088 h 1234421"/>
              <a:gd name="connsiteX3486" fmla="*/ 3255128 w 3255128"/>
              <a:gd name="connsiteY3486" fmla="*/ 91089 h 1234421"/>
              <a:gd name="connsiteX3487" fmla="*/ 3255128 w 3255128"/>
              <a:gd name="connsiteY3487" fmla="*/ 91091 h 1234421"/>
              <a:gd name="connsiteX3488" fmla="*/ 3255128 w 3255128"/>
              <a:gd name="connsiteY3488" fmla="*/ 91125 h 1234421"/>
              <a:gd name="connsiteX3489" fmla="*/ 3255128 w 3255128"/>
              <a:gd name="connsiteY3489" fmla="*/ 91148 h 1234421"/>
              <a:gd name="connsiteX3490" fmla="*/ 3255128 w 3255128"/>
              <a:gd name="connsiteY3490" fmla="*/ 91155 h 1234421"/>
              <a:gd name="connsiteX3491" fmla="*/ 3255128 w 3255128"/>
              <a:gd name="connsiteY3491" fmla="*/ 91160 h 1234421"/>
              <a:gd name="connsiteX3492" fmla="*/ 3255128 w 3255128"/>
              <a:gd name="connsiteY3492" fmla="*/ 91162 h 1234421"/>
              <a:gd name="connsiteX3493" fmla="*/ 3255128 w 3255128"/>
              <a:gd name="connsiteY3493" fmla="*/ 91163 h 1234421"/>
              <a:gd name="connsiteX3494" fmla="*/ 3255128 w 3255128"/>
              <a:gd name="connsiteY3494" fmla="*/ 91188 h 1234421"/>
              <a:gd name="connsiteX3495" fmla="*/ 3255128 w 3255128"/>
              <a:gd name="connsiteY3495" fmla="*/ 91189 h 1234421"/>
              <a:gd name="connsiteX3496" fmla="*/ 3255128 w 3255128"/>
              <a:gd name="connsiteY3496" fmla="*/ 91287 h 1234421"/>
              <a:gd name="connsiteX3497" fmla="*/ 3255128 w 3255128"/>
              <a:gd name="connsiteY3497" fmla="*/ 91301 h 1234421"/>
              <a:gd name="connsiteX3498" fmla="*/ 3255128 w 3255128"/>
              <a:gd name="connsiteY3498" fmla="*/ 91334 h 1234421"/>
              <a:gd name="connsiteX3499" fmla="*/ 3255128 w 3255128"/>
              <a:gd name="connsiteY3499" fmla="*/ 91359 h 1234421"/>
              <a:gd name="connsiteX3500" fmla="*/ 3255128 w 3255128"/>
              <a:gd name="connsiteY3500" fmla="*/ 91375 h 1234421"/>
              <a:gd name="connsiteX3501" fmla="*/ 3255128 w 3255128"/>
              <a:gd name="connsiteY3501" fmla="*/ 91395 h 1234421"/>
              <a:gd name="connsiteX3502" fmla="*/ 3255128 w 3255128"/>
              <a:gd name="connsiteY3502" fmla="*/ 91406 h 1234421"/>
              <a:gd name="connsiteX3503" fmla="*/ 3255128 w 3255128"/>
              <a:gd name="connsiteY3503" fmla="*/ 91456 h 1234421"/>
              <a:gd name="connsiteX3504" fmla="*/ 3255128 w 3255128"/>
              <a:gd name="connsiteY3504" fmla="*/ 91464 h 1234421"/>
              <a:gd name="connsiteX3505" fmla="*/ 3255128 w 3255128"/>
              <a:gd name="connsiteY3505" fmla="*/ 91504 h 1234421"/>
              <a:gd name="connsiteX3506" fmla="*/ 3255128 w 3255128"/>
              <a:gd name="connsiteY3506" fmla="*/ 91507 h 1234421"/>
              <a:gd name="connsiteX3507" fmla="*/ 3255128 w 3255128"/>
              <a:gd name="connsiteY3507" fmla="*/ 91525 h 1234421"/>
              <a:gd name="connsiteX3508" fmla="*/ 3255128 w 3255128"/>
              <a:gd name="connsiteY3508" fmla="*/ 91527 h 1234421"/>
              <a:gd name="connsiteX3509" fmla="*/ 3255128 w 3255128"/>
              <a:gd name="connsiteY3509" fmla="*/ 91619 h 1234421"/>
              <a:gd name="connsiteX3510" fmla="*/ 3255128 w 3255128"/>
              <a:gd name="connsiteY3510" fmla="*/ 91625 h 1234421"/>
              <a:gd name="connsiteX3511" fmla="*/ 3255128 w 3255128"/>
              <a:gd name="connsiteY3511" fmla="*/ 91638 h 1234421"/>
              <a:gd name="connsiteX3512" fmla="*/ 3255128 w 3255128"/>
              <a:gd name="connsiteY3512" fmla="*/ 91643 h 1234421"/>
              <a:gd name="connsiteX3513" fmla="*/ 3255128 w 3255128"/>
              <a:gd name="connsiteY3513" fmla="*/ 91652 h 1234421"/>
              <a:gd name="connsiteX3514" fmla="*/ 3255128 w 3255128"/>
              <a:gd name="connsiteY3514" fmla="*/ 91683 h 1234421"/>
              <a:gd name="connsiteX3515" fmla="*/ 3255128 w 3255128"/>
              <a:gd name="connsiteY3515" fmla="*/ 91715 h 1234421"/>
              <a:gd name="connsiteX3516" fmla="*/ 3255128 w 3255128"/>
              <a:gd name="connsiteY3516" fmla="*/ 91718 h 1234421"/>
              <a:gd name="connsiteX3517" fmla="*/ 3255128 w 3255128"/>
              <a:gd name="connsiteY3517" fmla="*/ 91737 h 1234421"/>
              <a:gd name="connsiteX3518" fmla="*/ 3255128 w 3255128"/>
              <a:gd name="connsiteY3518" fmla="*/ 91761 h 1234421"/>
              <a:gd name="connsiteX3519" fmla="*/ 3255128 w 3255128"/>
              <a:gd name="connsiteY3519" fmla="*/ 91762 h 1234421"/>
              <a:gd name="connsiteX3520" fmla="*/ 3255128 w 3255128"/>
              <a:gd name="connsiteY3520" fmla="*/ 91764 h 1234421"/>
              <a:gd name="connsiteX3521" fmla="*/ 3255128 w 3255128"/>
              <a:gd name="connsiteY3521" fmla="*/ 91776 h 1234421"/>
              <a:gd name="connsiteX3522" fmla="*/ 3255128 w 3255128"/>
              <a:gd name="connsiteY3522" fmla="*/ 91793 h 1234421"/>
              <a:gd name="connsiteX3523" fmla="*/ 3255128 w 3255128"/>
              <a:gd name="connsiteY3523" fmla="*/ 91811 h 1234421"/>
              <a:gd name="connsiteX3524" fmla="*/ 3255128 w 3255128"/>
              <a:gd name="connsiteY3524" fmla="*/ 91821 h 1234421"/>
              <a:gd name="connsiteX3525" fmla="*/ 3255128 w 3255128"/>
              <a:gd name="connsiteY3525" fmla="*/ 91856 h 1234421"/>
              <a:gd name="connsiteX3526" fmla="*/ 3255128 w 3255128"/>
              <a:gd name="connsiteY3526" fmla="*/ 91895 h 1234421"/>
              <a:gd name="connsiteX3527" fmla="*/ 3255128 w 3255128"/>
              <a:gd name="connsiteY3527" fmla="*/ 91902 h 1234421"/>
              <a:gd name="connsiteX3528" fmla="*/ 3255128 w 3255128"/>
              <a:gd name="connsiteY3528" fmla="*/ 91941 h 1234421"/>
              <a:gd name="connsiteX3529" fmla="*/ 3255128 w 3255128"/>
              <a:gd name="connsiteY3529" fmla="*/ 91956 h 1234421"/>
              <a:gd name="connsiteX3530" fmla="*/ 3255128 w 3255128"/>
              <a:gd name="connsiteY3530" fmla="*/ 91986 h 1234421"/>
              <a:gd name="connsiteX3531" fmla="*/ 3255128 w 3255128"/>
              <a:gd name="connsiteY3531" fmla="*/ 92007 h 1234421"/>
              <a:gd name="connsiteX3532" fmla="*/ 3255128 w 3255128"/>
              <a:gd name="connsiteY3532" fmla="*/ 92008 h 1234421"/>
              <a:gd name="connsiteX3533" fmla="*/ 3255128 w 3255128"/>
              <a:gd name="connsiteY3533" fmla="*/ 92045 h 1234421"/>
              <a:gd name="connsiteX3534" fmla="*/ 3255128 w 3255128"/>
              <a:gd name="connsiteY3534" fmla="*/ 92169 h 1234421"/>
              <a:gd name="connsiteX3535" fmla="*/ 3255128 w 3255128"/>
              <a:gd name="connsiteY3535" fmla="*/ 92171 h 1234421"/>
              <a:gd name="connsiteX3536" fmla="*/ 3255128 w 3255128"/>
              <a:gd name="connsiteY3536" fmla="*/ 92270 h 1234421"/>
              <a:gd name="connsiteX3537" fmla="*/ 3255128 w 3255128"/>
              <a:gd name="connsiteY3537" fmla="*/ 92323 h 1234421"/>
              <a:gd name="connsiteX3538" fmla="*/ 3255128 w 3255128"/>
              <a:gd name="connsiteY3538" fmla="*/ 92385 h 1234421"/>
              <a:gd name="connsiteX3539" fmla="*/ 3255128 w 3255128"/>
              <a:gd name="connsiteY3539" fmla="*/ 92424 h 1234421"/>
              <a:gd name="connsiteX3540" fmla="*/ 3255128 w 3255128"/>
              <a:gd name="connsiteY3540" fmla="*/ 92466 h 1234421"/>
              <a:gd name="connsiteX3541" fmla="*/ 3255128 w 3255128"/>
              <a:gd name="connsiteY3541" fmla="*/ 92517 h 1234421"/>
              <a:gd name="connsiteX3542" fmla="*/ 3255128 w 3255128"/>
              <a:gd name="connsiteY3542" fmla="*/ 92558 h 1234421"/>
              <a:gd name="connsiteX3543" fmla="*/ 3255128 w 3255128"/>
              <a:gd name="connsiteY3543" fmla="*/ 92601 h 1234421"/>
              <a:gd name="connsiteX3544" fmla="*/ 3255128 w 3255128"/>
              <a:gd name="connsiteY3544" fmla="*/ 92634 h 1234421"/>
              <a:gd name="connsiteX3545" fmla="*/ 3255128 w 3255128"/>
              <a:gd name="connsiteY3545" fmla="*/ 92643 h 1234421"/>
              <a:gd name="connsiteX3546" fmla="*/ 3255128 w 3255128"/>
              <a:gd name="connsiteY3546" fmla="*/ 92645 h 1234421"/>
              <a:gd name="connsiteX3547" fmla="*/ 3255128 w 3255128"/>
              <a:gd name="connsiteY3547" fmla="*/ 92646 h 1234421"/>
              <a:gd name="connsiteX3548" fmla="*/ 3255128 w 3255128"/>
              <a:gd name="connsiteY3548" fmla="*/ 92658 h 1234421"/>
              <a:gd name="connsiteX3549" fmla="*/ 3255128 w 3255128"/>
              <a:gd name="connsiteY3549" fmla="*/ 92666 h 1234421"/>
              <a:gd name="connsiteX3550" fmla="*/ 3255128 w 3255128"/>
              <a:gd name="connsiteY3550" fmla="*/ 92673 h 1234421"/>
              <a:gd name="connsiteX3551" fmla="*/ 3255128 w 3255128"/>
              <a:gd name="connsiteY3551" fmla="*/ 92730 h 1234421"/>
              <a:gd name="connsiteX3552" fmla="*/ 3255128 w 3255128"/>
              <a:gd name="connsiteY3552" fmla="*/ 92756 h 1234421"/>
              <a:gd name="connsiteX3553" fmla="*/ 3255128 w 3255128"/>
              <a:gd name="connsiteY3553" fmla="*/ 92763 h 1234421"/>
              <a:gd name="connsiteX3554" fmla="*/ 3255128 w 3255128"/>
              <a:gd name="connsiteY3554" fmla="*/ 92777 h 1234421"/>
              <a:gd name="connsiteX3555" fmla="*/ 3255128 w 3255128"/>
              <a:gd name="connsiteY3555" fmla="*/ 92818 h 1234421"/>
              <a:gd name="connsiteX3556" fmla="*/ 3255128 w 3255128"/>
              <a:gd name="connsiteY3556" fmla="*/ 92822 h 1234421"/>
              <a:gd name="connsiteX3557" fmla="*/ 3255128 w 3255128"/>
              <a:gd name="connsiteY3557" fmla="*/ 92837 h 1234421"/>
              <a:gd name="connsiteX3558" fmla="*/ 3255128 w 3255128"/>
              <a:gd name="connsiteY3558" fmla="*/ 92842 h 1234421"/>
              <a:gd name="connsiteX3559" fmla="*/ 3255128 w 3255128"/>
              <a:gd name="connsiteY3559" fmla="*/ 92883 h 1234421"/>
              <a:gd name="connsiteX3560" fmla="*/ 3255128 w 3255128"/>
              <a:gd name="connsiteY3560" fmla="*/ 92908 h 1234421"/>
              <a:gd name="connsiteX3561" fmla="*/ 3255128 w 3255128"/>
              <a:gd name="connsiteY3561" fmla="*/ 92916 h 1234421"/>
              <a:gd name="connsiteX3562" fmla="*/ 3255128 w 3255128"/>
              <a:gd name="connsiteY3562" fmla="*/ 92966 h 1234421"/>
              <a:gd name="connsiteX3563" fmla="*/ 3255128 w 3255128"/>
              <a:gd name="connsiteY3563" fmla="*/ 92971 h 1234421"/>
              <a:gd name="connsiteX3564" fmla="*/ 3255128 w 3255128"/>
              <a:gd name="connsiteY3564" fmla="*/ 92986 h 1234421"/>
              <a:gd name="connsiteX3565" fmla="*/ 3255128 w 3255128"/>
              <a:gd name="connsiteY3565" fmla="*/ 92998 h 1234421"/>
              <a:gd name="connsiteX3566" fmla="*/ 3255128 w 3255128"/>
              <a:gd name="connsiteY3566" fmla="*/ 93084 h 1234421"/>
              <a:gd name="connsiteX3567" fmla="*/ 3255128 w 3255128"/>
              <a:gd name="connsiteY3567" fmla="*/ 93112 h 1234421"/>
              <a:gd name="connsiteX3568" fmla="*/ 3255128 w 3255128"/>
              <a:gd name="connsiteY3568" fmla="*/ 93120 h 1234421"/>
              <a:gd name="connsiteX3569" fmla="*/ 3255128 w 3255128"/>
              <a:gd name="connsiteY3569" fmla="*/ 93142 h 1234421"/>
              <a:gd name="connsiteX3570" fmla="*/ 3255128 w 3255128"/>
              <a:gd name="connsiteY3570" fmla="*/ 93167 h 1234421"/>
              <a:gd name="connsiteX3571" fmla="*/ 3255128 w 3255128"/>
              <a:gd name="connsiteY3571" fmla="*/ 93182 h 1234421"/>
              <a:gd name="connsiteX3572" fmla="*/ 3255128 w 3255128"/>
              <a:gd name="connsiteY3572" fmla="*/ 93192 h 1234421"/>
              <a:gd name="connsiteX3573" fmla="*/ 3255128 w 3255128"/>
              <a:gd name="connsiteY3573" fmla="*/ 93209 h 1234421"/>
              <a:gd name="connsiteX3574" fmla="*/ 3255128 w 3255128"/>
              <a:gd name="connsiteY3574" fmla="*/ 93239 h 1234421"/>
              <a:gd name="connsiteX3575" fmla="*/ 3255128 w 3255128"/>
              <a:gd name="connsiteY3575" fmla="*/ 93299 h 1234421"/>
              <a:gd name="connsiteX3576" fmla="*/ 3255128 w 3255128"/>
              <a:gd name="connsiteY3576" fmla="*/ 93321 h 1234421"/>
              <a:gd name="connsiteX3577" fmla="*/ 3255128 w 3255128"/>
              <a:gd name="connsiteY3577" fmla="*/ 93378 h 1234421"/>
              <a:gd name="connsiteX3578" fmla="*/ 3255128 w 3255128"/>
              <a:gd name="connsiteY3578" fmla="*/ 93404 h 1234421"/>
              <a:gd name="connsiteX3579" fmla="*/ 3255128 w 3255128"/>
              <a:gd name="connsiteY3579" fmla="*/ 93425 h 1234421"/>
              <a:gd name="connsiteX3580" fmla="*/ 3255128 w 3255128"/>
              <a:gd name="connsiteY3580" fmla="*/ 93430 h 1234421"/>
              <a:gd name="connsiteX3581" fmla="*/ 3255128 w 3255128"/>
              <a:gd name="connsiteY3581" fmla="*/ 93433 h 1234421"/>
              <a:gd name="connsiteX3582" fmla="*/ 3255128 w 3255128"/>
              <a:gd name="connsiteY3582" fmla="*/ 93482 h 1234421"/>
              <a:gd name="connsiteX3583" fmla="*/ 3255128 w 3255128"/>
              <a:gd name="connsiteY3583" fmla="*/ 93532 h 1234421"/>
              <a:gd name="connsiteX3584" fmla="*/ 3255128 w 3255128"/>
              <a:gd name="connsiteY3584" fmla="*/ 93540 h 1234421"/>
              <a:gd name="connsiteX3585" fmla="*/ 3255128 w 3255128"/>
              <a:gd name="connsiteY3585" fmla="*/ 93549 h 1234421"/>
              <a:gd name="connsiteX3586" fmla="*/ 3255128 w 3255128"/>
              <a:gd name="connsiteY3586" fmla="*/ 93554 h 1234421"/>
              <a:gd name="connsiteX3587" fmla="*/ 3255128 w 3255128"/>
              <a:gd name="connsiteY3587" fmla="*/ 93619 h 1234421"/>
              <a:gd name="connsiteX3588" fmla="*/ 3255128 w 3255128"/>
              <a:gd name="connsiteY3588" fmla="*/ 93625 h 1234421"/>
              <a:gd name="connsiteX3589" fmla="*/ 3255128 w 3255128"/>
              <a:gd name="connsiteY3589" fmla="*/ 93674 h 1234421"/>
              <a:gd name="connsiteX3590" fmla="*/ 3255128 w 3255128"/>
              <a:gd name="connsiteY3590" fmla="*/ 93705 h 1234421"/>
              <a:gd name="connsiteX3591" fmla="*/ 3255128 w 3255128"/>
              <a:gd name="connsiteY3591" fmla="*/ 93772 h 1234421"/>
              <a:gd name="connsiteX3592" fmla="*/ 3255128 w 3255128"/>
              <a:gd name="connsiteY3592" fmla="*/ 93777 h 1234421"/>
              <a:gd name="connsiteX3593" fmla="*/ 3255128 w 3255128"/>
              <a:gd name="connsiteY3593" fmla="*/ 93780 h 1234421"/>
              <a:gd name="connsiteX3594" fmla="*/ 3255128 w 3255128"/>
              <a:gd name="connsiteY3594" fmla="*/ 93784 h 1234421"/>
              <a:gd name="connsiteX3595" fmla="*/ 3255128 w 3255128"/>
              <a:gd name="connsiteY3595" fmla="*/ 93837 h 1234421"/>
              <a:gd name="connsiteX3596" fmla="*/ 3255128 w 3255128"/>
              <a:gd name="connsiteY3596" fmla="*/ 93863 h 1234421"/>
              <a:gd name="connsiteX3597" fmla="*/ 3255128 w 3255128"/>
              <a:gd name="connsiteY3597" fmla="*/ 93884 h 1234421"/>
              <a:gd name="connsiteX3598" fmla="*/ 3255128 w 3255128"/>
              <a:gd name="connsiteY3598" fmla="*/ 93887 h 1234421"/>
              <a:gd name="connsiteX3599" fmla="*/ 3255128 w 3255128"/>
              <a:gd name="connsiteY3599" fmla="*/ 93929 h 1234421"/>
              <a:gd name="connsiteX3600" fmla="*/ 3255128 w 3255128"/>
              <a:gd name="connsiteY3600" fmla="*/ 93942 h 1234421"/>
              <a:gd name="connsiteX3601" fmla="*/ 3255128 w 3255128"/>
              <a:gd name="connsiteY3601" fmla="*/ 93958 h 1234421"/>
              <a:gd name="connsiteX3602" fmla="*/ 3255128 w 3255128"/>
              <a:gd name="connsiteY3602" fmla="*/ 93963 h 1234421"/>
              <a:gd name="connsiteX3603" fmla="*/ 3255128 w 3255128"/>
              <a:gd name="connsiteY3603" fmla="*/ 93972 h 1234421"/>
              <a:gd name="connsiteX3604" fmla="*/ 3255128 w 3255128"/>
              <a:gd name="connsiteY3604" fmla="*/ 93986 h 1234421"/>
              <a:gd name="connsiteX3605" fmla="*/ 3255128 w 3255128"/>
              <a:gd name="connsiteY3605" fmla="*/ 93993 h 1234421"/>
              <a:gd name="connsiteX3606" fmla="*/ 3255128 w 3255128"/>
              <a:gd name="connsiteY3606" fmla="*/ 94023 h 1234421"/>
              <a:gd name="connsiteX3607" fmla="*/ 3255128 w 3255128"/>
              <a:gd name="connsiteY3607" fmla="*/ 94032 h 1234421"/>
              <a:gd name="connsiteX3608" fmla="*/ 3255128 w 3255128"/>
              <a:gd name="connsiteY3608" fmla="*/ 94070 h 1234421"/>
              <a:gd name="connsiteX3609" fmla="*/ 3255128 w 3255128"/>
              <a:gd name="connsiteY3609" fmla="*/ 94078 h 1234421"/>
              <a:gd name="connsiteX3610" fmla="*/ 3255128 w 3255128"/>
              <a:gd name="connsiteY3610" fmla="*/ 94178 h 1234421"/>
              <a:gd name="connsiteX3611" fmla="*/ 3255128 w 3255128"/>
              <a:gd name="connsiteY3611" fmla="*/ 94188 h 1234421"/>
              <a:gd name="connsiteX3612" fmla="*/ 3255128 w 3255128"/>
              <a:gd name="connsiteY3612" fmla="*/ 94196 h 1234421"/>
              <a:gd name="connsiteX3613" fmla="*/ 3255128 w 3255128"/>
              <a:gd name="connsiteY3613" fmla="*/ 94202 h 1234421"/>
              <a:gd name="connsiteX3614" fmla="*/ 3255128 w 3255128"/>
              <a:gd name="connsiteY3614" fmla="*/ 94213 h 1234421"/>
              <a:gd name="connsiteX3615" fmla="*/ 3255128 w 3255128"/>
              <a:gd name="connsiteY3615" fmla="*/ 94260 h 1234421"/>
              <a:gd name="connsiteX3616" fmla="*/ 3255128 w 3255128"/>
              <a:gd name="connsiteY3616" fmla="*/ 94346 h 1234421"/>
              <a:gd name="connsiteX3617" fmla="*/ 3255128 w 3255128"/>
              <a:gd name="connsiteY3617" fmla="*/ 94367 h 1234421"/>
              <a:gd name="connsiteX3618" fmla="*/ 3255128 w 3255128"/>
              <a:gd name="connsiteY3618" fmla="*/ 94425 h 1234421"/>
              <a:gd name="connsiteX3619" fmla="*/ 3255128 w 3255128"/>
              <a:gd name="connsiteY3619" fmla="*/ 94439 h 1234421"/>
              <a:gd name="connsiteX3620" fmla="*/ 3255128 w 3255128"/>
              <a:gd name="connsiteY3620" fmla="*/ 94454 h 1234421"/>
              <a:gd name="connsiteX3621" fmla="*/ 3255128 w 3255128"/>
              <a:gd name="connsiteY3621" fmla="*/ 94455 h 1234421"/>
              <a:gd name="connsiteX3622" fmla="*/ 3255128 w 3255128"/>
              <a:gd name="connsiteY3622" fmla="*/ 94506 h 1234421"/>
              <a:gd name="connsiteX3623" fmla="*/ 3255128 w 3255128"/>
              <a:gd name="connsiteY3623" fmla="*/ 94516 h 1234421"/>
              <a:gd name="connsiteX3624" fmla="*/ 3255128 w 3255128"/>
              <a:gd name="connsiteY3624" fmla="*/ 94532 h 1234421"/>
              <a:gd name="connsiteX3625" fmla="*/ 3255128 w 3255128"/>
              <a:gd name="connsiteY3625" fmla="*/ 94553 h 1234421"/>
              <a:gd name="connsiteX3626" fmla="*/ 3255128 w 3255128"/>
              <a:gd name="connsiteY3626" fmla="*/ 94628 h 1234421"/>
              <a:gd name="connsiteX3627" fmla="*/ 3255128 w 3255128"/>
              <a:gd name="connsiteY3627" fmla="*/ 94633 h 1234421"/>
              <a:gd name="connsiteX3628" fmla="*/ 3255128 w 3255128"/>
              <a:gd name="connsiteY3628" fmla="*/ 94661 h 1234421"/>
              <a:gd name="connsiteX3629" fmla="*/ 3255128 w 3255128"/>
              <a:gd name="connsiteY3629" fmla="*/ 94687 h 1234421"/>
              <a:gd name="connsiteX3630" fmla="*/ 3255128 w 3255128"/>
              <a:gd name="connsiteY3630" fmla="*/ 94708 h 1234421"/>
              <a:gd name="connsiteX3631" fmla="*/ 3255128 w 3255128"/>
              <a:gd name="connsiteY3631" fmla="*/ 94754 h 1234421"/>
              <a:gd name="connsiteX3632" fmla="*/ 3255128 w 3255128"/>
              <a:gd name="connsiteY3632" fmla="*/ 94884 h 1234421"/>
              <a:gd name="connsiteX3633" fmla="*/ 3255128 w 3255128"/>
              <a:gd name="connsiteY3633" fmla="*/ 94908 h 1234421"/>
              <a:gd name="connsiteX3634" fmla="*/ 3255128 w 3255128"/>
              <a:gd name="connsiteY3634" fmla="*/ 94911 h 1234421"/>
              <a:gd name="connsiteX3635" fmla="*/ 3255128 w 3255128"/>
              <a:gd name="connsiteY3635" fmla="*/ 94986 h 1234421"/>
              <a:gd name="connsiteX3636" fmla="*/ 3255128 w 3255128"/>
              <a:gd name="connsiteY3636" fmla="*/ 94998 h 1234421"/>
              <a:gd name="connsiteX3637" fmla="*/ 3255128 w 3255128"/>
              <a:gd name="connsiteY3637" fmla="*/ 95007 h 1234421"/>
              <a:gd name="connsiteX3638" fmla="*/ 3255128 w 3255128"/>
              <a:gd name="connsiteY3638" fmla="*/ 95125 h 1234421"/>
              <a:gd name="connsiteX3639" fmla="*/ 3255128 w 3255128"/>
              <a:gd name="connsiteY3639" fmla="*/ 95139 h 1234421"/>
              <a:gd name="connsiteX3640" fmla="*/ 3255128 w 3255128"/>
              <a:gd name="connsiteY3640" fmla="*/ 95152 h 1234421"/>
              <a:gd name="connsiteX3641" fmla="*/ 3255128 w 3255128"/>
              <a:gd name="connsiteY3641" fmla="*/ 95170 h 1234421"/>
              <a:gd name="connsiteX3642" fmla="*/ 3255128 w 3255128"/>
              <a:gd name="connsiteY3642" fmla="*/ 95171 h 1234421"/>
              <a:gd name="connsiteX3643" fmla="*/ 3255128 w 3255128"/>
              <a:gd name="connsiteY3643" fmla="*/ 95186 h 1234421"/>
              <a:gd name="connsiteX3644" fmla="*/ 3255128 w 3255128"/>
              <a:gd name="connsiteY3644" fmla="*/ 95229 h 1234421"/>
              <a:gd name="connsiteX3645" fmla="*/ 3255128 w 3255128"/>
              <a:gd name="connsiteY3645" fmla="*/ 95231 h 1234421"/>
              <a:gd name="connsiteX3646" fmla="*/ 3255128 w 3255128"/>
              <a:gd name="connsiteY3646" fmla="*/ 95249 h 1234421"/>
              <a:gd name="connsiteX3647" fmla="*/ 3255128 w 3255128"/>
              <a:gd name="connsiteY3647" fmla="*/ 95295 h 1234421"/>
              <a:gd name="connsiteX3648" fmla="*/ 3255128 w 3255128"/>
              <a:gd name="connsiteY3648" fmla="*/ 95313 h 1234421"/>
              <a:gd name="connsiteX3649" fmla="*/ 3255128 w 3255128"/>
              <a:gd name="connsiteY3649" fmla="*/ 95367 h 1234421"/>
              <a:gd name="connsiteX3650" fmla="*/ 3255128 w 3255128"/>
              <a:gd name="connsiteY3650" fmla="*/ 95397 h 1234421"/>
              <a:gd name="connsiteX3651" fmla="*/ 3255128 w 3255128"/>
              <a:gd name="connsiteY3651" fmla="*/ 95425 h 1234421"/>
              <a:gd name="connsiteX3652" fmla="*/ 3255128 w 3255128"/>
              <a:gd name="connsiteY3652" fmla="*/ 95427 h 1234421"/>
              <a:gd name="connsiteX3653" fmla="*/ 3255128 w 3255128"/>
              <a:gd name="connsiteY3653" fmla="*/ 95436 h 1234421"/>
              <a:gd name="connsiteX3654" fmla="*/ 3255128 w 3255128"/>
              <a:gd name="connsiteY3654" fmla="*/ 95464 h 1234421"/>
              <a:gd name="connsiteX3655" fmla="*/ 3255128 w 3255128"/>
              <a:gd name="connsiteY3655" fmla="*/ 95472 h 1234421"/>
              <a:gd name="connsiteX3656" fmla="*/ 3255128 w 3255128"/>
              <a:gd name="connsiteY3656" fmla="*/ 95610 h 1234421"/>
              <a:gd name="connsiteX3657" fmla="*/ 3255128 w 3255128"/>
              <a:gd name="connsiteY3657" fmla="*/ 95635 h 1234421"/>
              <a:gd name="connsiteX3658" fmla="*/ 3255128 w 3255128"/>
              <a:gd name="connsiteY3658" fmla="*/ 95656 h 1234421"/>
              <a:gd name="connsiteX3659" fmla="*/ 3255128 w 3255128"/>
              <a:gd name="connsiteY3659" fmla="*/ 95695 h 1234421"/>
              <a:gd name="connsiteX3660" fmla="*/ 3255128 w 3255128"/>
              <a:gd name="connsiteY3660" fmla="*/ 95732 h 1234421"/>
              <a:gd name="connsiteX3661" fmla="*/ 3255128 w 3255128"/>
              <a:gd name="connsiteY3661" fmla="*/ 95733 h 1234421"/>
              <a:gd name="connsiteX3662" fmla="*/ 3255128 w 3255128"/>
              <a:gd name="connsiteY3662" fmla="*/ 95775 h 1234421"/>
              <a:gd name="connsiteX3663" fmla="*/ 3255128 w 3255128"/>
              <a:gd name="connsiteY3663" fmla="*/ 95787 h 1234421"/>
              <a:gd name="connsiteX3664" fmla="*/ 3255128 w 3255128"/>
              <a:gd name="connsiteY3664" fmla="*/ 95819 h 1234421"/>
              <a:gd name="connsiteX3665" fmla="*/ 3255128 w 3255128"/>
              <a:gd name="connsiteY3665" fmla="*/ 95915 h 1234421"/>
              <a:gd name="connsiteX3666" fmla="*/ 3255128 w 3255128"/>
              <a:gd name="connsiteY3666" fmla="*/ 95919 h 1234421"/>
              <a:gd name="connsiteX3667" fmla="*/ 3255128 w 3255128"/>
              <a:gd name="connsiteY3667" fmla="*/ 95929 h 1234421"/>
              <a:gd name="connsiteX3668" fmla="*/ 3255128 w 3255128"/>
              <a:gd name="connsiteY3668" fmla="*/ 95945 h 1234421"/>
              <a:gd name="connsiteX3669" fmla="*/ 3255128 w 3255128"/>
              <a:gd name="connsiteY3669" fmla="*/ 95961 h 1234421"/>
              <a:gd name="connsiteX3670" fmla="*/ 3255128 w 3255128"/>
              <a:gd name="connsiteY3670" fmla="*/ 95976 h 1234421"/>
              <a:gd name="connsiteX3671" fmla="*/ 3255128 w 3255128"/>
              <a:gd name="connsiteY3671" fmla="*/ 96047 h 1234421"/>
              <a:gd name="connsiteX3672" fmla="*/ 3255128 w 3255128"/>
              <a:gd name="connsiteY3672" fmla="*/ 96068 h 1234421"/>
              <a:gd name="connsiteX3673" fmla="*/ 3255128 w 3255128"/>
              <a:gd name="connsiteY3673" fmla="*/ 96074 h 1234421"/>
              <a:gd name="connsiteX3674" fmla="*/ 3255128 w 3255128"/>
              <a:gd name="connsiteY3674" fmla="*/ 96094 h 1234421"/>
              <a:gd name="connsiteX3675" fmla="*/ 3255128 w 3255128"/>
              <a:gd name="connsiteY3675" fmla="*/ 96132 h 1234421"/>
              <a:gd name="connsiteX3676" fmla="*/ 3255128 w 3255128"/>
              <a:gd name="connsiteY3676" fmla="*/ 96157 h 1234421"/>
              <a:gd name="connsiteX3677" fmla="*/ 3255128 w 3255128"/>
              <a:gd name="connsiteY3677" fmla="*/ 96172 h 1234421"/>
              <a:gd name="connsiteX3678" fmla="*/ 3255128 w 3255128"/>
              <a:gd name="connsiteY3678" fmla="*/ 96209 h 1234421"/>
              <a:gd name="connsiteX3679" fmla="*/ 3255128 w 3255128"/>
              <a:gd name="connsiteY3679" fmla="*/ 96221 h 1234421"/>
              <a:gd name="connsiteX3680" fmla="*/ 3255128 w 3255128"/>
              <a:gd name="connsiteY3680" fmla="*/ 96226 h 1234421"/>
              <a:gd name="connsiteX3681" fmla="*/ 3255128 w 3255128"/>
              <a:gd name="connsiteY3681" fmla="*/ 96229 h 1234421"/>
              <a:gd name="connsiteX3682" fmla="*/ 3255128 w 3255128"/>
              <a:gd name="connsiteY3682" fmla="*/ 96246 h 1234421"/>
              <a:gd name="connsiteX3683" fmla="*/ 3255128 w 3255128"/>
              <a:gd name="connsiteY3683" fmla="*/ 96264 h 1234421"/>
              <a:gd name="connsiteX3684" fmla="*/ 3255128 w 3255128"/>
              <a:gd name="connsiteY3684" fmla="*/ 96278 h 1234421"/>
              <a:gd name="connsiteX3685" fmla="*/ 3255128 w 3255128"/>
              <a:gd name="connsiteY3685" fmla="*/ 96296 h 1234421"/>
              <a:gd name="connsiteX3686" fmla="*/ 3255128 w 3255128"/>
              <a:gd name="connsiteY3686" fmla="*/ 96331 h 1234421"/>
              <a:gd name="connsiteX3687" fmla="*/ 3255128 w 3255128"/>
              <a:gd name="connsiteY3687" fmla="*/ 96352 h 1234421"/>
              <a:gd name="connsiteX3688" fmla="*/ 3255128 w 3255128"/>
              <a:gd name="connsiteY3688" fmla="*/ 96381 h 1234421"/>
              <a:gd name="connsiteX3689" fmla="*/ 3255128 w 3255128"/>
              <a:gd name="connsiteY3689" fmla="*/ 96420 h 1234421"/>
              <a:gd name="connsiteX3690" fmla="*/ 3255128 w 3255128"/>
              <a:gd name="connsiteY3690" fmla="*/ 96433 h 1234421"/>
              <a:gd name="connsiteX3691" fmla="*/ 3255128 w 3255128"/>
              <a:gd name="connsiteY3691" fmla="*/ 96505 h 1234421"/>
              <a:gd name="connsiteX3692" fmla="*/ 3255128 w 3255128"/>
              <a:gd name="connsiteY3692" fmla="*/ 96506 h 1234421"/>
              <a:gd name="connsiteX3693" fmla="*/ 3255128 w 3255128"/>
              <a:gd name="connsiteY3693" fmla="*/ 96522 h 1234421"/>
              <a:gd name="connsiteX3694" fmla="*/ 3255128 w 3255128"/>
              <a:gd name="connsiteY3694" fmla="*/ 96577 h 1234421"/>
              <a:gd name="connsiteX3695" fmla="*/ 3255128 w 3255128"/>
              <a:gd name="connsiteY3695" fmla="*/ 96613 h 1234421"/>
              <a:gd name="connsiteX3696" fmla="*/ 3255128 w 3255128"/>
              <a:gd name="connsiteY3696" fmla="*/ 96614 h 1234421"/>
              <a:gd name="connsiteX3697" fmla="*/ 3255128 w 3255128"/>
              <a:gd name="connsiteY3697" fmla="*/ 96615 h 1234421"/>
              <a:gd name="connsiteX3698" fmla="*/ 3255128 w 3255128"/>
              <a:gd name="connsiteY3698" fmla="*/ 96685 h 1234421"/>
              <a:gd name="connsiteX3699" fmla="*/ 3255128 w 3255128"/>
              <a:gd name="connsiteY3699" fmla="*/ 96692 h 1234421"/>
              <a:gd name="connsiteX3700" fmla="*/ 3255128 w 3255128"/>
              <a:gd name="connsiteY3700" fmla="*/ 96796 h 1234421"/>
              <a:gd name="connsiteX3701" fmla="*/ 3255128 w 3255128"/>
              <a:gd name="connsiteY3701" fmla="*/ 96798 h 1234421"/>
              <a:gd name="connsiteX3702" fmla="*/ 3255128 w 3255128"/>
              <a:gd name="connsiteY3702" fmla="*/ 96805 h 1234421"/>
              <a:gd name="connsiteX3703" fmla="*/ 3255128 w 3255128"/>
              <a:gd name="connsiteY3703" fmla="*/ 96810 h 1234421"/>
              <a:gd name="connsiteX3704" fmla="*/ 3255128 w 3255128"/>
              <a:gd name="connsiteY3704" fmla="*/ 96826 h 1234421"/>
              <a:gd name="connsiteX3705" fmla="*/ 3255128 w 3255128"/>
              <a:gd name="connsiteY3705" fmla="*/ 96840 h 1234421"/>
              <a:gd name="connsiteX3706" fmla="*/ 3255128 w 3255128"/>
              <a:gd name="connsiteY3706" fmla="*/ 96843 h 1234421"/>
              <a:gd name="connsiteX3707" fmla="*/ 3255128 w 3255128"/>
              <a:gd name="connsiteY3707" fmla="*/ 96845 h 1234421"/>
              <a:gd name="connsiteX3708" fmla="*/ 3255128 w 3255128"/>
              <a:gd name="connsiteY3708" fmla="*/ 96869 h 1234421"/>
              <a:gd name="connsiteX3709" fmla="*/ 3255128 w 3255128"/>
              <a:gd name="connsiteY3709" fmla="*/ 96877 h 1234421"/>
              <a:gd name="connsiteX3710" fmla="*/ 3255128 w 3255128"/>
              <a:gd name="connsiteY3710" fmla="*/ 96944 h 1234421"/>
              <a:gd name="connsiteX3711" fmla="*/ 3255128 w 3255128"/>
              <a:gd name="connsiteY3711" fmla="*/ 96955 h 1234421"/>
              <a:gd name="connsiteX3712" fmla="*/ 3255128 w 3255128"/>
              <a:gd name="connsiteY3712" fmla="*/ 97022 h 1234421"/>
              <a:gd name="connsiteX3713" fmla="*/ 3255128 w 3255128"/>
              <a:gd name="connsiteY3713" fmla="*/ 97036 h 1234421"/>
              <a:gd name="connsiteX3714" fmla="*/ 3255128 w 3255128"/>
              <a:gd name="connsiteY3714" fmla="*/ 97037 h 1234421"/>
              <a:gd name="connsiteX3715" fmla="*/ 3255128 w 3255128"/>
              <a:gd name="connsiteY3715" fmla="*/ 97058 h 1234421"/>
              <a:gd name="connsiteX3716" fmla="*/ 3255128 w 3255128"/>
              <a:gd name="connsiteY3716" fmla="*/ 97153 h 1234421"/>
              <a:gd name="connsiteX3717" fmla="*/ 3255128 w 3255128"/>
              <a:gd name="connsiteY3717" fmla="*/ 97154 h 1234421"/>
              <a:gd name="connsiteX3718" fmla="*/ 3255128 w 3255128"/>
              <a:gd name="connsiteY3718" fmla="*/ 97178 h 1234421"/>
              <a:gd name="connsiteX3719" fmla="*/ 3255128 w 3255128"/>
              <a:gd name="connsiteY3719" fmla="*/ 97212 h 1234421"/>
              <a:gd name="connsiteX3720" fmla="*/ 3255128 w 3255128"/>
              <a:gd name="connsiteY3720" fmla="*/ 97228 h 1234421"/>
              <a:gd name="connsiteX3721" fmla="*/ 3255128 w 3255128"/>
              <a:gd name="connsiteY3721" fmla="*/ 97250 h 1234421"/>
              <a:gd name="connsiteX3722" fmla="*/ 3255128 w 3255128"/>
              <a:gd name="connsiteY3722" fmla="*/ 97262 h 1234421"/>
              <a:gd name="connsiteX3723" fmla="*/ 3255128 w 3255128"/>
              <a:gd name="connsiteY3723" fmla="*/ 97278 h 1234421"/>
              <a:gd name="connsiteX3724" fmla="*/ 3255128 w 3255128"/>
              <a:gd name="connsiteY3724" fmla="*/ 97288 h 1234421"/>
              <a:gd name="connsiteX3725" fmla="*/ 3255128 w 3255128"/>
              <a:gd name="connsiteY3725" fmla="*/ 97300 h 1234421"/>
              <a:gd name="connsiteX3726" fmla="*/ 3255128 w 3255128"/>
              <a:gd name="connsiteY3726" fmla="*/ 97328 h 1234421"/>
              <a:gd name="connsiteX3727" fmla="*/ 3255128 w 3255128"/>
              <a:gd name="connsiteY3727" fmla="*/ 97333 h 1234421"/>
              <a:gd name="connsiteX3728" fmla="*/ 3255128 w 3255128"/>
              <a:gd name="connsiteY3728" fmla="*/ 97336 h 1234421"/>
              <a:gd name="connsiteX3729" fmla="*/ 3255128 w 3255128"/>
              <a:gd name="connsiteY3729" fmla="*/ 97357 h 1234421"/>
              <a:gd name="connsiteX3730" fmla="*/ 3255128 w 3255128"/>
              <a:gd name="connsiteY3730" fmla="*/ 97362 h 1234421"/>
              <a:gd name="connsiteX3731" fmla="*/ 3255128 w 3255128"/>
              <a:gd name="connsiteY3731" fmla="*/ 97388 h 1234421"/>
              <a:gd name="connsiteX3732" fmla="*/ 3255128 w 3255128"/>
              <a:gd name="connsiteY3732" fmla="*/ 97403 h 1234421"/>
              <a:gd name="connsiteX3733" fmla="*/ 3255128 w 3255128"/>
              <a:gd name="connsiteY3733" fmla="*/ 97428 h 1234421"/>
              <a:gd name="connsiteX3734" fmla="*/ 3255128 w 3255128"/>
              <a:gd name="connsiteY3734" fmla="*/ 97444 h 1234421"/>
              <a:gd name="connsiteX3735" fmla="*/ 3255128 w 3255128"/>
              <a:gd name="connsiteY3735" fmla="*/ 97445 h 1234421"/>
              <a:gd name="connsiteX3736" fmla="*/ 3255128 w 3255128"/>
              <a:gd name="connsiteY3736" fmla="*/ 97458 h 1234421"/>
              <a:gd name="connsiteX3737" fmla="*/ 3255128 w 3255128"/>
              <a:gd name="connsiteY3737" fmla="*/ 97486 h 1234421"/>
              <a:gd name="connsiteX3738" fmla="*/ 3255128 w 3255128"/>
              <a:gd name="connsiteY3738" fmla="*/ 97491 h 1234421"/>
              <a:gd name="connsiteX3739" fmla="*/ 3255128 w 3255128"/>
              <a:gd name="connsiteY3739" fmla="*/ 97493 h 1234421"/>
              <a:gd name="connsiteX3740" fmla="*/ 3255128 w 3255128"/>
              <a:gd name="connsiteY3740" fmla="*/ 97494 h 1234421"/>
              <a:gd name="connsiteX3741" fmla="*/ 3255128 w 3255128"/>
              <a:gd name="connsiteY3741" fmla="*/ 97496 h 1234421"/>
              <a:gd name="connsiteX3742" fmla="*/ 3255128 w 3255128"/>
              <a:gd name="connsiteY3742" fmla="*/ 97543 h 1234421"/>
              <a:gd name="connsiteX3743" fmla="*/ 3255128 w 3255128"/>
              <a:gd name="connsiteY3743" fmla="*/ 97612 h 1234421"/>
              <a:gd name="connsiteX3744" fmla="*/ 3255128 w 3255128"/>
              <a:gd name="connsiteY3744" fmla="*/ 97635 h 1234421"/>
              <a:gd name="connsiteX3745" fmla="*/ 3255128 w 3255128"/>
              <a:gd name="connsiteY3745" fmla="*/ 97638 h 1234421"/>
              <a:gd name="connsiteX3746" fmla="*/ 3255128 w 3255128"/>
              <a:gd name="connsiteY3746" fmla="*/ 97682 h 1234421"/>
              <a:gd name="connsiteX3747" fmla="*/ 3255128 w 3255128"/>
              <a:gd name="connsiteY3747" fmla="*/ 97706 h 1234421"/>
              <a:gd name="connsiteX3748" fmla="*/ 3255128 w 3255128"/>
              <a:gd name="connsiteY3748" fmla="*/ 97712 h 1234421"/>
              <a:gd name="connsiteX3749" fmla="*/ 3255128 w 3255128"/>
              <a:gd name="connsiteY3749" fmla="*/ 97717 h 1234421"/>
              <a:gd name="connsiteX3750" fmla="*/ 3255128 w 3255128"/>
              <a:gd name="connsiteY3750" fmla="*/ 97721 h 1234421"/>
              <a:gd name="connsiteX3751" fmla="*/ 3255128 w 3255128"/>
              <a:gd name="connsiteY3751" fmla="*/ 97747 h 1234421"/>
              <a:gd name="connsiteX3752" fmla="*/ 3255128 w 3255128"/>
              <a:gd name="connsiteY3752" fmla="*/ 97836 h 1234421"/>
              <a:gd name="connsiteX3753" fmla="*/ 3255128 w 3255128"/>
              <a:gd name="connsiteY3753" fmla="*/ 97876 h 1234421"/>
              <a:gd name="connsiteX3754" fmla="*/ 3255128 w 3255128"/>
              <a:gd name="connsiteY3754" fmla="*/ 97878 h 1234421"/>
              <a:gd name="connsiteX3755" fmla="*/ 3255128 w 3255128"/>
              <a:gd name="connsiteY3755" fmla="*/ 97898 h 1234421"/>
              <a:gd name="connsiteX3756" fmla="*/ 3255128 w 3255128"/>
              <a:gd name="connsiteY3756" fmla="*/ 97917 h 1234421"/>
              <a:gd name="connsiteX3757" fmla="*/ 3255128 w 3255128"/>
              <a:gd name="connsiteY3757" fmla="*/ 97926 h 1234421"/>
              <a:gd name="connsiteX3758" fmla="*/ 3255128 w 3255128"/>
              <a:gd name="connsiteY3758" fmla="*/ 97948 h 1234421"/>
              <a:gd name="connsiteX3759" fmla="*/ 3255128 w 3255128"/>
              <a:gd name="connsiteY3759" fmla="*/ 97950 h 1234421"/>
              <a:gd name="connsiteX3760" fmla="*/ 3255128 w 3255128"/>
              <a:gd name="connsiteY3760" fmla="*/ 97952 h 1234421"/>
              <a:gd name="connsiteX3761" fmla="*/ 3255128 w 3255128"/>
              <a:gd name="connsiteY3761" fmla="*/ 97953 h 1234421"/>
              <a:gd name="connsiteX3762" fmla="*/ 3255128 w 3255128"/>
              <a:gd name="connsiteY3762" fmla="*/ 97954 h 1234421"/>
              <a:gd name="connsiteX3763" fmla="*/ 3255128 w 3255128"/>
              <a:gd name="connsiteY3763" fmla="*/ 97955 h 1234421"/>
              <a:gd name="connsiteX3764" fmla="*/ 3255128 w 3255128"/>
              <a:gd name="connsiteY3764" fmla="*/ 98019 h 1234421"/>
              <a:gd name="connsiteX3765" fmla="*/ 3255128 w 3255128"/>
              <a:gd name="connsiteY3765" fmla="*/ 98052 h 1234421"/>
              <a:gd name="connsiteX3766" fmla="*/ 3255128 w 3255128"/>
              <a:gd name="connsiteY3766" fmla="*/ 98109 h 1234421"/>
              <a:gd name="connsiteX3767" fmla="*/ 3255128 w 3255128"/>
              <a:gd name="connsiteY3767" fmla="*/ 98121 h 1234421"/>
              <a:gd name="connsiteX3768" fmla="*/ 3255128 w 3255128"/>
              <a:gd name="connsiteY3768" fmla="*/ 98160 h 1234421"/>
              <a:gd name="connsiteX3769" fmla="*/ 3255128 w 3255128"/>
              <a:gd name="connsiteY3769" fmla="*/ 98162 h 1234421"/>
              <a:gd name="connsiteX3770" fmla="*/ 3255128 w 3255128"/>
              <a:gd name="connsiteY3770" fmla="*/ 98165 h 1234421"/>
              <a:gd name="connsiteX3771" fmla="*/ 3255128 w 3255128"/>
              <a:gd name="connsiteY3771" fmla="*/ 98167 h 1234421"/>
              <a:gd name="connsiteX3772" fmla="*/ 3255128 w 3255128"/>
              <a:gd name="connsiteY3772" fmla="*/ 98176 h 1234421"/>
              <a:gd name="connsiteX3773" fmla="*/ 3255128 w 3255128"/>
              <a:gd name="connsiteY3773" fmla="*/ 98181 h 1234421"/>
              <a:gd name="connsiteX3774" fmla="*/ 3255128 w 3255128"/>
              <a:gd name="connsiteY3774" fmla="*/ 98185 h 1234421"/>
              <a:gd name="connsiteX3775" fmla="*/ 3255128 w 3255128"/>
              <a:gd name="connsiteY3775" fmla="*/ 98193 h 1234421"/>
              <a:gd name="connsiteX3776" fmla="*/ 3255128 w 3255128"/>
              <a:gd name="connsiteY3776" fmla="*/ 98223 h 1234421"/>
              <a:gd name="connsiteX3777" fmla="*/ 3255128 w 3255128"/>
              <a:gd name="connsiteY3777" fmla="*/ 98230 h 1234421"/>
              <a:gd name="connsiteX3778" fmla="*/ 3255128 w 3255128"/>
              <a:gd name="connsiteY3778" fmla="*/ 98270 h 1234421"/>
              <a:gd name="connsiteX3779" fmla="*/ 3255128 w 3255128"/>
              <a:gd name="connsiteY3779" fmla="*/ 98330 h 1234421"/>
              <a:gd name="connsiteX3780" fmla="*/ 3255128 w 3255128"/>
              <a:gd name="connsiteY3780" fmla="*/ 98357 h 1234421"/>
              <a:gd name="connsiteX3781" fmla="*/ 3255128 w 3255128"/>
              <a:gd name="connsiteY3781" fmla="*/ 98385 h 1234421"/>
              <a:gd name="connsiteX3782" fmla="*/ 3255128 w 3255128"/>
              <a:gd name="connsiteY3782" fmla="*/ 98387 h 1234421"/>
              <a:gd name="connsiteX3783" fmla="*/ 3255128 w 3255128"/>
              <a:gd name="connsiteY3783" fmla="*/ 98407 h 1234421"/>
              <a:gd name="connsiteX3784" fmla="*/ 3255128 w 3255128"/>
              <a:gd name="connsiteY3784" fmla="*/ 98410 h 1234421"/>
              <a:gd name="connsiteX3785" fmla="*/ 3255128 w 3255128"/>
              <a:gd name="connsiteY3785" fmla="*/ 98417 h 1234421"/>
              <a:gd name="connsiteX3786" fmla="*/ 3255128 w 3255128"/>
              <a:gd name="connsiteY3786" fmla="*/ 98426 h 1234421"/>
              <a:gd name="connsiteX3787" fmla="*/ 3255128 w 3255128"/>
              <a:gd name="connsiteY3787" fmla="*/ 98427 h 1234421"/>
              <a:gd name="connsiteX3788" fmla="*/ 3255128 w 3255128"/>
              <a:gd name="connsiteY3788" fmla="*/ 98435 h 1234421"/>
              <a:gd name="connsiteX3789" fmla="*/ 3255128 w 3255128"/>
              <a:gd name="connsiteY3789" fmla="*/ 98462 h 1234421"/>
              <a:gd name="connsiteX3790" fmla="*/ 3255128 w 3255128"/>
              <a:gd name="connsiteY3790" fmla="*/ 98492 h 1234421"/>
              <a:gd name="connsiteX3791" fmla="*/ 3255128 w 3255128"/>
              <a:gd name="connsiteY3791" fmla="*/ 98501 h 1234421"/>
              <a:gd name="connsiteX3792" fmla="*/ 3255128 w 3255128"/>
              <a:gd name="connsiteY3792" fmla="*/ 98502 h 1234421"/>
              <a:gd name="connsiteX3793" fmla="*/ 3255128 w 3255128"/>
              <a:gd name="connsiteY3793" fmla="*/ 98528 h 1234421"/>
              <a:gd name="connsiteX3794" fmla="*/ 3255128 w 3255128"/>
              <a:gd name="connsiteY3794" fmla="*/ 98601 h 1234421"/>
              <a:gd name="connsiteX3795" fmla="*/ 3255128 w 3255128"/>
              <a:gd name="connsiteY3795" fmla="*/ 98625 h 1234421"/>
              <a:gd name="connsiteX3796" fmla="*/ 3255128 w 3255128"/>
              <a:gd name="connsiteY3796" fmla="*/ 98659 h 1234421"/>
              <a:gd name="connsiteX3797" fmla="*/ 3255128 w 3255128"/>
              <a:gd name="connsiteY3797" fmla="*/ 98716 h 1234421"/>
              <a:gd name="connsiteX3798" fmla="*/ 3255128 w 3255128"/>
              <a:gd name="connsiteY3798" fmla="*/ 98722 h 1234421"/>
              <a:gd name="connsiteX3799" fmla="*/ 3255128 w 3255128"/>
              <a:gd name="connsiteY3799" fmla="*/ 98789 h 1234421"/>
              <a:gd name="connsiteX3800" fmla="*/ 3255128 w 3255128"/>
              <a:gd name="connsiteY3800" fmla="*/ 98829 h 1234421"/>
              <a:gd name="connsiteX3801" fmla="*/ 3255128 w 3255128"/>
              <a:gd name="connsiteY3801" fmla="*/ 98871 h 1234421"/>
              <a:gd name="connsiteX3802" fmla="*/ 3255128 w 3255128"/>
              <a:gd name="connsiteY3802" fmla="*/ 98900 h 1234421"/>
              <a:gd name="connsiteX3803" fmla="*/ 3255128 w 3255128"/>
              <a:gd name="connsiteY3803" fmla="*/ 98909 h 1234421"/>
              <a:gd name="connsiteX3804" fmla="*/ 3255128 w 3255128"/>
              <a:gd name="connsiteY3804" fmla="*/ 98935 h 1234421"/>
              <a:gd name="connsiteX3805" fmla="*/ 3255128 w 3255128"/>
              <a:gd name="connsiteY3805" fmla="*/ 98940 h 1234421"/>
              <a:gd name="connsiteX3806" fmla="*/ 3255128 w 3255128"/>
              <a:gd name="connsiteY3806" fmla="*/ 98975 h 1234421"/>
              <a:gd name="connsiteX3807" fmla="*/ 3255128 w 3255128"/>
              <a:gd name="connsiteY3807" fmla="*/ 99016 h 1234421"/>
              <a:gd name="connsiteX3808" fmla="*/ 3255128 w 3255128"/>
              <a:gd name="connsiteY3808" fmla="*/ 99075 h 1234421"/>
              <a:gd name="connsiteX3809" fmla="*/ 3255128 w 3255128"/>
              <a:gd name="connsiteY3809" fmla="*/ 99088 h 1234421"/>
              <a:gd name="connsiteX3810" fmla="*/ 3255128 w 3255128"/>
              <a:gd name="connsiteY3810" fmla="*/ 99113 h 1234421"/>
              <a:gd name="connsiteX3811" fmla="*/ 3255128 w 3255128"/>
              <a:gd name="connsiteY3811" fmla="*/ 99126 h 1234421"/>
              <a:gd name="connsiteX3812" fmla="*/ 3255128 w 3255128"/>
              <a:gd name="connsiteY3812" fmla="*/ 99149 h 1234421"/>
              <a:gd name="connsiteX3813" fmla="*/ 3255128 w 3255128"/>
              <a:gd name="connsiteY3813" fmla="*/ 99198 h 1234421"/>
              <a:gd name="connsiteX3814" fmla="*/ 3255128 w 3255128"/>
              <a:gd name="connsiteY3814" fmla="*/ 99288 h 1234421"/>
              <a:gd name="connsiteX3815" fmla="*/ 3255128 w 3255128"/>
              <a:gd name="connsiteY3815" fmla="*/ 99314 h 1234421"/>
              <a:gd name="connsiteX3816" fmla="*/ 3255128 w 3255128"/>
              <a:gd name="connsiteY3816" fmla="*/ 99324 h 1234421"/>
              <a:gd name="connsiteX3817" fmla="*/ 3255128 w 3255128"/>
              <a:gd name="connsiteY3817" fmla="*/ 99330 h 1234421"/>
              <a:gd name="connsiteX3818" fmla="*/ 3255128 w 3255128"/>
              <a:gd name="connsiteY3818" fmla="*/ 99381 h 1234421"/>
              <a:gd name="connsiteX3819" fmla="*/ 3255128 w 3255128"/>
              <a:gd name="connsiteY3819" fmla="*/ 99409 h 1234421"/>
              <a:gd name="connsiteX3820" fmla="*/ 3255128 w 3255128"/>
              <a:gd name="connsiteY3820" fmla="*/ 99431 h 1234421"/>
              <a:gd name="connsiteX3821" fmla="*/ 3255128 w 3255128"/>
              <a:gd name="connsiteY3821" fmla="*/ 99432 h 1234421"/>
              <a:gd name="connsiteX3822" fmla="*/ 3255128 w 3255128"/>
              <a:gd name="connsiteY3822" fmla="*/ 99453 h 1234421"/>
              <a:gd name="connsiteX3823" fmla="*/ 3255128 w 3255128"/>
              <a:gd name="connsiteY3823" fmla="*/ 99534 h 1234421"/>
              <a:gd name="connsiteX3824" fmla="*/ 3255128 w 3255128"/>
              <a:gd name="connsiteY3824" fmla="*/ 99603 h 1234421"/>
              <a:gd name="connsiteX3825" fmla="*/ 3255128 w 3255128"/>
              <a:gd name="connsiteY3825" fmla="*/ 99605 h 1234421"/>
              <a:gd name="connsiteX3826" fmla="*/ 3255128 w 3255128"/>
              <a:gd name="connsiteY3826" fmla="*/ 99608 h 1234421"/>
              <a:gd name="connsiteX3827" fmla="*/ 3255128 w 3255128"/>
              <a:gd name="connsiteY3827" fmla="*/ 99628 h 1234421"/>
              <a:gd name="connsiteX3828" fmla="*/ 3255128 w 3255128"/>
              <a:gd name="connsiteY3828" fmla="*/ 99641 h 1234421"/>
              <a:gd name="connsiteX3829" fmla="*/ 3255128 w 3255128"/>
              <a:gd name="connsiteY3829" fmla="*/ 99645 h 1234421"/>
              <a:gd name="connsiteX3830" fmla="*/ 3255128 w 3255128"/>
              <a:gd name="connsiteY3830" fmla="*/ 99682 h 1234421"/>
              <a:gd name="connsiteX3831" fmla="*/ 3255128 w 3255128"/>
              <a:gd name="connsiteY3831" fmla="*/ 99736 h 1234421"/>
              <a:gd name="connsiteX3832" fmla="*/ 3255128 w 3255128"/>
              <a:gd name="connsiteY3832" fmla="*/ 99764 h 1234421"/>
              <a:gd name="connsiteX3833" fmla="*/ 3255128 w 3255128"/>
              <a:gd name="connsiteY3833" fmla="*/ 99797 h 1234421"/>
              <a:gd name="connsiteX3834" fmla="*/ 3255128 w 3255128"/>
              <a:gd name="connsiteY3834" fmla="*/ 99798 h 1234421"/>
              <a:gd name="connsiteX3835" fmla="*/ 3255128 w 3255128"/>
              <a:gd name="connsiteY3835" fmla="*/ 99833 h 1234421"/>
              <a:gd name="connsiteX3836" fmla="*/ 3255128 w 3255128"/>
              <a:gd name="connsiteY3836" fmla="*/ 99835 h 1234421"/>
              <a:gd name="connsiteX3837" fmla="*/ 3255128 w 3255128"/>
              <a:gd name="connsiteY3837" fmla="*/ 99848 h 1234421"/>
              <a:gd name="connsiteX3838" fmla="*/ 3255128 w 3255128"/>
              <a:gd name="connsiteY3838" fmla="*/ 99871 h 1234421"/>
              <a:gd name="connsiteX3839" fmla="*/ 3255128 w 3255128"/>
              <a:gd name="connsiteY3839" fmla="*/ 99878 h 1234421"/>
              <a:gd name="connsiteX3840" fmla="*/ 3255128 w 3255128"/>
              <a:gd name="connsiteY3840" fmla="*/ 99886 h 1234421"/>
              <a:gd name="connsiteX3841" fmla="*/ 3255128 w 3255128"/>
              <a:gd name="connsiteY3841" fmla="*/ 99945 h 1234421"/>
              <a:gd name="connsiteX3842" fmla="*/ 3255128 w 3255128"/>
              <a:gd name="connsiteY3842" fmla="*/ 99948 h 1234421"/>
              <a:gd name="connsiteX3843" fmla="*/ 3255128 w 3255128"/>
              <a:gd name="connsiteY3843" fmla="*/ 99980 h 1234421"/>
              <a:gd name="connsiteX3844" fmla="*/ 3255128 w 3255128"/>
              <a:gd name="connsiteY3844" fmla="*/ 99984 h 1234421"/>
              <a:gd name="connsiteX3845" fmla="*/ 3255128 w 3255128"/>
              <a:gd name="connsiteY3845" fmla="*/ 100007 h 1234421"/>
              <a:gd name="connsiteX3846" fmla="*/ 3255128 w 3255128"/>
              <a:gd name="connsiteY3846" fmla="*/ 100079 h 1234421"/>
              <a:gd name="connsiteX3847" fmla="*/ 3255128 w 3255128"/>
              <a:gd name="connsiteY3847" fmla="*/ 100082 h 1234421"/>
              <a:gd name="connsiteX3848" fmla="*/ 3255128 w 3255128"/>
              <a:gd name="connsiteY3848" fmla="*/ 100163 h 1234421"/>
              <a:gd name="connsiteX3849" fmla="*/ 3255128 w 3255128"/>
              <a:gd name="connsiteY3849" fmla="*/ 100195 h 1234421"/>
              <a:gd name="connsiteX3850" fmla="*/ 3255128 w 3255128"/>
              <a:gd name="connsiteY3850" fmla="*/ 100218 h 1234421"/>
              <a:gd name="connsiteX3851" fmla="*/ 3255128 w 3255128"/>
              <a:gd name="connsiteY3851" fmla="*/ 100278 h 1234421"/>
              <a:gd name="connsiteX3852" fmla="*/ 3255128 w 3255128"/>
              <a:gd name="connsiteY3852" fmla="*/ 100289 h 1234421"/>
              <a:gd name="connsiteX3853" fmla="*/ 3255128 w 3255128"/>
              <a:gd name="connsiteY3853" fmla="*/ 100295 h 1234421"/>
              <a:gd name="connsiteX3854" fmla="*/ 3255128 w 3255128"/>
              <a:gd name="connsiteY3854" fmla="*/ 100297 h 1234421"/>
              <a:gd name="connsiteX3855" fmla="*/ 3255128 w 3255128"/>
              <a:gd name="connsiteY3855" fmla="*/ 100434 h 1234421"/>
              <a:gd name="connsiteX3856" fmla="*/ 3255128 w 3255128"/>
              <a:gd name="connsiteY3856" fmla="*/ 100439 h 1234421"/>
              <a:gd name="connsiteX3857" fmla="*/ 3255128 w 3255128"/>
              <a:gd name="connsiteY3857" fmla="*/ 100446 h 1234421"/>
              <a:gd name="connsiteX3858" fmla="*/ 3255128 w 3255128"/>
              <a:gd name="connsiteY3858" fmla="*/ 100471 h 1234421"/>
              <a:gd name="connsiteX3859" fmla="*/ 3255128 w 3255128"/>
              <a:gd name="connsiteY3859" fmla="*/ 100481 h 1234421"/>
              <a:gd name="connsiteX3860" fmla="*/ 3255128 w 3255128"/>
              <a:gd name="connsiteY3860" fmla="*/ 100483 h 1234421"/>
              <a:gd name="connsiteX3861" fmla="*/ 3255128 w 3255128"/>
              <a:gd name="connsiteY3861" fmla="*/ 100538 h 1234421"/>
              <a:gd name="connsiteX3862" fmla="*/ 3255128 w 3255128"/>
              <a:gd name="connsiteY3862" fmla="*/ 100542 h 1234421"/>
              <a:gd name="connsiteX3863" fmla="*/ 3255128 w 3255128"/>
              <a:gd name="connsiteY3863" fmla="*/ 100543 h 1234421"/>
              <a:gd name="connsiteX3864" fmla="*/ 3255128 w 3255128"/>
              <a:gd name="connsiteY3864" fmla="*/ 100672 h 1234421"/>
              <a:gd name="connsiteX3865" fmla="*/ 3255128 w 3255128"/>
              <a:gd name="connsiteY3865" fmla="*/ 100695 h 1234421"/>
              <a:gd name="connsiteX3866" fmla="*/ 3255128 w 3255128"/>
              <a:gd name="connsiteY3866" fmla="*/ 100721 h 1234421"/>
              <a:gd name="connsiteX3867" fmla="*/ 3255128 w 3255128"/>
              <a:gd name="connsiteY3867" fmla="*/ 100748 h 1234421"/>
              <a:gd name="connsiteX3868" fmla="*/ 3255128 w 3255128"/>
              <a:gd name="connsiteY3868" fmla="*/ 100759 h 1234421"/>
              <a:gd name="connsiteX3869" fmla="*/ 3255128 w 3255128"/>
              <a:gd name="connsiteY3869" fmla="*/ 100799 h 1234421"/>
              <a:gd name="connsiteX3870" fmla="*/ 3255128 w 3255128"/>
              <a:gd name="connsiteY3870" fmla="*/ 100826 h 1234421"/>
              <a:gd name="connsiteX3871" fmla="*/ 3255128 w 3255128"/>
              <a:gd name="connsiteY3871" fmla="*/ 100836 h 1234421"/>
              <a:gd name="connsiteX3872" fmla="*/ 3255128 w 3255128"/>
              <a:gd name="connsiteY3872" fmla="*/ 100891 h 1234421"/>
              <a:gd name="connsiteX3873" fmla="*/ 3255128 w 3255128"/>
              <a:gd name="connsiteY3873" fmla="*/ 100905 h 1234421"/>
              <a:gd name="connsiteX3874" fmla="*/ 3255128 w 3255128"/>
              <a:gd name="connsiteY3874" fmla="*/ 100940 h 1234421"/>
              <a:gd name="connsiteX3875" fmla="*/ 3255128 w 3255128"/>
              <a:gd name="connsiteY3875" fmla="*/ 100942 h 1234421"/>
              <a:gd name="connsiteX3876" fmla="*/ 3255128 w 3255128"/>
              <a:gd name="connsiteY3876" fmla="*/ 100944 h 1234421"/>
              <a:gd name="connsiteX3877" fmla="*/ 3255128 w 3255128"/>
              <a:gd name="connsiteY3877" fmla="*/ 100954 h 1234421"/>
              <a:gd name="connsiteX3878" fmla="*/ 3255128 w 3255128"/>
              <a:gd name="connsiteY3878" fmla="*/ 100979 h 1234421"/>
              <a:gd name="connsiteX3879" fmla="*/ 3255128 w 3255128"/>
              <a:gd name="connsiteY3879" fmla="*/ 101018 h 1234421"/>
              <a:gd name="connsiteX3880" fmla="*/ 3255128 w 3255128"/>
              <a:gd name="connsiteY3880" fmla="*/ 101026 h 1234421"/>
              <a:gd name="connsiteX3881" fmla="*/ 3255128 w 3255128"/>
              <a:gd name="connsiteY3881" fmla="*/ 101042 h 1234421"/>
              <a:gd name="connsiteX3882" fmla="*/ 3255128 w 3255128"/>
              <a:gd name="connsiteY3882" fmla="*/ 101087 h 1234421"/>
              <a:gd name="connsiteX3883" fmla="*/ 3255128 w 3255128"/>
              <a:gd name="connsiteY3883" fmla="*/ 101111 h 1234421"/>
              <a:gd name="connsiteX3884" fmla="*/ 3255128 w 3255128"/>
              <a:gd name="connsiteY3884" fmla="*/ 101134 h 1234421"/>
              <a:gd name="connsiteX3885" fmla="*/ 3255128 w 3255128"/>
              <a:gd name="connsiteY3885" fmla="*/ 101141 h 1234421"/>
              <a:gd name="connsiteX3886" fmla="*/ 3255128 w 3255128"/>
              <a:gd name="connsiteY3886" fmla="*/ 101175 h 1234421"/>
              <a:gd name="connsiteX3887" fmla="*/ 3255128 w 3255128"/>
              <a:gd name="connsiteY3887" fmla="*/ 101191 h 1234421"/>
              <a:gd name="connsiteX3888" fmla="*/ 3255128 w 3255128"/>
              <a:gd name="connsiteY3888" fmla="*/ 101212 h 1234421"/>
              <a:gd name="connsiteX3889" fmla="*/ 3255128 w 3255128"/>
              <a:gd name="connsiteY3889" fmla="*/ 101213 h 1234421"/>
              <a:gd name="connsiteX3890" fmla="*/ 3255128 w 3255128"/>
              <a:gd name="connsiteY3890" fmla="*/ 101220 h 1234421"/>
              <a:gd name="connsiteX3891" fmla="*/ 3255128 w 3255128"/>
              <a:gd name="connsiteY3891" fmla="*/ 101242 h 1234421"/>
              <a:gd name="connsiteX3892" fmla="*/ 3255128 w 3255128"/>
              <a:gd name="connsiteY3892" fmla="*/ 101318 h 1234421"/>
              <a:gd name="connsiteX3893" fmla="*/ 3255128 w 3255128"/>
              <a:gd name="connsiteY3893" fmla="*/ 101319 h 1234421"/>
              <a:gd name="connsiteX3894" fmla="*/ 3255128 w 3255128"/>
              <a:gd name="connsiteY3894" fmla="*/ 101320 h 1234421"/>
              <a:gd name="connsiteX3895" fmla="*/ 3255128 w 3255128"/>
              <a:gd name="connsiteY3895" fmla="*/ 101416 h 1234421"/>
              <a:gd name="connsiteX3896" fmla="*/ 3255128 w 3255128"/>
              <a:gd name="connsiteY3896" fmla="*/ 101425 h 1234421"/>
              <a:gd name="connsiteX3897" fmla="*/ 3255128 w 3255128"/>
              <a:gd name="connsiteY3897" fmla="*/ 101447 h 1234421"/>
              <a:gd name="connsiteX3898" fmla="*/ 3255128 w 3255128"/>
              <a:gd name="connsiteY3898" fmla="*/ 101453 h 1234421"/>
              <a:gd name="connsiteX3899" fmla="*/ 3255128 w 3255128"/>
              <a:gd name="connsiteY3899" fmla="*/ 101492 h 1234421"/>
              <a:gd name="connsiteX3900" fmla="*/ 3255128 w 3255128"/>
              <a:gd name="connsiteY3900" fmla="*/ 101592 h 1234421"/>
              <a:gd name="connsiteX3901" fmla="*/ 3255128 w 3255128"/>
              <a:gd name="connsiteY3901" fmla="*/ 101624 h 1234421"/>
              <a:gd name="connsiteX3902" fmla="*/ 3255128 w 3255128"/>
              <a:gd name="connsiteY3902" fmla="*/ 101649 h 1234421"/>
              <a:gd name="connsiteX3903" fmla="*/ 3255128 w 3255128"/>
              <a:gd name="connsiteY3903" fmla="*/ 101650 h 1234421"/>
              <a:gd name="connsiteX3904" fmla="*/ 3255128 w 3255128"/>
              <a:gd name="connsiteY3904" fmla="*/ 101674 h 1234421"/>
              <a:gd name="connsiteX3905" fmla="*/ 3255128 w 3255128"/>
              <a:gd name="connsiteY3905" fmla="*/ 101675 h 1234421"/>
              <a:gd name="connsiteX3906" fmla="*/ 3255128 w 3255128"/>
              <a:gd name="connsiteY3906" fmla="*/ 101680 h 1234421"/>
              <a:gd name="connsiteX3907" fmla="*/ 3255128 w 3255128"/>
              <a:gd name="connsiteY3907" fmla="*/ 101696 h 1234421"/>
              <a:gd name="connsiteX3908" fmla="*/ 3255128 w 3255128"/>
              <a:gd name="connsiteY3908" fmla="*/ 101748 h 1234421"/>
              <a:gd name="connsiteX3909" fmla="*/ 3255128 w 3255128"/>
              <a:gd name="connsiteY3909" fmla="*/ 101773 h 1234421"/>
              <a:gd name="connsiteX3910" fmla="*/ 3255128 w 3255128"/>
              <a:gd name="connsiteY3910" fmla="*/ 101779 h 1234421"/>
              <a:gd name="connsiteX3911" fmla="*/ 3255128 w 3255128"/>
              <a:gd name="connsiteY3911" fmla="*/ 101820 h 1234421"/>
              <a:gd name="connsiteX3912" fmla="*/ 3255128 w 3255128"/>
              <a:gd name="connsiteY3912" fmla="*/ 101861 h 1234421"/>
              <a:gd name="connsiteX3913" fmla="*/ 3255128 w 3255128"/>
              <a:gd name="connsiteY3913" fmla="*/ 101890 h 1234421"/>
              <a:gd name="connsiteX3914" fmla="*/ 3255128 w 3255128"/>
              <a:gd name="connsiteY3914" fmla="*/ 101905 h 1234421"/>
              <a:gd name="connsiteX3915" fmla="*/ 3255128 w 3255128"/>
              <a:gd name="connsiteY3915" fmla="*/ 101906 h 1234421"/>
              <a:gd name="connsiteX3916" fmla="*/ 3255128 w 3255128"/>
              <a:gd name="connsiteY3916" fmla="*/ 101908 h 1234421"/>
              <a:gd name="connsiteX3917" fmla="*/ 3255128 w 3255128"/>
              <a:gd name="connsiteY3917" fmla="*/ 101927 h 1234421"/>
              <a:gd name="connsiteX3918" fmla="*/ 3255128 w 3255128"/>
              <a:gd name="connsiteY3918" fmla="*/ 101939 h 1234421"/>
              <a:gd name="connsiteX3919" fmla="*/ 3255128 w 3255128"/>
              <a:gd name="connsiteY3919" fmla="*/ 101965 h 1234421"/>
              <a:gd name="connsiteX3920" fmla="*/ 3255128 w 3255128"/>
              <a:gd name="connsiteY3920" fmla="*/ 101989 h 1234421"/>
              <a:gd name="connsiteX3921" fmla="*/ 3255128 w 3255128"/>
              <a:gd name="connsiteY3921" fmla="*/ 102015 h 1234421"/>
              <a:gd name="connsiteX3922" fmla="*/ 3255128 w 3255128"/>
              <a:gd name="connsiteY3922" fmla="*/ 102066 h 1234421"/>
              <a:gd name="connsiteX3923" fmla="*/ 3255128 w 3255128"/>
              <a:gd name="connsiteY3923" fmla="*/ 102113 h 1234421"/>
              <a:gd name="connsiteX3924" fmla="*/ 3255128 w 3255128"/>
              <a:gd name="connsiteY3924" fmla="*/ 102133 h 1234421"/>
              <a:gd name="connsiteX3925" fmla="*/ 3255128 w 3255128"/>
              <a:gd name="connsiteY3925" fmla="*/ 102155 h 1234421"/>
              <a:gd name="connsiteX3926" fmla="*/ 3255128 w 3255128"/>
              <a:gd name="connsiteY3926" fmla="*/ 102158 h 1234421"/>
              <a:gd name="connsiteX3927" fmla="*/ 3255128 w 3255128"/>
              <a:gd name="connsiteY3927" fmla="*/ 102191 h 1234421"/>
              <a:gd name="connsiteX3928" fmla="*/ 3255128 w 3255128"/>
              <a:gd name="connsiteY3928" fmla="*/ 102309 h 1234421"/>
              <a:gd name="connsiteX3929" fmla="*/ 3255128 w 3255128"/>
              <a:gd name="connsiteY3929" fmla="*/ 102320 h 1234421"/>
              <a:gd name="connsiteX3930" fmla="*/ 3255128 w 3255128"/>
              <a:gd name="connsiteY3930" fmla="*/ 102328 h 1234421"/>
              <a:gd name="connsiteX3931" fmla="*/ 3255128 w 3255128"/>
              <a:gd name="connsiteY3931" fmla="*/ 102344 h 1234421"/>
              <a:gd name="connsiteX3932" fmla="*/ 3255128 w 3255128"/>
              <a:gd name="connsiteY3932" fmla="*/ 102422 h 1234421"/>
              <a:gd name="connsiteX3933" fmla="*/ 3255128 w 3255128"/>
              <a:gd name="connsiteY3933" fmla="*/ 102443 h 1234421"/>
              <a:gd name="connsiteX3934" fmla="*/ 3255128 w 3255128"/>
              <a:gd name="connsiteY3934" fmla="*/ 102446 h 1234421"/>
              <a:gd name="connsiteX3935" fmla="*/ 3255128 w 3255128"/>
              <a:gd name="connsiteY3935" fmla="*/ 102468 h 1234421"/>
              <a:gd name="connsiteX3936" fmla="*/ 3255128 w 3255128"/>
              <a:gd name="connsiteY3936" fmla="*/ 102470 h 1234421"/>
              <a:gd name="connsiteX3937" fmla="*/ 3255128 w 3255128"/>
              <a:gd name="connsiteY3937" fmla="*/ 102473 h 1234421"/>
              <a:gd name="connsiteX3938" fmla="*/ 3255128 w 3255128"/>
              <a:gd name="connsiteY3938" fmla="*/ 102503 h 1234421"/>
              <a:gd name="connsiteX3939" fmla="*/ 3255128 w 3255128"/>
              <a:gd name="connsiteY3939" fmla="*/ 102553 h 1234421"/>
              <a:gd name="connsiteX3940" fmla="*/ 3255128 w 3255128"/>
              <a:gd name="connsiteY3940" fmla="*/ 102618 h 1234421"/>
              <a:gd name="connsiteX3941" fmla="*/ 3255128 w 3255128"/>
              <a:gd name="connsiteY3941" fmla="*/ 102629 h 1234421"/>
              <a:gd name="connsiteX3942" fmla="*/ 3255128 w 3255128"/>
              <a:gd name="connsiteY3942" fmla="*/ 102649 h 1234421"/>
              <a:gd name="connsiteX3943" fmla="*/ 3255128 w 3255128"/>
              <a:gd name="connsiteY3943" fmla="*/ 102681 h 1234421"/>
              <a:gd name="connsiteX3944" fmla="*/ 3255128 w 3255128"/>
              <a:gd name="connsiteY3944" fmla="*/ 102687 h 1234421"/>
              <a:gd name="connsiteX3945" fmla="*/ 3255128 w 3255128"/>
              <a:gd name="connsiteY3945" fmla="*/ 102696 h 1234421"/>
              <a:gd name="connsiteX3946" fmla="*/ 3255128 w 3255128"/>
              <a:gd name="connsiteY3946" fmla="*/ 102701 h 1234421"/>
              <a:gd name="connsiteX3947" fmla="*/ 3255128 w 3255128"/>
              <a:gd name="connsiteY3947" fmla="*/ 102730 h 1234421"/>
              <a:gd name="connsiteX3948" fmla="*/ 3255128 w 3255128"/>
              <a:gd name="connsiteY3948" fmla="*/ 102763 h 1234421"/>
              <a:gd name="connsiteX3949" fmla="*/ 3255128 w 3255128"/>
              <a:gd name="connsiteY3949" fmla="*/ 102787 h 1234421"/>
              <a:gd name="connsiteX3950" fmla="*/ 3255128 w 3255128"/>
              <a:gd name="connsiteY3950" fmla="*/ 102803 h 1234421"/>
              <a:gd name="connsiteX3951" fmla="*/ 3255128 w 3255128"/>
              <a:gd name="connsiteY3951" fmla="*/ 102808 h 1234421"/>
              <a:gd name="connsiteX3952" fmla="*/ 3255128 w 3255128"/>
              <a:gd name="connsiteY3952" fmla="*/ 102813 h 1234421"/>
              <a:gd name="connsiteX3953" fmla="*/ 3255128 w 3255128"/>
              <a:gd name="connsiteY3953" fmla="*/ 102861 h 1234421"/>
              <a:gd name="connsiteX3954" fmla="*/ 3255128 w 3255128"/>
              <a:gd name="connsiteY3954" fmla="*/ 102868 h 1234421"/>
              <a:gd name="connsiteX3955" fmla="*/ 3255128 w 3255128"/>
              <a:gd name="connsiteY3955" fmla="*/ 102927 h 1234421"/>
              <a:gd name="connsiteX3956" fmla="*/ 3255128 w 3255128"/>
              <a:gd name="connsiteY3956" fmla="*/ 102938 h 1234421"/>
              <a:gd name="connsiteX3957" fmla="*/ 3255128 w 3255128"/>
              <a:gd name="connsiteY3957" fmla="*/ 102957 h 1234421"/>
              <a:gd name="connsiteX3958" fmla="*/ 3255128 w 3255128"/>
              <a:gd name="connsiteY3958" fmla="*/ 103012 h 1234421"/>
              <a:gd name="connsiteX3959" fmla="*/ 3255128 w 3255128"/>
              <a:gd name="connsiteY3959" fmla="*/ 103037 h 1234421"/>
              <a:gd name="connsiteX3960" fmla="*/ 3255128 w 3255128"/>
              <a:gd name="connsiteY3960" fmla="*/ 103128 h 1234421"/>
              <a:gd name="connsiteX3961" fmla="*/ 3255128 w 3255128"/>
              <a:gd name="connsiteY3961" fmla="*/ 103179 h 1234421"/>
              <a:gd name="connsiteX3962" fmla="*/ 3255128 w 3255128"/>
              <a:gd name="connsiteY3962" fmla="*/ 103195 h 1234421"/>
              <a:gd name="connsiteX3963" fmla="*/ 3255128 w 3255128"/>
              <a:gd name="connsiteY3963" fmla="*/ 103272 h 1234421"/>
              <a:gd name="connsiteX3964" fmla="*/ 3255128 w 3255128"/>
              <a:gd name="connsiteY3964" fmla="*/ 103296 h 1234421"/>
              <a:gd name="connsiteX3965" fmla="*/ 3255128 w 3255128"/>
              <a:gd name="connsiteY3965" fmla="*/ 103297 h 1234421"/>
              <a:gd name="connsiteX3966" fmla="*/ 3255128 w 3255128"/>
              <a:gd name="connsiteY3966" fmla="*/ 103343 h 1234421"/>
              <a:gd name="connsiteX3967" fmla="*/ 3255128 w 3255128"/>
              <a:gd name="connsiteY3967" fmla="*/ 103349 h 1234421"/>
              <a:gd name="connsiteX3968" fmla="*/ 3255128 w 3255128"/>
              <a:gd name="connsiteY3968" fmla="*/ 103351 h 1234421"/>
              <a:gd name="connsiteX3969" fmla="*/ 3255128 w 3255128"/>
              <a:gd name="connsiteY3969" fmla="*/ 103411 h 1234421"/>
              <a:gd name="connsiteX3970" fmla="*/ 3255128 w 3255128"/>
              <a:gd name="connsiteY3970" fmla="*/ 103416 h 1234421"/>
              <a:gd name="connsiteX3971" fmla="*/ 3255128 w 3255128"/>
              <a:gd name="connsiteY3971" fmla="*/ 103479 h 1234421"/>
              <a:gd name="connsiteX3972" fmla="*/ 3255128 w 3255128"/>
              <a:gd name="connsiteY3972" fmla="*/ 103483 h 1234421"/>
              <a:gd name="connsiteX3973" fmla="*/ 3255128 w 3255128"/>
              <a:gd name="connsiteY3973" fmla="*/ 103562 h 1234421"/>
              <a:gd name="connsiteX3974" fmla="*/ 3255128 w 3255128"/>
              <a:gd name="connsiteY3974" fmla="*/ 103609 h 1234421"/>
              <a:gd name="connsiteX3975" fmla="*/ 3255128 w 3255128"/>
              <a:gd name="connsiteY3975" fmla="*/ 103611 h 1234421"/>
              <a:gd name="connsiteX3976" fmla="*/ 3255128 w 3255128"/>
              <a:gd name="connsiteY3976" fmla="*/ 103776 h 1234421"/>
              <a:gd name="connsiteX3977" fmla="*/ 3255128 w 3255128"/>
              <a:gd name="connsiteY3977" fmla="*/ 103803 h 1234421"/>
              <a:gd name="connsiteX3978" fmla="*/ 3255128 w 3255128"/>
              <a:gd name="connsiteY3978" fmla="*/ 103808 h 1234421"/>
              <a:gd name="connsiteX3979" fmla="*/ 3255128 w 3255128"/>
              <a:gd name="connsiteY3979" fmla="*/ 103834 h 1234421"/>
              <a:gd name="connsiteX3980" fmla="*/ 3255128 w 3255128"/>
              <a:gd name="connsiteY3980" fmla="*/ 103870 h 1234421"/>
              <a:gd name="connsiteX3981" fmla="*/ 3255128 w 3255128"/>
              <a:gd name="connsiteY3981" fmla="*/ 103901 h 1234421"/>
              <a:gd name="connsiteX3982" fmla="*/ 3255128 w 3255128"/>
              <a:gd name="connsiteY3982" fmla="*/ 103920 h 1234421"/>
              <a:gd name="connsiteX3983" fmla="*/ 3255128 w 3255128"/>
              <a:gd name="connsiteY3983" fmla="*/ 103942 h 1234421"/>
              <a:gd name="connsiteX3984" fmla="*/ 3255128 w 3255128"/>
              <a:gd name="connsiteY3984" fmla="*/ 103944 h 1234421"/>
              <a:gd name="connsiteX3985" fmla="*/ 3255128 w 3255128"/>
              <a:gd name="connsiteY3985" fmla="*/ 103945 h 1234421"/>
              <a:gd name="connsiteX3986" fmla="*/ 3255128 w 3255128"/>
              <a:gd name="connsiteY3986" fmla="*/ 103952 h 1234421"/>
              <a:gd name="connsiteX3987" fmla="*/ 3255128 w 3255128"/>
              <a:gd name="connsiteY3987" fmla="*/ 104008 h 1234421"/>
              <a:gd name="connsiteX3988" fmla="*/ 3255128 w 3255128"/>
              <a:gd name="connsiteY3988" fmla="*/ 104013 h 1234421"/>
              <a:gd name="connsiteX3989" fmla="*/ 3255128 w 3255128"/>
              <a:gd name="connsiteY3989" fmla="*/ 104016 h 1234421"/>
              <a:gd name="connsiteX3990" fmla="*/ 3255128 w 3255128"/>
              <a:gd name="connsiteY3990" fmla="*/ 104058 h 1234421"/>
              <a:gd name="connsiteX3991" fmla="*/ 3255128 w 3255128"/>
              <a:gd name="connsiteY3991" fmla="*/ 104076 h 1234421"/>
              <a:gd name="connsiteX3992" fmla="*/ 3255128 w 3255128"/>
              <a:gd name="connsiteY3992" fmla="*/ 104148 h 1234421"/>
              <a:gd name="connsiteX3993" fmla="*/ 3255128 w 3255128"/>
              <a:gd name="connsiteY3993" fmla="*/ 104175 h 1234421"/>
              <a:gd name="connsiteX3994" fmla="*/ 3255128 w 3255128"/>
              <a:gd name="connsiteY3994" fmla="*/ 104194 h 1234421"/>
              <a:gd name="connsiteX3995" fmla="*/ 3255128 w 3255128"/>
              <a:gd name="connsiteY3995" fmla="*/ 104207 h 1234421"/>
              <a:gd name="connsiteX3996" fmla="*/ 3255128 w 3255128"/>
              <a:gd name="connsiteY3996" fmla="*/ 104232 h 1234421"/>
              <a:gd name="connsiteX3997" fmla="*/ 3255128 w 3255128"/>
              <a:gd name="connsiteY3997" fmla="*/ 104235 h 1234421"/>
              <a:gd name="connsiteX3998" fmla="*/ 3255128 w 3255128"/>
              <a:gd name="connsiteY3998" fmla="*/ 104252 h 1234421"/>
              <a:gd name="connsiteX3999" fmla="*/ 3255128 w 3255128"/>
              <a:gd name="connsiteY3999" fmla="*/ 104257 h 1234421"/>
              <a:gd name="connsiteX4000" fmla="*/ 3255128 w 3255128"/>
              <a:gd name="connsiteY4000" fmla="*/ 104309 h 1234421"/>
              <a:gd name="connsiteX4001" fmla="*/ 3255128 w 3255128"/>
              <a:gd name="connsiteY4001" fmla="*/ 104317 h 1234421"/>
              <a:gd name="connsiteX4002" fmla="*/ 3255128 w 3255128"/>
              <a:gd name="connsiteY4002" fmla="*/ 104318 h 1234421"/>
              <a:gd name="connsiteX4003" fmla="*/ 3255128 w 3255128"/>
              <a:gd name="connsiteY4003" fmla="*/ 104360 h 1234421"/>
              <a:gd name="connsiteX4004" fmla="*/ 3255128 w 3255128"/>
              <a:gd name="connsiteY4004" fmla="*/ 104390 h 1234421"/>
              <a:gd name="connsiteX4005" fmla="*/ 3255128 w 3255128"/>
              <a:gd name="connsiteY4005" fmla="*/ 104404 h 1234421"/>
              <a:gd name="connsiteX4006" fmla="*/ 3255128 w 3255128"/>
              <a:gd name="connsiteY4006" fmla="*/ 104425 h 1234421"/>
              <a:gd name="connsiteX4007" fmla="*/ 3255128 w 3255128"/>
              <a:gd name="connsiteY4007" fmla="*/ 104475 h 1234421"/>
              <a:gd name="connsiteX4008" fmla="*/ 3255128 w 3255128"/>
              <a:gd name="connsiteY4008" fmla="*/ 104478 h 1234421"/>
              <a:gd name="connsiteX4009" fmla="*/ 3255128 w 3255128"/>
              <a:gd name="connsiteY4009" fmla="*/ 104491 h 1234421"/>
              <a:gd name="connsiteX4010" fmla="*/ 3255128 w 3255128"/>
              <a:gd name="connsiteY4010" fmla="*/ 104496 h 1234421"/>
              <a:gd name="connsiteX4011" fmla="*/ 3255128 w 3255128"/>
              <a:gd name="connsiteY4011" fmla="*/ 104497 h 1234421"/>
              <a:gd name="connsiteX4012" fmla="*/ 3255128 w 3255128"/>
              <a:gd name="connsiteY4012" fmla="*/ 104498 h 1234421"/>
              <a:gd name="connsiteX4013" fmla="*/ 3255128 w 3255128"/>
              <a:gd name="connsiteY4013" fmla="*/ 104505 h 1234421"/>
              <a:gd name="connsiteX4014" fmla="*/ 3255128 w 3255128"/>
              <a:gd name="connsiteY4014" fmla="*/ 104513 h 1234421"/>
              <a:gd name="connsiteX4015" fmla="*/ 3255128 w 3255128"/>
              <a:gd name="connsiteY4015" fmla="*/ 104590 h 1234421"/>
              <a:gd name="connsiteX4016" fmla="*/ 3255128 w 3255128"/>
              <a:gd name="connsiteY4016" fmla="*/ 104611 h 1234421"/>
              <a:gd name="connsiteX4017" fmla="*/ 3255128 w 3255128"/>
              <a:gd name="connsiteY4017" fmla="*/ 104614 h 1234421"/>
              <a:gd name="connsiteX4018" fmla="*/ 3255128 w 3255128"/>
              <a:gd name="connsiteY4018" fmla="*/ 104664 h 1234421"/>
              <a:gd name="connsiteX4019" fmla="*/ 3255128 w 3255128"/>
              <a:gd name="connsiteY4019" fmla="*/ 104709 h 1234421"/>
              <a:gd name="connsiteX4020" fmla="*/ 3255128 w 3255128"/>
              <a:gd name="connsiteY4020" fmla="*/ 104716 h 1234421"/>
              <a:gd name="connsiteX4021" fmla="*/ 3255128 w 3255128"/>
              <a:gd name="connsiteY4021" fmla="*/ 104738 h 1234421"/>
              <a:gd name="connsiteX4022" fmla="*/ 3255128 w 3255128"/>
              <a:gd name="connsiteY4022" fmla="*/ 104740 h 1234421"/>
              <a:gd name="connsiteX4023" fmla="*/ 3255128 w 3255128"/>
              <a:gd name="connsiteY4023" fmla="*/ 104741 h 1234421"/>
              <a:gd name="connsiteX4024" fmla="*/ 3255128 w 3255128"/>
              <a:gd name="connsiteY4024" fmla="*/ 104790 h 1234421"/>
              <a:gd name="connsiteX4025" fmla="*/ 3255128 w 3255128"/>
              <a:gd name="connsiteY4025" fmla="*/ 104818 h 1234421"/>
              <a:gd name="connsiteX4026" fmla="*/ 3255128 w 3255128"/>
              <a:gd name="connsiteY4026" fmla="*/ 104848 h 1234421"/>
              <a:gd name="connsiteX4027" fmla="*/ 3255128 w 3255128"/>
              <a:gd name="connsiteY4027" fmla="*/ 104929 h 1234421"/>
              <a:gd name="connsiteX4028" fmla="*/ 3255128 w 3255128"/>
              <a:gd name="connsiteY4028" fmla="*/ 104952 h 1234421"/>
              <a:gd name="connsiteX4029" fmla="*/ 3255128 w 3255128"/>
              <a:gd name="connsiteY4029" fmla="*/ 104966 h 1234421"/>
              <a:gd name="connsiteX4030" fmla="*/ 3255128 w 3255128"/>
              <a:gd name="connsiteY4030" fmla="*/ 105036 h 1234421"/>
              <a:gd name="connsiteX4031" fmla="*/ 3255128 w 3255128"/>
              <a:gd name="connsiteY4031" fmla="*/ 105049 h 1234421"/>
              <a:gd name="connsiteX4032" fmla="*/ 3255128 w 3255128"/>
              <a:gd name="connsiteY4032" fmla="*/ 105123 h 1234421"/>
              <a:gd name="connsiteX4033" fmla="*/ 3255128 w 3255128"/>
              <a:gd name="connsiteY4033" fmla="*/ 105145 h 1234421"/>
              <a:gd name="connsiteX4034" fmla="*/ 3255128 w 3255128"/>
              <a:gd name="connsiteY4034" fmla="*/ 105148 h 1234421"/>
              <a:gd name="connsiteX4035" fmla="*/ 3255128 w 3255128"/>
              <a:gd name="connsiteY4035" fmla="*/ 105215 h 1234421"/>
              <a:gd name="connsiteX4036" fmla="*/ 3255128 w 3255128"/>
              <a:gd name="connsiteY4036" fmla="*/ 105241 h 1234421"/>
              <a:gd name="connsiteX4037" fmla="*/ 3255128 w 3255128"/>
              <a:gd name="connsiteY4037" fmla="*/ 105279 h 1234421"/>
              <a:gd name="connsiteX4038" fmla="*/ 3255128 w 3255128"/>
              <a:gd name="connsiteY4038" fmla="*/ 105281 h 1234421"/>
              <a:gd name="connsiteX4039" fmla="*/ 3255128 w 3255128"/>
              <a:gd name="connsiteY4039" fmla="*/ 105299 h 1234421"/>
              <a:gd name="connsiteX4040" fmla="*/ 3255128 w 3255128"/>
              <a:gd name="connsiteY4040" fmla="*/ 105356 h 1234421"/>
              <a:gd name="connsiteX4041" fmla="*/ 3255128 w 3255128"/>
              <a:gd name="connsiteY4041" fmla="*/ 105411 h 1234421"/>
              <a:gd name="connsiteX4042" fmla="*/ 3255128 w 3255128"/>
              <a:gd name="connsiteY4042" fmla="*/ 105424 h 1234421"/>
              <a:gd name="connsiteX4043" fmla="*/ 3255128 w 3255128"/>
              <a:gd name="connsiteY4043" fmla="*/ 105425 h 1234421"/>
              <a:gd name="connsiteX4044" fmla="*/ 3255128 w 3255128"/>
              <a:gd name="connsiteY4044" fmla="*/ 105482 h 1234421"/>
              <a:gd name="connsiteX4045" fmla="*/ 3255128 w 3255128"/>
              <a:gd name="connsiteY4045" fmla="*/ 105499 h 1234421"/>
              <a:gd name="connsiteX4046" fmla="*/ 3255128 w 3255128"/>
              <a:gd name="connsiteY4046" fmla="*/ 105519 h 1234421"/>
              <a:gd name="connsiteX4047" fmla="*/ 3255128 w 3255128"/>
              <a:gd name="connsiteY4047" fmla="*/ 105604 h 1234421"/>
              <a:gd name="connsiteX4048" fmla="*/ 3255128 w 3255128"/>
              <a:gd name="connsiteY4048" fmla="*/ 105681 h 1234421"/>
              <a:gd name="connsiteX4049" fmla="*/ 3255128 w 3255128"/>
              <a:gd name="connsiteY4049" fmla="*/ 105729 h 1234421"/>
              <a:gd name="connsiteX4050" fmla="*/ 3255128 w 3255128"/>
              <a:gd name="connsiteY4050" fmla="*/ 105761 h 1234421"/>
              <a:gd name="connsiteX4051" fmla="*/ 3255128 w 3255128"/>
              <a:gd name="connsiteY4051" fmla="*/ 105762 h 1234421"/>
              <a:gd name="connsiteX4052" fmla="*/ 3255128 w 3255128"/>
              <a:gd name="connsiteY4052" fmla="*/ 105764 h 1234421"/>
              <a:gd name="connsiteX4053" fmla="*/ 3255128 w 3255128"/>
              <a:gd name="connsiteY4053" fmla="*/ 105839 h 1234421"/>
              <a:gd name="connsiteX4054" fmla="*/ 3255128 w 3255128"/>
              <a:gd name="connsiteY4054" fmla="*/ 105947 h 1234421"/>
              <a:gd name="connsiteX4055" fmla="*/ 3255128 w 3255128"/>
              <a:gd name="connsiteY4055" fmla="*/ 105973 h 1234421"/>
              <a:gd name="connsiteX4056" fmla="*/ 3255128 w 3255128"/>
              <a:gd name="connsiteY4056" fmla="*/ 105977 h 1234421"/>
              <a:gd name="connsiteX4057" fmla="*/ 3255128 w 3255128"/>
              <a:gd name="connsiteY4057" fmla="*/ 105995 h 1234421"/>
              <a:gd name="connsiteX4058" fmla="*/ 3255128 w 3255128"/>
              <a:gd name="connsiteY4058" fmla="*/ 106062 h 1234421"/>
              <a:gd name="connsiteX4059" fmla="*/ 3255128 w 3255128"/>
              <a:gd name="connsiteY4059" fmla="*/ 106118 h 1234421"/>
              <a:gd name="connsiteX4060" fmla="*/ 3255128 w 3255128"/>
              <a:gd name="connsiteY4060" fmla="*/ 106152 h 1234421"/>
              <a:gd name="connsiteX4061" fmla="*/ 3255128 w 3255128"/>
              <a:gd name="connsiteY4061" fmla="*/ 106169 h 1234421"/>
              <a:gd name="connsiteX4062" fmla="*/ 3255128 w 3255128"/>
              <a:gd name="connsiteY4062" fmla="*/ 106197 h 1234421"/>
              <a:gd name="connsiteX4063" fmla="*/ 3255128 w 3255128"/>
              <a:gd name="connsiteY4063" fmla="*/ 106219 h 1234421"/>
              <a:gd name="connsiteX4064" fmla="*/ 3255128 w 3255128"/>
              <a:gd name="connsiteY4064" fmla="*/ 106266 h 1234421"/>
              <a:gd name="connsiteX4065" fmla="*/ 3255128 w 3255128"/>
              <a:gd name="connsiteY4065" fmla="*/ 106286 h 1234421"/>
              <a:gd name="connsiteX4066" fmla="*/ 3255128 w 3255128"/>
              <a:gd name="connsiteY4066" fmla="*/ 106393 h 1234421"/>
              <a:gd name="connsiteX4067" fmla="*/ 3255128 w 3255128"/>
              <a:gd name="connsiteY4067" fmla="*/ 106402 h 1234421"/>
              <a:gd name="connsiteX4068" fmla="*/ 3255128 w 3255128"/>
              <a:gd name="connsiteY4068" fmla="*/ 106406 h 1234421"/>
              <a:gd name="connsiteX4069" fmla="*/ 3255128 w 3255128"/>
              <a:gd name="connsiteY4069" fmla="*/ 106411 h 1234421"/>
              <a:gd name="connsiteX4070" fmla="*/ 3255128 w 3255128"/>
              <a:gd name="connsiteY4070" fmla="*/ 106425 h 1234421"/>
              <a:gd name="connsiteX4071" fmla="*/ 3255128 w 3255128"/>
              <a:gd name="connsiteY4071" fmla="*/ 106460 h 1234421"/>
              <a:gd name="connsiteX4072" fmla="*/ 3255128 w 3255128"/>
              <a:gd name="connsiteY4072" fmla="*/ 106478 h 1234421"/>
              <a:gd name="connsiteX4073" fmla="*/ 3255128 w 3255128"/>
              <a:gd name="connsiteY4073" fmla="*/ 106509 h 1234421"/>
              <a:gd name="connsiteX4074" fmla="*/ 3255128 w 3255128"/>
              <a:gd name="connsiteY4074" fmla="*/ 106535 h 1234421"/>
              <a:gd name="connsiteX4075" fmla="*/ 3255128 w 3255128"/>
              <a:gd name="connsiteY4075" fmla="*/ 106562 h 1234421"/>
              <a:gd name="connsiteX4076" fmla="*/ 3255128 w 3255128"/>
              <a:gd name="connsiteY4076" fmla="*/ 106599 h 1234421"/>
              <a:gd name="connsiteX4077" fmla="*/ 3255128 w 3255128"/>
              <a:gd name="connsiteY4077" fmla="*/ 106601 h 1234421"/>
              <a:gd name="connsiteX4078" fmla="*/ 3255128 w 3255128"/>
              <a:gd name="connsiteY4078" fmla="*/ 106607 h 1234421"/>
              <a:gd name="connsiteX4079" fmla="*/ 3255128 w 3255128"/>
              <a:gd name="connsiteY4079" fmla="*/ 106742 h 1234421"/>
              <a:gd name="connsiteX4080" fmla="*/ 3255128 w 3255128"/>
              <a:gd name="connsiteY4080" fmla="*/ 106750 h 1234421"/>
              <a:gd name="connsiteX4081" fmla="*/ 3255128 w 3255128"/>
              <a:gd name="connsiteY4081" fmla="*/ 106782 h 1234421"/>
              <a:gd name="connsiteX4082" fmla="*/ 3255128 w 3255128"/>
              <a:gd name="connsiteY4082" fmla="*/ 106829 h 1234421"/>
              <a:gd name="connsiteX4083" fmla="*/ 3255128 w 3255128"/>
              <a:gd name="connsiteY4083" fmla="*/ 106876 h 1234421"/>
              <a:gd name="connsiteX4084" fmla="*/ 3255128 w 3255128"/>
              <a:gd name="connsiteY4084" fmla="*/ 106885 h 1234421"/>
              <a:gd name="connsiteX4085" fmla="*/ 3255128 w 3255128"/>
              <a:gd name="connsiteY4085" fmla="*/ 106914 h 1234421"/>
              <a:gd name="connsiteX4086" fmla="*/ 3255128 w 3255128"/>
              <a:gd name="connsiteY4086" fmla="*/ 106942 h 1234421"/>
              <a:gd name="connsiteX4087" fmla="*/ 3255128 w 3255128"/>
              <a:gd name="connsiteY4087" fmla="*/ 106943 h 1234421"/>
              <a:gd name="connsiteX4088" fmla="*/ 3255128 w 3255128"/>
              <a:gd name="connsiteY4088" fmla="*/ 106946 h 1234421"/>
              <a:gd name="connsiteX4089" fmla="*/ 3255128 w 3255128"/>
              <a:gd name="connsiteY4089" fmla="*/ 107023 h 1234421"/>
              <a:gd name="connsiteX4090" fmla="*/ 3255128 w 3255128"/>
              <a:gd name="connsiteY4090" fmla="*/ 107061 h 1234421"/>
              <a:gd name="connsiteX4091" fmla="*/ 3255128 w 3255128"/>
              <a:gd name="connsiteY4091" fmla="*/ 107073 h 1234421"/>
              <a:gd name="connsiteX4092" fmla="*/ 3255128 w 3255128"/>
              <a:gd name="connsiteY4092" fmla="*/ 107097 h 1234421"/>
              <a:gd name="connsiteX4093" fmla="*/ 3255128 w 3255128"/>
              <a:gd name="connsiteY4093" fmla="*/ 107100 h 1234421"/>
              <a:gd name="connsiteX4094" fmla="*/ 3255128 w 3255128"/>
              <a:gd name="connsiteY4094" fmla="*/ 107138 h 1234421"/>
              <a:gd name="connsiteX4095" fmla="*/ 3255128 w 3255128"/>
              <a:gd name="connsiteY4095" fmla="*/ 107147 h 1234421"/>
              <a:gd name="connsiteX4096" fmla="*/ 3255128 w 3255128"/>
              <a:gd name="connsiteY4096" fmla="*/ 107197 h 1234421"/>
              <a:gd name="connsiteX4097" fmla="*/ 3255128 w 3255128"/>
              <a:gd name="connsiteY4097" fmla="*/ 107247 h 1234421"/>
              <a:gd name="connsiteX4098" fmla="*/ 3255128 w 3255128"/>
              <a:gd name="connsiteY4098" fmla="*/ 107276 h 1234421"/>
              <a:gd name="connsiteX4099" fmla="*/ 3255128 w 3255128"/>
              <a:gd name="connsiteY4099" fmla="*/ 107292 h 1234421"/>
              <a:gd name="connsiteX4100" fmla="*/ 3255128 w 3255128"/>
              <a:gd name="connsiteY4100" fmla="*/ 107307 h 1234421"/>
              <a:gd name="connsiteX4101" fmla="*/ 3255128 w 3255128"/>
              <a:gd name="connsiteY4101" fmla="*/ 107308 h 1234421"/>
              <a:gd name="connsiteX4102" fmla="*/ 3255128 w 3255128"/>
              <a:gd name="connsiteY4102" fmla="*/ 107341 h 1234421"/>
              <a:gd name="connsiteX4103" fmla="*/ 3255128 w 3255128"/>
              <a:gd name="connsiteY4103" fmla="*/ 107357 h 1234421"/>
              <a:gd name="connsiteX4104" fmla="*/ 3255128 w 3255128"/>
              <a:gd name="connsiteY4104" fmla="*/ 107359 h 1234421"/>
              <a:gd name="connsiteX4105" fmla="*/ 3255128 w 3255128"/>
              <a:gd name="connsiteY4105" fmla="*/ 107373 h 1234421"/>
              <a:gd name="connsiteX4106" fmla="*/ 3255128 w 3255128"/>
              <a:gd name="connsiteY4106" fmla="*/ 107420 h 1234421"/>
              <a:gd name="connsiteX4107" fmla="*/ 3255128 w 3255128"/>
              <a:gd name="connsiteY4107" fmla="*/ 107477 h 1234421"/>
              <a:gd name="connsiteX4108" fmla="*/ 3255128 w 3255128"/>
              <a:gd name="connsiteY4108" fmla="*/ 107486 h 1234421"/>
              <a:gd name="connsiteX4109" fmla="*/ 3255128 w 3255128"/>
              <a:gd name="connsiteY4109" fmla="*/ 107488 h 1234421"/>
              <a:gd name="connsiteX4110" fmla="*/ 3255128 w 3255128"/>
              <a:gd name="connsiteY4110" fmla="*/ 107495 h 1234421"/>
              <a:gd name="connsiteX4111" fmla="*/ 3255128 w 3255128"/>
              <a:gd name="connsiteY4111" fmla="*/ 107532 h 1234421"/>
              <a:gd name="connsiteX4112" fmla="*/ 3255128 w 3255128"/>
              <a:gd name="connsiteY4112" fmla="*/ 107557 h 1234421"/>
              <a:gd name="connsiteX4113" fmla="*/ 3255128 w 3255128"/>
              <a:gd name="connsiteY4113" fmla="*/ 107648 h 1234421"/>
              <a:gd name="connsiteX4114" fmla="*/ 3255128 w 3255128"/>
              <a:gd name="connsiteY4114" fmla="*/ 107706 h 1234421"/>
              <a:gd name="connsiteX4115" fmla="*/ 3255128 w 3255128"/>
              <a:gd name="connsiteY4115" fmla="*/ 107731 h 1234421"/>
              <a:gd name="connsiteX4116" fmla="*/ 3255128 w 3255128"/>
              <a:gd name="connsiteY4116" fmla="*/ 107764 h 1234421"/>
              <a:gd name="connsiteX4117" fmla="*/ 3255128 w 3255128"/>
              <a:gd name="connsiteY4117" fmla="*/ 107767 h 1234421"/>
              <a:gd name="connsiteX4118" fmla="*/ 3255128 w 3255128"/>
              <a:gd name="connsiteY4118" fmla="*/ 107795 h 1234421"/>
              <a:gd name="connsiteX4119" fmla="*/ 3255128 w 3255128"/>
              <a:gd name="connsiteY4119" fmla="*/ 107808 h 1234421"/>
              <a:gd name="connsiteX4120" fmla="*/ 3255128 w 3255128"/>
              <a:gd name="connsiteY4120" fmla="*/ 107811 h 1234421"/>
              <a:gd name="connsiteX4121" fmla="*/ 3255128 w 3255128"/>
              <a:gd name="connsiteY4121" fmla="*/ 107921 h 1234421"/>
              <a:gd name="connsiteX4122" fmla="*/ 3255128 w 3255128"/>
              <a:gd name="connsiteY4122" fmla="*/ 107936 h 1234421"/>
              <a:gd name="connsiteX4123" fmla="*/ 3255128 w 3255128"/>
              <a:gd name="connsiteY4123" fmla="*/ 107978 h 1234421"/>
              <a:gd name="connsiteX4124" fmla="*/ 3255128 w 3255128"/>
              <a:gd name="connsiteY4124" fmla="*/ 108005 h 1234421"/>
              <a:gd name="connsiteX4125" fmla="*/ 3255128 w 3255128"/>
              <a:gd name="connsiteY4125" fmla="*/ 108007 h 1234421"/>
              <a:gd name="connsiteX4126" fmla="*/ 3255128 w 3255128"/>
              <a:gd name="connsiteY4126" fmla="*/ 108024 h 1234421"/>
              <a:gd name="connsiteX4127" fmla="*/ 3255128 w 3255128"/>
              <a:gd name="connsiteY4127" fmla="*/ 108039 h 1234421"/>
              <a:gd name="connsiteX4128" fmla="*/ 3255128 w 3255128"/>
              <a:gd name="connsiteY4128" fmla="*/ 108082 h 1234421"/>
              <a:gd name="connsiteX4129" fmla="*/ 3255128 w 3255128"/>
              <a:gd name="connsiteY4129" fmla="*/ 108084 h 1234421"/>
              <a:gd name="connsiteX4130" fmla="*/ 3255128 w 3255128"/>
              <a:gd name="connsiteY4130" fmla="*/ 108148 h 1234421"/>
              <a:gd name="connsiteX4131" fmla="*/ 3255128 w 3255128"/>
              <a:gd name="connsiteY4131" fmla="*/ 108179 h 1234421"/>
              <a:gd name="connsiteX4132" fmla="*/ 3255128 w 3255128"/>
              <a:gd name="connsiteY4132" fmla="*/ 108238 h 1234421"/>
              <a:gd name="connsiteX4133" fmla="*/ 3255128 w 3255128"/>
              <a:gd name="connsiteY4133" fmla="*/ 108250 h 1234421"/>
              <a:gd name="connsiteX4134" fmla="*/ 3255128 w 3255128"/>
              <a:gd name="connsiteY4134" fmla="*/ 108251 h 1234421"/>
              <a:gd name="connsiteX4135" fmla="*/ 3255128 w 3255128"/>
              <a:gd name="connsiteY4135" fmla="*/ 108254 h 1234421"/>
              <a:gd name="connsiteX4136" fmla="*/ 3255128 w 3255128"/>
              <a:gd name="connsiteY4136" fmla="*/ 108296 h 1234421"/>
              <a:gd name="connsiteX4137" fmla="*/ 3255128 w 3255128"/>
              <a:gd name="connsiteY4137" fmla="*/ 108317 h 1234421"/>
              <a:gd name="connsiteX4138" fmla="*/ 3255128 w 3255128"/>
              <a:gd name="connsiteY4138" fmla="*/ 108459 h 1234421"/>
              <a:gd name="connsiteX4139" fmla="*/ 3255128 w 3255128"/>
              <a:gd name="connsiteY4139" fmla="*/ 108460 h 1234421"/>
              <a:gd name="connsiteX4140" fmla="*/ 3255128 w 3255128"/>
              <a:gd name="connsiteY4140" fmla="*/ 108463 h 1234421"/>
              <a:gd name="connsiteX4141" fmla="*/ 3255128 w 3255128"/>
              <a:gd name="connsiteY4141" fmla="*/ 108488 h 1234421"/>
              <a:gd name="connsiteX4142" fmla="*/ 3255128 w 3255128"/>
              <a:gd name="connsiteY4142" fmla="*/ 108509 h 1234421"/>
              <a:gd name="connsiteX4143" fmla="*/ 3255128 w 3255128"/>
              <a:gd name="connsiteY4143" fmla="*/ 108514 h 1234421"/>
              <a:gd name="connsiteX4144" fmla="*/ 3255128 w 3255128"/>
              <a:gd name="connsiteY4144" fmla="*/ 108560 h 1234421"/>
              <a:gd name="connsiteX4145" fmla="*/ 3255128 w 3255128"/>
              <a:gd name="connsiteY4145" fmla="*/ 108579 h 1234421"/>
              <a:gd name="connsiteX4146" fmla="*/ 3255128 w 3255128"/>
              <a:gd name="connsiteY4146" fmla="*/ 108586 h 1234421"/>
              <a:gd name="connsiteX4147" fmla="*/ 3255128 w 3255128"/>
              <a:gd name="connsiteY4147" fmla="*/ 108672 h 1234421"/>
              <a:gd name="connsiteX4148" fmla="*/ 3255128 w 3255128"/>
              <a:gd name="connsiteY4148" fmla="*/ 108752 h 1234421"/>
              <a:gd name="connsiteX4149" fmla="*/ 3255128 w 3255128"/>
              <a:gd name="connsiteY4149" fmla="*/ 108754 h 1234421"/>
              <a:gd name="connsiteX4150" fmla="*/ 3255128 w 3255128"/>
              <a:gd name="connsiteY4150" fmla="*/ 108755 h 1234421"/>
              <a:gd name="connsiteX4151" fmla="*/ 3255128 w 3255128"/>
              <a:gd name="connsiteY4151" fmla="*/ 108775 h 1234421"/>
              <a:gd name="connsiteX4152" fmla="*/ 3255128 w 3255128"/>
              <a:gd name="connsiteY4152" fmla="*/ 108802 h 1234421"/>
              <a:gd name="connsiteX4153" fmla="*/ 3255128 w 3255128"/>
              <a:gd name="connsiteY4153" fmla="*/ 108803 h 1234421"/>
              <a:gd name="connsiteX4154" fmla="*/ 3255128 w 3255128"/>
              <a:gd name="connsiteY4154" fmla="*/ 108829 h 1234421"/>
              <a:gd name="connsiteX4155" fmla="*/ 3255128 w 3255128"/>
              <a:gd name="connsiteY4155" fmla="*/ 108879 h 1234421"/>
              <a:gd name="connsiteX4156" fmla="*/ 3255128 w 3255128"/>
              <a:gd name="connsiteY4156" fmla="*/ 108899 h 1234421"/>
              <a:gd name="connsiteX4157" fmla="*/ 3255128 w 3255128"/>
              <a:gd name="connsiteY4157" fmla="*/ 108918 h 1234421"/>
              <a:gd name="connsiteX4158" fmla="*/ 3255128 w 3255128"/>
              <a:gd name="connsiteY4158" fmla="*/ 108919 h 1234421"/>
              <a:gd name="connsiteX4159" fmla="*/ 3255128 w 3255128"/>
              <a:gd name="connsiteY4159" fmla="*/ 108921 h 1234421"/>
              <a:gd name="connsiteX4160" fmla="*/ 3255128 w 3255128"/>
              <a:gd name="connsiteY4160" fmla="*/ 108985 h 1234421"/>
              <a:gd name="connsiteX4161" fmla="*/ 3255128 w 3255128"/>
              <a:gd name="connsiteY4161" fmla="*/ 108995 h 1234421"/>
              <a:gd name="connsiteX4162" fmla="*/ 3255128 w 3255128"/>
              <a:gd name="connsiteY4162" fmla="*/ 109018 h 1234421"/>
              <a:gd name="connsiteX4163" fmla="*/ 3255128 w 3255128"/>
              <a:gd name="connsiteY4163" fmla="*/ 109025 h 1234421"/>
              <a:gd name="connsiteX4164" fmla="*/ 3255128 w 3255128"/>
              <a:gd name="connsiteY4164" fmla="*/ 109033 h 1234421"/>
              <a:gd name="connsiteX4165" fmla="*/ 3255128 w 3255128"/>
              <a:gd name="connsiteY4165" fmla="*/ 109061 h 1234421"/>
              <a:gd name="connsiteX4166" fmla="*/ 3255128 w 3255128"/>
              <a:gd name="connsiteY4166" fmla="*/ 109074 h 1234421"/>
              <a:gd name="connsiteX4167" fmla="*/ 3255128 w 3255128"/>
              <a:gd name="connsiteY4167" fmla="*/ 109131 h 1234421"/>
              <a:gd name="connsiteX4168" fmla="*/ 3255128 w 3255128"/>
              <a:gd name="connsiteY4168" fmla="*/ 109184 h 1234421"/>
              <a:gd name="connsiteX4169" fmla="*/ 3255128 w 3255128"/>
              <a:gd name="connsiteY4169" fmla="*/ 109212 h 1234421"/>
              <a:gd name="connsiteX4170" fmla="*/ 3255128 w 3255128"/>
              <a:gd name="connsiteY4170" fmla="*/ 109229 h 1234421"/>
              <a:gd name="connsiteX4171" fmla="*/ 3255128 w 3255128"/>
              <a:gd name="connsiteY4171" fmla="*/ 109234 h 1234421"/>
              <a:gd name="connsiteX4172" fmla="*/ 3255128 w 3255128"/>
              <a:gd name="connsiteY4172" fmla="*/ 109236 h 1234421"/>
              <a:gd name="connsiteX4173" fmla="*/ 3255128 w 3255128"/>
              <a:gd name="connsiteY4173" fmla="*/ 109255 h 1234421"/>
              <a:gd name="connsiteX4174" fmla="*/ 3255128 w 3255128"/>
              <a:gd name="connsiteY4174" fmla="*/ 109256 h 1234421"/>
              <a:gd name="connsiteX4175" fmla="*/ 3255128 w 3255128"/>
              <a:gd name="connsiteY4175" fmla="*/ 109310 h 1234421"/>
              <a:gd name="connsiteX4176" fmla="*/ 3255128 w 3255128"/>
              <a:gd name="connsiteY4176" fmla="*/ 109358 h 1234421"/>
              <a:gd name="connsiteX4177" fmla="*/ 3255128 w 3255128"/>
              <a:gd name="connsiteY4177" fmla="*/ 109365 h 1234421"/>
              <a:gd name="connsiteX4178" fmla="*/ 3255128 w 3255128"/>
              <a:gd name="connsiteY4178" fmla="*/ 109367 h 1234421"/>
              <a:gd name="connsiteX4179" fmla="*/ 3255128 w 3255128"/>
              <a:gd name="connsiteY4179" fmla="*/ 109395 h 1234421"/>
              <a:gd name="connsiteX4180" fmla="*/ 3255128 w 3255128"/>
              <a:gd name="connsiteY4180" fmla="*/ 109408 h 1234421"/>
              <a:gd name="connsiteX4181" fmla="*/ 3255128 w 3255128"/>
              <a:gd name="connsiteY4181" fmla="*/ 109453 h 1234421"/>
              <a:gd name="connsiteX4182" fmla="*/ 3255128 w 3255128"/>
              <a:gd name="connsiteY4182" fmla="*/ 109462 h 1234421"/>
              <a:gd name="connsiteX4183" fmla="*/ 3255128 w 3255128"/>
              <a:gd name="connsiteY4183" fmla="*/ 109467 h 1234421"/>
              <a:gd name="connsiteX4184" fmla="*/ 3255128 w 3255128"/>
              <a:gd name="connsiteY4184" fmla="*/ 109468 h 1234421"/>
              <a:gd name="connsiteX4185" fmla="*/ 3255128 w 3255128"/>
              <a:gd name="connsiteY4185" fmla="*/ 109567 h 1234421"/>
              <a:gd name="connsiteX4186" fmla="*/ 3255128 w 3255128"/>
              <a:gd name="connsiteY4186" fmla="*/ 109579 h 1234421"/>
              <a:gd name="connsiteX4187" fmla="*/ 3255128 w 3255128"/>
              <a:gd name="connsiteY4187" fmla="*/ 109591 h 1234421"/>
              <a:gd name="connsiteX4188" fmla="*/ 3255128 w 3255128"/>
              <a:gd name="connsiteY4188" fmla="*/ 109627 h 1234421"/>
              <a:gd name="connsiteX4189" fmla="*/ 3255128 w 3255128"/>
              <a:gd name="connsiteY4189" fmla="*/ 109658 h 1234421"/>
              <a:gd name="connsiteX4190" fmla="*/ 3255128 w 3255128"/>
              <a:gd name="connsiteY4190" fmla="*/ 109693 h 1234421"/>
              <a:gd name="connsiteX4191" fmla="*/ 3255128 w 3255128"/>
              <a:gd name="connsiteY4191" fmla="*/ 109718 h 1234421"/>
              <a:gd name="connsiteX4192" fmla="*/ 3255128 w 3255128"/>
              <a:gd name="connsiteY4192" fmla="*/ 109722 h 1234421"/>
              <a:gd name="connsiteX4193" fmla="*/ 3255128 w 3255128"/>
              <a:gd name="connsiteY4193" fmla="*/ 109732 h 1234421"/>
              <a:gd name="connsiteX4194" fmla="*/ 3255128 w 3255128"/>
              <a:gd name="connsiteY4194" fmla="*/ 109814 h 1234421"/>
              <a:gd name="connsiteX4195" fmla="*/ 3255128 w 3255128"/>
              <a:gd name="connsiteY4195" fmla="*/ 109819 h 1234421"/>
              <a:gd name="connsiteX4196" fmla="*/ 3255128 w 3255128"/>
              <a:gd name="connsiteY4196" fmla="*/ 109857 h 1234421"/>
              <a:gd name="connsiteX4197" fmla="*/ 3255128 w 3255128"/>
              <a:gd name="connsiteY4197" fmla="*/ 109875 h 1234421"/>
              <a:gd name="connsiteX4198" fmla="*/ 3255128 w 3255128"/>
              <a:gd name="connsiteY4198" fmla="*/ 109904 h 1234421"/>
              <a:gd name="connsiteX4199" fmla="*/ 3255128 w 3255128"/>
              <a:gd name="connsiteY4199" fmla="*/ 109906 h 1234421"/>
              <a:gd name="connsiteX4200" fmla="*/ 3255128 w 3255128"/>
              <a:gd name="connsiteY4200" fmla="*/ 109942 h 1234421"/>
              <a:gd name="connsiteX4201" fmla="*/ 3255128 w 3255128"/>
              <a:gd name="connsiteY4201" fmla="*/ 109945 h 1234421"/>
              <a:gd name="connsiteX4202" fmla="*/ 3255128 w 3255128"/>
              <a:gd name="connsiteY4202" fmla="*/ 110065 h 1234421"/>
              <a:gd name="connsiteX4203" fmla="*/ 3255128 w 3255128"/>
              <a:gd name="connsiteY4203" fmla="*/ 110109 h 1234421"/>
              <a:gd name="connsiteX4204" fmla="*/ 3255128 w 3255128"/>
              <a:gd name="connsiteY4204" fmla="*/ 110115 h 1234421"/>
              <a:gd name="connsiteX4205" fmla="*/ 3255128 w 3255128"/>
              <a:gd name="connsiteY4205" fmla="*/ 110136 h 1234421"/>
              <a:gd name="connsiteX4206" fmla="*/ 3255128 w 3255128"/>
              <a:gd name="connsiteY4206" fmla="*/ 110137 h 1234421"/>
              <a:gd name="connsiteX4207" fmla="*/ 3255128 w 3255128"/>
              <a:gd name="connsiteY4207" fmla="*/ 110141 h 1234421"/>
              <a:gd name="connsiteX4208" fmla="*/ 3255128 w 3255128"/>
              <a:gd name="connsiteY4208" fmla="*/ 110181 h 1234421"/>
              <a:gd name="connsiteX4209" fmla="*/ 3255128 w 3255128"/>
              <a:gd name="connsiteY4209" fmla="*/ 110215 h 1234421"/>
              <a:gd name="connsiteX4210" fmla="*/ 3255128 w 3255128"/>
              <a:gd name="connsiteY4210" fmla="*/ 110275 h 1234421"/>
              <a:gd name="connsiteX4211" fmla="*/ 3255128 w 3255128"/>
              <a:gd name="connsiteY4211" fmla="*/ 110281 h 1234421"/>
              <a:gd name="connsiteX4212" fmla="*/ 3255128 w 3255128"/>
              <a:gd name="connsiteY4212" fmla="*/ 110297 h 1234421"/>
              <a:gd name="connsiteX4213" fmla="*/ 3255128 w 3255128"/>
              <a:gd name="connsiteY4213" fmla="*/ 110347 h 1234421"/>
              <a:gd name="connsiteX4214" fmla="*/ 3255128 w 3255128"/>
              <a:gd name="connsiteY4214" fmla="*/ 110349 h 1234421"/>
              <a:gd name="connsiteX4215" fmla="*/ 3255128 w 3255128"/>
              <a:gd name="connsiteY4215" fmla="*/ 110363 h 1234421"/>
              <a:gd name="connsiteX4216" fmla="*/ 3255128 w 3255128"/>
              <a:gd name="connsiteY4216" fmla="*/ 110419 h 1234421"/>
              <a:gd name="connsiteX4217" fmla="*/ 3255128 w 3255128"/>
              <a:gd name="connsiteY4217" fmla="*/ 110467 h 1234421"/>
              <a:gd name="connsiteX4218" fmla="*/ 3255128 w 3255128"/>
              <a:gd name="connsiteY4218" fmla="*/ 110574 h 1234421"/>
              <a:gd name="connsiteX4219" fmla="*/ 3255128 w 3255128"/>
              <a:gd name="connsiteY4219" fmla="*/ 110599 h 1234421"/>
              <a:gd name="connsiteX4220" fmla="*/ 3255128 w 3255128"/>
              <a:gd name="connsiteY4220" fmla="*/ 110600 h 1234421"/>
              <a:gd name="connsiteX4221" fmla="*/ 3255128 w 3255128"/>
              <a:gd name="connsiteY4221" fmla="*/ 110607 h 1234421"/>
              <a:gd name="connsiteX4222" fmla="*/ 3255128 w 3255128"/>
              <a:gd name="connsiteY4222" fmla="*/ 110667 h 1234421"/>
              <a:gd name="connsiteX4223" fmla="*/ 3255128 w 3255128"/>
              <a:gd name="connsiteY4223" fmla="*/ 110731 h 1234421"/>
              <a:gd name="connsiteX4224" fmla="*/ 3255128 w 3255128"/>
              <a:gd name="connsiteY4224" fmla="*/ 110734 h 1234421"/>
              <a:gd name="connsiteX4225" fmla="*/ 3255128 w 3255128"/>
              <a:gd name="connsiteY4225" fmla="*/ 110739 h 1234421"/>
              <a:gd name="connsiteX4226" fmla="*/ 3255128 w 3255128"/>
              <a:gd name="connsiteY4226" fmla="*/ 110745 h 1234421"/>
              <a:gd name="connsiteX4227" fmla="*/ 3255128 w 3255128"/>
              <a:gd name="connsiteY4227" fmla="*/ 110779 h 1234421"/>
              <a:gd name="connsiteX4228" fmla="*/ 3255128 w 3255128"/>
              <a:gd name="connsiteY4228" fmla="*/ 110785 h 1234421"/>
              <a:gd name="connsiteX4229" fmla="*/ 3255128 w 3255128"/>
              <a:gd name="connsiteY4229" fmla="*/ 110801 h 1234421"/>
              <a:gd name="connsiteX4230" fmla="*/ 3255128 w 3255128"/>
              <a:gd name="connsiteY4230" fmla="*/ 110806 h 1234421"/>
              <a:gd name="connsiteX4231" fmla="*/ 3255128 w 3255128"/>
              <a:gd name="connsiteY4231" fmla="*/ 110824 h 1234421"/>
              <a:gd name="connsiteX4232" fmla="*/ 3255128 w 3255128"/>
              <a:gd name="connsiteY4232" fmla="*/ 110911 h 1234421"/>
              <a:gd name="connsiteX4233" fmla="*/ 3255128 w 3255128"/>
              <a:gd name="connsiteY4233" fmla="*/ 110914 h 1234421"/>
              <a:gd name="connsiteX4234" fmla="*/ 3255128 w 3255128"/>
              <a:gd name="connsiteY4234" fmla="*/ 110926 h 1234421"/>
              <a:gd name="connsiteX4235" fmla="*/ 3255128 w 3255128"/>
              <a:gd name="connsiteY4235" fmla="*/ 111004 h 1234421"/>
              <a:gd name="connsiteX4236" fmla="*/ 3255128 w 3255128"/>
              <a:gd name="connsiteY4236" fmla="*/ 111020 h 1234421"/>
              <a:gd name="connsiteX4237" fmla="*/ 3255128 w 3255128"/>
              <a:gd name="connsiteY4237" fmla="*/ 111029 h 1234421"/>
              <a:gd name="connsiteX4238" fmla="*/ 3255128 w 3255128"/>
              <a:gd name="connsiteY4238" fmla="*/ 111046 h 1234421"/>
              <a:gd name="connsiteX4239" fmla="*/ 3255128 w 3255128"/>
              <a:gd name="connsiteY4239" fmla="*/ 111071 h 1234421"/>
              <a:gd name="connsiteX4240" fmla="*/ 3255128 w 3255128"/>
              <a:gd name="connsiteY4240" fmla="*/ 111076 h 1234421"/>
              <a:gd name="connsiteX4241" fmla="*/ 3255128 w 3255128"/>
              <a:gd name="connsiteY4241" fmla="*/ 111083 h 1234421"/>
              <a:gd name="connsiteX4242" fmla="*/ 3255128 w 3255128"/>
              <a:gd name="connsiteY4242" fmla="*/ 111084 h 1234421"/>
              <a:gd name="connsiteX4243" fmla="*/ 3255128 w 3255128"/>
              <a:gd name="connsiteY4243" fmla="*/ 111228 h 1234421"/>
              <a:gd name="connsiteX4244" fmla="*/ 3255128 w 3255128"/>
              <a:gd name="connsiteY4244" fmla="*/ 111240 h 1234421"/>
              <a:gd name="connsiteX4245" fmla="*/ 3255128 w 3255128"/>
              <a:gd name="connsiteY4245" fmla="*/ 111244 h 1234421"/>
              <a:gd name="connsiteX4246" fmla="*/ 3255128 w 3255128"/>
              <a:gd name="connsiteY4246" fmla="*/ 111255 h 1234421"/>
              <a:gd name="connsiteX4247" fmla="*/ 3255128 w 3255128"/>
              <a:gd name="connsiteY4247" fmla="*/ 111263 h 1234421"/>
              <a:gd name="connsiteX4248" fmla="*/ 3255128 w 3255128"/>
              <a:gd name="connsiteY4248" fmla="*/ 111270 h 1234421"/>
              <a:gd name="connsiteX4249" fmla="*/ 3255128 w 3255128"/>
              <a:gd name="connsiteY4249" fmla="*/ 111280 h 1234421"/>
              <a:gd name="connsiteX4250" fmla="*/ 3255128 w 3255128"/>
              <a:gd name="connsiteY4250" fmla="*/ 111369 h 1234421"/>
              <a:gd name="connsiteX4251" fmla="*/ 3255128 w 3255128"/>
              <a:gd name="connsiteY4251" fmla="*/ 111377 h 1234421"/>
              <a:gd name="connsiteX4252" fmla="*/ 3255128 w 3255128"/>
              <a:gd name="connsiteY4252" fmla="*/ 111449 h 1234421"/>
              <a:gd name="connsiteX4253" fmla="*/ 3255128 w 3255128"/>
              <a:gd name="connsiteY4253" fmla="*/ 111454 h 1234421"/>
              <a:gd name="connsiteX4254" fmla="*/ 3255128 w 3255128"/>
              <a:gd name="connsiteY4254" fmla="*/ 111477 h 1234421"/>
              <a:gd name="connsiteX4255" fmla="*/ 3255128 w 3255128"/>
              <a:gd name="connsiteY4255" fmla="*/ 111478 h 1234421"/>
              <a:gd name="connsiteX4256" fmla="*/ 3255128 w 3255128"/>
              <a:gd name="connsiteY4256" fmla="*/ 111504 h 1234421"/>
              <a:gd name="connsiteX4257" fmla="*/ 3255128 w 3255128"/>
              <a:gd name="connsiteY4257" fmla="*/ 111512 h 1234421"/>
              <a:gd name="connsiteX4258" fmla="*/ 3255128 w 3255128"/>
              <a:gd name="connsiteY4258" fmla="*/ 111569 h 1234421"/>
              <a:gd name="connsiteX4259" fmla="*/ 3255128 w 3255128"/>
              <a:gd name="connsiteY4259" fmla="*/ 111573 h 1234421"/>
              <a:gd name="connsiteX4260" fmla="*/ 3255128 w 3255128"/>
              <a:gd name="connsiteY4260" fmla="*/ 111620 h 1234421"/>
              <a:gd name="connsiteX4261" fmla="*/ 3255128 w 3255128"/>
              <a:gd name="connsiteY4261" fmla="*/ 111682 h 1234421"/>
              <a:gd name="connsiteX4262" fmla="*/ 3255128 w 3255128"/>
              <a:gd name="connsiteY4262" fmla="*/ 111714 h 1234421"/>
              <a:gd name="connsiteX4263" fmla="*/ 3255128 w 3255128"/>
              <a:gd name="connsiteY4263" fmla="*/ 111724 h 1234421"/>
              <a:gd name="connsiteX4264" fmla="*/ 3255128 w 3255128"/>
              <a:gd name="connsiteY4264" fmla="*/ 111732 h 1234421"/>
              <a:gd name="connsiteX4265" fmla="*/ 3255128 w 3255128"/>
              <a:gd name="connsiteY4265" fmla="*/ 111753 h 1234421"/>
              <a:gd name="connsiteX4266" fmla="*/ 3255128 w 3255128"/>
              <a:gd name="connsiteY4266" fmla="*/ 111754 h 1234421"/>
              <a:gd name="connsiteX4267" fmla="*/ 3255128 w 3255128"/>
              <a:gd name="connsiteY4267" fmla="*/ 111765 h 1234421"/>
              <a:gd name="connsiteX4268" fmla="*/ 3255128 w 3255128"/>
              <a:gd name="connsiteY4268" fmla="*/ 111792 h 1234421"/>
              <a:gd name="connsiteX4269" fmla="*/ 3255128 w 3255128"/>
              <a:gd name="connsiteY4269" fmla="*/ 111793 h 1234421"/>
              <a:gd name="connsiteX4270" fmla="*/ 3255128 w 3255128"/>
              <a:gd name="connsiteY4270" fmla="*/ 111796 h 1234421"/>
              <a:gd name="connsiteX4271" fmla="*/ 3255128 w 3255128"/>
              <a:gd name="connsiteY4271" fmla="*/ 111802 h 1234421"/>
              <a:gd name="connsiteX4272" fmla="*/ 3255128 w 3255128"/>
              <a:gd name="connsiteY4272" fmla="*/ 111816 h 1234421"/>
              <a:gd name="connsiteX4273" fmla="*/ 3255128 w 3255128"/>
              <a:gd name="connsiteY4273" fmla="*/ 111823 h 1234421"/>
              <a:gd name="connsiteX4274" fmla="*/ 3255128 w 3255128"/>
              <a:gd name="connsiteY4274" fmla="*/ 111828 h 1234421"/>
              <a:gd name="connsiteX4275" fmla="*/ 3255128 w 3255128"/>
              <a:gd name="connsiteY4275" fmla="*/ 111877 h 1234421"/>
              <a:gd name="connsiteX4276" fmla="*/ 3255128 w 3255128"/>
              <a:gd name="connsiteY4276" fmla="*/ 111908 h 1234421"/>
              <a:gd name="connsiteX4277" fmla="*/ 3255128 w 3255128"/>
              <a:gd name="connsiteY4277" fmla="*/ 111928 h 1234421"/>
              <a:gd name="connsiteX4278" fmla="*/ 3255128 w 3255128"/>
              <a:gd name="connsiteY4278" fmla="*/ 111966 h 1234421"/>
              <a:gd name="connsiteX4279" fmla="*/ 3255128 w 3255128"/>
              <a:gd name="connsiteY4279" fmla="*/ 112007 h 1234421"/>
              <a:gd name="connsiteX4280" fmla="*/ 3255128 w 3255128"/>
              <a:gd name="connsiteY4280" fmla="*/ 112008 h 1234421"/>
              <a:gd name="connsiteX4281" fmla="*/ 3255128 w 3255128"/>
              <a:gd name="connsiteY4281" fmla="*/ 112015 h 1234421"/>
              <a:gd name="connsiteX4282" fmla="*/ 3255128 w 3255128"/>
              <a:gd name="connsiteY4282" fmla="*/ 112045 h 1234421"/>
              <a:gd name="connsiteX4283" fmla="*/ 3255128 w 3255128"/>
              <a:gd name="connsiteY4283" fmla="*/ 112047 h 1234421"/>
              <a:gd name="connsiteX4284" fmla="*/ 3255128 w 3255128"/>
              <a:gd name="connsiteY4284" fmla="*/ 112051 h 1234421"/>
              <a:gd name="connsiteX4285" fmla="*/ 3255128 w 3255128"/>
              <a:gd name="connsiteY4285" fmla="*/ 112056 h 1234421"/>
              <a:gd name="connsiteX4286" fmla="*/ 3255128 w 3255128"/>
              <a:gd name="connsiteY4286" fmla="*/ 112177 h 1234421"/>
              <a:gd name="connsiteX4287" fmla="*/ 3255128 w 3255128"/>
              <a:gd name="connsiteY4287" fmla="*/ 112183 h 1234421"/>
              <a:gd name="connsiteX4288" fmla="*/ 3255128 w 3255128"/>
              <a:gd name="connsiteY4288" fmla="*/ 112191 h 1234421"/>
              <a:gd name="connsiteX4289" fmla="*/ 3255128 w 3255128"/>
              <a:gd name="connsiteY4289" fmla="*/ 112241 h 1234421"/>
              <a:gd name="connsiteX4290" fmla="*/ 3255128 w 3255128"/>
              <a:gd name="connsiteY4290" fmla="*/ 112284 h 1234421"/>
              <a:gd name="connsiteX4291" fmla="*/ 3255128 w 3255128"/>
              <a:gd name="connsiteY4291" fmla="*/ 112285 h 1234421"/>
              <a:gd name="connsiteX4292" fmla="*/ 3255128 w 3255128"/>
              <a:gd name="connsiteY4292" fmla="*/ 112306 h 1234421"/>
              <a:gd name="connsiteX4293" fmla="*/ 3255128 w 3255128"/>
              <a:gd name="connsiteY4293" fmla="*/ 112387 h 1234421"/>
              <a:gd name="connsiteX4294" fmla="*/ 3255128 w 3255128"/>
              <a:gd name="connsiteY4294" fmla="*/ 112402 h 1234421"/>
              <a:gd name="connsiteX4295" fmla="*/ 3255128 w 3255128"/>
              <a:gd name="connsiteY4295" fmla="*/ 112438 h 1234421"/>
              <a:gd name="connsiteX4296" fmla="*/ 3255128 w 3255128"/>
              <a:gd name="connsiteY4296" fmla="*/ 112458 h 1234421"/>
              <a:gd name="connsiteX4297" fmla="*/ 3255128 w 3255128"/>
              <a:gd name="connsiteY4297" fmla="*/ 112498 h 1234421"/>
              <a:gd name="connsiteX4298" fmla="*/ 3255128 w 3255128"/>
              <a:gd name="connsiteY4298" fmla="*/ 112528 h 1234421"/>
              <a:gd name="connsiteX4299" fmla="*/ 3255128 w 3255128"/>
              <a:gd name="connsiteY4299" fmla="*/ 112548 h 1234421"/>
              <a:gd name="connsiteX4300" fmla="*/ 3255128 w 3255128"/>
              <a:gd name="connsiteY4300" fmla="*/ 112651 h 1234421"/>
              <a:gd name="connsiteX4301" fmla="*/ 3255128 w 3255128"/>
              <a:gd name="connsiteY4301" fmla="*/ 112724 h 1234421"/>
              <a:gd name="connsiteX4302" fmla="*/ 3255128 w 3255128"/>
              <a:gd name="connsiteY4302" fmla="*/ 112739 h 1234421"/>
              <a:gd name="connsiteX4303" fmla="*/ 3255128 w 3255128"/>
              <a:gd name="connsiteY4303" fmla="*/ 112758 h 1234421"/>
              <a:gd name="connsiteX4304" fmla="*/ 3255128 w 3255128"/>
              <a:gd name="connsiteY4304" fmla="*/ 112837 h 1234421"/>
              <a:gd name="connsiteX4305" fmla="*/ 3255128 w 3255128"/>
              <a:gd name="connsiteY4305" fmla="*/ 112847 h 1234421"/>
              <a:gd name="connsiteX4306" fmla="*/ 3255128 w 3255128"/>
              <a:gd name="connsiteY4306" fmla="*/ 112861 h 1234421"/>
              <a:gd name="connsiteX4307" fmla="*/ 3255128 w 3255128"/>
              <a:gd name="connsiteY4307" fmla="*/ 112892 h 1234421"/>
              <a:gd name="connsiteX4308" fmla="*/ 3255128 w 3255128"/>
              <a:gd name="connsiteY4308" fmla="*/ 112932 h 1234421"/>
              <a:gd name="connsiteX4309" fmla="*/ 3255128 w 3255128"/>
              <a:gd name="connsiteY4309" fmla="*/ 112935 h 1234421"/>
              <a:gd name="connsiteX4310" fmla="*/ 3255128 w 3255128"/>
              <a:gd name="connsiteY4310" fmla="*/ 112937 h 1234421"/>
              <a:gd name="connsiteX4311" fmla="*/ 3255128 w 3255128"/>
              <a:gd name="connsiteY4311" fmla="*/ 112955 h 1234421"/>
              <a:gd name="connsiteX4312" fmla="*/ 3255128 w 3255128"/>
              <a:gd name="connsiteY4312" fmla="*/ 113016 h 1234421"/>
              <a:gd name="connsiteX4313" fmla="*/ 3255128 w 3255128"/>
              <a:gd name="connsiteY4313" fmla="*/ 113079 h 1234421"/>
              <a:gd name="connsiteX4314" fmla="*/ 3255128 w 3255128"/>
              <a:gd name="connsiteY4314" fmla="*/ 113086 h 1234421"/>
              <a:gd name="connsiteX4315" fmla="*/ 3255128 w 3255128"/>
              <a:gd name="connsiteY4315" fmla="*/ 113087 h 1234421"/>
              <a:gd name="connsiteX4316" fmla="*/ 3255128 w 3255128"/>
              <a:gd name="connsiteY4316" fmla="*/ 113131 h 1234421"/>
              <a:gd name="connsiteX4317" fmla="*/ 3255128 w 3255128"/>
              <a:gd name="connsiteY4317" fmla="*/ 113275 h 1234421"/>
              <a:gd name="connsiteX4318" fmla="*/ 3255128 w 3255128"/>
              <a:gd name="connsiteY4318" fmla="*/ 113287 h 1234421"/>
              <a:gd name="connsiteX4319" fmla="*/ 3255128 w 3255128"/>
              <a:gd name="connsiteY4319" fmla="*/ 113299 h 1234421"/>
              <a:gd name="connsiteX4320" fmla="*/ 3255128 w 3255128"/>
              <a:gd name="connsiteY4320" fmla="*/ 113322 h 1234421"/>
              <a:gd name="connsiteX4321" fmla="*/ 3255128 w 3255128"/>
              <a:gd name="connsiteY4321" fmla="*/ 113324 h 1234421"/>
              <a:gd name="connsiteX4322" fmla="*/ 3255128 w 3255128"/>
              <a:gd name="connsiteY4322" fmla="*/ 113346 h 1234421"/>
              <a:gd name="connsiteX4323" fmla="*/ 3255128 w 3255128"/>
              <a:gd name="connsiteY4323" fmla="*/ 113399 h 1234421"/>
              <a:gd name="connsiteX4324" fmla="*/ 3255128 w 3255128"/>
              <a:gd name="connsiteY4324" fmla="*/ 113409 h 1234421"/>
              <a:gd name="connsiteX4325" fmla="*/ 3255128 w 3255128"/>
              <a:gd name="connsiteY4325" fmla="*/ 113429 h 1234421"/>
              <a:gd name="connsiteX4326" fmla="*/ 3255128 w 3255128"/>
              <a:gd name="connsiteY4326" fmla="*/ 113471 h 1234421"/>
              <a:gd name="connsiteX4327" fmla="*/ 3255128 w 3255128"/>
              <a:gd name="connsiteY4327" fmla="*/ 113540 h 1234421"/>
              <a:gd name="connsiteX4328" fmla="*/ 3255128 w 3255128"/>
              <a:gd name="connsiteY4328" fmla="*/ 113545 h 1234421"/>
              <a:gd name="connsiteX4329" fmla="*/ 3255128 w 3255128"/>
              <a:gd name="connsiteY4329" fmla="*/ 113546 h 1234421"/>
              <a:gd name="connsiteX4330" fmla="*/ 3255128 w 3255128"/>
              <a:gd name="connsiteY4330" fmla="*/ 113548 h 1234421"/>
              <a:gd name="connsiteX4331" fmla="*/ 3255128 w 3255128"/>
              <a:gd name="connsiteY4331" fmla="*/ 113595 h 1234421"/>
              <a:gd name="connsiteX4332" fmla="*/ 3255128 w 3255128"/>
              <a:gd name="connsiteY4332" fmla="*/ 113612 h 1234421"/>
              <a:gd name="connsiteX4333" fmla="*/ 3255128 w 3255128"/>
              <a:gd name="connsiteY4333" fmla="*/ 113645 h 1234421"/>
              <a:gd name="connsiteX4334" fmla="*/ 3255128 w 3255128"/>
              <a:gd name="connsiteY4334" fmla="*/ 113758 h 1234421"/>
              <a:gd name="connsiteX4335" fmla="*/ 3255128 w 3255128"/>
              <a:gd name="connsiteY4335" fmla="*/ 113789 h 1234421"/>
              <a:gd name="connsiteX4336" fmla="*/ 3255128 w 3255128"/>
              <a:gd name="connsiteY4336" fmla="*/ 113805 h 1234421"/>
              <a:gd name="connsiteX4337" fmla="*/ 3255128 w 3255128"/>
              <a:gd name="connsiteY4337" fmla="*/ 113863 h 1234421"/>
              <a:gd name="connsiteX4338" fmla="*/ 3255128 w 3255128"/>
              <a:gd name="connsiteY4338" fmla="*/ 113887 h 1234421"/>
              <a:gd name="connsiteX4339" fmla="*/ 3255128 w 3255128"/>
              <a:gd name="connsiteY4339" fmla="*/ 113904 h 1234421"/>
              <a:gd name="connsiteX4340" fmla="*/ 3255128 w 3255128"/>
              <a:gd name="connsiteY4340" fmla="*/ 113994 h 1234421"/>
              <a:gd name="connsiteX4341" fmla="*/ 3255128 w 3255128"/>
              <a:gd name="connsiteY4341" fmla="*/ 113999 h 1234421"/>
              <a:gd name="connsiteX4342" fmla="*/ 3255128 w 3255128"/>
              <a:gd name="connsiteY4342" fmla="*/ 114061 h 1234421"/>
              <a:gd name="connsiteX4343" fmla="*/ 3255128 w 3255128"/>
              <a:gd name="connsiteY4343" fmla="*/ 114066 h 1234421"/>
              <a:gd name="connsiteX4344" fmla="*/ 3255128 w 3255128"/>
              <a:gd name="connsiteY4344" fmla="*/ 114073 h 1234421"/>
              <a:gd name="connsiteX4345" fmla="*/ 3255128 w 3255128"/>
              <a:gd name="connsiteY4345" fmla="*/ 114094 h 1234421"/>
              <a:gd name="connsiteX4346" fmla="*/ 3255128 w 3255128"/>
              <a:gd name="connsiteY4346" fmla="*/ 114095 h 1234421"/>
              <a:gd name="connsiteX4347" fmla="*/ 3255128 w 3255128"/>
              <a:gd name="connsiteY4347" fmla="*/ 114099 h 1234421"/>
              <a:gd name="connsiteX4348" fmla="*/ 3255128 w 3255128"/>
              <a:gd name="connsiteY4348" fmla="*/ 114161 h 1234421"/>
              <a:gd name="connsiteX4349" fmla="*/ 3255128 w 3255128"/>
              <a:gd name="connsiteY4349" fmla="*/ 114194 h 1234421"/>
              <a:gd name="connsiteX4350" fmla="*/ 3255128 w 3255128"/>
              <a:gd name="connsiteY4350" fmla="*/ 114205 h 1234421"/>
              <a:gd name="connsiteX4351" fmla="*/ 3255128 w 3255128"/>
              <a:gd name="connsiteY4351" fmla="*/ 114218 h 1234421"/>
              <a:gd name="connsiteX4352" fmla="*/ 3255128 w 3255128"/>
              <a:gd name="connsiteY4352" fmla="*/ 114243 h 1234421"/>
              <a:gd name="connsiteX4353" fmla="*/ 3255128 w 3255128"/>
              <a:gd name="connsiteY4353" fmla="*/ 114278 h 1234421"/>
              <a:gd name="connsiteX4354" fmla="*/ 3255128 w 3255128"/>
              <a:gd name="connsiteY4354" fmla="*/ 114323 h 1234421"/>
              <a:gd name="connsiteX4355" fmla="*/ 3255128 w 3255128"/>
              <a:gd name="connsiteY4355" fmla="*/ 114336 h 1234421"/>
              <a:gd name="connsiteX4356" fmla="*/ 3255128 w 3255128"/>
              <a:gd name="connsiteY4356" fmla="*/ 114337 h 1234421"/>
              <a:gd name="connsiteX4357" fmla="*/ 3255128 w 3255128"/>
              <a:gd name="connsiteY4357" fmla="*/ 114359 h 1234421"/>
              <a:gd name="connsiteX4358" fmla="*/ 3255128 w 3255128"/>
              <a:gd name="connsiteY4358" fmla="*/ 114414 h 1234421"/>
              <a:gd name="connsiteX4359" fmla="*/ 3255128 w 3255128"/>
              <a:gd name="connsiteY4359" fmla="*/ 114445 h 1234421"/>
              <a:gd name="connsiteX4360" fmla="*/ 3255128 w 3255128"/>
              <a:gd name="connsiteY4360" fmla="*/ 114453 h 1234421"/>
              <a:gd name="connsiteX4361" fmla="*/ 3255128 w 3255128"/>
              <a:gd name="connsiteY4361" fmla="*/ 114477 h 1234421"/>
              <a:gd name="connsiteX4362" fmla="*/ 3255128 w 3255128"/>
              <a:gd name="connsiteY4362" fmla="*/ 114502 h 1234421"/>
              <a:gd name="connsiteX4363" fmla="*/ 3255128 w 3255128"/>
              <a:gd name="connsiteY4363" fmla="*/ 114519 h 1234421"/>
              <a:gd name="connsiteX4364" fmla="*/ 3255128 w 3255128"/>
              <a:gd name="connsiteY4364" fmla="*/ 114528 h 1234421"/>
              <a:gd name="connsiteX4365" fmla="*/ 3255128 w 3255128"/>
              <a:gd name="connsiteY4365" fmla="*/ 114533 h 1234421"/>
              <a:gd name="connsiteX4366" fmla="*/ 3255128 w 3255128"/>
              <a:gd name="connsiteY4366" fmla="*/ 114549 h 1234421"/>
              <a:gd name="connsiteX4367" fmla="*/ 3255128 w 3255128"/>
              <a:gd name="connsiteY4367" fmla="*/ 114554 h 1234421"/>
              <a:gd name="connsiteX4368" fmla="*/ 3255128 w 3255128"/>
              <a:gd name="connsiteY4368" fmla="*/ 114629 h 1234421"/>
              <a:gd name="connsiteX4369" fmla="*/ 3255128 w 3255128"/>
              <a:gd name="connsiteY4369" fmla="*/ 114702 h 1234421"/>
              <a:gd name="connsiteX4370" fmla="*/ 3255128 w 3255128"/>
              <a:gd name="connsiteY4370" fmla="*/ 114714 h 1234421"/>
              <a:gd name="connsiteX4371" fmla="*/ 3255128 w 3255128"/>
              <a:gd name="connsiteY4371" fmla="*/ 114727 h 1234421"/>
              <a:gd name="connsiteX4372" fmla="*/ 3255128 w 3255128"/>
              <a:gd name="connsiteY4372" fmla="*/ 114742 h 1234421"/>
              <a:gd name="connsiteX4373" fmla="*/ 3255128 w 3255128"/>
              <a:gd name="connsiteY4373" fmla="*/ 114743 h 1234421"/>
              <a:gd name="connsiteX4374" fmla="*/ 3255128 w 3255128"/>
              <a:gd name="connsiteY4374" fmla="*/ 114785 h 1234421"/>
              <a:gd name="connsiteX4375" fmla="*/ 3255128 w 3255128"/>
              <a:gd name="connsiteY4375" fmla="*/ 114842 h 1234421"/>
              <a:gd name="connsiteX4376" fmla="*/ 3255128 w 3255128"/>
              <a:gd name="connsiteY4376" fmla="*/ 114867 h 1234421"/>
              <a:gd name="connsiteX4377" fmla="*/ 3255128 w 3255128"/>
              <a:gd name="connsiteY4377" fmla="*/ 114919 h 1234421"/>
              <a:gd name="connsiteX4378" fmla="*/ 3255128 w 3255128"/>
              <a:gd name="connsiteY4378" fmla="*/ 114985 h 1234421"/>
              <a:gd name="connsiteX4379" fmla="*/ 3255128 w 3255128"/>
              <a:gd name="connsiteY4379" fmla="*/ 115011 h 1234421"/>
              <a:gd name="connsiteX4380" fmla="*/ 3255128 w 3255128"/>
              <a:gd name="connsiteY4380" fmla="*/ 115042 h 1234421"/>
              <a:gd name="connsiteX4381" fmla="*/ 3255128 w 3255128"/>
              <a:gd name="connsiteY4381" fmla="*/ 115046 h 1234421"/>
              <a:gd name="connsiteX4382" fmla="*/ 3255128 w 3255128"/>
              <a:gd name="connsiteY4382" fmla="*/ 115062 h 1234421"/>
              <a:gd name="connsiteX4383" fmla="*/ 3255128 w 3255128"/>
              <a:gd name="connsiteY4383" fmla="*/ 115173 h 1234421"/>
              <a:gd name="connsiteX4384" fmla="*/ 3255128 w 3255128"/>
              <a:gd name="connsiteY4384" fmla="*/ 115197 h 1234421"/>
              <a:gd name="connsiteX4385" fmla="*/ 3255128 w 3255128"/>
              <a:gd name="connsiteY4385" fmla="*/ 115201 h 1234421"/>
              <a:gd name="connsiteX4386" fmla="*/ 3255128 w 3255128"/>
              <a:gd name="connsiteY4386" fmla="*/ 115234 h 1234421"/>
              <a:gd name="connsiteX4387" fmla="*/ 3255128 w 3255128"/>
              <a:gd name="connsiteY4387" fmla="*/ 115265 h 1234421"/>
              <a:gd name="connsiteX4388" fmla="*/ 3255128 w 3255128"/>
              <a:gd name="connsiteY4388" fmla="*/ 115275 h 1234421"/>
              <a:gd name="connsiteX4389" fmla="*/ 3255128 w 3255128"/>
              <a:gd name="connsiteY4389" fmla="*/ 115296 h 1234421"/>
              <a:gd name="connsiteX4390" fmla="*/ 3255128 w 3255128"/>
              <a:gd name="connsiteY4390" fmla="*/ 115299 h 1234421"/>
              <a:gd name="connsiteX4391" fmla="*/ 3255128 w 3255128"/>
              <a:gd name="connsiteY4391" fmla="*/ 115326 h 1234421"/>
              <a:gd name="connsiteX4392" fmla="*/ 3255128 w 3255128"/>
              <a:gd name="connsiteY4392" fmla="*/ 115344 h 1234421"/>
              <a:gd name="connsiteX4393" fmla="*/ 3255128 w 3255128"/>
              <a:gd name="connsiteY4393" fmla="*/ 115428 h 1234421"/>
              <a:gd name="connsiteX4394" fmla="*/ 3255128 w 3255128"/>
              <a:gd name="connsiteY4394" fmla="*/ 115444 h 1234421"/>
              <a:gd name="connsiteX4395" fmla="*/ 3255128 w 3255128"/>
              <a:gd name="connsiteY4395" fmla="*/ 115518 h 1234421"/>
              <a:gd name="connsiteX4396" fmla="*/ 3255128 w 3255128"/>
              <a:gd name="connsiteY4396" fmla="*/ 115521 h 1234421"/>
              <a:gd name="connsiteX4397" fmla="*/ 3255128 w 3255128"/>
              <a:gd name="connsiteY4397" fmla="*/ 115538 h 1234421"/>
              <a:gd name="connsiteX4398" fmla="*/ 3255128 w 3255128"/>
              <a:gd name="connsiteY4398" fmla="*/ 115540 h 1234421"/>
              <a:gd name="connsiteX4399" fmla="*/ 3255128 w 3255128"/>
              <a:gd name="connsiteY4399" fmla="*/ 115541 h 1234421"/>
              <a:gd name="connsiteX4400" fmla="*/ 3255128 w 3255128"/>
              <a:gd name="connsiteY4400" fmla="*/ 115549 h 1234421"/>
              <a:gd name="connsiteX4401" fmla="*/ 3255128 w 3255128"/>
              <a:gd name="connsiteY4401" fmla="*/ 115577 h 1234421"/>
              <a:gd name="connsiteX4402" fmla="*/ 3255128 w 3255128"/>
              <a:gd name="connsiteY4402" fmla="*/ 115656 h 1234421"/>
              <a:gd name="connsiteX4403" fmla="*/ 3255128 w 3255128"/>
              <a:gd name="connsiteY4403" fmla="*/ 115666 h 1234421"/>
              <a:gd name="connsiteX4404" fmla="*/ 3255128 w 3255128"/>
              <a:gd name="connsiteY4404" fmla="*/ 115714 h 1234421"/>
              <a:gd name="connsiteX4405" fmla="*/ 3255128 w 3255128"/>
              <a:gd name="connsiteY4405" fmla="*/ 115748 h 1234421"/>
              <a:gd name="connsiteX4406" fmla="*/ 3255128 w 3255128"/>
              <a:gd name="connsiteY4406" fmla="*/ 115756 h 1234421"/>
              <a:gd name="connsiteX4407" fmla="*/ 3255128 w 3255128"/>
              <a:gd name="connsiteY4407" fmla="*/ 115761 h 1234421"/>
              <a:gd name="connsiteX4408" fmla="*/ 3255128 w 3255128"/>
              <a:gd name="connsiteY4408" fmla="*/ 115784 h 1234421"/>
              <a:gd name="connsiteX4409" fmla="*/ 3255128 w 3255128"/>
              <a:gd name="connsiteY4409" fmla="*/ 115791 h 1234421"/>
              <a:gd name="connsiteX4410" fmla="*/ 3255128 w 3255128"/>
              <a:gd name="connsiteY4410" fmla="*/ 115810 h 1234421"/>
              <a:gd name="connsiteX4411" fmla="*/ 3255128 w 3255128"/>
              <a:gd name="connsiteY4411" fmla="*/ 115882 h 1234421"/>
              <a:gd name="connsiteX4412" fmla="*/ 3255128 w 3255128"/>
              <a:gd name="connsiteY4412" fmla="*/ 115889 h 1234421"/>
              <a:gd name="connsiteX4413" fmla="*/ 3255128 w 3255128"/>
              <a:gd name="connsiteY4413" fmla="*/ 115890 h 1234421"/>
              <a:gd name="connsiteX4414" fmla="*/ 3255128 w 3255128"/>
              <a:gd name="connsiteY4414" fmla="*/ 115897 h 1234421"/>
              <a:gd name="connsiteX4415" fmla="*/ 3255128 w 3255128"/>
              <a:gd name="connsiteY4415" fmla="*/ 115995 h 1234421"/>
              <a:gd name="connsiteX4416" fmla="*/ 3255128 w 3255128"/>
              <a:gd name="connsiteY4416" fmla="*/ 116015 h 1234421"/>
              <a:gd name="connsiteX4417" fmla="*/ 3255128 w 3255128"/>
              <a:gd name="connsiteY4417" fmla="*/ 116032 h 1234421"/>
              <a:gd name="connsiteX4418" fmla="*/ 3255128 w 3255128"/>
              <a:gd name="connsiteY4418" fmla="*/ 116048 h 1234421"/>
              <a:gd name="connsiteX4419" fmla="*/ 3255128 w 3255128"/>
              <a:gd name="connsiteY4419" fmla="*/ 116076 h 1234421"/>
              <a:gd name="connsiteX4420" fmla="*/ 3255128 w 3255128"/>
              <a:gd name="connsiteY4420" fmla="*/ 116093 h 1234421"/>
              <a:gd name="connsiteX4421" fmla="*/ 3255128 w 3255128"/>
              <a:gd name="connsiteY4421" fmla="*/ 116131 h 1234421"/>
              <a:gd name="connsiteX4422" fmla="*/ 3255128 w 3255128"/>
              <a:gd name="connsiteY4422" fmla="*/ 116150 h 1234421"/>
              <a:gd name="connsiteX4423" fmla="*/ 3255128 w 3255128"/>
              <a:gd name="connsiteY4423" fmla="*/ 116247 h 1234421"/>
              <a:gd name="connsiteX4424" fmla="*/ 3255128 w 3255128"/>
              <a:gd name="connsiteY4424" fmla="*/ 116272 h 1234421"/>
              <a:gd name="connsiteX4425" fmla="*/ 3255128 w 3255128"/>
              <a:gd name="connsiteY4425" fmla="*/ 116322 h 1234421"/>
              <a:gd name="connsiteX4426" fmla="*/ 3255128 w 3255128"/>
              <a:gd name="connsiteY4426" fmla="*/ 116336 h 1234421"/>
              <a:gd name="connsiteX4427" fmla="*/ 3255128 w 3255128"/>
              <a:gd name="connsiteY4427" fmla="*/ 116341 h 1234421"/>
              <a:gd name="connsiteX4428" fmla="*/ 3255128 w 3255128"/>
              <a:gd name="connsiteY4428" fmla="*/ 116419 h 1234421"/>
              <a:gd name="connsiteX4429" fmla="*/ 3255128 w 3255128"/>
              <a:gd name="connsiteY4429" fmla="*/ 116443 h 1234421"/>
              <a:gd name="connsiteX4430" fmla="*/ 3255128 w 3255128"/>
              <a:gd name="connsiteY4430" fmla="*/ 116535 h 1234421"/>
              <a:gd name="connsiteX4431" fmla="*/ 3255128 w 3255128"/>
              <a:gd name="connsiteY4431" fmla="*/ 116567 h 1234421"/>
              <a:gd name="connsiteX4432" fmla="*/ 3255128 w 3255128"/>
              <a:gd name="connsiteY4432" fmla="*/ 116585 h 1234421"/>
              <a:gd name="connsiteX4433" fmla="*/ 3255128 w 3255128"/>
              <a:gd name="connsiteY4433" fmla="*/ 116635 h 1234421"/>
              <a:gd name="connsiteX4434" fmla="*/ 3255128 w 3255128"/>
              <a:gd name="connsiteY4434" fmla="*/ 116691 h 1234421"/>
              <a:gd name="connsiteX4435" fmla="*/ 3255128 w 3255128"/>
              <a:gd name="connsiteY4435" fmla="*/ 116730 h 1234421"/>
              <a:gd name="connsiteX4436" fmla="*/ 3255128 w 3255128"/>
              <a:gd name="connsiteY4436" fmla="*/ 116770 h 1234421"/>
              <a:gd name="connsiteX4437" fmla="*/ 3255128 w 3255128"/>
              <a:gd name="connsiteY4437" fmla="*/ 116795 h 1234421"/>
              <a:gd name="connsiteX4438" fmla="*/ 3255128 w 3255128"/>
              <a:gd name="connsiteY4438" fmla="*/ 116798 h 1234421"/>
              <a:gd name="connsiteX4439" fmla="*/ 3255128 w 3255128"/>
              <a:gd name="connsiteY4439" fmla="*/ 116805 h 1234421"/>
              <a:gd name="connsiteX4440" fmla="*/ 3255128 w 3255128"/>
              <a:gd name="connsiteY4440" fmla="*/ 116911 h 1234421"/>
              <a:gd name="connsiteX4441" fmla="*/ 3255128 w 3255128"/>
              <a:gd name="connsiteY4441" fmla="*/ 116929 h 1234421"/>
              <a:gd name="connsiteX4442" fmla="*/ 3255128 w 3255128"/>
              <a:gd name="connsiteY4442" fmla="*/ 116943 h 1234421"/>
              <a:gd name="connsiteX4443" fmla="*/ 3255128 w 3255128"/>
              <a:gd name="connsiteY4443" fmla="*/ 116958 h 1234421"/>
              <a:gd name="connsiteX4444" fmla="*/ 3255128 w 3255128"/>
              <a:gd name="connsiteY4444" fmla="*/ 117028 h 1234421"/>
              <a:gd name="connsiteX4445" fmla="*/ 3255128 w 3255128"/>
              <a:gd name="connsiteY4445" fmla="*/ 117047 h 1234421"/>
              <a:gd name="connsiteX4446" fmla="*/ 3255128 w 3255128"/>
              <a:gd name="connsiteY4446" fmla="*/ 117068 h 1234421"/>
              <a:gd name="connsiteX4447" fmla="*/ 3255128 w 3255128"/>
              <a:gd name="connsiteY4447" fmla="*/ 117085 h 1234421"/>
              <a:gd name="connsiteX4448" fmla="*/ 3255128 w 3255128"/>
              <a:gd name="connsiteY4448" fmla="*/ 117111 h 1234421"/>
              <a:gd name="connsiteX4449" fmla="*/ 3255128 w 3255128"/>
              <a:gd name="connsiteY4449" fmla="*/ 117132 h 1234421"/>
              <a:gd name="connsiteX4450" fmla="*/ 3255128 w 3255128"/>
              <a:gd name="connsiteY4450" fmla="*/ 117171 h 1234421"/>
              <a:gd name="connsiteX4451" fmla="*/ 3255128 w 3255128"/>
              <a:gd name="connsiteY4451" fmla="*/ 117233 h 1234421"/>
              <a:gd name="connsiteX4452" fmla="*/ 3255128 w 3255128"/>
              <a:gd name="connsiteY4452" fmla="*/ 117257 h 1234421"/>
              <a:gd name="connsiteX4453" fmla="*/ 3255128 w 3255128"/>
              <a:gd name="connsiteY4453" fmla="*/ 117278 h 1234421"/>
              <a:gd name="connsiteX4454" fmla="*/ 3255128 w 3255128"/>
              <a:gd name="connsiteY4454" fmla="*/ 117283 h 1234421"/>
              <a:gd name="connsiteX4455" fmla="*/ 3255128 w 3255128"/>
              <a:gd name="connsiteY4455" fmla="*/ 117326 h 1234421"/>
              <a:gd name="connsiteX4456" fmla="*/ 3255128 w 3255128"/>
              <a:gd name="connsiteY4456" fmla="*/ 117350 h 1234421"/>
              <a:gd name="connsiteX4457" fmla="*/ 3255128 w 3255128"/>
              <a:gd name="connsiteY4457" fmla="*/ 117366 h 1234421"/>
              <a:gd name="connsiteX4458" fmla="*/ 3255128 w 3255128"/>
              <a:gd name="connsiteY4458" fmla="*/ 117443 h 1234421"/>
              <a:gd name="connsiteX4459" fmla="*/ 3255128 w 3255128"/>
              <a:gd name="connsiteY4459" fmla="*/ 117464 h 1234421"/>
              <a:gd name="connsiteX4460" fmla="*/ 3255128 w 3255128"/>
              <a:gd name="connsiteY4460" fmla="*/ 117475 h 1234421"/>
              <a:gd name="connsiteX4461" fmla="*/ 3255128 w 3255128"/>
              <a:gd name="connsiteY4461" fmla="*/ 117505 h 1234421"/>
              <a:gd name="connsiteX4462" fmla="*/ 3255128 w 3255128"/>
              <a:gd name="connsiteY4462" fmla="*/ 117594 h 1234421"/>
              <a:gd name="connsiteX4463" fmla="*/ 3255128 w 3255128"/>
              <a:gd name="connsiteY4463" fmla="*/ 117606 h 1234421"/>
              <a:gd name="connsiteX4464" fmla="*/ 3255128 w 3255128"/>
              <a:gd name="connsiteY4464" fmla="*/ 117607 h 1234421"/>
              <a:gd name="connsiteX4465" fmla="*/ 3255128 w 3255128"/>
              <a:gd name="connsiteY4465" fmla="*/ 117643 h 1234421"/>
              <a:gd name="connsiteX4466" fmla="*/ 3255128 w 3255128"/>
              <a:gd name="connsiteY4466" fmla="*/ 117692 h 1234421"/>
              <a:gd name="connsiteX4467" fmla="*/ 3255128 w 3255128"/>
              <a:gd name="connsiteY4467" fmla="*/ 117701 h 1234421"/>
              <a:gd name="connsiteX4468" fmla="*/ 3255128 w 3255128"/>
              <a:gd name="connsiteY4468" fmla="*/ 117717 h 1234421"/>
              <a:gd name="connsiteX4469" fmla="*/ 3255128 w 3255128"/>
              <a:gd name="connsiteY4469" fmla="*/ 117775 h 1234421"/>
              <a:gd name="connsiteX4470" fmla="*/ 3255128 w 3255128"/>
              <a:gd name="connsiteY4470" fmla="*/ 117780 h 1234421"/>
              <a:gd name="connsiteX4471" fmla="*/ 3255128 w 3255128"/>
              <a:gd name="connsiteY4471" fmla="*/ 117819 h 1234421"/>
              <a:gd name="connsiteX4472" fmla="*/ 3255128 w 3255128"/>
              <a:gd name="connsiteY4472" fmla="*/ 117857 h 1234421"/>
              <a:gd name="connsiteX4473" fmla="*/ 3255128 w 3255128"/>
              <a:gd name="connsiteY4473" fmla="*/ 117909 h 1234421"/>
              <a:gd name="connsiteX4474" fmla="*/ 3255128 w 3255128"/>
              <a:gd name="connsiteY4474" fmla="*/ 117949 h 1234421"/>
              <a:gd name="connsiteX4475" fmla="*/ 3255128 w 3255128"/>
              <a:gd name="connsiteY4475" fmla="*/ 117993 h 1234421"/>
              <a:gd name="connsiteX4476" fmla="*/ 3255128 w 3255128"/>
              <a:gd name="connsiteY4476" fmla="*/ 117998 h 1234421"/>
              <a:gd name="connsiteX4477" fmla="*/ 3255128 w 3255128"/>
              <a:gd name="connsiteY4477" fmla="*/ 118001 h 1234421"/>
              <a:gd name="connsiteX4478" fmla="*/ 3255128 w 3255128"/>
              <a:gd name="connsiteY4478" fmla="*/ 118036 h 1234421"/>
              <a:gd name="connsiteX4479" fmla="*/ 3255128 w 3255128"/>
              <a:gd name="connsiteY4479" fmla="*/ 118065 h 1234421"/>
              <a:gd name="connsiteX4480" fmla="*/ 3255128 w 3255128"/>
              <a:gd name="connsiteY4480" fmla="*/ 118066 h 1234421"/>
              <a:gd name="connsiteX4481" fmla="*/ 3255128 w 3255128"/>
              <a:gd name="connsiteY4481" fmla="*/ 118068 h 1234421"/>
              <a:gd name="connsiteX4482" fmla="*/ 3255128 w 3255128"/>
              <a:gd name="connsiteY4482" fmla="*/ 118132 h 1234421"/>
              <a:gd name="connsiteX4483" fmla="*/ 3255128 w 3255128"/>
              <a:gd name="connsiteY4483" fmla="*/ 118134 h 1234421"/>
              <a:gd name="connsiteX4484" fmla="*/ 3255128 w 3255128"/>
              <a:gd name="connsiteY4484" fmla="*/ 118239 h 1234421"/>
              <a:gd name="connsiteX4485" fmla="*/ 3255128 w 3255128"/>
              <a:gd name="connsiteY4485" fmla="*/ 118277 h 1234421"/>
              <a:gd name="connsiteX4486" fmla="*/ 3255128 w 3255128"/>
              <a:gd name="connsiteY4486" fmla="*/ 118278 h 1234421"/>
              <a:gd name="connsiteX4487" fmla="*/ 3255128 w 3255128"/>
              <a:gd name="connsiteY4487" fmla="*/ 118308 h 1234421"/>
              <a:gd name="connsiteX4488" fmla="*/ 3255128 w 3255128"/>
              <a:gd name="connsiteY4488" fmla="*/ 118341 h 1234421"/>
              <a:gd name="connsiteX4489" fmla="*/ 3255128 w 3255128"/>
              <a:gd name="connsiteY4489" fmla="*/ 118383 h 1234421"/>
              <a:gd name="connsiteX4490" fmla="*/ 3255128 w 3255128"/>
              <a:gd name="connsiteY4490" fmla="*/ 118386 h 1234421"/>
              <a:gd name="connsiteX4491" fmla="*/ 3255128 w 3255128"/>
              <a:gd name="connsiteY4491" fmla="*/ 118457 h 1234421"/>
              <a:gd name="connsiteX4492" fmla="*/ 3255128 w 3255128"/>
              <a:gd name="connsiteY4492" fmla="*/ 118531 h 1234421"/>
              <a:gd name="connsiteX4493" fmla="*/ 3255128 w 3255128"/>
              <a:gd name="connsiteY4493" fmla="*/ 118546 h 1234421"/>
              <a:gd name="connsiteX4494" fmla="*/ 3255128 w 3255128"/>
              <a:gd name="connsiteY4494" fmla="*/ 118562 h 1234421"/>
              <a:gd name="connsiteX4495" fmla="*/ 3255128 w 3255128"/>
              <a:gd name="connsiteY4495" fmla="*/ 118582 h 1234421"/>
              <a:gd name="connsiteX4496" fmla="*/ 3255128 w 3255128"/>
              <a:gd name="connsiteY4496" fmla="*/ 118614 h 1234421"/>
              <a:gd name="connsiteX4497" fmla="*/ 3255128 w 3255128"/>
              <a:gd name="connsiteY4497" fmla="*/ 118615 h 1234421"/>
              <a:gd name="connsiteX4498" fmla="*/ 3255128 w 3255128"/>
              <a:gd name="connsiteY4498" fmla="*/ 118617 h 1234421"/>
              <a:gd name="connsiteX4499" fmla="*/ 3255128 w 3255128"/>
              <a:gd name="connsiteY4499" fmla="*/ 118618 h 1234421"/>
              <a:gd name="connsiteX4500" fmla="*/ 3255128 w 3255128"/>
              <a:gd name="connsiteY4500" fmla="*/ 118636 h 1234421"/>
              <a:gd name="connsiteX4501" fmla="*/ 3255128 w 3255128"/>
              <a:gd name="connsiteY4501" fmla="*/ 118643 h 1234421"/>
              <a:gd name="connsiteX4502" fmla="*/ 3255128 w 3255128"/>
              <a:gd name="connsiteY4502" fmla="*/ 118656 h 1234421"/>
              <a:gd name="connsiteX4503" fmla="*/ 3255128 w 3255128"/>
              <a:gd name="connsiteY4503" fmla="*/ 118714 h 1234421"/>
              <a:gd name="connsiteX4504" fmla="*/ 3255128 w 3255128"/>
              <a:gd name="connsiteY4504" fmla="*/ 118738 h 1234421"/>
              <a:gd name="connsiteX4505" fmla="*/ 3255128 w 3255128"/>
              <a:gd name="connsiteY4505" fmla="*/ 118774 h 1234421"/>
              <a:gd name="connsiteX4506" fmla="*/ 3255128 w 3255128"/>
              <a:gd name="connsiteY4506" fmla="*/ 118781 h 1234421"/>
              <a:gd name="connsiteX4507" fmla="*/ 3255128 w 3255128"/>
              <a:gd name="connsiteY4507" fmla="*/ 118788 h 1234421"/>
              <a:gd name="connsiteX4508" fmla="*/ 3255128 w 3255128"/>
              <a:gd name="connsiteY4508" fmla="*/ 118830 h 1234421"/>
              <a:gd name="connsiteX4509" fmla="*/ 3255128 w 3255128"/>
              <a:gd name="connsiteY4509" fmla="*/ 118879 h 1234421"/>
              <a:gd name="connsiteX4510" fmla="*/ 3255128 w 3255128"/>
              <a:gd name="connsiteY4510" fmla="*/ 118971 h 1234421"/>
              <a:gd name="connsiteX4511" fmla="*/ 3255128 w 3255128"/>
              <a:gd name="connsiteY4511" fmla="*/ 119005 h 1234421"/>
              <a:gd name="connsiteX4512" fmla="*/ 3255128 w 3255128"/>
              <a:gd name="connsiteY4512" fmla="*/ 119022 h 1234421"/>
              <a:gd name="connsiteX4513" fmla="*/ 3255128 w 3255128"/>
              <a:gd name="connsiteY4513" fmla="*/ 119047 h 1234421"/>
              <a:gd name="connsiteX4514" fmla="*/ 3255128 w 3255128"/>
              <a:gd name="connsiteY4514" fmla="*/ 119050 h 1234421"/>
              <a:gd name="connsiteX4515" fmla="*/ 3255128 w 3255128"/>
              <a:gd name="connsiteY4515" fmla="*/ 119053 h 1234421"/>
              <a:gd name="connsiteX4516" fmla="*/ 3255128 w 3255128"/>
              <a:gd name="connsiteY4516" fmla="*/ 119072 h 1234421"/>
              <a:gd name="connsiteX4517" fmla="*/ 3255128 w 3255128"/>
              <a:gd name="connsiteY4517" fmla="*/ 119119 h 1234421"/>
              <a:gd name="connsiteX4518" fmla="*/ 3255128 w 3255128"/>
              <a:gd name="connsiteY4518" fmla="*/ 119262 h 1234421"/>
              <a:gd name="connsiteX4519" fmla="*/ 3255128 w 3255128"/>
              <a:gd name="connsiteY4519" fmla="*/ 119264 h 1234421"/>
              <a:gd name="connsiteX4520" fmla="*/ 3255128 w 3255128"/>
              <a:gd name="connsiteY4520" fmla="*/ 119266 h 1234421"/>
              <a:gd name="connsiteX4521" fmla="*/ 3255128 w 3255128"/>
              <a:gd name="connsiteY4521" fmla="*/ 119284 h 1234421"/>
              <a:gd name="connsiteX4522" fmla="*/ 3255128 w 3255128"/>
              <a:gd name="connsiteY4522" fmla="*/ 119313 h 1234421"/>
              <a:gd name="connsiteX4523" fmla="*/ 3255128 w 3255128"/>
              <a:gd name="connsiteY4523" fmla="*/ 119362 h 1234421"/>
              <a:gd name="connsiteX4524" fmla="*/ 3255128 w 3255128"/>
              <a:gd name="connsiteY4524" fmla="*/ 119412 h 1234421"/>
              <a:gd name="connsiteX4525" fmla="*/ 3255128 w 3255128"/>
              <a:gd name="connsiteY4525" fmla="*/ 119454 h 1234421"/>
              <a:gd name="connsiteX4526" fmla="*/ 3255128 w 3255128"/>
              <a:gd name="connsiteY4526" fmla="*/ 119494 h 1234421"/>
              <a:gd name="connsiteX4527" fmla="*/ 3255128 w 3255128"/>
              <a:gd name="connsiteY4527" fmla="*/ 119517 h 1234421"/>
              <a:gd name="connsiteX4528" fmla="*/ 3255128 w 3255128"/>
              <a:gd name="connsiteY4528" fmla="*/ 119524 h 1234421"/>
              <a:gd name="connsiteX4529" fmla="*/ 3255128 w 3255128"/>
              <a:gd name="connsiteY4529" fmla="*/ 119526 h 1234421"/>
              <a:gd name="connsiteX4530" fmla="*/ 3255128 w 3255128"/>
              <a:gd name="connsiteY4530" fmla="*/ 119566 h 1234421"/>
              <a:gd name="connsiteX4531" fmla="*/ 3255128 w 3255128"/>
              <a:gd name="connsiteY4531" fmla="*/ 119603 h 1234421"/>
              <a:gd name="connsiteX4532" fmla="*/ 3255128 w 3255128"/>
              <a:gd name="connsiteY4532" fmla="*/ 119669 h 1234421"/>
              <a:gd name="connsiteX4533" fmla="*/ 3255128 w 3255128"/>
              <a:gd name="connsiteY4533" fmla="*/ 119720 h 1234421"/>
              <a:gd name="connsiteX4534" fmla="*/ 3255128 w 3255128"/>
              <a:gd name="connsiteY4534" fmla="*/ 119721 h 1234421"/>
              <a:gd name="connsiteX4535" fmla="*/ 3255128 w 3255128"/>
              <a:gd name="connsiteY4535" fmla="*/ 119725 h 1234421"/>
              <a:gd name="connsiteX4536" fmla="*/ 3255128 w 3255128"/>
              <a:gd name="connsiteY4536" fmla="*/ 119743 h 1234421"/>
              <a:gd name="connsiteX4537" fmla="*/ 3255128 w 3255128"/>
              <a:gd name="connsiteY4537" fmla="*/ 119745 h 1234421"/>
              <a:gd name="connsiteX4538" fmla="*/ 3255128 w 3255128"/>
              <a:gd name="connsiteY4538" fmla="*/ 119754 h 1234421"/>
              <a:gd name="connsiteX4539" fmla="*/ 3255128 w 3255128"/>
              <a:gd name="connsiteY4539" fmla="*/ 119756 h 1234421"/>
              <a:gd name="connsiteX4540" fmla="*/ 3255128 w 3255128"/>
              <a:gd name="connsiteY4540" fmla="*/ 119767 h 1234421"/>
              <a:gd name="connsiteX4541" fmla="*/ 3255128 w 3255128"/>
              <a:gd name="connsiteY4541" fmla="*/ 119769 h 1234421"/>
              <a:gd name="connsiteX4542" fmla="*/ 3255128 w 3255128"/>
              <a:gd name="connsiteY4542" fmla="*/ 119795 h 1234421"/>
              <a:gd name="connsiteX4543" fmla="*/ 3255128 w 3255128"/>
              <a:gd name="connsiteY4543" fmla="*/ 119845 h 1234421"/>
              <a:gd name="connsiteX4544" fmla="*/ 3255128 w 3255128"/>
              <a:gd name="connsiteY4544" fmla="*/ 119866 h 1234421"/>
              <a:gd name="connsiteX4545" fmla="*/ 3255128 w 3255128"/>
              <a:gd name="connsiteY4545" fmla="*/ 119928 h 1234421"/>
              <a:gd name="connsiteX4546" fmla="*/ 3255128 w 3255128"/>
              <a:gd name="connsiteY4546" fmla="*/ 119933 h 1234421"/>
              <a:gd name="connsiteX4547" fmla="*/ 3255128 w 3255128"/>
              <a:gd name="connsiteY4547" fmla="*/ 119948 h 1234421"/>
              <a:gd name="connsiteX4548" fmla="*/ 3255128 w 3255128"/>
              <a:gd name="connsiteY4548" fmla="*/ 119953 h 1234421"/>
              <a:gd name="connsiteX4549" fmla="*/ 3255128 w 3255128"/>
              <a:gd name="connsiteY4549" fmla="*/ 119986 h 1234421"/>
              <a:gd name="connsiteX4550" fmla="*/ 3255128 w 3255128"/>
              <a:gd name="connsiteY4550" fmla="*/ 119995 h 1234421"/>
              <a:gd name="connsiteX4551" fmla="*/ 3255128 w 3255128"/>
              <a:gd name="connsiteY4551" fmla="*/ 120000 h 1234421"/>
              <a:gd name="connsiteX4552" fmla="*/ 3255128 w 3255128"/>
              <a:gd name="connsiteY4552" fmla="*/ 120058 h 1234421"/>
              <a:gd name="connsiteX4553" fmla="*/ 3255128 w 3255128"/>
              <a:gd name="connsiteY4553" fmla="*/ 120061 h 1234421"/>
              <a:gd name="connsiteX4554" fmla="*/ 3255128 w 3255128"/>
              <a:gd name="connsiteY4554" fmla="*/ 120088 h 1234421"/>
              <a:gd name="connsiteX4555" fmla="*/ 3255128 w 3255128"/>
              <a:gd name="connsiteY4555" fmla="*/ 120165 h 1234421"/>
              <a:gd name="connsiteX4556" fmla="*/ 3255128 w 3255128"/>
              <a:gd name="connsiteY4556" fmla="*/ 120194 h 1234421"/>
              <a:gd name="connsiteX4557" fmla="*/ 3255128 w 3255128"/>
              <a:gd name="connsiteY4557" fmla="*/ 120199 h 1234421"/>
              <a:gd name="connsiteX4558" fmla="*/ 3255128 w 3255128"/>
              <a:gd name="connsiteY4558" fmla="*/ 120226 h 1234421"/>
              <a:gd name="connsiteX4559" fmla="*/ 3255128 w 3255128"/>
              <a:gd name="connsiteY4559" fmla="*/ 120273 h 1234421"/>
              <a:gd name="connsiteX4560" fmla="*/ 3255128 w 3255128"/>
              <a:gd name="connsiteY4560" fmla="*/ 120276 h 1234421"/>
              <a:gd name="connsiteX4561" fmla="*/ 3255128 w 3255128"/>
              <a:gd name="connsiteY4561" fmla="*/ 120284 h 1234421"/>
              <a:gd name="connsiteX4562" fmla="*/ 3255128 w 3255128"/>
              <a:gd name="connsiteY4562" fmla="*/ 120293 h 1234421"/>
              <a:gd name="connsiteX4563" fmla="*/ 3255128 w 3255128"/>
              <a:gd name="connsiteY4563" fmla="*/ 120333 h 1234421"/>
              <a:gd name="connsiteX4564" fmla="*/ 3255128 w 3255128"/>
              <a:gd name="connsiteY4564" fmla="*/ 120355 h 1234421"/>
              <a:gd name="connsiteX4565" fmla="*/ 3255128 w 3255128"/>
              <a:gd name="connsiteY4565" fmla="*/ 120402 h 1234421"/>
              <a:gd name="connsiteX4566" fmla="*/ 3255128 w 3255128"/>
              <a:gd name="connsiteY4566" fmla="*/ 120404 h 1234421"/>
              <a:gd name="connsiteX4567" fmla="*/ 3255128 w 3255128"/>
              <a:gd name="connsiteY4567" fmla="*/ 120410 h 1234421"/>
              <a:gd name="connsiteX4568" fmla="*/ 3255128 w 3255128"/>
              <a:gd name="connsiteY4568" fmla="*/ 120411 h 1234421"/>
              <a:gd name="connsiteX4569" fmla="*/ 3255128 w 3255128"/>
              <a:gd name="connsiteY4569" fmla="*/ 120576 h 1234421"/>
              <a:gd name="connsiteX4570" fmla="*/ 3255128 w 3255128"/>
              <a:gd name="connsiteY4570" fmla="*/ 120581 h 1234421"/>
              <a:gd name="connsiteX4571" fmla="*/ 3255128 w 3255128"/>
              <a:gd name="connsiteY4571" fmla="*/ 120584 h 1234421"/>
              <a:gd name="connsiteX4572" fmla="*/ 3255128 w 3255128"/>
              <a:gd name="connsiteY4572" fmla="*/ 120593 h 1234421"/>
              <a:gd name="connsiteX4573" fmla="*/ 3255128 w 3255128"/>
              <a:gd name="connsiteY4573" fmla="*/ 120596 h 1234421"/>
              <a:gd name="connsiteX4574" fmla="*/ 3255128 w 3255128"/>
              <a:gd name="connsiteY4574" fmla="*/ 120624 h 1234421"/>
              <a:gd name="connsiteX4575" fmla="*/ 3255128 w 3255128"/>
              <a:gd name="connsiteY4575" fmla="*/ 120642 h 1234421"/>
              <a:gd name="connsiteX4576" fmla="*/ 3255128 w 3255128"/>
              <a:gd name="connsiteY4576" fmla="*/ 120648 h 1234421"/>
              <a:gd name="connsiteX4577" fmla="*/ 3255128 w 3255128"/>
              <a:gd name="connsiteY4577" fmla="*/ 120651 h 1234421"/>
              <a:gd name="connsiteX4578" fmla="*/ 3255128 w 3255128"/>
              <a:gd name="connsiteY4578" fmla="*/ 120653 h 1234421"/>
              <a:gd name="connsiteX4579" fmla="*/ 3255128 w 3255128"/>
              <a:gd name="connsiteY4579" fmla="*/ 120747 h 1234421"/>
              <a:gd name="connsiteX4580" fmla="*/ 3255128 w 3255128"/>
              <a:gd name="connsiteY4580" fmla="*/ 120860 h 1234421"/>
              <a:gd name="connsiteX4581" fmla="*/ 3255128 w 3255128"/>
              <a:gd name="connsiteY4581" fmla="*/ 120861 h 1234421"/>
              <a:gd name="connsiteX4582" fmla="*/ 3255128 w 3255128"/>
              <a:gd name="connsiteY4582" fmla="*/ 120863 h 1234421"/>
              <a:gd name="connsiteX4583" fmla="*/ 3255128 w 3255128"/>
              <a:gd name="connsiteY4583" fmla="*/ 120865 h 1234421"/>
              <a:gd name="connsiteX4584" fmla="*/ 3255128 w 3255128"/>
              <a:gd name="connsiteY4584" fmla="*/ 120874 h 1234421"/>
              <a:gd name="connsiteX4585" fmla="*/ 3255128 w 3255128"/>
              <a:gd name="connsiteY4585" fmla="*/ 120939 h 1234421"/>
              <a:gd name="connsiteX4586" fmla="*/ 3255128 w 3255128"/>
              <a:gd name="connsiteY4586" fmla="*/ 120949 h 1234421"/>
              <a:gd name="connsiteX4587" fmla="*/ 3255128 w 3255128"/>
              <a:gd name="connsiteY4587" fmla="*/ 120958 h 1234421"/>
              <a:gd name="connsiteX4588" fmla="*/ 3255128 w 3255128"/>
              <a:gd name="connsiteY4588" fmla="*/ 120963 h 1234421"/>
              <a:gd name="connsiteX4589" fmla="*/ 3255128 w 3255128"/>
              <a:gd name="connsiteY4589" fmla="*/ 121032 h 1234421"/>
              <a:gd name="connsiteX4590" fmla="*/ 3255128 w 3255128"/>
              <a:gd name="connsiteY4590" fmla="*/ 121040 h 1234421"/>
              <a:gd name="connsiteX4591" fmla="*/ 3255128 w 3255128"/>
              <a:gd name="connsiteY4591" fmla="*/ 121055 h 1234421"/>
              <a:gd name="connsiteX4592" fmla="*/ 3255128 w 3255128"/>
              <a:gd name="connsiteY4592" fmla="*/ 121104 h 1234421"/>
              <a:gd name="connsiteX4593" fmla="*/ 3255128 w 3255128"/>
              <a:gd name="connsiteY4593" fmla="*/ 121107 h 1234421"/>
              <a:gd name="connsiteX4594" fmla="*/ 3255128 w 3255128"/>
              <a:gd name="connsiteY4594" fmla="*/ 121133 h 1234421"/>
              <a:gd name="connsiteX4595" fmla="*/ 3255128 w 3255128"/>
              <a:gd name="connsiteY4595" fmla="*/ 121134 h 1234421"/>
              <a:gd name="connsiteX4596" fmla="*/ 3255128 w 3255128"/>
              <a:gd name="connsiteY4596" fmla="*/ 121142 h 1234421"/>
              <a:gd name="connsiteX4597" fmla="*/ 3255128 w 3255128"/>
              <a:gd name="connsiteY4597" fmla="*/ 121200 h 1234421"/>
              <a:gd name="connsiteX4598" fmla="*/ 3255128 w 3255128"/>
              <a:gd name="connsiteY4598" fmla="*/ 121201 h 1234421"/>
              <a:gd name="connsiteX4599" fmla="*/ 3255128 w 3255128"/>
              <a:gd name="connsiteY4599" fmla="*/ 121241 h 1234421"/>
              <a:gd name="connsiteX4600" fmla="*/ 3255128 w 3255128"/>
              <a:gd name="connsiteY4600" fmla="*/ 121313 h 1234421"/>
              <a:gd name="connsiteX4601" fmla="*/ 3255128 w 3255128"/>
              <a:gd name="connsiteY4601" fmla="*/ 121357 h 1234421"/>
              <a:gd name="connsiteX4602" fmla="*/ 3255128 w 3255128"/>
              <a:gd name="connsiteY4602" fmla="*/ 121397 h 1234421"/>
              <a:gd name="connsiteX4603" fmla="*/ 3255128 w 3255128"/>
              <a:gd name="connsiteY4603" fmla="*/ 121413 h 1234421"/>
              <a:gd name="connsiteX4604" fmla="*/ 3255128 w 3255128"/>
              <a:gd name="connsiteY4604" fmla="*/ 121432 h 1234421"/>
              <a:gd name="connsiteX4605" fmla="*/ 3255128 w 3255128"/>
              <a:gd name="connsiteY4605" fmla="*/ 121570 h 1234421"/>
              <a:gd name="connsiteX4606" fmla="*/ 3255128 w 3255128"/>
              <a:gd name="connsiteY4606" fmla="*/ 121605 h 1234421"/>
              <a:gd name="connsiteX4607" fmla="*/ 3255128 w 3255128"/>
              <a:gd name="connsiteY4607" fmla="*/ 121606 h 1234421"/>
              <a:gd name="connsiteX4608" fmla="*/ 3255128 w 3255128"/>
              <a:gd name="connsiteY4608" fmla="*/ 121607 h 1234421"/>
              <a:gd name="connsiteX4609" fmla="*/ 3255128 w 3255128"/>
              <a:gd name="connsiteY4609" fmla="*/ 121617 h 1234421"/>
              <a:gd name="connsiteX4610" fmla="*/ 3255128 w 3255128"/>
              <a:gd name="connsiteY4610" fmla="*/ 121633 h 1234421"/>
              <a:gd name="connsiteX4611" fmla="*/ 3255128 w 3255128"/>
              <a:gd name="connsiteY4611" fmla="*/ 121655 h 1234421"/>
              <a:gd name="connsiteX4612" fmla="*/ 3255128 w 3255128"/>
              <a:gd name="connsiteY4612" fmla="*/ 121700 h 1234421"/>
              <a:gd name="connsiteX4613" fmla="*/ 3255128 w 3255128"/>
              <a:gd name="connsiteY4613" fmla="*/ 121752 h 1234421"/>
              <a:gd name="connsiteX4614" fmla="*/ 3255128 w 3255128"/>
              <a:gd name="connsiteY4614" fmla="*/ 121772 h 1234421"/>
              <a:gd name="connsiteX4615" fmla="*/ 3255128 w 3255128"/>
              <a:gd name="connsiteY4615" fmla="*/ 121782 h 1234421"/>
              <a:gd name="connsiteX4616" fmla="*/ 3255128 w 3255128"/>
              <a:gd name="connsiteY4616" fmla="*/ 121811 h 1234421"/>
              <a:gd name="connsiteX4617" fmla="*/ 3255128 w 3255128"/>
              <a:gd name="connsiteY4617" fmla="*/ 121849 h 1234421"/>
              <a:gd name="connsiteX4618" fmla="*/ 3255128 w 3255128"/>
              <a:gd name="connsiteY4618" fmla="*/ 121886 h 1234421"/>
              <a:gd name="connsiteX4619" fmla="*/ 3255128 w 3255128"/>
              <a:gd name="connsiteY4619" fmla="*/ 121910 h 1234421"/>
              <a:gd name="connsiteX4620" fmla="*/ 3255128 w 3255128"/>
              <a:gd name="connsiteY4620" fmla="*/ 122031 h 1234421"/>
              <a:gd name="connsiteX4621" fmla="*/ 3255128 w 3255128"/>
              <a:gd name="connsiteY4621" fmla="*/ 122037 h 1234421"/>
              <a:gd name="connsiteX4622" fmla="*/ 3255128 w 3255128"/>
              <a:gd name="connsiteY4622" fmla="*/ 122065 h 1234421"/>
              <a:gd name="connsiteX4623" fmla="*/ 3255128 w 3255128"/>
              <a:gd name="connsiteY4623" fmla="*/ 122102 h 1234421"/>
              <a:gd name="connsiteX4624" fmla="*/ 3255128 w 3255128"/>
              <a:gd name="connsiteY4624" fmla="*/ 122109 h 1234421"/>
              <a:gd name="connsiteX4625" fmla="*/ 3255128 w 3255128"/>
              <a:gd name="connsiteY4625" fmla="*/ 122163 h 1234421"/>
              <a:gd name="connsiteX4626" fmla="*/ 3255128 w 3255128"/>
              <a:gd name="connsiteY4626" fmla="*/ 122211 h 1234421"/>
              <a:gd name="connsiteX4627" fmla="*/ 3255128 w 3255128"/>
              <a:gd name="connsiteY4627" fmla="*/ 122227 h 1234421"/>
              <a:gd name="connsiteX4628" fmla="*/ 3255128 w 3255128"/>
              <a:gd name="connsiteY4628" fmla="*/ 122241 h 1234421"/>
              <a:gd name="connsiteX4629" fmla="*/ 3255128 w 3255128"/>
              <a:gd name="connsiteY4629" fmla="*/ 122265 h 1234421"/>
              <a:gd name="connsiteX4630" fmla="*/ 3255128 w 3255128"/>
              <a:gd name="connsiteY4630" fmla="*/ 122306 h 1234421"/>
              <a:gd name="connsiteX4631" fmla="*/ 3255128 w 3255128"/>
              <a:gd name="connsiteY4631" fmla="*/ 122308 h 1234421"/>
              <a:gd name="connsiteX4632" fmla="*/ 3255128 w 3255128"/>
              <a:gd name="connsiteY4632" fmla="*/ 122315 h 1234421"/>
              <a:gd name="connsiteX4633" fmla="*/ 3255128 w 3255128"/>
              <a:gd name="connsiteY4633" fmla="*/ 122335 h 1234421"/>
              <a:gd name="connsiteX4634" fmla="*/ 3255128 w 3255128"/>
              <a:gd name="connsiteY4634" fmla="*/ 122343 h 1234421"/>
              <a:gd name="connsiteX4635" fmla="*/ 3255128 w 3255128"/>
              <a:gd name="connsiteY4635" fmla="*/ 122402 h 1234421"/>
              <a:gd name="connsiteX4636" fmla="*/ 3255128 w 3255128"/>
              <a:gd name="connsiteY4636" fmla="*/ 122420 h 1234421"/>
              <a:gd name="connsiteX4637" fmla="*/ 3255128 w 3255128"/>
              <a:gd name="connsiteY4637" fmla="*/ 122444 h 1234421"/>
              <a:gd name="connsiteX4638" fmla="*/ 3255128 w 3255128"/>
              <a:gd name="connsiteY4638" fmla="*/ 122514 h 1234421"/>
              <a:gd name="connsiteX4639" fmla="*/ 3255128 w 3255128"/>
              <a:gd name="connsiteY4639" fmla="*/ 122536 h 1234421"/>
              <a:gd name="connsiteX4640" fmla="*/ 3255128 w 3255128"/>
              <a:gd name="connsiteY4640" fmla="*/ 122539 h 1234421"/>
              <a:gd name="connsiteX4641" fmla="*/ 3255128 w 3255128"/>
              <a:gd name="connsiteY4641" fmla="*/ 122556 h 1234421"/>
              <a:gd name="connsiteX4642" fmla="*/ 3255128 w 3255128"/>
              <a:gd name="connsiteY4642" fmla="*/ 122571 h 1234421"/>
              <a:gd name="connsiteX4643" fmla="*/ 3255128 w 3255128"/>
              <a:gd name="connsiteY4643" fmla="*/ 122578 h 1234421"/>
              <a:gd name="connsiteX4644" fmla="*/ 3255128 w 3255128"/>
              <a:gd name="connsiteY4644" fmla="*/ 122655 h 1234421"/>
              <a:gd name="connsiteX4645" fmla="*/ 3255128 w 3255128"/>
              <a:gd name="connsiteY4645" fmla="*/ 122710 h 1234421"/>
              <a:gd name="connsiteX4646" fmla="*/ 3255128 w 3255128"/>
              <a:gd name="connsiteY4646" fmla="*/ 122724 h 1234421"/>
              <a:gd name="connsiteX4647" fmla="*/ 3255128 w 3255128"/>
              <a:gd name="connsiteY4647" fmla="*/ 122735 h 1234421"/>
              <a:gd name="connsiteX4648" fmla="*/ 3255128 w 3255128"/>
              <a:gd name="connsiteY4648" fmla="*/ 122757 h 1234421"/>
              <a:gd name="connsiteX4649" fmla="*/ 3255128 w 3255128"/>
              <a:gd name="connsiteY4649" fmla="*/ 122759 h 1234421"/>
              <a:gd name="connsiteX4650" fmla="*/ 3255128 w 3255128"/>
              <a:gd name="connsiteY4650" fmla="*/ 122782 h 1234421"/>
              <a:gd name="connsiteX4651" fmla="*/ 3255128 w 3255128"/>
              <a:gd name="connsiteY4651" fmla="*/ 122789 h 1234421"/>
              <a:gd name="connsiteX4652" fmla="*/ 3255128 w 3255128"/>
              <a:gd name="connsiteY4652" fmla="*/ 122798 h 1234421"/>
              <a:gd name="connsiteX4653" fmla="*/ 3255128 w 3255128"/>
              <a:gd name="connsiteY4653" fmla="*/ 122859 h 1234421"/>
              <a:gd name="connsiteX4654" fmla="*/ 3255128 w 3255128"/>
              <a:gd name="connsiteY4654" fmla="*/ 122918 h 1234421"/>
              <a:gd name="connsiteX4655" fmla="*/ 3255128 w 3255128"/>
              <a:gd name="connsiteY4655" fmla="*/ 122976 h 1234421"/>
              <a:gd name="connsiteX4656" fmla="*/ 3255128 w 3255128"/>
              <a:gd name="connsiteY4656" fmla="*/ 122985 h 1234421"/>
              <a:gd name="connsiteX4657" fmla="*/ 3255128 w 3255128"/>
              <a:gd name="connsiteY4657" fmla="*/ 122990 h 1234421"/>
              <a:gd name="connsiteX4658" fmla="*/ 3255128 w 3255128"/>
              <a:gd name="connsiteY4658" fmla="*/ 123013 h 1234421"/>
              <a:gd name="connsiteX4659" fmla="*/ 3255128 w 3255128"/>
              <a:gd name="connsiteY4659" fmla="*/ 123051 h 1234421"/>
              <a:gd name="connsiteX4660" fmla="*/ 3255128 w 3255128"/>
              <a:gd name="connsiteY4660" fmla="*/ 123216 h 1234421"/>
              <a:gd name="connsiteX4661" fmla="*/ 3255128 w 3255128"/>
              <a:gd name="connsiteY4661" fmla="*/ 123241 h 1234421"/>
              <a:gd name="connsiteX4662" fmla="*/ 3255128 w 3255128"/>
              <a:gd name="connsiteY4662" fmla="*/ 123272 h 1234421"/>
              <a:gd name="connsiteX4663" fmla="*/ 3255128 w 3255128"/>
              <a:gd name="connsiteY4663" fmla="*/ 123283 h 1234421"/>
              <a:gd name="connsiteX4664" fmla="*/ 3255128 w 3255128"/>
              <a:gd name="connsiteY4664" fmla="*/ 123308 h 1234421"/>
              <a:gd name="connsiteX4665" fmla="*/ 3255128 w 3255128"/>
              <a:gd name="connsiteY4665" fmla="*/ 123333 h 1234421"/>
              <a:gd name="connsiteX4666" fmla="*/ 3255128 w 3255128"/>
              <a:gd name="connsiteY4666" fmla="*/ 123401 h 1234421"/>
              <a:gd name="connsiteX4667" fmla="*/ 3255128 w 3255128"/>
              <a:gd name="connsiteY4667" fmla="*/ 123452 h 1234421"/>
              <a:gd name="connsiteX4668" fmla="*/ 3255128 w 3255128"/>
              <a:gd name="connsiteY4668" fmla="*/ 123468 h 1234421"/>
              <a:gd name="connsiteX4669" fmla="*/ 3255128 w 3255128"/>
              <a:gd name="connsiteY4669" fmla="*/ 123499 h 1234421"/>
              <a:gd name="connsiteX4670" fmla="*/ 3255128 w 3255128"/>
              <a:gd name="connsiteY4670" fmla="*/ 123529 h 1234421"/>
              <a:gd name="connsiteX4671" fmla="*/ 3255128 w 3255128"/>
              <a:gd name="connsiteY4671" fmla="*/ 123592 h 1234421"/>
              <a:gd name="connsiteX4672" fmla="*/ 3255128 w 3255128"/>
              <a:gd name="connsiteY4672" fmla="*/ 123598 h 1234421"/>
              <a:gd name="connsiteX4673" fmla="*/ 3255128 w 3255128"/>
              <a:gd name="connsiteY4673" fmla="*/ 123632 h 1234421"/>
              <a:gd name="connsiteX4674" fmla="*/ 3255128 w 3255128"/>
              <a:gd name="connsiteY4674" fmla="*/ 123638 h 1234421"/>
              <a:gd name="connsiteX4675" fmla="*/ 3255128 w 3255128"/>
              <a:gd name="connsiteY4675" fmla="*/ 123677 h 1234421"/>
              <a:gd name="connsiteX4676" fmla="*/ 3255128 w 3255128"/>
              <a:gd name="connsiteY4676" fmla="*/ 123687 h 1234421"/>
              <a:gd name="connsiteX4677" fmla="*/ 3255128 w 3255128"/>
              <a:gd name="connsiteY4677" fmla="*/ 123724 h 1234421"/>
              <a:gd name="connsiteX4678" fmla="*/ 3255128 w 3255128"/>
              <a:gd name="connsiteY4678" fmla="*/ 123834 h 1234421"/>
              <a:gd name="connsiteX4679" fmla="*/ 3255128 w 3255128"/>
              <a:gd name="connsiteY4679" fmla="*/ 123889 h 1234421"/>
              <a:gd name="connsiteX4680" fmla="*/ 3255128 w 3255128"/>
              <a:gd name="connsiteY4680" fmla="*/ 123932 h 1234421"/>
              <a:gd name="connsiteX4681" fmla="*/ 3255128 w 3255128"/>
              <a:gd name="connsiteY4681" fmla="*/ 123937 h 1234421"/>
              <a:gd name="connsiteX4682" fmla="*/ 3255128 w 3255128"/>
              <a:gd name="connsiteY4682" fmla="*/ 124081 h 1234421"/>
              <a:gd name="connsiteX4683" fmla="*/ 3255128 w 3255128"/>
              <a:gd name="connsiteY4683" fmla="*/ 124097 h 1234421"/>
              <a:gd name="connsiteX4684" fmla="*/ 3255128 w 3255128"/>
              <a:gd name="connsiteY4684" fmla="*/ 124123 h 1234421"/>
              <a:gd name="connsiteX4685" fmla="*/ 3255128 w 3255128"/>
              <a:gd name="connsiteY4685" fmla="*/ 124153 h 1234421"/>
              <a:gd name="connsiteX4686" fmla="*/ 3255128 w 3255128"/>
              <a:gd name="connsiteY4686" fmla="*/ 124189 h 1234421"/>
              <a:gd name="connsiteX4687" fmla="*/ 3255128 w 3255128"/>
              <a:gd name="connsiteY4687" fmla="*/ 124190 h 1234421"/>
              <a:gd name="connsiteX4688" fmla="*/ 3255128 w 3255128"/>
              <a:gd name="connsiteY4688" fmla="*/ 124230 h 1234421"/>
              <a:gd name="connsiteX4689" fmla="*/ 3255128 w 3255128"/>
              <a:gd name="connsiteY4689" fmla="*/ 124241 h 1234421"/>
              <a:gd name="connsiteX4690" fmla="*/ 3255128 w 3255128"/>
              <a:gd name="connsiteY4690" fmla="*/ 124290 h 1234421"/>
              <a:gd name="connsiteX4691" fmla="*/ 3255128 w 3255128"/>
              <a:gd name="connsiteY4691" fmla="*/ 124322 h 1234421"/>
              <a:gd name="connsiteX4692" fmla="*/ 3255128 w 3255128"/>
              <a:gd name="connsiteY4692" fmla="*/ 124323 h 1234421"/>
              <a:gd name="connsiteX4693" fmla="*/ 3255128 w 3255128"/>
              <a:gd name="connsiteY4693" fmla="*/ 124335 h 1234421"/>
              <a:gd name="connsiteX4694" fmla="*/ 3255128 w 3255128"/>
              <a:gd name="connsiteY4694" fmla="*/ 124347 h 1234421"/>
              <a:gd name="connsiteX4695" fmla="*/ 3255128 w 3255128"/>
              <a:gd name="connsiteY4695" fmla="*/ 124348 h 1234421"/>
              <a:gd name="connsiteX4696" fmla="*/ 3255128 w 3255128"/>
              <a:gd name="connsiteY4696" fmla="*/ 124365 h 1234421"/>
              <a:gd name="connsiteX4697" fmla="*/ 3255128 w 3255128"/>
              <a:gd name="connsiteY4697" fmla="*/ 124372 h 1234421"/>
              <a:gd name="connsiteX4698" fmla="*/ 3255128 w 3255128"/>
              <a:gd name="connsiteY4698" fmla="*/ 124373 h 1234421"/>
              <a:gd name="connsiteX4699" fmla="*/ 3255128 w 3255128"/>
              <a:gd name="connsiteY4699" fmla="*/ 124396 h 1234421"/>
              <a:gd name="connsiteX4700" fmla="*/ 3255128 w 3255128"/>
              <a:gd name="connsiteY4700" fmla="*/ 124422 h 1234421"/>
              <a:gd name="connsiteX4701" fmla="*/ 3255128 w 3255128"/>
              <a:gd name="connsiteY4701" fmla="*/ 124437 h 1234421"/>
              <a:gd name="connsiteX4702" fmla="*/ 3255128 w 3255128"/>
              <a:gd name="connsiteY4702" fmla="*/ 124473 h 1234421"/>
              <a:gd name="connsiteX4703" fmla="*/ 3255128 w 3255128"/>
              <a:gd name="connsiteY4703" fmla="*/ 124535 h 1234421"/>
              <a:gd name="connsiteX4704" fmla="*/ 3255128 w 3255128"/>
              <a:gd name="connsiteY4704" fmla="*/ 124569 h 1234421"/>
              <a:gd name="connsiteX4705" fmla="*/ 3255128 w 3255128"/>
              <a:gd name="connsiteY4705" fmla="*/ 124585 h 1234421"/>
              <a:gd name="connsiteX4706" fmla="*/ 3255128 w 3255128"/>
              <a:gd name="connsiteY4706" fmla="*/ 124606 h 1234421"/>
              <a:gd name="connsiteX4707" fmla="*/ 3255128 w 3255128"/>
              <a:gd name="connsiteY4707" fmla="*/ 124607 h 1234421"/>
              <a:gd name="connsiteX4708" fmla="*/ 3255128 w 3255128"/>
              <a:gd name="connsiteY4708" fmla="*/ 124715 h 1234421"/>
              <a:gd name="connsiteX4709" fmla="*/ 3255128 w 3255128"/>
              <a:gd name="connsiteY4709" fmla="*/ 124794 h 1234421"/>
              <a:gd name="connsiteX4710" fmla="*/ 3255128 w 3255128"/>
              <a:gd name="connsiteY4710" fmla="*/ 124813 h 1234421"/>
              <a:gd name="connsiteX4711" fmla="*/ 3255128 w 3255128"/>
              <a:gd name="connsiteY4711" fmla="*/ 124831 h 1234421"/>
              <a:gd name="connsiteX4712" fmla="*/ 3255128 w 3255128"/>
              <a:gd name="connsiteY4712" fmla="*/ 124832 h 1234421"/>
              <a:gd name="connsiteX4713" fmla="*/ 3255128 w 3255128"/>
              <a:gd name="connsiteY4713" fmla="*/ 124853 h 1234421"/>
              <a:gd name="connsiteX4714" fmla="*/ 3255128 w 3255128"/>
              <a:gd name="connsiteY4714" fmla="*/ 124856 h 1234421"/>
              <a:gd name="connsiteX4715" fmla="*/ 3255128 w 3255128"/>
              <a:gd name="connsiteY4715" fmla="*/ 124898 h 1234421"/>
              <a:gd name="connsiteX4716" fmla="*/ 3255128 w 3255128"/>
              <a:gd name="connsiteY4716" fmla="*/ 124900 h 1234421"/>
              <a:gd name="connsiteX4717" fmla="*/ 3255128 w 3255128"/>
              <a:gd name="connsiteY4717" fmla="*/ 124903 h 1234421"/>
              <a:gd name="connsiteX4718" fmla="*/ 3255128 w 3255128"/>
              <a:gd name="connsiteY4718" fmla="*/ 124931 h 1234421"/>
              <a:gd name="connsiteX4719" fmla="*/ 3255128 w 3255128"/>
              <a:gd name="connsiteY4719" fmla="*/ 124947 h 1234421"/>
              <a:gd name="connsiteX4720" fmla="*/ 3255128 w 3255128"/>
              <a:gd name="connsiteY4720" fmla="*/ 124971 h 1234421"/>
              <a:gd name="connsiteX4721" fmla="*/ 3255128 w 3255128"/>
              <a:gd name="connsiteY4721" fmla="*/ 125027 h 1234421"/>
              <a:gd name="connsiteX4722" fmla="*/ 3255128 w 3255128"/>
              <a:gd name="connsiteY4722" fmla="*/ 125028 h 1234421"/>
              <a:gd name="connsiteX4723" fmla="*/ 3255128 w 3255128"/>
              <a:gd name="connsiteY4723" fmla="*/ 125044 h 1234421"/>
              <a:gd name="connsiteX4724" fmla="*/ 3255128 w 3255128"/>
              <a:gd name="connsiteY4724" fmla="*/ 125069 h 1234421"/>
              <a:gd name="connsiteX4725" fmla="*/ 3255128 w 3255128"/>
              <a:gd name="connsiteY4725" fmla="*/ 125154 h 1234421"/>
              <a:gd name="connsiteX4726" fmla="*/ 3255128 w 3255128"/>
              <a:gd name="connsiteY4726" fmla="*/ 125162 h 1234421"/>
              <a:gd name="connsiteX4727" fmla="*/ 3255128 w 3255128"/>
              <a:gd name="connsiteY4727" fmla="*/ 125171 h 1234421"/>
              <a:gd name="connsiteX4728" fmla="*/ 3255128 w 3255128"/>
              <a:gd name="connsiteY4728" fmla="*/ 125220 h 1234421"/>
              <a:gd name="connsiteX4729" fmla="*/ 3255128 w 3255128"/>
              <a:gd name="connsiteY4729" fmla="*/ 125255 h 1234421"/>
              <a:gd name="connsiteX4730" fmla="*/ 3255128 w 3255128"/>
              <a:gd name="connsiteY4730" fmla="*/ 125325 h 1234421"/>
              <a:gd name="connsiteX4731" fmla="*/ 3255128 w 3255128"/>
              <a:gd name="connsiteY4731" fmla="*/ 125380 h 1234421"/>
              <a:gd name="connsiteX4732" fmla="*/ 3255128 w 3255128"/>
              <a:gd name="connsiteY4732" fmla="*/ 125381 h 1234421"/>
              <a:gd name="connsiteX4733" fmla="*/ 3255128 w 3255128"/>
              <a:gd name="connsiteY4733" fmla="*/ 125394 h 1234421"/>
              <a:gd name="connsiteX4734" fmla="*/ 3255128 w 3255128"/>
              <a:gd name="connsiteY4734" fmla="*/ 125430 h 1234421"/>
              <a:gd name="connsiteX4735" fmla="*/ 3255128 w 3255128"/>
              <a:gd name="connsiteY4735" fmla="*/ 125478 h 1234421"/>
              <a:gd name="connsiteX4736" fmla="*/ 3255128 w 3255128"/>
              <a:gd name="connsiteY4736" fmla="*/ 125480 h 1234421"/>
              <a:gd name="connsiteX4737" fmla="*/ 3255128 w 3255128"/>
              <a:gd name="connsiteY4737" fmla="*/ 125504 h 1234421"/>
              <a:gd name="connsiteX4738" fmla="*/ 3255128 w 3255128"/>
              <a:gd name="connsiteY4738" fmla="*/ 125568 h 1234421"/>
              <a:gd name="connsiteX4739" fmla="*/ 3255128 w 3255128"/>
              <a:gd name="connsiteY4739" fmla="*/ 125595 h 1234421"/>
              <a:gd name="connsiteX4740" fmla="*/ 3255128 w 3255128"/>
              <a:gd name="connsiteY4740" fmla="*/ 125645 h 1234421"/>
              <a:gd name="connsiteX4741" fmla="*/ 3255128 w 3255128"/>
              <a:gd name="connsiteY4741" fmla="*/ 125676 h 1234421"/>
              <a:gd name="connsiteX4742" fmla="*/ 3255128 w 3255128"/>
              <a:gd name="connsiteY4742" fmla="*/ 125700 h 1234421"/>
              <a:gd name="connsiteX4743" fmla="*/ 3255128 w 3255128"/>
              <a:gd name="connsiteY4743" fmla="*/ 125714 h 1234421"/>
              <a:gd name="connsiteX4744" fmla="*/ 3255128 w 3255128"/>
              <a:gd name="connsiteY4744" fmla="*/ 125788 h 1234421"/>
              <a:gd name="connsiteX4745" fmla="*/ 3255128 w 3255128"/>
              <a:gd name="connsiteY4745" fmla="*/ 125808 h 1234421"/>
              <a:gd name="connsiteX4746" fmla="*/ 3255128 w 3255128"/>
              <a:gd name="connsiteY4746" fmla="*/ 125819 h 1234421"/>
              <a:gd name="connsiteX4747" fmla="*/ 3255128 w 3255128"/>
              <a:gd name="connsiteY4747" fmla="*/ 125868 h 1234421"/>
              <a:gd name="connsiteX4748" fmla="*/ 3255128 w 3255128"/>
              <a:gd name="connsiteY4748" fmla="*/ 125877 h 1234421"/>
              <a:gd name="connsiteX4749" fmla="*/ 3255128 w 3255128"/>
              <a:gd name="connsiteY4749" fmla="*/ 125917 h 1234421"/>
              <a:gd name="connsiteX4750" fmla="*/ 3255128 w 3255128"/>
              <a:gd name="connsiteY4750" fmla="*/ 125940 h 1234421"/>
              <a:gd name="connsiteX4751" fmla="*/ 3255128 w 3255128"/>
              <a:gd name="connsiteY4751" fmla="*/ 126028 h 1234421"/>
              <a:gd name="connsiteX4752" fmla="*/ 3255128 w 3255128"/>
              <a:gd name="connsiteY4752" fmla="*/ 126051 h 1234421"/>
              <a:gd name="connsiteX4753" fmla="*/ 3255128 w 3255128"/>
              <a:gd name="connsiteY4753" fmla="*/ 126054 h 1234421"/>
              <a:gd name="connsiteX4754" fmla="*/ 3255128 w 3255128"/>
              <a:gd name="connsiteY4754" fmla="*/ 126090 h 1234421"/>
              <a:gd name="connsiteX4755" fmla="*/ 3255128 w 3255128"/>
              <a:gd name="connsiteY4755" fmla="*/ 126126 h 1234421"/>
              <a:gd name="connsiteX4756" fmla="*/ 3255128 w 3255128"/>
              <a:gd name="connsiteY4756" fmla="*/ 126128 h 1234421"/>
              <a:gd name="connsiteX4757" fmla="*/ 3255128 w 3255128"/>
              <a:gd name="connsiteY4757" fmla="*/ 126175 h 1234421"/>
              <a:gd name="connsiteX4758" fmla="*/ 3255128 w 3255128"/>
              <a:gd name="connsiteY4758" fmla="*/ 126177 h 1234421"/>
              <a:gd name="connsiteX4759" fmla="*/ 3255128 w 3255128"/>
              <a:gd name="connsiteY4759" fmla="*/ 126260 h 1234421"/>
              <a:gd name="connsiteX4760" fmla="*/ 3255128 w 3255128"/>
              <a:gd name="connsiteY4760" fmla="*/ 126262 h 1234421"/>
              <a:gd name="connsiteX4761" fmla="*/ 3255128 w 3255128"/>
              <a:gd name="connsiteY4761" fmla="*/ 126269 h 1234421"/>
              <a:gd name="connsiteX4762" fmla="*/ 3255128 w 3255128"/>
              <a:gd name="connsiteY4762" fmla="*/ 126327 h 1234421"/>
              <a:gd name="connsiteX4763" fmla="*/ 3255128 w 3255128"/>
              <a:gd name="connsiteY4763" fmla="*/ 126332 h 1234421"/>
              <a:gd name="connsiteX4764" fmla="*/ 3255128 w 3255128"/>
              <a:gd name="connsiteY4764" fmla="*/ 126399 h 1234421"/>
              <a:gd name="connsiteX4765" fmla="*/ 3255128 w 3255128"/>
              <a:gd name="connsiteY4765" fmla="*/ 126430 h 1234421"/>
              <a:gd name="connsiteX4766" fmla="*/ 3255128 w 3255128"/>
              <a:gd name="connsiteY4766" fmla="*/ 126487 h 1234421"/>
              <a:gd name="connsiteX4767" fmla="*/ 3255128 w 3255128"/>
              <a:gd name="connsiteY4767" fmla="*/ 126489 h 1234421"/>
              <a:gd name="connsiteX4768" fmla="*/ 3255128 w 3255128"/>
              <a:gd name="connsiteY4768" fmla="*/ 126520 h 1234421"/>
              <a:gd name="connsiteX4769" fmla="*/ 3255128 w 3255128"/>
              <a:gd name="connsiteY4769" fmla="*/ 126528 h 1234421"/>
              <a:gd name="connsiteX4770" fmla="*/ 3255128 w 3255128"/>
              <a:gd name="connsiteY4770" fmla="*/ 126585 h 1234421"/>
              <a:gd name="connsiteX4771" fmla="*/ 3255128 w 3255128"/>
              <a:gd name="connsiteY4771" fmla="*/ 126609 h 1234421"/>
              <a:gd name="connsiteX4772" fmla="*/ 3255128 w 3255128"/>
              <a:gd name="connsiteY4772" fmla="*/ 126664 h 1234421"/>
              <a:gd name="connsiteX4773" fmla="*/ 3255128 w 3255128"/>
              <a:gd name="connsiteY4773" fmla="*/ 126714 h 1234421"/>
              <a:gd name="connsiteX4774" fmla="*/ 3255128 w 3255128"/>
              <a:gd name="connsiteY4774" fmla="*/ 126824 h 1234421"/>
              <a:gd name="connsiteX4775" fmla="*/ 3255128 w 3255128"/>
              <a:gd name="connsiteY4775" fmla="*/ 126855 h 1234421"/>
              <a:gd name="connsiteX4776" fmla="*/ 3255128 w 3255128"/>
              <a:gd name="connsiteY4776" fmla="*/ 126863 h 1234421"/>
              <a:gd name="connsiteX4777" fmla="*/ 3255128 w 3255128"/>
              <a:gd name="connsiteY4777" fmla="*/ 126922 h 1234421"/>
              <a:gd name="connsiteX4778" fmla="*/ 3255128 w 3255128"/>
              <a:gd name="connsiteY4778" fmla="*/ 127014 h 1234421"/>
              <a:gd name="connsiteX4779" fmla="*/ 3255128 w 3255128"/>
              <a:gd name="connsiteY4779" fmla="*/ 127042 h 1234421"/>
              <a:gd name="connsiteX4780" fmla="*/ 3255128 w 3255128"/>
              <a:gd name="connsiteY4780" fmla="*/ 127047 h 1234421"/>
              <a:gd name="connsiteX4781" fmla="*/ 3255128 w 3255128"/>
              <a:gd name="connsiteY4781" fmla="*/ 127056 h 1234421"/>
              <a:gd name="connsiteX4782" fmla="*/ 3255128 w 3255128"/>
              <a:gd name="connsiteY4782" fmla="*/ 127058 h 1234421"/>
              <a:gd name="connsiteX4783" fmla="*/ 3255128 w 3255128"/>
              <a:gd name="connsiteY4783" fmla="*/ 127059 h 1234421"/>
              <a:gd name="connsiteX4784" fmla="*/ 3255128 w 3255128"/>
              <a:gd name="connsiteY4784" fmla="*/ 127071 h 1234421"/>
              <a:gd name="connsiteX4785" fmla="*/ 3255128 w 3255128"/>
              <a:gd name="connsiteY4785" fmla="*/ 127097 h 1234421"/>
              <a:gd name="connsiteX4786" fmla="*/ 3255128 w 3255128"/>
              <a:gd name="connsiteY4786" fmla="*/ 127118 h 1234421"/>
              <a:gd name="connsiteX4787" fmla="*/ 3255128 w 3255128"/>
              <a:gd name="connsiteY4787" fmla="*/ 127168 h 1234421"/>
              <a:gd name="connsiteX4788" fmla="*/ 3255128 w 3255128"/>
              <a:gd name="connsiteY4788" fmla="*/ 127176 h 1234421"/>
              <a:gd name="connsiteX4789" fmla="*/ 3255128 w 3255128"/>
              <a:gd name="connsiteY4789" fmla="*/ 127190 h 1234421"/>
              <a:gd name="connsiteX4790" fmla="*/ 3255128 w 3255128"/>
              <a:gd name="connsiteY4790" fmla="*/ 127238 h 1234421"/>
              <a:gd name="connsiteX4791" fmla="*/ 3255128 w 3255128"/>
              <a:gd name="connsiteY4791" fmla="*/ 127312 h 1234421"/>
              <a:gd name="connsiteX4792" fmla="*/ 3255128 w 3255128"/>
              <a:gd name="connsiteY4792" fmla="*/ 127362 h 1234421"/>
              <a:gd name="connsiteX4793" fmla="*/ 3255128 w 3255128"/>
              <a:gd name="connsiteY4793" fmla="*/ 127386 h 1234421"/>
              <a:gd name="connsiteX4794" fmla="*/ 3255128 w 3255128"/>
              <a:gd name="connsiteY4794" fmla="*/ 127407 h 1234421"/>
              <a:gd name="connsiteX4795" fmla="*/ 3255128 w 3255128"/>
              <a:gd name="connsiteY4795" fmla="*/ 127409 h 1234421"/>
              <a:gd name="connsiteX4796" fmla="*/ 3255128 w 3255128"/>
              <a:gd name="connsiteY4796" fmla="*/ 127416 h 1234421"/>
              <a:gd name="connsiteX4797" fmla="*/ 3255128 w 3255128"/>
              <a:gd name="connsiteY4797" fmla="*/ 127533 h 1234421"/>
              <a:gd name="connsiteX4798" fmla="*/ 3255128 w 3255128"/>
              <a:gd name="connsiteY4798" fmla="*/ 127555 h 1234421"/>
              <a:gd name="connsiteX4799" fmla="*/ 3255128 w 3255128"/>
              <a:gd name="connsiteY4799" fmla="*/ 127560 h 1234421"/>
              <a:gd name="connsiteX4800" fmla="*/ 3255128 w 3255128"/>
              <a:gd name="connsiteY4800" fmla="*/ 127580 h 1234421"/>
              <a:gd name="connsiteX4801" fmla="*/ 3255128 w 3255128"/>
              <a:gd name="connsiteY4801" fmla="*/ 127627 h 1234421"/>
              <a:gd name="connsiteX4802" fmla="*/ 3255128 w 3255128"/>
              <a:gd name="connsiteY4802" fmla="*/ 127652 h 1234421"/>
              <a:gd name="connsiteX4803" fmla="*/ 3255128 w 3255128"/>
              <a:gd name="connsiteY4803" fmla="*/ 127705 h 1234421"/>
              <a:gd name="connsiteX4804" fmla="*/ 3255128 w 3255128"/>
              <a:gd name="connsiteY4804" fmla="*/ 127729 h 1234421"/>
              <a:gd name="connsiteX4805" fmla="*/ 3255128 w 3255128"/>
              <a:gd name="connsiteY4805" fmla="*/ 127766 h 1234421"/>
              <a:gd name="connsiteX4806" fmla="*/ 3255128 w 3255128"/>
              <a:gd name="connsiteY4806" fmla="*/ 127803 h 1234421"/>
              <a:gd name="connsiteX4807" fmla="*/ 3255128 w 3255128"/>
              <a:gd name="connsiteY4807" fmla="*/ 127821 h 1234421"/>
              <a:gd name="connsiteX4808" fmla="*/ 3255128 w 3255128"/>
              <a:gd name="connsiteY4808" fmla="*/ 127838 h 1234421"/>
              <a:gd name="connsiteX4809" fmla="*/ 3255128 w 3255128"/>
              <a:gd name="connsiteY4809" fmla="*/ 127846 h 1234421"/>
              <a:gd name="connsiteX4810" fmla="*/ 3255128 w 3255128"/>
              <a:gd name="connsiteY4810" fmla="*/ 127895 h 1234421"/>
              <a:gd name="connsiteX4811" fmla="*/ 3255128 w 3255128"/>
              <a:gd name="connsiteY4811" fmla="*/ 127899 h 1234421"/>
              <a:gd name="connsiteX4812" fmla="*/ 3255128 w 3255128"/>
              <a:gd name="connsiteY4812" fmla="*/ 127921 h 1234421"/>
              <a:gd name="connsiteX4813" fmla="*/ 3255128 w 3255128"/>
              <a:gd name="connsiteY4813" fmla="*/ 127937 h 1234421"/>
              <a:gd name="connsiteX4814" fmla="*/ 3255128 w 3255128"/>
              <a:gd name="connsiteY4814" fmla="*/ 128038 h 1234421"/>
              <a:gd name="connsiteX4815" fmla="*/ 3255128 w 3255128"/>
              <a:gd name="connsiteY4815" fmla="*/ 128118 h 1234421"/>
              <a:gd name="connsiteX4816" fmla="*/ 3255128 w 3255128"/>
              <a:gd name="connsiteY4816" fmla="*/ 128152 h 1234421"/>
              <a:gd name="connsiteX4817" fmla="*/ 3255128 w 3255128"/>
              <a:gd name="connsiteY4817" fmla="*/ 128197 h 1234421"/>
              <a:gd name="connsiteX4818" fmla="*/ 3255128 w 3255128"/>
              <a:gd name="connsiteY4818" fmla="*/ 128208 h 1234421"/>
              <a:gd name="connsiteX4819" fmla="*/ 3255128 w 3255128"/>
              <a:gd name="connsiteY4819" fmla="*/ 128225 h 1234421"/>
              <a:gd name="connsiteX4820" fmla="*/ 3255128 w 3255128"/>
              <a:gd name="connsiteY4820" fmla="*/ 128297 h 1234421"/>
              <a:gd name="connsiteX4821" fmla="*/ 3255128 w 3255128"/>
              <a:gd name="connsiteY4821" fmla="*/ 128371 h 1234421"/>
              <a:gd name="connsiteX4822" fmla="*/ 3255128 w 3255128"/>
              <a:gd name="connsiteY4822" fmla="*/ 128399 h 1234421"/>
              <a:gd name="connsiteX4823" fmla="*/ 3255128 w 3255128"/>
              <a:gd name="connsiteY4823" fmla="*/ 128430 h 1234421"/>
              <a:gd name="connsiteX4824" fmla="*/ 3255128 w 3255128"/>
              <a:gd name="connsiteY4824" fmla="*/ 128436 h 1234421"/>
              <a:gd name="connsiteX4825" fmla="*/ 3255128 w 3255128"/>
              <a:gd name="connsiteY4825" fmla="*/ 128585 h 1234421"/>
              <a:gd name="connsiteX4826" fmla="*/ 3255128 w 3255128"/>
              <a:gd name="connsiteY4826" fmla="*/ 128601 h 1234421"/>
              <a:gd name="connsiteX4827" fmla="*/ 3255128 w 3255128"/>
              <a:gd name="connsiteY4827" fmla="*/ 128609 h 1234421"/>
              <a:gd name="connsiteX4828" fmla="*/ 3255128 w 3255128"/>
              <a:gd name="connsiteY4828" fmla="*/ 128667 h 1234421"/>
              <a:gd name="connsiteX4829" fmla="*/ 3255128 w 3255128"/>
              <a:gd name="connsiteY4829" fmla="*/ 128673 h 1234421"/>
              <a:gd name="connsiteX4830" fmla="*/ 3255128 w 3255128"/>
              <a:gd name="connsiteY4830" fmla="*/ 128675 h 1234421"/>
              <a:gd name="connsiteX4831" fmla="*/ 3255128 w 3255128"/>
              <a:gd name="connsiteY4831" fmla="*/ 128750 h 1234421"/>
              <a:gd name="connsiteX4832" fmla="*/ 3255128 w 3255128"/>
              <a:gd name="connsiteY4832" fmla="*/ 128852 h 1234421"/>
              <a:gd name="connsiteX4833" fmla="*/ 3255128 w 3255128"/>
              <a:gd name="connsiteY4833" fmla="*/ 128867 h 1234421"/>
              <a:gd name="connsiteX4834" fmla="*/ 3255128 w 3255128"/>
              <a:gd name="connsiteY4834" fmla="*/ 128868 h 1234421"/>
              <a:gd name="connsiteX4835" fmla="*/ 3255128 w 3255128"/>
              <a:gd name="connsiteY4835" fmla="*/ 128916 h 1234421"/>
              <a:gd name="connsiteX4836" fmla="*/ 3255128 w 3255128"/>
              <a:gd name="connsiteY4836" fmla="*/ 128917 h 1234421"/>
              <a:gd name="connsiteX4837" fmla="*/ 3255128 w 3255128"/>
              <a:gd name="connsiteY4837" fmla="*/ 128919 h 1234421"/>
              <a:gd name="connsiteX4838" fmla="*/ 3255128 w 3255128"/>
              <a:gd name="connsiteY4838" fmla="*/ 128929 h 1234421"/>
              <a:gd name="connsiteX4839" fmla="*/ 3255128 w 3255128"/>
              <a:gd name="connsiteY4839" fmla="*/ 128992 h 1234421"/>
              <a:gd name="connsiteX4840" fmla="*/ 3255128 w 3255128"/>
              <a:gd name="connsiteY4840" fmla="*/ 129044 h 1234421"/>
              <a:gd name="connsiteX4841" fmla="*/ 3255128 w 3255128"/>
              <a:gd name="connsiteY4841" fmla="*/ 129064 h 1234421"/>
              <a:gd name="connsiteX4842" fmla="*/ 3255128 w 3255128"/>
              <a:gd name="connsiteY4842" fmla="*/ 129095 h 1234421"/>
              <a:gd name="connsiteX4843" fmla="*/ 3255128 w 3255128"/>
              <a:gd name="connsiteY4843" fmla="*/ 129100 h 1234421"/>
              <a:gd name="connsiteX4844" fmla="*/ 3255128 w 3255128"/>
              <a:gd name="connsiteY4844" fmla="*/ 129176 h 1234421"/>
              <a:gd name="connsiteX4845" fmla="*/ 3255128 w 3255128"/>
              <a:gd name="connsiteY4845" fmla="*/ 129177 h 1234421"/>
              <a:gd name="connsiteX4846" fmla="*/ 3255128 w 3255128"/>
              <a:gd name="connsiteY4846" fmla="*/ 129307 h 1234421"/>
              <a:gd name="connsiteX4847" fmla="*/ 3255128 w 3255128"/>
              <a:gd name="connsiteY4847" fmla="*/ 129314 h 1234421"/>
              <a:gd name="connsiteX4848" fmla="*/ 3255128 w 3255128"/>
              <a:gd name="connsiteY4848" fmla="*/ 129322 h 1234421"/>
              <a:gd name="connsiteX4849" fmla="*/ 3255128 w 3255128"/>
              <a:gd name="connsiteY4849" fmla="*/ 129420 h 1234421"/>
              <a:gd name="connsiteX4850" fmla="*/ 3255128 w 3255128"/>
              <a:gd name="connsiteY4850" fmla="*/ 129439 h 1234421"/>
              <a:gd name="connsiteX4851" fmla="*/ 3255128 w 3255128"/>
              <a:gd name="connsiteY4851" fmla="*/ 129480 h 1234421"/>
              <a:gd name="connsiteX4852" fmla="*/ 3255128 w 3255128"/>
              <a:gd name="connsiteY4852" fmla="*/ 129512 h 1234421"/>
              <a:gd name="connsiteX4853" fmla="*/ 3255128 w 3255128"/>
              <a:gd name="connsiteY4853" fmla="*/ 129518 h 1234421"/>
              <a:gd name="connsiteX4854" fmla="*/ 3255128 w 3255128"/>
              <a:gd name="connsiteY4854" fmla="*/ 129583 h 1234421"/>
              <a:gd name="connsiteX4855" fmla="*/ 3255128 w 3255128"/>
              <a:gd name="connsiteY4855" fmla="*/ 129584 h 1234421"/>
              <a:gd name="connsiteX4856" fmla="*/ 3255128 w 3255128"/>
              <a:gd name="connsiteY4856" fmla="*/ 129599 h 1234421"/>
              <a:gd name="connsiteX4857" fmla="*/ 3255128 w 3255128"/>
              <a:gd name="connsiteY4857" fmla="*/ 129653 h 1234421"/>
              <a:gd name="connsiteX4858" fmla="*/ 3255128 w 3255128"/>
              <a:gd name="connsiteY4858" fmla="*/ 129654 h 1234421"/>
              <a:gd name="connsiteX4859" fmla="*/ 3255128 w 3255128"/>
              <a:gd name="connsiteY4859" fmla="*/ 129740 h 1234421"/>
              <a:gd name="connsiteX4860" fmla="*/ 3255128 w 3255128"/>
              <a:gd name="connsiteY4860" fmla="*/ 129796 h 1234421"/>
              <a:gd name="connsiteX4861" fmla="*/ 3255128 w 3255128"/>
              <a:gd name="connsiteY4861" fmla="*/ 129798 h 1234421"/>
              <a:gd name="connsiteX4862" fmla="*/ 3255128 w 3255128"/>
              <a:gd name="connsiteY4862" fmla="*/ 129825 h 1234421"/>
              <a:gd name="connsiteX4863" fmla="*/ 3255128 w 3255128"/>
              <a:gd name="connsiteY4863" fmla="*/ 129845 h 1234421"/>
              <a:gd name="connsiteX4864" fmla="*/ 3255128 w 3255128"/>
              <a:gd name="connsiteY4864" fmla="*/ 129877 h 1234421"/>
              <a:gd name="connsiteX4865" fmla="*/ 3255128 w 3255128"/>
              <a:gd name="connsiteY4865" fmla="*/ 129898 h 1234421"/>
              <a:gd name="connsiteX4866" fmla="*/ 3255128 w 3255128"/>
              <a:gd name="connsiteY4866" fmla="*/ 129919 h 1234421"/>
              <a:gd name="connsiteX4867" fmla="*/ 3255128 w 3255128"/>
              <a:gd name="connsiteY4867" fmla="*/ 130007 h 1234421"/>
              <a:gd name="connsiteX4868" fmla="*/ 3255128 w 3255128"/>
              <a:gd name="connsiteY4868" fmla="*/ 130023 h 1234421"/>
              <a:gd name="connsiteX4869" fmla="*/ 3255128 w 3255128"/>
              <a:gd name="connsiteY4869" fmla="*/ 130057 h 1234421"/>
              <a:gd name="connsiteX4870" fmla="*/ 3255128 w 3255128"/>
              <a:gd name="connsiteY4870" fmla="*/ 130058 h 1234421"/>
              <a:gd name="connsiteX4871" fmla="*/ 3255128 w 3255128"/>
              <a:gd name="connsiteY4871" fmla="*/ 130074 h 1234421"/>
              <a:gd name="connsiteX4872" fmla="*/ 3255128 w 3255128"/>
              <a:gd name="connsiteY4872" fmla="*/ 130105 h 1234421"/>
              <a:gd name="connsiteX4873" fmla="*/ 3255128 w 3255128"/>
              <a:gd name="connsiteY4873" fmla="*/ 130136 h 1234421"/>
              <a:gd name="connsiteX4874" fmla="*/ 3255128 w 3255128"/>
              <a:gd name="connsiteY4874" fmla="*/ 130232 h 1234421"/>
              <a:gd name="connsiteX4875" fmla="*/ 3255128 w 3255128"/>
              <a:gd name="connsiteY4875" fmla="*/ 130270 h 1234421"/>
              <a:gd name="connsiteX4876" fmla="*/ 3255128 w 3255128"/>
              <a:gd name="connsiteY4876" fmla="*/ 130284 h 1234421"/>
              <a:gd name="connsiteX4877" fmla="*/ 3255128 w 3255128"/>
              <a:gd name="connsiteY4877" fmla="*/ 130328 h 1234421"/>
              <a:gd name="connsiteX4878" fmla="*/ 3255128 w 3255128"/>
              <a:gd name="connsiteY4878" fmla="*/ 130358 h 1234421"/>
              <a:gd name="connsiteX4879" fmla="*/ 3255128 w 3255128"/>
              <a:gd name="connsiteY4879" fmla="*/ 130363 h 1234421"/>
              <a:gd name="connsiteX4880" fmla="*/ 3255128 w 3255128"/>
              <a:gd name="connsiteY4880" fmla="*/ 130378 h 1234421"/>
              <a:gd name="connsiteX4881" fmla="*/ 3255128 w 3255128"/>
              <a:gd name="connsiteY4881" fmla="*/ 130388 h 1234421"/>
              <a:gd name="connsiteX4882" fmla="*/ 3255128 w 3255128"/>
              <a:gd name="connsiteY4882" fmla="*/ 130460 h 1234421"/>
              <a:gd name="connsiteX4883" fmla="*/ 3255128 w 3255128"/>
              <a:gd name="connsiteY4883" fmla="*/ 130546 h 1234421"/>
              <a:gd name="connsiteX4884" fmla="*/ 3255128 w 3255128"/>
              <a:gd name="connsiteY4884" fmla="*/ 130567 h 1234421"/>
              <a:gd name="connsiteX4885" fmla="*/ 3255128 w 3255128"/>
              <a:gd name="connsiteY4885" fmla="*/ 130570 h 1234421"/>
              <a:gd name="connsiteX4886" fmla="*/ 3255128 w 3255128"/>
              <a:gd name="connsiteY4886" fmla="*/ 130621 h 1234421"/>
              <a:gd name="connsiteX4887" fmla="*/ 3255128 w 3255128"/>
              <a:gd name="connsiteY4887" fmla="*/ 130655 h 1234421"/>
              <a:gd name="connsiteX4888" fmla="*/ 3255128 w 3255128"/>
              <a:gd name="connsiteY4888" fmla="*/ 130691 h 1234421"/>
              <a:gd name="connsiteX4889" fmla="*/ 3255128 w 3255128"/>
              <a:gd name="connsiteY4889" fmla="*/ 130698 h 1234421"/>
              <a:gd name="connsiteX4890" fmla="*/ 3255128 w 3255128"/>
              <a:gd name="connsiteY4890" fmla="*/ 130706 h 1234421"/>
              <a:gd name="connsiteX4891" fmla="*/ 3255128 w 3255128"/>
              <a:gd name="connsiteY4891" fmla="*/ 130722 h 1234421"/>
              <a:gd name="connsiteX4892" fmla="*/ 3255128 w 3255128"/>
              <a:gd name="connsiteY4892" fmla="*/ 130753 h 1234421"/>
              <a:gd name="connsiteX4893" fmla="*/ 3255128 w 3255128"/>
              <a:gd name="connsiteY4893" fmla="*/ 130780 h 1234421"/>
              <a:gd name="connsiteX4894" fmla="*/ 3255128 w 3255128"/>
              <a:gd name="connsiteY4894" fmla="*/ 130832 h 1234421"/>
              <a:gd name="connsiteX4895" fmla="*/ 3255128 w 3255128"/>
              <a:gd name="connsiteY4895" fmla="*/ 130846 h 1234421"/>
              <a:gd name="connsiteX4896" fmla="*/ 3255128 w 3255128"/>
              <a:gd name="connsiteY4896" fmla="*/ 130847 h 1234421"/>
              <a:gd name="connsiteX4897" fmla="*/ 3255128 w 3255128"/>
              <a:gd name="connsiteY4897" fmla="*/ 130889 h 1234421"/>
              <a:gd name="connsiteX4898" fmla="*/ 3255128 w 3255128"/>
              <a:gd name="connsiteY4898" fmla="*/ 130919 h 1234421"/>
              <a:gd name="connsiteX4899" fmla="*/ 3255128 w 3255128"/>
              <a:gd name="connsiteY4899" fmla="*/ 130955 h 1234421"/>
              <a:gd name="connsiteX4900" fmla="*/ 3255128 w 3255128"/>
              <a:gd name="connsiteY4900" fmla="*/ 131026 h 1234421"/>
              <a:gd name="connsiteX4901" fmla="*/ 3255128 w 3255128"/>
              <a:gd name="connsiteY4901" fmla="*/ 131028 h 1234421"/>
              <a:gd name="connsiteX4902" fmla="*/ 3255128 w 3255128"/>
              <a:gd name="connsiteY4902" fmla="*/ 131114 h 1234421"/>
              <a:gd name="connsiteX4903" fmla="*/ 3255128 w 3255128"/>
              <a:gd name="connsiteY4903" fmla="*/ 131151 h 1234421"/>
              <a:gd name="connsiteX4904" fmla="*/ 3255128 w 3255128"/>
              <a:gd name="connsiteY4904" fmla="*/ 131161 h 1234421"/>
              <a:gd name="connsiteX4905" fmla="*/ 3255128 w 3255128"/>
              <a:gd name="connsiteY4905" fmla="*/ 131165 h 1234421"/>
              <a:gd name="connsiteX4906" fmla="*/ 3255128 w 3255128"/>
              <a:gd name="connsiteY4906" fmla="*/ 131184 h 1234421"/>
              <a:gd name="connsiteX4907" fmla="*/ 3255128 w 3255128"/>
              <a:gd name="connsiteY4907" fmla="*/ 131186 h 1234421"/>
              <a:gd name="connsiteX4908" fmla="*/ 3255128 w 3255128"/>
              <a:gd name="connsiteY4908" fmla="*/ 131187 h 1234421"/>
              <a:gd name="connsiteX4909" fmla="*/ 3255128 w 3255128"/>
              <a:gd name="connsiteY4909" fmla="*/ 131212 h 1234421"/>
              <a:gd name="connsiteX4910" fmla="*/ 3255128 w 3255128"/>
              <a:gd name="connsiteY4910" fmla="*/ 131239 h 1234421"/>
              <a:gd name="connsiteX4911" fmla="*/ 3255128 w 3255128"/>
              <a:gd name="connsiteY4911" fmla="*/ 131259 h 1234421"/>
              <a:gd name="connsiteX4912" fmla="*/ 3255128 w 3255128"/>
              <a:gd name="connsiteY4912" fmla="*/ 131370 h 1234421"/>
              <a:gd name="connsiteX4913" fmla="*/ 3255128 w 3255128"/>
              <a:gd name="connsiteY4913" fmla="*/ 131398 h 1234421"/>
              <a:gd name="connsiteX4914" fmla="*/ 3255128 w 3255128"/>
              <a:gd name="connsiteY4914" fmla="*/ 131399 h 1234421"/>
              <a:gd name="connsiteX4915" fmla="*/ 3255128 w 3255128"/>
              <a:gd name="connsiteY4915" fmla="*/ 131471 h 1234421"/>
              <a:gd name="connsiteX4916" fmla="*/ 3255128 w 3255128"/>
              <a:gd name="connsiteY4916" fmla="*/ 131482 h 1234421"/>
              <a:gd name="connsiteX4917" fmla="*/ 3255128 w 3255128"/>
              <a:gd name="connsiteY4917" fmla="*/ 131490 h 1234421"/>
              <a:gd name="connsiteX4918" fmla="*/ 3255128 w 3255128"/>
              <a:gd name="connsiteY4918" fmla="*/ 131491 h 1234421"/>
              <a:gd name="connsiteX4919" fmla="*/ 3255128 w 3255128"/>
              <a:gd name="connsiteY4919" fmla="*/ 131502 h 1234421"/>
              <a:gd name="connsiteX4920" fmla="*/ 3255128 w 3255128"/>
              <a:gd name="connsiteY4920" fmla="*/ 131567 h 1234421"/>
              <a:gd name="connsiteX4921" fmla="*/ 3255128 w 3255128"/>
              <a:gd name="connsiteY4921" fmla="*/ 131579 h 1234421"/>
              <a:gd name="connsiteX4922" fmla="*/ 3255128 w 3255128"/>
              <a:gd name="connsiteY4922" fmla="*/ 131591 h 1234421"/>
              <a:gd name="connsiteX4923" fmla="*/ 3255128 w 3255128"/>
              <a:gd name="connsiteY4923" fmla="*/ 131619 h 1234421"/>
              <a:gd name="connsiteX4924" fmla="*/ 3255128 w 3255128"/>
              <a:gd name="connsiteY4924" fmla="*/ 131641 h 1234421"/>
              <a:gd name="connsiteX4925" fmla="*/ 3255128 w 3255128"/>
              <a:gd name="connsiteY4925" fmla="*/ 131669 h 1234421"/>
              <a:gd name="connsiteX4926" fmla="*/ 3255128 w 3255128"/>
              <a:gd name="connsiteY4926" fmla="*/ 131686 h 1234421"/>
              <a:gd name="connsiteX4927" fmla="*/ 3255128 w 3255128"/>
              <a:gd name="connsiteY4927" fmla="*/ 131713 h 1234421"/>
              <a:gd name="connsiteX4928" fmla="*/ 3255128 w 3255128"/>
              <a:gd name="connsiteY4928" fmla="*/ 131829 h 1234421"/>
              <a:gd name="connsiteX4929" fmla="*/ 3255128 w 3255128"/>
              <a:gd name="connsiteY4929" fmla="*/ 131835 h 1234421"/>
              <a:gd name="connsiteX4930" fmla="*/ 3255128 w 3255128"/>
              <a:gd name="connsiteY4930" fmla="*/ 131865 h 1234421"/>
              <a:gd name="connsiteX4931" fmla="*/ 3255128 w 3255128"/>
              <a:gd name="connsiteY4931" fmla="*/ 131906 h 1234421"/>
              <a:gd name="connsiteX4932" fmla="*/ 3255128 w 3255128"/>
              <a:gd name="connsiteY4932" fmla="*/ 131909 h 1234421"/>
              <a:gd name="connsiteX4933" fmla="*/ 3255128 w 3255128"/>
              <a:gd name="connsiteY4933" fmla="*/ 131928 h 1234421"/>
              <a:gd name="connsiteX4934" fmla="*/ 3255128 w 3255128"/>
              <a:gd name="connsiteY4934" fmla="*/ 131929 h 1234421"/>
              <a:gd name="connsiteX4935" fmla="*/ 3255128 w 3255128"/>
              <a:gd name="connsiteY4935" fmla="*/ 131936 h 1234421"/>
              <a:gd name="connsiteX4936" fmla="*/ 3255128 w 3255128"/>
              <a:gd name="connsiteY4936" fmla="*/ 132085 h 1234421"/>
              <a:gd name="connsiteX4937" fmla="*/ 3255128 w 3255128"/>
              <a:gd name="connsiteY4937" fmla="*/ 132108 h 1234421"/>
              <a:gd name="connsiteX4938" fmla="*/ 3255128 w 3255128"/>
              <a:gd name="connsiteY4938" fmla="*/ 132115 h 1234421"/>
              <a:gd name="connsiteX4939" fmla="*/ 3255128 w 3255128"/>
              <a:gd name="connsiteY4939" fmla="*/ 132119 h 1234421"/>
              <a:gd name="connsiteX4940" fmla="*/ 3255128 w 3255128"/>
              <a:gd name="connsiteY4940" fmla="*/ 132160 h 1234421"/>
              <a:gd name="connsiteX4941" fmla="*/ 3255128 w 3255128"/>
              <a:gd name="connsiteY4941" fmla="*/ 132166 h 1234421"/>
              <a:gd name="connsiteX4942" fmla="*/ 3255128 w 3255128"/>
              <a:gd name="connsiteY4942" fmla="*/ 132167 h 1234421"/>
              <a:gd name="connsiteX4943" fmla="*/ 3255128 w 3255128"/>
              <a:gd name="connsiteY4943" fmla="*/ 132244 h 1234421"/>
              <a:gd name="connsiteX4944" fmla="*/ 3255128 w 3255128"/>
              <a:gd name="connsiteY4944" fmla="*/ 132294 h 1234421"/>
              <a:gd name="connsiteX4945" fmla="*/ 3255128 w 3255128"/>
              <a:gd name="connsiteY4945" fmla="*/ 132356 h 1234421"/>
              <a:gd name="connsiteX4946" fmla="*/ 3255128 w 3255128"/>
              <a:gd name="connsiteY4946" fmla="*/ 132363 h 1234421"/>
              <a:gd name="connsiteX4947" fmla="*/ 3255128 w 3255128"/>
              <a:gd name="connsiteY4947" fmla="*/ 132379 h 1234421"/>
              <a:gd name="connsiteX4948" fmla="*/ 3255128 w 3255128"/>
              <a:gd name="connsiteY4948" fmla="*/ 132419 h 1234421"/>
              <a:gd name="connsiteX4949" fmla="*/ 3255128 w 3255128"/>
              <a:gd name="connsiteY4949" fmla="*/ 132522 h 1234421"/>
              <a:gd name="connsiteX4950" fmla="*/ 3255128 w 3255128"/>
              <a:gd name="connsiteY4950" fmla="*/ 132564 h 1234421"/>
              <a:gd name="connsiteX4951" fmla="*/ 3255128 w 3255128"/>
              <a:gd name="connsiteY4951" fmla="*/ 132573 h 1234421"/>
              <a:gd name="connsiteX4952" fmla="*/ 3255128 w 3255128"/>
              <a:gd name="connsiteY4952" fmla="*/ 132578 h 1234421"/>
              <a:gd name="connsiteX4953" fmla="*/ 3255128 w 3255128"/>
              <a:gd name="connsiteY4953" fmla="*/ 132598 h 1234421"/>
              <a:gd name="connsiteX4954" fmla="*/ 3255128 w 3255128"/>
              <a:gd name="connsiteY4954" fmla="*/ 132606 h 1234421"/>
              <a:gd name="connsiteX4955" fmla="*/ 3255128 w 3255128"/>
              <a:gd name="connsiteY4955" fmla="*/ 132643 h 1234421"/>
              <a:gd name="connsiteX4956" fmla="*/ 3255128 w 3255128"/>
              <a:gd name="connsiteY4956" fmla="*/ 132683 h 1234421"/>
              <a:gd name="connsiteX4957" fmla="*/ 3255128 w 3255128"/>
              <a:gd name="connsiteY4957" fmla="*/ 132768 h 1234421"/>
              <a:gd name="connsiteX4958" fmla="*/ 3255128 w 3255128"/>
              <a:gd name="connsiteY4958" fmla="*/ 132815 h 1234421"/>
              <a:gd name="connsiteX4959" fmla="*/ 3255128 w 3255128"/>
              <a:gd name="connsiteY4959" fmla="*/ 132839 h 1234421"/>
              <a:gd name="connsiteX4960" fmla="*/ 3255128 w 3255128"/>
              <a:gd name="connsiteY4960" fmla="*/ 132840 h 1234421"/>
              <a:gd name="connsiteX4961" fmla="*/ 3255128 w 3255128"/>
              <a:gd name="connsiteY4961" fmla="*/ 132842 h 1234421"/>
              <a:gd name="connsiteX4962" fmla="*/ 3255128 w 3255128"/>
              <a:gd name="connsiteY4962" fmla="*/ 132848 h 1234421"/>
              <a:gd name="connsiteX4963" fmla="*/ 3255128 w 3255128"/>
              <a:gd name="connsiteY4963" fmla="*/ 132856 h 1234421"/>
              <a:gd name="connsiteX4964" fmla="*/ 3255128 w 3255128"/>
              <a:gd name="connsiteY4964" fmla="*/ 132876 h 1234421"/>
              <a:gd name="connsiteX4965" fmla="*/ 3255128 w 3255128"/>
              <a:gd name="connsiteY4965" fmla="*/ 132892 h 1234421"/>
              <a:gd name="connsiteX4966" fmla="*/ 3255128 w 3255128"/>
              <a:gd name="connsiteY4966" fmla="*/ 132941 h 1234421"/>
              <a:gd name="connsiteX4967" fmla="*/ 3255128 w 3255128"/>
              <a:gd name="connsiteY4967" fmla="*/ 133047 h 1234421"/>
              <a:gd name="connsiteX4968" fmla="*/ 3255128 w 3255128"/>
              <a:gd name="connsiteY4968" fmla="*/ 133052 h 1234421"/>
              <a:gd name="connsiteX4969" fmla="*/ 3255128 w 3255128"/>
              <a:gd name="connsiteY4969" fmla="*/ 133126 h 1234421"/>
              <a:gd name="connsiteX4970" fmla="*/ 3255128 w 3255128"/>
              <a:gd name="connsiteY4970" fmla="*/ 133129 h 1234421"/>
              <a:gd name="connsiteX4971" fmla="*/ 3255128 w 3255128"/>
              <a:gd name="connsiteY4971" fmla="*/ 133196 h 1234421"/>
              <a:gd name="connsiteX4972" fmla="*/ 3255128 w 3255128"/>
              <a:gd name="connsiteY4972" fmla="*/ 133208 h 1234421"/>
              <a:gd name="connsiteX4973" fmla="*/ 3255128 w 3255128"/>
              <a:gd name="connsiteY4973" fmla="*/ 133274 h 1234421"/>
              <a:gd name="connsiteX4974" fmla="*/ 3255128 w 3255128"/>
              <a:gd name="connsiteY4974" fmla="*/ 133351 h 1234421"/>
              <a:gd name="connsiteX4975" fmla="*/ 3255128 w 3255128"/>
              <a:gd name="connsiteY4975" fmla="*/ 133353 h 1234421"/>
              <a:gd name="connsiteX4976" fmla="*/ 3255128 w 3255128"/>
              <a:gd name="connsiteY4976" fmla="*/ 133368 h 1234421"/>
              <a:gd name="connsiteX4977" fmla="*/ 3255128 w 3255128"/>
              <a:gd name="connsiteY4977" fmla="*/ 133383 h 1234421"/>
              <a:gd name="connsiteX4978" fmla="*/ 3255128 w 3255128"/>
              <a:gd name="connsiteY4978" fmla="*/ 133388 h 1234421"/>
              <a:gd name="connsiteX4979" fmla="*/ 3255128 w 3255128"/>
              <a:gd name="connsiteY4979" fmla="*/ 133392 h 1234421"/>
              <a:gd name="connsiteX4980" fmla="*/ 3255128 w 3255128"/>
              <a:gd name="connsiteY4980" fmla="*/ 133429 h 1234421"/>
              <a:gd name="connsiteX4981" fmla="*/ 3255128 w 3255128"/>
              <a:gd name="connsiteY4981" fmla="*/ 133437 h 1234421"/>
              <a:gd name="connsiteX4982" fmla="*/ 3255128 w 3255128"/>
              <a:gd name="connsiteY4982" fmla="*/ 133488 h 1234421"/>
              <a:gd name="connsiteX4983" fmla="*/ 3255128 w 3255128"/>
              <a:gd name="connsiteY4983" fmla="*/ 133526 h 1234421"/>
              <a:gd name="connsiteX4984" fmla="*/ 3255128 w 3255128"/>
              <a:gd name="connsiteY4984" fmla="*/ 133584 h 1234421"/>
              <a:gd name="connsiteX4985" fmla="*/ 3255128 w 3255128"/>
              <a:gd name="connsiteY4985" fmla="*/ 133611 h 1234421"/>
              <a:gd name="connsiteX4986" fmla="*/ 3255128 w 3255128"/>
              <a:gd name="connsiteY4986" fmla="*/ 133621 h 1234421"/>
              <a:gd name="connsiteX4987" fmla="*/ 3255128 w 3255128"/>
              <a:gd name="connsiteY4987" fmla="*/ 133673 h 1234421"/>
              <a:gd name="connsiteX4988" fmla="*/ 3255128 w 3255128"/>
              <a:gd name="connsiteY4988" fmla="*/ 133688 h 1234421"/>
              <a:gd name="connsiteX4989" fmla="*/ 3255128 w 3255128"/>
              <a:gd name="connsiteY4989" fmla="*/ 133727 h 1234421"/>
              <a:gd name="connsiteX4990" fmla="*/ 3255128 w 3255128"/>
              <a:gd name="connsiteY4990" fmla="*/ 133822 h 1234421"/>
              <a:gd name="connsiteX4991" fmla="*/ 3255128 w 3255128"/>
              <a:gd name="connsiteY4991" fmla="*/ 133825 h 1234421"/>
              <a:gd name="connsiteX4992" fmla="*/ 3255128 w 3255128"/>
              <a:gd name="connsiteY4992" fmla="*/ 133866 h 1234421"/>
              <a:gd name="connsiteX4993" fmla="*/ 3255128 w 3255128"/>
              <a:gd name="connsiteY4993" fmla="*/ 133934 h 1234421"/>
              <a:gd name="connsiteX4994" fmla="*/ 3255128 w 3255128"/>
              <a:gd name="connsiteY4994" fmla="*/ 133947 h 1234421"/>
              <a:gd name="connsiteX4995" fmla="*/ 3255128 w 3255128"/>
              <a:gd name="connsiteY4995" fmla="*/ 133982 h 1234421"/>
              <a:gd name="connsiteX4996" fmla="*/ 3255128 w 3255128"/>
              <a:gd name="connsiteY4996" fmla="*/ 133987 h 1234421"/>
              <a:gd name="connsiteX4997" fmla="*/ 3255128 w 3255128"/>
              <a:gd name="connsiteY4997" fmla="*/ 134054 h 1234421"/>
              <a:gd name="connsiteX4998" fmla="*/ 3255128 w 3255128"/>
              <a:gd name="connsiteY4998" fmla="*/ 134139 h 1234421"/>
              <a:gd name="connsiteX4999" fmla="*/ 3255128 w 3255128"/>
              <a:gd name="connsiteY4999" fmla="*/ 134174 h 1234421"/>
              <a:gd name="connsiteX5000" fmla="*/ 3255128 w 3255128"/>
              <a:gd name="connsiteY5000" fmla="*/ 134176 h 1234421"/>
              <a:gd name="connsiteX5001" fmla="*/ 3255128 w 3255128"/>
              <a:gd name="connsiteY5001" fmla="*/ 134210 h 1234421"/>
              <a:gd name="connsiteX5002" fmla="*/ 3255128 w 3255128"/>
              <a:gd name="connsiteY5002" fmla="*/ 134211 h 1234421"/>
              <a:gd name="connsiteX5003" fmla="*/ 3255128 w 3255128"/>
              <a:gd name="connsiteY5003" fmla="*/ 134249 h 1234421"/>
              <a:gd name="connsiteX5004" fmla="*/ 3255128 w 3255128"/>
              <a:gd name="connsiteY5004" fmla="*/ 134280 h 1234421"/>
              <a:gd name="connsiteX5005" fmla="*/ 3255128 w 3255128"/>
              <a:gd name="connsiteY5005" fmla="*/ 134299 h 1234421"/>
              <a:gd name="connsiteX5006" fmla="*/ 3255128 w 3255128"/>
              <a:gd name="connsiteY5006" fmla="*/ 134318 h 1234421"/>
              <a:gd name="connsiteX5007" fmla="*/ 3255128 w 3255128"/>
              <a:gd name="connsiteY5007" fmla="*/ 134321 h 1234421"/>
              <a:gd name="connsiteX5008" fmla="*/ 3255128 w 3255128"/>
              <a:gd name="connsiteY5008" fmla="*/ 134388 h 1234421"/>
              <a:gd name="connsiteX5009" fmla="*/ 3255128 w 3255128"/>
              <a:gd name="connsiteY5009" fmla="*/ 134397 h 1234421"/>
              <a:gd name="connsiteX5010" fmla="*/ 3255128 w 3255128"/>
              <a:gd name="connsiteY5010" fmla="*/ 134423 h 1234421"/>
              <a:gd name="connsiteX5011" fmla="*/ 3255128 w 3255128"/>
              <a:gd name="connsiteY5011" fmla="*/ 134452 h 1234421"/>
              <a:gd name="connsiteX5012" fmla="*/ 3255128 w 3255128"/>
              <a:gd name="connsiteY5012" fmla="*/ 134470 h 1234421"/>
              <a:gd name="connsiteX5013" fmla="*/ 3255128 w 3255128"/>
              <a:gd name="connsiteY5013" fmla="*/ 134472 h 1234421"/>
              <a:gd name="connsiteX5014" fmla="*/ 3255128 w 3255128"/>
              <a:gd name="connsiteY5014" fmla="*/ 134492 h 1234421"/>
              <a:gd name="connsiteX5015" fmla="*/ 3255128 w 3255128"/>
              <a:gd name="connsiteY5015" fmla="*/ 134495 h 1234421"/>
              <a:gd name="connsiteX5016" fmla="*/ 3255128 w 3255128"/>
              <a:gd name="connsiteY5016" fmla="*/ 134527 h 1234421"/>
              <a:gd name="connsiteX5017" fmla="*/ 3255128 w 3255128"/>
              <a:gd name="connsiteY5017" fmla="*/ 134569 h 1234421"/>
              <a:gd name="connsiteX5018" fmla="*/ 3255128 w 3255128"/>
              <a:gd name="connsiteY5018" fmla="*/ 134635 h 1234421"/>
              <a:gd name="connsiteX5019" fmla="*/ 3255128 w 3255128"/>
              <a:gd name="connsiteY5019" fmla="*/ 134664 h 1234421"/>
              <a:gd name="connsiteX5020" fmla="*/ 3255128 w 3255128"/>
              <a:gd name="connsiteY5020" fmla="*/ 134702 h 1234421"/>
              <a:gd name="connsiteX5021" fmla="*/ 3255128 w 3255128"/>
              <a:gd name="connsiteY5021" fmla="*/ 134763 h 1234421"/>
              <a:gd name="connsiteX5022" fmla="*/ 3255128 w 3255128"/>
              <a:gd name="connsiteY5022" fmla="*/ 134780 h 1234421"/>
              <a:gd name="connsiteX5023" fmla="*/ 3255128 w 3255128"/>
              <a:gd name="connsiteY5023" fmla="*/ 134859 h 1234421"/>
              <a:gd name="connsiteX5024" fmla="*/ 3255128 w 3255128"/>
              <a:gd name="connsiteY5024" fmla="*/ 134884 h 1234421"/>
              <a:gd name="connsiteX5025" fmla="*/ 3255128 w 3255128"/>
              <a:gd name="connsiteY5025" fmla="*/ 134898 h 1234421"/>
              <a:gd name="connsiteX5026" fmla="*/ 3255128 w 3255128"/>
              <a:gd name="connsiteY5026" fmla="*/ 134906 h 1234421"/>
              <a:gd name="connsiteX5027" fmla="*/ 3255128 w 3255128"/>
              <a:gd name="connsiteY5027" fmla="*/ 134918 h 1234421"/>
              <a:gd name="connsiteX5028" fmla="*/ 3255128 w 3255128"/>
              <a:gd name="connsiteY5028" fmla="*/ 134955 h 1234421"/>
              <a:gd name="connsiteX5029" fmla="*/ 3255128 w 3255128"/>
              <a:gd name="connsiteY5029" fmla="*/ 135094 h 1234421"/>
              <a:gd name="connsiteX5030" fmla="*/ 3255128 w 3255128"/>
              <a:gd name="connsiteY5030" fmla="*/ 135100 h 1234421"/>
              <a:gd name="connsiteX5031" fmla="*/ 3255128 w 3255128"/>
              <a:gd name="connsiteY5031" fmla="*/ 135118 h 1234421"/>
              <a:gd name="connsiteX5032" fmla="*/ 3255128 w 3255128"/>
              <a:gd name="connsiteY5032" fmla="*/ 135140 h 1234421"/>
              <a:gd name="connsiteX5033" fmla="*/ 3255128 w 3255128"/>
              <a:gd name="connsiteY5033" fmla="*/ 135156 h 1234421"/>
              <a:gd name="connsiteX5034" fmla="*/ 3255128 w 3255128"/>
              <a:gd name="connsiteY5034" fmla="*/ 135161 h 1234421"/>
              <a:gd name="connsiteX5035" fmla="*/ 3255128 w 3255128"/>
              <a:gd name="connsiteY5035" fmla="*/ 135175 h 1234421"/>
              <a:gd name="connsiteX5036" fmla="*/ 3255128 w 3255128"/>
              <a:gd name="connsiteY5036" fmla="*/ 135196 h 1234421"/>
              <a:gd name="connsiteX5037" fmla="*/ 3255128 w 3255128"/>
              <a:gd name="connsiteY5037" fmla="*/ 135318 h 1234421"/>
              <a:gd name="connsiteX5038" fmla="*/ 3255128 w 3255128"/>
              <a:gd name="connsiteY5038" fmla="*/ 135349 h 1234421"/>
              <a:gd name="connsiteX5039" fmla="*/ 3255128 w 3255128"/>
              <a:gd name="connsiteY5039" fmla="*/ 135365 h 1234421"/>
              <a:gd name="connsiteX5040" fmla="*/ 3255128 w 3255128"/>
              <a:gd name="connsiteY5040" fmla="*/ 135367 h 1234421"/>
              <a:gd name="connsiteX5041" fmla="*/ 3255128 w 3255128"/>
              <a:gd name="connsiteY5041" fmla="*/ 135409 h 1234421"/>
              <a:gd name="connsiteX5042" fmla="*/ 3255128 w 3255128"/>
              <a:gd name="connsiteY5042" fmla="*/ 135423 h 1234421"/>
              <a:gd name="connsiteX5043" fmla="*/ 3255128 w 3255128"/>
              <a:gd name="connsiteY5043" fmla="*/ 135431 h 1234421"/>
              <a:gd name="connsiteX5044" fmla="*/ 3255128 w 3255128"/>
              <a:gd name="connsiteY5044" fmla="*/ 135439 h 1234421"/>
              <a:gd name="connsiteX5045" fmla="*/ 3255128 w 3255128"/>
              <a:gd name="connsiteY5045" fmla="*/ 135459 h 1234421"/>
              <a:gd name="connsiteX5046" fmla="*/ 3255128 w 3255128"/>
              <a:gd name="connsiteY5046" fmla="*/ 135554 h 1234421"/>
              <a:gd name="connsiteX5047" fmla="*/ 3255128 w 3255128"/>
              <a:gd name="connsiteY5047" fmla="*/ 135559 h 1234421"/>
              <a:gd name="connsiteX5048" fmla="*/ 3255128 w 3255128"/>
              <a:gd name="connsiteY5048" fmla="*/ 135577 h 1234421"/>
              <a:gd name="connsiteX5049" fmla="*/ 3255128 w 3255128"/>
              <a:gd name="connsiteY5049" fmla="*/ 135588 h 1234421"/>
              <a:gd name="connsiteX5050" fmla="*/ 3255128 w 3255128"/>
              <a:gd name="connsiteY5050" fmla="*/ 135619 h 1234421"/>
              <a:gd name="connsiteX5051" fmla="*/ 3255128 w 3255128"/>
              <a:gd name="connsiteY5051" fmla="*/ 135633 h 1234421"/>
              <a:gd name="connsiteX5052" fmla="*/ 3255128 w 3255128"/>
              <a:gd name="connsiteY5052" fmla="*/ 135634 h 1234421"/>
              <a:gd name="connsiteX5053" fmla="*/ 3255128 w 3255128"/>
              <a:gd name="connsiteY5053" fmla="*/ 135635 h 1234421"/>
              <a:gd name="connsiteX5054" fmla="*/ 3255128 w 3255128"/>
              <a:gd name="connsiteY5054" fmla="*/ 135682 h 1234421"/>
              <a:gd name="connsiteX5055" fmla="*/ 3255128 w 3255128"/>
              <a:gd name="connsiteY5055" fmla="*/ 135779 h 1234421"/>
              <a:gd name="connsiteX5056" fmla="*/ 3255128 w 3255128"/>
              <a:gd name="connsiteY5056" fmla="*/ 135829 h 1234421"/>
              <a:gd name="connsiteX5057" fmla="*/ 3255128 w 3255128"/>
              <a:gd name="connsiteY5057" fmla="*/ 135838 h 1234421"/>
              <a:gd name="connsiteX5058" fmla="*/ 3255128 w 3255128"/>
              <a:gd name="connsiteY5058" fmla="*/ 135862 h 1234421"/>
              <a:gd name="connsiteX5059" fmla="*/ 3255128 w 3255128"/>
              <a:gd name="connsiteY5059" fmla="*/ 135866 h 1234421"/>
              <a:gd name="connsiteX5060" fmla="*/ 3255128 w 3255128"/>
              <a:gd name="connsiteY5060" fmla="*/ 135869 h 1234421"/>
              <a:gd name="connsiteX5061" fmla="*/ 3255128 w 3255128"/>
              <a:gd name="connsiteY5061" fmla="*/ 135913 h 1234421"/>
              <a:gd name="connsiteX5062" fmla="*/ 3255128 w 3255128"/>
              <a:gd name="connsiteY5062" fmla="*/ 135997 h 1234421"/>
              <a:gd name="connsiteX5063" fmla="*/ 3255128 w 3255128"/>
              <a:gd name="connsiteY5063" fmla="*/ 136013 h 1234421"/>
              <a:gd name="connsiteX5064" fmla="*/ 3255128 w 3255128"/>
              <a:gd name="connsiteY5064" fmla="*/ 136021 h 1234421"/>
              <a:gd name="connsiteX5065" fmla="*/ 3255128 w 3255128"/>
              <a:gd name="connsiteY5065" fmla="*/ 136037 h 1234421"/>
              <a:gd name="connsiteX5066" fmla="*/ 3255128 w 3255128"/>
              <a:gd name="connsiteY5066" fmla="*/ 136109 h 1234421"/>
              <a:gd name="connsiteX5067" fmla="*/ 3255128 w 3255128"/>
              <a:gd name="connsiteY5067" fmla="*/ 136161 h 1234421"/>
              <a:gd name="connsiteX5068" fmla="*/ 3255128 w 3255128"/>
              <a:gd name="connsiteY5068" fmla="*/ 136178 h 1234421"/>
              <a:gd name="connsiteX5069" fmla="*/ 3255128 w 3255128"/>
              <a:gd name="connsiteY5069" fmla="*/ 136186 h 1234421"/>
              <a:gd name="connsiteX5070" fmla="*/ 3255128 w 3255128"/>
              <a:gd name="connsiteY5070" fmla="*/ 136189 h 1234421"/>
              <a:gd name="connsiteX5071" fmla="*/ 3255128 w 3255128"/>
              <a:gd name="connsiteY5071" fmla="*/ 136246 h 1234421"/>
              <a:gd name="connsiteX5072" fmla="*/ 3255128 w 3255128"/>
              <a:gd name="connsiteY5072" fmla="*/ 136321 h 1234421"/>
              <a:gd name="connsiteX5073" fmla="*/ 3255128 w 3255128"/>
              <a:gd name="connsiteY5073" fmla="*/ 136340 h 1234421"/>
              <a:gd name="connsiteX5074" fmla="*/ 3255128 w 3255128"/>
              <a:gd name="connsiteY5074" fmla="*/ 136352 h 1234421"/>
              <a:gd name="connsiteX5075" fmla="*/ 3255128 w 3255128"/>
              <a:gd name="connsiteY5075" fmla="*/ 136382 h 1234421"/>
              <a:gd name="connsiteX5076" fmla="*/ 3255128 w 3255128"/>
              <a:gd name="connsiteY5076" fmla="*/ 136385 h 1234421"/>
              <a:gd name="connsiteX5077" fmla="*/ 3255128 w 3255128"/>
              <a:gd name="connsiteY5077" fmla="*/ 136456 h 1234421"/>
              <a:gd name="connsiteX5078" fmla="*/ 3255128 w 3255128"/>
              <a:gd name="connsiteY5078" fmla="*/ 136479 h 1234421"/>
              <a:gd name="connsiteX5079" fmla="*/ 3255128 w 3255128"/>
              <a:gd name="connsiteY5079" fmla="*/ 136506 h 1234421"/>
              <a:gd name="connsiteX5080" fmla="*/ 3255128 w 3255128"/>
              <a:gd name="connsiteY5080" fmla="*/ 136556 h 1234421"/>
              <a:gd name="connsiteX5081" fmla="*/ 3255128 w 3255128"/>
              <a:gd name="connsiteY5081" fmla="*/ 136561 h 1234421"/>
              <a:gd name="connsiteX5082" fmla="*/ 3255128 w 3255128"/>
              <a:gd name="connsiteY5082" fmla="*/ 136611 h 1234421"/>
              <a:gd name="connsiteX5083" fmla="*/ 3255128 w 3255128"/>
              <a:gd name="connsiteY5083" fmla="*/ 136735 h 1234421"/>
              <a:gd name="connsiteX5084" fmla="*/ 3255128 w 3255128"/>
              <a:gd name="connsiteY5084" fmla="*/ 136793 h 1234421"/>
              <a:gd name="connsiteX5085" fmla="*/ 3255128 w 3255128"/>
              <a:gd name="connsiteY5085" fmla="*/ 136794 h 1234421"/>
              <a:gd name="connsiteX5086" fmla="*/ 3255128 w 3255128"/>
              <a:gd name="connsiteY5086" fmla="*/ 136856 h 1234421"/>
              <a:gd name="connsiteX5087" fmla="*/ 3255128 w 3255128"/>
              <a:gd name="connsiteY5087" fmla="*/ 136871 h 1234421"/>
              <a:gd name="connsiteX5088" fmla="*/ 3255128 w 3255128"/>
              <a:gd name="connsiteY5088" fmla="*/ 136883 h 1234421"/>
              <a:gd name="connsiteX5089" fmla="*/ 3255128 w 3255128"/>
              <a:gd name="connsiteY5089" fmla="*/ 137006 h 1234421"/>
              <a:gd name="connsiteX5090" fmla="*/ 3255128 w 3255128"/>
              <a:gd name="connsiteY5090" fmla="*/ 137020 h 1234421"/>
              <a:gd name="connsiteX5091" fmla="*/ 3255128 w 3255128"/>
              <a:gd name="connsiteY5091" fmla="*/ 137042 h 1234421"/>
              <a:gd name="connsiteX5092" fmla="*/ 3255128 w 3255128"/>
              <a:gd name="connsiteY5092" fmla="*/ 137053 h 1234421"/>
              <a:gd name="connsiteX5093" fmla="*/ 3255128 w 3255128"/>
              <a:gd name="connsiteY5093" fmla="*/ 137094 h 1234421"/>
              <a:gd name="connsiteX5094" fmla="*/ 3255128 w 3255128"/>
              <a:gd name="connsiteY5094" fmla="*/ 137143 h 1234421"/>
              <a:gd name="connsiteX5095" fmla="*/ 3255128 w 3255128"/>
              <a:gd name="connsiteY5095" fmla="*/ 137154 h 1234421"/>
              <a:gd name="connsiteX5096" fmla="*/ 3255128 w 3255128"/>
              <a:gd name="connsiteY5096" fmla="*/ 137176 h 1234421"/>
              <a:gd name="connsiteX5097" fmla="*/ 3255128 w 3255128"/>
              <a:gd name="connsiteY5097" fmla="*/ 137200 h 1234421"/>
              <a:gd name="connsiteX5098" fmla="*/ 3255128 w 3255128"/>
              <a:gd name="connsiteY5098" fmla="*/ 137226 h 1234421"/>
              <a:gd name="connsiteX5099" fmla="*/ 3255128 w 3255128"/>
              <a:gd name="connsiteY5099" fmla="*/ 137247 h 1234421"/>
              <a:gd name="connsiteX5100" fmla="*/ 3255128 w 3255128"/>
              <a:gd name="connsiteY5100" fmla="*/ 137357 h 1234421"/>
              <a:gd name="connsiteX5101" fmla="*/ 3255128 w 3255128"/>
              <a:gd name="connsiteY5101" fmla="*/ 137396 h 1234421"/>
              <a:gd name="connsiteX5102" fmla="*/ 3255128 w 3255128"/>
              <a:gd name="connsiteY5102" fmla="*/ 137442 h 1234421"/>
              <a:gd name="connsiteX5103" fmla="*/ 3255128 w 3255128"/>
              <a:gd name="connsiteY5103" fmla="*/ 137460 h 1234421"/>
              <a:gd name="connsiteX5104" fmla="*/ 3255128 w 3255128"/>
              <a:gd name="connsiteY5104" fmla="*/ 137469 h 1234421"/>
              <a:gd name="connsiteX5105" fmla="*/ 3255128 w 3255128"/>
              <a:gd name="connsiteY5105" fmla="*/ 137519 h 1234421"/>
              <a:gd name="connsiteX5106" fmla="*/ 3255128 w 3255128"/>
              <a:gd name="connsiteY5106" fmla="*/ 137555 h 1234421"/>
              <a:gd name="connsiteX5107" fmla="*/ 3255128 w 3255128"/>
              <a:gd name="connsiteY5107" fmla="*/ 137575 h 1234421"/>
              <a:gd name="connsiteX5108" fmla="*/ 3255128 w 3255128"/>
              <a:gd name="connsiteY5108" fmla="*/ 137613 h 1234421"/>
              <a:gd name="connsiteX5109" fmla="*/ 3255128 w 3255128"/>
              <a:gd name="connsiteY5109" fmla="*/ 137638 h 1234421"/>
              <a:gd name="connsiteX5110" fmla="*/ 3255128 w 3255128"/>
              <a:gd name="connsiteY5110" fmla="*/ 137685 h 1234421"/>
              <a:gd name="connsiteX5111" fmla="*/ 3255128 w 3255128"/>
              <a:gd name="connsiteY5111" fmla="*/ 137696 h 1234421"/>
              <a:gd name="connsiteX5112" fmla="*/ 3255128 w 3255128"/>
              <a:gd name="connsiteY5112" fmla="*/ 137701 h 1234421"/>
              <a:gd name="connsiteX5113" fmla="*/ 3255128 w 3255128"/>
              <a:gd name="connsiteY5113" fmla="*/ 137709 h 1234421"/>
              <a:gd name="connsiteX5114" fmla="*/ 3255128 w 3255128"/>
              <a:gd name="connsiteY5114" fmla="*/ 137710 h 1234421"/>
              <a:gd name="connsiteX5115" fmla="*/ 3255128 w 3255128"/>
              <a:gd name="connsiteY5115" fmla="*/ 137753 h 1234421"/>
              <a:gd name="connsiteX5116" fmla="*/ 3255128 w 3255128"/>
              <a:gd name="connsiteY5116" fmla="*/ 137756 h 1234421"/>
              <a:gd name="connsiteX5117" fmla="*/ 3255128 w 3255128"/>
              <a:gd name="connsiteY5117" fmla="*/ 137824 h 1234421"/>
              <a:gd name="connsiteX5118" fmla="*/ 3255128 w 3255128"/>
              <a:gd name="connsiteY5118" fmla="*/ 137888 h 1234421"/>
              <a:gd name="connsiteX5119" fmla="*/ 3255128 w 3255128"/>
              <a:gd name="connsiteY5119" fmla="*/ 137895 h 1234421"/>
              <a:gd name="connsiteX5120" fmla="*/ 3255128 w 3255128"/>
              <a:gd name="connsiteY5120" fmla="*/ 137896 h 1234421"/>
              <a:gd name="connsiteX5121" fmla="*/ 3255128 w 3255128"/>
              <a:gd name="connsiteY5121" fmla="*/ 137901 h 1234421"/>
              <a:gd name="connsiteX5122" fmla="*/ 3255128 w 3255128"/>
              <a:gd name="connsiteY5122" fmla="*/ 137922 h 1234421"/>
              <a:gd name="connsiteX5123" fmla="*/ 3255128 w 3255128"/>
              <a:gd name="connsiteY5123" fmla="*/ 137950 h 1234421"/>
              <a:gd name="connsiteX5124" fmla="*/ 3255128 w 3255128"/>
              <a:gd name="connsiteY5124" fmla="*/ 137978 h 1234421"/>
              <a:gd name="connsiteX5125" fmla="*/ 3255128 w 3255128"/>
              <a:gd name="connsiteY5125" fmla="*/ 138024 h 1234421"/>
              <a:gd name="connsiteX5126" fmla="*/ 3255128 w 3255128"/>
              <a:gd name="connsiteY5126" fmla="*/ 138108 h 1234421"/>
              <a:gd name="connsiteX5127" fmla="*/ 3255128 w 3255128"/>
              <a:gd name="connsiteY5127" fmla="*/ 138160 h 1234421"/>
              <a:gd name="connsiteX5128" fmla="*/ 3255128 w 3255128"/>
              <a:gd name="connsiteY5128" fmla="*/ 138238 h 1234421"/>
              <a:gd name="connsiteX5129" fmla="*/ 3255128 w 3255128"/>
              <a:gd name="connsiteY5129" fmla="*/ 138247 h 1234421"/>
              <a:gd name="connsiteX5130" fmla="*/ 3255128 w 3255128"/>
              <a:gd name="connsiteY5130" fmla="*/ 138248 h 1234421"/>
              <a:gd name="connsiteX5131" fmla="*/ 3255128 w 3255128"/>
              <a:gd name="connsiteY5131" fmla="*/ 138262 h 1234421"/>
              <a:gd name="connsiteX5132" fmla="*/ 3255128 w 3255128"/>
              <a:gd name="connsiteY5132" fmla="*/ 138283 h 1234421"/>
              <a:gd name="connsiteX5133" fmla="*/ 3255128 w 3255128"/>
              <a:gd name="connsiteY5133" fmla="*/ 138333 h 1234421"/>
              <a:gd name="connsiteX5134" fmla="*/ 3255128 w 3255128"/>
              <a:gd name="connsiteY5134" fmla="*/ 138354 h 1234421"/>
              <a:gd name="connsiteX5135" fmla="*/ 3255128 w 3255128"/>
              <a:gd name="connsiteY5135" fmla="*/ 138355 h 1234421"/>
              <a:gd name="connsiteX5136" fmla="*/ 3255128 w 3255128"/>
              <a:gd name="connsiteY5136" fmla="*/ 138357 h 1234421"/>
              <a:gd name="connsiteX5137" fmla="*/ 3255128 w 3255128"/>
              <a:gd name="connsiteY5137" fmla="*/ 138358 h 1234421"/>
              <a:gd name="connsiteX5138" fmla="*/ 3255128 w 3255128"/>
              <a:gd name="connsiteY5138" fmla="*/ 138421 h 1234421"/>
              <a:gd name="connsiteX5139" fmla="*/ 3255128 w 3255128"/>
              <a:gd name="connsiteY5139" fmla="*/ 138452 h 1234421"/>
              <a:gd name="connsiteX5140" fmla="*/ 3255128 w 3255128"/>
              <a:gd name="connsiteY5140" fmla="*/ 138454 h 1234421"/>
              <a:gd name="connsiteX5141" fmla="*/ 3255128 w 3255128"/>
              <a:gd name="connsiteY5141" fmla="*/ 138567 h 1234421"/>
              <a:gd name="connsiteX5142" fmla="*/ 3255128 w 3255128"/>
              <a:gd name="connsiteY5142" fmla="*/ 138577 h 1234421"/>
              <a:gd name="connsiteX5143" fmla="*/ 3255128 w 3255128"/>
              <a:gd name="connsiteY5143" fmla="*/ 138659 h 1234421"/>
              <a:gd name="connsiteX5144" fmla="*/ 3255128 w 3255128"/>
              <a:gd name="connsiteY5144" fmla="*/ 138672 h 1234421"/>
              <a:gd name="connsiteX5145" fmla="*/ 3255128 w 3255128"/>
              <a:gd name="connsiteY5145" fmla="*/ 138695 h 1234421"/>
              <a:gd name="connsiteX5146" fmla="*/ 3255128 w 3255128"/>
              <a:gd name="connsiteY5146" fmla="*/ 138702 h 1234421"/>
              <a:gd name="connsiteX5147" fmla="*/ 3255128 w 3255128"/>
              <a:gd name="connsiteY5147" fmla="*/ 138730 h 1234421"/>
              <a:gd name="connsiteX5148" fmla="*/ 3255128 w 3255128"/>
              <a:gd name="connsiteY5148" fmla="*/ 138731 h 1234421"/>
              <a:gd name="connsiteX5149" fmla="*/ 3255128 w 3255128"/>
              <a:gd name="connsiteY5149" fmla="*/ 138769 h 1234421"/>
              <a:gd name="connsiteX5150" fmla="*/ 3255128 w 3255128"/>
              <a:gd name="connsiteY5150" fmla="*/ 138800 h 1234421"/>
              <a:gd name="connsiteX5151" fmla="*/ 3255128 w 3255128"/>
              <a:gd name="connsiteY5151" fmla="*/ 138817 h 1234421"/>
              <a:gd name="connsiteX5152" fmla="*/ 3255128 w 3255128"/>
              <a:gd name="connsiteY5152" fmla="*/ 138838 h 1234421"/>
              <a:gd name="connsiteX5153" fmla="*/ 3255128 w 3255128"/>
              <a:gd name="connsiteY5153" fmla="*/ 138903 h 1234421"/>
              <a:gd name="connsiteX5154" fmla="*/ 3255128 w 3255128"/>
              <a:gd name="connsiteY5154" fmla="*/ 138904 h 1234421"/>
              <a:gd name="connsiteX5155" fmla="*/ 3255128 w 3255128"/>
              <a:gd name="connsiteY5155" fmla="*/ 138926 h 1234421"/>
              <a:gd name="connsiteX5156" fmla="*/ 3255128 w 3255128"/>
              <a:gd name="connsiteY5156" fmla="*/ 138943 h 1234421"/>
              <a:gd name="connsiteX5157" fmla="*/ 3255128 w 3255128"/>
              <a:gd name="connsiteY5157" fmla="*/ 138979 h 1234421"/>
              <a:gd name="connsiteX5158" fmla="*/ 3255128 w 3255128"/>
              <a:gd name="connsiteY5158" fmla="*/ 139003 h 1234421"/>
              <a:gd name="connsiteX5159" fmla="*/ 3255128 w 3255128"/>
              <a:gd name="connsiteY5159" fmla="*/ 139024 h 1234421"/>
              <a:gd name="connsiteX5160" fmla="*/ 3255128 w 3255128"/>
              <a:gd name="connsiteY5160" fmla="*/ 139122 h 1234421"/>
              <a:gd name="connsiteX5161" fmla="*/ 3255128 w 3255128"/>
              <a:gd name="connsiteY5161" fmla="*/ 139185 h 1234421"/>
              <a:gd name="connsiteX5162" fmla="*/ 3255128 w 3255128"/>
              <a:gd name="connsiteY5162" fmla="*/ 139283 h 1234421"/>
              <a:gd name="connsiteX5163" fmla="*/ 3255128 w 3255128"/>
              <a:gd name="connsiteY5163" fmla="*/ 139342 h 1234421"/>
              <a:gd name="connsiteX5164" fmla="*/ 3255128 w 3255128"/>
              <a:gd name="connsiteY5164" fmla="*/ 139365 h 1234421"/>
              <a:gd name="connsiteX5165" fmla="*/ 3255128 w 3255128"/>
              <a:gd name="connsiteY5165" fmla="*/ 139379 h 1234421"/>
              <a:gd name="connsiteX5166" fmla="*/ 3255128 w 3255128"/>
              <a:gd name="connsiteY5166" fmla="*/ 139462 h 1234421"/>
              <a:gd name="connsiteX5167" fmla="*/ 3255128 w 3255128"/>
              <a:gd name="connsiteY5167" fmla="*/ 139525 h 1234421"/>
              <a:gd name="connsiteX5168" fmla="*/ 3255128 w 3255128"/>
              <a:gd name="connsiteY5168" fmla="*/ 139551 h 1234421"/>
              <a:gd name="connsiteX5169" fmla="*/ 3255128 w 3255128"/>
              <a:gd name="connsiteY5169" fmla="*/ 139641 h 1234421"/>
              <a:gd name="connsiteX5170" fmla="*/ 3255128 w 3255128"/>
              <a:gd name="connsiteY5170" fmla="*/ 139716 h 1234421"/>
              <a:gd name="connsiteX5171" fmla="*/ 3255128 w 3255128"/>
              <a:gd name="connsiteY5171" fmla="*/ 139783 h 1234421"/>
              <a:gd name="connsiteX5172" fmla="*/ 3255128 w 3255128"/>
              <a:gd name="connsiteY5172" fmla="*/ 139838 h 1234421"/>
              <a:gd name="connsiteX5173" fmla="*/ 3255128 w 3255128"/>
              <a:gd name="connsiteY5173" fmla="*/ 139855 h 1234421"/>
              <a:gd name="connsiteX5174" fmla="*/ 3255128 w 3255128"/>
              <a:gd name="connsiteY5174" fmla="*/ 139869 h 1234421"/>
              <a:gd name="connsiteX5175" fmla="*/ 3255128 w 3255128"/>
              <a:gd name="connsiteY5175" fmla="*/ 139895 h 1234421"/>
              <a:gd name="connsiteX5176" fmla="*/ 3255128 w 3255128"/>
              <a:gd name="connsiteY5176" fmla="*/ 139943 h 1234421"/>
              <a:gd name="connsiteX5177" fmla="*/ 3255128 w 3255128"/>
              <a:gd name="connsiteY5177" fmla="*/ 139979 h 1234421"/>
              <a:gd name="connsiteX5178" fmla="*/ 3255128 w 3255128"/>
              <a:gd name="connsiteY5178" fmla="*/ 140010 h 1234421"/>
              <a:gd name="connsiteX5179" fmla="*/ 3255128 w 3255128"/>
              <a:gd name="connsiteY5179" fmla="*/ 140043 h 1234421"/>
              <a:gd name="connsiteX5180" fmla="*/ 3255128 w 3255128"/>
              <a:gd name="connsiteY5180" fmla="*/ 140048 h 1234421"/>
              <a:gd name="connsiteX5181" fmla="*/ 3255128 w 3255128"/>
              <a:gd name="connsiteY5181" fmla="*/ 140139 h 1234421"/>
              <a:gd name="connsiteX5182" fmla="*/ 3255128 w 3255128"/>
              <a:gd name="connsiteY5182" fmla="*/ 140158 h 1234421"/>
              <a:gd name="connsiteX5183" fmla="*/ 3255128 w 3255128"/>
              <a:gd name="connsiteY5183" fmla="*/ 140203 h 1234421"/>
              <a:gd name="connsiteX5184" fmla="*/ 3255128 w 3255128"/>
              <a:gd name="connsiteY5184" fmla="*/ 140350 h 1234421"/>
              <a:gd name="connsiteX5185" fmla="*/ 3255128 w 3255128"/>
              <a:gd name="connsiteY5185" fmla="*/ 140386 h 1234421"/>
              <a:gd name="connsiteX5186" fmla="*/ 3255128 w 3255128"/>
              <a:gd name="connsiteY5186" fmla="*/ 140390 h 1234421"/>
              <a:gd name="connsiteX5187" fmla="*/ 3255128 w 3255128"/>
              <a:gd name="connsiteY5187" fmla="*/ 140399 h 1234421"/>
              <a:gd name="connsiteX5188" fmla="*/ 3255128 w 3255128"/>
              <a:gd name="connsiteY5188" fmla="*/ 140406 h 1234421"/>
              <a:gd name="connsiteX5189" fmla="*/ 3255128 w 3255128"/>
              <a:gd name="connsiteY5189" fmla="*/ 140408 h 1234421"/>
              <a:gd name="connsiteX5190" fmla="*/ 3255128 w 3255128"/>
              <a:gd name="connsiteY5190" fmla="*/ 140489 h 1234421"/>
              <a:gd name="connsiteX5191" fmla="*/ 3255128 w 3255128"/>
              <a:gd name="connsiteY5191" fmla="*/ 140505 h 1234421"/>
              <a:gd name="connsiteX5192" fmla="*/ 3255128 w 3255128"/>
              <a:gd name="connsiteY5192" fmla="*/ 140517 h 1234421"/>
              <a:gd name="connsiteX5193" fmla="*/ 3255128 w 3255128"/>
              <a:gd name="connsiteY5193" fmla="*/ 140540 h 1234421"/>
              <a:gd name="connsiteX5194" fmla="*/ 3255128 w 3255128"/>
              <a:gd name="connsiteY5194" fmla="*/ 140565 h 1234421"/>
              <a:gd name="connsiteX5195" fmla="*/ 3255128 w 3255128"/>
              <a:gd name="connsiteY5195" fmla="*/ 140607 h 1234421"/>
              <a:gd name="connsiteX5196" fmla="*/ 3255128 w 3255128"/>
              <a:gd name="connsiteY5196" fmla="*/ 140691 h 1234421"/>
              <a:gd name="connsiteX5197" fmla="*/ 3255128 w 3255128"/>
              <a:gd name="connsiteY5197" fmla="*/ 140696 h 1234421"/>
              <a:gd name="connsiteX5198" fmla="*/ 3255128 w 3255128"/>
              <a:gd name="connsiteY5198" fmla="*/ 140699 h 1234421"/>
              <a:gd name="connsiteX5199" fmla="*/ 3255128 w 3255128"/>
              <a:gd name="connsiteY5199" fmla="*/ 140766 h 1234421"/>
              <a:gd name="connsiteX5200" fmla="*/ 3255128 w 3255128"/>
              <a:gd name="connsiteY5200" fmla="*/ 140860 h 1234421"/>
              <a:gd name="connsiteX5201" fmla="*/ 3255128 w 3255128"/>
              <a:gd name="connsiteY5201" fmla="*/ 140891 h 1234421"/>
              <a:gd name="connsiteX5202" fmla="*/ 3255128 w 3255128"/>
              <a:gd name="connsiteY5202" fmla="*/ 140940 h 1234421"/>
              <a:gd name="connsiteX5203" fmla="*/ 3255128 w 3255128"/>
              <a:gd name="connsiteY5203" fmla="*/ 140976 h 1234421"/>
              <a:gd name="connsiteX5204" fmla="*/ 3255128 w 3255128"/>
              <a:gd name="connsiteY5204" fmla="*/ 141039 h 1234421"/>
              <a:gd name="connsiteX5205" fmla="*/ 3255128 w 3255128"/>
              <a:gd name="connsiteY5205" fmla="*/ 141071 h 1234421"/>
              <a:gd name="connsiteX5206" fmla="*/ 3255128 w 3255128"/>
              <a:gd name="connsiteY5206" fmla="*/ 141084 h 1234421"/>
              <a:gd name="connsiteX5207" fmla="*/ 3255128 w 3255128"/>
              <a:gd name="connsiteY5207" fmla="*/ 141150 h 1234421"/>
              <a:gd name="connsiteX5208" fmla="*/ 3255128 w 3255128"/>
              <a:gd name="connsiteY5208" fmla="*/ 141155 h 1234421"/>
              <a:gd name="connsiteX5209" fmla="*/ 3255128 w 3255128"/>
              <a:gd name="connsiteY5209" fmla="*/ 141163 h 1234421"/>
              <a:gd name="connsiteX5210" fmla="*/ 3255128 w 3255128"/>
              <a:gd name="connsiteY5210" fmla="*/ 141188 h 1234421"/>
              <a:gd name="connsiteX5211" fmla="*/ 3255128 w 3255128"/>
              <a:gd name="connsiteY5211" fmla="*/ 141238 h 1234421"/>
              <a:gd name="connsiteX5212" fmla="*/ 3255128 w 3255128"/>
              <a:gd name="connsiteY5212" fmla="*/ 141252 h 1234421"/>
              <a:gd name="connsiteX5213" fmla="*/ 3255128 w 3255128"/>
              <a:gd name="connsiteY5213" fmla="*/ 141255 h 1234421"/>
              <a:gd name="connsiteX5214" fmla="*/ 3255128 w 3255128"/>
              <a:gd name="connsiteY5214" fmla="*/ 141280 h 1234421"/>
              <a:gd name="connsiteX5215" fmla="*/ 3255128 w 3255128"/>
              <a:gd name="connsiteY5215" fmla="*/ 141289 h 1234421"/>
              <a:gd name="connsiteX5216" fmla="*/ 3255128 w 3255128"/>
              <a:gd name="connsiteY5216" fmla="*/ 141313 h 1234421"/>
              <a:gd name="connsiteX5217" fmla="*/ 3255128 w 3255128"/>
              <a:gd name="connsiteY5217" fmla="*/ 141314 h 1234421"/>
              <a:gd name="connsiteX5218" fmla="*/ 3255128 w 3255128"/>
              <a:gd name="connsiteY5218" fmla="*/ 141316 h 1234421"/>
              <a:gd name="connsiteX5219" fmla="*/ 3255128 w 3255128"/>
              <a:gd name="connsiteY5219" fmla="*/ 141329 h 1234421"/>
              <a:gd name="connsiteX5220" fmla="*/ 3255128 w 3255128"/>
              <a:gd name="connsiteY5220" fmla="*/ 141359 h 1234421"/>
              <a:gd name="connsiteX5221" fmla="*/ 3255128 w 3255128"/>
              <a:gd name="connsiteY5221" fmla="*/ 141391 h 1234421"/>
              <a:gd name="connsiteX5222" fmla="*/ 3255128 w 3255128"/>
              <a:gd name="connsiteY5222" fmla="*/ 141426 h 1234421"/>
              <a:gd name="connsiteX5223" fmla="*/ 3255128 w 3255128"/>
              <a:gd name="connsiteY5223" fmla="*/ 141488 h 1234421"/>
              <a:gd name="connsiteX5224" fmla="*/ 3255128 w 3255128"/>
              <a:gd name="connsiteY5224" fmla="*/ 141510 h 1234421"/>
              <a:gd name="connsiteX5225" fmla="*/ 3255128 w 3255128"/>
              <a:gd name="connsiteY5225" fmla="*/ 141526 h 1234421"/>
              <a:gd name="connsiteX5226" fmla="*/ 3255128 w 3255128"/>
              <a:gd name="connsiteY5226" fmla="*/ 141528 h 1234421"/>
              <a:gd name="connsiteX5227" fmla="*/ 3255128 w 3255128"/>
              <a:gd name="connsiteY5227" fmla="*/ 141647 h 1234421"/>
              <a:gd name="connsiteX5228" fmla="*/ 3255128 w 3255128"/>
              <a:gd name="connsiteY5228" fmla="*/ 141664 h 1234421"/>
              <a:gd name="connsiteX5229" fmla="*/ 3255128 w 3255128"/>
              <a:gd name="connsiteY5229" fmla="*/ 141705 h 1234421"/>
              <a:gd name="connsiteX5230" fmla="*/ 3255128 w 3255128"/>
              <a:gd name="connsiteY5230" fmla="*/ 141719 h 1234421"/>
              <a:gd name="connsiteX5231" fmla="*/ 3255128 w 3255128"/>
              <a:gd name="connsiteY5231" fmla="*/ 141720 h 1234421"/>
              <a:gd name="connsiteX5232" fmla="*/ 3255128 w 3255128"/>
              <a:gd name="connsiteY5232" fmla="*/ 141721 h 1234421"/>
              <a:gd name="connsiteX5233" fmla="*/ 3255128 w 3255128"/>
              <a:gd name="connsiteY5233" fmla="*/ 141770 h 1234421"/>
              <a:gd name="connsiteX5234" fmla="*/ 3255128 w 3255128"/>
              <a:gd name="connsiteY5234" fmla="*/ 141772 h 1234421"/>
              <a:gd name="connsiteX5235" fmla="*/ 3255128 w 3255128"/>
              <a:gd name="connsiteY5235" fmla="*/ 141962 h 1234421"/>
              <a:gd name="connsiteX5236" fmla="*/ 3255128 w 3255128"/>
              <a:gd name="connsiteY5236" fmla="*/ 141964 h 1234421"/>
              <a:gd name="connsiteX5237" fmla="*/ 3255128 w 3255128"/>
              <a:gd name="connsiteY5237" fmla="*/ 141989 h 1234421"/>
              <a:gd name="connsiteX5238" fmla="*/ 3255128 w 3255128"/>
              <a:gd name="connsiteY5238" fmla="*/ 142023 h 1234421"/>
              <a:gd name="connsiteX5239" fmla="*/ 3255128 w 3255128"/>
              <a:gd name="connsiteY5239" fmla="*/ 142030 h 1234421"/>
              <a:gd name="connsiteX5240" fmla="*/ 3255128 w 3255128"/>
              <a:gd name="connsiteY5240" fmla="*/ 142039 h 1234421"/>
              <a:gd name="connsiteX5241" fmla="*/ 3255128 w 3255128"/>
              <a:gd name="connsiteY5241" fmla="*/ 142152 h 1234421"/>
              <a:gd name="connsiteX5242" fmla="*/ 3255128 w 3255128"/>
              <a:gd name="connsiteY5242" fmla="*/ 142153 h 1234421"/>
              <a:gd name="connsiteX5243" fmla="*/ 3255128 w 3255128"/>
              <a:gd name="connsiteY5243" fmla="*/ 142175 h 1234421"/>
              <a:gd name="connsiteX5244" fmla="*/ 3255128 w 3255128"/>
              <a:gd name="connsiteY5244" fmla="*/ 142178 h 1234421"/>
              <a:gd name="connsiteX5245" fmla="*/ 3255128 w 3255128"/>
              <a:gd name="connsiteY5245" fmla="*/ 142202 h 1234421"/>
              <a:gd name="connsiteX5246" fmla="*/ 3255128 w 3255128"/>
              <a:gd name="connsiteY5246" fmla="*/ 142273 h 1234421"/>
              <a:gd name="connsiteX5247" fmla="*/ 3255128 w 3255128"/>
              <a:gd name="connsiteY5247" fmla="*/ 142323 h 1234421"/>
              <a:gd name="connsiteX5248" fmla="*/ 3255128 w 3255128"/>
              <a:gd name="connsiteY5248" fmla="*/ 142365 h 1234421"/>
              <a:gd name="connsiteX5249" fmla="*/ 3255128 w 3255128"/>
              <a:gd name="connsiteY5249" fmla="*/ 142421 h 1234421"/>
              <a:gd name="connsiteX5250" fmla="*/ 3255128 w 3255128"/>
              <a:gd name="connsiteY5250" fmla="*/ 142423 h 1234421"/>
              <a:gd name="connsiteX5251" fmla="*/ 3255128 w 3255128"/>
              <a:gd name="connsiteY5251" fmla="*/ 142425 h 1234421"/>
              <a:gd name="connsiteX5252" fmla="*/ 3255128 w 3255128"/>
              <a:gd name="connsiteY5252" fmla="*/ 142437 h 1234421"/>
              <a:gd name="connsiteX5253" fmla="*/ 3255128 w 3255128"/>
              <a:gd name="connsiteY5253" fmla="*/ 142452 h 1234421"/>
              <a:gd name="connsiteX5254" fmla="*/ 3255128 w 3255128"/>
              <a:gd name="connsiteY5254" fmla="*/ 142498 h 1234421"/>
              <a:gd name="connsiteX5255" fmla="*/ 3255128 w 3255128"/>
              <a:gd name="connsiteY5255" fmla="*/ 142515 h 1234421"/>
              <a:gd name="connsiteX5256" fmla="*/ 3255128 w 3255128"/>
              <a:gd name="connsiteY5256" fmla="*/ 142545 h 1234421"/>
              <a:gd name="connsiteX5257" fmla="*/ 3255128 w 3255128"/>
              <a:gd name="connsiteY5257" fmla="*/ 142592 h 1234421"/>
              <a:gd name="connsiteX5258" fmla="*/ 3255128 w 3255128"/>
              <a:gd name="connsiteY5258" fmla="*/ 142651 h 1234421"/>
              <a:gd name="connsiteX5259" fmla="*/ 3255128 w 3255128"/>
              <a:gd name="connsiteY5259" fmla="*/ 142656 h 1234421"/>
              <a:gd name="connsiteX5260" fmla="*/ 3255128 w 3255128"/>
              <a:gd name="connsiteY5260" fmla="*/ 142678 h 1234421"/>
              <a:gd name="connsiteX5261" fmla="*/ 3255128 w 3255128"/>
              <a:gd name="connsiteY5261" fmla="*/ 142693 h 1234421"/>
              <a:gd name="connsiteX5262" fmla="*/ 3255128 w 3255128"/>
              <a:gd name="connsiteY5262" fmla="*/ 142730 h 1234421"/>
              <a:gd name="connsiteX5263" fmla="*/ 3255128 w 3255128"/>
              <a:gd name="connsiteY5263" fmla="*/ 142733 h 1234421"/>
              <a:gd name="connsiteX5264" fmla="*/ 3255128 w 3255128"/>
              <a:gd name="connsiteY5264" fmla="*/ 142768 h 1234421"/>
              <a:gd name="connsiteX5265" fmla="*/ 3255128 w 3255128"/>
              <a:gd name="connsiteY5265" fmla="*/ 142777 h 1234421"/>
              <a:gd name="connsiteX5266" fmla="*/ 3255128 w 3255128"/>
              <a:gd name="connsiteY5266" fmla="*/ 142801 h 1234421"/>
              <a:gd name="connsiteX5267" fmla="*/ 3255128 w 3255128"/>
              <a:gd name="connsiteY5267" fmla="*/ 142876 h 1234421"/>
              <a:gd name="connsiteX5268" fmla="*/ 3255128 w 3255128"/>
              <a:gd name="connsiteY5268" fmla="*/ 142897 h 1234421"/>
              <a:gd name="connsiteX5269" fmla="*/ 3255128 w 3255128"/>
              <a:gd name="connsiteY5269" fmla="*/ 142906 h 1234421"/>
              <a:gd name="connsiteX5270" fmla="*/ 3255128 w 3255128"/>
              <a:gd name="connsiteY5270" fmla="*/ 142911 h 1234421"/>
              <a:gd name="connsiteX5271" fmla="*/ 3255128 w 3255128"/>
              <a:gd name="connsiteY5271" fmla="*/ 142927 h 1234421"/>
              <a:gd name="connsiteX5272" fmla="*/ 3255128 w 3255128"/>
              <a:gd name="connsiteY5272" fmla="*/ 142971 h 1234421"/>
              <a:gd name="connsiteX5273" fmla="*/ 3255128 w 3255128"/>
              <a:gd name="connsiteY5273" fmla="*/ 142972 h 1234421"/>
              <a:gd name="connsiteX5274" fmla="*/ 3255128 w 3255128"/>
              <a:gd name="connsiteY5274" fmla="*/ 142973 h 1234421"/>
              <a:gd name="connsiteX5275" fmla="*/ 3255128 w 3255128"/>
              <a:gd name="connsiteY5275" fmla="*/ 142991 h 1234421"/>
              <a:gd name="connsiteX5276" fmla="*/ 3255128 w 3255128"/>
              <a:gd name="connsiteY5276" fmla="*/ 143085 h 1234421"/>
              <a:gd name="connsiteX5277" fmla="*/ 3255128 w 3255128"/>
              <a:gd name="connsiteY5277" fmla="*/ 143137 h 1234421"/>
              <a:gd name="connsiteX5278" fmla="*/ 3255128 w 3255128"/>
              <a:gd name="connsiteY5278" fmla="*/ 143151 h 1234421"/>
              <a:gd name="connsiteX5279" fmla="*/ 3255128 w 3255128"/>
              <a:gd name="connsiteY5279" fmla="*/ 143204 h 1234421"/>
              <a:gd name="connsiteX5280" fmla="*/ 3255128 w 3255128"/>
              <a:gd name="connsiteY5280" fmla="*/ 143216 h 1234421"/>
              <a:gd name="connsiteX5281" fmla="*/ 3255128 w 3255128"/>
              <a:gd name="connsiteY5281" fmla="*/ 143260 h 1234421"/>
              <a:gd name="connsiteX5282" fmla="*/ 3255128 w 3255128"/>
              <a:gd name="connsiteY5282" fmla="*/ 143322 h 1234421"/>
              <a:gd name="connsiteX5283" fmla="*/ 3255128 w 3255128"/>
              <a:gd name="connsiteY5283" fmla="*/ 143389 h 1234421"/>
              <a:gd name="connsiteX5284" fmla="*/ 3255128 w 3255128"/>
              <a:gd name="connsiteY5284" fmla="*/ 143396 h 1234421"/>
              <a:gd name="connsiteX5285" fmla="*/ 3255128 w 3255128"/>
              <a:gd name="connsiteY5285" fmla="*/ 143425 h 1234421"/>
              <a:gd name="connsiteX5286" fmla="*/ 3255128 w 3255128"/>
              <a:gd name="connsiteY5286" fmla="*/ 143446 h 1234421"/>
              <a:gd name="connsiteX5287" fmla="*/ 3255128 w 3255128"/>
              <a:gd name="connsiteY5287" fmla="*/ 143474 h 1234421"/>
              <a:gd name="connsiteX5288" fmla="*/ 3255128 w 3255128"/>
              <a:gd name="connsiteY5288" fmla="*/ 143530 h 1234421"/>
              <a:gd name="connsiteX5289" fmla="*/ 3255128 w 3255128"/>
              <a:gd name="connsiteY5289" fmla="*/ 143544 h 1234421"/>
              <a:gd name="connsiteX5290" fmla="*/ 3255128 w 3255128"/>
              <a:gd name="connsiteY5290" fmla="*/ 143559 h 1234421"/>
              <a:gd name="connsiteX5291" fmla="*/ 3255128 w 3255128"/>
              <a:gd name="connsiteY5291" fmla="*/ 143597 h 1234421"/>
              <a:gd name="connsiteX5292" fmla="*/ 3255128 w 3255128"/>
              <a:gd name="connsiteY5292" fmla="*/ 143642 h 1234421"/>
              <a:gd name="connsiteX5293" fmla="*/ 3255128 w 3255128"/>
              <a:gd name="connsiteY5293" fmla="*/ 143649 h 1234421"/>
              <a:gd name="connsiteX5294" fmla="*/ 3255128 w 3255128"/>
              <a:gd name="connsiteY5294" fmla="*/ 143802 h 1234421"/>
              <a:gd name="connsiteX5295" fmla="*/ 3255128 w 3255128"/>
              <a:gd name="connsiteY5295" fmla="*/ 143808 h 1234421"/>
              <a:gd name="connsiteX5296" fmla="*/ 3255128 w 3255128"/>
              <a:gd name="connsiteY5296" fmla="*/ 143872 h 1234421"/>
              <a:gd name="connsiteX5297" fmla="*/ 3255128 w 3255128"/>
              <a:gd name="connsiteY5297" fmla="*/ 143881 h 1234421"/>
              <a:gd name="connsiteX5298" fmla="*/ 3255128 w 3255128"/>
              <a:gd name="connsiteY5298" fmla="*/ 143884 h 1234421"/>
              <a:gd name="connsiteX5299" fmla="*/ 3255128 w 3255128"/>
              <a:gd name="connsiteY5299" fmla="*/ 143912 h 1234421"/>
              <a:gd name="connsiteX5300" fmla="*/ 3255128 w 3255128"/>
              <a:gd name="connsiteY5300" fmla="*/ 143992 h 1234421"/>
              <a:gd name="connsiteX5301" fmla="*/ 3255128 w 3255128"/>
              <a:gd name="connsiteY5301" fmla="*/ 144018 h 1234421"/>
              <a:gd name="connsiteX5302" fmla="*/ 3255128 w 3255128"/>
              <a:gd name="connsiteY5302" fmla="*/ 144040 h 1234421"/>
              <a:gd name="connsiteX5303" fmla="*/ 3255128 w 3255128"/>
              <a:gd name="connsiteY5303" fmla="*/ 144111 h 1234421"/>
              <a:gd name="connsiteX5304" fmla="*/ 3255128 w 3255128"/>
              <a:gd name="connsiteY5304" fmla="*/ 144162 h 1234421"/>
              <a:gd name="connsiteX5305" fmla="*/ 3255128 w 3255128"/>
              <a:gd name="connsiteY5305" fmla="*/ 144178 h 1234421"/>
              <a:gd name="connsiteX5306" fmla="*/ 3255128 w 3255128"/>
              <a:gd name="connsiteY5306" fmla="*/ 144221 h 1234421"/>
              <a:gd name="connsiteX5307" fmla="*/ 3255128 w 3255128"/>
              <a:gd name="connsiteY5307" fmla="*/ 144268 h 1234421"/>
              <a:gd name="connsiteX5308" fmla="*/ 3255128 w 3255128"/>
              <a:gd name="connsiteY5308" fmla="*/ 144303 h 1234421"/>
              <a:gd name="connsiteX5309" fmla="*/ 3255128 w 3255128"/>
              <a:gd name="connsiteY5309" fmla="*/ 144319 h 1234421"/>
              <a:gd name="connsiteX5310" fmla="*/ 3255128 w 3255128"/>
              <a:gd name="connsiteY5310" fmla="*/ 144343 h 1234421"/>
              <a:gd name="connsiteX5311" fmla="*/ 3255128 w 3255128"/>
              <a:gd name="connsiteY5311" fmla="*/ 144349 h 1234421"/>
              <a:gd name="connsiteX5312" fmla="*/ 3255128 w 3255128"/>
              <a:gd name="connsiteY5312" fmla="*/ 144355 h 1234421"/>
              <a:gd name="connsiteX5313" fmla="*/ 3255128 w 3255128"/>
              <a:gd name="connsiteY5313" fmla="*/ 144358 h 1234421"/>
              <a:gd name="connsiteX5314" fmla="*/ 3255128 w 3255128"/>
              <a:gd name="connsiteY5314" fmla="*/ 144419 h 1234421"/>
              <a:gd name="connsiteX5315" fmla="*/ 3255128 w 3255128"/>
              <a:gd name="connsiteY5315" fmla="*/ 144450 h 1234421"/>
              <a:gd name="connsiteX5316" fmla="*/ 3255128 w 3255128"/>
              <a:gd name="connsiteY5316" fmla="*/ 144478 h 1234421"/>
              <a:gd name="connsiteX5317" fmla="*/ 3255128 w 3255128"/>
              <a:gd name="connsiteY5317" fmla="*/ 144522 h 1234421"/>
              <a:gd name="connsiteX5318" fmla="*/ 3255128 w 3255128"/>
              <a:gd name="connsiteY5318" fmla="*/ 144637 h 1234421"/>
              <a:gd name="connsiteX5319" fmla="*/ 3255128 w 3255128"/>
              <a:gd name="connsiteY5319" fmla="*/ 144654 h 1234421"/>
              <a:gd name="connsiteX5320" fmla="*/ 3255128 w 3255128"/>
              <a:gd name="connsiteY5320" fmla="*/ 144688 h 1234421"/>
              <a:gd name="connsiteX5321" fmla="*/ 3255128 w 3255128"/>
              <a:gd name="connsiteY5321" fmla="*/ 144762 h 1234421"/>
              <a:gd name="connsiteX5322" fmla="*/ 3255128 w 3255128"/>
              <a:gd name="connsiteY5322" fmla="*/ 144793 h 1234421"/>
              <a:gd name="connsiteX5323" fmla="*/ 3255128 w 3255128"/>
              <a:gd name="connsiteY5323" fmla="*/ 144832 h 1234421"/>
              <a:gd name="connsiteX5324" fmla="*/ 3255128 w 3255128"/>
              <a:gd name="connsiteY5324" fmla="*/ 144909 h 1234421"/>
              <a:gd name="connsiteX5325" fmla="*/ 3255128 w 3255128"/>
              <a:gd name="connsiteY5325" fmla="*/ 144948 h 1234421"/>
              <a:gd name="connsiteX5326" fmla="*/ 3255128 w 3255128"/>
              <a:gd name="connsiteY5326" fmla="*/ 145009 h 1234421"/>
              <a:gd name="connsiteX5327" fmla="*/ 3255128 w 3255128"/>
              <a:gd name="connsiteY5327" fmla="*/ 145013 h 1234421"/>
              <a:gd name="connsiteX5328" fmla="*/ 3255128 w 3255128"/>
              <a:gd name="connsiteY5328" fmla="*/ 145020 h 1234421"/>
              <a:gd name="connsiteX5329" fmla="*/ 3255128 w 3255128"/>
              <a:gd name="connsiteY5329" fmla="*/ 145060 h 1234421"/>
              <a:gd name="connsiteX5330" fmla="*/ 3255128 w 3255128"/>
              <a:gd name="connsiteY5330" fmla="*/ 145102 h 1234421"/>
              <a:gd name="connsiteX5331" fmla="*/ 3255128 w 3255128"/>
              <a:gd name="connsiteY5331" fmla="*/ 145142 h 1234421"/>
              <a:gd name="connsiteX5332" fmla="*/ 3255128 w 3255128"/>
              <a:gd name="connsiteY5332" fmla="*/ 145147 h 1234421"/>
              <a:gd name="connsiteX5333" fmla="*/ 3255128 w 3255128"/>
              <a:gd name="connsiteY5333" fmla="*/ 145192 h 1234421"/>
              <a:gd name="connsiteX5334" fmla="*/ 3255128 w 3255128"/>
              <a:gd name="connsiteY5334" fmla="*/ 145220 h 1234421"/>
              <a:gd name="connsiteX5335" fmla="*/ 3255128 w 3255128"/>
              <a:gd name="connsiteY5335" fmla="*/ 145246 h 1234421"/>
              <a:gd name="connsiteX5336" fmla="*/ 3255128 w 3255128"/>
              <a:gd name="connsiteY5336" fmla="*/ 145269 h 1234421"/>
              <a:gd name="connsiteX5337" fmla="*/ 3255128 w 3255128"/>
              <a:gd name="connsiteY5337" fmla="*/ 145417 h 1234421"/>
              <a:gd name="connsiteX5338" fmla="*/ 3255128 w 3255128"/>
              <a:gd name="connsiteY5338" fmla="*/ 145425 h 1234421"/>
              <a:gd name="connsiteX5339" fmla="*/ 3255128 w 3255128"/>
              <a:gd name="connsiteY5339" fmla="*/ 145451 h 1234421"/>
              <a:gd name="connsiteX5340" fmla="*/ 3255128 w 3255128"/>
              <a:gd name="connsiteY5340" fmla="*/ 145459 h 1234421"/>
              <a:gd name="connsiteX5341" fmla="*/ 3255128 w 3255128"/>
              <a:gd name="connsiteY5341" fmla="*/ 145489 h 1234421"/>
              <a:gd name="connsiteX5342" fmla="*/ 3255128 w 3255128"/>
              <a:gd name="connsiteY5342" fmla="*/ 145496 h 1234421"/>
              <a:gd name="connsiteX5343" fmla="*/ 3255128 w 3255128"/>
              <a:gd name="connsiteY5343" fmla="*/ 145497 h 1234421"/>
              <a:gd name="connsiteX5344" fmla="*/ 3255128 w 3255128"/>
              <a:gd name="connsiteY5344" fmla="*/ 145535 h 1234421"/>
              <a:gd name="connsiteX5345" fmla="*/ 3255128 w 3255128"/>
              <a:gd name="connsiteY5345" fmla="*/ 145566 h 1234421"/>
              <a:gd name="connsiteX5346" fmla="*/ 3255128 w 3255128"/>
              <a:gd name="connsiteY5346" fmla="*/ 145621 h 1234421"/>
              <a:gd name="connsiteX5347" fmla="*/ 3255128 w 3255128"/>
              <a:gd name="connsiteY5347" fmla="*/ 145668 h 1234421"/>
              <a:gd name="connsiteX5348" fmla="*/ 3255128 w 3255128"/>
              <a:gd name="connsiteY5348" fmla="*/ 145683 h 1234421"/>
              <a:gd name="connsiteX5349" fmla="*/ 3255128 w 3255128"/>
              <a:gd name="connsiteY5349" fmla="*/ 145693 h 1234421"/>
              <a:gd name="connsiteX5350" fmla="*/ 3255128 w 3255128"/>
              <a:gd name="connsiteY5350" fmla="*/ 145708 h 1234421"/>
              <a:gd name="connsiteX5351" fmla="*/ 3255128 w 3255128"/>
              <a:gd name="connsiteY5351" fmla="*/ 145709 h 1234421"/>
              <a:gd name="connsiteX5352" fmla="*/ 3255128 w 3255128"/>
              <a:gd name="connsiteY5352" fmla="*/ 145729 h 1234421"/>
              <a:gd name="connsiteX5353" fmla="*/ 3255128 w 3255128"/>
              <a:gd name="connsiteY5353" fmla="*/ 145758 h 1234421"/>
              <a:gd name="connsiteX5354" fmla="*/ 3255128 w 3255128"/>
              <a:gd name="connsiteY5354" fmla="*/ 145767 h 1234421"/>
              <a:gd name="connsiteX5355" fmla="*/ 3255128 w 3255128"/>
              <a:gd name="connsiteY5355" fmla="*/ 145790 h 1234421"/>
              <a:gd name="connsiteX5356" fmla="*/ 3255128 w 3255128"/>
              <a:gd name="connsiteY5356" fmla="*/ 145849 h 1234421"/>
              <a:gd name="connsiteX5357" fmla="*/ 3255128 w 3255128"/>
              <a:gd name="connsiteY5357" fmla="*/ 145956 h 1234421"/>
              <a:gd name="connsiteX5358" fmla="*/ 3255128 w 3255128"/>
              <a:gd name="connsiteY5358" fmla="*/ 145972 h 1234421"/>
              <a:gd name="connsiteX5359" fmla="*/ 3255128 w 3255128"/>
              <a:gd name="connsiteY5359" fmla="*/ 145986 h 1234421"/>
              <a:gd name="connsiteX5360" fmla="*/ 3255128 w 3255128"/>
              <a:gd name="connsiteY5360" fmla="*/ 146049 h 1234421"/>
              <a:gd name="connsiteX5361" fmla="*/ 3255128 w 3255128"/>
              <a:gd name="connsiteY5361" fmla="*/ 146095 h 1234421"/>
              <a:gd name="connsiteX5362" fmla="*/ 3255128 w 3255128"/>
              <a:gd name="connsiteY5362" fmla="*/ 146127 h 1234421"/>
              <a:gd name="connsiteX5363" fmla="*/ 3255128 w 3255128"/>
              <a:gd name="connsiteY5363" fmla="*/ 146145 h 1234421"/>
              <a:gd name="connsiteX5364" fmla="*/ 3255128 w 3255128"/>
              <a:gd name="connsiteY5364" fmla="*/ 146150 h 1234421"/>
              <a:gd name="connsiteX5365" fmla="*/ 3255128 w 3255128"/>
              <a:gd name="connsiteY5365" fmla="*/ 146166 h 1234421"/>
              <a:gd name="connsiteX5366" fmla="*/ 3255128 w 3255128"/>
              <a:gd name="connsiteY5366" fmla="*/ 146167 h 1234421"/>
              <a:gd name="connsiteX5367" fmla="*/ 3255128 w 3255128"/>
              <a:gd name="connsiteY5367" fmla="*/ 146206 h 1234421"/>
              <a:gd name="connsiteX5368" fmla="*/ 3255128 w 3255128"/>
              <a:gd name="connsiteY5368" fmla="*/ 146229 h 1234421"/>
              <a:gd name="connsiteX5369" fmla="*/ 3255128 w 3255128"/>
              <a:gd name="connsiteY5369" fmla="*/ 146236 h 1234421"/>
              <a:gd name="connsiteX5370" fmla="*/ 3255128 w 3255128"/>
              <a:gd name="connsiteY5370" fmla="*/ 146241 h 1234421"/>
              <a:gd name="connsiteX5371" fmla="*/ 3255128 w 3255128"/>
              <a:gd name="connsiteY5371" fmla="*/ 146290 h 1234421"/>
              <a:gd name="connsiteX5372" fmla="*/ 3255128 w 3255128"/>
              <a:gd name="connsiteY5372" fmla="*/ 146291 h 1234421"/>
              <a:gd name="connsiteX5373" fmla="*/ 3255128 w 3255128"/>
              <a:gd name="connsiteY5373" fmla="*/ 146341 h 1234421"/>
              <a:gd name="connsiteX5374" fmla="*/ 3255128 w 3255128"/>
              <a:gd name="connsiteY5374" fmla="*/ 146379 h 1234421"/>
              <a:gd name="connsiteX5375" fmla="*/ 3255128 w 3255128"/>
              <a:gd name="connsiteY5375" fmla="*/ 146410 h 1234421"/>
              <a:gd name="connsiteX5376" fmla="*/ 3255128 w 3255128"/>
              <a:gd name="connsiteY5376" fmla="*/ 146415 h 1234421"/>
              <a:gd name="connsiteX5377" fmla="*/ 3255128 w 3255128"/>
              <a:gd name="connsiteY5377" fmla="*/ 146464 h 1234421"/>
              <a:gd name="connsiteX5378" fmla="*/ 3255128 w 3255128"/>
              <a:gd name="connsiteY5378" fmla="*/ 146497 h 1234421"/>
              <a:gd name="connsiteX5379" fmla="*/ 3255128 w 3255128"/>
              <a:gd name="connsiteY5379" fmla="*/ 146604 h 1234421"/>
              <a:gd name="connsiteX5380" fmla="*/ 3255128 w 3255128"/>
              <a:gd name="connsiteY5380" fmla="*/ 146635 h 1234421"/>
              <a:gd name="connsiteX5381" fmla="*/ 3255128 w 3255128"/>
              <a:gd name="connsiteY5381" fmla="*/ 146719 h 1234421"/>
              <a:gd name="connsiteX5382" fmla="*/ 3255128 w 3255128"/>
              <a:gd name="connsiteY5382" fmla="*/ 146722 h 1234421"/>
              <a:gd name="connsiteX5383" fmla="*/ 3255128 w 3255128"/>
              <a:gd name="connsiteY5383" fmla="*/ 146745 h 1234421"/>
              <a:gd name="connsiteX5384" fmla="*/ 3255128 w 3255128"/>
              <a:gd name="connsiteY5384" fmla="*/ 146779 h 1234421"/>
              <a:gd name="connsiteX5385" fmla="*/ 3255128 w 3255128"/>
              <a:gd name="connsiteY5385" fmla="*/ 146780 h 1234421"/>
              <a:gd name="connsiteX5386" fmla="*/ 3255128 w 3255128"/>
              <a:gd name="connsiteY5386" fmla="*/ 146800 h 1234421"/>
              <a:gd name="connsiteX5387" fmla="*/ 3255128 w 3255128"/>
              <a:gd name="connsiteY5387" fmla="*/ 146843 h 1234421"/>
              <a:gd name="connsiteX5388" fmla="*/ 3255128 w 3255128"/>
              <a:gd name="connsiteY5388" fmla="*/ 146874 h 1234421"/>
              <a:gd name="connsiteX5389" fmla="*/ 3255128 w 3255128"/>
              <a:gd name="connsiteY5389" fmla="*/ 146905 h 1234421"/>
              <a:gd name="connsiteX5390" fmla="*/ 3255128 w 3255128"/>
              <a:gd name="connsiteY5390" fmla="*/ 146956 h 1234421"/>
              <a:gd name="connsiteX5391" fmla="*/ 3255128 w 3255128"/>
              <a:gd name="connsiteY5391" fmla="*/ 146992 h 1234421"/>
              <a:gd name="connsiteX5392" fmla="*/ 3255128 w 3255128"/>
              <a:gd name="connsiteY5392" fmla="*/ 147022 h 1234421"/>
              <a:gd name="connsiteX5393" fmla="*/ 3255128 w 3255128"/>
              <a:gd name="connsiteY5393" fmla="*/ 147039 h 1234421"/>
              <a:gd name="connsiteX5394" fmla="*/ 3255128 w 3255128"/>
              <a:gd name="connsiteY5394" fmla="*/ 147064 h 1234421"/>
              <a:gd name="connsiteX5395" fmla="*/ 3255128 w 3255128"/>
              <a:gd name="connsiteY5395" fmla="*/ 147144 h 1234421"/>
              <a:gd name="connsiteX5396" fmla="*/ 3255128 w 3255128"/>
              <a:gd name="connsiteY5396" fmla="*/ 147152 h 1234421"/>
              <a:gd name="connsiteX5397" fmla="*/ 3255128 w 3255128"/>
              <a:gd name="connsiteY5397" fmla="*/ 147171 h 1234421"/>
              <a:gd name="connsiteX5398" fmla="*/ 3255128 w 3255128"/>
              <a:gd name="connsiteY5398" fmla="*/ 147172 h 1234421"/>
              <a:gd name="connsiteX5399" fmla="*/ 3255128 w 3255128"/>
              <a:gd name="connsiteY5399" fmla="*/ 147233 h 1234421"/>
              <a:gd name="connsiteX5400" fmla="*/ 3255128 w 3255128"/>
              <a:gd name="connsiteY5400" fmla="*/ 147250 h 1234421"/>
              <a:gd name="connsiteX5401" fmla="*/ 3255128 w 3255128"/>
              <a:gd name="connsiteY5401" fmla="*/ 147276 h 1234421"/>
              <a:gd name="connsiteX5402" fmla="*/ 3255128 w 3255128"/>
              <a:gd name="connsiteY5402" fmla="*/ 147283 h 1234421"/>
              <a:gd name="connsiteX5403" fmla="*/ 3255128 w 3255128"/>
              <a:gd name="connsiteY5403" fmla="*/ 147305 h 1234421"/>
              <a:gd name="connsiteX5404" fmla="*/ 3255128 w 3255128"/>
              <a:gd name="connsiteY5404" fmla="*/ 147345 h 1234421"/>
              <a:gd name="connsiteX5405" fmla="*/ 3255128 w 3255128"/>
              <a:gd name="connsiteY5405" fmla="*/ 147348 h 1234421"/>
              <a:gd name="connsiteX5406" fmla="*/ 3255128 w 3255128"/>
              <a:gd name="connsiteY5406" fmla="*/ 147404 h 1234421"/>
              <a:gd name="connsiteX5407" fmla="*/ 3255128 w 3255128"/>
              <a:gd name="connsiteY5407" fmla="*/ 147428 h 1234421"/>
              <a:gd name="connsiteX5408" fmla="*/ 3255128 w 3255128"/>
              <a:gd name="connsiteY5408" fmla="*/ 147598 h 1234421"/>
              <a:gd name="connsiteX5409" fmla="*/ 3255128 w 3255128"/>
              <a:gd name="connsiteY5409" fmla="*/ 147626 h 1234421"/>
              <a:gd name="connsiteX5410" fmla="*/ 3255128 w 3255128"/>
              <a:gd name="connsiteY5410" fmla="*/ 147687 h 1234421"/>
              <a:gd name="connsiteX5411" fmla="*/ 3255128 w 3255128"/>
              <a:gd name="connsiteY5411" fmla="*/ 147712 h 1234421"/>
              <a:gd name="connsiteX5412" fmla="*/ 3255128 w 3255128"/>
              <a:gd name="connsiteY5412" fmla="*/ 147724 h 1234421"/>
              <a:gd name="connsiteX5413" fmla="*/ 3255128 w 3255128"/>
              <a:gd name="connsiteY5413" fmla="*/ 147735 h 1234421"/>
              <a:gd name="connsiteX5414" fmla="*/ 3255128 w 3255128"/>
              <a:gd name="connsiteY5414" fmla="*/ 147742 h 1234421"/>
              <a:gd name="connsiteX5415" fmla="*/ 3255128 w 3255128"/>
              <a:gd name="connsiteY5415" fmla="*/ 147759 h 1234421"/>
              <a:gd name="connsiteX5416" fmla="*/ 3255128 w 3255128"/>
              <a:gd name="connsiteY5416" fmla="*/ 147767 h 1234421"/>
              <a:gd name="connsiteX5417" fmla="*/ 3255128 w 3255128"/>
              <a:gd name="connsiteY5417" fmla="*/ 147822 h 1234421"/>
              <a:gd name="connsiteX5418" fmla="*/ 3255128 w 3255128"/>
              <a:gd name="connsiteY5418" fmla="*/ 147837 h 1234421"/>
              <a:gd name="connsiteX5419" fmla="*/ 3255128 w 3255128"/>
              <a:gd name="connsiteY5419" fmla="*/ 147842 h 1234421"/>
              <a:gd name="connsiteX5420" fmla="*/ 3255128 w 3255128"/>
              <a:gd name="connsiteY5420" fmla="*/ 147858 h 1234421"/>
              <a:gd name="connsiteX5421" fmla="*/ 3255128 w 3255128"/>
              <a:gd name="connsiteY5421" fmla="*/ 147887 h 1234421"/>
              <a:gd name="connsiteX5422" fmla="*/ 3255128 w 3255128"/>
              <a:gd name="connsiteY5422" fmla="*/ 147903 h 1234421"/>
              <a:gd name="connsiteX5423" fmla="*/ 3255128 w 3255128"/>
              <a:gd name="connsiteY5423" fmla="*/ 147953 h 1234421"/>
              <a:gd name="connsiteX5424" fmla="*/ 3255128 w 3255128"/>
              <a:gd name="connsiteY5424" fmla="*/ 148021 h 1234421"/>
              <a:gd name="connsiteX5425" fmla="*/ 3255128 w 3255128"/>
              <a:gd name="connsiteY5425" fmla="*/ 148050 h 1234421"/>
              <a:gd name="connsiteX5426" fmla="*/ 3255128 w 3255128"/>
              <a:gd name="connsiteY5426" fmla="*/ 148052 h 1234421"/>
              <a:gd name="connsiteX5427" fmla="*/ 3255128 w 3255128"/>
              <a:gd name="connsiteY5427" fmla="*/ 148079 h 1234421"/>
              <a:gd name="connsiteX5428" fmla="*/ 3255128 w 3255128"/>
              <a:gd name="connsiteY5428" fmla="*/ 148080 h 1234421"/>
              <a:gd name="connsiteX5429" fmla="*/ 3255128 w 3255128"/>
              <a:gd name="connsiteY5429" fmla="*/ 148088 h 1234421"/>
              <a:gd name="connsiteX5430" fmla="*/ 3255128 w 3255128"/>
              <a:gd name="connsiteY5430" fmla="*/ 148146 h 1234421"/>
              <a:gd name="connsiteX5431" fmla="*/ 3255128 w 3255128"/>
              <a:gd name="connsiteY5431" fmla="*/ 148171 h 1234421"/>
              <a:gd name="connsiteX5432" fmla="*/ 3255128 w 3255128"/>
              <a:gd name="connsiteY5432" fmla="*/ 148218 h 1234421"/>
              <a:gd name="connsiteX5433" fmla="*/ 3255128 w 3255128"/>
              <a:gd name="connsiteY5433" fmla="*/ 148276 h 1234421"/>
              <a:gd name="connsiteX5434" fmla="*/ 3255128 w 3255128"/>
              <a:gd name="connsiteY5434" fmla="*/ 148292 h 1234421"/>
              <a:gd name="connsiteX5435" fmla="*/ 3255128 w 3255128"/>
              <a:gd name="connsiteY5435" fmla="*/ 148383 h 1234421"/>
              <a:gd name="connsiteX5436" fmla="*/ 3255128 w 3255128"/>
              <a:gd name="connsiteY5436" fmla="*/ 148407 h 1234421"/>
              <a:gd name="connsiteX5437" fmla="*/ 3255128 w 3255128"/>
              <a:gd name="connsiteY5437" fmla="*/ 148412 h 1234421"/>
              <a:gd name="connsiteX5438" fmla="*/ 3255128 w 3255128"/>
              <a:gd name="connsiteY5438" fmla="*/ 148435 h 1234421"/>
              <a:gd name="connsiteX5439" fmla="*/ 3255128 w 3255128"/>
              <a:gd name="connsiteY5439" fmla="*/ 148485 h 1234421"/>
              <a:gd name="connsiteX5440" fmla="*/ 3255128 w 3255128"/>
              <a:gd name="connsiteY5440" fmla="*/ 148486 h 1234421"/>
              <a:gd name="connsiteX5441" fmla="*/ 3255128 w 3255128"/>
              <a:gd name="connsiteY5441" fmla="*/ 148506 h 1234421"/>
              <a:gd name="connsiteX5442" fmla="*/ 3255128 w 3255128"/>
              <a:gd name="connsiteY5442" fmla="*/ 148511 h 1234421"/>
              <a:gd name="connsiteX5443" fmla="*/ 3255128 w 3255128"/>
              <a:gd name="connsiteY5443" fmla="*/ 148512 h 1234421"/>
              <a:gd name="connsiteX5444" fmla="*/ 3255128 w 3255128"/>
              <a:gd name="connsiteY5444" fmla="*/ 148678 h 1234421"/>
              <a:gd name="connsiteX5445" fmla="*/ 3255128 w 3255128"/>
              <a:gd name="connsiteY5445" fmla="*/ 148698 h 1234421"/>
              <a:gd name="connsiteX5446" fmla="*/ 3255128 w 3255128"/>
              <a:gd name="connsiteY5446" fmla="*/ 148719 h 1234421"/>
              <a:gd name="connsiteX5447" fmla="*/ 3255128 w 3255128"/>
              <a:gd name="connsiteY5447" fmla="*/ 148728 h 1234421"/>
              <a:gd name="connsiteX5448" fmla="*/ 3255128 w 3255128"/>
              <a:gd name="connsiteY5448" fmla="*/ 148755 h 1234421"/>
              <a:gd name="connsiteX5449" fmla="*/ 3255128 w 3255128"/>
              <a:gd name="connsiteY5449" fmla="*/ 148788 h 1234421"/>
              <a:gd name="connsiteX5450" fmla="*/ 3255128 w 3255128"/>
              <a:gd name="connsiteY5450" fmla="*/ 148789 h 1234421"/>
              <a:gd name="connsiteX5451" fmla="*/ 3255128 w 3255128"/>
              <a:gd name="connsiteY5451" fmla="*/ 148866 h 1234421"/>
              <a:gd name="connsiteX5452" fmla="*/ 3255128 w 3255128"/>
              <a:gd name="connsiteY5452" fmla="*/ 148890 h 1234421"/>
              <a:gd name="connsiteX5453" fmla="*/ 3255128 w 3255128"/>
              <a:gd name="connsiteY5453" fmla="*/ 148924 h 1234421"/>
              <a:gd name="connsiteX5454" fmla="*/ 3255128 w 3255128"/>
              <a:gd name="connsiteY5454" fmla="*/ 148944 h 1234421"/>
              <a:gd name="connsiteX5455" fmla="*/ 3255128 w 3255128"/>
              <a:gd name="connsiteY5455" fmla="*/ 148946 h 1234421"/>
              <a:gd name="connsiteX5456" fmla="*/ 3255128 w 3255128"/>
              <a:gd name="connsiteY5456" fmla="*/ 148962 h 1234421"/>
              <a:gd name="connsiteX5457" fmla="*/ 3255128 w 3255128"/>
              <a:gd name="connsiteY5457" fmla="*/ 148965 h 1234421"/>
              <a:gd name="connsiteX5458" fmla="*/ 3255128 w 3255128"/>
              <a:gd name="connsiteY5458" fmla="*/ 148967 h 1234421"/>
              <a:gd name="connsiteX5459" fmla="*/ 3255128 w 3255128"/>
              <a:gd name="connsiteY5459" fmla="*/ 148976 h 1234421"/>
              <a:gd name="connsiteX5460" fmla="*/ 3255128 w 3255128"/>
              <a:gd name="connsiteY5460" fmla="*/ 148985 h 1234421"/>
              <a:gd name="connsiteX5461" fmla="*/ 3255128 w 3255128"/>
              <a:gd name="connsiteY5461" fmla="*/ 149039 h 1234421"/>
              <a:gd name="connsiteX5462" fmla="*/ 3255128 w 3255128"/>
              <a:gd name="connsiteY5462" fmla="*/ 149042 h 1234421"/>
              <a:gd name="connsiteX5463" fmla="*/ 3255128 w 3255128"/>
              <a:gd name="connsiteY5463" fmla="*/ 149157 h 1234421"/>
              <a:gd name="connsiteX5464" fmla="*/ 3255128 w 3255128"/>
              <a:gd name="connsiteY5464" fmla="*/ 149187 h 1234421"/>
              <a:gd name="connsiteX5465" fmla="*/ 3255128 w 3255128"/>
              <a:gd name="connsiteY5465" fmla="*/ 149205 h 1234421"/>
              <a:gd name="connsiteX5466" fmla="*/ 3255128 w 3255128"/>
              <a:gd name="connsiteY5466" fmla="*/ 149228 h 1234421"/>
              <a:gd name="connsiteX5467" fmla="*/ 3255128 w 3255128"/>
              <a:gd name="connsiteY5467" fmla="*/ 149235 h 1234421"/>
              <a:gd name="connsiteX5468" fmla="*/ 3255128 w 3255128"/>
              <a:gd name="connsiteY5468" fmla="*/ 149281 h 1234421"/>
              <a:gd name="connsiteX5469" fmla="*/ 3255128 w 3255128"/>
              <a:gd name="connsiteY5469" fmla="*/ 149289 h 1234421"/>
              <a:gd name="connsiteX5470" fmla="*/ 3255128 w 3255128"/>
              <a:gd name="connsiteY5470" fmla="*/ 149302 h 1234421"/>
              <a:gd name="connsiteX5471" fmla="*/ 3255128 w 3255128"/>
              <a:gd name="connsiteY5471" fmla="*/ 149332 h 1234421"/>
              <a:gd name="connsiteX5472" fmla="*/ 3255128 w 3255128"/>
              <a:gd name="connsiteY5472" fmla="*/ 149383 h 1234421"/>
              <a:gd name="connsiteX5473" fmla="*/ 3255128 w 3255128"/>
              <a:gd name="connsiteY5473" fmla="*/ 149459 h 1234421"/>
              <a:gd name="connsiteX5474" fmla="*/ 3255128 w 3255128"/>
              <a:gd name="connsiteY5474" fmla="*/ 149520 h 1234421"/>
              <a:gd name="connsiteX5475" fmla="*/ 3255128 w 3255128"/>
              <a:gd name="connsiteY5475" fmla="*/ 149575 h 1234421"/>
              <a:gd name="connsiteX5476" fmla="*/ 3255128 w 3255128"/>
              <a:gd name="connsiteY5476" fmla="*/ 149647 h 1234421"/>
              <a:gd name="connsiteX5477" fmla="*/ 3255128 w 3255128"/>
              <a:gd name="connsiteY5477" fmla="*/ 149709 h 1234421"/>
              <a:gd name="connsiteX5478" fmla="*/ 3255128 w 3255128"/>
              <a:gd name="connsiteY5478" fmla="*/ 149712 h 1234421"/>
              <a:gd name="connsiteX5479" fmla="*/ 3255128 w 3255128"/>
              <a:gd name="connsiteY5479" fmla="*/ 149735 h 1234421"/>
              <a:gd name="connsiteX5480" fmla="*/ 3255128 w 3255128"/>
              <a:gd name="connsiteY5480" fmla="*/ 149766 h 1234421"/>
              <a:gd name="connsiteX5481" fmla="*/ 3255128 w 3255128"/>
              <a:gd name="connsiteY5481" fmla="*/ 149769 h 1234421"/>
              <a:gd name="connsiteX5482" fmla="*/ 3255128 w 3255128"/>
              <a:gd name="connsiteY5482" fmla="*/ 149945 h 1234421"/>
              <a:gd name="connsiteX5483" fmla="*/ 3255128 w 3255128"/>
              <a:gd name="connsiteY5483" fmla="*/ 149990 h 1234421"/>
              <a:gd name="connsiteX5484" fmla="*/ 3255128 w 3255128"/>
              <a:gd name="connsiteY5484" fmla="*/ 150029 h 1234421"/>
              <a:gd name="connsiteX5485" fmla="*/ 3255128 w 3255128"/>
              <a:gd name="connsiteY5485" fmla="*/ 150162 h 1234421"/>
              <a:gd name="connsiteX5486" fmla="*/ 3255128 w 3255128"/>
              <a:gd name="connsiteY5486" fmla="*/ 150249 h 1234421"/>
              <a:gd name="connsiteX5487" fmla="*/ 3255128 w 3255128"/>
              <a:gd name="connsiteY5487" fmla="*/ 150295 h 1234421"/>
              <a:gd name="connsiteX5488" fmla="*/ 3255128 w 3255128"/>
              <a:gd name="connsiteY5488" fmla="*/ 150310 h 1234421"/>
              <a:gd name="connsiteX5489" fmla="*/ 3255128 w 3255128"/>
              <a:gd name="connsiteY5489" fmla="*/ 150394 h 1234421"/>
              <a:gd name="connsiteX5490" fmla="*/ 3255128 w 3255128"/>
              <a:gd name="connsiteY5490" fmla="*/ 150408 h 1234421"/>
              <a:gd name="connsiteX5491" fmla="*/ 3255128 w 3255128"/>
              <a:gd name="connsiteY5491" fmla="*/ 150428 h 1234421"/>
              <a:gd name="connsiteX5492" fmla="*/ 3255128 w 3255128"/>
              <a:gd name="connsiteY5492" fmla="*/ 150476 h 1234421"/>
              <a:gd name="connsiteX5493" fmla="*/ 3255128 w 3255128"/>
              <a:gd name="connsiteY5493" fmla="*/ 150491 h 1234421"/>
              <a:gd name="connsiteX5494" fmla="*/ 3255128 w 3255128"/>
              <a:gd name="connsiteY5494" fmla="*/ 150506 h 1234421"/>
              <a:gd name="connsiteX5495" fmla="*/ 3255128 w 3255128"/>
              <a:gd name="connsiteY5495" fmla="*/ 150563 h 1234421"/>
              <a:gd name="connsiteX5496" fmla="*/ 3255128 w 3255128"/>
              <a:gd name="connsiteY5496" fmla="*/ 150677 h 1234421"/>
              <a:gd name="connsiteX5497" fmla="*/ 3255128 w 3255128"/>
              <a:gd name="connsiteY5497" fmla="*/ 150736 h 1234421"/>
              <a:gd name="connsiteX5498" fmla="*/ 3255128 w 3255128"/>
              <a:gd name="connsiteY5498" fmla="*/ 150749 h 1234421"/>
              <a:gd name="connsiteX5499" fmla="*/ 3255128 w 3255128"/>
              <a:gd name="connsiteY5499" fmla="*/ 150754 h 1234421"/>
              <a:gd name="connsiteX5500" fmla="*/ 3255128 w 3255128"/>
              <a:gd name="connsiteY5500" fmla="*/ 150776 h 1234421"/>
              <a:gd name="connsiteX5501" fmla="*/ 3255128 w 3255128"/>
              <a:gd name="connsiteY5501" fmla="*/ 150811 h 1234421"/>
              <a:gd name="connsiteX5502" fmla="*/ 3255128 w 3255128"/>
              <a:gd name="connsiteY5502" fmla="*/ 150856 h 1234421"/>
              <a:gd name="connsiteX5503" fmla="*/ 3255128 w 3255128"/>
              <a:gd name="connsiteY5503" fmla="*/ 150949 h 1234421"/>
              <a:gd name="connsiteX5504" fmla="*/ 3255128 w 3255128"/>
              <a:gd name="connsiteY5504" fmla="*/ 151042 h 1234421"/>
              <a:gd name="connsiteX5505" fmla="*/ 3255128 w 3255128"/>
              <a:gd name="connsiteY5505" fmla="*/ 151069 h 1234421"/>
              <a:gd name="connsiteX5506" fmla="*/ 3255128 w 3255128"/>
              <a:gd name="connsiteY5506" fmla="*/ 151078 h 1234421"/>
              <a:gd name="connsiteX5507" fmla="*/ 3255128 w 3255128"/>
              <a:gd name="connsiteY5507" fmla="*/ 151136 h 1234421"/>
              <a:gd name="connsiteX5508" fmla="*/ 3255128 w 3255128"/>
              <a:gd name="connsiteY5508" fmla="*/ 151208 h 1234421"/>
              <a:gd name="connsiteX5509" fmla="*/ 3255128 w 3255128"/>
              <a:gd name="connsiteY5509" fmla="*/ 151211 h 1234421"/>
              <a:gd name="connsiteX5510" fmla="*/ 3255128 w 3255128"/>
              <a:gd name="connsiteY5510" fmla="*/ 151213 h 1234421"/>
              <a:gd name="connsiteX5511" fmla="*/ 3255128 w 3255128"/>
              <a:gd name="connsiteY5511" fmla="*/ 151299 h 1234421"/>
              <a:gd name="connsiteX5512" fmla="*/ 3255128 w 3255128"/>
              <a:gd name="connsiteY5512" fmla="*/ 151300 h 1234421"/>
              <a:gd name="connsiteX5513" fmla="*/ 3255128 w 3255128"/>
              <a:gd name="connsiteY5513" fmla="*/ 151356 h 1234421"/>
              <a:gd name="connsiteX5514" fmla="*/ 3255128 w 3255128"/>
              <a:gd name="connsiteY5514" fmla="*/ 151473 h 1234421"/>
              <a:gd name="connsiteX5515" fmla="*/ 3255128 w 3255128"/>
              <a:gd name="connsiteY5515" fmla="*/ 151501 h 1234421"/>
              <a:gd name="connsiteX5516" fmla="*/ 3255128 w 3255128"/>
              <a:gd name="connsiteY5516" fmla="*/ 151512 h 1234421"/>
              <a:gd name="connsiteX5517" fmla="*/ 3255128 w 3255128"/>
              <a:gd name="connsiteY5517" fmla="*/ 151584 h 1234421"/>
              <a:gd name="connsiteX5518" fmla="*/ 3255128 w 3255128"/>
              <a:gd name="connsiteY5518" fmla="*/ 151617 h 1234421"/>
              <a:gd name="connsiteX5519" fmla="*/ 3255128 w 3255128"/>
              <a:gd name="connsiteY5519" fmla="*/ 151657 h 1234421"/>
              <a:gd name="connsiteX5520" fmla="*/ 3255128 w 3255128"/>
              <a:gd name="connsiteY5520" fmla="*/ 151670 h 1234421"/>
              <a:gd name="connsiteX5521" fmla="*/ 3255128 w 3255128"/>
              <a:gd name="connsiteY5521" fmla="*/ 151691 h 1234421"/>
              <a:gd name="connsiteX5522" fmla="*/ 3255128 w 3255128"/>
              <a:gd name="connsiteY5522" fmla="*/ 151692 h 1234421"/>
              <a:gd name="connsiteX5523" fmla="*/ 3255128 w 3255128"/>
              <a:gd name="connsiteY5523" fmla="*/ 151696 h 1234421"/>
              <a:gd name="connsiteX5524" fmla="*/ 3255128 w 3255128"/>
              <a:gd name="connsiteY5524" fmla="*/ 151771 h 1234421"/>
              <a:gd name="connsiteX5525" fmla="*/ 3255128 w 3255128"/>
              <a:gd name="connsiteY5525" fmla="*/ 151775 h 1234421"/>
              <a:gd name="connsiteX5526" fmla="*/ 3255128 w 3255128"/>
              <a:gd name="connsiteY5526" fmla="*/ 151779 h 1234421"/>
              <a:gd name="connsiteX5527" fmla="*/ 3255128 w 3255128"/>
              <a:gd name="connsiteY5527" fmla="*/ 151826 h 1234421"/>
              <a:gd name="connsiteX5528" fmla="*/ 3255128 w 3255128"/>
              <a:gd name="connsiteY5528" fmla="*/ 151830 h 1234421"/>
              <a:gd name="connsiteX5529" fmla="*/ 3255128 w 3255128"/>
              <a:gd name="connsiteY5529" fmla="*/ 151856 h 1234421"/>
              <a:gd name="connsiteX5530" fmla="*/ 3255128 w 3255128"/>
              <a:gd name="connsiteY5530" fmla="*/ 151877 h 1234421"/>
              <a:gd name="connsiteX5531" fmla="*/ 3255128 w 3255128"/>
              <a:gd name="connsiteY5531" fmla="*/ 151915 h 1234421"/>
              <a:gd name="connsiteX5532" fmla="*/ 3255128 w 3255128"/>
              <a:gd name="connsiteY5532" fmla="*/ 151924 h 1234421"/>
              <a:gd name="connsiteX5533" fmla="*/ 3255128 w 3255128"/>
              <a:gd name="connsiteY5533" fmla="*/ 151948 h 1234421"/>
              <a:gd name="connsiteX5534" fmla="*/ 3255128 w 3255128"/>
              <a:gd name="connsiteY5534" fmla="*/ 151975 h 1234421"/>
              <a:gd name="connsiteX5535" fmla="*/ 3255128 w 3255128"/>
              <a:gd name="connsiteY5535" fmla="*/ 152006 h 1234421"/>
              <a:gd name="connsiteX5536" fmla="*/ 3255128 w 3255128"/>
              <a:gd name="connsiteY5536" fmla="*/ 152118 h 1234421"/>
              <a:gd name="connsiteX5537" fmla="*/ 3255128 w 3255128"/>
              <a:gd name="connsiteY5537" fmla="*/ 152218 h 1234421"/>
              <a:gd name="connsiteX5538" fmla="*/ 3255128 w 3255128"/>
              <a:gd name="connsiteY5538" fmla="*/ 152225 h 1234421"/>
              <a:gd name="connsiteX5539" fmla="*/ 3255128 w 3255128"/>
              <a:gd name="connsiteY5539" fmla="*/ 152232 h 1234421"/>
              <a:gd name="connsiteX5540" fmla="*/ 3255128 w 3255128"/>
              <a:gd name="connsiteY5540" fmla="*/ 152282 h 1234421"/>
              <a:gd name="connsiteX5541" fmla="*/ 3255128 w 3255128"/>
              <a:gd name="connsiteY5541" fmla="*/ 152292 h 1234421"/>
              <a:gd name="connsiteX5542" fmla="*/ 3255128 w 3255128"/>
              <a:gd name="connsiteY5542" fmla="*/ 152357 h 1234421"/>
              <a:gd name="connsiteX5543" fmla="*/ 3255128 w 3255128"/>
              <a:gd name="connsiteY5543" fmla="*/ 152392 h 1234421"/>
              <a:gd name="connsiteX5544" fmla="*/ 3255128 w 3255128"/>
              <a:gd name="connsiteY5544" fmla="*/ 152407 h 1234421"/>
              <a:gd name="connsiteX5545" fmla="*/ 3255128 w 3255128"/>
              <a:gd name="connsiteY5545" fmla="*/ 152449 h 1234421"/>
              <a:gd name="connsiteX5546" fmla="*/ 3255128 w 3255128"/>
              <a:gd name="connsiteY5546" fmla="*/ 152474 h 1234421"/>
              <a:gd name="connsiteX5547" fmla="*/ 3255128 w 3255128"/>
              <a:gd name="connsiteY5547" fmla="*/ 152494 h 1234421"/>
              <a:gd name="connsiteX5548" fmla="*/ 3255128 w 3255128"/>
              <a:gd name="connsiteY5548" fmla="*/ 152572 h 1234421"/>
              <a:gd name="connsiteX5549" fmla="*/ 3255128 w 3255128"/>
              <a:gd name="connsiteY5549" fmla="*/ 152691 h 1234421"/>
              <a:gd name="connsiteX5550" fmla="*/ 3255128 w 3255128"/>
              <a:gd name="connsiteY5550" fmla="*/ 152708 h 1234421"/>
              <a:gd name="connsiteX5551" fmla="*/ 3255128 w 3255128"/>
              <a:gd name="connsiteY5551" fmla="*/ 152721 h 1234421"/>
              <a:gd name="connsiteX5552" fmla="*/ 3255128 w 3255128"/>
              <a:gd name="connsiteY5552" fmla="*/ 152796 h 1234421"/>
              <a:gd name="connsiteX5553" fmla="*/ 3255128 w 3255128"/>
              <a:gd name="connsiteY5553" fmla="*/ 152930 h 1234421"/>
              <a:gd name="connsiteX5554" fmla="*/ 3255128 w 3255128"/>
              <a:gd name="connsiteY5554" fmla="*/ 152933 h 1234421"/>
              <a:gd name="connsiteX5555" fmla="*/ 3255128 w 3255128"/>
              <a:gd name="connsiteY5555" fmla="*/ 152955 h 1234421"/>
              <a:gd name="connsiteX5556" fmla="*/ 3255128 w 3255128"/>
              <a:gd name="connsiteY5556" fmla="*/ 152958 h 1234421"/>
              <a:gd name="connsiteX5557" fmla="*/ 3255128 w 3255128"/>
              <a:gd name="connsiteY5557" fmla="*/ 152959 h 1234421"/>
              <a:gd name="connsiteX5558" fmla="*/ 3255128 w 3255128"/>
              <a:gd name="connsiteY5558" fmla="*/ 152977 h 1234421"/>
              <a:gd name="connsiteX5559" fmla="*/ 3255128 w 3255128"/>
              <a:gd name="connsiteY5559" fmla="*/ 153005 h 1234421"/>
              <a:gd name="connsiteX5560" fmla="*/ 3255128 w 3255128"/>
              <a:gd name="connsiteY5560" fmla="*/ 153031 h 1234421"/>
              <a:gd name="connsiteX5561" fmla="*/ 3255128 w 3255128"/>
              <a:gd name="connsiteY5561" fmla="*/ 153056 h 1234421"/>
              <a:gd name="connsiteX5562" fmla="*/ 3255128 w 3255128"/>
              <a:gd name="connsiteY5562" fmla="*/ 153146 h 1234421"/>
              <a:gd name="connsiteX5563" fmla="*/ 3255128 w 3255128"/>
              <a:gd name="connsiteY5563" fmla="*/ 153239 h 1234421"/>
              <a:gd name="connsiteX5564" fmla="*/ 3255128 w 3255128"/>
              <a:gd name="connsiteY5564" fmla="*/ 153243 h 1234421"/>
              <a:gd name="connsiteX5565" fmla="*/ 3255128 w 3255128"/>
              <a:gd name="connsiteY5565" fmla="*/ 153274 h 1234421"/>
              <a:gd name="connsiteX5566" fmla="*/ 3255128 w 3255128"/>
              <a:gd name="connsiteY5566" fmla="*/ 153289 h 1234421"/>
              <a:gd name="connsiteX5567" fmla="*/ 3255128 w 3255128"/>
              <a:gd name="connsiteY5567" fmla="*/ 153309 h 1234421"/>
              <a:gd name="connsiteX5568" fmla="*/ 3255128 w 3255128"/>
              <a:gd name="connsiteY5568" fmla="*/ 153389 h 1234421"/>
              <a:gd name="connsiteX5569" fmla="*/ 3255128 w 3255128"/>
              <a:gd name="connsiteY5569" fmla="*/ 153418 h 1234421"/>
              <a:gd name="connsiteX5570" fmla="*/ 3255128 w 3255128"/>
              <a:gd name="connsiteY5570" fmla="*/ 153460 h 1234421"/>
              <a:gd name="connsiteX5571" fmla="*/ 3255128 w 3255128"/>
              <a:gd name="connsiteY5571" fmla="*/ 153464 h 1234421"/>
              <a:gd name="connsiteX5572" fmla="*/ 3255128 w 3255128"/>
              <a:gd name="connsiteY5572" fmla="*/ 153466 h 1234421"/>
              <a:gd name="connsiteX5573" fmla="*/ 3255128 w 3255128"/>
              <a:gd name="connsiteY5573" fmla="*/ 153488 h 1234421"/>
              <a:gd name="connsiteX5574" fmla="*/ 3255128 w 3255128"/>
              <a:gd name="connsiteY5574" fmla="*/ 153496 h 1234421"/>
              <a:gd name="connsiteX5575" fmla="*/ 3255128 w 3255128"/>
              <a:gd name="connsiteY5575" fmla="*/ 153505 h 1234421"/>
              <a:gd name="connsiteX5576" fmla="*/ 3255128 w 3255128"/>
              <a:gd name="connsiteY5576" fmla="*/ 153532 h 1234421"/>
              <a:gd name="connsiteX5577" fmla="*/ 3255128 w 3255128"/>
              <a:gd name="connsiteY5577" fmla="*/ 153609 h 1234421"/>
              <a:gd name="connsiteX5578" fmla="*/ 3255128 w 3255128"/>
              <a:gd name="connsiteY5578" fmla="*/ 153684 h 1234421"/>
              <a:gd name="connsiteX5579" fmla="*/ 3255128 w 3255128"/>
              <a:gd name="connsiteY5579" fmla="*/ 153699 h 1234421"/>
              <a:gd name="connsiteX5580" fmla="*/ 3255128 w 3255128"/>
              <a:gd name="connsiteY5580" fmla="*/ 153726 h 1234421"/>
              <a:gd name="connsiteX5581" fmla="*/ 3255128 w 3255128"/>
              <a:gd name="connsiteY5581" fmla="*/ 153794 h 1234421"/>
              <a:gd name="connsiteX5582" fmla="*/ 3255128 w 3255128"/>
              <a:gd name="connsiteY5582" fmla="*/ 153801 h 1234421"/>
              <a:gd name="connsiteX5583" fmla="*/ 3255128 w 3255128"/>
              <a:gd name="connsiteY5583" fmla="*/ 153855 h 1234421"/>
              <a:gd name="connsiteX5584" fmla="*/ 3255128 w 3255128"/>
              <a:gd name="connsiteY5584" fmla="*/ 153858 h 1234421"/>
              <a:gd name="connsiteX5585" fmla="*/ 3255128 w 3255128"/>
              <a:gd name="connsiteY5585" fmla="*/ 153937 h 1234421"/>
              <a:gd name="connsiteX5586" fmla="*/ 3255128 w 3255128"/>
              <a:gd name="connsiteY5586" fmla="*/ 153939 h 1234421"/>
              <a:gd name="connsiteX5587" fmla="*/ 3255128 w 3255128"/>
              <a:gd name="connsiteY5587" fmla="*/ 153979 h 1234421"/>
              <a:gd name="connsiteX5588" fmla="*/ 3255128 w 3255128"/>
              <a:gd name="connsiteY5588" fmla="*/ 154016 h 1234421"/>
              <a:gd name="connsiteX5589" fmla="*/ 3255128 w 3255128"/>
              <a:gd name="connsiteY5589" fmla="*/ 154095 h 1234421"/>
              <a:gd name="connsiteX5590" fmla="*/ 3255128 w 3255128"/>
              <a:gd name="connsiteY5590" fmla="*/ 154097 h 1234421"/>
              <a:gd name="connsiteX5591" fmla="*/ 3255128 w 3255128"/>
              <a:gd name="connsiteY5591" fmla="*/ 154167 h 1234421"/>
              <a:gd name="connsiteX5592" fmla="*/ 3255128 w 3255128"/>
              <a:gd name="connsiteY5592" fmla="*/ 154169 h 1234421"/>
              <a:gd name="connsiteX5593" fmla="*/ 3255128 w 3255128"/>
              <a:gd name="connsiteY5593" fmla="*/ 154170 h 1234421"/>
              <a:gd name="connsiteX5594" fmla="*/ 3255128 w 3255128"/>
              <a:gd name="connsiteY5594" fmla="*/ 154182 h 1234421"/>
              <a:gd name="connsiteX5595" fmla="*/ 3255128 w 3255128"/>
              <a:gd name="connsiteY5595" fmla="*/ 154253 h 1234421"/>
              <a:gd name="connsiteX5596" fmla="*/ 3255128 w 3255128"/>
              <a:gd name="connsiteY5596" fmla="*/ 154274 h 1234421"/>
              <a:gd name="connsiteX5597" fmla="*/ 3255128 w 3255128"/>
              <a:gd name="connsiteY5597" fmla="*/ 154279 h 1234421"/>
              <a:gd name="connsiteX5598" fmla="*/ 3255128 w 3255128"/>
              <a:gd name="connsiteY5598" fmla="*/ 154289 h 1234421"/>
              <a:gd name="connsiteX5599" fmla="*/ 3255128 w 3255128"/>
              <a:gd name="connsiteY5599" fmla="*/ 154341 h 1234421"/>
              <a:gd name="connsiteX5600" fmla="*/ 3255128 w 3255128"/>
              <a:gd name="connsiteY5600" fmla="*/ 154362 h 1234421"/>
              <a:gd name="connsiteX5601" fmla="*/ 3255128 w 3255128"/>
              <a:gd name="connsiteY5601" fmla="*/ 154393 h 1234421"/>
              <a:gd name="connsiteX5602" fmla="*/ 3255128 w 3255128"/>
              <a:gd name="connsiteY5602" fmla="*/ 154413 h 1234421"/>
              <a:gd name="connsiteX5603" fmla="*/ 3255128 w 3255128"/>
              <a:gd name="connsiteY5603" fmla="*/ 154490 h 1234421"/>
              <a:gd name="connsiteX5604" fmla="*/ 3255128 w 3255128"/>
              <a:gd name="connsiteY5604" fmla="*/ 154572 h 1234421"/>
              <a:gd name="connsiteX5605" fmla="*/ 3255128 w 3255128"/>
              <a:gd name="connsiteY5605" fmla="*/ 154607 h 1234421"/>
              <a:gd name="connsiteX5606" fmla="*/ 3255128 w 3255128"/>
              <a:gd name="connsiteY5606" fmla="*/ 154612 h 1234421"/>
              <a:gd name="connsiteX5607" fmla="*/ 3255128 w 3255128"/>
              <a:gd name="connsiteY5607" fmla="*/ 154682 h 1234421"/>
              <a:gd name="connsiteX5608" fmla="*/ 3255128 w 3255128"/>
              <a:gd name="connsiteY5608" fmla="*/ 154686 h 1234421"/>
              <a:gd name="connsiteX5609" fmla="*/ 3255128 w 3255128"/>
              <a:gd name="connsiteY5609" fmla="*/ 154768 h 1234421"/>
              <a:gd name="connsiteX5610" fmla="*/ 3255128 w 3255128"/>
              <a:gd name="connsiteY5610" fmla="*/ 154815 h 1234421"/>
              <a:gd name="connsiteX5611" fmla="*/ 3255128 w 3255128"/>
              <a:gd name="connsiteY5611" fmla="*/ 154816 h 1234421"/>
              <a:gd name="connsiteX5612" fmla="*/ 3255128 w 3255128"/>
              <a:gd name="connsiteY5612" fmla="*/ 154817 h 1234421"/>
              <a:gd name="connsiteX5613" fmla="*/ 3255128 w 3255128"/>
              <a:gd name="connsiteY5613" fmla="*/ 154876 h 1234421"/>
              <a:gd name="connsiteX5614" fmla="*/ 3255128 w 3255128"/>
              <a:gd name="connsiteY5614" fmla="*/ 154914 h 1234421"/>
              <a:gd name="connsiteX5615" fmla="*/ 3255128 w 3255128"/>
              <a:gd name="connsiteY5615" fmla="*/ 154952 h 1234421"/>
              <a:gd name="connsiteX5616" fmla="*/ 3255128 w 3255128"/>
              <a:gd name="connsiteY5616" fmla="*/ 155006 h 1234421"/>
              <a:gd name="connsiteX5617" fmla="*/ 3255128 w 3255128"/>
              <a:gd name="connsiteY5617" fmla="*/ 155055 h 1234421"/>
              <a:gd name="connsiteX5618" fmla="*/ 3255128 w 3255128"/>
              <a:gd name="connsiteY5618" fmla="*/ 155077 h 1234421"/>
              <a:gd name="connsiteX5619" fmla="*/ 3255128 w 3255128"/>
              <a:gd name="connsiteY5619" fmla="*/ 155160 h 1234421"/>
              <a:gd name="connsiteX5620" fmla="*/ 3255128 w 3255128"/>
              <a:gd name="connsiteY5620" fmla="*/ 155187 h 1234421"/>
              <a:gd name="connsiteX5621" fmla="*/ 3255128 w 3255128"/>
              <a:gd name="connsiteY5621" fmla="*/ 155274 h 1234421"/>
              <a:gd name="connsiteX5622" fmla="*/ 3255128 w 3255128"/>
              <a:gd name="connsiteY5622" fmla="*/ 155276 h 1234421"/>
              <a:gd name="connsiteX5623" fmla="*/ 3255128 w 3255128"/>
              <a:gd name="connsiteY5623" fmla="*/ 155278 h 1234421"/>
              <a:gd name="connsiteX5624" fmla="*/ 3255128 w 3255128"/>
              <a:gd name="connsiteY5624" fmla="*/ 155299 h 1234421"/>
              <a:gd name="connsiteX5625" fmla="*/ 3255128 w 3255128"/>
              <a:gd name="connsiteY5625" fmla="*/ 155319 h 1234421"/>
              <a:gd name="connsiteX5626" fmla="*/ 3255128 w 3255128"/>
              <a:gd name="connsiteY5626" fmla="*/ 155376 h 1234421"/>
              <a:gd name="connsiteX5627" fmla="*/ 3255128 w 3255128"/>
              <a:gd name="connsiteY5627" fmla="*/ 155385 h 1234421"/>
              <a:gd name="connsiteX5628" fmla="*/ 3255128 w 3255128"/>
              <a:gd name="connsiteY5628" fmla="*/ 155445 h 1234421"/>
              <a:gd name="connsiteX5629" fmla="*/ 3255128 w 3255128"/>
              <a:gd name="connsiteY5629" fmla="*/ 155464 h 1234421"/>
              <a:gd name="connsiteX5630" fmla="*/ 3255128 w 3255128"/>
              <a:gd name="connsiteY5630" fmla="*/ 155475 h 1234421"/>
              <a:gd name="connsiteX5631" fmla="*/ 3255128 w 3255128"/>
              <a:gd name="connsiteY5631" fmla="*/ 155509 h 1234421"/>
              <a:gd name="connsiteX5632" fmla="*/ 3255128 w 3255128"/>
              <a:gd name="connsiteY5632" fmla="*/ 155542 h 1234421"/>
              <a:gd name="connsiteX5633" fmla="*/ 3255128 w 3255128"/>
              <a:gd name="connsiteY5633" fmla="*/ 155546 h 1234421"/>
              <a:gd name="connsiteX5634" fmla="*/ 3255128 w 3255128"/>
              <a:gd name="connsiteY5634" fmla="*/ 155547 h 1234421"/>
              <a:gd name="connsiteX5635" fmla="*/ 3255128 w 3255128"/>
              <a:gd name="connsiteY5635" fmla="*/ 155554 h 1234421"/>
              <a:gd name="connsiteX5636" fmla="*/ 3255128 w 3255128"/>
              <a:gd name="connsiteY5636" fmla="*/ 155562 h 1234421"/>
              <a:gd name="connsiteX5637" fmla="*/ 3255128 w 3255128"/>
              <a:gd name="connsiteY5637" fmla="*/ 155654 h 1234421"/>
              <a:gd name="connsiteX5638" fmla="*/ 3255128 w 3255128"/>
              <a:gd name="connsiteY5638" fmla="*/ 155750 h 1234421"/>
              <a:gd name="connsiteX5639" fmla="*/ 3255128 w 3255128"/>
              <a:gd name="connsiteY5639" fmla="*/ 155759 h 1234421"/>
              <a:gd name="connsiteX5640" fmla="*/ 3255128 w 3255128"/>
              <a:gd name="connsiteY5640" fmla="*/ 155778 h 1234421"/>
              <a:gd name="connsiteX5641" fmla="*/ 3255128 w 3255128"/>
              <a:gd name="connsiteY5641" fmla="*/ 155826 h 1234421"/>
              <a:gd name="connsiteX5642" fmla="*/ 3255128 w 3255128"/>
              <a:gd name="connsiteY5642" fmla="*/ 155840 h 1234421"/>
              <a:gd name="connsiteX5643" fmla="*/ 3255128 w 3255128"/>
              <a:gd name="connsiteY5643" fmla="*/ 155923 h 1234421"/>
              <a:gd name="connsiteX5644" fmla="*/ 3255128 w 3255128"/>
              <a:gd name="connsiteY5644" fmla="*/ 155948 h 1234421"/>
              <a:gd name="connsiteX5645" fmla="*/ 3255128 w 3255128"/>
              <a:gd name="connsiteY5645" fmla="*/ 155958 h 1234421"/>
              <a:gd name="connsiteX5646" fmla="*/ 3255128 w 3255128"/>
              <a:gd name="connsiteY5646" fmla="*/ 155983 h 1234421"/>
              <a:gd name="connsiteX5647" fmla="*/ 3255128 w 3255128"/>
              <a:gd name="connsiteY5647" fmla="*/ 156021 h 1234421"/>
              <a:gd name="connsiteX5648" fmla="*/ 3255128 w 3255128"/>
              <a:gd name="connsiteY5648" fmla="*/ 156030 h 1234421"/>
              <a:gd name="connsiteX5649" fmla="*/ 3255128 w 3255128"/>
              <a:gd name="connsiteY5649" fmla="*/ 156068 h 1234421"/>
              <a:gd name="connsiteX5650" fmla="*/ 3255128 w 3255128"/>
              <a:gd name="connsiteY5650" fmla="*/ 156099 h 1234421"/>
              <a:gd name="connsiteX5651" fmla="*/ 3255128 w 3255128"/>
              <a:gd name="connsiteY5651" fmla="*/ 156113 h 1234421"/>
              <a:gd name="connsiteX5652" fmla="*/ 3255128 w 3255128"/>
              <a:gd name="connsiteY5652" fmla="*/ 156195 h 1234421"/>
              <a:gd name="connsiteX5653" fmla="*/ 3255128 w 3255128"/>
              <a:gd name="connsiteY5653" fmla="*/ 156200 h 1234421"/>
              <a:gd name="connsiteX5654" fmla="*/ 3255128 w 3255128"/>
              <a:gd name="connsiteY5654" fmla="*/ 156224 h 1234421"/>
              <a:gd name="connsiteX5655" fmla="*/ 3255128 w 3255128"/>
              <a:gd name="connsiteY5655" fmla="*/ 156242 h 1234421"/>
              <a:gd name="connsiteX5656" fmla="*/ 3255128 w 3255128"/>
              <a:gd name="connsiteY5656" fmla="*/ 156291 h 1234421"/>
              <a:gd name="connsiteX5657" fmla="*/ 3255128 w 3255128"/>
              <a:gd name="connsiteY5657" fmla="*/ 156299 h 1234421"/>
              <a:gd name="connsiteX5658" fmla="*/ 3255128 w 3255128"/>
              <a:gd name="connsiteY5658" fmla="*/ 156323 h 1234421"/>
              <a:gd name="connsiteX5659" fmla="*/ 3255128 w 3255128"/>
              <a:gd name="connsiteY5659" fmla="*/ 156426 h 1234421"/>
              <a:gd name="connsiteX5660" fmla="*/ 3255128 w 3255128"/>
              <a:gd name="connsiteY5660" fmla="*/ 156450 h 1234421"/>
              <a:gd name="connsiteX5661" fmla="*/ 3255128 w 3255128"/>
              <a:gd name="connsiteY5661" fmla="*/ 156478 h 1234421"/>
              <a:gd name="connsiteX5662" fmla="*/ 3255128 w 3255128"/>
              <a:gd name="connsiteY5662" fmla="*/ 156495 h 1234421"/>
              <a:gd name="connsiteX5663" fmla="*/ 3255128 w 3255128"/>
              <a:gd name="connsiteY5663" fmla="*/ 156532 h 1234421"/>
              <a:gd name="connsiteX5664" fmla="*/ 3255128 w 3255128"/>
              <a:gd name="connsiteY5664" fmla="*/ 156599 h 1234421"/>
              <a:gd name="connsiteX5665" fmla="*/ 3255128 w 3255128"/>
              <a:gd name="connsiteY5665" fmla="*/ 156654 h 1234421"/>
              <a:gd name="connsiteX5666" fmla="*/ 3255128 w 3255128"/>
              <a:gd name="connsiteY5666" fmla="*/ 156659 h 1234421"/>
              <a:gd name="connsiteX5667" fmla="*/ 3255128 w 3255128"/>
              <a:gd name="connsiteY5667" fmla="*/ 156674 h 1234421"/>
              <a:gd name="connsiteX5668" fmla="*/ 3255128 w 3255128"/>
              <a:gd name="connsiteY5668" fmla="*/ 156678 h 1234421"/>
              <a:gd name="connsiteX5669" fmla="*/ 3255128 w 3255128"/>
              <a:gd name="connsiteY5669" fmla="*/ 156756 h 1234421"/>
              <a:gd name="connsiteX5670" fmla="*/ 3255128 w 3255128"/>
              <a:gd name="connsiteY5670" fmla="*/ 156777 h 1234421"/>
              <a:gd name="connsiteX5671" fmla="*/ 3255128 w 3255128"/>
              <a:gd name="connsiteY5671" fmla="*/ 156845 h 1234421"/>
              <a:gd name="connsiteX5672" fmla="*/ 3255128 w 3255128"/>
              <a:gd name="connsiteY5672" fmla="*/ 156909 h 1234421"/>
              <a:gd name="connsiteX5673" fmla="*/ 3255128 w 3255128"/>
              <a:gd name="connsiteY5673" fmla="*/ 156952 h 1234421"/>
              <a:gd name="connsiteX5674" fmla="*/ 3255128 w 3255128"/>
              <a:gd name="connsiteY5674" fmla="*/ 156969 h 1234421"/>
              <a:gd name="connsiteX5675" fmla="*/ 3255128 w 3255128"/>
              <a:gd name="connsiteY5675" fmla="*/ 156984 h 1234421"/>
              <a:gd name="connsiteX5676" fmla="*/ 3255128 w 3255128"/>
              <a:gd name="connsiteY5676" fmla="*/ 157015 h 1234421"/>
              <a:gd name="connsiteX5677" fmla="*/ 3255128 w 3255128"/>
              <a:gd name="connsiteY5677" fmla="*/ 157019 h 1234421"/>
              <a:gd name="connsiteX5678" fmla="*/ 3255128 w 3255128"/>
              <a:gd name="connsiteY5678" fmla="*/ 157121 h 1234421"/>
              <a:gd name="connsiteX5679" fmla="*/ 3255128 w 3255128"/>
              <a:gd name="connsiteY5679" fmla="*/ 157137 h 1234421"/>
              <a:gd name="connsiteX5680" fmla="*/ 3255128 w 3255128"/>
              <a:gd name="connsiteY5680" fmla="*/ 157168 h 1234421"/>
              <a:gd name="connsiteX5681" fmla="*/ 3255128 w 3255128"/>
              <a:gd name="connsiteY5681" fmla="*/ 157172 h 1234421"/>
              <a:gd name="connsiteX5682" fmla="*/ 3255128 w 3255128"/>
              <a:gd name="connsiteY5682" fmla="*/ 157195 h 1234421"/>
              <a:gd name="connsiteX5683" fmla="*/ 3255128 w 3255128"/>
              <a:gd name="connsiteY5683" fmla="*/ 157202 h 1234421"/>
              <a:gd name="connsiteX5684" fmla="*/ 3255128 w 3255128"/>
              <a:gd name="connsiteY5684" fmla="*/ 157242 h 1234421"/>
              <a:gd name="connsiteX5685" fmla="*/ 3255128 w 3255128"/>
              <a:gd name="connsiteY5685" fmla="*/ 157272 h 1234421"/>
              <a:gd name="connsiteX5686" fmla="*/ 3255128 w 3255128"/>
              <a:gd name="connsiteY5686" fmla="*/ 157278 h 1234421"/>
              <a:gd name="connsiteX5687" fmla="*/ 3255128 w 3255128"/>
              <a:gd name="connsiteY5687" fmla="*/ 157307 h 1234421"/>
              <a:gd name="connsiteX5688" fmla="*/ 3255128 w 3255128"/>
              <a:gd name="connsiteY5688" fmla="*/ 157331 h 1234421"/>
              <a:gd name="connsiteX5689" fmla="*/ 3255128 w 3255128"/>
              <a:gd name="connsiteY5689" fmla="*/ 157438 h 1234421"/>
              <a:gd name="connsiteX5690" fmla="*/ 3255128 w 3255128"/>
              <a:gd name="connsiteY5690" fmla="*/ 157557 h 1234421"/>
              <a:gd name="connsiteX5691" fmla="*/ 3255128 w 3255128"/>
              <a:gd name="connsiteY5691" fmla="*/ 157582 h 1234421"/>
              <a:gd name="connsiteX5692" fmla="*/ 3255128 w 3255128"/>
              <a:gd name="connsiteY5692" fmla="*/ 157632 h 1234421"/>
              <a:gd name="connsiteX5693" fmla="*/ 3255128 w 3255128"/>
              <a:gd name="connsiteY5693" fmla="*/ 157685 h 1234421"/>
              <a:gd name="connsiteX5694" fmla="*/ 3255128 w 3255128"/>
              <a:gd name="connsiteY5694" fmla="*/ 157809 h 1234421"/>
              <a:gd name="connsiteX5695" fmla="*/ 3255128 w 3255128"/>
              <a:gd name="connsiteY5695" fmla="*/ 157816 h 1234421"/>
              <a:gd name="connsiteX5696" fmla="*/ 3255128 w 3255128"/>
              <a:gd name="connsiteY5696" fmla="*/ 157817 h 1234421"/>
              <a:gd name="connsiteX5697" fmla="*/ 3255128 w 3255128"/>
              <a:gd name="connsiteY5697" fmla="*/ 157866 h 1234421"/>
              <a:gd name="connsiteX5698" fmla="*/ 3255128 w 3255128"/>
              <a:gd name="connsiteY5698" fmla="*/ 157942 h 1234421"/>
              <a:gd name="connsiteX5699" fmla="*/ 3255128 w 3255128"/>
              <a:gd name="connsiteY5699" fmla="*/ 157988 h 1234421"/>
              <a:gd name="connsiteX5700" fmla="*/ 3255128 w 3255128"/>
              <a:gd name="connsiteY5700" fmla="*/ 158016 h 1234421"/>
              <a:gd name="connsiteX5701" fmla="*/ 3255128 w 3255128"/>
              <a:gd name="connsiteY5701" fmla="*/ 158028 h 1234421"/>
              <a:gd name="connsiteX5702" fmla="*/ 3255128 w 3255128"/>
              <a:gd name="connsiteY5702" fmla="*/ 158045 h 1234421"/>
              <a:gd name="connsiteX5703" fmla="*/ 3255128 w 3255128"/>
              <a:gd name="connsiteY5703" fmla="*/ 158065 h 1234421"/>
              <a:gd name="connsiteX5704" fmla="*/ 3255128 w 3255128"/>
              <a:gd name="connsiteY5704" fmla="*/ 158066 h 1234421"/>
              <a:gd name="connsiteX5705" fmla="*/ 3255128 w 3255128"/>
              <a:gd name="connsiteY5705" fmla="*/ 158091 h 1234421"/>
              <a:gd name="connsiteX5706" fmla="*/ 3255128 w 3255128"/>
              <a:gd name="connsiteY5706" fmla="*/ 158159 h 1234421"/>
              <a:gd name="connsiteX5707" fmla="*/ 3255128 w 3255128"/>
              <a:gd name="connsiteY5707" fmla="*/ 158262 h 1234421"/>
              <a:gd name="connsiteX5708" fmla="*/ 3255128 w 3255128"/>
              <a:gd name="connsiteY5708" fmla="*/ 158275 h 1234421"/>
              <a:gd name="connsiteX5709" fmla="*/ 3255128 w 3255128"/>
              <a:gd name="connsiteY5709" fmla="*/ 158276 h 1234421"/>
              <a:gd name="connsiteX5710" fmla="*/ 3255128 w 3255128"/>
              <a:gd name="connsiteY5710" fmla="*/ 158278 h 1234421"/>
              <a:gd name="connsiteX5711" fmla="*/ 3255128 w 3255128"/>
              <a:gd name="connsiteY5711" fmla="*/ 158326 h 1234421"/>
              <a:gd name="connsiteX5712" fmla="*/ 3255128 w 3255128"/>
              <a:gd name="connsiteY5712" fmla="*/ 158342 h 1234421"/>
              <a:gd name="connsiteX5713" fmla="*/ 3255128 w 3255128"/>
              <a:gd name="connsiteY5713" fmla="*/ 158350 h 1234421"/>
              <a:gd name="connsiteX5714" fmla="*/ 3255128 w 3255128"/>
              <a:gd name="connsiteY5714" fmla="*/ 158370 h 1234421"/>
              <a:gd name="connsiteX5715" fmla="*/ 3255128 w 3255128"/>
              <a:gd name="connsiteY5715" fmla="*/ 158375 h 1234421"/>
              <a:gd name="connsiteX5716" fmla="*/ 3255128 w 3255128"/>
              <a:gd name="connsiteY5716" fmla="*/ 158536 h 1234421"/>
              <a:gd name="connsiteX5717" fmla="*/ 3255128 w 3255128"/>
              <a:gd name="connsiteY5717" fmla="*/ 158554 h 1234421"/>
              <a:gd name="connsiteX5718" fmla="*/ 3255128 w 3255128"/>
              <a:gd name="connsiteY5718" fmla="*/ 158564 h 1234421"/>
              <a:gd name="connsiteX5719" fmla="*/ 3255128 w 3255128"/>
              <a:gd name="connsiteY5719" fmla="*/ 158566 h 1234421"/>
              <a:gd name="connsiteX5720" fmla="*/ 3255128 w 3255128"/>
              <a:gd name="connsiteY5720" fmla="*/ 158613 h 1234421"/>
              <a:gd name="connsiteX5721" fmla="*/ 3255128 w 3255128"/>
              <a:gd name="connsiteY5721" fmla="*/ 158643 h 1234421"/>
              <a:gd name="connsiteX5722" fmla="*/ 3255128 w 3255128"/>
              <a:gd name="connsiteY5722" fmla="*/ 158690 h 1234421"/>
              <a:gd name="connsiteX5723" fmla="*/ 3255128 w 3255128"/>
              <a:gd name="connsiteY5723" fmla="*/ 158714 h 1234421"/>
              <a:gd name="connsiteX5724" fmla="*/ 3255128 w 3255128"/>
              <a:gd name="connsiteY5724" fmla="*/ 158807 h 1234421"/>
              <a:gd name="connsiteX5725" fmla="*/ 3255128 w 3255128"/>
              <a:gd name="connsiteY5725" fmla="*/ 158809 h 1234421"/>
              <a:gd name="connsiteX5726" fmla="*/ 3255128 w 3255128"/>
              <a:gd name="connsiteY5726" fmla="*/ 158824 h 1234421"/>
              <a:gd name="connsiteX5727" fmla="*/ 3255128 w 3255128"/>
              <a:gd name="connsiteY5727" fmla="*/ 158825 h 1234421"/>
              <a:gd name="connsiteX5728" fmla="*/ 3255128 w 3255128"/>
              <a:gd name="connsiteY5728" fmla="*/ 158869 h 1234421"/>
              <a:gd name="connsiteX5729" fmla="*/ 3255128 w 3255128"/>
              <a:gd name="connsiteY5729" fmla="*/ 158882 h 1234421"/>
              <a:gd name="connsiteX5730" fmla="*/ 3255128 w 3255128"/>
              <a:gd name="connsiteY5730" fmla="*/ 158884 h 1234421"/>
              <a:gd name="connsiteX5731" fmla="*/ 3255128 w 3255128"/>
              <a:gd name="connsiteY5731" fmla="*/ 158910 h 1234421"/>
              <a:gd name="connsiteX5732" fmla="*/ 3255128 w 3255128"/>
              <a:gd name="connsiteY5732" fmla="*/ 158924 h 1234421"/>
              <a:gd name="connsiteX5733" fmla="*/ 3255128 w 3255128"/>
              <a:gd name="connsiteY5733" fmla="*/ 158948 h 1234421"/>
              <a:gd name="connsiteX5734" fmla="*/ 3255128 w 3255128"/>
              <a:gd name="connsiteY5734" fmla="*/ 158998 h 1234421"/>
              <a:gd name="connsiteX5735" fmla="*/ 3255128 w 3255128"/>
              <a:gd name="connsiteY5735" fmla="*/ 159018 h 1234421"/>
              <a:gd name="connsiteX5736" fmla="*/ 3255128 w 3255128"/>
              <a:gd name="connsiteY5736" fmla="*/ 159019 h 1234421"/>
              <a:gd name="connsiteX5737" fmla="*/ 3255128 w 3255128"/>
              <a:gd name="connsiteY5737" fmla="*/ 159020 h 1234421"/>
              <a:gd name="connsiteX5738" fmla="*/ 3255128 w 3255128"/>
              <a:gd name="connsiteY5738" fmla="*/ 159089 h 1234421"/>
              <a:gd name="connsiteX5739" fmla="*/ 3255128 w 3255128"/>
              <a:gd name="connsiteY5739" fmla="*/ 159092 h 1234421"/>
              <a:gd name="connsiteX5740" fmla="*/ 3255128 w 3255128"/>
              <a:gd name="connsiteY5740" fmla="*/ 159173 h 1234421"/>
              <a:gd name="connsiteX5741" fmla="*/ 3255128 w 3255128"/>
              <a:gd name="connsiteY5741" fmla="*/ 159232 h 1234421"/>
              <a:gd name="connsiteX5742" fmla="*/ 3255128 w 3255128"/>
              <a:gd name="connsiteY5742" fmla="*/ 159256 h 1234421"/>
              <a:gd name="connsiteX5743" fmla="*/ 3255128 w 3255128"/>
              <a:gd name="connsiteY5743" fmla="*/ 159261 h 1234421"/>
              <a:gd name="connsiteX5744" fmla="*/ 3255128 w 3255128"/>
              <a:gd name="connsiteY5744" fmla="*/ 159263 h 1234421"/>
              <a:gd name="connsiteX5745" fmla="*/ 3255128 w 3255128"/>
              <a:gd name="connsiteY5745" fmla="*/ 159288 h 1234421"/>
              <a:gd name="connsiteX5746" fmla="*/ 3255128 w 3255128"/>
              <a:gd name="connsiteY5746" fmla="*/ 159313 h 1234421"/>
              <a:gd name="connsiteX5747" fmla="*/ 3255128 w 3255128"/>
              <a:gd name="connsiteY5747" fmla="*/ 159338 h 1234421"/>
              <a:gd name="connsiteX5748" fmla="*/ 3255128 w 3255128"/>
              <a:gd name="connsiteY5748" fmla="*/ 159369 h 1234421"/>
              <a:gd name="connsiteX5749" fmla="*/ 3255128 w 3255128"/>
              <a:gd name="connsiteY5749" fmla="*/ 159457 h 1234421"/>
              <a:gd name="connsiteX5750" fmla="*/ 3255128 w 3255128"/>
              <a:gd name="connsiteY5750" fmla="*/ 159472 h 1234421"/>
              <a:gd name="connsiteX5751" fmla="*/ 3255128 w 3255128"/>
              <a:gd name="connsiteY5751" fmla="*/ 159477 h 1234421"/>
              <a:gd name="connsiteX5752" fmla="*/ 3255128 w 3255128"/>
              <a:gd name="connsiteY5752" fmla="*/ 159482 h 1234421"/>
              <a:gd name="connsiteX5753" fmla="*/ 3255128 w 3255128"/>
              <a:gd name="connsiteY5753" fmla="*/ 159572 h 1234421"/>
              <a:gd name="connsiteX5754" fmla="*/ 3255128 w 3255128"/>
              <a:gd name="connsiteY5754" fmla="*/ 159575 h 1234421"/>
              <a:gd name="connsiteX5755" fmla="*/ 3255128 w 3255128"/>
              <a:gd name="connsiteY5755" fmla="*/ 159633 h 1234421"/>
              <a:gd name="connsiteX5756" fmla="*/ 3255128 w 3255128"/>
              <a:gd name="connsiteY5756" fmla="*/ 159668 h 1234421"/>
              <a:gd name="connsiteX5757" fmla="*/ 3255128 w 3255128"/>
              <a:gd name="connsiteY5757" fmla="*/ 159704 h 1234421"/>
              <a:gd name="connsiteX5758" fmla="*/ 3255128 w 3255128"/>
              <a:gd name="connsiteY5758" fmla="*/ 159720 h 1234421"/>
              <a:gd name="connsiteX5759" fmla="*/ 3255128 w 3255128"/>
              <a:gd name="connsiteY5759" fmla="*/ 159721 h 1234421"/>
              <a:gd name="connsiteX5760" fmla="*/ 3255128 w 3255128"/>
              <a:gd name="connsiteY5760" fmla="*/ 159797 h 1234421"/>
              <a:gd name="connsiteX5761" fmla="*/ 3255128 w 3255128"/>
              <a:gd name="connsiteY5761" fmla="*/ 159814 h 1234421"/>
              <a:gd name="connsiteX5762" fmla="*/ 3255128 w 3255128"/>
              <a:gd name="connsiteY5762" fmla="*/ 159819 h 1234421"/>
              <a:gd name="connsiteX5763" fmla="*/ 3255128 w 3255128"/>
              <a:gd name="connsiteY5763" fmla="*/ 159822 h 1234421"/>
              <a:gd name="connsiteX5764" fmla="*/ 3255128 w 3255128"/>
              <a:gd name="connsiteY5764" fmla="*/ 159931 h 1234421"/>
              <a:gd name="connsiteX5765" fmla="*/ 3255128 w 3255128"/>
              <a:gd name="connsiteY5765" fmla="*/ 160005 h 1234421"/>
              <a:gd name="connsiteX5766" fmla="*/ 3255128 w 3255128"/>
              <a:gd name="connsiteY5766" fmla="*/ 160012 h 1234421"/>
              <a:gd name="connsiteX5767" fmla="*/ 3255128 w 3255128"/>
              <a:gd name="connsiteY5767" fmla="*/ 160127 h 1234421"/>
              <a:gd name="connsiteX5768" fmla="*/ 3255128 w 3255128"/>
              <a:gd name="connsiteY5768" fmla="*/ 160158 h 1234421"/>
              <a:gd name="connsiteX5769" fmla="*/ 3255128 w 3255128"/>
              <a:gd name="connsiteY5769" fmla="*/ 160232 h 1234421"/>
              <a:gd name="connsiteX5770" fmla="*/ 3255128 w 3255128"/>
              <a:gd name="connsiteY5770" fmla="*/ 160255 h 1234421"/>
              <a:gd name="connsiteX5771" fmla="*/ 3255128 w 3255128"/>
              <a:gd name="connsiteY5771" fmla="*/ 160262 h 1234421"/>
              <a:gd name="connsiteX5772" fmla="*/ 3255128 w 3255128"/>
              <a:gd name="connsiteY5772" fmla="*/ 160268 h 1234421"/>
              <a:gd name="connsiteX5773" fmla="*/ 3255128 w 3255128"/>
              <a:gd name="connsiteY5773" fmla="*/ 160271 h 1234421"/>
              <a:gd name="connsiteX5774" fmla="*/ 3255128 w 3255128"/>
              <a:gd name="connsiteY5774" fmla="*/ 160281 h 1234421"/>
              <a:gd name="connsiteX5775" fmla="*/ 3255128 w 3255128"/>
              <a:gd name="connsiteY5775" fmla="*/ 160360 h 1234421"/>
              <a:gd name="connsiteX5776" fmla="*/ 3255128 w 3255128"/>
              <a:gd name="connsiteY5776" fmla="*/ 160428 h 1234421"/>
              <a:gd name="connsiteX5777" fmla="*/ 3255128 w 3255128"/>
              <a:gd name="connsiteY5777" fmla="*/ 160458 h 1234421"/>
              <a:gd name="connsiteX5778" fmla="*/ 3255128 w 3255128"/>
              <a:gd name="connsiteY5778" fmla="*/ 160486 h 1234421"/>
              <a:gd name="connsiteX5779" fmla="*/ 3255128 w 3255128"/>
              <a:gd name="connsiteY5779" fmla="*/ 160503 h 1234421"/>
              <a:gd name="connsiteX5780" fmla="*/ 3255128 w 3255128"/>
              <a:gd name="connsiteY5780" fmla="*/ 160620 h 1234421"/>
              <a:gd name="connsiteX5781" fmla="*/ 3255128 w 3255128"/>
              <a:gd name="connsiteY5781" fmla="*/ 160675 h 1234421"/>
              <a:gd name="connsiteX5782" fmla="*/ 3255128 w 3255128"/>
              <a:gd name="connsiteY5782" fmla="*/ 160695 h 1234421"/>
              <a:gd name="connsiteX5783" fmla="*/ 3255128 w 3255128"/>
              <a:gd name="connsiteY5783" fmla="*/ 160740 h 1234421"/>
              <a:gd name="connsiteX5784" fmla="*/ 3255128 w 3255128"/>
              <a:gd name="connsiteY5784" fmla="*/ 160745 h 1234421"/>
              <a:gd name="connsiteX5785" fmla="*/ 3255128 w 3255128"/>
              <a:gd name="connsiteY5785" fmla="*/ 160806 h 1234421"/>
              <a:gd name="connsiteX5786" fmla="*/ 3255128 w 3255128"/>
              <a:gd name="connsiteY5786" fmla="*/ 160843 h 1234421"/>
              <a:gd name="connsiteX5787" fmla="*/ 3255128 w 3255128"/>
              <a:gd name="connsiteY5787" fmla="*/ 160861 h 1234421"/>
              <a:gd name="connsiteX5788" fmla="*/ 3255128 w 3255128"/>
              <a:gd name="connsiteY5788" fmla="*/ 160933 h 1234421"/>
              <a:gd name="connsiteX5789" fmla="*/ 3255128 w 3255128"/>
              <a:gd name="connsiteY5789" fmla="*/ 160941 h 1234421"/>
              <a:gd name="connsiteX5790" fmla="*/ 3255128 w 3255128"/>
              <a:gd name="connsiteY5790" fmla="*/ 161055 h 1234421"/>
              <a:gd name="connsiteX5791" fmla="*/ 3255128 w 3255128"/>
              <a:gd name="connsiteY5791" fmla="*/ 161149 h 1234421"/>
              <a:gd name="connsiteX5792" fmla="*/ 3255128 w 3255128"/>
              <a:gd name="connsiteY5792" fmla="*/ 161159 h 1234421"/>
              <a:gd name="connsiteX5793" fmla="*/ 3255128 w 3255128"/>
              <a:gd name="connsiteY5793" fmla="*/ 161226 h 1234421"/>
              <a:gd name="connsiteX5794" fmla="*/ 3255128 w 3255128"/>
              <a:gd name="connsiteY5794" fmla="*/ 161265 h 1234421"/>
              <a:gd name="connsiteX5795" fmla="*/ 3255128 w 3255128"/>
              <a:gd name="connsiteY5795" fmla="*/ 161276 h 1234421"/>
              <a:gd name="connsiteX5796" fmla="*/ 3255128 w 3255128"/>
              <a:gd name="connsiteY5796" fmla="*/ 161360 h 1234421"/>
              <a:gd name="connsiteX5797" fmla="*/ 3255128 w 3255128"/>
              <a:gd name="connsiteY5797" fmla="*/ 161365 h 1234421"/>
              <a:gd name="connsiteX5798" fmla="*/ 3255128 w 3255128"/>
              <a:gd name="connsiteY5798" fmla="*/ 161429 h 1234421"/>
              <a:gd name="connsiteX5799" fmla="*/ 3255128 w 3255128"/>
              <a:gd name="connsiteY5799" fmla="*/ 161472 h 1234421"/>
              <a:gd name="connsiteX5800" fmla="*/ 3255128 w 3255128"/>
              <a:gd name="connsiteY5800" fmla="*/ 161531 h 1234421"/>
              <a:gd name="connsiteX5801" fmla="*/ 3255128 w 3255128"/>
              <a:gd name="connsiteY5801" fmla="*/ 161539 h 1234421"/>
              <a:gd name="connsiteX5802" fmla="*/ 3255128 w 3255128"/>
              <a:gd name="connsiteY5802" fmla="*/ 161544 h 1234421"/>
              <a:gd name="connsiteX5803" fmla="*/ 3255128 w 3255128"/>
              <a:gd name="connsiteY5803" fmla="*/ 161581 h 1234421"/>
              <a:gd name="connsiteX5804" fmla="*/ 3255128 w 3255128"/>
              <a:gd name="connsiteY5804" fmla="*/ 161602 h 1234421"/>
              <a:gd name="connsiteX5805" fmla="*/ 3255128 w 3255128"/>
              <a:gd name="connsiteY5805" fmla="*/ 161603 h 1234421"/>
              <a:gd name="connsiteX5806" fmla="*/ 3255128 w 3255128"/>
              <a:gd name="connsiteY5806" fmla="*/ 161641 h 1234421"/>
              <a:gd name="connsiteX5807" fmla="*/ 3255128 w 3255128"/>
              <a:gd name="connsiteY5807" fmla="*/ 161642 h 1234421"/>
              <a:gd name="connsiteX5808" fmla="*/ 3255128 w 3255128"/>
              <a:gd name="connsiteY5808" fmla="*/ 161680 h 1234421"/>
              <a:gd name="connsiteX5809" fmla="*/ 3255128 w 3255128"/>
              <a:gd name="connsiteY5809" fmla="*/ 161742 h 1234421"/>
              <a:gd name="connsiteX5810" fmla="*/ 3255128 w 3255128"/>
              <a:gd name="connsiteY5810" fmla="*/ 161799 h 1234421"/>
              <a:gd name="connsiteX5811" fmla="*/ 3255128 w 3255128"/>
              <a:gd name="connsiteY5811" fmla="*/ 161815 h 1234421"/>
              <a:gd name="connsiteX5812" fmla="*/ 3255128 w 3255128"/>
              <a:gd name="connsiteY5812" fmla="*/ 161820 h 1234421"/>
              <a:gd name="connsiteX5813" fmla="*/ 3255128 w 3255128"/>
              <a:gd name="connsiteY5813" fmla="*/ 161822 h 1234421"/>
              <a:gd name="connsiteX5814" fmla="*/ 3255128 w 3255128"/>
              <a:gd name="connsiteY5814" fmla="*/ 161829 h 1234421"/>
              <a:gd name="connsiteX5815" fmla="*/ 3255128 w 3255128"/>
              <a:gd name="connsiteY5815" fmla="*/ 161901 h 1234421"/>
              <a:gd name="connsiteX5816" fmla="*/ 3255128 w 3255128"/>
              <a:gd name="connsiteY5816" fmla="*/ 162008 h 1234421"/>
              <a:gd name="connsiteX5817" fmla="*/ 3255128 w 3255128"/>
              <a:gd name="connsiteY5817" fmla="*/ 162040 h 1234421"/>
              <a:gd name="connsiteX5818" fmla="*/ 3255128 w 3255128"/>
              <a:gd name="connsiteY5818" fmla="*/ 162065 h 1234421"/>
              <a:gd name="connsiteX5819" fmla="*/ 3255128 w 3255128"/>
              <a:gd name="connsiteY5819" fmla="*/ 162077 h 1234421"/>
              <a:gd name="connsiteX5820" fmla="*/ 3255128 w 3255128"/>
              <a:gd name="connsiteY5820" fmla="*/ 162142 h 1234421"/>
              <a:gd name="connsiteX5821" fmla="*/ 3255128 w 3255128"/>
              <a:gd name="connsiteY5821" fmla="*/ 162251 h 1234421"/>
              <a:gd name="connsiteX5822" fmla="*/ 3255128 w 3255128"/>
              <a:gd name="connsiteY5822" fmla="*/ 162278 h 1234421"/>
              <a:gd name="connsiteX5823" fmla="*/ 3255128 w 3255128"/>
              <a:gd name="connsiteY5823" fmla="*/ 162308 h 1234421"/>
              <a:gd name="connsiteX5824" fmla="*/ 3255128 w 3255128"/>
              <a:gd name="connsiteY5824" fmla="*/ 162312 h 1234421"/>
              <a:gd name="connsiteX5825" fmla="*/ 3255128 w 3255128"/>
              <a:gd name="connsiteY5825" fmla="*/ 162319 h 1234421"/>
              <a:gd name="connsiteX5826" fmla="*/ 3255128 w 3255128"/>
              <a:gd name="connsiteY5826" fmla="*/ 162328 h 1234421"/>
              <a:gd name="connsiteX5827" fmla="*/ 3255128 w 3255128"/>
              <a:gd name="connsiteY5827" fmla="*/ 162373 h 1234421"/>
              <a:gd name="connsiteX5828" fmla="*/ 3255128 w 3255128"/>
              <a:gd name="connsiteY5828" fmla="*/ 162420 h 1234421"/>
              <a:gd name="connsiteX5829" fmla="*/ 3255128 w 3255128"/>
              <a:gd name="connsiteY5829" fmla="*/ 162436 h 1234421"/>
              <a:gd name="connsiteX5830" fmla="*/ 3255128 w 3255128"/>
              <a:gd name="connsiteY5830" fmla="*/ 162467 h 1234421"/>
              <a:gd name="connsiteX5831" fmla="*/ 3255128 w 3255128"/>
              <a:gd name="connsiteY5831" fmla="*/ 162536 h 1234421"/>
              <a:gd name="connsiteX5832" fmla="*/ 3255128 w 3255128"/>
              <a:gd name="connsiteY5832" fmla="*/ 162565 h 1234421"/>
              <a:gd name="connsiteX5833" fmla="*/ 3255128 w 3255128"/>
              <a:gd name="connsiteY5833" fmla="*/ 162615 h 1234421"/>
              <a:gd name="connsiteX5834" fmla="*/ 3255128 w 3255128"/>
              <a:gd name="connsiteY5834" fmla="*/ 162623 h 1234421"/>
              <a:gd name="connsiteX5835" fmla="*/ 3255128 w 3255128"/>
              <a:gd name="connsiteY5835" fmla="*/ 162710 h 1234421"/>
              <a:gd name="connsiteX5836" fmla="*/ 3255128 w 3255128"/>
              <a:gd name="connsiteY5836" fmla="*/ 162787 h 1234421"/>
              <a:gd name="connsiteX5837" fmla="*/ 3255128 w 3255128"/>
              <a:gd name="connsiteY5837" fmla="*/ 162812 h 1234421"/>
              <a:gd name="connsiteX5838" fmla="*/ 3255128 w 3255128"/>
              <a:gd name="connsiteY5838" fmla="*/ 162843 h 1234421"/>
              <a:gd name="connsiteX5839" fmla="*/ 3255128 w 3255128"/>
              <a:gd name="connsiteY5839" fmla="*/ 162846 h 1234421"/>
              <a:gd name="connsiteX5840" fmla="*/ 3255128 w 3255128"/>
              <a:gd name="connsiteY5840" fmla="*/ 162890 h 1234421"/>
              <a:gd name="connsiteX5841" fmla="*/ 3255128 w 3255128"/>
              <a:gd name="connsiteY5841" fmla="*/ 163057 h 1234421"/>
              <a:gd name="connsiteX5842" fmla="*/ 3255128 w 3255128"/>
              <a:gd name="connsiteY5842" fmla="*/ 163084 h 1234421"/>
              <a:gd name="connsiteX5843" fmla="*/ 3255128 w 3255128"/>
              <a:gd name="connsiteY5843" fmla="*/ 163086 h 1234421"/>
              <a:gd name="connsiteX5844" fmla="*/ 3255128 w 3255128"/>
              <a:gd name="connsiteY5844" fmla="*/ 163088 h 1234421"/>
              <a:gd name="connsiteX5845" fmla="*/ 3255128 w 3255128"/>
              <a:gd name="connsiteY5845" fmla="*/ 163106 h 1234421"/>
              <a:gd name="connsiteX5846" fmla="*/ 3255128 w 3255128"/>
              <a:gd name="connsiteY5846" fmla="*/ 163132 h 1234421"/>
              <a:gd name="connsiteX5847" fmla="*/ 3255128 w 3255128"/>
              <a:gd name="connsiteY5847" fmla="*/ 163163 h 1234421"/>
              <a:gd name="connsiteX5848" fmla="*/ 3255128 w 3255128"/>
              <a:gd name="connsiteY5848" fmla="*/ 163258 h 1234421"/>
              <a:gd name="connsiteX5849" fmla="*/ 3255128 w 3255128"/>
              <a:gd name="connsiteY5849" fmla="*/ 163261 h 1234421"/>
              <a:gd name="connsiteX5850" fmla="*/ 3255128 w 3255128"/>
              <a:gd name="connsiteY5850" fmla="*/ 163317 h 1234421"/>
              <a:gd name="connsiteX5851" fmla="*/ 3255128 w 3255128"/>
              <a:gd name="connsiteY5851" fmla="*/ 163329 h 1234421"/>
              <a:gd name="connsiteX5852" fmla="*/ 3255128 w 3255128"/>
              <a:gd name="connsiteY5852" fmla="*/ 163451 h 1234421"/>
              <a:gd name="connsiteX5853" fmla="*/ 3255128 w 3255128"/>
              <a:gd name="connsiteY5853" fmla="*/ 163496 h 1234421"/>
              <a:gd name="connsiteX5854" fmla="*/ 3255128 w 3255128"/>
              <a:gd name="connsiteY5854" fmla="*/ 163518 h 1234421"/>
              <a:gd name="connsiteX5855" fmla="*/ 3255128 w 3255128"/>
              <a:gd name="connsiteY5855" fmla="*/ 163538 h 1234421"/>
              <a:gd name="connsiteX5856" fmla="*/ 3255128 w 3255128"/>
              <a:gd name="connsiteY5856" fmla="*/ 163589 h 1234421"/>
              <a:gd name="connsiteX5857" fmla="*/ 3255128 w 3255128"/>
              <a:gd name="connsiteY5857" fmla="*/ 163590 h 1234421"/>
              <a:gd name="connsiteX5858" fmla="*/ 3255128 w 3255128"/>
              <a:gd name="connsiteY5858" fmla="*/ 163735 h 1234421"/>
              <a:gd name="connsiteX5859" fmla="*/ 3255128 w 3255128"/>
              <a:gd name="connsiteY5859" fmla="*/ 163780 h 1234421"/>
              <a:gd name="connsiteX5860" fmla="*/ 3255128 w 3255128"/>
              <a:gd name="connsiteY5860" fmla="*/ 163802 h 1234421"/>
              <a:gd name="connsiteX5861" fmla="*/ 3255128 w 3255128"/>
              <a:gd name="connsiteY5861" fmla="*/ 163833 h 1234421"/>
              <a:gd name="connsiteX5862" fmla="*/ 3255128 w 3255128"/>
              <a:gd name="connsiteY5862" fmla="*/ 163883 h 1234421"/>
              <a:gd name="connsiteX5863" fmla="*/ 3255128 w 3255128"/>
              <a:gd name="connsiteY5863" fmla="*/ 163925 h 1234421"/>
              <a:gd name="connsiteX5864" fmla="*/ 3255128 w 3255128"/>
              <a:gd name="connsiteY5864" fmla="*/ 163931 h 1234421"/>
              <a:gd name="connsiteX5865" fmla="*/ 3255128 w 3255128"/>
              <a:gd name="connsiteY5865" fmla="*/ 163987 h 1234421"/>
              <a:gd name="connsiteX5866" fmla="*/ 3255128 w 3255128"/>
              <a:gd name="connsiteY5866" fmla="*/ 163997 h 1234421"/>
              <a:gd name="connsiteX5867" fmla="*/ 3255128 w 3255128"/>
              <a:gd name="connsiteY5867" fmla="*/ 164066 h 1234421"/>
              <a:gd name="connsiteX5868" fmla="*/ 3255128 w 3255128"/>
              <a:gd name="connsiteY5868" fmla="*/ 164099 h 1234421"/>
              <a:gd name="connsiteX5869" fmla="*/ 3255128 w 3255128"/>
              <a:gd name="connsiteY5869" fmla="*/ 164142 h 1234421"/>
              <a:gd name="connsiteX5870" fmla="*/ 3255128 w 3255128"/>
              <a:gd name="connsiteY5870" fmla="*/ 164153 h 1234421"/>
              <a:gd name="connsiteX5871" fmla="*/ 3255128 w 3255128"/>
              <a:gd name="connsiteY5871" fmla="*/ 164209 h 1234421"/>
              <a:gd name="connsiteX5872" fmla="*/ 3255128 w 3255128"/>
              <a:gd name="connsiteY5872" fmla="*/ 164224 h 1234421"/>
              <a:gd name="connsiteX5873" fmla="*/ 3255128 w 3255128"/>
              <a:gd name="connsiteY5873" fmla="*/ 164238 h 1234421"/>
              <a:gd name="connsiteX5874" fmla="*/ 3255128 w 3255128"/>
              <a:gd name="connsiteY5874" fmla="*/ 164239 h 1234421"/>
              <a:gd name="connsiteX5875" fmla="*/ 3255128 w 3255128"/>
              <a:gd name="connsiteY5875" fmla="*/ 164240 h 1234421"/>
              <a:gd name="connsiteX5876" fmla="*/ 3255128 w 3255128"/>
              <a:gd name="connsiteY5876" fmla="*/ 164334 h 1234421"/>
              <a:gd name="connsiteX5877" fmla="*/ 3255128 w 3255128"/>
              <a:gd name="connsiteY5877" fmla="*/ 164348 h 1234421"/>
              <a:gd name="connsiteX5878" fmla="*/ 3255128 w 3255128"/>
              <a:gd name="connsiteY5878" fmla="*/ 164399 h 1234421"/>
              <a:gd name="connsiteX5879" fmla="*/ 3255128 w 3255128"/>
              <a:gd name="connsiteY5879" fmla="*/ 164403 h 1234421"/>
              <a:gd name="connsiteX5880" fmla="*/ 3255128 w 3255128"/>
              <a:gd name="connsiteY5880" fmla="*/ 164446 h 1234421"/>
              <a:gd name="connsiteX5881" fmla="*/ 3255128 w 3255128"/>
              <a:gd name="connsiteY5881" fmla="*/ 164470 h 1234421"/>
              <a:gd name="connsiteX5882" fmla="*/ 3255128 w 3255128"/>
              <a:gd name="connsiteY5882" fmla="*/ 164471 h 1234421"/>
              <a:gd name="connsiteX5883" fmla="*/ 3255128 w 3255128"/>
              <a:gd name="connsiteY5883" fmla="*/ 164532 h 1234421"/>
              <a:gd name="connsiteX5884" fmla="*/ 3255128 w 3255128"/>
              <a:gd name="connsiteY5884" fmla="*/ 164549 h 1234421"/>
              <a:gd name="connsiteX5885" fmla="*/ 3255128 w 3255128"/>
              <a:gd name="connsiteY5885" fmla="*/ 164558 h 1234421"/>
              <a:gd name="connsiteX5886" fmla="*/ 3255128 w 3255128"/>
              <a:gd name="connsiteY5886" fmla="*/ 164575 h 1234421"/>
              <a:gd name="connsiteX5887" fmla="*/ 3255128 w 3255128"/>
              <a:gd name="connsiteY5887" fmla="*/ 164632 h 1234421"/>
              <a:gd name="connsiteX5888" fmla="*/ 3255128 w 3255128"/>
              <a:gd name="connsiteY5888" fmla="*/ 164683 h 1234421"/>
              <a:gd name="connsiteX5889" fmla="*/ 3255128 w 3255128"/>
              <a:gd name="connsiteY5889" fmla="*/ 164697 h 1234421"/>
              <a:gd name="connsiteX5890" fmla="*/ 3255128 w 3255128"/>
              <a:gd name="connsiteY5890" fmla="*/ 164764 h 1234421"/>
              <a:gd name="connsiteX5891" fmla="*/ 3255128 w 3255128"/>
              <a:gd name="connsiteY5891" fmla="*/ 164801 h 1234421"/>
              <a:gd name="connsiteX5892" fmla="*/ 3255128 w 3255128"/>
              <a:gd name="connsiteY5892" fmla="*/ 164882 h 1234421"/>
              <a:gd name="connsiteX5893" fmla="*/ 3255128 w 3255128"/>
              <a:gd name="connsiteY5893" fmla="*/ 164895 h 1234421"/>
              <a:gd name="connsiteX5894" fmla="*/ 3255128 w 3255128"/>
              <a:gd name="connsiteY5894" fmla="*/ 165023 h 1234421"/>
              <a:gd name="connsiteX5895" fmla="*/ 3255128 w 3255128"/>
              <a:gd name="connsiteY5895" fmla="*/ 165063 h 1234421"/>
              <a:gd name="connsiteX5896" fmla="*/ 3255128 w 3255128"/>
              <a:gd name="connsiteY5896" fmla="*/ 165078 h 1234421"/>
              <a:gd name="connsiteX5897" fmla="*/ 3255128 w 3255128"/>
              <a:gd name="connsiteY5897" fmla="*/ 165113 h 1234421"/>
              <a:gd name="connsiteX5898" fmla="*/ 3255128 w 3255128"/>
              <a:gd name="connsiteY5898" fmla="*/ 165119 h 1234421"/>
              <a:gd name="connsiteX5899" fmla="*/ 3255128 w 3255128"/>
              <a:gd name="connsiteY5899" fmla="*/ 165135 h 1234421"/>
              <a:gd name="connsiteX5900" fmla="*/ 3255128 w 3255128"/>
              <a:gd name="connsiteY5900" fmla="*/ 165141 h 1234421"/>
              <a:gd name="connsiteX5901" fmla="*/ 3255128 w 3255128"/>
              <a:gd name="connsiteY5901" fmla="*/ 165215 h 1234421"/>
              <a:gd name="connsiteX5902" fmla="*/ 3255128 w 3255128"/>
              <a:gd name="connsiteY5902" fmla="*/ 165245 h 1234421"/>
              <a:gd name="connsiteX5903" fmla="*/ 3255128 w 3255128"/>
              <a:gd name="connsiteY5903" fmla="*/ 165260 h 1234421"/>
              <a:gd name="connsiteX5904" fmla="*/ 3255128 w 3255128"/>
              <a:gd name="connsiteY5904" fmla="*/ 165298 h 1234421"/>
              <a:gd name="connsiteX5905" fmla="*/ 3255128 w 3255128"/>
              <a:gd name="connsiteY5905" fmla="*/ 165302 h 1234421"/>
              <a:gd name="connsiteX5906" fmla="*/ 3255128 w 3255128"/>
              <a:gd name="connsiteY5906" fmla="*/ 165328 h 1234421"/>
              <a:gd name="connsiteX5907" fmla="*/ 3255128 w 3255128"/>
              <a:gd name="connsiteY5907" fmla="*/ 165349 h 1234421"/>
              <a:gd name="connsiteX5908" fmla="*/ 3255128 w 3255128"/>
              <a:gd name="connsiteY5908" fmla="*/ 165426 h 1234421"/>
              <a:gd name="connsiteX5909" fmla="*/ 3255128 w 3255128"/>
              <a:gd name="connsiteY5909" fmla="*/ 165428 h 1234421"/>
              <a:gd name="connsiteX5910" fmla="*/ 3255128 w 3255128"/>
              <a:gd name="connsiteY5910" fmla="*/ 165456 h 1234421"/>
              <a:gd name="connsiteX5911" fmla="*/ 3255128 w 3255128"/>
              <a:gd name="connsiteY5911" fmla="*/ 165574 h 1234421"/>
              <a:gd name="connsiteX5912" fmla="*/ 3255128 w 3255128"/>
              <a:gd name="connsiteY5912" fmla="*/ 165578 h 1234421"/>
              <a:gd name="connsiteX5913" fmla="*/ 3255128 w 3255128"/>
              <a:gd name="connsiteY5913" fmla="*/ 165604 h 1234421"/>
              <a:gd name="connsiteX5914" fmla="*/ 3255128 w 3255128"/>
              <a:gd name="connsiteY5914" fmla="*/ 165671 h 1234421"/>
              <a:gd name="connsiteX5915" fmla="*/ 3255128 w 3255128"/>
              <a:gd name="connsiteY5915" fmla="*/ 165679 h 1234421"/>
              <a:gd name="connsiteX5916" fmla="*/ 3255128 w 3255128"/>
              <a:gd name="connsiteY5916" fmla="*/ 165688 h 1234421"/>
              <a:gd name="connsiteX5917" fmla="*/ 3255128 w 3255128"/>
              <a:gd name="connsiteY5917" fmla="*/ 165746 h 1234421"/>
              <a:gd name="connsiteX5918" fmla="*/ 3255128 w 3255128"/>
              <a:gd name="connsiteY5918" fmla="*/ 165783 h 1234421"/>
              <a:gd name="connsiteX5919" fmla="*/ 3255128 w 3255128"/>
              <a:gd name="connsiteY5919" fmla="*/ 165811 h 1234421"/>
              <a:gd name="connsiteX5920" fmla="*/ 3255128 w 3255128"/>
              <a:gd name="connsiteY5920" fmla="*/ 165812 h 1234421"/>
              <a:gd name="connsiteX5921" fmla="*/ 3255128 w 3255128"/>
              <a:gd name="connsiteY5921" fmla="*/ 165858 h 1234421"/>
              <a:gd name="connsiteX5922" fmla="*/ 3255128 w 3255128"/>
              <a:gd name="connsiteY5922" fmla="*/ 165880 h 1234421"/>
              <a:gd name="connsiteX5923" fmla="*/ 3255128 w 3255128"/>
              <a:gd name="connsiteY5923" fmla="*/ 165903 h 1234421"/>
              <a:gd name="connsiteX5924" fmla="*/ 3255128 w 3255128"/>
              <a:gd name="connsiteY5924" fmla="*/ 165918 h 1234421"/>
              <a:gd name="connsiteX5925" fmla="*/ 3255128 w 3255128"/>
              <a:gd name="connsiteY5925" fmla="*/ 165997 h 1234421"/>
              <a:gd name="connsiteX5926" fmla="*/ 3255128 w 3255128"/>
              <a:gd name="connsiteY5926" fmla="*/ 166087 h 1234421"/>
              <a:gd name="connsiteX5927" fmla="*/ 3255128 w 3255128"/>
              <a:gd name="connsiteY5927" fmla="*/ 166099 h 1234421"/>
              <a:gd name="connsiteX5928" fmla="*/ 3255128 w 3255128"/>
              <a:gd name="connsiteY5928" fmla="*/ 166126 h 1234421"/>
              <a:gd name="connsiteX5929" fmla="*/ 3255128 w 3255128"/>
              <a:gd name="connsiteY5929" fmla="*/ 166127 h 1234421"/>
              <a:gd name="connsiteX5930" fmla="*/ 3255128 w 3255128"/>
              <a:gd name="connsiteY5930" fmla="*/ 166162 h 1234421"/>
              <a:gd name="connsiteX5931" fmla="*/ 3255128 w 3255128"/>
              <a:gd name="connsiteY5931" fmla="*/ 166242 h 1234421"/>
              <a:gd name="connsiteX5932" fmla="*/ 3255128 w 3255128"/>
              <a:gd name="connsiteY5932" fmla="*/ 166319 h 1234421"/>
              <a:gd name="connsiteX5933" fmla="*/ 3255128 w 3255128"/>
              <a:gd name="connsiteY5933" fmla="*/ 166336 h 1234421"/>
              <a:gd name="connsiteX5934" fmla="*/ 3255128 w 3255128"/>
              <a:gd name="connsiteY5934" fmla="*/ 166341 h 1234421"/>
              <a:gd name="connsiteX5935" fmla="*/ 3255128 w 3255128"/>
              <a:gd name="connsiteY5935" fmla="*/ 166342 h 1234421"/>
              <a:gd name="connsiteX5936" fmla="*/ 3255128 w 3255128"/>
              <a:gd name="connsiteY5936" fmla="*/ 166349 h 1234421"/>
              <a:gd name="connsiteX5937" fmla="*/ 3255128 w 3255128"/>
              <a:gd name="connsiteY5937" fmla="*/ 166369 h 1234421"/>
              <a:gd name="connsiteX5938" fmla="*/ 3255128 w 3255128"/>
              <a:gd name="connsiteY5938" fmla="*/ 166385 h 1234421"/>
              <a:gd name="connsiteX5939" fmla="*/ 3255128 w 3255128"/>
              <a:gd name="connsiteY5939" fmla="*/ 166456 h 1234421"/>
              <a:gd name="connsiteX5940" fmla="*/ 3255128 w 3255128"/>
              <a:gd name="connsiteY5940" fmla="*/ 166508 h 1234421"/>
              <a:gd name="connsiteX5941" fmla="*/ 3255128 w 3255128"/>
              <a:gd name="connsiteY5941" fmla="*/ 166528 h 1234421"/>
              <a:gd name="connsiteX5942" fmla="*/ 3255128 w 3255128"/>
              <a:gd name="connsiteY5942" fmla="*/ 166579 h 1234421"/>
              <a:gd name="connsiteX5943" fmla="*/ 3255128 w 3255128"/>
              <a:gd name="connsiteY5943" fmla="*/ 166585 h 1234421"/>
              <a:gd name="connsiteX5944" fmla="*/ 3255128 w 3255128"/>
              <a:gd name="connsiteY5944" fmla="*/ 166792 h 1234421"/>
              <a:gd name="connsiteX5945" fmla="*/ 3255128 w 3255128"/>
              <a:gd name="connsiteY5945" fmla="*/ 166795 h 1234421"/>
              <a:gd name="connsiteX5946" fmla="*/ 3255128 w 3255128"/>
              <a:gd name="connsiteY5946" fmla="*/ 166806 h 1234421"/>
              <a:gd name="connsiteX5947" fmla="*/ 3255128 w 3255128"/>
              <a:gd name="connsiteY5947" fmla="*/ 166832 h 1234421"/>
              <a:gd name="connsiteX5948" fmla="*/ 3255128 w 3255128"/>
              <a:gd name="connsiteY5948" fmla="*/ 166987 h 1234421"/>
              <a:gd name="connsiteX5949" fmla="*/ 3255128 w 3255128"/>
              <a:gd name="connsiteY5949" fmla="*/ 167011 h 1234421"/>
              <a:gd name="connsiteX5950" fmla="*/ 3255128 w 3255128"/>
              <a:gd name="connsiteY5950" fmla="*/ 167065 h 1234421"/>
              <a:gd name="connsiteX5951" fmla="*/ 3255128 w 3255128"/>
              <a:gd name="connsiteY5951" fmla="*/ 167126 h 1234421"/>
              <a:gd name="connsiteX5952" fmla="*/ 3255128 w 3255128"/>
              <a:gd name="connsiteY5952" fmla="*/ 167132 h 1234421"/>
              <a:gd name="connsiteX5953" fmla="*/ 3255128 w 3255128"/>
              <a:gd name="connsiteY5953" fmla="*/ 167135 h 1234421"/>
              <a:gd name="connsiteX5954" fmla="*/ 3255128 w 3255128"/>
              <a:gd name="connsiteY5954" fmla="*/ 167181 h 1234421"/>
              <a:gd name="connsiteX5955" fmla="*/ 3255128 w 3255128"/>
              <a:gd name="connsiteY5955" fmla="*/ 167250 h 1234421"/>
              <a:gd name="connsiteX5956" fmla="*/ 3255128 w 3255128"/>
              <a:gd name="connsiteY5956" fmla="*/ 167266 h 1234421"/>
              <a:gd name="connsiteX5957" fmla="*/ 3255128 w 3255128"/>
              <a:gd name="connsiteY5957" fmla="*/ 167269 h 1234421"/>
              <a:gd name="connsiteX5958" fmla="*/ 3255128 w 3255128"/>
              <a:gd name="connsiteY5958" fmla="*/ 167289 h 1234421"/>
              <a:gd name="connsiteX5959" fmla="*/ 3255128 w 3255128"/>
              <a:gd name="connsiteY5959" fmla="*/ 167322 h 1234421"/>
              <a:gd name="connsiteX5960" fmla="*/ 3255128 w 3255128"/>
              <a:gd name="connsiteY5960" fmla="*/ 167460 h 1234421"/>
              <a:gd name="connsiteX5961" fmla="*/ 3255128 w 3255128"/>
              <a:gd name="connsiteY5961" fmla="*/ 167465 h 1234421"/>
              <a:gd name="connsiteX5962" fmla="*/ 3255128 w 3255128"/>
              <a:gd name="connsiteY5962" fmla="*/ 167517 h 1234421"/>
              <a:gd name="connsiteX5963" fmla="*/ 3255128 w 3255128"/>
              <a:gd name="connsiteY5963" fmla="*/ 167539 h 1234421"/>
              <a:gd name="connsiteX5964" fmla="*/ 3255128 w 3255128"/>
              <a:gd name="connsiteY5964" fmla="*/ 167609 h 1234421"/>
              <a:gd name="connsiteX5965" fmla="*/ 3255128 w 3255128"/>
              <a:gd name="connsiteY5965" fmla="*/ 167621 h 1234421"/>
              <a:gd name="connsiteX5966" fmla="*/ 3255128 w 3255128"/>
              <a:gd name="connsiteY5966" fmla="*/ 167711 h 1234421"/>
              <a:gd name="connsiteX5967" fmla="*/ 3255128 w 3255128"/>
              <a:gd name="connsiteY5967" fmla="*/ 167743 h 1234421"/>
              <a:gd name="connsiteX5968" fmla="*/ 3255128 w 3255128"/>
              <a:gd name="connsiteY5968" fmla="*/ 167805 h 1234421"/>
              <a:gd name="connsiteX5969" fmla="*/ 3255128 w 3255128"/>
              <a:gd name="connsiteY5969" fmla="*/ 167885 h 1234421"/>
              <a:gd name="connsiteX5970" fmla="*/ 3255128 w 3255128"/>
              <a:gd name="connsiteY5970" fmla="*/ 167971 h 1234421"/>
              <a:gd name="connsiteX5971" fmla="*/ 3255128 w 3255128"/>
              <a:gd name="connsiteY5971" fmla="*/ 168013 h 1234421"/>
              <a:gd name="connsiteX5972" fmla="*/ 3255128 w 3255128"/>
              <a:gd name="connsiteY5972" fmla="*/ 168016 h 1234421"/>
              <a:gd name="connsiteX5973" fmla="*/ 3255128 w 3255128"/>
              <a:gd name="connsiteY5973" fmla="*/ 168131 h 1234421"/>
              <a:gd name="connsiteX5974" fmla="*/ 3255128 w 3255128"/>
              <a:gd name="connsiteY5974" fmla="*/ 168150 h 1234421"/>
              <a:gd name="connsiteX5975" fmla="*/ 3255128 w 3255128"/>
              <a:gd name="connsiteY5975" fmla="*/ 168157 h 1234421"/>
              <a:gd name="connsiteX5976" fmla="*/ 3255128 w 3255128"/>
              <a:gd name="connsiteY5976" fmla="*/ 168165 h 1234421"/>
              <a:gd name="connsiteX5977" fmla="*/ 3255128 w 3255128"/>
              <a:gd name="connsiteY5977" fmla="*/ 168195 h 1234421"/>
              <a:gd name="connsiteX5978" fmla="*/ 3255128 w 3255128"/>
              <a:gd name="connsiteY5978" fmla="*/ 168238 h 1234421"/>
              <a:gd name="connsiteX5979" fmla="*/ 3255128 w 3255128"/>
              <a:gd name="connsiteY5979" fmla="*/ 168305 h 1234421"/>
              <a:gd name="connsiteX5980" fmla="*/ 3255128 w 3255128"/>
              <a:gd name="connsiteY5980" fmla="*/ 168328 h 1234421"/>
              <a:gd name="connsiteX5981" fmla="*/ 3255128 w 3255128"/>
              <a:gd name="connsiteY5981" fmla="*/ 168391 h 1234421"/>
              <a:gd name="connsiteX5982" fmla="*/ 3255128 w 3255128"/>
              <a:gd name="connsiteY5982" fmla="*/ 168395 h 1234421"/>
              <a:gd name="connsiteX5983" fmla="*/ 3255128 w 3255128"/>
              <a:gd name="connsiteY5983" fmla="*/ 168400 h 1234421"/>
              <a:gd name="connsiteX5984" fmla="*/ 3255128 w 3255128"/>
              <a:gd name="connsiteY5984" fmla="*/ 168403 h 1234421"/>
              <a:gd name="connsiteX5985" fmla="*/ 3255128 w 3255128"/>
              <a:gd name="connsiteY5985" fmla="*/ 168407 h 1234421"/>
              <a:gd name="connsiteX5986" fmla="*/ 3255128 w 3255128"/>
              <a:gd name="connsiteY5986" fmla="*/ 168501 h 1234421"/>
              <a:gd name="connsiteX5987" fmla="*/ 3255128 w 3255128"/>
              <a:gd name="connsiteY5987" fmla="*/ 168552 h 1234421"/>
              <a:gd name="connsiteX5988" fmla="*/ 3255128 w 3255128"/>
              <a:gd name="connsiteY5988" fmla="*/ 168599 h 1234421"/>
              <a:gd name="connsiteX5989" fmla="*/ 3255128 w 3255128"/>
              <a:gd name="connsiteY5989" fmla="*/ 168619 h 1234421"/>
              <a:gd name="connsiteX5990" fmla="*/ 3255128 w 3255128"/>
              <a:gd name="connsiteY5990" fmla="*/ 168624 h 1234421"/>
              <a:gd name="connsiteX5991" fmla="*/ 3255128 w 3255128"/>
              <a:gd name="connsiteY5991" fmla="*/ 168693 h 1234421"/>
              <a:gd name="connsiteX5992" fmla="*/ 3255128 w 3255128"/>
              <a:gd name="connsiteY5992" fmla="*/ 168793 h 1234421"/>
              <a:gd name="connsiteX5993" fmla="*/ 3255128 w 3255128"/>
              <a:gd name="connsiteY5993" fmla="*/ 168798 h 1234421"/>
              <a:gd name="connsiteX5994" fmla="*/ 3255128 w 3255128"/>
              <a:gd name="connsiteY5994" fmla="*/ 168801 h 1234421"/>
              <a:gd name="connsiteX5995" fmla="*/ 3255128 w 3255128"/>
              <a:gd name="connsiteY5995" fmla="*/ 168811 h 1234421"/>
              <a:gd name="connsiteX5996" fmla="*/ 3255128 w 3255128"/>
              <a:gd name="connsiteY5996" fmla="*/ 168836 h 1234421"/>
              <a:gd name="connsiteX5997" fmla="*/ 3255128 w 3255128"/>
              <a:gd name="connsiteY5997" fmla="*/ 168843 h 1234421"/>
              <a:gd name="connsiteX5998" fmla="*/ 3255128 w 3255128"/>
              <a:gd name="connsiteY5998" fmla="*/ 168867 h 1234421"/>
              <a:gd name="connsiteX5999" fmla="*/ 3255128 w 3255128"/>
              <a:gd name="connsiteY5999" fmla="*/ 168868 h 1234421"/>
              <a:gd name="connsiteX6000" fmla="*/ 3255128 w 3255128"/>
              <a:gd name="connsiteY6000" fmla="*/ 168883 h 1234421"/>
              <a:gd name="connsiteX6001" fmla="*/ 3255128 w 3255128"/>
              <a:gd name="connsiteY6001" fmla="*/ 168908 h 1234421"/>
              <a:gd name="connsiteX6002" fmla="*/ 3255128 w 3255128"/>
              <a:gd name="connsiteY6002" fmla="*/ 169039 h 1234421"/>
              <a:gd name="connsiteX6003" fmla="*/ 3255128 w 3255128"/>
              <a:gd name="connsiteY6003" fmla="*/ 169048 h 1234421"/>
              <a:gd name="connsiteX6004" fmla="*/ 3255128 w 3255128"/>
              <a:gd name="connsiteY6004" fmla="*/ 169077 h 1234421"/>
              <a:gd name="connsiteX6005" fmla="*/ 3255128 w 3255128"/>
              <a:gd name="connsiteY6005" fmla="*/ 169078 h 1234421"/>
              <a:gd name="connsiteX6006" fmla="*/ 3255128 w 3255128"/>
              <a:gd name="connsiteY6006" fmla="*/ 169152 h 1234421"/>
              <a:gd name="connsiteX6007" fmla="*/ 3255128 w 3255128"/>
              <a:gd name="connsiteY6007" fmla="*/ 169176 h 1234421"/>
              <a:gd name="connsiteX6008" fmla="*/ 3255128 w 3255128"/>
              <a:gd name="connsiteY6008" fmla="*/ 169186 h 1234421"/>
              <a:gd name="connsiteX6009" fmla="*/ 3255128 w 3255128"/>
              <a:gd name="connsiteY6009" fmla="*/ 169202 h 1234421"/>
              <a:gd name="connsiteX6010" fmla="*/ 3255128 w 3255128"/>
              <a:gd name="connsiteY6010" fmla="*/ 169247 h 1234421"/>
              <a:gd name="connsiteX6011" fmla="*/ 3255128 w 3255128"/>
              <a:gd name="connsiteY6011" fmla="*/ 169257 h 1234421"/>
              <a:gd name="connsiteX6012" fmla="*/ 3255128 w 3255128"/>
              <a:gd name="connsiteY6012" fmla="*/ 169284 h 1234421"/>
              <a:gd name="connsiteX6013" fmla="*/ 3255128 w 3255128"/>
              <a:gd name="connsiteY6013" fmla="*/ 169302 h 1234421"/>
              <a:gd name="connsiteX6014" fmla="*/ 3255128 w 3255128"/>
              <a:gd name="connsiteY6014" fmla="*/ 169331 h 1234421"/>
              <a:gd name="connsiteX6015" fmla="*/ 3255128 w 3255128"/>
              <a:gd name="connsiteY6015" fmla="*/ 169402 h 1234421"/>
              <a:gd name="connsiteX6016" fmla="*/ 3255128 w 3255128"/>
              <a:gd name="connsiteY6016" fmla="*/ 169415 h 1234421"/>
              <a:gd name="connsiteX6017" fmla="*/ 3255128 w 3255128"/>
              <a:gd name="connsiteY6017" fmla="*/ 169417 h 1234421"/>
              <a:gd name="connsiteX6018" fmla="*/ 3255128 w 3255128"/>
              <a:gd name="connsiteY6018" fmla="*/ 169418 h 1234421"/>
              <a:gd name="connsiteX6019" fmla="*/ 3255128 w 3255128"/>
              <a:gd name="connsiteY6019" fmla="*/ 169498 h 1234421"/>
              <a:gd name="connsiteX6020" fmla="*/ 3255128 w 3255128"/>
              <a:gd name="connsiteY6020" fmla="*/ 169507 h 1234421"/>
              <a:gd name="connsiteX6021" fmla="*/ 3255128 w 3255128"/>
              <a:gd name="connsiteY6021" fmla="*/ 169531 h 1234421"/>
              <a:gd name="connsiteX6022" fmla="*/ 3255128 w 3255128"/>
              <a:gd name="connsiteY6022" fmla="*/ 169598 h 1234421"/>
              <a:gd name="connsiteX6023" fmla="*/ 3255128 w 3255128"/>
              <a:gd name="connsiteY6023" fmla="*/ 169609 h 1234421"/>
              <a:gd name="connsiteX6024" fmla="*/ 3255128 w 3255128"/>
              <a:gd name="connsiteY6024" fmla="*/ 169612 h 1234421"/>
              <a:gd name="connsiteX6025" fmla="*/ 3255128 w 3255128"/>
              <a:gd name="connsiteY6025" fmla="*/ 169630 h 1234421"/>
              <a:gd name="connsiteX6026" fmla="*/ 3255128 w 3255128"/>
              <a:gd name="connsiteY6026" fmla="*/ 169633 h 1234421"/>
              <a:gd name="connsiteX6027" fmla="*/ 3255128 w 3255128"/>
              <a:gd name="connsiteY6027" fmla="*/ 169656 h 1234421"/>
              <a:gd name="connsiteX6028" fmla="*/ 3255128 w 3255128"/>
              <a:gd name="connsiteY6028" fmla="*/ 169690 h 1234421"/>
              <a:gd name="connsiteX6029" fmla="*/ 3255128 w 3255128"/>
              <a:gd name="connsiteY6029" fmla="*/ 169706 h 1234421"/>
              <a:gd name="connsiteX6030" fmla="*/ 3255128 w 3255128"/>
              <a:gd name="connsiteY6030" fmla="*/ 169762 h 1234421"/>
              <a:gd name="connsiteX6031" fmla="*/ 3255128 w 3255128"/>
              <a:gd name="connsiteY6031" fmla="*/ 169822 h 1234421"/>
              <a:gd name="connsiteX6032" fmla="*/ 3255128 w 3255128"/>
              <a:gd name="connsiteY6032" fmla="*/ 169850 h 1234421"/>
              <a:gd name="connsiteX6033" fmla="*/ 3255128 w 3255128"/>
              <a:gd name="connsiteY6033" fmla="*/ 169852 h 1234421"/>
              <a:gd name="connsiteX6034" fmla="*/ 3255128 w 3255128"/>
              <a:gd name="connsiteY6034" fmla="*/ 169872 h 1234421"/>
              <a:gd name="connsiteX6035" fmla="*/ 3255128 w 3255128"/>
              <a:gd name="connsiteY6035" fmla="*/ 169948 h 1234421"/>
              <a:gd name="connsiteX6036" fmla="*/ 3255128 w 3255128"/>
              <a:gd name="connsiteY6036" fmla="*/ 169990 h 1234421"/>
              <a:gd name="connsiteX6037" fmla="*/ 3255128 w 3255128"/>
              <a:gd name="connsiteY6037" fmla="*/ 170048 h 1234421"/>
              <a:gd name="connsiteX6038" fmla="*/ 3255128 w 3255128"/>
              <a:gd name="connsiteY6038" fmla="*/ 170055 h 1234421"/>
              <a:gd name="connsiteX6039" fmla="*/ 3255128 w 3255128"/>
              <a:gd name="connsiteY6039" fmla="*/ 170066 h 1234421"/>
              <a:gd name="connsiteX6040" fmla="*/ 3255128 w 3255128"/>
              <a:gd name="connsiteY6040" fmla="*/ 170083 h 1234421"/>
              <a:gd name="connsiteX6041" fmla="*/ 3255128 w 3255128"/>
              <a:gd name="connsiteY6041" fmla="*/ 170095 h 1234421"/>
              <a:gd name="connsiteX6042" fmla="*/ 3255128 w 3255128"/>
              <a:gd name="connsiteY6042" fmla="*/ 170122 h 1234421"/>
              <a:gd name="connsiteX6043" fmla="*/ 3255128 w 3255128"/>
              <a:gd name="connsiteY6043" fmla="*/ 170204 h 1234421"/>
              <a:gd name="connsiteX6044" fmla="*/ 3255128 w 3255128"/>
              <a:gd name="connsiteY6044" fmla="*/ 170254 h 1234421"/>
              <a:gd name="connsiteX6045" fmla="*/ 3255128 w 3255128"/>
              <a:gd name="connsiteY6045" fmla="*/ 170279 h 1234421"/>
              <a:gd name="connsiteX6046" fmla="*/ 3255128 w 3255128"/>
              <a:gd name="connsiteY6046" fmla="*/ 170304 h 1234421"/>
              <a:gd name="connsiteX6047" fmla="*/ 3255128 w 3255128"/>
              <a:gd name="connsiteY6047" fmla="*/ 170315 h 1234421"/>
              <a:gd name="connsiteX6048" fmla="*/ 3255128 w 3255128"/>
              <a:gd name="connsiteY6048" fmla="*/ 170410 h 1234421"/>
              <a:gd name="connsiteX6049" fmla="*/ 3255128 w 3255128"/>
              <a:gd name="connsiteY6049" fmla="*/ 170507 h 1234421"/>
              <a:gd name="connsiteX6050" fmla="*/ 3255128 w 3255128"/>
              <a:gd name="connsiteY6050" fmla="*/ 170525 h 1234421"/>
              <a:gd name="connsiteX6051" fmla="*/ 3255128 w 3255128"/>
              <a:gd name="connsiteY6051" fmla="*/ 170538 h 1234421"/>
              <a:gd name="connsiteX6052" fmla="*/ 3255128 w 3255128"/>
              <a:gd name="connsiteY6052" fmla="*/ 170545 h 1234421"/>
              <a:gd name="connsiteX6053" fmla="*/ 3255128 w 3255128"/>
              <a:gd name="connsiteY6053" fmla="*/ 170599 h 1234421"/>
              <a:gd name="connsiteX6054" fmla="*/ 3255128 w 3255128"/>
              <a:gd name="connsiteY6054" fmla="*/ 170670 h 1234421"/>
              <a:gd name="connsiteX6055" fmla="*/ 3255128 w 3255128"/>
              <a:gd name="connsiteY6055" fmla="*/ 170753 h 1234421"/>
              <a:gd name="connsiteX6056" fmla="*/ 3255128 w 3255128"/>
              <a:gd name="connsiteY6056" fmla="*/ 170763 h 1234421"/>
              <a:gd name="connsiteX6057" fmla="*/ 3255128 w 3255128"/>
              <a:gd name="connsiteY6057" fmla="*/ 170765 h 1234421"/>
              <a:gd name="connsiteX6058" fmla="*/ 3255128 w 3255128"/>
              <a:gd name="connsiteY6058" fmla="*/ 170788 h 1234421"/>
              <a:gd name="connsiteX6059" fmla="*/ 3255128 w 3255128"/>
              <a:gd name="connsiteY6059" fmla="*/ 170795 h 1234421"/>
              <a:gd name="connsiteX6060" fmla="*/ 3255128 w 3255128"/>
              <a:gd name="connsiteY6060" fmla="*/ 170869 h 1234421"/>
              <a:gd name="connsiteX6061" fmla="*/ 3255128 w 3255128"/>
              <a:gd name="connsiteY6061" fmla="*/ 170889 h 1234421"/>
              <a:gd name="connsiteX6062" fmla="*/ 3255128 w 3255128"/>
              <a:gd name="connsiteY6062" fmla="*/ 170919 h 1234421"/>
              <a:gd name="connsiteX6063" fmla="*/ 3255128 w 3255128"/>
              <a:gd name="connsiteY6063" fmla="*/ 170963 h 1234421"/>
              <a:gd name="connsiteX6064" fmla="*/ 3255128 w 3255128"/>
              <a:gd name="connsiteY6064" fmla="*/ 170969 h 1234421"/>
              <a:gd name="connsiteX6065" fmla="*/ 3255128 w 3255128"/>
              <a:gd name="connsiteY6065" fmla="*/ 170983 h 1234421"/>
              <a:gd name="connsiteX6066" fmla="*/ 3255128 w 3255128"/>
              <a:gd name="connsiteY6066" fmla="*/ 170990 h 1234421"/>
              <a:gd name="connsiteX6067" fmla="*/ 3255128 w 3255128"/>
              <a:gd name="connsiteY6067" fmla="*/ 170999 h 1234421"/>
              <a:gd name="connsiteX6068" fmla="*/ 3255128 w 3255128"/>
              <a:gd name="connsiteY6068" fmla="*/ 171100 h 1234421"/>
              <a:gd name="connsiteX6069" fmla="*/ 3255128 w 3255128"/>
              <a:gd name="connsiteY6069" fmla="*/ 171129 h 1234421"/>
              <a:gd name="connsiteX6070" fmla="*/ 3255128 w 3255128"/>
              <a:gd name="connsiteY6070" fmla="*/ 171135 h 1234421"/>
              <a:gd name="connsiteX6071" fmla="*/ 3255128 w 3255128"/>
              <a:gd name="connsiteY6071" fmla="*/ 171155 h 1234421"/>
              <a:gd name="connsiteX6072" fmla="*/ 3255128 w 3255128"/>
              <a:gd name="connsiteY6072" fmla="*/ 171212 h 1234421"/>
              <a:gd name="connsiteX6073" fmla="*/ 3255128 w 3255128"/>
              <a:gd name="connsiteY6073" fmla="*/ 171326 h 1234421"/>
              <a:gd name="connsiteX6074" fmla="*/ 3255128 w 3255128"/>
              <a:gd name="connsiteY6074" fmla="*/ 171394 h 1234421"/>
              <a:gd name="connsiteX6075" fmla="*/ 3255128 w 3255128"/>
              <a:gd name="connsiteY6075" fmla="*/ 171419 h 1234421"/>
              <a:gd name="connsiteX6076" fmla="*/ 3255128 w 3255128"/>
              <a:gd name="connsiteY6076" fmla="*/ 171422 h 1234421"/>
              <a:gd name="connsiteX6077" fmla="*/ 3255128 w 3255128"/>
              <a:gd name="connsiteY6077" fmla="*/ 171466 h 1234421"/>
              <a:gd name="connsiteX6078" fmla="*/ 3255128 w 3255128"/>
              <a:gd name="connsiteY6078" fmla="*/ 171567 h 1234421"/>
              <a:gd name="connsiteX6079" fmla="*/ 3255128 w 3255128"/>
              <a:gd name="connsiteY6079" fmla="*/ 171588 h 1234421"/>
              <a:gd name="connsiteX6080" fmla="*/ 3255128 w 3255128"/>
              <a:gd name="connsiteY6080" fmla="*/ 171589 h 1234421"/>
              <a:gd name="connsiteX6081" fmla="*/ 3255128 w 3255128"/>
              <a:gd name="connsiteY6081" fmla="*/ 171614 h 1234421"/>
              <a:gd name="connsiteX6082" fmla="*/ 3255128 w 3255128"/>
              <a:gd name="connsiteY6082" fmla="*/ 171631 h 1234421"/>
              <a:gd name="connsiteX6083" fmla="*/ 3255128 w 3255128"/>
              <a:gd name="connsiteY6083" fmla="*/ 171660 h 1234421"/>
              <a:gd name="connsiteX6084" fmla="*/ 3255128 w 3255128"/>
              <a:gd name="connsiteY6084" fmla="*/ 171692 h 1234421"/>
              <a:gd name="connsiteX6085" fmla="*/ 3255128 w 3255128"/>
              <a:gd name="connsiteY6085" fmla="*/ 171759 h 1234421"/>
              <a:gd name="connsiteX6086" fmla="*/ 3255128 w 3255128"/>
              <a:gd name="connsiteY6086" fmla="*/ 171770 h 1234421"/>
              <a:gd name="connsiteX6087" fmla="*/ 3255128 w 3255128"/>
              <a:gd name="connsiteY6087" fmla="*/ 171777 h 1234421"/>
              <a:gd name="connsiteX6088" fmla="*/ 3255128 w 3255128"/>
              <a:gd name="connsiteY6088" fmla="*/ 171801 h 1234421"/>
              <a:gd name="connsiteX6089" fmla="*/ 3255128 w 3255128"/>
              <a:gd name="connsiteY6089" fmla="*/ 171809 h 1234421"/>
              <a:gd name="connsiteX6090" fmla="*/ 3255128 w 3255128"/>
              <a:gd name="connsiteY6090" fmla="*/ 171873 h 1234421"/>
              <a:gd name="connsiteX6091" fmla="*/ 3255128 w 3255128"/>
              <a:gd name="connsiteY6091" fmla="*/ 171904 h 1234421"/>
              <a:gd name="connsiteX6092" fmla="*/ 3255128 w 3255128"/>
              <a:gd name="connsiteY6092" fmla="*/ 171981 h 1234421"/>
              <a:gd name="connsiteX6093" fmla="*/ 3255128 w 3255128"/>
              <a:gd name="connsiteY6093" fmla="*/ 172026 h 1234421"/>
              <a:gd name="connsiteX6094" fmla="*/ 3255128 w 3255128"/>
              <a:gd name="connsiteY6094" fmla="*/ 172030 h 1234421"/>
              <a:gd name="connsiteX6095" fmla="*/ 3255128 w 3255128"/>
              <a:gd name="connsiteY6095" fmla="*/ 172051 h 1234421"/>
              <a:gd name="connsiteX6096" fmla="*/ 3255128 w 3255128"/>
              <a:gd name="connsiteY6096" fmla="*/ 172090 h 1234421"/>
              <a:gd name="connsiteX6097" fmla="*/ 3255128 w 3255128"/>
              <a:gd name="connsiteY6097" fmla="*/ 172109 h 1234421"/>
              <a:gd name="connsiteX6098" fmla="*/ 3255128 w 3255128"/>
              <a:gd name="connsiteY6098" fmla="*/ 172114 h 1234421"/>
              <a:gd name="connsiteX6099" fmla="*/ 3255128 w 3255128"/>
              <a:gd name="connsiteY6099" fmla="*/ 172166 h 1234421"/>
              <a:gd name="connsiteX6100" fmla="*/ 3255128 w 3255128"/>
              <a:gd name="connsiteY6100" fmla="*/ 172192 h 1234421"/>
              <a:gd name="connsiteX6101" fmla="*/ 3255128 w 3255128"/>
              <a:gd name="connsiteY6101" fmla="*/ 172213 h 1234421"/>
              <a:gd name="connsiteX6102" fmla="*/ 3255128 w 3255128"/>
              <a:gd name="connsiteY6102" fmla="*/ 172237 h 1234421"/>
              <a:gd name="connsiteX6103" fmla="*/ 3255128 w 3255128"/>
              <a:gd name="connsiteY6103" fmla="*/ 172335 h 1234421"/>
              <a:gd name="connsiteX6104" fmla="*/ 3255128 w 3255128"/>
              <a:gd name="connsiteY6104" fmla="*/ 172370 h 1234421"/>
              <a:gd name="connsiteX6105" fmla="*/ 3255128 w 3255128"/>
              <a:gd name="connsiteY6105" fmla="*/ 172405 h 1234421"/>
              <a:gd name="connsiteX6106" fmla="*/ 3255128 w 3255128"/>
              <a:gd name="connsiteY6106" fmla="*/ 172407 h 1234421"/>
              <a:gd name="connsiteX6107" fmla="*/ 3255128 w 3255128"/>
              <a:gd name="connsiteY6107" fmla="*/ 172521 h 1234421"/>
              <a:gd name="connsiteX6108" fmla="*/ 3255128 w 3255128"/>
              <a:gd name="connsiteY6108" fmla="*/ 172552 h 1234421"/>
              <a:gd name="connsiteX6109" fmla="*/ 3255128 w 3255128"/>
              <a:gd name="connsiteY6109" fmla="*/ 172573 h 1234421"/>
              <a:gd name="connsiteX6110" fmla="*/ 3255128 w 3255128"/>
              <a:gd name="connsiteY6110" fmla="*/ 172646 h 1234421"/>
              <a:gd name="connsiteX6111" fmla="*/ 3255128 w 3255128"/>
              <a:gd name="connsiteY6111" fmla="*/ 172675 h 1234421"/>
              <a:gd name="connsiteX6112" fmla="*/ 3255128 w 3255128"/>
              <a:gd name="connsiteY6112" fmla="*/ 172696 h 1234421"/>
              <a:gd name="connsiteX6113" fmla="*/ 3255128 w 3255128"/>
              <a:gd name="connsiteY6113" fmla="*/ 172861 h 1234421"/>
              <a:gd name="connsiteX6114" fmla="*/ 3255128 w 3255128"/>
              <a:gd name="connsiteY6114" fmla="*/ 172865 h 1234421"/>
              <a:gd name="connsiteX6115" fmla="*/ 3255128 w 3255128"/>
              <a:gd name="connsiteY6115" fmla="*/ 172980 h 1234421"/>
              <a:gd name="connsiteX6116" fmla="*/ 3255128 w 3255128"/>
              <a:gd name="connsiteY6116" fmla="*/ 172990 h 1234421"/>
              <a:gd name="connsiteX6117" fmla="*/ 3255128 w 3255128"/>
              <a:gd name="connsiteY6117" fmla="*/ 173011 h 1234421"/>
              <a:gd name="connsiteX6118" fmla="*/ 3255128 w 3255128"/>
              <a:gd name="connsiteY6118" fmla="*/ 173072 h 1234421"/>
              <a:gd name="connsiteX6119" fmla="*/ 3255128 w 3255128"/>
              <a:gd name="connsiteY6119" fmla="*/ 173085 h 1234421"/>
              <a:gd name="connsiteX6120" fmla="*/ 3255128 w 3255128"/>
              <a:gd name="connsiteY6120" fmla="*/ 173108 h 1234421"/>
              <a:gd name="connsiteX6121" fmla="*/ 3255128 w 3255128"/>
              <a:gd name="connsiteY6121" fmla="*/ 173115 h 1234421"/>
              <a:gd name="connsiteX6122" fmla="*/ 3255128 w 3255128"/>
              <a:gd name="connsiteY6122" fmla="*/ 173213 h 1234421"/>
              <a:gd name="connsiteX6123" fmla="*/ 3255128 w 3255128"/>
              <a:gd name="connsiteY6123" fmla="*/ 173244 h 1234421"/>
              <a:gd name="connsiteX6124" fmla="*/ 3255128 w 3255128"/>
              <a:gd name="connsiteY6124" fmla="*/ 173261 h 1234421"/>
              <a:gd name="connsiteX6125" fmla="*/ 3255128 w 3255128"/>
              <a:gd name="connsiteY6125" fmla="*/ 173294 h 1234421"/>
              <a:gd name="connsiteX6126" fmla="*/ 3255128 w 3255128"/>
              <a:gd name="connsiteY6126" fmla="*/ 173320 h 1234421"/>
              <a:gd name="connsiteX6127" fmla="*/ 3255128 w 3255128"/>
              <a:gd name="connsiteY6127" fmla="*/ 173339 h 1234421"/>
              <a:gd name="connsiteX6128" fmla="*/ 3255128 w 3255128"/>
              <a:gd name="connsiteY6128" fmla="*/ 173356 h 1234421"/>
              <a:gd name="connsiteX6129" fmla="*/ 3255128 w 3255128"/>
              <a:gd name="connsiteY6129" fmla="*/ 173371 h 1234421"/>
              <a:gd name="connsiteX6130" fmla="*/ 3255128 w 3255128"/>
              <a:gd name="connsiteY6130" fmla="*/ 173387 h 1234421"/>
              <a:gd name="connsiteX6131" fmla="*/ 3255128 w 3255128"/>
              <a:gd name="connsiteY6131" fmla="*/ 173535 h 1234421"/>
              <a:gd name="connsiteX6132" fmla="*/ 3255128 w 3255128"/>
              <a:gd name="connsiteY6132" fmla="*/ 173566 h 1234421"/>
              <a:gd name="connsiteX6133" fmla="*/ 3255128 w 3255128"/>
              <a:gd name="connsiteY6133" fmla="*/ 173598 h 1234421"/>
              <a:gd name="connsiteX6134" fmla="*/ 3255128 w 3255128"/>
              <a:gd name="connsiteY6134" fmla="*/ 173647 h 1234421"/>
              <a:gd name="connsiteX6135" fmla="*/ 3255128 w 3255128"/>
              <a:gd name="connsiteY6135" fmla="*/ 173696 h 1234421"/>
              <a:gd name="connsiteX6136" fmla="*/ 3255128 w 3255128"/>
              <a:gd name="connsiteY6136" fmla="*/ 173722 h 1234421"/>
              <a:gd name="connsiteX6137" fmla="*/ 3255128 w 3255128"/>
              <a:gd name="connsiteY6137" fmla="*/ 173753 h 1234421"/>
              <a:gd name="connsiteX6138" fmla="*/ 3255128 w 3255128"/>
              <a:gd name="connsiteY6138" fmla="*/ 173778 h 1234421"/>
              <a:gd name="connsiteX6139" fmla="*/ 3255128 w 3255128"/>
              <a:gd name="connsiteY6139" fmla="*/ 173785 h 1234421"/>
              <a:gd name="connsiteX6140" fmla="*/ 3255128 w 3255128"/>
              <a:gd name="connsiteY6140" fmla="*/ 173794 h 1234421"/>
              <a:gd name="connsiteX6141" fmla="*/ 3255128 w 3255128"/>
              <a:gd name="connsiteY6141" fmla="*/ 173901 h 1234421"/>
              <a:gd name="connsiteX6142" fmla="*/ 3255128 w 3255128"/>
              <a:gd name="connsiteY6142" fmla="*/ 173909 h 1234421"/>
              <a:gd name="connsiteX6143" fmla="*/ 3255128 w 3255128"/>
              <a:gd name="connsiteY6143" fmla="*/ 174054 h 1234421"/>
              <a:gd name="connsiteX6144" fmla="*/ 3255128 w 3255128"/>
              <a:gd name="connsiteY6144" fmla="*/ 174129 h 1234421"/>
              <a:gd name="connsiteX6145" fmla="*/ 3255128 w 3255128"/>
              <a:gd name="connsiteY6145" fmla="*/ 174210 h 1234421"/>
              <a:gd name="connsiteX6146" fmla="*/ 3255128 w 3255128"/>
              <a:gd name="connsiteY6146" fmla="*/ 174252 h 1234421"/>
              <a:gd name="connsiteX6147" fmla="*/ 3255128 w 3255128"/>
              <a:gd name="connsiteY6147" fmla="*/ 174268 h 1234421"/>
              <a:gd name="connsiteX6148" fmla="*/ 3255128 w 3255128"/>
              <a:gd name="connsiteY6148" fmla="*/ 174282 h 1234421"/>
              <a:gd name="connsiteX6149" fmla="*/ 3255128 w 3255128"/>
              <a:gd name="connsiteY6149" fmla="*/ 174283 h 1234421"/>
              <a:gd name="connsiteX6150" fmla="*/ 3255128 w 3255128"/>
              <a:gd name="connsiteY6150" fmla="*/ 174368 h 1234421"/>
              <a:gd name="connsiteX6151" fmla="*/ 3255128 w 3255128"/>
              <a:gd name="connsiteY6151" fmla="*/ 174384 h 1234421"/>
              <a:gd name="connsiteX6152" fmla="*/ 3255128 w 3255128"/>
              <a:gd name="connsiteY6152" fmla="*/ 174389 h 1234421"/>
              <a:gd name="connsiteX6153" fmla="*/ 3255128 w 3255128"/>
              <a:gd name="connsiteY6153" fmla="*/ 174392 h 1234421"/>
              <a:gd name="connsiteX6154" fmla="*/ 3255128 w 3255128"/>
              <a:gd name="connsiteY6154" fmla="*/ 174456 h 1234421"/>
              <a:gd name="connsiteX6155" fmla="*/ 3255128 w 3255128"/>
              <a:gd name="connsiteY6155" fmla="*/ 174477 h 1234421"/>
              <a:gd name="connsiteX6156" fmla="*/ 3255128 w 3255128"/>
              <a:gd name="connsiteY6156" fmla="*/ 174528 h 1234421"/>
              <a:gd name="connsiteX6157" fmla="*/ 3255128 w 3255128"/>
              <a:gd name="connsiteY6157" fmla="*/ 174575 h 1234421"/>
              <a:gd name="connsiteX6158" fmla="*/ 3255128 w 3255128"/>
              <a:gd name="connsiteY6158" fmla="*/ 174603 h 1234421"/>
              <a:gd name="connsiteX6159" fmla="*/ 3255128 w 3255128"/>
              <a:gd name="connsiteY6159" fmla="*/ 174607 h 1234421"/>
              <a:gd name="connsiteX6160" fmla="*/ 3255128 w 3255128"/>
              <a:gd name="connsiteY6160" fmla="*/ 174682 h 1234421"/>
              <a:gd name="connsiteX6161" fmla="*/ 3255128 w 3255128"/>
              <a:gd name="connsiteY6161" fmla="*/ 174737 h 1234421"/>
              <a:gd name="connsiteX6162" fmla="*/ 3255128 w 3255128"/>
              <a:gd name="connsiteY6162" fmla="*/ 174749 h 1234421"/>
              <a:gd name="connsiteX6163" fmla="*/ 3255128 w 3255128"/>
              <a:gd name="connsiteY6163" fmla="*/ 174782 h 1234421"/>
              <a:gd name="connsiteX6164" fmla="*/ 3255128 w 3255128"/>
              <a:gd name="connsiteY6164" fmla="*/ 174799 h 1234421"/>
              <a:gd name="connsiteX6165" fmla="*/ 3255128 w 3255128"/>
              <a:gd name="connsiteY6165" fmla="*/ 174835 h 1234421"/>
              <a:gd name="connsiteX6166" fmla="*/ 3255128 w 3255128"/>
              <a:gd name="connsiteY6166" fmla="*/ 174849 h 1234421"/>
              <a:gd name="connsiteX6167" fmla="*/ 3255128 w 3255128"/>
              <a:gd name="connsiteY6167" fmla="*/ 174881 h 1234421"/>
              <a:gd name="connsiteX6168" fmla="*/ 3255128 w 3255128"/>
              <a:gd name="connsiteY6168" fmla="*/ 174918 h 1234421"/>
              <a:gd name="connsiteX6169" fmla="*/ 3255128 w 3255128"/>
              <a:gd name="connsiteY6169" fmla="*/ 174930 h 1234421"/>
              <a:gd name="connsiteX6170" fmla="*/ 3255128 w 3255128"/>
              <a:gd name="connsiteY6170" fmla="*/ 174931 h 1234421"/>
              <a:gd name="connsiteX6171" fmla="*/ 3255128 w 3255128"/>
              <a:gd name="connsiteY6171" fmla="*/ 175014 h 1234421"/>
              <a:gd name="connsiteX6172" fmla="*/ 3255128 w 3255128"/>
              <a:gd name="connsiteY6172" fmla="*/ 175065 h 1234421"/>
              <a:gd name="connsiteX6173" fmla="*/ 3255128 w 3255128"/>
              <a:gd name="connsiteY6173" fmla="*/ 175104 h 1234421"/>
              <a:gd name="connsiteX6174" fmla="*/ 3255128 w 3255128"/>
              <a:gd name="connsiteY6174" fmla="*/ 175108 h 1234421"/>
              <a:gd name="connsiteX6175" fmla="*/ 3255128 w 3255128"/>
              <a:gd name="connsiteY6175" fmla="*/ 175165 h 1234421"/>
              <a:gd name="connsiteX6176" fmla="*/ 3255128 w 3255128"/>
              <a:gd name="connsiteY6176" fmla="*/ 175169 h 1234421"/>
              <a:gd name="connsiteX6177" fmla="*/ 3255128 w 3255128"/>
              <a:gd name="connsiteY6177" fmla="*/ 175273 h 1234421"/>
              <a:gd name="connsiteX6178" fmla="*/ 3255128 w 3255128"/>
              <a:gd name="connsiteY6178" fmla="*/ 175365 h 1234421"/>
              <a:gd name="connsiteX6179" fmla="*/ 3255128 w 3255128"/>
              <a:gd name="connsiteY6179" fmla="*/ 175385 h 1234421"/>
              <a:gd name="connsiteX6180" fmla="*/ 3255128 w 3255128"/>
              <a:gd name="connsiteY6180" fmla="*/ 175389 h 1234421"/>
              <a:gd name="connsiteX6181" fmla="*/ 3255128 w 3255128"/>
              <a:gd name="connsiteY6181" fmla="*/ 175390 h 1234421"/>
              <a:gd name="connsiteX6182" fmla="*/ 3255128 w 3255128"/>
              <a:gd name="connsiteY6182" fmla="*/ 175412 h 1234421"/>
              <a:gd name="connsiteX6183" fmla="*/ 3255128 w 3255128"/>
              <a:gd name="connsiteY6183" fmla="*/ 175415 h 1234421"/>
              <a:gd name="connsiteX6184" fmla="*/ 3255128 w 3255128"/>
              <a:gd name="connsiteY6184" fmla="*/ 175483 h 1234421"/>
              <a:gd name="connsiteX6185" fmla="*/ 3255128 w 3255128"/>
              <a:gd name="connsiteY6185" fmla="*/ 175563 h 1234421"/>
              <a:gd name="connsiteX6186" fmla="*/ 3255128 w 3255128"/>
              <a:gd name="connsiteY6186" fmla="*/ 175655 h 1234421"/>
              <a:gd name="connsiteX6187" fmla="*/ 3255128 w 3255128"/>
              <a:gd name="connsiteY6187" fmla="*/ 175657 h 1234421"/>
              <a:gd name="connsiteX6188" fmla="*/ 3255128 w 3255128"/>
              <a:gd name="connsiteY6188" fmla="*/ 175662 h 1234421"/>
              <a:gd name="connsiteX6189" fmla="*/ 3255128 w 3255128"/>
              <a:gd name="connsiteY6189" fmla="*/ 175665 h 1234421"/>
              <a:gd name="connsiteX6190" fmla="*/ 3255128 w 3255128"/>
              <a:gd name="connsiteY6190" fmla="*/ 175730 h 1234421"/>
              <a:gd name="connsiteX6191" fmla="*/ 3255128 w 3255128"/>
              <a:gd name="connsiteY6191" fmla="*/ 175732 h 1234421"/>
              <a:gd name="connsiteX6192" fmla="*/ 3255128 w 3255128"/>
              <a:gd name="connsiteY6192" fmla="*/ 175844 h 1234421"/>
              <a:gd name="connsiteX6193" fmla="*/ 3255128 w 3255128"/>
              <a:gd name="connsiteY6193" fmla="*/ 175869 h 1234421"/>
              <a:gd name="connsiteX6194" fmla="*/ 3255128 w 3255128"/>
              <a:gd name="connsiteY6194" fmla="*/ 175939 h 1234421"/>
              <a:gd name="connsiteX6195" fmla="*/ 3255128 w 3255128"/>
              <a:gd name="connsiteY6195" fmla="*/ 175941 h 1234421"/>
              <a:gd name="connsiteX6196" fmla="*/ 3255128 w 3255128"/>
              <a:gd name="connsiteY6196" fmla="*/ 175942 h 1234421"/>
              <a:gd name="connsiteX6197" fmla="*/ 3255128 w 3255128"/>
              <a:gd name="connsiteY6197" fmla="*/ 175953 h 1234421"/>
              <a:gd name="connsiteX6198" fmla="*/ 3255128 w 3255128"/>
              <a:gd name="connsiteY6198" fmla="*/ 175989 h 1234421"/>
              <a:gd name="connsiteX6199" fmla="*/ 3255128 w 3255128"/>
              <a:gd name="connsiteY6199" fmla="*/ 176050 h 1234421"/>
              <a:gd name="connsiteX6200" fmla="*/ 3255128 w 3255128"/>
              <a:gd name="connsiteY6200" fmla="*/ 176121 h 1234421"/>
              <a:gd name="connsiteX6201" fmla="*/ 3255128 w 3255128"/>
              <a:gd name="connsiteY6201" fmla="*/ 176181 h 1234421"/>
              <a:gd name="connsiteX6202" fmla="*/ 3255128 w 3255128"/>
              <a:gd name="connsiteY6202" fmla="*/ 176212 h 1234421"/>
              <a:gd name="connsiteX6203" fmla="*/ 3255128 w 3255128"/>
              <a:gd name="connsiteY6203" fmla="*/ 176279 h 1234421"/>
              <a:gd name="connsiteX6204" fmla="*/ 3255128 w 3255128"/>
              <a:gd name="connsiteY6204" fmla="*/ 176364 h 1234421"/>
              <a:gd name="connsiteX6205" fmla="*/ 3255128 w 3255128"/>
              <a:gd name="connsiteY6205" fmla="*/ 176371 h 1234421"/>
              <a:gd name="connsiteX6206" fmla="*/ 3255128 w 3255128"/>
              <a:gd name="connsiteY6206" fmla="*/ 176391 h 1234421"/>
              <a:gd name="connsiteX6207" fmla="*/ 3255128 w 3255128"/>
              <a:gd name="connsiteY6207" fmla="*/ 176399 h 1234421"/>
              <a:gd name="connsiteX6208" fmla="*/ 3255128 w 3255128"/>
              <a:gd name="connsiteY6208" fmla="*/ 176436 h 1234421"/>
              <a:gd name="connsiteX6209" fmla="*/ 3255128 w 3255128"/>
              <a:gd name="connsiteY6209" fmla="*/ 176443 h 1234421"/>
              <a:gd name="connsiteX6210" fmla="*/ 3255128 w 3255128"/>
              <a:gd name="connsiteY6210" fmla="*/ 176588 h 1234421"/>
              <a:gd name="connsiteX6211" fmla="*/ 3255128 w 3255128"/>
              <a:gd name="connsiteY6211" fmla="*/ 176595 h 1234421"/>
              <a:gd name="connsiteX6212" fmla="*/ 3255128 w 3255128"/>
              <a:gd name="connsiteY6212" fmla="*/ 176637 h 1234421"/>
              <a:gd name="connsiteX6213" fmla="*/ 3255128 w 3255128"/>
              <a:gd name="connsiteY6213" fmla="*/ 176686 h 1234421"/>
              <a:gd name="connsiteX6214" fmla="*/ 3255128 w 3255128"/>
              <a:gd name="connsiteY6214" fmla="*/ 176712 h 1234421"/>
              <a:gd name="connsiteX6215" fmla="*/ 3255128 w 3255128"/>
              <a:gd name="connsiteY6215" fmla="*/ 176714 h 1234421"/>
              <a:gd name="connsiteX6216" fmla="*/ 3255128 w 3255128"/>
              <a:gd name="connsiteY6216" fmla="*/ 176736 h 1234421"/>
              <a:gd name="connsiteX6217" fmla="*/ 3255128 w 3255128"/>
              <a:gd name="connsiteY6217" fmla="*/ 176778 h 1234421"/>
              <a:gd name="connsiteX6218" fmla="*/ 3255128 w 3255128"/>
              <a:gd name="connsiteY6218" fmla="*/ 176890 h 1234421"/>
              <a:gd name="connsiteX6219" fmla="*/ 3255128 w 3255128"/>
              <a:gd name="connsiteY6219" fmla="*/ 177069 h 1234421"/>
              <a:gd name="connsiteX6220" fmla="*/ 3255128 w 3255128"/>
              <a:gd name="connsiteY6220" fmla="*/ 177091 h 1234421"/>
              <a:gd name="connsiteX6221" fmla="*/ 3255128 w 3255128"/>
              <a:gd name="connsiteY6221" fmla="*/ 177093 h 1234421"/>
              <a:gd name="connsiteX6222" fmla="*/ 3255128 w 3255128"/>
              <a:gd name="connsiteY6222" fmla="*/ 177118 h 1234421"/>
              <a:gd name="connsiteX6223" fmla="*/ 3255128 w 3255128"/>
              <a:gd name="connsiteY6223" fmla="*/ 177252 h 1234421"/>
              <a:gd name="connsiteX6224" fmla="*/ 3255128 w 3255128"/>
              <a:gd name="connsiteY6224" fmla="*/ 177273 h 1234421"/>
              <a:gd name="connsiteX6225" fmla="*/ 3255128 w 3255128"/>
              <a:gd name="connsiteY6225" fmla="*/ 177310 h 1234421"/>
              <a:gd name="connsiteX6226" fmla="*/ 3255128 w 3255128"/>
              <a:gd name="connsiteY6226" fmla="*/ 177319 h 1234421"/>
              <a:gd name="connsiteX6227" fmla="*/ 3255128 w 3255128"/>
              <a:gd name="connsiteY6227" fmla="*/ 177324 h 1234421"/>
              <a:gd name="connsiteX6228" fmla="*/ 3255128 w 3255128"/>
              <a:gd name="connsiteY6228" fmla="*/ 177385 h 1234421"/>
              <a:gd name="connsiteX6229" fmla="*/ 3255128 w 3255128"/>
              <a:gd name="connsiteY6229" fmla="*/ 177550 h 1234421"/>
              <a:gd name="connsiteX6230" fmla="*/ 3255128 w 3255128"/>
              <a:gd name="connsiteY6230" fmla="*/ 177617 h 1234421"/>
              <a:gd name="connsiteX6231" fmla="*/ 3255128 w 3255128"/>
              <a:gd name="connsiteY6231" fmla="*/ 177655 h 1234421"/>
              <a:gd name="connsiteX6232" fmla="*/ 3255128 w 3255128"/>
              <a:gd name="connsiteY6232" fmla="*/ 177659 h 1234421"/>
              <a:gd name="connsiteX6233" fmla="*/ 3255128 w 3255128"/>
              <a:gd name="connsiteY6233" fmla="*/ 177735 h 1234421"/>
              <a:gd name="connsiteX6234" fmla="*/ 3255128 w 3255128"/>
              <a:gd name="connsiteY6234" fmla="*/ 177802 h 1234421"/>
              <a:gd name="connsiteX6235" fmla="*/ 3255128 w 3255128"/>
              <a:gd name="connsiteY6235" fmla="*/ 177863 h 1234421"/>
              <a:gd name="connsiteX6236" fmla="*/ 3255128 w 3255128"/>
              <a:gd name="connsiteY6236" fmla="*/ 177871 h 1234421"/>
              <a:gd name="connsiteX6237" fmla="*/ 3255128 w 3255128"/>
              <a:gd name="connsiteY6237" fmla="*/ 177921 h 1234421"/>
              <a:gd name="connsiteX6238" fmla="*/ 3255128 w 3255128"/>
              <a:gd name="connsiteY6238" fmla="*/ 177966 h 1234421"/>
              <a:gd name="connsiteX6239" fmla="*/ 3255128 w 3255128"/>
              <a:gd name="connsiteY6239" fmla="*/ 177972 h 1234421"/>
              <a:gd name="connsiteX6240" fmla="*/ 3255128 w 3255128"/>
              <a:gd name="connsiteY6240" fmla="*/ 178055 h 1234421"/>
              <a:gd name="connsiteX6241" fmla="*/ 3255128 w 3255128"/>
              <a:gd name="connsiteY6241" fmla="*/ 178092 h 1234421"/>
              <a:gd name="connsiteX6242" fmla="*/ 3255128 w 3255128"/>
              <a:gd name="connsiteY6242" fmla="*/ 178098 h 1234421"/>
              <a:gd name="connsiteX6243" fmla="*/ 3255128 w 3255128"/>
              <a:gd name="connsiteY6243" fmla="*/ 178143 h 1234421"/>
              <a:gd name="connsiteX6244" fmla="*/ 3255128 w 3255128"/>
              <a:gd name="connsiteY6244" fmla="*/ 178288 h 1234421"/>
              <a:gd name="connsiteX6245" fmla="*/ 3255128 w 3255128"/>
              <a:gd name="connsiteY6245" fmla="*/ 178380 h 1234421"/>
              <a:gd name="connsiteX6246" fmla="*/ 3255128 w 3255128"/>
              <a:gd name="connsiteY6246" fmla="*/ 178405 h 1234421"/>
              <a:gd name="connsiteX6247" fmla="*/ 3255128 w 3255128"/>
              <a:gd name="connsiteY6247" fmla="*/ 178431 h 1234421"/>
              <a:gd name="connsiteX6248" fmla="*/ 3255128 w 3255128"/>
              <a:gd name="connsiteY6248" fmla="*/ 178457 h 1234421"/>
              <a:gd name="connsiteX6249" fmla="*/ 3255128 w 3255128"/>
              <a:gd name="connsiteY6249" fmla="*/ 178524 h 1234421"/>
              <a:gd name="connsiteX6250" fmla="*/ 3255128 w 3255128"/>
              <a:gd name="connsiteY6250" fmla="*/ 178536 h 1234421"/>
              <a:gd name="connsiteX6251" fmla="*/ 3255128 w 3255128"/>
              <a:gd name="connsiteY6251" fmla="*/ 178575 h 1234421"/>
              <a:gd name="connsiteX6252" fmla="*/ 3255128 w 3255128"/>
              <a:gd name="connsiteY6252" fmla="*/ 178664 h 1234421"/>
              <a:gd name="connsiteX6253" fmla="*/ 3255128 w 3255128"/>
              <a:gd name="connsiteY6253" fmla="*/ 178681 h 1234421"/>
              <a:gd name="connsiteX6254" fmla="*/ 3255128 w 3255128"/>
              <a:gd name="connsiteY6254" fmla="*/ 178728 h 1234421"/>
              <a:gd name="connsiteX6255" fmla="*/ 3255128 w 3255128"/>
              <a:gd name="connsiteY6255" fmla="*/ 178756 h 1234421"/>
              <a:gd name="connsiteX6256" fmla="*/ 3255128 w 3255128"/>
              <a:gd name="connsiteY6256" fmla="*/ 178768 h 1234421"/>
              <a:gd name="connsiteX6257" fmla="*/ 3255128 w 3255128"/>
              <a:gd name="connsiteY6257" fmla="*/ 178771 h 1234421"/>
              <a:gd name="connsiteX6258" fmla="*/ 3255128 w 3255128"/>
              <a:gd name="connsiteY6258" fmla="*/ 178803 h 1234421"/>
              <a:gd name="connsiteX6259" fmla="*/ 3255128 w 3255128"/>
              <a:gd name="connsiteY6259" fmla="*/ 178838 h 1234421"/>
              <a:gd name="connsiteX6260" fmla="*/ 3255128 w 3255128"/>
              <a:gd name="connsiteY6260" fmla="*/ 178940 h 1234421"/>
              <a:gd name="connsiteX6261" fmla="*/ 3255128 w 3255128"/>
              <a:gd name="connsiteY6261" fmla="*/ 178941 h 1234421"/>
              <a:gd name="connsiteX6262" fmla="*/ 3255128 w 3255128"/>
              <a:gd name="connsiteY6262" fmla="*/ 178979 h 1234421"/>
              <a:gd name="connsiteX6263" fmla="*/ 3255128 w 3255128"/>
              <a:gd name="connsiteY6263" fmla="*/ 178997 h 1234421"/>
              <a:gd name="connsiteX6264" fmla="*/ 3255128 w 3255128"/>
              <a:gd name="connsiteY6264" fmla="*/ 179026 h 1234421"/>
              <a:gd name="connsiteX6265" fmla="*/ 3255128 w 3255128"/>
              <a:gd name="connsiteY6265" fmla="*/ 179171 h 1234421"/>
              <a:gd name="connsiteX6266" fmla="*/ 3255128 w 3255128"/>
              <a:gd name="connsiteY6266" fmla="*/ 179202 h 1234421"/>
              <a:gd name="connsiteX6267" fmla="*/ 3255128 w 3255128"/>
              <a:gd name="connsiteY6267" fmla="*/ 179234 h 1234421"/>
              <a:gd name="connsiteX6268" fmla="*/ 3255128 w 3255128"/>
              <a:gd name="connsiteY6268" fmla="*/ 179269 h 1234421"/>
              <a:gd name="connsiteX6269" fmla="*/ 3255128 w 3255128"/>
              <a:gd name="connsiteY6269" fmla="*/ 179361 h 1234421"/>
              <a:gd name="connsiteX6270" fmla="*/ 3255128 w 3255128"/>
              <a:gd name="connsiteY6270" fmla="*/ 179369 h 1234421"/>
              <a:gd name="connsiteX6271" fmla="*/ 3255128 w 3255128"/>
              <a:gd name="connsiteY6271" fmla="*/ 179376 h 1234421"/>
              <a:gd name="connsiteX6272" fmla="*/ 3255128 w 3255128"/>
              <a:gd name="connsiteY6272" fmla="*/ 179381 h 1234421"/>
              <a:gd name="connsiteX6273" fmla="*/ 3255128 w 3255128"/>
              <a:gd name="connsiteY6273" fmla="*/ 179401 h 1234421"/>
              <a:gd name="connsiteX6274" fmla="*/ 3255128 w 3255128"/>
              <a:gd name="connsiteY6274" fmla="*/ 179416 h 1234421"/>
              <a:gd name="connsiteX6275" fmla="*/ 3255128 w 3255128"/>
              <a:gd name="connsiteY6275" fmla="*/ 179426 h 1234421"/>
              <a:gd name="connsiteX6276" fmla="*/ 3255128 w 3255128"/>
              <a:gd name="connsiteY6276" fmla="*/ 179451 h 1234421"/>
              <a:gd name="connsiteX6277" fmla="*/ 3255128 w 3255128"/>
              <a:gd name="connsiteY6277" fmla="*/ 179589 h 1234421"/>
              <a:gd name="connsiteX6278" fmla="*/ 3255128 w 3255128"/>
              <a:gd name="connsiteY6278" fmla="*/ 179659 h 1234421"/>
              <a:gd name="connsiteX6279" fmla="*/ 3255128 w 3255128"/>
              <a:gd name="connsiteY6279" fmla="*/ 179674 h 1234421"/>
              <a:gd name="connsiteX6280" fmla="*/ 3255128 w 3255128"/>
              <a:gd name="connsiteY6280" fmla="*/ 179685 h 1234421"/>
              <a:gd name="connsiteX6281" fmla="*/ 3255128 w 3255128"/>
              <a:gd name="connsiteY6281" fmla="*/ 179719 h 1234421"/>
              <a:gd name="connsiteX6282" fmla="*/ 3255128 w 3255128"/>
              <a:gd name="connsiteY6282" fmla="*/ 179735 h 1234421"/>
              <a:gd name="connsiteX6283" fmla="*/ 3255128 w 3255128"/>
              <a:gd name="connsiteY6283" fmla="*/ 179835 h 1234421"/>
              <a:gd name="connsiteX6284" fmla="*/ 3255128 w 3255128"/>
              <a:gd name="connsiteY6284" fmla="*/ 179838 h 1234421"/>
              <a:gd name="connsiteX6285" fmla="*/ 3255128 w 3255128"/>
              <a:gd name="connsiteY6285" fmla="*/ 179864 h 1234421"/>
              <a:gd name="connsiteX6286" fmla="*/ 3255128 w 3255128"/>
              <a:gd name="connsiteY6286" fmla="*/ 179875 h 1234421"/>
              <a:gd name="connsiteX6287" fmla="*/ 3255128 w 3255128"/>
              <a:gd name="connsiteY6287" fmla="*/ 179902 h 1234421"/>
              <a:gd name="connsiteX6288" fmla="*/ 3255128 w 3255128"/>
              <a:gd name="connsiteY6288" fmla="*/ 179907 h 1234421"/>
              <a:gd name="connsiteX6289" fmla="*/ 3255128 w 3255128"/>
              <a:gd name="connsiteY6289" fmla="*/ 179910 h 1234421"/>
              <a:gd name="connsiteX6290" fmla="*/ 3255128 w 3255128"/>
              <a:gd name="connsiteY6290" fmla="*/ 179935 h 1234421"/>
              <a:gd name="connsiteX6291" fmla="*/ 3255128 w 3255128"/>
              <a:gd name="connsiteY6291" fmla="*/ 179979 h 1234421"/>
              <a:gd name="connsiteX6292" fmla="*/ 3255128 w 3255128"/>
              <a:gd name="connsiteY6292" fmla="*/ 180034 h 1234421"/>
              <a:gd name="connsiteX6293" fmla="*/ 3255128 w 3255128"/>
              <a:gd name="connsiteY6293" fmla="*/ 180048 h 1234421"/>
              <a:gd name="connsiteX6294" fmla="*/ 3255128 w 3255128"/>
              <a:gd name="connsiteY6294" fmla="*/ 180108 h 1234421"/>
              <a:gd name="connsiteX6295" fmla="*/ 3255128 w 3255128"/>
              <a:gd name="connsiteY6295" fmla="*/ 180122 h 1234421"/>
              <a:gd name="connsiteX6296" fmla="*/ 3255128 w 3255128"/>
              <a:gd name="connsiteY6296" fmla="*/ 180133 h 1234421"/>
              <a:gd name="connsiteX6297" fmla="*/ 3255128 w 3255128"/>
              <a:gd name="connsiteY6297" fmla="*/ 180142 h 1234421"/>
              <a:gd name="connsiteX6298" fmla="*/ 3255128 w 3255128"/>
              <a:gd name="connsiteY6298" fmla="*/ 180145 h 1234421"/>
              <a:gd name="connsiteX6299" fmla="*/ 3255128 w 3255128"/>
              <a:gd name="connsiteY6299" fmla="*/ 180153 h 1234421"/>
              <a:gd name="connsiteX6300" fmla="*/ 3255128 w 3255128"/>
              <a:gd name="connsiteY6300" fmla="*/ 180190 h 1234421"/>
              <a:gd name="connsiteX6301" fmla="*/ 3255128 w 3255128"/>
              <a:gd name="connsiteY6301" fmla="*/ 180235 h 1234421"/>
              <a:gd name="connsiteX6302" fmla="*/ 3255128 w 3255128"/>
              <a:gd name="connsiteY6302" fmla="*/ 180250 h 1234421"/>
              <a:gd name="connsiteX6303" fmla="*/ 3255128 w 3255128"/>
              <a:gd name="connsiteY6303" fmla="*/ 180349 h 1234421"/>
              <a:gd name="connsiteX6304" fmla="*/ 3255128 w 3255128"/>
              <a:gd name="connsiteY6304" fmla="*/ 180383 h 1234421"/>
              <a:gd name="connsiteX6305" fmla="*/ 3255128 w 3255128"/>
              <a:gd name="connsiteY6305" fmla="*/ 180384 h 1234421"/>
              <a:gd name="connsiteX6306" fmla="*/ 3255128 w 3255128"/>
              <a:gd name="connsiteY6306" fmla="*/ 180385 h 1234421"/>
              <a:gd name="connsiteX6307" fmla="*/ 3255128 w 3255128"/>
              <a:gd name="connsiteY6307" fmla="*/ 180462 h 1234421"/>
              <a:gd name="connsiteX6308" fmla="*/ 3255128 w 3255128"/>
              <a:gd name="connsiteY6308" fmla="*/ 180555 h 1234421"/>
              <a:gd name="connsiteX6309" fmla="*/ 3255128 w 3255128"/>
              <a:gd name="connsiteY6309" fmla="*/ 180596 h 1234421"/>
              <a:gd name="connsiteX6310" fmla="*/ 3255128 w 3255128"/>
              <a:gd name="connsiteY6310" fmla="*/ 180616 h 1234421"/>
              <a:gd name="connsiteX6311" fmla="*/ 3255128 w 3255128"/>
              <a:gd name="connsiteY6311" fmla="*/ 180649 h 1234421"/>
              <a:gd name="connsiteX6312" fmla="*/ 3255128 w 3255128"/>
              <a:gd name="connsiteY6312" fmla="*/ 180792 h 1234421"/>
              <a:gd name="connsiteX6313" fmla="*/ 3255128 w 3255128"/>
              <a:gd name="connsiteY6313" fmla="*/ 180823 h 1234421"/>
              <a:gd name="connsiteX6314" fmla="*/ 3255128 w 3255128"/>
              <a:gd name="connsiteY6314" fmla="*/ 180969 h 1234421"/>
              <a:gd name="connsiteX6315" fmla="*/ 3255128 w 3255128"/>
              <a:gd name="connsiteY6315" fmla="*/ 180976 h 1234421"/>
              <a:gd name="connsiteX6316" fmla="*/ 3255128 w 3255128"/>
              <a:gd name="connsiteY6316" fmla="*/ 181014 h 1234421"/>
              <a:gd name="connsiteX6317" fmla="*/ 3255128 w 3255128"/>
              <a:gd name="connsiteY6317" fmla="*/ 181032 h 1234421"/>
              <a:gd name="connsiteX6318" fmla="*/ 3255128 w 3255128"/>
              <a:gd name="connsiteY6318" fmla="*/ 181048 h 1234421"/>
              <a:gd name="connsiteX6319" fmla="*/ 3255128 w 3255128"/>
              <a:gd name="connsiteY6319" fmla="*/ 181116 h 1234421"/>
              <a:gd name="connsiteX6320" fmla="*/ 3255128 w 3255128"/>
              <a:gd name="connsiteY6320" fmla="*/ 181132 h 1234421"/>
              <a:gd name="connsiteX6321" fmla="*/ 3255128 w 3255128"/>
              <a:gd name="connsiteY6321" fmla="*/ 181158 h 1234421"/>
              <a:gd name="connsiteX6322" fmla="*/ 3255128 w 3255128"/>
              <a:gd name="connsiteY6322" fmla="*/ 181256 h 1234421"/>
              <a:gd name="connsiteX6323" fmla="*/ 3255128 w 3255128"/>
              <a:gd name="connsiteY6323" fmla="*/ 181264 h 1234421"/>
              <a:gd name="connsiteX6324" fmla="*/ 3255128 w 3255128"/>
              <a:gd name="connsiteY6324" fmla="*/ 181281 h 1234421"/>
              <a:gd name="connsiteX6325" fmla="*/ 3255128 w 3255128"/>
              <a:gd name="connsiteY6325" fmla="*/ 181339 h 1234421"/>
              <a:gd name="connsiteX6326" fmla="*/ 3255128 w 3255128"/>
              <a:gd name="connsiteY6326" fmla="*/ 181341 h 1234421"/>
              <a:gd name="connsiteX6327" fmla="*/ 3255128 w 3255128"/>
              <a:gd name="connsiteY6327" fmla="*/ 181405 h 1234421"/>
              <a:gd name="connsiteX6328" fmla="*/ 3255128 w 3255128"/>
              <a:gd name="connsiteY6328" fmla="*/ 181452 h 1234421"/>
              <a:gd name="connsiteX6329" fmla="*/ 3255128 w 3255128"/>
              <a:gd name="connsiteY6329" fmla="*/ 181465 h 1234421"/>
              <a:gd name="connsiteX6330" fmla="*/ 3255128 w 3255128"/>
              <a:gd name="connsiteY6330" fmla="*/ 181491 h 1234421"/>
              <a:gd name="connsiteX6331" fmla="*/ 3255128 w 3255128"/>
              <a:gd name="connsiteY6331" fmla="*/ 181523 h 1234421"/>
              <a:gd name="connsiteX6332" fmla="*/ 3255128 w 3255128"/>
              <a:gd name="connsiteY6332" fmla="*/ 181524 h 1234421"/>
              <a:gd name="connsiteX6333" fmla="*/ 3255128 w 3255128"/>
              <a:gd name="connsiteY6333" fmla="*/ 181565 h 1234421"/>
              <a:gd name="connsiteX6334" fmla="*/ 3255128 w 3255128"/>
              <a:gd name="connsiteY6334" fmla="*/ 181601 h 1234421"/>
              <a:gd name="connsiteX6335" fmla="*/ 3255128 w 3255128"/>
              <a:gd name="connsiteY6335" fmla="*/ 181617 h 1234421"/>
              <a:gd name="connsiteX6336" fmla="*/ 3255128 w 3255128"/>
              <a:gd name="connsiteY6336" fmla="*/ 181646 h 1234421"/>
              <a:gd name="connsiteX6337" fmla="*/ 3255128 w 3255128"/>
              <a:gd name="connsiteY6337" fmla="*/ 181696 h 1234421"/>
              <a:gd name="connsiteX6338" fmla="*/ 3255128 w 3255128"/>
              <a:gd name="connsiteY6338" fmla="*/ 181718 h 1234421"/>
              <a:gd name="connsiteX6339" fmla="*/ 3255128 w 3255128"/>
              <a:gd name="connsiteY6339" fmla="*/ 181720 h 1234421"/>
              <a:gd name="connsiteX6340" fmla="*/ 3255128 w 3255128"/>
              <a:gd name="connsiteY6340" fmla="*/ 181745 h 1234421"/>
              <a:gd name="connsiteX6341" fmla="*/ 3255128 w 3255128"/>
              <a:gd name="connsiteY6341" fmla="*/ 181761 h 1234421"/>
              <a:gd name="connsiteX6342" fmla="*/ 3255128 w 3255128"/>
              <a:gd name="connsiteY6342" fmla="*/ 181793 h 1234421"/>
              <a:gd name="connsiteX6343" fmla="*/ 3255128 w 3255128"/>
              <a:gd name="connsiteY6343" fmla="*/ 181828 h 1234421"/>
              <a:gd name="connsiteX6344" fmla="*/ 3255128 w 3255128"/>
              <a:gd name="connsiteY6344" fmla="*/ 181831 h 1234421"/>
              <a:gd name="connsiteX6345" fmla="*/ 3255128 w 3255128"/>
              <a:gd name="connsiteY6345" fmla="*/ 181929 h 1234421"/>
              <a:gd name="connsiteX6346" fmla="*/ 3255128 w 3255128"/>
              <a:gd name="connsiteY6346" fmla="*/ 181930 h 1234421"/>
              <a:gd name="connsiteX6347" fmla="*/ 3255128 w 3255128"/>
              <a:gd name="connsiteY6347" fmla="*/ 182039 h 1234421"/>
              <a:gd name="connsiteX6348" fmla="*/ 3255128 w 3255128"/>
              <a:gd name="connsiteY6348" fmla="*/ 182076 h 1234421"/>
              <a:gd name="connsiteX6349" fmla="*/ 3255128 w 3255128"/>
              <a:gd name="connsiteY6349" fmla="*/ 182100 h 1234421"/>
              <a:gd name="connsiteX6350" fmla="*/ 3255128 w 3255128"/>
              <a:gd name="connsiteY6350" fmla="*/ 182137 h 1234421"/>
              <a:gd name="connsiteX6351" fmla="*/ 3255128 w 3255128"/>
              <a:gd name="connsiteY6351" fmla="*/ 182155 h 1234421"/>
              <a:gd name="connsiteX6352" fmla="*/ 3255128 w 3255128"/>
              <a:gd name="connsiteY6352" fmla="*/ 182172 h 1234421"/>
              <a:gd name="connsiteX6353" fmla="*/ 3255128 w 3255128"/>
              <a:gd name="connsiteY6353" fmla="*/ 182178 h 1234421"/>
              <a:gd name="connsiteX6354" fmla="*/ 3255128 w 3255128"/>
              <a:gd name="connsiteY6354" fmla="*/ 182180 h 1234421"/>
              <a:gd name="connsiteX6355" fmla="*/ 3255128 w 3255128"/>
              <a:gd name="connsiteY6355" fmla="*/ 182199 h 1234421"/>
              <a:gd name="connsiteX6356" fmla="*/ 3255128 w 3255128"/>
              <a:gd name="connsiteY6356" fmla="*/ 182249 h 1234421"/>
              <a:gd name="connsiteX6357" fmla="*/ 3255128 w 3255128"/>
              <a:gd name="connsiteY6357" fmla="*/ 182255 h 1234421"/>
              <a:gd name="connsiteX6358" fmla="*/ 3255128 w 3255128"/>
              <a:gd name="connsiteY6358" fmla="*/ 182271 h 1234421"/>
              <a:gd name="connsiteX6359" fmla="*/ 3255128 w 3255128"/>
              <a:gd name="connsiteY6359" fmla="*/ 182366 h 1234421"/>
              <a:gd name="connsiteX6360" fmla="*/ 3255128 w 3255128"/>
              <a:gd name="connsiteY6360" fmla="*/ 182388 h 1234421"/>
              <a:gd name="connsiteX6361" fmla="*/ 3255128 w 3255128"/>
              <a:gd name="connsiteY6361" fmla="*/ 182391 h 1234421"/>
              <a:gd name="connsiteX6362" fmla="*/ 3255128 w 3255128"/>
              <a:gd name="connsiteY6362" fmla="*/ 182421 h 1234421"/>
              <a:gd name="connsiteX6363" fmla="*/ 3255128 w 3255128"/>
              <a:gd name="connsiteY6363" fmla="*/ 182441 h 1234421"/>
              <a:gd name="connsiteX6364" fmla="*/ 3255128 w 3255128"/>
              <a:gd name="connsiteY6364" fmla="*/ 182486 h 1234421"/>
              <a:gd name="connsiteX6365" fmla="*/ 3255128 w 3255128"/>
              <a:gd name="connsiteY6365" fmla="*/ 182559 h 1234421"/>
              <a:gd name="connsiteX6366" fmla="*/ 3255128 w 3255128"/>
              <a:gd name="connsiteY6366" fmla="*/ 182617 h 1234421"/>
              <a:gd name="connsiteX6367" fmla="*/ 3255128 w 3255128"/>
              <a:gd name="connsiteY6367" fmla="*/ 182631 h 1234421"/>
              <a:gd name="connsiteX6368" fmla="*/ 3255128 w 3255128"/>
              <a:gd name="connsiteY6368" fmla="*/ 182705 h 1234421"/>
              <a:gd name="connsiteX6369" fmla="*/ 3255128 w 3255128"/>
              <a:gd name="connsiteY6369" fmla="*/ 182708 h 1234421"/>
              <a:gd name="connsiteX6370" fmla="*/ 3255128 w 3255128"/>
              <a:gd name="connsiteY6370" fmla="*/ 182709 h 1234421"/>
              <a:gd name="connsiteX6371" fmla="*/ 3255128 w 3255128"/>
              <a:gd name="connsiteY6371" fmla="*/ 182719 h 1234421"/>
              <a:gd name="connsiteX6372" fmla="*/ 3255128 w 3255128"/>
              <a:gd name="connsiteY6372" fmla="*/ 182725 h 1234421"/>
              <a:gd name="connsiteX6373" fmla="*/ 3255128 w 3255128"/>
              <a:gd name="connsiteY6373" fmla="*/ 182733 h 1234421"/>
              <a:gd name="connsiteX6374" fmla="*/ 3255128 w 3255128"/>
              <a:gd name="connsiteY6374" fmla="*/ 182825 h 1234421"/>
              <a:gd name="connsiteX6375" fmla="*/ 3255128 w 3255128"/>
              <a:gd name="connsiteY6375" fmla="*/ 182900 h 1234421"/>
              <a:gd name="connsiteX6376" fmla="*/ 3255128 w 3255128"/>
              <a:gd name="connsiteY6376" fmla="*/ 182915 h 1234421"/>
              <a:gd name="connsiteX6377" fmla="*/ 3255128 w 3255128"/>
              <a:gd name="connsiteY6377" fmla="*/ 182919 h 1234421"/>
              <a:gd name="connsiteX6378" fmla="*/ 3255128 w 3255128"/>
              <a:gd name="connsiteY6378" fmla="*/ 182925 h 1234421"/>
              <a:gd name="connsiteX6379" fmla="*/ 3255128 w 3255128"/>
              <a:gd name="connsiteY6379" fmla="*/ 182978 h 1234421"/>
              <a:gd name="connsiteX6380" fmla="*/ 3255128 w 3255128"/>
              <a:gd name="connsiteY6380" fmla="*/ 183045 h 1234421"/>
              <a:gd name="connsiteX6381" fmla="*/ 3255128 w 3255128"/>
              <a:gd name="connsiteY6381" fmla="*/ 183132 h 1234421"/>
              <a:gd name="connsiteX6382" fmla="*/ 3255128 w 3255128"/>
              <a:gd name="connsiteY6382" fmla="*/ 183135 h 1234421"/>
              <a:gd name="connsiteX6383" fmla="*/ 3255128 w 3255128"/>
              <a:gd name="connsiteY6383" fmla="*/ 183158 h 1234421"/>
              <a:gd name="connsiteX6384" fmla="*/ 3255128 w 3255128"/>
              <a:gd name="connsiteY6384" fmla="*/ 183179 h 1234421"/>
              <a:gd name="connsiteX6385" fmla="*/ 3255128 w 3255128"/>
              <a:gd name="connsiteY6385" fmla="*/ 183201 h 1234421"/>
              <a:gd name="connsiteX6386" fmla="*/ 3255128 w 3255128"/>
              <a:gd name="connsiteY6386" fmla="*/ 183202 h 1234421"/>
              <a:gd name="connsiteX6387" fmla="*/ 3255128 w 3255128"/>
              <a:gd name="connsiteY6387" fmla="*/ 183373 h 1234421"/>
              <a:gd name="connsiteX6388" fmla="*/ 3255128 w 3255128"/>
              <a:gd name="connsiteY6388" fmla="*/ 183375 h 1234421"/>
              <a:gd name="connsiteX6389" fmla="*/ 3255128 w 3255128"/>
              <a:gd name="connsiteY6389" fmla="*/ 183378 h 1234421"/>
              <a:gd name="connsiteX6390" fmla="*/ 3255128 w 3255128"/>
              <a:gd name="connsiteY6390" fmla="*/ 183398 h 1234421"/>
              <a:gd name="connsiteX6391" fmla="*/ 3255128 w 3255128"/>
              <a:gd name="connsiteY6391" fmla="*/ 183452 h 1234421"/>
              <a:gd name="connsiteX6392" fmla="*/ 3255128 w 3255128"/>
              <a:gd name="connsiteY6392" fmla="*/ 183606 h 1234421"/>
              <a:gd name="connsiteX6393" fmla="*/ 3255128 w 3255128"/>
              <a:gd name="connsiteY6393" fmla="*/ 183618 h 1234421"/>
              <a:gd name="connsiteX6394" fmla="*/ 3255128 w 3255128"/>
              <a:gd name="connsiteY6394" fmla="*/ 183641 h 1234421"/>
              <a:gd name="connsiteX6395" fmla="*/ 3255128 w 3255128"/>
              <a:gd name="connsiteY6395" fmla="*/ 183648 h 1234421"/>
              <a:gd name="connsiteX6396" fmla="*/ 3255128 w 3255128"/>
              <a:gd name="connsiteY6396" fmla="*/ 183656 h 1234421"/>
              <a:gd name="connsiteX6397" fmla="*/ 3255128 w 3255128"/>
              <a:gd name="connsiteY6397" fmla="*/ 183754 h 1234421"/>
              <a:gd name="connsiteX6398" fmla="*/ 3255128 w 3255128"/>
              <a:gd name="connsiteY6398" fmla="*/ 183827 h 1234421"/>
              <a:gd name="connsiteX6399" fmla="*/ 3255128 w 3255128"/>
              <a:gd name="connsiteY6399" fmla="*/ 183852 h 1234421"/>
              <a:gd name="connsiteX6400" fmla="*/ 3255128 w 3255128"/>
              <a:gd name="connsiteY6400" fmla="*/ 183933 h 1234421"/>
              <a:gd name="connsiteX6401" fmla="*/ 3255128 w 3255128"/>
              <a:gd name="connsiteY6401" fmla="*/ 183988 h 1234421"/>
              <a:gd name="connsiteX6402" fmla="*/ 3255128 w 3255128"/>
              <a:gd name="connsiteY6402" fmla="*/ 183996 h 1234421"/>
              <a:gd name="connsiteX6403" fmla="*/ 3255128 w 3255128"/>
              <a:gd name="connsiteY6403" fmla="*/ 184179 h 1234421"/>
              <a:gd name="connsiteX6404" fmla="*/ 3255128 w 3255128"/>
              <a:gd name="connsiteY6404" fmla="*/ 184255 h 1234421"/>
              <a:gd name="connsiteX6405" fmla="*/ 3255128 w 3255128"/>
              <a:gd name="connsiteY6405" fmla="*/ 184286 h 1234421"/>
              <a:gd name="connsiteX6406" fmla="*/ 3255128 w 3255128"/>
              <a:gd name="connsiteY6406" fmla="*/ 184418 h 1234421"/>
              <a:gd name="connsiteX6407" fmla="*/ 3255128 w 3255128"/>
              <a:gd name="connsiteY6407" fmla="*/ 184434 h 1234421"/>
              <a:gd name="connsiteX6408" fmla="*/ 3255128 w 3255128"/>
              <a:gd name="connsiteY6408" fmla="*/ 184442 h 1234421"/>
              <a:gd name="connsiteX6409" fmla="*/ 3255128 w 3255128"/>
              <a:gd name="connsiteY6409" fmla="*/ 184513 h 1234421"/>
              <a:gd name="connsiteX6410" fmla="*/ 3255128 w 3255128"/>
              <a:gd name="connsiteY6410" fmla="*/ 184662 h 1234421"/>
              <a:gd name="connsiteX6411" fmla="*/ 3255128 w 3255128"/>
              <a:gd name="connsiteY6411" fmla="*/ 184735 h 1234421"/>
              <a:gd name="connsiteX6412" fmla="*/ 3255128 w 3255128"/>
              <a:gd name="connsiteY6412" fmla="*/ 184821 h 1234421"/>
              <a:gd name="connsiteX6413" fmla="*/ 3255128 w 3255128"/>
              <a:gd name="connsiteY6413" fmla="*/ 184877 h 1234421"/>
              <a:gd name="connsiteX6414" fmla="*/ 3255128 w 3255128"/>
              <a:gd name="connsiteY6414" fmla="*/ 184904 h 1234421"/>
              <a:gd name="connsiteX6415" fmla="*/ 3255128 w 3255128"/>
              <a:gd name="connsiteY6415" fmla="*/ 185010 h 1234421"/>
              <a:gd name="connsiteX6416" fmla="*/ 3255128 w 3255128"/>
              <a:gd name="connsiteY6416" fmla="*/ 185011 h 1234421"/>
              <a:gd name="connsiteX6417" fmla="*/ 3255128 w 3255128"/>
              <a:gd name="connsiteY6417" fmla="*/ 185090 h 1234421"/>
              <a:gd name="connsiteX6418" fmla="*/ 3255128 w 3255128"/>
              <a:gd name="connsiteY6418" fmla="*/ 185136 h 1234421"/>
              <a:gd name="connsiteX6419" fmla="*/ 3255128 w 3255128"/>
              <a:gd name="connsiteY6419" fmla="*/ 185219 h 1234421"/>
              <a:gd name="connsiteX6420" fmla="*/ 3255128 w 3255128"/>
              <a:gd name="connsiteY6420" fmla="*/ 185223 h 1234421"/>
              <a:gd name="connsiteX6421" fmla="*/ 3255128 w 3255128"/>
              <a:gd name="connsiteY6421" fmla="*/ 185270 h 1234421"/>
              <a:gd name="connsiteX6422" fmla="*/ 3255128 w 3255128"/>
              <a:gd name="connsiteY6422" fmla="*/ 185315 h 1234421"/>
              <a:gd name="connsiteX6423" fmla="*/ 3255128 w 3255128"/>
              <a:gd name="connsiteY6423" fmla="*/ 185362 h 1234421"/>
              <a:gd name="connsiteX6424" fmla="*/ 3255128 w 3255128"/>
              <a:gd name="connsiteY6424" fmla="*/ 185541 h 1234421"/>
              <a:gd name="connsiteX6425" fmla="*/ 3255128 w 3255128"/>
              <a:gd name="connsiteY6425" fmla="*/ 185549 h 1234421"/>
              <a:gd name="connsiteX6426" fmla="*/ 3255128 w 3255128"/>
              <a:gd name="connsiteY6426" fmla="*/ 185659 h 1234421"/>
              <a:gd name="connsiteX6427" fmla="*/ 3255128 w 3255128"/>
              <a:gd name="connsiteY6427" fmla="*/ 185702 h 1234421"/>
              <a:gd name="connsiteX6428" fmla="*/ 3255128 w 3255128"/>
              <a:gd name="connsiteY6428" fmla="*/ 185715 h 1234421"/>
              <a:gd name="connsiteX6429" fmla="*/ 3255128 w 3255128"/>
              <a:gd name="connsiteY6429" fmla="*/ 185784 h 1234421"/>
              <a:gd name="connsiteX6430" fmla="*/ 3255128 w 3255128"/>
              <a:gd name="connsiteY6430" fmla="*/ 185801 h 1234421"/>
              <a:gd name="connsiteX6431" fmla="*/ 3255128 w 3255128"/>
              <a:gd name="connsiteY6431" fmla="*/ 185861 h 1234421"/>
              <a:gd name="connsiteX6432" fmla="*/ 3255128 w 3255128"/>
              <a:gd name="connsiteY6432" fmla="*/ 185918 h 1234421"/>
              <a:gd name="connsiteX6433" fmla="*/ 3255128 w 3255128"/>
              <a:gd name="connsiteY6433" fmla="*/ 185925 h 1234421"/>
              <a:gd name="connsiteX6434" fmla="*/ 3255128 w 3255128"/>
              <a:gd name="connsiteY6434" fmla="*/ 185968 h 1234421"/>
              <a:gd name="connsiteX6435" fmla="*/ 3255128 w 3255128"/>
              <a:gd name="connsiteY6435" fmla="*/ 185980 h 1234421"/>
              <a:gd name="connsiteX6436" fmla="*/ 3255128 w 3255128"/>
              <a:gd name="connsiteY6436" fmla="*/ 186035 h 1234421"/>
              <a:gd name="connsiteX6437" fmla="*/ 3255128 w 3255128"/>
              <a:gd name="connsiteY6437" fmla="*/ 186118 h 1234421"/>
              <a:gd name="connsiteX6438" fmla="*/ 3255128 w 3255128"/>
              <a:gd name="connsiteY6438" fmla="*/ 186135 h 1234421"/>
              <a:gd name="connsiteX6439" fmla="*/ 3255128 w 3255128"/>
              <a:gd name="connsiteY6439" fmla="*/ 186167 h 1234421"/>
              <a:gd name="connsiteX6440" fmla="*/ 3255128 w 3255128"/>
              <a:gd name="connsiteY6440" fmla="*/ 186192 h 1234421"/>
              <a:gd name="connsiteX6441" fmla="*/ 3255128 w 3255128"/>
              <a:gd name="connsiteY6441" fmla="*/ 186240 h 1234421"/>
              <a:gd name="connsiteX6442" fmla="*/ 3255128 w 3255128"/>
              <a:gd name="connsiteY6442" fmla="*/ 186243 h 1234421"/>
              <a:gd name="connsiteX6443" fmla="*/ 3255128 w 3255128"/>
              <a:gd name="connsiteY6443" fmla="*/ 186265 h 1234421"/>
              <a:gd name="connsiteX6444" fmla="*/ 3255128 w 3255128"/>
              <a:gd name="connsiteY6444" fmla="*/ 186331 h 1234421"/>
              <a:gd name="connsiteX6445" fmla="*/ 3255128 w 3255128"/>
              <a:gd name="connsiteY6445" fmla="*/ 186377 h 1234421"/>
              <a:gd name="connsiteX6446" fmla="*/ 3255128 w 3255128"/>
              <a:gd name="connsiteY6446" fmla="*/ 186388 h 1234421"/>
              <a:gd name="connsiteX6447" fmla="*/ 3255128 w 3255128"/>
              <a:gd name="connsiteY6447" fmla="*/ 186419 h 1234421"/>
              <a:gd name="connsiteX6448" fmla="*/ 3255128 w 3255128"/>
              <a:gd name="connsiteY6448" fmla="*/ 186449 h 1234421"/>
              <a:gd name="connsiteX6449" fmla="*/ 3255128 w 3255128"/>
              <a:gd name="connsiteY6449" fmla="*/ 186451 h 1234421"/>
              <a:gd name="connsiteX6450" fmla="*/ 3255128 w 3255128"/>
              <a:gd name="connsiteY6450" fmla="*/ 186500 h 1234421"/>
              <a:gd name="connsiteX6451" fmla="*/ 3255128 w 3255128"/>
              <a:gd name="connsiteY6451" fmla="*/ 186583 h 1234421"/>
              <a:gd name="connsiteX6452" fmla="*/ 3255128 w 3255128"/>
              <a:gd name="connsiteY6452" fmla="*/ 186623 h 1234421"/>
              <a:gd name="connsiteX6453" fmla="*/ 3255128 w 3255128"/>
              <a:gd name="connsiteY6453" fmla="*/ 186628 h 1234421"/>
              <a:gd name="connsiteX6454" fmla="*/ 3255128 w 3255128"/>
              <a:gd name="connsiteY6454" fmla="*/ 186631 h 1234421"/>
              <a:gd name="connsiteX6455" fmla="*/ 3255128 w 3255128"/>
              <a:gd name="connsiteY6455" fmla="*/ 186638 h 1234421"/>
              <a:gd name="connsiteX6456" fmla="*/ 3255128 w 3255128"/>
              <a:gd name="connsiteY6456" fmla="*/ 186698 h 1234421"/>
              <a:gd name="connsiteX6457" fmla="*/ 3255128 w 3255128"/>
              <a:gd name="connsiteY6457" fmla="*/ 186701 h 1234421"/>
              <a:gd name="connsiteX6458" fmla="*/ 3255128 w 3255128"/>
              <a:gd name="connsiteY6458" fmla="*/ 186897 h 1234421"/>
              <a:gd name="connsiteX6459" fmla="*/ 3255128 w 3255128"/>
              <a:gd name="connsiteY6459" fmla="*/ 186907 h 1234421"/>
              <a:gd name="connsiteX6460" fmla="*/ 3255128 w 3255128"/>
              <a:gd name="connsiteY6460" fmla="*/ 186908 h 1234421"/>
              <a:gd name="connsiteX6461" fmla="*/ 3255128 w 3255128"/>
              <a:gd name="connsiteY6461" fmla="*/ 186932 h 1234421"/>
              <a:gd name="connsiteX6462" fmla="*/ 3255128 w 3255128"/>
              <a:gd name="connsiteY6462" fmla="*/ 187016 h 1234421"/>
              <a:gd name="connsiteX6463" fmla="*/ 3255128 w 3255128"/>
              <a:gd name="connsiteY6463" fmla="*/ 187087 h 1234421"/>
              <a:gd name="connsiteX6464" fmla="*/ 3255128 w 3255128"/>
              <a:gd name="connsiteY6464" fmla="*/ 187121 h 1234421"/>
              <a:gd name="connsiteX6465" fmla="*/ 3255128 w 3255128"/>
              <a:gd name="connsiteY6465" fmla="*/ 187239 h 1234421"/>
              <a:gd name="connsiteX6466" fmla="*/ 3255128 w 3255128"/>
              <a:gd name="connsiteY6466" fmla="*/ 187245 h 1234421"/>
              <a:gd name="connsiteX6467" fmla="*/ 3255128 w 3255128"/>
              <a:gd name="connsiteY6467" fmla="*/ 187247 h 1234421"/>
              <a:gd name="connsiteX6468" fmla="*/ 3255128 w 3255128"/>
              <a:gd name="connsiteY6468" fmla="*/ 187248 h 1234421"/>
              <a:gd name="connsiteX6469" fmla="*/ 3255128 w 3255128"/>
              <a:gd name="connsiteY6469" fmla="*/ 187381 h 1234421"/>
              <a:gd name="connsiteX6470" fmla="*/ 3255128 w 3255128"/>
              <a:gd name="connsiteY6470" fmla="*/ 187424 h 1234421"/>
              <a:gd name="connsiteX6471" fmla="*/ 3255128 w 3255128"/>
              <a:gd name="connsiteY6471" fmla="*/ 187435 h 1234421"/>
              <a:gd name="connsiteX6472" fmla="*/ 3255128 w 3255128"/>
              <a:gd name="connsiteY6472" fmla="*/ 187460 h 1234421"/>
              <a:gd name="connsiteX6473" fmla="*/ 3255128 w 3255128"/>
              <a:gd name="connsiteY6473" fmla="*/ 187487 h 1234421"/>
              <a:gd name="connsiteX6474" fmla="*/ 3255128 w 3255128"/>
              <a:gd name="connsiteY6474" fmla="*/ 187652 h 1234421"/>
              <a:gd name="connsiteX6475" fmla="*/ 3255128 w 3255128"/>
              <a:gd name="connsiteY6475" fmla="*/ 187687 h 1234421"/>
              <a:gd name="connsiteX6476" fmla="*/ 3255128 w 3255128"/>
              <a:gd name="connsiteY6476" fmla="*/ 187702 h 1234421"/>
              <a:gd name="connsiteX6477" fmla="*/ 3255128 w 3255128"/>
              <a:gd name="connsiteY6477" fmla="*/ 187722 h 1234421"/>
              <a:gd name="connsiteX6478" fmla="*/ 3255128 w 3255128"/>
              <a:gd name="connsiteY6478" fmla="*/ 187785 h 1234421"/>
              <a:gd name="connsiteX6479" fmla="*/ 3255128 w 3255128"/>
              <a:gd name="connsiteY6479" fmla="*/ 187806 h 1234421"/>
              <a:gd name="connsiteX6480" fmla="*/ 3255128 w 3255128"/>
              <a:gd name="connsiteY6480" fmla="*/ 187896 h 1234421"/>
              <a:gd name="connsiteX6481" fmla="*/ 3255128 w 3255128"/>
              <a:gd name="connsiteY6481" fmla="*/ 187918 h 1234421"/>
              <a:gd name="connsiteX6482" fmla="*/ 3255128 w 3255128"/>
              <a:gd name="connsiteY6482" fmla="*/ 187945 h 1234421"/>
              <a:gd name="connsiteX6483" fmla="*/ 3255128 w 3255128"/>
              <a:gd name="connsiteY6483" fmla="*/ 188000 h 1234421"/>
              <a:gd name="connsiteX6484" fmla="*/ 3255128 w 3255128"/>
              <a:gd name="connsiteY6484" fmla="*/ 188022 h 1234421"/>
              <a:gd name="connsiteX6485" fmla="*/ 3255128 w 3255128"/>
              <a:gd name="connsiteY6485" fmla="*/ 188126 h 1234421"/>
              <a:gd name="connsiteX6486" fmla="*/ 3255128 w 3255128"/>
              <a:gd name="connsiteY6486" fmla="*/ 188188 h 1234421"/>
              <a:gd name="connsiteX6487" fmla="*/ 3255128 w 3255128"/>
              <a:gd name="connsiteY6487" fmla="*/ 188260 h 1234421"/>
              <a:gd name="connsiteX6488" fmla="*/ 3255128 w 3255128"/>
              <a:gd name="connsiteY6488" fmla="*/ 188268 h 1234421"/>
              <a:gd name="connsiteX6489" fmla="*/ 3255128 w 3255128"/>
              <a:gd name="connsiteY6489" fmla="*/ 188305 h 1234421"/>
              <a:gd name="connsiteX6490" fmla="*/ 3255128 w 3255128"/>
              <a:gd name="connsiteY6490" fmla="*/ 188355 h 1234421"/>
              <a:gd name="connsiteX6491" fmla="*/ 3255128 w 3255128"/>
              <a:gd name="connsiteY6491" fmla="*/ 188454 h 1234421"/>
              <a:gd name="connsiteX6492" fmla="*/ 3255128 w 3255128"/>
              <a:gd name="connsiteY6492" fmla="*/ 188508 h 1234421"/>
              <a:gd name="connsiteX6493" fmla="*/ 3255128 w 3255128"/>
              <a:gd name="connsiteY6493" fmla="*/ 188510 h 1234421"/>
              <a:gd name="connsiteX6494" fmla="*/ 3255128 w 3255128"/>
              <a:gd name="connsiteY6494" fmla="*/ 188583 h 1234421"/>
              <a:gd name="connsiteX6495" fmla="*/ 3255128 w 3255128"/>
              <a:gd name="connsiteY6495" fmla="*/ 188625 h 1234421"/>
              <a:gd name="connsiteX6496" fmla="*/ 3255128 w 3255128"/>
              <a:gd name="connsiteY6496" fmla="*/ 188692 h 1234421"/>
              <a:gd name="connsiteX6497" fmla="*/ 3255128 w 3255128"/>
              <a:gd name="connsiteY6497" fmla="*/ 188722 h 1234421"/>
              <a:gd name="connsiteX6498" fmla="*/ 3255128 w 3255128"/>
              <a:gd name="connsiteY6498" fmla="*/ 188806 h 1234421"/>
              <a:gd name="connsiteX6499" fmla="*/ 3255128 w 3255128"/>
              <a:gd name="connsiteY6499" fmla="*/ 188826 h 1234421"/>
              <a:gd name="connsiteX6500" fmla="*/ 3255128 w 3255128"/>
              <a:gd name="connsiteY6500" fmla="*/ 188829 h 1234421"/>
              <a:gd name="connsiteX6501" fmla="*/ 3255128 w 3255128"/>
              <a:gd name="connsiteY6501" fmla="*/ 188903 h 1234421"/>
              <a:gd name="connsiteX6502" fmla="*/ 3255128 w 3255128"/>
              <a:gd name="connsiteY6502" fmla="*/ 188908 h 1234421"/>
              <a:gd name="connsiteX6503" fmla="*/ 3255128 w 3255128"/>
              <a:gd name="connsiteY6503" fmla="*/ 188913 h 1234421"/>
              <a:gd name="connsiteX6504" fmla="*/ 3255128 w 3255128"/>
              <a:gd name="connsiteY6504" fmla="*/ 189012 h 1234421"/>
              <a:gd name="connsiteX6505" fmla="*/ 3255128 w 3255128"/>
              <a:gd name="connsiteY6505" fmla="*/ 189069 h 1234421"/>
              <a:gd name="connsiteX6506" fmla="*/ 3255128 w 3255128"/>
              <a:gd name="connsiteY6506" fmla="*/ 189157 h 1234421"/>
              <a:gd name="connsiteX6507" fmla="*/ 3255128 w 3255128"/>
              <a:gd name="connsiteY6507" fmla="*/ 189252 h 1234421"/>
              <a:gd name="connsiteX6508" fmla="*/ 3255128 w 3255128"/>
              <a:gd name="connsiteY6508" fmla="*/ 189255 h 1234421"/>
              <a:gd name="connsiteX6509" fmla="*/ 3255128 w 3255128"/>
              <a:gd name="connsiteY6509" fmla="*/ 189289 h 1234421"/>
              <a:gd name="connsiteX6510" fmla="*/ 3255128 w 3255128"/>
              <a:gd name="connsiteY6510" fmla="*/ 189367 h 1234421"/>
              <a:gd name="connsiteX6511" fmla="*/ 3255128 w 3255128"/>
              <a:gd name="connsiteY6511" fmla="*/ 189490 h 1234421"/>
              <a:gd name="connsiteX6512" fmla="*/ 3255128 w 3255128"/>
              <a:gd name="connsiteY6512" fmla="*/ 189530 h 1234421"/>
              <a:gd name="connsiteX6513" fmla="*/ 3255128 w 3255128"/>
              <a:gd name="connsiteY6513" fmla="*/ 189531 h 1234421"/>
              <a:gd name="connsiteX6514" fmla="*/ 3255128 w 3255128"/>
              <a:gd name="connsiteY6514" fmla="*/ 189573 h 1234421"/>
              <a:gd name="connsiteX6515" fmla="*/ 3255128 w 3255128"/>
              <a:gd name="connsiteY6515" fmla="*/ 189660 h 1234421"/>
              <a:gd name="connsiteX6516" fmla="*/ 3255128 w 3255128"/>
              <a:gd name="connsiteY6516" fmla="*/ 189691 h 1234421"/>
              <a:gd name="connsiteX6517" fmla="*/ 3255128 w 3255128"/>
              <a:gd name="connsiteY6517" fmla="*/ 189704 h 1234421"/>
              <a:gd name="connsiteX6518" fmla="*/ 3255128 w 3255128"/>
              <a:gd name="connsiteY6518" fmla="*/ 189734 h 1234421"/>
              <a:gd name="connsiteX6519" fmla="*/ 3255128 w 3255128"/>
              <a:gd name="connsiteY6519" fmla="*/ 189743 h 1234421"/>
              <a:gd name="connsiteX6520" fmla="*/ 3255128 w 3255128"/>
              <a:gd name="connsiteY6520" fmla="*/ 189887 h 1234421"/>
              <a:gd name="connsiteX6521" fmla="*/ 3255128 w 3255128"/>
              <a:gd name="connsiteY6521" fmla="*/ 189888 h 1234421"/>
              <a:gd name="connsiteX6522" fmla="*/ 3255128 w 3255128"/>
              <a:gd name="connsiteY6522" fmla="*/ 189893 h 1234421"/>
              <a:gd name="connsiteX6523" fmla="*/ 3255128 w 3255128"/>
              <a:gd name="connsiteY6523" fmla="*/ 189922 h 1234421"/>
              <a:gd name="connsiteX6524" fmla="*/ 3255128 w 3255128"/>
              <a:gd name="connsiteY6524" fmla="*/ 189967 h 1234421"/>
              <a:gd name="connsiteX6525" fmla="*/ 3255128 w 3255128"/>
              <a:gd name="connsiteY6525" fmla="*/ 190043 h 1234421"/>
              <a:gd name="connsiteX6526" fmla="*/ 3255128 w 3255128"/>
              <a:gd name="connsiteY6526" fmla="*/ 190119 h 1234421"/>
              <a:gd name="connsiteX6527" fmla="*/ 3255128 w 3255128"/>
              <a:gd name="connsiteY6527" fmla="*/ 190163 h 1234421"/>
              <a:gd name="connsiteX6528" fmla="*/ 3255128 w 3255128"/>
              <a:gd name="connsiteY6528" fmla="*/ 190172 h 1234421"/>
              <a:gd name="connsiteX6529" fmla="*/ 3255128 w 3255128"/>
              <a:gd name="connsiteY6529" fmla="*/ 190179 h 1234421"/>
              <a:gd name="connsiteX6530" fmla="*/ 3255128 w 3255128"/>
              <a:gd name="connsiteY6530" fmla="*/ 190200 h 1234421"/>
              <a:gd name="connsiteX6531" fmla="*/ 3255128 w 3255128"/>
              <a:gd name="connsiteY6531" fmla="*/ 190235 h 1234421"/>
              <a:gd name="connsiteX6532" fmla="*/ 3255128 w 3255128"/>
              <a:gd name="connsiteY6532" fmla="*/ 190237 h 1234421"/>
              <a:gd name="connsiteX6533" fmla="*/ 3255128 w 3255128"/>
              <a:gd name="connsiteY6533" fmla="*/ 190319 h 1234421"/>
              <a:gd name="connsiteX6534" fmla="*/ 3255128 w 3255128"/>
              <a:gd name="connsiteY6534" fmla="*/ 190371 h 1234421"/>
              <a:gd name="connsiteX6535" fmla="*/ 3255128 w 3255128"/>
              <a:gd name="connsiteY6535" fmla="*/ 190382 h 1234421"/>
              <a:gd name="connsiteX6536" fmla="*/ 3255128 w 3255128"/>
              <a:gd name="connsiteY6536" fmla="*/ 190428 h 1234421"/>
              <a:gd name="connsiteX6537" fmla="*/ 3255128 w 3255128"/>
              <a:gd name="connsiteY6537" fmla="*/ 190512 h 1234421"/>
              <a:gd name="connsiteX6538" fmla="*/ 3255128 w 3255128"/>
              <a:gd name="connsiteY6538" fmla="*/ 190520 h 1234421"/>
              <a:gd name="connsiteX6539" fmla="*/ 3255128 w 3255128"/>
              <a:gd name="connsiteY6539" fmla="*/ 190541 h 1234421"/>
              <a:gd name="connsiteX6540" fmla="*/ 3255128 w 3255128"/>
              <a:gd name="connsiteY6540" fmla="*/ 190607 h 1234421"/>
              <a:gd name="connsiteX6541" fmla="*/ 3255128 w 3255128"/>
              <a:gd name="connsiteY6541" fmla="*/ 190638 h 1234421"/>
              <a:gd name="connsiteX6542" fmla="*/ 3255128 w 3255128"/>
              <a:gd name="connsiteY6542" fmla="*/ 190655 h 1234421"/>
              <a:gd name="connsiteX6543" fmla="*/ 3255128 w 3255128"/>
              <a:gd name="connsiteY6543" fmla="*/ 190686 h 1234421"/>
              <a:gd name="connsiteX6544" fmla="*/ 3255128 w 3255128"/>
              <a:gd name="connsiteY6544" fmla="*/ 190712 h 1234421"/>
              <a:gd name="connsiteX6545" fmla="*/ 3255128 w 3255128"/>
              <a:gd name="connsiteY6545" fmla="*/ 190716 h 1234421"/>
              <a:gd name="connsiteX6546" fmla="*/ 3255128 w 3255128"/>
              <a:gd name="connsiteY6546" fmla="*/ 190762 h 1234421"/>
              <a:gd name="connsiteX6547" fmla="*/ 3255128 w 3255128"/>
              <a:gd name="connsiteY6547" fmla="*/ 190841 h 1234421"/>
              <a:gd name="connsiteX6548" fmla="*/ 3255128 w 3255128"/>
              <a:gd name="connsiteY6548" fmla="*/ 190908 h 1234421"/>
              <a:gd name="connsiteX6549" fmla="*/ 3255128 w 3255128"/>
              <a:gd name="connsiteY6549" fmla="*/ 190945 h 1234421"/>
              <a:gd name="connsiteX6550" fmla="*/ 3255128 w 3255128"/>
              <a:gd name="connsiteY6550" fmla="*/ 190958 h 1234421"/>
              <a:gd name="connsiteX6551" fmla="*/ 3255128 w 3255128"/>
              <a:gd name="connsiteY6551" fmla="*/ 191000 h 1234421"/>
              <a:gd name="connsiteX6552" fmla="*/ 3255128 w 3255128"/>
              <a:gd name="connsiteY6552" fmla="*/ 191021 h 1234421"/>
              <a:gd name="connsiteX6553" fmla="*/ 3255128 w 3255128"/>
              <a:gd name="connsiteY6553" fmla="*/ 191076 h 1234421"/>
              <a:gd name="connsiteX6554" fmla="*/ 3255128 w 3255128"/>
              <a:gd name="connsiteY6554" fmla="*/ 191098 h 1234421"/>
              <a:gd name="connsiteX6555" fmla="*/ 3255128 w 3255128"/>
              <a:gd name="connsiteY6555" fmla="*/ 191178 h 1234421"/>
              <a:gd name="connsiteX6556" fmla="*/ 3255128 w 3255128"/>
              <a:gd name="connsiteY6556" fmla="*/ 191190 h 1234421"/>
              <a:gd name="connsiteX6557" fmla="*/ 3255128 w 3255128"/>
              <a:gd name="connsiteY6557" fmla="*/ 191201 h 1234421"/>
              <a:gd name="connsiteX6558" fmla="*/ 3255128 w 3255128"/>
              <a:gd name="connsiteY6558" fmla="*/ 191208 h 1234421"/>
              <a:gd name="connsiteX6559" fmla="*/ 3255128 w 3255128"/>
              <a:gd name="connsiteY6559" fmla="*/ 191250 h 1234421"/>
              <a:gd name="connsiteX6560" fmla="*/ 3255128 w 3255128"/>
              <a:gd name="connsiteY6560" fmla="*/ 191255 h 1234421"/>
              <a:gd name="connsiteX6561" fmla="*/ 3255128 w 3255128"/>
              <a:gd name="connsiteY6561" fmla="*/ 191258 h 1234421"/>
              <a:gd name="connsiteX6562" fmla="*/ 3255128 w 3255128"/>
              <a:gd name="connsiteY6562" fmla="*/ 191325 h 1234421"/>
              <a:gd name="connsiteX6563" fmla="*/ 3255128 w 3255128"/>
              <a:gd name="connsiteY6563" fmla="*/ 191428 h 1234421"/>
              <a:gd name="connsiteX6564" fmla="*/ 3255128 w 3255128"/>
              <a:gd name="connsiteY6564" fmla="*/ 191509 h 1234421"/>
              <a:gd name="connsiteX6565" fmla="*/ 3255128 w 3255128"/>
              <a:gd name="connsiteY6565" fmla="*/ 191510 h 1234421"/>
              <a:gd name="connsiteX6566" fmla="*/ 3255128 w 3255128"/>
              <a:gd name="connsiteY6566" fmla="*/ 191534 h 1234421"/>
              <a:gd name="connsiteX6567" fmla="*/ 3255128 w 3255128"/>
              <a:gd name="connsiteY6567" fmla="*/ 191535 h 1234421"/>
              <a:gd name="connsiteX6568" fmla="*/ 3255128 w 3255128"/>
              <a:gd name="connsiteY6568" fmla="*/ 191581 h 1234421"/>
              <a:gd name="connsiteX6569" fmla="*/ 3255128 w 3255128"/>
              <a:gd name="connsiteY6569" fmla="*/ 191615 h 1234421"/>
              <a:gd name="connsiteX6570" fmla="*/ 3255128 w 3255128"/>
              <a:gd name="connsiteY6570" fmla="*/ 191643 h 1234421"/>
              <a:gd name="connsiteX6571" fmla="*/ 3255128 w 3255128"/>
              <a:gd name="connsiteY6571" fmla="*/ 191691 h 1234421"/>
              <a:gd name="connsiteX6572" fmla="*/ 3255128 w 3255128"/>
              <a:gd name="connsiteY6572" fmla="*/ 191714 h 1234421"/>
              <a:gd name="connsiteX6573" fmla="*/ 3255128 w 3255128"/>
              <a:gd name="connsiteY6573" fmla="*/ 191746 h 1234421"/>
              <a:gd name="connsiteX6574" fmla="*/ 3255128 w 3255128"/>
              <a:gd name="connsiteY6574" fmla="*/ 191794 h 1234421"/>
              <a:gd name="connsiteX6575" fmla="*/ 3255128 w 3255128"/>
              <a:gd name="connsiteY6575" fmla="*/ 191839 h 1234421"/>
              <a:gd name="connsiteX6576" fmla="*/ 3255128 w 3255128"/>
              <a:gd name="connsiteY6576" fmla="*/ 191872 h 1234421"/>
              <a:gd name="connsiteX6577" fmla="*/ 3255128 w 3255128"/>
              <a:gd name="connsiteY6577" fmla="*/ 191874 h 1234421"/>
              <a:gd name="connsiteX6578" fmla="*/ 3255128 w 3255128"/>
              <a:gd name="connsiteY6578" fmla="*/ 191875 h 1234421"/>
              <a:gd name="connsiteX6579" fmla="*/ 3255128 w 3255128"/>
              <a:gd name="connsiteY6579" fmla="*/ 191902 h 1234421"/>
              <a:gd name="connsiteX6580" fmla="*/ 3255128 w 3255128"/>
              <a:gd name="connsiteY6580" fmla="*/ 192059 h 1234421"/>
              <a:gd name="connsiteX6581" fmla="*/ 3255128 w 3255128"/>
              <a:gd name="connsiteY6581" fmla="*/ 192082 h 1234421"/>
              <a:gd name="connsiteX6582" fmla="*/ 3255128 w 3255128"/>
              <a:gd name="connsiteY6582" fmla="*/ 192087 h 1234421"/>
              <a:gd name="connsiteX6583" fmla="*/ 3255128 w 3255128"/>
              <a:gd name="connsiteY6583" fmla="*/ 192089 h 1234421"/>
              <a:gd name="connsiteX6584" fmla="*/ 3255128 w 3255128"/>
              <a:gd name="connsiteY6584" fmla="*/ 192098 h 1234421"/>
              <a:gd name="connsiteX6585" fmla="*/ 3255128 w 3255128"/>
              <a:gd name="connsiteY6585" fmla="*/ 192134 h 1234421"/>
              <a:gd name="connsiteX6586" fmla="*/ 3255128 w 3255128"/>
              <a:gd name="connsiteY6586" fmla="*/ 192158 h 1234421"/>
              <a:gd name="connsiteX6587" fmla="*/ 3255128 w 3255128"/>
              <a:gd name="connsiteY6587" fmla="*/ 192205 h 1234421"/>
              <a:gd name="connsiteX6588" fmla="*/ 3255128 w 3255128"/>
              <a:gd name="connsiteY6588" fmla="*/ 192222 h 1234421"/>
              <a:gd name="connsiteX6589" fmla="*/ 3255128 w 3255128"/>
              <a:gd name="connsiteY6589" fmla="*/ 192229 h 1234421"/>
              <a:gd name="connsiteX6590" fmla="*/ 3255128 w 3255128"/>
              <a:gd name="connsiteY6590" fmla="*/ 192230 h 1234421"/>
              <a:gd name="connsiteX6591" fmla="*/ 3255128 w 3255128"/>
              <a:gd name="connsiteY6591" fmla="*/ 192279 h 1234421"/>
              <a:gd name="connsiteX6592" fmla="*/ 3255128 w 3255128"/>
              <a:gd name="connsiteY6592" fmla="*/ 192305 h 1234421"/>
              <a:gd name="connsiteX6593" fmla="*/ 3255128 w 3255128"/>
              <a:gd name="connsiteY6593" fmla="*/ 192307 h 1234421"/>
              <a:gd name="connsiteX6594" fmla="*/ 3255128 w 3255128"/>
              <a:gd name="connsiteY6594" fmla="*/ 192326 h 1234421"/>
              <a:gd name="connsiteX6595" fmla="*/ 3255128 w 3255128"/>
              <a:gd name="connsiteY6595" fmla="*/ 192328 h 1234421"/>
              <a:gd name="connsiteX6596" fmla="*/ 3255128 w 3255128"/>
              <a:gd name="connsiteY6596" fmla="*/ 192442 h 1234421"/>
              <a:gd name="connsiteX6597" fmla="*/ 3255128 w 3255128"/>
              <a:gd name="connsiteY6597" fmla="*/ 192505 h 1234421"/>
              <a:gd name="connsiteX6598" fmla="*/ 3255128 w 3255128"/>
              <a:gd name="connsiteY6598" fmla="*/ 192520 h 1234421"/>
              <a:gd name="connsiteX6599" fmla="*/ 3255128 w 3255128"/>
              <a:gd name="connsiteY6599" fmla="*/ 192523 h 1234421"/>
              <a:gd name="connsiteX6600" fmla="*/ 3255128 w 3255128"/>
              <a:gd name="connsiteY6600" fmla="*/ 192550 h 1234421"/>
              <a:gd name="connsiteX6601" fmla="*/ 3255128 w 3255128"/>
              <a:gd name="connsiteY6601" fmla="*/ 192567 h 1234421"/>
              <a:gd name="connsiteX6602" fmla="*/ 3255128 w 3255128"/>
              <a:gd name="connsiteY6602" fmla="*/ 192572 h 1234421"/>
              <a:gd name="connsiteX6603" fmla="*/ 3255128 w 3255128"/>
              <a:gd name="connsiteY6603" fmla="*/ 192617 h 1234421"/>
              <a:gd name="connsiteX6604" fmla="*/ 3255128 w 3255128"/>
              <a:gd name="connsiteY6604" fmla="*/ 192688 h 1234421"/>
              <a:gd name="connsiteX6605" fmla="*/ 3255128 w 3255128"/>
              <a:gd name="connsiteY6605" fmla="*/ 192689 h 1234421"/>
              <a:gd name="connsiteX6606" fmla="*/ 3255128 w 3255128"/>
              <a:gd name="connsiteY6606" fmla="*/ 192691 h 1234421"/>
              <a:gd name="connsiteX6607" fmla="*/ 3255128 w 3255128"/>
              <a:gd name="connsiteY6607" fmla="*/ 192711 h 1234421"/>
              <a:gd name="connsiteX6608" fmla="*/ 3255128 w 3255128"/>
              <a:gd name="connsiteY6608" fmla="*/ 192746 h 1234421"/>
              <a:gd name="connsiteX6609" fmla="*/ 3255128 w 3255128"/>
              <a:gd name="connsiteY6609" fmla="*/ 192755 h 1234421"/>
              <a:gd name="connsiteX6610" fmla="*/ 3255128 w 3255128"/>
              <a:gd name="connsiteY6610" fmla="*/ 192782 h 1234421"/>
              <a:gd name="connsiteX6611" fmla="*/ 3255128 w 3255128"/>
              <a:gd name="connsiteY6611" fmla="*/ 192788 h 1234421"/>
              <a:gd name="connsiteX6612" fmla="*/ 3255128 w 3255128"/>
              <a:gd name="connsiteY6612" fmla="*/ 192901 h 1234421"/>
              <a:gd name="connsiteX6613" fmla="*/ 3255128 w 3255128"/>
              <a:gd name="connsiteY6613" fmla="*/ 192954 h 1234421"/>
              <a:gd name="connsiteX6614" fmla="*/ 3255128 w 3255128"/>
              <a:gd name="connsiteY6614" fmla="*/ 192974 h 1234421"/>
              <a:gd name="connsiteX6615" fmla="*/ 3255128 w 3255128"/>
              <a:gd name="connsiteY6615" fmla="*/ 192982 h 1234421"/>
              <a:gd name="connsiteX6616" fmla="*/ 3255128 w 3255128"/>
              <a:gd name="connsiteY6616" fmla="*/ 193006 h 1234421"/>
              <a:gd name="connsiteX6617" fmla="*/ 3255128 w 3255128"/>
              <a:gd name="connsiteY6617" fmla="*/ 193031 h 1234421"/>
              <a:gd name="connsiteX6618" fmla="*/ 3255128 w 3255128"/>
              <a:gd name="connsiteY6618" fmla="*/ 193103 h 1234421"/>
              <a:gd name="connsiteX6619" fmla="*/ 3255128 w 3255128"/>
              <a:gd name="connsiteY6619" fmla="*/ 193165 h 1234421"/>
              <a:gd name="connsiteX6620" fmla="*/ 3255128 w 3255128"/>
              <a:gd name="connsiteY6620" fmla="*/ 193215 h 1234421"/>
              <a:gd name="connsiteX6621" fmla="*/ 3255128 w 3255128"/>
              <a:gd name="connsiteY6621" fmla="*/ 193237 h 1234421"/>
              <a:gd name="connsiteX6622" fmla="*/ 3255128 w 3255128"/>
              <a:gd name="connsiteY6622" fmla="*/ 193238 h 1234421"/>
              <a:gd name="connsiteX6623" fmla="*/ 3255128 w 3255128"/>
              <a:gd name="connsiteY6623" fmla="*/ 193241 h 1234421"/>
              <a:gd name="connsiteX6624" fmla="*/ 3255128 w 3255128"/>
              <a:gd name="connsiteY6624" fmla="*/ 193252 h 1234421"/>
              <a:gd name="connsiteX6625" fmla="*/ 3255128 w 3255128"/>
              <a:gd name="connsiteY6625" fmla="*/ 193337 h 1234421"/>
              <a:gd name="connsiteX6626" fmla="*/ 3255128 w 3255128"/>
              <a:gd name="connsiteY6626" fmla="*/ 193361 h 1234421"/>
              <a:gd name="connsiteX6627" fmla="*/ 3255128 w 3255128"/>
              <a:gd name="connsiteY6627" fmla="*/ 193433 h 1234421"/>
              <a:gd name="connsiteX6628" fmla="*/ 3255128 w 3255128"/>
              <a:gd name="connsiteY6628" fmla="*/ 193456 h 1234421"/>
              <a:gd name="connsiteX6629" fmla="*/ 3255128 w 3255128"/>
              <a:gd name="connsiteY6629" fmla="*/ 193502 h 1234421"/>
              <a:gd name="connsiteX6630" fmla="*/ 3255128 w 3255128"/>
              <a:gd name="connsiteY6630" fmla="*/ 193530 h 1234421"/>
              <a:gd name="connsiteX6631" fmla="*/ 3255128 w 3255128"/>
              <a:gd name="connsiteY6631" fmla="*/ 193645 h 1234421"/>
              <a:gd name="connsiteX6632" fmla="*/ 3255128 w 3255128"/>
              <a:gd name="connsiteY6632" fmla="*/ 193674 h 1234421"/>
              <a:gd name="connsiteX6633" fmla="*/ 3255128 w 3255128"/>
              <a:gd name="connsiteY6633" fmla="*/ 193676 h 1234421"/>
              <a:gd name="connsiteX6634" fmla="*/ 3255128 w 3255128"/>
              <a:gd name="connsiteY6634" fmla="*/ 193699 h 1234421"/>
              <a:gd name="connsiteX6635" fmla="*/ 3255128 w 3255128"/>
              <a:gd name="connsiteY6635" fmla="*/ 193706 h 1234421"/>
              <a:gd name="connsiteX6636" fmla="*/ 3255128 w 3255128"/>
              <a:gd name="connsiteY6636" fmla="*/ 193773 h 1234421"/>
              <a:gd name="connsiteX6637" fmla="*/ 3255128 w 3255128"/>
              <a:gd name="connsiteY6637" fmla="*/ 193885 h 1234421"/>
              <a:gd name="connsiteX6638" fmla="*/ 3255128 w 3255128"/>
              <a:gd name="connsiteY6638" fmla="*/ 193985 h 1234421"/>
              <a:gd name="connsiteX6639" fmla="*/ 3255128 w 3255128"/>
              <a:gd name="connsiteY6639" fmla="*/ 194011 h 1234421"/>
              <a:gd name="connsiteX6640" fmla="*/ 3255128 w 3255128"/>
              <a:gd name="connsiteY6640" fmla="*/ 194117 h 1234421"/>
              <a:gd name="connsiteX6641" fmla="*/ 3255128 w 3255128"/>
              <a:gd name="connsiteY6641" fmla="*/ 194189 h 1234421"/>
              <a:gd name="connsiteX6642" fmla="*/ 3255128 w 3255128"/>
              <a:gd name="connsiteY6642" fmla="*/ 194201 h 1234421"/>
              <a:gd name="connsiteX6643" fmla="*/ 3255128 w 3255128"/>
              <a:gd name="connsiteY6643" fmla="*/ 194344 h 1234421"/>
              <a:gd name="connsiteX6644" fmla="*/ 3255128 w 3255128"/>
              <a:gd name="connsiteY6644" fmla="*/ 194361 h 1234421"/>
              <a:gd name="connsiteX6645" fmla="*/ 3255128 w 3255128"/>
              <a:gd name="connsiteY6645" fmla="*/ 194377 h 1234421"/>
              <a:gd name="connsiteX6646" fmla="*/ 3255128 w 3255128"/>
              <a:gd name="connsiteY6646" fmla="*/ 194418 h 1234421"/>
              <a:gd name="connsiteX6647" fmla="*/ 3255128 w 3255128"/>
              <a:gd name="connsiteY6647" fmla="*/ 194499 h 1234421"/>
              <a:gd name="connsiteX6648" fmla="*/ 3255128 w 3255128"/>
              <a:gd name="connsiteY6648" fmla="*/ 194571 h 1234421"/>
              <a:gd name="connsiteX6649" fmla="*/ 3255128 w 3255128"/>
              <a:gd name="connsiteY6649" fmla="*/ 194670 h 1234421"/>
              <a:gd name="connsiteX6650" fmla="*/ 3255128 w 3255128"/>
              <a:gd name="connsiteY6650" fmla="*/ 194681 h 1234421"/>
              <a:gd name="connsiteX6651" fmla="*/ 3255128 w 3255128"/>
              <a:gd name="connsiteY6651" fmla="*/ 194684 h 1234421"/>
              <a:gd name="connsiteX6652" fmla="*/ 3255128 w 3255128"/>
              <a:gd name="connsiteY6652" fmla="*/ 194720 h 1234421"/>
              <a:gd name="connsiteX6653" fmla="*/ 3255128 w 3255128"/>
              <a:gd name="connsiteY6653" fmla="*/ 194862 h 1234421"/>
              <a:gd name="connsiteX6654" fmla="*/ 3255128 w 3255128"/>
              <a:gd name="connsiteY6654" fmla="*/ 194864 h 1234421"/>
              <a:gd name="connsiteX6655" fmla="*/ 3255128 w 3255128"/>
              <a:gd name="connsiteY6655" fmla="*/ 194892 h 1234421"/>
              <a:gd name="connsiteX6656" fmla="*/ 3255128 w 3255128"/>
              <a:gd name="connsiteY6656" fmla="*/ 194899 h 1234421"/>
              <a:gd name="connsiteX6657" fmla="*/ 3255128 w 3255128"/>
              <a:gd name="connsiteY6657" fmla="*/ 195009 h 1234421"/>
              <a:gd name="connsiteX6658" fmla="*/ 3255128 w 3255128"/>
              <a:gd name="connsiteY6658" fmla="*/ 195025 h 1234421"/>
              <a:gd name="connsiteX6659" fmla="*/ 3255128 w 3255128"/>
              <a:gd name="connsiteY6659" fmla="*/ 195033 h 1234421"/>
              <a:gd name="connsiteX6660" fmla="*/ 3255128 w 3255128"/>
              <a:gd name="connsiteY6660" fmla="*/ 195124 h 1234421"/>
              <a:gd name="connsiteX6661" fmla="*/ 3255128 w 3255128"/>
              <a:gd name="connsiteY6661" fmla="*/ 195127 h 1234421"/>
              <a:gd name="connsiteX6662" fmla="*/ 3255128 w 3255128"/>
              <a:gd name="connsiteY6662" fmla="*/ 195219 h 1234421"/>
              <a:gd name="connsiteX6663" fmla="*/ 3255128 w 3255128"/>
              <a:gd name="connsiteY6663" fmla="*/ 195274 h 1234421"/>
              <a:gd name="connsiteX6664" fmla="*/ 3255128 w 3255128"/>
              <a:gd name="connsiteY6664" fmla="*/ 195282 h 1234421"/>
              <a:gd name="connsiteX6665" fmla="*/ 3255128 w 3255128"/>
              <a:gd name="connsiteY6665" fmla="*/ 195354 h 1234421"/>
              <a:gd name="connsiteX6666" fmla="*/ 3255128 w 3255128"/>
              <a:gd name="connsiteY6666" fmla="*/ 195468 h 1234421"/>
              <a:gd name="connsiteX6667" fmla="*/ 3255128 w 3255128"/>
              <a:gd name="connsiteY6667" fmla="*/ 195478 h 1234421"/>
              <a:gd name="connsiteX6668" fmla="*/ 3255128 w 3255128"/>
              <a:gd name="connsiteY6668" fmla="*/ 195484 h 1234421"/>
              <a:gd name="connsiteX6669" fmla="*/ 3255128 w 3255128"/>
              <a:gd name="connsiteY6669" fmla="*/ 195562 h 1234421"/>
              <a:gd name="connsiteX6670" fmla="*/ 3255128 w 3255128"/>
              <a:gd name="connsiteY6670" fmla="*/ 195572 h 1234421"/>
              <a:gd name="connsiteX6671" fmla="*/ 3255128 w 3255128"/>
              <a:gd name="connsiteY6671" fmla="*/ 195586 h 1234421"/>
              <a:gd name="connsiteX6672" fmla="*/ 3255128 w 3255128"/>
              <a:gd name="connsiteY6672" fmla="*/ 195678 h 1234421"/>
              <a:gd name="connsiteX6673" fmla="*/ 3255128 w 3255128"/>
              <a:gd name="connsiteY6673" fmla="*/ 195701 h 1234421"/>
              <a:gd name="connsiteX6674" fmla="*/ 3255128 w 3255128"/>
              <a:gd name="connsiteY6674" fmla="*/ 195770 h 1234421"/>
              <a:gd name="connsiteX6675" fmla="*/ 3255128 w 3255128"/>
              <a:gd name="connsiteY6675" fmla="*/ 195772 h 1234421"/>
              <a:gd name="connsiteX6676" fmla="*/ 3255128 w 3255128"/>
              <a:gd name="connsiteY6676" fmla="*/ 195775 h 1234421"/>
              <a:gd name="connsiteX6677" fmla="*/ 3255128 w 3255128"/>
              <a:gd name="connsiteY6677" fmla="*/ 195778 h 1234421"/>
              <a:gd name="connsiteX6678" fmla="*/ 3255128 w 3255128"/>
              <a:gd name="connsiteY6678" fmla="*/ 195828 h 1234421"/>
              <a:gd name="connsiteX6679" fmla="*/ 3255128 w 3255128"/>
              <a:gd name="connsiteY6679" fmla="*/ 195944 h 1234421"/>
              <a:gd name="connsiteX6680" fmla="*/ 3255128 w 3255128"/>
              <a:gd name="connsiteY6680" fmla="*/ 196021 h 1234421"/>
              <a:gd name="connsiteX6681" fmla="*/ 3255128 w 3255128"/>
              <a:gd name="connsiteY6681" fmla="*/ 196054 h 1234421"/>
              <a:gd name="connsiteX6682" fmla="*/ 3255128 w 3255128"/>
              <a:gd name="connsiteY6682" fmla="*/ 196055 h 1234421"/>
              <a:gd name="connsiteX6683" fmla="*/ 3255128 w 3255128"/>
              <a:gd name="connsiteY6683" fmla="*/ 196163 h 1234421"/>
              <a:gd name="connsiteX6684" fmla="*/ 3255128 w 3255128"/>
              <a:gd name="connsiteY6684" fmla="*/ 196228 h 1234421"/>
              <a:gd name="connsiteX6685" fmla="*/ 3255128 w 3255128"/>
              <a:gd name="connsiteY6685" fmla="*/ 196231 h 1234421"/>
              <a:gd name="connsiteX6686" fmla="*/ 3255128 w 3255128"/>
              <a:gd name="connsiteY6686" fmla="*/ 196234 h 1234421"/>
              <a:gd name="connsiteX6687" fmla="*/ 3255128 w 3255128"/>
              <a:gd name="connsiteY6687" fmla="*/ 196242 h 1234421"/>
              <a:gd name="connsiteX6688" fmla="*/ 3255128 w 3255128"/>
              <a:gd name="connsiteY6688" fmla="*/ 196259 h 1234421"/>
              <a:gd name="connsiteX6689" fmla="*/ 3255128 w 3255128"/>
              <a:gd name="connsiteY6689" fmla="*/ 196296 h 1234421"/>
              <a:gd name="connsiteX6690" fmla="*/ 3255128 w 3255128"/>
              <a:gd name="connsiteY6690" fmla="*/ 196297 h 1234421"/>
              <a:gd name="connsiteX6691" fmla="*/ 3255128 w 3255128"/>
              <a:gd name="connsiteY6691" fmla="*/ 196359 h 1234421"/>
              <a:gd name="connsiteX6692" fmla="*/ 3255128 w 3255128"/>
              <a:gd name="connsiteY6692" fmla="*/ 196394 h 1234421"/>
              <a:gd name="connsiteX6693" fmla="*/ 3255128 w 3255128"/>
              <a:gd name="connsiteY6693" fmla="*/ 196395 h 1234421"/>
              <a:gd name="connsiteX6694" fmla="*/ 3255128 w 3255128"/>
              <a:gd name="connsiteY6694" fmla="*/ 196493 h 1234421"/>
              <a:gd name="connsiteX6695" fmla="*/ 3255128 w 3255128"/>
              <a:gd name="connsiteY6695" fmla="*/ 196501 h 1234421"/>
              <a:gd name="connsiteX6696" fmla="*/ 3255128 w 3255128"/>
              <a:gd name="connsiteY6696" fmla="*/ 196509 h 1234421"/>
              <a:gd name="connsiteX6697" fmla="*/ 3255128 w 3255128"/>
              <a:gd name="connsiteY6697" fmla="*/ 196568 h 1234421"/>
              <a:gd name="connsiteX6698" fmla="*/ 3255128 w 3255128"/>
              <a:gd name="connsiteY6698" fmla="*/ 196607 h 1234421"/>
              <a:gd name="connsiteX6699" fmla="*/ 3255128 w 3255128"/>
              <a:gd name="connsiteY6699" fmla="*/ 196668 h 1234421"/>
              <a:gd name="connsiteX6700" fmla="*/ 3255128 w 3255128"/>
              <a:gd name="connsiteY6700" fmla="*/ 196709 h 1234421"/>
              <a:gd name="connsiteX6701" fmla="*/ 3255128 w 3255128"/>
              <a:gd name="connsiteY6701" fmla="*/ 196725 h 1234421"/>
              <a:gd name="connsiteX6702" fmla="*/ 3255128 w 3255128"/>
              <a:gd name="connsiteY6702" fmla="*/ 196786 h 1234421"/>
              <a:gd name="connsiteX6703" fmla="*/ 3255128 w 3255128"/>
              <a:gd name="connsiteY6703" fmla="*/ 196827 h 1234421"/>
              <a:gd name="connsiteX6704" fmla="*/ 3255128 w 3255128"/>
              <a:gd name="connsiteY6704" fmla="*/ 196849 h 1234421"/>
              <a:gd name="connsiteX6705" fmla="*/ 3255128 w 3255128"/>
              <a:gd name="connsiteY6705" fmla="*/ 196945 h 1234421"/>
              <a:gd name="connsiteX6706" fmla="*/ 3255128 w 3255128"/>
              <a:gd name="connsiteY6706" fmla="*/ 197001 h 1234421"/>
              <a:gd name="connsiteX6707" fmla="*/ 3255128 w 3255128"/>
              <a:gd name="connsiteY6707" fmla="*/ 197043 h 1234421"/>
              <a:gd name="connsiteX6708" fmla="*/ 3255128 w 3255128"/>
              <a:gd name="connsiteY6708" fmla="*/ 197141 h 1234421"/>
              <a:gd name="connsiteX6709" fmla="*/ 3255128 w 3255128"/>
              <a:gd name="connsiteY6709" fmla="*/ 197179 h 1234421"/>
              <a:gd name="connsiteX6710" fmla="*/ 3255128 w 3255128"/>
              <a:gd name="connsiteY6710" fmla="*/ 197194 h 1234421"/>
              <a:gd name="connsiteX6711" fmla="*/ 3255128 w 3255128"/>
              <a:gd name="connsiteY6711" fmla="*/ 197231 h 1234421"/>
              <a:gd name="connsiteX6712" fmla="*/ 3255128 w 3255128"/>
              <a:gd name="connsiteY6712" fmla="*/ 197404 h 1234421"/>
              <a:gd name="connsiteX6713" fmla="*/ 3255128 w 3255128"/>
              <a:gd name="connsiteY6713" fmla="*/ 197502 h 1234421"/>
              <a:gd name="connsiteX6714" fmla="*/ 3255128 w 3255128"/>
              <a:gd name="connsiteY6714" fmla="*/ 197549 h 1234421"/>
              <a:gd name="connsiteX6715" fmla="*/ 3255128 w 3255128"/>
              <a:gd name="connsiteY6715" fmla="*/ 197600 h 1234421"/>
              <a:gd name="connsiteX6716" fmla="*/ 3255128 w 3255128"/>
              <a:gd name="connsiteY6716" fmla="*/ 197616 h 1234421"/>
              <a:gd name="connsiteX6717" fmla="*/ 3255128 w 3255128"/>
              <a:gd name="connsiteY6717" fmla="*/ 197674 h 1234421"/>
              <a:gd name="connsiteX6718" fmla="*/ 3255128 w 3255128"/>
              <a:gd name="connsiteY6718" fmla="*/ 197730 h 1234421"/>
              <a:gd name="connsiteX6719" fmla="*/ 3255128 w 3255128"/>
              <a:gd name="connsiteY6719" fmla="*/ 197772 h 1234421"/>
              <a:gd name="connsiteX6720" fmla="*/ 3255128 w 3255128"/>
              <a:gd name="connsiteY6720" fmla="*/ 197792 h 1234421"/>
              <a:gd name="connsiteX6721" fmla="*/ 3255128 w 3255128"/>
              <a:gd name="connsiteY6721" fmla="*/ 197842 h 1234421"/>
              <a:gd name="connsiteX6722" fmla="*/ 3255128 w 3255128"/>
              <a:gd name="connsiteY6722" fmla="*/ 197864 h 1234421"/>
              <a:gd name="connsiteX6723" fmla="*/ 3255128 w 3255128"/>
              <a:gd name="connsiteY6723" fmla="*/ 197931 h 1234421"/>
              <a:gd name="connsiteX6724" fmla="*/ 3255128 w 3255128"/>
              <a:gd name="connsiteY6724" fmla="*/ 197976 h 1234421"/>
              <a:gd name="connsiteX6725" fmla="*/ 3255128 w 3255128"/>
              <a:gd name="connsiteY6725" fmla="*/ 198050 h 1234421"/>
              <a:gd name="connsiteX6726" fmla="*/ 3255128 w 3255128"/>
              <a:gd name="connsiteY6726" fmla="*/ 198072 h 1234421"/>
              <a:gd name="connsiteX6727" fmla="*/ 3255128 w 3255128"/>
              <a:gd name="connsiteY6727" fmla="*/ 198155 h 1234421"/>
              <a:gd name="connsiteX6728" fmla="*/ 3255128 w 3255128"/>
              <a:gd name="connsiteY6728" fmla="*/ 198215 h 1234421"/>
              <a:gd name="connsiteX6729" fmla="*/ 3255128 w 3255128"/>
              <a:gd name="connsiteY6729" fmla="*/ 198301 h 1234421"/>
              <a:gd name="connsiteX6730" fmla="*/ 3255128 w 3255128"/>
              <a:gd name="connsiteY6730" fmla="*/ 198326 h 1234421"/>
              <a:gd name="connsiteX6731" fmla="*/ 3255128 w 3255128"/>
              <a:gd name="connsiteY6731" fmla="*/ 198512 h 1234421"/>
              <a:gd name="connsiteX6732" fmla="*/ 3255128 w 3255128"/>
              <a:gd name="connsiteY6732" fmla="*/ 198555 h 1234421"/>
              <a:gd name="connsiteX6733" fmla="*/ 3255128 w 3255128"/>
              <a:gd name="connsiteY6733" fmla="*/ 198637 h 1234421"/>
              <a:gd name="connsiteX6734" fmla="*/ 3255128 w 3255128"/>
              <a:gd name="connsiteY6734" fmla="*/ 198638 h 1234421"/>
              <a:gd name="connsiteX6735" fmla="*/ 3255128 w 3255128"/>
              <a:gd name="connsiteY6735" fmla="*/ 198653 h 1234421"/>
              <a:gd name="connsiteX6736" fmla="*/ 3255128 w 3255128"/>
              <a:gd name="connsiteY6736" fmla="*/ 198812 h 1234421"/>
              <a:gd name="connsiteX6737" fmla="*/ 3255128 w 3255128"/>
              <a:gd name="connsiteY6737" fmla="*/ 198881 h 1234421"/>
              <a:gd name="connsiteX6738" fmla="*/ 3255128 w 3255128"/>
              <a:gd name="connsiteY6738" fmla="*/ 198953 h 1234421"/>
              <a:gd name="connsiteX6739" fmla="*/ 3255128 w 3255128"/>
              <a:gd name="connsiteY6739" fmla="*/ 198971 h 1234421"/>
              <a:gd name="connsiteX6740" fmla="*/ 3255128 w 3255128"/>
              <a:gd name="connsiteY6740" fmla="*/ 198988 h 1234421"/>
              <a:gd name="connsiteX6741" fmla="*/ 3255128 w 3255128"/>
              <a:gd name="connsiteY6741" fmla="*/ 199045 h 1234421"/>
              <a:gd name="connsiteX6742" fmla="*/ 3255128 w 3255128"/>
              <a:gd name="connsiteY6742" fmla="*/ 199071 h 1234421"/>
              <a:gd name="connsiteX6743" fmla="*/ 3255128 w 3255128"/>
              <a:gd name="connsiteY6743" fmla="*/ 199092 h 1234421"/>
              <a:gd name="connsiteX6744" fmla="*/ 3255128 w 3255128"/>
              <a:gd name="connsiteY6744" fmla="*/ 199096 h 1234421"/>
              <a:gd name="connsiteX6745" fmla="*/ 3255128 w 3255128"/>
              <a:gd name="connsiteY6745" fmla="*/ 199141 h 1234421"/>
              <a:gd name="connsiteX6746" fmla="*/ 3255128 w 3255128"/>
              <a:gd name="connsiteY6746" fmla="*/ 199190 h 1234421"/>
              <a:gd name="connsiteX6747" fmla="*/ 3255128 w 3255128"/>
              <a:gd name="connsiteY6747" fmla="*/ 199286 h 1234421"/>
              <a:gd name="connsiteX6748" fmla="*/ 3255128 w 3255128"/>
              <a:gd name="connsiteY6748" fmla="*/ 199302 h 1234421"/>
              <a:gd name="connsiteX6749" fmla="*/ 3255128 w 3255128"/>
              <a:gd name="connsiteY6749" fmla="*/ 199347 h 1234421"/>
              <a:gd name="connsiteX6750" fmla="*/ 3255128 w 3255128"/>
              <a:gd name="connsiteY6750" fmla="*/ 199369 h 1234421"/>
              <a:gd name="connsiteX6751" fmla="*/ 3255128 w 3255128"/>
              <a:gd name="connsiteY6751" fmla="*/ 199384 h 1234421"/>
              <a:gd name="connsiteX6752" fmla="*/ 3255128 w 3255128"/>
              <a:gd name="connsiteY6752" fmla="*/ 199436 h 1234421"/>
              <a:gd name="connsiteX6753" fmla="*/ 3255128 w 3255128"/>
              <a:gd name="connsiteY6753" fmla="*/ 199476 h 1234421"/>
              <a:gd name="connsiteX6754" fmla="*/ 3255128 w 3255128"/>
              <a:gd name="connsiteY6754" fmla="*/ 199526 h 1234421"/>
              <a:gd name="connsiteX6755" fmla="*/ 3255128 w 3255128"/>
              <a:gd name="connsiteY6755" fmla="*/ 199529 h 1234421"/>
              <a:gd name="connsiteX6756" fmla="*/ 3255128 w 3255128"/>
              <a:gd name="connsiteY6756" fmla="*/ 199554 h 1234421"/>
              <a:gd name="connsiteX6757" fmla="*/ 3255128 w 3255128"/>
              <a:gd name="connsiteY6757" fmla="*/ 199658 h 1234421"/>
              <a:gd name="connsiteX6758" fmla="*/ 3255128 w 3255128"/>
              <a:gd name="connsiteY6758" fmla="*/ 199690 h 1234421"/>
              <a:gd name="connsiteX6759" fmla="*/ 3255128 w 3255128"/>
              <a:gd name="connsiteY6759" fmla="*/ 199740 h 1234421"/>
              <a:gd name="connsiteX6760" fmla="*/ 3255128 w 3255128"/>
              <a:gd name="connsiteY6760" fmla="*/ 199785 h 1234421"/>
              <a:gd name="connsiteX6761" fmla="*/ 3255128 w 3255128"/>
              <a:gd name="connsiteY6761" fmla="*/ 199789 h 1234421"/>
              <a:gd name="connsiteX6762" fmla="*/ 3255128 w 3255128"/>
              <a:gd name="connsiteY6762" fmla="*/ 199869 h 1234421"/>
              <a:gd name="connsiteX6763" fmla="*/ 3255128 w 3255128"/>
              <a:gd name="connsiteY6763" fmla="*/ 199988 h 1234421"/>
              <a:gd name="connsiteX6764" fmla="*/ 3255128 w 3255128"/>
              <a:gd name="connsiteY6764" fmla="*/ 200017 h 1234421"/>
              <a:gd name="connsiteX6765" fmla="*/ 3255128 w 3255128"/>
              <a:gd name="connsiteY6765" fmla="*/ 200022 h 1234421"/>
              <a:gd name="connsiteX6766" fmla="*/ 3255128 w 3255128"/>
              <a:gd name="connsiteY6766" fmla="*/ 200029 h 1234421"/>
              <a:gd name="connsiteX6767" fmla="*/ 3255128 w 3255128"/>
              <a:gd name="connsiteY6767" fmla="*/ 200092 h 1234421"/>
              <a:gd name="connsiteX6768" fmla="*/ 3255128 w 3255128"/>
              <a:gd name="connsiteY6768" fmla="*/ 200101 h 1234421"/>
              <a:gd name="connsiteX6769" fmla="*/ 3255128 w 3255128"/>
              <a:gd name="connsiteY6769" fmla="*/ 200132 h 1234421"/>
              <a:gd name="connsiteX6770" fmla="*/ 3255128 w 3255128"/>
              <a:gd name="connsiteY6770" fmla="*/ 200199 h 1234421"/>
              <a:gd name="connsiteX6771" fmla="*/ 3255128 w 3255128"/>
              <a:gd name="connsiteY6771" fmla="*/ 200221 h 1234421"/>
              <a:gd name="connsiteX6772" fmla="*/ 3255128 w 3255128"/>
              <a:gd name="connsiteY6772" fmla="*/ 200224 h 1234421"/>
              <a:gd name="connsiteX6773" fmla="*/ 3255128 w 3255128"/>
              <a:gd name="connsiteY6773" fmla="*/ 200248 h 1234421"/>
              <a:gd name="connsiteX6774" fmla="*/ 3255128 w 3255128"/>
              <a:gd name="connsiteY6774" fmla="*/ 200348 h 1234421"/>
              <a:gd name="connsiteX6775" fmla="*/ 3255128 w 3255128"/>
              <a:gd name="connsiteY6775" fmla="*/ 200366 h 1234421"/>
              <a:gd name="connsiteX6776" fmla="*/ 3255128 w 3255128"/>
              <a:gd name="connsiteY6776" fmla="*/ 200500 h 1234421"/>
              <a:gd name="connsiteX6777" fmla="*/ 3255128 w 3255128"/>
              <a:gd name="connsiteY6777" fmla="*/ 200539 h 1234421"/>
              <a:gd name="connsiteX6778" fmla="*/ 3255128 w 3255128"/>
              <a:gd name="connsiteY6778" fmla="*/ 200540 h 1234421"/>
              <a:gd name="connsiteX6779" fmla="*/ 3255128 w 3255128"/>
              <a:gd name="connsiteY6779" fmla="*/ 200570 h 1234421"/>
              <a:gd name="connsiteX6780" fmla="*/ 3255128 w 3255128"/>
              <a:gd name="connsiteY6780" fmla="*/ 200575 h 1234421"/>
              <a:gd name="connsiteX6781" fmla="*/ 3255128 w 3255128"/>
              <a:gd name="connsiteY6781" fmla="*/ 200670 h 1234421"/>
              <a:gd name="connsiteX6782" fmla="*/ 3255128 w 3255128"/>
              <a:gd name="connsiteY6782" fmla="*/ 200713 h 1234421"/>
              <a:gd name="connsiteX6783" fmla="*/ 3255128 w 3255128"/>
              <a:gd name="connsiteY6783" fmla="*/ 200749 h 1234421"/>
              <a:gd name="connsiteX6784" fmla="*/ 3255128 w 3255128"/>
              <a:gd name="connsiteY6784" fmla="*/ 200762 h 1234421"/>
              <a:gd name="connsiteX6785" fmla="*/ 3255128 w 3255128"/>
              <a:gd name="connsiteY6785" fmla="*/ 200798 h 1234421"/>
              <a:gd name="connsiteX6786" fmla="*/ 3255128 w 3255128"/>
              <a:gd name="connsiteY6786" fmla="*/ 201053 h 1234421"/>
              <a:gd name="connsiteX6787" fmla="*/ 3255128 w 3255128"/>
              <a:gd name="connsiteY6787" fmla="*/ 201129 h 1234421"/>
              <a:gd name="connsiteX6788" fmla="*/ 3255128 w 3255128"/>
              <a:gd name="connsiteY6788" fmla="*/ 201208 h 1234421"/>
              <a:gd name="connsiteX6789" fmla="*/ 3255128 w 3255128"/>
              <a:gd name="connsiteY6789" fmla="*/ 201229 h 1234421"/>
              <a:gd name="connsiteX6790" fmla="*/ 3255128 w 3255128"/>
              <a:gd name="connsiteY6790" fmla="*/ 201245 h 1234421"/>
              <a:gd name="connsiteX6791" fmla="*/ 3255128 w 3255128"/>
              <a:gd name="connsiteY6791" fmla="*/ 201295 h 1234421"/>
              <a:gd name="connsiteX6792" fmla="*/ 3255128 w 3255128"/>
              <a:gd name="connsiteY6792" fmla="*/ 201363 h 1234421"/>
              <a:gd name="connsiteX6793" fmla="*/ 3255128 w 3255128"/>
              <a:gd name="connsiteY6793" fmla="*/ 201454 h 1234421"/>
              <a:gd name="connsiteX6794" fmla="*/ 3255128 w 3255128"/>
              <a:gd name="connsiteY6794" fmla="*/ 201478 h 1234421"/>
              <a:gd name="connsiteX6795" fmla="*/ 3255128 w 3255128"/>
              <a:gd name="connsiteY6795" fmla="*/ 201486 h 1234421"/>
              <a:gd name="connsiteX6796" fmla="*/ 3255128 w 3255128"/>
              <a:gd name="connsiteY6796" fmla="*/ 201545 h 1234421"/>
              <a:gd name="connsiteX6797" fmla="*/ 3255128 w 3255128"/>
              <a:gd name="connsiteY6797" fmla="*/ 201628 h 1234421"/>
              <a:gd name="connsiteX6798" fmla="*/ 3255128 w 3255128"/>
              <a:gd name="connsiteY6798" fmla="*/ 201639 h 1234421"/>
              <a:gd name="connsiteX6799" fmla="*/ 3255128 w 3255128"/>
              <a:gd name="connsiteY6799" fmla="*/ 201679 h 1234421"/>
              <a:gd name="connsiteX6800" fmla="*/ 3255128 w 3255128"/>
              <a:gd name="connsiteY6800" fmla="*/ 201682 h 1234421"/>
              <a:gd name="connsiteX6801" fmla="*/ 3255128 w 3255128"/>
              <a:gd name="connsiteY6801" fmla="*/ 201714 h 1234421"/>
              <a:gd name="connsiteX6802" fmla="*/ 3255128 w 3255128"/>
              <a:gd name="connsiteY6802" fmla="*/ 201749 h 1234421"/>
              <a:gd name="connsiteX6803" fmla="*/ 3255128 w 3255128"/>
              <a:gd name="connsiteY6803" fmla="*/ 201858 h 1234421"/>
              <a:gd name="connsiteX6804" fmla="*/ 3255128 w 3255128"/>
              <a:gd name="connsiteY6804" fmla="*/ 201893 h 1234421"/>
              <a:gd name="connsiteX6805" fmla="*/ 3255128 w 3255128"/>
              <a:gd name="connsiteY6805" fmla="*/ 201909 h 1234421"/>
              <a:gd name="connsiteX6806" fmla="*/ 3255128 w 3255128"/>
              <a:gd name="connsiteY6806" fmla="*/ 202011 h 1234421"/>
              <a:gd name="connsiteX6807" fmla="*/ 3255128 w 3255128"/>
              <a:gd name="connsiteY6807" fmla="*/ 202156 h 1234421"/>
              <a:gd name="connsiteX6808" fmla="*/ 3255128 w 3255128"/>
              <a:gd name="connsiteY6808" fmla="*/ 202176 h 1234421"/>
              <a:gd name="connsiteX6809" fmla="*/ 3255128 w 3255128"/>
              <a:gd name="connsiteY6809" fmla="*/ 202244 h 1234421"/>
              <a:gd name="connsiteX6810" fmla="*/ 3255128 w 3255128"/>
              <a:gd name="connsiteY6810" fmla="*/ 202287 h 1234421"/>
              <a:gd name="connsiteX6811" fmla="*/ 3255128 w 3255128"/>
              <a:gd name="connsiteY6811" fmla="*/ 202312 h 1234421"/>
              <a:gd name="connsiteX6812" fmla="*/ 3255128 w 3255128"/>
              <a:gd name="connsiteY6812" fmla="*/ 202362 h 1234421"/>
              <a:gd name="connsiteX6813" fmla="*/ 3255128 w 3255128"/>
              <a:gd name="connsiteY6813" fmla="*/ 202384 h 1234421"/>
              <a:gd name="connsiteX6814" fmla="*/ 3255128 w 3255128"/>
              <a:gd name="connsiteY6814" fmla="*/ 202426 h 1234421"/>
              <a:gd name="connsiteX6815" fmla="*/ 3255128 w 3255128"/>
              <a:gd name="connsiteY6815" fmla="*/ 202470 h 1234421"/>
              <a:gd name="connsiteX6816" fmla="*/ 3255128 w 3255128"/>
              <a:gd name="connsiteY6816" fmla="*/ 202491 h 1234421"/>
              <a:gd name="connsiteX6817" fmla="*/ 3255128 w 3255128"/>
              <a:gd name="connsiteY6817" fmla="*/ 202536 h 1234421"/>
              <a:gd name="connsiteX6818" fmla="*/ 3255128 w 3255128"/>
              <a:gd name="connsiteY6818" fmla="*/ 202541 h 1234421"/>
              <a:gd name="connsiteX6819" fmla="*/ 3255128 w 3255128"/>
              <a:gd name="connsiteY6819" fmla="*/ 202544 h 1234421"/>
              <a:gd name="connsiteX6820" fmla="*/ 3255128 w 3255128"/>
              <a:gd name="connsiteY6820" fmla="*/ 202630 h 1234421"/>
              <a:gd name="connsiteX6821" fmla="*/ 3255128 w 3255128"/>
              <a:gd name="connsiteY6821" fmla="*/ 202677 h 1234421"/>
              <a:gd name="connsiteX6822" fmla="*/ 3255128 w 3255128"/>
              <a:gd name="connsiteY6822" fmla="*/ 202732 h 1234421"/>
              <a:gd name="connsiteX6823" fmla="*/ 3255128 w 3255128"/>
              <a:gd name="connsiteY6823" fmla="*/ 202741 h 1234421"/>
              <a:gd name="connsiteX6824" fmla="*/ 3255128 w 3255128"/>
              <a:gd name="connsiteY6824" fmla="*/ 202746 h 1234421"/>
              <a:gd name="connsiteX6825" fmla="*/ 3255128 w 3255128"/>
              <a:gd name="connsiteY6825" fmla="*/ 202775 h 1234421"/>
              <a:gd name="connsiteX6826" fmla="*/ 3255128 w 3255128"/>
              <a:gd name="connsiteY6826" fmla="*/ 202820 h 1234421"/>
              <a:gd name="connsiteX6827" fmla="*/ 3255128 w 3255128"/>
              <a:gd name="connsiteY6827" fmla="*/ 202821 h 1234421"/>
              <a:gd name="connsiteX6828" fmla="*/ 3255128 w 3255128"/>
              <a:gd name="connsiteY6828" fmla="*/ 202840 h 1234421"/>
              <a:gd name="connsiteX6829" fmla="*/ 3255128 w 3255128"/>
              <a:gd name="connsiteY6829" fmla="*/ 202841 h 1234421"/>
              <a:gd name="connsiteX6830" fmla="*/ 3255128 w 3255128"/>
              <a:gd name="connsiteY6830" fmla="*/ 202846 h 1234421"/>
              <a:gd name="connsiteX6831" fmla="*/ 3255128 w 3255128"/>
              <a:gd name="connsiteY6831" fmla="*/ 203000 h 1234421"/>
              <a:gd name="connsiteX6832" fmla="*/ 3255128 w 3255128"/>
              <a:gd name="connsiteY6832" fmla="*/ 203025 h 1234421"/>
              <a:gd name="connsiteX6833" fmla="*/ 3255128 w 3255128"/>
              <a:gd name="connsiteY6833" fmla="*/ 203032 h 1234421"/>
              <a:gd name="connsiteX6834" fmla="*/ 3255128 w 3255128"/>
              <a:gd name="connsiteY6834" fmla="*/ 203053 h 1234421"/>
              <a:gd name="connsiteX6835" fmla="*/ 3255128 w 3255128"/>
              <a:gd name="connsiteY6835" fmla="*/ 203056 h 1234421"/>
              <a:gd name="connsiteX6836" fmla="*/ 3255128 w 3255128"/>
              <a:gd name="connsiteY6836" fmla="*/ 203083 h 1234421"/>
              <a:gd name="connsiteX6837" fmla="*/ 3255128 w 3255128"/>
              <a:gd name="connsiteY6837" fmla="*/ 203100 h 1234421"/>
              <a:gd name="connsiteX6838" fmla="*/ 3255128 w 3255128"/>
              <a:gd name="connsiteY6838" fmla="*/ 203123 h 1234421"/>
              <a:gd name="connsiteX6839" fmla="*/ 3255128 w 3255128"/>
              <a:gd name="connsiteY6839" fmla="*/ 203125 h 1234421"/>
              <a:gd name="connsiteX6840" fmla="*/ 3255128 w 3255128"/>
              <a:gd name="connsiteY6840" fmla="*/ 203158 h 1234421"/>
              <a:gd name="connsiteX6841" fmla="*/ 3255128 w 3255128"/>
              <a:gd name="connsiteY6841" fmla="*/ 203160 h 1234421"/>
              <a:gd name="connsiteX6842" fmla="*/ 3255128 w 3255128"/>
              <a:gd name="connsiteY6842" fmla="*/ 203161 h 1234421"/>
              <a:gd name="connsiteX6843" fmla="*/ 3255128 w 3255128"/>
              <a:gd name="connsiteY6843" fmla="*/ 203224 h 1234421"/>
              <a:gd name="connsiteX6844" fmla="*/ 3255128 w 3255128"/>
              <a:gd name="connsiteY6844" fmla="*/ 203280 h 1234421"/>
              <a:gd name="connsiteX6845" fmla="*/ 3255128 w 3255128"/>
              <a:gd name="connsiteY6845" fmla="*/ 203294 h 1234421"/>
              <a:gd name="connsiteX6846" fmla="*/ 3255128 w 3255128"/>
              <a:gd name="connsiteY6846" fmla="*/ 203296 h 1234421"/>
              <a:gd name="connsiteX6847" fmla="*/ 3255128 w 3255128"/>
              <a:gd name="connsiteY6847" fmla="*/ 203357 h 1234421"/>
              <a:gd name="connsiteX6848" fmla="*/ 3255128 w 3255128"/>
              <a:gd name="connsiteY6848" fmla="*/ 203373 h 1234421"/>
              <a:gd name="connsiteX6849" fmla="*/ 3255128 w 3255128"/>
              <a:gd name="connsiteY6849" fmla="*/ 203489 h 1234421"/>
              <a:gd name="connsiteX6850" fmla="*/ 3255128 w 3255128"/>
              <a:gd name="connsiteY6850" fmla="*/ 203490 h 1234421"/>
              <a:gd name="connsiteX6851" fmla="*/ 3255128 w 3255128"/>
              <a:gd name="connsiteY6851" fmla="*/ 203491 h 1234421"/>
              <a:gd name="connsiteX6852" fmla="*/ 3255128 w 3255128"/>
              <a:gd name="connsiteY6852" fmla="*/ 203539 h 1234421"/>
              <a:gd name="connsiteX6853" fmla="*/ 3255128 w 3255128"/>
              <a:gd name="connsiteY6853" fmla="*/ 203565 h 1234421"/>
              <a:gd name="connsiteX6854" fmla="*/ 3255128 w 3255128"/>
              <a:gd name="connsiteY6854" fmla="*/ 203615 h 1234421"/>
              <a:gd name="connsiteX6855" fmla="*/ 3255128 w 3255128"/>
              <a:gd name="connsiteY6855" fmla="*/ 203748 h 1234421"/>
              <a:gd name="connsiteX6856" fmla="*/ 3255128 w 3255128"/>
              <a:gd name="connsiteY6856" fmla="*/ 203759 h 1234421"/>
              <a:gd name="connsiteX6857" fmla="*/ 3255128 w 3255128"/>
              <a:gd name="connsiteY6857" fmla="*/ 203809 h 1234421"/>
              <a:gd name="connsiteX6858" fmla="*/ 3255128 w 3255128"/>
              <a:gd name="connsiteY6858" fmla="*/ 203948 h 1234421"/>
              <a:gd name="connsiteX6859" fmla="*/ 3255128 w 3255128"/>
              <a:gd name="connsiteY6859" fmla="*/ 203997 h 1234421"/>
              <a:gd name="connsiteX6860" fmla="*/ 3255128 w 3255128"/>
              <a:gd name="connsiteY6860" fmla="*/ 204005 h 1234421"/>
              <a:gd name="connsiteX6861" fmla="*/ 3255128 w 3255128"/>
              <a:gd name="connsiteY6861" fmla="*/ 204043 h 1234421"/>
              <a:gd name="connsiteX6862" fmla="*/ 3255128 w 3255128"/>
              <a:gd name="connsiteY6862" fmla="*/ 204046 h 1234421"/>
              <a:gd name="connsiteX6863" fmla="*/ 3255128 w 3255128"/>
              <a:gd name="connsiteY6863" fmla="*/ 204103 h 1234421"/>
              <a:gd name="connsiteX6864" fmla="*/ 3255128 w 3255128"/>
              <a:gd name="connsiteY6864" fmla="*/ 204207 h 1234421"/>
              <a:gd name="connsiteX6865" fmla="*/ 3255128 w 3255128"/>
              <a:gd name="connsiteY6865" fmla="*/ 204268 h 1234421"/>
              <a:gd name="connsiteX6866" fmla="*/ 3255128 w 3255128"/>
              <a:gd name="connsiteY6866" fmla="*/ 204285 h 1234421"/>
              <a:gd name="connsiteX6867" fmla="*/ 3255128 w 3255128"/>
              <a:gd name="connsiteY6867" fmla="*/ 204363 h 1234421"/>
              <a:gd name="connsiteX6868" fmla="*/ 3255128 w 3255128"/>
              <a:gd name="connsiteY6868" fmla="*/ 204464 h 1234421"/>
              <a:gd name="connsiteX6869" fmla="*/ 3255128 w 3255128"/>
              <a:gd name="connsiteY6869" fmla="*/ 204468 h 1234421"/>
              <a:gd name="connsiteX6870" fmla="*/ 3255128 w 3255128"/>
              <a:gd name="connsiteY6870" fmla="*/ 204496 h 1234421"/>
              <a:gd name="connsiteX6871" fmla="*/ 3255128 w 3255128"/>
              <a:gd name="connsiteY6871" fmla="*/ 204538 h 1234421"/>
              <a:gd name="connsiteX6872" fmla="*/ 3255128 w 3255128"/>
              <a:gd name="connsiteY6872" fmla="*/ 204544 h 1234421"/>
              <a:gd name="connsiteX6873" fmla="*/ 3255128 w 3255128"/>
              <a:gd name="connsiteY6873" fmla="*/ 204656 h 1234421"/>
              <a:gd name="connsiteX6874" fmla="*/ 3255128 w 3255128"/>
              <a:gd name="connsiteY6874" fmla="*/ 204728 h 1234421"/>
              <a:gd name="connsiteX6875" fmla="*/ 3255128 w 3255128"/>
              <a:gd name="connsiteY6875" fmla="*/ 204734 h 1234421"/>
              <a:gd name="connsiteX6876" fmla="*/ 3255128 w 3255128"/>
              <a:gd name="connsiteY6876" fmla="*/ 204739 h 1234421"/>
              <a:gd name="connsiteX6877" fmla="*/ 3255128 w 3255128"/>
              <a:gd name="connsiteY6877" fmla="*/ 204742 h 1234421"/>
              <a:gd name="connsiteX6878" fmla="*/ 3255128 w 3255128"/>
              <a:gd name="connsiteY6878" fmla="*/ 204816 h 1234421"/>
              <a:gd name="connsiteX6879" fmla="*/ 3255128 w 3255128"/>
              <a:gd name="connsiteY6879" fmla="*/ 204848 h 1234421"/>
              <a:gd name="connsiteX6880" fmla="*/ 3255128 w 3255128"/>
              <a:gd name="connsiteY6880" fmla="*/ 204951 h 1234421"/>
              <a:gd name="connsiteX6881" fmla="*/ 3255128 w 3255128"/>
              <a:gd name="connsiteY6881" fmla="*/ 205011 h 1234421"/>
              <a:gd name="connsiteX6882" fmla="*/ 3255128 w 3255128"/>
              <a:gd name="connsiteY6882" fmla="*/ 205083 h 1234421"/>
              <a:gd name="connsiteX6883" fmla="*/ 3255128 w 3255128"/>
              <a:gd name="connsiteY6883" fmla="*/ 205166 h 1234421"/>
              <a:gd name="connsiteX6884" fmla="*/ 3255128 w 3255128"/>
              <a:gd name="connsiteY6884" fmla="*/ 205324 h 1234421"/>
              <a:gd name="connsiteX6885" fmla="*/ 3255128 w 3255128"/>
              <a:gd name="connsiteY6885" fmla="*/ 205376 h 1234421"/>
              <a:gd name="connsiteX6886" fmla="*/ 3255128 w 3255128"/>
              <a:gd name="connsiteY6886" fmla="*/ 205403 h 1234421"/>
              <a:gd name="connsiteX6887" fmla="*/ 3255128 w 3255128"/>
              <a:gd name="connsiteY6887" fmla="*/ 205412 h 1234421"/>
              <a:gd name="connsiteX6888" fmla="*/ 3255128 w 3255128"/>
              <a:gd name="connsiteY6888" fmla="*/ 205425 h 1234421"/>
              <a:gd name="connsiteX6889" fmla="*/ 3255128 w 3255128"/>
              <a:gd name="connsiteY6889" fmla="*/ 205470 h 1234421"/>
              <a:gd name="connsiteX6890" fmla="*/ 3255128 w 3255128"/>
              <a:gd name="connsiteY6890" fmla="*/ 205542 h 1234421"/>
              <a:gd name="connsiteX6891" fmla="*/ 3255128 w 3255128"/>
              <a:gd name="connsiteY6891" fmla="*/ 205636 h 1234421"/>
              <a:gd name="connsiteX6892" fmla="*/ 3255128 w 3255128"/>
              <a:gd name="connsiteY6892" fmla="*/ 205647 h 1234421"/>
              <a:gd name="connsiteX6893" fmla="*/ 3255128 w 3255128"/>
              <a:gd name="connsiteY6893" fmla="*/ 205807 h 1234421"/>
              <a:gd name="connsiteX6894" fmla="*/ 3255128 w 3255128"/>
              <a:gd name="connsiteY6894" fmla="*/ 205815 h 1234421"/>
              <a:gd name="connsiteX6895" fmla="*/ 3255128 w 3255128"/>
              <a:gd name="connsiteY6895" fmla="*/ 205830 h 1234421"/>
              <a:gd name="connsiteX6896" fmla="*/ 3255128 w 3255128"/>
              <a:gd name="connsiteY6896" fmla="*/ 205835 h 1234421"/>
              <a:gd name="connsiteX6897" fmla="*/ 3255128 w 3255128"/>
              <a:gd name="connsiteY6897" fmla="*/ 205956 h 1234421"/>
              <a:gd name="connsiteX6898" fmla="*/ 3255128 w 3255128"/>
              <a:gd name="connsiteY6898" fmla="*/ 206073 h 1234421"/>
              <a:gd name="connsiteX6899" fmla="*/ 3255128 w 3255128"/>
              <a:gd name="connsiteY6899" fmla="*/ 206090 h 1234421"/>
              <a:gd name="connsiteX6900" fmla="*/ 3255128 w 3255128"/>
              <a:gd name="connsiteY6900" fmla="*/ 206105 h 1234421"/>
              <a:gd name="connsiteX6901" fmla="*/ 3255128 w 3255128"/>
              <a:gd name="connsiteY6901" fmla="*/ 206113 h 1234421"/>
              <a:gd name="connsiteX6902" fmla="*/ 3255128 w 3255128"/>
              <a:gd name="connsiteY6902" fmla="*/ 206148 h 1234421"/>
              <a:gd name="connsiteX6903" fmla="*/ 3255128 w 3255128"/>
              <a:gd name="connsiteY6903" fmla="*/ 206150 h 1234421"/>
              <a:gd name="connsiteX6904" fmla="*/ 3255128 w 3255128"/>
              <a:gd name="connsiteY6904" fmla="*/ 206190 h 1234421"/>
              <a:gd name="connsiteX6905" fmla="*/ 3255128 w 3255128"/>
              <a:gd name="connsiteY6905" fmla="*/ 206214 h 1234421"/>
              <a:gd name="connsiteX6906" fmla="*/ 3255128 w 3255128"/>
              <a:gd name="connsiteY6906" fmla="*/ 206245 h 1234421"/>
              <a:gd name="connsiteX6907" fmla="*/ 3255128 w 3255128"/>
              <a:gd name="connsiteY6907" fmla="*/ 206295 h 1234421"/>
              <a:gd name="connsiteX6908" fmla="*/ 3255128 w 3255128"/>
              <a:gd name="connsiteY6908" fmla="*/ 206309 h 1234421"/>
              <a:gd name="connsiteX6909" fmla="*/ 3255128 w 3255128"/>
              <a:gd name="connsiteY6909" fmla="*/ 206529 h 1234421"/>
              <a:gd name="connsiteX6910" fmla="*/ 3255128 w 3255128"/>
              <a:gd name="connsiteY6910" fmla="*/ 206552 h 1234421"/>
              <a:gd name="connsiteX6911" fmla="*/ 3255128 w 3255128"/>
              <a:gd name="connsiteY6911" fmla="*/ 206554 h 1234421"/>
              <a:gd name="connsiteX6912" fmla="*/ 3255128 w 3255128"/>
              <a:gd name="connsiteY6912" fmla="*/ 206559 h 1234421"/>
              <a:gd name="connsiteX6913" fmla="*/ 3255128 w 3255128"/>
              <a:gd name="connsiteY6913" fmla="*/ 206626 h 1234421"/>
              <a:gd name="connsiteX6914" fmla="*/ 3255128 w 3255128"/>
              <a:gd name="connsiteY6914" fmla="*/ 206696 h 1234421"/>
              <a:gd name="connsiteX6915" fmla="*/ 3255128 w 3255128"/>
              <a:gd name="connsiteY6915" fmla="*/ 206738 h 1234421"/>
              <a:gd name="connsiteX6916" fmla="*/ 3255128 w 3255128"/>
              <a:gd name="connsiteY6916" fmla="*/ 206754 h 1234421"/>
              <a:gd name="connsiteX6917" fmla="*/ 3255128 w 3255128"/>
              <a:gd name="connsiteY6917" fmla="*/ 206779 h 1234421"/>
              <a:gd name="connsiteX6918" fmla="*/ 3255128 w 3255128"/>
              <a:gd name="connsiteY6918" fmla="*/ 206783 h 1234421"/>
              <a:gd name="connsiteX6919" fmla="*/ 3255128 w 3255128"/>
              <a:gd name="connsiteY6919" fmla="*/ 206830 h 1234421"/>
              <a:gd name="connsiteX6920" fmla="*/ 3255128 w 3255128"/>
              <a:gd name="connsiteY6920" fmla="*/ 206987 h 1234421"/>
              <a:gd name="connsiteX6921" fmla="*/ 3255128 w 3255128"/>
              <a:gd name="connsiteY6921" fmla="*/ 206996 h 1234421"/>
              <a:gd name="connsiteX6922" fmla="*/ 3255128 w 3255128"/>
              <a:gd name="connsiteY6922" fmla="*/ 207042 h 1234421"/>
              <a:gd name="connsiteX6923" fmla="*/ 3255128 w 3255128"/>
              <a:gd name="connsiteY6923" fmla="*/ 207114 h 1234421"/>
              <a:gd name="connsiteX6924" fmla="*/ 3255128 w 3255128"/>
              <a:gd name="connsiteY6924" fmla="*/ 207197 h 1234421"/>
              <a:gd name="connsiteX6925" fmla="*/ 3255128 w 3255128"/>
              <a:gd name="connsiteY6925" fmla="*/ 207345 h 1234421"/>
              <a:gd name="connsiteX6926" fmla="*/ 3255128 w 3255128"/>
              <a:gd name="connsiteY6926" fmla="*/ 207360 h 1234421"/>
              <a:gd name="connsiteX6927" fmla="*/ 3255128 w 3255128"/>
              <a:gd name="connsiteY6927" fmla="*/ 207361 h 1234421"/>
              <a:gd name="connsiteX6928" fmla="*/ 3255128 w 3255128"/>
              <a:gd name="connsiteY6928" fmla="*/ 207478 h 1234421"/>
              <a:gd name="connsiteX6929" fmla="*/ 3255128 w 3255128"/>
              <a:gd name="connsiteY6929" fmla="*/ 207528 h 1234421"/>
              <a:gd name="connsiteX6930" fmla="*/ 3255128 w 3255128"/>
              <a:gd name="connsiteY6930" fmla="*/ 207534 h 1234421"/>
              <a:gd name="connsiteX6931" fmla="*/ 3255128 w 3255128"/>
              <a:gd name="connsiteY6931" fmla="*/ 207573 h 1234421"/>
              <a:gd name="connsiteX6932" fmla="*/ 3255128 w 3255128"/>
              <a:gd name="connsiteY6932" fmla="*/ 207602 h 1234421"/>
              <a:gd name="connsiteX6933" fmla="*/ 3255128 w 3255128"/>
              <a:gd name="connsiteY6933" fmla="*/ 207666 h 1234421"/>
              <a:gd name="connsiteX6934" fmla="*/ 3255128 w 3255128"/>
              <a:gd name="connsiteY6934" fmla="*/ 207724 h 1234421"/>
              <a:gd name="connsiteX6935" fmla="*/ 3255128 w 3255128"/>
              <a:gd name="connsiteY6935" fmla="*/ 207727 h 1234421"/>
              <a:gd name="connsiteX6936" fmla="*/ 3255128 w 3255128"/>
              <a:gd name="connsiteY6936" fmla="*/ 207752 h 1234421"/>
              <a:gd name="connsiteX6937" fmla="*/ 3255128 w 3255128"/>
              <a:gd name="connsiteY6937" fmla="*/ 207800 h 1234421"/>
              <a:gd name="connsiteX6938" fmla="*/ 3255128 w 3255128"/>
              <a:gd name="connsiteY6938" fmla="*/ 207921 h 1234421"/>
              <a:gd name="connsiteX6939" fmla="*/ 3255128 w 3255128"/>
              <a:gd name="connsiteY6939" fmla="*/ 207937 h 1234421"/>
              <a:gd name="connsiteX6940" fmla="*/ 3255128 w 3255128"/>
              <a:gd name="connsiteY6940" fmla="*/ 207995 h 1234421"/>
              <a:gd name="connsiteX6941" fmla="*/ 3255128 w 3255128"/>
              <a:gd name="connsiteY6941" fmla="*/ 208009 h 1234421"/>
              <a:gd name="connsiteX6942" fmla="*/ 3255128 w 3255128"/>
              <a:gd name="connsiteY6942" fmla="*/ 208011 h 1234421"/>
              <a:gd name="connsiteX6943" fmla="*/ 3255128 w 3255128"/>
              <a:gd name="connsiteY6943" fmla="*/ 208060 h 1234421"/>
              <a:gd name="connsiteX6944" fmla="*/ 3255128 w 3255128"/>
              <a:gd name="connsiteY6944" fmla="*/ 208125 h 1234421"/>
              <a:gd name="connsiteX6945" fmla="*/ 3255128 w 3255128"/>
              <a:gd name="connsiteY6945" fmla="*/ 208135 h 1234421"/>
              <a:gd name="connsiteX6946" fmla="*/ 3255128 w 3255128"/>
              <a:gd name="connsiteY6946" fmla="*/ 208207 h 1234421"/>
              <a:gd name="connsiteX6947" fmla="*/ 3255128 w 3255128"/>
              <a:gd name="connsiteY6947" fmla="*/ 208226 h 1234421"/>
              <a:gd name="connsiteX6948" fmla="*/ 3255128 w 3255128"/>
              <a:gd name="connsiteY6948" fmla="*/ 208227 h 1234421"/>
              <a:gd name="connsiteX6949" fmla="*/ 3255128 w 3255128"/>
              <a:gd name="connsiteY6949" fmla="*/ 208375 h 1234421"/>
              <a:gd name="connsiteX6950" fmla="*/ 3255128 w 3255128"/>
              <a:gd name="connsiteY6950" fmla="*/ 208468 h 1234421"/>
              <a:gd name="connsiteX6951" fmla="*/ 3255128 w 3255128"/>
              <a:gd name="connsiteY6951" fmla="*/ 208613 h 1234421"/>
              <a:gd name="connsiteX6952" fmla="*/ 3255128 w 3255128"/>
              <a:gd name="connsiteY6952" fmla="*/ 208623 h 1234421"/>
              <a:gd name="connsiteX6953" fmla="*/ 3255128 w 3255128"/>
              <a:gd name="connsiteY6953" fmla="*/ 208624 h 1234421"/>
              <a:gd name="connsiteX6954" fmla="*/ 3255128 w 3255128"/>
              <a:gd name="connsiteY6954" fmla="*/ 208773 h 1234421"/>
              <a:gd name="connsiteX6955" fmla="*/ 3255128 w 3255128"/>
              <a:gd name="connsiteY6955" fmla="*/ 208797 h 1234421"/>
              <a:gd name="connsiteX6956" fmla="*/ 3255128 w 3255128"/>
              <a:gd name="connsiteY6956" fmla="*/ 208805 h 1234421"/>
              <a:gd name="connsiteX6957" fmla="*/ 3255128 w 3255128"/>
              <a:gd name="connsiteY6957" fmla="*/ 208834 h 1234421"/>
              <a:gd name="connsiteX6958" fmla="*/ 3255128 w 3255128"/>
              <a:gd name="connsiteY6958" fmla="*/ 208875 h 1234421"/>
              <a:gd name="connsiteX6959" fmla="*/ 3255128 w 3255128"/>
              <a:gd name="connsiteY6959" fmla="*/ 208941 h 1234421"/>
              <a:gd name="connsiteX6960" fmla="*/ 3255128 w 3255128"/>
              <a:gd name="connsiteY6960" fmla="*/ 209016 h 1234421"/>
              <a:gd name="connsiteX6961" fmla="*/ 3255128 w 3255128"/>
              <a:gd name="connsiteY6961" fmla="*/ 209020 h 1234421"/>
              <a:gd name="connsiteX6962" fmla="*/ 3255128 w 3255128"/>
              <a:gd name="connsiteY6962" fmla="*/ 209038 h 1234421"/>
              <a:gd name="connsiteX6963" fmla="*/ 3255128 w 3255128"/>
              <a:gd name="connsiteY6963" fmla="*/ 209078 h 1234421"/>
              <a:gd name="connsiteX6964" fmla="*/ 3255128 w 3255128"/>
              <a:gd name="connsiteY6964" fmla="*/ 209095 h 1234421"/>
              <a:gd name="connsiteX6965" fmla="*/ 3255128 w 3255128"/>
              <a:gd name="connsiteY6965" fmla="*/ 209150 h 1234421"/>
              <a:gd name="connsiteX6966" fmla="*/ 3255128 w 3255128"/>
              <a:gd name="connsiteY6966" fmla="*/ 209176 h 1234421"/>
              <a:gd name="connsiteX6967" fmla="*/ 3255128 w 3255128"/>
              <a:gd name="connsiteY6967" fmla="*/ 209248 h 1234421"/>
              <a:gd name="connsiteX6968" fmla="*/ 3255128 w 3255128"/>
              <a:gd name="connsiteY6968" fmla="*/ 209334 h 1234421"/>
              <a:gd name="connsiteX6969" fmla="*/ 3255128 w 3255128"/>
              <a:gd name="connsiteY6969" fmla="*/ 209355 h 1234421"/>
              <a:gd name="connsiteX6970" fmla="*/ 3255128 w 3255128"/>
              <a:gd name="connsiteY6970" fmla="*/ 209366 h 1234421"/>
              <a:gd name="connsiteX6971" fmla="*/ 3255128 w 3255128"/>
              <a:gd name="connsiteY6971" fmla="*/ 209443 h 1234421"/>
              <a:gd name="connsiteX6972" fmla="*/ 3255128 w 3255128"/>
              <a:gd name="connsiteY6972" fmla="*/ 209494 h 1234421"/>
              <a:gd name="connsiteX6973" fmla="*/ 3255128 w 3255128"/>
              <a:gd name="connsiteY6973" fmla="*/ 209521 h 1234421"/>
              <a:gd name="connsiteX6974" fmla="*/ 3255128 w 3255128"/>
              <a:gd name="connsiteY6974" fmla="*/ 209578 h 1234421"/>
              <a:gd name="connsiteX6975" fmla="*/ 3255128 w 3255128"/>
              <a:gd name="connsiteY6975" fmla="*/ 209604 h 1234421"/>
              <a:gd name="connsiteX6976" fmla="*/ 3255128 w 3255128"/>
              <a:gd name="connsiteY6976" fmla="*/ 209612 h 1234421"/>
              <a:gd name="connsiteX6977" fmla="*/ 3255128 w 3255128"/>
              <a:gd name="connsiteY6977" fmla="*/ 209625 h 1234421"/>
              <a:gd name="connsiteX6978" fmla="*/ 3255128 w 3255128"/>
              <a:gd name="connsiteY6978" fmla="*/ 209686 h 1234421"/>
              <a:gd name="connsiteX6979" fmla="*/ 3255128 w 3255128"/>
              <a:gd name="connsiteY6979" fmla="*/ 209798 h 1234421"/>
              <a:gd name="connsiteX6980" fmla="*/ 3255128 w 3255128"/>
              <a:gd name="connsiteY6980" fmla="*/ 209808 h 1234421"/>
              <a:gd name="connsiteX6981" fmla="*/ 3255128 w 3255128"/>
              <a:gd name="connsiteY6981" fmla="*/ 209819 h 1234421"/>
              <a:gd name="connsiteX6982" fmla="*/ 3255128 w 3255128"/>
              <a:gd name="connsiteY6982" fmla="*/ 209820 h 1234421"/>
              <a:gd name="connsiteX6983" fmla="*/ 3255128 w 3255128"/>
              <a:gd name="connsiteY6983" fmla="*/ 209896 h 1234421"/>
              <a:gd name="connsiteX6984" fmla="*/ 3255128 w 3255128"/>
              <a:gd name="connsiteY6984" fmla="*/ 209919 h 1234421"/>
              <a:gd name="connsiteX6985" fmla="*/ 3255128 w 3255128"/>
              <a:gd name="connsiteY6985" fmla="*/ 210032 h 1234421"/>
              <a:gd name="connsiteX6986" fmla="*/ 3255128 w 3255128"/>
              <a:gd name="connsiteY6986" fmla="*/ 210156 h 1234421"/>
              <a:gd name="connsiteX6987" fmla="*/ 3255128 w 3255128"/>
              <a:gd name="connsiteY6987" fmla="*/ 210158 h 1234421"/>
              <a:gd name="connsiteX6988" fmla="*/ 3255128 w 3255128"/>
              <a:gd name="connsiteY6988" fmla="*/ 210257 h 1234421"/>
              <a:gd name="connsiteX6989" fmla="*/ 3255128 w 3255128"/>
              <a:gd name="connsiteY6989" fmla="*/ 210282 h 1234421"/>
              <a:gd name="connsiteX6990" fmla="*/ 3255128 w 3255128"/>
              <a:gd name="connsiteY6990" fmla="*/ 210335 h 1234421"/>
              <a:gd name="connsiteX6991" fmla="*/ 3255128 w 3255128"/>
              <a:gd name="connsiteY6991" fmla="*/ 210350 h 1234421"/>
              <a:gd name="connsiteX6992" fmla="*/ 3255128 w 3255128"/>
              <a:gd name="connsiteY6992" fmla="*/ 210355 h 1234421"/>
              <a:gd name="connsiteX6993" fmla="*/ 3255128 w 3255128"/>
              <a:gd name="connsiteY6993" fmla="*/ 210402 h 1234421"/>
              <a:gd name="connsiteX6994" fmla="*/ 3255128 w 3255128"/>
              <a:gd name="connsiteY6994" fmla="*/ 210468 h 1234421"/>
              <a:gd name="connsiteX6995" fmla="*/ 3255128 w 3255128"/>
              <a:gd name="connsiteY6995" fmla="*/ 210625 h 1234421"/>
              <a:gd name="connsiteX6996" fmla="*/ 3255128 w 3255128"/>
              <a:gd name="connsiteY6996" fmla="*/ 210633 h 1234421"/>
              <a:gd name="connsiteX6997" fmla="*/ 3255128 w 3255128"/>
              <a:gd name="connsiteY6997" fmla="*/ 210717 h 1234421"/>
              <a:gd name="connsiteX6998" fmla="*/ 3255128 w 3255128"/>
              <a:gd name="connsiteY6998" fmla="*/ 210784 h 1234421"/>
              <a:gd name="connsiteX6999" fmla="*/ 3255128 w 3255128"/>
              <a:gd name="connsiteY6999" fmla="*/ 210812 h 1234421"/>
              <a:gd name="connsiteX7000" fmla="*/ 3255128 w 3255128"/>
              <a:gd name="connsiteY7000" fmla="*/ 210829 h 1234421"/>
              <a:gd name="connsiteX7001" fmla="*/ 3255128 w 3255128"/>
              <a:gd name="connsiteY7001" fmla="*/ 210927 h 1234421"/>
              <a:gd name="connsiteX7002" fmla="*/ 3255128 w 3255128"/>
              <a:gd name="connsiteY7002" fmla="*/ 211008 h 1234421"/>
              <a:gd name="connsiteX7003" fmla="*/ 3255128 w 3255128"/>
              <a:gd name="connsiteY7003" fmla="*/ 211099 h 1234421"/>
              <a:gd name="connsiteX7004" fmla="*/ 3255128 w 3255128"/>
              <a:gd name="connsiteY7004" fmla="*/ 211179 h 1234421"/>
              <a:gd name="connsiteX7005" fmla="*/ 3255128 w 3255128"/>
              <a:gd name="connsiteY7005" fmla="*/ 211303 h 1234421"/>
              <a:gd name="connsiteX7006" fmla="*/ 3255128 w 3255128"/>
              <a:gd name="connsiteY7006" fmla="*/ 211365 h 1234421"/>
              <a:gd name="connsiteX7007" fmla="*/ 3255128 w 3255128"/>
              <a:gd name="connsiteY7007" fmla="*/ 211506 h 1234421"/>
              <a:gd name="connsiteX7008" fmla="*/ 3255128 w 3255128"/>
              <a:gd name="connsiteY7008" fmla="*/ 211536 h 1234421"/>
              <a:gd name="connsiteX7009" fmla="*/ 3255128 w 3255128"/>
              <a:gd name="connsiteY7009" fmla="*/ 211603 h 1234421"/>
              <a:gd name="connsiteX7010" fmla="*/ 3255128 w 3255128"/>
              <a:gd name="connsiteY7010" fmla="*/ 211614 h 1234421"/>
              <a:gd name="connsiteX7011" fmla="*/ 3255128 w 3255128"/>
              <a:gd name="connsiteY7011" fmla="*/ 211665 h 1234421"/>
              <a:gd name="connsiteX7012" fmla="*/ 3255128 w 3255128"/>
              <a:gd name="connsiteY7012" fmla="*/ 211824 h 1234421"/>
              <a:gd name="connsiteX7013" fmla="*/ 3255128 w 3255128"/>
              <a:gd name="connsiteY7013" fmla="*/ 211980 h 1234421"/>
              <a:gd name="connsiteX7014" fmla="*/ 3255128 w 3255128"/>
              <a:gd name="connsiteY7014" fmla="*/ 211987 h 1234421"/>
              <a:gd name="connsiteX7015" fmla="*/ 3255128 w 3255128"/>
              <a:gd name="connsiteY7015" fmla="*/ 211988 h 1234421"/>
              <a:gd name="connsiteX7016" fmla="*/ 3255128 w 3255128"/>
              <a:gd name="connsiteY7016" fmla="*/ 212019 h 1234421"/>
              <a:gd name="connsiteX7017" fmla="*/ 3255128 w 3255128"/>
              <a:gd name="connsiteY7017" fmla="*/ 212161 h 1234421"/>
              <a:gd name="connsiteX7018" fmla="*/ 3255128 w 3255128"/>
              <a:gd name="connsiteY7018" fmla="*/ 212200 h 1234421"/>
              <a:gd name="connsiteX7019" fmla="*/ 3255128 w 3255128"/>
              <a:gd name="connsiteY7019" fmla="*/ 212247 h 1234421"/>
              <a:gd name="connsiteX7020" fmla="*/ 3255128 w 3255128"/>
              <a:gd name="connsiteY7020" fmla="*/ 212276 h 1234421"/>
              <a:gd name="connsiteX7021" fmla="*/ 3255128 w 3255128"/>
              <a:gd name="connsiteY7021" fmla="*/ 212379 h 1234421"/>
              <a:gd name="connsiteX7022" fmla="*/ 3255128 w 3255128"/>
              <a:gd name="connsiteY7022" fmla="*/ 212426 h 1234421"/>
              <a:gd name="connsiteX7023" fmla="*/ 3255128 w 3255128"/>
              <a:gd name="connsiteY7023" fmla="*/ 212441 h 1234421"/>
              <a:gd name="connsiteX7024" fmla="*/ 3255128 w 3255128"/>
              <a:gd name="connsiteY7024" fmla="*/ 212511 h 1234421"/>
              <a:gd name="connsiteX7025" fmla="*/ 3255128 w 3255128"/>
              <a:gd name="connsiteY7025" fmla="*/ 212581 h 1234421"/>
              <a:gd name="connsiteX7026" fmla="*/ 3255128 w 3255128"/>
              <a:gd name="connsiteY7026" fmla="*/ 212594 h 1234421"/>
              <a:gd name="connsiteX7027" fmla="*/ 3255128 w 3255128"/>
              <a:gd name="connsiteY7027" fmla="*/ 212615 h 1234421"/>
              <a:gd name="connsiteX7028" fmla="*/ 3255128 w 3255128"/>
              <a:gd name="connsiteY7028" fmla="*/ 212620 h 1234421"/>
              <a:gd name="connsiteX7029" fmla="*/ 3255128 w 3255128"/>
              <a:gd name="connsiteY7029" fmla="*/ 212636 h 1234421"/>
              <a:gd name="connsiteX7030" fmla="*/ 3255128 w 3255128"/>
              <a:gd name="connsiteY7030" fmla="*/ 212777 h 1234421"/>
              <a:gd name="connsiteX7031" fmla="*/ 3255128 w 3255128"/>
              <a:gd name="connsiteY7031" fmla="*/ 212870 h 1234421"/>
              <a:gd name="connsiteX7032" fmla="*/ 3255128 w 3255128"/>
              <a:gd name="connsiteY7032" fmla="*/ 212895 h 1234421"/>
              <a:gd name="connsiteX7033" fmla="*/ 3255128 w 3255128"/>
              <a:gd name="connsiteY7033" fmla="*/ 213069 h 1234421"/>
              <a:gd name="connsiteX7034" fmla="*/ 3255128 w 3255128"/>
              <a:gd name="connsiteY7034" fmla="*/ 213074 h 1234421"/>
              <a:gd name="connsiteX7035" fmla="*/ 3255128 w 3255128"/>
              <a:gd name="connsiteY7035" fmla="*/ 213077 h 1234421"/>
              <a:gd name="connsiteX7036" fmla="*/ 3255128 w 3255128"/>
              <a:gd name="connsiteY7036" fmla="*/ 213095 h 1234421"/>
              <a:gd name="connsiteX7037" fmla="*/ 3255128 w 3255128"/>
              <a:gd name="connsiteY7037" fmla="*/ 213109 h 1234421"/>
              <a:gd name="connsiteX7038" fmla="*/ 3255128 w 3255128"/>
              <a:gd name="connsiteY7038" fmla="*/ 213144 h 1234421"/>
              <a:gd name="connsiteX7039" fmla="*/ 3255128 w 3255128"/>
              <a:gd name="connsiteY7039" fmla="*/ 213282 h 1234421"/>
              <a:gd name="connsiteX7040" fmla="*/ 3255128 w 3255128"/>
              <a:gd name="connsiteY7040" fmla="*/ 213353 h 1234421"/>
              <a:gd name="connsiteX7041" fmla="*/ 3255128 w 3255128"/>
              <a:gd name="connsiteY7041" fmla="*/ 213354 h 1234421"/>
              <a:gd name="connsiteX7042" fmla="*/ 3255128 w 3255128"/>
              <a:gd name="connsiteY7042" fmla="*/ 213367 h 1234421"/>
              <a:gd name="connsiteX7043" fmla="*/ 3255128 w 3255128"/>
              <a:gd name="connsiteY7043" fmla="*/ 213392 h 1234421"/>
              <a:gd name="connsiteX7044" fmla="*/ 3255128 w 3255128"/>
              <a:gd name="connsiteY7044" fmla="*/ 213423 h 1234421"/>
              <a:gd name="connsiteX7045" fmla="*/ 3255128 w 3255128"/>
              <a:gd name="connsiteY7045" fmla="*/ 213462 h 1234421"/>
              <a:gd name="connsiteX7046" fmla="*/ 3255128 w 3255128"/>
              <a:gd name="connsiteY7046" fmla="*/ 213533 h 1234421"/>
              <a:gd name="connsiteX7047" fmla="*/ 3255128 w 3255128"/>
              <a:gd name="connsiteY7047" fmla="*/ 213566 h 1234421"/>
              <a:gd name="connsiteX7048" fmla="*/ 3255128 w 3255128"/>
              <a:gd name="connsiteY7048" fmla="*/ 213615 h 1234421"/>
              <a:gd name="connsiteX7049" fmla="*/ 3255128 w 3255128"/>
              <a:gd name="connsiteY7049" fmla="*/ 213643 h 1234421"/>
              <a:gd name="connsiteX7050" fmla="*/ 3255128 w 3255128"/>
              <a:gd name="connsiteY7050" fmla="*/ 213647 h 1234421"/>
              <a:gd name="connsiteX7051" fmla="*/ 3255128 w 3255128"/>
              <a:gd name="connsiteY7051" fmla="*/ 213658 h 1234421"/>
              <a:gd name="connsiteX7052" fmla="*/ 3255128 w 3255128"/>
              <a:gd name="connsiteY7052" fmla="*/ 213665 h 1234421"/>
              <a:gd name="connsiteX7053" fmla="*/ 3255128 w 3255128"/>
              <a:gd name="connsiteY7053" fmla="*/ 213694 h 1234421"/>
              <a:gd name="connsiteX7054" fmla="*/ 3255128 w 3255128"/>
              <a:gd name="connsiteY7054" fmla="*/ 213886 h 1234421"/>
              <a:gd name="connsiteX7055" fmla="*/ 3255128 w 3255128"/>
              <a:gd name="connsiteY7055" fmla="*/ 213888 h 1234421"/>
              <a:gd name="connsiteX7056" fmla="*/ 3255128 w 3255128"/>
              <a:gd name="connsiteY7056" fmla="*/ 213906 h 1234421"/>
              <a:gd name="connsiteX7057" fmla="*/ 3255128 w 3255128"/>
              <a:gd name="connsiteY7057" fmla="*/ 213963 h 1234421"/>
              <a:gd name="connsiteX7058" fmla="*/ 3255128 w 3255128"/>
              <a:gd name="connsiteY7058" fmla="*/ 214002 h 1234421"/>
              <a:gd name="connsiteX7059" fmla="*/ 3255128 w 3255128"/>
              <a:gd name="connsiteY7059" fmla="*/ 214089 h 1234421"/>
              <a:gd name="connsiteX7060" fmla="*/ 3255128 w 3255128"/>
              <a:gd name="connsiteY7060" fmla="*/ 214098 h 1234421"/>
              <a:gd name="connsiteX7061" fmla="*/ 3255128 w 3255128"/>
              <a:gd name="connsiteY7061" fmla="*/ 214126 h 1234421"/>
              <a:gd name="connsiteX7062" fmla="*/ 3255128 w 3255128"/>
              <a:gd name="connsiteY7062" fmla="*/ 214127 h 1234421"/>
              <a:gd name="connsiteX7063" fmla="*/ 3255128 w 3255128"/>
              <a:gd name="connsiteY7063" fmla="*/ 214148 h 1234421"/>
              <a:gd name="connsiteX7064" fmla="*/ 3255128 w 3255128"/>
              <a:gd name="connsiteY7064" fmla="*/ 214248 h 1234421"/>
              <a:gd name="connsiteX7065" fmla="*/ 3255128 w 3255128"/>
              <a:gd name="connsiteY7065" fmla="*/ 214323 h 1234421"/>
              <a:gd name="connsiteX7066" fmla="*/ 3255128 w 3255128"/>
              <a:gd name="connsiteY7066" fmla="*/ 214339 h 1234421"/>
              <a:gd name="connsiteX7067" fmla="*/ 3255128 w 3255128"/>
              <a:gd name="connsiteY7067" fmla="*/ 214342 h 1234421"/>
              <a:gd name="connsiteX7068" fmla="*/ 3255128 w 3255128"/>
              <a:gd name="connsiteY7068" fmla="*/ 214461 h 1234421"/>
              <a:gd name="connsiteX7069" fmla="*/ 3255128 w 3255128"/>
              <a:gd name="connsiteY7069" fmla="*/ 214492 h 1234421"/>
              <a:gd name="connsiteX7070" fmla="*/ 3255128 w 3255128"/>
              <a:gd name="connsiteY7070" fmla="*/ 214546 h 1234421"/>
              <a:gd name="connsiteX7071" fmla="*/ 3255128 w 3255128"/>
              <a:gd name="connsiteY7071" fmla="*/ 214566 h 1234421"/>
              <a:gd name="connsiteX7072" fmla="*/ 3255128 w 3255128"/>
              <a:gd name="connsiteY7072" fmla="*/ 214602 h 1234421"/>
              <a:gd name="connsiteX7073" fmla="*/ 3255128 w 3255128"/>
              <a:gd name="connsiteY7073" fmla="*/ 214725 h 1234421"/>
              <a:gd name="connsiteX7074" fmla="*/ 3255128 w 3255128"/>
              <a:gd name="connsiteY7074" fmla="*/ 214762 h 1234421"/>
              <a:gd name="connsiteX7075" fmla="*/ 3255128 w 3255128"/>
              <a:gd name="connsiteY7075" fmla="*/ 214775 h 1234421"/>
              <a:gd name="connsiteX7076" fmla="*/ 3255128 w 3255128"/>
              <a:gd name="connsiteY7076" fmla="*/ 214783 h 1234421"/>
              <a:gd name="connsiteX7077" fmla="*/ 3255128 w 3255128"/>
              <a:gd name="connsiteY7077" fmla="*/ 214785 h 1234421"/>
              <a:gd name="connsiteX7078" fmla="*/ 3255128 w 3255128"/>
              <a:gd name="connsiteY7078" fmla="*/ 214801 h 1234421"/>
              <a:gd name="connsiteX7079" fmla="*/ 3255128 w 3255128"/>
              <a:gd name="connsiteY7079" fmla="*/ 214962 h 1234421"/>
              <a:gd name="connsiteX7080" fmla="*/ 3255128 w 3255128"/>
              <a:gd name="connsiteY7080" fmla="*/ 214971 h 1234421"/>
              <a:gd name="connsiteX7081" fmla="*/ 3255128 w 3255128"/>
              <a:gd name="connsiteY7081" fmla="*/ 214977 h 1234421"/>
              <a:gd name="connsiteX7082" fmla="*/ 3255128 w 3255128"/>
              <a:gd name="connsiteY7082" fmla="*/ 215009 h 1234421"/>
              <a:gd name="connsiteX7083" fmla="*/ 3255128 w 3255128"/>
              <a:gd name="connsiteY7083" fmla="*/ 215029 h 1234421"/>
              <a:gd name="connsiteX7084" fmla="*/ 3255128 w 3255128"/>
              <a:gd name="connsiteY7084" fmla="*/ 215140 h 1234421"/>
              <a:gd name="connsiteX7085" fmla="*/ 3255128 w 3255128"/>
              <a:gd name="connsiteY7085" fmla="*/ 215234 h 1234421"/>
              <a:gd name="connsiteX7086" fmla="*/ 3255128 w 3255128"/>
              <a:gd name="connsiteY7086" fmla="*/ 215237 h 1234421"/>
              <a:gd name="connsiteX7087" fmla="*/ 3255128 w 3255128"/>
              <a:gd name="connsiteY7087" fmla="*/ 215275 h 1234421"/>
              <a:gd name="connsiteX7088" fmla="*/ 3255128 w 3255128"/>
              <a:gd name="connsiteY7088" fmla="*/ 215349 h 1234421"/>
              <a:gd name="connsiteX7089" fmla="*/ 3255128 w 3255128"/>
              <a:gd name="connsiteY7089" fmla="*/ 215389 h 1234421"/>
              <a:gd name="connsiteX7090" fmla="*/ 3255128 w 3255128"/>
              <a:gd name="connsiteY7090" fmla="*/ 215416 h 1234421"/>
              <a:gd name="connsiteX7091" fmla="*/ 3255128 w 3255128"/>
              <a:gd name="connsiteY7091" fmla="*/ 215430 h 1234421"/>
              <a:gd name="connsiteX7092" fmla="*/ 3255128 w 3255128"/>
              <a:gd name="connsiteY7092" fmla="*/ 215453 h 1234421"/>
              <a:gd name="connsiteX7093" fmla="*/ 3255128 w 3255128"/>
              <a:gd name="connsiteY7093" fmla="*/ 215483 h 1234421"/>
              <a:gd name="connsiteX7094" fmla="*/ 3255128 w 3255128"/>
              <a:gd name="connsiteY7094" fmla="*/ 215571 h 1234421"/>
              <a:gd name="connsiteX7095" fmla="*/ 3255128 w 3255128"/>
              <a:gd name="connsiteY7095" fmla="*/ 215599 h 1234421"/>
              <a:gd name="connsiteX7096" fmla="*/ 3255128 w 3255128"/>
              <a:gd name="connsiteY7096" fmla="*/ 215622 h 1234421"/>
              <a:gd name="connsiteX7097" fmla="*/ 3255128 w 3255128"/>
              <a:gd name="connsiteY7097" fmla="*/ 215694 h 1234421"/>
              <a:gd name="connsiteX7098" fmla="*/ 3255128 w 3255128"/>
              <a:gd name="connsiteY7098" fmla="*/ 215699 h 1234421"/>
              <a:gd name="connsiteX7099" fmla="*/ 3255128 w 3255128"/>
              <a:gd name="connsiteY7099" fmla="*/ 215767 h 1234421"/>
              <a:gd name="connsiteX7100" fmla="*/ 3255128 w 3255128"/>
              <a:gd name="connsiteY7100" fmla="*/ 215865 h 1234421"/>
              <a:gd name="connsiteX7101" fmla="*/ 3255128 w 3255128"/>
              <a:gd name="connsiteY7101" fmla="*/ 215878 h 1234421"/>
              <a:gd name="connsiteX7102" fmla="*/ 3255128 w 3255128"/>
              <a:gd name="connsiteY7102" fmla="*/ 215885 h 1234421"/>
              <a:gd name="connsiteX7103" fmla="*/ 3255128 w 3255128"/>
              <a:gd name="connsiteY7103" fmla="*/ 215936 h 1234421"/>
              <a:gd name="connsiteX7104" fmla="*/ 3255128 w 3255128"/>
              <a:gd name="connsiteY7104" fmla="*/ 215937 h 1234421"/>
              <a:gd name="connsiteX7105" fmla="*/ 3255128 w 3255128"/>
              <a:gd name="connsiteY7105" fmla="*/ 215942 h 1234421"/>
              <a:gd name="connsiteX7106" fmla="*/ 3255128 w 3255128"/>
              <a:gd name="connsiteY7106" fmla="*/ 216014 h 1234421"/>
              <a:gd name="connsiteX7107" fmla="*/ 3255128 w 3255128"/>
              <a:gd name="connsiteY7107" fmla="*/ 216059 h 1234421"/>
              <a:gd name="connsiteX7108" fmla="*/ 3255128 w 3255128"/>
              <a:gd name="connsiteY7108" fmla="*/ 216064 h 1234421"/>
              <a:gd name="connsiteX7109" fmla="*/ 3255128 w 3255128"/>
              <a:gd name="connsiteY7109" fmla="*/ 216133 h 1234421"/>
              <a:gd name="connsiteX7110" fmla="*/ 3255128 w 3255128"/>
              <a:gd name="connsiteY7110" fmla="*/ 216134 h 1234421"/>
              <a:gd name="connsiteX7111" fmla="*/ 3255128 w 3255128"/>
              <a:gd name="connsiteY7111" fmla="*/ 216149 h 1234421"/>
              <a:gd name="connsiteX7112" fmla="*/ 3255128 w 3255128"/>
              <a:gd name="connsiteY7112" fmla="*/ 216163 h 1234421"/>
              <a:gd name="connsiteX7113" fmla="*/ 3255128 w 3255128"/>
              <a:gd name="connsiteY7113" fmla="*/ 216180 h 1234421"/>
              <a:gd name="connsiteX7114" fmla="*/ 3255128 w 3255128"/>
              <a:gd name="connsiteY7114" fmla="*/ 216230 h 1234421"/>
              <a:gd name="connsiteX7115" fmla="*/ 3255128 w 3255128"/>
              <a:gd name="connsiteY7115" fmla="*/ 216342 h 1234421"/>
              <a:gd name="connsiteX7116" fmla="*/ 3255128 w 3255128"/>
              <a:gd name="connsiteY7116" fmla="*/ 216343 h 1234421"/>
              <a:gd name="connsiteX7117" fmla="*/ 3255128 w 3255128"/>
              <a:gd name="connsiteY7117" fmla="*/ 216344 h 1234421"/>
              <a:gd name="connsiteX7118" fmla="*/ 3255128 w 3255128"/>
              <a:gd name="connsiteY7118" fmla="*/ 216374 h 1234421"/>
              <a:gd name="connsiteX7119" fmla="*/ 3255128 w 3255128"/>
              <a:gd name="connsiteY7119" fmla="*/ 216452 h 1234421"/>
              <a:gd name="connsiteX7120" fmla="*/ 3255128 w 3255128"/>
              <a:gd name="connsiteY7120" fmla="*/ 216489 h 1234421"/>
              <a:gd name="connsiteX7121" fmla="*/ 3255128 w 3255128"/>
              <a:gd name="connsiteY7121" fmla="*/ 216523 h 1234421"/>
              <a:gd name="connsiteX7122" fmla="*/ 3255128 w 3255128"/>
              <a:gd name="connsiteY7122" fmla="*/ 216585 h 1234421"/>
              <a:gd name="connsiteX7123" fmla="*/ 3255128 w 3255128"/>
              <a:gd name="connsiteY7123" fmla="*/ 216612 h 1234421"/>
              <a:gd name="connsiteX7124" fmla="*/ 3255128 w 3255128"/>
              <a:gd name="connsiteY7124" fmla="*/ 216646 h 1234421"/>
              <a:gd name="connsiteX7125" fmla="*/ 3255128 w 3255128"/>
              <a:gd name="connsiteY7125" fmla="*/ 216648 h 1234421"/>
              <a:gd name="connsiteX7126" fmla="*/ 3255128 w 3255128"/>
              <a:gd name="connsiteY7126" fmla="*/ 216662 h 1234421"/>
              <a:gd name="connsiteX7127" fmla="*/ 3255128 w 3255128"/>
              <a:gd name="connsiteY7127" fmla="*/ 216681 h 1234421"/>
              <a:gd name="connsiteX7128" fmla="*/ 3255128 w 3255128"/>
              <a:gd name="connsiteY7128" fmla="*/ 216683 h 1234421"/>
              <a:gd name="connsiteX7129" fmla="*/ 3255128 w 3255128"/>
              <a:gd name="connsiteY7129" fmla="*/ 216684 h 1234421"/>
              <a:gd name="connsiteX7130" fmla="*/ 3255128 w 3255128"/>
              <a:gd name="connsiteY7130" fmla="*/ 216801 h 1234421"/>
              <a:gd name="connsiteX7131" fmla="*/ 3255128 w 3255128"/>
              <a:gd name="connsiteY7131" fmla="*/ 216828 h 1234421"/>
              <a:gd name="connsiteX7132" fmla="*/ 3255128 w 3255128"/>
              <a:gd name="connsiteY7132" fmla="*/ 216896 h 1234421"/>
              <a:gd name="connsiteX7133" fmla="*/ 3255128 w 3255128"/>
              <a:gd name="connsiteY7133" fmla="*/ 216899 h 1234421"/>
              <a:gd name="connsiteX7134" fmla="*/ 3255128 w 3255128"/>
              <a:gd name="connsiteY7134" fmla="*/ 216922 h 1234421"/>
              <a:gd name="connsiteX7135" fmla="*/ 3255128 w 3255128"/>
              <a:gd name="connsiteY7135" fmla="*/ 217044 h 1234421"/>
              <a:gd name="connsiteX7136" fmla="*/ 3255128 w 3255128"/>
              <a:gd name="connsiteY7136" fmla="*/ 217116 h 1234421"/>
              <a:gd name="connsiteX7137" fmla="*/ 3255128 w 3255128"/>
              <a:gd name="connsiteY7137" fmla="*/ 217121 h 1234421"/>
              <a:gd name="connsiteX7138" fmla="*/ 3255128 w 3255128"/>
              <a:gd name="connsiteY7138" fmla="*/ 217138 h 1234421"/>
              <a:gd name="connsiteX7139" fmla="*/ 3255128 w 3255128"/>
              <a:gd name="connsiteY7139" fmla="*/ 217146 h 1234421"/>
              <a:gd name="connsiteX7140" fmla="*/ 3255128 w 3255128"/>
              <a:gd name="connsiteY7140" fmla="*/ 217287 h 1234421"/>
              <a:gd name="connsiteX7141" fmla="*/ 3255128 w 3255128"/>
              <a:gd name="connsiteY7141" fmla="*/ 217332 h 1234421"/>
              <a:gd name="connsiteX7142" fmla="*/ 3255128 w 3255128"/>
              <a:gd name="connsiteY7142" fmla="*/ 217391 h 1234421"/>
              <a:gd name="connsiteX7143" fmla="*/ 3255128 w 3255128"/>
              <a:gd name="connsiteY7143" fmla="*/ 217520 h 1234421"/>
              <a:gd name="connsiteX7144" fmla="*/ 3255128 w 3255128"/>
              <a:gd name="connsiteY7144" fmla="*/ 217592 h 1234421"/>
              <a:gd name="connsiteX7145" fmla="*/ 3255128 w 3255128"/>
              <a:gd name="connsiteY7145" fmla="*/ 217595 h 1234421"/>
              <a:gd name="connsiteX7146" fmla="*/ 3255128 w 3255128"/>
              <a:gd name="connsiteY7146" fmla="*/ 217647 h 1234421"/>
              <a:gd name="connsiteX7147" fmla="*/ 3255128 w 3255128"/>
              <a:gd name="connsiteY7147" fmla="*/ 217652 h 1234421"/>
              <a:gd name="connsiteX7148" fmla="*/ 3255128 w 3255128"/>
              <a:gd name="connsiteY7148" fmla="*/ 217791 h 1234421"/>
              <a:gd name="connsiteX7149" fmla="*/ 3255128 w 3255128"/>
              <a:gd name="connsiteY7149" fmla="*/ 217962 h 1234421"/>
              <a:gd name="connsiteX7150" fmla="*/ 3255128 w 3255128"/>
              <a:gd name="connsiteY7150" fmla="*/ 218019 h 1234421"/>
              <a:gd name="connsiteX7151" fmla="*/ 3255128 w 3255128"/>
              <a:gd name="connsiteY7151" fmla="*/ 218061 h 1234421"/>
              <a:gd name="connsiteX7152" fmla="*/ 3255128 w 3255128"/>
              <a:gd name="connsiteY7152" fmla="*/ 218069 h 1234421"/>
              <a:gd name="connsiteX7153" fmla="*/ 3255128 w 3255128"/>
              <a:gd name="connsiteY7153" fmla="*/ 218111 h 1234421"/>
              <a:gd name="connsiteX7154" fmla="*/ 3255128 w 3255128"/>
              <a:gd name="connsiteY7154" fmla="*/ 218167 h 1234421"/>
              <a:gd name="connsiteX7155" fmla="*/ 3255128 w 3255128"/>
              <a:gd name="connsiteY7155" fmla="*/ 218185 h 1234421"/>
              <a:gd name="connsiteX7156" fmla="*/ 3255128 w 3255128"/>
              <a:gd name="connsiteY7156" fmla="*/ 218265 h 1234421"/>
              <a:gd name="connsiteX7157" fmla="*/ 3255128 w 3255128"/>
              <a:gd name="connsiteY7157" fmla="*/ 218339 h 1234421"/>
              <a:gd name="connsiteX7158" fmla="*/ 3255128 w 3255128"/>
              <a:gd name="connsiteY7158" fmla="*/ 218421 h 1234421"/>
              <a:gd name="connsiteX7159" fmla="*/ 3255128 w 3255128"/>
              <a:gd name="connsiteY7159" fmla="*/ 218528 h 1234421"/>
              <a:gd name="connsiteX7160" fmla="*/ 3255128 w 3255128"/>
              <a:gd name="connsiteY7160" fmla="*/ 218668 h 1234421"/>
              <a:gd name="connsiteX7161" fmla="*/ 3255128 w 3255128"/>
              <a:gd name="connsiteY7161" fmla="*/ 218716 h 1234421"/>
              <a:gd name="connsiteX7162" fmla="*/ 3255128 w 3255128"/>
              <a:gd name="connsiteY7162" fmla="*/ 218753 h 1234421"/>
              <a:gd name="connsiteX7163" fmla="*/ 3255128 w 3255128"/>
              <a:gd name="connsiteY7163" fmla="*/ 218754 h 1234421"/>
              <a:gd name="connsiteX7164" fmla="*/ 3255128 w 3255128"/>
              <a:gd name="connsiteY7164" fmla="*/ 218759 h 1234421"/>
              <a:gd name="connsiteX7165" fmla="*/ 3255128 w 3255128"/>
              <a:gd name="connsiteY7165" fmla="*/ 218926 h 1234421"/>
              <a:gd name="connsiteX7166" fmla="*/ 3255128 w 3255128"/>
              <a:gd name="connsiteY7166" fmla="*/ 218950 h 1234421"/>
              <a:gd name="connsiteX7167" fmla="*/ 3255128 w 3255128"/>
              <a:gd name="connsiteY7167" fmla="*/ 218966 h 1234421"/>
              <a:gd name="connsiteX7168" fmla="*/ 3255128 w 3255128"/>
              <a:gd name="connsiteY7168" fmla="*/ 219013 h 1234421"/>
              <a:gd name="connsiteX7169" fmla="*/ 3255128 w 3255128"/>
              <a:gd name="connsiteY7169" fmla="*/ 219066 h 1234421"/>
              <a:gd name="connsiteX7170" fmla="*/ 3255128 w 3255128"/>
              <a:gd name="connsiteY7170" fmla="*/ 219170 h 1234421"/>
              <a:gd name="connsiteX7171" fmla="*/ 3255128 w 3255128"/>
              <a:gd name="connsiteY7171" fmla="*/ 219193 h 1234421"/>
              <a:gd name="connsiteX7172" fmla="*/ 3255128 w 3255128"/>
              <a:gd name="connsiteY7172" fmla="*/ 219200 h 1234421"/>
              <a:gd name="connsiteX7173" fmla="*/ 3255128 w 3255128"/>
              <a:gd name="connsiteY7173" fmla="*/ 219207 h 1234421"/>
              <a:gd name="connsiteX7174" fmla="*/ 3255128 w 3255128"/>
              <a:gd name="connsiteY7174" fmla="*/ 219305 h 1234421"/>
              <a:gd name="connsiteX7175" fmla="*/ 3255128 w 3255128"/>
              <a:gd name="connsiteY7175" fmla="*/ 219352 h 1234421"/>
              <a:gd name="connsiteX7176" fmla="*/ 3255128 w 3255128"/>
              <a:gd name="connsiteY7176" fmla="*/ 219402 h 1234421"/>
              <a:gd name="connsiteX7177" fmla="*/ 3255128 w 3255128"/>
              <a:gd name="connsiteY7177" fmla="*/ 219479 h 1234421"/>
              <a:gd name="connsiteX7178" fmla="*/ 3255128 w 3255128"/>
              <a:gd name="connsiteY7178" fmla="*/ 219482 h 1234421"/>
              <a:gd name="connsiteX7179" fmla="*/ 3255128 w 3255128"/>
              <a:gd name="connsiteY7179" fmla="*/ 219484 h 1234421"/>
              <a:gd name="connsiteX7180" fmla="*/ 3255128 w 3255128"/>
              <a:gd name="connsiteY7180" fmla="*/ 219549 h 1234421"/>
              <a:gd name="connsiteX7181" fmla="*/ 3255128 w 3255128"/>
              <a:gd name="connsiteY7181" fmla="*/ 219579 h 1234421"/>
              <a:gd name="connsiteX7182" fmla="*/ 3255128 w 3255128"/>
              <a:gd name="connsiteY7182" fmla="*/ 219598 h 1234421"/>
              <a:gd name="connsiteX7183" fmla="*/ 3255128 w 3255128"/>
              <a:gd name="connsiteY7183" fmla="*/ 219611 h 1234421"/>
              <a:gd name="connsiteX7184" fmla="*/ 3255128 w 3255128"/>
              <a:gd name="connsiteY7184" fmla="*/ 219632 h 1234421"/>
              <a:gd name="connsiteX7185" fmla="*/ 3255128 w 3255128"/>
              <a:gd name="connsiteY7185" fmla="*/ 219636 h 1234421"/>
              <a:gd name="connsiteX7186" fmla="*/ 3255128 w 3255128"/>
              <a:gd name="connsiteY7186" fmla="*/ 219661 h 1234421"/>
              <a:gd name="connsiteX7187" fmla="*/ 3255128 w 3255128"/>
              <a:gd name="connsiteY7187" fmla="*/ 219683 h 1234421"/>
              <a:gd name="connsiteX7188" fmla="*/ 3255128 w 3255128"/>
              <a:gd name="connsiteY7188" fmla="*/ 219818 h 1234421"/>
              <a:gd name="connsiteX7189" fmla="*/ 3255128 w 3255128"/>
              <a:gd name="connsiteY7189" fmla="*/ 219841 h 1234421"/>
              <a:gd name="connsiteX7190" fmla="*/ 3255128 w 3255128"/>
              <a:gd name="connsiteY7190" fmla="*/ 219848 h 1234421"/>
              <a:gd name="connsiteX7191" fmla="*/ 3255128 w 3255128"/>
              <a:gd name="connsiteY7191" fmla="*/ 219861 h 1234421"/>
              <a:gd name="connsiteX7192" fmla="*/ 3255128 w 3255128"/>
              <a:gd name="connsiteY7192" fmla="*/ 219976 h 1234421"/>
              <a:gd name="connsiteX7193" fmla="*/ 3255128 w 3255128"/>
              <a:gd name="connsiteY7193" fmla="*/ 220057 h 1234421"/>
              <a:gd name="connsiteX7194" fmla="*/ 3255128 w 3255128"/>
              <a:gd name="connsiteY7194" fmla="*/ 220120 h 1234421"/>
              <a:gd name="connsiteX7195" fmla="*/ 3255128 w 3255128"/>
              <a:gd name="connsiteY7195" fmla="*/ 220142 h 1234421"/>
              <a:gd name="connsiteX7196" fmla="*/ 3255128 w 3255128"/>
              <a:gd name="connsiteY7196" fmla="*/ 220145 h 1234421"/>
              <a:gd name="connsiteX7197" fmla="*/ 3255128 w 3255128"/>
              <a:gd name="connsiteY7197" fmla="*/ 220214 h 1234421"/>
              <a:gd name="connsiteX7198" fmla="*/ 3255128 w 3255128"/>
              <a:gd name="connsiteY7198" fmla="*/ 220277 h 1234421"/>
              <a:gd name="connsiteX7199" fmla="*/ 3255128 w 3255128"/>
              <a:gd name="connsiteY7199" fmla="*/ 220300 h 1234421"/>
              <a:gd name="connsiteX7200" fmla="*/ 3255128 w 3255128"/>
              <a:gd name="connsiteY7200" fmla="*/ 220307 h 1234421"/>
              <a:gd name="connsiteX7201" fmla="*/ 3255128 w 3255128"/>
              <a:gd name="connsiteY7201" fmla="*/ 220321 h 1234421"/>
              <a:gd name="connsiteX7202" fmla="*/ 3255128 w 3255128"/>
              <a:gd name="connsiteY7202" fmla="*/ 220331 h 1234421"/>
              <a:gd name="connsiteX7203" fmla="*/ 3255128 w 3255128"/>
              <a:gd name="connsiteY7203" fmla="*/ 220381 h 1234421"/>
              <a:gd name="connsiteX7204" fmla="*/ 3255128 w 3255128"/>
              <a:gd name="connsiteY7204" fmla="*/ 220409 h 1234421"/>
              <a:gd name="connsiteX7205" fmla="*/ 3255128 w 3255128"/>
              <a:gd name="connsiteY7205" fmla="*/ 220460 h 1234421"/>
              <a:gd name="connsiteX7206" fmla="*/ 3255128 w 3255128"/>
              <a:gd name="connsiteY7206" fmla="*/ 220507 h 1234421"/>
              <a:gd name="connsiteX7207" fmla="*/ 3255128 w 3255128"/>
              <a:gd name="connsiteY7207" fmla="*/ 220637 h 1234421"/>
              <a:gd name="connsiteX7208" fmla="*/ 3255128 w 3255128"/>
              <a:gd name="connsiteY7208" fmla="*/ 220652 h 1234421"/>
              <a:gd name="connsiteX7209" fmla="*/ 3255128 w 3255128"/>
              <a:gd name="connsiteY7209" fmla="*/ 220653 h 1234421"/>
              <a:gd name="connsiteX7210" fmla="*/ 3255128 w 3255128"/>
              <a:gd name="connsiteY7210" fmla="*/ 220683 h 1234421"/>
              <a:gd name="connsiteX7211" fmla="*/ 3255128 w 3255128"/>
              <a:gd name="connsiteY7211" fmla="*/ 220750 h 1234421"/>
              <a:gd name="connsiteX7212" fmla="*/ 3255128 w 3255128"/>
              <a:gd name="connsiteY7212" fmla="*/ 220790 h 1234421"/>
              <a:gd name="connsiteX7213" fmla="*/ 3255128 w 3255128"/>
              <a:gd name="connsiteY7213" fmla="*/ 220848 h 1234421"/>
              <a:gd name="connsiteX7214" fmla="*/ 3255128 w 3255128"/>
              <a:gd name="connsiteY7214" fmla="*/ 220862 h 1234421"/>
              <a:gd name="connsiteX7215" fmla="*/ 3255128 w 3255128"/>
              <a:gd name="connsiteY7215" fmla="*/ 220864 h 1234421"/>
              <a:gd name="connsiteX7216" fmla="*/ 3255128 w 3255128"/>
              <a:gd name="connsiteY7216" fmla="*/ 220913 h 1234421"/>
              <a:gd name="connsiteX7217" fmla="*/ 3255128 w 3255128"/>
              <a:gd name="connsiteY7217" fmla="*/ 221166 h 1234421"/>
              <a:gd name="connsiteX7218" fmla="*/ 3255128 w 3255128"/>
              <a:gd name="connsiteY7218" fmla="*/ 221321 h 1234421"/>
              <a:gd name="connsiteX7219" fmla="*/ 3255128 w 3255128"/>
              <a:gd name="connsiteY7219" fmla="*/ 221345 h 1234421"/>
              <a:gd name="connsiteX7220" fmla="*/ 3255128 w 3255128"/>
              <a:gd name="connsiteY7220" fmla="*/ 221466 h 1234421"/>
              <a:gd name="connsiteX7221" fmla="*/ 3255128 w 3255128"/>
              <a:gd name="connsiteY7221" fmla="*/ 221518 h 1234421"/>
              <a:gd name="connsiteX7222" fmla="*/ 3255128 w 3255128"/>
              <a:gd name="connsiteY7222" fmla="*/ 221549 h 1234421"/>
              <a:gd name="connsiteX7223" fmla="*/ 3255128 w 3255128"/>
              <a:gd name="connsiteY7223" fmla="*/ 221589 h 1234421"/>
              <a:gd name="connsiteX7224" fmla="*/ 3255128 w 3255128"/>
              <a:gd name="connsiteY7224" fmla="*/ 221658 h 1234421"/>
              <a:gd name="connsiteX7225" fmla="*/ 3255128 w 3255128"/>
              <a:gd name="connsiteY7225" fmla="*/ 221743 h 1234421"/>
              <a:gd name="connsiteX7226" fmla="*/ 3255128 w 3255128"/>
              <a:gd name="connsiteY7226" fmla="*/ 221794 h 1234421"/>
              <a:gd name="connsiteX7227" fmla="*/ 3255128 w 3255128"/>
              <a:gd name="connsiteY7227" fmla="*/ 221873 h 1234421"/>
              <a:gd name="connsiteX7228" fmla="*/ 3255128 w 3255128"/>
              <a:gd name="connsiteY7228" fmla="*/ 222003 h 1234421"/>
              <a:gd name="connsiteX7229" fmla="*/ 3255128 w 3255128"/>
              <a:gd name="connsiteY7229" fmla="*/ 222147 h 1234421"/>
              <a:gd name="connsiteX7230" fmla="*/ 3255128 w 3255128"/>
              <a:gd name="connsiteY7230" fmla="*/ 222219 h 1234421"/>
              <a:gd name="connsiteX7231" fmla="*/ 3255128 w 3255128"/>
              <a:gd name="connsiteY7231" fmla="*/ 222347 h 1234421"/>
              <a:gd name="connsiteX7232" fmla="*/ 3255128 w 3255128"/>
              <a:gd name="connsiteY7232" fmla="*/ 222465 h 1234421"/>
              <a:gd name="connsiteX7233" fmla="*/ 3255128 w 3255128"/>
              <a:gd name="connsiteY7233" fmla="*/ 222539 h 1234421"/>
              <a:gd name="connsiteX7234" fmla="*/ 3255128 w 3255128"/>
              <a:gd name="connsiteY7234" fmla="*/ 222589 h 1234421"/>
              <a:gd name="connsiteX7235" fmla="*/ 3255128 w 3255128"/>
              <a:gd name="connsiteY7235" fmla="*/ 222601 h 1234421"/>
              <a:gd name="connsiteX7236" fmla="*/ 3255128 w 3255128"/>
              <a:gd name="connsiteY7236" fmla="*/ 222651 h 1234421"/>
              <a:gd name="connsiteX7237" fmla="*/ 3255128 w 3255128"/>
              <a:gd name="connsiteY7237" fmla="*/ 222673 h 1234421"/>
              <a:gd name="connsiteX7238" fmla="*/ 3255128 w 3255128"/>
              <a:gd name="connsiteY7238" fmla="*/ 222966 h 1234421"/>
              <a:gd name="connsiteX7239" fmla="*/ 3255128 w 3255128"/>
              <a:gd name="connsiteY7239" fmla="*/ 223110 h 1234421"/>
              <a:gd name="connsiteX7240" fmla="*/ 3255128 w 3255128"/>
              <a:gd name="connsiteY7240" fmla="*/ 223135 h 1234421"/>
              <a:gd name="connsiteX7241" fmla="*/ 3255128 w 3255128"/>
              <a:gd name="connsiteY7241" fmla="*/ 223236 h 1234421"/>
              <a:gd name="connsiteX7242" fmla="*/ 3255128 w 3255128"/>
              <a:gd name="connsiteY7242" fmla="*/ 223238 h 1234421"/>
              <a:gd name="connsiteX7243" fmla="*/ 3255128 w 3255128"/>
              <a:gd name="connsiteY7243" fmla="*/ 223242 h 1234421"/>
              <a:gd name="connsiteX7244" fmla="*/ 3255128 w 3255128"/>
              <a:gd name="connsiteY7244" fmla="*/ 223273 h 1234421"/>
              <a:gd name="connsiteX7245" fmla="*/ 3255128 w 3255128"/>
              <a:gd name="connsiteY7245" fmla="*/ 223274 h 1234421"/>
              <a:gd name="connsiteX7246" fmla="*/ 3255128 w 3255128"/>
              <a:gd name="connsiteY7246" fmla="*/ 223321 h 1234421"/>
              <a:gd name="connsiteX7247" fmla="*/ 3255128 w 3255128"/>
              <a:gd name="connsiteY7247" fmla="*/ 223411 h 1234421"/>
              <a:gd name="connsiteX7248" fmla="*/ 3255128 w 3255128"/>
              <a:gd name="connsiteY7248" fmla="*/ 223447 h 1234421"/>
              <a:gd name="connsiteX7249" fmla="*/ 3255128 w 3255128"/>
              <a:gd name="connsiteY7249" fmla="*/ 223470 h 1234421"/>
              <a:gd name="connsiteX7250" fmla="*/ 3255128 w 3255128"/>
              <a:gd name="connsiteY7250" fmla="*/ 223486 h 1234421"/>
              <a:gd name="connsiteX7251" fmla="*/ 3255128 w 3255128"/>
              <a:gd name="connsiteY7251" fmla="*/ 223496 h 1234421"/>
              <a:gd name="connsiteX7252" fmla="*/ 3255128 w 3255128"/>
              <a:gd name="connsiteY7252" fmla="*/ 223665 h 1234421"/>
              <a:gd name="connsiteX7253" fmla="*/ 3255128 w 3255128"/>
              <a:gd name="connsiteY7253" fmla="*/ 223780 h 1234421"/>
              <a:gd name="connsiteX7254" fmla="*/ 3255128 w 3255128"/>
              <a:gd name="connsiteY7254" fmla="*/ 223820 h 1234421"/>
              <a:gd name="connsiteX7255" fmla="*/ 3255128 w 3255128"/>
              <a:gd name="connsiteY7255" fmla="*/ 223872 h 1234421"/>
              <a:gd name="connsiteX7256" fmla="*/ 3255128 w 3255128"/>
              <a:gd name="connsiteY7256" fmla="*/ 223922 h 1234421"/>
              <a:gd name="connsiteX7257" fmla="*/ 3255128 w 3255128"/>
              <a:gd name="connsiteY7257" fmla="*/ 224075 h 1234421"/>
              <a:gd name="connsiteX7258" fmla="*/ 3255128 w 3255128"/>
              <a:gd name="connsiteY7258" fmla="*/ 224118 h 1234421"/>
              <a:gd name="connsiteX7259" fmla="*/ 3255128 w 3255128"/>
              <a:gd name="connsiteY7259" fmla="*/ 224156 h 1234421"/>
              <a:gd name="connsiteX7260" fmla="*/ 3255128 w 3255128"/>
              <a:gd name="connsiteY7260" fmla="*/ 224206 h 1234421"/>
              <a:gd name="connsiteX7261" fmla="*/ 3255128 w 3255128"/>
              <a:gd name="connsiteY7261" fmla="*/ 224335 h 1234421"/>
              <a:gd name="connsiteX7262" fmla="*/ 3255128 w 3255128"/>
              <a:gd name="connsiteY7262" fmla="*/ 224377 h 1234421"/>
              <a:gd name="connsiteX7263" fmla="*/ 3255128 w 3255128"/>
              <a:gd name="connsiteY7263" fmla="*/ 224381 h 1234421"/>
              <a:gd name="connsiteX7264" fmla="*/ 3255128 w 3255128"/>
              <a:gd name="connsiteY7264" fmla="*/ 224389 h 1234421"/>
              <a:gd name="connsiteX7265" fmla="*/ 3255128 w 3255128"/>
              <a:gd name="connsiteY7265" fmla="*/ 224456 h 1234421"/>
              <a:gd name="connsiteX7266" fmla="*/ 3255128 w 3255128"/>
              <a:gd name="connsiteY7266" fmla="*/ 224468 h 1234421"/>
              <a:gd name="connsiteX7267" fmla="*/ 3255128 w 3255128"/>
              <a:gd name="connsiteY7267" fmla="*/ 224496 h 1234421"/>
              <a:gd name="connsiteX7268" fmla="*/ 3255128 w 3255128"/>
              <a:gd name="connsiteY7268" fmla="*/ 224577 h 1234421"/>
              <a:gd name="connsiteX7269" fmla="*/ 3255128 w 3255128"/>
              <a:gd name="connsiteY7269" fmla="*/ 224613 h 1234421"/>
              <a:gd name="connsiteX7270" fmla="*/ 3255128 w 3255128"/>
              <a:gd name="connsiteY7270" fmla="*/ 224616 h 1234421"/>
              <a:gd name="connsiteX7271" fmla="*/ 3255128 w 3255128"/>
              <a:gd name="connsiteY7271" fmla="*/ 224660 h 1234421"/>
              <a:gd name="connsiteX7272" fmla="*/ 3255128 w 3255128"/>
              <a:gd name="connsiteY7272" fmla="*/ 224769 h 1234421"/>
              <a:gd name="connsiteX7273" fmla="*/ 3255128 w 3255128"/>
              <a:gd name="connsiteY7273" fmla="*/ 224841 h 1234421"/>
              <a:gd name="connsiteX7274" fmla="*/ 3255128 w 3255128"/>
              <a:gd name="connsiteY7274" fmla="*/ 224854 h 1234421"/>
              <a:gd name="connsiteX7275" fmla="*/ 3255128 w 3255128"/>
              <a:gd name="connsiteY7275" fmla="*/ 224872 h 1234421"/>
              <a:gd name="connsiteX7276" fmla="*/ 3255128 w 3255128"/>
              <a:gd name="connsiteY7276" fmla="*/ 224927 h 1234421"/>
              <a:gd name="connsiteX7277" fmla="*/ 3255128 w 3255128"/>
              <a:gd name="connsiteY7277" fmla="*/ 224929 h 1234421"/>
              <a:gd name="connsiteX7278" fmla="*/ 3255128 w 3255128"/>
              <a:gd name="connsiteY7278" fmla="*/ 224933 h 1234421"/>
              <a:gd name="connsiteX7279" fmla="*/ 3255128 w 3255128"/>
              <a:gd name="connsiteY7279" fmla="*/ 224948 h 1234421"/>
              <a:gd name="connsiteX7280" fmla="*/ 3255128 w 3255128"/>
              <a:gd name="connsiteY7280" fmla="*/ 224951 h 1234421"/>
              <a:gd name="connsiteX7281" fmla="*/ 3255128 w 3255128"/>
              <a:gd name="connsiteY7281" fmla="*/ 225087 h 1234421"/>
              <a:gd name="connsiteX7282" fmla="*/ 3255128 w 3255128"/>
              <a:gd name="connsiteY7282" fmla="*/ 225099 h 1234421"/>
              <a:gd name="connsiteX7283" fmla="*/ 3255128 w 3255128"/>
              <a:gd name="connsiteY7283" fmla="*/ 225129 h 1234421"/>
              <a:gd name="connsiteX7284" fmla="*/ 3255128 w 3255128"/>
              <a:gd name="connsiteY7284" fmla="*/ 225285 h 1234421"/>
              <a:gd name="connsiteX7285" fmla="*/ 3255128 w 3255128"/>
              <a:gd name="connsiteY7285" fmla="*/ 225308 h 1234421"/>
              <a:gd name="connsiteX7286" fmla="*/ 3255128 w 3255128"/>
              <a:gd name="connsiteY7286" fmla="*/ 225434 h 1234421"/>
              <a:gd name="connsiteX7287" fmla="*/ 3255128 w 3255128"/>
              <a:gd name="connsiteY7287" fmla="*/ 225439 h 1234421"/>
              <a:gd name="connsiteX7288" fmla="*/ 3255128 w 3255128"/>
              <a:gd name="connsiteY7288" fmla="*/ 225489 h 1234421"/>
              <a:gd name="connsiteX7289" fmla="*/ 3255128 w 3255128"/>
              <a:gd name="connsiteY7289" fmla="*/ 225718 h 1234421"/>
              <a:gd name="connsiteX7290" fmla="*/ 3255128 w 3255128"/>
              <a:gd name="connsiteY7290" fmla="*/ 225751 h 1234421"/>
              <a:gd name="connsiteX7291" fmla="*/ 3255128 w 3255128"/>
              <a:gd name="connsiteY7291" fmla="*/ 225767 h 1234421"/>
              <a:gd name="connsiteX7292" fmla="*/ 3255128 w 3255128"/>
              <a:gd name="connsiteY7292" fmla="*/ 225832 h 1234421"/>
              <a:gd name="connsiteX7293" fmla="*/ 3255128 w 3255128"/>
              <a:gd name="connsiteY7293" fmla="*/ 225922 h 1234421"/>
              <a:gd name="connsiteX7294" fmla="*/ 3255128 w 3255128"/>
              <a:gd name="connsiteY7294" fmla="*/ 225923 h 1234421"/>
              <a:gd name="connsiteX7295" fmla="*/ 3255128 w 3255128"/>
              <a:gd name="connsiteY7295" fmla="*/ 225948 h 1234421"/>
              <a:gd name="connsiteX7296" fmla="*/ 3255128 w 3255128"/>
              <a:gd name="connsiteY7296" fmla="*/ 225994 h 1234421"/>
              <a:gd name="connsiteX7297" fmla="*/ 3255128 w 3255128"/>
              <a:gd name="connsiteY7297" fmla="*/ 226064 h 1234421"/>
              <a:gd name="connsiteX7298" fmla="*/ 3255128 w 3255128"/>
              <a:gd name="connsiteY7298" fmla="*/ 226069 h 1234421"/>
              <a:gd name="connsiteX7299" fmla="*/ 3255128 w 3255128"/>
              <a:gd name="connsiteY7299" fmla="*/ 226071 h 1234421"/>
              <a:gd name="connsiteX7300" fmla="*/ 3255128 w 3255128"/>
              <a:gd name="connsiteY7300" fmla="*/ 226104 h 1234421"/>
              <a:gd name="connsiteX7301" fmla="*/ 3255128 w 3255128"/>
              <a:gd name="connsiteY7301" fmla="*/ 226135 h 1234421"/>
              <a:gd name="connsiteX7302" fmla="*/ 3255128 w 3255128"/>
              <a:gd name="connsiteY7302" fmla="*/ 226207 h 1234421"/>
              <a:gd name="connsiteX7303" fmla="*/ 3255128 w 3255128"/>
              <a:gd name="connsiteY7303" fmla="*/ 226216 h 1234421"/>
              <a:gd name="connsiteX7304" fmla="*/ 3255128 w 3255128"/>
              <a:gd name="connsiteY7304" fmla="*/ 226248 h 1234421"/>
              <a:gd name="connsiteX7305" fmla="*/ 3255128 w 3255128"/>
              <a:gd name="connsiteY7305" fmla="*/ 226263 h 1234421"/>
              <a:gd name="connsiteX7306" fmla="*/ 3255128 w 3255128"/>
              <a:gd name="connsiteY7306" fmla="*/ 226315 h 1234421"/>
              <a:gd name="connsiteX7307" fmla="*/ 3255128 w 3255128"/>
              <a:gd name="connsiteY7307" fmla="*/ 226475 h 1234421"/>
              <a:gd name="connsiteX7308" fmla="*/ 3255128 w 3255128"/>
              <a:gd name="connsiteY7308" fmla="*/ 226500 h 1234421"/>
              <a:gd name="connsiteX7309" fmla="*/ 3255128 w 3255128"/>
              <a:gd name="connsiteY7309" fmla="*/ 226547 h 1234421"/>
              <a:gd name="connsiteX7310" fmla="*/ 3255128 w 3255128"/>
              <a:gd name="connsiteY7310" fmla="*/ 226571 h 1234421"/>
              <a:gd name="connsiteX7311" fmla="*/ 3255128 w 3255128"/>
              <a:gd name="connsiteY7311" fmla="*/ 226667 h 1234421"/>
              <a:gd name="connsiteX7312" fmla="*/ 3255128 w 3255128"/>
              <a:gd name="connsiteY7312" fmla="*/ 226712 h 1234421"/>
              <a:gd name="connsiteX7313" fmla="*/ 3255128 w 3255128"/>
              <a:gd name="connsiteY7313" fmla="*/ 226739 h 1234421"/>
              <a:gd name="connsiteX7314" fmla="*/ 3255128 w 3255128"/>
              <a:gd name="connsiteY7314" fmla="*/ 226741 h 1234421"/>
              <a:gd name="connsiteX7315" fmla="*/ 3255128 w 3255128"/>
              <a:gd name="connsiteY7315" fmla="*/ 226855 h 1234421"/>
              <a:gd name="connsiteX7316" fmla="*/ 3255128 w 3255128"/>
              <a:gd name="connsiteY7316" fmla="*/ 226908 h 1234421"/>
              <a:gd name="connsiteX7317" fmla="*/ 3255128 w 3255128"/>
              <a:gd name="connsiteY7317" fmla="*/ 226980 h 1234421"/>
              <a:gd name="connsiteX7318" fmla="*/ 3255128 w 3255128"/>
              <a:gd name="connsiteY7318" fmla="*/ 226985 h 1234421"/>
              <a:gd name="connsiteX7319" fmla="*/ 3255128 w 3255128"/>
              <a:gd name="connsiteY7319" fmla="*/ 227030 h 1234421"/>
              <a:gd name="connsiteX7320" fmla="*/ 3255128 w 3255128"/>
              <a:gd name="connsiteY7320" fmla="*/ 227109 h 1234421"/>
              <a:gd name="connsiteX7321" fmla="*/ 3255128 w 3255128"/>
              <a:gd name="connsiteY7321" fmla="*/ 227171 h 1234421"/>
              <a:gd name="connsiteX7322" fmla="*/ 3255128 w 3255128"/>
              <a:gd name="connsiteY7322" fmla="*/ 227195 h 1234421"/>
              <a:gd name="connsiteX7323" fmla="*/ 3255128 w 3255128"/>
              <a:gd name="connsiteY7323" fmla="*/ 227196 h 1234421"/>
              <a:gd name="connsiteX7324" fmla="*/ 3255128 w 3255128"/>
              <a:gd name="connsiteY7324" fmla="*/ 227243 h 1234421"/>
              <a:gd name="connsiteX7325" fmla="*/ 3255128 w 3255128"/>
              <a:gd name="connsiteY7325" fmla="*/ 227273 h 1234421"/>
              <a:gd name="connsiteX7326" fmla="*/ 3255128 w 3255128"/>
              <a:gd name="connsiteY7326" fmla="*/ 227314 h 1234421"/>
              <a:gd name="connsiteX7327" fmla="*/ 3255128 w 3255128"/>
              <a:gd name="connsiteY7327" fmla="*/ 227419 h 1234421"/>
              <a:gd name="connsiteX7328" fmla="*/ 3255128 w 3255128"/>
              <a:gd name="connsiteY7328" fmla="*/ 227449 h 1234421"/>
              <a:gd name="connsiteX7329" fmla="*/ 3255128 w 3255128"/>
              <a:gd name="connsiteY7329" fmla="*/ 227455 h 1234421"/>
              <a:gd name="connsiteX7330" fmla="*/ 3255128 w 3255128"/>
              <a:gd name="connsiteY7330" fmla="*/ 227486 h 1234421"/>
              <a:gd name="connsiteX7331" fmla="*/ 3255128 w 3255128"/>
              <a:gd name="connsiteY7331" fmla="*/ 227516 h 1234421"/>
              <a:gd name="connsiteX7332" fmla="*/ 3255128 w 3255128"/>
              <a:gd name="connsiteY7332" fmla="*/ 227578 h 1234421"/>
              <a:gd name="connsiteX7333" fmla="*/ 3255128 w 3255128"/>
              <a:gd name="connsiteY7333" fmla="*/ 227628 h 1234421"/>
              <a:gd name="connsiteX7334" fmla="*/ 3255128 w 3255128"/>
              <a:gd name="connsiteY7334" fmla="*/ 227645 h 1234421"/>
              <a:gd name="connsiteX7335" fmla="*/ 3255128 w 3255128"/>
              <a:gd name="connsiteY7335" fmla="*/ 227649 h 1234421"/>
              <a:gd name="connsiteX7336" fmla="*/ 3255128 w 3255128"/>
              <a:gd name="connsiteY7336" fmla="*/ 227650 h 1234421"/>
              <a:gd name="connsiteX7337" fmla="*/ 3255128 w 3255128"/>
              <a:gd name="connsiteY7337" fmla="*/ 227654 h 1234421"/>
              <a:gd name="connsiteX7338" fmla="*/ 3255128 w 3255128"/>
              <a:gd name="connsiteY7338" fmla="*/ 227712 h 1234421"/>
              <a:gd name="connsiteX7339" fmla="*/ 3255128 w 3255128"/>
              <a:gd name="connsiteY7339" fmla="*/ 227781 h 1234421"/>
              <a:gd name="connsiteX7340" fmla="*/ 3255128 w 3255128"/>
              <a:gd name="connsiteY7340" fmla="*/ 227862 h 1234421"/>
              <a:gd name="connsiteX7341" fmla="*/ 3255128 w 3255128"/>
              <a:gd name="connsiteY7341" fmla="*/ 227869 h 1234421"/>
              <a:gd name="connsiteX7342" fmla="*/ 3255128 w 3255128"/>
              <a:gd name="connsiteY7342" fmla="*/ 227891 h 1234421"/>
              <a:gd name="connsiteX7343" fmla="*/ 3255128 w 3255128"/>
              <a:gd name="connsiteY7343" fmla="*/ 227932 h 1234421"/>
              <a:gd name="connsiteX7344" fmla="*/ 3255128 w 3255128"/>
              <a:gd name="connsiteY7344" fmla="*/ 228087 h 1234421"/>
              <a:gd name="connsiteX7345" fmla="*/ 3255128 w 3255128"/>
              <a:gd name="connsiteY7345" fmla="*/ 228089 h 1234421"/>
              <a:gd name="connsiteX7346" fmla="*/ 3255128 w 3255128"/>
              <a:gd name="connsiteY7346" fmla="*/ 228112 h 1234421"/>
              <a:gd name="connsiteX7347" fmla="*/ 3255128 w 3255128"/>
              <a:gd name="connsiteY7347" fmla="*/ 228119 h 1234421"/>
              <a:gd name="connsiteX7348" fmla="*/ 3255128 w 3255128"/>
              <a:gd name="connsiteY7348" fmla="*/ 228124 h 1234421"/>
              <a:gd name="connsiteX7349" fmla="*/ 3255128 w 3255128"/>
              <a:gd name="connsiteY7349" fmla="*/ 228128 h 1234421"/>
              <a:gd name="connsiteX7350" fmla="*/ 3255128 w 3255128"/>
              <a:gd name="connsiteY7350" fmla="*/ 228240 h 1234421"/>
              <a:gd name="connsiteX7351" fmla="*/ 3255128 w 3255128"/>
              <a:gd name="connsiteY7351" fmla="*/ 228298 h 1234421"/>
              <a:gd name="connsiteX7352" fmla="*/ 3255128 w 3255128"/>
              <a:gd name="connsiteY7352" fmla="*/ 228340 h 1234421"/>
              <a:gd name="connsiteX7353" fmla="*/ 3255128 w 3255128"/>
              <a:gd name="connsiteY7353" fmla="*/ 228350 h 1234421"/>
              <a:gd name="connsiteX7354" fmla="*/ 3255128 w 3255128"/>
              <a:gd name="connsiteY7354" fmla="*/ 228424 h 1234421"/>
              <a:gd name="connsiteX7355" fmla="*/ 3255128 w 3255128"/>
              <a:gd name="connsiteY7355" fmla="*/ 228602 h 1234421"/>
              <a:gd name="connsiteX7356" fmla="*/ 3255128 w 3255128"/>
              <a:gd name="connsiteY7356" fmla="*/ 228702 h 1234421"/>
              <a:gd name="connsiteX7357" fmla="*/ 3255128 w 3255128"/>
              <a:gd name="connsiteY7357" fmla="*/ 228718 h 1234421"/>
              <a:gd name="connsiteX7358" fmla="*/ 3255128 w 3255128"/>
              <a:gd name="connsiteY7358" fmla="*/ 228726 h 1234421"/>
              <a:gd name="connsiteX7359" fmla="*/ 3255128 w 3255128"/>
              <a:gd name="connsiteY7359" fmla="*/ 228757 h 1234421"/>
              <a:gd name="connsiteX7360" fmla="*/ 3255128 w 3255128"/>
              <a:gd name="connsiteY7360" fmla="*/ 228772 h 1234421"/>
              <a:gd name="connsiteX7361" fmla="*/ 3255128 w 3255128"/>
              <a:gd name="connsiteY7361" fmla="*/ 228790 h 1234421"/>
              <a:gd name="connsiteX7362" fmla="*/ 3255128 w 3255128"/>
              <a:gd name="connsiteY7362" fmla="*/ 228888 h 1234421"/>
              <a:gd name="connsiteX7363" fmla="*/ 3255128 w 3255128"/>
              <a:gd name="connsiteY7363" fmla="*/ 228905 h 1234421"/>
              <a:gd name="connsiteX7364" fmla="*/ 3255128 w 3255128"/>
              <a:gd name="connsiteY7364" fmla="*/ 228912 h 1234421"/>
              <a:gd name="connsiteX7365" fmla="*/ 3255128 w 3255128"/>
              <a:gd name="connsiteY7365" fmla="*/ 228988 h 1234421"/>
              <a:gd name="connsiteX7366" fmla="*/ 3255128 w 3255128"/>
              <a:gd name="connsiteY7366" fmla="*/ 229016 h 1234421"/>
              <a:gd name="connsiteX7367" fmla="*/ 3255128 w 3255128"/>
              <a:gd name="connsiteY7367" fmla="*/ 229083 h 1234421"/>
              <a:gd name="connsiteX7368" fmla="*/ 3255128 w 3255128"/>
              <a:gd name="connsiteY7368" fmla="*/ 229133 h 1234421"/>
              <a:gd name="connsiteX7369" fmla="*/ 3255128 w 3255128"/>
              <a:gd name="connsiteY7369" fmla="*/ 229231 h 1234421"/>
              <a:gd name="connsiteX7370" fmla="*/ 3255128 w 3255128"/>
              <a:gd name="connsiteY7370" fmla="*/ 229287 h 1234421"/>
              <a:gd name="connsiteX7371" fmla="*/ 3255128 w 3255128"/>
              <a:gd name="connsiteY7371" fmla="*/ 229305 h 1234421"/>
              <a:gd name="connsiteX7372" fmla="*/ 3255128 w 3255128"/>
              <a:gd name="connsiteY7372" fmla="*/ 229438 h 1234421"/>
              <a:gd name="connsiteX7373" fmla="*/ 3255128 w 3255128"/>
              <a:gd name="connsiteY7373" fmla="*/ 229447 h 1234421"/>
              <a:gd name="connsiteX7374" fmla="*/ 3255128 w 3255128"/>
              <a:gd name="connsiteY7374" fmla="*/ 229465 h 1234421"/>
              <a:gd name="connsiteX7375" fmla="*/ 3255128 w 3255128"/>
              <a:gd name="connsiteY7375" fmla="*/ 229468 h 1234421"/>
              <a:gd name="connsiteX7376" fmla="*/ 3255128 w 3255128"/>
              <a:gd name="connsiteY7376" fmla="*/ 229481 h 1234421"/>
              <a:gd name="connsiteX7377" fmla="*/ 3255128 w 3255128"/>
              <a:gd name="connsiteY7377" fmla="*/ 229499 h 1234421"/>
              <a:gd name="connsiteX7378" fmla="*/ 3255128 w 3255128"/>
              <a:gd name="connsiteY7378" fmla="*/ 229537 h 1234421"/>
              <a:gd name="connsiteX7379" fmla="*/ 3255128 w 3255128"/>
              <a:gd name="connsiteY7379" fmla="*/ 229556 h 1234421"/>
              <a:gd name="connsiteX7380" fmla="*/ 3255128 w 3255128"/>
              <a:gd name="connsiteY7380" fmla="*/ 229607 h 1234421"/>
              <a:gd name="connsiteX7381" fmla="*/ 3255128 w 3255128"/>
              <a:gd name="connsiteY7381" fmla="*/ 229740 h 1234421"/>
              <a:gd name="connsiteX7382" fmla="*/ 3255128 w 3255128"/>
              <a:gd name="connsiteY7382" fmla="*/ 229741 h 1234421"/>
              <a:gd name="connsiteX7383" fmla="*/ 3255128 w 3255128"/>
              <a:gd name="connsiteY7383" fmla="*/ 229786 h 1234421"/>
              <a:gd name="connsiteX7384" fmla="*/ 3255128 w 3255128"/>
              <a:gd name="connsiteY7384" fmla="*/ 229897 h 1234421"/>
              <a:gd name="connsiteX7385" fmla="*/ 3255128 w 3255128"/>
              <a:gd name="connsiteY7385" fmla="*/ 229935 h 1234421"/>
              <a:gd name="connsiteX7386" fmla="*/ 3255128 w 3255128"/>
              <a:gd name="connsiteY7386" fmla="*/ 229999 h 1234421"/>
              <a:gd name="connsiteX7387" fmla="*/ 3255128 w 3255128"/>
              <a:gd name="connsiteY7387" fmla="*/ 230002 h 1234421"/>
              <a:gd name="connsiteX7388" fmla="*/ 3255128 w 3255128"/>
              <a:gd name="connsiteY7388" fmla="*/ 230185 h 1234421"/>
              <a:gd name="connsiteX7389" fmla="*/ 3255128 w 3255128"/>
              <a:gd name="connsiteY7389" fmla="*/ 230236 h 1234421"/>
              <a:gd name="connsiteX7390" fmla="*/ 3255128 w 3255128"/>
              <a:gd name="connsiteY7390" fmla="*/ 230271 h 1234421"/>
              <a:gd name="connsiteX7391" fmla="*/ 3255128 w 3255128"/>
              <a:gd name="connsiteY7391" fmla="*/ 230389 h 1234421"/>
              <a:gd name="connsiteX7392" fmla="*/ 3255128 w 3255128"/>
              <a:gd name="connsiteY7392" fmla="*/ 230394 h 1234421"/>
              <a:gd name="connsiteX7393" fmla="*/ 3255128 w 3255128"/>
              <a:gd name="connsiteY7393" fmla="*/ 230445 h 1234421"/>
              <a:gd name="connsiteX7394" fmla="*/ 3255128 w 3255128"/>
              <a:gd name="connsiteY7394" fmla="*/ 230450 h 1234421"/>
              <a:gd name="connsiteX7395" fmla="*/ 3255128 w 3255128"/>
              <a:gd name="connsiteY7395" fmla="*/ 230638 h 1234421"/>
              <a:gd name="connsiteX7396" fmla="*/ 3255128 w 3255128"/>
              <a:gd name="connsiteY7396" fmla="*/ 230644 h 1234421"/>
              <a:gd name="connsiteX7397" fmla="*/ 3255128 w 3255128"/>
              <a:gd name="connsiteY7397" fmla="*/ 230736 h 1234421"/>
              <a:gd name="connsiteX7398" fmla="*/ 3255128 w 3255128"/>
              <a:gd name="connsiteY7398" fmla="*/ 230834 h 1234421"/>
              <a:gd name="connsiteX7399" fmla="*/ 3255128 w 3255128"/>
              <a:gd name="connsiteY7399" fmla="*/ 230848 h 1234421"/>
              <a:gd name="connsiteX7400" fmla="*/ 3255128 w 3255128"/>
              <a:gd name="connsiteY7400" fmla="*/ 230884 h 1234421"/>
              <a:gd name="connsiteX7401" fmla="*/ 3255128 w 3255128"/>
              <a:gd name="connsiteY7401" fmla="*/ 230914 h 1234421"/>
              <a:gd name="connsiteX7402" fmla="*/ 3255128 w 3255128"/>
              <a:gd name="connsiteY7402" fmla="*/ 230922 h 1234421"/>
              <a:gd name="connsiteX7403" fmla="*/ 3255128 w 3255128"/>
              <a:gd name="connsiteY7403" fmla="*/ 230942 h 1234421"/>
              <a:gd name="connsiteX7404" fmla="*/ 3255128 w 3255128"/>
              <a:gd name="connsiteY7404" fmla="*/ 231020 h 1234421"/>
              <a:gd name="connsiteX7405" fmla="*/ 3255128 w 3255128"/>
              <a:gd name="connsiteY7405" fmla="*/ 231118 h 1234421"/>
              <a:gd name="connsiteX7406" fmla="*/ 3255128 w 3255128"/>
              <a:gd name="connsiteY7406" fmla="*/ 231185 h 1234421"/>
              <a:gd name="connsiteX7407" fmla="*/ 3255128 w 3255128"/>
              <a:gd name="connsiteY7407" fmla="*/ 231262 h 1234421"/>
              <a:gd name="connsiteX7408" fmla="*/ 3255128 w 3255128"/>
              <a:gd name="connsiteY7408" fmla="*/ 231343 h 1234421"/>
              <a:gd name="connsiteX7409" fmla="*/ 3255128 w 3255128"/>
              <a:gd name="connsiteY7409" fmla="*/ 231368 h 1234421"/>
              <a:gd name="connsiteX7410" fmla="*/ 3255128 w 3255128"/>
              <a:gd name="connsiteY7410" fmla="*/ 231535 h 1234421"/>
              <a:gd name="connsiteX7411" fmla="*/ 3255128 w 3255128"/>
              <a:gd name="connsiteY7411" fmla="*/ 231592 h 1234421"/>
              <a:gd name="connsiteX7412" fmla="*/ 3255128 w 3255128"/>
              <a:gd name="connsiteY7412" fmla="*/ 231607 h 1234421"/>
              <a:gd name="connsiteX7413" fmla="*/ 3255128 w 3255128"/>
              <a:gd name="connsiteY7413" fmla="*/ 231716 h 1234421"/>
              <a:gd name="connsiteX7414" fmla="*/ 3255128 w 3255128"/>
              <a:gd name="connsiteY7414" fmla="*/ 231718 h 1234421"/>
              <a:gd name="connsiteX7415" fmla="*/ 3255128 w 3255128"/>
              <a:gd name="connsiteY7415" fmla="*/ 231793 h 1234421"/>
              <a:gd name="connsiteX7416" fmla="*/ 3255128 w 3255128"/>
              <a:gd name="connsiteY7416" fmla="*/ 232082 h 1234421"/>
              <a:gd name="connsiteX7417" fmla="*/ 3255128 w 3255128"/>
              <a:gd name="connsiteY7417" fmla="*/ 232205 h 1234421"/>
              <a:gd name="connsiteX7418" fmla="*/ 3255128 w 3255128"/>
              <a:gd name="connsiteY7418" fmla="*/ 232255 h 1234421"/>
              <a:gd name="connsiteX7419" fmla="*/ 3255128 w 3255128"/>
              <a:gd name="connsiteY7419" fmla="*/ 232276 h 1234421"/>
              <a:gd name="connsiteX7420" fmla="*/ 3255128 w 3255128"/>
              <a:gd name="connsiteY7420" fmla="*/ 232277 h 1234421"/>
              <a:gd name="connsiteX7421" fmla="*/ 3255128 w 3255128"/>
              <a:gd name="connsiteY7421" fmla="*/ 232389 h 1234421"/>
              <a:gd name="connsiteX7422" fmla="*/ 3255128 w 3255128"/>
              <a:gd name="connsiteY7422" fmla="*/ 232432 h 1234421"/>
              <a:gd name="connsiteX7423" fmla="*/ 3255128 w 3255128"/>
              <a:gd name="connsiteY7423" fmla="*/ 232489 h 1234421"/>
              <a:gd name="connsiteX7424" fmla="*/ 3255128 w 3255128"/>
              <a:gd name="connsiteY7424" fmla="*/ 232515 h 1234421"/>
              <a:gd name="connsiteX7425" fmla="*/ 3255128 w 3255128"/>
              <a:gd name="connsiteY7425" fmla="*/ 232536 h 1234421"/>
              <a:gd name="connsiteX7426" fmla="*/ 3255128 w 3255128"/>
              <a:gd name="connsiteY7426" fmla="*/ 232582 h 1234421"/>
              <a:gd name="connsiteX7427" fmla="*/ 3255128 w 3255128"/>
              <a:gd name="connsiteY7427" fmla="*/ 232659 h 1234421"/>
              <a:gd name="connsiteX7428" fmla="*/ 3255128 w 3255128"/>
              <a:gd name="connsiteY7428" fmla="*/ 232714 h 1234421"/>
              <a:gd name="connsiteX7429" fmla="*/ 3255128 w 3255128"/>
              <a:gd name="connsiteY7429" fmla="*/ 232730 h 1234421"/>
              <a:gd name="connsiteX7430" fmla="*/ 3255128 w 3255128"/>
              <a:gd name="connsiteY7430" fmla="*/ 232739 h 1234421"/>
              <a:gd name="connsiteX7431" fmla="*/ 3255128 w 3255128"/>
              <a:gd name="connsiteY7431" fmla="*/ 232925 h 1234421"/>
              <a:gd name="connsiteX7432" fmla="*/ 3255128 w 3255128"/>
              <a:gd name="connsiteY7432" fmla="*/ 232998 h 1234421"/>
              <a:gd name="connsiteX7433" fmla="*/ 3255128 w 3255128"/>
              <a:gd name="connsiteY7433" fmla="*/ 233184 h 1234421"/>
              <a:gd name="connsiteX7434" fmla="*/ 3255128 w 3255128"/>
              <a:gd name="connsiteY7434" fmla="*/ 233222 h 1234421"/>
              <a:gd name="connsiteX7435" fmla="*/ 3255128 w 3255128"/>
              <a:gd name="connsiteY7435" fmla="*/ 233313 h 1234421"/>
              <a:gd name="connsiteX7436" fmla="*/ 3255128 w 3255128"/>
              <a:gd name="connsiteY7436" fmla="*/ 233384 h 1234421"/>
              <a:gd name="connsiteX7437" fmla="*/ 3255128 w 3255128"/>
              <a:gd name="connsiteY7437" fmla="*/ 233433 h 1234421"/>
              <a:gd name="connsiteX7438" fmla="*/ 3255128 w 3255128"/>
              <a:gd name="connsiteY7438" fmla="*/ 233482 h 1234421"/>
              <a:gd name="connsiteX7439" fmla="*/ 3255128 w 3255128"/>
              <a:gd name="connsiteY7439" fmla="*/ 233505 h 1234421"/>
              <a:gd name="connsiteX7440" fmla="*/ 3255128 w 3255128"/>
              <a:gd name="connsiteY7440" fmla="*/ 233536 h 1234421"/>
              <a:gd name="connsiteX7441" fmla="*/ 3255128 w 3255128"/>
              <a:gd name="connsiteY7441" fmla="*/ 233540 h 1234421"/>
              <a:gd name="connsiteX7442" fmla="*/ 3255128 w 3255128"/>
              <a:gd name="connsiteY7442" fmla="*/ 233603 h 1234421"/>
              <a:gd name="connsiteX7443" fmla="*/ 3255128 w 3255128"/>
              <a:gd name="connsiteY7443" fmla="*/ 233643 h 1234421"/>
              <a:gd name="connsiteX7444" fmla="*/ 3255128 w 3255128"/>
              <a:gd name="connsiteY7444" fmla="*/ 233715 h 1234421"/>
              <a:gd name="connsiteX7445" fmla="*/ 3255128 w 3255128"/>
              <a:gd name="connsiteY7445" fmla="*/ 233760 h 1234421"/>
              <a:gd name="connsiteX7446" fmla="*/ 3255128 w 3255128"/>
              <a:gd name="connsiteY7446" fmla="*/ 233807 h 1234421"/>
              <a:gd name="connsiteX7447" fmla="*/ 3255128 w 3255128"/>
              <a:gd name="connsiteY7447" fmla="*/ 233875 h 1234421"/>
              <a:gd name="connsiteX7448" fmla="*/ 3255128 w 3255128"/>
              <a:gd name="connsiteY7448" fmla="*/ 233932 h 1234421"/>
              <a:gd name="connsiteX7449" fmla="*/ 3255128 w 3255128"/>
              <a:gd name="connsiteY7449" fmla="*/ 234001 h 1234421"/>
              <a:gd name="connsiteX7450" fmla="*/ 3255128 w 3255128"/>
              <a:gd name="connsiteY7450" fmla="*/ 234019 h 1234421"/>
              <a:gd name="connsiteX7451" fmla="*/ 3255128 w 3255128"/>
              <a:gd name="connsiteY7451" fmla="*/ 234107 h 1234421"/>
              <a:gd name="connsiteX7452" fmla="*/ 3255128 w 3255128"/>
              <a:gd name="connsiteY7452" fmla="*/ 234175 h 1234421"/>
              <a:gd name="connsiteX7453" fmla="*/ 3255128 w 3255128"/>
              <a:gd name="connsiteY7453" fmla="*/ 234198 h 1234421"/>
              <a:gd name="connsiteX7454" fmla="*/ 3255128 w 3255128"/>
              <a:gd name="connsiteY7454" fmla="*/ 234204 h 1234421"/>
              <a:gd name="connsiteX7455" fmla="*/ 3255128 w 3255128"/>
              <a:gd name="connsiteY7455" fmla="*/ 234252 h 1234421"/>
              <a:gd name="connsiteX7456" fmla="*/ 3255128 w 3255128"/>
              <a:gd name="connsiteY7456" fmla="*/ 234363 h 1234421"/>
              <a:gd name="connsiteX7457" fmla="*/ 3255128 w 3255128"/>
              <a:gd name="connsiteY7457" fmla="*/ 234442 h 1234421"/>
              <a:gd name="connsiteX7458" fmla="*/ 3255128 w 3255128"/>
              <a:gd name="connsiteY7458" fmla="*/ 234455 h 1234421"/>
              <a:gd name="connsiteX7459" fmla="*/ 3255128 w 3255128"/>
              <a:gd name="connsiteY7459" fmla="*/ 234755 h 1234421"/>
              <a:gd name="connsiteX7460" fmla="*/ 3255128 w 3255128"/>
              <a:gd name="connsiteY7460" fmla="*/ 234898 h 1234421"/>
              <a:gd name="connsiteX7461" fmla="*/ 3255128 w 3255128"/>
              <a:gd name="connsiteY7461" fmla="*/ 234914 h 1234421"/>
              <a:gd name="connsiteX7462" fmla="*/ 3255128 w 3255128"/>
              <a:gd name="connsiteY7462" fmla="*/ 234983 h 1234421"/>
              <a:gd name="connsiteX7463" fmla="*/ 3255128 w 3255128"/>
              <a:gd name="connsiteY7463" fmla="*/ 234988 h 1234421"/>
              <a:gd name="connsiteX7464" fmla="*/ 3255128 w 3255128"/>
              <a:gd name="connsiteY7464" fmla="*/ 235072 h 1234421"/>
              <a:gd name="connsiteX7465" fmla="*/ 3255128 w 3255128"/>
              <a:gd name="connsiteY7465" fmla="*/ 235077 h 1234421"/>
              <a:gd name="connsiteX7466" fmla="*/ 3255128 w 3255128"/>
              <a:gd name="connsiteY7466" fmla="*/ 235106 h 1234421"/>
              <a:gd name="connsiteX7467" fmla="*/ 3255128 w 3255128"/>
              <a:gd name="connsiteY7467" fmla="*/ 235126 h 1234421"/>
              <a:gd name="connsiteX7468" fmla="*/ 3255128 w 3255128"/>
              <a:gd name="connsiteY7468" fmla="*/ 235214 h 1234421"/>
              <a:gd name="connsiteX7469" fmla="*/ 3255128 w 3255128"/>
              <a:gd name="connsiteY7469" fmla="*/ 235337 h 1234421"/>
              <a:gd name="connsiteX7470" fmla="*/ 3255128 w 3255128"/>
              <a:gd name="connsiteY7470" fmla="*/ 235462 h 1234421"/>
              <a:gd name="connsiteX7471" fmla="*/ 3255128 w 3255128"/>
              <a:gd name="connsiteY7471" fmla="*/ 235466 h 1234421"/>
              <a:gd name="connsiteX7472" fmla="*/ 3255128 w 3255128"/>
              <a:gd name="connsiteY7472" fmla="*/ 235484 h 1234421"/>
              <a:gd name="connsiteX7473" fmla="*/ 3255128 w 3255128"/>
              <a:gd name="connsiteY7473" fmla="*/ 235492 h 1234421"/>
              <a:gd name="connsiteX7474" fmla="*/ 3255128 w 3255128"/>
              <a:gd name="connsiteY7474" fmla="*/ 235636 h 1234421"/>
              <a:gd name="connsiteX7475" fmla="*/ 3255128 w 3255128"/>
              <a:gd name="connsiteY7475" fmla="*/ 235688 h 1234421"/>
              <a:gd name="connsiteX7476" fmla="*/ 3255128 w 3255128"/>
              <a:gd name="connsiteY7476" fmla="*/ 235704 h 1234421"/>
              <a:gd name="connsiteX7477" fmla="*/ 3255128 w 3255128"/>
              <a:gd name="connsiteY7477" fmla="*/ 235754 h 1234421"/>
              <a:gd name="connsiteX7478" fmla="*/ 3255128 w 3255128"/>
              <a:gd name="connsiteY7478" fmla="*/ 235899 h 1234421"/>
              <a:gd name="connsiteX7479" fmla="*/ 3255128 w 3255128"/>
              <a:gd name="connsiteY7479" fmla="*/ 235980 h 1234421"/>
              <a:gd name="connsiteX7480" fmla="*/ 3255128 w 3255128"/>
              <a:gd name="connsiteY7480" fmla="*/ 235985 h 1234421"/>
              <a:gd name="connsiteX7481" fmla="*/ 3255128 w 3255128"/>
              <a:gd name="connsiteY7481" fmla="*/ 235988 h 1234421"/>
              <a:gd name="connsiteX7482" fmla="*/ 3255128 w 3255128"/>
              <a:gd name="connsiteY7482" fmla="*/ 236052 h 1234421"/>
              <a:gd name="connsiteX7483" fmla="*/ 3255128 w 3255128"/>
              <a:gd name="connsiteY7483" fmla="*/ 236055 h 1234421"/>
              <a:gd name="connsiteX7484" fmla="*/ 3255128 w 3255128"/>
              <a:gd name="connsiteY7484" fmla="*/ 236095 h 1234421"/>
              <a:gd name="connsiteX7485" fmla="*/ 3255128 w 3255128"/>
              <a:gd name="connsiteY7485" fmla="*/ 236127 h 1234421"/>
              <a:gd name="connsiteX7486" fmla="*/ 3255128 w 3255128"/>
              <a:gd name="connsiteY7486" fmla="*/ 236162 h 1234421"/>
              <a:gd name="connsiteX7487" fmla="*/ 3255128 w 3255128"/>
              <a:gd name="connsiteY7487" fmla="*/ 236213 h 1234421"/>
              <a:gd name="connsiteX7488" fmla="*/ 3255128 w 3255128"/>
              <a:gd name="connsiteY7488" fmla="*/ 236234 h 1234421"/>
              <a:gd name="connsiteX7489" fmla="*/ 3255128 w 3255128"/>
              <a:gd name="connsiteY7489" fmla="*/ 236251 h 1234421"/>
              <a:gd name="connsiteX7490" fmla="*/ 3255128 w 3255128"/>
              <a:gd name="connsiteY7490" fmla="*/ 236264 h 1234421"/>
              <a:gd name="connsiteX7491" fmla="*/ 3255128 w 3255128"/>
              <a:gd name="connsiteY7491" fmla="*/ 236343 h 1234421"/>
              <a:gd name="connsiteX7492" fmla="*/ 3255128 w 3255128"/>
              <a:gd name="connsiteY7492" fmla="*/ 236345 h 1234421"/>
              <a:gd name="connsiteX7493" fmla="*/ 3255128 w 3255128"/>
              <a:gd name="connsiteY7493" fmla="*/ 236365 h 1234421"/>
              <a:gd name="connsiteX7494" fmla="*/ 3255128 w 3255128"/>
              <a:gd name="connsiteY7494" fmla="*/ 236373 h 1234421"/>
              <a:gd name="connsiteX7495" fmla="*/ 3255128 w 3255128"/>
              <a:gd name="connsiteY7495" fmla="*/ 236420 h 1234421"/>
              <a:gd name="connsiteX7496" fmla="*/ 3255128 w 3255128"/>
              <a:gd name="connsiteY7496" fmla="*/ 236444 h 1234421"/>
              <a:gd name="connsiteX7497" fmla="*/ 3255128 w 3255128"/>
              <a:gd name="connsiteY7497" fmla="*/ 236569 h 1234421"/>
              <a:gd name="connsiteX7498" fmla="*/ 3255128 w 3255128"/>
              <a:gd name="connsiteY7498" fmla="*/ 236602 h 1234421"/>
              <a:gd name="connsiteX7499" fmla="*/ 3255128 w 3255128"/>
              <a:gd name="connsiteY7499" fmla="*/ 236604 h 1234421"/>
              <a:gd name="connsiteX7500" fmla="*/ 3255128 w 3255128"/>
              <a:gd name="connsiteY7500" fmla="*/ 236605 h 1234421"/>
              <a:gd name="connsiteX7501" fmla="*/ 3255128 w 3255128"/>
              <a:gd name="connsiteY7501" fmla="*/ 236700 h 1234421"/>
              <a:gd name="connsiteX7502" fmla="*/ 3255128 w 3255128"/>
              <a:gd name="connsiteY7502" fmla="*/ 236725 h 1234421"/>
              <a:gd name="connsiteX7503" fmla="*/ 3255128 w 3255128"/>
              <a:gd name="connsiteY7503" fmla="*/ 236775 h 1234421"/>
              <a:gd name="connsiteX7504" fmla="*/ 3255128 w 3255128"/>
              <a:gd name="connsiteY7504" fmla="*/ 236781 h 1234421"/>
              <a:gd name="connsiteX7505" fmla="*/ 3255128 w 3255128"/>
              <a:gd name="connsiteY7505" fmla="*/ 236796 h 1234421"/>
              <a:gd name="connsiteX7506" fmla="*/ 3255128 w 3255128"/>
              <a:gd name="connsiteY7506" fmla="*/ 236797 h 1234421"/>
              <a:gd name="connsiteX7507" fmla="*/ 3255128 w 3255128"/>
              <a:gd name="connsiteY7507" fmla="*/ 237009 h 1234421"/>
              <a:gd name="connsiteX7508" fmla="*/ 3255128 w 3255128"/>
              <a:gd name="connsiteY7508" fmla="*/ 237030 h 1234421"/>
              <a:gd name="connsiteX7509" fmla="*/ 3255128 w 3255128"/>
              <a:gd name="connsiteY7509" fmla="*/ 237037 h 1234421"/>
              <a:gd name="connsiteX7510" fmla="*/ 3255128 w 3255128"/>
              <a:gd name="connsiteY7510" fmla="*/ 237043 h 1234421"/>
              <a:gd name="connsiteX7511" fmla="*/ 3255128 w 3255128"/>
              <a:gd name="connsiteY7511" fmla="*/ 237059 h 1234421"/>
              <a:gd name="connsiteX7512" fmla="*/ 3255128 w 3255128"/>
              <a:gd name="connsiteY7512" fmla="*/ 237159 h 1234421"/>
              <a:gd name="connsiteX7513" fmla="*/ 3255128 w 3255128"/>
              <a:gd name="connsiteY7513" fmla="*/ 237182 h 1234421"/>
              <a:gd name="connsiteX7514" fmla="*/ 3255128 w 3255128"/>
              <a:gd name="connsiteY7514" fmla="*/ 237188 h 1234421"/>
              <a:gd name="connsiteX7515" fmla="*/ 3255128 w 3255128"/>
              <a:gd name="connsiteY7515" fmla="*/ 237234 h 1234421"/>
              <a:gd name="connsiteX7516" fmla="*/ 3255128 w 3255128"/>
              <a:gd name="connsiteY7516" fmla="*/ 237253 h 1234421"/>
              <a:gd name="connsiteX7517" fmla="*/ 3255128 w 3255128"/>
              <a:gd name="connsiteY7517" fmla="*/ 237259 h 1234421"/>
              <a:gd name="connsiteX7518" fmla="*/ 3255128 w 3255128"/>
              <a:gd name="connsiteY7518" fmla="*/ 237441 h 1234421"/>
              <a:gd name="connsiteX7519" fmla="*/ 3255128 w 3255128"/>
              <a:gd name="connsiteY7519" fmla="*/ 237445 h 1234421"/>
              <a:gd name="connsiteX7520" fmla="*/ 3255128 w 3255128"/>
              <a:gd name="connsiteY7520" fmla="*/ 237466 h 1234421"/>
              <a:gd name="connsiteX7521" fmla="*/ 3255128 w 3255128"/>
              <a:gd name="connsiteY7521" fmla="*/ 237469 h 1234421"/>
              <a:gd name="connsiteX7522" fmla="*/ 3255128 w 3255128"/>
              <a:gd name="connsiteY7522" fmla="*/ 237502 h 1234421"/>
              <a:gd name="connsiteX7523" fmla="*/ 3255128 w 3255128"/>
              <a:gd name="connsiteY7523" fmla="*/ 237513 h 1234421"/>
              <a:gd name="connsiteX7524" fmla="*/ 3255128 w 3255128"/>
              <a:gd name="connsiteY7524" fmla="*/ 237678 h 1234421"/>
              <a:gd name="connsiteX7525" fmla="*/ 3255128 w 3255128"/>
              <a:gd name="connsiteY7525" fmla="*/ 237698 h 1234421"/>
              <a:gd name="connsiteX7526" fmla="*/ 3255128 w 3255128"/>
              <a:gd name="connsiteY7526" fmla="*/ 237707 h 1234421"/>
              <a:gd name="connsiteX7527" fmla="*/ 3255128 w 3255128"/>
              <a:gd name="connsiteY7527" fmla="*/ 237709 h 1234421"/>
              <a:gd name="connsiteX7528" fmla="*/ 3255128 w 3255128"/>
              <a:gd name="connsiteY7528" fmla="*/ 237712 h 1234421"/>
              <a:gd name="connsiteX7529" fmla="*/ 3255128 w 3255128"/>
              <a:gd name="connsiteY7529" fmla="*/ 237786 h 1234421"/>
              <a:gd name="connsiteX7530" fmla="*/ 3255128 w 3255128"/>
              <a:gd name="connsiteY7530" fmla="*/ 237806 h 1234421"/>
              <a:gd name="connsiteX7531" fmla="*/ 3255128 w 3255128"/>
              <a:gd name="connsiteY7531" fmla="*/ 237904 h 1234421"/>
              <a:gd name="connsiteX7532" fmla="*/ 3255128 w 3255128"/>
              <a:gd name="connsiteY7532" fmla="*/ 237940 h 1234421"/>
              <a:gd name="connsiteX7533" fmla="*/ 3255128 w 3255128"/>
              <a:gd name="connsiteY7533" fmla="*/ 237952 h 1234421"/>
              <a:gd name="connsiteX7534" fmla="*/ 3255128 w 3255128"/>
              <a:gd name="connsiteY7534" fmla="*/ 237982 h 1234421"/>
              <a:gd name="connsiteX7535" fmla="*/ 3255128 w 3255128"/>
              <a:gd name="connsiteY7535" fmla="*/ 238049 h 1234421"/>
              <a:gd name="connsiteX7536" fmla="*/ 3255128 w 3255128"/>
              <a:gd name="connsiteY7536" fmla="*/ 238137 h 1234421"/>
              <a:gd name="connsiteX7537" fmla="*/ 3255128 w 3255128"/>
              <a:gd name="connsiteY7537" fmla="*/ 238161 h 1234421"/>
              <a:gd name="connsiteX7538" fmla="*/ 3255128 w 3255128"/>
              <a:gd name="connsiteY7538" fmla="*/ 238260 h 1234421"/>
              <a:gd name="connsiteX7539" fmla="*/ 3255128 w 3255128"/>
              <a:gd name="connsiteY7539" fmla="*/ 238452 h 1234421"/>
              <a:gd name="connsiteX7540" fmla="*/ 3255128 w 3255128"/>
              <a:gd name="connsiteY7540" fmla="*/ 238456 h 1234421"/>
              <a:gd name="connsiteX7541" fmla="*/ 3255128 w 3255128"/>
              <a:gd name="connsiteY7541" fmla="*/ 238474 h 1234421"/>
              <a:gd name="connsiteX7542" fmla="*/ 3255128 w 3255128"/>
              <a:gd name="connsiteY7542" fmla="*/ 238482 h 1234421"/>
              <a:gd name="connsiteX7543" fmla="*/ 3255128 w 3255128"/>
              <a:gd name="connsiteY7543" fmla="*/ 238620 h 1234421"/>
              <a:gd name="connsiteX7544" fmla="*/ 3255128 w 3255128"/>
              <a:gd name="connsiteY7544" fmla="*/ 238678 h 1234421"/>
              <a:gd name="connsiteX7545" fmla="*/ 3255128 w 3255128"/>
              <a:gd name="connsiteY7545" fmla="*/ 238776 h 1234421"/>
              <a:gd name="connsiteX7546" fmla="*/ 3255128 w 3255128"/>
              <a:gd name="connsiteY7546" fmla="*/ 238831 h 1234421"/>
              <a:gd name="connsiteX7547" fmla="*/ 3255128 w 3255128"/>
              <a:gd name="connsiteY7547" fmla="*/ 238847 h 1234421"/>
              <a:gd name="connsiteX7548" fmla="*/ 3255128 w 3255128"/>
              <a:gd name="connsiteY7548" fmla="*/ 238957 h 1234421"/>
              <a:gd name="connsiteX7549" fmla="*/ 3255128 w 3255128"/>
              <a:gd name="connsiteY7549" fmla="*/ 239069 h 1234421"/>
              <a:gd name="connsiteX7550" fmla="*/ 3255128 w 3255128"/>
              <a:gd name="connsiteY7550" fmla="*/ 239091 h 1234421"/>
              <a:gd name="connsiteX7551" fmla="*/ 3255128 w 3255128"/>
              <a:gd name="connsiteY7551" fmla="*/ 239155 h 1234421"/>
              <a:gd name="connsiteX7552" fmla="*/ 3255128 w 3255128"/>
              <a:gd name="connsiteY7552" fmla="*/ 239355 h 1234421"/>
              <a:gd name="connsiteX7553" fmla="*/ 3255128 w 3255128"/>
              <a:gd name="connsiteY7553" fmla="*/ 239424 h 1234421"/>
              <a:gd name="connsiteX7554" fmla="*/ 3255128 w 3255128"/>
              <a:gd name="connsiteY7554" fmla="*/ 239592 h 1234421"/>
              <a:gd name="connsiteX7555" fmla="*/ 3255128 w 3255128"/>
              <a:gd name="connsiteY7555" fmla="*/ 239594 h 1234421"/>
              <a:gd name="connsiteX7556" fmla="*/ 3255128 w 3255128"/>
              <a:gd name="connsiteY7556" fmla="*/ 239597 h 1234421"/>
              <a:gd name="connsiteX7557" fmla="*/ 3255128 w 3255128"/>
              <a:gd name="connsiteY7557" fmla="*/ 239739 h 1234421"/>
              <a:gd name="connsiteX7558" fmla="*/ 3255128 w 3255128"/>
              <a:gd name="connsiteY7558" fmla="*/ 239771 h 1234421"/>
              <a:gd name="connsiteX7559" fmla="*/ 3255128 w 3255128"/>
              <a:gd name="connsiteY7559" fmla="*/ 239838 h 1234421"/>
              <a:gd name="connsiteX7560" fmla="*/ 3255128 w 3255128"/>
              <a:gd name="connsiteY7560" fmla="*/ 239883 h 1234421"/>
              <a:gd name="connsiteX7561" fmla="*/ 3255128 w 3255128"/>
              <a:gd name="connsiteY7561" fmla="*/ 239988 h 1234421"/>
              <a:gd name="connsiteX7562" fmla="*/ 3255128 w 3255128"/>
              <a:gd name="connsiteY7562" fmla="*/ 240049 h 1234421"/>
              <a:gd name="connsiteX7563" fmla="*/ 3255128 w 3255128"/>
              <a:gd name="connsiteY7563" fmla="*/ 240089 h 1234421"/>
              <a:gd name="connsiteX7564" fmla="*/ 3255128 w 3255128"/>
              <a:gd name="connsiteY7564" fmla="*/ 240198 h 1234421"/>
              <a:gd name="connsiteX7565" fmla="*/ 3255128 w 3255128"/>
              <a:gd name="connsiteY7565" fmla="*/ 240302 h 1234421"/>
              <a:gd name="connsiteX7566" fmla="*/ 3255128 w 3255128"/>
              <a:gd name="connsiteY7566" fmla="*/ 240369 h 1234421"/>
              <a:gd name="connsiteX7567" fmla="*/ 3255128 w 3255128"/>
              <a:gd name="connsiteY7567" fmla="*/ 240431 h 1234421"/>
              <a:gd name="connsiteX7568" fmla="*/ 3255128 w 3255128"/>
              <a:gd name="connsiteY7568" fmla="*/ 240503 h 1234421"/>
              <a:gd name="connsiteX7569" fmla="*/ 3255128 w 3255128"/>
              <a:gd name="connsiteY7569" fmla="*/ 240526 h 1234421"/>
              <a:gd name="connsiteX7570" fmla="*/ 3255128 w 3255128"/>
              <a:gd name="connsiteY7570" fmla="*/ 240535 h 1234421"/>
              <a:gd name="connsiteX7571" fmla="*/ 3255128 w 3255128"/>
              <a:gd name="connsiteY7571" fmla="*/ 240558 h 1234421"/>
              <a:gd name="connsiteX7572" fmla="*/ 3255128 w 3255128"/>
              <a:gd name="connsiteY7572" fmla="*/ 240573 h 1234421"/>
              <a:gd name="connsiteX7573" fmla="*/ 3255128 w 3255128"/>
              <a:gd name="connsiteY7573" fmla="*/ 240722 h 1234421"/>
              <a:gd name="connsiteX7574" fmla="*/ 3255128 w 3255128"/>
              <a:gd name="connsiteY7574" fmla="*/ 240767 h 1234421"/>
              <a:gd name="connsiteX7575" fmla="*/ 3255128 w 3255128"/>
              <a:gd name="connsiteY7575" fmla="*/ 240769 h 1234421"/>
              <a:gd name="connsiteX7576" fmla="*/ 3255128 w 3255128"/>
              <a:gd name="connsiteY7576" fmla="*/ 240785 h 1234421"/>
              <a:gd name="connsiteX7577" fmla="*/ 3255128 w 3255128"/>
              <a:gd name="connsiteY7577" fmla="*/ 240796 h 1234421"/>
              <a:gd name="connsiteX7578" fmla="*/ 3255128 w 3255128"/>
              <a:gd name="connsiteY7578" fmla="*/ 240865 h 1234421"/>
              <a:gd name="connsiteX7579" fmla="*/ 3255128 w 3255128"/>
              <a:gd name="connsiteY7579" fmla="*/ 240878 h 1234421"/>
              <a:gd name="connsiteX7580" fmla="*/ 3255128 w 3255128"/>
              <a:gd name="connsiteY7580" fmla="*/ 240942 h 1234421"/>
              <a:gd name="connsiteX7581" fmla="*/ 3255128 w 3255128"/>
              <a:gd name="connsiteY7581" fmla="*/ 240963 h 1234421"/>
              <a:gd name="connsiteX7582" fmla="*/ 3255128 w 3255128"/>
              <a:gd name="connsiteY7582" fmla="*/ 240965 h 1234421"/>
              <a:gd name="connsiteX7583" fmla="*/ 3255128 w 3255128"/>
              <a:gd name="connsiteY7583" fmla="*/ 240972 h 1234421"/>
              <a:gd name="connsiteX7584" fmla="*/ 3255128 w 3255128"/>
              <a:gd name="connsiteY7584" fmla="*/ 241039 h 1234421"/>
              <a:gd name="connsiteX7585" fmla="*/ 3255128 w 3255128"/>
              <a:gd name="connsiteY7585" fmla="*/ 241151 h 1234421"/>
              <a:gd name="connsiteX7586" fmla="*/ 3255128 w 3255128"/>
              <a:gd name="connsiteY7586" fmla="*/ 241171 h 1234421"/>
              <a:gd name="connsiteX7587" fmla="*/ 3255128 w 3255128"/>
              <a:gd name="connsiteY7587" fmla="*/ 241221 h 1234421"/>
              <a:gd name="connsiteX7588" fmla="*/ 3255128 w 3255128"/>
              <a:gd name="connsiteY7588" fmla="*/ 241359 h 1234421"/>
              <a:gd name="connsiteX7589" fmla="*/ 3255128 w 3255128"/>
              <a:gd name="connsiteY7589" fmla="*/ 241417 h 1234421"/>
              <a:gd name="connsiteX7590" fmla="*/ 3255128 w 3255128"/>
              <a:gd name="connsiteY7590" fmla="*/ 241439 h 1234421"/>
              <a:gd name="connsiteX7591" fmla="*/ 3255128 w 3255128"/>
              <a:gd name="connsiteY7591" fmla="*/ 241455 h 1234421"/>
              <a:gd name="connsiteX7592" fmla="*/ 3255128 w 3255128"/>
              <a:gd name="connsiteY7592" fmla="*/ 241579 h 1234421"/>
              <a:gd name="connsiteX7593" fmla="*/ 3255128 w 3255128"/>
              <a:gd name="connsiteY7593" fmla="*/ 241610 h 1234421"/>
              <a:gd name="connsiteX7594" fmla="*/ 3255128 w 3255128"/>
              <a:gd name="connsiteY7594" fmla="*/ 241657 h 1234421"/>
              <a:gd name="connsiteX7595" fmla="*/ 3255128 w 3255128"/>
              <a:gd name="connsiteY7595" fmla="*/ 241664 h 1234421"/>
              <a:gd name="connsiteX7596" fmla="*/ 3255128 w 3255128"/>
              <a:gd name="connsiteY7596" fmla="*/ 241680 h 1234421"/>
              <a:gd name="connsiteX7597" fmla="*/ 3255128 w 3255128"/>
              <a:gd name="connsiteY7597" fmla="*/ 241702 h 1234421"/>
              <a:gd name="connsiteX7598" fmla="*/ 3255128 w 3255128"/>
              <a:gd name="connsiteY7598" fmla="*/ 241758 h 1234421"/>
              <a:gd name="connsiteX7599" fmla="*/ 3255128 w 3255128"/>
              <a:gd name="connsiteY7599" fmla="*/ 241876 h 1234421"/>
              <a:gd name="connsiteX7600" fmla="*/ 3255128 w 3255128"/>
              <a:gd name="connsiteY7600" fmla="*/ 241986 h 1234421"/>
              <a:gd name="connsiteX7601" fmla="*/ 3255128 w 3255128"/>
              <a:gd name="connsiteY7601" fmla="*/ 242007 h 1234421"/>
              <a:gd name="connsiteX7602" fmla="*/ 3255128 w 3255128"/>
              <a:gd name="connsiteY7602" fmla="*/ 242068 h 1234421"/>
              <a:gd name="connsiteX7603" fmla="*/ 3255128 w 3255128"/>
              <a:gd name="connsiteY7603" fmla="*/ 242140 h 1234421"/>
              <a:gd name="connsiteX7604" fmla="*/ 3255128 w 3255128"/>
              <a:gd name="connsiteY7604" fmla="*/ 242228 h 1234421"/>
              <a:gd name="connsiteX7605" fmla="*/ 3255128 w 3255128"/>
              <a:gd name="connsiteY7605" fmla="*/ 242305 h 1234421"/>
              <a:gd name="connsiteX7606" fmla="*/ 3255128 w 3255128"/>
              <a:gd name="connsiteY7606" fmla="*/ 242326 h 1234421"/>
              <a:gd name="connsiteX7607" fmla="*/ 3255128 w 3255128"/>
              <a:gd name="connsiteY7607" fmla="*/ 242334 h 1234421"/>
              <a:gd name="connsiteX7608" fmla="*/ 3255128 w 3255128"/>
              <a:gd name="connsiteY7608" fmla="*/ 242460 h 1234421"/>
              <a:gd name="connsiteX7609" fmla="*/ 3255128 w 3255128"/>
              <a:gd name="connsiteY7609" fmla="*/ 242466 h 1234421"/>
              <a:gd name="connsiteX7610" fmla="*/ 3255128 w 3255128"/>
              <a:gd name="connsiteY7610" fmla="*/ 242568 h 1234421"/>
              <a:gd name="connsiteX7611" fmla="*/ 3255128 w 3255128"/>
              <a:gd name="connsiteY7611" fmla="*/ 242594 h 1234421"/>
              <a:gd name="connsiteX7612" fmla="*/ 3255128 w 3255128"/>
              <a:gd name="connsiteY7612" fmla="*/ 242639 h 1234421"/>
              <a:gd name="connsiteX7613" fmla="*/ 3255128 w 3255128"/>
              <a:gd name="connsiteY7613" fmla="*/ 242764 h 1234421"/>
              <a:gd name="connsiteX7614" fmla="*/ 3255128 w 3255128"/>
              <a:gd name="connsiteY7614" fmla="*/ 242788 h 1234421"/>
              <a:gd name="connsiteX7615" fmla="*/ 3255128 w 3255128"/>
              <a:gd name="connsiteY7615" fmla="*/ 242887 h 1234421"/>
              <a:gd name="connsiteX7616" fmla="*/ 3255128 w 3255128"/>
              <a:gd name="connsiteY7616" fmla="*/ 243026 h 1234421"/>
              <a:gd name="connsiteX7617" fmla="*/ 3255128 w 3255128"/>
              <a:gd name="connsiteY7617" fmla="*/ 243079 h 1234421"/>
              <a:gd name="connsiteX7618" fmla="*/ 3255128 w 3255128"/>
              <a:gd name="connsiteY7618" fmla="*/ 243109 h 1234421"/>
              <a:gd name="connsiteX7619" fmla="*/ 3255128 w 3255128"/>
              <a:gd name="connsiteY7619" fmla="*/ 243242 h 1234421"/>
              <a:gd name="connsiteX7620" fmla="*/ 3255128 w 3255128"/>
              <a:gd name="connsiteY7620" fmla="*/ 243247 h 1234421"/>
              <a:gd name="connsiteX7621" fmla="*/ 3255128 w 3255128"/>
              <a:gd name="connsiteY7621" fmla="*/ 243305 h 1234421"/>
              <a:gd name="connsiteX7622" fmla="*/ 3255128 w 3255128"/>
              <a:gd name="connsiteY7622" fmla="*/ 243351 h 1234421"/>
              <a:gd name="connsiteX7623" fmla="*/ 3255128 w 3255128"/>
              <a:gd name="connsiteY7623" fmla="*/ 243368 h 1234421"/>
              <a:gd name="connsiteX7624" fmla="*/ 3255128 w 3255128"/>
              <a:gd name="connsiteY7624" fmla="*/ 243491 h 1234421"/>
              <a:gd name="connsiteX7625" fmla="*/ 3255128 w 3255128"/>
              <a:gd name="connsiteY7625" fmla="*/ 243525 h 1234421"/>
              <a:gd name="connsiteX7626" fmla="*/ 3255128 w 3255128"/>
              <a:gd name="connsiteY7626" fmla="*/ 243548 h 1234421"/>
              <a:gd name="connsiteX7627" fmla="*/ 3255128 w 3255128"/>
              <a:gd name="connsiteY7627" fmla="*/ 243555 h 1234421"/>
              <a:gd name="connsiteX7628" fmla="*/ 3255128 w 3255128"/>
              <a:gd name="connsiteY7628" fmla="*/ 243562 h 1234421"/>
              <a:gd name="connsiteX7629" fmla="*/ 3255128 w 3255128"/>
              <a:gd name="connsiteY7629" fmla="*/ 243563 h 1234421"/>
              <a:gd name="connsiteX7630" fmla="*/ 3255128 w 3255128"/>
              <a:gd name="connsiteY7630" fmla="*/ 243589 h 1234421"/>
              <a:gd name="connsiteX7631" fmla="*/ 3255128 w 3255128"/>
              <a:gd name="connsiteY7631" fmla="*/ 243701 h 1234421"/>
              <a:gd name="connsiteX7632" fmla="*/ 3255128 w 3255128"/>
              <a:gd name="connsiteY7632" fmla="*/ 243759 h 1234421"/>
              <a:gd name="connsiteX7633" fmla="*/ 3255128 w 3255128"/>
              <a:gd name="connsiteY7633" fmla="*/ 243775 h 1234421"/>
              <a:gd name="connsiteX7634" fmla="*/ 3255128 w 3255128"/>
              <a:gd name="connsiteY7634" fmla="*/ 243907 h 1234421"/>
              <a:gd name="connsiteX7635" fmla="*/ 3255128 w 3255128"/>
              <a:gd name="connsiteY7635" fmla="*/ 244025 h 1234421"/>
              <a:gd name="connsiteX7636" fmla="*/ 3255128 w 3255128"/>
              <a:gd name="connsiteY7636" fmla="*/ 244038 h 1234421"/>
              <a:gd name="connsiteX7637" fmla="*/ 3255128 w 3255128"/>
              <a:gd name="connsiteY7637" fmla="*/ 244161 h 1234421"/>
              <a:gd name="connsiteX7638" fmla="*/ 3255128 w 3255128"/>
              <a:gd name="connsiteY7638" fmla="*/ 244211 h 1234421"/>
              <a:gd name="connsiteX7639" fmla="*/ 3255128 w 3255128"/>
              <a:gd name="connsiteY7639" fmla="*/ 244221 h 1234421"/>
              <a:gd name="connsiteX7640" fmla="*/ 3255128 w 3255128"/>
              <a:gd name="connsiteY7640" fmla="*/ 244256 h 1234421"/>
              <a:gd name="connsiteX7641" fmla="*/ 3255128 w 3255128"/>
              <a:gd name="connsiteY7641" fmla="*/ 244407 h 1234421"/>
              <a:gd name="connsiteX7642" fmla="*/ 3255128 w 3255128"/>
              <a:gd name="connsiteY7642" fmla="*/ 244408 h 1234421"/>
              <a:gd name="connsiteX7643" fmla="*/ 3255128 w 3255128"/>
              <a:gd name="connsiteY7643" fmla="*/ 244445 h 1234421"/>
              <a:gd name="connsiteX7644" fmla="*/ 3255128 w 3255128"/>
              <a:gd name="connsiteY7644" fmla="*/ 244569 h 1234421"/>
              <a:gd name="connsiteX7645" fmla="*/ 3255128 w 3255128"/>
              <a:gd name="connsiteY7645" fmla="*/ 244571 h 1234421"/>
              <a:gd name="connsiteX7646" fmla="*/ 3255128 w 3255128"/>
              <a:gd name="connsiteY7646" fmla="*/ 244670 h 1234421"/>
              <a:gd name="connsiteX7647" fmla="*/ 3255128 w 3255128"/>
              <a:gd name="connsiteY7647" fmla="*/ 244785 h 1234421"/>
              <a:gd name="connsiteX7648" fmla="*/ 3255128 w 3255128"/>
              <a:gd name="connsiteY7648" fmla="*/ 244866 h 1234421"/>
              <a:gd name="connsiteX7649" fmla="*/ 3255128 w 3255128"/>
              <a:gd name="connsiteY7649" fmla="*/ 245046 h 1234421"/>
              <a:gd name="connsiteX7650" fmla="*/ 3255128 w 3255128"/>
              <a:gd name="connsiteY7650" fmla="*/ 245058 h 1234421"/>
              <a:gd name="connsiteX7651" fmla="*/ 3255128 w 3255128"/>
              <a:gd name="connsiteY7651" fmla="*/ 245073 h 1234421"/>
              <a:gd name="connsiteX7652" fmla="*/ 3255128 w 3255128"/>
              <a:gd name="connsiteY7652" fmla="*/ 245130 h 1234421"/>
              <a:gd name="connsiteX7653" fmla="*/ 3255128 w 3255128"/>
              <a:gd name="connsiteY7653" fmla="*/ 245218 h 1234421"/>
              <a:gd name="connsiteX7654" fmla="*/ 3255128 w 3255128"/>
              <a:gd name="connsiteY7654" fmla="*/ 245242 h 1234421"/>
              <a:gd name="connsiteX7655" fmla="*/ 3255128 w 3255128"/>
              <a:gd name="connsiteY7655" fmla="*/ 245316 h 1234421"/>
              <a:gd name="connsiteX7656" fmla="*/ 3255128 w 3255128"/>
              <a:gd name="connsiteY7656" fmla="*/ 245398 h 1234421"/>
              <a:gd name="connsiteX7657" fmla="*/ 3255128 w 3255128"/>
              <a:gd name="connsiteY7657" fmla="*/ 245512 h 1234421"/>
              <a:gd name="connsiteX7658" fmla="*/ 3255128 w 3255128"/>
              <a:gd name="connsiteY7658" fmla="*/ 245592 h 1234421"/>
              <a:gd name="connsiteX7659" fmla="*/ 3255128 w 3255128"/>
              <a:gd name="connsiteY7659" fmla="*/ 245639 h 1234421"/>
              <a:gd name="connsiteX7660" fmla="*/ 3255128 w 3255128"/>
              <a:gd name="connsiteY7660" fmla="*/ 245721 h 1234421"/>
              <a:gd name="connsiteX7661" fmla="*/ 3255128 w 3255128"/>
              <a:gd name="connsiteY7661" fmla="*/ 245778 h 1234421"/>
              <a:gd name="connsiteX7662" fmla="*/ 3255128 w 3255128"/>
              <a:gd name="connsiteY7662" fmla="*/ 245833 h 1234421"/>
              <a:gd name="connsiteX7663" fmla="*/ 3255128 w 3255128"/>
              <a:gd name="connsiteY7663" fmla="*/ 245949 h 1234421"/>
              <a:gd name="connsiteX7664" fmla="*/ 3255128 w 3255128"/>
              <a:gd name="connsiteY7664" fmla="*/ 245954 h 1234421"/>
              <a:gd name="connsiteX7665" fmla="*/ 3255128 w 3255128"/>
              <a:gd name="connsiteY7665" fmla="*/ 246025 h 1234421"/>
              <a:gd name="connsiteX7666" fmla="*/ 3255128 w 3255128"/>
              <a:gd name="connsiteY7666" fmla="*/ 246177 h 1234421"/>
              <a:gd name="connsiteX7667" fmla="*/ 3255128 w 3255128"/>
              <a:gd name="connsiteY7667" fmla="*/ 246180 h 1234421"/>
              <a:gd name="connsiteX7668" fmla="*/ 3255128 w 3255128"/>
              <a:gd name="connsiteY7668" fmla="*/ 246184 h 1234421"/>
              <a:gd name="connsiteX7669" fmla="*/ 3255128 w 3255128"/>
              <a:gd name="connsiteY7669" fmla="*/ 246237 h 1234421"/>
              <a:gd name="connsiteX7670" fmla="*/ 3255128 w 3255128"/>
              <a:gd name="connsiteY7670" fmla="*/ 246287 h 1234421"/>
              <a:gd name="connsiteX7671" fmla="*/ 3255128 w 3255128"/>
              <a:gd name="connsiteY7671" fmla="*/ 246329 h 1234421"/>
              <a:gd name="connsiteX7672" fmla="*/ 3255128 w 3255128"/>
              <a:gd name="connsiteY7672" fmla="*/ 246358 h 1234421"/>
              <a:gd name="connsiteX7673" fmla="*/ 3255128 w 3255128"/>
              <a:gd name="connsiteY7673" fmla="*/ 246363 h 1234421"/>
              <a:gd name="connsiteX7674" fmla="*/ 3255128 w 3255128"/>
              <a:gd name="connsiteY7674" fmla="*/ 246393 h 1234421"/>
              <a:gd name="connsiteX7675" fmla="*/ 3255128 w 3255128"/>
              <a:gd name="connsiteY7675" fmla="*/ 246432 h 1234421"/>
              <a:gd name="connsiteX7676" fmla="*/ 3255128 w 3255128"/>
              <a:gd name="connsiteY7676" fmla="*/ 246588 h 1234421"/>
              <a:gd name="connsiteX7677" fmla="*/ 3255128 w 3255128"/>
              <a:gd name="connsiteY7677" fmla="*/ 246602 h 1234421"/>
              <a:gd name="connsiteX7678" fmla="*/ 3255128 w 3255128"/>
              <a:gd name="connsiteY7678" fmla="*/ 246613 h 1234421"/>
              <a:gd name="connsiteX7679" fmla="*/ 3255128 w 3255128"/>
              <a:gd name="connsiteY7679" fmla="*/ 246660 h 1234421"/>
              <a:gd name="connsiteX7680" fmla="*/ 3255128 w 3255128"/>
              <a:gd name="connsiteY7680" fmla="*/ 246746 h 1234421"/>
              <a:gd name="connsiteX7681" fmla="*/ 3255128 w 3255128"/>
              <a:gd name="connsiteY7681" fmla="*/ 246767 h 1234421"/>
              <a:gd name="connsiteX7682" fmla="*/ 3255128 w 3255128"/>
              <a:gd name="connsiteY7682" fmla="*/ 246825 h 1234421"/>
              <a:gd name="connsiteX7683" fmla="*/ 3255128 w 3255128"/>
              <a:gd name="connsiteY7683" fmla="*/ 246854 h 1234421"/>
              <a:gd name="connsiteX7684" fmla="*/ 3255128 w 3255128"/>
              <a:gd name="connsiteY7684" fmla="*/ 246855 h 1234421"/>
              <a:gd name="connsiteX7685" fmla="*/ 3255128 w 3255128"/>
              <a:gd name="connsiteY7685" fmla="*/ 246906 h 1234421"/>
              <a:gd name="connsiteX7686" fmla="*/ 3255128 w 3255128"/>
              <a:gd name="connsiteY7686" fmla="*/ 246953 h 1234421"/>
              <a:gd name="connsiteX7687" fmla="*/ 3255128 w 3255128"/>
              <a:gd name="connsiteY7687" fmla="*/ 247028 h 1234421"/>
              <a:gd name="connsiteX7688" fmla="*/ 3255128 w 3255128"/>
              <a:gd name="connsiteY7688" fmla="*/ 247061 h 1234421"/>
              <a:gd name="connsiteX7689" fmla="*/ 3255128 w 3255128"/>
              <a:gd name="connsiteY7689" fmla="*/ 247284 h 1234421"/>
              <a:gd name="connsiteX7690" fmla="*/ 3255128 w 3255128"/>
              <a:gd name="connsiteY7690" fmla="*/ 247308 h 1234421"/>
              <a:gd name="connsiteX7691" fmla="*/ 3255128 w 3255128"/>
              <a:gd name="connsiteY7691" fmla="*/ 247311 h 1234421"/>
              <a:gd name="connsiteX7692" fmla="*/ 3255128 w 3255128"/>
              <a:gd name="connsiteY7692" fmla="*/ 247386 h 1234421"/>
              <a:gd name="connsiteX7693" fmla="*/ 3255128 w 3255128"/>
              <a:gd name="connsiteY7693" fmla="*/ 247398 h 1234421"/>
              <a:gd name="connsiteX7694" fmla="*/ 3255128 w 3255128"/>
              <a:gd name="connsiteY7694" fmla="*/ 247407 h 1234421"/>
              <a:gd name="connsiteX7695" fmla="*/ 3255128 w 3255128"/>
              <a:gd name="connsiteY7695" fmla="*/ 247570 h 1234421"/>
              <a:gd name="connsiteX7696" fmla="*/ 3255128 w 3255128"/>
              <a:gd name="connsiteY7696" fmla="*/ 247571 h 1234421"/>
              <a:gd name="connsiteX7697" fmla="*/ 3255128 w 3255128"/>
              <a:gd name="connsiteY7697" fmla="*/ 247586 h 1234421"/>
              <a:gd name="connsiteX7698" fmla="*/ 3255128 w 3255128"/>
              <a:gd name="connsiteY7698" fmla="*/ 247629 h 1234421"/>
              <a:gd name="connsiteX7699" fmla="*/ 3255128 w 3255128"/>
              <a:gd name="connsiteY7699" fmla="*/ 247631 h 1234421"/>
              <a:gd name="connsiteX7700" fmla="*/ 3255128 w 3255128"/>
              <a:gd name="connsiteY7700" fmla="*/ 247695 h 1234421"/>
              <a:gd name="connsiteX7701" fmla="*/ 3255128 w 3255128"/>
              <a:gd name="connsiteY7701" fmla="*/ 247767 h 1234421"/>
              <a:gd name="connsiteX7702" fmla="*/ 3255128 w 3255128"/>
              <a:gd name="connsiteY7702" fmla="*/ 247825 h 1234421"/>
              <a:gd name="connsiteX7703" fmla="*/ 3255128 w 3255128"/>
              <a:gd name="connsiteY7703" fmla="*/ 247827 h 1234421"/>
              <a:gd name="connsiteX7704" fmla="*/ 3255128 w 3255128"/>
              <a:gd name="connsiteY7704" fmla="*/ 247836 h 1234421"/>
              <a:gd name="connsiteX7705" fmla="*/ 3255128 w 3255128"/>
              <a:gd name="connsiteY7705" fmla="*/ 248010 h 1234421"/>
              <a:gd name="connsiteX7706" fmla="*/ 3255128 w 3255128"/>
              <a:gd name="connsiteY7706" fmla="*/ 248035 h 1234421"/>
              <a:gd name="connsiteX7707" fmla="*/ 3255128 w 3255128"/>
              <a:gd name="connsiteY7707" fmla="*/ 248175 h 1234421"/>
              <a:gd name="connsiteX7708" fmla="*/ 3255128 w 3255128"/>
              <a:gd name="connsiteY7708" fmla="*/ 248219 h 1234421"/>
              <a:gd name="connsiteX7709" fmla="*/ 3255128 w 3255128"/>
              <a:gd name="connsiteY7709" fmla="*/ 248319 h 1234421"/>
              <a:gd name="connsiteX7710" fmla="*/ 3255128 w 3255128"/>
              <a:gd name="connsiteY7710" fmla="*/ 248345 h 1234421"/>
              <a:gd name="connsiteX7711" fmla="*/ 3255128 w 3255128"/>
              <a:gd name="connsiteY7711" fmla="*/ 248468 h 1234421"/>
              <a:gd name="connsiteX7712" fmla="*/ 3255128 w 3255128"/>
              <a:gd name="connsiteY7712" fmla="*/ 248629 h 1234421"/>
              <a:gd name="connsiteX7713" fmla="*/ 3255128 w 3255128"/>
              <a:gd name="connsiteY7713" fmla="*/ 248664 h 1234421"/>
              <a:gd name="connsiteX7714" fmla="*/ 3255128 w 3255128"/>
              <a:gd name="connsiteY7714" fmla="*/ 248678 h 1234421"/>
              <a:gd name="connsiteX7715" fmla="*/ 3255128 w 3255128"/>
              <a:gd name="connsiteY7715" fmla="*/ 248752 h 1234421"/>
              <a:gd name="connsiteX7716" fmla="*/ 3255128 w 3255128"/>
              <a:gd name="connsiteY7716" fmla="*/ 248833 h 1234421"/>
              <a:gd name="connsiteX7717" fmla="*/ 3255128 w 3255128"/>
              <a:gd name="connsiteY7717" fmla="*/ 248905 h 1234421"/>
              <a:gd name="connsiteX7718" fmla="*/ 3255128 w 3255128"/>
              <a:gd name="connsiteY7718" fmla="*/ 249015 h 1234421"/>
              <a:gd name="connsiteX7719" fmla="*/ 3255128 w 3255128"/>
              <a:gd name="connsiteY7719" fmla="*/ 249092 h 1234421"/>
              <a:gd name="connsiteX7720" fmla="*/ 3255128 w 3255128"/>
              <a:gd name="connsiteY7720" fmla="*/ 249196 h 1234421"/>
              <a:gd name="connsiteX7721" fmla="*/ 3255128 w 3255128"/>
              <a:gd name="connsiteY7721" fmla="*/ 249198 h 1234421"/>
              <a:gd name="connsiteX7722" fmla="*/ 3255128 w 3255128"/>
              <a:gd name="connsiteY7722" fmla="*/ 249205 h 1234421"/>
              <a:gd name="connsiteX7723" fmla="*/ 3255128 w 3255128"/>
              <a:gd name="connsiteY7723" fmla="*/ 249226 h 1234421"/>
              <a:gd name="connsiteX7724" fmla="*/ 3255128 w 3255128"/>
              <a:gd name="connsiteY7724" fmla="*/ 249277 h 1234421"/>
              <a:gd name="connsiteX7725" fmla="*/ 3255128 w 3255128"/>
              <a:gd name="connsiteY7725" fmla="*/ 249422 h 1234421"/>
              <a:gd name="connsiteX7726" fmla="*/ 3255128 w 3255128"/>
              <a:gd name="connsiteY7726" fmla="*/ 249458 h 1234421"/>
              <a:gd name="connsiteX7727" fmla="*/ 3255128 w 3255128"/>
              <a:gd name="connsiteY7727" fmla="*/ 249553 h 1234421"/>
              <a:gd name="connsiteX7728" fmla="*/ 3255128 w 3255128"/>
              <a:gd name="connsiteY7728" fmla="*/ 249578 h 1234421"/>
              <a:gd name="connsiteX7729" fmla="*/ 3255128 w 3255128"/>
              <a:gd name="connsiteY7729" fmla="*/ 249650 h 1234421"/>
              <a:gd name="connsiteX7730" fmla="*/ 3255128 w 3255128"/>
              <a:gd name="connsiteY7730" fmla="*/ 249688 h 1234421"/>
              <a:gd name="connsiteX7731" fmla="*/ 3255128 w 3255128"/>
              <a:gd name="connsiteY7731" fmla="*/ 249700 h 1234421"/>
              <a:gd name="connsiteX7732" fmla="*/ 3255128 w 3255128"/>
              <a:gd name="connsiteY7732" fmla="*/ 249736 h 1234421"/>
              <a:gd name="connsiteX7733" fmla="*/ 3255128 w 3255128"/>
              <a:gd name="connsiteY7733" fmla="*/ 249757 h 1234421"/>
              <a:gd name="connsiteX7734" fmla="*/ 3255128 w 3255128"/>
              <a:gd name="connsiteY7734" fmla="*/ 249845 h 1234421"/>
              <a:gd name="connsiteX7735" fmla="*/ 3255128 w 3255128"/>
              <a:gd name="connsiteY7735" fmla="*/ 249896 h 1234421"/>
              <a:gd name="connsiteX7736" fmla="*/ 3255128 w 3255128"/>
              <a:gd name="connsiteY7736" fmla="*/ 249943 h 1234421"/>
              <a:gd name="connsiteX7737" fmla="*/ 3255128 w 3255128"/>
              <a:gd name="connsiteY7737" fmla="*/ 250012 h 1234421"/>
              <a:gd name="connsiteX7738" fmla="*/ 3255128 w 3255128"/>
              <a:gd name="connsiteY7738" fmla="*/ 250035 h 1234421"/>
              <a:gd name="connsiteX7739" fmla="*/ 3255128 w 3255128"/>
              <a:gd name="connsiteY7739" fmla="*/ 250106 h 1234421"/>
              <a:gd name="connsiteX7740" fmla="*/ 3255128 w 3255128"/>
              <a:gd name="connsiteY7740" fmla="*/ 250112 h 1234421"/>
              <a:gd name="connsiteX7741" fmla="*/ 3255128 w 3255128"/>
              <a:gd name="connsiteY7741" fmla="*/ 250117 h 1234421"/>
              <a:gd name="connsiteX7742" fmla="*/ 3255128 w 3255128"/>
              <a:gd name="connsiteY7742" fmla="*/ 250278 h 1234421"/>
              <a:gd name="connsiteX7743" fmla="*/ 3255128 w 3255128"/>
              <a:gd name="connsiteY7743" fmla="*/ 250298 h 1234421"/>
              <a:gd name="connsiteX7744" fmla="*/ 3255128 w 3255128"/>
              <a:gd name="connsiteY7744" fmla="*/ 250348 h 1234421"/>
              <a:gd name="connsiteX7745" fmla="*/ 3255128 w 3255128"/>
              <a:gd name="connsiteY7745" fmla="*/ 250355 h 1234421"/>
              <a:gd name="connsiteX7746" fmla="*/ 3255128 w 3255128"/>
              <a:gd name="connsiteY7746" fmla="*/ 250419 h 1234421"/>
              <a:gd name="connsiteX7747" fmla="*/ 3255128 w 3255128"/>
              <a:gd name="connsiteY7747" fmla="*/ 250521 h 1234421"/>
              <a:gd name="connsiteX7748" fmla="*/ 3255128 w 3255128"/>
              <a:gd name="connsiteY7748" fmla="*/ 250560 h 1234421"/>
              <a:gd name="connsiteX7749" fmla="*/ 3255128 w 3255128"/>
              <a:gd name="connsiteY7749" fmla="*/ 250562 h 1234421"/>
              <a:gd name="connsiteX7750" fmla="*/ 3255128 w 3255128"/>
              <a:gd name="connsiteY7750" fmla="*/ 250565 h 1234421"/>
              <a:gd name="connsiteX7751" fmla="*/ 3255128 w 3255128"/>
              <a:gd name="connsiteY7751" fmla="*/ 250576 h 1234421"/>
              <a:gd name="connsiteX7752" fmla="*/ 3255128 w 3255128"/>
              <a:gd name="connsiteY7752" fmla="*/ 250581 h 1234421"/>
              <a:gd name="connsiteX7753" fmla="*/ 3255128 w 3255128"/>
              <a:gd name="connsiteY7753" fmla="*/ 250757 h 1234421"/>
              <a:gd name="connsiteX7754" fmla="*/ 3255128 w 3255128"/>
              <a:gd name="connsiteY7754" fmla="*/ 250807 h 1234421"/>
              <a:gd name="connsiteX7755" fmla="*/ 3255128 w 3255128"/>
              <a:gd name="connsiteY7755" fmla="*/ 250835 h 1234421"/>
              <a:gd name="connsiteX7756" fmla="*/ 3255128 w 3255128"/>
              <a:gd name="connsiteY7756" fmla="*/ 250902 h 1234421"/>
              <a:gd name="connsiteX7757" fmla="*/ 3255128 w 3255128"/>
              <a:gd name="connsiteY7757" fmla="*/ 251025 h 1234421"/>
              <a:gd name="connsiteX7758" fmla="*/ 3255128 w 3255128"/>
              <a:gd name="connsiteY7758" fmla="*/ 251059 h 1234421"/>
              <a:gd name="connsiteX7759" fmla="*/ 3255128 w 3255128"/>
              <a:gd name="connsiteY7759" fmla="*/ 251229 h 1234421"/>
              <a:gd name="connsiteX7760" fmla="*/ 3255128 w 3255128"/>
              <a:gd name="connsiteY7760" fmla="*/ 251300 h 1234421"/>
              <a:gd name="connsiteX7761" fmla="*/ 3255128 w 3255128"/>
              <a:gd name="connsiteY7761" fmla="*/ 251309 h 1234421"/>
              <a:gd name="connsiteX7762" fmla="*/ 3255128 w 3255128"/>
              <a:gd name="connsiteY7762" fmla="*/ 251335 h 1234421"/>
              <a:gd name="connsiteX7763" fmla="*/ 3255128 w 3255128"/>
              <a:gd name="connsiteY7763" fmla="*/ 251340 h 1234421"/>
              <a:gd name="connsiteX7764" fmla="*/ 3255128 w 3255128"/>
              <a:gd name="connsiteY7764" fmla="*/ 251375 h 1234421"/>
              <a:gd name="connsiteX7765" fmla="*/ 3255128 w 3255128"/>
              <a:gd name="connsiteY7765" fmla="*/ 251488 h 1234421"/>
              <a:gd name="connsiteX7766" fmla="*/ 3255128 w 3255128"/>
              <a:gd name="connsiteY7766" fmla="*/ 251513 h 1234421"/>
              <a:gd name="connsiteX7767" fmla="*/ 3255128 w 3255128"/>
              <a:gd name="connsiteY7767" fmla="*/ 251598 h 1234421"/>
              <a:gd name="connsiteX7768" fmla="*/ 3255128 w 3255128"/>
              <a:gd name="connsiteY7768" fmla="*/ 251688 h 1234421"/>
              <a:gd name="connsiteX7769" fmla="*/ 3255128 w 3255128"/>
              <a:gd name="connsiteY7769" fmla="*/ 251831 h 1234421"/>
              <a:gd name="connsiteX7770" fmla="*/ 3255128 w 3255128"/>
              <a:gd name="connsiteY7770" fmla="*/ 252005 h 1234421"/>
              <a:gd name="connsiteX7771" fmla="*/ 3255128 w 3255128"/>
              <a:gd name="connsiteY7771" fmla="*/ 252008 h 1234421"/>
              <a:gd name="connsiteX7772" fmla="*/ 3255128 w 3255128"/>
              <a:gd name="connsiteY7772" fmla="*/ 252082 h 1234421"/>
              <a:gd name="connsiteX7773" fmla="*/ 3255128 w 3255128"/>
              <a:gd name="connsiteY7773" fmla="*/ 252136 h 1234421"/>
              <a:gd name="connsiteX7774" fmla="*/ 3255128 w 3255128"/>
              <a:gd name="connsiteY7774" fmla="*/ 252164 h 1234421"/>
              <a:gd name="connsiteX7775" fmla="*/ 3255128 w 3255128"/>
              <a:gd name="connsiteY7775" fmla="*/ 252197 h 1234421"/>
              <a:gd name="connsiteX7776" fmla="*/ 3255128 w 3255128"/>
              <a:gd name="connsiteY7776" fmla="*/ 252198 h 1234421"/>
              <a:gd name="connsiteX7777" fmla="*/ 3255128 w 3255128"/>
              <a:gd name="connsiteY7777" fmla="*/ 252479 h 1234421"/>
              <a:gd name="connsiteX7778" fmla="*/ 3255128 w 3255128"/>
              <a:gd name="connsiteY7778" fmla="*/ 252595 h 1234421"/>
              <a:gd name="connsiteX7779" fmla="*/ 3255128 w 3255128"/>
              <a:gd name="connsiteY7779" fmla="*/ 252678 h 1234421"/>
              <a:gd name="connsiteX7780" fmla="*/ 3255128 w 3255128"/>
              <a:gd name="connsiteY7780" fmla="*/ 252695 h 1234421"/>
              <a:gd name="connsiteX7781" fmla="*/ 3255128 w 3255128"/>
              <a:gd name="connsiteY7781" fmla="*/ 252697 h 1234421"/>
              <a:gd name="connsiteX7782" fmla="*/ 3255128 w 3255128"/>
              <a:gd name="connsiteY7782" fmla="*/ 252846 h 1234421"/>
              <a:gd name="connsiteX7783" fmla="*/ 3255128 w 3255128"/>
              <a:gd name="connsiteY7783" fmla="*/ 252943 h 1234421"/>
              <a:gd name="connsiteX7784" fmla="*/ 3255128 w 3255128"/>
              <a:gd name="connsiteY7784" fmla="*/ 253095 h 1234421"/>
              <a:gd name="connsiteX7785" fmla="*/ 3255128 w 3255128"/>
              <a:gd name="connsiteY7785" fmla="*/ 253291 h 1234421"/>
              <a:gd name="connsiteX7786" fmla="*/ 3255128 w 3255128"/>
              <a:gd name="connsiteY7786" fmla="*/ 253305 h 1234421"/>
              <a:gd name="connsiteX7787" fmla="*/ 3255128 w 3255128"/>
              <a:gd name="connsiteY7787" fmla="*/ 253354 h 1234421"/>
              <a:gd name="connsiteX7788" fmla="*/ 3255128 w 3255128"/>
              <a:gd name="connsiteY7788" fmla="*/ 253379 h 1234421"/>
              <a:gd name="connsiteX7789" fmla="*/ 3255128 w 3255128"/>
              <a:gd name="connsiteY7789" fmla="*/ 253426 h 1234421"/>
              <a:gd name="connsiteX7790" fmla="*/ 3255128 w 3255128"/>
              <a:gd name="connsiteY7790" fmla="*/ 253511 h 1234421"/>
              <a:gd name="connsiteX7791" fmla="*/ 3255128 w 3255128"/>
              <a:gd name="connsiteY7791" fmla="*/ 253534 h 1234421"/>
              <a:gd name="connsiteX7792" fmla="*/ 3255128 w 3255128"/>
              <a:gd name="connsiteY7792" fmla="*/ 253541 h 1234421"/>
              <a:gd name="connsiteX7793" fmla="*/ 3255128 w 3255128"/>
              <a:gd name="connsiteY7793" fmla="*/ 253591 h 1234421"/>
              <a:gd name="connsiteX7794" fmla="*/ 3255128 w 3255128"/>
              <a:gd name="connsiteY7794" fmla="*/ 253620 h 1234421"/>
              <a:gd name="connsiteX7795" fmla="*/ 3255128 w 3255128"/>
              <a:gd name="connsiteY7795" fmla="*/ 253642 h 1234421"/>
              <a:gd name="connsiteX7796" fmla="*/ 3255128 w 3255128"/>
              <a:gd name="connsiteY7796" fmla="*/ 253718 h 1234421"/>
              <a:gd name="connsiteX7797" fmla="*/ 3255128 w 3255128"/>
              <a:gd name="connsiteY7797" fmla="*/ 253719 h 1234421"/>
              <a:gd name="connsiteX7798" fmla="*/ 3255128 w 3255128"/>
              <a:gd name="connsiteY7798" fmla="*/ 253825 h 1234421"/>
              <a:gd name="connsiteX7799" fmla="*/ 3255128 w 3255128"/>
              <a:gd name="connsiteY7799" fmla="*/ 253853 h 1234421"/>
              <a:gd name="connsiteX7800" fmla="*/ 3255128 w 3255128"/>
              <a:gd name="connsiteY7800" fmla="*/ 253892 h 1234421"/>
              <a:gd name="connsiteX7801" fmla="*/ 3255128 w 3255128"/>
              <a:gd name="connsiteY7801" fmla="*/ 253992 h 1234421"/>
              <a:gd name="connsiteX7802" fmla="*/ 3255128 w 3255128"/>
              <a:gd name="connsiteY7802" fmla="*/ 254024 h 1234421"/>
              <a:gd name="connsiteX7803" fmla="*/ 3255128 w 3255128"/>
              <a:gd name="connsiteY7803" fmla="*/ 254049 h 1234421"/>
              <a:gd name="connsiteX7804" fmla="*/ 3255128 w 3255128"/>
              <a:gd name="connsiteY7804" fmla="*/ 254050 h 1234421"/>
              <a:gd name="connsiteX7805" fmla="*/ 3255128 w 3255128"/>
              <a:gd name="connsiteY7805" fmla="*/ 254074 h 1234421"/>
              <a:gd name="connsiteX7806" fmla="*/ 3255128 w 3255128"/>
              <a:gd name="connsiteY7806" fmla="*/ 254075 h 1234421"/>
              <a:gd name="connsiteX7807" fmla="*/ 3255128 w 3255128"/>
              <a:gd name="connsiteY7807" fmla="*/ 254096 h 1234421"/>
              <a:gd name="connsiteX7808" fmla="*/ 3255128 w 3255128"/>
              <a:gd name="connsiteY7808" fmla="*/ 254173 h 1234421"/>
              <a:gd name="connsiteX7809" fmla="*/ 3255128 w 3255128"/>
              <a:gd name="connsiteY7809" fmla="*/ 254220 h 1234421"/>
              <a:gd name="connsiteX7810" fmla="*/ 3255128 w 3255128"/>
              <a:gd name="connsiteY7810" fmla="*/ 254290 h 1234421"/>
              <a:gd name="connsiteX7811" fmla="*/ 3255128 w 3255128"/>
              <a:gd name="connsiteY7811" fmla="*/ 254308 h 1234421"/>
              <a:gd name="connsiteX7812" fmla="*/ 3255128 w 3255128"/>
              <a:gd name="connsiteY7812" fmla="*/ 254365 h 1234421"/>
              <a:gd name="connsiteX7813" fmla="*/ 3255128 w 3255128"/>
              <a:gd name="connsiteY7813" fmla="*/ 254533 h 1234421"/>
              <a:gd name="connsiteX7814" fmla="*/ 3255128 w 3255128"/>
              <a:gd name="connsiteY7814" fmla="*/ 254555 h 1234421"/>
              <a:gd name="connsiteX7815" fmla="*/ 3255128 w 3255128"/>
              <a:gd name="connsiteY7815" fmla="*/ 254558 h 1234421"/>
              <a:gd name="connsiteX7816" fmla="*/ 3255128 w 3255128"/>
              <a:gd name="connsiteY7816" fmla="*/ 254591 h 1234421"/>
              <a:gd name="connsiteX7817" fmla="*/ 3255128 w 3255128"/>
              <a:gd name="connsiteY7817" fmla="*/ 254744 h 1234421"/>
              <a:gd name="connsiteX7818" fmla="*/ 3255128 w 3255128"/>
              <a:gd name="connsiteY7818" fmla="*/ 254868 h 1234421"/>
              <a:gd name="connsiteX7819" fmla="*/ 3255128 w 3255128"/>
              <a:gd name="connsiteY7819" fmla="*/ 254873 h 1234421"/>
              <a:gd name="connsiteX7820" fmla="*/ 3255128 w 3255128"/>
              <a:gd name="connsiteY7820" fmla="*/ 255096 h 1234421"/>
              <a:gd name="connsiteX7821" fmla="*/ 3255128 w 3255128"/>
              <a:gd name="connsiteY7821" fmla="*/ 255101 h 1234421"/>
              <a:gd name="connsiteX7822" fmla="*/ 3255128 w 3255128"/>
              <a:gd name="connsiteY7822" fmla="*/ 255187 h 1234421"/>
              <a:gd name="connsiteX7823" fmla="*/ 3255128 w 3255128"/>
              <a:gd name="connsiteY7823" fmla="*/ 255203 h 1234421"/>
              <a:gd name="connsiteX7824" fmla="*/ 3255128 w 3255128"/>
              <a:gd name="connsiteY7824" fmla="*/ 255327 h 1234421"/>
              <a:gd name="connsiteX7825" fmla="*/ 3255128 w 3255128"/>
              <a:gd name="connsiteY7825" fmla="*/ 255579 h 1234421"/>
              <a:gd name="connsiteX7826" fmla="*/ 3255128 w 3255128"/>
              <a:gd name="connsiteY7826" fmla="*/ 255749 h 1234421"/>
              <a:gd name="connsiteX7827" fmla="*/ 3255128 w 3255128"/>
              <a:gd name="connsiteY7827" fmla="*/ 255751 h 1234421"/>
              <a:gd name="connsiteX7828" fmla="*/ 3255128 w 3255128"/>
              <a:gd name="connsiteY7828" fmla="*/ 255879 h 1234421"/>
              <a:gd name="connsiteX7829" fmla="*/ 3255128 w 3255128"/>
              <a:gd name="connsiteY7829" fmla="*/ 255883 h 1234421"/>
              <a:gd name="connsiteX7830" fmla="*/ 3255128 w 3255128"/>
              <a:gd name="connsiteY7830" fmla="*/ 255962 h 1234421"/>
              <a:gd name="connsiteX7831" fmla="*/ 3255128 w 3255128"/>
              <a:gd name="connsiteY7831" fmla="*/ 256208 h 1234421"/>
              <a:gd name="connsiteX7832" fmla="*/ 3255128 w 3255128"/>
              <a:gd name="connsiteY7832" fmla="*/ 256342 h 1234421"/>
              <a:gd name="connsiteX7833" fmla="*/ 3255128 w 3255128"/>
              <a:gd name="connsiteY7833" fmla="*/ 256344 h 1234421"/>
              <a:gd name="connsiteX7834" fmla="*/ 3255128 w 3255128"/>
              <a:gd name="connsiteY7834" fmla="*/ 256416 h 1234421"/>
              <a:gd name="connsiteX7835" fmla="*/ 3255128 w 3255128"/>
              <a:gd name="connsiteY7835" fmla="*/ 256458 h 1234421"/>
              <a:gd name="connsiteX7836" fmla="*/ 3255128 w 3255128"/>
              <a:gd name="connsiteY7836" fmla="*/ 256632 h 1234421"/>
              <a:gd name="connsiteX7837" fmla="*/ 3255128 w 3255128"/>
              <a:gd name="connsiteY7837" fmla="*/ 256709 h 1234421"/>
              <a:gd name="connsiteX7838" fmla="*/ 3255128 w 3255128"/>
              <a:gd name="connsiteY7838" fmla="*/ 256717 h 1234421"/>
              <a:gd name="connsiteX7839" fmla="*/ 3255128 w 3255128"/>
              <a:gd name="connsiteY7839" fmla="*/ 256718 h 1234421"/>
              <a:gd name="connsiteX7840" fmla="*/ 3255128 w 3255128"/>
              <a:gd name="connsiteY7840" fmla="*/ 256760 h 1234421"/>
              <a:gd name="connsiteX7841" fmla="*/ 3255128 w 3255128"/>
              <a:gd name="connsiteY7841" fmla="*/ 256878 h 1234421"/>
              <a:gd name="connsiteX7842" fmla="*/ 3255128 w 3255128"/>
              <a:gd name="connsiteY7842" fmla="*/ 256891 h 1234421"/>
              <a:gd name="connsiteX7843" fmla="*/ 3255128 w 3255128"/>
              <a:gd name="connsiteY7843" fmla="*/ 256896 h 1234421"/>
              <a:gd name="connsiteX7844" fmla="*/ 3255128 w 3255128"/>
              <a:gd name="connsiteY7844" fmla="*/ 256897 h 1234421"/>
              <a:gd name="connsiteX7845" fmla="*/ 3255128 w 3255128"/>
              <a:gd name="connsiteY7845" fmla="*/ 256990 h 1234421"/>
              <a:gd name="connsiteX7846" fmla="*/ 3255128 w 3255128"/>
              <a:gd name="connsiteY7846" fmla="*/ 257014 h 1234421"/>
              <a:gd name="connsiteX7847" fmla="*/ 3255128 w 3255128"/>
              <a:gd name="connsiteY7847" fmla="*/ 257064 h 1234421"/>
              <a:gd name="connsiteX7848" fmla="*/ 3255128 w 3255128"/>
              <a:gd name="connsiteY7848" fmla="*/ 257109 h 1234421"/>
              <a:gd name="connsiteX7849" fmla="*/ 3255128 w 3255128"/>
              <a:gd name="connsiteY7849" fmla="*/ 257248 h 1234421"/>
              <a:gd name="connsiteX7850" fmla="*/ 3255128 w 3255128"/>
              <a:gd name="connsiteY7850" fmla="*/ 257366 h 1234421"/>
              <a:gd name="connsiteX7851" fmla="*/ 3255128 w 3255128"/>
              <a:gd name="connsiteY7851" fmla="*/ 257523 h 1234421"/>
              <a:gd name="connsiteX7852" fmla="*/ 3255128 w 3255128"/>
              <a:gd name="connsiteY7852" fmla="*/ 257545 h 1234421"/>
              <a:gd name="connsiteX7853" fmla="*/ 3255128 w 3255128"/>
              <a:gd name="connsiteY7853" fmla="*/ 257548 h 1234421"/>
              <a:gd name="connsiteX7854" fmla="*/ 3255128 w 3255128"/>
              <a:gd name="connsiteY7854" fmla="*/ 257615 h 1234421"/>
              <a:gd name="connsiteX7855" fmla="*/ 3255128 w 3255128"/>
              <a:gd name="connsiteY7855" fmla="*/ 257811 h 1234421"/>
              <a:gd name="connsiteX7856" fmla="*/ 3255128 w 3255128"/>
              <a:gd name="connsiteY7856" fmla="*/ 257824 h 1234421"/>
              <a:gd name="connsiteX7857" fmla="*/ 3255128 w 3255128"/>
              <a:gd name="connsiteY7857" fmla="*/ 257825 h 1234421"/>
              <a:gd name="connsiteX7858" fmla="*/ 3255128 w 3255128"/>
              <a:gd name="connsiteY7858" fmla="*/ 257899 h 1234421"/>
              <a:gd name="connsiteX7859" fmla="*/ 3255128 w 3255128"/>
              <a:gd name="connsiteY7859" fmla="*/ 257919 h 1234421"/>
              <a:gd name="connsiteX7860" fmla="*/ 3255128 w 3255128"/>
              <a:gd name="connsiteY7860" fmla="*/ 258004 h 1234421"/>
              <a:gd name="connsiteX7861" fmla="*/ 3255128 w 3255128"/>
              <a:gd name="connsiteY7861" fmla="*/ 258129 h 1234421"/>
              <a:gd name="connsiteX7862" fmla="*/ 3255128 w 3255128"/>
              <a:gd name="connsiteY7862" fmla="*/ 258161 h 1234421"/>
              <a:gd name="connsiteX7863" fmla="*/ 3255128 w 3255128"/>
              <a:gd name="connsiteY7863" fmla="*/ 258162 h 1234421"/>
              <a:gd name="connsiteX7864" fmla="*/ 3255128 w 3255128"/>
              <a:gd name="connsiteY7864" fmla="*/ 258164 h 1234421"/>
              <a:gd name="connsiteX7865" fmla="*/ 3255128 w 3255128"/>
              <a:gd name="connsiteY7865" fmla="*/ 258239 h 1234421"/>
              <a:gd name="connsiteX7866" fmla="*/ 3255128 w 3255128"/>
              <a:gd name="connsiteY7866" fmla="*/ 258373 h 1234421"/>
              <a:gd name="connsiteX7867" fmla="*/ 3255128 w 3255128"/>
              <a:gd name="connsiteY7867" fmla="*/ 258377 h 1234421"/>
              <a:gd name="connsiteX7868" fmla="*/ 3255128 w 3255128"/>
              <a:gd name="connsiteY7868" fmla="*/ 258395 h 1234421"/>
              <a:gd name="connsiteX7869" fmla="*/ 3255128 w 3255128"/>
              <a:gd name="connsiteY7869" fmla="*/ 258462 h 1234421"/>
              <a:gd name="connsiteX7870" fmla="*/ 3255128 w 3255128"/>
              <a:gd name="connsiteY7870" fmla="*/ 258552 h 1234421"/>
              <a:gd name="connsiteX7871" fmla="*/ 3255128 w 3255128"/>
              <a:gd name="connsiteY7871" fmla="*/ 258569 h 1234421"/>
              <a:gd name="connsiteX7872" fmla="*/ 3255128 w 3255128"/>
              <a:gd name="connsiteY7872" fmla="*/ 258597 h 1234421"/>
              <a:gd name="connsiteX7873" fmla="*/ 3255128 w 3255128"/>
              <a:gd name="connsiteY7873" fmla="*/ 258619 h 1234421"/>
              <a:gd name="connsiteX7874" fmla="*/ 3255128 w 3255128"/>
              <a:gd name="connsiteY7874" fmla="*/ 258793 h 1234421"/>
              <a:gd name="connsiteX7875" fmla="*/ 3255128 w 3255128"/>
              <a:gd name="connsiteY7875" fmla="*/ 258802 h 1234421"/>
              <a:gd name="connsiteX7876" fmla="*/ 3255128 w 3255128"/>
              <a:gd name="connsiteY7876" fmla="*/ 258878 h 1234421"/>
              <a:gd name="connsiteX7877" fmla="*/ 3255128 w 3255128"/>
              <a:gd name="connsiteY7877" fmla="*/ 259001 h 1234421"/>
              <a:gd name="connsiteX7878" fmla="*/ 3255128 w 3255128"/>
              <a:gd name="connsiteY7878" fmla="*/ 259182 h 1234421"/>
              <a:gd name="connsiteX7879" fmla="*/ 3255128 w 3255128"/>
              <a:gd name="connsiteY7879" fmla="*/ 259276 h 1234421"/>
              <a:gd name="connsiteX7880" fmla="*/ 3255128 w 3255128"/>
              <a:gd name="connsiteY7880" fmla="*/ 259285 h 1234421"/>
              <a:gd name="connsiteX7881" fmla="*/ 3255128 w 3255128"/>
              <a:gd name="connsiteY7881" fmla="*/ 259343 h 1234421"/>
              <a:gd name="connsiteX7882" fmla="*/ 3255128 w 3255128"/>
              <a:gd name="connsiteY7882" fmla="*/ 259461 h 1234421"/>
              <a:gd name="connsiteX7883" fmla="*/ 3255128 w 3255128"/>
              <a:gd name="connsiteY7883" fmla="*/ 259500 h 1234421"/>
              <a:gd name="connsiteX7884" fmla="*/ 3255128 w 3255128"/>
              <a:gd name="connsiteY7884" fmla="*/ 259692 h 1234421"/>
              <a:gd name="connsiteX7885" fmla="*/ 3255128 w 3255128"/>
              <a:gd name="connsiteY7885" fmla="*/ 259707 h 1234421"/>
              <a:gd name="connsiteX7886" fmla="*/ 3255128 w 3255128"/>
              <a:gd name="connsiteY7886" fmla="*/ 259759 h 1234421"/>
              <a:gd name="connsiteX7887" fmla="*/ 3255128 w 3255128"/>
              <a:gd name="connsiteY7887" fmla="*/ 259820 h 1234421"/>
              <a:gd name="connsiteX7888" fmla="*/ 3255128 w 3255128"/>
              <a:gd name="connsiteY7888" fmla="*/ 259886 h 1234421"/>
              <a:gd name="connsiteX7889" fmla="*/ 3255128 w 3255128"/>
              <a:gd name="connsiteY7889" fmla="*/ 260164 h 1234421"/>
              <a:gd name="connsiteX7890" fmla="*/ 3255128 w 3255128"/>
              <a:gd name="connsiteY7890" fmla="*/ 260378 h 1234421"/>
              <a:gd name="connsiteX7891" fmla="*/ 3255128 w 3255128"/>
              <a:gd name="connsiteY7891" fmla="*/ 260405 h 1234421"/>
              <a:gd name="connsiteX7892" fmla="*/ 3255128 w 3255128"/>
              <a:gd name="connsiteY7892" fmla="*/ 260407 h 1234421"/>
              <a:gd name="connsiteX7893" fmla="*/ 3255128 w 3255128"/>
              <a:gd name="connsiteY7893" fmla="*/ 260424 h 1234421"/>
              <a:gd name="connsiteX7894" fmla="*/ 3255128 w 3255128"/>
              <a:gd name="connsiteY7894" fmla="*/ 260482 h 1234421"/>
              <a:gd name="connsiteX7895" fmla="*/ 3255128 w 3255128"/>
              <a:gd name="connsiteY7895" fmla="*/ 260484 h 1234421"/>
              <a:gd name="connsiteX7896" fmla="*/ 3255128 w 3255128"/>
              <a:gd name="connsiteY7896" fmla="*/ 260548 h 1234421"/>
              <a:gd name="connsiteX7897" fmla="*/ 3255128 w 3255128"/>
              <a:gd name="connsiteY7897" fmla="*/ 260650 h 1234421"/>
              <a:gd name="connsiteX7898" fmla="*/ 3255128 w 3255128"/>
              <a:gd name="connsiteY7898" fmla="*/ 260651 h 1234421"/>
              <a:gd name="connsiteX7899" fmla="*/ 3255128 w 3255128"/>
              <a:gd name="connsiteY7899" fmla="*/ 260717 h 1234421"/>
              <a:gd name="connsiteX7900" fmla="*/ 3255128 w 3255128"/>
              <a:gd name="connsiteY7900" fmla="*/ 260863 h 1234421"/>
              <a:gd name="connsiteX7901" fmla="*/ 3255128 w 3255128"/>
              <a:gd name="connsiteY7901" fmla="*/ 260888 h 1234421"/>
              <a:gd name="connsiteX7902" fmla="*/ 3255128 w 3255128"/>
              <a:gd name="connsiteY7902" fmla="*/ 260909 h 1234421"/>
              <a:gd name="connsiteX7903" fmla="*/ 3255128 w 3255128"/>
              <a:gd name="connsiteY7903" fmla="*/ 260960 h 1234421"/>
              <a:gd name="connsiteX7904" fmla="*/ 3255128 w 3255128"/>
              <a:gd name="connsiteY7904" fmla="*/ 260986 h 1234421"/>
              <a:gd name="connsiteX7905" fmla="*/ 3255128 w 3255128"/>
              <a:gd name="connsiteY7905" fmla="*/ 261072 h 1234421"/>
              <a:gd name="connsiteX7906" fmla="*/ 3255128 w 3255128"/>
              <a:gd name="connsiteY7906" fmla="*/ 261152 h 1234421"/>
              <a:gd name="connsiteX7907" fmla="*/ 3255128 w 3255128"/>
              <a:gd name="connsiteY7907" fmla="*/ 261154 h 1234421"/>
              <a:gd name="connsiteX7908" fmla="*/ 3255128 w 3255128"/>
              <a:gd name="connsiteY7908" fmla="*/ 261229 h 1234421"/>
              <a:gd name="connsiteX7909" fmla="*/ 3255128 w 3255128"/>
              <a:gd name="connsiteY7909" fmla="*/ 261299 h 1234421"/>
              <a:gd name="connsiteX7910" fmla="*/ 3255128 w 3255128"/>
              <a:gd name="connsiteY7910" fmla="*/ 261321 h 1234421"/>
              <a:gd name="connsiteX7911" fmla="*/ 3255128 w 3255128"/>
              <a:gd name="connsiteY7911" fmla="*/ 261385 h 1234421"/>
              <a:gd name="connsiteX7912" fmla="*/ 3255128 w 3255128"/>
              <a:gd name="connsiteY7912" fmla="*/ 261474 h 1234421"/>
              <a:gd name="connsiteX7913" fmla="*/ 3255128 w 3255128"/>
              <a:gd name="connsiteY7913" fmla="*/ 261531 h 1234421"/>
              <a:gd name="connsiteX7914" fmla="*/ 3255128 w 3255128"/>
              <a:gd name="connsiteY7914" fmla="*/ 261584 h 1234421"/>
              <a:gd name="connsiteX7915" fmla="*/ 3255128 w 3255128"/>
              <a:gd name="connsiteY7915" fmla="*/ 261634 h 1234421"/>
              <a:gd name="connsiteX7916" fmla="*/ 3255128 w 3255128"/>
              <a:gd name="connsiteY7916" fmla="*/ 261758 h 1234421"/>
              <a:gd name="connsiteX7917" fmla="*/ 3255128 w 3255128"/>
              <a:gd name="connsiteY7917" fmla="*/ 261862 h 1234421"/>
              <a:gd name="connsiteX7918" fmla="*/ 3255128 w 3255128"/>
              <a:gd name="connsiteY7918" fmla="*/ 261867 h 1234421"/>
              <a:gd name="connsiteX7919" fmla="*/ 3255128 w 3255128"/>
              <a:gd name="connsiteY7919" fmla="*/ 261868 h 1234421"/>
              <a:gd name="connsiteX7920" fmla="*/ 3255128 w 3255128"/>
              <a:gd name="connsiteY7920" fmla="*/ 261991 h 1234421"/>
              <a:gd name="connsiteX7921" fmla="*/ 3255128 w 3255128"/>
              <a:gd name="connsiteY7921" fmla="*/ 262058 h 1234421"/>
              <a:gd name="connsiteX7922" fmla="*/ 3255128 w 3255128"/>
              <a:gd name="connsiteY7922" fmla="*/ 262093 h 1234421"/>
              <a:gd name="connsiteX7923" fmla="*/ 3255128 w 3255128"/>
              <a:gd name="connsiteY7923" fmla="*/ 262118 h 1234421"/>
              <a:gd name="connsiteX7924" fmla="*/ 3255128 w 3255128"/>
              <a:gd name="connsiteY7924" fmla="*/ 262122 h 1234421"/>
              <a:gd name="connsiteX7925" fmla="*/ 3255128 w 3255128"/>
              <a:gd name="connsiteY7925" fmla="*/ 262275 h 1234421"/>
              <a:gd name="connsiteX7926" fmla="*/ 3255128 w 3255128"/>
              <a:gd name="connsiteY7926" fmla="*/ 262306 h 1234421"/>
              <a:gd name="connsiteX7927" fmla="*/ 3255128 w 3255128"/>
              <a:gd name="connsiteY7927" fmla="*/ 262345 h 1234421"/>
              <a:gd name="connsiteX7928" fmla="*/ 3255128 w 3255128"/>
              <a:gd name="connsiteY7928" fmla="*/ 262465 h 1234421"/>
              <a:gd name="connsiteX7929" fmla="*/ 3255128 w 3255128"/>
              <a:gd name="connsiteY7929" fmla="*/ 262515 h 1234421"/>
              <a:gd name="connsiteX7930" fmla="*/ 3255128 w 3255128"/>
              <a:gd name="connsiteY7930" fmla="*/ 262541 h 1234421"/>
              <a:gd name="connsiteX7931" fmla="*/ 3255128 w 3255128"/>
              <a:gd name="connsiteY7931" fmla="*/ 262581 h 1234421"/>
              <a:gd name="connsiteX7932" fmla="*/ 3255128 w 3255128"/>
              <a:gd name="connsiteY7932" fmla="*/ 262615 h 1234421"/>
              <a:gd name="connsiteX7933" fmla="*/ 3255128 w 3255128"/>
              <a:gd name="connsiteY7933" fmla="*/ 262681 h 1234421"/>
              <a:gd name="connsiteX7934" fmla="*/ 3255128 w 3255128"/>
              <a:gd name="connsiteY7934" fmla="*/ 262697 h 1234421"/>
              <a:gd name="connsiteX7935" fmla="*/ 3255128 w 3255128"/>
              <a:gd name="connsiteY7935" fmla="*/ 262747 h 1234421"/>
              <a:gd name="connsiteX7936" fmla="*/ 3255128 w 3255128"/>
              <a:gd name="connsiteY7936" fmla="*/ 262749 h 1234421"/>
              <a:gd name="connsiteX7937" fmla="*/ 3255128 w 3255128"/>
              <a:gd name="connsiteY7937" fmla="*/ 262974 h 1234421"/>
              <a:gd name="connsiteX7938" fmla="*/ 3255128 w 3255128"/>
              <a:gd name="connsiteY7938" fmla="*/ 262999 h 1234421"/>
              <a:gd name="connsiteX7939" fmla="*/ 3255128 w 3255128"/>
              <a:gd name="connsiteY7939" fmla="*/ 263000 h 1234421"/>
              <a:gd name="connsiteX7940" fmla="*/ 3255128 w 3255128"/>
              <a:gd name="connsiteY7940" fmla="*/ 263131 h 1234421"/>
              <a:gd name="connsiteX7941" fmla="*/ 3255128 w 3255128"/>
              <a:gd name="connsiteY7941" fmla="*/ 263139 h 1234421"/>
              <a:gd name="connsiteX7942" fmla="*/ 3255128 w 3255128"/>
              <a:gd name="connsiteY7942" fmla="*/ 263179 h 1234421"/>
              <a:gd name="connsiteX7943" fmla="*/ 3255128 w 3255128"/>
              <a:gd name="connsiteY7943" fmla="*/ 263206 h 1234421"/>
              <a:gd name="connsiteX7944" fmla="*/ 3255128 w 3255128"/>
              <a:gd name="connsiteY7944" fmla="*/ 263224 h 1234421"/>
              <a:gd name="connsiteX7945" fmla="*/ 3255128 w 3255128"/>
              <a:gd name="connsiteY7945" fmla="*/ 263420 h 1234421"/>
              <a:gd name="connsiteX7946" fmla="*/ 3255128 w 3255128"/>
              <a:gd name="connsiteY7946" fmla="*/ 263429 h 1234421"/>
              <a:gd name="connsiteX7947" fmla="*/ 3255128 w 3255128"/>
              <a:gd name="connsiteY7947" fmla="*/ 263446 h 1234421"/>
              <a:gd name="connsiteX7948" fmla="*/ 3255128 w 3255128"/>
              <a:gd name="connsiteY7948" fmla="*/ 263476 h 1234421"/>
              <a:gd name="connsiteX7949" fmla="*/ 3255128 w 3255128"/>
              <a:gd name="connsiteY7949" fmla="*/ 263483 h 1234421"/>
              <a:gd name="connsiteX7950" fmla="*/ 3255128 w 3255128"/>
              <a:gd name="connsiteY7950" fmla="*/ 263484 h 1234421"/>
              <a:gd name="connsiteX7951" fmla="*/ 3255128 w 3255128"/>
              <a:gd name="connsiteY7951" fmla="*/ 263628 h 1234421"/>
              <a:gd name="connsiteX7952" fmla="*/ 3255128 w 3255128"/>
              <a:gd name="connsiteY7952" fmla="*/ 263640 h 1234421"/>
              <a:gd name="connsiteX7953" fmla="*/ 3255128 w 3255128"/>
              <a:gd name="connsiteY7953" fmla="*/ 263663 h 1234421"/>
              <a:gd name="connsiteX7954" fmla="*/ 3255128 w 3255128"/>
              <a:gd name="connsiteY7954" fmla="*/ 263670 h 1234421"/>
              <a:gd name="connsiteX7955" fmla="*/ 3255128 w 3255128"/>
              <a:gd name="connsiteY7955" fmla="*/ 263680 h 1234421"/>
              <a:gd name="connsiteX7956" fmla="*/ 3255128 w 3255128"/>
              <a:gd name="connsiteY7956" fmla="*/ 263854 h 1234421"/>
              <a:gd name="connsiteX7957" fmla="*/ 3255128 w 3255128"/>
              <a:gd name="connsiteY7957" fmla="*/ 263878 h 1234421"/>
              <a:gd name="connsiteX7958" fmla="*/ 3255128 w 3255128"/>
              <a:gd name="connsiteY7958" fmla="*/ 263912 h 1234421"/>
              <a:gd name="connsiteX7959" fmla="*/ 3255128 w 3255128"/>
              <a:gd name="connsiteY7959" fmla="*/ 264020 h 1234421"/>
              <a:gd name="connsiteX7960" fmla="*/ 3255128 w 3255128"/>
              <a:gd name="connsiteY7960" fmla="*/ 264082 h 1234421"/>
              <a:gd name="connsiteX7961" fmla="*/ 3255128 w 3255128"/>
              <a:gd name="connsiteY7961" fmla="*/ 264124 h 1234421"/>
              <a:gd name="connsiteX7962" fmla="*/ 3255128 w 3255128"/>
              <a:gd name="connsiteY7962" fmla="*/ 264132 h 1234421"/>
              <a:gd name="connsiteX7963" fmla="*/ 3255128 w 3255128"/>
              <a:gd name="connsiteY7963" fmla="*/ 264153 h 1234421"/>
              <a:gd name="connsiteX7964" fmla="*/ 3255128 w 3255128"/>
              <a:gd name="connsiteY7964" fmla="*/ 264154 h 1234421"/>
              <a:gd name="connsiteX7965" fmla="*/ 3255128 w 3255128"/>
              <a:gd name="connsiteY7965" fmla="*/ 264328 h 1234421"/>
              <a:gd name="connsiteX7966" fmla="*/ 3255128 w 3255128"/>
              <a:gd name="connsiteY7966" fmla="*/ 264366 h 1234421"/>
              <a:gd name="connsiteX7967" fmla="*/ 3255128 w 3255128"/>
              <a:gd name="connsiteY7967" fmla="*/ 264447 h 1234421"/>
              <a:gd name="connsiteX7968" fmla="*/ 3255128 w 3255128"/>
              <a:gd name="connsiteY7968" fmla="*/ 264577 h 1234421"/>
              <a:gd name="connsiteX7969" fmla="*/ 3255128 w 3255128"/>
              <a:gd name="connsiteY7969" fmla="*/ 264583 h 1234421"/>
              <a:gd name="connsiteX7970" fmla="*/ 3255128 w 3255128"/>
              <a:gd name="connsiteY7970" fmla="*/ 264591 h 1234421"/>
              <a:gd name="connsiteX7971" fmla="*/ 3255128 w 3255128"/>
              <a:gd name="connsiteY7971" fmla="*/ 264684 h 1234421"/>
              <a:gd name="connsiteX7972" fmla="*/ 3255128 w 3255128"/>
              <a:gd name="connsiteY7972" fmla="*/ 264685 h 1234421"/>
              <a:gd name="connsiteX7973" fmla="*/ 3255128 w 3255128"/>
              <a:gd name="connsiteY7973" fmla="*/ 264706 h 1234421"/>
              <a:gd name="connsiteX7974" fmla="*/ 3255128 w 3255128"/>
              <a:gd name="connsiteY7974" fmla="*/ 264787 h 1234421"/>
              <a:gd name="connsiteX7975" fmla="*/ 3255128 w 3255128"/>
              <a:gd name="connsiteY7975" fmla="*/ 264802 h 1234421"/>
              <a:gd name="connsiteX7976" fmla="*/ 3255128 w 3255128"/>
              <a:gd name="connsiteY7976" fmla="*/ 264858 h 1234421"/>
              <a:gd name="connsiteX7977" fmla="*/ 3255128 w 3255128"/>
              <a:gd name="connsiteY7977" fmla="*/ 264898 h 1234421"/>
              <a:gd name="connsiteX7978" fmla="*/ 3255128 w 3255128"/>
              <a:gd name="connsiteY7978" fmla="*/ 264928 h 1234421"/>
              <a:gd name="connsiteX7979" fmla="*/ 3255128 w 3255128"/>
              <a:gd name="connsiteY7979" fmla="*/ 265051 h 1234421"/>
              <a:gd name="connsiteX7980" fmla="*/ 3255128 w 3255128"/>
              <a:gd name="connsiteY7980" fmla="*/ 265124 h 1234421"/>
              <a:gd name="connsiteX7981" fmla="*/ 3255128 w 3255128"/>
              <a:gd name="connsiteY7981" fmla="*/ 265139 h 1234421"/>
              <a:gd name="connsiteX7982" fmla="*/ 3255128 w 3255128"/>
              <a:gd name="connsiteY7982" fmla="*/ 265237 h 1234421"/>
              <a:gd name="connsiteX7983" fmla="*/ 3255128 w 3255128"/>
              <a:gd name="connsiteY7983" fmla="*/ 265261 h 1234421"/>
              <a:gd name="connsiteX7984" fmla="*/ 3255128 w 3255128"/>
              <a:gd name="connsiteY7984" fmla="*/ 265335 h 1234421"/>
              <a:gd name="connsiteX7985" fmla="*/ 3255128 w 3255128"/>
              <a:gd name="connsiteY7985" fmla="*/ 265416 h 1234421"/>
              <a:gd name="connsiteX7986" fmla="*/ 3255128 w 3255128"/>
              <a:gd name="connsiteY7986" fmla="*/ 265531 h 1234421"/>
              <a:gd name="connsiteX7987" fmla="*/ 3255128 w 3255128"/>
              <a:gd name="connsiteY7987" fmla="*/ 265687 h 1234421"/>
              <a:gd name="connsiteX7988" fmla="*/ 3255128 w 3255128"/>
              <a:gd name="connsiteY7988" fmla="*/ 265699 h 1234421"/>
              <a:gd name="connsiteX7989" fmla="*/ 3255128 w 3255128"/>
              <a:gd name="connsiteY7989" fmla="*/ 265948 h 1234421"/>
              <a:gd name="connsiteX7990" fmla="*/ 3255128 w 3255128"/>
              <a:gd name="connsiteY7990" fmla="*/ 266012 h 1234421"/>
              <a:gd name="connsiteX7991" fmla="*/ 3255128 w 3255128"/>
              <a:gd name="connsiteY7991" fmla="*/ 266158 h 1234421"/>
              <a:gd name="connsiteX7992" fmla="*/ 3255128 w 3255128"/>
              <a:gd name="connsiteY7992" fmla="*/ 266466 h 1234421"/>
              <a:gd name="connsiteX7993" fmla="*/ 3255128 w 3255128"/>
              <a:gd name="connsiteY7993" fmla="*/ 266473 h 1234421"/>
              <a:gd name="connsiteX7994" fmla="*/ 3255128 w 3255128"/>
              <a:gd name="connsiteY7994" fmla="*/ 266495 h 1234421"/>
              <a:gd name="connsiteX7995" fmla="*/ 3255128 w 3255128"/>
              <a:gd name="connsiteY7995" fmla="*/ 266618 h 1234421"/>
              <a:gd name="connsiteX7996" fmla="*/ 3255128 w 3255128"/>
              <a:gd name="connsiteY7996" fmla="*/ 266845 h 1234421"/>
              <a:gd name="connsiteX7997" fmla="*/ 3255128 w 3255128"/>
              <a:gd name="connsiteY7997" fmla="*/ 266877 h 1234421"/>
              <a:gd name="connsiteX7998" fmla="*/ 3255128 w 3255128"/>
              <a:gd name="connsiteY7998" fmla="*/ 266902 h 1234421"/>
              <a:gd name="connsiteX7999" fmla="*/ 3255128 w 3255128"/>
              <a:gd name="connsiteY7999" fmla="*/ 266928 h 1234421"/>
              <a:gd name="connsiteX8000" fmla="*/ 3255128 w 3255128"/>
              <a:gd name="connsiteY8000" fmla="*/ 266933 h 1234421"/>
              <a:gd name="connsiteX8001" fmla="*/ 3255128 w 3255128"/>
              <a:gd name="connsiteY8001" fmla="*/ 266949 h 1234421"/>
              <a:gd name="connsiteX8002" fmla="*/ 3255128 w 3255128"/>
              <a:gd name="connsiteY8002" fmla="*/ 267114 h 1234421"/>
              <a:gd name="connsiteX8003" fmla="*/ 3255128 w 3255128"/>
              <a:gd name="connsiteY8003" fmla="*/ 267143 h 1234421"/>
              <a:gd name="connsiteX8004" fmla="*/ 3255128 w 3255128"/>
              <a:gd name="connsiteY8004" fmla="*/ 267242 h 1234421"/>
              <a:gd name="connsiteX8005" fmla="*/ 3255128 w 3255128"/>
              <a:gd name="connsiteY8005" fmla="*/ 267319 h 1234421"/>
              <a:gd name="connsiteX8006" fmla="*/ 3255128 w 3255128"/>
              <a:gd name="connsiteY8006" fmla="*/ 267411 h 1234421"/>
              <a:gd name="connsiteX8007" fmla="*/ 3255128 w 3255128"/>
              <a:gd name="connsiteY8007" fmla="*/ 267573 h 1234421"/>
              <a:gd name="connsiteX8008" fmla="*/ 3255128 w 3255128"/>
              <a:gd name="connsiteY8008" fmla="*/ 267597 h 1234421"/>
              <a:gd name="connsiteX8009" fmla="*/ 3255128 w 3255128"/>
              <a:gd name="connsiteY8009" fmla="*/ 267675 h 1234421"/>
              <a:gd name="connsiteX8010" fmla="*/ 3255128 w 3255128"/>
              <a:gd name="connsiteY8010" fmla="*/ 267696 h 1234421"/>
              <a:gd name="connsiteX8011" fmla="*/ 3255128 w 3255128"/>
              <a:gd name="connsiteY8011" fmla="*/ 267699 h 1234421"/>
              <a:gd name="connsiteX8012" fmla="*/ 3255128 w 3255128"/>
              <a:gd name="connsiteY8012" fmla="*/ 267726 h 1234421"/>
              <a:gd name="connsiteX8013" fmla="*/ 3255128 w 3255128"/>
              <a:gd name="connsiteY8013" fmla="*/ 267744 h 1234421"/>
              <a:gd name="connsiteX8014" fmla="*/ 3255128 w 3255128"/>
              <a:gd name="connsiteY8014" fmla="*/ 267918 h 1234421"/>
              <a:gd name="connsiteX8015" fmla="*/ 3255128 w 3255128"/>
              <a:gd name="connsiteY8015" fmla="*/ 267940 h 1234421"/>
              <a:gd name="connsiteX8016" fmla="*/ 3255128 w 3255128"/>
              <a:gd name="connsiteY8016" fmla="*/ 267949 h 1234421"/>
              <a:gd name="connsiteX8017" fmla="*/ 3255128 w 3255128"/>
              <a:gd name="connsiteY8017" fmla="*/ 268056 h 1234421"/>
              <a:gd name="connsiteX8018" fmla="*/ 3255128 w 3255128"/>
              <a:gd name="connsiteY8018" fmla="*/ 268114 h 1234421"/>
              <a:gd name="connsiteX8019" fmla="*/ 3255128 w 3255128"/>
              <a:gd name="connsiteY8019" fmla="*/ 268148 h 1234421"/>
              <a:gd name="connsiteX8020" fmla="*/ 3255128 w 3255128"/>
              <a:gd name="connsiteY8020" fmla="*/ 268290 h 1234421"/>
              <a:gd name="connsiteX8021" fmla="*/ 3255128 w 3255128"/>
              <a:gd name="connsiteY8021" fmla="*/ 268432 h 1234421"/>
              <a:gd name="connsiteX8022" fmla="*/ 3255128 w 3255128"/>
              <a:gd name="connsiteY8022" fmla="*/ 268448 h 1234421"/>
              <a:gd name="connsiteX8023" fmla="*/ 3255128 w 3255128"/>
              <a:gd name="connsiteY8023" fmla="*/ 268550 h 1234421"/>
              <a:gd name="connsiteX8024" fmla="*/ 3255128 w 3255128"/>
              <a:gd name="connsiteY8024" fmla="*/ 268967 h 1234421"/>
              <a:gd name="connsiteX8025" fmla="*/ 3255128 w 3255128"/>
              <a:gd name="connsiteY8025" fmla="*/ 269130 h 1234421"/>
              <a:gd name="connsiteX8026" fmla="*/ 3255128 w 3255128"/>
              <a:gd name="connsiteY8026" fmla="*/ 269170 h 1234421"/>
              <a:gd name="connsiteX8027" fmla="*/ 3255128 w 3255128"/>
              <a:gd name="connsiteY8027" fmla="*/ 269198 h 1234421"/>
              <a:gd name="connsiteX8028" fmla="*/ 3255128 w 3255128"/>
              <a:gd name="connsiteY8028" fmla="*/ 269205 h 1234421"/>
              <a:gd name="connsiteX8029" fmla="*/ 3255128 w 3255128"/>
              <a:gd name="connsiteY8029" fmla="*/ 269311 h 1234421"/>
              <a:gd name="connsiteX8030" fmla="*/ 3255128 w 3255128"/>
              <a:gd name="connsiteY8030" fmla="*/ 269329 h 1234421"/>
              <a:gd name="connsiteX8031" fmla="*/ 3255128 w 3255128"/>
              <a:gd name="connsiteY8031" fmla="*/ 269343 h 1234421"/>
              <a:gd name="connsiteX8032" fmla="*/ 3255128 w 3255128"/>
              <a:gd name="connsiteY8032" fmla="*/ 269428 h 1234421"/>
              <a:gd name="connsiteX8033" fmla="*/ 3255128 w 3255128"/>
              <a:gd name="connsiteY8033" fmla="*/ 269447 h 1234421"/>
              <a:gd name="connsiteX8034" fmla="*/ 3255128 w 3255128"/>
              <a:gd name="connsiteY8034" fmla="*/ 269485 h 1234421"/>
              <a:gd name="connsiteX8035" fmla="*/ 3255128 w 3255128"/>
              <a:gd name="connsiteY8035" fmla="*/ 269571 h 1234421"/>
              <a:gd name="connsiteX8036" fmla="*/ 3255128 w 3255128"/>
              <a:gd name="connsiteY8036" fmla="*/ 269657 h 1234421"/>
              <a:gd name="connsiteX8037" fmla="*/ 3255128 w 3255128"/>
              <a:gd name="connsiteY8037" fmla="*/ 269678 h 1234421"/>
              <a:gd name="connsiteX8038" fmla="*/ 3255128 w 3255128"/>
              <a:gd name="connsiteY8038" fmla="*/ 269750 h 1234421"/>
              <a:gd name="connsiteX8039" fmla="*/ 3255128 w 3255128"/>
              <a:gd name="connsiteY8039" fmla="*/ 269766 h 1234421"/>
              <a:gd name="connsiteX8040" fmla="*/ 3255128 w 3255128"/>
              <a:gd name="connsiteY8040" fmla="*/ 269864 h 1234421"/>
              <a:gd name="connsiteX8041" fmla="*/ 3255128 w 3255128"/>
              <a:gd name="connsiteY8041" fmla="*/ 269905 h 1234421"/>
              <a:gd name="connsiteX8042" fmla="*/ 3255128 w 3255128"/>
              <a:gd name="connsiteY8042" fmla="*/ 269994 h 1234421"/>
              <a:gd name="connsiteX8043" fmla="*/ 3255128 w 3255128"/>
              <a:gd name="connsiteY8043" fmla="*/ 270043 h 1234421"/>
              <a:gd name="connsiteX8044" fmla="*/ 3255128 w 3255128"/>
              <a:gd name="connsiteY8044" fmla="*/ 270101 h 1234421"/>
              <a:gd name="connsiteX8045" fmla="*/ 3255128 w 3255128"/>
              <a:gd name="connsiteY8045" fmla="*/ 270219 h 1234421"/>
              <a:gd name="connsiteX8046" fmla="*/ 3255128 w 3255128"/>
              <a:gd name="connsiteY8046" fmla="*/ 270309 h 1234421"/>
              <a:gd name="connsiteX8047" fmla="*/ 3255128 w 3255128"/>
              <a:gd name="connsiteY8047" fmla="*/ 270393 h 1234421"/>
              <a:gd name="connsiteX8048" fmla="*/ 3255128 w 3255128"/>
              <a:gd name="connsiteY8048" fmla="*/ 270398 h 1234421"/>
              <a:gd name="connsiteX8049" fmla="*/ 3255128 w 3255128"/>
              <a:gd name="connsiteY8049" fmla="*/ 270401 h 1234421"/>
              <a:gd name="connsiteX8050" fmla="*/ 3255128 w 3255128"/>
              <a:gd name="connsiteY8050" fmla="*/ 270468 h 1234421"/>
              <a:gd name="connsiteX8051" fmla="*/ 3255128 w 3255128"/>
              <a:gd name="connsiteY8051" fmla="*/ 270532 h 1234421"/>
              <a:gd name="connsiteX8052" fmla="*/ 3255128 w 3255128"/>
              <a:gd name="connsiteY8052" fmla="*/ 270534 h 1234421"/>
              <a:gd name="connsiteX8053" fmla="*/ 3255128 w 3255128"/>
              <a:gd name="connsiteY8053" fmla="*/ 270677 h 1234421"/>
              <a:gd name="connsiteX8054" fmla="*/ 3255128 w 3255128"/>
              <a:gd name="connsiteY8054" fmla="*/ 270678 h 1234421"/>
              <a:gd name="connsiteX8055" fmla="*/ 3255128 w 3255128"/>
              <a:gd name="connsiteY8055" fmla="*/ 270786 h 1234421"/>
              <a:gd name="connsiteX8056" fmla="*/ 3255128 w 3255128"/>
              <a:gd name="connsiteY8056" fmla="*/ 270857 h 1234421"/>
              <a:gd name="connsiteX8057" fmla="*/ 3255128 w 3255128"/>
              <a:gd name="connsiteY8057" fmla="*/ 270946 h 1234421"/>
              <a:gd name="connsiteX8058" fmla="*/ 3255128 w 3255128"/>
              <a:gd name="connsiteY8058" fmla="*/ 270982 h 1234421"/>
              <a:gd name="connsiteX8059" fmla="*/ 3255128 w 3255128"/>
              <a:gd name="connsiteY8059" fmla="*/ 271015 h 1234421"/>
              <a:gd name="connsiteX8060" fmla="*/ 3255128 w 3255128"/>
              <a:gd name="connsiteY8060" fmla="*/ 271017 h 1234421"/>
              <a:gd name="connsiteX8061" fmla="*/ 3255128 w 3255128"/>
              <a:gd name="connsiteY8061" fmla="*/ 271018 h 1234421"/>
              <a:gd name="connsiteX8062" fmla="*/ 3255128 w 3255128"/>
              <a:gd name="connsiteY8062" fmla="*/ 271138 h 1234421"/>
              <a:gd name="connsiteX8063" fmla="*/ 3255128 w 3255128"/>
              <a:gd name="connsiteY8063" fmla="*/ 271230 h 1234421"/>
              <a:gd name="connsiteX8064" fmla="*/ 3255128 w 3255128"/>
              <a:gd name="connsiteY8064" fmla="*/ 271371 h 1234421"/>
              <a:gd name="connsiteX8065" fmla="*/ 3255128 w 3255128"/>
              <a:gd name="connsiteY8065" fmla="*/ 271422 h 1234421"/>
              <a:gd name="connsiteX8066" fmla="*/ 3255128 w 3255128"/>
              <a:gd name="connsiteY8066" fmla="*/ 271450 h 1234421"/>
              <a:gd name="connsiteX8067" fmla="*/ 3255128 w 3255128"/>
              <a:gd name="connsiteY8067" fmla="*/ 271453 h 1234421"/>
              <a:gd name="connsiteX8068" fmla="*/ 3255128 w 3255128"/>
              <a:gd name="connsiteY8068" fmla="*/ 271472 h 1234421"/>
              <a:gd name="connsiteX8069" fmla="*/ 3255128 w 3255128"/>
              <a:gd name="connsiteY8069" fmla="*/ 271519 h 1234421"/>
              <a:gd name="connsiteX8070" fmla="*/ 3255128 w 3255128"/>
              <a:gd name="connsiteY8070" fmla="*/ 271664 h 1234421"/>
              <a:gd name="connsiteX8071" fmla="*/ 3255128 w 3255128"/>
              <a:gd name="connsiteY8071" fmla="*/ 271666 h 1234421"/>
              <a:gd name="connsiteX8072" fmla="*/ 3255128 w 3255128"/>
              <a:gd name="connsiteY8072" fmla="*/ 271713 h 1234421"/>
              <a:gd name="connsiteX8073" fmla="*/ 3255128 w 3255128"/>
              <a:gd name="connsiteY8073" fmla="*/ 271762 h 1234421"/>
              <a:gd name="connsiteX8074" fmla="*/ 3255128 w 3255128"/>
              <a:gd name="connsiteY8074" fmla="*/ 271854 h 1234421"/>
              <a:gd name="connsiteX8075" fmla="*/ 3255128 w 3255128"/>
              <a:gd name="connsiteY8075" fmla="*/ 271926 h 1234421"/>
              <a:gd name="connsiteX8076" fmla="*/ 3255128 w 3255128"/>
              <a:gd name="connsiteY8076" fmla="*/ 272003 h 1234421"/>
              <a:gd name="connsiteX8077" fmla="*/ 3255128 w 3255128"/>
              <a:gd name="connsiteY8077" fmla="*/ 272120 h 1234421"/>
              <a:gd name="connsiteX8078" fmla="*/ 3255128 w 3255128"/>
              <a:gd name="connsiteY8078" fmla="*/ 272125 h 1234421"/>
              <a:gd name="connsiteX8079" fmla="*/ 3255128 w 3255128"/>
              <a:gd name="connsiteY8079" fmla="*/ 272167 h 1234421"/>
              <a:gd name="connsiteX8080" fmla="*/ 3255128 w 3255128"/>
              <a:gd name="connsiteY8080" fmla="*/ 272195 h 1234421"/>
              <a:gd name="connsiteX8081" fmla="*/ 3255128 w 3255128"/>
              <a:gd name="connsiteY8081" fmla="*/ 272353 h 1234421"/>
              <a:gd name="connsiteX8082" fmla="*/ 3255128 w 3255128"/>
              <a:gd name="connsiteY8082" fmla="*/ 272395 h 1234421"/>
              <a:gd name="connsiteX8083" fmla="*/ 3255128 w 3255128"/>
              <a:gd name="connsiteY8083" fmla="*/ 272400 h 1234421"/>
              <a:gd name="connsiteX8084" fmla="*/ 3255128 w 3255128"/>
              <a:gd name="connsiteY8084" fmla="*/ 272594 h 1234421"/>
              <a:gd name="connsiteX8085" fmla="*/ 3255128 w 3255128"/>
              <a:gd name="connsiteY8085" fmla="*/ 272599 h 1234421"/>
              <a:gd name="connsiteX8086" fmla="*/ 3255128 w 3255128"/>
              <a:gd name="connsiteY8086" fmla="*/ 272626 h 1234421"/>
              <a:gd name="connsiteX8087" fmla="*/ 3255128 w 3255128"/>
              <a:gd name="connsiteY8087" fmla="*/ 272673 h 1234421"/>
              <a:gd name="connsiteX8088" fmla="*/ 3255128 w 3255128"/>
              <a:gd name="connsiteY8088" fmla="*/ 272810 h 1234421"/>
              <a:gd name="connsiteX8089" fmla="*/ 3255128 w 3255128"/>
              <a:gd name="connsiteY8089" fmla="*/ 272984 h 1234421"/>
              <a:gd name="connsiteX8090" fmla="*/ 3255128 w 3255128"/>
              <a:gd name="connsiteY8090" fmla="*/ 273048 h 1234421"/>
              <a:gd name="connsiteX8091" fmla="*/ 3255128 w 3255128"/>
              <a:gd name="connsiteY8091" fmla="*/ 273260 h 1234421"/>
              <a:gd name="connsiteX8092" fmla="*/ 3255128 w 3255128"/>
              <a:gd name="connsiteY8092" fmla="*/ 273432 h 1234421"/>
              <a:gd name="connsiteX8093" fmla="*/ 3255128 w 3255128"/>
              <a:gd name="connsiteY8093" fmla="*/ 273504 h 1234421"/>
              <a:gd name="connsiteX8094" fmla="*/ 3255128 w 3255128"/>
              <a:gd name="connsiteY8094" fmla="*/ 273507 h 1234421"/>
              <a:gd name="connsiteX8095" fmla="*/ 3255128 w 3255128"/>
              <a:gd name="connsiteY8095" fmla="*/ 273713 h 1234421"/>
              <a:gd name="connsiteX8096" fmla="*/ 3255128 w 3255128"/>
              <a:gd name="connsiteY8096" fmla="*/ 273757 h 1234421"/>
              <a:gd name="connsiteX8097" fmla="*/ 3255128 w 3255128"/>
              <a:gd name="connsiteY8097" fmla="*/ 273797 h 1234421"/>
              <a:gd name="connsiteX8098" fmla="*/ 3255128 w 3255128"/>
              <a:gd name="connsiteY8098" fmla="*/ 273813 h 1234421"/>
              <a:gd name="connsiteX8099" fmla="*/ 3255128 w 3255128"/>
              <a:gd name="connsiteY8099" fmla="*/ 273832 h 1234421"/>
              <a:gd name="connsiteX8100" fmla="*/ 3255128 w 3255128"/>
              <a:gd name="connsiteY8100" fmla="*/ 273970 h 1234421"/>
              <a:gd name="connsiteX8101" fmla="*/ 3255128 w 3255128"/>
              <a:gd name="connsiteY8101" fmla="*/ 274005 h 1234421"/>
              <a:gd name="connsiteX8102" fmla="*/ 3255128 w 3255128"/>
              <a:gd name="connsiteY8102" fmla="*/ 274007 h 1234421"/>
              <a:gd name="connsiteX8103" fmla="*/ 3255128 w 3255128"/>
              <a:gd name="connsiteY8103" fmla="*/ 274017 h 1234421"/>
              <a:gd name="connsiteX8104" fmla="*/ 3255128 w 3255128"/>
              <a:gd name="connsiteY8104" fmla="*/ 274055 h 1234421"/>
              <a:gd name="connsiteX8105" fmla="*/ 3255128 w 3255128"/>
              <a:gd name="connsiteY8105" fmla="*/ 274152 h 1234421"/>
              <a:gd name="connsiteX8106" fmla="*/ 3255128 w 3255128"/>
              <a:gd name="connsiteY8106" fmla="*/ 274172 h 1234421"/>
              <a:gd name="connsiteX8107" fmla="*/ 3255128 w 3255128"/>
              <a:gd name="connsiteY8107" fmla="*/ 274211 h 1234421"/>
              <a:gd name="connsiteX8108" fmla="*/ 3255128 w 3255128"/>
              <a:gd name="connsiteY8108" fmla="*/ 274286 h 1234421"/>
              <a:gd name="connsiteX8109" fmla="*/ 3255128 w 3255128"/>
              <a:gd name="connsiteY8109" fmla="*/ 274465 h 1234421"/>
              <a:gd name="connsiteX8110" fmla="*/ 3255128 w 3255128"/>
              <a:gd name="connsiteY8110" fmla="*/ 274509 h 1234421"/>
              <a:gd name="connsiteX8111" fmla="*/ 3255128 w 3255128"/>
              <a:gd name="connsiteY8111" fmla="*/ 274563 h 1234421"/>
              <a:gd name="connsiteX8112" fmla="*/ 3255128 w 3255128"/>
              <a:gd name="connsiteY8112" fmla="*/ 274611 h 1234421"/>
              <a:gd name="connsiteX8113" fmla="*/ 3255128 w 3255128"/>
              <a:gd name="connsiteY8113" fmla="*/ 274665 h 1234421"/>
              <a:gd name="connsiteX8114" fmla="*/ 3255128 w 3255128"/>
              <a:gd name="connsiteY8114" fmla="*/ 274706 h 1234421"/>
              <a:gd name="connsiteX8115" fmla="*/ 3255128 w 3255128"/>
              <a:gd name="connsiteY8115" fmla="*/ 274715 h 1234421"/>
              <a:gd name="connsiteX8116" fmla="*/ 3255128 w 3255128"/>
              <a:gd name="connsiteY8116" fmla="*/ 274820 h 1234421"/>
              <a:gd name="connsiteX8117" fmla="*/ 3255128 w 3255128"/>
              <a:gd name="connsiteY8117" fmla="*/ 274844 h 1234421"/>
              <a:gd name="connsiteX8118" fmla="*/ 3255128 w 3255128"/>
              <a:gd name="connsiteY8118" fmla="*/ 274914 h 1234421"/>
              <a:gd name="connsiteX8119" fmla="*/ 3255128 w 3255128"/>
              <a:gd name="connsiteY8119" fmla="*/ 274936 h 1234421"/>
              <a:gd name="connsiteX8120" fmla="*/ 3255128 w 3255128"/>
              <a:gd name="connsiteY8120" fmla="*/ 274971 h 1234421"/>
              <a:gd name="connsiteX8121" fmla="*/ 3255128 w 3255128"/>
              <a:gd name="connsiteY8121" fmla="*/ 275110 h 1234421"/>
              <a:gd name="connsiteX8122" fmla="*/ 3255128 w 3255128"/>
              <a:gd name="connsiteY8122" fmla="*/ 275124 h 1234421"/>
              <a:gd name="connsiteX8123" fmla="*/ 3255128 w 3255128"/>
              <a:gd name="connsiteY8123" fmla="*/ 275157 h 1234421"/>
              <a:gd name="connsiteX8124" fmla="*/ 3255128 w 3255128"/>
              <a:gd name="connsiteY8124" fmla="*/ 275198 h 1234421"/>
              <a:gd name="connsiteX8125" fmla="*/ 3255128 w 3255128"/>
              <a:gd name="connsiteY8125" fmla="*/ 275385 h 1234421"/>
              <a:gd name="connsiteX8126" fmla="*/ 3255128 w 3255128"/>
              <a:gd name="connsiteY8126" fmla="*/ 275390 h 1234421"/>
              <a:gd name="connsiteX8127" fmla="*/ 3255128 w 3255128"/>
              <a:gd name="connsiteY8127" fmla="*/ 275413 h 1234421"/>
              <a:gd name="connsiteX8128" fmla="*/ 3255128 w 3255128"/>
              <a:gd name="connsiteY8128" fmla="*/ 275616 h 1234421"/>
              <a:gd name="connsiteX8129" fmla="*/ 3255128 w 3255128"/>
              <a:gd name="connsiteY8129" fmla="*/ 275672 h 1234421"/>
              <a:gd name="connsiteX8130" fmla="*/ 3255128 w 3255128"/>
              <a:gd name="connsiteY8130" fmla="*/ 275733 h 1234421"/>
              <a:gd name="connsiteX8131" fmla="*/ 3255128 w 3255128"/>
              <a:gd name="connsiteY8131" fmla="*/ 275852 h 1234421"/>
              <a:gd name="connsiteX8132" fmla="*/ 3255128 w 3255128"/>
              <a:gd name="connsiteY8132" fmla="*/ 275868 h 1234421"/>
              <a:gd name="connsiteX8133" fmla="*/ 3255128 w 3255128"/>
              <a:gd name="connsiteY8133" fmla="*/ 275929 h 1234421"/>
              <a:gd name="connsiteX8134" fmla="*/ 3255128 w 3255128"/>
              <a:gd name="connsiteY8134" fmla="*/ 275992 h 1234421"/>
              <a:gd name="connsiteX8135" fmla="*/ 3255128 w 3255128"/>
              <a:gd name="connsiteY8135" fmla="*/ 275998 h 1234421"/>
              <a:gd name="connsiteX8136" fmla="*/ 3255128 w 3255128"/>
              <a:gd name="connsiteY8136" fmla="*/ 276038 h 1234421"/>
              <a:gd name="connsiteX8137" fmla="*/ 3255128 w 3255128"/>
              <a:gd name="connsiteY8137" fmla="*/ 276077 h 1234421"/>
              <a:gd name="connsiteX8138" fmla="*/ 3255128 w 3255128"/>
              <a:gd name="connsiteY8138" fmla="*/ 276337 h 1234421"/>
              <a:gd name="connsiteX8139" fmla="*/ 3255128 w 3255128"/>
              <a:gd name="connsiteY8139" fmla="*/ 276481 h 1234421"/>
              <a:gd name="connsiteX8140" fmla="*/ 3255128 w 3255128"/>
              <a:gd name="connsiteY8140" fmla="*/ 276497 h 1234421"/>
              <a:gd name="connsiteX8141" fmla="*/ 3255128 w 3255128"/>
              <a:gd name="connsiteY8141" fmla="*/ 276553 h 1234421"/>
              <a:gd name="connsiteX8142" fmla="*/ 3255128 w 3255128"/>
              <a:gd name="connsiteY8142" fmla="*/ 276630 h 1234421"/>
              <a:gd name="connsiteX8143" fmla="*/ 3255128 w 3255128"/>
              <a:gd name="connsiteY8143" fmla="*/ 276747 h 1234421"/>
              <a:gd name="connsiteX8144" fmla="*/ 3255128 w 3255128"/>
              <a:gd name="connsiteY8144" fmla="*/ 276822 h 1234421"/>
              <a:gd name="connsiteX8145" fmla="*/ 3255128 w 3255128"/>
              <a:gd name="connsiteY8145" fmla="*/ 276873 h 1234421"/>
              <a:gd name="connsiteX8146" fmla="*/ 3255128 w 3255128"/>
              <a:gd name="connsiteY8146" fmla="*/ 276935 h 1234421"/>
              <a:gd name="connsiteX8147" fmla="*/ 3255128 w 3255128"/>
              <a:gd name="connsiteY8147" fmla="*/ 276985 h 1234421"/>
              <a:gd name="connsiteX8148" fmla="*/ 3255128 w 3255128"/>
              <a:gd name="connsiteY8148" fmla="*/ 277006 h 1234421"/>
              <a:gd name="connsiteX8149" fmla="*/ 3255128 w 3255128"/>
              <a:gd name="connsiteY8149" fmla="*/ 277007 h 1234421"/>
              <a:gd name="connsiteX8150" fmla="*/ 3255128 w 3255128"/>
              <a:gd name="connsiteY8150" fmla="*/ 277298 h 1234421"/>
              <a:gd name="connsiteX8151" fmla="*/ 3255128 w 3255128"/>
              <a:gd name="connsiteY8151" fmla="*/ 277300 h 1234421"/>
              <a:gd name="connsiteX8152" fmla="*/ 3255128 w 3255128"/>
              <a:gd name="connsiteY8152" fmla="*/ 277444 h 1234421"/>
              <a:gd name="connsiteX8153" fmla="*/ 3255128 w 3255128"/>
              <a:gd name="connsiteY8153" fmla="*/ 277469 h 1234421"/>
              <a:gd name="connsiteX8154" fmla="*/ 3255128 w 3255128"/>
              <a:gd name="connsiteY8154" fmla="*/ 277655 h 1234421"/>
              <a:gd name="connsiteX8155" fmla="*/ 3255128 w 3255128"/>
              <a:gd name="connsiteY8155" fmla="*/ 277781 h 1234421"/>
              <a:gd name="connsiteX8156" fmla="*/ 3255128 w 3255128"/>
              <a:gd name="connsiteY8156" fmla="*/ 277904 h 1234421"/>
              <a:gd name="connsiteX8157" fmla="*/ 3255128 w 3255128"/>
              <a:gd name="connsiteY8157" fmla="*/ 278100 h 1234421"/>
              <a:gd name="connsiteX8158" fmla="*/ 3255128 w 3255128"/>
              <a:gd name="connsiteY8158" fmla="*/ 278114 h 1234421"/>
              <a:gd name="connsiteX8159" fmla="*/ 3255128 w 3255128"/>
              <a:gd name="connsiteY8159" fmla="*/ 278188 h 1234421"/>
              <a:gd name="connsiteX8160" fmla="*/ 3255128 w 3255128"/>
              <a:gd name="connsiteY8160" fmla="*/ 278208 h 1234421"/>
              <a:gd name="connsiteX8161" fmla="*/ 3255128 w 3255128"/>
              <a:gd name="connsiteY8161" fmla="*/ 278219 h 1234421"/>
              <a:gd name="connsiteX8162" fmla="*/ 3255128 w 3255128"/>
              <a:gd name="connsiteY8162" fmla="*/ 278277 h 1234421"/>
              <a:gd name="connsiteX8163" fmla="*/ 3255128 w 3255128"/>
              <a:gd name="connsiteY8163" fmla="*/ 278317 h 1234421"/>
              <a:gd name="connsiteX8164" fmla="*/ 3255128 w 3255128"/>
              <a:gd name="connsiteY8164" fmla="*/ 278340 h 1234421"/>
              <a:gd name="connsiteX8165" fmla="*/ 3255128 w 3255128"/>
              <a:gd name="connsiteY8165" fmla="*/ 278451 h 1234421"/>
              <a:gd name="connsiteX8166" fmla="*/ 3255128 w 3255128"/>
              <a:gd name="connsiteY8166" fmla="*/ 278490 h 1234421"/>
              <a:gd name="connsiteX8167" fmla="*/ 3255128 w 3255128"/>
              <a:gd name="connsiteY8167" fmla="*/ 278528 h 1234421"/>
              <a:gd name="connsiteX8168" fmla="*/ 3255128 w 3255128"/>
              <a:gd name="connsiteY8168" fmla="*/ 278575 h 1234421"/>
              <a:gd name="connsiteX8169" fmla="*/ 3255128 w 3255128"/>
              <a:gd name="connsiteY8169" fmla="*/ 278577 h 1234421"/>
              <a:gd name="connsiteX8170" fmla="*/ 3255128 w 3255128"/>
              <a:gd name="connsiteY8170" fmla="*/ 278662 h 1234421"/>
              <a:gd name="connsiteX8171" fmla="*/ 3255128 w 3255128"/>
              <a:gd name="connsiteY8171" fmla="*/ 278669 h 1234421"/>
              <a:gd name="connsiteX8172" fmla="*/ 3255128 w 3255128"/>
              <a:gd name="connsiteY8172" fmla="*/ 278799 h 1234421"/>
              <a:gd name="connsiteX8173" fmla="*/ 3255128 w 3255128"/>
              <a:gd name="connsiteY8173" fmla="*/ 279414 h 1234421"/>
              <a:gd name="connsiteX8174" fmla="*/ 3255128 w 3255128"/>
              <a:gd name="connsiteY8174" fmla="*/ 279447 h 1234421"/>
              <a:gd name="connsiteX8175" fmla="*/ 3255128 w 3255128"/>
              <a:gd name="connsiteY8175" fmla="*/ 279456 h 1234421"/>
              <a:gd name="connsiteX8176" fmla="*/ 3255128 w 3255128"/>
              <a:gd name="connsiteY8176" fmla="*/ 279458 h 1234421"/>
              <a:gd name="connsiteX8177" fmla="*/ 3255128 w 3255128"/>
              <a:gd name="connsiteY8177" fmla="*/ 279471 h 1234421"/>
              <a:gd name="connsiteX8178" fmla="*/ 3255128 w 3255128"/>
              <a:gd name="connsiteY8178" fmla="*/ 279576 h 1234421"/>
              <a:gd name="connsiteX8179" fmla="*/ 3255128 w 3255128"/>
              <a:gd name="connsiteY8179" fmla="*/ 279590 h 1234421"/>
              <a:gd name="connsiteX8180" fmla="*/ 3255128 w 3255128"/>
              <a:gd name="connsiteY8180" fmla="*/ 279807 h 1234421"/>
              <a:gd name="connsiteX8181" fmla="*/ 3255128 w 3255128"/>
              <a:gd name="connsiteY8181" fmla="*/ 279933 h 1234421"/>
              <a:gd name="connsiteX8182" fmla="*/ 3255128 w 3255128"/>
              <a:gd name="connsiteY8182" fmla="*/ 279955 h 1234421"/>
              <a:gd name="connsiteX8183" fmla="*/ 3255128 w 3255128"/>
              <a:gd name="connsiteY8183" fmla="*/ 279980 h 1234421"/>
              <a:gd name="connsiteX8184" fmla="*/ 3255128 w 3255128"/>
              <a:gd name="connsiteY8184" fmla="*/ 280238 h 1234421"/>
              <a:gd name="connsiteX8185" fmla="*/ 3255128 w 3255128"/>
              <a:gd name="connsiteY8185" fmla="*/ 280295 h 1234421"/>
              <a:gd name="connsiteX8186" fmla="*/ 3255128 w 3255128"/>
              <a:gd name="connsiteY8186" fmla="*/ 280299 h 1234421"/>
              <a:gd name="connsiteX8187" fmla="*/ 3255128 w 3255128"/>
              <a:gd name="connsiteY8187" fmla="*/ 280438 h 1234421"/>
              <a:gd name="connsiteX8188" fmla="*/ 3255128 w 3255128"/>
              <a:gd name="connsiteY8188" fmla="*/ 280518 h 1234421"/>
              <a:gd name="connsiteX8189" fmla="*/ 3255128 w 3255128"/>
              <a:gd name="connsiteY8189" fmla="*/ 280597 h 1234421"/>
              <a:gd name="connsiteX8190" fmla="*/ 3255128 w 3255128"/>
              <a:gd name="connsiteY8190" fmla="*/ 280697 h 1234421"/>
              <a:gd name="connsiteX8191" fmla="*/ 3255128 w 3255128"/>
              <a:gd name="connsiteY8191" fmla="*/ 280771 h 1234421"/>
              <a:gd name="connsiteX8192" fmla="*/ 3255128 w 3255128"/>
              <a:gd name="connsiteY8192" fmla="*/ 280799 h 1234421"/>
              <a:gd name="connsiteX8193" fmla="*/ 3255128 w 3255128"/>
              <a:gd name="connsiteY8193" fmla="*/ 280830 h 1234421"/>
              <a:gd name="connsiteX8194" fmla="*/ 3255128 w 3255128"/>
              <a:gd name="connsiteY8194" fmla="*/ 280836 h 1234421"/>
              <a:gd name="connsiteX8195" fmla="*/ 3255128 w 3255128"/>
              <a:gd name="connsiteY8195" fmla="*/ 281001 h 1234421"/>
              <a:gd name="connsiteX8196" fmla="*/ 3255128 w 3255128"/>
              <a:gd name="connsiteY8196" fmla="*/ 281009 h 1234421"/>
              <a:gd name="connsiteX8197" fmla="*/ 3255128 w 3255128"/>
              <a:gd name="connsiteY8197" fmla="*/ 281073 h 1234421"/>
              <a:gd name="connsiteX8198" fmla="*/ 3255128 w 3255128"/>
              <a:gd name="connsiteY8198" fmla="*/ 281075 h 1234421"/>
              <a:gd name="connsiteX8199" fmla="*/ 3255128 w 3255128"/>
              <a:gd name="connsiteY8199" fmla="*/ 281150 h 1234421"/>
              <a:gd name="connsiteX8200" fmla="*/ 3255128 w 3255128"/>
              <a:gd name="connsiteY8200" fmla="*/ 281252 h 1234421"/>
              <a:gd name="connsiteX8201" fmla="*/ 3255128 w 3255128"/>
              <a:gd name="connsiteY8201" fmla="*/ 281267 h 1234421"/>
              <a:gd name="connsiteX8202" fmla="*/ 3255128 w 3255128"/>
              <a:gd name="connsiteY8202" fmla="*/ 281319 h 1234421"/>
              <a:gd name="connsiteX8203" fmla="*/ 3255128 w 3255128"/>
              <a:gd name="connsiteY8203" fmla="*/ 281329 h 1234421"/>
              <a:gd name="connsiteX8204" fmla="*/ 3255128 w 3255128"/>
              <a:gd name="connsiteY8204" fmla="*/ 281500 h 1234421"/>
              <a:gd name="connsiteX8205" fmla="*/ 3255128 w 3255128"/>
              <a:gd name="connsiteY8205" fmla="*/ 281820 h 1234421"/>
              <a:gd name="connsiteX8206" fmla="*/ 3255128 w 3255128"/>
              <a:gd name="connsiteY8206" fmla="*/ 281912 h 1234421"/>
              <a:gd name="connsiteX8207" fmla="*/ 3255128 w 3255128"/>
              <a:gd name="connsiteY8207" fmla="*/ 281983 h 1234421"/>
              <a:gd name="connsiteX8208" fmla="*/ 3255128 w 3255128"/>
              <a:gd name="connsiteY8208" fmla="*/ 281984 h 1234421"/>
              <a:gd name="connsiteX8209" fmla="*/ 3255128 w 3255128"/>
              <a:gd name="connsiteY8209" fmla="*/ 282196 h 1234421"/>
              <a:gd name="connsiteX8210" fmla="*/ 3255128 w 3255128"/>
              <a:gd name="connsiteY8210" fmla="*/ 282277 h 1234421"/>
              <a:gd name="connsiteX8211" fmla="*/ 3255128 w 3255128"/>
              <a:gd name="connsiteY8211" fmla="*/ 282423 h 1234421"/>
              <a:gd name="connsiteX8212" fmla="*/ 3255128 w 3255128"/>
              <a:gd name="connsiteY8212" fmla="*/ 282536 h 1234421"/>
              <a:gd name="connsiteX8213" fmla="*/ 3255128 w 3255128"/>
              <a:gd name="connsiteY8213" fmla="*/ 282632 h 1234421"/>
              <a:gd name="connsiteX8214" fmla="*/ 3255128 w 3255128"/>
              <a:gd name="connsiteY8214" fmla="*/ 282728 h 1234421"/>
              <a:gd name="connsiteX8215" fmla="*/ 3255128 w 3255128"/>
              <a:gd name="connsiteY8215" fmla="*/ 282758 h 1234421"/>
              <a:gd name="connsiteX8216" fmla="*/ 3255128 w 3255128"/>
              <a:gd name="connsiteY8216" fmla="*/ 282860 h 1234421"/>
              <a:gd name="connsiteX8217" fmla="*/ 3255128 w 3255128"/>
              <a:gd name="connsiteY8217" fmla="*/ 282970 h 1234421"/>
              <a:gd name="connsiteX8218" fmla="*/ 3255128 w 3255128"/>
              <a:gd name="connsiteY8218" fmla="*/ 283091 h 1234421"/>
              <a:gd name="connsiteX8219" fmla="*/ 3255128 w 3255128"/>
              <a:gd name="connsiteY8219" fmla="*/ 283246 h 1234421"/>
              <a:gd name="connsiteX8220" fmla="*/ 3255128 w 3255128"/>
              <a:gd name="connsiteY8220" fmla="*/ 283289 h 1234421"/>
              <a:gd name="connsiteX8221" fmla="*/ 3255128 w 3255128"/>
              <a:gd name="connsiteY8221" fmla="*/ 283319 h 1234421"/>
              <a:gd name="connsiteX8222" fmla="*/ 3255128 w 3255128"/>
              <a:gd name="connsiteY8222" fmla="*/ 283428 h 1234421"/>
              <a:gd name="connsiteX8223" fmla="*/ 3255128 w 3255128"/>
              <a:gd name="connsiteY8223" fmla="*/ 283561 h 1234421"/>
              <a:gd name="connsiteX8224" fmla="*/ 3255128 w 3255128"/>
              <a:gd name="connsiteY8224" fmla="*/ 283639 h 1234421"/>
              <a:gd name="connsiteX8225" fmla="*/ 3255128 w 3255128"/>
              <a:gd name="connsiteY8225" fmla="*/ 283799 h 1234421"/>
              <a:gd name="connsiteX8226" fmla="*/ 3255128 w 3255128"/>
              <a:gd name="connsiteY8226" fmla="*/ 283871 h 1234421"/>
              <a:gd name="connsiteX8227" fmla="*/ 3255128 w 3255128"/>
              <a:gd name="connsiteY8227" fmla="*/ 283967 h 1234421"/>
              <a:gd name="connsiteX8228" fmla="*/ 3255128 w 3255128"/>
              <a:gd name="connsiteY8228" fmla="*/ 283991 h 1234421"/>
              <a:gd name="connsiteX8229" fmla="*/ 3255128 w 3255128"/>
              <a:gd name="connsiteY8229" fmla="*/ 284041 h 1234421"/>
              <a:gd name="connsiteX8230" fmla="*/ 3255128 w 3255128"/>
              <a:gd name="connsiteY8230" fmla="*/ 284309 h 1234421"/>
              <a:gd name="connsiteX8231" fmla="*/ 3255128 w 3255128"/>
              <a:gd name="connsiteY8231" fmla="*/ 284519 h 1234421"/>
              <a:gd name="connsiteX8232" fmla="*/ 3255128 w 3255128"/>
              <a:gd name="connsiteY8232" fmla="*/ 284560 h 1234421"/>
              <a:gd name="connsiteX8233" fmla="*/ 3255128 w 3255128"/>
              <a:gd name="connsiteY8233" fmla="*/ 284763 h 1234421"/>
              <a:gd name="connsiteX8234" fmla="*/ 3255128 w 3255128"/>
              <a:gd name="connsiteY8234" fmla="*/ 284779 h 1234421"/>
              <a:gd name="connsiteX8235" fmla="*/ 3255128 w 3255128"/>
              <a:gd name="connsiteY8235" fmla="*/ 284819 h 1234421"/>
              <a:gd name="connsiteX8236" fmla="*/ 3255128 w 3255128"/>
              <a:gd name="connsiteY8236" fmla="*/ 284922 h 1234421"/>
              <a:gd name="connsiteX8237" fmla="*/ 3255128 w 3255128"/>
              <a:gd name="connsiteY8237" fmla="*/ 284973 h 1234421"/>
              <a:gd name="connsiteX8238" fmla="*/ 3255128 w 3255128"/>
              <a:gd name="connsiteY8238" fmla="*/ 284978 h 1234421"/>
              <a:gd name="connsiteX8239" fmla="*/ 3255128 w 3255128"/>
              <a:gd name="connsiteY8239" fmla="*/ 284998 h 1234421"/>
              <a:gd name="connsiteX8240" fmla="*/ 3255128 w 3255128"/>
              <a:gd name="connsiteY8240" fmla="*/ 285006 h 1234421"/>
              <a:gd name="connsiteX8241" fmla="*/ 3255128 w 3255128"/>
              <a:gd name="connsiteY8241" fmla="*/ 285043 h 1234421"/>
              <a:gd name="connsiteX8242" fmla="*/ 3255128 w 3255128"/>
              <a:gd name="connsiteY8242" fmla="*/ 285083 h 1234421"/>
              <a:gd name="connsiteX8243" fmla="*/ 3255128 w 3255128"/>
              <a:gd name="connsiteY8243" fmla="*/ 285239 h 1234421"/>
              <a:gd name="connsiteX8244" fmla="*/ 3255128 w 3255128"/>
              <a:gd name="connsiteY8244" fmla="*/ 285240 h 1234421"/>
              <a:gd name="connsiteX8245" fmla="*/ 3255128 w 3255128"/>
              <a:gd name="connsiteY8245" fmla="*/ 285248 h 1234421"/>
              <a:gd name="connsiteX8246" fmla="*/ 3255128 w 3255128"/>
              <a:gd name="connsiteY8246" fmla="*/ 285256 h 1234421"/>
              <a:gd name="connsiteX8247" fmla="*/ 3255128 w 3255128"/>
              <a:gd name="connsiteY8247" fmla="*/ 285341 h 1234421"/>
              <a:gd name="connsiteX8248" fmla="*/ 3255128 w 3255128"/>
              <a:gd name="connsiteY8248" fmla="*/ 285452 h 1234421"/>
              <a:gd name="connsiteX8249" fmla="*/ 3255128 w 3255128"/>
              <a:gd name="connsiteY8249" fmla="*/ 285526 h 1234421"/>
              <a:gd name="connsiteX8250" fmla="*/ 3255128 w 3255128"/>
              <a:gd name="connsiteY8250" fmla="*/ 285529 h 1234421"/>
              <a:gd name="connsiteX8251" fmla="*/ 3255128 w 3255128"/>
              <a:gd name="connsiteY8251" fmla="*/ 285608 h 1234421"/>
              <a:gd name="connsiteX8252" fmla="*/ 3255128 w 3255128"/>
              <a:gd name="connsiteY8252" fmla="*/ 285829 h 1234421"/>
              <a:gd name="connsiteX8253" fmla="*/ 3255128 w 3255128"/>
              <a:gd name="connsiteY8253" fmla="*/ 285888 h 1234421"/>
              <a:gd name="connsiteX8254" fmla="*/ 3255128 w 3255128"/>
              <a:gd name="connsiteY8254" fmla="*/ 285926 h 1234421"/>
              <a:gd name="connsiteX8255" fmla="*/ 3255128 w 3255128"/>
              <a:gd name="connsiteY8255" fmla="*/ 286127 h 1234421"/>
              <a:gd name="connsiteX8256" fmla="*/ 3255128 w 3255128"/>
              <a:gd name="connsiteY8256" fmla="*/ 286222 h 1234421"/>
              <a:gd name="connsiteX8257" fmla="*/ 3255128 w 3255128"/>
              <a:gd name="connsiteY8257" fmla="*/ 286266 h 1234421"/>
              <a:gd name="connsiteX8258" fmla="*/ 3255128 w 3255128"/>
              <a:gd name="connsiteY8258" fmla="*/ 286347 h 1234421"/>
              <a:gd name="connsiteX8259" fmla="*/ 3255128 w 3255128"/>
              <a:gd name="connsiteY8259" fmla="*/ 286387 h 1234421"/>
              <a:gd name="connsiteX8260" fmla="*/ 3255128 w 3255128"/>
              <a:gd name="connsiteY8260" fmla="*/ 286454 h 1234421"/>
              <a:gd name="connsiteX8261" fmla="*/ 3255128 w 3255128"/>
              <a:gd name="connsiteY8261" fmla="*/ 286539 h 1234421"/>
              <a:gd name="connsiteX8262" fmla="*/ 3255128 w 3255128"/>
              <a:gd name="connsiteY8262" fmla="*/ 286610 h 1234421"/>
              <a:gd name="connsiteX8263" fmla="*/ 3255128 w 3255128"/>
              <a:gd name="connsiteY8263" fmla="*/ 286611 h 1234421"/>
              <a:gd name="connsiteX8264" fmla="*/ 3255128 w 3255128"/>
              <a:gd name="connsiteY8264" fmla="*/ 286699 h 1234421"/>
              <a:gd name="connsiteX8265" fmla="*/ 3255128 w 3255128"/>
              <a:gd name="connsiteY8265" fmla="*/ 286797 h 1234421"/>
              <a:gd name="connsiteX8266" fmla="*/ 3255128 w 3255128"/>
              <a:gd name="connsiteY8266" fmla="*/ 286823 h 1234421"/>
              <a:gd name="connsiteX8267" fmla="*/ 3255128 w 3255128"/>
              <a:gd name="connsiteY8267" fmla="*/ 286870 h 1234421"/>
              <a:gd name="connsiteX8268" fmla="*/ 3255128 w 3255128"/>
              <a:gd name="connsiteY8268" fmla="*/ 286895 h 1234421"/>
              <a:gd name="connsiteX8269" fmla="*/ 3255128 w 3255128"/>
              <a:gd name="connsiteY8269" fmla="*/ 287035 h 1234421"/>
              <a:gd name="connsiteX8270" fmla="*/ 3255128 w 3255128"/>
              <a:gd name="connsiteY8270" fmla="*/ 287064 h 1234421"/>
              <a:gd name="connsiteX8271" fmla="*/ 3255128 w 3255128"/>
              <a:gd name="connsiteY8271" fmla="*/ 287102 h 1234421"/>
              <a:gd name="connsiteX8272" fmla="*/ 3255128 w 3255128"/>
              <a:gd name="connsiteY8272" fmla="*/ 287163 h 1234421"/>
              <a:gd name="connsiteX8273" fmla="*/ 3255128 w 3255128"/>
              <a:gd name="connsiteY8273" fmla="*/ 287259 h 1234421"/>
              <a:gd name="connsiteX8274" fmla="*/ 3255128 w 3255128"/>
              <a:gd name="connsiteY8274" fmla="*/ 287284 h 1234421"/>
              <a:gd name="connsiteX8275" fmla="*/ 3255128 w 3255128"/>
              <a:gd name="connsiteY8275" fmla="*/ 287355 h 1234421"/>
              <a:gd name="connsiteX8276" fmla="*/ 3255128 w 3255128"/>
              <a:gd name="connsiteY8276" fmla="*/ 287494 h 1234421"/>
              <a:gd name="connsiteX8277" fmla="*/ 3255128 w 3255128"/>
              <a:gd name="connsiteY8277" fmla="*/ 287518 h 1234421"/>
              <a:gd name="connsiteX8278" fmla="*/ 3255128 w 3255128"/>
              <a:gd name="connsiteY8278" fmla="*/ 287561 h 1234421"/>
              <a:gd name="connsiteX8279" fmla="*/ 3255128 w 3255128"/>
              <a:gd name="connsiteY8279" fmla="*/ 287596 h 1234421"/>
              <a:gd name="connsiteX8280" fmla="*/ 3255128 w 3255128"/>
              <a:gd name="connsiteY8280" fmla="*/ 287718 h 1234421"/>
              <a:gd name="connsiteX8281" fmla="*/ 3255128 w 3255128"/>
              <a:gd name="connsiteY8281" fmla="*/ 287767 h 1234421"/>
              <a:gd name="connsiteX8282" fmla="*/ 3255128 w 3255128"/>
              <a:gd name="connsiteY8282" fmla="*/ 287809 h 1234421"/>
              <a:gd name="connsiteX8283" fmla="*/ 3255128 w 3255128"/>
              <a:gd name="connsiteY8283" fmla="*/ 287831 h 1234421"/>
              <a:gd name="connsiteX8284" fmla="*/ 3255128 w 3255128"/>
              <a:gd name="connsiteY8284" fmla="*/ 287839 h 1234421"/>
              <a:gd name="connsiteX8285" fmla="*/ 3255128 w 3255128"/>
              <a:gd name="connsiteY8285" fmla="*/ 287977 h 1234421"/>
              <a:gd name="connsiteX8286" fmla="*/ 3255128 w 3255128"/>
              <a:gd name="connsiteY8286" fmla="*/ 287988 h 1234421"/>
              <a:gd name="connsiteX8287" fmla="*/ 3255128 w 3255128"/>
              <a:gd name="connsiteY8287" fmla="*/ 288033 h 1234421"/>
              <a:gd name="connsiteX8288" fmla="*/ 3255128 w 3255128"/>
              <a:gd name="connsiteY8288" fmla="*/ 288035 h 1234421"/>
              <a:gd name="connsiteX8289" fmla="*/ 3255128 w 3255128"/>
              <a:gd name="connsiteY8289" fmla="*/ 288229 h 1234421"/>
              <a:gd name="connsiteX8290" fmla="*/ 3255128 w 3255128"/>
              <a:gd name="connsiteY8290" fmla="*/ 288238 h 1234421"/>
              <a:gd name="connsiteX8291" fmla="*/ 3255128 w 3255128"/>
              <a:gd name="connsiteY8291" fmla="*/ 288266 h 1234421"/>
              <a:gd name="connsiteX8292" fmla="*/ 3255128 w 3255128"/>
              <a:gd name="connsiteY8292" fmla="*/ 288437 h 1234421"/>
              <a:gd name="connsiteX8293" fmla="*/ 3255128 w 3255128"/>
              <a:gd name="connsiteY8293" fmla="*/ 288509 h 1234421"/>
              <a:gd name="connsiteX8294" fmla="*/ 3255128 w 3255128"/>
              <a:gd name="connsiteY8294" fmla="*/ 288561 h 1234421"/>
              <a:gd name="connsiteX8295" fmla="*/ 3255128 w 3255128"/>
              <a:gd name="connsiteY8295" fmla="*/ 288586 h 1234421"/>
              <a:gd name="connsiteX8296" fmla="*/ 3255128 w 3255128"/>
              <a:gd name="connsiteY8296" fmla="*/ 288721 h 1234421"/>
              <a:gd name="connsiteX8297" fmla="*/ 3255128 w 3255128"/>
              <a:gd name="connsiteY8297" fmla="*/ 288752 h 1234421"/>
              <a:gd name="connsiteX8298" fmla="*/ 3255128 w 3255128"/>
              <a:gd name="connsiteY8298" fmla="*/ 288879 h 1234421"/>
              <a:gd name="connsiteX8299" fmla="*/ 3255128 w 3255128"/>
              <a:gd name="connsiteY8299" fmla="*/ 289256 h 1234421"/>
              <a:gd name="connsiteX8300" fmla="*/ 3255128 w 3255128"/>
              <a:gd name="connsiteY8300" fmla="*/ 289283 h 1234421"/>
              <a:gd name="connsiteX8301" fmla="*/ 3255128 w 3255128"/>
              <a:gd name="connsiteY8301" fmla="*/ 289406 h 1234421"/>
              <a:gd name="connsiteX8302" fmla="*/ 3255128 w 3255128"/>
              <a:gd name="connsiteY8302" fmla="*/ 289442 h 1234421"/>
              <a:gd name="connsiteX8303" fmla="*/ 3255128 w 3255128"/>
              <a:gd name="connsiteY8303" fmla="*/ 289494 h 1234421"/>
              <a:gd name="connsiteX8304" fmla="*/ 3255128 w 3255128"/>
              <a:gd name="connsiteY8304" fmla="*/ 289543 h 1234421"/>
              <a:gd name="connsiteX8305" fmla="*/ 3255128 w 3255128"/>
              <a:gd name="connsiteY8305" fmla="*/ 289576 h 1234421"/>
              <a:gd name="connsiteX8306" fmla="*/ 3255128 w 3255128"/>
              <a:gd name="connsiteY8306" fmla="*/ 289600 h 1234421"/>
              <a:gd name="connsiteX8307" fmla="*/ 3255128 w 3255128"/>
              <a:gd name="connsiteY8307" fmla="*/ 289626 h 1234421"/>
              <a:gd name="connsiteX8308" fmla="*/ 3255128 w 3255128"/>
              <a:gd name="connsiteY8308" fmla="*/ 289860 h 1234421"/>
              <a:gd name="connsiteX8309" fmla="*/ 3255128 w 3255128"/>
              <a:gd name="connsiteY8309" fmla="*/ 290085 h 1234421"/>
              <a:gd name="connsiteX8310" fmla="*/ 3255128 w 3255128"/>
              <a:gd name="connsiteY8310" fmla="*/ 290109 h 1234421"/>
              <a:gd name="connsiteX8311" fmla="*/ 3255128 w 3255128"/>
              <a:gd name="connsiteY8311" fmla="*/ 290110 h 1234421"/>
              <a:gd name="connsiteX8312" fmla="*/ 3255128 w 3255128"/>
              <a:gd name="connsiteY8312" fmla="*/ 290153 h 1234421"/>
              <a:gd name="connsiteX8313" fmla="*/ 3255128 w 3255128"/>
              <a:gd name="connsiteY8313" fmla="*/ 290156 h 1234421"/>
              <a:gd name="connsiteX8314" fmla="*/ 3255128 w 3255128"/>
              <a:gd name="connsiteY8314" fmla="*/ 290224 h 1234421"/>
              <a:gd name="connsiteX8315" fmla="*/ 3255128 w 3255128"/>
              <a:gd name="connsiteY8315" fmla="*/ 290322 h 1234421"/>
              <a:gd name="connsiteX8316" fmla="*/ 3255128 w 3255128"/>
              <a:gd name="connsiteY8316" fmla="*/ 290424 h 1234421"/>
              <a:gd name="connsiteX8317" fmla="*/ 3255128 w 3255128"/>
              <a:gd name="connsiteY8317" fmla="*/ 290508 h 1234421"/>
              <a:gd name="connsiteX8318" fmla="*/ 3255128 w 3255128"/>
              <a:gd name="connsiteY8318" fmla="*/ 290647 h 1234421"/>
              <a:gd name="connsiteX8319" fmla="*/ 3255128 w 3255128"/>
              <a:gd name="connsiteY8319" fmla="*/ 290683 h 1234421"/>
              <a:gd name="connsiteX8320" fmla="*/ 3255128 w 3255128"/>
              <a:gd name="connsiteY8320" fmla="*/ 290733 h 1234421"/>
              <a:gd name="connsiteX8321" fmla="*/ 3255128 w 3255128"/>
              <a:gd name="connsiteY8321" fmla="*/ 290757 h 1234421"/>
              <a:gd name="connsiteX8322" fmla="*/ 3255128 w 3255128"/>
              <a:gd name="connsiteY8322" fmla="*/ 290758 h 1234421"/>
              <a:gd name="connsiteX8323" fmla="*/ 3255128 w 3255128"/>
              <a:gd name="connsiteY8323" fmla="*/ 290821 h 1234421"/>
              <a:gd name="connsiteX8324" fmla="*/ 3255128 w 3255128"/>
              <a:gd name="connsiteY8324" fmla="*/ 290967 h 1234421"/>
              <a:gd name="connsiteX8325" fmla="*/ 3255128 w 3255128"/>
              <a:gd name="connsiteY8325" fmla="*/ 291059 h 1234421"/>
              <a:gd name="connsiteX8326" fmla="*/ 3255128 w 3255128"/>
              <a:gd name="connsiteY8326" fmla="*/ 291130 h 1234421"/>
              <a:gd name="connsiteX8327" fmla="*/ 3255128 w 3255128"/>
              <a:gd name="connsiteY8327" fmla="*/ 291131 h 1234421"/>
              <a:gd name="connsiteX8328" fmla="*/ 3255128 w 3255128"/>
              <a:gd name="connsiteY8328" fmla="*/ 291217 h 1234421"/>
              <a:gd name="connsiteX8329" fmla="*/ 3255128 w 3255128"/>
              <a:gd name="connsiteY8329" fmla="*/ 291238 h 1234421"/>
              <a:gd name="connsiteX8330" fmla="*/ 3255128 w 3255128"/>
              <a:gd name="connsiteY8330" fmla="*/ 291304 h 1234421"/>
              <a:gd name="connsiteX8331" fmla="*/ 3255128 w 3255128"/>
              <a:gd name="connsiteY8331" fmla="*/ 291326 h 1234421"/>
              <a:gd name="connsiteX8332" fmla="*/ 3255128 w 3255128"/>
              <a:gd name="connsiteY8332" fmla="*/ 291343 h 1234421"/>
              <a:gd name="connsiteX8333" fmla="*/ 3255128 w 3255128"/>
              <a:gd name="connsiteY8333" fmla="*/ 291424 h 1234421"/>
              <a:gd name="connsiteX8334" fmla="*/ 3255128 w 3255128"/>
              <a:gd name="connsiteY8334" fmla="*/ 291522 h 1234421"/>
              <a:gd name="connsiteX8335" fmla="*/ 3255128 w 3255128"/>
              <a:gd name="connsiteY8335" fmla="*/ 291585 h 1234421"/>
              <a:gd name="connsiteX8336" fmla="*/ 3255128 w 3255128"/>
              <a:gd name="connsiteY8336" fmla="*/ 291683 h 1234421"/>
              <a:gd name="connsiteX8337" fmla="*/ 3255128 w 3255128"/>
              <a:gd name="connsiteY8337" fmla="*/ 291742 h 1234421"/>
              <a:gd name="connsiteX8338" fmla="*/ 3255128 w 3255128"/>
              <a:gd name="connsiteY8338" fmla="*/ 291765 h 1234421"/>
              <a:gd name="connsiteX8339" fmla="*/ 3255128 w 3255128"/>
              <a:gd name="connsiteY8339" fmla="*/ 291779 h 1234421"/>
              <a:gd name="connsiteX8340" fmla="*/ 3255128 w 3255128"/>
              <a:gd name="connsiteY8340" fmla="*/ 291862 h 1234421"/>
              <a:gd name="connsiteX8341" fmla="*/ 3255128 w 3255128"/>
              <a:gd name="connsiteY8341" fmla="*/ 292041 h 1234421"/>
              <a:gd name="connsiteX8342" fmla="*/ 3255128 w 3255128"/>
              <a:gd name="connsiteY8342" fmla="*/ 292116 h 1234421"/>
              <a:gd name="connsiteX8343" fmla="*/ 3255128 w 3255128"/>
              <a:gd name="connsiteY8343" fmla="*/ 292238 h 1234421"/>
              <a:gd name="connsiteX8344" fmla="*/ 3255128 w 3255128"/>
              <a:gd name="connsiteY8344" fmla="*/ 292295 h 1234421"/>
              <a:gd name="connsiteX8345" fmla="*/ 3255128 w 3255128"/>
              <a:gd name="connsiteY8345" fmla="*/ 292786 h 1234421"/>
              <a:gd name="connsiteX8346" fmla="*/ 3255128 w 3255128"/>
              <a:gd name="connsiteY8346" fmla="*/ 292790 h 1234421"/>
              <a:gd name="connsiteX8347" fmla="*/ 3255128 w 3255128"/>
              <a:gd name="connsiteY8347" fmla="*/ 292808 h 1234421"/>
              <a:gd name="connsiteX8348" fmla="*/ 3255128 w 3255128"/>
              <a:gd name="connsiteY8348" fmla="*/ 292905 h 1234421"/>
              <a:gd name="connsiteX8349" fmla="*/ 3255128 w 3255128"/>
              <a:gd name="connsiteY8349" fmla="*/ 293099 h 1234421"/>
              <a:gd name="connsiteX8350" fmla="*/ 3255128 w 3255128"/>
              <a:gd name="connsiteY8350" fmla="*/ 293291 h 1234421"/>
              <a:gd name="connsiteX8351" fmla="*/ 3255128 w 3255128"/>
              <a:gd name="connsiteY8351" fmla="*/ 293563 h 1234421"/>
              <a:gd name="connsiteX8352" fmla="*/ 3255128 w 3255128"/>
              <a:gd name="connsiteY8352" fmla="*/ 293689 h 1234421"/>
              <a:gd name="connsiteX8353" fmla="*/ 3255128 w 3255128"/>
              <a:gd name="connsiteY8353" fmla="*/ 293759 h 1234421"/>
              <a:gd name="connsiteX8354" fmla="*/ 3255128 w 3255128"/>
              <a:gd name="connsiteY8354" fmla="*/ 293910 h 1234421"/>
              <a:gd name="connsiteX8355" fmla="*/ 3255128 w 3255128"/>
              <a:gd name="connsiteY8355" fmla="*/ 293926 h 1234421"/>
              <a:gd name="connsiteX8356" fmla="*/ 3255128 w 3255128"/>
              <a:gd name="connsiteY8356" fmla="*/ 293928 h 1234421"/>
              <a:gd name="connsiteX8357" fmla="*/ 3255128 w 3255128"/>
              <a:gd name="connsiteY8357" fmla="*/ 294105 h 1234421"/>
              <a:gd name="connsiteX8358" fmla="*/ 3255128 w 3255128"/>
              <a:gd name="connsiteY8358" fmla="*/ 294120 h 1234421"/>
              <a:gd name="connsiteX8359" fmla="*/ 3255128 w 3255128"/>
              <a:gd name="connsiteY8359" fmla="*/ 294121 h 1234421"/>
              <a:gd name="connsiteX8360" fmla="*/ 3255128 w 3255128"/>
              <a:gd name="connsiteY8360" fmla="*/ 294170 h 1234421"/>
              <a:gd name="connsiteX8361" fmla="*/ 3255128 w 3255128"/>
              <a:gd name="connsiteY8361" fmla="*/ 294172 h 1234421"/>
              <a:gd name="connsiteX8362" fmla="*/ 3255128 w 3255128"/>
              <a:gd name="connsiteY8362" fmla="*/ 294430 h 1234421"/>
              <a:gd name="connsiteX8363" fmla="*/ 3255128 w 3255128"/>
              <a:gd name="connsiteY8363" fmla="*/ 294575 h 1234421"/>
              <a:gd name="connsiteX8364" fmla="*/ 3255128 w 3255128"/>
              <a:gd name="connsiteY8364" fmla="*/ 294673 h 1234421"/>
              <a:gd name="connsiteX8365" fmla="*/ 3255128 w 3255128"/>
              <a:gd name="connsiteY8365" fmla="*/ 294765 h 1234421"/>
              <a:gd name="connsiteX8366" fmla="*/ 3255128 w 3255128"/>
              <a:gd name="connsiteY8366" fmla="*/ 294837 h 1234421"/>
              <a:gd name="connsiteX8367" fmla="*/ 3255128 w 3255128"/>
              <a:gd name="connsiteY8367" fmla="*/ 294852 h 1234421"/>
              <a:gd name="connsiteX8368" fmla="*/ 3255128 w 3255128"/>
              <a:gd name="connsiteY8368" fmla="*/ 294992 h 1234421"/>
              <a:gd name="connsiteX8369" fmla="*/ 3255128 w 3255128"/>
              <a:gd name="connsiteY8369" fmla="*/ 295051 h 1234421"/>
              <a:gd name="connsiteX8370" fmla="*/ 3255128 w 3255128"/>
              <a:gd name="connsiteY8370" fmla="*/ 295078 h 1234421"/>
              <a:gd name="connsiteX8371" fmla="*/ 3255128 w 3255128"/>
              <a:gd name="connsiteY8371" fmla="*/ 295130 h 1234421"/>
              <a:gd name="connsiteX8372" fmla="*/ 3255128 w 3255128"/>
              <a:gd name="connsiteY8372" fmla="*/ 295276 h 1234421"/>
              <a:gd name="connsiteX8373" fmla="*/ 3255128 w 3255128"/>
              <a:gd name="connsiteY8373" fmla="*/ 295306 h 1234421"/>
              <a:gd name="connsiteX8374" fmla="*/ 3255128 w 3255128"/>
              <a:gd name="connsiteY8374" fmla="*/ 295311 h 1234421"/>
              <a:gd name="connsiteX8375" fmla="*/ 3255128 w 3255128"/>
              <a:gd name="connsiteY8375" fmla="*/ 295327 h 1234421"/>
              <a:gd name="connsiteX8376" fmla="*/ 3255128 w 3255128"/>
              <a:gd name="connsiteY8376" fmla="*/ 295373 h 1234421"/>
              <a:gd name="connsiteX8377" fmla="*/ 3255128 w 3255128"/>
              <a:gd name="connsiteY8377" fmla="*/ 295485 h 1234421"/>
              <a:gd name="connsiteX8378" fmla="*/ 3255128 w 3255128"/>
              <a:gd name="connsiteY8378" fmla="*/ 295537 h 1234421"/>
              <a:gd name="connsiteX8379" fmla="*/ 3255128 w 3255128"/>
              <a:gd name="connsiteY8379" fmla="*/ 295616 h 1234421"/>
              <a:gd name="connsiteX8380" fmla="*/ 3255128 w 3255128"/>
              <a:gd name="connsiteY8380" fmla="*/ 295789 h 1234421"/>
              <a:gd name="connsiteX8381" fmla="*/ 3255128 w 3255128"/>
              <a:gd name="connsiteY8381" fmla="*/ 295846 h 1234421"/>
              <a:gd name="connsiteX8382" fmla="*/ 3255128 w 3255128"/>
              <a:gd name="connsiteY8382" fmla="*/ 295874 h 1234421"/>
              <a:gd name="connsiteX8383" fmla="*/ 3255128 w 3255128"/>
              <a:gd name="connsiteY8383" fmla="*/ 295944 h 1234421"/>
              <a:gd name="connsiteX8384" fmla="*/ 3255128 w 3255128"/>
              <a:gd name="connsiteY8384" fmla="*/ 295959 h 1234421"/>
              <a:gd name="connsiteX8385" fmla="*/ 3255128 w 3255128"/>
              <a:gd name="connsiteY8385" fmla="*/ 296042 h 1234421"/>
              <a:gd name="connsiteX8386" fmla="*/ 3255128 w 3255128"/>
              <a:gd name="connsiteY8386" fmla="*/ 296049 h 1234421"/>
              <a:gd name="connsiteX8387" fmla="*/ 3255128 w 3255128"/>
              <a:gd name="connsiteY8387" fmla="*/ 296208 h 1234421"/>
              <a:gd name="connsiteX8388" fmla="*/ 3255128 w 3255128"/>
              <a:gd name="connsiteY8388" fmla="*/ 296281 h 1234421"/>
              <a:gd name="connsiteX8389" fmla="*/ 3255128 w 3255128"/>
              <a:gd name="connsiteY8389" fmla="*/ 296392 h 1234421"/>
              <a:gd name="connsiteX8390" fmla="*/ 3255128 w 3255128"/>
              <a:gd name="connsiteY8390" fmla="*/ 296418 h 1234421"/>
              <a:gd name="connsiteX8391" fmla="*/ 3255128 w 3255128"/>
              <a:gd name="connsiteY8391" fmla="*/ 296440 h 1234421"/>
              <a:gd name="connsiteX8392" fmla="*/ 3255128 w 3255128"/>
              <a:gd name="connsiteY8392" fmla="*/ 296668 h 1234421"/>
              <a:gd name="connsiteX8393" fmla="*/ 3255128 w 3255128"/>
              <a:gd name="connsiteY8393" fmla="*/ 296743 h 1234421"/>
              <a:gd name="connsiteX8394" fmla="*/ 3255128 w 3255128"/>
              <a:gd name="connsiteY8394" fmla="*/ 296755 h 1234421"/>
              <a:gd name="connsiteX8395" fmla="*/ 3255128 w 3255128"/>
              <a:gd name="connsiteY8395" fmla="*/ 296922 h 1234421"/>
              <a:gd name="connsiteX8396" fmla="*/ 3255128 w 3255128"/>
              <a:gd name="connsiteY8396" fmla="*/ 297088 h 1234421"/>
              <a:gd name="connsiteX8397" fmla="*/ 3255128 w 3255128"/>
              <a:gd name="connsiteY8397" fmla="*/ 297162 h 1234421"/>
              <a:gd name="connsiteX8398" fmla="*/ 3255128 w 3255128"/>
              <a:gd name="connsiteY8398" fmla="*/ 297232 h 1234421"/>
              <a:gd name="connsiteX8399" fmla="*/ 3255128 w 3255128"/>
              <a:gd name="connsiteY8399" fmla="*/ 297413 h 1234421"/>
              <a:gd name="connsiteX8400" fmla="*/ 3255128 w 3255128"/>
              <a:gd name="connsiteY8400" fmla="*/ 297420 h 1234421"/>
              <a:gd name="connsiteX8401" fmla="*/ 3255128 w 3255128"/>
              <a:gd name="connsiteY8401" fmla="*/ 297547 h 1234421"/>
              <a:gd name="connsiteX8402" fmla="*/ 3255128 w 3255128"/>
              <a:gd name="connsiteY8402" fmla="*/ 297817 h 1234421"/>
              <a:gd name="connsiteX8403" fmla="*/ 3255128 w 3255128"/>
              <a:gd name="connsiteY8403" fmla="*/ 297825 h 1234421"/>
              <a:gd name="connsiteX8404" fmla="*/ 3255128 w 3255128"/>
              <a:gd name="connsiteY8404" fmla="*/ 297859 h 1234421"/>
              <a:gd name="connsiteX8405" fmla="*/ 3255128 w 3255128"/>
              <a:gd name="connsiteY8405" fmla="*/ 297896 h 1234421"/>
              <a:gd name="connsiteX8406" fmla="*/ 3255128 w 3255128"/>
              <a:gd name="connsiteY8406" fmla="*/ 297897 h 1234421"/>
              <a:gd name="connsiteX8407" fmla="*/ 3255128 w 3255128"/>
              <a:gd name="connsiteY8407" fmla="*/ 298021 h 1234421"/>
              <a:gd name="connsiteX8408" fmla="*/ 3255128 w 3255128"/>
              <a:gd name="connsiteY8408" fmla="*/ 298068 h 1234421"/>
              <a:gd name="connsiteX8409" fmla="*/ 3255128 w 3255128"/>
              <a:gd name="connsiteY8409" fmla="*/ 298093 h 1234421"/>
              <a:gd name="connsiteX8410" fmla="*/ 3255128 w 3255128"/>
              <a:gd name="connsiteY8410" fmla="*/ 298109 h 1234421"/>
              <a:gd name="connsiteX8411" fmla="*/ 3255128 w 3255128"/>
              <a:gd name="connsiteY8411" fmla="*/ 298129 h 1234421"/>
              <a:gd name="connsiteX8412" fmla="*/ 3255128 w 3255128"/>
              <a:gd name="connsiteY8412" fmla="*/ 298190 h 1234421"/>
              <a:gd name="connsiteX8413" fmla="*/ 3255128 w 3255128"/>
              <a:gd name="connsiteY8413" fmla="*/ 298372 h 1234421"/>
              <a:gd name="connsiteX8414" fmla="*/ 3255128 w 3255128"/>
              <a:gd name="connsiteY8414" fmla="*/ 298386 h 1234421"/>
              <a:gd name="connsiteX8415" fmla="*/ 3255128 w 3255128"/>
              <a:gd name="connsiteY8415" fmla="*/ 298449 h 1234421"/>
              <a:gd name="connsiteX8416" fmla="*/ 3255128 w 3255128"/>
              <a:gd name="connsiteY8416" fmla="*/ 298495 h 1234421"/>
              <a:gd name="connsiteX8417" fmla="*/ 3255128 w 3255128"/>
              <a:gd name="connsiteY8417" fmla="*/ 298527 h 1234421"/>
              <a:gd name="connsiteX8418" fmla="*/ 3255128 w 3255128"/>
              <a:gd name="connsiteY8418" fmla="*/ 298545 h 1234421"/>
              <a:gd name="connsiteX8419" fmla="*/ 3255128 w 3255128"/>
              <a:gd name="connsiteY8419" fmla="*/ 298566 h 1234421"/>
              <a:gd name="connsiteX8420" fmla="*/ 3255128 w 3255128"/>
              <a:gd name="connsiteY8420" fmla="*/ 298606 h 1234421"/>
              <a:gd name="connsiteX8421" fmla="*/ 3255128 w 3255128"/>
              <a:gd name="connsiteY8421" fmla="*/ 298629 h 1234421"/>
              <a:gd name="connsiteX8422" fmla="*/ 3255128 w 3255128"/>
              <a:gd name="connsiteY8422" fmla="*/ 298636 h 1234421"/>
              <a:gd name="connsiteX8423" fmla="*/ 3255128 w 3255128"/>
              <a:gd name="connsiteY8423" fmla="*/ 298641 h 1234421"/>
              <a:gd name="connsiteX8424" fmla="*/ 3255128 w 3255128"/>
              <a:gd name="connsiteY8424" fmla="*/ 298690 h 1234421"/>
              <a:gd name="connsiteX8425" fmla="*/ 3255128 w 3255128"/>
              <a:gd name="connsiteY8425" fmla="*/ 298741 h 1234421"/>
              <a:gd name="connsiteX8426" fmla="*/ 3255128 w 3255128"/>
              <a:gd name="connsiteY8426" fmla="*/ 298779 h 1234421"/>
              <a:gd name="connsiteX8427" fmla="*/ 3255128 w 3255128"/>
              <a:gd name="connsiteY8427" fmla="*/ 298864 h 1234421"/>
              <a:gd name="connsiteX8428" fmla="*/ 3255128 w 3255128"/>
              <a:gd name="connsiteY8428" fmla="*/ 299004 h 1234421"/>
              <a:gd name="connsiteX8429" fmla="*/ 3255128 w 3255128"/>
              <a:gd name="connsiteY8429" fmla="*/ 299119 h 1234421"/>
              <a:gd name="connsiteX8430" fmla="*/ 3255128 w 3255128"/>
              <a:gd name="connsiteY8430" fmla="*/ 299200 h 1234421"/>
              <a:gd name="connsiteX8431" fmla="*/ 3255128 w 3255128"/>
              <a:gd name="connsiteY8431" fmla="*/ 299392 h 1234421"/>
              <a:gd name="connsiteX8432" fmla="*/ 3255128 w 3255128"/>
              <a:gd name="connsiteY8432" fmla="*/ 299464 h 1234421"/>
              <a:gd name="connsiteX8433" fmla="*/ 3255128 w 3255128"/>
              <a:gd name="connsiteY8433" fmla="*/ 299552 h 1234421"/>
              <a:gd name="connsiteX8434" fmla="*/ 3255128 w 3255128"/>
              <a:gd name="connsiteY8434" fmla="*/ 299571 h 1234421"/>
              <a:gd name="connsiteX8435" fmla="*/ 3255128 w 3255128"/>
              <a:gd name="connsiteY8435" fmla="*/ 299650 h 1234421"/>
              <a:gd name="connsiteX8436" fmla="*/ 3255128 w 3255128"/>
              <a:gd name="connsiteY8436" fmla="*/ 299705 h 1234421"/>
              <a:gd name="connsiteX8437" fmla="*/ 3255128 w 3255128"/>
              <a:gd name="connsiteY8437" fmla="*/ 299745 h 1234421"/>
              <a:gd name="connsiteX8438" fmla="*/ 3255128 w 3255128"/>
              <a:gd name="connsiteY8438" fmla="*/ 300112 h 1234421"/>
              <a:gd name="connsiteX8439" fmla="*/ 3255128 w 3255128"/>
              <a:gd name="connsiteY8439" fmla="*/ 300159 h 1234421"/>
              <a:gd name="connsiteX8440" fmla="*/ 3255128 w 3255128"/>
              <a:gd name="connsiteY8440" fmla="*/ 300222 h 1234421"/>
              <a:gd name="connsiteX8441" fmla="*/ 3255128 w 3255128"/>
              <a:gd name="connsiteY8441" fmla="*/ 300353 h 1234421"/>
              <a:gd name="connsiteX8442" fmla="*/ 3255128 w 3255128"/>
              <a:gd name="connsiteY8442" fmla="*/ 300571 h 1234421"/>
              <a:gd name="connsiteX8443" fmla="*/ 3255128 w 3255128"/>
              <a:gd name="connsiteY8443" fmla="*/ 300618 h 1234421"/>
              <a:gd name="connsiteX8444" fmla="*/ 3255128 w 3255128"/>
              <a:gd name="connsiteY8444" fmla="*/ 300676 h 1234421"/>
              <a:gd name="connsiteX8445" fmla="*/ 3255128 w 3255128"/>
              <a:gd name="connsiteY8445" fmla="*/ 300692 h 1234421"/>
              <a:gd name="connsiteX8446" fmla="*/ 3255128 w 3255128"/>
              <a:gd name="connsiteY8446" fmla="*/ 300807 h 1234421"/>
              <a:gd name="connsiteX8447" fmla="*/ 3255128 w 3255128"/>
              <a:gd name="connsiteY8447" fmla="*/ 300812 h 1234421"/>
              <a:gd name="connsiteX8448" fmla="*/ 3255128 w 3255128"/>
              <a:gd name="connsiteY8448" fmla="*/ 300886 h 1234421"/>
              <a:gd name="connsiteX8449" fmla="*/ 3255128 w 3255128"/>
              <a:gd name="connsiteY8449" fmla="*/ 300912 h 1234421"/>
              <a:gd name="connsiteX8450" fmla="*/ 3255128 w 3255128"/>
              <a:gd name="connsiteY8450" fmla="*/ 301119 h 1234421"/>
              <a:gd name="connsiteX8451" fmla="*/ 3255128 w 3255128"/>
              <a:gd name="connsiteY8451" fmla="*/ 301188 h 1234421"/>
              <a:gd name="connsiteX8452" fmla="*/ 3255128 w 3255128"/>
              <a:gd name="connsiteY8452" fmla="*/ 301266 h 1234421"/>
              <a:gd name="connsiteX8453" fmla="*/ 3255128 w 3255128"/>
              <a:gd name="connsiteY8453" fmla="*/ 301290 h 1234421"/>
              <a:gd name="connsiteX8454" fmla="*/ 3255128 w 3255128"/>
              <a:gd name="connsiteY8454" fmla="*/ 301362 h 1234421"/>
              <a:gd name="connsiteX8455" fmla="*/ 3255128 w 3255128"/>
              <a:gd name="connsiteY8455" fmla="*/ 301367 h 1234421"/>
              <a:gd name="connsiteX8456" fmla="*/ 3255128 w 3255128"/>
              <a:gd name="connsiteY8456" fmla="*/ 301439 h 1234421"/>
              <a:gd name="connsiteX8457" fmla="*/ 3255128 w 3255128"/>
              <a:gd name="connsiteY8457" fmla="*/ 301442 h 1234421"/>
              <a:gd name="connsiteX8458" fmla="*/ 3255128 w 3255128"/>
              <a:gd name="connsiteY8458" fmla="*/ 301732 h 1234421"/>
              <a:gd name="connsiteX8459" fmla="*/ 3255128 w 3255128"/>
              <a:gd name="connsiteY8459" fmla="*/ 301859 h 1234421"/>
              <a:gd name="connsiteX8460" fmla="*/ 3255128 w 3255128"/>
              <a:gd name="connsiteY8460" fmla="*/ 302047 h 1234421"/>
              <a:gd name="connsiteX8461" fmla="*/ 3255128 w 3255128"/>
              <a:gd name="connsiteY8461" fmla="*/ 302109 h 1234421"/>
              <a:gd name="connsiteX8462" fmla="*/ 3255128 w 3255128"/>
              <a:gd name="connsiteY8462" fmla="*/ 302390 h 1234421"/>
              <a:gd name="connsiteX8463" fmla="*/ 3255128 w 3255128"/>
              <a:gd name="connsiteY8463" fmla="*/ 302649 h 1234421"/>
              <a:gd name="connsiteX8464" fmla="*/ 3255128 w 3255128"/>
              <a:gd name="connsiteY8464" fmla="*/ 302695 h 1234421"/>
              <a:gd name="connsiteX8465" fmla="*/ 3255128 w 3255128"/>
              <a:gd name="connsiteY8465" fmla="*/ 302710 h 1234421"/>
              <a:gd name="connsiteX8466" fmla="*/ 3255128 w 3255128"/>
              <a:gd name="connsiteY8466" fmla="*/ 302808 h 1234421"/>
              <a:gd name="connsiteX8467" fmla="*/ 3255128 w 3255128"/>
              <a:gd name="connsiteY8467" fmla="*/ 302828 h 1234421"/>
              <a:gd name="connsiteX8468" fmla="*/ 3255128 w 3255128"/>
              <a:gd name="connsiteY8468" fmla="*/ 302891 h 1234421"/>
              <a:gd name="connsiteX8469" fmla="*/ 3255128 w 3255128"/>
              <a:gd name="connsiteY8469" fmla="*/ 302906 h 1234421"/>
              <a:gd name="connsiteX8470" fmla="*/ 3255128 w 3255128"/>
              <a:gd name="connsiteY8470" fmla="*/ 302963 h 1234421"/>
              <a:gd name="connsiteX8471" fmla="*/ 3255128 w 3255128"/>
              <a:gd name="connsiteY8471" fmla="*/ 303149 h 1234421"/>
              <a:gd name="connsiteX8472" fmla="*/ 3255128 w 3255128"/>
              <a:gd name="connsiteY8472" fmla="*/ 303154 h 1234421"/>
              <a:gd name="connsiteX8473" fmla="*/ 3255128 w 3255128"/>
              <a:gd name="connsiteY8473" fmla="*/ 303256 h 1234421"/>
              <a:gd name="connsiteX8474" fmla="*/ 3255128 w 3255128"/>
              <a:gd name="connsiteY8474" fmla="*/ 303349 h 1234421"/>
              <a:gd name="connsiteX8475" fmla="*/ 3255128 w 3255128"/>
              <a:gd name="connsiteY8475" fmla="*/ 303608 h 1234421"/>
              <a:gd name="connsiteX8476" fmla="*/ 3255128 w 3255128"/>
              <a:gd name="connsiteY8476" fmla="*/ 303611 h 1234421"/>
              <a:gd name="connsiteX8477" fmla="*/ 3255128 w 3255128"/>
              <a:gd name="connsiteY8477" fmla="*/ 303756 h 1234421"/>
              <a:gd name="connsiteX8478" fmla="*/ 3255128 w 3255128"/>
              <a:gd name="connsiteY8478" fmla="*/ 303912 h 1234421"/>
              <a:gd name="connsiteX8479" fmla="*/ 3255128 w 3255128"/>
              <a:gd name="connsiteY8479" fmla="*/ 303984 h 1234421"/>
              <a:gd name="connsiteX8480" fmla="*/ 3255128 w 3255128"/>
              <a:gd name="connsiteY8480" fmla="*/ 304070 h 1234421"/>
              <a:gd name="connsiteX8481" fmla="*/ 3255128 w 3255128"/>
              <a:gd name="connsiteY8481" fmla="*/ 304091 h 1234421"/>
              <a:gd name="connsiteX8482" fmla="*/ 3255128 w 3255128"/>
              <a:gd name="connsiteY8482" fmla="*/ 304096 h 1234421"/>
              <a:gd name="connsiteX8483" fmla="*/ 3255128 w 3255128"/>
              <a:gd name="connsiteY8483" fmla="*/ 304179 h 1234421"/>
              <a:gd name="connsiteX8484" fmla="*/ 3255128 w 3255128"/>
              <a:gd name="connsiteY8484" fmla="*/ 304230 h 1234421"/>
              <a:gd name="connsiteX8485" fmla="*/ 3255128 w 3255128"/>
              <a:gd name="connsiteY8485" fmla="*/ 304256 h 1234421"/>
              <a:gd name="connsiteX8486" fmla="*/ 3255128 w 3255128"/>
              <a:gd name="connsiteY8486" fmla="*/ 304277 h 1234421"/>
              <a:gd name="connsiteX8487" fmla="*/ 3255128 w 3255128"/>
              <a:gd name="connsiteY8487" fmla="*/ 304632 h 1234421"/>
              <a:gd name="connsiteX8488" fmla="*/ 3255128 w 3255128"/>
              <a:gd name="connsiteY8488" fmla="*/ 304849 h 1234421"/>
              <a:gd name="connsiteX8489" fmla="*/ 3255128 w 3255128"/>
              <a:gd name="connsiteY8489" fmla="*/ 304894 h 1234421"/>
              <a:gd name="connsiteX8490" fmla="*/ 3255128 w 3255128"/>
              <a:gd name="connsiteY8490" fmla="*/ 305091 h 1234421"/>
              <a:gd name="connsiteX8491" fmla="*/ 3255128 w 3255128"/>
              <a:gd name="connsiteY8491" fmla="*/ 305108 h 1234421"/>
              <a:gd name="connsiteX8492" fmla="*/ 3255128 w 3255128"/>
              <a:gd name="connsiteY8492" fmla="*/ 305121 h 1234421"/>
              <a:gd name="connsiteX8493" fmla="*/ 3255128 w 3255128"/>
              <a:gd name="connsiteY8493" fmla="*/ 305196 h 1234421"/>
              <a:gd name="connsiteX8494" fmla="*/ 3255128 w 3255128"/>
              <a:gd name="connsiteY8494" fmla="*/ 305359 h 1234421"/>
              <a:gd name="connsiteX8495" fmla="*/ 3255128 w 3255128"/>
              <a:gd name="connsiteY8495" fmla="*/ 305456 h 1234421"/>
              <a:gd name="connsiteX8496" fmla="*/ 3255128 w 3255128"/>
              <a:gd name="connsiteY8496" fmla="*/ 305639 h 1234421"/>
              <a:gd name="connsiteX8497" fmla="*/ 3255128 w 3255128"/>
              <a:gd name="connsiteY8497" fmla="*/ 305643 h 1234421"/>
              <a:gd name="connsiteX8498" fmla="*/ 3255128 w 3255128"/>
              <a:gd name="connsiteY8498" fmla="*/ 305818 h 1234421"/>
              <a:gd name="connsiteX8499" fmla="*/ 3255128 w 3255128"/>
              <a:gd name="connsiteY8499" fmla="*/ 305860 h 1234421"/>
              <a:gd name="connsiteX8500" fmla="*/ 3255128 w 3255128"/>
              <a:gd name="connsiteY8500" fmla="*/ 306337 h 1234421"/>
              <a:gd name="connsiteX8501" fmla="*/ 3255128 w 3255128"/>
              <a:gd name="connsiteY8501" fmla="*/ 306339 h 1234421"/>
              <a:gd name="connsiteX8502" fmla="*/ 3255128 w 3255128"/>
              <a:gd name="connsiteY8502" fmla="*/ 306379 h 1234421"/>
              <a:gd name="connsiteX8503" fmla="*/ 3255128 w 3255128"/>
              <a:gd name="connsiteY8503" fmla="*/ 306416 h 1234421"/>
              <a:gd name="connsiteX8504" fmla="*/ 3255128 w 3255128"/>
              <a:gd name="connsiteY8504" fmla="*/ 306567 h 1234421"/>
              <a:gd name="connsiteX8505" fmla="*/ 3255128 w 3255128"/>
              <a:gd name="connsiteY8505" fmla="*/ 306569 h 1234421"/>
              <a:gd name="connsiteX8506" fmla="*/ 3255128 w 3255128"/>
              <a:gd name="connsiteY8506" fmla="*/ 306582 h 1234421"/>
              <a:gd name="connsiteX8507" fmla="*/ 3255128 w 3255128"/>
              <a:gd name="connsiteY8507" fmla="*/ 306679 h 1234421"/>
              <a:gd name="connsiteX8508" fmla="*/ 3255128 w 3255128"/>
              <a:gd name="connsiteY8508" fmla="*/ 306741 h 1234421"/>
              <a:gd name="connsiteX8509" fmla="*/ 3255128 w 3255128"/>
              <a:gd name="connsiteY8509" fmla="*/ 307012 h 1234421"/>
              <a:gd name="connsiteX8510" fmla="*/ 3255128 w 3255128"/>
              <a:gd name="connsiteY8510" fmla="*/ 307086 h 1234421"/>
              <a:gd name="connsiteX8511" fmla="*/ 3255128 w 3255128"/>
              <a:gd name="connsiteY8511" fmla="*/ 307168 h 1234421"/>
              <a:gd name="connsiteX8512" fmla="*/ 3255128 w 3255128"/>
              <a:gd name="connsiteY8512" fmla="*/ 307215 h 1234421"/>
              <a:gd name="connsiteX8513" fmla="*/ 3255128 w 3255128"/>
              <a:gd name="connsiteY8513" fmla="*/ 307217 h 1234421"/>
              <a:gd name="connsiteX8514" fmla="*/ 3255128 w 3255128"/>
              <a:gd name="connsiteY8514" fmla="*/ 307276 h 1234421"/>
              <a:gd name="connsiteX8515" fmla="*/ 3255128 w 3255128"/>
              <a:gd name="connsiteY8515" fmla="*/ 307406 h 1234421"/>
              <a:gd name="connsiteX8516" fmla="*/ 3255128 w 3255128"/>
              <a:gd name="connsiteY8516" fmla="*/ 307455 h 1234421"/>
              <a:gd name="connsiteX8517" fmla="*/ 3255128 w 3255128"/>
              <a:gd name="connsiteY8517" fmla="*/ 307560 h 1234421"/>
              <a:gd name="connsiteX8518" fmla="*/ 3255128 w 3255128"/>
              <a:gd name="connsiteY8518" fmla="*/ 307674 h 1234421"/>
              <a:gd name="connsiteX8519" fmla="*/ 3255128 w 3255128"/>
              <a:gd name="connsiteY8519" fmla="*/ 307676 h 1234421"/>
              <a:gd name="connsiteX8520" fmla="*/ 3255128 w 3255128"/>
              <a:gd name="connsiteY8520" fmla="*/ 307678 h 1234421"/>
              <a:gd name="connsiteX8521" fmla="*/ 3255128 w 3255128"/>
              <a:gd name="connsiteY8521" fmla="*/ 307776 h 1234421"/>
              <a:gd name="connsiteX8522" fmla="*/ 3255128 w 3255128"/>
              <a:gd name="connsiteY8522" fmla="*/ 307845 h 1234421"/>
              <a:gd name="connsiteX8523" fmla="*/ 3255128 w 3255128"/>
              <a:gd name="connsiteY8523" fmla="*/ 307909 h 1234421"/>
              <a:gd name="connsiteX8524" fmla="*/ 3255128 w 3255128"/>
              <a:gd name="connsiteY8524" fmla="*/ 307946 h 1234421"/>
              <a:gd name="connsiteX8525" fmla="*/ 3255128 w 3255128"/>
              <a:gd name="connsiteY8525" fmla="*/ 307947 h 1234421"/>
              <a:gd name="connsiteX8526" fmla="*/ 3255128 w 3255128"/>
              <a:gd name="connsiteY8526" fmla="*/ 307954 h 1234421"/>
              <a:gd name="connsiteX8527" fmla="*/ 3255128 w 3255128"/>
              <a:gd name="connsiteY8527" fmla="*/ 308054 h 1234421"/>
              <a:gd name="connsiteX8528" fmla="*/ 3255128 w 3255128"/>
              <a:gd name="connsiteY8528" fmla="*/ 308150 h 1234421"/>
              <a:gd name="connsiteX8529" fmla="*/ 3255128 w 3255128"/>
              <a:gd name="connsiteY8529" fmla="*/ 308159 h 1234421"/>
              <a:gd name="connsiteX8530" fmla="*/ 3255128 w 3255128"/>
              <a:gd name="connsiteY8530" fmla="*/ 308226 h 1234421"/>
              <a:gd name="connsiteX8531" fmla="*/ 3255128 w 3255128"/>
              <a:gd name="connsiteY8531" fmla="*/ 308358 h 1234421"/>
              <a:gd name="connsiteX8532" fmla="*/ 3255128 w 3255128"/>
              <a:gd name="connsiteY8532" fmla="*/ 308383 h 1234421"/>
              <a:gd name="connsiteX8533" fmla="*/ 3255128 w 3255128"/>
              <a:gd name="connsiteY8533" fmla="*/ 308430 h 1234421"/>
              <a:gd name="connsiteX8534" fmla="*/ 3255128 w 3255128"/>
              <a:gd name="connsiteY8534" fmla="*/ 308513 h 1234421"/>
              <a:gd name="connsiteX8535" fmla="*/ 3255128 w 3255128"/>
              <a:gd name="connsiteY8535" fmla="*/ 308595 h 1234421"/>
              <a:gd name="connsiteX8536" fmla="*/ 3255128 w 3255128"/>
              <a:gd name="connsiteY8536" fmla="*/ 308624 h 1234421"/>
              <a:gd name="connsiteX8537" fmla="*/ 3255128 w 3255128"/>
              <a:gd name="connsiteY8537" fmla="*/ 308642 h 1234421"/>
              <a:gd name="connsiteX8538" fmla="*/ 3255128 w 3255128"/>
              <a:gd name="connsiteY8538" fmla="*/ 308699 h 1234421"/>
              <a:gd name="connsiteX8539" fmla="*/ 3255128 w 3255128"/>
              <a:gd name="connsiteY8539" fmla="*/ 308723 h 1234421"/>
              <a:gd name="connsiteX8540" fmla="*/ 3255128 w 3255128"/>
              <a:gd name="connsiteY8540" fmla="*/ 308850 h 1234421"/>
              <a:gd name="connsiteX8541" fmla="*/ 3255128 w 3255128"/>
              <a:gd name="connsiteY8541" fmla="*/ 309054 h 1234421"/>
              <a:gd name="connsiteX8542" fmla="*/ 3255128 w 3255128"/>
              <a:gd name="connsiteY8542" fmla="*/ 309078 h 1234421"/>
              <a:gd name="connsiteX8543" fmla="*/ 3255128 w 3255128"/>
              <a:gd name="connsiteY8543" fmla="*/ 309156 h 1234421"/>
              <a:gd name="connsiteX8544" fmla="*/ 3255128 w 3255128"/>
              <a:gd name="connsiteY8544" fmla="*/ 309177 h 1234421"/>
              <a:gd name="connsiteX8545" fmla="*/ 3255128 w 3255128"/>
              <a:gd name="connsiteY8545" fmla="*/ 309352 h 1234421"/>
              <a:gd name="connsiteX8546" fmla="*/ 3255128 w 3255128"/>
              <a:gd name="connsiteY8546" fmla="*/ 309369 h 1234421"/>
              <a:gd name="connsiteX8547" fmla="*/ 3255128 w 3255128"/>
              <a:gd name="connsiteY8547" fmla="*/ 309415 h 1234421"/>
              <a:gd name="connsiteX8548" fmla="*/ 3255128 w 3255128"/>
              <a:gd name="connsiteY8548" fmla="*/ 309521 h 1234421"/>
              <a:gd name="connsiteX8549" fmla="*/ 3255128 w 3255128"/>
              <a:gd name="connsiteY8549" fmla="*/ 309537 h 1234421"/>
              <a:gd name="connsiteX8550" fmla="*/ 3255128 w 3255128"/>
              <a:gd name="connsiteY8550" fmla="*/ 309572 h 1234421"/>
              <a:gd name="connsiteX8551" fmla="*/ 3255128 w 3255128"/>
              <a:gd name="connsiteY8551" fmla="*/ 309595 h 1234421"/>
              <a:gd name="connsiteX8552" fmla="*/ 3255128 w 3255128"/>
              <a:gd name="connsiteY8552" fmla="*/ 309602 h 1234421"/>
              <a:gd name="connsiteX8553" fmla="*/ 3255128 w 3255128"/>
              <a:gd name="connsiteY8553" fmla="*/ 309672 h 1234421"/>
              <a:gd name="connsiteX8554" fmla="*/ 3255128 w 3255128"/>
              <a:gd name="connsiteY8554" fmla="*/ 309731 h 1234421"/>
              <a:gd name="connsiteX8555" fmla="*/ 3255128 w 3255128"/>
              <a:gd name="connsiteY8555" fmla="*/ 310085 h 1234421"/>
              <a:gd name="connsiteX8556" fmla="*/ 3255128 w 3255128"/>
              <a:gd name="connsiteY8556" fmla="*/ 310266 h 1234421"/>
              <a:gd name="connsiteX8557" fmla="*/ 3255128 w 3255128"/>
              <a:gd name="connsiteY8557" fmla="*/ 310445 h 1234421"/>
              <a:gd name="connsiteX8558" fmla="*/ 3255128 w 3255128"/>
              <a:gd name="connsiteY8558" fmla="*/ 310678 h 1234421"/>
              <a:gd name="connsiteX8559" fmla="*/ 3255128 w 3255128"/>
              <a:gd name="connsiteY8559" fmla="*/ 310742 h 1234421"/>
              <a:gd name="connsiteX8560" fmla="*/ 3255128 w 3255128"/>
              <a:gd name="connsiteY8560" fmla="*/ 310750 h 1234421"/>
              <a:gd name="connsiteX8561" fmla="*/ 3255128 w 3255128"/>
              <a:gd name="connsiteY8561" fmla="*/ 310936 h 1234421"/>
              <a:gd name="connsiteX8562" fmla="*/ 3255128 w 3255128"/>
              <a:gd name="connsiteY8562" fmla="*/ 310966 h 1234421"/>
              <a:gd name="connsiteX8563" fmla="*/ 3255128 w 3255128"/>
              <a:gd name="connsiteY8563" fmla="*/ 311043 h 1234421"/>
              <a:gd name="connsiteX8564" fmla="*/ 3255128 w 3255128"/>
              <a:gd name="connsiteY8564" fmla="*/ 311209 h 1234421"/>
              <a:gd name="connsiteX8565" fmla="*/ 3255128 w 3255128"/>
              <a:gd name="connsiteY8565" fmla="*/ 311225 h 1234421"/>
              <a:gd name="connsiteX8566" fmla="*/ 3255128 w 3255128"/>
              <a:gd name="connsiteY8566" fmla="*/ 311348 h 1234421"/>
              <a:gd name="connsiteX8567" fmla="*/ 3255128 w 3255128"/>
              <a:gd name="connsiteY8567" fmla="*/ 311398 h 1234421"/>
              <a:gd name="connsiteX8568" fmla="*/ 3255128 w 3255128"/>
              <a:gd name="connsiteY8568" fmla="*/ 311419 h 1234421"/>
              <a:gd name="connsiteX8569" fmla="*/ 3255128 w 3255128"/>
              <a:gd name="connsiteY8569" fmla="*/ 311420 h 1234421"/>
              <a:gd name="connsiteX8570" fmla="*/ 3255128 w 3255128"/>
              <a:gd name="connsiteY8570" fmla="*/ 311632 h 1234421"/>
              <a:gd name="connsiteX8571" fmla="*/ 3255128 w 3255128"/>
              <a:gd name="connsiteY8571" fmla="*/ 311663 h 1234421"/>
              <a:gd name="connsiteX8572" fmla="*/ 3255128 w 3255128"/>
              <a:gd name="connsiteY8572" fmla="*/ 311713 h 1234421"/>
              <a:gd name="connsiteX8573" fmla="*/ 3255128 w 3255128"/>
              <a:gd name="connsiteY8573" fmla="*/ 311857 h 1234421"/>
              <a:gd name="connsiteX8574" fmla="*/ 3255128 w 3255128"/>
              <a:gd name="connsiteY8574" fmla="*/ 311882 h 1234421"/>
              <a:gd name="connsiteX8575" fmla="*/ 3255128 w 3255128"/>
              <a:gd name="connsiteY8575" fmla="*/ 311972 h 1234421"/>
              <a:gd name="connsiteX8576" fmla="*/ 3255128 w 3255128"/>
              <a:gd name="connsiteY8576" fmla="*/ 311975 h 1234421"/>
              <a:gd name="connsiteX8577" fmla="*/ 3255128 w 3255128"/>
              <a:gd name="connsiteY8577" fmla="*/ 312033 h 1234421"/>
              <a:gd name="connsiteX8578" fmla="*/ 3255128 w 3255128"/>
              <a:gd name="connsiteY8578" fmla="*/ 312068 h 1234421"/>
              <a:gd name="connsiteX8579" fmla="*/ 3255128 w 3255128"/>
              <a:gd name="connsiteY8579" fmla="*/ 312405 h 1234421"/>
              <a:gd name="connsiteX8580" fmla="*/ 3255128 w 3255128"/>
              <a:gd name="connsiteY8580" fmla="*/ 312527 h 1234421"/>
              <a:gd name="connsiteX8581" fmla="*/ 3255128 w 3255128"/>
              <a:gd name="connsiteY8581" fmla="*/ 312681 h 1234421"/>
              <a:gd name="connsiteX8582" fmla="*/ 3255128 w 3255128"/>
              <a:gd name="connsiteY8582" fmla="*/ 312903 h 1234421"/>
              <a:gd name="connsiteX8583" fmla="*/ 3255128 w 3255128"/>
              <a:gd name="connsiteY8583" fmla="*/ 313020 h 1234421"/>
              <a:gd name="connsiteX8584" fmla="*/ 3255128 w 3255128"/>
              <a:gd name="connsiteY8584" fmla="*/ 313075 h 1234421"/>
              <a:gd name="connsiteX8585" fmla="*/ 3255128 w 3255128"/>
              <a:gd name="connsiteY8585" fmla="*/ 313140 h 1234421"/>
              <a:gd name="connsiteX8586" fmla="*/ 3255128 w 3255128"/>
              <a:gd name="connsiteY8586" fmla="*/ 313145 h 1234421"/>
              <a:gd name="connsiteX8587" fmla="*/ 3255128 w 3255128"/>
              <a:gd name="connsiteY8587" fmla="*/ 313243 h 1234421"/>
              <a:gd name="connsiteX8588" fmla="*/ 3255128 w 3255128"/>
              <a:gd name="connsiteY8588" fmla="*/ 313333 h 1234421"/>
              <a:gd name="connsiteX8589" fmla="*/ 3255128 w 3255128"/>
              <a:gd name="connsiteY8589" fmla="*/ 313341 h 1234421"/>
              <a:gd name="connsiteX8590" fmla="*/ 3255128 w 3255128"/>
              <a:gd name="connsiteY8590" fmla="*/ 313676 h 1234421"/>
              <a:gd name="connsiteX8591" fmla="*/ 3255128 w 3255128"/>
              <a:gd name="connsiteY8591" fmla="*/ 313872 h 1234421"/>
              <a:gd name="connsiteX8592" fmla="*/ 3255128 w 3255128"/>
              <a:gd name="connsiteY8592" fmla="*/ 313931 h 1234421"/>
              <a:gd name="connsiteX8593" fmla="*/ 3255128 w 3255128"/>
              <a:gd name="connsiteY8593" fmla="*/ 313981 h 1234421"/>
              <a:gd name="connsiteX8594" fmla="*/ 3255128 w 3255128"/>
              <a:gd name="connsiteY8594" fmla="*/ 314041 h 1234421"/>
              <a:gd name="connsiteX8595" fmla="*/ 3255128 w 3255128"/>
              <a:gd name="connsiteY8595" fmla="*/ 314042 h 1234421"/>
              <a:gd name="connsiteX8596" fmla="*/ 3255128 w 3255128"/>
              <a:gd name="connsiteY8596" fmla="*/ 314199 h 1234421"/>
              <a:gd name="connsiteX8597" fmla="*/ 3255128 w 3255128"/>
              <a:gd name="connsiteY8597" fmla="*/ 314215 h 1234421"/>
              <a:gd name="connsiteX8598" fmla="*/ 3255128 w 3255128"/>
              <a:gd name="connsiteY8598" fmla="*/ 314220 h 1234421"/>
              <a:gd name="connsiteX8599" fmla="*/ 3255128 w 3255128"/>
              <a:gd name="connsiteY8599" fmla="*/ 314222 h 1234421"/>
              <a:gd name="connsiteX8600" fmla="*/ 3255128 w 3255128"/>
              <a:gd name="connsiteY8600" fmla="*/ 314229 h 1234421"/>
              <a:gd name="connsiteX8601" fmla="*/ 3255128 w 3255128"/>
              <a:gd name="connsiteY8601" fmla="*/ 314440 h 1234421"/>
              <a:gd name="connsiteX8602" fmla="*/ 3255128 w 3255128"/>
              <a:gd name="connsiteY8602" fmla="*/ 314465 h 1234421"/>
              <a:gd name="connsiteX8603" fmla="*/ 3255128 w 3255128"/>
              <a:gd name="connsiteY8603" fmla="*/ 314542 h 1234421"/>
              <a:gd name="connsiteX8604" fmla="*/ 3255128 w 3255128"/>
              <a:gd name="connsiteY8604" fmla="*/ 314712 h 1234421"/>
              <a:gd name="connsiteX8605" fmla="*/ 3255128 w 3255128"/>
              <a:gd name="connsiteY8605" fmla="*/ 314773 h 1234421"/>
              <a:gd name="connsiteX8606" fmla="*/ 3255128 w 3255128"/>
              <a:gd name="connsiteY8606" fmla="*/ 314965 h 1234421"/>
              <a:gd name="connsiteX8607" fmla="*/ 3255128 w 3255128"/>
              <a:gd name="connsiteY8607" fmla="*/ 315243 h 1234421"/>
              <a:gd name="connsiteX8608" fmla="*/ 3255128 w 3255128"/>
              <a:gd name="connsiteY8608" fmla="*/ 315486 h 1234421"/>
              <a:gd name="connsiteX8609" fmla="*/ 3255128 w 3255128"/>
              <a:gd name="connsiteY8609" fmla="*/ 315488 h 1234421"/>
              <a:gd name="connsiteX8610" fmla="*/ 3255128 w 3255128"/>
              <a:gd name="connsiteY8610" fmla="*/ 315563 h 1234421"/>
              <a:gd name="connsiteX8611" fmla="*/ 3255128 w 3255128"/>
              <a:gd name="connsiteY8611" fmla="*/ 315729 h 1234421"/>
              <a:gd name="connsiteX8612" fmla="*/ 3255128 w 3255128"/>
              <a:gd name="connsiteY8612" fmla="*/ 315989 h 1234421"/>
              <a:gd name="connsiteX8613" fmla="*/ 3255128 w 3255128"/>
              <a:gd name="connsiteY8613" fmla="*/ 315990 h 1234421"/>
              <a:gd name="connsiteX8614" fmla="*/ 3255128 w 3255128"/>
              <a:gd name="connsiteY8614" fmla="*/ 316135 h 1234421"/>
              <a:gd name="connsiteX8615" fmla="*/ 3255128 w 3255128"/>
              <a:gd name="connsiteY8615" fmla="*/ 316202 h 1234421"/>
              <a:gd name="connsiteX8616" fmla="*/ 3255128 w 3255128"/>
              <a:gd name="connsiteY8616" fmla="*/ 316233 h 1234421"/>
              <a:gd name="connsiteX8617" fmla="*/ 3255128 w 3255128"/>
              <a:gd name="connsiteY8617" fmla="*/ 316325 h 1234421"/>
              <a:gd name="connsiteX8618" fmla="*/ 3255128 w 3255128"/>
              <a:gd name="connsiteY8618" fmla="*/ 316331 h 1234421"/>
              <a:gd name="connsiteX8619" fmla="*/ 3255128 w 3255128"/>
              <a:gd name="connsiteY8619" fmla="*/ 316466 h 1234421"/>
              <a:gd name="connsiteX8620" fmla="*/ 3255128 w 3255128"/>
              <a:gd name="connsiteY8620" fmla="*/ 316553 h 1234421"/>
              <a:gd name="connsiteX8621" fmla="*/ 3255128 w 3255128"/>
              <a:gd name="connsiteY8621" fmla="*/ 316609 h 1234421"/>
              <a:gd name="connsiteX8622" fmla="*/ 3255128 w 3255128"/>
              <a:gd name="connsiteY8622" fmla="*/ 316638 h 1234421"/>
              <a:gd name="connsiteX8623" fmla="*/ 3255128 w 3255128"/>
              <a:gd name="connsiteY8623" fmla="*/ 316870 h 1234421"/>
              <a:gd name="connsiteX8624" fmla="*/ 3255128 w 3255128"/>
              <a:gd name="connsiteY8624" fmla="*/ 316871 h 1234421"/>
              <a:gd name="connsiteX8625" fmla="*/ 3255128 w 3255128"/>
              <a:gd name="connsiteY8625" fmla="*/ 316949 h 1234421"/>
              <a:gd name="connsiteX8626" fmla="*/ 3255128 w 3255128"/>
              <a:gd name="connsiteY8626" fmla="*/ 317032 h 1234421"/>
              <a:gd name="connsiteX8627" fmla="*/ 3255128 w 3255128"/>
              <a:gd name="connsiteY8627" fmla="*/ 317083 h 1234421"/>
              <a:gd name="connsiteX8628" fmla="*/ 3255128 w 3255128"/>
              <a:gd name="connsiteY8628" fmla="*/ 317097 h 1234421"/>
              <a:gd name="connsiteX8629" fmla="*/ 3255128 w 3255128"/>
              <a:gd name="connsiteY8629" fmla="*/ 317201 h 1234421"/>
              <a:gd name="connsiteX8630" fmla="*/ 3255128 w 3255128"/>
              <a:gd name="connsiteY8630" fmla="*/ 317519 h 1234421"/>
              <a:gd name="connsiteX8631" fmla="*/ 3255128 w 3255128"/>
              <a:gd name="connsiteY8631" fmla="*/ 317535 h 1234421"/>
              <a:gd name="connsiteX8632" fmla="*/ 3255128 w 3255128"/>
              <a:gd name="connsiteY8632" fmla="*/ 317645 h 1234421"/>
              <a:gd name="connsiteX8633" fmla="*/ 3255128 w 3255128"/>
              <a:gd name="connsiteY8633" fmla="*/ 317660 h 1234421"/>
              <a:gd name="connsiteX8634" fmla="*/ 3255128 w 3255128"/>
              <a:gd name="connsiteY8634" fmla="*/ 317702 h 1234421"/>
              <a:gd name="connsiteX8635" fmla="*/ 3255128 w 3255128"/>
              <a:gd name="connsiteY8635" fmla="*/ 317974 h 1234421"/>
              <a:gd name="connsiteX8636" fmla="*/ 3255128 w 3255128"/>
              <a:gd name="connsiteY8636" fmla="*/ 317978 h 1234421"/>
              <a:gd name="connsiteX8637" fmla="*/ 3255128 w 3255128"/>
              <a:gd name="connsiteY8637" fmla="*/ 318183 h 1234421"/>
              <a:gd name="connsiteX8638" fmla="*/ 3255128 w 3255128"/>
              <a:gd name="connsiteY8638" fmla="*/ 318211 h 1234421"/>
              <a:gd name="connsiteX8639" fmla="*/ 3255128 w 3255128"/>
              <a:gd name="connsiteY8639" fmla="*/ 318212 h 1234421"/>
              <a:gd name="connsiteX8640" fmla="*/ 3255128 w 3255128"/>
              <a:gd name="connsiteY8640" fmla="*/ 318303 h 1234421"/>
              <a:gd name="connsiteX8641" fmla="*/ 3255128 w 3255128"/>
              <a:gd name="connsiteY8641" fmla="*/ 318487 h 1234421"/>
              <a:gd name="connsiteX8642" fmla="*/ 3255128 w 3255128"/>
              <a:gd name="connsiteY8642" fmla="*/ 318499 h 1234421"/>
              <a:gd name="connsiteX8643" fmla="*/ 3255128 w 3255128"/>
              <a:gd name="connsiteY8643" fmla="*/ 318526 h 1234421"/>
              <a:gd name="connsiteX8644" fmla="*/ 3255128 w 3255128"/>
              <a:gd name="connsiteY8644" fmla="*/ 318527 h 1234421"/>
              <a:gd name="connsiteX8645" fmla="*/ 3255128 w 3255128"/>
              <a:gd name="connsiteY8645" fmla="*/ 318562 h 1234421"/>
              <a:gd name="connsiteX8646" fmla="*/ 3255128 w 3255128"/>
              <a:gd name="connsiteY8646" fmla="*/ 318642 h 1234421"/>
              <a:gd name="connsiteX8647" fmla="*/ 3255128 w 3255128"/>
              <a:gd name="connsiteY8647" fmla="*/ 318719 h 1234421"/>
              <a:gd name="connsiteX8648" fmla="*/ 3255128 w 3255128"/>
              <a:gd name="connsiteY8648" fmla="*/ 318741 h 1234421"/>
              <a:gd name="connsiteX8649" fmla="*/ 3255128 w 3255128"/>
              <a:gd name="connsiteY8649" fmla="*/ 318742 h 1234421"/>
              <a:gd name="connsiteX8650" fmla="*/ 3255128 w 3255128"/>
              <a:gd name="connsiteY8650" fmla="*/ 318749 h 1234421"/>
              <a:gd name="connsiteX8651" fmla="*/ 3255128 w 3255128"/>
              <a:gd name="connsiteY8651" fmla="*/ 318785 h 1234421"/>
              <a:gd name="connsiteX8652" fmla="*/ 3255128 w 3255128"/>
              <a:gd name="connsiteY8652" fmla="*/ 318979 h 1234421"/>
              <a:gd name="connsiteX8653" fmla="*/ 3255128 w 3255128"/>
              <a:gd name="connsiteY8653" fmla="*/ 319192 h 1234421"/>
              <a:gd name="connsiteX8654" fmla="*/ 3255128 w 3255128"/>
              <a:gd name="connsiteY8654" fmla="*/ 319232 h 1234421"/>
              <a:gd name="connsiteX8655" fmla="*/ 3255128 w 3255128"/>
              <a:gd name="connsiteY8655" fmla="*/ 319581 h 1234421"/>
              <a:gd name="connsiteX8656" fmla="*/ 3255128 w 3255128"/>
              <a:gd name="connsiteY8656" fmla="*/ 319666 h 1234421"/>
              <a:gd name="connsiteX8657" fmla="*/ 3255128 w 3255128"/>
              <a:gd name="connsiteY8657" fmla="*/ 319669 h 1234421"/>
              <a:gd name="connsiteX8658" fmla="*/ 3255128 w 3255128"/>
              <a:gd name="connsiteY8658" fmla="*/ 319689 h 1234421"/>
              <a:gd name="connsiteX8659" fmla="*/ 3255128 w 3255128"/>
              <a:gd name="connsiteY8659" fmla="*/ 319860 h 1234421"/>
              <a:gd name="connsiteX8660" fmla="*/ 3255128 w 3255128"/>
              <a:gd name="connsiteY8660" fmla="*/ 319865 h 1234421"/>
              <a:gd name="connsiteX8661" fmla="*/ 3255128 w 3255128"/>
              <a:gd name="connsiteY8661" fmla="*/ 319939 h 1234421"/>
              <a:gd name="connsiteX8662" fmla="*/ 3255128 w 3255128"/>
              <a:gd name="connsiteY8662" fmla="*/ 320009 h 1234421"/>
              <a:gd name="connsiteX8663" fmla="*/ 3255128 w 3255128"/>
              <a:gd name="connsiteY8663" fmla="*/ 320021 h 1234421"/>
              <a:gd name="connsiteX8664" fmla="*/ 3255128 w 3255128"/>
              <a:gd name="connsiteY8664" fmla="*/ 320143 h 1234421"/>
              <a:gd name="connsiteX8665" fmla="*/ 3255128 w 3255128"/>
              <a:gd name="connsiteY8665" fmla="*/ 320205 h 1234421"/>
              <a:gd name="connsiteX8666" fmla="*/ 3255128 w 3255128"/>
              <a:gd name="connsiteY8666" fmla="*/ 320638 h 1234421"/>
              <a:gd name="connsiteX8667" fmla="*/ 3255128 w 3255128"/>
              <a:gd name="connsiteY8667" fmla="*/ 320728 h 1234421"/>
              <a:gd name="connsiteX8668" fmla="*/ 3255128 w 3255128"/>
              <a:gd name="connsiteY8668" fmla="*/ 320795 h 1234421"/>
              <a:gd name="connsiteX8669" fmla="*/ 3255128 w 3255128"/>
              <a:gd name="connsiteY8669" fmla="*/ 320800 h 1234421"/>
              <a:gd name="connsiteX8670" fmla="*/ 3255128 w 3255128"/>
              <a:gd name="connsiteY8670" fmla="*/ 320807 h 1234421"/>
              <a:gd name="connsiteX8671" fmla="*/ 3255128 w 3255128"/>
              <a:gd name="connsiteY8671" fmla="*/ 320952 h 1234421"/>
              <a:gd name="connsiteX8672" fmla="*/ 3255128 w 3255128"/>
              <a:gd name="connsiteY8672" fmla="*/ 321093 h 1234421"/>
              <a:gd name="connsiteX8673" fmla="*/ 3255128 w 3255128"/>
              <a:gd name="connsiteY8673" fmla="*/ 321201 h 1234421"/>
              <a:gd name="connsiteX8674" fmla="*/ 3255128 w 3255128"/>
              <a:gd name="connsiteY8674" fmla="*/ 321211 h 1234421"/>
              <a:gd name="connsiteX8675" fmla="*/ 3255128 w 3255128"/>
              <a:gd name="connsiteY8675" fmla="*/ 321236 h 1234421"/>
              <a:gd name="connsiteX8676" fmla="*/ 3255128 w 3255128"/>
              <a:gd name="connsiteY8676" fmla="*/ 321283 h 1234421"/>
              <a:gd name="connsiteX8677" fmla="*/ 3255128 w 3255128"/>
              <a:gd name="connsiteY8677" fmla="*/ 321448 h 1234421"/>
              <a:gd name="connsiteX8678" fmla="*/ 3255128 w 3255128"/>
              <a:gd name="connsiteY8678" fmla="*/ 321477 h 1234421"/>
              <a:gd name="connsiteX8679" fmla="*/ 3255128 w 3255128"/>
              <a:gd name="connsiteY8679" fmla="*/ 321552 h 1234421"/>
              <a:gd name="connsiteX8680" fmla="*/ 3255128 w 3255128"/>
              <a:gd name="connsiteY8680" fmla="*/ 321576 h 1234421"/>
              <a:gd name="connsiteX8681" fmla="*/ 3255128 w 3255128"/>
              <a:gd name="connsiteY8681" fmla="*/ 321731 h 1234421"/>
              <a:gd name="connsiteX8682" fmla="*/ 3255128 w 3255128"/>
              <a:gd name="connsiteY8682" fmla="*/ 321907 h 1234421"/>
              <a:gd name="connsiteX8683" fmla="*/ 3255128 w 3255128"/>
              <a:gd name="connsiteY8683" fmla="*/ 321931 h 1234421"/>
              <a:gd name="connsiteX8684" fmla="*/ 3255128 w 3255128"/>
              <a:gd name="connsiteY8684" fmla="*/ 322009 h 1234421"/>
              <a:gd name="connsiteX8685" fmla="*/ 3255128 w 3255128"/>
              <a:gd name="connsiteY8685" fmla="*/ 322030 h 1234421"/>
              <a:gd name="connsiteX8686" fmla="*/ 3255128 w 3255128"/>
              <a:gd name="connsiteY8686" fmla="*/ 322162 h 1234421"/>
              <a:gd name="connsiteX8687" fmla="*/ 3255128 w 3255128"/>
              <a:gd name="connsiteY8687" fmla="*/ 322222 h 1234421"/>
              <a:gd name="connsiteX8688" fmla="*/ 3255128 w 3255128"/>
              <a:gd name="connsiteY8688" fmla="*/ 322252 h 1234421"/>
              <a:gd name="connsiteX8689" fmla="*/ 3255128 w 3255128"/>
              <a:gd name="connsiteY8689" fmla="*/ 322272 h 1234421"/>
              <a:gd name="connsiteX8690" fmla="*/ 3255128 w 3255128"/>
              <a:gd name="connsiteY8690" fmla="*/ 322390 h 1234421"/>
              <a:gd name="connsiteX8691" fmla="*/ 3255128 w 3255128"/>
              <a:gd name="connsiteY8691" fmla="*/ 322448 h 1234421"/>
              <a:gd name="connsiteX8692" fmla="*/ 3255128 w 3255128"/>
              <a:gd name="connsiteY8692" fmla="*/ 322495 h 1234421"/>
              <a:gd name="connsiteX8693" fmla="*/ 3255128 w 3255128"/>
              <a:gd name="connsiteY8693" fmla="*/ 322679 h 1234421"/>
              <a:gd name="connsiteX8694" fmla="*/ 3255128 w 3255128"/>
              <a:gd name="connsiteY8694" fmla="*/ 322810 h 1234421"/>
              <a:gd name="connsiteX8695" fmla="*/ 3255128 w 3255128"/>
              <a:gd name="connsiteY8695" fmla="*/ 322938 h 1234421"/>
              <a:gd name="connsiteX8696" fmla="*/ 3255128 w 3255128"/>
              <a:gd name="connsiteY8696" fmla="*/ 322999 h 1234421"/>
              <a:gd name="connsiteX8697" fmla="*/ 3255128 w 3255128"/>
              <a:gd name="connsiteY8697" fmla="*/ 323070 h 1234421"/>
              <a:gd name="connsiteX8698" fmla="*/ 3255128 w 3255128"/>
              <a:gd name="connsiteY8698" fmla="*/ 323153 h 1234421"/>
              <a:gd name="connsiteX8699" fmla="*/ 3255128 w 3255128"/>
              <a:gd name="connsiteY8699" fmla="*/ 323195 h 1234421"/>
              <a:gd name="connsiteX8700" fmla="*/ 3255128 w 3255128"/>
              <a:gd name="connsiteY8700" fmla="*/ 323269 h 1234421"/>
              <a:gd name="connsiteX8701" fmla="*/ 3255128 w 3255128"/>
              <a:gd name="connsiteY8701" fmla="*/ 323319 h 1234421"/>
              <a:gd name="connsiteX8702" fmla="*/ 3255128 w 3255128"/>
              <a:gd name="connsiteY8702" fmla="*/ 323369 h 1234421"/>
              <a:gd name="connsiteX8703" fmla="*/ 3255128 w 3255128"/>
              <a:gd name="connsiteY8703" fmla="*/ 323529 h 1234421"/>
              <a:gd name="connsiteX8704" fmla="*/ 3255128 w 3255128"/>
              <a:gd name="connsiteY8704" fmla="*/ 323819 h 1234421"/>
              <a:gd name="connsiteX8705" fmla="*/ 3255128 w 3255128"/>
              <a:gd name="connsiteY8705" fmla="*/ 323866 h 1234421"/>
              <a:gd name="connsiteX8706" fmla="*/ 3255128 w 3255128"/>
              <a:gd name="connsiteY8706" fmla="*/ 323967 h 1234421"/>
              <a:gd name="connsiteX8707" fmla="*/ 3255128 w 3255128"/>
              <a:gd name="connsiteY8707" fmla="*/ 324060 h 1234421"/>
              <a:gd name="connsiteX8708" fmla="*/ 3255128 w 3255128"/>
              <a:gd name="connsiteY8708" fmla="*/ 324177 h 1234421"/>
              <a:gd name="connsiteX8709" fmla="*/ 3255128 w 3255128"/>
              <a:gd name="connsiteY8709" fmla="*/ 324201 h 1234421"/>
              <a:gd name="connsiteX8710" fmla="*/ 3255128 w 3255128"/>
              <a:gd name="connsiteY8710" fmla="*/ 324209 h 1234421"/>
              <a:gd name="connsiteX8711" fmla="*/ 3255128 w 3255128"/>
              <a:gd name="connsiteY8711" fmla="*/ 324273 h 1234421"/>
              <a:gd name="connsiteX8712" fmla="*/ 3255128 w 3255128"/>
              <a:gd name="connsiteY8712" fmla="*/ 324426 h 1234421"/>
              <a:gd name="connsiteX8713" fmla="*/ 3255128 w 3255128"/>
              <a:gd name="connsiteY8713" fmla="*/ 324451 h 1234421"/>
              <a:gd name="connsiteX8714" fmla="*/ 3255128 w 3255128"/>
              <a:gd name="connsiteY8714" fmla="*/ 324509 h 1234421"/>
              <a:gd name="connsiteX8715" fmla="*/ 3255128 w 3255128"/>
              <a:gd name="connsiteY8715" fmla="*/ 324514 h 1234421"/>
              <a:gd name="connsiteX8716" fmla="*/ 3255128 w 3255128"/>
              <a:gd name="connsiteY8716" fmla="*/ 324566 h 1234421"/>
              <a:gd name="connsiteX8717" fmla="*/ 3255128 w 3255128"/>
              <a:gd name="connsiteY8717" fmla="*/ 324735 h 1234421"/>
              <a:gd name="connsiteX8718" fmla="*/ 3255128 w 3255128"/>
              <a:gd name="connsiteY8718" fmla="*/ 324770 h 1234421"/>
              <a:gd name="connsiteX8719" fmla="*/ 3255128 w 3255128"/>
              <a:gd name="connsiteY8719" fmla="*/ 324921 h 1234421"/>
              <a:gd name="connsiteX8720" fmla="*/ 3255128 w 3255128"/>
              <a:gd name="connsiteY8720" fmla="*/ 324973 h 1234421"/>
              <a:gd name="connsiteX8721" fmla="*/ 3255128 w 3255128"/>
              <a:gd name="connsiteY8721" fmla="*/ 325075 h 1234421"/>
              <a:gd name="connsiteX8722" fmla="*/ 3255128 w 3255128"/>
              <a:gd name="connsiteY8722" fmla="*/ 325265 h 1234421"/>
              <a:gd name="connsiteX8723" fmla="*/ 3255128 w 3255128"/>
              <a:gd name="connsiteY8723" fmla="*/ 325380 h 1234421"/>
              <a:gd name="connsiteX8724" fmla="*/ 3255128 w 3255128"/>
              <a:gd name="connsiteY8724" fmla="*/ 325390 h 1234421"/>
              <a:gd name="connsiteX8725" fmla="*/ 3255128 w 3255128"/>
              <a:gd name="connsiteY8725" fmla="*/ 325472 h 1234421"/>
              <a:gd name="connsiteX8726" fmla="*/ 3255128 w 3255128"/>
              <a:gd name="connsiteY8726" fmla="*/ 325485 h 1234421"/>
              <a:gd name="connsiteX8727" fmla="*/ 3255128 w 3255128"/>
              <a:gd name="connsiteY8727" fmla="*/ 325508 h 1234421"/>
              <a:gd name="connsiteX8728" fmla="*/ 3255128 w 3255128"/>
              <a:gd name="connsiteY8728" fmla="*/ 325515 h 1234421"/>
              <a:gd name="connsiteX8729" fmla="*/ 3255128 w 3255128"/>
              <a:gd name="connsiteY8729" fmla="*/ 325613 h 1234421"/>
              <a:gd name="connsiteX8730" fmla="*/ 3255128 w 3255128"/>
              <a:gd name="connsiteY8730" fmla="*/ 325739 h 1234421"/>
              <a:gd name="connsiteX8731" fmla="*/ 3255128 w 3255128"/>
              <a:gd name="connsiteY8731" fmla="*/ 325756 h 1234421"/>
              <a:gd name="connsiteX8732" fmla="*/ 3255128 w 3255128"/>
              <a:gd name="connsiteY8732" fmla="*/ 325998 h 1234421"/>
              <a:gd name="connsiteX8733" fmla="*/ 3255128 w 3255128"/>
              <a:gd name="connsiteY8733" fmla="*/ 326096 h 1234421"/>
              <a:gd name="connsiteX8734" fmla="*/ 3255128 w 3255128"/>
              <a:gd name="connsiteY8734" fmla="*/ 326454 h 1234421"/>
              <a:gd name="connsiteX8735" fmla="*/ 3255128 w 3255128"/>
              <a:gd name="connsiteY8735" fmla="*/ 326529 h 1234421"/>
              <a:gd name="connsiteX8736" fmla="*/ 3255128 w 3255128"/>
              <a:gd name="connsiteY8736" fmla="*/ 326668 h 1234421"/>
              <a:gd name="connsiteX8737" fmla="*/ 3255128 w 3255128"/>
              <a:gd name="connsiteY8737" fmla="*/ 326682 h 1234421"/>
              <a:gd name="connsiteX8738" fmla="*/ 3255128 w 3255128"/>
              <a:gd name="connsiteY8738" fmla="*/ 326792 h 1234421"/>
              <a:gd name="connsiteX8739" fmla="*/ 3255128 w 3255128"/>
              <a:gd name="connsiteY8739" fmla="*/ 326856 h 1234421"/>
              <a:gd name="connsiteX8740" fmla="*/ 3255128 w 3255128"/>
              <a:gd name="connsiteY8740" fmla="*/ 327007 h 1234421"/>
              <a:gd name="connsiteX8741" fmla="*/ 3255128 w 3255128"/>
              <a:gd name="connsiteY8741" fmla="*/ 327199 h 1234421"/>
              <a:gd name="connsiteX8742" fmla="*/ 3255128 w 3255128"/>
              <a:gd name="connsiteY8742" fmla="*/ 327318 h 1234421"/>
              <a:gd name="connsiteX8743" fmla="*/ 3255128 w 3255128"/>
              <a:gd name="connsiteY8743" fmla="*/ 327330 h 1234421"/>
              <a:gd name="connsiteX8744" fmla="*/ 3255128 w 3255128"/>
              <a:gd name="connsiteY8744" fmla="*/ 327504 h 1234421"/>
              <a:gd name="connsiteX8745" fmla="*/ 3255128 w 3255128"/>
              <a:gd name="connsiteY8745" fmla="*/ 327565 h 1234421"/>
              <a:gd name="connsiteX8746" fmla="*/ 3255128 w 3255128"/>
              <a:gd name="connsiteY8746" fmla="*/ 327673 h 1234421"/>
              <a:gd name="connsiteX8747" fmla="*/ 3255128 w 3255128"/>
              <a:gd name="connsiteY8747" fmla="*/ 327789 h 1234421"/>
              <a:gd name="connsiteX8748" fmla="*/ 3255128 w 3255128"/>
              <a:gd name="connsiteY8748" fmla="*/ 327963 h 1234421"/>
              <a:gd name="connsiteX8749" fmla="*/ 3255128 w 3255128"/>
              <a:gd name="connsiteY8749" fmla="*/ 328065 h 1234421"/>
              <a:gd name="connsiteX8750" fmla="*/ 3255128 w 3255128"/>
              <a:gd name="connsiteY8750" fmla="*/ 328339 h 1234421"/>
              <a:gd name="connsiteX8751" fmla="*/ 3255128 w 3255128"/>
              <a:gd name="connsiteY8751" fmla="*/ 328341 h 1234421"/>
              <a:gd name="connsiteX8752" fmla="*/ 3255128 w 3255128"/>
              <a:gd name="connsiteY8752" fmla="*/ 328771 h 1234421"/>
              <a:gd name="connsiteX8753" fmla="*/ 3255128 w 3255128"/>
              <a:gd name="connsiteY8753" fmla="*/ 328836 h 1234421"/>
              <a:gd name="connsiteX8754" fmla="*/ 3255128 w 3255128"/>
              <a:gd name="connsiteY8754" fmla="*/ 328843 h 1234421"/>
              <a:gd name="connsiteX8755" fmla="*/ 3255128 w 3255128"/>
              <a:gd name="connsiteY8755" fmla="*/ 328988 h 1234421"/>
              <a:gd name="connsiteX8756" fmla="*/ 3255128 w 3255128"/>
              <a:gd name="connsiteY8756" fmla="*/ 329086 h 1234421"/>
              <a:gd name="connsiteX8757" fmla="*/ 3255128 w 3255128"/>
              <a:gd name="connsiteY8757" fmla="*/ 329136 h 1234421"/>
              <a:gd name="connsiteX8758" fmla="*/ 3255128 w 3255128"/>
              <a:gd name="connsiteY8758" fmla="*/ 329178 h 1234421"/>
              <a:gd name="connsiteX8759" fmla="*/ 3255128 w 3255128"/>
              <a:gd name="connsiteY8759" fmla="*/ 329290 h 1234421"/>
              <a:gd name="connsiteX8760" fmla="*/ 3255128 w 3255128"/>
              <a:gd name="connsiteY8760" fmla="*/ 329469 h 1234421"/>
              <a:gd name="connsiteX8761" fmla="*/ 3255128 w 3255128"/>
              <a:gd name="connsiteY8761" fmla="*/ 329491 h 1234421"/>
              <a:gd name="connsiteX8762" fmla="*/ 3255128 w 3255128"/>
              <a:gd name="connsiteY8762" fmla="*/ 329493 h 1234421"/>
              <a:gd name="connsiteX8763" fmla="*/ 3255128 w 3255128"/>
              <a:gd name="connsiteY8763" fmla="*/ 329652 h 1234421"/>
              <a:gd name="connsiteX8764" fmla="*/ 3255128 w 3255128"/>
              <a:gd name="connsiteY8764" fmla="*/ 329710 h 1234421"/>
              <a:gd name="connsiteX8765" fmla="*/ 3255128 w 3255128"/>
              <a:gd name="connsiteY8765" fmla="*/ 329719 h 1234421"/>
              <a:gd name="connsiteX8766" fmla="*/ 3255128 w 3255128"/>
              <a:gd name="connsiteY8766" fmla="*/ 329724 h 1234421"/>
              <a:gd name="connsiteX8767" fmla="*/ 3255128 w 3255128"/>
              <a:gd name="connsiteY8767" fmla="*/ 329785 h 1234421"/>
              <a:gd name="connsiteX8768" fmla="*/ 3255128 w 3255128"/>
              <a:gd name="connsiteY8768" fmla="*/ 329950 h 1234421"/>
              <a:gd name="connsiteX8769" fmla="*/ 3255128 w 3255128"/>
              <a:gd name="connsiteY8769" fmla="*/ 330017 h 1234421"/>
              <a:gd name="connsiteX8770" fmla="*/ 3255128 w 3255128"/>
              <a:gd name="connsiteY8770" fmla="*/ 330135 h 1234421"/>
              <a:gd name="connsiteX8771" fmla="*/ 3255128 w 3255128"/>
              <a:gd name="connsiteY8771" fmla="*/ 330202 h 1234421"/>
              <a:gd name="connsiteX8772" fmla="*/ 3255128 w 3255128"/>
              <a:gd name="connsiteY8772" fmla="*/ 330366 h 1234421"/>
              <a:gd name="connsiteX8773" fmla="*/ 3255128 w 3255128"/>
              <a:gd name="connsiteY8773" fmla="*/ 330372 h 1234421"/>
              <a:gd name="connsiteX8774" fmla="*/ 3255128 w 3255128"/>
              <a:gd name="connsiteY8774" fmla="*/ 330831 h 1234421"/>
              <a:gd name="connsiteX8775" fmla="*/ 3255128 w 3255128"/>
              <a:gd name="connsiteY8775" fmla="*/ 330857 h 1234421"/>
              <a:gd name="connsiteX8776" fmla="*/ 3255128 w 3255128"/>
              <a:gd name="connsiteY8776" fmla="*/ 330924 h 1234421"/>
              <a:gd name="connsiteX8777" fmla="*/ 3255128 w 3255128"/>
              <a:gd name="connsiteY8777" fmla="*/ 330975 h 1234421"/>
              <a:gd name="connsiteX8778" fmla="*/ 3255128 w 3255128"/>
              <a:gd name="connsiteY8778" fmla="*/ 331081 h 1234421"/>
              <a:gd name="connsiteX8779" fmla="*/ 3255128 w 3255128"/>
              <a:gd name="connsiteY8779" fmla="*/ 331156 h 1234421"/>
              <a:gd name="connsiteX8780" fmla="*/ 3255128 w 3255128"/>
              <a:gd name="connsiteY8780" fmla="*/ 331171 h 1234421"/>
              <a:gd name="connsiteX8781" fmla="*/ 3255128 w 3255128"/>
              <a:gd name="connsiteY8781" fmla="*/ 331340 h 1234421"/>
              <a:gd name="connsiteX8782" fmla="*/ 3255128 w 3255128"/>
              <a:gd name="connsiteY8782" fmla="*/ 331341 h 1234421"/>
              <a:gd name="connsiteX8783" fmla="*/ 3255128 w 3255128"/>
              <a:gd name="connsiteY8783" fmla="*/ 331634 h 1234421"/>
              <a:gd name="connsiteX8784" fmla="*/ 3255128 w 3255128"/>
              <a:gd name="connsiteY8784" fmla="*/ 331761 h 1234421"/>
              <a:gd name="connsiteX8785" fmla="*/ 3255128 w 3255128"/>
              <a:gd name="connsiteY8785" fmla="*/ 331826 h 1234421"/>
              <a:gd name="connsiteX8786" fmla="*/ 3255128 w 3255128"/>
              <a:gd name="connsiteY8786" fmla="*/ 331989 h 1234421"/>
              <a:gd name="connsiteX8787" fmla="*/ 3255128 w 3255128"/>
              <a:gd name="connsiteY8787" fmla="*/ 332059 h 1234421"/>
              <a:gd name="connsiteX8788" fmla="*/ 3255128 w 3255128"/>
              <a:gd name="connsiteY8788" fmla="*/ 332085 h 1234421"/>
              <a:gd name="connsiteX8789" fmla="*/ 3255128 w 3255128"/>
              <a:gd name="connsiteY8789" fmla="*/ 332238 h 1234421"/>
              <a:gd name="connsiteX8790" fmla="*/ 3255128 w 3255128"/>
              <a:gd name="connsiteY8790" fmla="*/ 332264 h 1234421"/>
              <a:gd name="connsiteX8791" fmla="*/ 3255128 w 3255128"/>
              <a:gd name="connsiteY8791" fmla="*/ 332302 h 1234421"/>
              <a:gd name="connsiteX8792" fmla="*/ 3255128 w 3255128"/>
              <a:gd name="connsiteY8792" fmla="*/ 332379 h 1234421"/>
              <a:gd name="connsiteX8793" fmla="*/ 3255128 w 3255128"/>
              <a:gd name="connsiteY8793" fmla="*/ 332434 h 1234421"/>
              <a:gd name="connsiteX8794" fmla="*/ 3255128 w 3255128"/>
              <a:gd name="connsiteY8794" fmla="*/ 332448 h 1234421"/>
              <a:gd name="connsiteX8795" fmla="*/ 3255128 w 3255128"/>
              <a:gd name="connsiteY8795" fmla="*/ 332522 h 1234421"/>
              <a:gd name="connsiteX8796" fmla="*/ 3255128 w 3255128"/>
              <a:gd name="connsiteY8796" fmla="*/ 332542 h 1234421"/>
              <a:gd name="connsiteX8797" fmla="*/ 3255128 w 3255128"/>
              <a:gd name="connsiteY8797" fmla="*/ 332785 h 1234421"/>
              <a:gd name="connsiteX8798" fmla="*/ 3255128 w 3255128"/>
              <a:gd name="connsiteY8798" fmla="*/ 332862 h 1234421"/>
              <a:gd name="connsiteX8799" fmla="*/ 3255128 w 3255128"/>
              <a:gd name="connsiteY8799" fmla="*/ 332996 h 1234421"/>
              <a:gd name="connsiteX8800" fmla="*/ 3255128 w 3255128"/>
              <a:gd name="connsiteY8800" fmla="*/ 333192 h 1234421"/>
              <a:gd name="connsiteX8801" fmla="*/ 3255128 w 3255128"/>
              <a:gd name="connsiteY8801" fmla="*/ 333223 h 1234421"/>
              <a:gd name="connsiteX8802" fmla="*/ 3255128 w 3255128"/>
              <a:gd name="connsiteY8802" fmla="*/ 333448 h 1234421"/>
              <a:gd name="connsiteX8803" fmla="*/ 3255128 w 3255128"/>
              <a:gd name="connsiteY8803" fmla="*/ 333532 h 1234421"/>
              <a:gd name="connsiteX8804" fmla="*/ 3255128 w 3255128"/>
              <a:gd name="connsiteY8804" fmla="*/ 333558 h 1234421"/>
              <a:gd name="connsiteX8805" fmla="*/ 3255128 w 3255128"/>
              <a:gd name="connsiteY8805" fmla="*/ 333656 h 1234421"/>
              <a:gd name="connsiteX8806" fmla="*/ 3255128 w 3255128"/>
              <a:gd name="connsiteY8806" fmla="*/ 333805 h 1234421"/>
              <a:gd name="connsiteX8807" fmla="*/ 3255128 w 3255128"/>
              <a:gd name="connsiteY8807" fmla="*/ 333852 h 1234421"/>
              <a:gd name="connsiteX8808" fmla="*/ 3255128 w 3255128"/>
              <a:gd name="connsiteY8808" fmla="*/ 333965 h 1234421"/>
              <a:gd name="connsiteX8809" fmla="*/ 3255128 w 3255128"/>
              <a:gd name="connsiteY8809" fmla="*/ 334046 h 1234421"/>
              <a:gd name="connsiteX8810" fmla="*/ 3255128 w 3255128"/>
              <a:gd name="connsiteY8810" fmla="*/ 334096 h 1234421"/>
              <a:gd name="connsiteX8811" fmla="*/ 3255128 w 3255128"/>
              <a:gd name="connsiteY8811" fmla="*/ 334120 h 1234421"/>
              <a:gd name="connsiteX8812" fmla="*/ 3255128 w 3255128"/>
              <a:gd name="connsiteY8812" fmla="*/ 334161 h 1234421"/>
              <a:gd name="connsiteX8813" fmla="*/ 3255128 w 3255128"/>
              <a:gd name="connsiteY8813" fmla="*/ 334330 h 1234421"/>
              <a:gd name="connsiteX8814" fmla="*/ 3255128 w 3255128"/>
              <a:gd name="connsiteY8814" fmla="*/ 334439 h 1234421"/>
              <a:gd name="connsiteX8815" fmla="*/ 3255128 w 3255128"/>
              <a:gd name="connsiteY8815" fmla="*/ 334500 h 1234421"/>
              <a:gd name="connsiteX8816" fmla="*/ 3255128 w 3255128"/>
              <a:gd name="connsiteY8816" fmla="*/ 334537 h 1234421"/>
              <a:gd name="connsiteX8817" fmla="*/ 3255128 w 3255128"/>
              <a:gd name="connsiteY8817" fmla="*/ 334555 h 1234421"/>
              <a:gd name="connsiteX8818" fmla="*/ 3255128 w 3255128"/>
              <a:gd name="connsiteY8818" fmla="*/ 334580 h 1234421"/>
              <a:gd name="connsiteX8819" fmla="*/ 3255128 w 3255128"/>
              <a:gd name="connsiteY8819" fmla="*/ 334655 h 1234421"/>
              <a:gd name="connsiteX8820" fmla="*/ 3255128 w 3255128"/>
              <a:gd name="connsiteY8820" fmla="*/ 334671 h 1234421"/>
              <a:gd name="connsiteX8821" fmla="*/ 3255128 w 3255128"/>
              <a:gd name="connsiteY8821" fmla="*/ 334886 h 1234421"/>
              <a:gd name="connsiteX8822" fmla="*/ 3255128 w 3255128"/>
              <a:gd name="connsiteY8822" fmla="*/ 334959 h 1234421"/>
              <a:gd name="connsiteX8823" fmla="*/ 3255128 w 3255128"/>
              <a:gd name="connsiteY8823" fmla="*/ 335105 h 1234421"/>
              <a:gd name="connsiteX8824" fmla="*/ 3255128 w 3255128"/>
              <a:gd name="connsiteY8824" fmla="*/ 335319 h 1234421"/>
              <a:gd name="connsiteX8825" fmla="*/ 3255128 w 3255128"/>
              <a:gd name="connsiteY8825" fmla="*/ 335532 h 1234421"/>
              <a:gd name="connsiteX8826" fmla="*/ 3255128 w 3255128"/>
              <a:gd name="connsiteY8826" fmla="*/ 335601 h 1234421"/>
              <a:gd name="connsiteX8827" fmla="*/ 3255128 w 3255128"/>
              <a:gd name="connsiteY8827" fmla="*/ 335602 h 1234421"/>
              <a:gd name="connsiteX8828" fmla="*/ 3255128 w 3255128"/>
              <a:gd name="connsiteY8828" fmla="*/ 335775 h 1234421"/>
              <a:gd name="connsiteX8829" fmla="*/ 3255128 w 3255128"/>
              <a:gd name="connsiteY8829" fmla="*/ 335778 h 1234421"/>
              <a:gd name="connsiteX8830" fmla="*/ 3255128 w 3255128"/>
              <a:gd name="connsiteY8830" fmla="*/ 335798 h 1234421"/>
              <a:gd name="connsiteX8831" fmla="*/ 3255128 w 3255128"/>
              <a:gd name="connsiteY8831" fmla="*/ 335852 h 1234421"/>
              <a:gd name="connsiteX8832" fmla="*/ 3255128 w 3255128"/>
              <a:gd name="connsiteY8832" fmla="*/ 336018 h 1234421"/>
              <a:gd name="connsiteX8833" fmla="*/ 3255128 w 3255128"/>
              <a:gd name="connsiteY8833" fmla="*/ 336041 h 1234421"/>
              <a:gd name="connsiteX8834" fmla="*/ 3255128 w 3255128"/>
              <a:gd name="connsiteY8834" fmla="*/ 336048 h 1234421"/>
              <a:gd name="connsiteX8835" fmla="*/ 3255128 w 3255128"/>
              <a:gd name="connsiteY8835" fmla="*/ 336056 h 1234421"/>
              <a:gd name="connsiteX8836" fmla="*/ 3255128 w 3255128"/>
              <a:gd name="connsiteY8836" fmla="*/ 336154 h 1234421"/>
              <a:gd name="connsiteX8837" fmla="*/ 3255128 w 3255128"/>
              <a:gd name="connsiteY8837" fmla="*/ 336252 h 1234421"/>
              <a:gd name="connsiteX8838" fmla="*/ 3255128 w 3255128"/>
              <a:gd name="connsiteY8838" fmla="*/ 336333 h 1234421"/>
              <a:gd name="connsiteX8839" fmla="*/ 3255128 w 3255128"/>
              <a:gd name="connsiteY8839" fmla="*/ 336388 h 1234421"/>
              <a:gd name="connsiteX8840" fmla="*/ 3255128 w 3255128"/>
              <a:gd name="connsiteY8840" fmla="*/ 336579 h 1234421"/>
              <a:gd name="connsiteX8841" fmla="*/ 3255128 w 3255128"/>
              <a:gd name="connsiteY8841" fmla="*/ 336842 h 1234421"/>
              <a:gd name="connsiteX8842" fmla="*/ 3255128 w 3255128"/>
              <a:gd name="connsiteY8842" fmla="*/ 337062 h 1234421"/>
              <a:gd name="connsiteX8843" fmla="*/ 3255128 w 3255128"/>
              <a:gd name="connsiteY8843" fmla="*/ 337304 h 1234421"/>
              <a:gd name="connsiteX8844" fmla="*/ 3255128 w 3255128"/>
              <a:gd name="connsiteY8844" fmla="*/ 337490 h 1234421"/>
              <a:gd name="connsiteX8845" fmla="*/ 3255128 w 3255128"/>
              <a:gd name="connsiteY8845" fmla="*/ 337623 h 1234421"/>
              <a:gd name="connsiteX8846" fmla="*/ 3255128 w 3255128"/>
              <a:gd name="connsiteY8846" fmla="*/ 337762 h 1234421"/>
              <a:gd name="connsiteX8847" fmla="*/ 3255128 w 3255128"/>
              <a:gd name="connsiteY8847" fmla="*/ 337949 h 1234421"/>
              <a:gd name="connsiteX8848" fmla="*/ 3255128 w 3255128"/>
              <a:gd name="connsiteY8848" fmla="*/ 338325 h 1234421"/>
              <a:gd name="connsiteX8849" fmla="*/ 3255128 w 3255128"/>
              <a:gd name="connsiteY8849" fmla="*/ 338592 h 1234421"/>
              <a:gd name="connsiteX8850" fmla="*/ 3255128 w 3255128"/>
              <a:gd name="connsiteY8850" fmla="*/ 338640 h 1234421"/>
              <a:gd name="connsiteX8851" fmla="*/ 3255128 w 3255128"/>
              <a:gd name="connsiteY8851" fmla="*/ 338643 h 1234421"/>
              <a:gd name="connsiteX8852" fmla="*/ 3255128 w 3255128"/>
              <a:gd name="connsiteY8852" fmla="*/ 338788 h 1234421"/>
              <a:gd name="connsiteX8853" fmla="*/ 3255128 w 3255128"/>
              <a:gd name="connsiteY8853" fmla="*/ 338819 h 1234421"/>
              <a:gd name="connsiteX8854" fmla="*/ 3255128 w 3255128"/>
              <a:gd name="connsiteY8854" fmla="*/ 338851 h 1234421"/>
              <a:gd name="connsiteX8855" fmla="*/ 3255128 w 3255128"/>
              <a:gd name="connsiteY8855" fmla="*/ 338900 h 1234421"/>
              <a:gd name="connsiteX8856" fmla="*/ 3255128 w 3255128"/>
              <a:gd name="connsiteY8856" fmla="*/ 339031 h 1234421"/>
              <a:gd name="connsiteX8857" fmla="*/ 3255128 w 3255128"/>
              <a:gd name="connsiteY8857" fmla="*/ 339038 h 1234421"/>
              <a:gd name="connsiteX8858" fmla="*/ 3255128 w 3255128"/>
              <a:gd name="connsiteY8858" fmla="*/ 339307 h 1234421"/>
              <a:gd name="connsiteX8859" fmla="*/ 3255128 w 3255128"/>
              <a:gd name="connsiteY8859" fmla="*/ 339521 h 1234421"/>
              <a:gd name="connsiteX8860" fmla="*/ 3255128 w 3255128"/>
              <a:gd name="connsiteY8860" fmla="*/ 339781 h 1234421"/>
              <a:gd name="connsiteX8861" fmla="*/ 3255128 w 3255128"/>
              <a:gd name="connsiteY8861" fmla="*/ 339860 h 1234421"/>
              <a:gd name="connsiteX8862" fmla="*/ 3255128 w 3255128"/>
              <a:gd name="connsiteY8862" fmla="*/ 340052 h 1234421"/>
              <a:gd name="connsiteX8863" fmla="*/ 3255128 w 3255128"/>
              <a:gd name="connsiteY8863" fmla="*/ 340087 h 1234421"/>
              <a:gd name="connsiteX8864" fmla="*/ 3255128 w 3255128"/>
              <a:gd name="connsiteY8864" fmla="*/ 340102 h 1234421"/>
              <a:gd name="connsiteX8865" fmla="*/ 3255128 w 3255128"/>
              <a:gd name="connsiteY8865" fmla="*/ 340122 h 1234421"/>
              <a:gd name="connsiteX8866" fmla="*/ 3255128 w 3255128"/>
              <a:gd name="connsiteY8866" fmla="*/ 340318 h 1234421"/>
              <a:gd name="connsiteX8867" fmla="*/ 3255128 w 3255128"/>
              <a:gd name="connsiteY8867" fmla="*/ 340345 h 1234421"/>
              <a:gd name="connsiteX8868" fmla="*/ 3255128 w 3255128"/>
              <a:gd name="connsiteY8868" fmla="*/ 340422 h 1234421"/>
              <a:gd name="connsiteX8869" fmla="*/ 3255128 w 3255128"/>
              <a:gd name="connsiteY8869" fmla="*/ 340668 h 1234421"/>
              <a:gd name="connsiteX8870" fmla="*/ 3255128 w 3255128"/>
              <a:gd name="connsiteY8870" fmla="*/ 340908 h 1234421"/>
              <a:gd name="connsiteX8871" fmla="*/ 3255128 w 3255128"/>
              <a:gd name="connsiteY8871" fmla="*/ 340910 h 1234421"/>
              <a:gd name="connsiteX8872" fmla="*/ 3255128 w 3255128"/>
              <a:gd name="connsiteY8872" fmla="*/ 340983 h 1234421"/>
              <a:gd name="connsiteX8873" fmla="*/ 3255128 w 3255128"/>
              <a:gd name="connsiteY8873" fmla="*/ 341122 h 1234421"/>
              <a:gd name="connsiteX8874" fmla="*/ 3255128 w 3255128"/>
              <a:gd name="connsiteY8874" fmla="*/ 341206 h 1234421"/>
              <a:gd name="connsiteX8875" fmla="*/ 3255128 w 3255128"/>
              <a:gd name="connsiteY8875" fmla="*/ 341226 h 1234421"/>
              <a:gd name="connsiteX8876" fmla="*/ 3255128 w 3255128"/>
              <a:gd name="connsiteY8876" fmla="*/ 341303 h 1234421"/>
              <a:gd name="connsiteX8877" fmla="*/ 3255128 w 3255128"/>
              <a:gd name="connsiteY8877" fmla="*/ 341652 h 1234421"/>
              <a:gd name="connsiteX8878" fmla="*/ 3255128 w 3255128"/>
              <a:gd name="connsiteY8878" fmla="*/ 341689 h 1234421"/>
              <a:gd name="connsiteX8879" fmla="*/ 3255128 w 3255128"/>
              <a:gd name="connsiteY8879" fmla="*/ 341890 h 1234421"/>
              <a:gd name="connsiteX8880" fmla="*/ 3255128 w 3255128"/>
              <a:gd name="connsiteY8880" fmla="*/ 342143 h 1234421"/>
              <a:gd name="connsiteX8881" fmla="*/ 3255128 w 3255128"/>
              <a:gd name="connsiteY8881" fmla="*/ 342288 h 1234421"/>
              <a:gd name="connsiteX8882" fmla="*/ 3255128 w 3255128"/>
              <a:gd name="connsiteY8882" fmla="*/ 342322 h 1234421"/>
              <a:gd name="connsiteX8883" fmla="*/ 3255128 w 3255128"/>
              <a:gd name="connsiteY8883" fmla="*/ 342367 h 1234421"/>
              <a:gd name="connsiteX8884" fmla="*/ 3255128 w 3255128"/>
              <a:gd name="connsiteY8884" fmla="*/ 342563 h 1234421"/>
              <a:gd name="connsiteX8885" fmla="*/ 3255128 w 3255128"/>
              <a:gd name="connsiteY8885" fmla="*/ 342572 h 1234421"/>
              <a:gd name="connsiteX8886" fmla="*/ 3255128 w 3255128"/>
              <a:gd name="connsiteY8886" fmla="*/ 342600 h 1234421"/>
              <a:gd name="connsiteX8887" fmla="*/ 3255128 w 3255128"/>
              <a:gd name="connsiteY8887" fmla="*/ 342771 h 1234421"/>
              <a:gd name="connsiteX8888" fmla="*/ 3255128 w 3255128"/>
              <a:gd name="connsiteY8888" fmla="*/ 342912 h 1234421"/>
              <a:gd name="connsiteX8889" fmla="*/ 3255128 w 3255128"/>
              <a:gd name="connsiteY8889" fmla="*/ 342920 h 1234421"/>
              <a:gd name="connsiteX8890" fmla="*/ 3255128 w 3255128"/>
              <a:gd name="connsiteY8890" fmla="*/ 343055 h 1234421"/>
              <a:gd name="connsiteX8891" fmla="*/ 3255128 w 3255128"/>
              <a:gd name="connsiteY8891" fmla="*/ 343112 h 1234421"/>
              <a:gd name="connsiteX8892" fmla="*/ 3255128 w 3255128"/>
              <a:gd name="connsiteY8892" fmla="*/ 343116 h 1234421"/>
              <a:gd name="connsiteX8893" fmla="*/ 3255128 w 3255128"/>
              <a:gd name="connsiteY8893" fmla="*/ 343308 h 1234421"/>
              <a:gd name="connsiteX8894" fmla="*/ 3255128 w 3255128"/>
              <a:gd name="connsiteY8894" fmla="*/ 343345 h 1234421"/>
              <a:gd name="connsiteX8895" fmla="*/ 3255128 w 3255128"/>
              <a:gd name="connsiteY8895" fmla="*/ 343590 h 1234421"/>
              <a:gd name="connsiteX8896" fmla="*/ 3255128 w 3255128"/>
              <a:gd name="connsiteY8896" fmla="*/ 343658 h 1234421"/>
              <a:gd name="connsiteX8897" fmla="*/ 3255128 w 3255128"/>
              <a:gd name="connsiteY8897" fmla="*/ 343828 h 1234421"/>
              <a:gd name="connsiteX8898" fmla="*/ 3255128 w 3255128"/>
              <a:gd name="connsiteY8898" fmla="*/ 343934 h 1234421"/>
              <a:gd name="connsiteX8899" fmla="*/ 3255128 w 3255128"/>
              <a:gd name="connsiteY8899" fmla="*/ 343981 h 1234421"/>
              <a:gd name="connsiteX8900" fmla="*/ 3255128 w 3255128"/>
              <a:gd name="connsiteY8900" fmla="*/ 344091 h 1234421"/>
              <a:gd name="connsiteX8901" fmla="*/ 3255128 w 3255128"/>
              <a:gd name="connsiteY8901" fmla="*/ 344194 h 1234421"/>
              <a:gd name="connsiteX8902" fmla="*/ 3255128 w 3255128"/>
              <a:gd name="connsiteY8902" fmla="*/ 344487 h 1234421"/>
              <a:gd name="connsiteX8903" fmla="*/ 3255128 w 3255128"/>
              <a:gd name="connsiteY8903" fmla="*/ 344498 h 1234421"/>
              <a:gd name="connsiteX8904" fmla="*/ 3255128 w 3255128"/>
              <a:gd name="connsiteY8904" fmla="*/ 344622 h 1234421"/>
              <a:gd name="connsiteX8905" fmla="*/ 3255128 w 3255128"/>
              <a:gd name="connsiteY8905" fmla="*/ 344629 h 1234421"/>
              <a:gd name="connsiteX8906" fmla="*/ 3255128 w 3255128"/>
              <a:gd name="connsiteY8906" fmla="*/ 344630 h 1234421"/>
              <a:gd name="connsiteX8907" fmla="*/ 3255128 w 3255128"/>
              <a:gd name="connsiteY8907" fmla="*/ 344679 h 1234421"/>
              <a:gd name="connsiteX8908" fmla="*/ 3255128 w 3255128"/>
              <a:gd name="connsiteY8908" fmla="*/ 344842 h 1234421"/>
              <a:gd name="connsiteX8909" fmla="*/ 3255128 w 3255128"/>
              <a:gd name="connsiteY8909" fmla="*/ 344972 h 1234421"/>
              <a:gd name="connsiteX8910" fmla="*/ 3255128 w 3255128"/>
              <a:gd name="connsiteY8910" fmla="*/ 345088 h 1234421"/>
              <a:gd name="connsiteX8911" fmla="*/ 3255128 w 3255128"/>
              <a:gd name="connsiteY8911" fmla="*/ 345089 h 1234421"/>
              <a:gd name="connsiteX8912" fmla="*/ 3255128 w 3255128"/>
              <a:gd name="connsiteY8912" fmla="*/ 345091 h 1234421"/>
              <a:gd name="connsiteX8913" fmla="*/ 3255128 w 3255128"/>
              <a:gd name="connsiteY8913" fmla="*/ 345155 h 1234421"/>
              <a:gd name="connsiteX8914" fmla="*/ 3255128 w 3255128"/>
              <a:gd name="connsiteY8914" fmla="*/ 345188 h 1234421"/>
              <a:gd name="connsiteX8915" fmla="*/ 3255128 w 3255128"/>
              <a:gd name="connsiteY8915" fmla="*/ 345301 h 1234421"/>
              <a:gd name="connsiteX8916" fmla="*/ 3255128 w 3255128"/>
              <a:gd name="connsiteY8916" fmla="*/ 345406 h 1234421"/>
              <a:gd name="connsiteX8917" fmla="*/ 3255128 w 3255128"/>
              <a:gd name="connsiteY8917" fmla="*/ 345503 h 1234421"/>
              <a:gd name="connsiteX8918" fmla="*/ 3255128 w 3255128"/>
              <a:gd name="connsiteY8918" fmla="*/ 345637 h 1234421"/>
              <a:gd name="connsiteX8919" fmla="*/ 3255128 w 3255128"/>
              <a:gd name="connsiteY8919" fmla="*/ 345638 h 1234421"/>
              <a:gd name="connsiteX8920" fmla="*/ 3255128 w 3255128"/>
              <a:gd name="connsiteY8920" fmla="*/ 345737 h 1234421"/>
              <a:gd name="connsiteX8921" fmla="*/ 3255128 w 3255128"/>
              <a:gd name="connsiteY8921" fmla="*/ 345761 h 1234421"/>
              <a:gd name="connsiteX8922" fmla="*/ 3255128 w 3255128"/>
              <a:gd name="connsiteY8922" fmla="*/ 345902 h 1234421"/>
              <a:gd name="connsiteX8923" fmla="*/ 3255128 w 3255128"/>
              <a:gd name="connsiteY8923" fmla="*/ 346045 h 1234421"/>
              <a:gd name="connsiteX8924" fmla="*/ 3255128 w 3255128"/>
              <a:gd name="connsiteY8924" fmla="*/ 346076 h 1234421"/>
              <a:gd name="connsiteX8925" fmla="*/ 3255128 w 3255128"/>
              <a:gd name="connsiteY8925" fmla="*/ 346285 h 1234421"/>
              <a:gd name="connsiteX8926" fmla="*/ 3255128 w 3255128"/>
              <a:gd name="connsiteY8926" fmla="*/ 346385 h 1234421"/>
              <a:gd name="connsiteX8927" fmla="*/ 3255128 w 3255128"/>
              <a:gd name="connsiteY8927" fmla="*/ 346517 h 1234421"/>
              <a:gd name="connsiteX8928" fmla="*/ 3255128 w 3255128"/>
              <a:gd name="connsiteY8928" fmla="*/ 346589 h 1234421"/>
              <a:gd name="connsiteX8929" fmla="*/ 3255128 w 3255128"/>
              <a:gd name="connsiteY8929" fmla="*/ 346744 h 1234421"/>
              <a:gd name="connsiteX8930" fmla="*/ 3255128 w 3255128"/>
              <a:gd name="connsiteY8930" fmla="*/ 346777 h 1234421"/>
              <a:gd name="connsiteX8931" fmla="*/ 3255128 w 3255128"/>
              <a:gd name="connsiteY8931" fmla="*/ 346818 h 1234421"/>
              <a:gd name="connsiteX8932" fmla="*/ 3255128 w 3255128"/>
              <a:gd name="connsiteY8932" fmla="*/ 346971 h 1234421"/>
              <a:gd name="connsiteX8933" fmla="*/ 3255128 w 3255128"/>
              <a:gd name="connsiteY8933" fmla="*/ 347081 h 1234421"/>
              <a:gd name="connsiteX8934" fmla="*/ 3255128 w 3255128"/>
              <a:gd name="connsiteY8934" fmla="*/ 347084 h 1234421"/>
              <a:gd name="connsiteX8935" fmla="*/ 3255128 w 3255128"/>
              <a:gd name="connsiteY8935" fmla="*/ 347120 h 1234421"/>
              <a:gd name="connsiteX8936" fmla="*/ 3255128 w 3255128"/>
              <a:gd name="connsiteY8936" fmla="*/ 347299 h 1234421"/>
              <a:gd name="connsiteX8937" fmla="*/ 3255128 w 3255128"/>
              <a:gd name="connsiteY8937" fmla="*/ 347425 h 1234421"/>
              <a:gd name="connsiteX8938" fmla="*/ 3255128 w 3255128"/>
              <a:gd name="connsiteY8938" fmla="*/ 347433 h 1234421"/>
              <a:gd name="connsiteX8939" fmla="*/ 3255128 w 3255128"/>
              <a:gd name="connsiteY8939" fmla="*/ 347619 h 1234421"/>
              <a:gd name="connsiteX8940" fmla="*/ 3255128 w 3255128"/>
              <a:gd name="connsiteY8940" fmla="*/ 347674 h 1234421"/>
              <a:gd name="connsiteX8941" fmla="*/ 3255128 w 3255128"/>
              <a:gd name="connsiteY8941" fmla="*/ 347884 h 1234421"/>
              <a:gd name="connsiteX8942" fmla="*/ 3255128 w 3255128"/>
              <a:gd name="connsiteY8942" fmla="*/ 347962 h 1234421"/>
              <a:gd name="connsiteX8943" fmla="*/ 3255128 w 3255128"/>
              <a:gd name="connsiteY8943" fmla="*/ 347972 h 1234421"/>
              <a:gd name="connsiteX8944" fmla="*/ 3255128 w 3255128"/>
              <a:gd name="connsiteY8944" fmla="*/ 347986 h 1234421"/>
              <a:gd name="connsiteX8945" fmla="*/ 3255128 w 3255128"/>
              <a:gd name="connsiteY8945" fmla="*/ 348078 h 1234421"/>
              <a:gd name="connsiteX8946" fmla="*/ 3255128 w 3255128"/>
              <a:gd name="connsiteY8946" fmla="*/ 348178 h 1234421"/>
              <a:gd name="connsiteX8947" fmla="*/ 3255128 w 3255128"/>
              <a:gd name="connsiteY8947" fmla="*/ 348454 h 1234421"/>
              <a:gd name="connsiteX8948" fmla="*/ 3255128 w 3255128"/>
              <a:gd name="connsiteY8948" fmla="*/ 348455 h 1234421"/>
              <a:gd name="connsiteX8949" fmla="*/ 3255128 w 3255128"/>
              <a:gd name="connsiteY8949" fmla="*/ 348628 h 1234421"/>
              <a:gd name="connsiteX8950" fmla="*/ 3255128 w 3255128"/>
              <a:gd name="connsiteY8950" fmla="*/ 348909 h 1234421"/>
              <a:gd name="connsiteX8951" fmla="*/ 3255128 w 3255128"/>
              <a:gd name="connsiteY8951" fmla="*/ 349007 h 1234421"/>
              <a:gd name="connsiteX8952" fmla="*/ 3255128 w 3255128"/>
              <a:gd name="connsiteY8952" fmla="*/ 349125 h 1234421"/>
              <a:gd name="connsiteX8953" fmla="*/ 3255128 w 3255128"/>
              <a:gd name="connsiteY8953" fmla="*/ 349186 h 1234421"/>
              <a:gd name="connsiteX8954" fmla="*/ 3255128 w 3255128"/>
              <a:gd name="connsiteY8954" fmla="*/ 349249 h 1234421"/>
              <a:gd name="connsiteX8955" fmla="*/ 3255128 w 3255128"/>
              <a:gd name="connsiteY8955" fmla="*/ 349579 h 1234421"/>
              <a:gd name="connsiteX8956" fmla="*/ 3255128 w 3255128"/>
              <a:gd name="connsiteY8956" fmla="*/ 350074 h 1234421"/>
              <a:gd name="connsiteX8957" fmla="*/ 3255128 w 3255128"/>
              <a:gd name="connsiteY8957" fmla="*/ 350130 h 1234421"/>
              <a:gd name="connsiteX8958" fmla="*/ 3255128 w 3255128"/>
              <a:gd name="connsiteY8958" fmla="*/ 350264 h 1234421"/>
              <a:gd name="connsiteX8959" fmla="*/ 3255128 w 3255128"/>
              <a:gd name="connsiteY8959" fmla="*/ 350331 h 1234421"/>
              <a:gd name="connsiteX8960" fmla="*/ 3255128 w 3255128"/>
              <a:gd name="connsiteY8960" fmla="*/ 350615 h 1234421"/>
              <a:gd name="connsiteX8961" fmla="*/ 3255128 w 3255128"/>
              <a:gd name="connsiteY8961" fmla="*/ 350912 h 1234421"/>
              <a:gd name="connsiteX8962" fmla="*/ 3255128 w 3255128"/>
              <a:gd name="connsiteY8962" fmla="*/ 350955 h 1234421"/>
              <a:gd name="connsiteX8963" fmla="*/ 3255128 w 3255128"/>
              <a:gd name="connsiteY8963" fmla="*/ 351037 h 1234421"/>
              <a:gd name="connsiteX8964" fmla="*/ 3255128 w 3255128"/>
              <a:gd name="connsiteY8964" fmla="*/ 351053 h 1234421"/>
              <a:gd name="connsiteX8965" fmla="*/ 3255128 w 3255128"/>
              <a:gd name="connsiteY8965" fmla="*/ 351212 h 1234421"/>
              <a:gd name="connsiteX8966" fmla="*/ 3255128 w 3255128"/>
              <a:gd name="connsiteY8966" fmla="*/ 351371 h 1234421"/>
              <a:gd name="connsiteX8967" fmla="*/ 3255128 w 3255128"/>
              <a:gd name="connsiteY8967" fmla="*/ 351388 h 1234421"/>
              <a:gd name="connsiteX8968" fmla="*/ 3255128 w 3255128"/>
              <a:gd name="connsiteY8968" fmla="*/ 351445 h 1234421"/>
              <a:gd name="connsiteX8969" fmla="*/ 3255128 w 3255128"/>
              <a:gd name="connsiteY8969" fmla="*/ 351496 h 1234421"/>
              <a:gd name="connsiteX8970" fmla="*/ 3255128 w 3255128"/>
              <a:gd name="connsiteY8970" fmla="*/ 351747 h 1234421"/>
              <a:gd name="connsiteX8971" fmla="*/ 3255128 w 3255128"/>
              <a:gd name="connsiteY8971" fmla="*/ 351836 h 1234421"/>
              <a:gd name="connsiteX8972" fmla="*/ 3255128 w 3255128"/>
              <a:gd name="connsiteY8972" fmla="*/ 351876 h 1234421"/>
              <a:gd name="connsiteX8973" fmla="*/ 3255128 w 3255128"/>
              <a:gd name="connsiteY8973" fmla="*/ 351926 h 1234421"/>
              <a:gd name="connsiteX8974" fmla="*/ 3255128 w 3255128"/>
              <a:gd name="connsiteY8974" fmla="*/ 351954 h 1234421"/>
              <a:gd name="connsiteX8975" fmla="*/ 3255128 w 3255128"/>
              <a:gd name="connsiteY8975" fmla="*/ 352185 h 1234421"/>
              <a:gd name="connsiteX8976" fmla="*/ 3255128 w 3255128"/>
              <a:gd name="connsiteY8976" fmla="*/ 352269 h 1234421"/>
              <a:gd name="connsiteX8977" fmla="*/ 3255128 w 3255128"/>
              <a:gd name="connsiteY8977" fmla="*/ 352417 h 1234421"/>
              <a:gd name="connsiteX8978" fmla="*/ 3255128 w 3255128"/>
              <a:gd name="connsiteY8978" fmla="*/ 352492 h 1234421"/>
              <a:gd name="connsiteX8979" fmla="*/ 3255128 w 3255128"/>
              <a:gd name="connsiteY8979" fmla="*/ 352501 h 1234421"/>
              <a:gd name="connsiteX8980" fmla="*/ 3255128 w 3255128"/>
              <a:gd name="connsiteY8980" fmla="*/ 352900 h 1234421"/>
              <a:gd name="connsiteX8981" fmla="*/ 3255128 w 3255128"/>
              <a:gd name="connsiteY8981" fmla="*/ 352940 h 1234421"/>
              <a:gd name="connsiteX8982" fmla="*/ 3255128 w 3255128"/>
              <a:gd name="connsiteY8982" fmla="*/ 352975 h 1234421"/>
              <a:gd name="connsiteX8983" fmla="*/ 3255128 w 3255128"/>
              <a:gd name="connsiteY8983" fmla="*/ 353113 h 1234421"/>
              <a:gd name="connsiteX8984" fmla="*/ 3255128 w 3255128"/>
              <a:gd name="connsiteY8984" fmla="*/ 353149 h 1234421"/>
              <a:gd name="connsiteX8985" fmla="*/ 3255128 w 3255128"/>
              <a:gd name="connsiteY8985" fmla="*/ 353198 h 1234421"/>
              <a:gd name="connsiteX8986" fmla="*/ 3255128 w 3255128"/>
              <a:gd name="connsiteY8986" fmla="*/ 353453 h 1234421"/>
              <a:gd name="connsiteX8987" fmla="*/ 3255128 w 3255128"/>
              <a:gd name="connsiteY8987" fmla="*/ 353608 h 1234421"/>
              <a:gd name="connsiteX8988" fmla="*/ 3255128 w 3255128"/>
              <a:gd name="connsiteY8988" fmla="*/ 353645 h 1234421"/>
              <a:gd name="connsiteX8989" fmla="*/ 3255128 w 3255128"/>
              <a:gd name="connsiteY8989" fmla="*/ 353878 h 1234421"/>
              <a:gd name="connsiteX8990" fmla="*/ 3255128 w 3255128"/>
              <a:gd name="connsiteY8990" fmla="*/ 353886 h 1234421"/>
              <a:gd name="connsiteX8991" fmla="*/ 3255128 w 3255128"/>
              <a:gd name="connsiteY8991" fmla="*/ 353945 h 1234421"/>
              <a:gd name="connsiteX8992" fmla="*/ 3255128 w 3255128"/>
              <a:gd name="connsiteY8992" fmla="*/ 354079 h 1234421"/>
              <a:gd name="connsiteX8993" fmla="*/ 3255128 w 3255128"/>
              <a:gd name="connsiteY8993" fmla="*/ 354082 h 1234421"/>
              <a:gd name="connsiteX8994" fmla="*/ 3255128 w 3255128"/>
              <a:gd name="connsiteY8994" fmla="*/ 354556 h 1234421"/>
              <a:gd name="connsiteX8995" fmla="*/ 3255128 w 3255128"/>
              <a:gd name="connsiteY8995" fmla="*/ 354784 h 1234421"/>
              <a:gd name="connsiteX8996" fmla="*/ 3255128 w 3255128"/>
              <a:gd name="connsiteY8996" fmla="*/ 354826 h 1234421"/>
              <a:gd name="connsiteX8997" fmla="*/ 3255128 w 3255128"/>
              <a:gd name="connsiteY8997" fmla="*/ 354944 h 1234421"/>
              <a:gd name="connsiteX8998" fmla="*/ 3255128 w 3255128"/>
              <a:gd name="connsiteY8998" fmla="*/ 355141 h 1234421"/>
              <a:gd name="connsiteX8999" fmla="*/ 3255128 w 3255128"/>
              <a:gd name="connsiteY8999" fmla="*/ 355175 h 1234421"/>
              <a:gd name="connsiteX9000" fmla="*/ 3255128 w 3255128"/>
              <a:gd name="connsiteY9000" fmla="*/ 355220 h 1234421"/>
              <a:gd name="connsiteX9001" fmla="*/ 3255128 w 3255128"/>
              <a:gd name="connsiteY9001" fmla="*/ 355432 h 1234421"/>
              <a:gd name="connsiteX9002" fmla="*/ 3255128 w 3255128"/>
              <a:gd name="connsiteY9002" fmla="*/ 355453 h 1234421"/>
              <a:gd name="connsiteX9003" fmla="*/ 3255128 w 3255128"/>
              <a:gd name="connsiteY9003" fmla="*/ 355624 h 1234421"/>
              <a:gd name="connsiteX9004" fmla="*/ 3255128 w 3255128"/>
              <a:gd name="connsiteY9004" fmla="*/ 355680 h 1234421"/>
              <a:gd name="connsiteX9005" fmla="*/ 3255128 w 3255128"/>
              <a:gd name="connsiteY9005" fmla="*/ 355696 h 1234421"/>
              <a:gd name="connsiteX9006" fmla="*/ 3255128 w 3255128"/>
              <a:gd name="connsiteY9006" fmla="*/ 355773 h 1234421"/>
              <a:gd name="connsiteX9007" fmla="*/ 3255128 w 3255128"/>
              <a:gd name="connsiteY9007" fmla="*/ 355890 h 1234421"/>
              <a:gd name="connsiteX9008" fmla="*/ 3255128 w 3255128"/>
              <a:gd name="connsiteY9008" fmla="*/ 355891 h 1234421"/>
              <a:gd name="connsiteX9009" fmla="*/ 3255128 w 3255128"/>
              <a:gd name="connsiteY9009" fmla="*/ 355939 h 1234421"/>
              <a:gd name="connsiteX9010" fmla="*/ 3255128 w 3255128"/>
              <a:gd name="connsiteY9010" fmla="*/ 355965 h 1234421"/>
              <a:gd name="connsiteX9011" fmla="*/ 3255128 w 3255128"/>
              <a:gd name="connsiteY9011" fmla="*/ 356015 h 1234421"/>
              <a:gd name="connsiteX9012" fmla="*/ 3255128 w 3255128"/>
              <a:gd name="connsiteY9012" fmla="*/ 356443 h 1234421"/>
              <a:gd name="connsiteX9013" fmla="*/ 3255128 w 3255128"/>
              <a:gd name="connsiteY9013" fmla="*/ 356446 h 1234421"/>
              <a:gd name="connsiteX9014" fmla="*/ 3255128 w 3255128"/>
              <a:gd name="connsiteY9014" fmla="*/ 356503 h 1234421"/>
              <a:gd name="connsiteX9015" fmla="*/ 3255128 w 3255128"/>
              <a:gd name="connsiteY9015" fmla="*/ 356763 h 1234421"/>
              <a:gd name="connsiteX9016" fmla="*/ 3255128 w 3255128"/>
              <a:gd name="connsiteY9016" fmla="*/ 356868 h 1234421"/>
              <a:gd name="connsiteX9017" fmla="*/ 3255128 w 3255128"/>
              <a:gd name="connsiteY9017" fmla="*/ 356896 h 1234421"/>
              <a:gd name="connsiteX9018" fmla="*/ 3255128 w 3255128"/>
              <a:gd name="connsiteY9018" fmla="*/ 357128 h 1234421"/>
              <a:gd name="connsiteX9019" fmla="*/ 3255128 w 3255128"/>
              <a:gd name="connsiteY9019" fmla="*/ 357351 h 1234421"/>
              <a:gd name="connsiteX9020" fmla="*/ 3255128 w 3255128"/>
              <a:gd name="connsiteY9020" fmla="*/ 357411 h 1234421"/>
              <a:gd name="connsiteX9021" fmla="*/ 3255128 w 3255128"/>
              <a:gd name="connsiteY9021" fmla="*/ 357483 h 1234421"/>
              <a:gd name="connsiteX9022" fmla="*/ 3255128 w 3255128"/>
              <a:gd name="connsiteY9022" fmla="*/ 357776 h 1234421"/>
              <a:gd name="connsiteX9023" fmla="*/ 3255128 w 3255128"/>
              <a:gd name="connsiteY9023" fmla="*/ 357803 h 1234421"/>
              <a:gd name="connsiteX9024" fmla="*/ 3255128 w 3255128"/>
              <a:gd name="connsiteY9024" fmla="*/ 357812 h 1234421"/>
              <a:gd name="connsiteX9025" fmla="*/ 3255128 w 3255128"/>
              <a:gd name="connsiteY9025" fmla="*/ 357870 h 1234421"/>
              <a:gd name="connsiteX9026" fmla="*/ 3255128 w 3255128"/>
              <a:gd name="connsiteY9026" fmla="*/ 357942 h 1234421"/>
              <a:gd name="connsiteX9027" fmla="*/ 3255128 w 3255128"/>
              <a:gd name="connsiteY9027" fmla="*/ 358207 h 1234421"/>
              <a:gd name="connsiteX9028" fmla="*/ 3255128 w 3255128"/>
              <a:gd name="connsiteY9028" fmla="*/ 358235 h 1234421"/>
              <a:gd name="connsiteX9029" fmla="*/ 3255128 w 3255128"/>
              <a:gd name="connsiteY9029" fmla="*/ 358505 h 1234421"/>
              <a:gd name="connsiteX9030" fmla="*/ 3255128 w 3255128"/>
              <a:gd name="connsiteY9030" fmla="*/ 358513 h 1234421"/>
              <a:gd name="connsiteX9031" fmla="*/ 3255128 w 3255128"/>
              <a:gd name="connsiteY9031" fmla="*/ 358590 h 1234421"/>
              <a:gd name="connsiteX9032" fmla="*/ 3255128 w 3255128"/>
              <a:gd name="connsiteY9032" fmla="*/ 358614 h 1234421"/>
              <a:gd name="connsiteX9033" fmla="*/ 3255128 w 3255128"/>
              <a:gd name="connsiteY9033" fmla="*/ 358709 h 1234421"/>
              <a:gd name="connsiteX9034" fmla="*/ 3255128 w 3255128"/>
              <a:gd name="connsiteY9034" fmla="*/ 358929 h 1234421"/>
              <a:gd name="connsiteX9035" fmla="*/ 3255128 w 3255128"/>
              <a:gd name="connsiteY9035" fmla="*/ 358952 h 1234421"/>
              <a:gd name="connsiteX9036" fmla="*/ 3255128 w 3255128"/>
              <a:gd name="connsiteY9036" fmla="*/ 358959 h 1234421"/>
              <a:gd name="connsiteX9037" fmla="*/ 3255128 w 3255128"/>
              <a:gd name="connsiteY9037" fmla="*/ 359026 h 1234421"/>
              <a:gd name="connsiteX9038" fmla="*/ 3255128 w 3255128"/>
              <a:gd name="connsiteY9038" fmla="*/ 359183 h 1234421"/>
              <a:gd name="connsiteX9039" fmla="*/ 3255128 w 3255128"/>
              <a:gd name="connsiteY9039" fmla="*/ 359442 h 1234421"/>
              <a:gd name="connsiteX9040" fmla="*/ 3255128 w 3255128"/>
              <a:gd name="connsiteY9040" fmla="*/ 359973 h 1234421"/>
              <a:gd name="connsiteX9041" fmla="*/ 3255128 w 3255128"/>
              <a:gd name="connsiteY9041" fmla="*/ 360152 h 1234421"/>
              <a:gd name="connsiteX9042" fmla="*/ 3255128 w 3255128"/>
              <a:gd name="connsiteY9042" fmla="*/ 360200 h 1234421"/>
              <a:gd name="connsiteX9043" fmla="*/ 3255128 w 3255128"/>
              <a:gd name="connsiteY9043" fmla="*/ 360411 h 1234421"/>
              <a:gd name="connsiteX9044" fmla="*/ 3255128 w 3255128"/>
              <a:gd name="connsiteY9044" fmla="*/ 360460 h 1234421"/>
              <a:gd name="connsiteX9045" fmla="*/ 3255128 w 3255128"/>
              <a:gd name="connsiteY9045" fmla="*/ 360535 h 1234421"/>
              <a:gd name="connsiteX9046" fmla="*/ 3255128 w 3255128"/>
              <a:gd name="connsiteY9046" fmla="*/ 360607 h 1234421"/>
              <a:gd name="connsiteX9047" fmla="*/ 3255128 w 3255128"/>
              <a:gd name="connsiteY9047" fmla="*/ 361023 h 1234421"/>
              <a:gd name="connsiteX9048" fmla="*/ 3255128 w 3255128"/>
              <a:gd name="connsiteY9048" fmla="*/ 361197 h 1234421"/>
              <a:gd name="connsiteX9049" fmla="*/ 3255128 w 3255128"/>
              <a:gd name="connsiteY9049" fmla="*/ 361341 h 1234421"/>
              <a:gd name="connsiteX9050" fmla="*/ 3255128 w 3255128"/>
              <a:gd name="connsiteY9050" fmla="*/ 361416 h 1234421"/>
              <a:gd name="connsiteX9051" fmla="*/ 3255128 w 3255128"/>
              <a:gd name="connsiteY9051" fmla="*/ 361420 h 1234421"/>
              <a:gd name="connsiteX9052" fmla="*/ 3255128 w 3255128"/>
              <a:gd name="connsiteY9052" fmla="*/ 361495 h 1234421"/>
              <a:gd name="connsiteX9053" fmla="*/ 3255128 w 3255128"/>
              <a:gd name="connsiteY9053" fmla="*/ 361550 h 1234421"/>
              <a:gd name="connsiteX9054" fmla="*/ 3255128 w 3255128"/>
              <a:gd name="connsiteY9054" fmla="*/ 361648 h 1234421"/>
              <a:gd name="connsiteX9055" fmla="*/ 3255128 w 3255128"/>
              <a:gd name="connsiteY9055" fmla="*/ 361921 h 1234421"/>
              <a:gd name="connsiteX9056" fmla="*/ 3255128 w 3255128"/>
              <a:gd name="connsiteY9056" fmla="*/ 361978 h 1234421"/>
              <a:gd name="connsiteX9057" fmla="*/ 3255128 w 3255128"/>
              <a:gd name="connsiteY9057" fmla="*/ 362198 h 1234421"/>
              <a:gd name="connsiteX9058" fmla="*/ 3255128 w 3255128"/>
              <a:gd name="connsiteY9058" fmla="*/ 362296 h 1234421"/>
              <a:gd name="connsiteX9059" fmla="*/ 3255128 w 3255128"/>
              <a:gd name="connsiteY9059" fmla="*/ 362432 h 1234421"/>
              <a:gd name="connsiteX9060" fmla="*/ 3255128 w 3255128"/>
              <a:gd name="connsiteY9060" fmla="*/ 362657 h 1234421"/>
              <a:gd name="connsiteX9061" fmla="*/ 3255128 w 3255128"/>
              <a:gd name="connsiteY9061" fmla="*/ 362682 h 1234421"/>
              <a:gd name="connsiteX9062" fmla="*/ 3255128 w 3255128"/>
              <a:gd name="connsiteY9062" fmla="*/ 362755 h 1234421"/>
              <a:gd name="connsiteX9063" fmla="*/ 3255128 w 3255128"/>
              <a:gd name="connsiteY9063" fmla="*/ 362802 h 1234421"/>
              <a:gd name="connsiteX9064" fmla="*/ 3255128 w 3255128"/>
              <a:gd name="connsiteY9064" fmla="*/ 363025 h 1234421"/>
              <a:gd name="connsiteX9065" fmla="*/ 3255128 w 3255128"/>
              <a:gd name="connsiteY9065" fmla="*/ 363033 h 1234421"/>
              <a:gd name="connsiteX9066" fmla="*/ 3255128 w 3255128"/>
              <a:gd name="connsiteY9066" fmla="*/ 363184 h 1234421"/>
              <a:gd name="connsiteX9067" fmla="*/ 3255128 w 3255128"/>
              <a:gd name="connsiteY9067" fmla="*/ 363212 h 1234421"/>
              <a:gd name="connsiteX9068" fmla="*/ 3255128 w 3255128"/>
              <a:gd name="connsiteY9068" fmla="*/ 363229 h 1234421"/>
              <a:gd name="connsiteX9069" fmla="*/ 3255128 w 3255128"/>
              <a:gd name="connsiteY9069" fmla="*/ 363408 h 1234421"/>
              <a:gd name="connsiteX9070" fmla="*/ 3255128 w 3255128"/>
              <a:gd name="connsiteY9070" fmla="*/ 363579 h 1234421"/>
              <a:gd name="connsiteX9071" fmla="*/ 3255128 w 3255128"/>
              <a:gd name="connsiteY9071" fmla="*/ 363703 h 1234421"/>
              <a:gd name="connsiteX9072" fmla="*/ 3255128 w 3255128"/>
              <a:gd name="connsiteY9072" fmla="*/ 363906 h 1234421"/>
              <a:gd name="connsiteX9073" fmla="*/ 3255128 w 3255128"/>
              <a:gd name="connsiteY9073" fmla="*/ 364065 h 1234421"/>
              <a:gd name="connsiteX9074" fmla="*/ 3255128 w 3255128"/>
              <a:gd name="connsiteY9074" fmla="*/ 364419 h 1234421"/>
              <a:gd name="connsiteX9075" fmla="*/ 3255128 w 3255128"/>
              <a:gd name="connsiteY9075" fmla="*/ 364600 h 1234421"/>
              <a:gd name="connsiteX9076" fmla="*/ 3255128 w 3255128"/>
              <a:gd name="connsiteY9076" fmla="*/ 364676 h 1234421"/>
              <a:gd name="connsiteX9077" fmla="*/ 3255128 w 3255128"/>
              <a:gd name="connsiteY9077" fmla="*/ 364779 h 1234421"/>
              <a:gd name="connsiteX9078" fmla="*/ 3255128 w 3255128"/>
              <a:gd name="connsiteY9078" fmla="*/ 364911 h 1234421"/>
              <a:gd name="connsiteX9079" fmla="*/ 3255128 w 3255128"/>
              <a:gd name="connsiteY9079" fmla="*/ 365270 h 1234421"/>
              <a:gd name="connsiteX9080" fmla="*/ 3255128 w 3255128"/>
              <a:gd name="connsiteY9080" fmla="*/ 365477 h 1234421"/>
              <a:gd name="connsiteX9081" fmla="*/ 3255128 w 3255128"/>
              <a:gd name="connsiteY9081" fmla="*/ 365682 h 1234421"/>
              <a:gd name="connsiteX9082" fmla="*/ 3255128 w 3255128"/>
              <a:gd name="connsiteY9082" fmla="*/ 365753 h 1234421"/>
              <a:gd name="connsiteX9083" fmla="*/ 3255128 w 3255128"/>
              <a:gd name="connsiteY9083" fmla="*/ 365754 h 1234421"/>
              <a:gd name="connsiteX9084" fmla="*/ 3255128 w 3255128"/>
              <a:gd name="connsiteY9084" fmla="*/ 365792 h 1234421"/>
              <a:gd name="connsiteX9085" fmla="*/ 3255128 w 3255128"/>
              <a:gd name="connsiteY9085" fmla="*/ 365823 h 1234421"/>
              <a:gd name="connsiteX9086" fmla="*/ 3255128 w 3255128"/>
              <a:gd name="connsiteY9086" fmla="*/ 365966 h 1234421"/>
              <a:gd name="connsiteX9087" fmla="*/ 3255128 w 3255128"/>
              <a:gd name="connsiteY9087" fmla="*/ 366015 h 1234421"/>
              <a:gd name="connsiteX9088" fmla="*/ 3255128 w 3255128"/>
              <a:gd name="connsiteY9088" fmla="*/ 366047 h 1234421"/>
              <a:gd name="connsiteX9089" fmla="*/ 3255128 w 3255128"/>
              <a:gd name="connsiteY9089" fmla="*/ 366306 h 1234421"/>
              <a:gd name="connsiteX9090" fmla="*/ 3255128 w 3255128"/>
              <a:gd name="connsiteY9090" fmla="*/ 366402 h 1234421"/>
              <a:gd name="connsiteX9091" fmla="*/ 3255128 w 3255128"/>
              <a:gd name="connsiteY9091" fmla="*/ 366498 h 1234421"/>
              <a:gd name="connsiteX9092" fmla="*/ 3255128 w 3255128"/>
              <a:gd name="connsiteY9092" fmla="*/ 366548 h 1234421"/>
              <a:gd name="connsiteX9093" fmla="*/ 3255128 w 3255128"/>
              <a:gd name="connsiteY9093" fmla="*/ 366739 h 1234421"/>
              <a:gd name="connsiteX9094" fmla="*/ 3255128 w 3255128"/>
              <a:gd name="connsiteY9094" fmla="*/ 366861 h 1234421"/>
              <a:gd name="connsiteX9095" fmla="*/ 3255128 w 3255128"/>
              <a:gd name="connsiteY9095" fmla="*/ 366892 h 1234421"/>
              <a:gd name="connsiteX9096" fmla="*/ 3255128 w 3255128"/>
              <a:gd name="connsiteY9096" fmla="*/ 366966 h 1234421"/>
              <a:gd name="connsiteX9097" fmla="*/ 3255128 w 3255128"/>
              <a:gd name="connsiteY9097" fmla="*/ 367002 h 1234421"/>
              <a:gd name="connsiteX9098" fmla="*/ 3255128 w 3255128"/>
              <a:gd name="connsiteY9098" fmla="*/ 367162 h 1234421"/>
              <a:gd name="connsiteX9099" fmla="*/ 3255128 w 3255128"/>
              <a:gd name="connsiteY9099" fmla="*/ 367409 h 1234421"/>
              <a:gd name="connsiteX9100" fmla="*/ 3255128 w 3255128"/>
              <a:gd name="connsiteY9100" fmla="*/ 367429 h 1234421"/>
              <a:gd name="connsiteX9101" fmla="*/ 3255128 w 3255128"/>
              <a:gd name="connsiteY9101" fmla="*/ 367540 h 1234421"/>
              <a:gd name="connsiteX9102" fmla="*/ 3255128 w 3255128"/>
              <a:gd name="connsiteY9102" fmla="*/ 367789 h 1234421"/>
              <a:gd name="connsiteX9103" fmla="*/ 3255128 w 3255128"/>
              <a:gd name="connsiteY9103" fmla="*/ 367883 h 1234421"/>
              <a:gd name="connsiteX9104" fmla="*/ 3255128 w 3255128"/>
              <a:gd name="connsiteY9104" fmla="*/ 367999 h 1234421"/>
              <a:gd name="connsiteX9105" fmla="*/ 3255128 w 3255128"/>
              <a:gd name="connsiteY9105" fmla="*/ 368094 h 1234421"/>
              <a:gd name="connsiteX9106" fmla="*/ 3255128 w 3255128"/>
              <a:gd name="connsiteY9106" fmla="*/ 368099 h 1234421"/>
              <a:gd name="connsiteX9107" fmla="*/ 3255128 w 3255128"/>
              <a:gd name="connsiteY9107" fmla="*/ 368278 h 1234421"/>
              <a:gd name="connsiteX9108" fmla="*/ 3255128 w 3255128"/>
              <a:gd name="connsiteY9108" fmla="*/ 368336 h 1234421"/>
              <a:gd name="connsiteX9109" fmla="*/ 3255128 w 3255128"/>
              <a:gd name="connsiteY9109" fmla="*/ 368337 h 1234421"/>
              <a:gd name="connsiteX9110" fmla="*/ 3255128 w 3255128"/>
              <a:gd name="connsiteY9110" fmla="*/ 368414 h 1234421"/>
              <a:gd name="connsiteX9111" fmla="*/ 3255128 w 3255128"/>
              <a:gd name="connsiteY9111" fmla="*/ 368533 h 1234421"/>
              <a:gd name="connsiteX9112" fmla="*/ 3255128 w 3255128"/>
              <a:gd name="connsiteY9112" fmla="*/ 368549 h 1234421"/>
              <a:gd name="connsiteX9113" fmla="*/ 3255128 w 3255128"/>
              <a:gd name="connsiteY9113" fmla="*/ 368742 h 1234421"/>
              <a:gd name="connsiteX9114" fmla="*/ 3255128 w 3255128"/>
              <a:gd name="connsiteY9114" fmla="*/ 368743 h 1234421"/>
              <a:gd name="connsiteX9115" fmla="*/ 3255128 w 3255128"/>
              <a:gd name="connsiteY9115" fmla="*/ 368985 h 1234421"/>
              <a:gd name="connsiteX9116" fmla="*/ 3255128 w 3255128"/>
              <a:gd name="connsiteY9116" fmla="*/ 369012 h 1234421"/>
              <a:gd name="connsiteX9117" fmla="*/ 3255128 w 3255128"/>
              <a:gd name="connsiteY9117" fmla="*/ 369046 h 1234421"/>
              <a:gd name="connsiteX9118" fmla="*/ 3255128 w 3255128"/>
              <a:gd name="connsiteY9118" fmla="*/ 369062 h 1234421"/>
              <a:gd name="connsiteX9119" fmla="*/ 3255128 w 3255128"/>
              <a:gd name="connsiteY9119" fmla="*/ 369201 h 1234421"/>
              <a:gd name="connsiteX9120" fmla="*/ 3255128 w 3255128"/>
              <a:gd name="connsiteY9120" fmla="*/ 369296 h 1234421"/>
              <a:gd name="connsiteX9121" fmla="*/ 3255128 w 3255128"/>
              <a:gd name="connsiteY9121" fmla="*/ 369299 h 1234421"/>
              <a:gd name="connsiteX9122" fmla="*/ 3255128 w 3255128"/>
              <a:gd name="connsiteY9122" fmla="*/ 369444 h 1234421"/>
              <a:gd name="connsiteX9123" fmla="*/ 3255128 w 3255128"/>
              <a:gd name="connsiteY9123" fmla="*/ 369521 h 1234421"/>
              <a:gd name="connsiteX9124" fmla="*/ 3255128 w 3255128"/>
              <a:gd name="connsiteY9124" fmla="*/ 369538 h 1234421"/>
              <a:gd name="connsiteX9125" fmla="*/ 3255128 w 3255128"/>
              <a:gd name="connsiteY9125" fmla="*/ 369546 h 1234421"/>
              <a:gd name="connsiteX9126" fmla="*/ 3255128 w 3255128"/>
              <a:gd name="connsiteY9126" fmla="*/ 369791 h 1234421"/>
              <a:gd name="connsiteX9127" fmla="*/ 3255128 w 3255128"/>
              <a:gd name="connsiteY9127" fmla="*/ 369992 h 1234421"/>
              <a:gd name="connsiteX9128" fmla="*/ 3255128 w 3255128"/>
              <a:gd name="connsiteY9128" fmla="*/ 369995 h 1234421"/>
              <a:gd name="connsiteX9129" fmla="*/ 3255128 w 3255128"/>
              <a:gd name="connsiteY9129" fmla="*/ 370419 h 1234421"/>
              <a:gd name="connsiteX9130" fmla="*/ 3255128 w 3255128"/>
              <a:gd name="connsiteY9130" fmla="*/ 370469 h 1234421"/>
              <a:gd name="connsiteX9131" fmla="*/ 3255128 w 3255128"/>
              <a:gd name="connsiteY9131" fmla="*/ 370567 h 1234421"/>
              <a:gd name="connsiteX9132" fmla="*/ 3255128 w 3255128"/>
              <a:gd name="connsiteY9132" fmla="*/ 370665 h 1234421"/>
              <a:gd name="connsiteX9133" fmla="*/ 3255128 w 3255128"/>
              <a:gd name="connsiteY9133" fmla="*/ 371068 h 1234421"/>
              <a:gd name="connsiteX9134" fmla="*/ 3255128 w 3255128"/>
              <a:gd name="connsiteY9134" fmla="*/ 371326 h 1234421"/>
              <a:gd name="connsiteX9135" fmla="*/ 3255128 w 3255128"/>
              <a:gd name="connsiteY9135" fmla="*/ 371366 h 1234421"/>
              <a:gd name="connsiteX9136" fmla="*/ 3255128 w 3255128"/>
              <a:gd name="connsiteY9136" fmla="*/ 371949 h 1234421"/>
              <a:gd name="connsiteX9137" fmla="*/ 3255128 w 3255128"/>
              <a:gd name="connsiteY9137" fmla="*/ 372032 h 1234421"/>
              <a:gd name="connsiteX9138" fmla="*/ 3255128 w 3255128"/>
              <a:gd name="connsiteY9138" fmla="*/ 372036 h 1234421"/>
              <a:gd name="connsiteX9139" fmla="*/ 3255128 w 3255128"/>
              <a:gd name="connsiteY9139" fmla="*/ 372083 h 1234421"/>
              <a:gd name="connsiteX9140" fmla="*/ 3255128 w 3255128"/>
              <a:gd name="connsiteY9140" fmla="*/ 372614 h 1234421"/>
              <a:gd name="connsiteX9141" fmla="*/ 3255128 w 3255128"/>
              <a:gd name="connsiteY9141" fmla="*/ 372731 h 1234421"/>
              <a:gd name="connsiteX9142" fmla="*/ 3255128 w 3255128"/>
              <a:gd name="connsiteY9142" fmla="*/ 372781 h 1234421"/>
              <a:gd name="connsiteX9143" fmla="*/ 3255128 w 3255128"/>
              <a:gd name="connsiteY9143" fmla="*/ 373053 h 1234421"/>
              <a:gd name="connsiteX9144" fmla="*/ 3255128 w 3255128"/>
              <a:gd name="connsiteY9144" fmla="*/ 373190 h 1234421"/>
              <a:gd name="connsiteX9145" fmla="*/ 3255128 w 3255128"/>
              <a:gd name="connsiteY9145" fmla="*/ 373262 h 1234421"/>
              <a:gd name="connsiteX9146" fmla="*/ 3255128 w 3255128"/>
              <a:gd name="connsiteY9146" fmla="*/ 373264 h 1234421"/>
              <a:gd name="connsiteX9147" fmla="*/ 3255128 w 3255128"/>
              <a:gd name="connsiteY9147" fmla="*/ 373313 h 1234421"/>
              <a:gd name="connsiteX9148" fmla="*/ 3255128 w 3255128"/>
              <a:gd name="connsiteY9148" fmla="*/ 373566 h 1234421"/>
              <a:gd name="connsiteX9149" fmla="*/ 3255128 w 3255128"/>
              <a:gd name="connsiteY9149" fmla="*/ 373721 h 1234421"/>
              <a:gd name="connsiteX9150" fmla="*/ 3255128 w 3255128"/>
              <a:gd name="connsiteY9150" fmla="*/ 373745 h 1234421"/>
              <a:gd name="connsiteX9151" fmla="*/ 3255128 w 3255128"/>
              <a:gd name="connsiteY9151" fmla="*/ 373866 h 1234421"/>
              <a:gd name="connsiteX9152" fmla="*/ 3255128 w 3255128"/>
              <a:gd name="connsiteY9152" fmla="*/ 374058 h 1234421"/>
              <a:gd name="connsiteX9153" fmla="*/ 3255128 w 3255128"/>
              <a:gd name="connsiteY9153" fmla="*/ 374194 h 1234421"/>
              <a:gd name="connsiteX9154" fmla="*/ 3255128 w 3255128"/>
              <a:gd name="connsiteY9154" fmla="*/ 374273 h 1234421"/>
              <a:gd name="connsiteX9155" fmla="*/ 3255128 w 3255128"/>
              <a:gd name="connsiteY9155" fmla="*/ 374619 h 1234421"/>
              <a:gd name="connsiteX9156" fmla="*/ 3255128 w 3255128"/>
              <a:gd name="connsiteY9156" fmla="*/ 374747 h 1234421"/>
              <a:gd name="connsiteX9157" fmla="*/ 3255128 w 3255128"/>
              <a:gd name="connsiteY9157" fmla="*/ 374865 h 1234421"/>
              <a:gd name="connsiteX9158" fmla="*/ 3255128 w 3255128"/>
              <a:gd name="connsiteY9158" fmla="*/ 374939 h 1234421"/>
              <a:gd name="connsiteX9159" fmla="*/ 3255128 w 3255128"/>
              <a:gd name="connsiteY9159" fmla="*/ 375073 h 1234421"/>
              <a:gd name="connsiteX9160" fmla="*/ 3255128 w 3255128"/>
              <a:gd name="connsiteY9160" fmla="*/ 375535 h 1234421"/>
              <a:gd name="connsiteX9161" fmla="*/ 3255128 w 3255128"/>
              <a:gd name="connsiteY9161" fmla="*/ 375642 h 1234421"/>
              <a:gd name="connsiteX9162" fmla="*/ 3255128 w 3255128"/>
              <a:gd name="connsiteY9162" fmla="*/ 375721 h 1234421"/>
              <a:gd name="connsiteX9163" fmla="*/ 3255128 w 3255128"/>
              <a:gd name="connsiteY9163" fmla="*/ 375811 h 1234421"/>
              <a:gd name="connsiteX9164" fmla="*/ 3255128 w 3255128"/>
              <a:gd name="connsiteY9164" fmla="*/ 375886 h 1234421"/>
              <a:gd name="connsiteX9165" fmla="*/ 3255128 w 3255128"/>
              <a:gd name="connsiteY9165" fmla="*/ 376065 h 1234421"/>
              <a:gd name="connsiteX9166" fmla="*/ 3255128 w 3255128"/>
              <a:gd name="connsiteY9166" fmla="*/ 376180 h 1234421"/>
              <a:gd name="connsiteX9167" fmla="*/ 3255128 w 3255128"/>
              <a:gd name="connsiteY9167" fmla="*/ 376556 h 1234421"/>
              <a:gd name="connsiteX9168" fmla="*/ 3255128 w 3255128"/>
              <a:gd name="connsiteY9168" fmla="*/ 376735 h 1234421"/>
              <a:gd name="connsiteX9169" fmla="*/ 3255128 w 3255128"/>
              <a:gd name="connsiteY9169" fmla="*/ 376789 h 1234421"/>
              <a:gd name="connsiteX9170" fmla="*/ 3255128 w 3255128"/>
              <a:gd name="connsiteY9170" fmla="*/ 376856 h 1234421"/>
              <a:gd name="connsiteX9171" fmla="*/ 3255128 w 3255128"/>
              <a:gd name="connsiteY9171" fmla="*/ 377013 h 1234421"/>
              <a:gd name="connsiteX9172" fmla="*/ 3255128 w 3255128"/>
              <a:gd name="connsiteY9172" fmla="*/ 377241 h 1234421"/>
              <a:gd name="connsiteX9173" fmla="*/ 3255128 w 3255128"/>
              <a:gd name="connsiteY9173" fmla="*/ 377272 h 1234421"/>
              <a:gd name="connsiteX9174" fmla="*/ 3255128 w 3255128"/>
              <a:gd name="connsiteY9174" fmla="*/ 377333 h 1234421"/>
              <a:gd name="connsiteX9175" fmla="*/ 3255128 w 3255128"/>
              <a:gd name="connsiteY9175" fmla="*/ 377499 h 1234421"/>
              <a:gd name="connsiteX9176" fmla="*/ 3255128 w 3255128"/>
              <a:gd name="connsiteY9176" fmla="*/ 377529 h 1234421"/>
              <a:gd name="connsiteX9177" fmla="*/ 3255128 w 3255128"/>
              <a:gd name="connsiteY9177" fmla="*/ 377834 h 1234421"/>
              <a:gd name="connsiteX9178" fmla="*/ 3255128 w 3255128"/>
              <a:gd name="connsiteY9178" fmla="*/ 377889 h 1234421"/>
              <a:gd name="connsiteX9179" fmla="*/ 3255128 w 3255128"/>
              <a:gd name="connsiteY9179" fmla="*/ 378322 h 1234421"/>
              <a:gd name="connsiteX9180" fmla="*/ 3255128 w 3255128"/>
              <a:gd name="connsiteY9180" fmla="*/ 378323 h 1234421"/>
              <a:gd name="connsiteX9181" fmla="*/ 3255128 w 3255128"/>
              <a:gd name="connsiteY9181" fmla="*/ 378348 h 1234421"/>
              <a:gd name="connsiteX9182" fmla="*/ 3255128 w 3255128"/>
              <a:gd name="connsiteY9182" fmla="*/ 378535 h 1234421"/>
              <a:gd name="connsiteX9183" fmla="*/ 3255128 w 3255128"/>
              <a:gd name="connsiteY9183" fmla="*/ 378607 h 1234421"/>
              <a:gd name="connsiteX9184" fmla="*/ 3255128 w 3255128"/>
              <a:gd name="connsiteY9184" fmla="*/ 378715 h 1234421"/>
              <a:gd name="connsiteX9185" fmla="*/ 3255128 w 3255128"/>
              <a:gd name="connsiteY9185" fmla="*/ 378900 h 1234421"/>
              <a:gd name="connsiteX9186" fmla="*/ 3255128 w 3255128"/>
              <a:gd name="connsiteY9186" fmla="*/ 378947 h 1234421"/>
              <a:gd name="connsiteX9187" fmla="*/ 3255128 w 3255128"/>
              <a:gd name="connsiteY9187" fmla="*/ 378971 h 1234421"/>
              <a:gd name="connsiteX9188" fmla="*/ 3255128 w 3255128"/>
              <a:gd name="connsiteY9188" fmla="*/ 379139 h 1234421"/>
              <a:gd name="connsiteX9189" fmla="*/ 3255128 w 3255128"/>
              <a:gd name="connsiteY9189" fmla="*/ 379141 h 1234421"/>
              <a:gd name="connsiteX9190" fmla="*/ 3255128 w 3255128"/>
              <a:gd name="connsiteY9190" fmla="*/ 379255 h 1234421"/>
              <a:gd name="connsiteX9191" fmla="*/ 3255128 w 3255128"/>
              <a:gd name="connsiteY9191" fmla="*/ 379380 h 1234421"/>
              <a:gd name="connsiteX9192" fmla="*/ 3255128 w 3255128"/>
              <a:gd name="connsiteY9192" fmla="*/ 379430 h 1234421"/>
              <a:gd name="connsiteX9193" fmla="*/ 3255128 w 3255128"/>
              <a:gd name="connsiteY9193" fmla="*/ 379595 h 1234421"/>
              <a:gd name="connsiteX9194" fmla="*/ 3255128 w 3255128"/>
              <a:gd name="connsiteY9194" fmla="*/ 379714 h 1234421"/>
              <a:gd name="connsiteX9195" fmla="*/ 3255128 w 3255128"/>
              <a:gd name="connsiteY9195" fmla="*/ 379819 h 1234421"/>
              <a:gd name="connsiteX9196" fmla="*/ 3255128 w 3255128"/>
              <a:gd name="connsiteY9196" fmla="*/ 379978 h 1234421"/>
              <a:gd name="connsiteX9197" fmla="*/ 3255128 w 3255128"/>
              <a:gd name="connsiteY9197" fmla="*/ 380028 h 1234421"/>
              <a:gd name="connsiteX9198" fmla="*/ 3255128 w 3255128"/>
              <a:gd name="connsiteY9198" fmla="*/ 380054 h 1234421"/>
              <a:gd name="connsiteX9199" fmla="*/ 3255128 w 3255128"/>
              <a:gd name="connsiteY9199" fmla="*/ 380262 h 1234421"/>
              <a:gd name="connsiteX9200" fmla="*/ 3255128 w 3255128"/>
              <a:gd name="connsiteY9200" fmla="*/ 380269 h 1234421"/>
              <a:gd name="connsiteX9201" fmla="*/ 3255128 w 3255128"/>
              <a:gd name="connsiteY9201" fmla="*/ 380332 h 1234421"/>
              <a:gd name="connsiteX9202" fmla="*/ 3255128 w 3255128"/>
              <a:gd name="connsiteY9202" fmla="*/ 380487 h 1234421"/>
              <a:gd name="connsiteX9203" fmla="*/ 3255128 w 3255128"/>
              <a:gd name="connsiteY9203" fmla="*/ 380489 h 1234421"/>
              <a:gd name="connsiteX9204" fmla="*/ 3255128 w 3255128"/>
              <a:gd name="connsiteY9204" fmla="*/ 380512 h 1234421"/>
              <a:gd name="connsiteX9205" fmla="*/ 3255128 w 3255128"/>
              <a:gd name="connsiteY9205" fmla="*/ 380519 h 1234421"/>
              <a:gd name="connsiteX9206" fmla="*/ 3255128 w 3255128"/>
              <a:gd name="connsiteY9206" fmla="*/ 380528 h 1234421"/>
              <a:gd name="connsiteX9207" fmla="*/ 3255128 w 3255128"/>
              <a:gd name="connsiteY9207" fmla="*/ 380824 h 1234421"/>
              <a:gd name="connsiteX9208" fmla="*/ 3255128 w 3255128"/>
              <a:gd name="connsiteY9208" fmla="*/ 381002 h 1234421"/>
              <a:gd name="connsiteX9209" fmla="*/ 3255128 w 3255128"/>
              <a:gd name="connsiteY9209" fmla="*/ 381118 h 1234421"/>
              <a:gd name="connsiteX9210" fmla="*/ 3255128 w 3255128"/>
              <a:gd name="connsiteY9210" fmla="*/ 381190 h 1234421"/>
              <a:gd name="connsiteX9211" fmla="*/ 3255128 w 3255128"/>
              <a:gd name="connsiteY9211" fmla="*/ 381312 h 1234421"/>
              <a:gd name="connsiteX9212" fmla="*/ 3255128 w 3255128"/>
              <a:gd name="connsiteY9212" fmla="*/ 381416 h 1234421"/>
              <a:gd name="connsiteX9213" fmla="*/ 3255128 w 3255128"/>
              <a:gd name="connsiteY9213" fmla="*/ 381483 h 1234421"/>
              <a:gd name="connsiteX9214" fmla="*/ 3255128 w 3255128"/>
              <a:gd name="connsiteY9214" fmla="*/ 381533 h 1234421"/>
              <a:gd name="connsiteX9215" fmla="*/ 3255128 w 3255128"/>
              <a:gd name="connsiteY9215" fmla="*/ 381705 h 1234421"/>
              <a:gd name="connsiteX9216" fmla="*/ 3255128 w 3255128"/>
              <a:gd name="connsiteY9216" fmla="*/ 381838 h 1234421"/>
              <a:gd name="connsiteX9217" fmla="*/ 3255128 w 3255128"/>
              <a:gd name="connsiteY9217" fmla="*/ 381899 h 1234421"/>
              <a:gd name="connsiteX9218" fmla="*/ 3255128 w 3255128"/>
              <a:gd name="connsiteY9218" fmla="*/ 381937 h 1234421"/>
              <a:gd name="connsiteX9219" fmla="*/ 3255128 w 3255128"/>
              <a:gd name="connsiteY9219" fmla="*/ 382297 h 1234421"/>
              <a:gd name="connsiteX9220" fmla="*/ 3255128 w 3255128"/>
              <a:gd name="connsiteY9220" fmla="*/ 382399 h 1234421"/>
              <a:gd name="connsiteX9221" fmla="*/ 3255128 w 3255128"/>
              <a:gd name="connsiteY9221" fmla="*/ 382585 h 1234421"/>
              <a:gd name="connsiteX9222" fmla="*/ 3255128 w 3255128"/>
              <a:gd name="connsiteY9222" fmla="*/ 383044 h 1234421"/>
              <a:gd name="connsiteX9223" fmla="*/ 3255128 w 3255128"/>
              <a:gd name="connsiteY9223" fmla="*/ 383314 h 1234421"/>
              <a:gd name="connsiteX9224" fmla="*/ 3255128 w 3255128"/>
              <a:gd name="connsiteY9224" fmla="*/ 383322 h 1234421"/>
              <a:gd name="connsiteX9225" fmla="*/ 3255128 w 3255128"/>
              <a:gd name="connsiteY9225" fmla="*/ 383420 h 1234421"/>
              <a:gd name="connsiteX9226" fmla="*/ 3255128 w 3255128"/>
              <a:gd name="connsiteY9226" fmla="*/ 383518 h 1234421"/>
              <a:gd name="connsiteX9227" fmla="*/ 3255128 w 3255128"/>
              <a:gd name="connsiteY9227" fmla="*/ 383992 h 1234421"/>
              <a:gd name="connsiteX9228" fmla="*/ 3255128 w 3255128"/>
              <a:gd name="connsiteY9228" fmla="*/ 384007 h 1234421"/>
              <a:gd name="connsiteX9229" fmla="*/ 3255128 w 3255128"/>
              <a:gd name="connsiteY9229" fmla="*/ 384605 h 1234421"/>
              <a:gd name="connsiteX9230" fmla="*/ 3255128 w 3255128"/>
              <a:gd name="connsiteY9230" fmla="*/ 384655 h 1234421"/>
              <a:gd name="connsiteX9231" fmla="*/ 3255128 w 3255128"/>
              <a:gd name="connsiteY9231" fmla="*/ 384789 h 1234421"/>
              <a:gd name="connsiteX9232" fmla="*/ 3255128 w 3255128"/>
              <a:gd name="connsiteY9232" fmla="*/ 384832 h 1234421"/>
              <a:gd name="connsiteX9233" fmla="*/ 3255128 w 3255128"/>
              <a:gd name="connsiteY9233" fmla="*/ 384889 h 1234421"/>
              <a:gd name="connsiteX9234" fmla="*/ 3255128 w 3255128"/>
              <a:gd name="connsiteY9234" fmla="*/ 385114 h 1234421"/>
              <a:gd name="connsiteX9235" fmla="*/ 3255128 w 3255128"/>
              <a:gd name="connsiteY9235" fmla="*/ 385139 h 1234421"/>
              <a:gd name="connsiteX9236" fmla="*/ 3255128 w 3255128"/>
              <a:gd name="connsiteY9236" fmla="*/ 385398 h 1234421"/>
              <a:gd name="connsiteX9237" fmla="*/ 3255128 w 3255128"/>
              <a:gd name="connsiteY9237" fmla="*/ 385713 h 1234421"/>
              <a:gd name="connsiteX9238" fmla="*/ 3255128 w 3255128"/>
              <a:gd name="connsiteY9238" fmla="*/ 385905 h 1234421"/>
              <a:gd name="connsiteX9239" fmla="*/ 3255128 w 3255128"/>
              <a:gd name="connsiteY9239" fmla="*/ 385936 h 1234421"/>
              <a:gd name="connsiteX9240" fmla="*/ 3255128 w 3255128"/>
              <a:gd name="connsiteY9240" fmla="*/ 386003 h 1234421"/>
              <a:gd name="connsiteX9241" fmla="*/ 3255128 w 3255128"/>
              <a:gd name="connsiteY9241" fmla="*/ 386115 h 1234421"/>
              <a:gd name="connsiteX9242" fmla="*/ 3255128 w 3255128"/>
              <a:gd name="connsiteY9242" fmla="*/ 386160 h 1234421"/>
              <a:gd name="connsiteX9243" fmla="*/ 3255128 w 3255128"/>
              <a:gd name="connsiteY9243" fmla="*/ 386419 h 1234421"/>
              <a:gd name="connsiteX9244" fmla="*/ 3255128 w 3255128"/>
              <a:gd name="connsiteY9244" fmla="*/ 386598 h 1234421"/>
              <a:gd name="connsiteX9245" fmla="*/ 3255128 w 3255128"/>
              <a:gd name="connsiteY9245" fmla="*/ 386842 h 1234421"/>
              <a:gd name="connsiteX9246" fmla="*/ 3255128 w 3255128"/>
              <a:gd name="connsiteY9246" fmla="*/ 387383 h 1234421"/>
              <a:gd name="connsiteX9247" fmla="*/ 3255128 w 3255128"/>
              <a:gd name="connsiteY9247" fmla="*/ 387526 h 1234421"/>
              <a:gd name="connsiteX9248" fmla="*/ 3255128 w 3255128"/>
              <a:gd name="connsiteY9248" fmla="*/ 387866 h 1234421"/>
              <a:gd name="connsiteX9249" fmla="*/ 3255128 w 3255128"/>
              <a:gd name="connsiteY9249" fmla="*/ 388299 h 1234421"/>
              <a:gd name="connsiteX9250" fmla="*/ 3255128 w 3255128"/>
              <a:gd name="connsiteY9250" fmla="*/ 388388 h 1234421"/>
              <a:gd name="connsiteX9251" fmla="*/ 3255128 w 3255128"/>
              <a:gd name="connsiteY9251" fmla="*/ 388452 h 1234421"/>
              <a:gd name="connsiteX9252" fmla="*/ 3255128 w 3255128"/>
              <a:gd name="connsiteY9252" fmla="*/ 388495 h 1234421"/>
              <a:gd name="connsiteX9253" fmla="*/ 3255128 w 3255128"/>
              <a:gd name="connsiteY9253" fmla="*/ 388527 h 1234421"/>
              <a:gd name="connsiteX9254" fmla="*/ 3255128 w 3255128"/>
              <a:gd name="connsiteY9254" fmla="*/ 388562 h 1234421"/>
              <a:gd name="connsiteX9255" fmla="*/ 3255128 w 3255128"/>
              <a:gd name="connsiteY9255" fmla="*/ 388664 h 1234421"/>
              <a:gd name="connsiteX9256" fmla="*/ 3255128 w 3255128"/>
              <a:gd name="connsiteY9256" fmla="*/ 389100 h 1234421"/>
              <a:gd name="connsiteX9257" fmla="*/ 3255128 w 3255128"/>
              <a:gd name="connsiteY9257" fmla="*/ 389125 h 1234421"/>
              <a:gd name="connsiteX9258" fmla="*/ 3255128 w 3255128"/>
              <a:gd name="connsiteY9258" fmla="*/ 389175 h 1234421"/>
              <a:gd name="connsiteX9259" fmla="*/ 3255128 w 3255128"/>
              <a:gd name="connsiteY9259" fmla="*/ 389409 h 1234421"/>
              <a:gd name="connsiteX9260" fmla="*/ 3255128 w 3255128"/>
              <a:gd name="connsiteY9260" fmla="*/ 389443 h 1234421"/>
              <a:gd name="connsiteX9261" fmla="*/ 3255128 w 3255128"/>
              <a:gd name="connsiteY9261" fmla="*/ 389459 h 1234421"/>
              <a:gd name="connsiteX9262" fmla="*/ 3255128 w 3255128"/>
              <a:gd name="connsiteY9262" fmla="*/ 389559 h 1234421"/>
              <a:gd name="connsiteX9263" fmla="*/ 3255128 w 3255128"/>
              <a:gd name="connsiteY9263" fmla="*/ 389588 h 1234421"/>
              <a:gd name="connsiteX9264" fmla="*/ 3255128 w 3255128"/>
              <a:gd name="connsiteY9264" fmla="*/ 389634 h 1234421"/>
              <a:gd name="connsiteX9265" fmla="*/ 3255128 w 3255128"/>
              <a:gd name="connsiteY9265" fmla="*/ 389659 h 1234421"/>
              <a:gd name="connsiteX9266" fmla="*/ 3255128 w 3255128"/>
              <a:gd name="connsiteY9266" fmla="*/ 389866 h 1234421"/>
              <a:gd name="connsiteX9267" fmla="*/ 3255128 w 3255128"/>
              <a:gd name="connsiteY9267" fmla="*/ 389869 h 1234421"/>
              <a:gd name="connsiteX9268" fmla="*/ 3255128 w 3255128"/>
              <a:gd name="connsiteY9268" fmla="*/ 389913 h 1234421"/>
              <a:gd name="connsiteX9269" fmla="*/ 3255128 w 3255128"/>
              <a:gd name="connsiteY9269" fmla="*/ 390107 h 1234421"/>
              <a:gd name="connsiteX9270" fmla="*/ 3255128 w 3255128"/>
              <a:gd name="connsiteY9270" fmla="*/ 390109 h 1234421"/>
              <a:gd name="connsiteX9271" fmla="*/ 3255128 w 3255128"/>
              <a:gd name="connsiteY9271" fmla="*/ 390186 h 1234421"/>
              <a:gd name="connsiteX9272" fmla="*/ 3255128 w 3255128"/>
              <a:gd name="connsiteY9272" fmla="*/ 390340 h 1234421"/>
              <a:gd name="connsiteX9273" fmla="*/ 3255128 w 3255128"/>
              <a:gd name="connsiteY9273" fmla="*/ 390352 h 1234421"/>
              <a:gd name="connsiteX9274" fmla="*/ 3255128 w 3255128"/>
              <a:gd name="connsiteY9274" fmla="*/ 390561 h 1234421"/>
              <a:gd name="connsiteX9275" fmla="*/ 3255128 w 3255128"/>
              <a:gd name="connsiteY9275" fmla="*/ 390856 h 1234421"/>
              <a:gd name="connsiteX9276" fmla="*/ 3255128 w 3255128"/>
              <a:gd name="connsiteY9276" fmla="*/ 391020 h 1234421"/>
              <a:gd name="connsiteX9277" fmla="*/ 3255128 w 3255128"/>
              <a:gd name="connsiteY9277" fmla="*/ 391176 h 1234421"/>
              <a:gd name="connsiteX9278" fmla="*/ 3255128 w 3255128"/>
              <a:gd name="connsiteY9278" fmla="*/ 391247 h 1234421"/>
              <a:gd name="connsiteX9279" fmla="*/ 3255128 w 3255128"/>
              <a:gd name="connsiteY9279" fmla="*/ 391357 h 1234421"/>
              <a:gd name="connsiteX9280" fmla="*/ 3255128 w 3255128"/>
              <a:gd name="connsiteY9280" fmla="*/ 391469 h 1234421"/>
              <a:gd name="connsiteX9281" fmla="*/ 3255128 w 3255128"/>
              <a:gd name="connsiteY9281" fmla="*/ 391555 h 1234421"/>
              <a:gd name="connsiteX9282" fmla="*/ 3255128 w 3255128"/>
              <a:gd name="connsiteY9282" fmla="*/ 391824 h 1234421"/>
              <a:gd name="connsiteX9283" fmla="*/ 3255128 w 3255128"/>
              <a:gd name="connsiteY9283" fmla="*/ 392238 h 1234421"/>
              <a:gd name="connsiteX9284" fmla="*/ 3255128 w 3255128"/>
              <a:gd name="connsiteY9284" fmla="*/ 392283 h 1234421"/>
              <a:gd name="connsiteX9285" fmla="*/ 3255128 w 3255128"/>
              <a:gd name="connsiteY9285" fmla="*/ 392449 h 1234421"/>
              <a:gd name="connsiteX9286" fmla="*/ 3255128 w 3255128"/>
              <a:gd name="connsiteY9286" fmla="*/ 392702 h 1234421"/>
              <a:gd name="connsiteX9287" fmla="*/ 3255128 w 3255128"/>
              <a:gd name="connsiteY9287" fmla="*/ 392769 h 1234421"/>
              <a:gd name="connsiteX9288" fmla="*/ 3255128 w 3255128"/>
              <a:gd name="connsiteY9288" fmla="*/ 392903 h 1234421"/>
              <a:gd name="connsiteX9289" fmla="*/ 3255128 w 3255128"/>
              <a:gd name="connsiteY9289" fmla="*/ 392926 h 1234421"/>
              <a:gd name="connsiteX9290" fmla="*/ 3255128 w 3255128"/>
              <a:gd name="connsiteY9290" fmla="*/ 393122 h 1234421"/>
              <a:gd name="connsiteX9291" fmla="*/ 3255128 w 3255128"/>
              <a:gd name="connsiteY9291" fmla="*/ 393185 h 1234421"/>
              <a:gd name="connsiteX9292" fmla="*/ 3255128 w 3255128"/>
              <a:gd name="connsiteY9292" fmla="*/ 393342 h 1234421"/>
              <a:gd name="connsiteX9293" fmla="*/ 3255128 w 3255128"/>
              <a:gd name="connsiteY9293" fmla="*/ 393365 h 1234421"/>
              <a:gd name="connsiteX9294" fmla="*/ 3255128 w 3255128"/>
              <a:gd name="connsiteY9294" fmla="*/ 393372 h 1234421"/>
              <a:gd name="connsiteX9295" fmla="*/ 3255128 w 3255128"/>
              <a:gd name="connsiteY9295" fmla="*/ 393551 h 1234421"/>
              <a:gd name="connsiteX9296" fmla="*/ 3255128 w 3255128"/>
              <a:gd name="connsiteY9296" fmla="*/ 393855 h 1234421"/>
              <a:gd name="connsiteX9297" fmla="*/ 3255128 w 3255128"/>
              <a:gd name="connsiteY9297" fmla="*/ 393979 h 1234421"/>
              <a:gd name="connsiteX9298" fmla="*/ 3255128 w 3255128"/>
              <a:gd name="connsiteY9298" fmla="*/ 394010 h 1234421"/>
              <a:gd name="connsiteX9299" fmla="*/ 3255128 w 3255128"/>
              <a:gd name="connsiteY9299" fmla="*/ 394158 h 1234421"/>
              <a:gd name="connsiteX9300" fmla="*/ 3255128 w 3255128"/>
              <a:gd name="connsiteY9300" fmla="*/ 394386 h 1234421"/>
              <a:gd name="connsiteX9301" fmla="*/ 3255128 w 3255128"/>
              <a:gd name="connsiteY9301" fmla="*/ 394540 h 1234421"/>
              <a:gd name="connsiteX9302" fmla="*/ 3255128 w 3255128"/>
              <a:gd name="connsiteY9302" fmla="*/ 394734 h 1234421"/>
              <a:gd name="connsiteX9303" fmla="*/ 3255128 w 3255128"/>
              <a:gd name="connsiteY9303" fmla="*/ 394860 h 1234421"/>
              <a:gd name="connsiteX9304" fmla="*/ 3255128 w 3255128"/>
              <a:gd name="connsiteY9304" fmla="*/ 394994 h 1234421"/>
              <a:gd name="connsiteX9305" fmla="*/ 3255128 w 3255128"/>
              <a:gd name="connsiteY9305" fmla="*/ 395039 h 1234421"/>
              <a:gd name="connsiteX9306" fmla="*/ 3255128 w 3255128"/>
              <a:gd name="connsiteY9306" fmla="*/ 395188 h 1234421"/>
              <a:gd name="connsiteX9307" fmla="*/ 3255128 w 3255128"/>
              <a:gd name="connsiteY9307" fmla="*/ 395426 h 1234421"/>
              <a:gd name="connsiteX9308" fmla="*/ 3255128 w 3255128"/>
              <a:gd name="connsiteY9308" fmla="*/ 395642 h 1234421"/>
              <a:gd name="connsiteX9309" fmla="*/ 3255128 w 3255128"/>
              <a:gd name="connsiteY9309" fmla="*/ 395647 h 1234421"/>
              <a:gd name="connsiteX9310" fmla="*/ 3255128 w 3255128"/>
              <a:gd name="connsiteY9310" fmla="*/ 395891 h 1234421"/>
              <a:gd name="connsiteX9311" fmla="*/ 3255128 w 3255128"/>
              <a:gd name="connsiteY9311" fmla="*/ 395989 h 1234421"/>
              <a:gd name="connsiteX9312" fmla="*/ 3255128 w 3255128"/>
              <a:gd name="connsiteY9312" fmla="*/ 396101 h 1234421"/>
              <a:gd name="connsiteX9313" fmla="*/ 3255128 w 3255128"/>
              <a:gd name="connsiteY9313" fmla="*/ 396175 h 1234421"/>
              <a:gd name="connsiteX9314" fmla="*/ 3255128 w 3255128"/>
              <a:gd name="connsiteY9314" fmla="*/ 396307 h 1234421"/>
              <a:gd name="connsiteX9315" fmla="*/ 3255128 w 3255128"/>
              <a:gd name="connsiteY9315" fmla="*/ 396425 h 1234421"/>
              <a:gd name="connsiteX9316" fmla="*/ 3255128 w 3255128"/>
              <a:gd name="connsiteY9316" fmla="*/ 396438 h 1234421"/>
              <a:gd name="connsiteX9317" fmla="*/ 3255128 w 3255128"/>
              <a:gd name="connsiteY9317" fmla="*/ 396621 h 1234421"/>
              <a:gd name="connsiteX9318" fmla="*/ 3255128 w 3255128"/>
              <a:gd name="connsiteY9318" fmla="*/ 396656 h 1234421"/>
              <a:gd name="connsiteX9319" fmla="*/ 3255128 w 3255128"/>
              <a:gd name="connsiteY9319" fmla="*/ 396845 h 1234421"/>
              <a:gd name="connsiteX9320" fmla="*/ 3255128 w 3255128"/>
              <a:gd name="connsiteY9320" fmla="*/ 396969 h 1234421"/>
              <a:gd name="connsiteX9321" fmla="*/ 3255128 w 3255128"/>
              <a:gd name="connsiteY9321" fmla="*/ 396971 h 1234421"/>
              <a:gd name="connsiteX9322" fmla="*/ 3255128 w 3255128"/>
              <a:gd name="connsiteY9322" fmla="*/ 397446 h 1234421"/>
              <a:gd name="connsiteX9323" fmla="*/ 3255128 w 3255128"/>
              <a:gd name="connsiteY9323" fmla="*/ 397530 h 1234421"/>
              <a:gd name="connsiteX9324" fmla="*/ 3255128 w 3255128"/>
              <a:gd name="connsiteY9324" fmla="*/ 397642 h 1234421"/>
              <a:gd name="connsiteX9325" fmla="*/ 3255128 w 3255128"/>
              <a:gd name="connsiteY9325" fmla="*/ 397912 h 1234421"/>
              <a:gd name="connsiteX9326" fmla="*/ 3255128 w 3255128"/>
              <a:gd name="connsiteY9326" fmla="*/ 397992 h 1234421"/>
              <a:gd name="connsiteX9327" fmla="*/ 3255128 w 3255128"/>
              <a:gd name="connsiteY9327" fmla="*/ 398178 h 1234421"/>
              <a:gd name="connsiteX9328" fmla="*/ 3255128 w 3255128"/>
              <a:gd name="connsiteY9328" fmla="*/ 398349 h 1234421"/>
              <a:gd name="connsiteX9329" fmla="*/ 3255128 w 3255128"/>
              <a:gd name="connsiteY9329" fmla="*/ 398637 h 1234421"/>
              <a:gd name="connsiteX9330" fmla="*/ 3255128 w 3255128"/>
              <a:gd name="connsiteY9330" fmla="*/ 398793 h 1234421"/>
              <a:gd name="connsiteX9331" fmla="*/ 3255128 w 3255128"/>
              <a:gd name="connsiteY9331" fmla="*/ 398832 h 1234421"/>
              <a:gd name="connsiteX9332" fmla="*/ 3255128 w 3255128"/>
              <a:gd name="connsiteY9332" fmla="*/ 399013 h 1234421"/>
              <a:gd name="connsiteX9333" fmla="*/ 3255128 w 3255128"/>
              <a:gd name="connsiteY9333" fmla="*/ 399060 h 1234421"/>
              <a:gd name="connsiteX9334" fmla="*/ 3255128 w 3255128"/>
              <a:gd name="connsiteY9334" fmla="*/ 399254 h 1234421"/>
              <a:gd name="connsiteX9335" fmla="*/ 3255128 w 3255128"/>
              <a:gd name="connsiteY9335" fmla="*/ 399428 h 1234421"/>
              <a:gd name="connsiteX9336" fmla="*/ 3255128 w 3255128"/>
              <a:gd name="connsiteY9336" fmla="*/ 399708 h 1234421"/>
              <a:gd name="connsiteX9337" fmla="*/ 3255128 w 3255128"/>
              <a:gd name="connsiteY9337" fmla="*/ 400095 h 1234421"/>
              <a:gd name="connsiteX9338" fmla="*/ 3255128 w 3255128"/>
              <a:gd name="connsiteY9338" fmla="*/ 400167 h 1234421"/>
              <a:gd name="connsiteX9339" fmla="*/ 3255128 w 3255128"/>
              <a:gd name="connsiteY9339" fmla="*/ 400236 h 1234421"/>
              <a:gd name="connsiteX9340" fmla="*/ 3255128 w 3255128"/>
              <a:gd name="connsiteY9340" fmla="*/ 400379 h 1234421"/>
              <a:gd name="connsiteX9341" fmla="*/ 3255128 w 3255128"/>
              <a:gd name="connsiteY9341" fmla="*/ 400410 h 1234421"/>
              <a:gd name="connsiteX9342" fmla="*/ 3255128 w 3255128"/>
              <a:gd name="connsiteY9342" fmla="*/ 400719 h 1234421"/>
              <a:gd name="connsiteX9343" fmla="*/ 3255128 w 3255128"/>
              <a:gd name="connsiteY9343" fmla="*/ 400745 h 1234421"/>
              <a:gd name="connsiteX9344" fmla="*/ 3255128 w 3255128"/>
              <a:gd name="connsiteY9344" fmla="*/ 401152 h 1234421"/>
              <a:gd name="connsiteX9345" fmla="*/ 3255128 w 3255128"/>
              <a:gd name="connsiteY9345" fmla="*/ 401233 h 1234421"/>
              <a:gd name="connsiteX9346" fmla="*/ 3255128 w 3255128"/>
              <a:gd name="connsiteY9346" fmla="*/ 401305 h 1234421"/>
              <a:gd name="connsiteX9347" fmla="*/ 3255128 w 3255128"/>
              <a:gd name="connsiteY9347" fmla="*/ 401415 h 1234421"/>
              <a:gd name="connsiteX9348" fmla="*/ 3255128 w 3255128"/>
              <a:gd name="connsiteY9348" fmla="*/ 401596 h 1234421"/>
              <a:gd name="connsiteX9349" fmla="*/ 3255128 w 3255128"/>
              <a:gd name="connsiteY9349" fmla="*/ 401598 h 1234421"/>
              <a:gd name="connsiteX9350" fmla="*/ 3255128 w 3255128"/>
              <a:gd name="connsiteY9350" fmla="*/ 401626 h 1234421"/>
              <a:gd name="connsiteX9351" fmla="*/ 3255128 w 3255128"/>
              <a:gd name="connsiteY9351" fmla="*/ 401822 h 1234421"/>
              <a:gd name="connsiteX9352" fmla="*/ 3255128 w 3255128"/>
              <a:gd name="connsiteY9352" fmla="*/ 401858 h 1234421"/>
              <a:gd name="connsiteX9353" fmla="*/ 3255128 w 3255128"/>
              <a:gd name="connsiteY9353" fmla="*/ 401953 h 1234421"/>
              <a:gd name="connsiteX9354" fmla="*/ 3255128 w 3255128"/>
              <a:gd name="connsiteY9354" fmla="*/ 402050 h 1234421"/>
              <a:gd name="connsiteX9355" fmla="*/ 3255128 w 3255128"/>
              <a:gd name="connsiteY9355" fmla="*/ 402088 h 1234421"/>
              <a:gd name="connsiteX9356" fmla="*/ 3255128 w 3255128"/>
              <a:gd name="connsiteY9356" fmla="*/ 402296 h 1234421"/>
              <a:gd name="connsiteX9357" fmla="*/ 3255128 w 3255128"/>
              <a:gd name="connsiteY9357" fmla="*/ 402412 h 1234421"/>
              <a:gd name="connsiteX9358" fmla="*/ 3255128 w 3255128"/>
              <a:gd name="connsiteY9358" fmla="*/ 402435 h 1234421"/>
              <a:gd name="connsiteX9359" fmla="*/ 3255128 w 3255128"/>
              <a:gd name="connsiteY9359" fmla="*/ 402506 h 1234421"/>
              <a:gd name="connsiteX9360" fmla="*/ 3255128 w 3255128"/>
              <a:gd name="connsiteY9360" fmla="*/ 402512 h 1234421"/>
              <a:gd name="connsiteX9361" fmla="*/ 3255128 w 3255128"/>
              <a:gd name="connsiteY9361" fmla="*/ 402678 h 1234421"/>
              <a:gd name="connsiteX9362" fmla="*/ 3255128 w 3255128"/>
              <a:gd name="connsiteY9362" fmla="*/ 402698 h 1234421"/>
              <a:gd name="connsiteX9363" fmla="*/ 3255128 w 3255128"/>
              <a:gd name="connsiteY9363" fmla="*/ 402755 h 1234421"/>
              <a:gd name="connsiteX9364" fmla="*/ 3255128 w 3255128"/>
              <a:gd name="connsiteY9364" fmla="*/ 402962 h 1234421"/>
              <a:gd name="connsiteX9365" fmla="*/ 3255128 w 3255128"/>
              <a:gd name="connsiteY9365" fmla="*/ 402965 h 1234421"/>
              <a:gd name="connsiteX9366" fmla="*/ 3255128 w 3255128"/>
              <a:gd name="connsiteY9366" fmla="*/ 402976 h 1234421"/>
              <a:gd name="connsiteX9367" fmla="*/ 3255128 w 3255128"/>
              <a:gd name="connsiteY9367" fmla="*/ 403157 h 1234421"/>
              <a:gd name="connsiteX9368" fmla="*/ 3255128 w 3255128"/>
              <a:gd name="connsiteY9368" fmla="*/ 403235 h 1234421"/>
              <a:gd name="connsiteX9369" fmla="*/ 3255128 w 3255128"/>
              <a:gd name="connsiteY9369" fmla="*/ 403302 h 1234421"/>
              <a:gd name="connsiteX9370" fmla="*/ 3255128 w 3255128"/>
              <a:gd name="connsiteY9370" fmla="*/ 403459 h 1234421"/>
              <a:gd name="connsiteX9371" fmla="*/ 3255128 w 3255128"/>
              <a:gd name="connsiteY9371" fmla="*/ 403709 h 1234421"/>
              <a:gd name="connsiteX9372" fmla="*/ 3255128 w 3255128"/>
              <a:gd name="connsiteY9372" fmla="*/ 403735 h 1234421"/>
              <a:gd name="connsiteX9373" fmla="*/ 3255128 w 3255128"/>
              <a:gd name="connsiteY9373" fmla="*/ 403913 h 1234421"/>
              <a:gd name="connsiteX9374" fmla="*/ 3255128 w 3255128"/>
              <a:gd name="connsiteY9374" fmla="*/ 404408 h 1234421"/>
              <a:gd name="connsiteX9375" fmla="*/ 3255128 w 3255128"/>
              <a:gd name="connsiteY9375" fmla="*/ 405078 h 1234421"/>
              <a:gd name="connsiteX9376" fmla="*/ 3255128 w 3255128"/>
              <a:gd name="connsiteY9376" fmla="*/ 405779 h 1234421"/>
              <a:gd name="connsiteX9377" fmla="*/ 3255128 w 3255128"/>
              <a:gd name="connsiteY9377" fmla="*/ 405826 h 1234421"/>
              <a:gd name="connsiteX9378" fmla="*/ 3255128 w 3255128"/>
              <a:gd name="connsiteY9378" fmla="*/ 406020 h 1234421"/>
              <a:gd name="connsiteX9379" fmla="*/ 3255128 w 3255128"/>
              <a:gd name="connsiteY9379" fmla="*/ 406118 h 1234421"/>
              <a:gd name="connsiteX9380" fmla="*/ 3255128 w 3255128"/>
              <a:gd name="connsiteY9380" fmla="*/ 406225 h 1234421"/>
              <a:gd name="connsiteX9381" fmla="*/ 3255128 w 3255128"/>
              <a:gd name="connsiteY9381" fmla="*/ 406292 h 1234421"/>
              <a:gd name="connsiteX9382" fmla="*/ 3255128 w 3255128"/>
              <a:gd name="connsiteY9382" fmla="*/ 406392 h 1234421"/>
              <a:gd name="connsiteX9383" fmla="*/ 3255128 w 3255128"/>
              <a:gd name="connsiteY9383" fmla="*/ 406424 h 1234421"/>
              <a:gd name="connsiteX9384" fmla="*/ 3255128 w 3255128"/>
              <a:gd name="connsiteY9384" fmla="*/ 406449 h 1234421"/>
              <a:gd name="connsiteX9385" fmla="*/ 3255128 w 3255128"/>
              <a:gd name="connsiteY9385" fmla="*/ 406474 h 1234421"/>
              <a:gd name="connsiteX9386" fmla="*/ 3255128 w 3255128"/>
              <a:gd name="connsiteY9386" fmla="*/ 406708 h 1234421"/>
              <a:gd name="connsiteX9387" fmla="*/ 3255128 w 3255128"/>
              <a:gd name="connsiteY9387" fmla="*/ 406933 h 1234421"/>
              <a:gd name="connsiteX9388" fmla="*/ 3255128 w 3255128"/>
              <a:gd name="connsiteY9388" fmla="*/ 406955 h 1234421"/>
              <a:gd name="connsiteX9389" fmla="*/ 3255128 w 3255128"/>
              <a:gd name="connsiteY9389" fmla="*/ 406958 h 1234421"/>
              <a:gd name="connsiteX9390" fmla="*/ 3255128 w 3255128"/>
              <a:gd name="connsiteY9390" fmla="*/ 407273 h 1234421"/>
              <a:gd name="connsiteX9391" fmla="*/ 3255128 w 3255128"/>
              <a:gd name="connsiteY9391" fmla="*/ 407496 h 1234421"/>
              <a:gd name="connsiteX9392" fmla="*/ 3255128 w 3255128"/>
              <a:gd name="connsiteY9392" fmla="*/ 407979 h 1234421"/>
              <a:gd name="connsiteX9393" fmla="*/ 3255128 w 3255128"/>
              <a:gd name="connsiteY9393" fmla="*/ 408279 h 1234421"/>
              <a:gd name="connsiteX9394" fmla="*/ 3255128 w 3255128"/>
              <a:gd name="connsiteY9394" fmla="*/ 408362 h 1234421"/>
              <a:gd name="connsiteX9395" fmla="*/ 3255128 w 3255128"/>
              <a:gd name="connsiteY9395" fmla="*/ 408816 h 1234421"/>
              <a:gd name="connsiteX9396" fmla="*/ 3255128 w 3255128"/>
              <a:gd name="connsiteY9396" fmla="*/ 409160 h 1234421"/>
              <a:gd name="connsiteX9397" fmla="*/ 3255128 w 3255128"/>
              <a:gd name="connsiteY9397" fmla="*/ 409278 h 1234421"/>
              <a:gd name="connsiteX9398" fmla="*/ 3255128 w 3255128"/>
              <a:gd name="connsiteY9398" fmla="*/ 409414 h 1234421"/>
              <a:gd name="connsiteX9399" fmla="*/ 3255128 w 3255128"/>
              <a:gd name="connsiteY9399" fmla="*/ 409464 h 1234421"/>
              <a:gd name="connsiteX9400" fmla="*/ 3255128 w 3255128"/>
              <a:gd name="connsiteY9400" fmla="*/ 409509 h 1234421"/>
              <a:gd name="connsiteX9401" fmla="*/ 3255128 w 3255128"/>
              <a:gd name="connsiteY9401" fmla="*/ 409923 h 1234421"/>
              <a:gd name="connsiteX9402" fmla="*/ 3255128 w 3255128"/>
              <a:gd name="connsiteY9402" fmla="*/ 409948 h 1234421"/>
              <a:gd name="connsiteX9403" fmla="*/ 3255128 w 3255128"/>
              <a:gd name="connsiteY9403" fmla="*/ 410224 h 1234421"/>
              <a:gd name="connsiteX9404" fmla="*/ 3255128 w 3255128"/>
              <a:gd name="connsiteY9404" fmla="*/ 410299 h 1234421"/>
              <a:gd name="connsiteX9405" fmla="*/ 3255128 w 3255128"/>
              <a:gd name="connsiteY9405" fmla="*/ 410777 h 1234421"/>
              <a:gd name="connsiteX9406" fmla="*/ 3255128 w 3255128"/>
              <a:gd name="connsiteY9406" fmla="*/ 410969 h 1234421"/>
              <a:gd name="connsiteX9407" fmla="*/ 3255128 w 3255128"/>
              <a:gd name="connsiteY9407" fmla="*/ 411019 h 1234421"/>
              <a:gd name="connsiteX9408" fmla="*/ 3255128 w 3255128"/>
              <a:gd name="connsiteY9408" fmla="*/ 411202 h 1234421"/>
              <a:gd name="connsiteX9409" fmla="*/ 3255128 w 3255128"/>
              <a:gd name="connsiteY9409" fmla="*/ 411278 h 1234421"/>
              <a:gd name="connsiteX9410" fmla="*/ 3255128 w 3255128"/>
              <a:gd name="connsiteY9410" fmla="*/ 411582 h 1234421"/>
              <a:gd name="connsiteX9411" fmla="*/ 3255128 w 3255128"/>
              <a:gd name="connsiteY9411" fmla="*/ 411685 h 1234421"/>
              <a:gd name="connsiteX9412" fmla="*/ 3255128 w 3255128"/>
              <a:gd name="connsiteY9412" fmla="*/ 411900 h 1234421"/>
              <a:gd name="connsiteX9413" fmla="*/ 3255128 w 3255128"/>
              <a:gd name="connsiteY9413" fmla="*/ 412159 h 1234421"/>
              <a:gd name="connsiteX9414" fmla="*/ 3255128 w 3255128"/>
              <a:gd name="connsiteY9414" fmla="*/ 412564 h 1234421"/>
              <a:gd name="connsiteX9415" fmla="*/ 3255128 w 3255128"/>
              <a:gd name="connsiteY9415" fmla="*/ 412807 h 1234421"/>
              <a:gd name="connsiteX9416" fmla="*/ 3255128 w 3255128"/>
              <a:gd name="connsiteY9416" fmla="*/ 412824 h 1234421"/>
              <a:gd name="connsiteX9417" fmla="*/ 3255128 w 3255128"/>
              <a:gd name="connsiteY9417" fmla="*/ 412882 h 1234421"/>
              <a:gd name="connsiteX9418" fmla="*/ 3255128 w 3255128"/>
              <a:gd name="connsiteY9418" fmla="*/ 412884 h 1234421"/>
              <a:gd name="connsiteX9419" fmla="*/ 3255128 w 3255128"/>
              <a:gd name="connsiteY9419" fmla="*/ 412948 h 1234421"/>
              <a:gd name="connsiteX9420" fmla="*/ 3255128 w 3255128"/>
              <a:gd name="connsiteY9420" fmla="*/ 413263 h 1234421"/>
              <a:gd name="connsiteX9421" fmla="*/ 3255128 w 3255128"/>
              <a:gd name="connsiteY9421" fmla="*/ 413288 h 1234421"/>
              <a:gd name="connsiteX9422" fmla="*/ 3255128 w 3255128"/>
              <a:gd name="connsiteY9422" fmla="*/ 413472 h 1234421"/>
              <a:gd name="connsiteX9423" fmla="*/ 3255128 w 3255128"/>
              <a:gd name="connsiteY9423" fmla="*/ 413721 h 1234421"/>
              <a:gd name="connsiteX9424" fmla="*/ 3255128 w 3255128"/>
              <a:gd name="connsiteY9424" fmla="*/ 413931 h 1234421"/>
              <a:gd name="connsiteX9425" fmla="*/ 3255128 w 3255128"/>
              <a:gd name="connsiteY9425" fmla="*/ 414262 h 1234421"/>
              <a:gd name="connsiteX9426" fmla="*/ 3255128 w 3255128"/>
              <a:gd name="connsiteY9426" fmla="*/ 414268 h 1234421"/>
              <a:gd name="connsiteX9427" fmla="*/ 3255128 w 3255128"/>
              <a:gd name="connsiteY9427" fmla="*/ 414458 h 1234421"/>
              <a:gd name="connsiteX9428" fmla="*/ 3255128 w 3255128"/>
              <a:gd name="connsiteY9428" fmla="*/ 414675 h 1234421"/>
              <a:gd name="connsiteX9429" fmla="*/ 3255128 w 3255128"/>
              <a:gd name="connsiteY9429" fmla="*/ 414745 h 1234421"/>
              <a:gd name="connsiteX9430" fmla="*/ 3255128 w 3255128"/>
              <a:gd name="connsiteY9430" fmla="*/ 414941 h 1234421"/>
              <a:gd name="connsiteX9431" fmla="*/ 3255128 w 3255128"/>
              <a:gd name="connsiteY9431" fmla="*/ 415149 h 1234421"/>
              <a:gd name="connsiteX9432" fmla="*/ 3255128 w 3255128"/>
              <a:gd name="connsiteY9432" fmla="*/ 415531 h 1234421"/>
              <a:gd name="connsiteX9433" fmla="*/ 3255128 w 3255128"/>
              <a:gd name="connsiteY9433" fmla="*/ 415539 h 1234421"/>
              <a:gd name="connsiteX9434" fmla="*/ 3255128 w 3255128"/>
              <a:gd name="connsiteY9434" fmla="*/ 415829 h 1234421"/>
              <a:gd name="connsiteX9435" fmla="*/ 3255128 w 3255128"/>
              <a:gd name="connsiteY9435" fmla="*/ 416278 h 1234421"/>
              <a:gd name="connsiteX9436" fmla="*/ 3255128 w 3255128"/>
              <a:gd name="connsiteY9436" fmla="*/ 416312 h 1234421"/>
              <a:gd name="connsiteX9437" fmla="*/ 3255128 w 3255128"/>
              <a:gd name="connsiteY9437" fmla="*/ 416420 h 1234421"/>
              <a:gd name="connsiteX9438" fmla="*/ 3255128 w 3255128"/>
              <a:gd name="connsiteY9438" fmla="*/ 416553 h 1234421"/>
              <a:gd name="connsiteX9439" fmla="*/ 3255128 w 3255128"/>
              <a:gd name="connsiteY9439" fmla="*/ 416554 h 1234421"/>
              <a:gd name="connsiteX9440" fmla="*/ 3255128 w 3255128"/>
              <a:gd name="connsiteY9440" fmla="*/ 416766 h 1234421"/>
              <a:gd name="connsiteX9441" fmla="*/ 3255128 w 3255128"/>
              <a:gd name="connsiteY9441" fmla="*/ 417084 h 1234421"/>
              <a:gd name="connsiteX9442" fmla="*/ 3255128 w 3255128"/>
              <a:gd name="connsiteY9442" fmla="*/ 417202 h 1234421"/>
              <a:gd name="connsiteX9443" fmla="*/ 3255128 w 3255128"/>
              <a:gd name="connsiteY9443" fmla="*/ 417258 h 1234421"/>
              <a:gd name="connsiteX9444" fmla="*/ 3255128 w 3255128"/>
              <a:gd name="connsiteY9444" fmla="*/ 417451 h 1234421"/>
              <a:gd name="connsiteX9445" fmla="*/ 3255128 w 3255128"/>
              <a:gd name="connsiteY9445" fmla="*/ 417661 h 1234421"/>
              <a:gd name="connsiteX9446" fmla="*/ 3255128 w 3255128"/>
              <a:gd name="connsiteY9446" fmla="*/ 417735 h 1234421"/>
              <a:gd name="connsiteX9447" fmla="*/ 3255128 w 3255128"/>
              <a:gd name="connsiteY9447" fmla="*/ 417931 h 1234421"/>
              <a:gd name="connsiteX9448" fmla="*/ 3255128 w 3255128"/>
              <a:gd name="connsiteY9448" fmla="*/ 418099 h 1234421"/>
              <a:gd name="connsiteX9449" fmla="*/ 3255128 w 3255128"/>
              <a:gd name="connsiteY9449" fmla="*/ 418348 h 1234421"/>
              <a:gd name="connsiteX9450" fmla="*/ 3255128 w 3255128"/>
              <a:gd name="connsiteY9450" fmla="*/ 418558 h 1234421"/>
              <a:gd name="connsiteX9451" fmla="*/ 3255128 w 3255128"/>
              <a:gd name="connsiteY9451" fmla="*/ 418895 h 1234421"/>
              <a:gd name="connsiteX9452" fmla="*/ 3255128 w 3255128"/>
              <a:gd name="connsiteY9452" fmla="*/ 419245 h 1234421"/>
              <a:gd name="connsiteX9453" fmla="*/ 3255128 w 3255128"/>
              <a:gd name="connsiteY9453" fmla="*/ 419302 h 1234421"/>
              <a:gd name="connsiteX9454" fmla="*/ 3255128 w 3255128"/>
              <a:gd name="connsiteY9454" fmla="*/ 419328 h 1234421"/>
              <a:gd name="connsiteX9455" fmla="*/ 3255128 w 3255128"/>
              <a:gd name="connsiteY9455" fmla="*/ 419349 h 1234421"/>
              <a:gd name="connsiteX9456" fmla="*/ 3255128 w 3255128"/>
              <a:gd name="connsiteY9456" fmla="*/ 419543 h 1234421"/>
              <a:gd name="connsiteX9457" fmla="*/ 3255128 w 3255128"/>
              <a:gd name="connsiteY9457" fmla="*/ 419811 h 1234421"/>
              <a:gd name="connsiteX9458" fmla="*/ 3255128 w 3255128"/>
              <a:gd name="connsiteY9458" fmla="*/ 419997 h 1234421"/>
              <a:gd name="connsiteX9459" fmla="*/ 3255128 w 3255128"/>
              <a:gd name="connsiteY9459" fmla="*/ 420126 h 1234421"/>
              <a:gd name="connsiteX9460" fmla="*/ 3255128 w 3255128"/>
              <a:gd name="connsiteY9460" fmla="*/ 420349 h 1234421"/>
              <a:gd name="connsiteX9461" fmla="*/ 3255128 w 3255128"/>
              <a:gd name="connsiteY9461" fmla="*/ 420456 h 1234421"/>
              <a:gd name="connsiteX9462" fmla="*/ 3255128 w 3255128"/>
              <a:gd name="connsiteY9462" fmla="*/ 420832 h 1234421"/>
              <a:gd name="connsiteX9463" fmla="*/ 3255128 w 3255128"/>
              <a:gd name="connsiteY9463" fmla="*/ 421711 h 1234421"/>
              <a:gd name="connsiteX9464" fmla="*/ 3255128 w 3255128"/>
              <a:gd name="connsiteY9464" fmla="*/ 421743 h 1234421"/>
              <a:gd name="connsiteX9465" fmla="*/ 3255128 w 3255128"/>
              <a:gd name="connsiteY9465" fmla="*/ 421885 h 1234421"/>
              <a:gd name="connsiteX9466" fmla="*/ 3255128 w 3255128"/>
              <a:gd name="connsiteY9466" fmla="*/ 421971 h 1234421"/>
              <a:gd name="connsiteX9467" fmla="*/ 3255128 w 3255128"/>
              <a:gd name="connsiteY9467" fmla="*/ 422150 h 1234421"/>
              <a:gd name="connsiteX9468" fmla="*/ 3255128 w 3255128"/>
              <a:gd name="connsiteY9468" fmla="*/ 422305 h 1234421"/>
              <a:gd name="connsiteX9469" fmla="*/ 3255128 w 3255128"/>
              <a:gd name="connsiteY9469" fmla="*/ 422501 h 1234421"/>
              <a:gd name="connsiteX9470" fmla="*/ 3255128 w 3255128"/>
              <a:gd name="connsiteY9470" fmla="*/ 422619 h 1234421"/>
              <a:gd name="connsiteX9471" fmla="*/ 3255128 w 3255128"/>
              <a:gd name="connsiteY9471" fmla="*/ 422793 h 1234421"/>
              <a:gd name="connsiteX9472" fmla="*/ 3255128 w 3255128"/>
              <a:gd name="connsiteY9472" fmla="*/ 422798 h 1234421"/>
              <a:gd name="connsiteX9473" fmla="*/ 3255128 w 3255128"/>
              <a:gd name="connsiteY9473" fmla="*/ 422801 h 1234421"/>
              <a:gd name="connsiteX9474" fmla="*/ 3255128 w 3255128"/>
              <a:gd name="connsiteY9474" fmla="*/ 422868 h 1234421"/>
              <a:gd name="connsiteX9475" fmla="*/ 3255128 w 3255128"/>
              <a:gd name="connsiteY9475" fmla="*/ 423077 h 1234421"/>
              <a:gd name="connsiteX9476" fmla="*/ 3255128 w 3255128"/>
              <a:gd name="connsiteY9476" fmla="*/ 423078 h 1234421"/>
              <a:gd name="connsiteX9477" fmla="*/ 3255128 w 3255128"/>
              <a:gd name="connsiteY9477" fmla="*/ 423186 h 1234421"/>
              <a:gd name="connsiteX9478" fmla="*/ 3255128 w 3255128"/>
              <a:gd name="connsiteY9478" fmla="*/ 423257 h 1234421"/>
              <a:gd name="connsiteX9479" fmla="*/ 3255128 w 3255128"/>
              <a:gd name="connsiteY9479" fmla="*/ 423382 h 1234421"/>
              <a:gd name="connsiteX9480" fmla="*/ 3255128 w 3255128"/>
              <a:gd name="connsiteY9480" fmla="*/ 423415 h 1234421"/>
              <a:gd name="connsiteX9481" fmla="*/ 3255128 w 3255128"/>
              <a:gd name="connsiteY9481" fmla="*/ 423417 h 1234421"/>
              <a:gd name="connsiteX9482" fmla="*/ 3255128 w 3255128"/>
              <a:gd name="connsiteY9482" fmla="*/ 423418 h 1234421"/>
              <a:gd name="connsiteX9483" fmla="*/ 3255128 w 3255128"/>
              <a:gd name="connsiteY9483" fmla="*/ 423630 h 1234421"/>
              <a:gd name="connsiteX9484" fmla="*/ 3255128 w 3255128"/>
              <a:gd name="connsiteY9484" fmla="*/ 423822 h 1234421"/>
              <a:gd name="connsiteX9485" fmla="*/ 3255128 w 3255128"/>
              <a:gd name="connsiteY9485" fmla="*/ 423850 h 1234421"/>
              <a:gd name="connsiteX9486" fmla="*/ 3255128 w 3255128"/>
              <a:gd name="connsiteY9486" fmla="*/ 423872 h 1234421"/>
              <a:gd name="connsiteX9487" fmla="*/ 3255128 w 3255128"/>
              <a:gd name="connsiteY9487" fmla="*/ 424066 h 1234421"/>
              <a:gd name="connsiteX9488" fmla="*/ 3255128 w 3255128"/>
              <a:gd name="connsiteY9488" fmla="*/ 424254 h 1234421"/>
              <a:gd name="connsiteX9489" fmla="*/ 3255128 w 3255128"/>
              <a:gd name="connsiteY9489" fmla="*/ 424525 h 1234421"/>
              <a:gd name="connsiteX9490" fmla="*/ 3255128 w 3255128"/>
              <a:gd name="connsiteY9490" fmla="*/ 424753 h 1234421"/>
              <a:gd name="connsiteX9491" fmla="*/ 3255128 w 3255128"/>
              <a:gd name="connsiteY9491" fmla="*/ 424795 h 1234421"/>
              <a:gd name="connsiteX9492" fmla="*/ 3255128 w 3255128"/>
              <a:gd name="connsiteY9492" fmla="*/ 424999 h 1234421"/>
              <a:gd name="connsiteX9493" fmla="*/ 3255128 w 3255128"/>
              <a:gd name="connsiteY9493" fmla="*/ 425073 h 1234421"/>
              <a:gd name="connsiteX9494" fmla="*/ 3255128 w 3255128"/>
              <a:gd name="connsiteY9494" fmla="*/ 425660 h 1234421"/>
              <a:gd name="connsiteX9495" fmla="*/ 3255128 w 3255128"/>
              <a:gd name="connsiteY9495" fmla="*/ 425904 h 1234421"/>
              <a:gd name="connsiteX9496" fmla="*/ 3255128 w 3255128"/>
              <a:gd name="connsiteY9496" fmla="*/ 426213 h 1234421"/>
              <a:gd name="connsiteX9497" fmla="*/ 3255128 w 3255128"/>
              <a:gd name="connsiteY9497" fmla="*/ 426370 h 1234421"/>
              <a:gd name="connsiteX9498" fmla="*/ 3255128 w 3255128"/>
              <a:gd name="connsiteY9498" fmla="*/ 426405 h 1234421"/>
              <a:gd name="connsiteX9499" fmla="*/ 3255128 w 3255128"/>
              <a:gd name="connsiteY9499" fmla="*/ 426407 h 1234421"/>
              <a:gd name="connsiteX9500" fmla="*/ 3255128 w 3255128"/>
              <a:gd name="connsiteY9500" fmla="*/ 426552 h 1234421"/>
              <a:gd name="connsiteX9501" fmla="*/ 3255128 w 3255128"/>
              <a:gd name="connsiteY9501" fmla="*/ 427011 h 1234421"/>
              <a:gd name="connsiteX9502" fmla="*/ 3255128 w 3255128"/>
              <a:gd name="connsiteY9502" fmla="*/ 427115 h 1234421"/>
              <a:gd name="connsiteX9503" fmla="*/ 3255128 w 3255128"/>
              <a:gd name="connsiteY9503" fmla="*/ 427244 h 1234421"/>
              <a:gd name="connsiteX9504" fmla="*/ 3255128 w 3255128"/>
              <a:gd name="connsiteY9504" fmla="*/ 427371 h 1234421"/>
              <a:gd name="connsiteX9505" fmla="*/ 3255128 w 3255128"/>
              <a:gd name="connsiteY9505" fmla="*/ 427598 h 1234421"/>
              <a:gd name="connsiteX9506" fmla="*/ 3255128 w 3255128"/>
              <a:gd name="connsiteY9506" fmla="*/ 427785 h 1234421"/>
              <a:gd name="connsiteX9507" fmla="*/ 3255128 w 3255128"/>
              <a:gd name="connsiteY9507" fmla="*/ 428252 h 1234421"/>
              <a:gd name="connsiteX9508" fmla="*/ 3255128 w 3255128"/>
              <a:gd name="connsiteY9508" fmla="*/ 428268 h 1234421"/>
              <a:gd name="connsiteX9509" fmla="*/ 3255128 w 3255128"/>
              <a:gd name="connsiteY9509" fmla="*/ 428392 h 1234421"/>
              <a:gd name="connsiteX9510" fmla="*/ 3255128 w 3255128"/>
              <a:gd name="connsiteY9510" fmla="*/ 428477 h 1234421"/>
              <a:gd name="connsiteX9511" fmla="*/ 3255128 w 3255128"/>
              <a:gd name="connsiteY9511" fmla="*/ 428737 h 1234421"/>
              <a:gd name="connsiteX9512" fmla="*/ 3255128 w 3255128"/>
              <a:gd name="connsiteY9512" fmla="*/ 428881 h 1234421"/>
              <a:gd name="connsiteX9513" fmla="*/ 3255128 w 3255128"/>
              <a:gd name="connsiteY9513" fmla="*/ 429273 h 1234421"/>
              <a:gd name="connsiteX9514" fmla="*/ 3255128 w 3255128"/>
              <a:gd name="connsiteY9514" fmla="*/ 429335 h 1234421"/>
              <a:gd name="connsiteX9515" fmla="*/ 3255128 w 3255128"/>
              <a:gd name="connsiteY9515" fmla="*/ 429385 h 1234421"/>
              <a:gd name="connsiteX9516" fmla="*/ 3255128 w 3255128"/>
              <a:gd name="connsiteY9516" fmla="*/ 429407 h 1234421"/>
              <a:gd name="connsiteX9517" fmla="*/ 3255128 w 3255128"/>
              <a:gd name="connsiteY9517" fmla="*/ 429700 h 1234421"/>
              <a:gd name="connsiteX9518" fmla="*/ 3255128 w 3255128"/>
              <a:gd name="connsiteY9518" fmla="*/ 429844 h 1234421"/>
              <a:gd name="connsiteX9519" fmla="*/ 3255128 w 3255128"/>
              <a:gd name="connsiteY9519" fmla="*/ 429869 h 1234421"/>
              <a:gd name="connsiteX9520" fmla="*/ 3255128 w 3255128"/>
              <a:gd name="connsiteY9520" fmla="*/ 430055 h 1234421"/>
              <a:gd name="connsiteX9521" fmla="*/ 3255128 w 3255128"/>
              <a:gd name="connsiteY9521" fmla="*/ 430181 h 1234421"/>
              <a:gd name="connsiteX9522" fmla="*/ 3255128 w 3255128"/>
              <a:gd name="connsiteY9522" fmla="*/ 430514 h 1234421"/>
              <a:gd name="connsiteX9523" fmla="*/ 3255128 w 3255128"/>
              <a:gd name="connsiteY9523" fmla="*/ 430588 h 1234421"/>
              <a:gd name="connsiteX9524" fmla="*/ 3255128 w 3255128"/>
              <a:gd name="connsiteY9524" fmla="*/ 430890 h 1234421"/>
              <a:gd name="connsiteX9525" fmla="*/ 3255128 w 3255128"/>
              <a:gd name="connsiteY9525" fmla="*/ 431069 h 1234421"/>
              <a:gd name="connsiteX9526" fmla="*/ 3255128 w 3255128"/>
              <a:gd name="connsiteY9526" fmla="*/ 431871 h 1234421"/>
              <a:gd name="connsiteX9527" fmla="*/ 3255128 w 3255128"/>
              <a:gd name="connsiteY9527" fmla="*/ 432838 h 1234421"/>
              <a:gd name="connsiteX9528" fmla="*/ 3255128 w 3255128"/>
              <a:gd name="connsiteY9528" fmla="*/ 432997 h 1234421"/>
              <a:gd name="connsiteX9529" fmla="*/ 3255128 w 3255128"/>
              <a:gd name="connsiteY9529" fmla="*/ 433171 h 1234421"/>
              <a:gd name="connsiteX9530" fmla="*/ 3255128 w 3255128"/>
              <a:gd name="connsiteY9530" fmla="*/ 433401 h 1234421"/>
              <a:gd name="connsiteX9531" fmla="*/ 3255128 w 3255128"/>
              <a:gd name="connsiteY9531" fmla="*/ 433719 h 1234421"/>
              <a:gd name="connsiteX9532" fmla="*/ 3255128 w 3255128"/>
              <a:gd name="connsiteY9532" fmla="*/ 434220 h 1234421"/>
              <a:gd name="connsiteX9533" fmla="*/ 3255128 w 3255128"/>
              <a:gd name="connsiteY9533" fmla="*/ 434383 h 1234421"/>
              <a:gd name="connsiteX9534" fmla="*/ 3255128 w 3255128"/>
              <a:gd name="connsiteY9534" fmla="*/ 434384 h 1234421"/>
              <a:gd name="connsiteX9535" fmla="*/ 3255128 w 3255128"/>
              <a:gd name="connsiteY9535" fmla="*/ 434596 h 1234421"/>
              <a:gd name="connsiteX9536" fmla="*/ 3255128 w 3255128"/>
              <a:gd name="connsiteY9536" fmla="*/ 434823 h 1234421"/>
              <a:gd name="connsiteX9537" fmla="*/ 3255128 w 3255128"/>
              <a:gd name="connsiteY9537" fmla="*/ 435032 h 1234421"/>
              <a:gd name="connsiteX9538" fmla="*/ 3255128 w 3255128"/>
              <a:gd name="connsiteY9538" fmla="*/ 435158 h 1234421"/>
              <a:gd name="connsiteX9539" fmla="*/ 3255128 w 3255128"/>
              <a:gd name="connsiteY9539" fmla="*/ 435491 h 1234421"/>
              <a:gd name="connsiteX9540" fmla="*/ 3255128 w 3255128"/>
              <a:gd name="connsiteY9540" fmla="*/ 435646 h 1234421"/>
              <a:gd name="connsiteX9541" fmla="*/ 3255128 w 3255128"/>
              <a:gd name="connsiteY9541" fmla="*/ 435828 h 1234421"/>
              <a:gd name="connsiteX9542" fmla="*/ 3255128 w 3255128"/>
              <a:gd name="connsiteY9542" fmla="*/ 436039 h 1234421"/>
              <a:gd name="connsiteX9543" fmla="*/ 3255128 w 3255128"/>
              <a:gd name="connsiteY9543" fmla="*/ 436199 h 1234421"/>
              <a:gd name="connsiteX9544" fmla="*/ 3255128 w 3255128"/>
              <a:gd name="connsiteY9544" fmla="*/ 436271 h 1234421"/>
              <a:gd name="connsiteX9545" fmla="*/ 3255128 w 3255128"/>
              <a:gd name="connsiteY9545" fmla="*/ 436391 h 1234421"/>
              <a:gd name="connsiteX9546" fmla="*/ 3255128 w 3255128"/>
              <a:gd name="connsiteY9546" fmla="*/ 436709 h 1234421"/>
              <a:gd name="connsiteX9547" fmla="*/ 3255128 w 3255128"/>
              <a:gd name="connsiteY9547" fmla="*/ 436919 h 1234421"/>
              <a:gd name="connsiteX9548" fmla="*/ 3255128 w 3255128"/>
              <a:gd name="connsiteY9548" fmla="*/ 437179 h 1234421"/>
              <a:gd name="connsiteX9549" fmla="*/ 3255128 w 3255128"/>
              <a:gd name="connsiteY9549" fmla="*/ 437373 h 1234421"/>
              <a:gd name="connsiteX9550" fmla="*/ 3255128 w 3255128"/>
              <a:gd name="connsiteY9550" fmla="*/ 437378 h 1234421"/>
              <a:gd name="connsiteX9551" fmla="*/ 3255128 w 3255128"/>
              <a:gd name="connsiteY9551" fmla="*/ 437648 h 1234421"/>
              <a:gd name="connsiteX9552" fmla="*/ 3255128 w 3255128"/>
              <a:gd name="connsiteY9552" fmla="*/ 437656 h 1234421"/>
              <a:gd name="connsiteX9553" fmla="*/ 3255128 w 3255128"/>
              <a:gd name="connsiteY9553" fmla="*/ 437852 h 1234421"/>
              <a:gd name="connsiteX9554" fmla="*/ 3255128 w 3255128"/>
              <a:gd name="connsiteY9554" fmla="*/ 438326 h 1234421"/>
              <a:gd name="connsiteX9555" fmla="*/ 3255128 w 3255128"/>
              <a:gd name="connsiteY9555" fmla="*/ 439010 h 1234421"/>
              <a:gd name="connsiteX9556" fmla="*/ 3255128 w 3255128"/>
              <a:gd name="connsiteY9556" fmla="*/ 439011 h 1234421"/>
              <a:gd name="connsiteX9557" fmla="*/ 3255128 w 3255128"/>
              <a:gd name="connsiteY9557" fmla="*/ 439223 h 1234421"/>
              <a:gd name="connsiteX9558" fmla="*/ 3255128 w 3255128"/>
              <a:gd name="connsiteY9558" fmla="*/ 439270 h 1234421"/>
              <a:gd name="connsiteX9559" fmla="*/ 3255128 w 3255128"/>
              <a:gd name="connsiteY9559" fmla="*/ 439464 h 1234421"/>
              <a:gd name="connsiteX9560" fmla="*/ 3255128 w 3255128"/>
              <a:gd name="connsiteY9560" fmla="*/ 439659 h 1234421"/>
              <a:gd name="connsiteX9561" fmla="*/ 3255128 w 3255128"/>
              <a:gd name="connsiteY9561" fmla="*/ 439918 h 1234421"/>
              <a:gd name="connsiteX9562" fmla="*/ 3255128 w 3255128"/>
              <a:gd name="connsiteY9562" fmla="*/ 440118 h 1234421"/>
              <a:gd name="connsiteX9563" fmla="*/ 3255128 w 3255128"/>
              <a:gd name="connsiteY9563" fmla="*/ 440167 h 1234421"/>
              <a:gd name="connsiteX9564" fmla="*/ 3255128 w 3255128"/>
              <a:gd name="connsiteY9564" fmla="*/ 440377 h 1234421"/>
              <a:gd name="connsiteX9565" fmla="*/ 3255128 w 3255128"/>
              <a:gd name="connsiteY9565" fmla="*/ 440638 h 1234421"/>
              <a:gd name="connsiteX9566" fmla="*/ 3255128 w 3255128"/>
              <a:gd name="connsiteY9566" fmla="*/ 440666 h 1234421"/>
              <a:gd name="connsiteX9567" fmla="*/ 3255128 w 3255128"/>
              <a:gd name="connsiteY9567" fmla="*/ 440909 h 1234421"/>
              <a:gd name="connsiteX9568" fmla="*/ 3255128 w 3255128"/>
              <a:gd name="connsiteY9568" fmla="*/ 440986 h 1234421"/>
              <a:gd name="connsiteX9569" fmla="*/ 3255128 w 3255128"/>
              <a:gd name="connsiteY9569" fmla="*/ 441121 h 1234421"/>
              <a:gd name="connsiteX9570" fmla="*/ 3255128 w 3255128"/>
              <a:gd name="connsiteY9570" fmla="*/ 441806 h 1234421"/>
              <a:gd name="connsiteX9571" fmla="*/ 3255128 w 3255128"/>
              <a:gd name="connsiteY9571" fmla="*/ 442000 h 1234421"/>
              <a:gd name="connsiteX9572" fmla="*/ 3255128 w 3255128"/>
              <a:gd name="connsiteY9572" fmla="*/ 442260 h 1234421"/>
              <a:gd name="connsiteX9573" fmla="*/ 3255128 w 3255128"/>
              <a:gd name="connsiteY9573" fmla="*/ 442722 h 1234421"/>
              <a:gd name="connsiteX9574" fmla="*/ 3255128 w 3255128"/>
              <a:gd name="connsiteY9574" fmla="*/ 442908 h 1234421"/>
              <a:gd name="connsiteX9575" fmla="*/ 3255128 w 3255128"/>
              <a:gd name="connsiteY9575" fmla="*/ 443157 h 1234421"/>
              <a:gd name="connsiteX9576" fmla="*/ 3255128 w 3255128"/>
              <a:gd name="connsiteY9576" fmla="*/ 443367 h 1234421"/>
              <a:gd name="connsiteX9577" fmla="*/ 3255128 w 3255128"/>
              <a:gd name="connsiteY9577" fmla="*/ 443530 h 1234421"/>
              <a:gd name="connsiteX9578" fmla="*/ 3255128 w 3255128"/>
              <a:gd name="connsiteY9578" fmla="*/ 443531 h 1234421"/>
              <a:gd name="connsiteX9579" fmla="*/ 3255128 w 3255128"/>
              <a:gd name="connsiteY9579" fmla="*/ 443704 h 1234421"/>
              <a:gd name="connsiteX9580" fmla="*/ 3255128 w 3255128"/>
              <a:gd name="connsiteY9580" fmla="*/ 443743 h 1234421"/>
              <a:gd name="connsiteX9581" fmla="*/ 3255128 w 3255128"/>
              <a:gd name="connsiteY9581" fmla="*/ 443922 h 1234421"/>
              <a:gd name="connsiteX9582" fmla="*/ 3255128 w 3255128"/>
              <a:gd name="connsiteY9582" fmla="*/ 444179 h 1234421"/>
              <a:gd name="connsiteX9583" fmla="*/ 3255128 w 3255128"/>
              <a:gd name="connsiteY9583" fmla="*/ 444638 h 1234421"/>
              <a:gd name="connsiteX9584" fmla="*/ 3255128 w 3255128"/>
              <a:gd name="connsiteY9584" fmla="*/ 445186 h 1234421"/>
              <a:gd name="connsiteX9585" fmla="*/ 3255128 w 3255128"/>
              <a:gd name="connsiteY9585" fmla="*/ 445190 h 1234421"/>
              <a:gd name="connsiteX9586" fmla="*/ 3255128 w 3255128"/>
              <a:gd name="connsiteY9586" fmla="*/ 445208 h 1234421"/>
              <a:gd name="connsiteX9587" fmla="*/ 3255128 w 3255128"/>
              <a:gd name="connsiteY9587" fmla="*/ 445691 h 1234421"/>
              <a:gd name="connsiteX9588" fmla="*/ 3255128 w 3255128"/>
              <a:gd name="connsiteY9588" fmla="*/ 446089 h 1234421"/>
              <a:gd name="connsiteX9589" fmla="*/ 3255128 w 3255128"/>
              <a:gd name="connsiteY9589" fmla="*/ 446326 h 1234421"/>
              <a:gd name="connsiteX9590" fmla="*/ 3255128 w 3255128"/>
              <a:gd name="connsiteY9590" fmla="*/ 446328 h 1234421"/>
              <a:gd name="connsiteX9591" fmla="*/ 3255128 w 3255128"/>
              <a:gd name="connsiteY9591" fmla="*/ 446505 h 1234421"/>
              <a:gd name="connsiteX9592" fmla="*/ 3255128 w 3255128"/>
              <a:gd name="connsiteY9592" fmla="*/ 446520 h 1234421"/>
              <a:gd name="connsiteX9593" fmla="*/ 3255128 w 3255128"/>
              <a:gd name="connsiteY9593" fmla="*/ 446572 h 1234421"/>
              <a:gd name="connsiteX9594" fmla="*/ 3255128 w 3255128"/>
              <a:gd name="connsiteY9594" fmla="*/ 447165 h 1234421"/>
              <a:gd name="connsiteX9595" fmla="*/ 3255128 w 3255128"/>
              <a:gd name="connsiteY9595" fmla="*/ 447237 h 1234421"/>
              <a:gd name="connsiteX9596" fmla="*/ 3255128 w 3255128"/>
              <a:gd name="connsiteY9596" fmla="*/ 447530 h 1234421"/>
              <a:gd name="connsiteX9597" fmla="*/ 3255128 w 3255128"/>
              <a:gd name="connsiteY9597" fmla="*/ 447676 h 1234421"/>
              <a:gd name="connsiteX9598" fmla="*/ 3255128 w 3255128"/>
              <a:gd name="connsiteY9598" fmla="*/ 447706 h 1234421"/>
              <a:gd name="connsiteX9599" fmla="*/ 3255128 w 3255128"/>
              <a:gd name="connsiteY9599" fmla="*/ 447773 h 1234421"/>
              <a:gd name="connsiteX9600" fmla="*/ 3255128 w 3255128"/>
              <a:gd name="connsiteY9600" fmla="*/ 447885 h 1234421"/>
              <a:gd name="connsiteX9601" fmla="*/ 3255128 w 3255128"/>
              <a:gd name="connsiteY9601" fmla="*/ 448189 h 1234421"/>
              <a:gd name="connsiteX9602" fmla="*/ 3255128 w 3255128"/>
              <a:gd name="connsiteY9602" fmla="*/ 448344 h 1234421"/>
              <a:gd name="connsiteX9603" fmla="*/ 3255128 w 3255128"/>
              <a:gd name="connsiteY9603" fmla="*/ 448681 h 1234421"/>
              <a:gd name="connsiteX9604" fmla="*/ 3255128 w 3255128"/>
              <a:gd name="connsiteY9604" fmla="*/ 449562 h 1234421"/>
              <a:gd name="connsiteX9605" fmla="*/ 3255128 w 3255128"/>
              <a:gd name="connsiteY9605" fmla="*/ 449813 h 1234421"/>
              <a:gd name="connsiteX9606" fmla="*/ 3255128 w 3255128"/>
              <a:gd name="connsiteY9606" fmla="*/ 450259 h 1234421"/>
              <a:gd name="connsiteX9607" fmla="*/ 3255128 w 3255128"/>
              <a:gd name="connsiteY9607" fmla="*/ 450296 h 1234421"/>
              <a:gd name="connsiteX9608" fmla="*/ 3255128 w 3255128"/>
              <a:gd name="connsiteY9608" fmla="*/ 450297 h 1234421"/>
              <a:gd name="connsiteX9609" fmla="*/ 3255128 w 3255128"/>
              <a:gd name="connsiteY9609" fmla="*/ 450493 h 1234421"/>
              <a:gd name="connsiteX9610" fmla="*/ 3255128 w 3255128"/>
              <a:gd name="connsiteY9610" fmla="*/ 450509 h 1234421"/>
              <a:gd name="connsiteX9611" fmla="*/ 3255128 w 3255128"/>
              <a:gd name="connsiteY9611" fmla="*/ 450895 h 1234421"/>
              <a:gd name="connsiteX9612" fmla="*/ 3255128 w 3255128"/>
              <a:gd name="connsiteY9612" fmla="*/ 450945 h 1234421"/>
              <a:gd name="connsiteX9613" fmla="*/ 3255128 w 3255128"/>
              <a:gd name="connsiteY9613" fmla="*/ 451141 h 1234421"/>
              <a:gd name="connsiteX9614" fmla="*/ 3255128 w 3255128"/>
              <a:gd name="connsiteY9614" fmla="*/ 451179 h 1234421"/>
              <a:gd name="connsiteX9615" fmla="*/ 3255128 w 3255128"/>
              <a:gd name="connsiteY9615" fmla="*/ 451404 h 1234421"/>
              <a:gd name="connsiteX9616" fmla="*/ 3255128 w 3255128"/>
              <a:gd name="connsiteY9616" fmla="*/ 451519 h 1234421"/>
              <a:gd name="connsiteX9617" fmla="*/ 3255128 w 3255128"/>
              <a:gd name="connsiteY9617" fmla="*/ 451600 h 1234421"/>
              <a:gd name="connsiteX9618" fmla="*/ 3255128 w 3255128"/>
              <a:gd name="connsiteY9618" fmla="*/ 451792 h 1234421"/>
              <a:gd name="connsiteX9619" fmla="*/ 3255128 w 3255128"/>
              <a:gd name="connsiteY9619" fmla="*/ 451864 h 1234421"/>
              <a:gd name="connsiteX9620" fmla="*/ 3255128 w 3255128"/>
              <a:gd name="connsiteY9620" fmla="*/ 451952 h 1234421"/>
              <a:gd name="connsiteX9621" fmla="*/ 3255128 w 3255128"/>
              <a:gd name="connsiteY9621" fmla="*/ 452050 h 1234421"/>
              <a:gd name="connsiteX9622" fmla="*/ 3255128 w 3255128"/>
              <a:gd name="connsiteY9622" fmla="*/ 452512 h 1234421"/>
              <a:gd name="connsiteX9623" fmla="*/ 3255128 w 3255128"/>
              <a:gd name="connsiteY9623" fmla="*/ 452971 h 1234421"/>
              <a:gd name="connsiteX9624" fmla="*/ 3255128 w 3255128"/>
              <a:gd name="connsiteY9624" fmla="*/ 453092 h 1234421"/>
              <a:gd name="connsiteX9625" fmla="*/ 3255128 w 3255128"/>
              <a:gd name="connsiteY9625" fmla="*/ 453286 h 1234421"/>
              <a:gd name="connsiteX9626" fmla="*/ 3255128 w 3255128"/>
              <a:gd name="connsiteY9626" fmla="*/ 453690 h 1234421"/>
              <a:gd name="connsiteX9627" fmla="*/ 3255128 w 3255128"/>
              <a:gd name="connsiteY9627" fmla="*/ 453762 h 1234421"/>
              <a:gd name="connsiteX9628" fmla="*/ 3255128 w 3255128"/>
              <a:gd name="connsiteY9628" fmla="*/ 454132 h 1234421"/>
              <a:gd name="connsiteX9629" fmla="*/ 3255128 w 3255128"/>
              <a:gd name="connsiteY9629" fmla="*/ 454509 h 1234421"/>
              <a:gd name="connsiteX9630" fmla="*/ 3255128 w 3255128"/>
              <a:gd name="connsiteY9630" fmla="*/ 455363 h 1234421"/>
              <a:gd name="connsiteX9631" fmla="*/ 3255128 w 3255128"/>
              <a:gd name="connsiteY9631" fmla="*/ 455749 h 1234421"/>
              <a:gd name="connsiteX9632" fmla="*/ 3255128 w 3255128"/>
              <a:gd name="connsiteY9632" fmla="*/ 456011 h 1234421"/>
              <a:gd name="connsiteX9633" fmla="*/ 3255128 w 3255128"/>
              <a:gd name="connsiteY9633" fmla="*/ 456156 h 1234421"/>
              <a:gd name="connsiteX9634" fmla="*/ 3255128 w 3255128"/>
              <a:gd name="connsiteY9634" fmla="*/ 456312 h 1234421"/>
              <a:gd name="connsiteX9635" fmla="*/ 3255128 w 3255128"/>
              <a:gd name="connsiteY9635" fmla="*/ 456384 h 1234421"/>
              <a:gd name="connsiteX9636" fmla="*/ 3255128 w 3255128"/>
              <a:gd name="connsiteY9636" fmla="*/ 456470 h 1234421"/>
              <a:gd name="connsiteX9637" fmla="*/ 3255128 w 3255128"/>
              <a:gd name="connsiteY9637" fmla="*/ 456491 h 1234421"/>
              <a:gd name="connsiteX9638" fmla="*/ 3255128 w 3255128"/>
              <a:gd name="connsiteY9638" fmla="*/ 456579 h 1234421"/>
              <a:gd name="connsiteX9639" fmla="*/ 3255128 w 3255128"/>
              <a:gd name="connsiteY9639" fmla="*/ 456630 h 1234421"/>
              <a:gd name="connsiteX9640" fmla="*/ 3255128 w 3255128"/>
              <a:gd name="connsiteY9640" fmla="*/ 456677 h 1234421"/>
              <a:gd name="connsiteX9641" fmla="*/ 3255128 w 3255128"/>
              <a:gd name="connsiteY9641" fmla="*/ 457032 h 1234421"/>
              <a:gd name="connsiteX9642" fmla="*/ 3255128 w 3255128"/>
              <a:gd name="connsiteY9642" fmla="*/ 457294 h 1234421"/>
              <a:gd name="connsiteX9643" fmla="*/ 3255128 w 3255128"/>
              <a:gd name="connsiteY9643" fmla="*/ 457491 h 1234421"/>
              <a:gd name="connsiteX9644" fmla="*/ 3255128 w 3255128"/>
              <a:gd name="connsiteY9644" fmla="*/ 457759 h 1234421"/>
              <a:gd name="connsiteX9645" fmla="*/ 3255128 w 3255128"/>
              <a:gd name="connsiteY9645" fmla="*/ 458043 h 1234421"/>
              <a:gd name="connsiteX9646" fmla="*/ 3255128 w 3255128"/>
              <a:gd name="connsiteY9646" fmla="*/ 458739 h 1234421"/>
              <a:gd name="connsiteX9647" fmla="*/ 3255128 w 3255128"/>
              <a:gd name="connsiteY9647" fmla="*/ 458816 h 1234421"/>
              <a:gd name="connsiteX9648" fmla="*/ 3255128 w 3255128"/>
              <a:gd name="connsiteY9648" fmla="*/ 459412 h 1234421"/>
              <a:gd name="connsiteX9649" fmla="*/ 3255128 w 3255128"/>
              <a:gd name="connsiteY9649" fmla="*/ 460245 h 1234421"/>
              <a:gd name="connsiteX9650" fmla="*/ 3255128 w 3255128"/>
              <a:gd name="connsiteY9650" fmla="*/ 460559 h 1234421"/>
              <a:gd name="connsiteX9651" fmla="*/ 3255128 w 3255128"/>
              <a:gd name="connsiteY9651" fmla="*/ 460626 h 1234421"/>
              <a:gd name="connsiteX9652" fmla="*/ 3255128 w 3255128"/>
              <a:gd name="connsiteY9652" fmla="*/ 460783 h 1234421"/>
              <a:gd name="connsiteX9653" fmla="*/ 3255128 w 3255128"/>
              <a:gd name="connsiteY9653" fmla="*/ 460830 h 1234421"/>
              <a:gd name="connsiteX9654" fmla="*/ 3255128 w 3255128"/>
              <a:gd name="connsiteY9654" fmla="*/ 461024 h 1234421"/>
              <a:gd name="connsiteX9655" fmla="*/ 3255128 w 3255128"/>
              <a:gd name="connsiteY9655" fmla="*/ 461042 h 1234421"/>
              <a:gd name="connsiteX9656" fmla="*/ 3255128 w 3255128"/>
              <a:gd name="connsiteY9656" fmla="*/ 461099 h 1234421"/>
              <a:gd name="connsiteX9657" fmla="*/ 3255128 w 3255128"/>
              <a:gd name="connsiteY9657" fmla="*/ 461478 h 1234421"/>
              <a:gd name="connsiteX9658" fmla="*/ 3255128 w 3255128"/>
              <a:gd name="connsiteY9658" fmla="*/ 461921 h 1234421"/>
              <a:gd name="connsiteX9659" fmla="*/ 3255128 w 3255128"/>
              <a:gd name="connsiteY9659" fmla="*/ 461937 h 1234421"/>
              <a:gd name="connsiteX9660" fmla="*/ 3255128 w 3255128"/>
              <a:gd name="connsiteY9660" fmla="*/ 462485 h 1234421"/>
              <a:gd name="connsiteX9661" fmla="*/ 3255128 w 3255128"/>
              <a:gd name="connsiteY9661" fmla="*/ 463078 h 1234421"/>
              <a:gd name="connsiteX9662" fmla="*/ 3255128 w 3255128"/>
              <a:gd name="connsiteY9662" fmla="*/ 463150 h 1234421"/>
              <a:gd name="connsiteX9663" fmla="*/ 3255128 w 3255128"/>
              <a:gd name="connsiteY9663" fmla="*/ 463366 h 1234421"/>
              <a:gd name="connsiteX9664" fmla="*/ 3255128 w 3255128"/>
              <a:gd name="connsiteY9664" fmla="*/ 463443 h 1234421"/>
              <a:gd name="connsiteX9665" fmla="*/ 3255128 w 3255128"/>
              <a:gd name="connsiteY9665" fmla="*/ 463625 h 1234421"/>
              <a:gd name="connsiteX9666" fmla="*/ 3255128 w 3255128"/>
              <a:gd name="connsiteY9666" fmla="*/ 463748 h 1234421"/>
              <a:gd name="connsiteX9667" fmla="*/ 3255128 w 3255128"/>
              <a:gd name="connsiteY9667" fmla="*/ 463798 h 1234421"/>
              <a:gd name="connsiteX9668" fmla="*/ 3255128 w 3255128"/>
              <a:gd name="connsiteY9668" fmla="*/ 463819 h 1234421"/>
              <a:gd name="connsiteX9669" fmla="*/ 3255128 w 3255128"/>
              <a:gd name="connsiteY9669" fmla="*/ 463820 h 1234421"/>
              <a:gd name="connsiteX9670" fmla="*/ 3255128 w 3255128"/>
              <a:gd name="connsiteY9670" fmla="*/ 464032 h 1234421"/>
              <a:gd name="connsiteX9671" fmla="*/ 3255128 w 3255128"/>
              <a:gd name="connsiteY9671" fmla="*/ 464257 h 1234421"/>
              <a:gd name="connsiteX9672" fmla="*/ 3255128 w 3255128"/>
              <a:gd name="connsiteY9672" fmla="*/ 464282 h 1234421"/>
              <a:gd name="connsiteX9673" fmla="*/ 3255128 w 3255128"/>
              <a:gd name="connsiteY9673" fmla="*/ 464468 h 1234421"/>
              <a:gd name="connsiteX9674" fmla="*/ 3255128 w 3255128"/>
              <a:gd name="connsiteY9674" fmla="*/ 464927 h 1234421"/>
              <a:gd name="connsiteX9675" fmla="*/ 3255128 w 3255128"/>
              <a:gd name="connsiteY9675" fmla="*/ 465303 h 1234421"/>
              <a:gd name="connsiteX9676" fmla="*/ 3255128 w 3255128"/>
              <a:gd name="connsiteY9676" fmla="*/ 465475 h 1234421"/>
              <a:gd name="connsiteX9677" fmla="*/ 3255128 w 3255128"/>
              <a:gd name="connsiteY9677" fmla="*/ 466441 h 1234421"/>
              <a:gd name="connsiteX9678" fmla="*/ 3255128 w 3255128"/>
              <a:gd name="connsiteY9678" fmla="*/ 466615 h 1234421"/>
              <a:gd name="connsiteX9679" fmla="*/ 3255128 w 3255128"/>
              <a:gd name="connsiteY9679" fmla="*/ 466620 h 1234421"/>
              <a:gd name="connsiteX9680" fmla="*/ 3255128 w 3255128"/>
              <a:gd name="connsiteY9680" fmla="*/ 467112 h 1234421"/>
              <a:gd name="connsiteX9681" fmla="*/ 3255128 w 3255128"/>
              <a:gd name="connsiteY9681" fmla="*/ 467643 h 1234421"/>
              <a:gd name="connsiteX9682" fmla="*/ 3255128 w 3255128"/>
              <a:gd name="connsiteY9682" fmla="*/ 467886 h 1234421"/>
              <a:gd name="connsiteX9683" fmla="*/ 3255128 w 3255128"/>
              <a:gd name="connsiteY9683" fmla="*/ 467888 h 1234421"/>
              <a:gd name="connsiteX9684" fmla="*/ 3255128 w 3255128"/>
              <a:gd name="connsiteY9684" fmla="*/ 467963 h 1234421"/>
              <a:gd name="connsiteX9685" fmla="*/ 3255128 w 3255128"/>
              <a:gd name="connsiteY9685" fmla="*/ 468602 h 1234421"/>
              <a:gd name="connsiteX9686" fmla="*/ 3255128 w 3255128"/>
              <a:gd name="connsiteY9686" fmla="*/ 468725 h 1234421"/>
              <a:gd name="connsiteX9687" fmla="*/ 3255128 w 3255128"/>
              <a:gd name="connsiteY9687" fmla="*/ 469009 h 1234421"/>
              <a:gd name="connsiteX9688" fmla="*/ 3255128 w 3255128"/>
              <a:gd name="connsiteY9688" fmla="*/ 469349 h 1234421"/>
              <a:gd name="connsiteX9689" fmla="*/ 3255128 w 3255128"/>
              <a:gd name="connsiteY9689" fmla="*/ 469483 h 1234421"/>
              <a:gd name="connsiteX9690" fmla="*/ 3255128 w 3255128"/>
              <a:gd name="connsiteY9690" fmla="*/ 470102 h 1234421"/>
              <a:gd name="connsiteX9691" fmla="*/ 3255128 w 3255128"/>
              <a:gd name="connsiteY9691" fmla="*/ 470374 h 1234421"/>
              <a:gd name="connsiteX9692" fmla="*/ 3255128 w 3255128"/>
              <a:gd name="connsiteY9692" fmla="*/ 470612 h 1234421"/>
              <a:gd name="connsiteX9693" fmla="*/ 3255128 w 3255128"/>
              <a:gd name="connsiteY9693" fmla="*/ 471592 h 1234421"/>
              <a:gd name="connsiteX9694" fmla="*/ 3255128 w 3255128"/>
              <a:gd name="connsiteY9694" fmla="*/ 471632 h 1234421"/>
              <a:gd name="connsiteX9695" fmla="*/ 3255128 w 3255128"/>
              <a:gd name="connsiteY9695" fmla="*/ 472069 h 1234421"/>
              <a:gd name="connsiteX9696" fmla="*/ 3255128 w 3255128"/>
              <a:gd name="connsiteY9696" fmla="*/ 472265 h 1234421"/>
              <a:gd name="connsiteX9697" fmla="*/ 3255128 w 3255128"/>
              <a:gd name="connsiteY9697" fmla="*/ 472339 h 1234421"/>
              <a:gd name="connsiteX9698" fmla="*/ 3255128 w 3255128"/>
              <a:gd name="connsiteY9698" fmla="*/ 472421 h 1234421"/>
              <a:gd name="connsiteX9699" fmla="*/ 3255128 w 3255128"/>
              <a:gd name="connsiteY9699" fmla="*/ 473200 h 1234421"/>
              <a:gd name="connsiteX9700" fmla="*/ 3255128 w 3255128"/>
              <a:gd name="connsiteY9700" fmla="*/ 473207 h 1234421"/>
              <a:gd name="connsiteX9701" fmla="*/ 3255128 w 3255128"/>
              <a:gd name="connsiteY9701" fmla="*/ 473352 h 1234421"/>
              <a:gd name="connsiteX9702" fmla="*/ 3255128 w 3255128"/>
              <a:gd name="connsiteY9702" fmla="*/ 473611 h 1234421"/>
              <a:gd name="connsiteX9703" fmla="*/ 3255128 w 3255128"/>
              <a:gd name="connsiteY9703" fmla="*/ 473636 h 1234421"/>
              <a:gd name="connsiteX9704" fmla="*/ 3255128 w 3255128"/>
              <a:gd name="connsiteY9704" fmla="*/ 473683 h 1234421"/>
              <a:gd name="connsiteX9705" fmla="*/ 3255128 w 3255128"/>
              <a:gd name="connsiteY9705" fmla="*/ 473848 h 1234421"/>
              <a:gd name="connsiteX9706" fmla="*/ 3255128 w 3255128"/>
              <a:gd name="connsiteY9706" fmla="*/ 473877 h 1234421"/>
              <a:gd name="connsiteX9707" fmla="*/ 3255128 w 3255128"/>
              <a:gd name="connsiteY9707" fmla="*/ 473976 h 1234421"/>
              <a:gd name="connsiteX9708" fmla="*/ 3255128 w 3255128"/>
              <a:gd name="connsiteY9708" fmla="*/ 474307 h 1234421"/>
              <a:gd name="connsiteX9709" fmla="*/ 3255128 w 3255128"/>
              <a:gd name="connsiteY9709" fmla="*/ 474331 h 1234421"/>
              <a:gd name="connsiteX9710" fmla="*/ 3255128 w 3255128"/>
              <a:gd name="connsiteY9710" fmla="*/ 474409 h 1234421"/>
              <a:gd name="connsiteX9711" fmla="*/ 3255128 w 3255128"/>
              <a:gd name="connsiteY9711" fmla="*/ 474430 h 1234421"/>
              <a:gd name="connsiteX9712" fmla="*/ 3255128 w 3255128"/>
              <a:gd name="connsiteY9712" fmla="*/ 474622 h 1234421"/>
              <a:gd name="connsiteX9713" fmla="*/ 3255128 w 3255128"/>
              <a:gd name="connsiteY9713" fmla="*/ 474652 h 1234421"/>
              <a:gd name="connsiteX9714" fmla="*/ 3255128 w 3255128"/>
              <a:gd name="connsiteY9714" fmla="*/ 474790 h 1234421"/>
              <a:gd name="connsiteX9715" fmla="*/ 3255128 w 3255128"/>
              <a:gd name="connsiteY9715" fmla="*/ 474848 h 1234421"/>
              <a:gd name="connsiteX9716" fmla="*/ 3255128 w 3255128"/>
              <a:gd name="connsiteY9716" fmla="*/ 476219 h 1234421"/>
              <a:gd name="connsiteX9717" fmla="*/ 3255128 w 3255128"/>
              <a:gd name="connsiteY9717" fmla="*/ 476601 h 1234421"/>
              <a:gd name="connsiteX9718" fmla="*/ 3255128 w 3255128"/>
              <a:gd name="connsiteY9718" fmla="*/ 476673 h 1234421"/>
              <a:gd name="connsiteX9719" fmla="*/ 3255128 w 3255128"/>
              <a:gd name="connsiteY9719" fmla="*/ 476966 h 1234421"/>
              <a:gd name="connsiteX9720" fmla="*/ 3255128 w 3255128"/>
              <a:gd name="connsiteY9720" fmla="*/ 477135 h 1234421"/>
              <a:gd name="connsiteX9721" fmla="*/ 3255128 w 3255128"/>
              <a:gd name="connsiteY9721" fmla="*/ 477321 h 1234421"/>
              <a:gd name="connsiteX9722" fmla="*/ 3255128 w 3255128"/>
              <a:gd name="connsiteY9722" fmla="*/ 477780 h 1234421"/>
              <a:gd name="connsiteX9723" fmla="*/ 3255128 w 3255128"/>
              <a:gd name="connsiteY9723" fmla="*/ 477872 h 1234421"/>
              <a:gd name="connsiteX9724" fmla="*/ 3255128 w 3255128"/>
              <a:gd name="connsiteY9724" fmla="*/ 478156 h 1234421"/>
              <a:gd name="connsiteX9725" fmla="*/ 3255128 w 3255128"/>
              <a:gd name="connsiteY9725" fmla="*/ 478398 h 1234421"/>
              <a:gd name="connsiteX9726" fmla="*/ 3255128 w 3255128"/>
              <a:gd name="connsiteY9726" fmla="*/ 478496 h 1234421"/>
              <a:gd name="connsiteX9727" fmla="*/ 3255128 w 3255128"/>
              <a:gd name="connsiteY9727" fmla="*/ 478854 h 1234421"/>
              <a:gd name="connsiteX9728" fmla="*/ 3255128 w 3255128"/>
              <a:gd name="connsiteY9728" fmla="*/ 478929 h 1234421"/>
              <a:gd name="connsiteX9729" fmla="*/ 3255128 w 3255128"/>
              <a:gd name="connsiteY9729" fmla="*/ 479718 h 1234421"/>
              <a:gd name="connsiteX9730" fmla="*/ 3255128 w 3255128"/>
              <a:gd name="connsiteY9730" fmla="*/ 480739 h 1234421"/>
              <a:gd name="connsiteX9731" fmla="*/ 3255128 w 3255128"/>
              <a:gd name="connsiteY9731" fmla="*/ 480741 h 1234421"/>
              <a:gd name="connsiteX9732" fmla="*/ 3255128 w 3255128"/>
              <a:gd name="connsiteY9732" fmla="*/ 481243 h 1234421"/>
              <a:gd name="connsiteX9733" fmla="*/ 3255128 w 3255128"/>
              <a:gd name="connsiteY9733" fmla="*/ 481388 h 1234421"/>
              <a:gd name="connsiteX9734" fmla="*/ 3255128 w 3255128"/>
              <a:gd name="connsiteY9734" fmla="*/ 481486 h 1234421"/>
              <a:gd name="connsiteX9735" fmla="*/ 3255128 w 3255128"/>
              <a:gd name="connsiteY9735" fmla="*/ 481578 h 1234421"/>
              <a:gd name="connsiteX9736" fmla="*/ 3255128 w 3255128"/>
              <a:gd name="connsiteY9736" fmla="*/ 481891 h 1234421"/>
              <a:gd name="connsiteX9737" fmla="*/ 3255128 w 3255128"/>
              <a:gd name="connsiteY9737" fmla="*/ 482119 h 1234421"/>
              <a:gd name="connsiteX9738" fmla="*/ 3255128 w 3255128"/>
              <a:gd name="connsiteY9738" fmla="*/ 482124 h 1234421"/>
              <a:gd name="connsiteX9739" fmla="*/ 3255128 w 3255128"/>
              <a:gd name="connsiteY9739" fmla="*/ 482350 h 1234421"/>
              <a:gd name="connsiteX9740" fmla="*/ 3255128 w 3255128"/>
              <a:gd name="connsiteY9740" fmla="*/ 482602 h 1234421"/>
              <a:gd name="connsiteX9741" fmla="*/ 3255128 w 3255128"/>
              <a:gd name="connsiteY9741" fmla="*/ 482772 h 1234421"/>
              <a:gd name="connsiteX9742" fmla="*/ 3255128 w 3255128"/>
              <a:gd name="connsiteY9742" fmla="*/ 483231 h 1234421"/>
              <a:gd name="connsiteX9743" fmla="*/ 3255128 w 3255128"/>
              <a:gd name="connsiteY9743" fmla="*/ 483481 h 1234421"/>
              <a:gd name="connsiteX9744" fmla="*/ 3255128 w 3255128"/>
              <a:gd name="connsiteY9744" fmla="*/ 483556 h 1234421"/>
              <a:gd name="connsiteX9745" fmla="*/ 3255128 w 3255128"/>
              <a:gd name="connsiteY9745" fmla="*/ 483740 h 1234421"/>
              <a:gd name="connsiteX9746" fmla="*/ 3255128 w 3255128"/>
              <a:gd name="connsiteY9746" fmla="*/ 483741 h 1234421"/>
              <a:gd name="connsiteX9747" fmla="*/ 3255128 w 3255128"/>
              <a:gd name="connsiteY9747" fmla="*/ 484389 h 1234421"/>
              <a:gd name="connsiteX9748" fmla="*/ 3255128 w 3255128"/>
              <a:gd name="connsiteY9748" fmla="*/ 484638 h 1234421"/>
              <a:gd name="connsiteX9749" fmla="*/ 3255128 w 3255128"/>
              <a:gd name="connsiteY9749" fmla="*/ 484834 h 1234421"/>
              <a:gd name="connsiteX9750" fmla="*/ 3255128 w 3255128"/>
              <a:gd name="connsiteY9750" fmla="*/ 484848 h 1234421"/>
              <a:gd name="connsiteX9751" fmla="*/ 3255128 w 3255128"/>
              <a:gd name="connsiteY9751" fmla="*/ 484922 h 1234421"/>
              <a:gd name="connsiteX9752" fmla="*/ 3255128 w 3255128"/>
              <a:gd name="connsiteY9752" fmla="*/ 484942 h 1234421"/>
              <a:gd name="connsiteX9753" fmla="*/ 3255128 w 3255128"/>
              <a:gd name="connsiteY9753" fmla="*/ 485185 h 1234421"/>
              <a:gd name="connsiteX9754" fmla="*/ 3255128 w 3255128"/>
              <a:gd name="connsiteY9754" fmla="*/ 485262 h 1234421"/>
              <a:gd name="connsiteX9755" fmla="*/ 3255128 w 3255128"/>
              <a:gd name="connsiteY9755" fmla="*/ 485396 h 1234421"/>
              <a:gd name="connsiteX9756" fmla="*/ 3255128 w 3255128"/>
              <a:gd name="connsiteY9756" fmla="*/ 485592 h 1234421"/>
              <a:gd name="connsiteX9757" fmla="*/ 3255128 w 3255128"/>
              <a:gd name="connsiteY9757" fmla="*/ 486205 h 1234421"/>
              <a:gd name="connsiteX9758" fmla="*/ 3255128 w 3255128"/>
              <a:gd name="connsiteY9758" fmla="*/ 486730 h 1234421"/>
              <a:gd name="connsiteX9759" fmla="*/ 3255128 w 3255128"/>
              <a:gd name="connsiteY9759" fmla="*/ 487505 h 1234421"/>
              <a:gd name="connsiteX9760" fmla="*/ 3255128 w 3255128"/>
              <a:gd name="connsiteY9760" fmla="*/ 487932 h 1234421"/>
              <a:gd name="connsiteX9761" fmla="*/ 3255128 w 3255128"/>
              <a:gd name="connsiteY9761" fmla="*/ 488001 h 1234421"/>
              <a:gd name="connsiteX9762" fmla="*/ 3255128 w 3255128"/>
              <a:gd name="connsiteY9762" fmla="*/ 488175 h 1234421"/>
              <a:gd name="connsiteX9763" fmla="*/ 3255128 w 3255128"/>
              <a:gd name="connsiteY9763" fmla="*/ 488252 h 1234421"/>
              <a:gd name="connsiteX9764" fmla="*/ 3255128 w 3255128"/>
              <a:gd name="connsiteY9764" fmla="*/ 489462 h 1234421"/>
              <a:gd name="connsiteX9765" fmla="*/ 3255128 w 3255128"/>
              <a:gd name="connsiteY9765" fmla="*/ 489704 h 1234421"/>
              <a:gd name="connsiteX9766" fmla="*/ 3255128 w 3255128"/>
              <a:gd name="connsiteY9766" fmla="*/ 490023 h 1234421"/>
              <a:gd name="connsiteX9767" fmla="*/ 3255128 w 3255128"/>
              <a:gd name="connsiteY9767" fmla="*/ 490162 h 1234421"/>
              <a:gd name="connsiteX9768" fmla="*/ 3255128 w 3255128"/>
              <a:gd name="connsiteY9768" fmla="*/ 490725 h 1234421"/>
              <a:gd name="connsiteX9769" fmla="*/ 3255128 w 3255128"/>
              <a:gd name="connsiteY9769" fmla="*/ 491043 h 1234421"/>
              <a:gd name="connsiteX9770" fmla="*/ 3255128 w 3255128"/>
              <a:gd name="connsiteY9770" fmla="*/ 491707 h 1234421"/>
              <a:gd name="connsiteX9771" fmla="*/ 3255128 w 3255128"/>
              <a:gd name="connsiteY9771" fmla="*/ 491921 h 1234421"/>
              <a:gd name="connsiteX9772" fmla="*/ 3255128 w 3255128"/>
              <a:gd name="connsiteY9772" fmla="*/ 492260 h 1234421"/>
              <a:gd name="connsiteX9773" fmla="*/ 3255128 w 3255128"/>
              <a:gd name="connsiteY9773" fmla="*/ 492452 h 1234421"/>
              <a:gd name="connsiteX9774" fmla="*/ 3255128 w 3255128"/>
              <a:gd name="connsiteY9774" fmla="*/ 494089 h 1234421"/>
              <a:gd name="connsiteX9775" fmla="*/ 3255128 w 3255128"/>
              <a:gd name="connsiteY9775" fmla="*/ 494543 h 1234421"/>
              <a:gd name="connsiteX9776" fmla="*/ 3255128 w 3255128"/>
              <a:gd name="connsiteY9776" fmla="*/ 494722 h 1234421"/>
              <a:gd name="connsiteX9777" fmla="*/ 3255128 w 3255128"/>
              <a:gd name="connsiteY9777" fmla="*/ 494767 h 1234421"/>
              <a:gd name="connsiteX9778" fmla="*/ 3255128 w 3255128"/>
              <a:gd name="connsiteY9778" fmla="*/ 494963 h 1234421"/>
              <a:gd name="connsiteX9779" fmla="*/ 3255128 w 3255128"/>
              <a:gd name="connsiteY9779" fmla="*/ 494972 h 1234421"/>
              <a:gd name="connsiteX9780" fmla="*/ 3255128 w 3255128"/>
              <a:gd name="connsiteY9780" fmla="*/ 495171 h 1234421"/>
              <a:gd name="connsiteX9781" fmla="*/ 3255128 w 3255128"/>
              <a:gd name="connsiteY9781" fmla="*/ 495455 h 1234421"/>
              <a:gd name="connsiteX9782" fmla="*/ 3255128 w 3255128"/>
              <a:gd name="connsiteY9782" fmla="*/ 495990 h 1234421"/>
              <a:gd name="connsiteX9783" fmla="*/ 3255128 w 3255128"/>
              <a:gd name="connsiteY9783" fmla="*/ 496228 h 1234421"/>
              <a:gd name="connsiteX9784" fmla="*/ 3255128 w 3255128"/>
              <a:gd name="connsiteY9784" fmla="*/ 496334 h 1234421"/>
              <a:gd name="connsiteX9785" fmla="*/ 3255128 w 3255128"/>
              <a:gd name="connsiteY9785" fmla="*/ 496594 h 1234421"/>
              <a:gd name="connsiteX9786" fmla="*/ 3255128 w 3255128"/>
              <a:gd name="connsiteY9786" fmla="*/ 496887 h 1234421"/>
              <a:gd name="connsiteX9787" fmla="*/ 3255128 w 3255128"/>
              <a:gd name="connsiteY9787" fmla="*/ 497079 h 1234421"/>
              <a:gd name="connsiteX9788" fmla="*/ 3255128 w 3255128"/>
              <a:gd name="connsiteY9788" fmla="*/ 497242 h 1234421"/>
              <a:gd name="connsiteX9789" fmla="*/ 3255128 w 3255128"/>
              <a:gd name="connsiteY9789" fmla="*/ 497491 h 1234421"/>
              <a:gd name="connsiteX9790" fmla="*/ 3255128 w 3255128"/>
              <a:gd name="connsiteY9790" fmla="*/ 497555 h 1234421"/>
              <a:gd name="connsiteX9791" fmla="*/ 3255128 w 3255128"/>
              <a:gd name="connsiteY9791" fmla="*/ 497701 h 1234421"/>
              <a:gd name="connsiteX9792" fmla="*/ 3255128 w 3255128"/>
              <a:gd name="connsiteY9792" fmla="*/ 498038 h 1234421"/>
              <a:gd name="connsiteX9793" fmla="*/ 3255128 w 3255128"/>
              <a:gd name="connsiteY9793" fmla="*/ 498161 h 1234421"/>
              <a:gd name="connsiteX9794" fmla="*/ 3255128 w 3255128"/>
              <a:gd name="connsiteY9794" fmla="*/ 498445 h 1234421"/>
              <a:gd name="connsiteX9795" fmla="*/ 3255128 w 3255128"/>
              <a:gd name="connsiteY9795" fmla="*/ 498476 h 1234421"/>
              <a:gd name="connsiteX9796" fmla="*/ 3255128 w 3255128"/>
              <a:gd name="connsiteY9796" fmla="*/ 498785 h 1234421"/>
              <a:gd name="connsiteX9797" fmla="*/ 3255128 w 3255128"/>
              <a:gd name="connsiteY9797" fmla="*/ 499218 h 1234421"/>
              <a:gd name="connsiteX9798" fmla="*/ 3255128 w 3255128"/>
              <a:gd name="connsiteY9798" fmla="*/ 499833 h 1234421"/>
              <a:gd name="connsiteX9799" fmla="*/ 3255128 w 3255128"/>
              <a:gd name="connsiteY9799" fmla="*/ 500854 h 1234421"/>
              <a:gd name="connsiteX9800" fmla="*/ 3255128 w 3255128"/>
              <a:gd name="connsiteY9800" fmla="*/ 500855 h 1234421"/>
              <a:gd name="connsiteX9801" fmla="*/ 3255128 w 3255128"/>
              <a:gd name="connsiteY9801" fmla="*/ 501028 h 1234421"/>
              <a:gd name="connsiteX9802" fmla="*/ 3255128 w 3255128"/>
              <a:gd name="connsiteY9802" fmla="*/ 501309 h 1234421"/>
              <a:gd name="connsiteX9803" fmla="*/ 3255128 w 3255128"/>
              <a:gd name="connsiteY9803" fmla="*/ 501407 h 1234421"/>
              <a:gd name="connsiteX9804" fmla="*/ 3255128 w 3255128"/>
              <a:gd name="connsiteY9804" fmla="*/ 501586 h 1234421"/>
              <a:gd name="connsiteX9805" fmla="*/ 3255128 w 3255128"/>
              <a:gd name="connsiteY9805" fmla="*/ 503015 h 1234421"/>
              <a:gd name="connsiteX9806" fmla="*/ 3255128 w 3255128"/>
              <a:gd name="connsiteY9806" fmla="*/ 503845 h 1234421"/>
              <a:gd name="connsiteX9807" fmla="*/ 3255128 w 3255128"/>
              <a:gd name="connsiteY9807" fmla="*/ 503896 h 1234421"/>
              <a:gd name="connsiteX9808" fmla="*/ 3255128 w 3255128"/>
              <a:gd name="connsiteY9808" fmla="*/ 505300 h 1234421"/>
              <a:gd name="connsiteX9809" fmla="*/ 3255128 w 3255128"/>
              <a:gd name="connsiteY9809" fmla="*/ 505340 h 1234421"/>
              <a:gd name="connsiteX9810" fmla="*/ 3255128 w 3255128"/>
              <a:gd name="connsiteY9810" fmla="*/ 505375 h 1234421"/>
              <a:gd name="connsiteX9811" fmla="*/ 3255128 w 3255128"/>
              <a:gd name="connsiteY9811" fmla="*/ 505513 h 1234421"/>
              <a:gd name="connsiteX9812" fmla="*/ 3255128 w 3255128"/>
              <a:gd name="connsiteY9812" fmla="*/ 505598 h 1234421"/>
              <a:gd name="connsiteX9813" fmla="*/ 3255128 w 3255128"/>
              <a:gd name="connsiteY9813" fmla="*/ 506479 h 1234421"/>
              <a:gd name="connsiteX9814" fmla="*/ 3255128 w 3255128"/>
              <a:gd name="connsiteY9814" fmla="*/ 506956 h 1234421"/>
              <a:gd name="connsiteX9815" fmla="*/ 3255128 w 3255128"/>
              <a:gd name="connsiteY9815" fmla="*/ 507541 h 1234421"/>
              <a:gd name="connsiteX9816" fmla="*/ 3255128 w 3255128"/>
              <a:gd name="connsiteY9816" fmla="*/ 507620 h 1234421"/>
              <a:gd name="connsiteX9817" fmla="*/ 3255128 w 3255128"/>
              <a:gd name="connsiteY9817" fmla="*/ 507853 h 1234421"/>
              <a:gd name="connsiteX9818" fmla="*/ 3255128 w 3255128"/>
              <a:gd name="connsiteY9818" fmla="*/ 508024 h 1234421"/>
              <a:gd name="connsiteX9819" fmla="*/ 3255128 w 3255128"/>
              <a:gd name="connsiteY9819" fmla="*/ 508096 h 1234421"/>
              <a:gd name="connsiteX9820" fmla="*/ 3255128 w 3255128"/>
              <a:gd name="connsiteY9820" fmla="*/ 508173 h 1234421"/>
              <a:gd name="connsiteX9821" fmla="*/ 3255128 w 3255128"/>
              <a:gd name="connsiteY9821" fmla="*/ 508290 h 1234421"/>
              <a:gd name="connsiteX9822" fmla="*/ 3255128 w 3255128"/>
              <a:gd name="connsiteY9822" fmla="*/ 508365 h 1234421"/>
              <a:gd name="connsiteX9823" fmla="*/ 3255128 w 3255128"/>
              <a:gd name="connsiteY9823" fmla="*/ 508843 h 1234421"/>
              <a:gd name="connsiteX9824" fmla="*/ 3255128 w 3255128"/>
              <a:gd name="connsiteY9824" fmla="*/ 509751 h 1234421"/>
              <a:gd name="connsiteX9825" fmla="*/ 3255128 w 3255128"/>
              <a:gd name="connsiteY9825" fmla="*/ 509883 h 1234421"/>
              <a:gd name="connsiteX9826" fmla="*/ 3255128 w 3255128"/>
              <a:gd name="connsiteY9826" fmla="*/ 510342 h 1234421"/>
              <a:gd name="connsiteX9827" fmla="*/ 3255128 w 3255128"/>
              <a:gd name="connsiteY9827" fmla="*/ 510990 h 1234421"/>
              <a:gd name="connsiteX9828" fmla="*/ 3255128 w 3255128"/>
              <a:gd name="connsiteY9828" fmla="*/ 511014 h 1234421"/>
              <a:gd name="connsiteX9829" fmla="*/ 3255128 w 3255128"/>
              <a:gd name="connsiteY9829" fmla="*/ 511583 h 1234421"/>
              <a:gd name="connsiteX9830" fmla="*/ 3255128 w 3255128"/>
              <a:gd name="connsiteY9830" fmla="*/ 511842 h 1234421"/>
              <a:gd name="connsiteX9831" fmla="*/ 3255128 w 3255128"/>
              <a:gd name="connsiteY9831" fmla="*/ 512373 h 1234421"/>
              <a:gd name="connsiteX9832" fmla="*/ 3255128 w 3255128"/>
              <a:gd name="connsiteY9832" fmla="*/ 512552 h 1234421"/>
              <a:gd name="connsiteX9833" fmla="*/ 3255128 w 3255128"/>
              <a:gd name="connsiteY9833" fmla="*/ 513820 h 1234421"/>
              <a:gd name="connsiteX9834" fmla="*/ 3255128 w 3255128"/>
              <a:gd name="connsiteY9834" fmla="*/ 514378 h 1234421"/>
              <a:gd name="connsiteX9835" fmla="*/ 3255128 w 3255128"/>
              <a:gd name="connsiteY9835" fmla="*/ 514832 h 1234421"/>
              <a:gd name="connsiteX9836" fmla="*/ 3255128 w 3255128"/>
              <a:gd name="connsiteY9836" fmla="*/ 515584 h 1234421"/>
              <a:gd name="connsiteX9837" fmla="*/ 3255128 w 3255128"/>
              <a:gd name="connsiteY9837" fmla="*/ 516103 h 1234421"/>
              <a:gd name="connsiteX9838" fmla="*/ 3255128 w 3255128"/>
              <a:gd name="connsiteY9838" fmla="*/ 516306 h 1234421"/>
              <a:gd name="connsiteX9839" fmla="*/ 3255128 w 3255128"/>
              <a:gd name="connsiteY9839" fmla="*/ 516465 h 1234421"/>
              <a:gd name="connsiteX9840" fmla="*/ 3255128 w 3255128"/>
              <a:gd name="connsiteY9840" fmla="*/ 517000 h 1234421"/>
              <a:gd name="connsiteX9841" fmla="*/ 3255128 w 3255128"/>
              <a:gd name="connsiteY9841" fmla="*/ 517179 h 1234421"/>
              <a:gd name="connsiteX9842" fmla="*/ 3255128 w 3255128"/>
              <a:gd name="connsiteY9842" fmla="*/ 517670 h 1234421"/>
              <a:gd name="connsiteX9843" fmla="*/ 3255128 w 3255128"/>
              <a:gd name="connsiteY9843" fmla="*/ 518082 h 1234421"/>
              <a:gd name="connsiteX9844" fmla="*/ 3255128 w 3255128"/>
              <a:gd name="connsiteY9844" fmla="*/ 518153 h 1234421"/>
              <a:gd name="connsiteX9845" fmla="*/ 3255128 w 3255128"/>
              <a:gd name="connsiteY9845" fmla="*/ 518154 h 1234421"/>
              <a:gd name="connsiteX9846" fmla="*/ 3255128 w 3255128"/>
              <a:gd name="connsiteY9846" fmla="*/ 518366 h 1234421"/>
              <a:gd name="connsiteX9847" fmla="*/ 3255128 w 3255128"/>
              <a:gd name="connsiteY9847" fmla="*/ 518447 h 1234421"/>
              <a:gd name="connsiteX9848" fmla="*/ 3255128 w 3255128"/>
              <a:gd name="connsiteY9848" fmla="*/ 518706 h 1234421"/>
              <a:gd name="connsiteX9849" fmla="*/ 3255128 w 3255128"/>
              <a:gd name="connsiteY9849" fmla="*/ 518802 h 1234421"/>
              <a:gd name="connsiteX9850" fmla="*/ 3255128 w 3255128"/>
              <a:gd name="connsiteY9850" fmla="*/ 518898 h 1234421"/>
              <a:gd name="connsiteX9851" fmla="*/ 3255128 w 3255128"/>
              <a:gd name="connsiteY9851" fmla="*/ 519139 h 1234421"/>
              <a:gd name="connsiteX9852" fmla="*/ 3255128 w 3255128"/>
              <a:gd name="connsiteY9852" fmla="*/ 519261 h 1234421"/>
              <a:gd name="connsiteX9853" fmla="*/ 3255128 w 3255128"/>
              <a:gd name="connsiteY9853" fmla="*/ 519809 h 1234421"/>
              <a:gd name="connsiteX9854" fmla="*/ 3255128 w 3255128"/>
              <a:gd name="connsiteY9854" fmla="*/ 520933 h 1234421"/>
              <a:gd name="connsiteX9855" fmla="*/ 3255128 w 3255128"/>
              <a:gd name="connsiteY9855" fmla="*/ 520949 h 1234421"/>
              <a:gd name="connsiteX9856" fmla="*/ 3255128 w 3255128"/>
              <a:gd name="connsiteY9856" fmla="*/ 521143 h 1234421"/>
              <a:gd name="connsiteX9857" fmla="*/ 3255128 w 3255128"/>
              <a:gd name="connsiteY9857" fmla="*/ 521696 h 1234421"/>
              <a:gd name="connsiteX9858" fmla="*/ 3255128 w 3255128"/>
              <a:gd name="connsiteY9858" fmla="*/ 521699 h 1234421"/>
              <a:gd name="connsiteX9859" fmla="*/ 3255128 w 3255128"/>
              <a:gd name="connsiteY9859" fmla="*/ 522869 h 1234421"/>
              <a:gd name="connsiteX9860" fmla="*/ 3255128 w 3255128"/>
              <a:gd name="connsiteY9860" fmla="*/ 522967 h 1234421"/>
              <a:gd name="connsiteX9861" fmla="*/ 3255128 w 3255128"/>
              <a:gd name="connsiteY9861" fmla="*/ 523065 h 1234421"/>
              <a:gd name="connsiteX9862" fmla="*/ 3255128 w 3255128"/>
              <a:gd name="connsiteY9862" fmla="*/ 523766 h 1234421"/>
              <a:gd name="connsiteX9863" fmla="*/ 3255128 w 3255128"/>
              <a:gd name="connsiteY9863" fmla="*/ 524436 h 1234421"/>
              <a:gd name="connsiteX9864" fmla="*/ 3255128 w 3255128"/>
              <a:gd name="connsiteY9864" fmla="*/ 525453 h 1234421"/>
              <a:gd name="connsiteX9865" fmla="*/ 3255128 w 3255128"/>
              <a:gd name="connsiteY9865" fmla="*/ 525664 h 1234421"/>
              <a:gd name="connsiteX9866" fmla="*/ 3255128 w 3255128"/>
              <a:gd name="connsiteY9866" fmla="*/ 525713 h 1234421"/>
              <a:gd name="connsiteX9867" fmla="*/ 3255128 w 3255128"/>
              <a:gd name="connsiteY9867" fmla="*/ 526594 h 1234421"/>
              <a:gd name="connsiteX9868" fmla="*/ 3255128 w 3255128"/>
              <a:gd name="connsiteY9868" fmla="*/ 526673 h 1234421"/>
              <a:gd name="connsiteX9869" fmla="*/ 3255128 w 3255128"/>
              <a:gd name="connsiteY9869" fmla="*/ 527935 h 1234421"/>
              <a:gd name="connsiteX9870" fmla="*/ 3255128 w 3255128"/>
              <a:gd name="connsiteY9870" fmla="*/ 528211 h 1234421"/>
              <a:gd name="connsiteX9871" fmla="*/ 3255128 w 3255128"/>
              <a:gd name="connsiteY9871" fmla="*/ 528286 h 1234421"/>
              <a:gd name="connsiteX9872" fmla="*/ 3255128 w 3255128"/>
              <a:gd name="connsiteY9872" fmla="*/ 528465 h 1234421"/>
              <a:gd name="connsiteX9873" fmla="*/ 3255128 w 3255128"/>
              <a:gd name="connsiteY9873" fmla="*/ 528956 h 1234421"/>
              <a:gd name="connsiteX9874" fmla="*/ 3255128 w 3255128"/>
              <a:gd name="connsiteY9874" fmla="*/ 529413 h 1234421"/>
              <a:gd name="connsiteX9875" fmla="*/ 3255128 w 3255128"/>
              <a:gd name="connsiteY9875" fmla="*/ 529672 h 1234421"/>
              <a:gd name="connsiteX9876" fmla="*/ 3255128 w 3255128"/>
              <a:gd name="connsiteY9876" fmla="*/ 529733 h 1234421"/>
              <a:gd name="connsiteX9877" fmla="*/ 3255128 w 3255128"/>
              <a:gd name="connsiteY9877" fmla="*/ 529929 h 1234421"/>
              <a:gd name="connsiteX9878" fmla="*/ 3255128 w 3255128"/>
              <a:gd name="connsiteY9878" fmla="*/ 530935 h 1234421"/>
              <a:gd name="connsiteX9879" fmla="*/ 3255128 w 3255128"/>
              <a:gd name="connsiteY9879" fmla="*/ 531007 h 1234421"/>
              <a:gd name="connsiteX9880" fmla="*/ 3255128 w 3255128"/>
              <a:gd name="connsiteY9880" fmla="*/ 531300 h 1234421"/>
              <a:gd name="connsiteX9881" fmla="*/ 3255128 w 3255128"/>
              <a:gd name="connsiteY9881" fmla="*/ 531655 h 1234421"/>
              <a:gd name="connsiteX9882" fmla="*/ 3255128 w 3255128"/>
              <a:gd name="connsiteY9882" fmla="*/ 532114 h 1234421"/>
              <a:gd name="connsiteX9883" fmla="*/ 3255128 w 3255128"/>
              <a:gd name="connsiteY9883" fmla="*/ 532219 h 1234421"/>
              <a:gd name="connsiteX9884" fmla="*/ 3255128 w 3255128"/>
              <a:gd name="connsiteY9884" fmla="*/ 532662 h 1234421"/>
              <a:gd name="connsiteX9885" fmla="*/ 3255128 w 3255128"/>
              <a:gd name="connsiteY9885" fmla="*/ 533402 h 1234421"/>
              <a:gd name="connsiteX9886" fmla="*/ 3255128 w 3255128"/>
              <a:gd name="connsiteY9886" fmla="*/ 533590 h 1234421"/>
              <a:gd name="connsiteX9887" fmla="*/ 3255128 w 3255128"/>
              <a:gd name="connsiteY9887" fmla="*/ 533933 h 1234421"/>
              <a:gd name="connsiteX9888" fmla="*/ 3255128 w 3255128"/>
              <a:gd name="connsiteY9888" fmla="*/ 534238 h 1234421"/>
              <a:gd name="connsiteX9889" fmla="*/ 3255128 w 3255128"/>
              <a:gd name="connsiteY9889" fmla="*/ 534299 h 1234421"/>
              <a:gd name="connsiteX9890" fmla="*/ 3255128 w 3255128"/>
              <a:gd name="connsiteY9890" fmla="*/ 534697 h 1234421"/>
              <a:gd name="connsiteX9891" fmla="*/ 3255128 w 3255128"/>
              <a:gd name="connsiteY9891" fmla="*/ 534799 h 1234421"/>
              <a:gd name="connsiteX9892" fmla="*/ 3255128 w 3255128"/>
              <a:gd name="connsiteY9892" fmla="*/ 535722 h 1234421"/>
              <a:gd name="connsiteX9893" fmla="*/ 3255128 w 3255128"/>
              <a:gd name="connsiteY9893" fmla="*/ 535820 h 1234421"/>
              <a:gd name="connsiteX9894" fmla="*/ 3255128 w 3255128"/>
              <a:gd name="connsiteY9894" fmla="*/ 536392 h 1234421"/>
              <a:gd name="connsiteX9895" fmla="*/ 3255128 w 3255128"/>
              <a:gd name="connsiteY9895" fmla="*/ 537289 h 1234421"/>
              <a:gd name="connsiteX9896" fmla="*/ 3255128 w 3255128"/>
              <a:gd name="connsiteY9896" fmla="*/ 538560 h 1234421"/>
              <a:gd name="connsiteX9897" fmla="*/ 3255128 w 3255128"/>
              <a:gd name="connsiteY9897" fmla="*/ 538819 h 1234421"/>
              <a:gd name="connsiteX9898" fmla="*/ 3255128 w 3255128"/>
              <a:gd name="connsiteY9898" fmla="*/ 538998 h 1234421"/>
              <a:gd name="connsiteX9899" fmla="*/ 3255128 w 3255128"/>
              <a:gd name="connsiteY9899" fmla="*/ 539926 h 1234421"/>
              <a:gd name="connsiteX9900" fmla="*/ 3255128 w 3255128"/>
              <a:gd name="connsiteY9900" fmla="*/ 540266 h 1234421"/>
              <a:gd name="connsiteX9901" fmla="*/ 3255128 w 3255128"/>
              <a:gd name="connsiteY9901" fmla="*/ 540699 h 1234421"/>
              <a:gd name="connsiteX9902" fmla="*/ 3255128 w 3255128"/>
              <a:gd name="connsiteY9902" fmla="*/ 540895 h 1234421"/>
              <a:gd name="connsiteX9903" fmla="*/ 3255128 w 3255128"/>
              <a:gd name="connsiteY9903" fmla="*/ 541064 h 1234421"/>
              <a:gd name="connsiteX9904" fmla="*/ 3255128 w 3255128"/>
              <a:gd name="connsiteY9904" fmla="*/ 541809 h 1234421"/>
              <a:gd name="connsiteX9905" fmla="*/ 3255128 w 3255128"/>
              <a:gd name="connsiteY9905" fmla="*/ 541988 h 1234421"/>
              <a:gd name="connsiteX9906" fmla="*/ 3255128 w 3255128"/>
              <a:gd name="connsiteY9906" fmla="*/ 542266 h 1234421"/>
              <a:gd name="connsiteX9907" fmla="*/ 3255128 w 3255128"/>
              <a:gd name="connsiteY9907" fmla="*/ 542509 h 1234421"/>
              <a:gd name="connsiteX9908" fmla="*/ 3255128 w 3255128"/>
              <a:gd name="connsiteY9908" fmla="*/ 542586 h 1234421"/>
              <a:gd name="connsiteX9909" fmla="*/ 3255128 w 3255128"/>
              <a:gd name="connsiteY9909" fmla="*/ 542752 h 1234421"/>
              <a:gd name="connsiteX9910" fmla="*/ 3255128 w 3255128"/>
              <a:gd name="connsiteY9910" fmla="*/ 543256 h 1234421"/>
              <a:gd name="connsiteX9911" fmla="*/ 3255128 w 3255128"/>
              <a:gd name="connsiteY9911" fmla="*/ 543576 h 1234421"/>
              <a:gd name="connsiteX9912" fmla="*/ 3255128 w 3255128"/>
              <a:gd name="connsiteY9912" fmla="*/ 544224 h 1234421"/>
              <a:gd name="connsiteX9913" fmla="*/ 3255128 w 3255128"/>
              <a:gd name="connsiteY9913" fmla="*/ 544683 h 1234421"/>
              <a:gd name="connsiteX9914" fmla="*/ 3255128 w 3255128"/>
              <a:gd name="connsiteY9914" fmla="*/ 545326 h 1234421"/>
              <a:gd name="connsiteX9915" fmla="*/ 3255128 w 3255128"/>
              <a:gd name="connsiteY9915" fmla="*/ 545522 h 1234421"/>
              <a:gd name="connsiteX9916" fmla="*/ 3255128 w 3255128"/>
              <a:gd name="connsiteY9916" fmla="*/ 545585 h 1234421"/>
              <a:gd name="connsiteX9917" fmla="*/ 3255128 w 3255128"/>
              <a:gd name="connsiteY9917" fmla="*/ 545742 h 1234421"/>
              <a:gd name="connsiteX9918" fmla="*/ 3255128 w 3255128"/>
              <a:gd name="connsiteY9918" fmla="*/ 545765 h 1234421"/>
              <a:gd name="connsiteX9919" fmla="*/ 3255128 w 3255128"/>
              <a:gd name="connsiteY9919" fmla="*/ 545772 h 1234421"/>
              <a:gd name="connsiteX9920" fmla="*/ 3255128 w 3255128"/>
              <a:gd name="connsiteY9920" fmla="*/ 546255 h 1234421"/>
              <a:gd name="connsiteX9921" fmla="*/ 3255128 w 3255128"/>
              <a:gd name="connsiteY9921" fmla="*/ 546786 h 1234421"/>
              <a:gd name="connsiteX9922" fmla="*/ 3255128 w 3255128"/>
              <a:gd name="connsiteY9922" fmla="*/ 548575 h 1234421"/>
              <a:gd name="connsiteX9923" fmla="*/ 3255128 w 3255128"/>
              <a:gd name="connsiteY9923" fmla="*/ 549245 h 1234421"/>
              <a:gd name="connsiteX9924" fmla="*/ 3255128 w 3255128"/>
              <a:gd name="connsiteY9924" fmla="*/ 549846 h 1234421"/>
              <a:gd name="connsiteX9925" fmla="*/ 3255128 w 3255128"/>
              <a:gd name="connsiteY9925" fmla="*/ 550042 h 1234421"/>
              <a:gd name="connsiteX9926" fmla="*/ 3255128 w 3255128"/>
              <a:gd name="connsiteY9926" fmla="*/ 550392 h 1234421"/>
              <a:gd name="connsiteX9927" fmla="*/ 3255128 w 3255128"/>
              <a:gd name="connsiteY9927" fmla="*/ 551232 h 1234421"/>
              <a:gd name="connsiteX9928" fmla="*/ 3255128 w 3255128"/>
              <a:gd name="connsiteY9928" fmla="*/ 551413 h 1234421"/>
              <a:gd name="connsiteX9929" fmla="*/ 3255128 w 3255128"/>
              <a:gd name="connsiteY9929" fmla="*/ 552495 h 1234421"/>
              <a:gd name="connsiteX9930" fmla="*/ 3255128 w 3255128"/>
              <a:gd name="connsiteY9930" fmla="*/ 552636 h 1234421"/>
              <a:gd name="connsiteX9931" fmla="*/ 3255128 w 3255128"/>
              <a:gd name="connsiteY9931" fmla="*/ 552779 h 1234421"/>
              <a:gd name="connsiteX9932" fmla="*/ 3255128 w 3255128"/>
              <a:gd name="connsiteY9932" fmla="*/ 553119 h 1234421"/>
              <a:gd name="connsiteX9933" fmla="*/ 3255128 w 3255128"/>
              <a:gd name="connsiteY9933" fmla="*/ 553552 h 1234421"/>
              <a:gd name="connsiteX9934" fmla="*/ 3255128 w 3255128"/>
              <a:gd name="connsiteY9934" fmla="*/ 553705 h 1234421"/>
              <a:gd name="connsiteX9935" fmla="*/ 3255128 w 3255128"/>
              <a:gd name="connsiteY9935" fmla="*/ 553815 h 1234421"/>
              <a:gd name="connsiteX9936" fmla="*/ 3255128 w 3255128"/>
              <a:gd name="connsiteY9936" fmla="*/ 554222 h 1234421"/>
              <a:gd name="connsiteX9937" fmla="*/ 3255128 w 3255128"/>
              <a:gd name="connsiteY9937" fmla="*/ 554353 h 1234421"/>
              <a:gd name="connsiteX9938" fmla="*/ 3255128 w 3255128"/>
              <a:gd name="connsiteY9938" fmla="*/ 554696 h 1234421"/>
              <a:gd name="connsiteX9939" fmla="*/ 3255128 w 3255128"/>
              <a:gd name="connsiteY9939" fmla="*/ 554812 h 1234421"/>
              <a:gd name="connsiteX9940" fmla="*/ 3255128 w 3255128"/>
              <a:gd name="connsiteY9940" fmla="*/ 554912 h 1234421"/>
              <a:gd name="connsiteX9941" fmla="*/ 3255128 w 3255128"/>
              <a:gd name="connsiteY9941" fmla="*/ 555362 h 1234421"/>
              <a:gd name="connsiteX9942" fmla="*/ 3255128 w 3255128"/>
              <a:gd name="connsiteY9942" fmla="*/ 555859 h 1234421"/>
              <a:gd name="connsiteX9943" fmla="*/ 3255128 w 3255128"/>
              <a:gd name="connsiteY9943" fmla="*/ 556109 h 1234421"/>
              <a:gd name="connsiteX9944" fmla="*/ 3255128 w 3255128"/>
              <a:gd name="connsiteY9944" fmla="*/ 556313 h 1234421"/>
              <a:gd name="connsiteX9945" fmla="*/ 3255128 w 3255128"/>
              <a:gd name="connsiteY9945" fmla="*/ 556808 h 1234421"/>
              <a:gd name="connsiteX9946" fmla="*/ 3255128 w 3255128"/>
              <a:gd name="connsiteY9946" fmla="*/ 558179 h 1234421"/>
              <a:gd name="connsiteX9947" fmla="*/ 3255128 w 3255128"/>
              <a:gd name="connsiteY9947" fmla="*/ 558849 h 1234421"/>
              <a:gd name="connsiteX9948" fmla="*/ 3255128 w 3255128"/>
              <a:gd name="connsiteY9948" fmla="*/ 559108 h 1234421"/>
              <a:gd name="connsiteX9949" fmla="*/ 3255128 w 3255128"/>
              <a:gd name="connsiteY9949" fmla="*/ 560379 h 1234421"/>
              <a:gd name="connsiteX9950" fmla="*/ 3255128 w 3255128"/>
              <a:gd name="connsiteY9950" fmla="*/ 560679 h 1234421"/>
              <a:gd name="connsiteX9951" fmla="*/ 3255128 w 3255128"/>
              <a:gd name="connsiteY9951" fmla="*/ 561560 h 1234421"/>
              <a:gd name="connsiteX9952" fmla="*/ 3255128 w 3255128"/>
              <a:gd name="connsiteY9952" fmla="*/ 561678 h 1234421"/>
              <a:gd name="connsiteX9953" fmla="*/ 3255128 w 3255128"/>
              <a:gd name="connsiteY9953" fmla="*/ 561909 h 1234421"/>
              <a:gd name="connsiteX9954" fmla="*/ 3255128 w 3255128"/>
              <a:gd name="connsiteY9954" fmla="*/ 562624 h 1234421"/>
              <a:gd name="connsiteX9955" fmla="*/ 3255128 w 3255128"/>
              <a:gd name="connsiteY9955" fmla="*/ 562699 h 1234421"/>
              <a:gd name="connsiteX9956" fmla="*/ 3255128 w 3255128"/>
              <a:gd name="connsiteY9956" fmla="*/ 563177 h 1234421"/>
              <a:gd name="connsiteX9957" fmla="*/ 3255128 w 3255128"/>
              <a:gd name="connsiteY9957" fmla="*/ 563369 h 1234421"/>
              <a:gd name="connsiteX9958" fmla="*/ 3255128 w 3255128"/>
              <a:gd name="connsiteY9958" fmla="*/ 563602 h 1234421"/>
              <a:gd name="connsiteX9959" fmla="*/ 3255128 w 3255128"/>
              <a:gd name="connsiteY9959" fmla="*/ 564085 h 1234421"/>
              <a:gd name="connsiteX9960" fmla="*/ 3255128 w 3255128"/>
              <a:gd name="connsiteY9960" fmla="*/ 565348 h 1234421"/>
              <a:gd name="connsiteX9961" fmla="*/ 3255128 w 3255128"/>
              <a:gd name="connsiteY9961" fmla="*/ 565663 h 1234421"/>
              <a:gd name="connsiteX9962" fmla="*/ 3255128 w 3255128"/>
              <a:gd name="connsiteY9962" fmla="*/ 567075 h 1234421"/>
              <a:gd name="connsiteX9963" fmla="*/ 3255128 w 3255128"/>
              <a:gd name="connsiteY9963" fmla="*/ 567145 h 1234421"/>
              <a:gd name="connsiteX9964" fmla="*/ 3255128 w 3255128"/>
              <a:gd name="connsiteY9964" fmla="*/ 567341 h 1234421"/>
              <a:gd name="connsiteX9965" fmla="*/ 3255128 w 3255128"/>
              <a:gd name="connsiteY9965" fmla="*/ 567931 h 1234421"/>
              <a:gd name="connsiteX9966" fmla="*/ 3255128 w 3255128"/>
              <a:gd name="connsiteY9966" fmla="*/ 568229 h 1234421"/>
              <a:gd name="connsiteX9967" fmla="*/ 3255128 w 3255128"/>
              <a:gd name="connsiteY9967" fmla="*/ 568712 h 1234421"/>
              <a:gd name="connsiteX9968" fmla="*/ 3255128 w 3255128"/>
              <a:gd name="connsiteY9968" fmla="*/ 569166 h 1234421"/>
              <a:gd name="connsiteX9969" fmla="*/ 3255128 w 3255128"/>
              <a:gd name="connsiteY9969" fmla="*/ 570135 h 1234421"/>
              <a:gd name="connsiteX9970" fmla="*/ 3255128 w 3255128"/>
              <a:gd name="connsiteY9970" fmla="*/ 570331 h 1234421"/>
              <a:gd name="connsiteX9971" fmla="*/ 3255128 w 3255128"/>
              <a:gd name="connsiteY9971" fmla="*/ 571645 h 1234421"/>
              <a:gd name="connsiteX9972" fmla="*/ 3255128 w 3255128"/>
              <a:gd name="connsiteY9972" fmla="*/ 571702 h 1234421"/>
              <a:gd name="connsiteX9973" fmla="*/ 3255128 w 3255128"/>
              <a:gd name="connsiteY9973" fmla="*/ 572211 h 1234421"/>
              <a:gd name="connsiteX9974" fmla="*/ 3255128 w 3255128"/>
              <a:gd name="connsiteY9974" fmla="*/ 572526 h 1234421"/>
              <a:gd name="connsiteX9975" fmla="*/ 3255128 w 3255128"/>
              <a:gd name="connsiteY9975" fmla="*/ 572749 h 1234421"/>
              <a:gd name="connsiteX9976" fmla="*/ 3255128 w 3255128"/>
              <a:gd name="connsiteY9976" fmla="*/ 573232 h 1234421"/>
              <a:gd name="connsiteX9977" fmla="*/ 3255128 w 3255128"/>
              <a:gd name="connsiteY9977" fmla="*/ 574143 h 1234421"/>
              <a:gd name="connsiteX9978" fmla="*/ 3255128 w 3255128"/>
              <a:gd name="connsiteY9978" fmla="*/ 575201 h 1234421"/>
              <a:gd name="connsiteX9979" fmla="*/ 3255128 w 3255128"/>
              <a:gd name="connsiteY9979" fmla="*/ 575477 h 1234421"/>
              <a:gd name="connsiteX9980" fmla="*/ 3255128 w 3255128"/>
              <a:gd name="connsiteY9980" fmla="*/ 576030 h 1234421"/>
              <a:gd name="connsiteX9981" fmla="*/ 3255128 w 3255128"/>
              <a:gd name="connsiteY9981" fmla="*/ 576222 h 1234421"/>
              <a:gd name="connsiteX9982" fmla="*/ 3255128 w 3255128"/>
              <a:gd name="connsiteY9982" fmla="*/ 576272 h 1234421"/>
              <a:gd name="connsiteX9983" fmla="*/ 3255128 w 3255128"/>
              <a:gd name="connsiteY9983" fmla="*/ 577153 h 1234421"/>
              <a:gd name="connsiteX9984" fmla="*/ 3255128 w 3255128"/>
              <a:gd name="connsiteY9984" fmla="*/ 578060 h 1234421"/>
              <a:gd name="connsiteX9985" fmla="*/ 3255128 w 3255128"/>
              <a:gd name="connsiteY9985" fmla="*/ 578770 h 1234421"/>
              <a:gd name="connsiteX9986" fmla="*/ 3255128 w 3255128"/>
              <a:gd name="connsiteY9986" fmla="*/ 579515 h 1234421"/>
              <a:gd name="connsiteX9987" fmla="*/ 3255128 w 3255128"/>
              <a:gd name="connsiteY9987" fmla="*/ 579998 h 1234421"/>
              <a:gd name="connsiteX9988" fmla="*/ 3255128 w 3255128"/>
              <a:gd name="connsiteY9988" fmla="*/ 580668 h 1234421"/>
              <a:gd name="connsiteX9989" fmla="*/ 3255128 w 3255128"/>
              <a:gd name="connsiteY9989" fmla="*/ 580792 h 1234421"/>
              <a:gd name="connsiteX9990" fmla="*/ 3255128 w 3255128"/>
              <a:gd name="connsiteY9990" fmla="*/ 581673 h 1234421"/>
              <a:gd name="connsiteX9991" fmla="*/ 3255128 w 3255128"/>
              <a:gd name="connsiteY9991" fmla="*/ 581807 h 1234421"/>
              <a:gd name="connsiteX9992" fmla="*/ 3255128 w 3255128"/>
              <a:gd name="connsiteY9992" fmla="*/ 582455 h 1234421"/>
              <a:gd name="connsiteX9993" fmla="*/ 3255128 w 3255128"/>
              <a:gd name="connsiteY9993" fmla="*/ 582914 h 1234421"/>
              <a:gd name="connsiteX9994" fmla="*/ 3255128 w 3255128"/>
              <a:gd name="connsiteY9994" fmla="*/ 582988 h 1234421"/>
              <a:gd name="connsiteX9995" fmla="*/ 3255128 w 3255128"/>
              <a:gd name="connsiteY9995" fmla="*/ 583290 h 1234421"/>
              <a:gd name="connsiteX9996" fmla="*/ 3255128 w 3255128"/>
              <a:gd name="connsiteY9996" fmla="*/ 583469 h 1234421"/>
              <a:gd name="connsiteX9997" fmla="*/ 3255128 w 3255128"/>
              <a:gd name="connsiteY9997" fmla="*/ 586996 h 1234421"/>
              <a:gd name="connsiteX9998" fmla="*/ 3255128 w 3255128"/>
              <a:gd name="connsiteY9998" fmla="*/ 587223 h 1234421"/>
              <a:gd name="connsiteX9999" fmla="*/ 3255128 w 3255128"/>
              <a:gd name="connsiteY9999" fmla="*/ 587558 h 1234421"/>
              <a:gd name="connsiteX10000" fmla="*/ 3255128 w 3255128"/>
              <a:gd name="connsiteY10000" fmla="*/ 588046 h 1234421"/>
              <a:gd name="connsiteX10001" fmla="*/ 3255128 w 3255128"/>
              <a:gd name="connsiteY10001" fmla="*/ 588439 h 1234421"/>
              <a:gd name="connsiteX10002" fmla="*/ 3255128 w 3255128"/>
              <a:gd name="connsiteY10002" fmla="*/ 588671 h 1234421"/>
              <a:gd name="connsiteX10003" fmla="*/ 3255128 w 3255128"/>
              <a:gd name="connsiteY10003" fmla="*/ 589319 h 1234421"/>
              <a:gd name="connsiteX10004" fmla="*/ 3255128 w 3255128"/>
              <a:gd name="connsiteY10004" fmla="*/ 589778 h 1234421"/>
              <a:gd name="connsiteX10005" fmla="*/ 3255128 w 3255128"/>
              <a:gd name="connsiteY10005" fmla="*/ 590048 h 1234421"/>
              <a:gd name="connsiteX10006" fmla="*/ 3255128 w 3255128"/>
              <a:gd name="connsiteY10006" fmla="*/ 590056 h 1234421"/>
              <a:gd name="connsiteX10007" fmla="*/ 3255128 w 3255128"/>
              <a:gd name="connsiteY10007" fmla="*/ 590252 h 1234421"/>
              <a:gd name="connsiteX10008" fmla="*/ 3255128 w 3255128"/>
              <a:gd name="connsiteY10008" fmla="*/ 590726 h 1234421"/>
              <a:gd name="connsiteX10009" fmla="*/ 3255128 w 3255128"/>
              <a:gd name="connsiteY10009" fmla="*/ 591623 h 1234421"/>
              <a:gd name="connsiteX10010" fmla="*/ 3255128 w 3255128"/>
              <a:gd name="connsiteY10010" fmla="*/ 593038 h 1234421"/>
              <a:gd name="connsiteX10011" fmla="*/ 3255128 w 3255128"/>
              <a:gd name="connsiteY10011" fmla="*/ 593521 h 1234421"/>
              <a:gd name="connsiteX10012" fmla="*/ 3255128 w 3255128"/>
              <a:gd name="connsiteY10012" fmla="*/ 595122 h 1234421"/>
              <a:gd name="connsiteX10013" fmla="*/ 3255128 w 3255128"/>
              <a:gd name="connsiteY10013" fmla="*/ 596143 h 1234421"/>
              <a:gd name="connsiteX10014" fmla="*/ 3255128 w 3255128"/>
              <a:gd name="connsiteY10014" fmla="*/ 596322 h 1234421"/>
              <a:gd name="connsiteX10015" fmla="*/ 3255128 w 3255128"/>
              <a:gd name="connsiteY10015" fmla="*/ 597590 h 1234421"/>
              <a:gd name="connsiteX10016" fmla="*/ 3255128 w 3255128"/>
              <a:gd name="connsiteY10016" fmla="*/ 598091 h 1234421"/>
              <a:gd name="connsiteX10017" fmla="*/ 3255128 w 3255128"/>
              <a:gd name="connsiteY10017" fmla="*/ 598972 h 1234421"/>
              <a:gd name="connsiteX10018" fmla="*/ 3255128 w 3255128"/>
              <a:gd name="connsiteY10018" fmla="*/ 599637 h 1234421"/>
              <a:gd name="connsiteX10019" fmla="*/ 3255128 w 3255128"/>
              <a:gd name="connsiteY10019" fmla="*/ 600076 h 1234421"/>
              <a:gd name="connsiteX10020" fmla="*/ 3255128 w 3255128"/>
              <a:gd name="connsiteY10020" fmla="*/ 600285 h 1234421"/>
              <a:gd name="connsiteX10021" fmla="*/ 3255128 w 3255128"/>
              <a:gd name="connsiteY10021" fmla="*/ 600589 h 1234421"/>
              <a:gd name="connsiteX10022" fmla="*/ 3255128 w 3255128"/>
              <a:gd name="connsiteY10022" fmla="*/ 600744 h 1234421"/>
              <a:gd name="connsiteX10023" fmla="*/ 3255128 w 3255128"/>
              <a:gd name="connsiteY10023" fmla="*/ 601081 h 1234421"/>
              <a:gd name="connsiteX10024" fmla="*/ 3255128 w 3255128"/>
              <a:gd name="connsiteY10024" fmla="*/ 601962 h 1234421"/>
              <a:gd name="connsiteX10025" fmla="*/ 3255128 w 3255128"/>
              <a:gd name="connsiteY10025" fmla="*/ 602909 h 1234421"/>
              <a:gd name="connsiteX10026" fmla="*/ 3255128 w 3255128"/>
              <a:gd name="connsiteY10026" fmla="*/ 603579 h 1234421"/>
              <a:gd name="connsiteX10027" fmla="*/ 3255128 w 3255128"/>
              <a:gd name="connsiteY10027" fmla="*/ 604264 h 1234421"/>
              <a:gd name="connsiteX10028" fmla="*/ 3255128 w 3255128"/>
              <a:gd name="connsiteY10028" fmla="*/ 604912 h 1234421"/>
              <a:gd name="connsiteX10029" fmla="*/ 3255128 w 3255128"/>
              <a:gd name="connsiteY10029" fmla="*/ 605371 h 1234421"/>
              <a:gd name="connsiteX10030" fmla="*/ 3255128 w 3255128"/>
              <a:gd name="connsiteY10030" fmla="*/ 606162 h 1234421"/>
              <a:gd name="connsiteX10031" fmla="*/ 3255128 w 3255128"/>
              <a:gd name="connsiteY10031" fmla="*/ 608556 h 1234421"/>
              <a:gd name="connsiteX10032" fmla="*/ 3255128 w 3255128"/>
              <a:gd name="connsiteY10032" fmla="*/ 608784 h 1234421"/>
              <a:gd name="connsiteX10033" fmla="*/ 3255128 w 3255128"/>
              <a:gd name="connsiteY10033" fmla="*/ 609432 h 1234421"/>
              <a:gd name="connsiteX10034" fmla="*/ 3255128 w 3255128"/>
              <a:gd name="connsiteY10034" fmla="*/ 609891 h 1234421"/>
              <a:gd name="connsiteX10035" fmla="*/ 3255128 w 3255128"/>
              <a:gd name="connsiteY10035" fmla="*/ 610443 h 1234421"/>
              <a:gd name="connsiteX10036" fmla="*/ 3255128 w 3255128"/>
              <a:gd name="connsiteY10036" fmla="*/ 611812 h 1234421"/>
              <a:gd name="connsiteX10037" fmla="*/ 3255128 w 3255128"/>
              <a:gd name="connsiteY10037" fmla="*/ 612959 h 1234421"/>
              <a:gd name="connsiteX10038" fmla="*/ 3255128 w 3255128"/>
              <a:gd name="connsiteY10038" fmla="*/ 613026 h 1234421"/>
              <a:gd name="connsiteX10039" fmla="*/ 3255128 w 3255128"/>
              <a:gd name="connsiteY10039" fmla="*/ 613183 h 1234421"/>
              <a:gd name="connsiteX10040" fmla="*/ 3255128 w 3255128"/>
              <a:gd name="connsiteY10040" fmla="*/ 613442 h 1234421"/>
              <a:gd name="connsiteX10041" fmla="*/ 3255128 w 3255128"/>
              <a:gd name="connsiteY10041" fmla="*/ 615550 h 1234421"/>
              <a:gd name="connsiteX10042" fmla="*/ 3255128 w 3255128"/>
              <a:gd name="connsiteY10042" fmla="*/ 616148 h 1234421"/>
              <a:gd name="connsiteX10043" fmla="*/ 3255128 w 3255128"/>
              <a:gd name="connsiteY10043" fmla="*/ 616198 h 1234421"/>
              <a:gd name="connsiteX10044" fmla="*/ 3255128 w 3255128"/>
              <a:gd name="connsiteY10044" fmla="*/ 616432 h 1234421"/>
              <a:gd name="connsiteX10045" fmla="*/ 3255128 w 3255128"/>
              <a:gd name="connsiteY10045" fmla="*/ 616657 h 1234421"/>
              <a:gd name="connsiteX10046" fmla="*/ 3255128 w 3255128"/>
              <a:gd name="connsiteY10046" fmla="*/ 616682 h 1234421"/>
              <a:gd name="connsiteX10047" fmla="*/ 3255128 w 3255128"/>
              <a:gd name="connsiteY10047" fmla="*/ 617703 h 1234421"/>
              <a:gd name="connsiteX10048" fmla="*/ 3255128 w 3255128"/>
              <a:gd name="connsiteY10048" fmla="*/ 621002 h 1234421"/>
              <a:gd name="connsiteX10049" fmla="*/ 3255128 w 3255128"/>
              <a:gd name="connsiteY10049" fmla="*/ 621409 h 1234421"/>
              <a:gd name="connsiteX10050" fmla="*/ 3255128 w 3255128"/>
              <a:gd name="connsiteY10050" fmla="*/ 621883 h 1234421"/>
              <a:gd name="connsiteX10051" fmla="*/ 3255128 w 3255128"/>
              <a:gd name="connsiteY10051" fmla="*/ 623012 h 1234421"/>
              <a:gd name="connsiteX10052" fmla="*/ 3255128 w 3255128"/>
              <a:gd name="connsiteY10052" fmla="*/ 623992 h 1234421"/>
              <a:gd name="connsiteX10053" fmla="*/ 3255128 w 3255128"/>
              <a:gd name="connsiteY10053" fmla="*/ 624469 h 1234421"/>
              <a:gd name="connsiteX10054" fmla="*/ 3255128 w 3255128"/>
              <a:gd name="connsiteY10054" fmla="*/ 624665 h 1234421"/>
              <a:gd name="connsiteX10055" fmla="*/ 3255128 w 3255128"/>
              <a:gd name="connsiteY10055" fmla="*/ 626036 h 1234421"/>
              <a:gd name="connsiteX10056" fmla="*/ 3255128 w 3255128"/>
              <a:gd name="connsiteY10056" fmla="*/ 626083 h 1234421"/>
              <a:gd name="connsiteX10057" fmla="*/ 3255128 w 3255128"/>
              <a:gd name="connsiteY10057" fmla="*/ 626277 h 1234421"/>
              <a:gd name="connsiteX10058" fmla="*/ 3255128 w 3255128"/>
              <a:gd name="connsiteY10058" fmla="*/ 626731 h 1234421"/>
              <a:gd name="connsiteX10059" fmla="*/ 3255128 w 3255128"/>
              <a:gd name="connsiteY10059" fmla="*/ 627190 h 1234421"/>
              <a:gd name="connsiteX10060" fmla="*/ 3255128 w 3255128"/>
              <a:gd name="connsiteY10060" fmla="*/ 628619 h 1234421"/>
              <a:gd name="connsiteX10061" fmla="*/ 3255128 w 3255128"/>
              <a:gd name="connsiteY10061" fmla="*/ 629073 h 1234421"/>
              <a:gd name="connsiteX10062" fmla="*/ 3255128 w 3255128"/>
              <a:gd name="connsiteY10062" fmla="*/ 629535 h 1234421"/>
              <a:gd name="connsiteX10063" fmla="*/ 3255128 w 3255128"/>
              <a:gd name="connsiteY10063" fmla="*/ 629721 h 1234421"/>
              <a:gd name="connsiteX10064" fmla="*/ 3255128 w 3255128"/>
              <a:gd name="connsiteY10064" fmla="*/ 630180 h 1234421"/>
              <a:gd name="connsiteX10065" fmla="*/ 3255128 w 3255128"/>
              <a:gd name="connsiteY10065" fmla="*/ 630556 h 1234421"/>
              <a:gd name="connsiteX10066" fmla="*/ 3255128 w 3255128"/>
              <a:gd name="connsiteY10066" fmla="*/ 633139 h 1234421"/>
              <a:gd name="connsiteX10067" fmla="*/ 3255128 w 3255128"/>
              <a:gd name="connsiteY10067" fmla="*/ 633141 h 1234421"/>
              <a:gd name="connsiteX10068" fmla="*/ 3255128 w 3255128"/>
              <a:gd name="connsiteY10068" fmla="*/ 633978 h 1234421"/>
              <a:gd name="connsiteX10069" fmla="*/ 3255128 w 3255128"/>
              <a:gd name="connsiteY10069" fmla="*/ 634519 h 1234421"/>
              <a:gd name="connsiteX10070" fmla="*/ 3255128 w 3255128"/>
              <a:gd name="connsiteY10070" fmla="*/ 635002 h 1234421"/>
              <a:gd name="connsiteX10071" fmla="*/ 3255128 w 3255128"/>
              <a:gd name="connsiteY10071" fmla="*/ 637322 h 1234421"/>
              <a:gd name="connsiteX10072" fmla="*/ 3255128 w 3255128"/>
              <a:gd name="connsiteY10072" fmla="*/ 637992 h 1234421"/>
              <a:gd name="connsiteX10073" fmla="*/ 3255128 w 3255128"/>
              <a:gd name="connsiteY10073" fmla="*/ 638605 h 1234421"/>
              <a:gd name="connsiteX10074" fmla="*/ 3255128 w 3255128"/>
              <a:gd name="connsiteY10074" fmla="*/ 639905 h 1234421"/>
              <a:gd name="connsiteX10075" fmla="*/ 3255128 w 3255128"/>
              <a:gd name="connsiteY10075" fmla="*/ 642562 h 1234421"/>
              <a:gd name="connsiteX10076" fmla="*/ 3255128 w 3255128"/>
              <a:gd name="connsiteY10076" fmla="*/ 643125 h 1234421"/>
              <a:gd name="connsiteX10077" fmla="*/ 3255128 w 3255128"/>
              <a:gd name="connsiteY10077" fmla="*/ 643443 h 1234421"/>
              <a:gd name="connsiteX10078" fmla="*/ 3255128 w 3255128"/>
              <a:gd name="connsiteY10078" fmla="*/ 644107 h 1234421"/>
              <a:gd name="connsiteX10079" fmla="*/ 3255128 w 3255128"/>
              <a:gd name="connsiteY10079" fmla="*/ 647372 h 1234421"/>
              <a:gd name="connsiteX10080" fmla="*/ 3255128 w 3255128"/>
              <a:gd name="connsiteY10080" fmla="*/ 647855 h 1234421"/>
              <a:gd name="connsiteX10081" fmla="*/ 3255128 w 3255128"/>
              <a:gd name="connsiteY10081" fmla="*/ 648734 h 1234421"/>
              <a:gd name="connsiteX10082" fmla="*/ 3255128 w 3255128"/>
              <a:gd name="connsiteY10082" fmla="*/ 648994 h 1234421"/>
              <a:gd name="connsiteX10083" fmla="*/ 3255128 w 3255128"/>
              <a:gd name="connsiteY10083" fmla="*/ 649642 h 1234421"/>
              <a:gd name="connsiteX10084" fmla="*/ 3255128 w 3255128"/>
              <a:gd name="connsiteY10084" fmla="*/ 649891 h 1234421"/>
              <a:gd name="connsiteX10085" fmla="*/ 3255128 w 3255128"/>
              <a:gd name="connsiteY10085" fmla="*/ 650101 h 1234421"/>
              <a:gd name="connsiteX10086" fmla="*/ 3255128 w 3255128"/>
              <a:gd name="connsiteY10086" fmla="*/ 650438 h 1234421"/>
              <a:gd name="connsiteX10087" fmla="*/ 3255128 w 3255128"/>
              <a:gd name="connsiteY10087" fmla="*/ 650845 h 1234421"/>
              <a:gd name="connsiteX10088" fmla="*/ 3255128 w 3255128"/>
              <a:gd name="connsiteY10088" fmla="*/ 653254 h 1234421"/>
              <a:gd name="connsiteX10089" fmla="*/ 3255128 w 3255128"/>
              <a:gd name="connsiteY10089" fmla="*/ 653428 h 1234421"/>
              <a:gd name="connsiteX10090" fmla="*/ 3255128 w 3255128"/>
              <a:gd name="connsiteY10090" fmla="*/ 655415 h 1234421"/>
              <a:gd name="connsiteX10091" fmla="*/ 3255128 w 3255128"/>
              <a:gd name="connsiteY10091" fmla="*/ 656296 h 1234421"/>
              <a:gd name="connsiteX10092" fmla="*/ 3255128 w 3255128"/>
              <a:gd name="connsiteY10092" fmla="*/ 657913 h 1234421"/>
              <a:gd name="connsiteX10093" fmla="*/ 3255128 w 3255128"/>
              <a:gd name="connsiteY10093" fmla="*/ 660020 h 1234421"/>
              <a:gd name="connsiteX10094" fmla="*/ 3255128 w 3255128"/>
              <a:gd name="connsiteY10094" fmla="*/ 660424 h 1234421"/>
              <a:gd name="connsiteX10095" fmla="*/ 3255128 w 3255128"/>
              <a:gd name="connsiteY10095" fmla="*/ 661243 h 1234421"/>
              <a:gd name="connsiteX10096" fmla="*/ 3255128 w 3255128"/>
              <a:gd name="connsiteY10096" fmla="*/ 663414 h 1234421"/>
              <a:gd name="connsiteX10097" fmla="*/ 3255128 w 3255128"/>
              <a:gd name="connsiteY10097" fmla="*/ 670553 h 1234421"/>
              <a:gd name="connsiteX10098" fmla="*/ 3255128 w 3255128"/>
              <a:gd name="connsiteY10098" fmla="*/ 670554 h 1234421"/>
              <a:gd name="connsiteX10099" fmla="*/ 3255128 w 3255128"/>
              <a:gd name="connsiteY10099" fmla="*/ 670766 h 1234421"/>
              <a:gd name="connsiteX10100" fmla="*/ 3255128 w 3255128"/>
              <a:gd name="connsiteY10100" fmla="*/ 671202 h 1234421"/>
              <a:gd name="connsiteX10101" fmla="*/ 3255128 w 3255128"/>
              <a:gd name="connsiteY10101" fmla="*/ 671661 h 1234421"/>
              <a:gd name="connsiteX10102" fmla="*/ 3255128 w 3255128"/>
              <a:gd name="connsiteY10102" fmla="*/ 672209 h 1234421"/>
              <a:gd name="connsiteX10103" fmla="*/ 3255128 w 3255128"/>
              <a:gd name="connsiteY10103" fmla="*/ 673349 h 1234421"/>
              <a:gd name="connsiteX10104" fmla="*/ 3255128 w 3255128"/>
              <a:gd name="connsiteY10104" fmla="*/ 673543 h 1234421"/>
              <a:gd name="connsiteX10105" fmla="*/ 3255128 w 3255128"/>
              <a:gd name="connsiteY10105" fmla="*/ 676836 h 1234421"/>
              <a:gd name="connsiteX10106" fmla="*/ 3255128 w 3255128"/>
              <a:gd name="connsiteY10106" fmla="*/ 679073 h 1234421"/>
              <a:gd name="connsiteX10107" fmla="*/ 3255128 w 3255128"/>
              <a:gd name="connsiteY10107" fmla="*/ 681356 h 1234421"/>
              <a:gd name="connsiteX10108" fmla="*/ 3255128 w 3255128"/>
              <a:gd name="connsiteY10108" fmla="*/ 683335 h 1234421"/>
              <a:gd name="connsiteX10109" fmla="*/ 3255128 w 3255128"/>
              <a:gd name="connsiteY10109" fmla="*/ 683407 h 1234421"/>
              <a:gd name="connsiteX10110" fmla="*/ 3255128 w 3255128"/>
              <a:gd name="connsiteY10110" fmla="*/ 683700 h 1234421"/>
              <a:gd name="connsiteX10111" fmla="*/ 3255128 w 3255128"/>
              <a:gd name="connsiteY10111" fmla="*/ 684055 h 1234421"/>
              <a:gd name="connsiteX10112" fmla="*/ 3255128 w 3255128"/>
              <a:gd name="connsiteY10112" fmla="*/ 684514 h 1234421"/>
              <a:gd name="connsiteX10113" fmla="*/ 3255128 w 3255128"/>
              <a:gd name="connsiteY10113" fmla="*/ 688122 h 1234421"/>
              <a:gd name="connsiteX10114" fmla="*/ 3255128 w 3255128"/>
              <a:gd name="connsiteY10114" fmla="*/ 688220 h 1234421"/>
              <a:gd name="connsiteX10115" fmla="*/ 3255128 w 3255128"/>
              <a:gd name="connsiteY10115" fmla="*/ 692326 h 1234421"/>
              <a:gd name="connsiteX10116" fmla="*/ 3255128 w 3255128"/>
              <a:gd name="connsiteY10116" fmla="*/ 693464 h 1234421"/>
              <a:gd name="connsiteX10117" fmla="*/ 3255128 w 3255128"/>
              <a:gd name="connsiteY10117" fmla="*/ 694666 h 1234421"/>
              <a:gd name="connsiteX10118" fmla="*/ 3255128 w 3255128"/>
              <a:gd name="connsiteY10118" fmla="*/ 694909 h 1234421"/>
              <a:gd name="connsiteX10119" fmla="*/ 3255128 w 3255128"/>
              <a:gd name="connsiteY10119" fmla="*/ 694986 h 1234421"/>
              <a:gd name="connsiteX10120" fmla="*/ 3255128 w 3255128"/>
              <a:gd name="connsiteY10120" fmla="*/ 698655 h 1234421"/>
              <a:gd name="connsiteX10121" fmla="*/ 3255128 w 3255128"/>
              <a:gd name="connsiteY10121" fmla="*/ 699186 h 1234421"/>
              <a:gd name="connsiteX10122" fmla="*/ 3255128 w 3255128"/>
              <a:gd name="connsiteY10122" fmla="*/ 701645 h 1234421"/>
              <a:gd name="connsiteX10123" fmla="*/ 3255128 w 3255128"/>
              <a:gd name="connsiteY10123" fmla="*/ 703813 h 1234421"/>
              <a:gd name="connsiteX10124" fmla="*/ 3255128 w 3255128"/>
              <a:gd name="connsiteY10124" fmla="*/ 704895 h 1234421"/>
              <a:gd name="connsiteX10125" fmla="*/ 3255128 w 3255128"/>
              <a:gd name="connsiteY10125" fmla="*/ 705179 h 1234421"/>
              <a:gd name="connsiteX10126" fmla="*/ 3255128 w 3255128"/>
              <a:gd name="connsiteY10126" fmla="*/ 705519 h 1234421"/>
              <a:gd name="connsiteX10127" fmla="*/ 3255128 w 3255128"/>
              <a:gd name="connsiteY10127" fmla="*/ 705952 h 1234421"/>
              <a:gd name="connsiteX10128" fmla="*/ 3255128 w 3255128"/>
              <a:gd name="connsiteY10128" fmla="*/ 707762 h 1234421"/>
              <a:gd name="connsiteX10129" fmla="*/ 3255128 w 3255128"/>
              <a:gd name="connsiteY10129" fmla="*/ 708509 h 1234421"/>
              <a:gd name="connsiteX10130" fmla="*/ 3255128 w 3255128"/>
              <a:gd name="connsiteY10130" fmla="*/ 710579 h 1234421"/>
              <a:gd name="connsiteX10131" fmla="*/ 3255128 w 3255128"/>
              <a:gd name="connsiteY10131" fmla="*/ 715024 h 1234421"/>
              <a:gd name="connsiteX10132" fmla="*/ 3255128 w 3255128"/>
              <a:gd name="connsiteY10132" fmla="*/ 715099 h 1234421"/>
              <a:gd name="connsiteX10133" fmla="*/ 3255128 w 3255128"/>
              <a:gd name="connsiteY10133" fmla="*/ 716485 h 1234421"/>
              <a:gd name="connsiteX10134" fmla="*/ 3255128 w 3255128"/>
              <a:gd name="connsiteY10134" fmla="*/ 717748 h 1234421"/>
              <a:gd name="connsiteX10135" fmla="*/ 3255128 w 3255128"/>
              <a:gd name="connsiteY10135" fmla="*/ 719475 h 1234421"/>
              <a:gd name="connsiteX10136" fmla="*/ 3255128 w 3255128"/>
              <a:gd name="connsiteY10136" fmla="*/ 721112 h 1234421"/>
              <a:gd name="connsiteX10137" fmla="*/ 3255128 w 3255128"/>
              <a:gd name="connsiteY10137" fmla="*/ 721566 h 1234421"/>
              <a:gd name="connsiteX10138" fmla="*/ 3255128 w 3255128"/>
              <a:gd name="connsiteY10138" fmla="*/ 724102 h 1234421"/>
              <a:gd name="connsiteX10139" fmla="*/ 3255128 w 3255128"/>
              <a:gd name="connsiteY10139" fmla="*/ 725632 h 1234421"/>
              <a:gd name="connsiteX10140" fmla="*/ 3255128 w 3255128"/>
              <a:gd name="connsiteY10140" fmla="*/ 727877 h 1234421"/>
              <a:gd name="connsiteX10141" fmla="*/ 3255128 w 3255128"/>
              <a:gd name="connsiteY10141" fmla="*/ 728430 h 1234421"/>
              <a:gd name="connsiteX10142" fmla="*/ 3255128 w 3255128"/>
              <a:gd name="connsiteY10142" fmla="*/ 728622 h 1234421"/>
              <a:gd name="connsiteX10143" fmla="*/ 3255128 w 3255128"/>
              <a:gd name="connsiteY10143" fmla="*/ 732398 h 1234421"/>
              <a:gd name="connsiteX10144" fmla="*/ 3255128 w 3255128"/>
              <a:gd name="connsiteY10144" fmla="*/ 735388 h 1234421"/>
              <a:gd name="connsiteX10145" fmla="*/ 3255128 w 3255128"/>
              <a:gd name="connsiteY10145" fmla="*/ 739396 h 1234421"/>
              <a:gd name="connsiteX10146" fmla="*/ 3255128 w 3255128"/>
              <a:gd name="connsiteY10146" fmla="*/ 743126 h 1234421"/>
              <a:gd name="connsiteX10147" fmla="*/ 3255128 w 3255128"/>
              <a:gd name="connsiteY10147" fmla="*/ 744023 h 1234421"/>
              <a:gd name="connsiteX10148" fmla="*/ 3255128 w 3255128"/>
              <a:gd name="connsiteY10148" fmla="*/ 745921 h 1234421"/>
              <a:gd name="connsiteX10149" fmla="*/ 3255128 w 3255128"/>
              <a:gd name="connsiteY10149" fmla="*/ 748543 h 1234421"/>
              <a:gd name="connsiteX10150" fmla="*/ 3255128 w 3255128"/>
              <a:gd name="connsiteY10150" fmla="*/ 748722 h 1234421"/>
              <a:gd name="connsiteX10151" fmla="*/ 3255128 w 3255128"/>
              <a:gd name="connsiteY10151" fmla="*/ 749990 h 1234421"/>
              <a:gd name="connsiteX10152" fmla="*/ 3255128 w 3255128"/>
              <a:gd name="connsiteY10152" fmla="*/ 752476 h 1234421"/>
              <a:gd name="connsiteX10153" fmla="*/ 3255128 w 3255128"/>
              <a:gd name="connsiteY10153" fmla="*/ 755309 h 1234421"/>
              <a:gd name="connsiteX10154" fmla="*/ 3255128 w 3255128"/>
              <a:gd name="connsiteY10154" fmla="*/ 755979 h 1234421"/>
              <a:gd name="connsiteX10155" fmla="*/ 3255128 w 3255128"/>
              <a:gd name="connsiteY10155" fmla="*/ 760956 h 1234421"/>
              <a:gd name="connsiteX10156" fmla="*/ 3255128 w 3255128"/>
              <a:gd name="connsiteY10156" fmla="*/ 762843 h 1234421"/>
              <a:gd name="connsiteX10157" fmla="*/ 3255128 w 3255128"/>
              <a:gd name="connsiteY10157" fmla="*/ 765583 h 1234421"/>
              <a:gd name="connsiteX10158" fmla="*/ 3255128 w 3255128"/>
              <a:gd name="connsiteY10158" fmla="*/ 765842 h 1234421"/>
              <a:gd name="connsiteX10159" fmla="*/ 3255128 w 3255128"/>
              <a:gd name="connsiteY10159" fmla="*/ 768832 h 1234421"/>
              <a:gd name="connsiteX10160" fmla="*/ 3255128 w 3255128"/>
              <a:gd name="connsiteY10160" fmla="*/ 770103 h 1234421"/>
              <a:gd name="connsiteX10161" fmla="*/ 3255128 w 3255128"/>
              <a:gd name="connsiteY10161" fmla="*/ 773809 h 1234421"/>
              <a:gd name="connsiteX10162" fmla="*/ 3255128 w 3255128"/>
              <a:gd name="connsiteY10162" fmla="*/ 776869 h 1234421"/>
              <a:gd name="connsiteX10163" fmla="*/ 3255128 w 3255128"/>
              <a:gd name="connsiteY10163" fmla="*/ 777065 h 1234421"/>
              <a:gd name="connsiteX10164" fmla="*/ 3255128 w 3255128"/>
              <a:gd name="connsiteY10164" fmla="*/ 778436 h 1234421"/>
              <a:gd name="connsiteX10165" fmla="*/ 3255128 w 3255128"/>
              <a:gd name="connsiteY10165" fmla="*/ 781935 h 1234421"/>
              <a:gd name="connsiteX10166" fmla="*/ 3255128 w 3255128"/>
              <a:gd name="connsiteY10166" fmla="*/ 782956 h 1234421"/>
              <a:gd name="connsiteX10167" fmla="*/ 3255128 w 3255128"/>
              <a:gd name="connsiteY10167" fmla="*/ 787402 h 1234421"/>
              <a:gd name="connsiteX10168" fmla="*/ 3255128 w 3255128"/>
              <a:gd name="connsiteY10168" fmla="*/ 789722 h 1234421"/>
              <a:gd name="connsiteX10169" fmla="*/ 3255128 w 3255128"/>
              <a:gd name="connsiteY10169" fmla="*/ 790392 h 1234421"/>
              <a:gd name="connsiteX10170" fmla="*/ 3255128 w 3255128"/>
              <a:gd name="connsiteY10170" fmla="*/ 799772 h 1234421"/>
              <a:gd name="connsiteX10171" fmla="*/ 3255128 w 3255128"/>
              <a:gd name="connsiteY10171" fmla="*/ 800255 h 1234421"/>
              <a:gd name="connsiteX10172" fmla="*/ 3255128 w 3255128"/>
              <a:gd name="connsiteY10172" fmla="*/ 803245 h 1234421"/>
              <a:gd name="connsiteX10173" fmla="*/ 3255128 w 3255128"/>
              <a:gd name="connsiteY10173" fmla="*/ 807815 h 1234421"/>
              <a:gd name="connsiteX10174" fmla="*/ 3255128 w 3255128"/>
              <a:gd name="connsiteY10174" fmla="*/ 808696 h 1234421"/>
              <a:gd name="connsiteX10175" fmla="*/ 3255128 w 3255128"/>
              <a:gd name="connsiteY10175" fmla="*/ 810313 h 1234421"/>
              <a:gd name="connsiteX10176" fmla="*/ 3255128 w 3255128"/>
              <a:gd name="connsiteY10176" fmla="*/ 823166 h 1234421"/>
              <a:gd name="connsiteX10177" fmla="*/ 3255128 w 3255128"/>
              <a:gd name="connsiteY10177" fmla="*/ 835807 h 1234421"/>
              <a:gd name="connsiteX10178" fmla="*/ 3255128 w 3255128"/>
              <a:gd name="connsiteY10178" fmla="*/ 836455 h 1234421"/>
              <a:gd name="connsiteX10179" fmla="*/ 3255128 w 3255128"/>
              <a:gd name="connsiteY10179" fmla="*/ 836914 h 1234421"/>
              <a:gd name="connsiteX10180" fmla="*/ 3255128 w 3255128"/>
              <a:gd name="connsiteY10180" fmla="*/ 844726 h 1234421"/>
              <a:gd name="connsiteX10181" fmla="*/ 3255128 w 3255128"/>
              <a:gd name="connsiteY10181" fmla="*/ 857579 h 1234421"/>
              <a:gd name="connsiteX10182" fmla="*/ 3255128 w 3255128"/>
              <a:gd name="connsiteY10182" fmla="*/ 860162 h 1234421"/>
              <a:gd name="connsiteX10183" fmla="*/ 3255128 w 3255128"/>
              <a:gd name="connsiteY10183" fmla="*/ 870148 h 1234421"/>
              <a:gd name="connsiteX10184" fmla="*/ 3255128 w 3255128"/>
              <a:gd name="connsiteY10184" fmla="*/ 880277 h 1234421"/>
              <a:gd name="connsiteX10185" fmla="*/ 3255128 w 3255128"/>
              <a:gd name="connsiteY10185" fmla="*/ 908379 h 1234421"/>
              <a:gd name="connsiteX10186" fmla="*/ 3255128 w 3255128"/>
              <a:gd name="connsiteY10186" fmla="*/ 915243 h 1234421"/>
              <a:gd name="connsiteX10187" fmla="*/ 3255128 w 3255128"/>
              <a:gd name="connsiteY10187" fmla="*/ 926209 h 1234421"/>
              <a:gd name="connsiteX10188" fmla="*/ 3255128 w 3255128"/>
              <a:gd name="connsiteY10188" fmla="*/ 930836 h 1234421"/>
              <a:gd name="connsiteX10189" fmla="*/ 3255128 w 3255128"/>
              <a:gd name="connsiteY10189" fmla="*/ 935356 h 1234421"/>
              <a:gd name="connsiteX10190" fmla="*/ 3255128 w 3255128"/>
              <a:gd name="connsiteY10190" fmla="*/ 942122 h 1234421"/>
              <a:gd name="connsiteX10191" fmla="*/ 3255128 w 3255128"/>
              <a:gd name="connsiteY10191" fmla="*/ 952655 h 1234421"/>
              <a:gd name="connsiteX10192" fmla="*/ 3255128 w 3255128"/>
              <a:gd name="connsiteY10192" fmla="*/ 955645 h 1234421"/>
              <a:gd name="connsiteX10193" fmla="*/ 3255128 w 3255128"/>
              <a:gd name="connsiteY10193" fmla="*/ 975566 h 1234421"/>
              <a:gd name="connsiteX10194" fmla="*/ 3255128 w 3255128"/>
              <a:gd name="connsiteY10194" fmla="*/ 997126 h 1234421"/>
              <a:gd name="connsiteX10195" fmla="*/ 3255128 w 3255128"/>
              <a:gd name="connsiteY10195" fmla="*/ 1009979 h 1234421"/>
              <a:gd name="connsiteX10196" fmla="*/ 3255128 w 3255128"/>
              <a:gd name="connsiteY10196" fmla="*/ 1162379 h 1234421"/>
              <a:gd name="connsiteX10197" fmla="*/ 3183103 w 3255128"/>
              <a:gd name="connsiteY10197" fmla="*/ 1234421 h 1234421"/>
              <a:gd name="connsiteX10198" fmla="*/ 72026 w 3255128"/>
              <a:gd name="connsiteY10198" fmla="*/ 1234421 h 1234421"/>
              <a:gd name="connsiteX10199" fmla="*/ 0 w 3255128"/>
              <a:gd name="connsiteY10199" fmla="*/ 1162379 h 1234421"/>
              <a:gd name="connsiteX10200" fmla="*/ 0 w 3255128"/>
              <a:gd name="connsiteY10200" fmla="*/ 1009979 h 1234421"/>
              <a:gd name="connsiteX10201" fmla="*/ 0 w 3255128"/>
              <a:gd name="connsiteY10201" fmla="*/ 997126 h 1234421"/>
              <a:gd name="connsiteX10202" fmla="*/ 0 w 3255128"/>
              <a:gd name="connsiteY10202" fmla="*/ 975566 h 1234421"/>
              <a:gd name="connsiteX10203" fmla="*/ 0 w 3255128"/>
              <a:gd name="connsiteY10203" fmla="*/ 955645 h 1234421"/>
              <a:gd name="connsiteX10204" fmla="*/ 0 w 3255128"/>
              <a:gd name="connsiteY10204" fmla="*/ 952655 h 1234421"/>
              <a:gd name="connsiteX10205" fmla="*/ 0 w 3255128"/>
              <a:gd name="connsiteY10205" fmla="*/ 942122 h 1234421"/>
              <a:gd name="connsiteX10206" fmla="*/ 0 w 3255128"/>
              <a:gd name="connsiteY10206" fmla="*/ 935356 h 1234421"/>
              <a:gd name="connsiteX10207" fmla="*/ 0 w 3255128"/>
              <a:gd name="connsiteY10207" fmla="*/ 930836 h 1234421"/>
              <a:gd name="connsiteX10208" fmla="*/ 0 w 3255128"/>
              <a:gd name="connsiteY10208" fmla="*/ 926209 h 1234421"/>
              <a:gd name="connsiteX10209" fmla="*/ 0 w 3255128"/>
              <a:gd name="connsiteY10209" fmla="*/ 915243 h 1234421"/>
              <a:gd name="connsiteX10210" fmla="*/ 0 w 3255128"/>
              <a:gd name="connsiteY10210" fmla="*/ 908379 h 1234421"/>
              <a:gd name="connsiteX10211" fmla="*/ 0 w 3255128"/>
              <a:gd name="connsiteY10211" fmla="*/ 880277 h 1234421"/>
              <a:gd name="connsiteX10212" fmla="*/ 0 w 3255128"/>
              <a:gd name="connsiteY10212" fmla="*/ 870148 h 1234421"/>
              <a:gd name="connsiteX10213" fmla="*/ 0 w 3255128"/>
              <a:gd name="connsiteY10213" fmla="*/ 860162 h 1234421"/>
              <a:gd name="connsiteX10214" fmla="*/ 0 w 3255128"/>
              <a:gd name="connsiteY10214" fmla="*/ 857579 h 1234421"/>
              <a:gd name="connsiteX10215" fmla="*/ 0 w 3255128"/>
              <a:gd name="connsiteY10215" fmla="*/ 844726 h 1234421"/>
              <a:gd name="connsiteX10216" fmla="*/ 0 w 3255128"/>
              <a:gd name="connsiteY10216" fmla="*/ 836914 h 1234421"/>
              <a:gd name="connsiteX10217" fmla="*/ 0 w 3255128"/>
              <a:gd name="connsiteY10217" fmla="*/ 836455 h 1234421"/>
              <a:gd name="connsiteX10218" fmla="*/ 0 w 3255128"/>
              <a:gd name="connsiteY10218" fmla="*/ 835807 h 1234421"/>
              <a:gd name="connsiteX10219" fmla="*/ 0 w 3255128"/>
              <a:gd name="connsiteY10219" fmla="*/ 823166 h 1234421"/>
              <a:gd name="connsiteX10220" fmla="*/ 0 w 3255128"/>
              <a:gd name="connsiteY10220" fmla="*/ 810313 h 1234421"/>
              <a:gd name="connsiteX10221" fmla="*/ 0 w 3255128"/>
              <a:gd name="connsiteY10221" fmla="*/ 808696 h 1234421"/>
              <a:gd name="connsiteX10222" fmla="*/ 0 w 3255128"/>
              <a:gd name="connsiteY10222" fmla="*/ 807815 h 1234421"/>
              <a:gd name="connsiteX10223" fmla="*/ 0 w 3255128"/>
              <a:gd name="connsiteY10223" fmla="*/ 803245 h 1234421"/>
              <a:gd name="connsiteX10224" fmla="*/ 0 w 3255128"/>
              <a:gd name="connsiteY10224" fmla="*/ 800255 h 1234421"/>
              <a:gd name="connsiteX10225" fmla="*/ 0 w 3255128"/>
              <a:gd name="connsiteY10225" fmla="*/ 799772 h 1234421"/>
              <a:gd name="connsiteX10226" fmla="*/ 0 w 3255128"/>
              <a:gd name="connsiteY10226" fmla="*/ 790392 h 1234421"/>
              <a:gd name="connsiteX10227" fmla="*/ 0 w 3255128"/>
              <a:gd name="connsiteY10227" fmla="*/ 789722 h 1234421"/>
              <a:gd name="connsiteX10228" fmla="*/ 0 w 3255128"/>
              <a:gd name="connsiteY10228" fmla="*/ 787402 h 1234421"/>
              <a:gd name="connsiteX10229" fmla="*/ 0 w 3255128"/>
              <a:gd name="connsiteY10229" fmla="*/ 782956 h 1234421"/>
              <a:gd name="connsiteX10230" fmla="*/ 0 w 3255128"/>
              <a:gd name="connsiteY10230" fmla="*/ 781935 h 1234421"/>
              <a:gd name="connsiteX10231" fmla="*/ 0 w 3255128"/>
              <a:gd name="connsiteY10231" fmla="*/ 778436 h 1234421"/>
              <a:gd name="connsiteX10232" fmla="*/ 0 w 3255128"/>
              <a:gd name="connsiteY10232" fmla="*/ 777065 h 1234421"/>
              <a:gd name="connsiteX10233" fmla="*/ 0 w 3255128"/>
              <a:gd name="connsiteY10233" fmla="*/ 776869 h 1234421"/>
              <a:gd name="connsiteX10234" fmla="*/ 0 w 3255128"/>
              <a:gd name="connsiteY10234" fmla="*/ 773809 h 1234421"/>
              <a:gd name="connsiteX10235" fmla="*/ 0 w 3255128"/>
              <a:gd name="connsiteY10235" fmla="*/ 770103 h 1234421"/>
              <a:gd name="connsiteX10236" fmla="*/ 0 w 3255128"/>
              <a:gd name="connsiteY10236" fmla="*/ 768832 h 1234421"/>
              <a:gd name="connsiteX10237" fmla="*/ 0 w 3255128"/>
              <a:gd name="connsiteY10237" fmla="*/ 765842 h 1234421"/>
              <a:gd name="connsiteX10238" fmla="*/ 0 w 3255128"/>
              <a:gd name="connsiteY10238" fmla="*/ 765583 h 1234421"/>
              <a:gd name="connsiteX10239" fmla="*/ 0 w 3255128"/>
              <a:gd name="connsiteY10239" fmla="*/ 762843 h 1234421"/>
              <a:gd name="connsiteX10240" fmla="*/ 0 w 3255128"/>
              <a:gd name="connsiteY10240" fmla="*/ 760956 h 1234421"/>
              <a:gd name="connsiteX10241" fmla="*/ 0 w 3255128"/>
              <a:gd name="connsiteY10241" fmla="*/ 755979 h 1234421"/>
              <a:gd name="connsiteX10242" fmla="*/ 0 w 3255128"/>
              <a:gd name="connsiteY10242" fmla="*/ 755309 h 1234421"/>
              <a:gd name="connsiteX10243" fmla="*/ 0 w 3255128"/>
              <a:gd name="connsiteY10243" fmla="*/ 752476 h 1234421"/>
              <a:gd name="connsiteX10244" fmla="*/ 0 w 3255128"/>
              <a:gd name="connsiteY10244" fmla="*/ 749990 h 1234421"/>
              <a:gd name="connsiteX10245" fmla="*/ 0 w 3255128"/>
              <a:gd name="connsiteY10245" fmla="*/ 748722 h 1234421"/>
              <a:gd name="connsiteX10246" fmla="*/ 0 w 3255128"/>
              <a:gd name="connsiteY10246" fmla="*/ 748543 h 1234421"/>
              <a:gd name="connsiteX10247" fmla="*/ 0 w 3255128"/>
              <a:gd name="connsiteY10247" fmla="*/ 745921 h 1234421"/>
              <a:gd name="connsiteX10248" fmla="*/ 0 w 3255128"/>
              <a:gd name="connsiteY10248" fmla="*/ 744023 h 1234421"/>
              <a:gd name="connsiteX10249" fmla="*/ 0 w 3255128"/>
              <a:gd name="connsiteY10249" fmla="*/ 743126 h 1234421"/>
              <a:gd name="connsiteX10250" fmla="*/ 0 w 3255128"/>
              <a:gd name="connsiteY10250" fmla="*/ 739396 h 1234421"/>
              <a:gd name="connsiteX10251" fmla="*/ 0 w 3255128"/>
              <a:gd name="connsiteY10251" fmla="*/ 735388 h 1234421"/>
              <a:gd name="connsiteX10252" fmla="*/ 0 w 3255128"/>
              <a:gd name="connsiteY10252" fmla="*/ 732398 h 1234421"/>
              <a:gd name="connsiteX10253" fmla="*/ 0 w 3255128"/>
              <a:gd name="connsiteY10253" fmla="*/ 728622 h 1234421"/>
              <a:gd name="connsiteX10254" fmla="*/ 0 w 3255128"/>
              <a:gd name="connsiteY10254" fmla="*/ 728430 h 1234421"/>
              <a:gd name="connsiteX10255" fmla="*/ 0 w 3255128"/>
              <a:gd name="connsiteY10255" fmla="*/ 727877 h 1234421"/>
              <a:gd name="connsiteX10256" fmla="*/ 0 w 3255128"/>
              <a:gd name="connsiteY10256" fmla="*/ 725632 h 1234421"/>
              <a:gd name="connsiteX10257" fmla="*/ 0 w 3255128"/>
              <a:gd name="connsiteY10257" fmla="*/ 724102 h 1234421"/>
              <a:gd name="connsiteX10258" fmla="*/ 0 w 3255128"/>
              <a:gd name="connsiteY10258" fmla="*/ 721566 h 1234421"/>
              <a:gd name="connsiteX10259" fmla="*/ 0 w 3255128"/>
              <a:gd name="connsiteY10259" fmla="*/ 721112 h 1234421"/>
              <a:gd name="connsiteX10260" fmla="*/ 0 w 3255128"/>
              <a:gd name="connsiteY10260" fmla="*/ 719475 h 1234421"/>
              <a:gd name="connsiteX10261" fmla="*/ 0 w 3255128"/>
              <a:gd name="connsiteY10261" fmla="*/ 717748 h 1234421"/>
              <a:gd name="connsiteX10262" fmla="*/ 0 w 3255128"/>
              <a:gd name="connsiteY10262" fmla="*/ 716485 h 1234421"/>
              <a:gd name="connsiteX10263" fmla="*/ 0 w 3255128"/>
              <a:gd name="connsiteY10263" fmla="*/ 715099 h 1234421"/>
              <a:gd name="connsiteX10264" fmla="*/ 0 w 3255128"/>
              <a:gd name="connsiteY10264" fmla="*/ 715024 h 1234421"/>
              <a:gd name="connsiteX10265" fmla="*/ 0 w 3255128"/>
              <a:gd name="connsiteY10265" fmla="*/ 710579 h 1234421"/>
              <a:gd name="connsiteX10266" fmla="*/ 0 w 3255128"/>
              <a:gd name="connsiteY10266" fmla="*/ 708509 h 1234421"/>
              <a:gd name="connsiteX10267" fmla="*/ 0 w 3255128"/>
              <a:gd name="connsiteY10267" fmla="*/ 707762 h 1234421"/>
              <a:gd name="connsiteX10268" fmla="*/ 0 w 3255128"/>
              <a:gd name="connsiteY10268" fmla="*/ 705952 h 1234421"/>
              <a:gd name="connsiteX10269" fmla="*/ 0 w 3255128"/>
              <a:gd name="connsiteY10269" fmla="*/ 705519 h 1234421"/>
              <a:gd name="connsiteX10270" fmla="*/ 0 w 3255128"/>
              <a:gd name="connsiteY10270" fmla="*/ 705179 h 1234421"/>
              <a:gd name="connsiteX10271" fmla="*/ 0 w 3255128"/>
              <a:gd name="connsiteY10271" fmla="*/ 704895 h 1234421"/>
              <a:gd name="connsiteX10272" fmla="*/ 0 w 3255128"/>
              <a:gd name="connsiteY10272" fmla="*/ 703813 h 1234421"/>
              <a:gd name="connsiteX10273" fmla="*/ 0 w 3255128"/>
              <a:gd name="connsiteY10273" fmla="*/ 701645 h 1234421"/>
              <a:gd name="connsiteX10274" fmla="*/ 0 w 3255128"/>
              <a:gd name="connsiteY10274" fmla="*/ 699186 h 1234421"/>
              <a:gd name="connsiteX10275" fmla="*/ 0 w 3255128"/>
              <a:gd name="connsiteY10275" fmla="*/ 698655 h 1234421"/>
              <a:gd name="connsiteX10276" fmla="*/ 0 w 3255128"/>
              <a:gd name="connsiteY10276" fmla="*/ 694986 h 1234421"/>
              <a:gd name="connsiteX10277" fmla="*/ 0 w 3255128"/>
              <a:gd name="connsiteY10277" fmla="*/ 694909 h 1234421"/>
              <a:gd name="connsiteX10278" fmla="*/ 0 w 3255128"/>
              <a:gd name="connsiteY10278" fmla="*/ 694666 h 1234421"/>
              <a:gd name="connsiteX10279" fmla="*/ 0 w 3255128"/>
              <a:gd name="connsiteY10279" fmla="*/ 693464 h 1234421"/>
              <a:gd name="connsiteX10280" fmla="*/ 0 w 3255128"/>
              <a:gd name="connsiteY10280" fmla="*/ 692326 h 1234421"/>
              <a:gd name="connsiteX10281" fmla="*/ 0 w 3255128"/>
              <a:gd name="connsiteY10281" fmla="*/ 688220 h 1234421"/>
              <a:gd name="connsiteX10282" fmla="*/ 0 w 3255128"/>
              <a:gd name="connsiteY10282" fmla="*/ 688122 h 1234421"/>
              <a:gd name="connsiteX10283" fmla="*/ 0 w 3255128"/>
              <a:gd name="connsiteY10283" fmla="*/ 684514 h 1234421"/>
              <a:gd name="connsiteX10284" fmla="*/ 0 w 3255128"/>
              <a:gd name="connsiteY10284" fmla="*/ 684055 h 1234421"/>
              <a:gd name="connsiteX10285" fmla="*/ 0 w 3255128"/>
              <a:gd name="connsiteY10285" fmla="*/ 683700 h 1234421"/>
              <a:gd name="connsiteX10286" fmla="*/ 0 w 3255128"/>
              <a:gd name="connsiteY10286" fmla="*/ 683407 h 1234421"/>
              <a:gd name="connsiteX10287" fmla="*/ 0 w 3255128"/>
              <a:gd name="connsiteY10287" fmla="*/ 683335 h 1234421"/>
              <a:gd name="connsiteX10288" fmla="*/ 0 w 3255128"/>
              <a:gd name="connsiteY10288" fmla="*/ 681356 h 1234421"/>
              <a:gd name="connsiteX10289" fmla="*/ 0 w 3255128"/>
              <a:gd name="connsiteY10289" fmla="*/ 679073 h 1234421"/>
              <a:gd name="connsiteX10290" fmla="*/ 0 w 3255128"/>
              <a:gd name="connsiteY10290" fmla="*/ 676836 h 1234421"/>
              <a:gd name="connsiteX10291" fmla="*/ 0 w 3255128"/>
              <a:gd name="connsiteY10291" fmla="*/ 673543 h 1234421"/>
              <a:gd name="connsiteX10292" fmla="*/ 0 w 3255128"/>
              <a:gd name="connsiteY10292" fmla="*/ 673349 h 1234421"/>
              <a:gd name="connsiteX10293" fmla="*/ 0 w 3255128"/>
              <a:gd name="connsiteY10293" fmla="*/ 672209 h 1234421"/>
              <a:gd name="connsiteX10294" fmla="*/ 0 w 3255128"/>
              <a:gd name="connsiteY10294" fmla="*/ 671661 h 1234421"/>
              <a:gd name="connsiteX10295" fmla="*/ 0 w 3255128"/>
              <a:gd name="connsiteY10295" fmla="*/ 671202 h 1234421"/>
              <a:gd name="connsiteX10296" fmla="*/ 0 w 3255128"/>
              <a:gd name="connsiteY10296" fmla="*/ 670766 h 1234421"/>
              <a:gd name="connsiteX10297" fmla="*/ 0 w 3255128"/>
              <a:gd name="connsiteY10297" fmla="*/ 670554 h 1234421"/>
              <a:gd name="connsiteX10298" fmla="*/ 0 w 3255128"/>
              <a:gd name="connsiteY10298" fmla="*/ 670553 h 1234421"/>
              <a:gd name="connsiteX10299" fmla="*/ 0 w 3255128"/>
              <a:gd name="connsiteY10299" fmla="*/ 663414 h 1234421"/>
              <a:gd name="connsiteX10300" fmla="*/ 0 w 3255128"/>
              <a:gd name="connsiteY10300" fmla="*/ 661243 h 1234421"/>
              <a:gd name="connsiteX10301" fmla="*/ 0 w 3255128"/>
              <a:gd name="connsiteY10301" fmla="*/ 660424 h 1234421"/>
              <a:gd name="connsiteX10302" fmla="*/ 0 w 3255128"/>
              <a:gd name="connsiteY10302" fmla="*/ 660020 h 1234421"/>
              <a:gd name="connsiteX10303" fmla="*/ 0 w 3255128"/>
              <a:gd name="connsiteY10303" fmla="*/ 657913 h 1234421"/>
              <a:gd name="connsiteX10304" fmla="*/ 0 w 3255128"/>
              <a:gd name="connsiteY10304" fmla="*/ 656296 h 1234421"/>
              <a:gd name="connsiteX10305" fmla="*/ 0 w 3255128"/>
              <a:gd name="connsiteY10305" fmla="*/ 655415 h 1234421"/>
              <a:gd name="connsiteX10306" fmla="*/ 0 w 3255128"/>
              <a:gd name="connsiteY10306" fmla="*/ 653428 h 1234421"/>
              <a:gd name="connsiteX10307" fmla="*/ 0 w 3255128"/>
              <a:gd name="connsiteY10307" fmla="*/ 653254 h 1234421"/>
              <a:gd name="connsiteX10308" fmla="*/ 0 w 3255128"/>
              <a:gd name="connsiteY10308" fmla="*/ 650845 h 1234421"/>
              <a:gd name="connsiteX10309" fmla="*/ 0 w 3255128"/>
              <a:gd name="connsiteY10309" fmla="*/ 650438 h 1234421"/>
              <a:gd name="connsiteX10310" fmla="*/ 0 w 3255128"/>
              <a:gd name="connsiteY10310" fmla="*/ 650101 h 1234421"/>
              <a:gd name="connsiteX10311" fmla="*/ 0 w 3255128"/>
              <a:gd name="connsiteY10311" fmla="*/ 649891 h 1234421"/>
              <a:gd name="connsiteX10312" fmla="*/ 0 w 3255128"/>
              <a:gd name="connsiteY10312" fmla="*/ 649642 h 1234421"/>
              <a:gd name="connsiteX10313" fmla="*/ 0 w 3255128"/>
              <a:gd name="connsiteY10313" fmla="*/ 648994 h 1234421"/>
              <a:gd name="connsiteX10314" fmla="*/ 0 w 3255128"/>
              <a:gd name="connsiteY10314" fmla="*/ 648734 h 1234421"/>
              <a:gd name="connsiteX10315" fmla="*/ 0 w 3255128"/>
              <a:gd name="connsiteY10315" fmla="*/ 647855 h 1234421"/>
              <a:gd name="connsiteX10316" fmla="*/ 0 w 3255128"/>
              <a:gd name="connsiteY10316" fmla="*/ 647372 h 1234421"/>
              <a:gd name="connsiteX10317" fmla="*/ 0 w 3255128"/>
              <a:gd name="connsiteY10317" fmla="*/ 644107 h 1234421"/>
              <a:gd name="connsiteX10318" fmla="*/ 0 w 3255128"/>
              <a:gd name="connsiteY10318" fmla="*/ 643443 h 1234421"/>
              <a:gd name="connsiteX10319" fmla="*/ 0 w 3255128"/>
              <a:gd name="connsiteY10319" fmla="*/ 643125 h 1234421"/>
              <a:gd name="connsiteX10320" fmla="*/ 0 w 3255128"/>
              <a:gd name="connsiteY10320" fmla="*/ 642562 h 1234421"/>
              <a:gd name="connsiteX10321" fmla="*/ 0 w 3255128"/>
              <a:gd name="connsiteY10321" fmla="*/ 639905 h 1234421"/>
              <a:gd name="connsiteX10322" fmla="*/ 0 w 3255128"/>
              <a:gd name="connsiteY10322" fmla="*/ 638605 h 1234421"/>
              <a:gd name="connsiteX10323" fmla="*/ 0 w 3255128"/>
              <a:gd name="connsiteY10323" fmla="*/ 637992 h 1234421"/>
              <a:gd name="connsiteX10324" fmla="*/ 0 w 3255128"/>
              <a:gd name="connsiteY10324" fmla="*/ 637322 h 1234421"/>
              <a:gd name="connsiteX10325" fmla="*/ 0 w 3255128"/>
              <a:gd name="connsiteY10325" fmla="*/ 635002 h 1234421"/>
              <a:gd name="connsiteX10326" fmla="*/ 0 w 3255128"/>
              <a:gd name="connsiteY10326" fmla="*/ 634519 h 1234421"/>
              <a:gd name="connsiteX10327" fmla="*/ 0 w 3255128"/>
              <a:gd name="connsiteY10327" fmla="*/ 633978 h 1234421"/>
              <a:gd name="connsiteX10328" fmla="*/ 0 w 3255128"/>
              <a:gd name="connsiteY10328" fmla="*/ 633141 h 1234421"/>
              <a:gd name="connsiteX10329" fmla="*/ 0 w 3255128"/>
              <a:gd name="connsiteY10329" fmla="*/ 633139 h 1234421"/>
              <a:gd name="connsiteX10330" fmla="*/ 0 w 3255128"/>
              <a:gd name="connsiteY10330" fmla="*/ 630556 h 1234421"/>
              <a:gd name="connsiteX10331" fmla="*/ 0 w 3255128"/>
              <a:gd name="connsiteY10331" fmla="*/ 630180 h 1234421"/>
              <a:gd name="connsiteX10332" fmla="*/ 0 w 3255128"/>
              <a:gd name="connsiteY10332" fmla="*/ 629721 h 1234421"/>
              <a:gd name="connsiteX10333" fmla="*/ 0 w 3255128"/>
              <a:gd name="connsiteY10333" fmla="*/ 629535 h 1234421"/>
              <a:gd name="connsiteX10334" fmla="*/ 0 w 3255128"/>
              <a:gd name="connsiteY10334" fmla="*/ 629073 h 1234421"/>
              <a:gd name="connsiteX10335" fmla="*/ 0 w 3255128"/>
              <a:gd name="connsiteY10335" fmla="*/ 628619 h 1234421"/>
              <a:gd name="connsiteX10336" fmla="*/ 0 w 3255128"/>
              <a:gd name="connsiteY10336" fmla="*/ 627190 h 1234421"/>
              <a:gd name="connsiteX10337" fmla="*/ 0 w 3255128"/>
              <a:gd name="connsiteY10337" fmla="*/ 626731 h 1234421"/>
              <a:gd name="connsiteX10338" fmla="*/ 0 w 3255128"/>
              <a:gd name="connsiteY10338" fmla="*/ 626277 h 1234421"/>
              <a:gd name="connsiteX10339" fmla="*/ 0 w 3255128"/>
              <a:gd name="connsiteY10339" fmla="*/ 626083 h 1234421"/>
              <a:gd name="connsiteX10340" fmla="*/ 0 w 3255128"/>
              <a:gd name="connsiteY10340" fmla="*/ 626036 h 1234421"/>
              <a:gd name="connsiteX10341" fmla="*/ 0 w 3255128"/>
              <a:gd name="connsiteY10341" fmla="*/ 624665 h 1234421"/>
              <a:gd name="connsiteX10342" fmla="*/ 0 w 3255128"/>
              <a:gd name="connsiteY10342" fmla="*/ 624469 h 1234421"/>
              <a:gd name="connsiteX10343" fmla="*/ 0 w 3255128"/>
              <a:gd name="connsiteY10343" fmla="*/ 623992 h 1234421"/>
              <a:gd name="connsiteX10344" fmla="*/ 0 w 3255128"/>
              <a:gd name="connsiteY10344" fmla="*/ 623012 h 1234421"/>
              <a:gd name="connsiteX10345" fmla="*/ 0 w 3255128"/>
              <a:gd name="connsiteY10345" fmla="*/ 621883 h 1234421"/>
              <a:gd name="connsiteX10346" fmla="*/ 0 w 3255128"/>
              <a:gd name="connsiteY10346" fmla="*/ 621409 h 1234421"/>
              <a:gd name="connsiteX10347" fmla="*/ 0 w 3255128"/>
              <a:gd name="connsiteY10347" fmla="*/ 621002 h 1234421"/>
              <a:gd name="connsiteX10348" fmla="*/ 0 w 3255128"/>
              <a:gd name="connsiteY10348" fmla="*/ 617703 h 1234421"/>
              <a:gd name="connsiteX10349" fmla="*/ 0 w 3255128"/>
              <a:gd name="connsiteY10349" fmla="*/ 616682 h 1234421"/>
              <a:gd name="connsiteX10350" fmla="*/ 0 w 3255128"/>
              <a:gd name="connsiteY10350" fmla="*/ 616657 h 1234421"/>
              <a:gd name="connsiteX10351" fmla="*/ 0 w 3255128"/>
              <a:gd name="connsiteY10351" fmla="*/ 616432 h 1234421"/>
              <a:gd name="connsiteX10352" fmla="*/ 0 w 3255128"/>
              <a:gd name="connsiteY10352" fmla="*/ 616198 h 1234421"/>
              <a:gd name="connsiteX10353" fmla="*/ 0 w 3255128"/>
              <a:gd name="connsiteY10353" fmla="*/ 616148 h 1234421"/>
              <a:gd name="connsiteX10354" fmla="*/ 0 w 3255128"/>
              <a:gd name="connsiteY10354" fmla="*/ 615550 h 1234421"/>
              <a:gd name="connsiteX10355" fmla="*/ 0 w 3255128"/>
              <a:gd name="connsiteY10355" fmla="*/ 613442 h 1234421"/>
              <a:gd name="connsiteX10356" fmla="*/ 0 w 3255128"/>
              <a:gd name="connsiteY10356" fmla="*/ 613183 h 1234421"/>
              <a:gd name="connsiteX10357" fmla="*/ 0 w 3255128"/>
              <a:gd name="connsiteY10357" fmla="*/ 613026 h 1234421"/>
              <a:gd name="connsiteX10358" fmla="*/ 0 w 3255128"/>
              <a:gd name="connsiteY10358" fmla="*/ 612959 h 1234421"/>
              <a:gd name="connsiteX10359" fmla="*/ 0 w 3255128"/>
              <a:gd name="connsiteY10359" fmla="*/ 611812 h 1234421"/>
              <a:gd name="connsiteX10360" fmla="*/ 0 w 3255128"/>
              <a:gd name="connsiteY10360" fmla="*/ 610443 h 1234421"/>
              <a:gd name="connsiteX10361" fmla="*/ 0 w 3255128"/>
              <a:gd name="connsiteY10361" fmla="*/ 609891 h 1234421"/>
              <a:gd name="connsiteX10362" fmla="*/ 0 w 3255128"/>
              <a:gd name="connsiteY10362" fmla="*/ 609432 h 1234421"/>
              <a:gd name="connsiteX10363" fmla="*/ 0 w 3255128"/>
              <a:gd name="connsiteY10363" fmla="*/ 608784 h 1234421"/>
              <a:gd name="connsiteX10364" fmla="*/ 0 w 3255128"/>
              <a:gd name="connsiteY10364" fmla="*/ 608556 h 1234421"/>
              <a:gd name="connsiteX10365" fmla="*/ 0 w 3255128"/>
              <a:gd name="connsiteY10365" fmla="*/ 606162 h 1234421"/>
              <a:gd name="connsiteX10366" fmla="*/ 0 w 3255128"/>
              <a:gd name="connsiteY10366" fmla="*/ 605371 h 1234421"/>
              <a:gd name="connsiteX10367" fmla="*/ 0 w 3255128"/>
              <a:gd name="connsiteY10367" fmla="*/ 604912 h 1234421"/>
              <a:gd name="connsiteX10368" fmla="*/ 0 w 3255128"/>
              <a:gd name="connsiteY10368" fmla="*/ 604264 h 1234421"/>
              <a:gd name="connsiteX10369" fmla="*/ 0 w 3255128"/>
              <a:gd name="connsiteY10369" fmla="*/ 603579 h 1234421"/>
              <a:gd name="connsiteX10370" fmla="*/ 0 w 3255128"/>
              <a:gd name="connsiteY10370" fmla="*/ 602909 h 1234421"/>
              <a:gd name="connsiteX10371" fmla="*/ 0 w 3255128"/>
              <a:gd name="connsiteY10371" fmla="*/ 601962 h 1234421"/>
              <a:gd name="connsiteX10372" fmla="*/ 0 w 3255128"/>
              <a:gd name="connsiteY10372" fmla="*/ 601081 h 1234421"/>
              <a:gd name="connsiteX10373" fmla="*/ 0 w 3255128"/>
              <a:gd name="connsiteY10373" fmla="*/ 600744 h 1234421"/>
              <a:gd name="connsiteX10374" fmla="*/ 0 w 3255128"/>
              <a:gd name="connsiteY10374" fmla="*/ 600589 h 1234421"/>
              <a:gd name="connsiteX10375" fmla="*/ 0 w 3255128"/>
              <a:gd name="connsiteY10375" fmla="*/ 600285 h 1234421"/>
              <a:gd name="connsiteX10376" fmla="*/ 0 w 3255128"/>
              <a:gd name="connsiteY10376" fmla="*/ 600076 h 1234421"/>
              <a:gd name="connsiteX10377" fmla="*/ 0 w 3255128"/>
              <a:gd name="connsiteY10377" fmla="*/ 599637 h 1234421"/>
              <a:gd name="connsiteX10378" fmla="*/ 0 w 3255128"/>
              <a:gd name="connsiteY10378" fmla="*/ 598972 h 1234421"/>
              <a:gd name="connsiteX10379" fmla="*/ 0 w 3255128"/>
              <a:gd name="connsiteY10379" fmla="*/ 598091 h 1234421"/>
              <a:gd name="connsiteX10380" fmla="*/ 0 w 3255128"/>
              <a:gd name="connsiteY10380" fmla="*/ 597590 h 1234421"/>
              <a:gd name="connsiteX10381" fmla="*/ 0 w 3255128"/>
              <a:gd name="connsiteY10381" fmla="*/ 596322 h 1234421"/>
              <a:gd name="connsiteX10382" fmla="*/ 0 w 3255128"/>
              <a:gd name="connsiteY10382" fmla="*/ 596143 h 1234421"/>
              <a:gd name="connsiteX10383" fmla="*/ 0 w 3255128"/>
              <a:gd name="connsiteY10383" fmla="*/ 595122 h 1234421"/>
              <a:gd name="connsiteX10384" fmla="*/ 0 w 3255128"/>
              <a:gd name="connsiteY10384" fmla="*/ 593521 h 1234421"/>
              <a:gd name="connsiteX10385" fmla="*/ 0 w 3255128"/>
              <a:gd name="connsiteY10385" fmla="*/ 593038 h 1234421"/>
              <a:gd name="connsiteX10386" fmla="*/ 0 w 3255128"/>
              <a:gd name="connsiteY10386" fmla="*/ 591623 h 1234421"/>
              <a:gd name="connsiteX10387" fmla="*/ 0 w 3255128"/>
              <a:gd name="connsiteY10387" fmla="*/ 590726 h 1234421"/>
              <a:gd name="connsiteX10388" fmla="*/ 0 w 3255128"/>
              <a:gd name="connsiteY10388" fmla="*/ 590252 h 1234421"/>
              <a:gd name="connsiteX10389" fmla="*/ 0 w 3255128"/>
              <a:gd name="connsiteY10389" fmla="*/ 590056 h 1234421"/>
              <a:gd name="connsiteX10390" fmla="*/ 0 w 3255128"/>
              <a:gd name="connsiteY10390" fmla="*/ 590048 h 1234421"/>
              <a:gd name="connsiteX10391" fmla="*/ 0 w 3255128"/>
              <a:gd name="connsiteY10391" fmla="*/ 589778 h 1234421"/>
              <a:gd name="connsiteX10392" fmla="*/ 0 w 3255128"/>
              <a:gd name="connsiteY10392" fmla="*/ 589319 h 1234421"/>
              <a:gd name="connsiteX10393" fmla="*/ 0 w 3255128"/>
              <a:gd name="connsiteY10393" fmla="*/ 588671 h 1234421"/>
              <a:gd name="connsiteX10394" fmla="*/ 0 w 3255128"/>
              <a:gd name="connsiteY10394" fmla="*/ 588439 h 1234421"/>
              <a:gd name="connsiteX10395" fmla="*/ 0 w 3255128"/>
              <a:gd name="connsiteY10395" fmla="*/ 588046 h 1234421"/>
              <a:gd name="connsiteX10396" fmla="*/ 0 w 3255128"/>
              <a:gd name="connsiteY10396" fmla="*/ 587558 h 1234421"/>
              <a:gd name="connsiteX10397" fmla="*/ 0 w 3255128"/>
              <a:gd name="connsiteY10397" fmla="*/ 587223 h 1234421"/>
              <a:gd name="connsiteX10398" fmla="*/ 0 w 3255128"/>
              <a:gd name="connsiteY10398" fmla="*/ 586996 h 1234421"/>
              <a:gd name="connsiteX10399" fmla="*/ 0 w 3255128"/>
              <a:gd name="connsiteY10399" fmla="*/ 583469 h 1234421"/>
              <a:gd name="connsiteX10400" fmla="*/ 0 w 3255128"/>
              <a:gd name="connsiteY10400" fmla="*/ 583290 h 1234421"/>
              <a:gd name="connsiteX10401" fmla="*/ 0 w 3255128"/>
              <a:gd name="connsiteY10401" fmla="*/ 582988 h 1234421"/>
              <a:gd name="connsiteX10402" fmla="*/ 0 w 3255128"/>
              <a:gd name="connsiteY10402" fmla="*/ 582914 h 1234421"/>
              <a:gd name="connsiteX10403" fmla="*/ 0 w 3255128"/>
              <a:gd name="connsiteY10403" fmla="*/ 582455 h 1234421"/>
              <a:gd name="connsiteX10404" fmla="*/ 0 w 3255128"/>
              <a:gd name="connsiteY10404" fmla="*/ 581807 h 1234421"/>
              <a:gd name="connsiteX10405" fmla="*/ 0 w 3255128"/>
              <a:gd name="connsiteY10405" fmla="*/ 581673 h 1234421"/>
              <a:gd name="connsiteX10406" fmla="*/ 0 w 3255128"/>
              <a:gd name="connsiteY10406" fmla="*/ 580792 h 1234421"/>
              <a:gd name="connsiteX10407" fmla="*/ 0 w 3255128"/>
              <a:gd name="connsiteY10407" fmla="*/ 580668 h 1234421"/>
              <a:gd name="connsiteX10408" fmla="*/ 0 w 3255128"/>
              <a:gd name="connsiteY10408" fmla="*/ 579998 h 1234421"/>
              <a:gd name="connsiteX10409" fmla="*/ 0 w 3255128"/>
              <a:gd name="connsiteY10409" fmla="*/ 579515 h 1234421"/>
              <a:gd name="connsiteX10410" fmla="*/ 0 w 3255128"/>
              <a:gd name="connsiteY10410" fmla="*/ 578770 h 1234421"/>
              <a:gd name="connsiteX10411" fmla="*/ 0 w 3255128"/>
              <a:gd name="connsiteY10411" fmla="*/ 578060 h 1234421"/>
              <a:gd name="connsiteX10412" fmla="*/ 0 w 3255128"/>
              <a:gd name="connsiteY10412" fmla="*/ 577153 h 1234421"/>
              <a:gd name="connsiteX10413" fmla="*/ 0 w 3255128"/>
              <a:gd name="connsiteY10413" fmla="*/ 576272 h 1234421"/>
              <a:gd name="connsiteX10414" fmla="*/ 0 w 3255128"/>
              <a:gd name="connsiteY10414" fmla="*/ 576222 h 1234421"/>
              <a:gd name="connsiteX10415" fmla="*/ 0 w 3255128"/>
              <a:gd name="connsiteY10415" fmla="*/ 576030 h 1234421"/>
              <a:gd name="connsiteX10416" fmla="*/ 0 w 3255128"/>
              <a:gd name="connsiteY10416" fmla="*/ 575477 h 1234421"/>
              <a:gd name="connsiteX10417" fmla="*/ 0 w 3255128"/>
              <a:gd name="connsiteY10417" fmla="*/ 575201 h 1234421"/>
              <a:gd name="connsiteX10418" fmla="*/ 0 w 3255128"/>
              <a:gd name="connsiteY10418" fmla="*/ 574143 h 1234421"/>
              <a:gd name="connsiteX10419" fmla="*/ 0 w 3255128"/>
              <a:gd name="connsiteY10419" fmla="*/ 573232 h 1234421"/>
              <a:gd name="connsiteX10420" fmla="*/ 0 w 3255128"/>
              <a:gd name="connsiteY10420" fmla="*/ 572749 h 1234421"/>
              <a:gd name="connsiteX10421" fmla="*/ 0 w 3255128"/>
              <a:gd name="connsiteY10421" fmla="*/ 572526 h 1234421"/>
              <a:gd name="connsiteX10422" fmla="*/ 0 w 3255128"/>
              <a:gd name="connsiteY10422" fmla="*/ 572211 h 1234421"/>
              <a:gd name="connsiteX10423" fmla="*/ 0 w 3255128"/>
              <a:gd name="connsiteY10423" fmla="*/ 571702 h 1234421"/>
              <a:gd name="connsiteX10424" fmla="*/ 0 w 3255128"/>
              <a:gd name="connsiteY10424" fmla="*/ 571645 h 1234421"/>
              <a:gd name="connsiteX10425" fmla="*/ 0 w 3255128"/>
              <a:gd name="connsiteY10425" fmla="*/ 570331 h 1234421"/>
              <a:gd name="connsiteX10426" fmla="*/ 0 w 3255128"/>
              <a:gd name="connsiteY10426" fmla="*/ 570135 h 1234421"/>
              <a:gd name="connsiteX10427" fmla="*/ 0 w 3255128"/>
              <a:gd name="connsiteY10427" fmla="*/ 569166 h 1234421"/>
              <a:gd name="connsiteX10428" fmla="*/ 0 w 3255128"/>
              <a:gd name="connsiteY10428" fmla="*/ 568712 h 1234421"/>
              <a:gd name="connsiteX10429" fmla="*/ 0 w 3255128"/>
              <a:gd name="connsiteY10429" fmla="*/ 568229 h 1234421"/>
              <a:gd name="connsiteX10430" fmla="*/ 0 w 3255128"/>
              <a:gd name="connsiteY10430" fmla="*/ 567931 h 1234421"/>
              <a:gd name="connsiteX10431" fmla="*/ 0 w 3255128"/>
              <a:gd name="connsiteY10431" fmla="*/ 567341 h 1234421"/>
              <a:gd name="connsiteX10432" fmla="*/ 0 w 3255128"/>
              <a:gd name="connsiteY10432" fmla="*/ 567145 h 1234421"/>
              <a:gd name="connsiteX10433" fmla="*/ 0 w 3255128"/>
              <a:gd name="connsiteY10433" fmla="*/ 567075 h 1234421"/>
              <a:gd name="connsiteX10434" fmla="*/ 0 w 3255128"/>
              <a:gd name="connsiteY10434" fmla="*/ 565663 h 1234421"/>
              <a:gd name="connsiteX10435" fmla="*/ 0 w 3255128"/>
              <a:gd name="connsiteY10435" fmla="*/ 565348 h 1234421"/>
              <a:gd name="connsiteX10436" fmla="*/ 0 w 3255128"/>
              <a:gd name="connsiteY10436" fmla="*/ 564085 h 1234421"/>
              <a:gd name="connsiteX10437" fmla="*/ 0 w 3255128"/>
              <a:gd name="connsiteY10437" fmla="*/ 563602 h 1234421"/>
              <a:gd name="connsiteX10438" fmla="*/ 0 w 3255128"/>
              <a:gd name="connsiteY10438" fmla="*/ 563369 h 1234421"/>
              <a:gd name="connsiteX10439" fmla="*/ 0 w 3255128"/>
              <a:gd name="connsiteY10439" fmla="*/ 563177 h 1234421"/>
              <a:gd name="connsiteX10440" fmla="*/ 0 w 3255128"/>
              <a:gd name="connsiteY10440" fmla="*/ 562699 h 1234421"/>
              <a:gd name="connsiteX10441" fmla="*/ 0 w 3255128"/>
              <a:gd name="connsiteY10441" fmla="*/ 562624 h 1234421"/>
              <a:gd name="connsiteX10442" fmla="*/ 0 w 3255128"/>
              <a:gd name="connsiteY10442" fmla="*/ 561909 h 1234421"/>
              <a:gd name="connsiteX10443" fmla="*/ 0 w 3255128"/>
              <a:gd name="connsiteY10443" fmla="*/ 561678 h 1234421"/>
              <a:gd name="connsiteX10444" fmla="*/ 0 w 3255128"/>
              <a:gd name="connsiteY10444" fmla="*/ 561560 h 1234421"/>
              <a:gd name="connsiteX10445" fmla="*/ 0 w 3255128"/>
              <a:gd name="connsiteY10445" fmla="*/ 560679 h 1234421"/>
              <a:gd name="connsiteX10446" fmla="*/ 0 w 3255128"/>
              <a:gd name="connsiteY10446" fmla="*/ 560379 h 1234421"/>
              <a:gd name="connsiteX10447" fmla="*/ 0 w 3255128"/>
              <a:gd name="connsiteY10447" fmla="*/ 559108 h 1234421"/>
              <a:gd name="connsiteX10448" fmla="*/ 0 w 3255128"/>
              <a:gd name="connsiteY10448" fmla="*/ 558849 h 1234421"/>
              <a:gd name="connsiteX10449" fmla="*/ 0 w 3255128"/>
              <a:gd name="connsiteY10449" fmla="*/ 558179 h 1234421"/>
              <a:gd name="connsiteX10450" fmla="*/ 0 w 3255128"/>
              <a:gd name="connsiteY10450" fmla="*/ 556808 h 1234421"/>
              <a:gd name="connsiteX10451" fmla="*/ 0 w 3255128"/>
              <a:gd name="connsiteY10451" fmla="*/ 556313 h 1234421"/>
              <a:gd name="connsiteX10452" fmla="*/ 0 w 3255128"/>
              <a:gd name="connsiteY10452" fmla="*/ 556109 h 1234421"/>
              <a:gd name="connsiteX10453" fmla="*/ 0 w 3255128"/>
              <a:gd name="connsiteY10453" fmla="*/ 555859 h 1234421"/>
              <a:gd name="connsiteX10454" fmla="*/ 0 w 3255128"/>
              <a:gd name="connsiteY10454" fmla="*/ 555362 h 1234421"/>
              <a:gd name="connsiteX10455" fmla="*/ 0 w 3255128"/>
              <a:gd name="connsiteY10455" fmla="*/ 554912 h 1234421"/>
              <a:gd name="connsiteX10456" fmla="*/ 0 w 3255128"/>
              <a:gd name="connsiteY10456" fmla="*/ 554812 h 1234421"/>
              <a:gd name="connsiteX10457" fmla="*/ 0 w 3255128"/>
              <a:gd name="connsiteY10457" fmla="*/ 554696 h 1234421"/>
              <a:gd name="connsiteX10458" fmla="*/ 0 w 3255128"/>
              <a:gd name="connsiteY10458" fmla="*/ 554353 h 1234421"/>
              <a:gd name="connsiteX10459" fmla="*/ 0 w 3255128"/>
              <a:gd name="connsiteY10459" fmla="*/ 554222 h 1234421"/>
              <a:gd name="connsiteX10460" fmla="*/ 0 w 3255128"/>
              <a:gd name="connsiteY10460" fmla="*/ 553815 h 1234421"/>
              <a:gd name="connsiteX10461" fmla="*/ 0 w 3255128"/>
              <a:gd name="connsiteY10461" fmla="*/ 553705 h 1234421"/>
              <a:gd name="connsiteX10462" fmla="*/ 0 w 3255128"/>
              <a:gd name="connsiteY10462" fmla="*/ 553552 h 1234421"/>
              <a:gd name="connsiteX10463" fmla="*/ 0 w 3255128"/>
              <a:gd name="connsiteY10463" fmla="*/ 553119 h 1234421"/>
              <a:gd name="connsiteX10464" fmla="*/ 0 w 3255128"/>
              <a:gd name="connsiteY10464" fmla="*/ 552779 h 1234421"/>
              <a:gd name="connsiteX10465" fmla="*/ 0 w 3255128"/>
              <a:gd name="connsiteY10465" fmla="*/ 552636 h 1234421"/>
              <a:gd name="connsiteX10466" fmla="*/ 0 w 3255128"/>
              <a:gd name="connsiteY10466" fmla="*/ 552495 h 1234421"/>
              <a:gd name="connsiteX10467" fmla="*/ 0 w 3255128"/>
              <a:gd name="connsiteY10467" fmla="*/ 551413 h 1234421"/>
              <a:gd name="connsiteX10468" fmla="*/ 0 w 3255128"/>
              <a:gd name="connsiteY10468" fmla="*/ 551232 h 1234421"/>
              <a:gd name="connsiteX10469" fmla="*/ 0 w 3255128"/>
              <a:gd name="connsiteY10469" fmla="*/ 550392 h 1234421"/>
              <a:gd name="connsiteX10470" fmla="*/ 0 w 3255128"/>
              <a:gd name="connsiteY10470" fmla="*/ 550042 h 1234421"/>
              <a:gd name="connsiteX10471" fmla="*/ 0 w 3255128"/>
              <a:gd name="connsiteY10471" fmla="*/ 549846 h 1234421"/>
              <a:gd name="connsiteX10472" fmla="*/ 0 w 3255128"/>
              <a:gd name="connsiteY10472" fmla="*/ 549245 h 1234421"/>
              <a:gd name="connsiteX10473" fmla="*/ 0 w 3255128"/>
              <a:gd name="connsiteY10473" fmla="*/ 548575 h 1234421"/>
              <a:gd name="connsiteX10474" fmla="*/ 0 w 3255128"/>
              <a:gd name="connsiteY10474" fmla="*/ 546786 h 1234421"/>
              <a:gd name="connsiteX10475" fmla="*/ 0 w 3255128"/>
              <a:gd name="connsiteY10475" fmla="*/ 546255 h 1234421"/>
              <a:gd name="connsiteX10476" fmla="*/ 0 w 3255128"/>
              <a:gd name="connsiteY10476" fmla="*/ 545772 h 1234421"/>
              <a:gd name="connsiteX10477" fmla="*/ 0 w 3255128"/>
              <a:gd name="connsiteY10477" fmla="*/ 545765 h 1234421"/>
              <a:gd name="connsiteX10478" fmla="*/ 0 w 3255128"/>
              <a:gd name="connsiteY10478" fmla="*/ 545742 h 1234421"/>
              <a:gd name="connsiteX10479" fmla="*/ 0 w 3255128"/>
              <a:gd name="connsiteY10479" fmla="*/ 545585 h 1234421"/>
              <a:gd name="connsiteX10480" fmla="*/ 0 w 3255128"/>
              <a:gd name="connsiteY10480" fmla="*/ 545522 h 1234421"/>
              <a:gd name="connsiteX10481" fmla="*/ 0 w 3255128"/>
              <a:gd name="connsiteY10481" fmla="*/ 545326 h 1234421"/>
              <a:gd name="connsiteX10482" fmla="*/ 0 w 3255128"/>
              <a:gd name="connsiteY10482" fmla="*/ 544683 h 1234421"/>
              <a:gd name="connsiteX10483" fmla="*/ 0 w 3255128"/>
              <a:gd name="connsiteY10483" fmla="*/ 544224 h 1234421"/>
              <a:gd name="connsiteX10484" fmla="*/ 0 w 3255128"/>
              <a:gd name="connsiteY10484" fmla="*/ 543576 h 1234421"/>
              <a:gd name="connsiteX10485" fmla="*/ 0 w 3255128"/>
              <a:gd name="connsiteY10485" fmla="*/ 543256 h 1234421"/>
              <a:gd name="connsiteX10486" fmla="*/ 0 w 3255128"/>
              <a:gd name="connsiteY10486" fmla="*/ 542752 h 1234421"/>
              <a:gd name="connsiteX10487" fmla="*/ 0 w 3255128"/>
              <a:gd name="connsiteY10487" fmla="*/ 542586 h 1234421"/>
              <a:gd name="connsiteX10488" fmla="*/ 0 w 3255128"/>
              <a:gd name="connsiteY10488" fmla="*/ 542509 h 1234421"/>
              <a:gd name="connsiteX10489" fmla="*/ 0 w 3255128"/>
              <a:gd name="connsiteY10489" fmla="*/ 542266 h 1234421"/>
              <a:gd name="connsiteX10490" fmla="*/ 0 w 3255128"/>
              <a:gd name="connsiteY10490" fmla="*/ 541988 h 1234421"/>
              <a:gd name="connsiteX10491" fmla="*/ 0 w 3255128"/>
              <a:gd name="connsiteY10491" fmla="*/ 541809 h 1234421"/>
              <a:gd name="connsiteX10492" fmla="*/ 0 w 3255128"/>
              <a:gd name="connsiteY10492" fmla="*/ 541064 h 1234421"/>
              <a:gd name="connsiteX10493" fmla="*/ 0 w 3255128"/>
              <a:gd name="connsiteY10493" fmla="*/ 540895 h 1234421"/>
              <a:gd name="connsiteX10494" fmla="*/ 0 w 3255128"/>
              <a:gd name="connsiteY10494" fmla="*/ 540699 h 1234421"/>
              <a:gd name="connsiteX10495" fmla="*/ 0 w 3255128"/>
              <a:gd name="connsiteY10495" fmla="*/ 540266 h 1234421"/>
              <a:gd name="connsiteX10496" fmla="*/ 0 w 3255128"/>
              <a:gd name="connsiteY10496" fmla="*/ 539926 h 1234421"/>
              <a:gd name="connsiteX10497" fmla="*/ 0 w 3255128"/>
              <a:gd name="connsiteY10497" fmla="*/ 538998 h 1234421"/>
              <a:gd name="connsiteX10498" fmla="*/ 0 w 3255128"/>
              <a:gd name="connsiteY10498" fmla="*/ 538819 h 1234421"/>
              <a:gd name="connsiteX10499" fmla="*/ 0 w 3255128"/>
              <a:gd name="connsiteY10499" fmla="*/ 538560 h 1234421"/>
              <a:gd name="connsiteX10500" fmla="*/ 0 w 3255128"/>
              <a:gd name="connsiteY10500" fmla="*/ 537289 h 1234421"/>
              <a:gd name="connsiteX10501" fmla="*/ 0 w 3255128"/>
              <a:gd name="connsiteY10501" fmla="*/ 536392 h 1234421"/>
              <a:gd name="connsiteX10502" fmla="*/ 0 w 3255128"/>
              <a:gd name="connsiteY10502" fmla="*/ 535820 h 1234421"/>
              <a:gd name="connsiteX10503" fmla="*/ 0 w 3255128"/>
              <a:gd name="connsiteY10503" fmla="*/ 535722 h 1234421"/>
              <a:gd name="connsiteX10504" fmla="*/ 0 w 3255128"/>
              <a:gd name="connsiteY10504" fmla="*/ 534799 h 1234421"/>
              <a:gd name="connsiteX10505" fmla="*/ 0 w 3255128"/>
              <a:gd name="connsiteY10505" fmla="*/ 534697 h 1234421"/>
              <a:gd name="connsiteX10506" fmla="*/ 0 w 3255128"/>
              <a:gd name="connsiteY10506" fmla="*/ 534299 h 1234421"/>
              <a:gd name="connsiteX10507" fmla="*/ 0 w 3255128"/>
              <a:gd name="connsiteY10507" fmla="*/ 534238 h 1234421"/>
              <a:gd name="connsiteX10508" fmla="*/ 0 w 3255128"/>
              <a:gd name="connsiteY10508" fmla="*/ 533933 h 1234421"/>
              <a:gd name="connsiteX10509" fmla="*/ 0 w 3255128"/>
              <a:gd name="connsiteY10509" fmla="*/ 533590 h 1234421"/>
              <a:gd name="connsiteX10510" fmla="*/ 0 w 3255128"/>
              <a:gd name="connsiteY10510" fmla="*/ 533402 h 1234421"/>
              <a:gd name="connsiteX10511" fmla="*/ 0 w 3255128"/>
              <a:gd name="connsiteY10511" fmla="*/ 532662 h 1234421"/>
              <a:gd name="connsiteX10512" fmla="*/ 0 w 3255128"/>
              <a:gd name="connsiteY10512" fmla="*/ 532219 h 1234421"/>
              <a:gd name="connsiteX10513" fmla="*/ 0 w 3255128"/>
              <a:gd name="connsiteY10513" fmla="*/ 532114 h 1234421"/>
              <a:gd name="connsiteX10514" fmla="*/ 0 w 3255128"/>
              <a:gd name="connsiteY10514" fmla="*/ 531655 h 1234421"/>
              <a:gd name="connsiteX10515" fmla="*/ 0 w 3255128"/>
              <a:gd name="connsiteY10515" fmla="*/ 531300 h 1234421"/>
              <a:gd name="connsiteX10516" fmla="*/ 0 w 3255128"/>
              <a:gd name="connsiteY10516" fmla="*/ 531007 h 1234421"/>
              <a:gd name="connsiteX10517" fmla="*/ 0 w 3255128"/>
              <a:gd name="connsiteY10517" fmla="*/ 530935 h 1234421"/>
              <a:gd name="connsiteX10518" fmla="*/ 0 w 3255128"/>
              <a:gd name="connsiteY10518" fmla="*/ 529929 h 1234421"/>
              <a:gd name="connsiteX10519" fmla="*/ 0 w 3255128"/>
              <a:gd name="connsiteY10519" fmla="*/ 529733 h 1234421"/>
              <a:gd name="connsiteX10520" fmla="*/ 0 w 3255128"/>
              <a:gd name="connsiteY10520" fmla="*/ 529672 h 1234421"/>
              <a:gd name="connsiteX10521" fmla="*/ 0 w 3255128"/>
              <a:gd name="connsiteY10521" fmla="*/ 529413 h 1234421"/>
              <a:gd name="connsiteX10522" fmla="*/ 0 w 3255128"/>
              <a:gd name="connsiteY10522" fmla="*/ 528956 h 1234421"/>
              <a:gd name="connsiteX10523" fmla="*/ 0 w 3255128"/>
              <a:gd name="connsiteY10523" fmla="*/ 528465 h 1234421"/>
              <a:gd name="connsiteX10524" fmla="*/ 0 w 3255128"/>
              <a:gd name="connsiteY10524" fmla="*/ 528286 h 1234421"/>
              <a:gd name="connsiteX10525" fmla="*/ 0 w 3255128"/>
              <a:gd name="connsiteY10525" fmla="*/ 528211 h 1234421"/>
              <a:gd name="connsiteX10526" fmla="*/ 0 w 3255128"/>
              <a:gd name="connsiteY10526" fmla="*/ 527935 h 1234421"/>
              <a:gd name="connsiteX10527" fmla="*/ 0 w 3255128"/>
              <a:gd name="connsiteY10527" fmla="*/ 526673 h 1234421"/>
              <a:gd name="connsiteX10528" fmla="*/ 0 w 3255128"/>
              <a:gd name="connsiteY10528" fmla="*/ 526594 h 1234421"/>
              <a:gd name="connsiteX10529" fmla="*/ 0 w 3255128"/>
              <a:gd name="connsiteY10529" fmla="*/ 525713 h 1234421"/>
              <a:gd name="connsiteX10530" fmla="*/ 0 w 3255128"/>
              <a:gd name="connsiteY10530" fmla="*/ 525664 h 1234421"/>
              <a:gd name="connsiteX10531" fmla="*/ 0 w 3255128"/>
              <a:gd name="connsiteY10531" fmla="*/ 525453 h 1234421"/>
              <a:gd name="connsiteX10532" fmla="*/ 0 w 3255128"/>
              <a:gd name="connsiteY10532" fmla="*/ 524436 h 1234421"/>
              <a:gd name="connsiteX10533" fmla="*/ 0 w 3255128"/>
              <a:gd name="connsiteY10533" fmla="*/ 523766 h 1234421"/>
              <a:gd name="connsiteX10534" fmla="*/ 0 w 3255128"/>
              <a:gd name="connsiteY10534" fmla="*/ 523065 h 1234421"/>
              <a:gd name="connsiteX10535" fmla="*/ 0 w 3255128"/>
              <a:gd name="connsiteY10535" fmla="*/ 522967 h 1234421"/>
              <a:gd name="connsiteX10536" fmla="*/ 0 w 3255128"/>
              <a:gd name="connsiteY10536" fmla="*/ 522869 h 1234421"/>
              <a:gd name="connsiteX10537" fmla="*/ 0 w 3255128"/>
              <a:gd name="connsiteY10537" fmla="*/ 521699 h 1234421"/>
              <a:gd name="connsiteX10538" fmla="*/ 0 w 3255128"/>
              <a:gd name="connsiteY10538" fmla="*/ 521696 h 1234421"/>
              <a:gd name="connsiteX10539" fmla="*/ 0 w 3255128"/>
              <a:gd name="connsiteY10539" fmla="*/ 521143 h 1234421"/>
              <a:gd name="connsiteX10540" fmla="*/ 0 w 3255128"/>
              <a:gd name="connsiteY10540" fmla="*/ 520949 h 1234421"/>
              <a:gd name="connsiteX10541" fmla="*/ 0 w 3255128"/>
              <a:gd name="connsiteY10541" fmla="*/ 520933 h 1234421"/>
              <a:gd name="connsiteX10542" fmla="*/ 0 w 3255128"/>
              <a:gd name="connsiteY10542" fmla="*/ 519809 h 1234421"/>
              <a:gd name="connsiteX10543" fmla="*/ 0 w 3255128"/>
              <a:gd name="connsiteY10543" fmla="*/ 519261 h 1234421"/>
              <a:gd name="connsiteX10544" fmla="*/ 0 w 3255128"/>
              <a:gd name="connsiteY10544" fmla="*/ 519139 h 1234421"/>
              <a:gd name="connsiteX10545" fmla="*/ 0 w 3255128"/>
              <a:gd name="connsiteY10545" fmla="*/ 518898 h 1234421"/>
              <a:gd name="connsiteX10546" fmla="*/ 0 w 3255128"/>
              <a:gd name="connsiteY10546" fmla="*/ 518802 h 1234421"/>
              <a:gd name="connsiteX10547" fmla="*/ 0 w 3255128"/>
              <a:gd name="connsiteY10547" fmla="*/ 518706 h 1234421"/>
              <a:gd name="connsiteX10548" fmla="*/ 0 w 3255128"/>
              <a:gd name="connsiteY10548" fmla="*/ 518447 h 1234421"/>
              <a:gd name="connsiteX10549" fmla="*/ 0 w 3255128"/>
              <a:gd name="connsiteY10549" fmla="*/ 518366 h 1234421"/>
              <a:gd name="connsiteX10550" fmla="*/ 0 w 3255128"/>
              <a:gd name="connsiteY10550" fmla="*/ 518154 h 1234421"/>
              <a:gd name="connsiteX10551" fmla="*/ 0 w 3255128"/>
              <a:gd name="connsiteY10551" fmla="*/ 518153 h 1234421"/>
              <a:gd name="connsiteX10552" fmla="*/ 0 w 3255128"/>
              <a:gd name="connsiteY10552" fmla="*/ 518082 h 1234421"/>
              <a:gd name="connsiteX10553" fmla="*/ 0 w 3255128"/>
              <a:gd name="connsiteY10553" fmla="*/ 517670 h 1234421"/>
              <a:gd name="connsiteX10554" fmla="*/ 0 w 3255128"/>
              <a:gd name="connsiteY10554" fmla="*/ 517179 h 1234421"/>
              <a:gd name="connsiteX10555" fmla="*/ 0 w 3255128"/>
              <a:gd name="connsiteY10555" fmla="*/ 517000 h 1234421"/>
              <a:gd name="connsiteX10556" fmla="*/ 0 w 3255128"/>
              <a:gd name="connsiteY10556" fmla="*/ 516465 h 1234421"/>
              <a:gd name="connsiteX10557" fmla="*/ 0 w 3255128"/>
              <a:gd name="connsiteY10557" fmla="*/ 516306 h 1234421"/>
              <a:gd name="connsiteX10558" fmla="*/ 0 w 3255128"/>
              <a:gd name="connsiteY10558" fmla="*/ 516103 h 1234421"/>
              <a:gd name="connsiteX10559" fmla="*/ 0 w 3255128"/>
              <a:gd name="connsiteY10559" fmla="*/ 515584 h 1234421"/>
              <a:gd name="connsiteX10560" fmla="*/ 0 w 3255128"/>
              <a:gd name="connsiteY10560" fmla="*/ 514832 h 1234421"/>
              <a:gd name="connsiteX10561" fmla="*/ 0 w 3255128"/>
              <a:gd name="connsiteY10561" fmla="*/ 514378 h 1234421"/>
              <a:gd name="connsiteX10562" fmla="*/ 0 w 3255128"/>
              <a:gd name="connsiteY10562" fmla="*/ 513820 h 1234421"/>
              <a:gd name="connsiteX10563" fmla="*/ 0 w 3255128"/>
              <a:gd name="connsiteY10563" fmla="*/ 512552 h 1234421"/>
              <a:gd name="connsiteX10564" fmla="*/ 0 w 3255128"/>
              <a:gd name="connsiteY10564" fmla="*/ 512373 h 1234421"/>
              <a:gd name="connsiteX10565" fmla="*/ 0 w 3255128"/>
              <a:gd name="connsiteY10565" fmla="*/ 511842 h 1234421"/>
              <a:gd name="connsiteX10566" fmla="*/ 0 w 3255128"/>
              <a:gd name="connsiteY10566" fmla="*/ 511583 h 1234421"/>
              <a:gd name="connsiteX10567" fmla="*/ 0 w 3255128"/>
              <a:gd name="connsiteY10567" fmla="*/ 511014 h 1234421"/>
              <a:gd name="connsiteX10568" fmla="*/ 0 w 3255128"/>
              <a:gd name="connsiteY10568" fmla="*/ 510990 h 1234421"/>
              <a:gd name="connsiteX10569" fmla="*/ 0 w 3255128"/>
              <a:gd name="connsiteY10569" fmla="*/ 510342 h 1234421"/>
              <a:gd name="connsiteX10570" fmla="*/ 0 w 3255128"/>
              <a:gd name="connsiteY10570" fmla="*/ 509883 h 1234421"/>
              <a:gd name="connsiteX10571" fmla="*/ 0 w 3255128"/>
              <a:gd name="connsiteY10571" fmla="*/ 509751 h 1234421"/>
              <a:gd name="connsiteX10572" fmla="*/ 0 w 3255128"/>
              <a:gd name="connsiteY10572" fmla="*/ 508843 h 1234421"/>
              <a:gd name="connsiteX10573" fmla="*/ 0 w 3255128"/>
              <a:gd name="connsiteY10573" fmla="*/ 508365 h 1234421"/>
              <a:gd name="connsiteX10574" fmla="*/ 0 w 3255128"/>
              <a:gd name="connsiteY10574" fmla="*/ 508290 h 1234421"/>
              <a:gd name="connsiteX10575" fmla="*/ 0 w 3255128"/>
              <a:gd name="connsiteY10575" fmla="*/ 508173 h 1234421"/>
              <a:gd name="connsiteX10576" fmla="*/ 0 w 3255128"/>
              <a:gd name="connsiteY10576" fmla="*/ 508096 h 1234421"/>
              <a:gd name="connsiteX10577" fmla="*/ 0 w 3255128"/>
              <a:gd name="connsiteY10577" fmla="*/ 508024 h 1234421"/>
              <a:gd name="connsiteX10578" fmla="*/ 0 w 3255128"/>
              <a:gd name="connsiteY10578" fmla="*/ 507853 h 1234421"/>
              <a:gd name="connsiteX10579" fmla="*/ 0 w 3255128"/>
              <a:gd name="connsiteY10579" fmla="*/ 507620 h 1234421"/>
              <a:gd name="connsiteX10580" fmla="*/ 0 w 3255128"/>
              <a:gd name="connsiteY10580" fmla="*/ 507541 h 1234421"/>
              <a:gd name="connsiteX10581" fmla="*/ 0 w 3255128"/>
              <a:gd name="connsiteY10581" fmla="*/ 506956 h 1234421"/>
              <a:gd name="connsiteX10582" fmla="*/ 0 w 3255128"/>
              <a:gd name="connsiteY10582" fmla="*/ 506479 h 1234421"/>
              <a:gd name="connsiteX10583" fmla="*/ 0 w 3255128"/>
              <a:gd name="connsiteY10583" fmla="*/ 505598 h 1234421"/>
              <a:gd name="connsiteX10584" fmla="*/ 0 w 3255128"/>
              <a:gd name="connsiteY10584" fmla="*/ 505513 h 1234421"/>
              <a:gd name="connsiteX10585" fmla="*/ 0 w 3255128"/>
              <a:gd name="connsiteY10585" fmla="*/ 505375 h 1234421"/>
              <a:gd name="connsiteX10586" fmla="*/ 0 w 3255128"/>
              <a:gd name="connsiteY10586" fmla="*/ 505340 h 1234421"/>
              <a:gd name="connsiteX10587" fmla="*/ 0 w 3255128"/>
              <a:gd name="connsiteY10587" fmla="*/ 505300 h 1234421"/>
              <a:gd name="connsiteX10588" fmla="*/ 0 w 3255128"/>
              <a:gd name="connsiteY10588" fmla="*/ 503896 h 1234421"/>
              <a:gd name="connsiteX10589" fmla="*/ 0 w 3255128"/>
              <a:gd name="connsiteY10589" fmla="*/ 503845 h 1234421"/>
              <a:gd name="connsiteX10590" fmla="*/ 0 w 3255128"/>
              <a:gd name="connsiteY10590" fmla="*/ 503015 h 1234421"/>
              <a:gd name="connsiteX10591" fmla="*/ 0 w 3255128"/>
              <a:gd name="connsiteY10591" fmla="*/ 501586 h 1234421"/>
              <a:gd name="connsiteX10592" fmla="*/ 0 w 3255128"/>
              <a:gd name="connsiteY10592" fmla="*/ 501407 h 1234421"/>
              <a:gd name="connsiteX10593" fmla="*/ 0 w 3255128"/>
              <a:gd name="connsiteY10593" fmla="*/ 501309 h 1234421"/>
              <a:gd name="connsiteX10594" fmla="*/ 0 w 3255128"/>
              <a:gd name="connsiteY10594" fmla="*/ 501028 h 1234421"/>
              <a:gd name="connsiteX10595" fmla="*/ 0 w 3255128"/>
              <a:gd name="connsiteY10595" fmla="*/ 500855 h 1234421"/>
              <a:gd name="connsiteX10596" fmla="*/ 0 w 3255128"/>
              <a:gd name="connsiteY10596" fmla="*/ 500854 h 1234421"/>
              <a:gd name="connsiteX10597" fmla="*/ 0 w 3255128"/>
              <a:gd name="connsiteY10597" fmla="*/ 499833 h 1234421"/>
              <a:gd name="connsiteX10598" fmla="*/ 0 w 3255128"/>
              <a:gd name="connsiteY10598" fmla="*/ 499218 h 1234421"/>
              <a:gd name="connsiteX10599" fmla="*/ 0 w 3255128"/>
              <a:gd name="connsiteY10599" fmla="*/ 498785 h 1234421"/>
              <a:gd name="connsiteX10600" fmla="*/ 0 w 3255128"/>
              <a:gd name="connsiteY10600" fmla="*/ 498476 h 1234421"/>
              <a:gd name="connsiteX10601" fmla="*/ 0 w 3255128"/>
              <a:gd name="connsiteY10601" fmla="*/ 498445 h 1234421"/>
              <a:gd name="connsiteX10602" fmla="*/ 0 w 3255128"/>
              <a:gd name="connsiteY10602" fmla="*/ 498161 h 1234421"/>
              <a:gd name="connsiteX10603" fmla="*/ 0 w 3255128"/>
              <a:gd name="connsiteY10603" fmla="*/ 498038 h 1234421"/>
              <a:gd name="connsiteX10604" fmla="*/ 0 w 3255128"/>
              <a:gd name="connsiteY10604" fmla="*/ 497701 h 1234421"/>
              <a:gd name="connsiteX10605" fmla="*/ 0 w 3255128"/>
              <a:gd name="connsiteY10605" fmla="*/ 497555 h 1234421"/>
              <a:gd name="connsiteX10606" fmla="*/ 0 w 3255128"/>
              <a:gd name="connsiteY10606" fmla="*/ 497491 h 1234421"/>
              <a:gd name="connsiteX10607" fmla="*/ 0 w 3255128"/>
              <a:gd name="connsiteY10607" fmla="*/ 497242 h 1234421"/>
              <a:gd name="connsiteX10608" fmla="*/ 0 w 3255128"/>
              <a:gd name="connsiteY10608" fmla="*/ 497079 h 1234421"/>
              <a:gd name="connsiteX10609" fmla="*/ 0 w 3255128"/>
              <a:gd name="connsiteY10609" fmla="*/ 496887 h 1234421"/>
              <a:gd name="connsiteX10610" fmla="*/ 0 w 3255128"/>
              <a:gd name="connsiteY10610" fmla="*/ 496594 h 1234421"/>
              <a:gd name="connsiteX10611" fmla="*/ 0 w 3255128"/>
              <a:gd name="connsiteY10611" fmla="*/ 496334 h 1234421"/>
              <a:gd name="connsiteX10612" fmla="*/ 0 w 3255128"/>
              <a:gd name="connsiteY10612" fmla="*/ 496228 h 1234421"/>
              <a:gd name="connsiteX10613" fmla="*/ 0 w 3255128"/>
              <a:gd name="connsiteY10613" fmla="*/ 495990 h 1234421"/>
              <a:gd name="connsiteX10614" fmla="*/ 0 w 3255128"/>
              <a:gd name="connsiteY10614" fmla="*/ 495455 h 1234421"/>
              <a:gd name="connsiteX10615" fmla="*/ 0 w 3255128"/>
              <a:gd name="connsiteY10615" fmla="*/ 495171 h 1234421"/>
              <a:gd name="connsiteX10616" fmla="*/ 0 w 3255128"/>
              <a:gd name="connsiteY10616" fmla="*/ 494972 h 1234421"/>
              <a:gd name="connsiteX10617" fmla="*/ 0 w 3255128"/>
              <a:gd name="connsiteY10617" fmla="*/ 494963 h 1234421"/>
              <a:gd name="connsiteX10618" fmla="*/ 0 w 3255128"/>
              <a:gd name="connsiteY10618" fmla="*/ 494767 h 1234421"/>
              <a:gd name="connsiteX10619" fmla="*/ 0 w 3255128"/>
              <a:gd name="connsiteY10619" fmla="*/ 494722 h 1234421"/>
              <a:gd name="connsiteX10620" fmla="*/ 0 w 3255128"/>
              <a:gd name="connsiteY10620" fmla="*/ 494543 h 1234421"/>
              <a:gd name="connsiteX10621" fmla="*/ 0 w 3255128"/>
              <a:gd name="connsiteY10621" fmla="*/ 494089 h 1234421"/>
              <a:gd name="connsiteX10622" fmla="*/ 0 w 3255128"/>
              <a:gd name="connsiteY10622" fmla="*/ 492452 h 1234421"/>
              <a:gd name="connsiteX10623" fmla="*/ 0 w 3255128"/>
              <a:gd name="connsiteY10623" fmla="*/ 492260 h 1234421"/>
              <a:gd name="connsiteX10624" fmla="*/ 0 w 3255128"/>
              <a:gd name="connsiteY10624" fmla="*/ 491921 h 1234421"/>
              <a:gd name="connsiteX10625" fmla="*/ 0 w 3255128"/>
              <a:gd name="connsiteY10625" fmla="*/ 491707 h 1234421"/>
              <a:gd name="connsiteX10626" fmla="*/ 0 w 3255128"/>
              <a:gd name="connsiteY10626" fmla="*/ 491043 h 1234421"/>
              <a:gd name="connsiteX10627" fmla="*/ 0 w 3255128"/>
              <a:gd name="connsiteY10627" fmla="*/ 490725 h 1234421"/>
              <a:gd name="connsiteX10628" fmla="*/ 0 w 3255128"/>
              <a:gd name="connsiteY10628" fmla="*/ 490162 h 1234421"/>
              <a:gd name="connsiteX10629" fmla="*/ 0 w 3255128"/>
              <a:gd name="connsiteY10629" fmla="*/ 490023 h 1234421"/>
              <a:gd name="connsiteX10630" fmla="*/ 0 w 3255128"/>
              <a:gd name="connsiteY10630" fmla="*/ 489704 h 1234421"/>
              <a:gd name="connsiteX10631" fmla="*/ 0 w 3255128"/>
              <a:gd name="connsiteY10631" fmla="*/ 489462 h 1234421"/>
              <a:gd name="connsiteX10632" fmla="*/ 0 w 3255128"/>
              <a:gd name="connsiteY10632" fmla="*/ 488252 h 1234421"/>
              <a:gd name="connsiteX10633" fmla="*/ 0 w 3255128"/>
              <a:gd name="connsiteY10633" fmla="*/ 488175 h 1234421"/>
              <a:gd name="connsiteX10634" fmla="*/ 0 w 3255128"/>
              <a:gd name="connsiteY10634" fmla="*/ 488001 h 1234421"/>
              <a:gd name="connsiteX10635" fmla="*/ 0 w 3255128"/>
              <a:gd name="connsiteY10635" fmla="*/ 487932 h 1234421"/>
              <a:gd name="connsiteX10636" fmla="*/ 0 w 3255128"/>
              <a:gd name="connsiteY10636" fmla="*/ 487505 h 1234421"/>
              <a:gd name="connsiteX10637" fmla="*/ 0 w 3255128"/>
              <a:gd name="connsiteY10637" fmla="*/ 486730 h 1234421"/>
              <a:gd name="connsiteX10638" fmla="*/ 0 w 3255128"/>
              <a:gd name="connsiteY10638" fmla="*/ 486205 h 1234421"/>
              <a:gd name="connsiteX10639" fmla="*/ 0 w 3255128"/>
              <a:gd name="connsiteY10639" fmla="*/ 485592 h 1234421"/>
              <a:gd name="connsiteX10640" fmla="*/ 0 w 3255128"/>
              <a:gd name="connsiteY10640" fmla="*/ 485396 h 1234421"/>
              <a:gd name="connsiteX10641" fmla="*/ 0 w 3255128"/>
              <a:gd name="connsiteY10641" fmla="*/ 485262 h 1234421"/>
              <a:gd name="connsiteX10642" fmla="*/ 0 w 3255128"/>
              <a:gd name="connsiteY10642" fmla="*/ 485185 h 1234421"/>
              <a:gd name="connsiteX10643" fmla="*/ 0 w 3255128"/>
              <a:gd name="connsiteY10643" fmla="*/ 484942 h 1234421"/>
              <a:gd name="connsiteX10644" fmla="*/ 0 w 3255128"/>
              <a:gd name="connsiteY10644" fmla="*/ 484922 h 1234421"/>
              <a:gd name="connsiteX10645" fmla="*/ 0 w 3255128"/>
              <a:gd name="connsiteY10645" fmla="*/ 484848 h 1234421"/>
              <a:gd name="connsiteX10646" fmla="*/ 0 w 3255128"/>
              <a:gd name="connsiteY10646" fmla="*/ 484834 h 1234421"/>
              <a:gd name="connsiteX10647" fmla="*/ 0 w 3255128"/>
              <a:gd name="connsiteY10647" fmla="*/ 484638 h 1234421"/>
              <a:gd name="connsiteX10648" fmla="*/ 0 w 3255128"/>
              <a:gd name="connsiteY10648" fmla="*/ 484389 h 1234421"/>
              <a:gd name="connsiteX10649" fmla="*/ 0 w 3255128"/>
              <a:gd name="connsiteY10649" fmla="*/ 483741 h 1234421"/>
              <a:gd name="connsiteX10650" fmla="*/ 0 w 3255128"/>
              <a:gd name="connsiteY10650" fmla="*/ 483740 h 1234421"/>
              <a:gd name="connsiteX10651" fmla="*/ 0 w 3255128"/>
              <a:gd name="connsiteY10651" fmla="*/ 483556 h 1234421"/>
              <a:gd name="connsiteX10652" fmla="*/ 0 w 3255128"/>
              <a:gd name="connsiteY10652" fmla="*/ 483481 h 1234421"/>
              <a:gd name="connsiteX10653" fmla="*/ 0 w 3255128"/>
              <a:gd name="connsiteY10653" fmla="*/ 483231 h 1234421"/>
              <a:gd name="connsiteX10654" fmla="*/ 0 w 3255128"/>
              <a:gd name="connsiteY10654" fmla="*/ 482772 h 1234421"/>
              <a:gd name="connsiteX10655" fmla="*/ 0 w 3255128"/>
              <a:gd name="connsiteY10655" fmla="*/ 482602 h 1234421"/>
              <a:gd name="connsiteX10656" fmla="*/ 0 w 3255128"/>
              <a:gd name="connsiteY10656" fmla="*/ 482350 h 1234421"/>
              <a:gd name="connsiteX10657" fmla="*/ 0 w 3255128"/>
              <a:gd name="connsiteY10657" fmla="*/ 482124 h 1234421"/>
              <a:gd name="connsiteX10658" fmla="*/ 0 w 3255128"/>
              <a:gd name="connsiteY10658" fmla="*/ 482119 h 1234421"/>
              <a:gd name="connsiteX10659" fmla="*/ 0 w 3255128"/>
              <a:gd name="connsiteY10659" fmla="*/ 481891 h 1234421"/>
              <a:gd name="connsiteX10660" fmla="*/ 0 w 3255128"/>
              <a:gd name="connsiteY10660" fmla="*/ 481578 h 1234421"/>
              <a:gd name="connsiteX10661" fmla="*/ 0 w 3255128"/>
              <a:gd name="connsiteY10661" fmla="*/ 481486 h 1234421"/>
              <a:gd name="connsiteX10662" fmla="*/ 0 w 3255128"/>
              <a:gd name="connsiteY10662" fmla="*/ 481388 h 1234421"/>
              <a:gd name="connsiteX10663" fmla="*/ 0 w 3255128"/>
              <a:gd name="connsiteY10663" fmla="*/ 481243 h 1234421"/>
              <a:gd name="connsiteX10664" fmla="*/ 0 w 3255128"/>
              <a:gd name="connsiteY10664" fmla="*/ 480741 h 1234421"/>
              <a:gd name="connsiteX10665" fmla="*/ 0 w 3255128"/>
              <a:gd name="connsiteY10665" fmla="*/ 480739 h 1234421"/>
              <a:gd name="connsiteX10666" fmla="*/ 0 w 3255128"/>
              <a:gd name="connsiteY10666" fmla="*/ 479718 h 1234421"/>
              <a:gd name="connsiteX10667" fmla="*/ 0 w 3255128"/>
              <a:gd name="connsiteY10667" fmla="*/ 478929 h 1234421"/>
              <a:gd name="connsiteX10668" fmla="*/ 0 w 3255128"/>
              <a:gd name="connsiteY10668" fmla="*/ 478854 h 1234421"/>
              <a:gd name="connsiteX10669" fmla="*/ 0 w 3255128"/>
              <a:gd name="connsiteY10669" fmla="*/ 478496 h 1234421"/>
              <a:gd name="connsiteX10670" fmla="*/ 0 w 3255128"/>
              <a:gd name="connsiteY10670" fmla="*/ 478398 h 1234421"/>
              <a:gd name="connsiteX10671" fmla="*/ 0 w 3255128"/>
              <a:gd name="connsiteY10671" fmla="*/ 478156 h 1234421"/>
              <a:gd name="connsiteX10672" fmla="*/ 0 w 3255128"/>
              <a:gd name="connsiteY10672" fmla="*/ 477872 h 1234421"/>
              <a:gd name="connsiteX10673" fmla="*/ 0 w 3255128"/>
              <a:gd name="connsiteY10673" fmla="*/ 477780 h 1234421"/>
              <a:gd name="connsiteX10674" fmla="*/ 0 w 3255128"/>
              <a:gd name="connsiteY10674" fmla="*/ 477321 h 1234421"/>
              <a:gd name="connsiteX10675" fmla="*/ 0 w 3255128"/>
              <a:gd name="connsiteY10675" fmla="*/ 477135 h 1234421"/>
              <a:gd name="connsiteX10676" fmla="*/ 0 w 3255128"/>
              <a:gd name="connsiteY10676" fmla="*/ 476966 h 1234421"/>
              <a:gd name="connsiteX10677" fmla="*/ 0 w 3255128"/>
              <a:gd name="connsiteY10677" fmla="*/ 476673 h 1234421"/>
              <a:gd name="connsiteX10678" fmla="*/ 0 w 3255128"/>
              <a:gd name="connsiteY10678" fmla="*/ 476601 h 1234421"/>
              <a:gd name="connsiteX10679" fmla="*/ 0 w 3255128"/>
              <a:gd name="connsiteY10679" fmla="*/ 476219 h 1234421"/>
              <a:gd name="connsiteX10680" fmla="*/ 0 w 3255128"/>
              <a:gd name="connsiteY10680" fmla="*/ 474848 h 1234421"/>
              <a:gd name="connsiteX10681" fmla="*/ 0 w 3255128"/>
              <a:gd name="connsiteY10681" fmla="*/ 474790 h 1234421"/>
              <a:gd name="connsiteX10682" fmla="*/ 0 w 3255128"/>
              <a:gd name="connsiteY10682" fmla="*/ 474652 h 1234421"/>
              <a:gd name="connsiteX10683" fmla="*/ 0 w 3255128"/>
              <a:gd name="connsiteY10683" fmla="*/ 474622 h 1234421"/>
              <a:gd name="connsiteX10684" fmla="*/ 0 w 3255128"/>
              <a:gd name="connsiteY10684" fmla="*/ 474430 h 1234421"/>
              <a:gd name="connsiteX10685" fmla="*/ 0 w 3255128"/>
              <a:gd name="connsiteY10685" fmla="*/ 474409 h 1234421"/>
              <a:gd name="connsiteX10686" fmla="*/ 0 w 3255128"/>
              <a:gd name="connsiteY10686" fmla="*/ 474331 h 1234421"/>
              <a:gd name="connsiteX10687" fmla="*/ 0 w 3255128"/>
              <a:gd name="connsiteY10687" fmla="*/ 474307 h 1234421"/>
              <a:gd name="connsiteX10688" fmla="*/ 0 w 3255128"/>
              <a:gd name="connsiteY10688" fmla="*/ 473976 h 1234421"/>
              <a:gd name="connsiteX10689" fmla="*/ 0 w 3255128"/>
              <a:gd name="connsiteY10689" fmla="*/ 473877 h 1234421"/>
              <a:gd name="connsiteX10690" fmla="*/ 0 w 3255128"/>
              <a:gd name="connsiteY10690" fmla="*/ 473848 h 1234421"/>
              <a:gd name="connsiteX10691" fmla="*/ 0 w 3255128"/>
              <a:gd name="connsiteY10691" fmla="*/ 473683 h 1234421"/>
              <a:gd name="connsiteX10692" fmla="*/ 0 w 3255128"/>
              <a:gd name="connsiteY10692" fmla="*/ 473636 h 1234421"/>
              <a:gd name="connsiteX10693" fmla="*/ 0 w 3255128"/>
              <a:gd name="connsiteY10693" fmla="*/ 473611 h 1234421"/>
              <a:gd name="connsiteX10694" fmla="*/ 0 w 3255128"/>
              <a:gd name="connsiteY10694" fmla="*/ 473352 h 1234421"/>
              <a:gd name="connsiteX10695" fmla="*/ 0 w 3255128"/>
              <a:gd name="connsiteY10695" fmla="*/ 473207 h 1234421"/>
              <a:gd name="connsiteX10696" fmla="*/ 0 w 3255128"/>
              <a:gd name="connsiteY10696" fmla="*/ 473200 h 1234421"/>
              <a:gd name="connsiteX10697" fmla="*/ 0 w 3255128"/>
              <a:gd name="connsiteY10697" fmla="*/ 472421 h 1234421"/>
              <a:gd name="connsiteX10698" fmla="*/ 0 w 3255128"/>
              <a:gd name="connsiteY10698" fmla="*/ 472339 h 1234421"/>
              <a:gd name="connsiteX10699" fmla="*/ 0 w 3255128"/>
              <a:gd name="connsiteY10699" fmla="*/ 472265 h 1234421"/>
              <a:gd name="connsiteX10700" fmla="*/ 0 w 3255128"/>
              <a:gd name="connsiteY10700" fmla="*/ 472069 h 1234421"/>
              <a:gd name="connsiteX10701" fmla="*/ 0 w 3255128"/>
              <a:gd name="connsiteY10701" fmla="*/ 471632 h 1234421"/>
              <a:gd name="connsiteX10702" fmla="*/ 0 w 3255128"/>
              <a:gd name="connsiteY10702" fmla="*/ 471592 h 1234421"/>
              <a:gd name="connsiteX10703" fmla="*/ 0 w 3255128"/>
              <a:gd name="connsiteY10703" fmla="*/ 470612 h 1234421"/>
              <a:gd name="connsiteX10704" fmla="*/ 0 w 3255128"/>
              <a:gd name="connsiteY10704" fmla="*/ 470374 h 1234421"/>
              <a:gd name="connsiteX10705" fmla="*/ 0 w 3255128"/>
              <a:gd name="connsiteY10705" fmla="*/ 470102 h 1234421"/>
              <a:gd name="connsiteX10706" fmla="*/ 0 w 3255128"/>
              <a:gd name="connsiteY10706" fmla="*/ 469483 h 1234421"/>
              <a:gd name="connsiteX10707" fmla="*/ 0 w 3255128"/>
              <a:gd name="connsiteY10707" fmla="*/ 469349 h 1234421"/>
              <a:gd name="connsiteX10708" fmla="*/ 0 w 3255128"/>
              <a:gd name="connsiteY10708" fmla="*/ 469009 h 1234421"/>
              <a:gd name="connsiteX10709" fmla="*/ 0 w 3255128"/>
              <a:gd name="connsiteY10709" fmla="*/ 468725 h 1234421"/>
              <a:gd name="connsiteX10710" fmla="*/ 0 w 3255128"/>
              <a:gd name="connsiteY10710" fmla="*/ 468602 h 1234421"/>
              <a:gd name="connsiteX10711" fmla="*/ 0 w 3255128"/>
              <a:gd name="connsiteY10711" fmla="*/ 467963 h 1234421"/>
              <a:gd name="connsiteX10712" fmla="*/ 0 w 3255128"/>
              <a:gd name="connsiteY10712" fmla="*/ 467888 h 1234421"/>
              <a:gd name="connsiteX10713" fmla="*/ 0 w 3255128"/>
              <a:gd name="connsiteY10713" fmla="*/ 467886 h 1234421"/>
              <a:gd name="connsiteX10714" fmla="*/ 0 w 3255128"/>
              <a:gd name="connsiteY10714" fmla="*/ 467643 h 1234421"/>
              <a:gd name="connsiteX10715" fmla="*/ 0 w 3255128"/>
              <a:gd name="connsiteY10715" fmla="*/ 467112 h 1234421"/>
              <a:gd name="connsiteX10716" fmla="*/ 0 w 3255128"/>
              <a:gd name="connsiteY10716" fmla="*/ 466620 h 1234421"/>
              <a:gd name="connsiteX10717" fmla="*/ 0 w 3255128"/>
              <a:gd name="connsiteY10717" fmla="*/ 466615 h 1234421"/>
              <a:gd name="connsiteX10718" fmla="*/ 0 w 3255128"/>
              <a:gd name="connsiteY10718" fmla="*/ 466441 h 1234421"/>
              <a:gd name="connsiteX10719" fmla="*/ 0 w 3255128"/>
              <a:gd name="connsiteY10719" fmla="*/ 465475 h 1234421"/>
              <a:gd name="connsiteX10720" fmla="*/ 0 w 3255128"/>
              <a:gd name="connsiteY10720" fmla="*/ 465303 h 1234421"/>
              <a:gd name="connsiteX10721" fmla="*/ 0 w 3255128"/>
              <a:gd name="connsiteY10721" fmla="*/ 464927 h 1234421"/>
              <a:gd name="connsiteX10722" fmla="*/ 0 w 3255128"/>
              <a:gd name="connsiteY10722" fmla="*/ 464468 h 1234421"/>
              <a:gd name="connsiteX10723" fmla="*/ 0 w 3255128"/>
              <a:gd name="connsiteY10723" fmla="*/ 464282 h 1234421"/>
              <a:gd name="connsiteX10724" fmla="*/ 0 w 3255128"/>
              <a:gd name="connsiteY10724" fmla="*/ 464257 h 1234421"/>
              <a:gd name="connsiteX10725" fmla="*/ 0 w 3255128"/>
              <a:gd name="connsiteY10725" fmla="*/ 464032 h 1234421"/>
              <a:gd name="connsiteX10726" fmla="*/ 0 w 3255128"/>
              <a:gd name="connsiteY10726" fmla="*/ 463820 h 1234421"/>
              <a:gd name="connsiteX10727" fmla="*/ 0 w 3255128"/>
              <a:gd name="connsiteY10727" fmla="*/ 463819 h 1234421"/>
              <a:gd name="connsiteX10728" fmla="*/ 0 w 3255128"/>
              <a:gd name="connsiteY10728" fmla="*/ 463798 h 1234421"/>
              <a:gd name="connsiteX10729" fmla="*/ 0 w 3255128"/>
              <a:gd name="connsiteY10729" fmla="*/ 463748 h 1234421"/>
              <a:gd name="connsiteX10730" fmla="*/ 0 w 3255128"/>
              <a:gd name="connsiteY10730" fmla="*/ 463625 h 1234421"/>
              <a:gd name="connsiteX10731" fmla="*/ 0 w 3255128"/>
              <a:gd name="connsiteY10731" fmla="*/ 463443 h 1234421"/>
              <a:gd name="connsiteX10732" fmla="*/ 0 w 3255128"/>
              <a:gd name="connsiteY10732" fmla="*/ 463366 h 1234421"/>
              <a:gd name="connsiteX10733" fmla="*/ 0 w 3255128"/>
              <a:gd name="connsiteY10733" fmla="*/ 463150 h 1234421"/>
              <a:gd name="connsiteX10734" fmla="*/ 0 w 3255128"/>
              <a:gd name="connsiteY10734" fmla="*/ 463078 h 1234421"/>
              <a:gd name="connsiteX10735" fmla="*/ 0 w 3255128"/>
              <a:gd name="connsiteY10735" fmla="*/ 462485 h 1234421"/>
              <a:gd name="connsiteX10736" fmla="*/ 0 w 3255128"/>
              <a:gd name="connsiteY10736" fmla="*/ 461937 h 1234421"/>
              <a:gd name="connsiteX10737" fmla="*/ 0 w 3255128"/>
              <a:gd name="connsiteY10737" fmla="*/ 461921 h 1234421"/>
              <a:gd name="connsiteX10738" fmla="*/ 0 w 3255128"/>
              <a:gd name="connsiteY10738" fmla="*/ 461478 h 1234421"/>
              <a:gd name="connsiteX10739" fmla="*/ 0 w 3255128"/>
              <a:gd name="connsiteY10739" fmla="*/ 461099 h 1234421"/>
              <a:gd name="connsiteX10740" fmla="*/ 0 w 3255128"/>
              <a:gd name="connsiteY10740" fmla="*/ 461042 h 1234421"/>
              <a:gd name="connsiteX10741" fmla="*/ 0 w 3255128"/>
              <a:gd name="connsiteY10741" fmla="*/ 461024 h 1234421"/>
              <a:gd name="connsiteX10742" fmla="*/ 0 w 3255128"/>
              <a:gd name="connsiteY10742" fmla="*/ 460830 h 1234421"/>
              <a:gd name="connsiteX10743" fmla="*/ 0 w 3255128"/>
              <a:gd name="connsiteY10743" fmla="*/ 460783 h 1234421"/>
              <a:gd name="connsiteX10744" fmla="*/ 0 w 3255128"/>
              <a:gd name="connsiteY10744" fmla="*/ 460626 h 1234421"/>
              <a:gd name="connsiteX10745" fmla="*/ 0 w 3255128"/>
              <a:gd name="connsiteY10745" fmla="*/ 460559 h 1234421"/>
              <a:gd name="connsiteX10746" fmla="*/ 0 w 3255128"/>
              <a:gd name="connsiteY10746" fmla="*/ 460245 h 1234421"/>
              <a:gd name="connsiteX10747" fmla="*/ 0 w 3255128"/>
              <a:gd name="connsiteY10747" fmla="*/ 459412 h 1234421"/>
              <a:gd name="connsiteX10748" fmla="*/ 0 w 3255128"/>
              <a:gd name="connsiteY10748" fmla="*/ 458816 h 1234421"/>
              <a:gd name="connsiteX10749" fmla="*/ 0 w 3255128"/>
              <a:gd name="connsiteY10749" fmla="*/ 458739 h 1234421"/>
              <a:gd name="connsiteX10750" fmla="*/ 0 w 3255128"/>
              <a:gd name="connsiteY10750" fmla="*/ 458043 h 1234421"/>
              <a:gd name="connsiteX10751" fmla="*/ 0 w 3255128"/>
              <a:gd name="connsiteY10751" fmla="*/ 457759 h 1234421"/>
              <a:gd name="connsiteX10752" fmla="*/ 0 w 3255128"/>
              <a:gd name="connsiteY10752" fmla="*/ 457491 h 1234421"/>
              <a:gd name="connsiteX10753" fmla="*/ 0 w 3255128"/>
              <a:gd name="connsiteY10753" fmla="*/ 457294 h 1234421"/>
              <a:gd name="connsiteX10754" fmla="*/ 0 w 3255128"/>
              <a:gd name="connsiteY10754" fmla="*/ 457032 h 1234421"/>
              <a:gd name="connsiteX10755" fmla="*/ 0 w 3255128"/>
              <a:gd name="connsiteY10755" fmla="*/ 456677 h 1234421"/>
              <a:gd name="connsiteX10756" fmla="*/ 0 w 3255128"/>
              <a:gd name="connsiteY10756" fmla="*/ 456630 h 1234421"/>
              <a:gd name="connsiteX10757" fmla="*/ 0 w 3255128"/>
              <a:gd name="connsiteY10757" fmla="*/ 456579 h 1234421"/>
              <a:gd name="connsiteX10758" fmla="*/ 0 w 3255128"/>
              <a:gd name="connsiteY10758" fmla="*/ 456491 h 1234421"/>
              <a:gd name="connsiteX10759" fmla="*/ 0 w 3255128"/>
              <a:gd name="connsiteY10759" fmla="*/ 456470 h 1234421"/>
              <a:gd name="connsiteX10760" fmla="*/ 0 w 3255128"/>
              <a:gd name="connsiteY10760" fmla="*/ 456384 h 1234421"/>
              <a:gd name="connsiteX10761" fmla="*/ 0 w 3255128"/>
              <a:gd name="connsiteY10761" fmla="*/ 456312 h 1234421"/>
              <a:gd name="connsiteX10762" fmla="*/ 0 w 3255128"/>
              <a:gd name="connsiteY10762" fmla="*/ 456156 h 1234421"/>
              <a:gd name="connsiteX10763" fmla="*/ 0 w 3255128"/>
              <a:gd name="connsiteY10763" fmla="*/ 456011 h 1234421"/>
              <a:gd name="connsiteX10764" fmla="*/ 0 w 3255128"/>
              <a:gd name="connsiteY10764" fmla="*/ 455749 h 1234421"/>
              <a:gd name="connsiteX10765" fmla="*/ 0 w 3255128"/>
              <a:gd name="connsiteY10765" fmla="*/ 455363 h 1234421"/>
              <a:gd name="connsiteX10766" fmla="*/ 0 w 3255128"/>
              <a:gd name="connsiteY10766" fmla="*/ 454509 h 1234421"/>
              <a:gd name="connsiteX10767" fmla="*/ 0 w 3255128"/>
              <a:gd name="connsiteY10767" fmla="*/ 454132 h 1234421"/>
              <a:gd name="connsiteX10768" fmla="*/ 0 w 3255128"/>
              <a:gd name="connsiteY10768" fmla="*/ 453762 h 1234421"/>
              <a:gd name="connsiteX10769" fmla="*/ 0 w 3255128"/>
              <a:gd name="connsiteY10769" fmla="*/ 453690 h 1234421"/>
              <a:gd name="connsiteX10770" fmla="*/ 0 w 3255128"/>
              <a:gd name="connsiteY10770" fmla="*/ 453286 h 1234421"/>
              <a:gd name="connsiteX10771" fmla="*/ 0 w 3255128"/>
              <a:gd name="connsiteY10771" fmla="*/ 453092 h 1234421"/>
              <a:gd name="connsiteX10772" fmla="*/ 0 w 3255128"/>
              <a:gd name="connsiteY10772" fmla="*/ 452971 h 1234421"/>
              <a:gd name="connsiteX10773" fmla="*/ 0 w 3255128"/>
              <a:gd name="connsiteY10773" fmla="*/ 452512 h 1234421"/>
              <a:gd name="connsiteX10774" fmla="*/ 0 w 3255128"/>
              <a:gd name="connsiteY10774" fmla="*/ 452050 h 1234421"/>
              <a:gd name="connsiteX10775" fmla="*/ 0 w 3255128"/>
              <a:gd name="connsiteY10775" fmla="*/ 451952 h 1234421"/>
              <a:gd name="connsiteX10776" fmla="*/ 0 w 3255128"/>
              <a:gd name="connsiteY10776" fmla="*/ 451864 h 1234421"/>
              <a:gd name="connsiteX10777" fmla="*/ 0 w 3255128"/>
              <a:gd name="connsiteY10777" fmla="*/ 451792 h 1234421"/>
              <a:gd name="connsiteX10778" fmla="*/ 0 w 3255128"/>
              <a:gd name="connsiteY10778" fmla="*/ 451600 h 1234421"/>
              <a:gd name="connsiteX10779" fmla="*/ 0 w 3255128"/>
              <a:gd name="connsiteY10779" fmla="*/ 451519 h 1234421"/>
              <a:gd name="connsiteX10780" fmla="*/ 0 w 3255128"/>
              <a:gd name="connsiteY10780" fmla="*/ 451404 h 1234421"/>
              <a:gd name="connsiteX10781" fmla="*/ 0 w 3255128"/>
              <a:gd name="connsiteY10781" fmla="*/ 451179 h 1234421"/>
              <a:gd name="connsiteX10782" fmla="*/ 0 w 3255128"/>
              <a:gd name="connsiteY10782" fmla="*/ 451141 h 1234421"/>
              <a:gd name="connsiteX10783" fmla="*/ 0 w 3255128"/>
              <a:gd name="connsiteY10783" fmla="*/ 450945 h 1234421"/>
              <a:gd name="connsiteX10784" fmla="*/ 0 w 3255128"/>
              <a:gd name="connsiteY10784" fmla="*/ 450895 h 1234421"/>
              <a:gd name="connsiteX10785" fmla="*/ 0 w 3255128"/>
              <a:gd name="connsiteY10785" fmla="*/ 450509 h 1234421"/>
              <a:gd name="connsiteX10786" fmla="*/ 0 w 3255128"/>
              <a:gd name="connsiteY10786" fmla="*/ 450493 h 1234421"/>
              <a:gd name="connsiteX10787" fmla="*/ 0 w 3255128"/>
              <a:gd name="connsiteY10787" fmla="*/ 450297 h 1234421"/>
              <a:gd name="connsiteX10788" fmla="*/ 0 w 3255128"/>
              <a:gd name="connsiteY10788" fmla="*/ 450296 h 1234421"/>
              <a:gd name="connsiteX10789" fmla="*/ 0 w 3255128"/>
              <a:gd name="connsiteY10789" fmla="*/ 450259 h 1234421"/>
              <a:gd name="connsiteX10790" fmla="*/ 0 w 3255128"/>
              <a:gd name="connsiteY10790" fmla="*/ 449813 h 1234421"/>
              <a:gd name="connsiteX10791" fmla="*/ 0 w 3255128"/>
              <a:gd name="connsiteY10791" fmla="*/ 449562 h 1234421"/>
              <a:gd name="connsiteX10792" fmla="*/ 0 w 3255128"/>
              <a:gd name="connsiteY10792" fmla="*/ 448681 h 1234421"/>
              <a:gd name="connsiteX10793" fmla="*/ 0 w 3255128"/>
              <a:gd name="connsiteY10793" fmla="*/ 448344 h 1234421"/>
              <a:gd name="connsiteX10794" fmla="*/ 0 w 3255128"/>
              <a:gd name="connsiteY10794" fmla="*/ 448189 h 1234421"/>
              <a:gd name="connsiteX10795" fmla="*/ 0 w 3255128"/>
              <a:gd name="connsiteY10795" fmla="*/ 447885 h 1234421"/>
              <a:gd name="connsiteX10796" fmla="*/ 0 w 3255128"/>
              <a:gd name="connsiteY10796" fmla="*/ 447773 h 1234421"/>
              <a:gd name="connsiteX10797" fmla="*/ 0 w 3255128"/>
              <a:gd name="connsiteY10797" fmla="*/ 447706 h 1234421"/>
              <a:gd name="connsiteX10798" fmla="*/ 0 w 3255128"/>
              <a:gd name="connsiteY10798" fmla="*/ 447676 h 1234421"/>
              <a:gd name="connsiteX10799" fmla="*/ 0 w 3255128"/>
              <a:gd name="connsiteY10799" fmla="*/ 447530 h 1234421"/>
              <a:gd name="connsiteX10800" fmla="*/ 0 w 3255128"/>
              <a:gd name="connsiteY10800" fmla="*/ 447237 h 1234421"/>
              <a:gd name="connsiteX10801" fmla="*/ 0 w 3255128"/>
              <a:gd name="connsiteY10801" fmla="*/ 447165 h 1234421"/>
              <a:gd name="connsiteX10802" fmla="*/ 0 w 3255128"/>
              <a:gd name="connsiteY10802" fmla="*/ 446572 h 1234421"/>
              <a:gd name="connsiteX10803" fmla="*/ 0 w 3255128"/>
              <a:gd name="connsiteY10803" fmla="*/ 446520 h 1234421"/>
              <a:gd name="connsiteX10804" fmla="*/ 0 w 3255128"/>
              <a:gd name="connsiteY10804" fmla="*/ 446505 h 1234421"/>
              <a:gd name="connsiteX10805" fmla="*/ 0 w 3255128"/>
              <a:gd name="connsiteY10805" fmla="*/ 446328 h 1234421"/>
              <a:gd name="connsiteX10806" fmla="*/ 0 w 3255128"/>
              <a:gd name="connsiteY10806" fmla="*/ 446326 h 1234421"/>
              <a:gd name="connsiteX10807" fmla="*/ 0 w 3255128"/>
              <a:gd name="connsiteY10807" fmla="*/ 446089 h 1234421"/>
              <a:gd name="connsiteX10808" fmla="*/ 0 w 3255128"/>
              <a:gd name="connsiteY10808" fmla="*/ 445691 h 1234421"/>
              <a:gd name="connsiteX10809" fmla="*/ 0 w 3255128"/>
              <a:gd name="connsiteY10809" fmla="*/ 445208 h 1234421"/>
              <a:gd name="connsiteX10810" fmla="*/ 0 w 3255128"/>
              <a:gd name="connsiteY10810" fmla="*/ 445190 h 1234421"/>
              <a:gd name="connsiteX10811" fmla="*/ 0 w 3255128"/>
              <a:gd name="connsiteY10811" fmla="*/ 445186 h 1234421"/>
              <a:gd name="connsiteX10812" fmla="*/ 0 w 3255128"/>
              <a:gd name="connsiteY10812" fmla="*/ 444638 h 1234421"/>
              <a:gd name="connsiteX10813" fmla="*/ 0 w 3255128"/>
              <a:gd name="connsiteY10813" fmla="*/ 444179 h 1234421"/>
              <a:gd name="connsiteX10814" fmla="*/ 0 w 3255128"/>
              <a:gd name="connsiteY10814" fmla="*/ 443922 h 1234421"/>
              <a:gd name="connsiteX10815" fmla="*/ 0 w 3255128"/>
              <a:gd name="connsiteY10815" fmla="*/ 443743 h 1234421"/>
              <a:gd name="connsiteX10816" fmla="*/ 0 w 3255128"/>
              <a:gd name="connsiteY10816" fmla="*/ 443704 h 1234421"/>
              <a:gd name="connsiteX10817" fmla="*/ 0 w 3255128"/>
              <a:gd name="connsiteY10817" fmla="*/ 443531 h 1234421"/>
              <a:gd name="connsiteX10818" fmla="*/ 0 w 3255128"/>
              <a:gd name="connsiteY10818" fmla="*/ 443530 h 1234421"/>
              <a:gd name="connsiteX10819" fmla="*/ 0 w 3255128"/>
              <a:gd name="connsiteY10819" fmla="*/ 443367 h 1234421"/>
              <a:gd name="connsiteX10820" fmla="*/ 0 w 3255128"/>
              <a:gd name="connsiteY10820" fmla="*/ 443157 h 1234421"/>
              <a:gd name="connsiteX10821" fmla="*/ 0 w 3255128"/>
              <a:gd name="connsiteY10821" fmla="*/ 442908 h 1234421"/>
              <a:gd name="connsiteX10822" fmla="*/ 0 w 3255128"/>
              <a:gd name="connsiteY10822" fmla="*/ 442722 h 1234421"/>
              <a:gd name="connsiteX10823" fmla="*/ 0 w 3255128"/>
              <a:gd name="connsiteY10823" fmla="*/ 442260 h 1234421"/>
              <a:gd name="connsiteX10824" fmla="*/ 0 w 3255128"/>
              <a:gd name="connsiteY10824" fmla="*/ 442000 h 1234421"/>
              <a:gd name="connsiteX10825" fmla="*/ 0 w 3255128"/>
              <a:gd name="connsiteY10825" fmla="*/ 441806 h 1234421"/>
              <a:gd name="connsiteX10826" fmla="*/ 0 w 3255128"/>
              <a:gd name="connsiteY10826" fmla="*/ 441121 h 1234421"/>
              <a:gd name="connsiteX10827" fmla="*/ 0 w 3255128"/>
              <a:gd name="connsiteY10827" fmla="*/ 440986 h 1234421"/>
              <a:gd name="connsiteX10828" fmla="*/ 0 w 3255128"/>
              <a:gd name="connsiteY10828" fmla="*/ 440909 h 1234421"/>
              <a:gd name="connsiteX10829" fmla="*/ 0 w 3255128"/>
              <a:gd name="connsiteY10829" fmla="*/ 440666 h 1234421"/>
              <a:gd name="connsiteX10830" fmla="*/ 0 w 3255128"/>
              <a:gd name="connsiteY10830" fmla="*/ 440638 h 1234421"/>
              <a:gd name="connsiteX10831" fmla="*/ 0 w 3255128"/>
              <a:gd name="connsiteY10831" fmla="*/ 440377 h 1234421"/>
              <a:gd name="connsiteX10832" fmla="*/ 0 w 3255128"/>
              <a:gd name="connsiteY10832" fmla="*/ 440167 h 1234421"/>
              <a:gd name="connsiteX10833" fmla="*/ 0 w 3255128"/>
              <a:gd name="connsiteY10833" fmla="*/ 440118 h 1234421"/>
              <a:gd name="connsiteX10834" fmla="*/ 0 w 3255128"/>
              <a:gd name="connsiteY10834" fmla="*/ 439918 h 1234421"/>
              <a:gd name="connsiteX10835" fmla="*/ 0 w 3255128"/>
              <a:gd name="connsiteY10835" fmla="*/ 439659 h 1234421"/>
              <a:gd name="connsiteX10836" fmla="*/ 0 w 3255128"/>
              <a:gd name="connsiteY10836" fmla="*/ 439464 h 1234421"/>
              <a:gd name="connsiteX10837" fmla="*/ 0 w 3255128"/>
              <a:gd name="connsiteY10837" fmla="*/ 439270 h 1234421"/>
              <a:gd name="connsiteX10838" fmla="*/ 0 w 3255128"/>
              <a:gd name="connsiteY10838" fmla="*/ 439223 h 1234421"/>
              <a:gd name="connsiteX10839" fmla="*/ 0 w 3255128"/>
              <a:gd name="connsiteY10839" fmla="*/ 439011 h 1234421"/>
              <a:gd name="connsiteX10840" fmla="*/ 0 w 3255128"/>
              <a:gd name="connsiteY10840" fmla="*/ 439010 h 1234421"/>
              <a:gd name="connsiteX10841" fmla="*/ 0 w 3255128"/>
              <a:gd name="connsiteY10841" fmla="*/ 438326 h 1234421"/>
              <a:gd name="connsiteX10842" fmla="*/ 0 w 3255128"/>
              <a:gd name="connsiteY10842" fmla="*/ 437852 h 1234421"/>
              <a:gd name="connsiteX10843" fmla="*/ 0 w 3255128"/>
              <a:gd name="connsiteY10843" fmla="*/ 437656 h 1234421"/>
              <a:gd name="connsiteX10844" fmla="*/ 0 w 3255128"/>
              <a:gd name="connsiteY10844" fmla="*/ 437648 h 1234421"/>
              <a:gd name="connsiteX10845" fmla="*/ 0 w 3255128"/>
              <a:gd name="connsiteY10845" fmla="*/ 437378 h 1234421"/>
              <a:gd name="connsiteX10846" fmla="*/ 0 w 3255128"/>
              <a:gd name="connsiteY10846" fmla="*/ 437373 h 1234421"/>
              <a:gd name="connsiteX10847" fmla="*/ 0 w 3255128"/>
              <a:gd name="connsiteY10847" fmla="*/ 437179 h 1234421"/>
              <a:gd name="connsiteX10848" fmla="*/ 0 w 3255128"/>
              <a:gd name="connsiteY10848" fmla="*/ 436919 h 1234421"/>
              <a:gd name="connsiteX10849" fmla="*/ 0 w 3255128"/>
              <a:gd name="connsiteY10849" fmla="*/ 436709 h 1234421"/>
              <a:gd name="connsiteX10850" fmla="*/ 0 w 3255128"/>
              <a:gd name="connsiteY10850" fmla="*/ 436391 h 1234421"/>
              <a:gd name="connsiteX10851" fmla="*/ 0 w 3255128"/>
              <a:gd name="connsiteY10851" fmla="*/ 436271 h 1234421"/>
              <a:gd name="connsiteX10852" fmla="*/ 0 w 3255128"/>
              <a:gd name="connsiteY10852" fmla="*/ 436199 h 1234421"/>
              <a:gd name="connsiteX10853" fmla="*/ 0 w 3255128"/>
              <a:gd name="connsiteY10853" fmla="*/ 436039 h 1234421"/>
              <a:gd name="connsiteX10854" fmla="*/ 0 w 3255128"/>
              <a:gd name="connsiteY10854" fmla="*/ 435828 h 1234421"/>
              <a:gd name="connsiteX10855" fmla="*/ 0 w 3255128"/>
              <a:gd name="connsiteY10855" fmla="*/ 435646 h 1234421"/>
              <a:gd name="connsiteX10856" fmla="*/ 0 w 3255128"/>
              <a:gd name="connsiteY10856" fmla="*/ 435491 h 1234421"/>
              <a:gd name="connsiteX10857" fmla="*/ 0 w 3255128"/>
              <a:gd name="connsiteY10857" fmla="*/ 435158 h 1234421"/>
              <a:gd name="connsiteX10858" fmla="*/ 0 w 3255128"/>
              <a:gd name="connsiteY10858" fmla="*/ 435032 h 1234421"/>
              <a:gd name="connsiteX10859" fmla="*/ 0 w 3255128"/>
              <a:gd name="connsiteY10859" fmla="*/ 434823 h 1234421"/>
              <a:gd name="connsiteX10860" fmla="*/ 0 w 3255128"/>
              <a:gd name="connsiteY10860" fmla="*/ 434596 h 1234421"/>
              <a:gd name="connsiteX10861" fmla="*/ 0 w 3255128"/>
              <a:gd name="connsiteY10861" fmla="*/ 434384 h 1234421"/>
              <a:gd name="connsiteX10862" fmla="*/ 0 w 3255128"/>
              <a:gd name="connsiteY10862" fmla="*/ 434383 h 1234421"/>
              <a:gd name="connsiteX10863" fmla="*/ 0 w 3255128"/>
              <a:gd name="connsiteY10863" fmla="*/ 434220 h 1234421"/>
              <a:gd name="connsiteX10864" fmla="*/ 0 w 3255128"/>
              <a:gd name="connsiteY10864" fmla="*/ 433719 h 1234421"/>
              <a:gd name="connsiteX10865" fmla="*/ 0 w 3255128"/>
              <a:gd name="connsiteY10865" fmla="*/ 433401 h 1234421"/>
              <a:gd name="connsiteX10866" fmla="*/ 0 w 3255128"/>
              <a:gd name="connsiteY10866" fmla="*/ 433171 h 1234421"/>
              <a:gd name="connsiteX10867" fmla="*/ 0 w 3255128"/>
              <a:gd name="connsiteY10867" fmla="*/ 432997 h 1234421"/>
              <a:gd name="connsiteX10868" fmla="*/ 0 w 3255128"/>
              <a:gd name="connsiteY10868" fmla="*/ 432838 h 1234421"/>
              <a:gd name="connsiteX10869" fmla="*/ 0 w 3255128"/>
              <a:gd name="connsiteY10869" fmla="*/ 431871 h 1234421"/>
              <a:gd name="connsiteX10870" fmla="*/ 0 w 3255128"/>
              <a:gd name="connsiteY10870" fmla="*/ 431069 h 1234421"/>
              <a:gd name="connsiteX10871" fmla="*/ 0 w 3255128"/>
              <a:gd name="connsiteY10871" fmla="*/ 430890 h 1234421"/>
              <a:gd name="connsiteX10872" fmla="*/ 0 w 3255128"/>
              <a:gd name="connsiteY10872" fmla="*/ 430588 h 1234421"/>
              <a:gd name="connsiteX10873" fmla="*/ 0 w 3255128"/>
              <a:gd name="connsiteY10873" fmla="*/ 430514 h 1234421"/>
              <a:gd name="connsiteX10874" fmla="*/ 0 w 3255128"/>
              <a:gd name="connsiteY10874" fmla="*/ 430181 h 1234421"/>
              <a:gd name="connsiteX10875" fmla="*/ 0 w 3255128"/>
              <a:gd name="connsiteY10875" fmla="*/ 430055 h 1234421"/>
              <a:gd name="connsiteX10876" fmla="*/ 0 w 3255128"/>
              <a:gd name="connsiteY10876" fmla="*/ 429869 h 1234421"/>
              <a:gd name="connsiteX10877" fmla="*/ 0 w 3255128"/>
              <a:gd name="connsiteY10877" fmla="*/ 429844 h 1234421"/>
              <a:gd name="connsiteX10878" fmla="*/ 0 w 3255128"/>
              <a:gd name="connsiteY10878" fmla="*/ 429700 h 1234421"/>
              <a:gd name="connsiteX10879" fmla="*/ 0 w 3255128"/>
              <a:gd name="connsiteY10879" fmla="*/ 429407 h 1234421"/>
              <a:gd name="connsiteX10880" fmla="*/ 0 w 3255128"/>
              <a:gd name="connsiteY10880" fmla="*/ 429385 h 1234421"/>
              <a:gd name="connsiteX10881" fmla="*/ 0 w 3255128"/>
              <a:gd name="connsiteY10881" fmla="*/ 429335 h 1234421"/>
              <a:gd name="connsiteX10882" fmla="*/ 0 w 3255128"/>
              <a:gd name="connsiteY10882" fmla="*/ 429273 h 1234421"/>
              <a:gd name="connsiteX10883" fmla="*/ 0 w 3255128"/>
              <a:gd name="connsiteY10883" fmla="*/ 428881 h 1234421"/>
              <a:gd name="connsiteX10884" fmla="*/ 0 w 3255128"/>
              <a:gd name="connsiteY10884" fmla="*/ 428737 h 1234421"/>
              <a:gd name="connsiteX10885" fmla="*/ 0 w 3255128"/>
              <a:gd name="connsiteY10885" fmla="*/ 428477 h 1234421"/>
              <a:gd name="connsiteX10886" fmla="*/ 0 w 3255128"/>
              <a:gd name="connsiteY10886" fmla="*/ 428392 h 1234421"/>
              <a:gd name="connsiteX10887" fmla="*/ 0 w 3255128"/>
              <a:gd name="connsiteY10887" fmla="*/ 428268 h 1234421"/>
              <a:gd name="connsiteX10888" fmla="*/ 0 w 3255128"/>
              <a:gd name="connsiteY10888" fmla="*/ 428252 h 1234421"/>
              <a:gd name="connsiteX10889" fmla="*/ 0 w 3255128"/>
              <a:gd name="connsiteY10889" fmla="*/ 427785 h 1234421"/>
              <a:gd name="connsiteX10890" fmla="*/ 0 w 3255128"/>
              <a:gd name="connsiteY10890" fmla="*/ 427598 h 1234421"/>
              <a:gd name="connsiteX10891" fmla="*/ 0 w 3255128"/>
              <a:gd name="connsiteY10891" fmla="*/ 427371 h 1234421"/>
              <a:gd name="connsiteX10892" fmla="*/ 0 w 3255128"/>
              <a:gd name="connsiteY10892" fmla="*/ 427244 h 1234421"/>
              <a:gd name="connsiteX10893" fmla="*/ 0 w 3255128"/>
              <a:gd name="connsiteY10893" fmla="*/ 427115 h 1234421"/>
              <a:gd name="connsiteX10894" fmla="*/ 0 w 3255128"/>
              <a:gd name="connsiteY10894" fmla="*/ 427011 h 1234421"/>
              <a:gd name="connsiteX10895" fmla="*/ 0 w 3255128"/>
              <a:gd name="connsiteY10895" fmla="*/ 426552 h 1234421"/>
              <a:gd name="connsiteX10896" fmla="*/ 0 w 3255128"/>
              <a:gd name="connsiteY10896" fmla="*/ 426407 h 1234421"/>
              <a:gd name="connsiteX10897" fmla="*/ 0 w 3255128"/>
              <a:gd name="connsiteY10897" fmla="*/ 426405 h 1234421"/>
              <a:gd name="connsiteX10898" fmla="*/ 0 w 3255128"/>
              <a:gd name="connsiteY10898" fmla="*/ 426370 h 1234421"/>
              <a:gd name="connsiteX10899" fmla="*/ 0 w 3255128"/>
              <a:gd name="connsiteY10899" fmla="*/ 426213 h 1234421"/>
              <a:gd name="connsiteX10900" fmla="*/ 0 w 3255128"/>
              <a:gd name="connsiteY10900" fmla="*/ 425904 h 1234421"/>
              <a:gd name="connsiteX10901" fmla="*/ 0 w 3255128"/>
              <a:gd name="connsiteY10901" fmla="*/ 425660 h 1234421"/>
              <a:gd name="connsiteX10902" fmla="*/ 0 w 3255128"/>
              <a:gd name="connsiteY10902" fmla="*/ 425073 h 1234421"/>
              <a:gd name="connsiteX10903" fmla="*/ 0 w 3255128"/>
              <a:gd name="connsiteY10903" fmla="*/ 424999 h 1234421"/>
              <a:gd name="connsiteX10904" fmla="*/ 0 w 3255128"/>
              <a:gd name="connsiteY10904" fmla="*/ 424795 h 1234421"/>
              <a:gd name="connsiteX10905" fmla="*/ 0 w 3255128"/>
              <a:gd name="connsiteY10905" fmla="*/ 424753 h 1234421"/>
              <a:gd name="connsiteX10906" fmla="*/ 0 w 3255128"/>
              <a:gd name="connsiteY10906" fmla="*/ 424525 h 1234421"/>
              <a:gd name="connsiteX10907" fmla="*/ 0 w 3255128"/>
              <a:gd name="connsiteY10907" fmla="*/ 424254 h 1234421"/>
              <a:gd name="connsiteX10908" fmla="*/ 0 w 3255128"/>
              <a:gd name="connsiteY10908" fmla="*/ 424066 h 1234421"/>
              <a:gd name="connsiteX10909" fmla="*/ 0 w 3255128"/>
              <a:gd name="connsiteY10909" fmla="*/ 423872 h 1234421"/>
              <a:gd name="connsiteX10910" fmla="*/ 0 w 3255128"/>
              <a:gd name="connsiteY10910" fmla="*/ 423850 h 1234421"/>
              <a:gd name="connsiteX10911" fmla="*/ 0 w 3255128"/>
              <a:gd name="connsiteY10911" fmla="*/ 423822 h 1234421"/>
              <a:gd name="connsiteX10912" fmla="*/ 0 w 3255128"/>
              <a:gd name="connsiteY10912" fmla="*/ 423630 h 1234421"/>
              <a:gd name="connsiteX10913" fmla="*/ 0 w 3255128"/>
              <a:gd name="connsiteY10913" fmla="*/ 423418 h 1234421"/>
              <a:gd name="connsiteX10914" fmla="*/ 0 w 3255128"/>
              <a:gd name="connsiteY10914" fmla="*/ 423417 h 1234421"/>
              <a:gd name="connsiteX10915" fmla="*/ 0 w 3255128"/>
              <a:gd name="connsiteY10915" fmla="*/ 423415 h 1234421"/>
              <a:gd name="connsiteX10916" fmla="*/ 0 w 3255128"/>
              <a:gd name="connsiteY10916" fmla="*/ 423382 h 1234421"/>
              <a:gd name="connsiteX10917" fmla="*/ 0 w 3255128"/>
              <a:gd name="connsiteY10917" fmla="*/ 423257 h 1234421"/>
              <a:gd name="connsiteX10918" fmla="*/ 0 w 3255128"/>
              <a:gd name="connsiteY10918" fmla="*/ 423186 h 1234421"/>
              <a:gd name="connsiteX10919" fmla="*/ 0 w 3255128"/>
              <a:gd name="connsiteY10919" fmla="*/ 423078 h 1234421"/>
              <a:gd name="connsiteX10920" fmla="*/ 0 w 3255128"/>
              <a:gd name="connsiteY10920" fmla="*/ 423077 h 1234421"/>
              <a:gd name="connsiteX10921" fmla="*/ 0 w 3255128"/>
              <a:gd name="connsiteY10921" fmla="*/ 422868 h 1234421"/>
              <a:gd name="connsiteX10922" fmla="*/ 0 w 3255128"/>
              <a:gd name="connsiteY10922" fmla="*/ 422801 h 1234421"/>
              <a:gd name="connsiteX10923" fmla="*/ 0 w 3255128"/>
              <a:gd name="connsiteY10923" fmla="*/ 422798 h 1234421"/>
              <a:gd name="connsiteX10924" fmla="*/ 0 w 3255128"/>
              <a:gd name="connsiteY10924" fmla="*/ 422793 h 1234421"/>
              <a:gd name="connsiteX10925" fmla="*/ 0 w 3255128"/>
              <a:gd name="connsiteY10925" fmla="*/ 422619 h 1234421"/>
              <a:gd name="connsiteX10926" fmla="*/ 0 w 3255128"/>
              <a:gd name="connsiteY10926" fmla="*/ 422501 h 1234421"/>
              <a:gd name="connsiteX10927" fmla="*/ 0 w 3255128"/>
              <a:gd name="connsiteY10927" fmla="*/ 422305 h 1234421"/>
              <a:gd name="connsiteX10928" fmla="*/ 0 w 3255128"/>
              <a:gd name="connsiteY10928" fmla="*/ 422150 h 1234421"/>
              <a:gd name="connsiteX10929" fmla="*/ 0 w 3255128"/>
              <a:gd name="connsiteY10929" fmla="*/ 421971 h 1234421"/>
              <a:gd name="connsiteX10930" fmla="*/ 0 w 3255128"/>
              <a:gd name="connsiteY10930" fmla="*/ 421885 h 1234421"/>
              <a:gd name="connsiteX10931" fmla="*/ 0 w 3255128"/>
              <a:gd name="connsiteY10931" fmla="*/ 421743 h 1234421"/>
              <a:gd name="connsiteX10932" fmla="*/ 0 w 3255128"/>
              <a:gd name="connsiteY10932" fmla="*/ 421711 h 1234421"/>
              <a:gd name="connsiteX10933" fmla="*/ 0 w 3255128"/>
              <a:gd name="connsiteY10933" fmla="*/ 420832 h 1234421"/>
              <a:gd name="connsiteX10934" fmla="*/ 0 w 3255128"/>
              <a:gd name="connsiteY10934" fmla="*/ 420456 h 1234421"/>
              <a:gd name="connsiteX10935" fmla="*/ 0 w 3255128"/>
              <a:gd name="connsiteY10935" fmla="*/ 420349 h 1234421"/>
              <a:gd name="connsiteX10936" fmla="*/ 0 w 3255128"/>
              <a:gd name="connsiteY10936" fmla="*/ 420126 h 1234421"/>
              <a:gd name="connsiteX10937" fmla="*/ 0 w 3255128"/>
              <a:gd name="connsiteY10937" fmla="*/ 419997 h 1234421"/>
              <a:gd name="connsiteX10938" fmla="*/ 0 w 3255128"/>
              <a:gd name="connsiteY10938" fmla="*/ 419811 h 1234421"/>
              <a:gd name="connsiteX10939" fmla="*/ 0 w 3255128"/>
              <a:gd name="connsiteY10939" fmla="*/ 419543 h 1234421"/>
              <a:gd name="connsiteX10940" fmla="*/ 0 w 3255128"/>
              <a:gd name="connsiteY10940" fmla="*/ 419349 h 1234421"/>
              <a:gd name="connsiteX10941" fmla="*/ 0 w 3255128"/>
              <a:gd name="connsiteY10941" fmla="*/ 419328 h 1234421"/>
              <a:gd name="connsiteX10942" fmla="*/ 0 w 3255128"/>
              <a:gd name="connsiteY10942" fmla="*/ 419302 h 1234421"/>
              <a:gd name="connsiteX10943" fmla="*/ 0 w 3255128"/>
              <a:gd name="connsiteY10943" fmla="*/ 419245 h 1234421"/>
              <a:gd name="connsiteX10944" fmla="*/ 0 w 3255128"/>
              <a:gd name="connsiteY10944" fmla="*/ 418895 h 1234421"/>
              <a:gd name="connsiteX10945" fmla="*/ 0 w 3255128"/>
              <a:gd name="connsiteY10945" fmla="*/ 418558 h 1234421"/>
              <a:gd name="connsiteX10946" fmla="*/ 0 w 3255128"/>
              <a:gd name="connsiteY10946" fmla="*/ 418348 h 1234421"/>
              <a:gd name="connsiteX10947" fmla="*/ 0 w 3255128"/>
              <a:gd name="connsiteY10947" fmla="*/ 418099 h 1234421"/>
              <a:gd name="connsiteX10948" fmla="*/ 0 w 3255128"/>
              <a:gd name="connsiteY10948" fmla="*/ 417931 h 1234421"/>
              <a:gd name="connsiteX10949" fmla="*/ 0 w 3255128"/>
              <a:gd name="connsiteY10949" fmla="*/ 417735 h 1234421"/>
              <a:gd name="connsiteX10950" fmla="*/ 0 w 3255128"/>
              <a:gd name="connsiteY10950" fmla="*/ 417661 h 1234421"/>
              <a:gd name="connsiteX10951" fmla="*/ 0 w 3255128"/>
              <a:gd name="connsiteY10951" fmla="*/ 417451 h 1234421"/>
              <a:gd name="connsiteX10952" fmla="*/ 0 w 3255128"/>
              <a:gd name="connsiteY10952" fmla="*/ 417258 h 1234421"/>
              <a:gd name="connsiteX10953" fmla="*/ 0 w 3255128"/>
              <a:gd name="connsiteY10953" fmla="*/ 417202 h 1234421"/>
              <a:gd name="connsiteX10954" fmla="*/ 0 w 3255128"/>
              <a:gd name="connsiteY10954" fmla="*/ 417084 h 1234421"/>
              <a:gd name="connsiteX10955" fmla="*/ 0 w 3255128"/>
              <a:gd name="connsiteY10955" fmla="*/ 416766 h 1234421"/>
              <a:gd name="connsiteX10956" fmla="*/ 0 w 3255128"/>
              <a:gd name="connsiteY10956" fmla="*/ 416554 h 1234421"/>
              <a:gd name="connsiteX10957" fmla="*/ 0 w 3255128"/>
              <a:gd name="connsiteY10957" fmla="*/ 416553 h 1234421"/>
              <a:gd name="connsiteX10958" fmla="*/ 0 w 3255128"/>
              <a:gd name="connsiteY10958" fmla="*/ 416420 h 1234421"/>
              <a:gd name="connsiteX10959" fmla="*/ 0 w 3255128"/>
              <a:gd name="connsiteY10959" fmla="*/ 416312 h 1234421"/>
              <a:gd name="connsiteX10960" fmla="*/ 0 w 3255128"/>
              <a:gd name="connsiteY10960" fmla="*/ 416278 h 1234421"/>
              <a:gd name="connsiteX10961" fmla="*/ 0 w 3255128"/>
              <a:gd name="connsiteY10961" fmla="*/ 415829 h 1234421"/>
              <a:gd name="connsiteX10962" fmla="*/ 0 w 3255128"/>
              <a:gd name="connsiteY10962" fmla="*/ 415539 h 1234421"/>
              <a:gd name="connsiteX10963" fmla="*/ 0 w 3255128"/>
              <a:gd name="connsiteY10963" fmla="*/ 415531 h 1234421"/>
              <a:gd name="connsiteX10964" fmla="*/ 0 w 3255128"/>
              <a:gd name="connsiteY10964" fmla="*/ 415149 h 1234421"/>
              <a:gd name="connsiteX10965" fmla="*/ 0 w 3255128"/>
              <a:gd name="connsiteY10965" fmla="*/ 414941 h 1234421"/>
              <a:gd name="connsiteX10966" fmla="*/ 0 w 3255128"/>
              <a:gd name="connsiteY10966" fmla="*/ 414745 h 1234421"/>
              <a:gd name="connsiteX10967" fmla="*/ 0 w 3255128"/>
              <a:gd name="connsiteY10967" fmla="*/ 414675 h 1234421"/>
              <a:gd name="connsiteX10968" fmla="*/ 0 w 3255128"/>
              <a:gd name="connsiteY10968" fmla="*/ 414458 h 1234421"/>
              <a:gd name="connsiteX10969" fmla="*/ 0 w 3255128"/>
              <a:gd name="connsiteY10969" fmla="*/ 414268 h 1234421"/>
              <a:gd name="connsiteX10970" fmla="*/ 0 w 3255128"/>
              <a:gd name="connsiteY10970" fmla="*/ 414262 h 1234421"/>
              <a:gd name="connsiteX10971" fmla="*/ 0 w 3255128"/>
              <a:gd name="connsiteY10971" fmla="*/ 413931 h 1234421"/>
              <a:gd name="connsiteX10972" fmla="*/ 0 w 3255128"/>
              <a:gd name="connsiteY10972" fmla="*/ 413721 h 1234421"/>
              <a:gd name="connsiteX10973" fmla="*/ 0 w 3255128"/>
              <a:gd name="connsiteY10973" fmla="*/ 413472 h 1234421"/>
              <a:gd name="connsiteX10974" fmla="*/ 0 w 3255128"/>
              <a:gd name="connsiteY10974" fmla="*/ 413288 h 1234421"/>
              <a:gd name="connsiteX10975" fmla="*/ 0 w 3255128"/>
              <a:gd name="connsiteY10975" fmla="*/ 413263 h 1234421"/>
              <a:gd name="connsiteX10976" fmla="*/ 0 w 3255128"/>
              <a:gd name="connsiteY10976" fmla="*/ 412948 h 1234421"/>
              <a:gd name="connsiteX10977" fmla="*/ 0 w 3255128"/>
              <a:gd name="connsiteY10977" fmla="*/ 412884 h 1234421"/>
              <a:gd name="connsiteX10978" fmla="*/ 0 w 3255128"/>
              <a:gd name="connsiteY10978" fmla="*/ 412882 h 1234421"/>
              <a:gd name="connsiteX10979" fmla="*/ 0 w 3255128"/>
              <a:gd name="connsiteY10979" fmla="*/ 412824 h 1234421"/>
              <a:gd name="connsiteX10980" fmla="*/ 0 w 3255128"/>
              <a:gd name="connsiteY10980" fmla="*/ 412807 h 1234421"/>
              <a:gd name="connsiteX10981" fmla="*/ 0 w 3255128"/>
              <a:gd name="connsiteY10981" fmla="*/ 412564 h 1234421"/>
              <a:gd name="connsiteX10982" fmla="*/ 0 w 3255128"/>
              <a:gd name="connsiteY10982" fmla="*/ 412159 h 1234421"/>
              <a:gd name="connsiteX10983" fmla="*/ 0 w 3255128"/>
              <a:gd name="connsiteY10983" fmla="*/ 411900 h 1234421"/>
              <a:gd name="connsiteX10984" fmla="*/ 0 w 3255128"/>
              <a:gd name="connsiteY10984" fmla="*/ 411685 h 1234421"/>
              <a:gd name="connsiteX10985" fmla="*/ 0 w 3255128"/>
              <a:gd name="connsiteY10985" fmla="*/ 411582 h 1234421"/>
              <a:gd name="connsiteX10986" fmla="*/ 0 w 3255128"/>
              <a:gd name="connsiteY10986" fmla="*/ 411278 h 1234421"/>
              <a:gd name="connsiteX10987" fmla="*/ 0 w 3255128"/>
              <a:gd name="connsiteY10987" fmla="*/ 411202 h 1234421"/>
              <a:gd name="connsiteX10988" fmla="*/ 0 w 3255128"/>
              <a:gd name="connsiteY10988" fmla="*/ 411019 h 1234421"/>
              <a:gd name="connsiteX10989" fmla="*/ 0 w 3255128"/>
              <a:gd name="connsiteY10989" fmla="*/ 410969 h 1234421"/>
              <a:gd name="connsiteX10990" fmla="*/ 0 w 3255128"/>
              <a:gd name="connsiteY10990" fmla="*/ 410777 h 1234421"/>
              <a:gd name="connsiteX10991" fmla="*/ 0 w 3255128"/>
              <a:gd name="connsiteY10991" fmla="*/ 410299 h 1234421"/>
              <a:gd name="connsiteX10992" fmla="*/ 0 w 3255128"/>
              <a:gd name="connsiteY10992" fmla="*/ 410224 h 1234421"/>
              <a:gd name="connsiteX10993" fmla="*/ 0 w 3255128"/>
              <a:gd name="connsiteY10993" fmla="*/ 409948 h 1234421"/>
              <a:gd name="connsiteX10994" fmla="*/ 0 w 3255128"/>
              <a:gd name="connsiteY10994" fmla="*/ 409923 h 1234421"/>
              <a:gd name="connsiteX10995" fmla="*/ 0 w 3255128"/>
              <a:gd name="connsiteY10995" fmla="*/ 409509 h 1234421"/>
              <a:gd name="connsiteX10996" fmla="*/ 0 w 3255128"/>
              <a:gd name="connsiteY10996" fmla="*/ 409464 h 1234421"/>
              <a:gd name="connsiteX10997" fmla="*/ 0 w 3255128"/>
              <a:gd name="connsiteY10997" fmla="*/ 409414 h 1234421"/>
              <a:gd name="connsiteX10998" fmla="*/ 0 w 3255128"/>
              <a:gd name="connsiteY10998" fmla="*/ 409278 h 1234421"/>
              <a:gd name="connsiteX10999" fmla="*/ 0 w 3255128"/>
              <a:gd name="connsiteY10999" fmla="*/ 409160 h 1234421"/>
              <a:gd name="connsiteX11000" fmla="*/ 0 w 3255128"/>
              <a:gd name="connsiteY11000" fmla="*/ 408816 h 1234421"/>
              <a:gd name="connsiteX11001" fmla="*/ 0 w 3255128"/>
              <a:gd name="connsiteY11001" fmla="*/ 408362 h 1234421"/>
              <a:gd name="connsiteX11002" fmla="*/ 0 w 3255128"/>
              <a:gd name="connsiteY11002" fmla="*/ 408279 h 1234421"/>
              <a:gd name="connsiteX11003" fmla="*/ 0 w 3255128"/>
              <a:gd name="connsiteY11003" fmla="*/ 407979 h 1234421"/>
              <a:gd name="connsiteX11004" fmla="*/ 0 w 3255128"/>
              <a:gd name="connsiteY11004" fmla="*/ 407496 h 1234421"/>
              <a:gd name="connsiteX11005" fmla="*/ 0 w 3255128"/>
              <a:gd name="connsiteY11005" fmla="*/ 407273 h 1234421"/>
              <a:gd name="connsiteX11006" fmla="*/ 0 w 3255128"/>
              <a:gd name="connsiteY11006" fmla="*/ 406958 h 1234421"/>
              <a:gd name="connsiteX11007" fmla="*/ 0 w 3255128"/>
              <a:gd name="connsiteY11007" fmla="*/ 406955 h 1234421"/>
              <a:gd name="connsiteX11008" fmla="*/ 0 w 3255128"/>
              <a:gd name="connsiteY11008" fmla="*/ 406933 h 1234421"/>
              <a:gd name="connsiteX11009" fmla="*/ 0 w 3255128"/>
              <a:gd name="connsiteY11009" fmla="*/ 406708 h 1234421"/>
              <a:gd name="connsiteX11010" fmla="*/ 0 w 3255128"/>
              <a:gd name="connsiteY11010" fmla="*/ 406474 h 1234421"/>
              <a:gd name="connsiteX11011" fmla="*/ 0 w 3255128"/>
              <a:gd name="connsiteY11011" fmla="*/ 406449 h 1234421"/>
              <a:gd name="connsiteX11012" fmla="*/ 0 w 3255128"/>
              <a:gd name="connsiteY11012" fmla="*/ 406424 h 1234421"/>
              <a:gd name="connsiteX11013" fmla="*/ 0 w 3255128"/>
              <a:gd name="connsiteY11013" fmla="*/ 406392 h 1234421"/>
              <a:gd name="connsiteX11014" fmla="*/ 0 w 3255128"/>
              <a:gd name="connsiteY11014" fmla="*/ 406292 h 1234421"/>
              <a:gd name="connsiteX11015" fmla="*/ 0 w 3255128"/>
              <a:gd name="connsiteY11015" fmla="*/ 406225 h 1234421"/>
              <a:gd name="connsiteX11016" fmla="*/ 0 w 3255128"/>
              <a:gd name="connsiteY11016" fmla="*/ 406118 h 1234421"/>
              <a:gd name="connsiteX11017" fmla="*/ 0 w 3255128"/>
              <a:gd name="connsiteY11017" fmla="*/ 406020 h 1234421"/>
              <a:gd name="connsiteX11018" fmla="*/ 0 w 3255128"/>
              <a:gd name="connsiteY11018" fmla="*/ 405826 h 1234421"/>
              <a:gd name="connsiteX11019" fmla="*/ 0 w 3255128"/>
              <a:gd name="connsiteY11019" fmla="*/ 405779 h 1234421"/>
              <a:gd name="connsiteX11020" fmla="*/ 0 w 3255128"/>
              <a:gd name="connsiteY11020" fmla="*/ 405078 h 1234421"/>
              <a:gd name="connsiteX11021" fmla="*/ 0 w 3255128"/>
              <a:gd name="connsiteY11021" fmla="*/ 404408 h 1234421"/>
              <a:gd name="connsiteX11022" fmla="*/ 0 w 3255128"/>
              <a:gd name="connsiteY11022" fmla="*/ 403913 h 1234421"/>
              <a:gd name="connsiteX11023" fmla="*/ 0 w 3255128"/>
              <a:gd name="connsiteY11023" fmla="*/ 403735 h 1234421"/>
              <a:gd name="connsiteX11024" fmla="*/ 0 w 3255128"/>
              <a:gd name="connsiteY11024" fmla="*/ 403709 h 1234421"/>
              <a:gd name="connsiteX11025" fmla="*/ 0 w 3255128"/>
              <a:gd name="connsiteY11025" fmla="*/ 403459 h 1234421"/>
              <a:gd name="connsiteX11026" fmla="*/ 0 w 3255128"/>
              <a:gd name="connsiteY11026" fmla="*/ 403302 h 1234421"/>
              <a:gd name="connsiteX11027" fmla="*/ 0 w 3255128"/>
              <a:gd name="connsiteY11027" fmla="*/ 403235 h 1234421"/>
              <a:gd name="connsiteX11028" fmla="*/ 0 w 3255128"/>
              <a:gd name="connsiteY11028" fmla="*/ 403157 h 1234421"/>
              <a:gd name="connsiteX11029" fmla="*/ 0 w 3255128"/>
              <a:gd name="connsiteY11029" fmla="*/ 402976 h 1234421"/>
              <a:gd name="connsiteX11030" fmla="*/ 0 w 3255128"/>
              <a:gd name="connsiteY11030" fmla="*/ 402965 h 1234421"/>
              <a:gd name="connsiteX11031" fmla="*/ 0 w 3255128"/>
              <a:gd name="connsiteY11031" fmla="*/ 402962 h 1234421"/>
              <a:gd name="connsiteX11032" fmla="*/ 0 w 3255128"/>
              <a:gd name="connsiteY11032" fmla="*/ 402755 h 1234421"/>
              <a:gd name="connsiteX11033" fmla="*/ 0 w 3255128"/>
              <a:gd name="connsiteY11033" fmla="*/ 402698 h 1234421"/>
              <a:gd name="connsiteX11034" fmla="*/ 0 w 3255128"/>
              <a:gd name="connsiteY11034" fmla="*/ 402678 h 1234421"/>
              <a:gd name="connsiteX11035" fmla="*/ 0 w 3255128"/>
              <a:gd name="connsiteY11035" fmla="*/ 402512 h 1234421"/>
              <a:gd name="connsiteX11036" fmla="*/ 0 w 3255128"/>
              <a:gd name="connsiteY11036" fmla="*/ 402506 h 1234421"/>
              <a:gd name="connsiteX11037" fmla="*/ 0 w 3255128"/>
              <a:gd name="connsiteY11037" fmla="*/ 402435 h 1234421"/>
              <a:gd name="connsiteX11038" fmla="*/ 0 w 3255128"/>
              <a:gd name="connsiteY11038" fmla="*/ 402412 h 1234421"/>
              <a:gd name="connsiteX11039" fmla="*/ 0 w 3255128"/>
              <a:gd name="connsiteY11039" fmla="*/ 402296 h 1234421"/>
              <a:gd name="connsiteX11040" fmla="*/ 0 w 3255128"/>
              <a:gd name="connsiteY11040" fmla="*/ 402088 h 1234421"/>
              <a:gd name="connsiteX11041" fmla="*/ 0 w 3255128"/>
              <a:gd name="connsiteY11041" fmla="*/ 402050 h 1234421"/>
              <a:gd name="connsiteX11042" fmla="*/ 0 w 3255128"/>
              <a:gd name="connsiteY11042" fmla="*/ 401953 h 1234421"/>
              <a:gd name="connsiteX11043" fmla="*/ 0 w 3255128"/>
              <a:gd name="connsiteY11043" fmla="*/ 401858 h 1234421"/>
              <a:gd name="connsiteX11044" fmla="*/ 0 w 3255128"/>
              <a:gd name="connsiteY11044" fmla="*/ 401822 h 1234421"/>
              <a:gd name="connsiteX11045" fmla="*/ 0 w 3255128"/>
              <a:gd name="connsiteY11045" fmla="*/ 401626 h 1234421"/>
              <a:gd name="connsiteX11046" fmla="*/ 0 w 3255128"/>
              <a:gd name="connsiteY11046" fmla="*/ 401598 h 1234421"/>
              <a:gd name="connsiteX11047" fmla="*/ 0 w 3255128"/>
              <a:gd name="connsiteY11047" fmla="*/ 401596 h 1234421"/>
              <a:gd name="connsiteX11048" fmla="*/ 0 w 3255128"/>
              <a:gd name="connsiteY11048" fmla="*/ 401415 h 1234421"/>
              <a:gd name="connsiteX11049" fmla="*/ 0 w 3255128"/>
              <a:gd name="connsiteY11049" fmla="*/ 401305 h 1234421"/>
              <a:gd name="connsiteX11050" fmla="*/ 0 w 3255128"/>
              <a:gd name="connsiteY11050" fmla="*/ 401233 h 1234421"/>
              <a:gd name="connsiteX11051" fmla="*/ 0 w 3255128"/>
              <a:gd name="connsiteY11051" fmla="*/ 401152 h 1234421"/>
              <a:gd name="connsiteX11052" fmla="*/ 0 w 3255128"/>
              <a:gd name="connsiteY11052" fmla="*/ 400745 h 1234421"/>
              <a:gd name="connsiteX11053" fmla="*/ 0 w 3255128"/>
              <a:gd name="connsiteY11053" fmla="*/ 400719 h 1234421"/>
              <a:gd name="connsiteX11054" fmla="*/ 0 w 3255128"/>
              <a:gd name="connsiteY11054" fmla="*/ 400410 h 1234421"/>
              <a:gd name="connsiteX11055" fmla="*/ 0 w 3255128"/>
              <a:gd name="connsiteY11055" fmla="*/ 400379 h 1234421"/>
              <a:gd name="connsiteX11056" fmla="*/ 0 w 3255128"/>
              <a:gd name="connsiteY11056" fmla="*/ 400236 h 1234421"/>
              <a:gd name="connsiteX11057" fmla="*/ 0 w 3255128"/>
              <a:gd name="connsiteY11057" fmla="*/ 400167 h 1234421"/>
              <a:gd name="connsiteX11058" fmla="*/ 0 w 3255128"/>
              <a:gd name="connsiteY11058" fmla="*/ 400095 h 1234421"/>
              <a:gd name="connsiteX11059" fmla="*/ 0 w 3255128"/>
              <a:gd name="connsiteY11059" fmla="*/ 399708 h 1234421"/>
              <a:gd name="connsiteX11060" fmla="*/ 0 w 3255128"/>
              <a:gd name="connsiteY11060" fmla="*/ 399428 h 1234421"/>
              <a:gd name="connsiteX11061" fmla="*/ 0 w 3255128"/>
              <a:gd name="connsiteY11061" fmla="*/ 399254 h 1234421"/>
              <a:gd name="connsiteX11062" fmla="*/ 0 w 3255128"/>
              <a:gd name="connsiteY11062" fmla="*/ 399060 h 1234421"/>
              <a:gd name="connsiteX11063" fmla="*/ 0 w 3255128"/>
              <a:gd name="connsiteY11063" fmla="*/ 399013 h 1234421"/>
              <a:gd name="connsiteX11064" fmla="*/ 0 w 3255128"/>
              <a:gd name="connsiteY11064" fmla="*/ 398832 h 1234421"/>
              <a:gd name="connsiteX11065" fmla="*/ 0 w 3255128"/>
              <a:gd name="connsiteY11065" fmla="*/ 398793 h 1234421"/>
              <a:gd name="connsiteX11066" fmla="*/ 0 w 3255128"/>
              <a:gd name="connsiteY11066" fmla="*/ 398637 h 1234421"/>
              <a:gd name="connsiteX11067" fmla="*/ 0 w 3255128"/>
              <a:gd name="connsiteY11067" fmla="*/ 398349 h 1234421"/>
              <a:gd name="connsiteX11068" fmla="*/ 0 w 3255128"/>
              <a:gd name="connsiteY11068" fmla="*/ 398178 h 1234421"/>
              <a:gd name="connsiteX11069" fmla="*/ 0 w 3255128"/>
              <a:gd name="connsiteY11069" fmla="*/ 397992 h 1234421"/>
              <a:gd name="connsiteX11070" fmla="*/ 0 w 3255128"/>
              <a:gd name="connsiteY11070" fmla="*/ 397912 h 1234421"/>
              <a:gd name="connsiteX11071" fmla="*/ 0 w 3255128"/>
              <a:gd name="connsiteY11071" fmla="*/ 397642 h 1234421"/>
              <a:gd name="connsiteX11072" fmla="*/ 0 w 3255128"/>
              <a:gd name="connsiteY11072" fmla="*/ 397530 h 1234421"/>
              <a:gd name="connsiteX11073" fmla="*/ 0 w 3255128"/>
              <a:gd name="connsiteY11073" fmla="*/ 397446 h 1234421"/>
              <a:gd name="connsiteX11074" fmla="*/ 0 w 3255128"/>
              <a:gd name="connsiteY11074" fmla="*/ 396971 h 1234421"/>
              <a:gd name="connsiteX11075" fmla="*/ 0 w 3255128"/>
              <a:gd name="connsiteY11075" fmla="*/ 396969 h 1234421"/>
              <a:gd name="connsiteX11076" fmla="*/ 0 w 3255128"/>
              <a:gd name="connsiteY11076" fmla="*/ 396845 h 1234421"/>
              <a:gd name="connsiteX11077" fmla="*/ 0 w 3255128"/>
              <a:gd name="connsiteY11077" fmla="*/ 396656 h 1234421"/>
              <a:gd name="connsiteX11078" fmla="*/ 0 w 3255128"/>
              <a:gd name="connsiteY11078" fmla="*/ 396621 h 1234421"/>
              <a:gd name="connsiteX11079" fmla="*/ 0 w 3255128"/>
              <a:gd name="connsiteY11079" fmla="*/ 396438 h 1234421"/>
              <a:gd name="connsiteX11080" fmla="*/ 0 w 3255128"/>
              <a:gd name="connsiteY11080" fmla="*/ 396425 h 1234421"/>
              <a:gd name="connsiteX11081" fmla="*/ 0 w 3255128"/>
              <a:gd name="connsiteY11081" fmla="*/ 396307 h 1234421"/>
              <a:gd name="connsiteX11082" fmla="*/ 0 w 3255128"/>
              <a:gd name="connsiteY11082" fmla="*/ 396175 h 1234421"/>
              <a:gd name="connsiteX11083" fmla="*/ 0 w 3255128"/>
              <a:gd name="connsiteY11083" fmla="*/ 396101 h 1234421"/>
              <a:gd name="connsiteX11084" fmla="*/ 0 w 3255128"/>
              <a:gd name="connsiteY11084" fmla="*/ 395989 h 1234421"/>
              <a:gd name="connsiteX11085" fmla="*/ 0 w 3255128"/>
              <a:gd name="connsiteY11085" fmla="*/ 395891 h 1234421"/>
              <a:gd name="connsiteX11086" fmla="*/ 0 w 3255128"/>
              <a:gd name="connsiteY11086" fmla="*/ 395647 h 1234421"/>
              <a:gd name="connsiteX11087" fmla="*/ 0 w 3255128"/>
              <a:gd name="connsiteY11087" fmla="*/ 395642 h 1234421"/>
              <a:gd name="connsiteX11088" fmla="*/ 0 w 3255128"/>
              <a:gd name="connsiteY11088" fmla="*/ 395426 h 1234421"/>
              <a:gd name="connsiteX11089" fmla="*/ 0 w 3255128"/>
              <a:gd name="connsiteY11089" fmla="*/ 395188 h 1234421"/>
              <a:gd name="connsiteX11090" fmla="*/ 0 w 3255128"/>
              <a:gd name="connsiteY11090" fmla="*/ 395039 h 1234421"/>
              <a:gd name="connsiteX11091" fmla="*/ 0 w 3255128"/>
              <a:gd name="connsiteY11091" fmla="*/ 394994 h 1234421"/>
              <a:gd name="connsiteX11092" fmla="*/ 0 w 3255128"/>
              <a:gd name="connsiteY11092" fmla="*/ 394860 h 1234421"/>
              <a:gd name="connsiteX11093" fmla="*/ 0 w 3255128"/>
              <a:gd name="connsiteY11093" fmla="*/ 394734 h 1234421"/>
              <a:gd name="connsiteX11094" fmla="*/ 0 w 3255128"/>
              <a:gd name="connsiteY11094" fmla="*/ 394540 h 1234421"/>
              <a:gd name="connsiteX11095" fmla="*/ 0 w 3255128"/>
              <a:gd name="connsiteY11095" fmla="*/ 394386 h 1234421"/>
              <a:gd name="connsiteX11096" fmla="*/ 0 w 3255128"/>
              <a:gd name="connsiteY11096" fmla="*/ 394158 h 1234421"/>
              <a:gd name="connsiteX11097" fmla="*/ 0 w 3255128"/>
              <a:gd name="connsiteY11097" fmla="*/ 394010 h 1234421"/>
              <a:gd name="connsiteX11098" fmla="*/ 0 w 3255128"/>
              <a:gd name="connsiteY11098" fmla="*/ 393979 h 1234421"/>
              <a:gd name="connsiteX11099" fmla="*/ 0 w 3255128"/>
              <a:gd name="connsiteY11099" fmla="*/ 393855 h 1234421"/>
              <a:gd name="connsiteX11100" fmla="*/ 0 w 3255128"/>
              <a:gd name="connsiteY11100" fmla="*/ 393551 h 1234421"/>
              <a:gd name="connsiteX11101" fmla="*/ 0 w 3255128"/>
              <a:gd name="connsiteY11101" fmla="*/ 393372 h 1234421"/>
              <a:gd name="connsiteX11102" fmla="*/ 0 w 3255128"/>
              <a:gd name="connsiteY11102" fmla="*/ 393365 h 1234421"/>
              <a:gd name="connsiteX11103" fmla="*/ 0 w 3255128"/>
              <a:gd name="connsiteY11103" fmla="*/ 393342 h 1234421"/>
              <a:gd name="connsiteX11104" fmla="*/ 0 w 3255128"/>
              <a:gd name="connsiteY11104" fmla="*/ 393185 h 1234421"/>
              <a:gd name="connsiteX11105" fmla="*/ 0 w 3255128"/>
              <a:gd name="connsiteY11105" fmla="*/ 393122 h 1234421"/>
              <a:gd name="connsiteX11106" fmla="*/ 0 w 3255128"/>
              <a:gd name="connsiteY11106" fmla="*/ 392926 h 1234421"/>
              <a:gd name="connsiteX11107" fmla="*/ 0 w 3255128"/>
              <a:gd name="connsiteY11107" fmla="*/ 392903 h 1234421"/>
              <a:gd name="connsiteX11108" fmla="*/ 0 w 3255128"/>
              <a:gd name="connsiteY11108" fmla="*/ 392769 h 1234421"/>
              <a:gd name="connsiteX11109" fmla="*/ 0 w 3255128"/>
              <a:gd name="connsiteY11109" fmla="*/ 392702 h 1234421"/>
              <a:gd name="connsiteX11110" fmla="*/ 0 w 3255128"/>
              <a:gd name="connsiteY11110" fmla="*/ 392449 h 1234421"/>
              <a:gd name="connsiteX11111" fmla="*/ 0 w 3255128"/>
              <a:gd name="connsiteY11111" fmla="*/ 392283 h 1234421"/>
              <a:gd name="connsiteX11112" fmla="*/ 0 w 3255128"/>
              <a:gd name="connsiteY11112" fmla="*/ 392238 h 1234421"/>
              <a:gd name="connsiteX11113" fmla="*/ 0 w 3255128"/>
              <a:gd name="connsiteY11113" fmla="*/ 391824 h 1234421"/>
              <a:gd name="connsiteX11114" fmla="*/ 0 w 3255128"/>
              <a:gd name="connsiteY11114" fmla="*/ 391555 h 1234421"/>
              <a:gd name="connsiteX11115" fmla="*/ 0 w 3255128"/>
              <a:gd name="connsiteY11115" fmla="*/ 391469 h 1234421"/>
              <a:gd name="connsiteX11116" fmla="*/ 0 w 3255128"/>
              <a:gd name="connsiteY11116" fmla="*/ 391357 h 1234421"/>
              <a:gd name="connsiteX11117" fmla="*/ 0 w 3255128"/>
              <a:gd name="connsiteY11117" fmla="*/ 391247 h 1234421"/>
              <a:gd name="connsiteX11118" fmla="*/ 0 w 3255128"/>
              <a:gd name="connsiteY11118" fmla="*/ 391176 h 1234421"/>
              <a:gd name="connsiteX11119" fmla="*/ 0 w 3255128"/>
              <a:gd name="connsiteY11119" fmla="*/ 391020 h 1234421"/>
              <a:gd name="connsiteX11120" fmla="*/ 0 w 3255128"/>
              <a:gd name="connsiteY11120" fmla="*/ 390856 h 1234421"/>
              <a:gd name="connsiteX11121" fmla="*/ 0 w 3255128"/>
              <a:gd name="connsiteY11121" fmla="*/ 390561 h 1234421"/>
              <a:gd name="connsiteX11122" fmla="*/ 0 w 3255128"/>
              <a:gd name="connsiteY11122" fmla="*/ 390352 h 1234421"/>
              <a:gd name="connsiteX11123" fmla="*/ 0 w 3255128"/>
              <a:gd name="connsiteY11123" fmla="*/ 390340 h 1234421"/>
              <a:gd name="connsiteX11124" fmla="*/ 0 w 3255128"/>
              <a:gd name="connsiteY11124" fmla="*/ 390186 h 1234421"/>
              <a:gd name="connsiteX11125" fmla="*/ 0 w 3255128"/>
              <a:gd name="connsiteY11125" fmla="*/ 390109 h 1234421"/>
              <a:gd name="connsiteX11126" fmla="*/ 0 w 3255128"/>
              <a:gd name="connsiteY11126" fmla="*/ 390107 h 1234421"/>
              <a:gd name="connsiteX11127" fmla="*/ 0 w 3255128"/>
              <a:gd name="connsiteY11127" fmla="*/ 389913 h 1234421"/>
              <a:gd name="connsiteX11128" fmla="*/ 0 w 3255128"/>
              <a:gd name="connsiteY11128" fmla="*/ 389869 h 1234421"/>
              <a:gd name="connsiteX11129" fmla="*/ 0 w 3255128"/>
              <a:gd name="connsiteY11129" fmla="*/ 389866 h 1234421"/>
              <a:gd name="connsiteX11130" fmla="*/ 0 w 3255128"/>
              <a:gd name="connsiteY11130" fmla="*/ 389659 h 1234421"/>
              <a:gd name="connsiteX11131" fmla="*/ 0 w 3255128"/>
              <a:gd name="connsiteY11131" fmla="*/ 389634 h 1234421"/>
              <a:gd name="connsiteX11132" fmla="*/ 0 w 3255128"/>
              <a:gd name="connsiteY11132" fmla="*/ 389588 h 1234421"/>
              <a:gd name="connsiteX11133" fmla="*/ 0 w 3255128"/>
              <a:gd name="connsiteY11133" fmla="*/ 389559 h 1234421"/>
              <a:gd name="connsiteX11134" fmla="*/ 0 w 3255128"/>
              <a:gd name="connsiteY11134" fmla="*/ 389459 h 1234421"/>
              <a:gd name="connsiteX11135" fmla="*/ 0 w 3255128"/>
              <a:gd name="connsiteY11135" fmla="*/ 389443 h 1234421"/>
              <a:gd name="connsiteX11136" fmla="*/ 0 w 3255128"/>
              <a:gd name="connsiteY11136" fmla="*/ 389409 h 1234421"/>
              <a:gd name="connsiteX11137" fmla="*/ 0 w 3255128"/>
              <a:gd name="connsiteY11137" fmla="*/ 389175 h 1234421"/>
              <a:gd name="connsiteX11138" fmla="*/ 0 w 3255128"/>
              <a:gd name="connsiteY11138" fmla="*/ 389125 h 1234421"/>
              <a:gd name="connsiteX11139" fmla="*/ 0 w 3255128"/>
              <a:gd name="connsiteY11139" fmla="*/ 389100 h 1234421"/>
              <a:gd name="connsiteX11140" fmla="*/ 0 w 3255128"/>
              <a:gd name="connsiteY11140" fmla="*/ 388664 h 1234421"/>
              <a:gd name="connsiteX11141" fmla="*/ 0 w 3255128"/>
              <a:gd name="connsiteY11141" fmla="*/ 388562 h 1234421"/>
              <a:gd name="connsiteX11142" fmla="*/ 0 w 3255128"/>
              <a:gd name="connsiteY11142" fmla="*/ 388527 h 1234421"/>
              <a:gd name="connsiteX11143" fmla="*/ 0 w 3255128"/>
              <a:gd name="connsiteY11143" fmla="*/ 388495 h 1234421"/>
              <a:gd name="connsiteX11144" fmla="*/ 0 w 3255128"/>
              <a:gd name="connsiteY11144" fmla="*/ 388452 h 1234421"/>
              <a:gd name="connsiteX11145" fmla="*/ 0 w 3255128"/>
              <a:gd name="connsiteY11145" fmla="*/ 388388 h 1234421"/>
              <a:gd name="connsiteX11146" fmla="*/ 0 w 3255128"/>
              <a:gd name="connsiteY11146" fmla="*/ 388299 h 1234421"/>
              <a:gd name="connsiteX11147" fmla="*/ 0 w 3255128"/>
              <a:gd name="connsiteY11147" fmla="*/ 387866 h 1234421"/>
              <a:gd name="connsiteX11148" fmla="*/ 0 w 3255128"/>
              <a:gd name="connsiteY11148" fmla="*/ 387526 h 1234421"/>
              <a:gd name="connsiteX11149" fmla="*/ 0 w 3255128"/>
              <a:gd name="connsiteY11149" fmla="*/ 387383 h 1234421"/>
              <a:gd name="connsiteX11150" fmla="*/ 0 w 3255128"/>
              <a:gd name="connsiteY11150" fmla="*/ 386842 h 1234421"/>
              <a:gd name="connsiteX11151" fmla="*/ 0 w 3255128"/>
              <a:gd name="connsiteY11151" fmla="*/ 386598 h 1234421"/>
              <a:gd name="connsiteX11152" fmla="*/ 0 w 3255128"/>
              <a:gd name="connsiteY11152" fmla="*/ 386419 h 1234421"/>
              <a:gd name="connsiteX11153" fmla="*/ 0 w 3255128"/>
              <a:gd name="connsiteY11153" fmla="*/ 386160 h 1234421"/>
              <a:gd name="connsiteX11154" fmla="*/ 0 w 3255128"/>
              <a:gd name="connsiteY11154" fmla="*/ 386115 h 1234421"/>
              <a:gd name="connsiteX11155" fmla="*/ 0 w 3255128"/>
              <a:gd name="connsiteY11155" fmla="*/ 386003 h 1234421"/>
              <a:gd name="connsiteX11156" fmla="*/ 0 w 3255128"/>
              <a:gd name="connsiteY11156" fmla="*/ 385936 h 1234421"/>
              <a:gd name="connsiteX11157" fmla="*/ 0 w 3255128"/>
              <a:gd name="connsiteY11157" fmla="*/ 385905 h 1234421"/>
              <a:gd name="connsiteX11158" fmla="*/ 0 w 3255128"/>
              <a:gd name="connsiteY11158" fmla="*/ 385713 h 1234421"/>
              <a:gd name="connsiteX11159" fmla="*/ 0 w 3255128"/>
              <a:gd name="connsiteY11159" fmla="*/ 385398 h 1234421"/>
              <a:gd name="connsiteX11160" fmla="*/ 0 w 3255128"/>
              <a:gd name="connsiteY11160" fmla="*/ 385139 h 1234421"/>
              <a:gd name="connsiteX11161" fmla="*/ 0 w 3255128"/>
              <a:gd name="connsiteY11161" fmla="*/ 385114 h 1234421"/>
              <a:gd name="connsiteX11162" fmla="*/ 0 w 3255128"/>
              <a:gd name="connsiteY11162" fmla="*/ 384889 h 1234421"/>
              <a:gd name="connsiteX11163" fmla="*/ 0 w 3255128"/>
              <a:gd name="connsiteY11163" fmla="*/ 384832 h 1234421"/>
              <a:gd name="connsiteX11164" fmla="*/ 0 w 3255128"/>
              <a:gd name="connsiteY11164" fmla="*/ 384789 h 1234421"/>
              <a:gd name="connsiteX11165" fmla="*/ 0 w 3255128"/>
              <a:gd name="connsiteY11165" fmla="*/ 384655 h 1234421"/>
              <a:gd name="connsiteX11166" fmla="*/ 0 w 3255128"/>
              <a:gd name="connsiteY11166" fmla="*/ 384605 h 1234421"/>
              <a:gd name="connsiteX11167" fmla="*/ 0 w 3255128"/>
              <a:gd name="connsiteY11167" fmla="*/ 384007 h 1234421"/>
              <a:gd name="connsiteX11168" fmla="*/ 0 w 3255128"/>
              <a:gd name="connsiteY11168" fmla="*/ 383992 h 1234421"/>
              <a:gd name="connsiteX11169" fmla="*/ 0 w 3255128"/>
              <a:gd name="connsiteY11169" fmla="*/ 383518 h 1234421"/>
              <a:gd name="connsiteX11170" fmla="*/ 0 w 3255128"/>
              <a:gd name="connsiteY11170" fmla="*/ 383420 h 1234421"/>
              <a:gd name="connsiteX11171" fmla="*/ 0 w 3255128"/>
              <a:gd name="connsiteY11171" fmla="*/ 383322 h 1234421"/>
              <a:gd name="connsiteX11172" fmla="*/ 0 w 3255128"/>
              <a:gd name="connsiteY11172" fmla="*/ 383314 h 1234421"/>
              <a:gd name="connsiteX11173" fmla="*/ 0 w 3255128"/>
              <a:gd name="connsiteY11173" fmla="*/ 383044 h 1234421"/>
              <a:gd name="connsiteX11174" fmla="*/ 0 w 3255128"/>
              <a:gd name="connsiteY11174" fmla="*/ 382585 h 1234421"/>
              <a:gd name="connsiteX11175" fmla="*/ 0 w 3255128"/>
              <a:gd name="connsiteY11175" fmla="*/ 382399 h 1234421"/>
              <a:gd name="connsiteX11176" fmla="*/ 0 w 3255128"/>
              <a:gd name="connsiteY11176" fmla="*/ 382297 h 1234421"/>
              <a:gd name="connsiteX11177" fmla="*/ 0 w 3255128"/>
              <a:gd name="connsiteY11177" fmla="*/ 381937 h 1234421"/>
              <a:gd name="connsiteX11178" fmla="*/ 0 w 3255128"/>
              <a:gd name="connsiteY11178" fmla="*/ 381899 h 1234421"/>
              <a:gd name="connsiteX11179" fmla="*/ 0 w 3255128"/>
              <a:gd name="connsiteY11179" fmla="*/ 381838 h 1234421"/>
              <a:gd name="connsiteX11180" fmla="*/ 0 w 3255128"/>
              <a:gd name="connsiteY11180" fmla="*/ 381705 h 1234421"/>
              <a:gd name="connsiteX11181" fmla="*/ 0 w 3255128"/>
              <a:gd name="connsiteY11181" fmla="*/ 381533 h 1234421"/>
              <a:gd name="connsiteX11182" fmla="*/ 0 w 3255128"/>
              <a:gd name="connsiteY11182" fmla="*/ 381483 h 1234421"/>
              <a:gd name="connsiteX11183" fmla="*/ 0 w 3255128"/>
              <a:gd name="connsiteY11183" fmla="*/ 381416 h 1234421"/>
              <a:gd name="connsiteX11184" fmla="*/ 0 w 3255128"/>
              <a:gd name="connsiteY11184" fmla="*/ 381312 h 1234421"/>
              <a:gd name="connsiteX11185" fmla="*/ 0 w 3255128"/>
              <a:gd name="connsiteY11185" fmla="*/ 381190 h 1234421"/>
              <a:gd name="connsiteX11186" fmla="*/ 0 w 3255128"/>
              <a:gd name="connsiteY11186" fmla="*/ 381118 h 1234421"/>
              <a:gd name="connsiteX11187" fmla="*/ 0 w 3255128"/>
              <a:gd name="connsiteY11187" fmla="*/ 381002 h 1234421"/>
              <a:gd name="connsiteX11188" fmla="*/ 0 w 3255128"/>
              <a:gd name="connsiteY11188" fmla="*/ 380824 h 1234421"/>
              <a:gd name="connsiteX11189" fmla="*/ 0 w 3255128"/>
              <a:gd name="connsiteY11189" fmla="*/ 380528 h 1234421"/>
              <a:gd name="connsiteX11190" fmla="*/ 0 w 3255128"/>
              <a:gd name="connsiteY11190" fmla="*/ 380519 h 1234421"/>
              <a:gd name="connsiteX11191" fmla="*/ 0 w 3255128"/>
              <a:gd name="connsiteY11191" fmla="*/ 380512 h 1234421"/>
              <a:gd name="connsiteX11192" fmla="*/ 0 w 3255128"/>
              <a:gd name="connsiteY11192" fmla="*/ 380489 h 1234421"/>
              <a:gd name="connsiteX11193" fmla="*/ 0 w 3255128"/>
              <a:gd name="connsiteY11193" fmla="*/ 380487 h 1234421"/>
              <a:gd name="connsiteX11194" fmla="*/ 0 w 3255128"/>
              <a:gd name="connsiteY11194" fmla="*/ 380332 h 1234421"/>
              <a:gd name="connsiteX11195" fmla="*/ 0 w 3255128"/>
              <a:gd name="connsiteY11195" fmla="*/ 380269 h 1234421"/>
              <a:gd name="connsiteX11196" fmla="*/ 0 w 3255128"/>
              <a:gd name="connsiteY11196" fmla="*/ 380262 h 1234421"/>
              <a:gd name="connsiteX11197" fmla="*/ 0 w 3255128"/>
              <a:gd name="connsiteY11197" fmla="*/ 380054 h 1234421"/>
              <a:gd name="connsiteX11198" fmla="*/ 0 w 3255128"/>
              <a:gd name="connsiteY11198" fmla="*/ 380028 h 1234421"/>
              <a:gd name="connsiteX11199" fmla="*/ 0 w 3255128"/>
              <a:gd name="connsiteY11199" fmla="*/ 379978 h 1234421"/>
              <a:gd name="connsiteX11200" fmla="*/ 0 w 3255128"/>
              <a:gd name="connsiteY11200" fmla="*/ 379819 h 1234421"/>
              <a:gd name="connsiteX11201" fmla="*/ 0 w 3255128"/>
              <a:gd name="connsiteY11201" fmla="*/ 379714 h 1234421"/>
              <a:gd name="connsiteX11202" fmla="*/ 0 w 3255128"/>
              <a:gd name="connsiteY11202" fmla="*/ 379595 h 1234421"/>
              <a:gd name="connsiteX11203" fmla="*/ 0 w 3255128"/>
              <a:gd name="connsiteY11203" fmla="*/ 379430 h 1234421"/>
              <a:gd name="connsiteX11204" fmla="*/ 0 w 3255128"/>
              <a:gd name="connsiteY11204" fmla="*/ 379380 h 1234421"/>
              <a:gd name="connsiteX11205" fmla="*/ 0 w 3255128"/>
              <a:gd name="connsiteY11205" fmla="*/ 379255 h 1234421"/>
              <a:gd name="connsiteX11206" fmla="*/ 0 w 3255128"/>
              <a:gd name="connsiteY11206" fmla="*/ 379141 h 1234421"/>
              <a:gd name="connsiteX11207" fmla="*/ 0 w 3255128"/>
              <a:gd name="connsiteY11207" fmla="*/ 379139 h 1234421"/>
              <a:gd name="connsiteX11208" fmla="*/ 0 w 3255128"/>
              <a:gd name="connsiteY11208" fmla="*/ 378971 h 1234421"/>
              <a:gd name="connsiteX11209" fmla="*/ 0 w 3255128"/>
              <a:gd name="connsiteY11209" fmla="*/ 378947 h 1234421"/>
              <a:gd name="connsiteX11210" fmla="*/ 0 w 3255128"/>
              <a:gd name="connsiteY11210" fmla="*/ 378900 h 1234421"/>
              <a:gd name="connsiteX11211" fmla="*/ 0 w 3255128"/>
              <a:gd name="connsiteY11211" fmla="*/ 378715 h 1234421"/>
              <a:gd name="connsiteX11212" fmla="*/ 0 w 3255128"/>
              <a:gd name="connsiteY11212" fmla="*/ 378607 h 1234421"/>
              <a:gd name="connsiteX11213" fmla="*/ 0 w 3255128"/>
              <a:gd name="connsiteY11213" fmla="*/ 378535 h 1234421"/>
              <a:gd name="connsiteX11214" fmla="*/ 0 w 3255128"/>
              <a:gd name="connsiteY11214" fmla="*/ 378348 h 1234421"/>
              <a:gd name="connsiteX11215" fmla="*/ 0 w 3255128"/>
              <a:gd name="connsiteY11215" fmla="*/ 378323 h 1234421"/>
              <a:gd name="connsiteX11216" fmla="*/ 0 w 3255128"/>
              <a:gd name="connsiteY11216" fmla="*/ 378322 h 1234421"/>
              <a:gd name="connsiteX11217" fmla="*/ 0 w 3255128"/>
              <a:gd name="connsiteY11217" fmla="*/ 377889 h 1234421"/>
              <a:gd name="connsiteX11218" fmla="*/ 0 w 3255128"/>
              <a:gd name="connsiteY11218" fmla="*/ 377834 h 1234421"/>
              <a:gd name="connsiteX11219" fmla="*/ 0 w 3255128"/>
              <a:gd name="connsiteY11219" fmla="*/ 377529 h 1234421"/>
              <a:gd name="connsiteX11220" fmla="*/ 0 w 3255128"/>
              <a:gd name="connsiteY11220" fmla="*/ 377499 h 1234421"/>
              <a:gd name="connsiteX11221" fmla="*/ 0 w 3255128"/>
              <a:gd name="connsiteY11221" fmla="*/ 377333 h 1234421"/>
              <a:gd name="connsiteX11222" fmla="*/ 0 w 3255128"/>
              <a:gd name="connsiteY11222" fmla="*/ 377272 h 1234421"/>
              <a:gd name="connsiteX11223" fmla="*/ 0 w 3255128"/>
              <a:gd name="connsiteY11223" fmla="*/ 377241 h 1234421"/>
              <a:gd name="connsiteX11224" fmla="*/ 0 w 3255128"/>
              <a:gd name="connsiteY11224" fmla="*/ 377013 h 1234421"/>
              <a:gd name="connsiteX11225" fmla="*/ 0 w 3255128"/>
              <a:gd name="connsiteY11225" fmla="*/ 376856 h 1234421"/>
              <a:gd name="connsiteX11226" fmla="*/ 0 w 3255128"/>
              <a:gd name="connsiteY11226" fmla="*/ 376789 h 1234421"/>
              <a:gd name="connsiteX11227" fmla="*/ 0 w 3255128"/>
              <a:gd name="connsiteY11227" fmla="*/ 376735 h 1234421"/>
              <a:gd name="connsiteX11228" fmla="*/ 0 w 3255128"/>
              <a:gd name="connsiteY11228" fmla="*/ 376556 h 1234421"/>
              <a:gd name="connsiteX11229" fmla="*/ 0 w 3255128"/>
              <a:gd name="connsiteY11229" fmla="*/ 376180 h 1234421"/>
              <a:gd name="connsiteX11230" fmla="*/ 0 w 3255128"/>
              <a:gd name="connsiteY11230" fmla="*/ 376065 h 1234421"/>
              <a:gd name="connsiteX11231" fmla="*/ 0 w 3255128"/>
              <a:gd name="connsiteY11231" fmla="*/ 375886 h 1234421"/>
              <a:gd name="connsiteX11232" fmla="*/ 0 w 3255128"/>
              <a:gd name="connsiteY11232" fmla="*/ 375811 h 1234421"/>
              <a:gd name="connsiteX11233" fmla="*/ 0 w 3255128"/>
              <a:gd name="connsiteY11233" fmla="*/ 375721 h 1234421"/>
              <a:gd name="connsiteX11234" fmla="*/ 0 w 3255128"/>
              <a:gd name="connsiteY11234" fmla="*/ 375642 h 1234421"/>
              <a:gd name="connsiteX11235" fmla="*/ 0 w 3255128"/>
              <a:gd name="connsiteY11235" fmla="*/ 375535 h 1234421"/>
              <a:gd name="connsiteX11236" fmla="*/ 0 w 3255128"/>
              <a:gd name="connsiteY11236" fmla="*/ 375073 h 1234421"/>
              <a:gd name="connsiteX11237" fmla="*/ 0 w 3255128"/>
              <a:gd name="connsiteY11237" fmla="*/ 374939 h 1234421"/>
              <a:gd name="connsiteX11238" fmla="*/ 0 w 3255128"/>
              <a:gd name="connsiteY11238" fmla="*/ 374865 h 1234421"/>
              <a:gd name="connsiteX11239" fmla="*/ 0 w 3255128"/>
              <a:gd name="connsiteY11239" fmla="*/ 374747 h 1234421"/>
              <a:gd name="connsiteX11240" fmla="*/ 0 w 3255128"/>
              <a:gd name="connsiteY11240" fmla="*/ 374619 h 1234421"/>
              <a:gd name="connsiteX11241" fmla="*/ 0 w 3255128"/>
              <a:gd name="connsiteY11241" fmla="*/ 374273 h 1234421"/>
              <a:gd name="connsiteX11242" fmla="*/ 0 w 3255128"/>
              <a:gd name="connsiteY11242" fmla="*/ 374194 h 1234421"/>
              <a:gd name="connsiteX11243" fmla="*/ 0 w 3255128"/>
              <a:gd name="connsiteY11243" fmla="*/ 374058 h 1234421"/>
              <a:gd name="connsiteX11244" fmla="*/ 0 w 3255128"/>
              <a:gd name="connsiteY11244" fmla="*/ 373866 h 1234421"/>
              <a:gd name="connsiteX11245" fmla="*/ 0 w 3255128"/>
              <a:gd name="connsiteY11245" fmla="*/ 373745 h 1234421"/>
              <a:gd name="connsiteX11246" fmla="*/ 0 w 3255128"/>
              <a:gd name="connsiteY11246" fmla="*/ 373721 h 1234421"/>
              <a:gd name="connsiteX11247" fmla="*/ 0 w 3255128"/>
              <a:gd name="connsiteY11247" fmla="*/ 373566 h 1234421"/>
              <a:gd name="connsiteX11248" fmla="*/ 0 w 3255128"/>
              <a:gd name="connsiteY11248" fmla="*/ 373313 h 1234421"/>
              <a:gd name="connsiteX11249" fmla="*/ 0 w 3255128"/>
              <a:gd name="connsiteY11249" fmla="*/ 373264 h 1234421"/>
              <a:gd name="connsiteX11250" fmla="*/ 0 w 3255128"/>
              <a:gd name="connsiteY11250" fmla="*/ 373262 h 1234421"/>
              <a:gd name="connsiteX11251" fmla="*/ 0 w 3255128"/>
              <a:gd name="connsiteY11251" fmla="*/ 373190 h 1234421"/>
              <a:gd name="connsiteX11252" fmla="*/ 0 w 3255128"/>
              <a:gd name="connsiteY11252" fmla="*/ 373053 h 1234421"/>
              <a:gd name="connsiteX11253" fmla="*/ 0 w 3255128"/>
              <a:gd name="connsiteY11253" fmla="*/ 372781 h 1234421"/>
              <a:gd name="connsiteX11254" fmla="*/ 0 w 3255128"/>
              <a:gd name="connsiteY11254" fmla="*/ 372731 h 1234421"/>
              <a:gd name="connsiteX11255" fmla="*/ 0 w 3255128"/>
              <a:gd name="connsiteY11255" fmla="*/ 372614 h 1234421"/>
              <a:gd name="connsiteX11256" fmla="*/ 0 w 3255128"/>
              <a:gd name="connsiteY11256" fmla="*/ 372083 h 1234421"/>
              <a:gd name="connsiteX11257" fmla="*/ 0 w 3255128"/>
              <a:gd name="connsiteY11257" fmla="*/ 372036 h 1234421"/>
              <a:gd name="connsiteX11258" fmla="*/ 0 w 3255128"/>
              <a:gd name="connsiteY11258" fmla="*/ 372032 h 1234421"/>
              <a:gd name="connsiteX11259" fmla="*/ 0 w 3255128"/>
              <a:gd name="connsiteY11259" fmla="*/ 371949 h 1234421"/>
              <a:gd name="connsiteX11260" fmla="*/ 0 w 3255128"/>
              <a:gd name="connsiteY11260" fmla="*/ 371366 h 1234421"/>
              <a:gd name="connsiteX11261" fmla="*/ 0 w 3255128"/>
              <a:gd name="connsiteY11261" fmla="*/ 371326 h 1234421"/>
              <a:gd name="connsiteX11262" fmla="*/ 0 w 3255128"/>
              <a:gd name="connsiteY11262" fmla="*/ 371068 h 1234421"/>
              <a:gd name="connsiteX11263" fmla="*/ 0 w 3255128"/>
              <a:gd name="connsiteY11263" fmla="*/ 370665 h 1234421"/>
              <a:gd name="connsiteX11264" fmla="*/ 0 w 3255128"/>
              <a:gd name="connsiteY11264" fmla="*/ 370567 h 1234421"/>
              <a:gd name="connsiteX11265" fmla="*/ 0 w 3255128"/>
              <a:gd name="connsiteY11265" fmla="*/ 370469 h 1234421"/>
              <a:gd name="connsiteX11266" fmla="*/ 0 w 3255128"/>
              <a:gd name="connsiteY11266" fmla="*/ 370419 h 1234421"/>
              <a:gd name="connsiteX11267" fmla="*/ 0 w 3255128"/>
              <a:gd name="connsiteY11267" fmla="*/ 369995 h 1234421"/>
              <a:gd name="connsiteX11268" fmla="*/ 0 w 3255128"/>
              <a:gd name="connsiteY11268" fmla="*/ 369992 h 1234421"/>
              <a:gd name="connsiteX11269" fmla="*/ 0 w 3255128"/>
              <a:gd name="connsiteY11269" fmla="*/ 369791 h 1234421"/>
              <a:gd name="connsiteX11270" fmla="*/ 0 w 3255128"/>
              <a:gd name="connsiteY11270" fmla="*/ 369546 h 1234421"/>
              <a:gd name="connsiteX11271" fmla="*/ 0 w 3255128"/>
              <a:gd name="connsiteY11271" fmla="*/ 369538 h 1234421"/>
              <a:gd name="connsiteX11272" fmla="*/ 0 w 3255128"/>
              <a:gd name="connsiteY11272" fmla="*/ 369521 h 1234421"/>
              <a:gd name="connsiteX11273" fmla="*/ 0 w 3255128"/>
              <a:gd name="connsiteY11273" fmla="*/ 369444 h 1234421"/>
              <a:gd name="connsiteX11274" fmla="*/ 0 w 3255128"/>
              <a:gd name="connsiteY11274" fmla="*/ 369299 h 1234421"/>
              <a:gd name="connsiteX11275" fmla="*/ 0 w 3255128"/>
              <a:gd name="connsiteY11275" fmla="*/ 369296 h 1234421"/>
              <a:gd name="connsiteX11276" fmla="*/ 0 w 3255128"/>
              <a:gd name="connsiteY11276" fmla="*/ 369201 h 1234421"/>
              <a:gd name="connsiteX11277" fmla="*/ 0 w 3255128"/>
              <a:gd name="connsiteY11277" fmla="*/ 369062 h 1234421"/>
              <a:gd name="connsiteX11278" fmla="*/ 0 w 3255128"/>
              <a:gd name="connsiteY11278" fmla="*/ 369046 h 1234421"/>
              <a:gd name="connsiteX11279" fmla="*/ 0 w 3255128"/>
              <a:gd name="connsiteY11279" fmla="*/ 369012 h 1234421"/>
              <a:gd name="connsiteX11280" fmla="*/ 0 w 3255128"/>
              <a:gd name="connsiteY11280" fmla="*/ 368985 h 1234421"/>
              <a:gd name="connsiteX11281" fmla="*/ 0 w 3255128"/>
              <a:gd name="connsiteY11281" fmla="*/ 368743 h 1234421"/>
              <a:gd name="connsiteX11282" fmla="*/ 0 w 3255128"/>
              <a:gd name="connsiteY11282" fmla="*/ 368742 h 1234421"/>
              <a:gd name="connsiteX11283" fmla="*/ 0 w 3255128"/>
              <a:gd name="connsiteY11283" fmla="*/ 368549 h 1234421"/>
              <a:gd name="connsiteX11284" fmla="*/ 0 w 3255128"/>
              <a:gd name="connsiteY11284" fmla="*/ 368533 h 1234421"/>
              <a:gd name="connsiteX11285" fmla="*/ 0 w 3255128"/>
              <a:gd name="connsiteY11285" fmla="*/ 368414 h 1234421"/>
              <a:gd name="connsiteX11286" fmla="*/ 0 w 3255128"/>
              <a:gd name="connsiteY11286" fmla="*/ 368337 h 1234421"/>
              <a:gd name="connsiteX11287" fmla="*/ 0 w 3255128"/>
              <a:gd name="connsiteY11287" fmla="*/ 368336 h 1234421"/>
              <a:gd name="connsiteX11288" fmla="*/ 0 w 3255128"/>
              <a:gd name="connsiteY11288" fmla="*/ 368278 h 1234421"/>
              <a:gd name="connsiteX11289" fmla="*/ 0 w 3255128"/>
              <a:gd name="connsiteY11289" fmla="*/ 368099 h 1234421"/>
              <a:gd name="connsiteX11290" fmla="*/ 0 w 3255128"/>
              <a:gd name="connsiteY11290" fmla="*/ 368094 h 1234421"/>
              <a:gd name="connsiteX11291" fmla="*/ 0 w 3255128"/>
              <a:gd name="connsiteY11291" fmla="*/ 367999 h 1234421"/>
              <a:gd name="connsiteX11292" fmla="*/ 0 w 3255128"/>
              <a:gd name="connsiteY11292" fmla="*/ 367883 h 1234421"/>
              <a:gd name="connsiteX11293" fmla="*/ 0 w 3255128"/>
              <a:gd name="connsiteY11293" fmla="*/ 367789 h 1234421"/>
              <a:gd name="connsiteX11294" fmla="*/ 0 w 3255128"/>
              <a:gd name="connsiteY11294" fmla="*/ 367540 h 1234421"/>
              <a:gd name="connsiteX11295" fmla="*/ 0 w 3255128"/>
              <a:gd name="connsiteY11295" fmla="*/ 367429 h 1234421"/>
              <a:gd name="connsiteX11296" fmla="*/ 0 w 3255128"/>
              <a:gd name="connsiteY11296" fmla="*/ 367409 h 1234421"/>
              <a:gd name="connsiteX11297" fmla="*/ 0 w 3255128"/>
              <a:gd name="connsiteY11297" fmla="*/ 367162 h 1234421"/>
              <a:gd name="connsiteX11298" fmla="*/ 0 w 3255128"/>
              <a:gd name="connsiteY11298" fmla="*/ 367002 h 1234421"/>
              <a:gd name="connsiteX11299" fmla="*/ 0 w 3255128"/>
              <a:gd name="connsiteY11299" fmla="*/ 366966 h 1234421"/>
              <a:gd name="connsiteX11300" fmla="*/ 0 w 3255128"/>
              <a:gd name="connsiteY11300" fmla="*/ 366892 h 1234421"/>
              <a:gd name="connsiteX11301" fmla="*/ 0 w 3255128"/>
              <a:gd name="connsiteY11301" fmla="*/ 366861 h 1234421"/>
              <a:gd name="connsiteX11302" fmla="*/ 0 w 3255128"/>
              <a:gd name="connsiteY11302" fmla="*/ 366739 h 1234421"/>
              <a:gd name="connsiteX11303" fmla="*/ 0 w 3255128"/>
              <a:gd name="connsiteY11303" fmla="*/ 366548 h 1234421"/>
              <a:gd name="connsiteX11304" fmla="*/ 0 w 3255128"/>
              <a:gd name="connsiteY11304" fmla="*/ 366498 h 1234421"/>
              <a:gd name="connsiteX11305" fmla="*/ 0 w 3255128"/>
              <a:gd name="connsiteY11305" fmla="*/ 366402 h 1234421"/>
              <a:gd name="connsiteX11306" fmla="*/ 0 w 3255128"/>
              <a:gd name="connsiteY11306" fmla="*/ 366306 h 1234421"/>
              <a:gd name="connsiteX11307" fmla="*/ 0 w 3255128"/>
              <a:gd name="connsiteY11307" fmla="*/ 366047 h 1234421"/>
              <a:gd name="connsiteX11308" fmla="*/ 0 w 3255128"/>
              <a:gd name="connsiteY11308" fmla="*/ 366015 h 1234421"/>
              <a:gd name="connsiteX11309" fmla="*/ 0 w 3255128"/>
              <a:gd name="connsiteY11309" fmla="*/ 365966 h 1234421"/>
              <a:gd name="connsiteX11310" fmla="*/ 0 w 3255128"/>
              <a:gd name="connsiteY11310" fmla="*/ 365823 h 1234421"/>
              <a:gd name="connsiteX11311" fmla="*/ 0 w 3255128"/>
              <a:gd name="connsiteY11311" fmla="*/ 365792 h 1234421"/>
              <a:gd name="connsiteX11312" fmla="*/ 0 w 3255128"/>
              <a:gd name="connsiteY11312" fmla="*/ 365754 h 1234421"/>
              <a:gd name="connsiteX11313" fmla="*/ 0 w 3255128"/>
              <a:gd name="connsiteY11313" fmla="*/ 365753 h 1234421"/>
              <a:gd name="connsiteX11314" fmla="*/ 0 w 3255128"/>
              <a:gd name="connsiteY11314" fmla="*/ 365682 h 1234421"/>
              <a:gd name="connsiteX11315" fmla="*/ 0 w 3255128"/>
              <a:gd name="connsiteY11315" fmla="*/ 365477 h 1234421"/>
              <a:gd name="connsiteX11316" fmla="*/ 0 w 3255128"/>
              <a:gd name="connsiteY11316" fmla="*/ 365270 h 1234421"/>
              <a:gd name="connsiteX11317" fmla="*/ 0 w 3255128"/>
              <a:gd name="connsiteY11317" fmla="*/ 364911 h 1234421"/>
              <a:gd name="connsiteX11318" fmla="*/ 0 w 3255128"/>
              <a:gd name="connsiteY11318" fmla="*/ 364779 h 1234421"/>
              <a:gd name="connsiteX11319" fmla="*/ 0 w 3255128"/>
              <a:gd name="connsiteY11319" fmla="*/ 364676 h 1234421"/>
              <a:gd name="connsiteX11320" fmla="*/ 0 w 3255128"/>
              <a:gd name="connsiteY11320" fmla="*/ 364600 h 1234421"/>
              <a:gd name="connsiteX11321" fmla="*/ 0 w 3255128"/>
              <a:gd name="connsiteY11321" fmla="*/ 364419 h 1234421"/>
              <a:gd name="connsiteX11322" fmla="*/ 0 w 3255128"/>
              <a:gd name="connsiteY11322" fmla="*/ 364065 h 1234421"/>
              <a:gd name="connsiteX11323" fmla="*/ 0 w 3255128"/>
              <a:gd name="connsiteY11323" fmla="*/ 363906 h 1234421"/>
              <a:gd name="connsiteX11324" fmla="*/ 0 w 3255128"/>
              <a:gd name="connsiteY11324" fmla="*/ 363703 h 1234421"/>
              <a:gd name="connsiteX11325" fmla="*/ 0 w 3255128"/>
              <a:gd name="connsiteY11325" fmla="*/ 363579 h 1234421"/>
              <a:gd name="connsiteX11326" fmla="*/ 0 w 3255128"/>
              <a:gd name="connsiteY11326" fmla="*/ 363408 h 1234421"/>
              <a:gd name="connsiteX11327" fmla="*/ 0 w 3255128"/>
              <a:gd name="connsiteY11327" fmla="*/ 363229 h 1234421"/>
              <a:gd name="connsiteX11328" fmla="*/ 0 w 3255128"/>
              <a:gd name="connsiteY11328" fmla="*/ 363212 h 1234421"/>
              <a:gd name="connsiteX11329" fmla="*/ 0 w 3255128"/>
              <a:gd name="connsiteY11329" fmla="*/ 363184 h 1234421"/>
              <a:gd name="connsiteX11330" fmla="*/ 0 w 3255128"/>
              <a:gd name="connsiteY11330" fmla="*/ 363033 h 1234421"/>
              <a:gd name="connsiteX11331" fmla="*/ 0 w 3255128"/>
              <a:gd name="connsiteY11331" fmla="*/ 363025 h 1234421"/>
              <a:gd name="connsiteX11332" fmla="*/ 0 w 3255128"/>
              <a:gd name="connsiteY11332" fmla="*/ 362802 h 1234421"/>
              <a:gd name="connsiteX11333" fmla="*/ 0 w 3255128"/>
              <a:gd name="connsiteY11333" fmla="*/ 362755 h 1234421"/>
              <a:gd name="connsiteX11334" fmla="*/ 0 w 3255128"/>
              <a:gd name="connsiteY11334" fmla="*/ 362682 h 1234421"/>
              <a:gd name="connsiteX11335" fmla="*/ 0 w 3255128"/>
              <a:gd name="connsiteY11335" fmla="*/ 362657 h 1234421"/>
              <a:gd name="connsiteX11336" fmla="*/ 0 w 3255128"/>
              <a:gd name="connsiteY11336" fmla="*/ 362432 h 1234421"/>
              <a:gd name="connsiteX11337" fmla="*/ 0 w 3255128"/>
              <a:gd name="connsiteY11337" fmla="*/ 362296 h 1234421"/>
              <a:gd name="connsiteX11338" fmla="*/ 0 w 3255128"/>
              <a:gd name="connsiteY11338" fmla="*/ 362198 h 1234421"/>
              <a:gd name="connsiteX11339" fmla="*/ 0 w 3255128"/>
              <a:gd name="connsiteY11339" fmla="*/ 361978 h 1234421"/>
              <a:gd name="connsiteX11340" fmla="*/ 0 w 3255128"/>
              <a:gd name="connsiteY11340" fmla="*/ 361921 h 1234421"/>
              <a:gd name="connsiteX11341" fmla="*/ 0 w 3255128"/>
              <a:gd name="connsiteY11341" fmla="*/ 361648 h 1234421"/>
              <a:gd name="connsiteX11342" fmla="*/ 0 w 3255128"/>
              <a:gd name="connsiteY11342" fmla="*/ 361550 h 1234421"/>
              <a:gd name="connsiteX11343" fmla="*/ 0 w 3255128"/>
              <a:gd name="connsiteY11343" fmla="*/ 361495 h 1234421"/>
              <a:gd name="connsiteX11344" fmla="*/ 0 w 3255128"/>
              <a:gd name="connsiteY11344" fmla="*/ 361420 h 1234421"/>
              <a:gd name="connsiteX11345" fmla="*/ 0 w 3255128"/>
              <a:gd name="connsiteY11345" fmla="*/ 361416 h 1234421"/>
              <a:gd name="connsiteX11346" fmla="*/ 0 w 3255128"/>
              <a:gd name="connsiteY11346" fmla="*/ 361341 h 1234421"/>
              <a:gd name="connsiteX11347" fmla="*/ 0 w 3255128"/>
              <a:gd name="connsiteY11347" fmla="*/ 361197 h 1234421"/>
              <a:gd name="connsiteX11348" fmla="*/ 0 w 3255128"/>
              <a:gd name="connsiteY11348" fmla="*/ 361023 h 1234421"/>
              <a:gd name="connsiteX11349" fmla="*/ 0 w 3255128"/>
              <a:gd name="connsiteY11349" fmla="*/ 360607 h 1234421"/>
              <a:gd name="connsiteX11350" fmla="*/ 0 w 3255128"/>
              <a:gd name="connsiteY11350" fmla="*/ 360535 h 1234421"/>
              <a:gd name="connsiteX11351" fmla="*/ 0 w 3255128"/>
              <a:gd name="connsiteY11351" fmla="*/ 360460 h 1234421"/>
              <a:gd name="connsiteX11352" fmla="*/ 0 w 3255128"/>
              <a:gd name="connsiteY11352" fmla="*/ 360411 h 1234421"/>
              <a:gd name="connsiteX11353" fmla="*/ 0 w 3255128"/>
              <a:gd name="connsiteY11353" fmla="*/ 360200 h 1234421"/>
              <a:gd name="connsiteX11354" fmla="*/ 0 w 3255128"/>
              <a:gd name="connsiteY11354" fmla="*/ 360152 h 1234421"/>
              <a:gd name="connsiteX11355" fmla="*/ 0 w 3255128"/>
              <a:gd name="connsiteY11355" fmla="*/ 359973 h 1234421"/>
              <a:gd name="connsiteX11356" fmla="*/ 0 w 3255128"/>
              <a:gd name="connsiteY11356" fmla="*/ 359442 h 1234421"/>
              <a:gd name="connsiteX11357" fmla="*/ 0 w 3255128"/>
              <a:gd name="connsiteY11357" fmla="*/ 359183 h 1234421"/>
              <a:gd name="connsiteX11358" fmla="*/ 0 w 3255128"/>
              <a:gd name="connsiteY11358" fmla="*/ 359026 h 1234421"/>
              <a:gd name="connsiteX11359" fmla="*/ 0 w 3255128"/>
              <a:gd name="connsiteY11359" fmla="*/ 358959 h 1234421"/>
              <a:gd name="connsiteX11360" fmla="*/ 0 w 3255128"/>
              <a:gd name="connsiteY11360" fmla="*/ 358952 h 1234421"/>
              <a:gd name="connsiteX11361" fmla="*/ 0 w 3255128"/>
              <a:gd name="connsiteY11361" fmla="*/ 358929 h 1234421"/>
              <a:gd name="connsiteX11362" fmla="*/ 0 w 3255128"/>
              <a:gd name="connsiteY11362" fmla="*/ 358709 h 1234421"/>
              <a:gd name="connsiteX11363" fmla="*/ 0 w 3255128"/>
              <a:gd name="connsiteY11363" fmla="*/ 358614 h 1234421"/>
              <a:gd name="connsiteX11364" fmla="*/ 0 w 3255128"/>
              <a:gd name="connsiteY11364" fmla="*/ 358590 h 1234421"/>
              <a:gd name="connsiteX11365" fmla="*/ 0 w 3255128"/>
              <a:gd name="connsiteY11365" fmla="*/ 358513 h 1234421"/>
              <a:gd name="connsiteX11366" fmla="*/ 0 w 3255128"/>
              <a:gd name="connsiteY11366" fmla="*/ 358505 h 1234421"/>
              <a:gd name="connsiteX11367" fmla="*/ 0 w 3255128"/>
              <a:gd name="connsiteY11367" fmla="*/ 358235 h 1234421"/>
              <a:gd name="connsiteX11368" fmla="*/ 0 w 3255128"/>
              <a:gd name="connsiteY11368" fmla="*/ 358207 h 1234421"/>
              <a:gd name="connsiteX11369" fmla="*/ 0 w 3255128"/>
              <a:gd name="connsiteY11369" fmla="*/ 357942 h 1234421"/>
              <a:gd name="connsiteX11370" fmla="*/ 0 w 3255128"/>
              <a:gd name="connsiteY11370" fmla="*/ 357870 h 1234421"/>
              <a:gd name="connsiteX11371" fmla="*/ 0 w 3255128"/>
              <a:gd name="connsiteY11371" fmla="*/ 357812 h 1234421"/>
              <a:gd name="connsiteX11372" fmla="*/ 0 w 3255128"/>
              <a:gd name="connsiteY11372" fmla="*/ 357803 h 1234421"/>
              <a:gd name="connsiteX11373" fmla="*/ 0 w 3255128"/>
              <a:gd name="connsiteY11373" fmla="*/ 357776 h 1234421"/>
              <a:gd name="connsiteX11374" fmla="*/ 0 w 3255128"/>
              <a:gd name="connsiteY11374" fmla="*/ 357483 h 1234421"/>
              <a:gd name="connsiteX11375" fmla="*/ 0 w 3255128"/>
              <a:gd name="connsiteY11375" fmla="*/ 357411 h 1234421"/>
              <a:gd name="connsiteX11376" fmla="*/ 0 w 3255128"/>
              <a:gd name="connsiteY11376" fmla="*/ 357351 h 1234421"/>
              <a:gd name="connsiteX11377" fmla="*/ 0 w 3255128"/>
              <a:gd name="connsiteY11377" fmla="*/ 357128 h 1234421"/>
              <a:gd name="connsiteX11378" fmla="*/ 0 w 3255128"/>
              <a:gd name="connsiteY11378" fmla="*/ 356896 h 1234421"/>
              <a:gd name="connsiteX11379" fmla="*/ 0 w 3255128"/>
              <a:gd name="connsiteY11379" fmla="*/ 356868 h 1234421"/>
              <a:gd name="connsiteX11380" fmla="*/ 0 w 3255128"/>
              <a:gd name="connsiteY11380" fmla="*/ 356763 h 1234421"/>
              <a:gd name="connsiteX11381" fmla="*/ 0 w 3255128"/>
              <a:gd name="connsiteY11381" fmla="*/ 356503 h 1234421"/>
              <a:gd name="connsiteX11382" fmla="*/ 0 w 3255128"/>
              <a:gd name="connsiteY11382" fmla="*/ 356446 h 1234421"/>
              <a:gd name="connsiteX11383" fmla="*/ 0 w 3255128"/>
              <a:gd name="connsiteY11383" fmla="*/ 356443 h 1234421"/>
              <a:gd name="connsiteX11384" fmla="*/ 0 w 3255128"/>
              <a:gd name="connsiteY11384" fmla="*/ 356015 h 1234421"/>
              <a:gd name="connsiteX11385" fmla="*/ 0 w 3255128"/>
              <a:gd name="connsiteY11385" fmla="*/ 355965 h 1234421"/>
              <a:gd name="connsiteX11386" fmla="*/ 0 w 3255128"/>
              <a:gd name="connsiteY11386" fmla="*/ 355939 h 1234421"/>
              <a:gd name="connsiteX11387" fmla="*/ 0 w 3255128"/>
              <a:gd name="connsiteY11387" fmla="*/ 355891 h 1234421"/>
              <a:gd name="connsiteX11388" fmla="*/ 0 w 3255128"/>
              <a:gd name="connsiteY11388" fmla="*/ 355890 h 1234421"/>
              <a:gd name="connsiteX11389" fmla="*/ 0 w 3255128"/>
              <a:gd name="connsiteY11389" fmla="*/ 355773 h 1234421"/>
              <a:gd name="connsiteX11390" fmla="*/ 0 w 3255128"/>
              <a:gd name="connsiteY11390" fmla="*/ 355696 h 1234421"/>
              <a:gd name="connsiteX11391" fmla="*/ 0 w 3255128"/>
              <a:gd name="connsiteY11391" fmla="*/ 355680 h 1234421"/>
              <a:gd name="connsiteX11392" fmla="*/ 0 w 3255128"/>
              <a:gd name="connsiteY11392" fmla="*/ 355624 h 1234421"/>
              <a:gd name="connsiteX11393" fmla="*/ 0 w 3255128"/>
              <a:gd name="connsiteY11393" fmla="*/ 355453 h 1234421"/>
              <a:gd name="connsiteX11394" fmla="*/ 0 w 3255128"/>
              <a:gd name="connsiteY11394" fmla="*/ 355432 h 1234421"/>
              <a:gd name="connsiteX11395" fmla="*/ 0 w 3255128"/>
              <a:gd name="connsiteY11395" fmla="*/ 355220 h 1234421"/>
              <a:gd name="connsiteX11396" fmla="*/ 0 w 3255128"/>
              <a:gd name="connsiteY11396" fmla="*/ 355175 h 1234421"/>
              <a:gd name="connsiteX11397" fmla="*/ 0 w 3255128"/>
              <a:gd name="connsiteY11397" fmla="*/ 355141 h 1234421"/>
              <a:gd name="connsiteX11398" fmla="*/ 0 w 3255128"/>
              <a:gd name="connsiteY11398" fmla="*/ 354944 h 1234421"/>
              <a:gd name="connsiteX11399" fmla="*/ 0 w 3255128"/>
              <a:gd name="connsiteY11399" fmla="*/ 354826 h 1234421"/>
              <a:gd name="connsiteX11400" fmla="*/ 0 w 3255128"/>
              <a:gd name="connsiteY11400" fmla="*/ 354784 h 1234421"/>
              <a:gd name="connsiteX11401" fmla="*/ 0 w 3255128"/>
              <a:gd name="connsiteY11401" fmla="*/ 354556 h 1234421"/>
              <a:gd name="connsiteX11402" fmla="*/ 0 w 3255128"/>
              <a:gd name="connsiteY11402" fmla="*/ 354082 h 1234421"/>
              <a:gd name="connsiteX11403" fmla="*/ 0 w 3255128"/>
              <a:gd name="connsiteY11403" fmla="*/ 354079 h 1234421"/>
              <a:gd name="connsiteX11404" fmla="*/ 0 w 3255128"/>
              <a:gd name="connsiteY11404" fmla="*/ 353945 h 1234421"/>
              <a:gd name="connsiteX11405" fmla="*/ 0 w 3255128"/>
              <a:gd name="connsiteY11405" fmla="*/ 353886 h 1234421"/>
              <a:gd name="connsiteX11406" fmla="*/ 0 w 3255128"/>
              <a:gd name="connsiteY11406" fmla="*/ 353878 h 1234421"/>
              <a:gd name="connsiteX11407" fmla="*/ 0 w 3255128"/>
              <a:gd name="connsiteY11407" fmla="*/ 353645 h 1234421"/>
              <a:gd name="connsiteX11408" fmla="*/ 0 w 3255128"/>
              <a:gd name="connsiteY11408" fmla="*/ 353608 h 1234421"/>
              <a:gd name="connsiteX11409" fmla="*/ 0 w 3255128"/>
              <a:gd name="connsiteY11409" fmla="*/ 353453 h 1234421"/>
              <a:gd name="connsiteX11410" fmla="*/ 0 w 3255128"/>
              <a:gd name="connsiteY11410" fmla="*/ 353198 h 1234421"/>
              <a:gd name="connsiteX11411" fmla="*/ 0 w 3255128"/>
              <a:gd name="connsiteY11411" fmla="*/ 353149 h 1234421"/>
              <a:gd name="connsiteX11412" fmla="*/ 0 w 3255128"/>
              <a:gd name="connsiteY11412" fmla="*/ 353113 h 1234421"/>
              <a:gd name="connsiteX11413" fmla="*/ 0 w 3255128"/>
              <a:gd name="connsiteY11413" fmla="*/ 352975 h 1234421"/>
              <a:gd name="connsiteX11414" fmla="*/ 0 w 3255128"/>
              <a:gd name="connsiteY11414" fmla="*/ 352940 h 1234421"/>
              <a:gd name="connsiteX11415" fmla="*/ 0 w 3255128"/>
              <a:gd name="connsiteY11415" fmla="*/ 352900 h 1234421"/>
              <a:gd name="connsiteX11416" fmla="*/ 0 w 3255128"/>
              <a:gd name="connsiteY11416" fmla="*/ 352501 h 1234421"/>
              <a:gd name="connsiteX11417" fmla="*/ 0 w 3255128"/>
              <a:gd name="connsiteY11417" fmla="*/ 352492 h 1234421"/>
              <a:gd name="connsiteX11418" fmla="*/ 0 w 3255128"/>
              <a:gd name="connsiteY11418" fmla="*/ 352417 h 1234421"/>
              <a:gd name="connsiteX11419" fmla="*/ 0 w 3255128"/>
              <a:gd name="connsiteY11419" fmla="*/ 352269 h 1234421"/>
              <a:gd name="connsiteX11420" fmla="*/ 0 w 3255128"/>
              <a:gd name="connsiteY11420" fmla="*/ 352185 h 1234421"/>
              <a:gd name="connsiteX11421" fmla="*/ 0 w 3255128"/>
              <a:gd name="connsiteY11421" fmla="*/ 351954 h 1234421"/>
              <a:gd name="connsiteX11422" fmla="*/ 0 w 3255128"/>
              <a:gd name="connsiteY11422" fmla="*/ 351926 h 1234421"/>
              <a:gd name="connsiteX11423" fmla="*/ 0 w 3255128"/>
              <a:gd name="connsiteY11423" fmla="*/ 351876 h 1234421"/>
              <a:gd name="connsiteX11424" fmla="*/ 0 w 3255128"/>
              <a:gd name="connsiteY11424" fmla="*/ 351836 h 1234421"/>
              <a:gd name="connsiteX11425" fmla="*/ 0 w 3255128"/>
              <a:gd name="connsiteY11425" fmla="*/ 351747 h 1234421"/>
              <a:gd name="connsiteX11426" fmla="*/ 0 w 3255128"/>
              <a:gd name="connsiteY11426" fmla="*/ 351496 h 1234421"/>
              <a:gd name="connsiteX11427" fmla="*/ 0 w 3255128"/>
              <a:gd name="connsiteY11427" fmla="*/ 351445 h 1234421"/>
              <a:gd name="connsiteX11428" fmla="*/ 0 w 3255128"/>
              <a:gd name="connsiteY11428" fmla="*/ 351388 h 1234421"/>
              <a:gd name="connsiteX11429" fmla="*/ 0 w 3255128"/>
              <a:gd name="connsiteY11429" fmla="*/ 351371 h 1234421"/>
              <a:gd name="connsiteX11430" fmla="*/ 0 w 3255128"/>
              <a:gd name="connsiteY11430" fmla="*/ 351212 h 1234421"/>
              <a:gd name="connsiteX11431" fmla="*/ 0 w 3255128"/>
              <a:gd name="connsiteY11431" fmla="*/ 351053 h 1234421"/>
              <a:gd name="connsiteX11432" fmla="*/ 0 w 3255128"/>
              <a:gd name="connsiteY11432" fmla="*/ 351037 h 1234421"/>
              <a:gd name="connsiteX11433" fmla="*/ 0 w 3255128"/>
              <a:gd name="connsiteY11433" fmla="*/ 350955 h 1234421"/>
              <a:gd name="connsiteX11434" fmla="*/ 0 w 3255128"/>
              <a:gd name="connsiteY11434" fmla="*/ 350912 h 1234421"/>
              <a:gd name="connsiteX11435" fmla="*/ 0 w 3255128"/>
              <a:gd name="connsiteY11435" fmla="*/ 350615 h 1234421"/>
              <a:gd name="connsiteX11436" fmla="*/ 0 w 3255128"/>
              <a:gd name="connsiteY11436" fmla="*/ 350331 h 1234421"/>
              <a:gd name="connsiteX11437" fmla="*/ 0 w 3255128"/>
              <a:gd name="connsiteY11437" fmla="*/ 350264 h 1234421"/>
              <a:gd name="connsiteX11438" fmla="*/ 0 w 3255128"/>
              <a:gd name="connsiteY11438" fmla="*/ 350130 h 1234421"/>
              <a:gd name="connsiteX11439" fmla="*/ 0 w 3255128"/>
              <a:gd name="connsiteY11439" fmla="*/ 350074 h 1234421"/>
              <a:gd name="connsiteX11440" fmla="*/ 0 w 3255128"/>
              <a:gd name="connsiteY11440" fmla="*/ 349579 h 1234421"/>
              <a:gd name="connsiteX11441" fmla="*/ 0 w 3255128"/>
              <a:gd name="connsiteY11441" fmla="*/ 349249 h 1234421"/>
              <a:gd name="connsiteX11442" fmla="*/ 0 w 3255128"/>
              <a:gd name="connsiteY11442" fmla="*/ 349186 h 1234421"/>
              <a:gd name="connsiteX11443" fmla="*/ 0 w 3255128"/>
              <a:gd name="connsiteY11443" fmla="*/ 349125 h 1234421"/>
              <a:gd name="connsiteX11444" fmla="*/ 0 w 3255128"/>
              <a:gd name="connsiteY11444" fmla="*/ 349007 h 1234421"/>
              <a:gd name="connsiteX11445" fmla="*/ 0 w 3255128"/>
              <a:gd name="connsiteY11445" fmla="*/ 348909 h 1234421"/>
              <a:gd name="connsiteX11446" fmla="*/ 0 w 3255128"/>
              <a:gd name="connsiteY11446" fmla="*/ 348628 h 1234421"/>
              <a:gd name="connsiteX11447" fmla="*/ 0 w 3255128"/>
              <a:gd name="connsiteY11447" fmla="*/ 348455 h 1234421"/>
              <a:gd name="connsiteX11448" fmla="*/ 0 w 3255128"/>
              <a:gd name="connsiteY11448" fmla="*/ 348454 h 1234421"/>
              <a:gd name="connsiteX11449" fmla="*/ 0 w 3255128"/>
              <a:gd name="connsiteY11449" fmla="*/ 348178 h 1234421"/>
              <a:gd name="connsiteX11450" fmla="*/ 0 w 3255128"/>
              <a:gd name="connsiteY11450" fmla="*/ 348078 h 1234421"/>
              <a:gd name="connsiteX11451" fmla="*/ 0 w 3255128"/>
              <a:gd name="connsiteY11451" fmla="*/ 347986 h 1234421"/>
              <a:gd name="connsiteX11452" fmla="*/ 0 w 3255128"/>
              <a:gd name="connsiteY11452" fmla="*/ 347972 h 1234421"/>
              <a:gd name="connsiteX11453" fmla="*/ 0 w 3255128"/>
              <a:gd name="connsiteY11453" fmla="*/ 347962 h 1234421"/>
              <a:gd name="connsiteX11454" fmla="*/ 0 w 3255128"/>
              <a:gd name="connsiteY11454" fmla="*/ 347884 h 1234421"/>
              <a:gd name="connsiteX11455" fmla="*/ 0 w 3255128"/>
              <a:gd name="connsiteY11455" fmla="*/ 347674 h 1234421"/>
              <a:gd name="connsiteX11456" fmla="*/ 0 w 3255128"/>
              <a:gd name="connsiteY11456" fmla="*/ 347619 h 1234421"/>
              <a:gd name="connsiteX11457" fmla="*/ 0 w 3255128"/>
              <a:gd name="connsiteY11457" fmla="*/ 347433 h 1234421"/>
              <a:gd name="connsiteX11458" fmla="*/ 0 w 3255128"/>
              <a:gd name="connsiteY11458" fmla="*/ 347425 h 1234421"/>
              <a:gd name="connsiteX11459" fmla="*/ 0 w 3255128"/>
              <a:gd name="connsiteY11459" fmla="*/ 347299 h 1234421"/>
              <a:gd name="connsiteX11460" fmla="*/ 0 w 3255128"/>
              <a:gd name="connsiteY11460" fmla="*/ 347120 h 1234421"/>
              <a:gd name="connsiteX11461" fmla="*/ 0 w 3255128"/>
              <a:gd name="connsiteY11461" fmla="*/ 347084 h 1234421"/>
              <a:gd name="connsiteX11462" fmla="*/ 0 w 3255128"/>
              <a:gd name="connsiteY11462" fmla="*/ 347081 h 1234421"/>
              <a:gd name="connsiteX11463" fmla="*/ 0 w 3255128"/>
              <a:gd name="connsiteY11463" fmla="*/ 346971 h 1234421"/>
              <a:gd name="connsiteX11464" fmla="*/ 0 w 3255128"/>
              <a:gd name="connsiteY11464" fmla="*/ 346818 h 1234421"/>
              <a:gd name="connsiteX11465" fmla="*/ 0 w 3255128"/>
              <a:gd name="connsiteY11465" fmla="*/ 346777 h 1234421"/>
              <a:gd name="connsiteX11466" fmla="*/ 0 w 3255128"/>
              <a:gd name="connsiteY11466" fmla="*/ 346744 h 1234421"/>
              <a:gd name="connsiteX11467" fmla="*/ 0 w 3255128"/>
              <a:gd name="connsiteY11467" fmla="*/ 346589 h 1234421"/>
              <a:gd name="connsiteX11468" fmla="*/ 0 w 3255128"/>
              <a:gd name="connsiteY11468" fmla="*/ 346517 h 1234421"/>
              <a:gd name="connsiteX11469" fmla="*/ 0 w 3255128"/>
              <a:gd name="connsiteY11469" fmla="*/ 346385 h 1234421"/>
              <a:gd name="connsiteX11470" fmla="*/ 0 w 3255128"/>
              <a:gd name="connsiteY11470" fmla="*/ 346285 h 1234421"/>
              <a:gd name="connsiteX11471" fmla="*/ 0 w 3255128"/>
              <a:gd name="connsiteY11471" fmla="*/ 346076 h 1234421"/>
              <a:gd name="connsiteX11472" fmla="*/ 0 w 3255128"/>
              <a:gd name="connsiteY11472" fmla="*/ 346045 h 1234421"/>
              <a:gd name="connsiteX11473" fmla="*/ 0 w 3255128"/>
              <a:gd name="connsiteY11473" fmla="*/ 345902 h 1234421"/>
              <a:gd name="connsiteX11474" fmla="*/ 0 w 3255128"/>
              <a:gd name="connsiteY11474" fmla="*/ 345761 h 1234421"/>
              <a:gd name="connsiteX11475" fmla="*/ 0 w 3255128"/>
              <a:gd name="connsiteY11475" fmla="*/ 345737 h 1234421"/>
              <a:gd name="connsiteX11476" fmla="*/ 0 w 3255128"/>
              <a:gd name="connsiteY11476" fmla="*/ 345638 h 1234421"/>
              <a:gd name="connsiteX11477" fmla="*/ 0 w 3255128"/>
              <a:gd name="connsiteY11477" fmla="*/ 345637 h 1234421"/>
              <a:gd name="connsiteX11478" fmla="*/ 0 w 3255128"/>
              <a:gd name="connsiteY11478" fmla="*/ 345503 h 1234421"/>
              <a:gd name="connsiteX11479" fmla="*/ 0 w 3255128"/>
              <a:gd name="connsiteY11479" fmla="*/ 345406 h 1234421"/>
              <a:gd name="connsiteX11480" fmla="*/ 0 w 3255128"/>
              <a:gd name="connsiteY11480" fmla="*/ 345301 h 1234421"/>
              <a:gd name="connsiteX11481" fmla="*/ 0 w 3255128"/>
              <a:gd name="connsiteY11481" fmla="*/ 345188 h 1234421"/>
              <a:gd name="connsiteX11482" fmla="*/ 0 w 3255128"/>
              <a:gd name="connsiteY11482" fmla="*/ 345155 h 1234421"/>
              <a:gd name="connsiteX11483" fmla="*/ 0 w 3255128"/>
              <a:gd name="connsiteY11483" fmla="*/ 345091 h 1234421"/>
              <a:gd name="connsiteX11484" fmla="*/ 0 w 3255128"/>
              <a:gd name="connsiteY11484" fmla="*/ 345089 h 1234421"/>
              <a:gd name="connsiteX11485" fmla="*/ 0 w 3255128"/>
              <a:gd name="connsiteY11485" fmla="*/ 345088 h 1234421"/>
              <a:gd name="connsiteX11486" fmla="*/ 0 w 3255128"/>
              <a:gd name="connsiteY11486" fmla="*/ 344972 h 1234421"/>
              <a:gd name="connsiteX11487" fmla="*/ 0 w 3255128"/>
              <a:gd name="connsiteY11487" fmla="*/ 344842 h 1234421"/>
              <a:gd name="connsiteX11488" fmla="*/ 0 w 3255128"/>
              <a:gd name="connsiteY11488" fmla="*/ 344679 h 1234421"/>
              <a:gd name="connsiteX11489" fmla="*/ 0 w 3255128"/>
              <a:gd name="connsiteY11489" fmla="*/ 344630 h 1234421"/>
              <a:gd name="connsiteX11490" fmla="*/ 0 w 3255128"/>
              <a:gd name="connsiteY11490" fmla="*/ 344629 h 1234421"/>
              <a:gd name="connsiteX11491" fmla="*/ 0 w 3255128"/>
              <a:gd name="connsiteY11491" fmla="*/ 344622 h 1234421"/>
              <a:gd name="connsiteX11492" fmla="*/ 0 w 3255128"/>
              <a:gd name="connsiteY11492" fmla="*/ 344498 h 1234421"/>
              <a:gd name="connsiteX11493" fmla="*/ 0 w 3255128"/>
              <a:gd name="connsiteY11493" fmla="*/ 344487 h 1234421"/>
              <a:gd name="connsiteX11494" fmla="*/ 0 w 3255128"/>
              <a:gd name="connsiteY11494" fmla="*/ 344194 h 1234421"/>
              <a:gd name="connsiteX11495" fmla="*/ 0 w 3255128"/>
              <a:gd name="connsiteY11495" fmla="*/ 344091 h 1234421"/>
              <a:gd name="connsiteX11496" fmla="*/ 0 w 3255128"/>
              <a:gd name="connsiteY11496" fmla="*/ 343981 h 1234421"/>
              <a:gd name="connsiteX11497" fmla="*/ 0 w 3255128"/>
              <a:gd name="connsiteY11497" fmla="*/ 343934 h 1234421"/>
              <a:gd name="connsiteX11498" fmla="*/ 0 w 3255128"/>
              <a:gd name="connsiteY11498" fmla="*/ 343828 h 1234421"/>
              <a:gd name="connsiteX11499" fmla="*/ 0 w 3255128"/>
              <a:gd name="connsiteY11499" fmla="*/ 343658 h 1234421"/>
              <a:gd name="connsiteX11500" fmla="*/ 0 w 3255128"/>
              <a:gd name="connsiteY11500" fmla="*/ 343590 h 1234421"/>
              <a:gd name="connsiteX11501" fmla="*/ 0 w 3255128"/>
              <a:gd name="connsiteY11501" fmla="*/ 343345 h 1234421"/>
              <a:gd name="connsiteX11502" fmla="*/ 0 w 3255128"/>
              <a:gd name="connsiteY11502" fmla="*/ 343308 h 1234421"/>
              <a:gd name="connsiteX11503" fmla="*/ 0 w 3255128"/>
              <a:gd name="connsiteY11503" fmla="*/ 343116 h 1234421"/>
              <a:gd name="connsiteX11504" fmla="*/ 0 w 3255128"/>
              <a:gd name="connsiteY11504" fmla="*/ 343112 h 1234421"/>
              <a:gd name="connsiteX11505" fmla="*/ 0 w 3255128"/>
              <a:gd name="connsiteY11505" fmla="*/ 343055 h 1234421"/>
              <a:gd name="connsiteX11506" fmla="*/ 0 w 3255128"/>
              <a:gd name="connsiteY11506" fmla="*/ 342920 h 1234421"/>
              <a:gd name="connsiteX11507" fmla="*/ 0 w 3255128"/>
              <a:gd name="connsiteY11507" fmla="*/ 342912 h 1234421"/>
              <a:gd name="connsiteX11508" fmla="*/ 0 w 3255128"/>
              <a:gd name="connsiteY11508" fmla="*/ 342771 h 1234421"/>
              <a:gd name="connsiteX11509" fmla="*/ 0 w 3255128"/>
              <a:gd name="connsiteY11509" fmla="*/ 342600 h 1234421"/>
              <a:gd name="connsiteX11510" fmla="*/ 0 w 3255128"/>
              <a:gd name="connsiteY11510" fmla="*/ 342572 h 1234421"/>
              <a:gd name="connsiteX11511" fmla="*/ 0 w 3255128"/>
              <a:gd name="connsiteY11511" fmla="*/ 342563 h 1234421"/>
              <a:gd name="connsiteX11512" fmla="*/ 0 w 3255128"/>
              <a:gd name="connsiteY11512" fmla="*/ 342367 h 1234421"/>
              <a:gd name="connsiteX11513" fmla="*/ 0 w 3255128"/>
              <a:gd name="connsiteY11513" fmla="*/ 342322 h 1234421"/>
              <a:gd name="connsiteX11514" fmla="*/ 0 w 3255128"/>
              <a:gd name="connsiteY11514" fmla="*/ 342288 h 1234421"/>
              <a:gd name="connsiteX11515" fmla="*/ 0 w 3255128"/>
              <a:gd name="connsiteY11515" fmla="*/ 342143 h 1234421"/>
              <a:gd name="connsiteX11516" fmla="*/ 0 w 3255128"/>
              <a:gd name="connsiteY11516" fmla="*/ 341890 h 1234421"/>
              <a:gd name="connsiteX11517" fmla="*/ 0 w 3255128"/>
              <a:gd name="connsiteY11517" fmla="*/ 341689 h 1234421"/>
              <a:gd name="connsiteX11518" fmla="*/ 0 w 3255128"/>
              <a:gd name="connsiteY11518" fmla="*/ 341652 h 1234421"/>
              <a:gd name="connsiteX11519" fmla="*/ 0 w 3255128"/>
              <a:gd name="connsiteY11519" fmla="*/ 341303 h 1234421"/>
              <a:gd name="connsiteX11520" fmla="*/ 0 w 3255128"/>
              <a:gd name="connsiteY11520" fmla="*/ 341226 h 1234421"/>
              <a:gd name="connsiteX11521" fmla="*/ 0 w 3255128"/>
              <a:gd name="connsiteY11521" fmla="*/ 341206 h 1234421"/>
              <a:gd name="connsiteX11522" fmla="*/ 0 w 3255128"/>
              <a:gd name="connsiteY11522" fmla="*/ 341122 h 1234421"/>
              <a:gd name="connsiteX11523" fmla="*/ 0 w 3255128"/>
              <a:gd name="connsiteY11523" fmla="*/ 340983 h 1234421"/>
              <a:gd name="connsiteX11524" fmla="*/ 0 w 3255128"/>
              <a:gd name="connsiteY11524" fmla="*/ 340910 h 1234421"/>
              <a:gd name="connsiteX11525" fmla="*/ 0 w 3255128"/>
              <a:gd name="connsiteY11525" fmla="*/ 340908 h 1234421"/>
              <a:gd name="connsiteX11526" fmla="*/ 0 w 3255128"/>
              <a:gd name="connsiteY11526" fmla="*/ 340668 h 1234421"/>
              <a:gd name="connsiteX11527" fmla="*/ 0 w 3255128"/>
              <a:gd name="connsiteY11527" fmla="*/ 340422 h 1234421"/>
              <a:gd name="connsiteX11528" fmla="*/ 0 w 3255128"/>
              <a:gd name="connsiteY11528" fmla="*/ 340345 h 1234421"/>
              <a:gd name="connsiteX11529" fmla="*/ 0 w 3255128"/>
              <a:gd name="connsiteY11529" fmla="*/ 340318 h 1234421"/>
              <a:gd name="connsiteX11530" fmla="*/ 0 w 3255128"/>
              <a:gd name="connsiteY11530" fmla="*/ 340122 h 1234421"/>
              <a:gd name="connsiteX11531" fmla="*/ 0 w 3255128"/>
              <a:gd name="connsiteY11531" fmla="*/ 340102 h 1234421"/>
              <a:gd name="connsiteX11532" fmla="*/ 0 w 3255128"/>
              <a:gd name="connsiteY11532" fmla="*/ 340087 h 1234421"/>
              <a:gd name="connsiteX11533" fmla="*/ 0 w 3255128"/>
              <a:gd name="connsiteY11533" fmla="*/ 340052 h 1234421"/>
              <a:gd name="connsiteX11534" fmla="*/ 0 w 3255128"/>
              <a:gd name="connsiteY11534" fmla="*/ 339860 h 1234421"/>
              <a:gd name="connsiteX11535" fmla="*/ 0 w 3255128"/>
              <a:gd name="connsiteY11535" fmla="*/ 339781 h 1234421"/>
              <a:gd name="connsiteX11536" fmla="*/ 0 w 3255128"/>
              <a:gd name="connsiteY11536" fmla="*/ 339521 h 1234421"/>
              <a:gd name="connsiteX11537" fmla="*/ 0 w 3255128"/>
              <a:gd name="connsiteY11537" fmla="*/ 339307 h 1234421"/>
              <a:gd name="connsiteX11538" fmla="*/ 0 w 3255128"/>
              <a:gd name="connsiteY11538" fmla="*/ 339038 h 1234421"/>
              <a:gd name="connsiteX11539" fmla="*/ 0 w 3255128"/>
              <a:gd name="connsiteY11539" fmla="*/ 339031 h 1234421"/>
              <a:gd name="connsiteX11540" fmla="*/ 0 w 3255128"/>
              <a:gd name="connsiteY11540" fmla="*/ 338900 h 1234421"/>
              <a:gd name="connsiteX11541" fmla="*/ 0 w 3255128"/>
              <a:gd name="connsiteY11541" fmla="*/ 338851 h 1234421"/>
              <a:gd name="connsiteX11542" fmla="*/ 0 w 3255128"/>
              <a:gd name="connsiteY11542" fmla="*/ 338819 h 1234421"/>
              <a:gd name="connsiteX11543" fmla="*/ 0 w 3255128"/>
              <a:gd name="connsiteY11543" fmla="*/ 338788 h 1234421"/>
              <a:gd name="connsiteX11544" fmla="*/ 0 w 3255128"/>
              <a:gd name="connsiteY11544" fmla="*/ 338643 h 1234421"/>
              <a:gd name="connsiteX11545" fmla="*/ 0 w 3255128"/>
              <a:gd name="connsiteY11545" fmla="*/ 338640 h 1234421"/>
              <a:gd name="connsiteX11546" fmla="*/ 0 w 3255128"/>
              <a:gd name="connsiteY11546" fmla="*/ 338592 h 1234421"/>
              <a:gd name="connsiteX11547" fmla="*/ 0 w 3255128"/>
              <a:gd name="connsiteY11547" fmla="*/ 338325 h 1234421"/>
              <a:gd name="connsiteX11548" fmla="*/ 0 w 3255128"/>
              <a:gd name="connsiteY11548" fmla="*/ 337949 h 1234421"/>
              <a:gd name="connsiteX11549" fmla="*/ 0 w 3255128"/>
              <a:gd name="connsiteY11549" fmla="*/ 337762 h 1234421"/>
              <a:gd name="connsiteX11550" fmla="*/ 0 w 3255128"/>
              <a:gd name="connsiteY11550" fmla="*/ 337623 h 1234421"/>
              <a:gd name="connsiteX11551" fmla="*/ 0 w 3255128"/>
              <a:gd name="connsiteY11551" fmla="*/ 337490 h 1234421"/>
              <a:gd name="connsiteX11552" fmla="*/ 0 w 3255128"/>
              <a:gd name="connsiteY11552" fmla="*/ 337304 h 1234421"/>
              <a:gd name="connsiteX11553" fmla="*/ 0 w 3255128"/>
              <a:gd name="connsiteY11553" fmla="*/ 337062 h 1234421"/>
              <a:gd name="connsiteX11554" fmla="*/ 0 w 3255128"/>
              <a:gd name="connsiteY11554" fmla="*/ 336842 h 1234421"/>
              <a:gd name="connsiteX11555" fmla="*/ 0 w 3255128"/>
              <a:gd name="connsiteY11555" fmla="*/ 336579 h 1234421"/>
              <a:gd name="connsiteX11556" fmla="*/ 0 w 3255128"/>
              <a:gd name="connsiteY11556" fmla="*/ 336388 h 1234421"/>
              <a:gd name="connsiteX11557" fmla="*/ 0 w 3255128"/>
              <a:gd name="connsiteY11557" fmla="*/ 336333 h 1234421"/>
              <a:gd name="connsiteX11558" fmla="*/ 0 w 3255128"/>
              <a:gd name="connsiteY11558" fmla="*/ 336252 h 1234421"/>
              <a:gd name="connsiteX11559" fmla="*/ 0 w 3255128"/>
              <a:gd name="connsiteY11559" fmla="*/ 336154 h 1234421"/>
              <a:gd name="connsiteX11560" fmla="*/ 0 w 3255128"/>
              <a:gd name="connsiteY11560" fmla="*/ 336056 h 1234421"/>
              <a:gd name="connsiteX11561" fmla="*/ 0 w 3255128"/>
              <a:gd name="connsiteY11561" fmla="*/ 336048 h 1234421"/>
              <a:gd name="connsiteX11562" fmla="*/ 0 w 3255128"/>
              <a:gd name="connsiteY11562" fmla="*/ 336041 h 1234421"/>
              <a:gd name="connsiteX11563" fmla="*/ 0 w 3255128"/>
              <a:gd name="connsiteY11563" fmla="*/ 336018 h 1234421"/>
              <a:gd name="connsiteX11564" fmla="*/ 0 w 3255128"/>
              <a:gd name="connsiteY11564" fmla="*/ 335852 h 1234421"/>
              <a:gd name="connsiteX11565" fmla="*/ 0 w 3255128"/>
              <a:gd name="connsiteY11565" fmla="*/ 335798 h 1234421"/>
              <a:gd name="connsiteX11566" fmla="*/ 0 w 3255128"/>
              <a:gd name="connsiteY11566" fmla="*/ 335778 h 1234421"/>
              <a:gd name="connsiteX11567" fmla="*/ 0 w 3255128"/>
              <a:gd name="connsiteY11567" fmla="*/ 335775 h 1234421"/>
              <a:gd name="connsiteX11568" fmla="*/ 0 w 3255128"/>
              <a:gd name="connsiteY11568" fmla="*/ 335602 h 1234421"/>
              <a:gd name="connsiteX11569" fmla="*/ 0 w 3255128"/>
              <a:gd name="connsiteY11569" fmla="*/ 335601 h 1234421"/>
              <a:gd name="connsiteX11570" fmla="*/ 0 w 3255128"/>
              <a:gd name="connsiteY11570" fmla="*/ 335532 h 1234421"/>
              <a:gd name="connsiteX11571" fmla="*/ 0 w 3255128"/>
              <a:gd name="connsiteY11571" fmla="*/ 335319 h 1234421"/>
              <a:gd name="connsiteX11572" fmla="*/ 0 w 3255128"/>
              <a:gd name="connsiteY11572" fmla="*/ 335105 h 1234421"/>
              <a:gd name="connsiteX11573" fmla="*/ 0 w 3255128"/>
              <a:gd name="connsiteY11573" fmla="*/ 334959 h 1234421"/>
              <a:gd name="connsiteX11574" fmla="*/ 0 w 3255128"/>
              <a:gd name="connsiteY11574" fmla="*/ 334886 h 1234421"/>
              <a:gd name="connsiteX11575" fmla="*/ 0 w 3255128"/>
              <a:gd name="connsiteY11575" fmla="*/ 334671 h 1234421"/>
              <a:gd name="connsiteX11576" fmla="*/ 0 w 3255128"/>
              <a:gd name="connsiteY11576" fmla="*/ 334655 h 1234421"/>
              <a:gd name="connsiteX11577" fmla="*/ 0 w 3255128"/>
              <a:gd name="connsiteY11577" fmla="*/ 334580 h 1234421"/>
              <a:gd name="connsiteX11578" fmla="*/ 0 w 3255128"/>
              <a:gd name="connsiteY11578" fmla="*/ 334555 h 1234421"/>
              <a:gd name="connsiteX11579" fmla="*/ 0 w 3255128"/>
              <a:gd name="connsiteY11579" fmla="*/ 334537 h 1234421"/>
              <a:gd name="connsiteX11580" fmla="*/ 0 w 3255128"/>
              <a:gd name="connsiteY11580" fmla="*/ 334500 h 1234421"/>
              <a:gd name="connsiteX11581" fmla="*/ 0 w 3255128"/>
              <a:gd name="connsiteY11581" fmla="*/ 334439 h 1234421"/>
              <a:gd name="connsiteX11582" fmla="*/ 0 w 3255128"/>
              <a:gd name="connsiteY11582" fmla="*/ 334330 h 1234421"/>
              <a:gd name="connsiteX11583" fmla="*/ 0 w 3255128"/>
              <a:gd name="connsiteY11583" fmla="*/ 334161 h 1234421"/>
              <a:gd name="connsiteX11584" fmla="*/ 0 w 3255128"/>
              <a:gd name="connsiteY11584" fmla="*/ 334120 h 1234421"/>
              <a:gd name="connsiteX11585" fmla="*/ 0 w 3255128"/>
              <a:gd name="connsiteY11585" fmla="*/ 334096 h 1234421"/>
              <a:gd name="connsiteX11586" fmla="*/ 0 w 3255128"/>
              <a:gd name="connsiteY11586" fmla="*/ 334046 h 1234421"/>
              <a:gd name="connsiteX11587" fmla="*/ 0 w 3255128"/>
              <a:gd name="connsiteY11587" fmla="*/ 333965 h 1234421"/>
              <a:gd name="connsiteX11588" fmla="*/ 0 w 3255128"/>
              <a:gd name="connsiteY11588" fmla="*/ 333852 h 1234421"/>
              <a:gd name="connsiteX11589" fmla="*/ 0 w 3255128"/>
              <a:gd name="connsiteY11589" fmla="*/ 333805 h 1234421"/>
              <a:gd name="connsiteX11590" fmla="*/ 0 w 3255128"/>
              <a:gd name="connsiteY11590" fmla="*/ 333656 h 1234421"/>
              <a:gd name="connsiteX11591" fmla="*/ 0 w 3255128"/>
              <a:gd name="connsiteY11591" fmla="*/ 333558 h 1234421"/>
              <a:gd name="connsiteX11592" fmla="*/ 0 w 3255128"/>
              <a:gd name="connsiteY11592" fmla="*/ 333532 h 1234421"/>
              <a:gd name="connsiteX11593" fmla="*/ 0 w 3255128"/>
              <a:gd name="connsiteY11593" fmla="*/ 333448 h 1234421"/>
              <a:gd name="connsiteX11594" fmla="*/ 0 w 3255128"/>
              <a:gd name="connsiteY11594" fmla="*/ 333223 h 1234421"/>
              <a:gd name="connsiteX11595" fmla="*/ 0 w 3255128"/>
              <a:gd name="connsiteY11595" fmla="*/ 333192 h 1234421"/>
              <a:gd name="connsiteX11596" fmla="*/ 0 w 3255128"/>
              <a:gd name="connsiteY11596" fmla="*/ 332996 h 1234421"/>
              <a:gd name="connsiteX11597" fmla="*/ 0 w 3255128"/>
              <a:gd name="connsiteY11597" fmla="*/ 332862 h 1234421"/>
              <a:gd name="connsiteX11598" fmla="*/ 0 w 3255128"/>
              <a:gd name="connsiteY11598" fmla="*/ 332785 h 1234421"/>
              <a:gd name="connsiteX11599" fmla="*/ 0 w 3255128"/>
              <a:gd name="connsiteY11599" fmla="*/ 332542 h 1234421"/>
              <a:gd name="connsiteX11600" fmla="*/ 0 w 3255128"/>
              <a:gd name="connsiteY11600" fmla="*/ 332522 h 1234421"/>
              <a:gd name="connsiteX11601" fmla="*/ 0 w 3255128"/>
              <a:gd name="connsiteY11601" fmla="*/ 332448 h 1234421"/>
              <a:gd name="connsiteX11602" fmla="*/ 0 w 3255128"/>
              <a:gd name="connsiteY11602" fmla="*/ 332434 h 1234421"/>
              <a:gd name="connsiteX11603" fmla="*/ 0 w 3255128"/>
              <a:gd name="connsiteY11603" fmla="*/ 332379 h 1234421"/>
              <a:gd name="connsiteX11604" fmla="*/ 0 w 3255128"/>
              <a:gd name="connsiteY11604" fmla="*/ 332302 h 1234421"/>
              <a:gd name="connsiteX11605" fmla="*/ 0 w 3255128"/>
              <a:gd name="connsiteY11605" fmla="*/ 332264 h 1234421"/>
              <a:gd name="connsiteX11606" fmla="*/ 0 w 3255128"/>
              <a:gd name="connsiteY11606" fmla="*/ 332238 h 1234421"/>
              <a:gd name="connsiteX11607" fmla="*/ 0 w 3255128"/>
              <a:gd name="connsiteY11607" fmla="*/ 332085 h 1234421"/>
              <a:gd name="connsiteX11608" fmla="*/ 0 w 3255128"/>
              <a:gd name="connsiteY11608" fmla="*/ 332059 h 1234421"/>
              <a:gd name="connsiteX11609" fmla="*/ 0 w 3255128"/>
              <a:gd name="connsiteY11609" fmla="*/ 331989 h 1234421"/>
              <a:gd name="connsiteX11610" fmla="*/ 0 w 3255128"/>
              <a:gd name="connsiteY11610" fmla="*/ 331826 h 1234421"/>
              <a:gd name="connsiteX11611" fmla="*/ 0 w 3255128"/>
              <a:gd name="connsiteY11611" fmla="*/ 331761 h 1234421"/>
              <a:gd name="connsiteX11612" fmla="*/ 0 w 3255128"/>
              <a:gd name="connsiteY11612" fmla="*/ 331634 h 1234421"/>
              <a:gd name="connsiteX11613" fmla="*/ 0 w 3255128"/>
              <a:gd name="connsiteY11613" fmla="*/ 331341 h 1234421"/>
              <a:gd name="connsiteX11614" fmla="*/ 0 w 3255128"/>
              <a:gd name="connsiteY11614" fmla="*/ 331340 h 1234421"/>
              <a:gd name="connsiteX11615" fmla="*/ 0 w 3255128"/>
              <a:gd name="connsiteY11615" fmla="*/ 331171 h 1234421"/>
              <a:gd name="connsiteX11616" fmla="*/ 0 w 3255128"/>
              <a:gd name="connsiteY11616" fmla="*/ 331156 h 1234421"/>
              <a:gd name="connsiteX11617" fmla="*/ 0 w 3255128"/>
              <a:gd name="connsiteY11617" fmla="*/ 331081 h 1234421"/>
              <a:gd name="connsiteX11618" fmla="*/ 0 w 3255128"/>
              <a:gd name="connsiteY11618" fmla="*/ 330975 h 1234421"/>
              <a:gd name="connsiteX11619" fmla="*/ 0 w 3255128"/>
              <a:gd name="connsiteY11619" fmla="*/ 330924 h 1234421"/>
              <a:gd name="connsiteX11620" fmla="*/ 0 w 3255128"/>
              <a:gd name="connsiteY11620" fmla="*/ 330857 h 1234421"/>
              <a:gd name="connsiteX11621" fmla="*/ 0 w 3255128"/>
              <a:gd name="connsiteY11621" fmla="*/ 330831 h 1234421"/>
              <a:gd name="connsiteX11622" fmla="*/ 0 w 3255128"/>
              <a:gd name="connsiteY11622" fmla="*/ 330372 h 1234421"/>
              <a:gd name="connsiteX11623" fmla="*/ 0 w 3255128"/>
              <a:gd name="connsiteY11623" fmla="*/ 330366 h 1234421"/>
              <a:gd name="connsiteX11624" fmla="*/ 0 w 3255128"/>
              <a:gd name="connsiteY11624" fmla="*/ 330202 h 1234421"/>
              <a:gd name="connsiteX11625" fmla="*/ 0 w 3255128"/>
              <a:gd name="connsiteY11625" fmla="*/ 330135 h 1234421"/>
              <a:gd name="connsiteX11626" fmla="*/ 0 w 3255128"/>
              <a:gd name="connsiteY11626" fmla="*/ 330017 h 1234421"/>
              <a:gd name="connsiteX11627" fmla="*/ 0 w 3255128"/>
              <a:gd name="connsiteY11627" fmla="*/ 329950 h 1234421"/>
              <a:gd name="connsiteX11628" fmla="*/ 0 w 3255128"/>
              <a:gd name="connsiteY11628" fmla="*/ 329785 h 1234421"/>
              <a:gd name="connsiteX11629" fmla="*/ 0 w 3255128"/>
              <a:gd name="connsiteY11629" fmla="*/ 329724 h 1234421"/>
              <a:gd name="connsiteX11630" fmla="*/ 0 w 3255128"/>
              <a:gd name="connsiteY11630" fmla="*/ 329719 h 1234421"/>
              <a:gd name="connsiteX11631" fmla="*/ 0 w 3255128"/>
              <a:gd name="connsiteY11631" fmla="*/ 329710 h 1234421"/>
              <a:gd name="connsiteX11632" fmla="*/ 0 w 3255128"/>
              <a:gd name="connsiteY11632" fmla="*/ 329652 h 1234421"/>
              <a:gd name="connsiteX11633" fmla="*/ 0 w 3255128"/>
              <a:gd name="connsiteY11633" fmla="*/ 329493 h 1234421"/>
              <a:gd name="connsiteX11634" fmla="*/ 0 w 3255128"/>
              <a:gd name="connsiteY11634" fmla="*/ 329491 h 1234421"/>
              <a:gd name="connsiteX11635" fmla="*/ 0 w 3255128"/>
              <a:gd name="connsiteY11635" fmla="*/ 329469 h 1234421"/>
              <a:gd name="connsiteX11636" fmla="*/ 0 w 3255128"/>
              <a:gd name="connsiteY11636" fmla="*/ 329290 h 1234421"/>
              <a:gd name="connsiteX11637" fmla="*/ 0 w 3255128"/>
              <a:gd name="connsiteY11637" fmla="*/ 329178 h 1234421"/>
              <a:gd name="connsiteX11638" fmla="*/ 0 w 3255128"/>
              <a:gd name="connsiteY11638" fmla="*/ 329136 h 1234421"/>
              <a:gd name="connsiteX11639" fmla="*/ 0 w 3255128"/>
              <a:gd name="connsiteY11639" fmla="*/ 329086 h 1234421"/>
              <a:gd name="connsiteX11640" fmla="*/ 0 w 3255128"/>
              <a:gd name="connsiteY11640" fmla="*/ 328988 h 1234421"/>
              <a:gd name="connsiteX11641" fmla="*/ 0 w 3255128"/>
              <a:gd name="connsiteY11641" fmla="*/ 328843 h 1234421"/>
              <a:gd name="connsiteX11642" fmla="*/ 0 w 3255128"/>
              <a:gd name="connsiteY11642" fmla="*/ 328836 h 1234421"/>
              <a:gd name="connsiteX11643" fmla="*/ 0 w 3255128"/>
              <a:gd name="connsiteY11643" fmla="*/ 328771 h 1234421"/>
              <a:gd name="connsiteX11644" fmla="*/ 0 w 3255128"/>
              <a:gd name="connsiteY11644" fmla="*/ 328341 h 1234421"/>
              <a:gd name="connsiteX11645" fmla="*/ 0 w 3255128"/>
              <a:gd name="connsiteY11645" fmla="*/ 328339 h 1234421"/>
              <a:gd name="connsiteX11646" fmla="*/ 0 w 3255128"/>
              <a:gd name="connsiteY11646" fmla="*/ 328065 h 1234421"/>
              <a:gd name="connsiteX11647" fmla="*/ 0 w 3255128"/>
              <a:gd name="connsiteY11647" fmla="*/ 327963 h 1234421"/>
              <a:gd name="connsiteX11648" fmla="*/ 0 w 3255128"/>
              <a:gd name="connsiteY11648" fmla="*/ 327789 h 1234421"/>
              <a:gd name="connsiteX11649" fmla="*/ 0 w 3255128"/>
              <a:gd name="connsiteY11649" fmla="*/ 327673 h 1234421"/>
              <a:gd name="connsiteX11650" fmla="*/ 0 w 3255128"/>
              <a:gd name="connsiteY11650" fmla="*/ 327565 h 1234421"/>
              <a:gd name="connsiteX11651" fmla="*/ 0 w 3255128"/>
              <a:gd name="connsiteY11651" fmla="*/ 327504 h 1234421"/>
              <a:gd name="connsiteX11652" fmla="*/ 0 w 3255128"/>
              <a:gd name="connsiteY11652" fmla="*/ 327330 h 1234421"/>
              <a:gd name="connsiteX11653" fmla="*/ 0 w 3255128"/>
              <a:gd name="connsiteY11653" fmla="*/ 327318 h 1234421"/>
              <a:gd name="connsiteX11654" fmla="*/ 0 w 3255128"/>
              <a:gd name="connsiteY11654" fmla="*/ 327199 h 1234421"/>
              <a:gd name="connsiteX11655" fmla="*/ 0 w 3255128"/>
              <a:gd name="connsiteY11655" fmla="*/ 327007 h 1234421"/>
              <a:gd name="connsiteX11656" fmla="*/ 0 w 3255128"/>
              <a:gd name="connsiteY11656" fmla="*/ 326856 h 1234421"/>
              <a:gd name="connsiteX11657" fmla="*/ 0 w 3255128"/>
              <a:gd name="connsiteY11657" fmla="*/ 326792 h 1234421"/>
              <a:gd name="connsiteX11658" fmla="*/ 0 w 3255128"/>
              <a:gd name="connsiteY11658" fmla="*/ 326682 h 1234421"/>
              <a:gd name="connsiteX11659" fmla="*/ 0 w 3255128"/>
              <a:gd name="connsiteY11659" fmla="*/ 326668 h 1234421"/>
              <a:gd name="connsiteX11660" fmla="*/ 0 w 3255128"/>
              <a:gd name="connsiteY11660" fmla="*/ 326529 h 1234421"/>
              <a:gd name="connsiteX11661" fmla="*/ 0 w 3255128"/>
              <a:gd name="connsiteY11661" fmla="*/ 326454 h 1234421"/>
              <a:gd name="connsiteX11662" fmla="*/ 0 w 3255128"/>
              <a:gd name="connsiteY11662" fmla="*/ 326096 h 1234421"/>
              <a:gd name="connsiteX11663" fmla="*/ 0 w 3255128"/>
              <a:gd name="connsiteY11663" fmla="*/ 325998 h 1234421"/>
              <a:gd name="connsiteX11664" fmla="*/ 0 w 3255128"/>
              <a:gd name="connsiteY11664" fmla="*/ 325756 h 1234421"/>
              <a:gd name="connsiteX11665" fmla="*/ 0 w 3255128"/>
              <a:gd name="connsiteY11665" fmla="*/ 325739 h 1234421"/>
              <a:gd name="connsiteX11666" fmla="*/ 0 w 3255128"/>
              <a:gd name="connsiteY11666" fmla="*/ 325613 h 1234421"/>
              <a:gd name="connsiteX11667" fmla="*/ 0 w 3255128"/>
              <a:gd name="connsiteY11667" fmla="*/ 325515 h 1234421"/>
              <a:gd name="connsiteX11668" fmla="*/ 0 w 3255128"/>
              <a:gd name="connsiteY11668" fmla="*/ 325508 h 1234421"/>
              <a:gd name="connsiteX11669" fmla="*/ 0 w 3255128"/>
              <a:gd name="connsiteY11669" fmla="*/ 325485 h 1234421"/>
              <a:gd name="connsiteX11670" fmla="*/ 0 w 3255128"/>
              <a:gd name="connsiteY11670" fmla="*/ 325472 h 1234421"/>
              <a:gd name="connsiteX11671" fmla="*/ 0 w 3255128"/>
              <a:gd name="connsiteY11671" fmla="*/ 325390 h 1234421"/>
              <a:gd name="connsiteX11672" fmla="*/ 0 w 3255128"/>
              <a:gd name="connsiteY11672" fmla="*/ 325380 h 1234421"/>
              <a:gd name="connsiteX11673" fmla="*/ 0 w 3255128"/>
              <a:gd name="connsiteY11673" fmla="*/ 325265 h 1234421"/>
              <a:gd name="connsiteX11674" fmla="*/ 0 w 3255128"/>
              <a:gd name="connsiteY11674" fmla="*/ 325075 h 1234421"/>
              <a:gd name="connsiteX11675" fmla="*/ 0 w 3255128"/>
              <a:gd name="connsiteY11675" fmla="*/ 324973 h 1234421"/>
              <a:gd name="connsiteX11676" fmla="*/ 0 w 3255128"/>
              <a:gd name="connsiteY11676" fmla="*/ 324921 h 1234421"/>
              <a:gd name="connsiteX11677" fmla="*/ 0 w 3255128"/>
              <a:gd name="connsiteY11677" fmla="*/ 324770 h 1234421"/>
              <a:gd name="connsiteX11678" fmla="*/ 0 w 3255128"/>
              <a:gd name="connsiteY11678" fmla="*/ 324735 h 1234421"/>
              <a:gd name="connsiteX11679" fmla="*/ 0 w 3255128"/>
              <a:gd name="connsiteY11679" fmla="*/ 324566 h 1234421"/>
              <a:gd name="connsiteX11680" fmla="*/ 0 w 3255128"/>
              <a:gd name="connsiteY11680" fmla="*/ 324514 h 1234421"/>
              <a:gd name="connsiteX11681" fmla="*/ 0 w 3255128"/>
              <a:gd name="connsiteY11681" fmla="*/ 324509 h 1234421"/>
              <a:gd name="connsiteX11682" fmla="*/ 0 w 3255128"/>
              <a:gd name="connsiteY11682" fmla="*/ 324451 h 1234421"/>
              <a:gd name="connsiteX11683" fmla="*/ 0 w 3255128"/>
              <a:gd name="connsiteY11683" fmla="*/ 324426 h 1234421"/>
              <a:gd name="connsiteX11684" fmla="*/ 0 w 3255128"/>
              <a:gd name="connsiteY11684" fmla="*/ 324273 h 1234421"/>
              <a:gd name="connsiteX11685" fmla="*/ 0 w 3255128"/>
              <a:gd name="connsiteY11685" fmla="*/ 324209 h 1234421"/>
              <a:gd name="connsiteX11686" fmla="*/ 0 w 3255128"/>
              <a:gd name="connsiteY11686" fmla="*/ 324201 h 1234421"/>
              <a:gd name="connsiteX11687" fmla="*/ 0 w 3255128"/>
              <a:gd name="connsiteY11687" fmla="*/ 324177 h 1234421"/>
              <a:gd name="connsiteX11688" fmla="*/ 0 w 3255128"/>
              <a:gd name="connsiteY11688" fmla="*/ 324060 h 1234421"/>
              <a:gd name="connsiteX11689" fmla="*/ 0 w 3255128"/>
              <a:gd name="connsiteY11689" fmla="*/ 323967 h 1234421"/>
              <a:gd name="connsiteX11690" fmla="*/ 0 w 3255128"/>
              <a:gd name="connsiteY11690" fmla="*/ 323866 h 1234421"/>
              <a:gd name="connsiteX11691" fmla="*/ 0 w 3255128"/>
              <a:gd name="connsiteY11691" fmla="*/ 323819 h 1234421"/>
              <a:gd name="connsiteX11692" fmla="*/ 0 w 3255128"/>
              <a:gd name="connsiteY11692" fmla="*/ 323529 h 1234421"/>
              <a:gd name="connsiteX11693" fmla="*/ 0 w 3255128"/>
              <a:gd name="connsiteY11693" fmla="*/ 323369 h 1234421"/>
              <a:gd name="connsiteX11694" fmla="*/ 0 w 3255128"/>
              <a:gd name="connsiteY11694" fmla="*/ 323319 h 1234421"/>
              <a:gd name="connsiteX11695" fmla="*/ 0 w 3255128"/>
              <a:gd name="connsiteY11695" fmla="*/ 323269 h 1234421"/>
              <a:gd name="connsiteX11696" fmla="*/ 0 w 3255128"/>
              <a:gd name="connsiteY11696" fmla="*/ 323195 h 1234421"/>
              <a:gd name="connsiteX11697" fmla="*/ 0 w 3255128"/>
              <a:gd name="connsiteY11697" fmla="*/ 323153 h 1234421"/>
              <a:gd name="connsiteX11698" fmla="*/ 0 w 3255128"/>
              <a:gd name="connsiteY11698" fmla="*/ 323070 h 1234421"/>
              <a:gd name="connsiteX11699" fmla="*/ 0 w 3255128"/>
              <a:gd name="connsiteY11699" fmla="*/ 322999 h 1234421"/>
              <a:gd name="connsiteX11700" fmla="*/ 0 w 3255128"/>
              <a:gd name="connsiteY11700" fmla="*/ 322938 h 1234421"/>
              <a:gd name="connsiteX11701" fmla="*/ 0 w 3255128"/>
              <a:gd name="connsiteY11701" fmla="*/ 322810 h 1234421"/>
              <a:gd name="connsiteX11702" fmla="*/ 0 w 3255128"/>
              <a:gd name="connsiteY11702" fmla="*/ 322679 h 1234421"/>
              <a:gd name="connsiteX11703" fmla="*/ 0 w 3255128"/>
              <a:gd name="connsiteY11703" fmla="*/ 322495 h 1234421"/>
              <a:gd name="connsiteX11704" fmla="*/ 0 w 3255128"/>
              <a:gd name="connsiteY11704" fmla="*/ 322448 h 1234421"/>
              <a:gd name="connsiteX11705" fmla="*/ 0 w 3255128"/>
              <a:gd name="connsiteY11705" fmla="*/ 322390 h 1234421"/>
              <a:gd name="connsiteX11706" fmla="*/ 0 w 3255128"/>
              <a:gd name="connsiteY11706" fmla="*/ 322272 h 1234421"/>
              <a:gd name="connsiteX11707" fmla="*/ 0 w 3255128"/>
              <a:gd name="connsiteY11707" fmla="*/ 322252 h 1234421"/>
              <a:gd name="connsiteX11708" fmla="*/ 0 w 3255128"/>
              <a:gd name="connsiteY11708" fmla="*/ 322222 h 1234421"/>
              <a:gd name="connsiteX11709" fmla="*/ 0 w 3255128"/>
              <a:gd name="connsiteY11709" fmla="*/ 322162 h 1234421"/>
              <a:gd name="connsiteX11710" fmla="*/ 0 w 3255128"/>
              <a:gd name="connsiteY11710" fmla="*/ 322030 h 1234421"/>
              <a:gd name="connsiteX11711" fmla="*/ 0 w 3255128"/>
              <a:gd name="connsiteY11711" fmla="*/ 322009 h 1234421"/>
              <a:gd name="connsiteX11712" fmla="*/ 0 w 3255128"/>
              <a:gd name="connsiteY11712" fmla="*/ 321931 h 1234421"/>
              <a:gd name="connsiteX11713" fmla="*/ 0 w 3255128"/>
              <a:gd name="connsiteY11713" fmla="*/ 321907 h 1234421"/>
              <a:gd name="connsiteX11714" fmla="*/ 0 w 3255128"/>
              <a:gd name="connsiteY11714" fmla="*/ 321731 h 1234421"/>
              <a:gd name="connsiteX11715" fmla="*/ 0 w 3255128"/>
              <a:gd name="connsiteY11715" fmla="*/ 321576 h 1234421"/>
              <a:gd name="connsiteX11716" fmla="*/ 0 w 3255128"/>
              <a:gd name="connsiteY11716" fmla="*/ 321552 h 1234421"/>
              <a:gd name="connsiteX11717" fmla="*/ 0 w 3255128"/>
              <a:gd name="connsiteY11717" fmla="*/ 321477 h 1234421"/>
              <a:gd name="connsiteX11718" fmla="*/ 0 w 3255128"/>
              <a:gd name="connsiteY11718" fmla="*/ 321448 h 1234421"/>
              <a:gd name="connsiteX11719" fmla="*/ 0 w 3255128"/>
              <a:gd name="connsiteY11719" fmla="*/ 321283 h 1234421"/>
              <a:gd name="connsiteX11720" fmla="*/ 0 w 3255128"/>
              <a:gd name="connsiteY11720" fmla="*/ 321236 h 1234421"/>
              <a:gd name="connsiteX11721" fmla="*/ 0 w 3255128"/>
              <a:gd name="connsiteY11721" fmla="*/ 321211 h 1234421"/>
              <a:gd name="connsiteX11722" fmla="*/ 0 w 3255128"/>
              <a:gd name="connsiteY11722" fmla="*/ 321201 h 1234421"/>
              <a:gd name="connsiteX11723" fmla="*/ 0 w 3255128"/>
              <a:gd name="connsiteY11723" fmla="*/ 321093 h 1234421"/>
              <a:gd name="connsiteX11724" fmla="*/ 0 w 3255128"/>
              <a:gd name="connsiteY11724" fmla="*/ 320952 h 1234421"/>
              <a:gd name="connsiteX11725" fmla="*/ 0 w 3255128"/>
              <a:gd name="connsiteY11725" fmla="*/ 320807 h 1234421"/>
              <a:gd name="connsiteX11726" fmla="*/ 0 w 3255128"/>
              <a:gd name="connsiteY11726" fmla="*/ 320800 h 1234421"/>
              <a:gd name="connsiteX11727" fmla="*/ 0 w 3255128"/>
              <a:gd name="connsiteY11727" fmla="*/ 320795 h 1234421"/>
              <a:gd name="connsiteX11728" fmla="*/ 0 w 3255128"/>
              <a:gd name="connsiteY11728" fmla="*/ 320728 h 1234421"/>
              <a:gd name="connsiteX11729" fmla="*/ 0 w 3255128"/>
              <a:gd name="connsiteY11729" fmla="*/ 320638 h 1234421"/>
              <a:gd name="connsiteX11730" fmla="*/ 0 w 3255128"/>
              <a:gd name="connsiteY11730" fmla="*/ 320205 h 1234421"/>
              <a:gd name="connsiteX11731" fmla="*/ 0 w 3255128"/>
              <a:gd name="connsiteY11731" fmla="*/ 320143 h 1234421"/>
              <a:gd name="connsiteX11732" fmla="*/ 0 w 3255128"/>
              <a:gd name="connsiteY11732" fmla="*/ 320021 h 1234421"/>
              <a:gd name="connsiteX11733" fmla="*/ 0 w 3255128"/>
              <a:gd name="connsiteY11733" fmla="*/ 320009 h 1234421"/>
              <a:gd name="connsiteX11734" fmla="*/ 0 w 3255128"/>
              <a:gd name="connsiteY11734" fmla="*/ 319939 h 1234421"/>
              <a:gd name="connsiteX11735" fmla="*/ 0 w 3255128"/>
              <a:gd name="connsiteY11735" fmla="*/ 319865 h 1234421"/>
              <a:gd name="connsiteX11736" fmla="*/ 0 w 3255128"/>
              <a:gd name="connsiteY11736" fmla="*/ 319860 h 1234421"/>
              <a:gd name="connsiteX11737" fmla="*/ 0 w 3255128"/>
              <a:gd name="connsiteY11737" fmla="*/ 319689 h 1234421"/>
              <a:gd name="connsiteX11738" fmla="*/ 0 w 3255128"/>
              <a:gd name="connsiteY11738" fmla="*/ 319669 h 1234421"/>
              <a:gd name="connsiteX11739" fmla="*/ 0 w 3255128"/>
              <a:gd name="connsiteY11739" fmla="*/ 319666 h 1234421"/>
              <a:gd name="connsiteX11740" fmla="*/ 0 w 3255128"/>
              <a:gd name="connsiteY11740" fmla="*/ 319581 h 1234421"/>
              <a:gd name="connsiteX11741" fmla="*/ 0 w 3255128"/>
              <a:gd name="connsiteY11741" fmla="*/ 319232 h 1234421"/>
              <a:gd name="connsiteX11742" fmla="*/ 0 w 3255128"/>
              <a:gd name="connsiteY11742" fmla="*/ 319192 h 1234421"/>
              <a:gd name="connsiteX11743" fmla="*/ 0 w 3255128"/>
              <a:gd name="connsiteY11743" fmla="*/ 318979 h 1234421"/>
              <a:gd name="connsiteX11744" fmla="*/ 0 w 3255128"/>
              <a:gd name="connsiteY11744" fmla="*/ 318785 h 1234421"/>
              <a:gd name="connsiteX11745" fmla="*/ 0 w 3255128"/>
              <a:gd name="connsiteY11745" fmla="*/ 318749 h 1234421"/>
              <a:gd name="connsiteX11746" fmla="*/ 0 w 3255128"/>
              <a:gd name="connsiteY11746" fmla="*/ 318742 h 1234421"/>
              <a:gd name="connsiteX11747" fmla="*/ 0 w 3255128"/>
              <a:gd name="connsiteY11747" fmla="*/ 318741 h 1234421"/>
              <a:gd name="connsiteX11748" fmla="*/ 0 w 3255128"/>
              <a:gd name="connsiteY11748" fmla="*/ 318719 h 1234421"/>
              <a:gd name="connsiteX11749" fmla="*/ 0 w 3255128"/>
              <a:gd name="connsiteY11749" fmla="*/ 318642 h 1234421"/>
              <a:gd name="connsiteX11750" fmla="*/ 0 w 3255128"/>
              <a:gd name="connsiteY11750" fmla="*/ 318562 h 1234421"/>
              <a:gd name="connsiteX11751" fmla="*/ 0 w 3255128"/>
              <a:gd name="connsiteY11751" fmla="*/ 318527 h 1234421"/>
              <a:gd name="connsiteX11752" fmla="*/ 0 w 3255128"/>
              <a:gd name="connsiteY11752" fmla="*/ 318526 h 1234421"/>
              <a:gd name="connsiteX11753" fmla="*/ 0 w 3255128"/>
              <a:gd name="connsiteY11753" fmla="*/ 318499 h 1234421"/>
              <a:gd name="connsiteX11754" fmla="*/ 0 w 3255128"/>
              <a:gd name="connsiteY11754" fmla="*/ 318487 h 1234421"/>
              <a:gd name="connsiteX11755" fmla="*/ 0 w 3255128"/>
              <a:gd name="connsiteY11755" fmla="*/ 318303 h 1234421"/>
              <a:gd name="connsiteX11756" fmla="*/ 0 w 3255128"/>
              <a:gd name="connsiteY11756" fmla="*/ 318212 h 1234421"/>
              <a:gd name="connsiteX11757" fmla="*/ 0 w 3255128"/>
              <a:gd name="connsiteY11757" fmla="*/ 318211 h 1234421"/>
              <a:gd name="connsiteX11758" fmla="*/ 0 w 3255128"/>
              <a:gd name="connsiteY11758" fmla="*/ 318183 h 1234421"/>
              <a:gd name="connsiteX11759" fmla="*/ 0 w 3255128"/>
              <a:gd name="connsiteY11759" fmla="*/ 317978 h 1234421"/>
              <a:gd name="connsiteX11760" fmla="*/ 0 w 3255128"/>
              <a:gd name="connsiteY11760" fmla="*/ 317974 h 1234421"/>
              <a:gd name="connsiteX11761" fmla="*/ 0 w 3255128"/>
              <a:gd name="connsiteY11761" fmla="*/ 317702 h 1234421"/>
              <a:gd name="connsiteX11762" fmla="*/ 0 w 3255128"/>
              <a:gd name="connsiteY11762" fmla="*/ 317660 h 1234421"/>
              <a:gd name="connsiteX11763" fmla="*/ 0 w 3255128"/>
              <a:gd name="connsiteY11763" fmla="*/ 317645 h 1234421"/>
              <a:gd name="connsiteX11764" fmla="*/ 0 w 3255128"/>
              <a:gd name="connsiteY11764" fmla="*/ 317535 h 1234421"/>
              <a:gd name="connsiteX11765" fmla="*/ 0 w 3255128"/>
              <a:gd name="connsiteY11765" fmla="*/ 317519 h 1234421"/>
              <a:gd name="connsiteX11766" fmla="*/ 0 w 3255128"/>
              <a:gd name="connsiteY11766" fmla="*/ 317201 h 1234421"/>
              <a:gd name="connsiteX11767" fmla="*/ 0 w 3255128"/>
              <a:gd name="connsiteY11767" fmla="*/ 317097 h 1234421"/>
              <a:gd name="connsiteX11768" fmla="*/ 0 w 3255128"/>
              <a:gd name="connsiteY11768" fmla="*/ 317083 h 1234421"/>
              <a:gd name="connsiteX11769" fmla="*/ 0 w 3255128"/>
              <a:gd name="connsiteY11769" fmla="*/ 317032 h 1234421"/>
              <a:gd name="connsiteX11770" fmla="*/ 0 w 3255128"/>
              <a:gd name="connsiteY11770" fmla="*/ 316949 h 1234421"/>
              <a:gd name="connsiteX11771" fmla="*/ 0 w 3255128"/>
              <a:gd name="connsiteY11771" fmla="*/ 316871 h 1234421"/>
              <a:gd name="connsiteX11772" fmla="*/ 0 w 3255128"/>
              <a:gd name="connsiteY11772" fmla="*/ 316870 h 1234421"/>
              <a:gd name="connsiteX11773" fmla="*/ 0 w 3255128"/>
              <a:gd name="connsiteY11773" fmla="*/ 316638 h 1234421"/>
              <a:gd name="connsiteX11774" fmla="*/ 0 w 3255128"/>
              <a:gd name="connsiteY11774" fmla="*/ 316609 h 1234421"/>
              <a:gd name="connsiteX11775" fmla="*/ 0 w 3255128"/>
              <a:gd name="connsiteY11775" fmla="*/ 316553 h 1234421"/>
              <a:gd name="connsiteX11776" fmla="*/ 0 w 3255128"/>
              <a:gd name="connsiteY11776" fmla="*/ 316466 h 1234421"/>
              <a:gd name="connsiteX11777" fmla="*/ 0 w 3255128"/>
              <a:gd name="connsiteY11777" fmla="*/ 316331 h 1234421"/>
              <a:gd name="connsiteX11778" fmla="*/ 0 w 3255128"/>
              <a:gd name="connsiteY11778" fmla="*/ 316325 h 1234421"/>
              <a:gd name="connsiteX11779" fmla="*/ 0 w 3255128"/>
              <a:gd name="connsiteY11779" fmla="*/ 316233 h 1234421"/>
              <a:gd name="connsiteX11780" fmla="*/ 0 w 3255128"/>
              <a:gd name="connsiteY11780" fmla="*/ 316202 h 1234421"/>
              <a:gd name="connsiteX11781" fmla="*/ 0 w 3255128"/>
              <a:gd name="connsiteY11781" fmla="*/ 316135 h 1234421"/>
              <a:gd name="connsiteX11782" fmla="*/ 0 w 3255128"/>
              <a:gd name="connsiteY11782" fmla="*/ 315990 h 1234421"/>
              <a:gd name="connsiteX11783" fmla="*/ 0 w 3255128"/>
              <a:gd name="connsiteY11783" fmla="*/ 315989 h 1234421"/>
              <a:gd name="connsiteX11784" fmla="*/ 0 w 3255128"/>
              <a:gd name="connsiteY11784" fmla="*/ 315729 h 1234421"/>
              <a:gd name="connsiteX11785" fmla="*/ 0 w 3255128"/>
              <a:gd name="connsiteY11785" fmla="*/ 315563 h 1234421"/>
              <a:gd name="connsiteX11786" fmla="*/ 0 w 3255128"/>
              <a:gd name="connsiteY11786" fmla="*/ 315488 h 1234421"/>
              <a:gd name="connsiteX11787" fmla="*/ 0 w 3255128"/>
              <a:gd name="connsiteY11787" fmla="*/ 315486 h 1234421"/>
              <a:gd name="connsiteX11788" fmla="*/ 0 w 3255128"/>
              <a:gd name="connsiteY11788" fmla="*/ 315243 h 1234421"/>
              <a:gd name="connsiteX11789" fmla="*/ 0 w 3255128"/>
              <a:gd name="connsiteY11789" fmla="*/ 314965 h 1234421"/>
              <a:gd name="connsiteX11790" fmla="*/ 0 w 3255128"/>
              <a:gd name="connsiteY11790" fmla="*/ 314773 h 1234421"/>
              <a:gd name="connsiteX11791" fmla="*/ 0 w 3255128"/>
              <a:gd name="connsiteY11791" fmla="*/ 314712 h 1234421"/>
              <a:gd name="connsiteX11792" fmla="*/ 0 w 3255128"/>
              <a:gd name="connsiteY11792" fmla="*/ 314542 h 1234421"/>
              <a:gd name="connsiteX11793" fmla="*/ 0 w 3255128"/>
              <a:gd name="connsiteY11793" fmla="*/ 314465 h 1234421"/>
              <a:gd name="connsiteX11794" fmla="*/ 0 w 3255128"/>
              <a:gd name="connsiteY11794" fmla="*/ 314440 h 1234421"/>
              <a:gd name="connsiteX11795" fmla="*/ 0 w 3255128"/>
              <a:gd name="connsiteY11795" fmla="*/ 314229 h 1234421"/>
              <a:gd name="connsiteX11796" fmla="*/ 0 w 3255128"/>
              <a:gd name="connsiteY11796" fmla="*/ 314222 h 1234421"/>
              <a:gd name="connsiteX11797" fmla="*/ 0 w 3255128"/>
              <a:gd name="connsiteY11797" fmla="*/ 314220 h 1234421"/>
              <a:gd name="connsiteX11798" fmla="*/ 0 w 3255128"/>
              <a:gd name="connsiteY11798" fmla="*/ 314215 h 1234421"/>
              <a:gd name="connsiteX11799" fmla="*/ 0 w 3255128"/>
              <a:gd name="connsiteY11799" fmla="*/ 314199 h 1234421"/>
              <a:gd name="connsiteX11800" fmla="*/ 0 w 3255128"/>
              <a:gd name="connsiteY11800" fmla="*/ 314042 h 1234421"/>
              <a:gd name="connsiteX11801" fmla="*/ 0 w 3255128"/>
              <a:gd name="connsiteY11801" fmla="*/ 314041 h 1234421"/>
              <a:gd name="connsiteX11802" fmla="*/ 0 w 3255128"/>
              <a:gd name="connsiteY11802" fmla="*/ 313981 h 1234421"/>
              <a:gd name="connsiteX11803" fmla="*/ 0 w 3255128"/>
              <a:gd name="connsiteY11803" fmla="*/ 313931 h 1234421"/>
              <a:gd name="connsiteX11804" fmla="*/ 0 w 3255128"/>
              <a:gd name="connsiteY11804" fmla="*/ 313872 h 1234421"/>
              <a:gd name="connsiteX11805" fmla="*/ 0 w 3255128"/>
              <a:gd name="connsiteY11805" fmla="*/ 313676 h 1234421"/>
              <a:gd name="connsiteX11806" fmla="*/ 0 w 3255128"/>
              <a:gd name="connsiteY11806" fmla="*/ 313341 h 1234421"/>
              <a:gd name="connsiteX11807" fmla="*/ 0 w 3255128"/>
              <a:gd name="connsiteY11807" fmla="*/ 313333 h 1234421"/>
              <a:gd name="connsiteX11808" fmla="*/ 0 w 3255128"/>
              <a:gd name="connsiteY11808" fmla="*/ 313243 h 1234421"/>
              <a:gd name="connsiteX11809" fmla="*/ 0 w 3255128"/>
              <a:gd name="connsiteY11809" fmla="*/ 313145 h 1234421"/>
              <a:gd name="connsiteX11810" fmla="*/ 0 w 3255128"/>
              <a:gd name="connsiteY11810" fmla="*/ 313140 h 1234421"/>
              <a:gd name="connsiteX11811" fmla="*/ 0 w 3255128"/>
              <a:gd name="connsiteY11811" fmla="*/ 313075 h 1234421"/>
              <a:gd name="connsiteX11812" fmla="*/ 0 w 3255128"/>
              <a:gd name="connsiteY11812" fmla="*/ 313020 h 1234421"/>
              <a:gd name="connsiteX11813" fmla="*/ 0 w 3255128"/>
              <a:gd name="connsiteY11813" fmla="*/ 312903 h 1234421"/>
              <a:gd name="connsiteX11814" fmla="*/ 0 w 3255128"/>
              <a:gd name="connsiteY11814" fmla="*/ 312681 h 1234421"/>
              <a:gd name="connsiteX11815" fmla="*/ 0 w 3255128"/>
              <a:gd name="connsiteY11815" fmla="*/ 312527 h 1234421"/>
              <a:gd name="connsiteX11816" fmla="*/ 0 w 3255128"/>
              <a:gd name="connsiteY11816" fmla="*/ 312405 h 1234421"/>
              <a:gd name="connsiteX11817" fmla="*/ 0 w 3255128"/>
              <a:gd name="connsiteY11817" fmla="*/ 312068 h 1234421"/>
              <a:gd name="connsiteX11818" fmla="*/ 0 w 3255128"/>
              <a:gd name="connsiteY11818" fmla="*/ 312033 h 1234421"/>
              <a:gd name="connsiteX11819" fmla="*/ 0 w 3255128"/>
              <a:gd name="connsiteY11819" fmla="*/ 311975 h 1234421"/>
              <a:gd name="connsiteX11820" fmla="*/ 0 w 3255128"/>
              <a:gd name="connsiteY11820" fmla="*/ 311972 h 1234421"/>
              <a:gd name="connsiteX11821" fmla="*/ 0 w 3255128"/>
              <a:gd name="connsiteY11821" fmla="*/ 311882 h 1234421"/>
              <a:gd name="connsiteX11822" fmla="*/ 0 w 3255128"/>
              <a:gd name="connsiteY11822" fmla="*/ 311857 h 1234421"/>
              <a:gd name="connsiteX11823" fmla="*/ 0 w 3255128"/>
              <a:gd name="connsiteY11823" fmla="*/ 311713 h 1234421"/>
              <a:gd name="connsiteX11824" fmla="*/ 0 w 3255128"/>
              <a:gd name="connsiteY11824" fmla="*/ 311663 h 1234421"/>
              <a:gd name="connsiteX11825" fmla="*/ 0 w 3255128"/>
              <a:gd name="connsiteY11825" fmla="*/ 311632 h 1234421"/>
              <a:gd name="connsiteX11826" fmla="*/ 0 w 3255128"/>
              <a:gd name="connsiteY11826" fmla="*/ 311420 h 1234421"/>
              <a:gd name="connsiteX11827" fmla="*/ 0 w 3255128"/>
              <a:gd name="connsiteY11827" fmla="*/ 311419 h 1234421"/>
              <a:gd name="connsiteX11828" fmla="*/ 0 w 3255128"/>
              <a:gd name="connsiteY11828" fmla="*/ 311398 h 1234421"/>
              <a:gd name="connsiteX11829" fmla="*/ 0 w 3255128"/>
              <a:gd name="connsiteY11829" fmla="*/ 311348 h 1234421"/>
              <a:gd name="connsiteX11830" fmla="*/ 0 w 3255128"/>
              <a:gd name="connsiteY11830" fmla="*/ 311225 h 1234421"/>
              <a:gd name="connsiteX11831" fmla="*/ 0 w 3255128"/>
              <a:gd name="connsiteY11831" fmla="*/ 311209 h 1234421"/>
              <a:gd name="connsiteX11832" fmla="*/ 0 w 3255128"/>
              <a:gd name="connsiteY11832" fmla="*/ 311043 h 1234421"/>
              <a:gd name="connsiteX11833" fmla="*/ 0 w 3255128"/>
              <a:gd name="connsiteY11833" fmla="*/ 310966 h 1234421"/>
              <a:gd name="connsiteX11834" fmla="*/ 0 w 3255128"/>
              <a:gd name="connsiteY11834" fmla="*/ 310936 h 1234421"/>
              <a:gd name="connsiteX11835" fmla="*/ 0 w 3255128"/>
              <a:gd name="connsiteY11835" fmla="*/ 310750 h 1234421"/>
              <a:gd name="connsiteX11836" fmla="*/ 0 w 3255128"/>
              <a:gd name="connsiteY11836" fmla="*/ 310742 h 1234421"/>
              <a:gd name="connsiteX11837" fmla="*/ 0 w 3255128"/>
              <a:gd name="connsiteY11837" fmla="*/ 310678 h 1234421"/>
              <a:gd name="connsiteX11838" fmla="*/ 0 w 3255128"/>
              <a:gd name="connsiteY11838" fmla="*/ 310445 h 1234421"/>
              <a:gd name="connsiteX11839" fmla="*/ 0 w 3255128"/>
              <a:gd name="connsiteY11839" fmla="*/ 310266 h 1234421"/>
              <a:gd name="connsiteX11840" fmla="*/ 0 w 3255128"/>
              <a:gd name="connsiteY11840" fmla="*/ 310085 h 1234421"/>
              <a:gd name="connsiteX11841" fmla="*/ 0 w 3255128"/>
              <a:gd name="connsiteY11841" fmla="*/ 309731 h 1234421"/>
              <a:gd name="connsiteX11842" fmla="*/ 0 w 3255128"/>
              <a:gd name="connsiteY11842" fmla="*/ 309672 h 1234421"/>
              <a:gd name="connsiteX11843" fmla="*/ 0 w 3255128"/>
              <a:gd name="connsiteY11843" fmla="*/ 309602 h 1234421"/>
              <a:gd name="connsiteX11844" fmla="*/ 0 w 3255128"/>
              <a:gd name="connsiteY11844" fmla="*/ 309595 h 1234421"/>
              <a:gd name="connsiteX11845" fmla="*/ 0 w 3255128"/>
              <a:gd name="connsiteY11845" fmla="*/ 309572 h 1234421"/>
              <a:gd name="connsiteX11846" fmla="*/ 0 w 3255128"/>
              <a:gd name="connsiteY11846" fmla="*/ 309537 h 1234421"/>
              <a:gd name="connsiteX11847" fmla="*/ 0 w 3255128"/>
              <a:gd name="connsiteY11847" fmla="*/ 309521 h 1234421"/>
              <a:gd name="connsiteX11848" fmla="*/ 0 w 3255128"/>
              <a:gd name="connsiteY11848" fmla="*/ 309415 h 1234421"/>
              <a:gd name="connsiteX11849" fmla="*/ 0 w 3255128"/>
              <a:gd name="connsiteY11849" fmla="*/ 309369 h 1234421"/>
              <a:gd name="connsiteX11850" fmla="*/ 0 w 3255128"/>
              <a:gd name="connsiteY11850" fmla="*/ 309352 h 1234421"/>
              <a:gd name="connsiteX11851" fmla="*/ 0 w 3255128"/>
              <a:gd name="connsiteY11851" fmla="*/ 309177 h 1234421"/>
              <a:gd name="connsiteX11852" fmla="*/ 0 w 3255128"/>
              <a:gd name="connsiteY11852" fmla="*/ 309156 h 1234421"/>
              <a:gd name="connsiteX11853" fmla="*/ 0 w 3255128"/>
              <a:gd name="connsiteY11853" fmla="*/ 309078 h 1234421"/>
              <a:gd name="connsiteX11854" fmla="*/ 0 w 3255128"/>
              <a:gd name="connsiteY11854" fmla="*/ 309054 h 1234421"/>
              <a:gd name="connsiteX11855" fmla="*/ 0 w 3255128"/>
              <a:gd name="connsiteY11855" fmla="*/ 308850 h 1234421"/>
              <a:gd name="connsiteX11856" fmla="*/ 0 w 3255128"/>
              <a:gd name="connsiteY11856" fmla="*/ 308723 h 1234421"/>
              <a:gd name="connsiteX11857" fmla="*/ 0 w 3255128"/>
              <a:gd name="connsiteY11857" fmla="*/ 308699 h 1234421"/>
              <a:gd name="connsiteX11858" fmla="*/ 0 w 3255128"/>
              <a:gd name="connsiteY11858" fmla="*/ 308642 h 1234421"/>
              <a:gd name="connsiteX11859" fmla="*/ 0 w 3255128"/>
              <a:gd name="connsiteY11859" fmla="*/ 308624 h 1234421"/>
              <a:gd name="connsiteX11860" fmla="*/ 0 w 3255128"/>
              <a:gd name="connsiteY11860" fmla="*/ 308595 h 1234421"/>
              <a:gd name="connsiteX11861" fmla="*/ 0 w 3255128"/>
              <a:gd name="connsiteY11861" fmla="*/ 308513 h 1234421"/>
              <a:gd name="connsiteX11862" fmla="*/ 0 w 3255128"/>
              <a:gd name="connsiteY11862" fmla="*/ 308430 h 1234421"/>
              <a:gd name="connsiteX11863" fmla="*/ 0 w 3255128"/>
              <a:gd name="connsiteY11863" fmla="*/ 308383 h 1234421"/>
              <a:gd name="connsiteX11864" fmla="*/ 0 w 3255128"/>
              <a:gd name="connsiteY11864" fmla="*/ 308358 h 1234421"/>
              <a:gd name="connsiteX11865" fmla="*/ 0 w 3255128"/>
              <a:gd name="connsiteY11865" fmla="*/ 308226 h 1234421"/>
              <a:gd name="connsiteX11866" fmla="*/ 0 w 3255128"/>
              <a:gd name="connsiteY11866" fmla="*/ 308159 h 1234421"/>
              <a:gd name="connsiteX11867" fmla="*/ 0 w 3255128"/>
              <a:gd name="connsiteY11867" fmla="*/ 308150 h 1234421"/>
              <a:gd name="connsiteX11868" fmla="*/ 0 w 3255128"/>
              <a:gd name="connsiteY11868" fmla="*/ 308054 h 1234421"/>
              <a:gd name="connsiteX11869" fmla="*/ 0 w 3255128"/>
              <a:gd name="connsiteY11869" fmla="*/ 307954 h 1234421"/>
              <a:gd name="connsiteX11870" fmla="*/ 0 w 3255128"/>
              <a:gd name="connsiteY11870" fmla="*/ 307947 h 1234421"/>
              <a:gd name="connsiteX11871" fmla="*/ 0 w 3255128"/>
              <a:gd name="connsiteY11871" fmla="*/ 307946 h 1234421"/>
              <a:gd name="connsiteX11872" fmla="*/ 0 w 3255128"/>
              <a:gd name="connsiteY11872" fmla="*/ 307909 h 1234421"/>
              <a:gd name="connsiteX11873" fmla="*/ 0 w 3255128"/>
              <a:gd name="connsiteY11873" fmla="*/ 307845 h 1234421"/>
              <a:gd name="connsiteX11874" fmla="*/ 0 w 3255128"/>
              <a:gd name="connsiteY11874" fmla="*/ 307776 h 1234421"/>
              <a:gd name="connsiteX11875" fmla="*/ 0 w 3255128"/>
              <a:gd name="connsiteY11875" fmla="*/ 307678 h 1234421"/>
              <a:gd name="connsiteX11876" fmla="*/ 0 w 3255128"/>
              <a:gd name="connsiteY11876" fmla="*/ 307676 h 1234421"/>
              <a:gd name="connsiteX11877" fmla="*/ 0 w 3255128"/>
              <a:gd name="connsiteY11877" fmla="*/ 307674 h 1234421"/>
              <a:gd name="connsiteX11878" fmla="*/ 0 w 3255128"/>
              <a:gd name="connsiteY11878" fmla="*/ 307560 h 1234421"/>
              <a:gd name="connsiteX11879" fmla="*/ 0 w 3255128"/>
              <a:gd name="connsiteY11879" fmla="*/ 307455 h 1234421"/>
              <a:gd name="connsiteX11880" fmla="*/ 0 w 3255128"/>
              <a:gd name="connsiteY11880" fmla="*/ 307406 h 1234421"/>
              <a:gd name="connsiteX11881" fmla="*/ 0 w 3255128"/>
              <a:gd name="connsiteY11881" fmla="*/ 307276 h 1234421"/>
              <a:gd name="connsiteX11882" fmla="*/ 0 w 3255128"/>
              <a:gd name="connsiteY11882" fmla="*/ 307217 h 1234421"/>
              <a:gd name="connsiteX11883" fmla="*/ 0 w 3255128"/>
              <a:gd name="connsiteY11883" fmla="*/ 307215 h 1234421"/>
              <a:gd name="connsiteX11884" fmla="*/ 0 w 3255128"/>
              <a:gd name="connsiteY11884" fmla="*/ 307168 h 1234421"/>
              <a:gd name="connsiteX11885" fmla="*/ 0 w 3255128"/>
              <a:gd name="connsiteY11885" fmla="*/ 307086 h 1234421"/>
              <a:gd name="connsiteX11886" fmla="*/ 0 w 3255128"/>
              <a:gd name="connsiteY11886" fmla="*/ 307012 h 1234421"/>
              <a:gd name="connsiteX11887" fmla="*/ 0 w 3255128"/>
              <a:gd name="connsiteY11887" fmla="*/ 306741 h 1234421"/>
              <a:gd name="connsiteX11888" fmla="*/ 0 w 3255128"/>
              <a:gd name="connsiteY11888" fmla="*/ 306679 h 1234421"/>
              <a:gd name="connsiteX11889" fmla="*/ 0 w 3255128"/>
              <a:gd name="connsiteY11889" fmla="*/ 306582 h 1234421"/>
              <a:gd name="connsiteX11890" fmla="*/ 0 w 3255128"/>
              <a:gd name="connsiteY11890" fmla="*/ 306569 h 1234421"/>
              <a:gd name="connsiteX11891" fmla="*/ 0 w 3255128"/>
              <a:gd name="connsiteY11891" fmla="*/ 306567 h 1234421"/>
              <a:gd name="connsiteX11892" fmla="*/ 0 w 3255128"/>
              <a:gd name="connsiteY11892" fmla="*/ 306416 h 1234421"/>
              <a:gd name="connsiteX11893" fmla="*/ 0 w 3255128"/>
              <a:gd name="connsiteY11893" fmla="*/ 306379 h 1234421"/>
              <a:gd name="connsiteX11894" fmla="*/ 0 w 3255128"/>
              <a:gd name="connsiteY11894" fmla="*/ 306339 h 1234421"/>
              <a:gd name="connsiteX11895" fmla="*/ 0 w 3255128"/>
              <a:gd name="connsiteY11895" fmla="*/ 306337 h 1234421"/>
              <a:gd name="connsiteX11896" fmla="*/ 0 w 3255128"/>
              <a:gd name="connsiteY11896" fmla="*/ 305860 h 1234421"/>
              <a:gd name="connsiteX11897" fmla="*/ 0 w 3255128"/>
              <a:gd name="connsiteY11897" fmla="*/ 305818 h 1234421"/>
              <a:gd name="connsiteX11898" fmla="*/ 0 w 3255128"/>
              <a:gd name="connsiteY11898" fmla="*/ 305643 h 1234421"/>
              <a:gd name="connsiteX11899" fmla="*/ 0 w 3255128"/>
              <a:gd name="connsiteY11899" fmla="*/ 305639 h 1234421"/>
              <a:gd name="connsiteX11900" fmla="*/ 0 w 3255128"/>
              <a:gd name="connsiteY11900" fmla="*/ 305456 h 1234421"/>
              <a:gd name="connsiteX11901" fmla="*/ 0 w 3255128"/>
              <a:gd name="connsiteY11901" fmla="*/ 305359 h 1234421"/>
              <a:gd name="connsiteX11902" fmla="*/ 0 w 3255128"/>
              <a:gd name="connsiteY11902" fmla="*/ 305196 h 1234421"/>
              <a:gd name="connsiteX11903" fmla="*/ 0 w 3255128"/>
              <a:gd name="connsiteY11903" fmla="*/ 305121 h 1234421"/>
              <a:gd name="connsiteX11904" fmla="*/ 0 w 3255128"/>
              <a:gd name="connsiteY11904" fmla="*/ 305108 h 1234421"/>
              <a:gd name="connsiteX11905" fmla="*/ 0 w 3255128"/>
              <a:gd name="connsiteY11905" fmla="*/ 305091 h 1234421"/>
              <a:gd name="connsiteX11906" fmla="*/ 0 w 3255128"/>
              <a:gd name="connsiteY11906" fmla="*/ 304894 h 1234421"/>
              <a:gd name="connsiteX11907" fmla="*/ 0 w 3255128"/>
              <a:gd name="connsiteY11907" fmla="*/ 304849 h 1234421"/>
              <a:gd name="connsiteX11908" fmla="*/ 0 w 3255128"/>
              <a:gd name="connsiteY11908" fmla="*/ 304632 h 1234421"/>
              <a:gd name="connsiteX11909" fmla="*/ 0 w 3255128"/>
              <a:gd name="connsiteY11909" fmla="*/ 304277 h 1234421"/>
              <a:gd name="connsiteX11910" fmla="*/ 0 w 3255128"/>
              <a:gd name="connsiteY11910" fmla="*/ 304256 h 1234421"/>
              <a:gd name="connsiteX11911" fmla="*/ 0 w 3255128"/>
              <a:gd name="connsiteY11911" fmla="*/ 304230 h 1234421"/>
              <a:gd name="connsiteX11912" fmla="*/ 0 w 3255128"/>
              <a:gd name="connsiteY11912" fmla="*/ 304179 h 1234421"/>
              <a:gd name="connsiteX11913" fmla="*/ 0 w 3255128"/>
              <a:gd name="connsiteY11913" fmla="*/ 304096 h 1234421"/>
              <a:gd name="connsiteX11914" fmla="*/ 0 w 3255128"/>
              <a:gd name="connsiteY11914" fmla="*/ 304091 h 1234421"/>
              <a:gd name="connsiteX11915" fmla="*/ 0 w 3255128"/>
              <a:gd name="connsiteY11915" fmla="*/ 304070 h 1234421"/>
              <a:gd name="connsiteX11916" fmla="*/ 0 w 3255128"/>
              <a:gd name="connsiteY11916" fmla="*/ 303984 h 1234421"/>
              <a:gd name="connsiteX11917" fmla="*/ 0 w 3255128"/>
              <a:gd name="connsiteY11917" fmla="*/ 303912 h 1234421"/>
              <a:gd name="connsiteX11918" fmla="*/ 0 w 3255128"/>
              <a:gd name="connsiteY11918" fmla="*/ 303756 h 1234421"/>
              <a:gd name="connsiteX11919" fmla="*/ 0 w 3255128"/>
              <a:gd name="connsiteY11919" fmla="*/ 303611 h 1234421"/>
              <a:gd name="connsiteX11920" fmla="*/ 0 w 3255128"/>
              <a:gd name="connsiteY11920" fmla="*/ 303608 h 1234421"/>
              <a:gd name="connsiteX11921" fmla="*/ 0 w 3255128"/>
              <a:gd name="connsiteY11921" fmla="*/ 303349 h 1234421"/>
              <a:gd name="connsiteX11922" fmla="*/ 0 w 3255128"/>
              <a:gd name="connsiteY11922" fmla="*/ 303256 h 1234421"/>
              <a:gd name="connsiteX11923" fmla="*/ 0 w 3255128"/>
              <a:gd name="connsiteY11923" fmla="*/ 303154 h 1234421"/>
              <a:gd name="connsiteX11924" fmla="*/ 0 w 3255128"/>
              <a:gd name="connsiteY11924" fmla="*/ 303149 h 1234421"/>
              <a:gd name="connsiteX11925" fmla="*/ 0 w 3255128"/>
              <a:gd name="connsiteY11925" fmla="*/ 302963 h 1234421"/>
              <a:gd name="connsiteX11926" fmla="*/ 0 w 3255128"/>
              <a:gd name="connsiteY11926" fmla="*/ 302906 h 1234421"/>
              <a:gd name="connsiteX11927" fmla="*/ 0 w 3255128"/>
              <a:gd name="connsiteY11927" fmla="*/ 302891 h 1234421"/>
              <a:gd name="connsiteX11928" fmla="*/ 0 w 3255128"/>
              <a:gd name="connsiteY11928" fmla="*/ 302828 h 1234421"/>
              <a:gd name="connsiteX11929" fmla="*/ 0 w 3255128"/>
              <a:gd name="connsiteY11929" fmla="*/ 302808 h 1234421"/>
              <a:gd name="connsiteX11930" fmla="*/ 0 w 3255128"/>
              <a:gd name="connsiteY11930" fmla="*/ 302710 h 1234421"/>
              <a:gd name="connsiteX11931" fmla="*/ 0 w 3255128"/>
              <a:gd name="connsiteY11931" fmla="*/ 302695 h 1234421"/>
              <a:gd name="connsiteX11932" fmla="*/ 0 w 3255128"/>
              <a:gd name="connsiteY11932" fmla="*/ 302649 h 1234421"/>
              <a:gd name="connsiteX11933" fmla="*/ 0 w 3255128"/>
              <a:gd name="connsiteY11933" fmla="*/ 302390 h 1234421"/>
              <a:gd name="connsiteX11934" fmla="*/ 0 w 3255128"/>
              <a:gd name="connsiteY11934" fmla="*/ 302109 h 1234421"/>
              <a:gd name="connsiteX11935" fmla="*/ 0 w 3255128"/>
              <a:gd name="connsiteY11935" fmla="*/ 302047 h 1234421"/>
              <a:gd name="connsiteX11936" fmla="*/ 0 w 3255128"/>
              <a:gd name="connsiteY11936" fmla="*/ 301859 h 1234421"/>
              <a:gd name="connsiteX11937" fmla="*/ 0 w 3255128"/>
              <a:gd name="connsiteY11937" fmla="*/ 301732 h 1234421"/>
              <a:gd name="connsiteX11938" fmla="*/ 0 w 3255128"/>
              <a:gd name="connsiteY11938" fmla="*/ 301442 h 1234421"/>
              <a:gd name="connsiteX11939" fmla="*/ 0 w 3255128"/>
              <a:gd name="connsiteY11939" fmla="*/ 301439 h 1234421"/>
              <a:gd name="connsiteX11940" fmla="*/ 0 w 3255128"/>
              <a:gd name="connsiteY11940" fmla="*/ 301367 h 1234421"/>
              <a:gd name="connsiteX11941" fmla="*/ 0 w 3255128"/>
              <a:gd name="connsiteY11941" fmla="*/ 301362 h 1234421"/>
              <a:gd name="connsiteX11942" fmla="*/ 0 w 3255128"/>
              <a:gd name="connsiteY11942" fmla="*/ 301290 h 1234421"/>
              <a:gd name="connsiteX11943" fmla="*/ 0 w 3255128"/>
              <a:gd name="connsiteY11943" fmla="*/ 301266 h 1234421"/>
              <a:gd name="connsiteX11944" fmla="*/ 0 w 3255128"/>
              <a:gd name="connsiteY11944" fmla="*/ 301188 h 1234421"/>
              <a:gd name="connsiteX11945" fmla="*/ 0 w 3255128"/>
              <a:gd name="connsiteY11945" fmla="*/ 301119 h 1234421"/>
              <a:gd name="connsiteX11946" fmla="*/ 0 w 3255128"/>
              <a:gd name="connsiteY11946" fmla="*/ 300912 h 1234421"/>
              <a:gd name="connsiteX11947" fmla="*/ 0 w 3255128"/>
              <a:gd name="connsiteY11947" fmla="*/ 300886 h 1234421"/>
              <a:gd name="connsiteX11948" fmla="*/ 0 w 3255128"/>
              <a:gd name="connsiteY11948" fmla="*/ 300812 h 1234421"/>
              <a:gd name="connsiteX11949" fmla="*/ 0 w 3255128"/>
              <a:gd name="connsiteY11949" fmla="*/ 300807 h 1234421"/>
              <a:gd name="connsiteX11950" fmla="*/ 0 w 3255128"/>
              <a:gd name="connsiteY11950" fmla="*/ 300692 h 1234421"/>
              <a:gd name="connsiteX11951" fmla="*/ 0 w 3255128"/>
              <a:gd name="connsiteY11951" fmla="*/ 300676 h 1234421"/>
              <a:gd name="connsiteX11952" fmla="*/ 0 w 3255128"/>
              <a:gd name="connsiteY11952" fmla="*/ 300618 h 1234421"/>
              <a:gd name="connsiteX11953" fmla="*/ 0 w 3255128"/>
              <a:gd name="connsiteY11953" fmla="*/ 300571 h 1234421"/>
              <a:gd name="connsiteX11954" fmla="*/ 0 w 3255128"/>
              <a:gd name="connsiteY11954" fmla="*/ 300353 h 1234421"/>
              <a:gd name="connsiteX11955" fmla="*/ 0 w 3255128"/>
              <a:gd name="connsiteY11955" fmla="*/ 300222 h 1234421"/>
              <a:gd name="connsiteX11956" fmla="*/ 0 w 3255128"/>
              <a:gd name="connsiteY11956" fmla="*/ 300159 h 1234421"/>
              <a:gd name="connsiteX11957" fmla="*/ 0 w 3255128"/>
              <a:gd name="connsiteY11957" fmla="*/ 300112 h 1234421"/>
              <a:gd name="connsiteX11958" fmla="*/ 0 w 3255128"/>
              <a:gd name="connsiteY11958" fmla="*/ 299745 h 1234421"/>
              <a:gd name="connsiteX11959" fmla="*/ 0 w 3255128"/>
              <a:gd name="connsiteY11959" fmla="*/ 299705 h 1234421"/>
              <a:gd name="connsiteX11960" fmla="*/ 0 w 3255128"/>
              <a:gd name="connsiteY11960" fmla="*/ 299650 h 1234421"/>
              <a:gd name="connsiteX11961" fmla="*/ 0 w 3255128"/>
              <a:gd name="connsiteY11961" fmla="*/ 299571 h 1234421"/>
              <a:gd name="connsiteX11962" fmla="*/ 0 w 3255128"/>
              <a:gd name="connsiteY11962" fmla="*/ 299552 h 1234421"/>
              <a:gd name="connsiteX11963" fmla="*/ 0 w 3255128"/>
              <a:gd name="connsiteY11963" fmla="*/ 299464 h 1234421"/>
              <a:gd name="connsiteX11964" fmla="*/ 0 w 3255128"/>
              <a:gd name="connsiteY11964" fmla="*/ 299392 h 1234421"/>
              <a:gd name="connsiteX11965" fmla="*/ 0 w 3255128"/>
              <a:gd name="connsiteY11965" fmla="*/ 299200 h 1234421"/>
              <a:gd name="connsiteX11966" fmla="*/ 0 w 3255128"/>
              <a:gd name="connsiteY11966" fmla="*/ 299119 h 1234421"/>
              <a:gd name="connsiteX11967" fmla="*/ 0 w 3255128"/>
              <a:gd name="connsiteY11967" fmla="*/ 299004 h 1234421"/>
              <a:gd name="connsiteX11968" fmla="*/ 0 w 3255128"/>
              <a:gd name="connsiteY11968" fmla="*/ 298864 h 1234421"/>
              <a:gd name="connsiteX11969" fmla="*/ 0 w 3255128"/>
              <a:gd name="connsiteY11969" fmla="*/ 298779 h 1234421"/>
              <a:gd name="connsiteX11970" fmla="*/ 0 w 3255128"/>
              <a:gd name="connsiteY11970" fmla="*/ 298741 h 1234421"/>
              <a:gd name="connsiteX11971" fmla="*/ 0 w 3255128"/>
              <a:gd name="connsiteY11971" fmla="*/ 298690 h 1234421"/>
              <a:gd name="connsiteX11972" fmla="*/ 0 w 3255128"/>
              <a:gd name="connsiteY11972" fmla="*/ 298641 h 1234421"/>
              <a:gd name="connsiteX11973" fmla="*/ 0 w 3255128"/>
              <a:gd name="connsiteY11973" fmla="*/ 298636 h 1234421"/>
              <a:gd name="connsiteX11974" fmla="*/ 0 w 3255128"/>
              <a:gd name="connsiteY11974" fmla="*/ 298629 h 1234421"/>
              <a:gd name="connsiteX11975" fmla="*/ 0 w 3255128"/>
              <a:gd name="connsiteY11975" fmla="*/ 298606 h 1234421"/>
              <a:gd name="connsiteX11976" fmla="*/ 0 w 3255128"/>
              <a:gd name="connsiteY11976" fmla="*/ 298566 h 1234421"/>
              <a:gd name="connsiteX11977" fmla="*/ 0 w 3255128"/>
              <a:gd name="connsiteY11977" fmla="*/ 298545 h 1234421"/>
              <a:gd name="connsiteX11978" fmla="*/ 0 w 3255128"/>
              <a:gd name="connsiteY11978" fmla="*/ 298527 h 1234421"/>
              <a:gd name="connsiteX11979" fmla="*/ 0 w 3255128"/>
              <a:gd name="connsiteY11979" fmla="*/ 298495 h 1234421"/>
              <a:gd name="connsiteX11980" fmla="*/ 0 w 3255128"/>
              <a:gd name="connsiteY11980" fmla="*/ 298449 h 1234421"/>
              <a:gd name="connsiteX11981" fmla="*/ 0 w 3255128"/>
              <a:gd name="connsiteY11981" fmla="*/ 298386 h 1234421"/>
              <a:gd name="connsiteX11982" fmla="*/ 0 w 3255128"/>
              <a:gd name="connsiteY11982" fmla="*/ 298372 h 1234421"/>
              <a:gd name="connsiteX11983" fmla="*/ 0 w 3255128"/>
              <a:gd name="connsiteY11983" fmla="*/ 298190 h 1234421"/>
              <a:gd name="connsiteX11984" fmla="*/ 0 w 3255128"/>
              <a:gd name="connsiteY11984" fmla="*/ 298129 h 1234421"/>
              <a:gd name="connsiteX11985" fmla="*/ 0 w 3255128"/>
              <a:gd name="connsiteY11985" fmla="*/ 298109 h 1234421"/>
              <a:gd name="connsiteX11986" fmla="*/ 0 w 3255128"/>
              <a:gd name="connsiteY11986" fmla="*/ 298093 h 1234421"/>
              <a:gd name="connsiteX11987" fmla="*/ 0 w 3255128"/>
              <a:gd name="connsiteY11987" fmla="*/ 298068 h 1234421"/>
              <a:gd name="connsiteX11988" fmla="*/ 0 w 3255128"/>
              <a:gd name="connsiteY11988" fmla="*/ 298021 h 1234421"/>
              <a:gd name="connsiteX11989" fmla="*/ 0 w 3255128"/>
              <a:gd name="connsiteY11989" fmla="*/ 297897 h 1234421"/>
              <a:gd name="connsiteX11990" fmla="*/ 0 w 3255128"/>
              <a:gd name="connsiteY11990" fmla="*/ 297896 h 1234421"/>
              <a:gd name="connsiteX11991" fmla="*/ 0 w 3255128"/>
              <a:gd name="connsiteY11991" fmla="*/ 297859 h 1234421"/>
              <a:gd name="connsiteX11992" fmla="*/ 0 w 3255128"/>
              <a:gd name="connsiteY11992" fmla="*/ 297825 h 1234421"/>
              <a:gd name="connsiteX11993" fmla="*/ 0 w 3255128"/>
              <a:gd name="connsiteY11993" fmla="*/ 297817 h 1234421"/>
              <a:gd name="connsiteX11994" fmla="*/ 0 w 3255128"/>
              <a:gd name="connsiteY11994" fmla="*/ 297547 h 1234421"/>
              <a:gd name="connsiteX11995" fmla="*/ 0 w 3255128"/>
              <a:gd name="connsiteY11995" fmla="*/ 297420 h 1234421"/>
              <a:gd name="connsiteX11996" fmla="*/ 0 w 3255128"/>
              <a:gd name="connsiteY11996" fmla="*/ 297413 h 1234421"/>
              <a:gd name="connsiteX11997" fmla="*/ 0 w 3255128"/>
              <a:gd name="connsiteY11997" fmla="*/ 297232 h 1234421"/>
              <a:gd name="connsiteX11998" fmla="*/ 0 w 3255128"/>
              <a:gd name="connsiteY11998" fmla="*/ 297162 h 1234421"/>
              <a:gd name="connsiteX11999" fmla="*/ 0 w 3255128"/>
              <a:gd name="connsiteY11999" fmla="*/ 297088 h 1234421"/>
              <a:gd name="connsiteX12000" fmla="*/ 0 w 3255128"/>
              <a:gd name="connsiteY12000" fmla="*/ 296922 h 1234421"/>
              <a:gd name="connsiteX12001" fmla="*/ 0 w 3255128"/>
              <a:gd name="connsiteY12001" fmla="*/ 296755 h 1234421"/>
              <a:gd name="connsiteX12002" fmla="*/ 0 w 3255128"/>
              <a:gd name="connsiteY12002" fmla="*/ 296743 h 1234421"/>
              <a:gd name="connsiteX12003" fmla="*/ 0 w 3255128"/>
              <a:gd name="connsiteY12003" fmla="*/ 296668 h 1234421"/>
              <a:gd name="connsiteX12004" fmla="*/ 0 w 3255128"/>
              <a:gd name="connsiteY12004" fmla="*/ 296440 h 1234421"/>
              <a:gd name="connsiteX12005" fmla="*/ 0 w 3255128"/>
              <a:gd name="connsiteY12005" fmla="*/ 296418 h 1234421"/>
              <a:gd name="connsiteX12006" fmla="*/ 0 w 3255128"/>
              <a:gd name="connsiteY12006" fmla="*/ 296392 h 1234421"/>
              <a:gd name="connsiteX12007" fmla="*/ 0 w 3255128"/>
              <a:gd name="connsiteY12007" fmla="*/ 296281 h 1234421"/>
              <a:gd name="connsiteX12008" fmla="*/ 0 w 3255128"/>
              <a:gd name="connsiteY12008" fmla="*/ 296208 h 1234421"/>
              <a:gd name="connsiteX12009" fmla="*/ 0 w 3255128"/>
              <a:gd name="connsiteY12009" fmla="*/ 296049 h 1234421"/>
              <a:gd name="connsiteX12010" fmla="*/ 0 w 3255128"/>
              <a:gd name="connsiteY12010" fmla="*/ 296042 h 1234421"/>
              <a:gd name="connsiteX12011" fmla="*/ 0 w 3255128"/>
              <a:gd name="connsiteY12011" fmla="*/ 295959 h 1234421"/>
              <a:gd name="connsiteX12012" fmla="*/ 0 w 3255128"/>
              <a:gd name="connsiteY12012" fmla="*/ 295944 h 1234421"/>
              <a:gd name="connsiteX12013" fmla="*/ 0 w 3255128"/>
              <a:gd name="connsiteY12013" fmla="*/ 295874 h 1234421"/>
              <a:gd name="connsiteX12014" fmla="*/ 0 w 3255128"/>
              <a:gd name="connsiteY12014" fmla="*/ 295846 h 1234421"/>
              <a:gd name="connsiteX12015" fmla="*/ 0 w 3255128"/>
              <a:gd name="connsiteY12015" fmla="*/ 295789 h 1234421"/>
              <a:gd name="connsiteX12016" fmla="*/ 0 w 3255128"/>
              <a:gd name="connsiteY12016" fmla="*/ 295616 h 1234421"/>
              <a:gd name="connsiteX12017" fmla="*/ 0 w 3255128"/>
              <a:gd name="connsiteY12017" fmla="*/ 295537 h 1234421"/>
              <a:gd name="connsiteX12018" fmla="*/ 0 w 3255128"/>
              <a:gd name="connsiteY12018" fmla="*/ 295485 h 1234421"/>
              <a:gd name="connsiteX12019" fmla="*/ 0 w 3255128"/>
              <a:gd name="connsiteY12019" fmla="*/ 295373 h 1234421"/>
              <a:gd name="connsiteX12020" fmla="*/ 0 w 3255128"/>
              <a:gd name="connsiteY12020" fmla="*/ 295327 h 1234421"/>
              <a:gd name="connsiteX12021" fmla="*/ 0 w 3255128"/>
              <a:gd name="connsiteY12021" fmla="*/ 295311 h 1234421"/>
              <a:gd name="connsiteX12022" fmla="*/ 0 w 3255128"/>
              <a:gd name="connsiteY12022" fmla="*/ 295306 h 1234421"/>
              <a:gd name="connsiteX12023" fmla="*/ 0 w 3255128"/>
              <a:gd name="connsiteY12023" fmla="*/ 295276 h 1234421"/>
              <a:gd name="connsiteX12024" fmla="*/ 0 w 3255128"/>
              <a:gd name="connsiteY12024" fmla="*/ 295130 h 1234421"/>
              <a:gd name="connsiteX12025" fmla="*/ 0 w 3255128"/>
              <a:gd name="connsiteY12025" fmla="*/ 295078 h 1234421"/>
              <a:gd name="connsiteX12026" fmla="*/ 0 w 3255128"/>
              <a:gd name="connsiteY12026" fmla="*/ 295051 h 1234421"/>
              <a:gd name="connsiteX12027" fmla="*/ 0 w 3255128"/>
              <a:gd name="connsiteY12027" fmla="*/ 294992 h 1234421"/>
              <a:gd name="connsiteX12028" fmla="*/ 0 w 3255128"/>
              <a:gd name="connsiteY12028" fmla="*/ 294852 h 1234421"/>
              <a:gd name="connsiteX12029" fmla="*/ 0 w 3255128"/>
              <a:gd name="connsiteY12029" fmla="*/ 294837 h 1234421"/>
              <a:gd name="connsiteX12030" fmla="*/ 0 w 3255128"/>
              <a:gd name="connsiteY12030" fmla="*/ 294765 h 1234421"/>
              <a:gd name="connsiteX12031" fmla="*/ 0 w 3255128"/>
              <a:gd name="connsiteY12031" fmla="*/ 294673 h 1234421"/>
              <a:gd name="connsiteX12032" fmla="*/ 0 w 3255128"/>
              <a:gd name="connsiteY12032" fmla="*/ 294575 h 1234421"/>
              <a:gd name="connsiteX12033" fmla="*/ 0 w 3255128"/>
              <a:gd name="connsiteY12033" fmla="*/ 294430 h 1234421"/>
              <a:gd name="connsiteX12034" fmla="*/ 0 w 3255128"/>
              <a:gd name="connsiteY12034" fmla="*/ 294172 h 1234421"/>
              <a:gd name="connsiteX12035" fmla="*/ 0 w 3255128"/>
              <a:gd name="connsiteY12035" fmla="*/ 294170 h 1234421"/>
              <a:gd name="connsiteX12036" fmla="*/ 0 w 3255128"/>
              <a:gd name="connsiteY12036" fmla="*/ 294121 h 1234421"/>
              <a:gd name="connsiteX12037" fmla="*/ 0 w 3255128"/>
              <a:gd name="connsiteY12037" fmla="*/ 294120 h 1234421"/>
              <a:gd name="connsiteX12038" fmla="*/ 0 w 3255128"/>
              <a:gd name="connsiteY12038" fmla="*/ 294105 h 1234421"/>
              <a:gd name="connsiteX12039" fmla="*/ 0 w 3255128"/>
              <a:gd name="connsiteY12039" fmla="*/ 293928 h 1234421"/>
              <a:gd name="connsiteX12040" fmla="*/ 0 w 3255128"/>
              <a:gd name="connsiteY12040" fmla="*/ 293926 h 1234421"/>
              <a:gd name="connsiteX12041" fmla="*/ 0 w 3255128"/>
              <a:gd name="connsiteY12041" fmla="*/ 293910 h 1234421"/>
              <a:gd name="connsiteX12042" fmla="*/ 0 w 3255128"/>
              <a:gd name="connsiteY12042" fmla="*/ 293759 h 1234421"/>
              <a:gd name="connsiteX12043" fmla="*/ 0 w 3255128"/>
              <a:gd name="connsiteY12043" fmla="*/ 293689 h 1234421"/>
              <a:gd name="connsiteX12044" fmla="*/ 0 w 3255128"/>
              <a:gd name="connsiteY12044" fmla="*/ 293563 h 1234421"/>
              <a:gd name="connsiteX12045" fmla="*/ 0 w 3255128"/>
              <a:gd name="connsiteY12045" fmla="*/ 293291 h 1234421"/>
              <a:gd name="connsiteX12046" fmla="*/ 0 w 3255128"/>
              <a:gd name="connsiteY12046" fmla="*/ 293099 h 1234421"/>
              <a:gd name="connsiteX12047" fmla="*/ 0 w 3255128"/>
              <a:gd name="connsiteY12047" fmla="*/ 292905 h 1234421"/>
              <a:gd name="connsiteX12048" fmla="*/ 0 w 3255128"/>
              <a:gd name="connsiteY12048" fmla="*/ 292808 h 1234421"/>
              <a:gd name="connsiteX12049" fmla="*/ 0 w 3255128"/>
              <a:gd name="connsiteY12049" fmla="*/ 292790 h 1234421"/>
              <a:gd name="connsiteX12050" fmla="*/ 0 w 3255128"/>
              <a:gd name="connsiteY12050" fmla="*/ 292786 h 1234421"/>
              <a:gd name="connsiteX12051" fmla="*/ 0 w 3255128"/>
              <a:gd name="connsiteY12051" fmla="*/ 292295 h 1234421"/>
              <a:gd name="connsiteX12052" fmla="*/ 0 w 3255128"/>
              <a:gd name="connsiteY12052" fmla="*/ 292238 h 1234421"/>
              <a:gd name="connsiteX12053" fmla="*/ 0 w 3255128"/>
              <a:gd name="connsiteY12053" fmla="*/ 292116 h 1234421"/>
              <a:gd name="connsiteX12054" fmla="*/ 0 w 3255128"/>
              <a:gd name="connsiteY12054" fmla="*/ 292041 h 1234421"/>
              <a:gd name="connsiteX12055" fmla="*/ 0 w 3255128"/>
              <a:gd name="connsiteY12055" fmla="*/ 291862 h 1234421"/>
              <a:gd name="connsiteX12056" fmla="*/ 0 w 3255128"/>
              <a:gd name="connsiteY12056" fmla="*/ 291779 h 1234421"/>
              <a:gd name="connsiteX12057" fmla="*/ 0 w 3255128"/>
              <a:gd name="connsiteY12057" fmla="*/ 291765 h 1234421"/>
              <a:gd name="connsiteX12058" fmla="*/ 0 w 3255128"/>
              <a:gd name="connsiteY12058" fmla="*/ 291742 h 1234421"/>
              <a:gd name="connsiteX12059" fmla="*/ 0 w 3255128"/>
              <a:gd name="connsiteY12059" fmla="*/ 291683 h 1234421"/>
              <a:gd name="connsiteX12060" fmla="*/ 0 w 3255128"/>
              <a:gd name="connsiteY12060" fmla="*/ 291585 h 1234421"/>
              <a:gd name="connsiteX12061" fmla="*/ 0 w 3255128"/>
              <a:gd name="connsiteY12061" fmla="*/ 291522 h 1234421"/>
              <a:gd name="connsiteX12062" fmla="*/ 0 w 3255128"/>
              <a:gd name="connsiteY12062" fmla="*/ 291424 h 1234421"/>
              <a:gd name="connsiteX12063" fmla="*/ 0 w 3255128"/>
              <a:gd name="connsiteY12063" fmla="*/ 291343 h 1234421"/>
              <a:gd name="connsiteX12064" fmla="*/ 0 w 3255128"/>
              <a:gd name="connsiteY12064" fmla="*/ 291326 h 1234421"/>
              <a:gd name="connsiteX12065" fmla="*/ 0 w 3255128"/>
              <a:gd name="connsiteY12065" fmla="*/ 291304 h 1234421"/>
              <a:gd name="connsiteX12066" fmla="*/ 0 w 3255128"/>
              <a:gd name="connsiteY12066" fmla="*/ 291238 h 1234421"/>
              <a:gd name="connsiteX12067" fmla="*/ 0 w 3255128"/>
              <a:gd name="connsiteY12067" fmla="*/ 291217 h 1234421"/>
              <a:gd name="connsiteX12068" fmla="*/ 0 w 3255128"/>
              <a:gd name="connsiteY12068" fmla="*/ 291131 h 1234421"/>
              <a:gd name="connsiteX12069" fmla="*/ 0 w 3255128"/>
              <a:gd name="connsiteY12069" fmla="*/ 291130 h 1234421"/>
              <a:gd name="connsiteX12070" fmla="*/ 0 w 3255128"/>
              <a:gd name="connsiteY12070" fmla="*/ 291059 h 1234421"/>
              <a:gd name="connsiteX12071" fmla="*/ 0 w 3255128"/>
              <a:gd name="connsiteY12071" fmla="*/ 290967 h 1234421"/>
              <a:gd name="connsiteX12072" fmla="*/ 0 w 3255128"/>
              <a:gd name="connsiteY12072" fmla="*/ 290821 h 1234421"/>
              <a:gd name="connsiteX12073" fmla="*/ 0 w 3255128"/>
              <a:gd name="connsiteY12073" fmla="*/ 290758 h 1234421"/>
              <a:gd name="connsiteX12074" fmla="*/ 0 w 3255128"/>
              <a:gd name="connsiteY12074" fmla="*/ 290757 h 1234421"/>
              <a:gd name="connsiteX12075" fmla="*/ 0 w 3255128"/>
              <a:gd name="connsiteY12075" fmla="*/ 290733 h 1234421"/>
              <a:gd name="connsiteX12076" fmla="*/ 0 w 3255128"/>
              <a:gd name="connsiteY12076" fmla="*/ 290683 h 1234421"/>
              <a:gd name="connsiteX12077" fmla="*/ 0 w 3255128"/>
              <a:gd name="connsiteY12077" fmla="*/ 290647 h 1234421"/>
              <a:gd name="connsiteX12078" fmla="*/ 0 w 3255128"/>
              <a:gd name="connsiteY12078" fmla="*/ 290508 h 1234421"/>
              <a:gd name="connsiteX12079" fmla="*/ 0 w 3255128"/>
              <a:gd name="connsiteY12079" fmla="*/ 290424 h 1234421"/>
              <a:gd name="connsiteX12080" fmla="*/ 0 w 3255128"/>
              <a:gd name="connsiteY12080" fmla="*/ 290322 h 1234421"/>
              <a:gd name="connsiteX12081" fmla="*/ 0 w 3255128"/>
              <a:gd name="connsiteY12081" fmla="*/ 290224 h 1234421"/>
              <a:gd name="connsiteX12082" fmla="*/ 0 w 3255128"/>
              <a:gd name="connsiteY12082" fmla="*/ 290156 h 1234421"/>
              <a:gd name="connsiteX12083" fmla="*/ 0 w 3255128"/>
              <a:gd name="connsiteY12083" fmla="*/ 290153 h 1234421"/>
              <a:gd name="connsiteX12084" fmla="*/ 0 w 3255128"/>
              <a:gd name="connsiteY12084" fmla="*/ 290110 h 1234421"/>
              <a:gd name="connsiteX12085" fmla="*/ 0 w 3255128"/>
              <a:gd name="connsiteY12085" fmla="*/ 290109 h 1234421"/>
              <a:gd name="connsiteX12086" fmla="*/ 0 w 3255128"/>
              <a:gd name="connsiteY12086" fmla="*/ 290085 h 1234421"/>
              <a:gd name="connsiteX12087" fmla="*/ 0 w 3255128"/>
              <a:gd name="connsiteY12087" fmla="*/ 289860 h 1234421"/>
              <a:gd name="connsiteX12088" fmla="*/ 0 w 3255128"/>
              <a:gd name="connsiteY12088" fmla="*/ 289626 h 1234421"/>
              <a:gd name="connsiteX12089" fmla="*/ 0 w 3255128"/>
              <a:gd name="connsiteY12089" fmla="*/ 289600 h 1234421"/>
              <a:gd name="connsiteX12090" fmla="*/ 0 w 3255128"/>
              <a:gd name="connsiteY12090" fmla="*/ 289576 h 1234421"/>
              <a:gd name="connsiteX12091" fmla="*/ 0 w 3255128"/>
              <a:gd name="connsiteY12091" fmla="*/ 289543 h 1234421"/>
              <a:gd name="connsiteX12092" fmla="*/ 0 w 3255128"/>
              <a:gd name="connsiteY12092" fmla="*/ 289494 h 1234421"/>
              <a:gd name="connsiteX12093" fmla="*/ 0 w 3255128"/>
              <a:gd name="connsiteY12093" fmla="*/ 289442 h 1234421"/>
              <a:gd name="connsiteX12094" fmla="*/ 0 w 3255128"/>
              <a:gd name="connsiteY12094" fmla="*/ 289406 h 1234421"/>
              <a:gd name="connsiteX12095" fmla="*/ 0 w 3255128"/>
              <a:gd name="connsiteY12095" fmla="*/ 289283 h 1234421"/>
              <a:gd name="connsiteX12096" fmla="*/ 0 w 3255128"/>
              <a:gd name="connsiteY12096" fmla="*/ 289256 h 1234421"/>
              <a:gd name="connsiteX12097" fmla="*/ 0 w 3255128"/>
              <a:gd name="connsiteY12097" fmla="*/ 288879 h 1234421"/>
              <a:gd name="connsiteX12098" fmla="*/ 0 w 3255128"/>
              <a:gd name="connsiteY12098" fmla="*/ 288752 h 1234421"/>
              <a:gd name="connsiteX12099" fmla="*/ 0 w 3255128"/>
              <a:gd name="connsiteY12099" fmla="*/ 288721 h 1234421"/>
              <a:gd name="connsiteX12100" fmla="*/ 0 w 3255128"/>
              <a:gd name="connsiteY12100" fmla="*/ 288586 h 1234421"/>
              <a:gd name="connsiteX12101" fmla="*/ 0 w 3255128"/>
              <a:gd name="connsiteY12101" fmla="*/ 288561 h 1234421"/>
              <a:gd name="connsiteX12102" fmla="*/ 0 w 3255128"/>
              <a:gd name="connsiteY12102" fmla="*/ 288509 h 1234421"/>
              <a:gd name="connsiteX12103" fmla="*/ 0 w 3255128"/>
              <a:gd name="connsiteY12103" fmla="*/ 288437 h 1234421"/>
              <a:gd name="connsiteX12104" fmla="*/ 0 w 3255128"/>
              <a:gd name="connsiteY12104" fmla="*/ 288266 h 1234421"/>
              <a:gd name="connsiteX12105" fmla="*/ 0 w 3255128"/>
              <a:gd name="connsiteY12105" fmla="*/ 288238 h 1234421"/>
              <a:gd name="connsiteX12106" fmla="*/ 0 w 3255128"/>
              <a:gd name="connsiteY12106" fmla="*/ 288229 h 1234421"/>
              <a:gd name="connsiteX12107" fmla="*/ 0 w 3255128"/>
              <a:gd name="connsiteY12107" fmla="*/ 288035 h 1234421"/>
              <a:gd name="connsiteX12108" fmla="*/ 0 w 3255128"/>
              <a:gd name="connsiteY12108" fmla="*/ 288033 h 1234421"/>
              <a:gd name="connsiteX12109" fmla="*/ 0 w 3255128"/>
              <a:gd name="connsiteY12109" fmla="*/ 287988 h 1234421"/>
              <a:gd name="connsiteX12110" fmla="*/ 0 w 3255128"/>
              <a:gd name="connsiteY12110" fmla="*/ 287977 h 1234421"/>
              <a:gd name="connsiteX12111" fmla="*/ 0 w 3255128"/>
              <a:gd name="connsiteY12111" fmla="*/ 287839 h 1234421"/>
              <a:gd name="connsiteX12112" fmla="*/ 0 w 3255128"/>
              <a:gd name="connsiteY12112" fmla="*/ 287831 h 1234421"/>
              <a:gd name="connsiteX12113" fmla="*/ 0 w 3255128"/>
              <a:gd name="connsiteY12113" fmla="*/ 287809 h 1234421"/>
              <a:gd name="connsiteX12114" fmla="*/ 0 w 3255128"/>
              <a:gd name="connsiteY12114" fmla="*/ 287767 h 1234421"/>
              <a:gd name="connsiteX12115" fmla="*/ 0 w 3255128"/>
              <a:gd name="connsiteY12115" fmla="*/ 287718 h 1234421"/>
              <a:gd name="connsiteX12116" fmla="*/ 0 w 3255128"/>
              <a:gd name="connsiteY12116" fmla="*/ 287596 h 1234421"/>
              <a:gd name="connsiteX12117" fmla="*/ 0 w 3255128"/>
              <a:gd name="connsiteY12117" fmla="*/ 287561 h 1234421"/>
              <a:gd name="connsiteX12118" fmla="*/ 0 w 3255128"/>
              <a:gd name="connsiteY12118" fmla="*/ 287518 h 1234421"/>
              <a:gd name="connsiteX12119" fmla="*/ 0 w 3255128"/>
              <a:gd name="connsiteY12119" fmla="*/ 287494 h 1234421"/>
              <a:gd name="connsiteX12120" fmla="*/ 0 w 3255128"/>
              <a:gd name="connsiteY12120" fmla="*/ 287355 h 1234421"/>
              <a:gd name="connsiteX12121" fmla="*/ 0 w 3255128"/>
              <a:gd name="connsiteY12121" fmla="*/ 287284 h 1234421"/>
              <a:gd name="connsiteX12122" fmla="*/ 0 w 3255128"/>
              <a:gd name="connsiteY12122" fmla="*/ 287259 h 1234421"/>
              <a:gd name="connsiteX12123" fmla="*/ 0 w 3255128"/>
              <a:gd name="connsiteY12123" fmla="*/ 287163 h 1234421"/>
              <a:gd name="connsiteX12124" fmla="*/ 0 w 3255128"/>
              <a:gd name="connsiteY12124" fmla="*/ 287102 h 1234421"/>
              <a:gd name="connsiteX12125" fmla="*/ 0 w 3255128"/>
              <a:gd name="connsiteY12125" fmla="*/ 287064 h 1234421"/>
              <a:gd name="connsiteX12126" fmla="*/ 0 w 3255128"/>
              <a:gd name="connsiteY12126" fmla="*/ 287035 h 1234421"/>
              <a:gd name="connsiteX12127" fmla="*/ 0 w 3255128"/>
              <a:gd name="connsiteY12127" fmla="*/ 286895 h 1234421"/>
              <a:gd name="connsiteX12128" fmla="*/ 0 w 3255128"/>
              <a:gd name="connsiteY12128" fmla="*/ 286870 h 1234421"/>
              <a:gd name="connsiteX12129" fmla="*/ 0 w 3255128"/>
              <a:gd name="connsiteY12129" fmla="*/ 286823 h 1234421"/>
              <a:gd name="connsiteX12130" fmla="*/ 0 w 3255128"/>
              <a:gd name="connsiteY12130" fmla="*/ 286797 h 1234421"/>
              <a:gd name="connsiteX12131" fmla="*/ 0 w 3255128"/>
              <a:gd name="connsiteY12131" fmla="*/ 286699 h 1234421"/>
              <a:gd name="connsiteX12132" fmla="*/ 0 w 3255128"/>
              <a:gd name="connsiteY12132" fmla="*/ 286611 h 1234421"/>
              <a:gd name="connsiteX12133" fmla="*/ 0 w 3255128"/>
              <a:gd name="connsiteY12133" fmla="*/ 286610 h 1234421"/>
              <a:gd name="connsiteX12134" fmla="*/ 0 w 3255128"/>
              <a:gd name="connsiteY12134" fmla="*/ 286539 h 1234421"/>
              <a:gd name="connsiteX12135" fmla="*/ 0 w 3255128"/>
              <a:gd name="connsiteY12135" fmla="*/ 286454 h 1234421"/>
              <a:gd name="connsiteX12136" fmla="*/ 0 w 3255128"/>
              <a:gd name="connsiteY12136" fmla="*/ 286387 h 1234421"/>
              <a:gd name="connsiteX12137" fmla="*/ 0 w 3255128"/>
              <a:gd name="connsiteY12137" fmla="*/ 286347 h 1234421"/>
              <a:gd name="connsiteX12138" fmla="*/ 0 w 3255128"/>
              <a:gd name="connsiteY12138" fmla="*/ 286266 h 1234421"/>
              <a:gd name="connsiteX12139" fmla="*/ 0 w 3255128"/>
              <a:gd name="connsiteY12139" fmla="*/ 286222 h 1234421"/>
              <a:gd name="connsiteX12140" fmla="*/ 0 w 3255128"/>
              <a:gd name="connsiteY12140" fmla="*/ 286127 h 1234421"/>
              <a:gd name="connsiteX12141" fmla="*/ 0 w 3255128"/>
              <a:gd name="connsiteY12141" fmla="*/ 285926 h 1234421"/>
              <a:gd name="connsiteX12142" fmla="*/ 0 w 3255128"/>
              <a:gd name="connsiteY12142" fmla="*/ 285888 h 1234421"/>
              <a:gd name="connsiteX12143" fmla="*/ 0 w 3255128"/>
              <a:gd name="connsiteY12143" fmla="*/ 285829 h 1234421"/>
              <a:gd name="connsiteX12144" fmla="*/ 0 w 3255128"/>
              <a:gd name="connsiteY12144" fmla="*/ 285608 h 1234421"/>
              <a:gd name="connsiteX12145" fmla="*/ 0 w 3255128"/>
              <a:gd name="connsiteY12145" fmla="*/ 285529 h 1234421"/>
              <a:gd name="connsiteX12146" fmla="*/ 0 w 3255128"/>
              <a:gd name="connsiteY12146" fmla="*/ 285526 h 1234421"/>
              <a:gd name="connsiteX12147" fmla="*/ 0 w 3255128"/>
              <a:gd name="connsiteY12147" fmla="*/ 285452 h 1234421"/>
              <a:gd name="connsiteX12148" fmla="*/ 0 w 3255128"/>
              <a:gd name="connsiteY12148" fmla="*/ 285341 h 1234421"/>
              <a:gd name="connsiteX12149" fmla="*/ 0 w 3255128"/>
              <a:gd name="connsiteY12149" fmla="*/ 285256 h 1234421"/>
              <a:gd name="connsiteX12150" fmla="*/ 0 w 3255128"/>
              <a:gd name="connsiteY12150" fmla="*/ 285248 h 1234421"/>
              <a:gd name="connsiteX12151" fmla="*/ 0 w 3255128"/>
              <a:gd name="connsiteY12151" fmla="*/ 285240 h 1234421"/>
              <a:gd name="connsiteX12152" fmla="*/ 0 w 3255128"/>
              <a:gd name="connsiteY12152" fmla="*/ 285239 h 1234421"/>
              <a:gd name="connsiteX12153" fmla="*/ 0 w 3255128"/>
              <a:gd name="connsiteY12153" fmla="*/ 285083 h 1234421"/>
              <a:gd name="connsiteX12154" fmla="*/ 0 w 3255128"/>
              <a:gd name="connsiteY12154" fmla="*/ 285043 h 1234421"/>
              <a:gd name="connsiteX12155" fmla="*/ 0 w 3255128"/>
              <a:gd name="connsiteY12155" fmla="*/ 285006 h 1234421"/>
              <a:gd name="connsiteX12156" fmla="*/ 0 w 3255128"/>
              <a:gd name="connsiteY12156" fmla="*/ 284998 h 1234421"/>
              <a:gd name="connsiteX12157" fmla="*/ 0 w 3255128"/>
              <a:gd name="connsiteY12157" fmla="*/ 284978 h 1234421"/>
              <a:gd name="connsiteX12158" fmla="*/ 0 w 3255128"/>
              <a:gd name="connsiteY12158" fmla="*/ 284973 h 1234421"/>
              <a:gd name="connsiteX12159" fmla="*/ 0 w 3255128"/>
              <a:gd name="connsiteY12159" fmla="*/ 284922 h 1234421"/>
              <a:gd name="connsiteX12160" fmla="*/ 0 w 3255128"/>
              <a:gd name="connsiteY12160" fmla="*/ 284819 h 1234421"/>
              <a:gd name="connsiteX12161" fmla="*/ 0 w 3255128"/>
              <a:gd name="connsiteY12161" fmla="*/ 284779 h 1234421"/>
              <a:gd name="connsiteX12162" fmla="*/ 0 w 3255128"/>
              <a:gd name="connsiteY12162" fmla="*/ 284763 h 1234421"/>
              <a:gd name="connsiteX12163" fmla="*/ 0 w 3255128"/>
              <a:gd name="connsiteY12163" fmla="*/ 284560 h 1234421"/>
              <a:gd name="connsiteX12164" fmla="*/ 0 w 3255128"/>
              <a:gd name="connsiteY12164" fmla="*/ 284519 h 1234421"/>
              <a:gd name="connsiteX12165" fmla="*/ 0 w 3255128"/>
              <a:gd name="connsiteY12165" fmla="*/ 284309 h 1234421"/>
              <a:gd name="connsiteX12166" fmla="*/ 0 w 3255128"/>
              <a:gd name="connsiteY12166" fmla="*/ 284041 h 1234421"/>
              <a:gd name="connsiteX12167" fmla="*/ 0 w 3255128"/>
              <a:gd name="connsiteY12167" fmla="*/ 283991 h 1234421"/>
              <a:gd name="connsiteX12168" fmla="*/ 0 w 3255128"/>
              <a:gd name="connsiteY12168" fmla="*/ 283967 h 1234421"/>
              <a:gd name="connsiteX12169" fmla="*/ 0 w 3255128"/>
              <a:gd name="connsiteY12169" fmla="*/ 283871 h 1234421"/>
              <a:gd name="connsiteX12170" fmla="*/ 0 w 3255128"/>
              <a:gd name="connsiteY12170" fmla="*/ 283799 h 1234421"/>
              <a:gd name="connsiteX12171" fmla="*/ 0 w 3255128"/>
              <a:gd name="connsiteY12171" fmla="*/ 283639 h 1234421"/>
              <a:gd name="connsiteX12172" fmla="*/ 0 w 3255128"/>
              <a:gd name="connsiteY12172" fmla="*/ 283561 h 1234421"/>
              <a:gd name="connsiteX12173" fmla="*/ 0 w 3255128"/>
              <a:gd name="connsiteY12173" fmla="*/ 283428 h 1234421"/>
              <a:gd name="connsiteX12174" fmla="*/ 0 w 3255128"/>
              <a:gd name="connsiteY12174" fmla="*/ 283319 h 1234421"/>
              <a:gd name="connsiteX12175" fmla="*/ 0 w 3255128"/>
              <a:gd name="connsiteY12175" fmla="*/ 283289 h 1234421"/>
              <a:gd name="connsiteX12176" fmla="*/ 0 w 3255128"/>
              <a:gd name="connsiteY12176" fmla="*/ 283246 h 1234421"/>
              <a:gd name="connsiteX12177" fmla="*/ 0 w 3255128"/>
              <a:gd name="connsiteY12177" fmla="*/ 283091 h 1234421"/>
              <a:gd name="connsiteX12178" fmla="*/ 0 w 3255128"/>
              <a:gd name="connsiteY12178" fmla="*/ 282970 h 1234421"/>
              <a:gd name="connsiteX12179" fmla="*/ 0 w 3255128"/>
              <a:gd name="connsiteY12179" fmla="*/ 282860 h 1234421"/>
              <a:gd name="connsiteX12180" fmla="*/ 0 w 3255128"/>
              <a:gd name="connsiteY12180" fmla="*/ 282758 h 1234421"/>
              <a:gd name="connsiteX12181" fmla="*/ 0 w 3255128"/>
              <a:gd name="connsiteY12181" fmla="*/ 282728 h 1234421"/>
              <a:gd name="connsiteX12182" fmla="*/ 0 w 3255128"/>
              <a:gd name="connsiteY12182" fmla="*/ 282632 h 1234421"/>
              <a:gd name="connsiteX12183" fmla="*/ 0 w 3255128"/>
              <a:gd name="connsiteY12183" fmla="*/ 282536 h 1234421"/>
              <a:gd name="connsiteX12184" fmla="*/ 0 w 3255128"/>
              <a:gd name="connsiteY12184" fmla="*/ 282423 h 1234421"/>
              <a:gd name="connsiteX12185" fmla="*/ 0 w 3255128"/>
              <a:gd name="connsiteY12185" fmla="*/ 282277 h 1234421"/>
              <a:gd name="connsiteX12186" fmla="*/ 0 w 3255128"/>
              <a:gd name="connsiteY12186" fmla="*/ 282196 h 1234421"/>
              <a:gd name="connsiteX12187" fmla="*/ 0 w 3255128"/>
              <a:gd name="connsiteY12187" fmla="*/ 281984 h 1234421"/>
              <a:gd name="connsiteX12188" fmla="*/ 0 w 3255128"/>
              <a:gd name="connsiteY12188" fmla="*/ 281983 h 1234421"/>
              <a:gd name="connsiteX12189" fmla="*/ 0 w 3255128"/>
              <a:gd name="connsiteY12189" fmla="*/ 281912 h 1234421"/>
              <a:gd name="connsiteX12190" fmla="*/ 0 w 3255128"/>
              <a:gd name="connsiteY12190" fmla="*/ 281820 h 1234421"/>
              <a:gd name="connsiteX12191" fmla="*/ 0 w 3255128"/>
              <a:gd name="connsiteY12191" fmla="*/ 281500 h 1234421"/>
              <a:gd name="connsiteX12192" fmla="*/ 0 w 3255128"/>
              <a:gd name="connsiteY12192" fmla="*/ 281329 h 1234421"/>
              <a:gd name="connsiteX12193" fmla="*/ 0 w 3255128"/>
              <a:gd name="connsiteY12193" fmla="*/ 281319 h 1234421"/>
              <a:gd name="connsiteX12194" fmla="*/ 0 w 3255128"/>
              <a:gd name="connsiteY12194" fmla="*/ 281267 h 1234421"/>
              <a:gd name="connsiteX12195" fmla="*/ 0 w 3255128"/>
              <a:gd name="connsiteY12195" fmla="*/ 281252 h 1234421"/>
              <a:gd name="connsiteX12196" fmla="*/ 0 w 3255128"/>
              <a:gd name="connsiteY12196" fmla="*/ 281150 h 1234421"/>
              <a:gd name="connsiteX12197" fmla="*/ 0 w 3255128"/>
              <a:gd name="connsiteY12197" fmla="*/ 281075 h 1234421"/>
              <a:gd name="connsiteX12198" fmla="*/ 0 w 3255128"/>
              <a:gd name="connsiteY12198" fmla="*/ 281073 h 1234421"/>
              <a:gd name="connsiteX12199" fmla="*/ 0 w 3255128"/>
              <a:gd name="connsiteY12199" fmla="*/ 281009 h 1234421"/>
              <a:gd name="connsiteX12200" fmla="*/ 0 w 3255128"/>
              <a:gd name="connsiteY12200" fmla="*/ 281001 h 1234421"/>
              <a:gd name="connsiteX12201" fmla="*/ 0 w 3255128"/>
              <a:gd name="connsiteY12201" fmla="*/ 280836 h 1234421"/>
              <a:gd name="connsiteX12202" fmla="*/ 0 w 3255128"/>
              <a:gd name="connsiteY12202" fmla="*/ 280830 h 1234421"/>
              <a:gd name="connsiteX12203" fmla="*/ 0 w 3255128"/>
              <a:gd name="connsiteY12203" fmla="*/ 280799 h 1234421"/>
              <a:gd name="connsiteX12204" fmla="*/ 0 w 3255128"/>
              <a:gd name="connsiteY12204" fmla="*/ 280771 h 1234421"/>
              <a:gd name="connsiteX12205" fmla="*/ 0 w 3255128"/>
              <a:gd name="connsiteY12205" fmla="*/ 280697 h 1234421"/>
              <a:gd name="connsiteX12206" fmla="*/ 0 w 3255128"/>
              <a:gd name="connsiteY12206" fmla="*/ 280597 h 1234421"/>
              <a:gd name="connsiteX12207" fmla="*/ 0 w 3255128"/>
              <a:gd name="connsiteY12207" fmla="*/ 280518 h 1234421"/>
              <a:gd name="connsiteX12208" fmla="*/ 0 w 3255128"/>
              <a:gd name="connsiteY12208" fmla="*/ 280438 h 1234421"/>
              <a:gd name="connsiteX12209" fmla="*/ 0 w 3255128"/>
              <a:gd name="connsiteY12209" fmla="*/ 280299 h 1234421"/>
              <a:gd name="connsiteX12210" fmla="*/ 0 w 3255128"/>
              <a:gd name="connsiteY12210" fmla="*/ 280295 h 1234421"/>
              <a:gd name="connsiteX12211" fmla="*/ 0 w 3255128"/>
              <a:gd name="connsiteY12211" fmla="*/ 280238 h 1234421"/>
              <a:gd name="connsiteX12212" fmla="*/ 0 w 3255128"/>
              <a:gd name="connsiteY12212" fmla="*/ 279980 h 1234421"/>
              <a:gd name="connsiteX12213" fmla="*/ 0 w 3255128"/>
              <a:gd name="connsiteY12213" fmla="*/ 279955 h 1234421"/>
              <a:gd name="connsiteX12214" fmla="*/ 0 w 3255128"/>
              <a:gd name="connsiteY12214" fmla="*/ 279933 h 1234421"/>
              <a:gd name="connsiteX12215" fmla="*/ 0 w 3255128"/>
              <a:gd name="connsiteY12215" fmla="*/ 279807 h 1234421"/>
              <a:gd name="connsiteX12216" fmla="*/ 0 w 3255128"/>
              <a:gd name="connsiteY12216" fmla="*/ 279590 h 1234421"/>
              <a:gd name="connsiteX12217" fmla="*/ 0 w 3255128"/>
              <a:gd name="connsiteY12217" fmla="*/ 279576 h 1234421"/>
              <a:gd name="connsiteX12218" fmla="*/ 0 w 3255128"/>
              <a:gd name="connsiteY12218" fmla="*/ 279471 h 1234421"/>
              <a:gd name="connsiteX12219" fmla="*/ 0 w 3255128"/>
              <a:gd name="connsiteY12219" fmla="*/ 279458 h 1234421"/>
              <a:gd name="connsiteX12220" fmla="*/ 0 w 3255128"/>
              <a:gd name="connsiteY12220" fmla="*/ 279456 h 1234421"/>
              <a:gd name="connsiteX12221" fmla="*/ 0 w 3255128"/>
              <a:gd name="connsiteY12221" fmla="*/ 279447 h 1234421"/>
              <a:gd name="connsiteX12222" fmla="*/ 0 w 3255128"/>
              <a:gd name="connsiteY12222" fmla="*/ 279414 h 1234421"/>
              <a:gd name="connsiteX12223" fmla="*/ 0 w 3255128"/>
              <a:gd name="connsiteY12223" fmla="*/ 278799 h 1234421"/>
              <a:gd name="connsiteX12224" fmla="*/ 0 w 3255128"/>
              <a:gd name="connsiteY12224" fmla="*/ 278669 h 1234421"/>
              <a:gd name="connsiteX12225" fmla="*/ 0 w 3255128"/>
              <a:gd name="connsiteY12225" fmla="*/ 278662 h 1234421"/>
              <a:gd name="connsiteX12226" fmla="*/ 0 w 3255128"/>
              <a:gd name="connsiteY12226" fmla="*/ 278577 h 1234421"/>
              <a:gd name="connsiteX12227" fmla="*/ 0 w 3255128"/>
              <a:gd name="connsiteY12227" fmla="*/ 278575 h 1234421"/>
              <a:gd name="connsiteX12228" fmla="*/ 0 w 3255128"/>
              <a:gd name="connsiteY12228" fmla="*/ 278528 h 1234421"/>
              <a:gd name="connsiteX12229" fmla="*/ 0 w 3255128"/>
              <a:gd name="connsiteY12229" fmla="*/ 278490 h 1234421"/>
              <a:gd name="connsiteX12230" fmla="*/ 0 w 3255128"/>
              <a:gd name="connsiteY12230" fmla="*/ 278451 h 1234421"/>
              <a:gd name="connsiteX12231" fmla="*/ 0 w 3255128"/>
              <a:gd name="connsiteY12231" fmla="*/ 278340 h 1234421"/>
              <a:gd name="connsiteX12232" fmla="*/ 0 w 3255128"/>
              <a:gd name="connsiteY12232" fmla="*/ 278317 h 1234421"/>
              <a:gd name="connsiteX12233" fmla="*/ 0 w 3255128"/>
              <a:gd name="connsiteY12233" fmla="*/ 278277 h 1234421"/>
              <a:gd name="connsiteX12234" fmla="*/ 0 w 3255128"/>
              <a:gd name="connsiteY12234" fmla="*/ 278219 h 1234421"/>
              <a:gd name="connsiteX12235" fmla="*/ 0 w 3255128"/>
              <a:gd name="connsiteY12235" fmla="*/ 278208 h 1234421"/>
              <a:gd name="connsiteX12236" fmla="*/ 0 w 3255128"/>
              <a:gd name="connsiteY12236" fmla="*/ 278188 h 1234421"/>
              <a:gd name="connsiteX12237" fmla="*/ 0 w 3255128"/>
              <a:gd name="connsiteY12237" fmla="*/ 278114 h 1234421"/>
              <a:gd name="connsiteX12238" fmla="*/ 0 w 3255128"/>
              <a:gd name="connsiteY12238" fmla="*/ 278100 h 1234421"/>
              <a:gd name="connsiteX12239" fmla="*/ 0 w 3255128"/>
              <a:gd name="connsiteY12239" fmla="*/ 277904 h 1234421"/>
              <a:gd name="connsiteX12240" fmla="*/ 0 w 3255128"/>
              <a:gd name="connsiteY12240" fmla="*/ 277781 h 1234421"/>
              <a:gd name="connsiteX12241" fmla="*/ 0 w 3255128"/>
              <a:gd name="connsiteY12241" fmla="*/ 277655 h 1234421"/>
              <a:gd name="connsiteX12242" fmla="*/ 0 w 3255128"/>
              <a:gd name="connsiteY12242" fmla="*/ 277469 h 1234421"/>
              <a:gd name="connsiteX12243" fmla="*/ 0 w 3255128"/>
              <a:gd name="connsiteY12243" fmla="*/ 277444 h 1234421"/>
              <a:gd name="connsiteX12244" fmla="*/ 0 w 3255128"/>
              <a:gd name="connsiteY12244" fmla="*/ 277300 h 1234421"/>
              <a:gd name="connsiteX12245" fmla="*/ 0 w 3255128"/>
              <a:gd name="connsiteY12245" fmla="*/ 277298 h 1234421"/>
              <a:gd name="connsiteX12246" fmla="*/ 0 w 3255128"/>
              <a:gd name="connsiteY12246" fmla="*/ 277007 h 1234421"/>
              <a:gd name="connsiteX12247" fmla="*/ 0 w 3255128"/>
              <a:gd name="connsiteY12247" fmla="*/ 277006 h 1234421"/>
              <a:gd name="connsiteX12248" fmla="*/ 0 w 3255128"/>
              <a:gd name="connsiteY12248" fmla="*/ 276985 h 1234421"/>
              <a:gd name="connsiteX12249" fmla="*/ 0 w 3255128"/>
              <a:gd name="connsiteY12249" fmla="*/ 276935 h 1234421"/>
              <a:gd name="connsiteX12250" fmla="*/ 0 w 3255128"/>
              <a:gd name="connsiteY12250" fmla="*/ 276873 h 1234421"/>
              <a:gd name="connsiteX12251" fmla="*/ 0 w 3255128"/>
              <a:gd name="connsiteY12251" fmla="*/ 276822 h 1234421"/>
              <a:gd name="connsiteX12252" fmla="*/ 0 w 3255128"/>
              <a:gd name="connsiteY12252" fmla="*/ 276747 h 1234421"/>
              <a:gd name="connsiteX12253" fmla="*/ 0 w 3255128"/>
              <a:gd name="connsiteY12253" fmla="*/ 276630 h 1234421"/>
              <a:gd name="connsiteX12254" fmla="*/ 0 w 3255128"/>
              <a:gd name="connsiteY12254" fmla="*/ 276553 h 1234421"/>
              <a:gd name="connsiteX12255" fmla="*/ 0 w 3255128"/>
              <a:gd name="connsiteY12255" fmla="*/ 276497 h 1234421"/>
              <a:gd name="connsiteX12256" fmla="*/ 0 w 3255128"/>
              <a:gd name="connsiteY12256" fmla="*/ 276481 h 1234421"/>
              <a:gd name="connsiteX12257" fmla="*/ 0 w 3255128"/>
              <a:gd name="connsiteY12257" fmla="*/ 276337 h 1234421"/>
              <a:gd name="connsiteX12258" fmla="*/ 0 w 3255128"/>
              <a:gd name="connsiteY12258" fmla="*/ 276077 h 1234421"/>
              <a:gd name="connsiteX12259" fmla="*/ 0 w 3255128"/>
              <a:gd name="connsiteY12259" fmla="*/ 276038 h 1234421"/>
              <a:gd name="connsiteX12260" fmla="*/ 0 w 3255128"/>
              <a:gd name="connsiteY12260" fmla="*/ 275998 h 1234421"/>
              <a:gd name="connsiteX12261" fmla="*/ 0 w 3255128"/>
              <a:gd name="connsiteY12261" fmla="*/ 275992 h 1234421"/>
              <a:gd name="connsiteX12262" fmla="*/ 0 w 3255128"/>
              <a:gd name="connsiteY12262" fmla="*/ 275929 h 1234421"/>
              <a:gd name="connsiteX12263" fmla="*/ 0 w 3255128"/>
              <a:gd name="connsiteY12263" fmla="*/ 275868 h 1234421"/>
              <a:gd name="connsiteX12264" fmla="*/ 0 w 3255128"/>
              <a:gd name="connsiteY12264" fmla="*/ 275852 h 1234421"/>
              <a:gd name="connsiteX12265" fmla="*/ 0 w 3255128"/>
              <a:gd name="connsiteY12265" fmla="*/ 275733 h 1234421"/>
              <a:gd name="connsiteX12266" fmla="*/ 0 w 3255128"/>
              <a:gd name="connsiteY12266" fmla="*/ 275672 h 1234421"/>
              <a:gd name="connsiteX12267" fmla="*/ 0 w 3255128"/>
              <a:gd name="connsiteY12267" fmla="*/ 275616 h 1234421"/>
              <a:gd name="connsiteX12268" fmla="*/ 0 w 3255128"/>
              <a:gd name="connsiteY12268" fmla="*/ 275413 h 1234421"/>
              <a:gd name="connsiteX12269" fmla="*/ 0 w 3255128"/>
              <a:gd name="connsiteY12269" fmla="*/ 275390 h 1234421"/>
              <a:gd name="connsiteX12270" fmla="*/ 0 w 3255128"/>
              <a:gd name="connsiteY12270" fmla="*/ 275385 h 1234421"/>
              <a:gd name="connsiteX12271" fmla="*/ 0 w 3255128"/>
              <a:gd name="connsiteY12271" fmla="*/ 275198 h 1234421"/>
              <a:gd name="connsiteX12272" fmla="*/ 0 w 3255128"/>
              <a:gd name="connsiteY12272" fmla="*/ 275157 h 1234421"/>
              <a:gd name="connsiteX12273" fmla="*/ 0 w 3255128"/>
              <a:gd name="connsiteY12273" fmla="*/ 275124 h 1234421"/>
              <a:gd name="connsiteX12274" fmla="*/ 0 w 3255128"/>
              <a:gd name="connsiteY12274" fmla="*/ 275110 h 1234421"/>
              <a:gd name="connsiteX12275" fmla="*/ 0 w 3255128"/>
              <a:gd name="connsiteY12275" fmla="*/ 274971 h 1234421"/>
              <a:gd name="connsiteX12276" fmla="*/ 0 w 3255128"/>
              <a:gd name="connsiteY12276" fmla="*/ 274936 h 1234421"/>
              <a:gd name="connsiteX12277" fmla="*/ 0 w 3255128"/>
              <a:gd name="connsiteY12277" fmla="*/ 274914 h 1234421"/>
              <a:gd name="connsiteX12278" fmla="*/ 0 w 3255128"/>
              <a:gd name="connsiteY12278" fmla="*/ 274844 h 1234421"/>
              <a:gd name="connsiteX12279" fmla="*/ 0 w 3255128"/>
              <a:gd name="connsiteY12279" fmla="*/ 274820 h 1234421"/>
              <a:gd name="connsiteX12280" fmla="*/ 0 w 3255128"/>
              <a:gd name="connsiteY12280" fmla="*/ 274715 h 1234421"/>
              <a:gd name="connsiteX12281" fmla="*/ 0 w 3255128"/>
              <a:gd name="connsiteY12281" fmla="*/ 274706 h 1234421"/>
              <a:gd name="connsiteX12282" fmla="*/ 0 w 3255128"/>
              <a:gd name="connsiteY12282" fmla="*/ 274665 h 1234421"/>
              <a:gd name="connsiteX12283" fmla="*/ 0 w 3255128"/>
              <a:gd name="connsiteY12283" fmla="*/ 274611 h 1234421"/>
              <a:gd name="connsiteX12284" fmla="*/ 0 w 3255128"/>
              <a:gd name="connsiteY12284" fmla="*/ 274563 h 1234421"/>
              <a:gd name="connsiteX12285" fmla="*/ 0 w 3255128"/>
              <a:gd name="connsiteY12285" fmla="*/ 274509 h 1234421"/>
              <a:gd name="connsiteX12286" fmla="*/ 0 w 3255128"/>
              <a:gd name="connsiteY12286" fmla="*/ 274465 h 1234421"/>
              <a:gd name="connsiteX12287" fmla="*/ 0 w 3255128"/>
              <a:gd name="connsiteY12287" fmla="*/ 274286 h 1234421"/>
              <a:gd name="connsiteX12288" fmla="*/ 0 w 3255128"/>
              <a:gd name="connsiteY12288" fmla="*/ 274211 h 1234421"/>
              <a:gd name="connsiteX12289" fmla="*/ 0 w 3255128"/>
              <a:gd name="connsiteY12289" fmla="*/ 274172 h 1234421"/>
              <a:gd name="connsiteX12290" fmla="*/ 0 w 3255128"/>
              <a:gd name="connsiteY12290" fmla="*/ 274152 h 1234421"/>
              <a:gd name="connsiteX12291" fmla="*/ 0 w 3255128"/>
              <a:gd name="connsiteY12291" fmla="*/ 274055 h 1234421"/>
              <a:gd name="connsiteX12292" fmla="*/ 0 w 3255128"/>
              <a:gd name="connsiteY12292" fmla="*/ 274017 h 1234421"/>
              <a:gd name="connsiteX12293" fmla="*/ 0 w 3255128"/>
              <a:gd name="connsiteY12293" fmla="*/ 274007 h 1234421"/>
              <a:gd name="connsiteX12294" fmla="*/ 0 w 3255128"/>
              <a:gd name="connsiteY12294" fmla="*/ 274005 h 1234421"/>
              <a:gd name="connsiteX12295" fmla="*/ 0 w 3255128"/>
              <a:gd name="connsiteY12295" fmla="*/ 273970 h 1234421"/>
              <a:gd name="connsiteX12296" fmla="*/ 0 w 3255128"/>
              <a:gd name="connsiteY12296" fmla="*/ 273832 h 1234421"/>
              <a:gd name="connsiteX12297" fmla="*/ 0 w 3255128"/>
              <a:gd name="connsiteY12297" fmla="*/ 273813 h 1234421"/>
              <a:gd name="connsiteX12298" fmla="*/ 0 w 3255128"/>
              <a:gd name="connsiteY12298" fmla="*/ 273797 h 1234421"/>
              <a:gd name="connsiteX12299" fmla="*/ 0 w 3255128"/>
              <a:gd name="connsiteY12299" fmla="*/ 273757 h 1234421"/>
              <a:gd name="connsiteX12300" fmla="*/ 0 w 3255128"/>
              <a:gd name="connsiteY12300" fmla="*/ 273713 h 1234421"/>
              <a:gd name="connsiteX12301" fmla="*/ 0 w 3255128"/>
              <a:gd name="connsiteY12301" fmla="*/ 273507 h 1234421"/>
              <a:gd name="connsiteX12302" fmla="*/ 0 w 3255128"/>
              <a:gd name="connsiteY12302" fmla="*/ 273504 h 1234421"/>
              <a:gd name="connsiteX12303" fmla="*/ 0 w 3255128"/>
              <a:gd name="connsiteY12303" fmla="*/ 273432 h 1234421"/>
              <a:gd name="connsiteX12304" fmla="*/ 0 w 3255128"/>
              <a:gd name="connsiteY12304" fmla="*/ 273260 h 1234421"/>
              <a:gd name="connsiteX12305" fmla="*/ 0 w 3255128"/>
              <a:gd name="connsiteY12305" fmla="*/ 273048 h 1234421"/>
              <a:gd name="connsiteX12306" fmla="*/ 0 w 3255128"/>
              <a:gd name="connsiteY12306" fmla="*/ 272984 h 1234421"/>
              <a:gd name="connsiteX12307" fmla="*/ 0 w 3255128"/>
              <a:gd name="connsiteY12307" fmla="*/ 272810 h 1234421"/>
              <a:gd name="connsiteX12308" fmla="*/ 0 w 3255128"/>
              <a:gd name="connsiteY12308" fmla="*/ 272673 h 1234421"/>
              <a:gd name="connsiteX12309" fmla="*/ 0 w 3255128"/>
              <a:gd name="connsiteY12309" fmla="*/ 272626 h 1234421"/>
              <a:gd name="connsiteX12310" fmla="*/ 0 w 3255128"/>
              <a:gd name="connsiteY12310" fmla="*/ 272599 h 1234421"/>
              <a:gd name="connsiteX12311" fmla="*/ 0 w 3255128"/>
              <a:gd name="connsiteY12311" fmla="*/ 272594 h 1234421"/>
              <a:gd name="connsiteX12312" fmla="*/ 0 w 3255128"/>
              <a:gd name="connsiteY12312" fmla="*/ 272400 h 1234421"/>
              <a:gd name="connsiteX12313" fmla="*/ 0 w 3255128"/>
              <a:gd name="connsiteY12313" fmla="*/ 272395 h 1234421"/>
              <a:gd name="connsiteX12314" fmla="*/ 0 w 3255128"/>
              <a:gd name="connsiteY12314" fmla="*/ 272353 h 1234421"/>
              <a:gd name="connsiteX12315" fmla="*/ 0 w 3255128"/>
              <a:gd name="connsiteY12315" fmla="*/ 272195 h 1234421"/>
              <a:gd name="connsiteX12316" fmla="*/ 0 w 3255128"/>
              <a:gd name="connsiteY12316" fmla="*/ 272167 h 1234421"/>
              <a:gd name="connsiteX12317" fmla="*/ 0 w 3255128"/>
              <a:gd name="connsiteY12317" fmla="*/ 272125 h 1234421"/>
              <a:gd name="connsiteX12318" fmla="*/ 0 w 3255128"/>
              <a:gd name="connsiteY12318" fmla="*/ 272120 h 1234421"/>
              <a:gd name="connsiteX12319" fmla="*/ 0 w 3255128"/>
              <a:gd name="connsiteY12319" fmla="*/ 272003 h 1234421"/>
              <a:gd name="connsiteX12320" fmla="*/ 0 w 3255128"/>
              <a:gd name="connsiteY12320" fmla="*/ 271926 h 1234421"/>
              <a:gd name="connsiteX12321" fmla="*/ 0 w 3255128"/>
              <a:gd name="connsiteY12321" fmla="*/ 271854 h 1234421"/>
              <a:gd name="connsiteX12322" fmla="*/ 0 w 3255128"/>
              <a:gd name="connsiteY12322" fmla="*/ 271762 h 1234421"/>
              <a:gd name="connsiteX12323" fmla="*/ 0 w 3255128"/>
              <a:gd name="connsiteY12323" fmla="*/ 271713 h 1234421"/>
              <a:gd name="connsiteX12324" fmla="*/ 0 w 3255128"/>
              <a:gd name="connsiteY12324" fmla="*/ 271666 h 1234421"/>
              <a:gd name="connsiteX12325" fmla="*/ 0 w 3255128"/>
              <a:gd name="connsiteY12325" fmla="*/ 271664 h 1234421"/>
              <a:gd name="connsiteX12326" fmla="*/ 0 w 3255128"/>
              <a:gd name="connsiteY12326" fmla="*/ 271519 h 1234421"/>
              <a:gd name="connsiteX12327" fmla="*/ 0 w 3255128"/>
              <a:gd name="connsiteY12327" fmla="*/ 271472 h 1234421"/>
              <a:gd name="connsiteX12328" fmla="*/ 0 w 3255128"/>
              <a:gd name="connsiteY12328" fmla="*/ 271453 h 1234421"/>
              <a:gd name="connsiteX12329" fmla="*/ 0 w 3255128"/>
              <a:gd name="connsiteY12329" fmla="*/ 271450 h 1234421"/>
              <a:gd name="connsiteX12330" fmla="*/ 0 w 3255128"/>
              <a:gd name="connsiteY12330" fmla="*/ 271422 h 1234421"/>
              <a:gd name="connsiteX12331" fmla="*/ 0 w 3255128"/>
              <a:gd name="connsiteY12331" fmla="*/ 271371 h 1234421"/>
              <a:gd name="connsiteX12332" fmla="*/ 0 w 3255128"/>
              <a:gd name="connsiteY12332" fmla="*/ 271230 h 1234421"/>
              <a:gd name="connsiteX12333" fmla="*/ 0 w 3255128"/>
              <a:gd name="connsiteY12333" fmla="*/ 271138 h 1234421"/>
              <a:gd name="connsiteX12334" fmla="*/ 0 w 3255128"/>
              <a:gd name="connsiteY12334" fmla="*/ 271018 h 1234421"/>
              <a:gd name="connsiteX12335" fmla="*/ 0 w 3255128"/>
              <a:gd name="connsiteY12335" fmla="*/ 271017 h 1234421"/>
              <a:gd name="connsiteX12336" fmla="*/ 0 w 3255128"/>
              <a:gd name="connsiteY12336" fmla="*/ 271015 h 1234421"/>
              <a:gd name="connsiteX12337" fmla="*/ 0 w 3255128"/>
              <a:gd name="connsiteY12337" fmla="*/ 270982 h 1234421"/>
              <a:gd name="connsiteX12338" fmla="*/ 0 w 3255128"/>
              <a:gd name="connsiteY12338" fmla="*/ 270946 h 1234421"/>
              <a:gd name="connsiteX12339" fmla="*/ 0 w 3255128"/>
              <a:gd name="connsiteY12339" fmla="*/ 270857 h 1234421"/>
              <a:gd name="connsiteX12340" fmla="*/ 0 w 3255128"/>
              <a:gd name="connsiteY12340" fmla="*/ 270786 h 1234421"/>
              <a:gd name="connsiteX12341" fmla="*/ 0 w 3255128"/>
              <a:gd name="connsiteY12341" fmla="*/ 270678 h 1234421"/>
              <a:gd name="connsiteX12342" fmla="*/ 0 w 3255128"/>
              <a:gd name="connsiteY12342" fmla="*/ 270677 h 1234421"/>
              <a:gd name="connsiteX12343" fmla="*/ 0 w 3255128"/>
              <a:gd name="connsiteY12343" fmla="*/ 270534 h 1234421"/>
              <a:gd name="connsiteX12344" fmla="*/ 0 w 3255128"/>
              <a:gd name="connsiteY12344" fmla="*/ 270532 h 1234421"/>
              <a:gd name="connsiteX12345" fmla="*/ 0 w 3255128"/>
              <a:gd name="connsiteY12345" fmla="*/ 270468 h 1234421"/>
              <a:gd name="connsiteX12346" fmla="*/ 0 w 3255128"/>
              <a:gd name="connsiteY12346" fmla="*/ 270401 h 1234421"/>
              <a:gd name="connsiteX12347" fmla="*/ 0 w 3255128"/>
              <a:gd name="connsiteY12347" fmla="*/ 270398 h 1234421"/>
              <a:gd name="connsiteX12348" fmla="*/ 0 w 3255128"/>
              <a:gd name="connsiteY12348" fmla="*/ 270393 h 1234421"/>
              <a:gd name="connsiteX12349" fmla="*/ 0 w 3255128"/>
              <a:gd name="connsiteY12349" fmla="*/ 270309 h 1234421"/>
              <a:gd name="connsiteX12350" fmla="*/ 0 w 3255128"/>
              <a:gd name="connsiteY12350" fmla="*/ 270219 h 1234421"/>
              <a:gd name="connsiteX12351" fmla="*/ 0 w 3255128"/>
              <a:gd name="connsiteY12351" fmla="*/ 270101 h 1234421"/>
              <a:gd name="connsiteX12352" fmla="*/ 0 w 3255128"/>
              <a:gd name="connsiteY12352" fmla="*/ 270043 h 1234421"/>
              <a:gd name="connsiteX12353" fmla="*/ 0 w 3255128"/>
              <a:gd name="connsiteY12353" fmla="*/ 269994 h 1234421"/>
              <a:gd name="connsiteX12354" fmla="*/ 0 w 3255128"/>
              <a:gd name="connsiteY12354" fmla="*/ 269905 h 1234421"/>
              <a:gd name="connsiteX12355" fmla="*/ 0 w 3255128"/>
              <a:gd name="connsiteY12355" fmla="*/ 269864 h 1234421"/>
              <a:gd name="connsiteX12356" fmla="*/ 0 w 3255128"/>
              <a:gd name="connsiteY12356" fmla="*/ 269766 h 1234421"/>
              <a:gd name="connsiteX12357" fmla="*/ 0 w 3255128"/>
              <a:gd name="connsiteY12357" fmla="*/ 269750 h 1234421"/>
              <a:gd name="connsiteX12358" fmla="*/ 0 w 3255128"/>
              <a:gd name="connsiteY12358" fmla="*/ 269678 h 1234421"/>
              <a:gd name="connsiteX12359" fmla="*/ 0 w 3255128"/>
              <a:gd name="connsiteY12359" fmla="*/ 269657 h 1234421"/>
              <a:gd name="connsiteX12360" fmla="*/ 0 w 3255128"/>
              <a:gd name="connsiteY12360" fmla="*/ 269571 h 1234421"/>
              <a:gd name="connsiteX12361" fmla="*/ 0 w 3255128"/>
              <a:gd name="connsiteY12361" fmla="*/ 269485 h 1234421"/>
              <a:gd name="connsiteX12362" fmla="*/ 0 w 3255128"/>
              <a:gd name="connsiteY12362" fmla="*/ 269447 h 1234421"/>
              <a:gd name="connsiteX12363" fmla="*/ 0 w 3255128"/>
              <a:gd name="connsiteY12363" fmla="*/ 269428 h 1234421"/>
              <a:gd name="connsiteX12364" fmla="*/ 0 w 3255128"/>
              <a:gd name="connsiteY12364" fmla="*/ 269343 h 1234421"/>
              <a:gd name="connsiteX12365" fmla="*/ 0 w 3255128"/>
              <a:gd name="connsiteY12365" fmla="*/ 269329 h 1234421"/>
              <a:gd name="connsiteX12366" fmla="*/ 0 w 3255128"/>
              <a:gd name="connsiteY12366" fmla="*/ 269311 h 1234421"/>
              <a:gd name="connsiteX12367" fmla="*/ 0 w 3255128"/>
              <a:gd name="connsiteY12367" fmla="*/ 269205 h 1234421"/>
              <a:gd name="connsiteX12368" fmla="*/ 0 w 3255128"/>
              <a:gd name="connsiteY12368" fmla="*/ 269198 h 1234421"/>
              <a:gd name="connsiteX12369" fmla="*/ 0 w 3255128"/>
              <a:gd name="connsiteY12369" fmla="*/ 269170 h 1234421"/>
              <a:gd name="connsiteX12370" fmla="*/ 0 w 3255128"/>
              <a:gd name="connsiteY12370" fmla="*/ 269130 h 1234421"/>
              <a:gd name="connsiteX12371" fmla="*/ 0 w 3255128"/>
              <a:gd name="connsiteY12371" fmla="*/ 268967 h 1234421"/>
              <a:gd name="connsiteX12372" fmla="*/ 0 w 3255128"/>
              <a:gd name="connsiteY12372" fmla="*/ 268550 h 1234421"/>
              <a:gd name="connsiteX12373" fmla="*/ 0 w 3255128"/>
              <a:gd name="connsiteY12373" fmla="*/ 268448 h 1234421"/>
              <a:gd name="connsiteX12374" fmla="*/ 0 w 3255128"/>
              <a:gd name="connsiteY12374" fmla="*/ 268432 h 1234421"/>
              <a:gd name="connsiteX12375" fmla="*/ 0 w 3255128"/>
              <a:gd name="connsiteY12375" fmla="*/ 268290 h 1234421"/>
              <a:gd name="connsiteX12376" fmla="*/ 0 w 3255128"/>
              <a:gd name="connsiteY12376" fmla="*/ 268148 h 1234421"/>
              <a:gd name="connsiteX12377" fmla="*/ 0 w 3255128"/>
              <a:gd name="connsiteY12377" fmla="*/ 268114 h 1234421"/>
              <a:gd name="connsiteX12378" fmla="*/ 0 w 3255128"/>
              <a:gd name="connsiteY12378" fmla="*/ 268056 h 1234421"/>
              <a:gd name="connsiteX12379" fmla="*/ 0 w 3255128"/>
              <a:gd name="connsiteY12379" fmla="*/ 267949 h 1234421"/>
              <a:gd name="connsiteX12380" fmla="*/ 0 w 3255128"/>
              <a:gd name="connsiteY12380" fmla="*/ 267940 h 1234421"/>
              <a:gd name="connsiteX12381" fmla="*/ 0 w 3255128"/>
              <a:gd name="connsiteY12381" fmla="*/ 267918 h 1234421"/>
              <a:gd name="connsiteX12382" fmla="*/ 0 w 3255128"/>
              <a:gd name="connsiteY12382" fmla="*/ 267744 h 1234421"/>
              <a:gd name="connsiteX12383" fmla="*/ 0 w 3255128"/>
              <a:gd name="connsiteY12383" fmla="*/ 267726 h 1234421"/>
              <a:gd name="connsiteX12384" fmla="*/ 0 w 3255128"/>
              <a:gd name="connsiteY12384" fmla="*/ 267699 h 1234421"/>
              <a:gd name="connsiteX12385" fmla="*/ 0 w 3255128"/>
              <a:gd name="connsiteY12385" fmla="*/ 267696 h 1234421"/>
              <a:gd name="connsiteX12386" fmla="*/ 0 w 3255128"/>
              <a:gd name="connsiteY12386" fmla="*/ 267675 h 1234421"/>
              <a:gd name="connsiteX12387" fmla="*/ 0 w 3255128"/>
              <a:gd name="connsiteY12387" fmla="*/ 267597 h 1234421"/>
              <a:gd name="connsiteX12388" fmla="*/ 0 w 3255128"/>
              <a:gd name="connsiteY12388" fmla="*/ 267573 h 1234421"/>
              <a:gd name="connsiteX12389" fmla="*/ 0 w 3255128"/>
              <a:gd name="connsiteY12389" fmla="*/ 267411 h 1234421"/>
              <a:gd name="connsiteX12390" fmla="*/ 0 w 3255128"/>
              <a:gd name="connsiteY12390" fmla="*/ 267319 h 1234421"/>
              <a:gd name="connsiteX12391" fmla="*/ 0 w 3255128"/>
              <a:gd name="connsiteY12391" fmla="*/ 267242 h 1234421"/>
              <a:gd name="connsiteX12392" fmla="*/ 0 w 3255128"/>
              <a:gd name="connsiteY12392" fmla="*/ 267143 h 1234421"/>
              <a:gd name="connsiteX12393" fmla="*/ 0 w 3255128"/>
              <a:gd name="connsiteY12393" fmla="*/ 267114 h 1234421"/>
              <a:gd name="connsiteX12394" fmla="*/ 0 w 3255128"/>
              <a:gd name="connsiteY12394" fmla="*/ 266949 h 1234421"/>
              <a:gd name="connsiteX12395" fmla="*/ 0 w 3255128"/>
              <a:gd name="connsiteY12395" fmla="*/ 266933 h 1234421"/>
              <a:gd name="connsiteX12396" fmla="*/ 0 w 3255128"/>
              <a:gd name="connsiteY12396" fmla="*/ 266928 h 1234421"/>
              <a:gd name="connsiteX12397" fmla="*/ 0 w 3255128"/>
              <a:gd name="connsiteY12397" fmla="*/ 266902 h 1234421"/>
              <a:gd name="connsiteX12398" fmla="*/ 0 w 3255128"/>
              <a:gd name="connsiteY12398" fmla="*/ 266877 h 1234421"/>
              <a:gd name="connsiteX12399" fmla="*/ 0 w 3255128"/>
              <a:gd name="connsiteY12399" fmla="*/ 266845 h 1234421"/>
              <a:gd name="connsiteX12400" fmla="*/ 0 w 3255128"/>
              <a:gd name="connsiteY12400" fmla="*/ 266618 h 1234421"/>
              <a:gd name="connsiteX12401" fmla="*/ 0 w 3255128"/>
              <a:gd name="connsiteY12401" fmla="*/ 266495 h 1234421"/>
              <a:gd name="connsiteX12402" fmla="*/ 0 w 3255128"/>
              <a:gd name="connsiteY12402" fmla="*/ 266473 h 1234421"/>
              <a:gd name="connsiteX12403" fmla="*/ 0 w 3255128"/>
              <a:gd name="connsiteY12403" fmla="*/ 266466 h 1234421"/>
              <a:gd name="connsiteX12404" fmla="*/ 0 w 3255128"/>
              <a:gd name="connsiteY12404" fmla="*/ 266158 h 1234421"/>
              <a:gd name="connsiteX12405" fmla="*/ 0 w 3255128"/>
              <a:gd name="connsiteY12405" fmla="*/ 266012 h 1234421"/>
              <a:gd name="connsiteX12406" fmla="*/ 0 w 3255128"/>
              <a:gd name="connsiteY12406" fmla="*/ 265948 h 1234421"/>
              <a:gd name="connsiteX12407" fmla="*/ 0 w 3255128"/>
              <a:gd name="connsiteY12407" fmla="*/ 265699 h 1234421"/>
              <a:gd name="connsiteX12408" fmla="*/ 0 w 3255128"/>
              <a:gd name="connsiteY12408" fmla="*/ 265687 h 1234421"/>
              <a:gd name="connsiteX12409" fmla="*/ 0 w 3255128"/>
              <a:gd name="connsiteY12409" fmla="*/ 265531 h 1234421"/>
              <a:gd name="connsiteX12410" fmla="*/ 0 w 3255128"/>
              <a:gd name="connsiteY12410" fmla="*/ 265416 h 1234421"/>
              <a:gd name="connsiteX12411" fmla="*/ 0 w 3255128"/>
              <a:gd name="connsiteY12411" fmla="*/ 265335 h 1234421"/>
              <a:gd name="connsiteX12412" fmla="*/ 0 w 3255128"/>
              <a:gd name="connsiteY12412" fmla="*/ 265261 h 1234421"/>
              <a:gd name="connsiteX12413" fmla="*/ 0 w 3255128"/>
              <a:gd name="connsiteY12413" fmla="*/ 265237 h 1234421"/>
              <a:gd name="connsiteX12414" fmla="*/ 0 w 3255128"/>
              <a:gd name="connsiteY12414" fmla="*/ 265139 h 1234421"/>
              <a:gd name="connsiteX12415" fmla="*/ 0 w 3255128"/>
              <a:gd name="connsiteY12415" fmla="*/ 265124 h 1234421"/>
              <a:gd name="connsiteX12416" fmla="*/ 0 w 3255128"/>
              <a:gd name="connsiteY12416" fmla="*/ 265051 h 1234421"/>
              <a:gd name="connsiteX12417" fmla="*/ 0 w 3255128"/>
              <a:gd name="connsiteY12417" fmla="*/ 264928 h 1234421"/>
              <a:gd name="connsiteX12418" fmla="*/ 0 w 3255128"/>
              <a:gd name="connsiteY12418" fmla="*/ 264898 h 1234421"/>
              <a:gd name="connsiteX12419" fmla="*/ 0 w 3255128"/>
              <a:gd name="connsiteY12419" fmla="*/ 264858 h 1234421"/>
              <a:gd name="connsiteX12420" fmla="*/ 0 w 3255128"/>
              <a:gd name="connsiteY12420" fmla="*/ 264802 h 1234421"/>
              <a:gd name="connsiteX12421" fmla="*/ 0 w 3255128"/>
              <a:gd name="connsiteY12421" fmla="*/ 264787 h 1234421"/>
              <a:gd name="connsiteX12422" fmla="*/ 0 w 3255128"/>
              <a:gd name="connsiteY12422" fmla="*/ 264706 h 1234421"/>
              <a:gd name="connsiteX12423" fmla="*/ 0 w 3255128"/>
              <a:gd name="connsiteY12423" fmla="*/ 264685 h 1234421"/>
              <a:gd name="connsiteX12424" fmla="*/ 0 w 3255128"/>
              <a:gd name="connsiteY12424" fmla="*/ 264684 h 1234421"/>
              <a:gd name="connsiteX12425" fmla="*/ 0 w 3255128"/>
              <a:gd name="connsiteY12425" fmla="*/ 264591 h 1234421"/>
              <a:gd name="connsiteX12426" fmla="*/ 0 w 3255128"/>
              <a:gd name="connsiteY12426" fmla="*/ 264583 h 1234421"/>
              <a:gd name="connsiteX12427" fmla="*/ 0 w 3255128"/>
              <a:gd name="connsiteY12427" fmla="*/ 264577 h 1234421"/>
              <a:gd name="connsiteX12428" fmla="*/ 0 w 3255128"/>
              <a:gd name="connsiteY12428" fmla="*/ 264447 h 1234421"/>
              <a:gd name="connsiteX12429" fmla="*/ 0 w 3255128"/>
              <a:gd name="connsiteY12429" fmla="*/ 264366 h 1234421"/>
              <a:gd name="connsiteX12430" fmla="*/ 0 w 3255128"/>
              <a:gd name="connsiteY12430" fmla="*/ 264328 h 1234421"/>
              <a:gd name="connsiteX12431" fmla="*/ 0 w 3255128"/>
              <a:gd name="connsiteY12431" fmla="*/ 264154 h 1234421"/>
              <a:gd name="connsiteX12432" fmla="*/ 0 w 3255128"/>
              <a:gd name="connsiteY12432" fmla="*/ 264153 h 1234421"/>
              <a:gd name="connsiteX12433" fmla="*/ 0 w 3255128"/>
              <a:gd name="connsiteY12433" fmla="*/ 264132 h 1234421"/>
              <a:gd name="connsiteX12434" fmla="*/ 0 w 3255128"/>
              <a:gd name="connsiteY12434" fmla="*/ 264124 h 1234421"/>
              <a:gd name="connsiteX12435" fmla="*/ 0 w 3255128"/>
              <a:gd name="connsiteY12435" fmla="*/ 264082 h 1234421"/>
              <a:gd name="connsiteX12436" fmla="*/ 0 w 3255128"/>
              <a:gd name="connsiteY12436" fmla="*/ 264020 h 1234421"/>
              <a:gd name="connsiteX12437" fmla="*/ 0 w 3255128"/>
              <a:gd name="connsiteY12437" fmla="*/ 263912 h 1234421"/>
              <a:gd name="connsiteX12438" fmla="*/ 0 w 3255128"/>
              <a:gd name="connsiteY12438" fmla="*/ 263878 h 1234421"/>
              <a:gd name="connsiteX12439" fmla="*/ 0 w 3255128"/>
              <a:gd name="connsiteY12439" fmla="*/ 263854 h 1234421"/>
              <a:gd name="connsiteX12440" fmla="*/ 0 w 3255128"/>
              <a:gd name="connsiteY12440" fmla="*/ 263680 h 1234421"/>
              <a:gd name="connsiteX12441" fmla="*/ 0 w 3255128"/>
              <a:gd name="connsiteY12441" fmla="*/ 263670 h 1234421"/>
              <a:gd name="connsiteX12442" fmla="*/ 0 w 3255128"/>
              <a:gd name="connsiteY12442" fmla="*/ 263663 h 1234421"/>
              <a:gd name="connsiteX12443" fmla="*/ 0 w 3255128"/>
              <a:gd name="connsiteY12443" fmla="*/ 263640 h 1234421"/>
              <a:gd name="connsiteX12444" fmla="*/ 0 w 3255128"/>
              <a:gd name="connsiteY12444" fmla="*/ 263628 h 1234421"/>
              <a:gd name="connsiteX12445" fmla="*/ 0 w 3255128"/>
              <a:gd name="connsiteY12445" fmla="*/ 263484 h 1234421"/>
              <a:gd name="connsiteX12446" fmla="*/ 0 w 3255128"/>
              <a:gd name="connsiteY12446" fmla="*/ 263483 h 1234421"/>
              <a:gd name="connsiteX12447" fmla="*/ 0 w 3255128"/>
              <a:gd name="connsiteY12447" fmla="*/ 263476 h 1234421"/>
              <a:gd name="connsiteX12448" fmla="*/ 0 w 3255128"/>
              <a:gd name="connsiteY12448" fmla="*/ 263446 h 1234421"/>
              <a:gd name="connsiteX12449" fmla="*/ 0 w 3255128"/>
              <a:gd name="connsiteY12449" fmla="*/ 263429 h 1234421"/>
              <a:gd name="connsiteX12450" fmla="*/ 0 w 3255128"/>
              <a:gd name="connsiteY12450" fmla="*/ 263420 h 1234421"/>
              <a:gd name="connsiteX12451" fmla="*/ 0 w 3255128"/>
              <a:gd name="connsiteY12451" fmla="*/ 263224 h 1234421"/>
              <a:gd name="connsiteX12452" fmla="*/ 0 w 3255128"/>
              <a:gd name="connsiteY12452" fmla="*/ 263206 h 1234421"/>
              <a:gd name="connsiteX12453" fmla="*/ 0 w 3255128"/>
              <a:gd name="connsiteY12453" fmla="*/ 263179 h 1234421"/>
              <a:gd name="connsiteX12454" fmla="*/ 0 w 3255128"/>
              <a:gd name="connsiteY12454" fmla="*/ 263139 h 1234421"/>
              <a:gd name="connsiteX12455" fmla="*/ 0 w 3255128"/>
              <a:gd name="connsiteY12455" fmla="*/ 263131 h 1234421"/>
              <a:gd name="connsiteX12456" fmla="*/ 0 w 3255128"/>
              <a:gd name="connsiteY12456" fmla="*/ 263000 h 1234421"/>
              <a:gd name="connsiteX12457" fmla="*/ 0 w 3255128"/>
              <a:gd name="connsiteY12457" fmla="*/ 262999 h 1234421"/>
              <a:gd name="connsiteX12458" fmla="*/ 0 w 3255128"/>
              <a:gd name="connsiteY12458" fmla="*/ 262974 h 1234421"/>
              <a:gd name="connsiteX12459" fmla="*/ 0 w 3255128"/>
              <a:gd name="connsiteY12459" fmla="*/ 262749 h 1234421"/>
              <a:gd name="connsiteX12460" fmla="*/ 0 w 3255128"/>
              <a:gd name="connsiteY12460" fmla="*/ 262747 h 1234421"/>
              <a:gd name="connsiteX12461" fmla="*/ 0 w 3255128"/>
              <a:gd name="connsiteY12461" fmla="*/ 262697 h 1234421"/>
              <a:gd name="connsiteX12462" fmla="*/ 0 w 3255128"/>
              <a:gd name="connsiteY12462" fmla="*/ 262681 h 1234421"/>
              <a:gd name="connsiteX12463" fmla="*/ 0 w 3255128"/>
              <a:gd name="connsiteY12463" fmla="*/ 262615 h 1234421"/>
              <a:gd name="connsiteX12464" fmla="*/ 0 w 3255128"/>
              <a:gd name="connsiteY12464" fmla="*/ 262581 h 1234421"/>
              <a:gd name="connsiteX12465" fmla="*/ 0 w 3255128"/>
              <a:gd name="connsiteY12465" fmla="*/ 262541 h 1234421"/>
              <a:gd name="connsiteX12466" fmla="*/ 0 w 3255128"/>
              <a:gd name="connsiteY12466" fmla="*/ 262515 h 1234421"/>
              <a:gd name="connsiteX12467" fmla="*/ 0 w 3255128"/>
              <a:gd name="connsiteY12467" fmla="*/ 262465 h 1234421"/>
              <a:gd name="connsiteX12468" fmla="*/ 0 w 3255128"/>
              <a:gd name="connsiteY12468" fmla="*/ 262345 h 1234421"/>
              <a:gd name="connsiteX12469" fmla="*/ 0 w 3255128"/>
              <a:gd name="connsiteY12469" fmla="*/ 262306 h 1234421"/>
              <a:gd name="connsiteX12470" fmla="*/ 0 w 3255128"/>
              <a:gd name="connsiteY12470" fmla="*/ 262275 h 1234421"/>
              <a:gd name="connsiteX12471" fmla="*/ 0 w 3255128"/>
              <a:gd name="connsiteY12471" fmla="*/ 262122 h 1234421"/>
              <a:gd name="connsiteX12472" fmla="*/ 0 w 3255128"/>
              <a:gd name="connsiteY12472" fmla="*/ 262118 h 1234421"/>
              <a:gd name="connsiteX12473" fmla="*/ 0 w 3255128"/>
              <a:gd name="connsiteY12473" fmla="*/ 262093 h 1234421"/>
              <a:gd name="connsiteX12474" fmla="*/ 0 w 3255128"/>
              <a:gd name="connsiteY12474" fmla="*/ 262058 h 1234421"/>
              <a:gd name="connsiteX12475" fmla="*/ 0 w 3255128"/>
              <a:gd name="connsiteY12475" fmla="*/ 261991 h 1234421"/>
              <a:gd name="connsiteX12476" fmla="*/ 0 w 3255128"/>
              <a:gd name="connsiteY12476" fmla="*/ 261868 h 1234421"/>
              <a:gd name="connsiteX12477" fmla="*/ 0 w 3255128"/>
              <a:gd name="connsiteY12477" fmla="*/ 261867 h 1234421"/>
              <a:gd name="connsiteX12478" fmla="*/ 0 w 3255128"/>
              <a:gd name="connsiteY12478" fmla="*/ 261862 h 1234421"/>
              <a:gd name="connsiteX12479" fmla="*/ 0 w 3255128"/>
              <a:gd name="connsiteY12479" fmla="*/ 261758 h 1234421"/>
              <a:gd name="connsiteX12480" fmla="*/ 0 w 3255128"/>
              <a:gd name="connsiteY12480" fmla="*/ 261634 h 1234421"/>
              <a:gd name="connsiteX12481" fmla="*/ 0 w 3255128"/>
              <a:gd name="connsiteY12481" fmla="*/ 261584 h 1234421"/>
              <a:gd name="connsiteX12482" fmla="*/ 0 w 3255128"/>
              <a:gd name="connsiteY12482" fmla="*/ 261531 h 1234421"/>
              <a:gd name="connsiteX12483" fmla="*/ 0 w 3255128"/>
              <a:gd name="connsiteY12483" fmla="*/ 261474 h 1234421"/>
              <a:gd name="connsiteX12484" fmla="*/ 0 w 3255128"/>
              <a:gd name="connsiteY12484" fmla="*/ 261385 h 1234421"/>
              <a:gd name="connsiteX12485" fmla="*/ 0 w 3255128"/>
              <a:gd name="connsiteY12485" fmla="*/ 261321 h 1234421"/>
              <a:gd name="connsiteX12486" fmla="*/ 0 w 3255128"/>
              <a:gd name="connsiteY12486" fmla="*/ 261299 h 1234421"/>
              <a:gd name="connsiteX12487" fmla="*/ 0 w 3255128"/>
              <a:gd name="connsiteY12487" fmla="*/ 261229 h 1234421"/>
              <a:gd name="connsiteX12488" fmla="*/ 0 w 3255128"/>
              <a:gd name="connsiteY12488" fmla="*/ 261154 h 1234421"/>
              <a:gd name="connsiteX12489" fmla="*/ 0 w 3255128"/>
              <a:gd name="connsiteY12489" fmla="*/ 261152 h 1234421"/>
              <a:gd name="connsiteX12490" fmla="*/ 0 w 3255128"/>
              <a:gd name="connsiteY12490" fmla="*/ 261072 h 1234421"/>
              <a:gd name="connsiteX12491" fmla="*/ 0 w 3255128"/>
              <a:gd name="connsiteY12491" fmla="*/ 260986 h 1234421"/>
              <a:gd name="connsiteX12492" fmla="*/ 0 w 3255128"/>
              <a:gd name="connsiteY12492" fmla="*/ 260960 h 1234421"/>
              <a:gd name="connsiteX12493" fmla="*/ 0 w 3255128"/>
              <a:gd name="connsiteY12493" fmla="*/ 260909 h 1234421"/>
              <a:gd name="connsiteX12494" fmla="*/ 0 w 3255128"/>
              <a:gd name="connsiteY12494" fmla="*/ 260888 h 1234421"/>
              <a:gd name="connsiteX12495" fmla="*/ 0 w 3255128"/>
              <a:gd name="connsiteY12495" fmla="*/ 260863 h 1234421"/>
              <a:gd name="connsiteX12496" fmla="*/ 0 w 3255128"/>
              <a:gd name="connsiteY12496" fmla="*/ 260717 h 1234421"/>
              <a:gd name="connsiteX12497" fmla="*/ 0 w 3255128"/>
              <a:gd name="connsiteY12497" fmla="*/ 260651 h 1234421"/>
              <a:gd name="connsiteX12498" fmla="*/ 0 w 3255128"/>
              <a:gd name="connsiteY12498" fmla="*/ 260650 h 1234421"/>
              <a:gd name="connsiteX12499" fmla="*/ 0 w 3255128"/>
              <a:gd name="connsiteY12499" fmla="*/ 260548 h 1234421"/>
              <a:gd name="connsiteX12500" fmla="*/ 0 w 3255128"/>
              <a:gd name="connsiteY12500" fmla="*/ 260484 h 1234421"/>
              <a:gd name="connsiteX12501" fmla="*/ 0 w 3255128"/>
              <a:gd name="connsiteY12501" fmla="*/ 260482 h 1234421"/>
              <a:gd name="connsiteX12502" fmla="*/ 0 w 3255128"/>
              <a:gd name="connsiteY12502" fmla="*/ 260424 h 1234421"/>
              <a:gd name="connsiteX12503" fmla="*/ 0 w 3255128"/>
              <a:gd name="connsiteY12503" fmla="*/ 260407 h 1234421"/>
              <a:gd name="connsiteX12504" fmla="*/ 0 w 3255128"/>
              <a:gd name="connsiteY12504" fmla="*/ 260405 h 1234421"/>
              <a:gd name="connsiteX12505" fmla="*/ 0 w 3255128"/>
              <a:gd name="connsiteY12505" fmla="*/ 260378 h 1234421"/>
              <a:gd name="connsiteX12506" fmla="*/ 0 w 3255128"/>
              <a:gd name="connsiteY12506" fmla="*/ 260164 h 1234421"/>
              <a:gd name="connsiteX12507" fmla="*/ 0 w 3255128"/>
              <a:gd name="connsiteY12507" fmla="*/ 259886 h 1234421"/>
              <a:gd name="connsiteX12508" fmla="*/ 0 w 3255128"/>
              <a:gd name="connsiteY12508" fmla="*/ 259820 h 1234421"/>
              <a:gd name="connsiteX12509" fmla="*/ 0 w 3255128"/>
              <a:gd name="connsiteY12509" fmla="*/ 259759 h 1234421"/>
              <a:gd name="connsiteX12510" fmla="*/ 0 w 3255128"/>
              <a:gd name="connsiteY12510" fmla="*/ 259707 h 1234421"/>
              <a:gd name="connsiteX12511" fmla="*/ 0 w 3255128"/>
              <a:gd name="connsiteY12511" fmla="*/ 259692 h 1234421"/>
              <a:gd name="connsiteX12512" fmla="*/ 0 w 3255128"/>
              <a:gd name="connsiteY12512" fmla="*/ 259500 h 1234421"/>
              <a:gd name="connsiteX12513" fmla="*/ 0 w 3255128"/>
              <a:gd name="connsiteY12513" fmla="*/ 259461 h 1234421"/>
              <a:gd name="connsiteX12514" fmla="*/ 0 w 3255128"/>
              <a:gd name="connsiteY12514" fmla="*/ 259343 h 1234421"/>
              <a:gd name="connsiteX12515" fmla="*/ 0 w 3255128"/>
              <a:gd name="connsiteY12515" fmla="*/ 259285 h 1234421"/>
              <a:gd name="connsiteX12516" fmla="*/ 0 w 3255128"/>
              <a:gd name="connsiteY12516" fmla="*/ 259276 h 1234421"/>
              <a:gd name="connsiteX12517" fmla="*/ 0 w 3255128"/>
              <a:gd name="connsiteY12517" fmla="*/ 259182 h 1234421"/>
              <a:gd name="connsiteX12518" fmla="*/ 0 w 3255128"/>
              <a:gd name="connsiteY12518" fmla="*/ 259001 h 1234421"/>
              <a:gd name="connsiteX12519" fmla="*/ 0 w 3255128"/>
              <a:gd name="connsiteY12519" fmla="*/ 258878 h 1234421"/>
              <a:gd name="connsiteX12520" fmla="*/ 0 w 3255128"/>
              <a:gd name="connsiteY12520" fmla="*/ 258802 h 1234421"/>
              <a:gd name="connsiteX12521" fmla="*/ 0 w 3255128"/>
              <a:gd name="connsiteY12521" fmla="*/ 258793 h 1234421"/>
              <a:gd name="connsiteX12522" fmla="*/ 0 w 3255128"/>
              <a:gd name="connsiteY12522" fmla="*/ 258619 h 1234421"/>
              <a:gd name="connsiteX12523" fmla="*/ 0 w 3255128"/>
              <a:gd name="connsiteY12523" fmla="*/ 258597 h 1234421"/>
              <a:gd name="connsiteX12524" fmla="*/ 0 w 3255128"/>
              <a:gd name="connsiteY12524" fmla="*/ 258569 h 1234421"/>
              <a:gd name="connsiteX12525" fmla="*/ 0 w 3255128"/>
              <a:gd name="connsiteY12525" fmla="*/ 258552 h 1234421"/>
              <a:gd name="connsiteX12526" fmla="*/ 0 w 3255128"/>
              <a:gd name="connsiteY12526" fmla="*/ 258462 h 1234421"/>
              <a:gd name="connsiteX12527" fmla="*/ 0 w 3255128"/>
              <a:gd name="connsiteY12527" fmla="*/ 258395 h 1234421"/>
              <a:gd name="connsiteX12528" fmla="*/ 0 w 3255128"/>
              <a:gd name="connsiteY12528" fmla="*/ 258377 h 1234421"/>
              <a:gd name="connsiteX12529" fmla="*/ 0 w 3255128"/>
              <a:gd name="connsiteY12529" fmla="*/ 258373 h 1234421"/>
              <a:gd name="connsiteX12530" fmla="*/ 0 w 3255128"/>
              <a:gd name="connsiteY12530" fmla="*/ 258239 h 1234421"/>
              <a:gd name="connsiteX12531" fmla="*/ 0 w 3255128"/>
              <a:gd name="connsiteY12531" fmla="*/ 258164 h 1234421"/>
              <a:gd name="connsiteX12532" fmla="*/ 0 w 3255128"/>
              <a:gd name="connsiteY12532" fmla="*/ 258162 h 1234421"/>
              <a:gd name="connsiteX12533" fmla="*/ 0 w 3255128"/>
              <a:gd name="connsiteY12533" fmla="*/ 258161 h 1234421"/>
              <a:gd name="connsiteX12534" fmla="*/ 0 w 3255128"/>
              <a:gd name="connsiteY12534" fmla="*/ 258129 h 1234421"/>
              <a:gd name="connsiteX12535" fmla="*/ 0 w 3255128"/>
              <a:gd name="connsiteY12535" fmla="*/ 258004 h 1234421"/>
              <a:gd name="connsiteX12536" fmla="*/ 0 w 3255128"/>
              <a:gd name="connsiteY12536" fmla="*/ 257919 h 1234421"/>
              <a:gd name="connsiteX12537" fmla="*/ 0 w 3255128"/>
              <a:gd name="connsiteY12537" fmla="*/ 257899 h 1234421"/>
              <a:gd name="connsiteX12538" fmla="*/ 0 w 3255128"/>
              <a:gd name="connsiteY12538" fmla="*/ 257825 h 1234421"/>
              <a:gd name="connsiteX12539" fmla="*/ 0 w 3255128"/>
              <a:gd name="connsiteY12539" fmla="*/ 257824 h 1234421"/>
              <a:gd name="connsiteX12540" fmla="*/ 0 w 3255128"/>
              <a:gd name="connsiteY12540" fmla="*/ 257811 h 1234421"/>
              <a:gd name="connsiteX12541" fmla="*/ 0 w 3255128"/>
              <a:gd name="connsiteY12541" fmla="*/ 257615 h 1234421"/>
              <a:gd name="connsiteX12542" fmla="*/ 0 w 3255128"/>
              <a:gd name="connsiteY12542" fmla="*/ 257548 h 1234421"/>
              <a:gd name="connsiteX12543" fmla="*/ 0 w 3255128"/>
              <a:gd name="connsiteY12543" fmla="*/ 257545 h 1234421"/>
              <a:gd name="connsiteX12544" fmla="*/ 0 w 3255128"/>
              <a:gd name="connsiteY12544" fmla="*/ 257523 h 1234421"/>
              <a:gd name="connsiteX12545" fmla="*/ 0 w 3255128"/>
              <a:gd name="connsiteY12545" fmla="*/ 257366 h 1234421"/>
              <a:gd name="connsiteX12546" fmla="*/ 0 w 3255128"/>
              <a:gd name="connsiteY12546" fmla="*/ 257248 h 1234421"/>
              <a:gd name="connsiteX12547" fmla="*/ 0 w 3255128"/>
              <a:gd name="connsiteY12547" fmla="*/ 257109 h 1234421"/>
              <a:gd name="connsiteX12548" fmla="*/ 0 w 3255128"/>
              <a:gd name="connsiteY12548" fmla="*/ 257064 h 1234421"/>
              <a:gd name="connsiteX12549" fmla="*/ 0 w 3255128"/>
              <a:gd name="connsiteY12549" fmla="*/ 257014 h 1234421"/>
              <a:gd name="connsiteX12550" fmla="*/ 0 w 3255128"/>
              <a:gd name="connsiteY12550" fmla="*/ 256990 h 1234421"/>
              <a:gd name="connsiteX12551" fmla="*/ 0 w 3255128"/>
              <a:gd name="connsiteY12551" fmla="*/ 256897 h 1234421"/>
              <a:gd name="connsiteX12552" fmla="*/ 0 w 3255128"/>
              <a:gd name="connsiteY12552" fmla="*/ 256896 h 1234421"/>
              <a:gd name="connsiteX12553" fmla="*/ 0 w 3255128"/>
              <a:gd name="connsiteY12553" fmla="*/ 256891 h 1234421"/>
              <a:gd name="connsiteX12554" fmla="*/ 0 w 3255128"/>
              <a:gd name="connsiteY12554" fmla="*/ 256878 h 1234421"/>
              <a:gd name="connsiteX12555" fmla="*/ 0 w 3255128"/>
              <a:gd name="connsiteY12555" fmla="*/ 256760 h 1234421"/>
              <a:gd name="connsiteX12556" fmla="*/ 0 w 3255128"/>
              <a:gd name="connsiteY12556" fmla="*/ 256718 h 1234421"/>
              <a:gd name="connsiteX12557" fmla="*/ 0 w 3255128"/>
              <a:gd name="connsiteY12557" fmla="*/ 256717 h 1234421"/>
              <a:gd name="connsiteX12558" fmla="*/ 0 w 3255128"/>
              <a:gd name="connsiteY12558" fmla="*/ 256709 h 1234421"/>
              <a:gd name="connsiteX12559" fmla="*/ 0 w 3255128"/>
              <a:gd name="connsiteY12559" fmla="*/ 256632 h 1234421"/>
              <a:gd name="connsiteX12560" fmla="*/ 0 w 3255128"/>
              <a:gd name="connsiteY12560" fmla="*/ 256458 h 1234421"/>
              <a:gd name="connsiteX12561" fmla="*/ 0 w 3255128"/>
              <a:gd name="connsiteY12561" fmla="*/ 256416 h 1234421"/>
              <a:gd name="connsiteX12562" fmla="*/ 0 w 3255128"/>
              <a:gd name="connsiteY12562" fmla="*/ 256344 h 1234421"/>
              <a:gd name="connsiteX12563" fmla="*/ 0 w 3255128"/>
              <a:gd name="connsiteY12563" fmla="*/ 256342 h 1234421"/>
              <a:gd name="connsiteX12564" fmla="*/ 0 w 3255128"/>
              <a:gd name="connsiteY12564" fmla="*/ 256208 h 1234421"/>
              <a:gd name="connsiteX12565" fmla="*/ 0 w 3255128"/>
              <a:gd name="connsiteY12565" fmla="*/ 255962 h 1234421"/>
              <a:gd name="connsiteX12566" fmla="*/ 0 w 3255128"/>
              <a:gd name="connsiteY12566" fmla="*/ 255883 h 1234421"/>
              <a:gd name="connsiteX12567" fmla="*/ 0 w 3255128"/>
              <a:gd name="connsiteY12567" fmla="*/ 255879 h 1234421"/>
              <a:gd name="connsiteX12568" fmla="*/ 0 w 3255128"/>
              <a:gd name="connsiteY12568" fmla="*/ 255751 h 1234421"/>
              <a:gd name="connsiteX12569" fmla="*/ 0 w 3255128"/>
              <a:gd name="connsiteY12569" fmla="*/ 255749 h 1234421"/>
              <a:gd name="connsiteX12570" fmla="*/ 0 w 3255128"/>
              <a:gd name="connsiteY12570" fmla="*/ 255579 h 1234421"/>
              <a:gd name="connsiteX12571" fmla="*/ 0 w 3255128"/>
              <a:gd name="connsiteY12571" fmla="*/ 255327 h 1234421"/>
              <a:gd name="connsiteX12572" fmla="*/ 0 w 3255128"/>
              <a:gd name="connsiteY12572" fmla="*/ 255203 h 1234421"/>
              <a:gd name="connsiteX12573" fmla="*/ 0 w 3255128"/>
              <a:gd name="connsiteY12573" fmla="*/ 255187 h 1234421"/>
              <a:gd name="connsiteX12574" fmla="*/ 0 w 3255128"/>
              <a:gd name="connsiteY12574" fmla="*/ 255101 h 1234421"/>
              <a:gd name="connsiteX12575" fmla="*/ 0 w 3255128"/>
              <a:gd name="connsiteY12575" fmla="*/ 255096 h 1234421"/>
              <a:gd name="connsiteX12576" fmla="*/ 0 w 3255128"/>
              <a:gd name="connsiteY12576" fmla="*/ 254873 h 1234421"/>
              <a:gd name="connsiteX12577" fmla="*/ 0 w 3255128"/>
              <a:gd name="connsiteY12577" fmla="*/ 254868 h 1234421"/>
              <a:gd name="connsiteX12578" fmla="*/ 0 w 3255128"/>
              <a:gd name="connsiteY12578" fmla="*/ 254744 h 1234421"/>
              <a:gd name="connsiteX12579" fmla="*/ 0 w 3255128"/>
              <a:gd name="connsiteY12579" fmla="*/ 254591 h 1234421"/>
              <a:gd name="connsiteX12580" fmla="*/ 0 w 3255128"/>
              <a:gd name="connsiteY12580" fmla="*/ 254558 h 1234421"/>
              <a:gd name="connsiteX12581" fmla="*/ 0 w 3255128"/>
              <a:gd name="connsiteY12581" fmla="*/ 254555 h 1234421"/>
              <a:gd name="connsiteX12582" fmla="*/ 0 w 3255128"/>
              <a:gd name="connsiteY12582" fmla="*/ 254533 h 1234421"/>
              <a:gd name="connsiteX12583" fmla="*/ 0 w 3255128"/>
              <a:gd name="connsiteY12583" fmla="*/ 254365 h 1234421"/>
              <a:gd name="connsiteX12584" fmla="*/ 0 w 3255128"/>
              <a:gd name="connsiteY12584" fmla="*/ 254308 h 1234421"/>
              <a:gd name="connsiteX12585" fmla="*/ 0 w 3255128"/>
              <a:gd name="connsiteY12585" fmla="*/ 254290 h 1234421"/>
              <a:gd name="connsiteX12586" fmla="*/ 0 w 3255128"/>
              <a:gd name="connsiteY12586" fmla="*/ 254220 h 1234421"/>
              <a:gd name="connsiteX12587" fmla="*/ 0 w 3255128"/>
              <a:gd name="connsiteY12587" fmla="*/ 254173 h 1234421"/>
              <a:gd name="connsiteX12588" fmla="*/ 0 w 3255128"/>
              <a:gd name="connsiteY12588" fmla="*/ 254096 h 1234421"/>
              <a:gd name="connsiteX12589" fmla="*/ 0 w 3255128"/>
              <a:gd name="connsiteY12589" fmla="*/ 254075 h 1234421"/>
              <a:gd name="connsiteX12590" fmla="*/ 0 w 3255128"/>
              <a:gd name="connsiteY12590" fmla="*/ 254074 h 1234421"/>
              <a:gd name="connsiteX12591" fmla="*/ 0 w 3255128"/>
              <a:gd name="connsiteY12591" fmla="*/ 254050 h 1234421"/>
              <a:gd name="connsiteX12592" fmla="*/ 0 w 3255128"/>
              <a:gd name="connsiteY12592" fmla="*/ 254049 h 1234421"/>
              <a:gd name="connsiteX12593" fmla="*/ 0 w 3255128"/>
              <a:gd name="connsiteY12593" fmla="*/ 254024 h 1234421"/>
              <a:gd name="connsiteX12594" fmla="*/ 0 w 3255128"/>
              <a:gd name="connsiteY12594" fmla="*/ 253992 h 1234421"/>
              <a:gd name="connsiteX12595" fmla="*/ 0 w 3255128"/>
              <a:gd name="connsiteY12595" fmla="*/ 253892 h 1234421"/>
              <a:gd name="connsiteX12596" fmla="*/ 0 w 3255128"/>
              <a:gd name="connsiteY12596" fmla="*/ 253853 h 1234421"/>
              <a:gd name="connsiteX12597" fmla="*/ 0 w 3255128"/>
              <a:gd name="connsiteY12597" fmla="*/ 253825 h 1234421"/>
              <a:gd name="connsiteX12598" fmla="*/ 0 w 3255128"/>
              <a:gd name="connsiteY12598" fmla="*/ 253719 h 1234421"/>
              <a:gd name="connsiteX12599" fmla="*/ 0 w 3255128"/>
              <a:gd name="connsiteY12599" fmla="*/ 253718 h 1234421"/>
              <a:gd name="connsiteX12600" fmla="*/ 0 w 3255128"/>
              <a:gd name="connsiteY12600" fmla="*/ 253642 h 1234421"/>
              <a:gd name="connsiteX12601" fmla="*/ 0 w 3255128"/>
              <a:gd name="connsiteY12601" fmla="*/ 253620 h 1234421"/>
              <a:gd name="connsiteX12602" fmla="*/ 0 w 3255128"/>
              <a:gd name="connsiteY12602" fmla="*/ 253591 h 1234421"/>
              <a:gd name="connsiteX12603" fmla="*/ 0 w 3255128"/>
              <a:gd name="connsiteY12603" fmla="*/ 253541 h 1234421"/>
              <a:gd name="connsiteX12604" fmla="*/ 0 w 3255128"/>
              <a:gd name="connsiteY12604" fmla="*/ 253534 h 1234421"/>
              <a:gd name="connsiteX12605" fmla="*/ 0 w 3255128"/>
              <a:gd name="connsiteY12605" fmla="*/ 253511 h 1234421"/>
              <a:gd name="connsiteX12606" fmla="*/ 0 w 3255128"/>
              <a:gd name="connsiteY12606" fmla="*/ 253426 h 1234421"/>
              <a:gd name="connsiteX12607" fmla="*/ 0 w 3255128"/>
              <a:gd name="connsiteY12607" fmla="*/ 253379 h 1234421"/>
              <a:gd name="connsiteX12608" fmla="*/ 0 w 3255128"/>
              <a:gd name="connsiteY12608" fmla="*/ 253354 h 1234421"/>
              <a:gd name="connsiteX12609" fmla="*/ 0 w 3255128"/>
              <a:gd name="connsiteY12609" fmla="*/ 253305 h 1234421"/>
              <a:gd name="connsiteX12610" fmla="*/ 0 w 3255128"/>
              <a:gd name="connsiteY12610" fmla="*/ 253291 h 1234421"/>
              <a:gd name="connsiteX12611" fmla="*/ 0 w 3255128"/>
              <a:gd name="connsiteY12611" fmla="*/ 253095 h 1234421"/>
              <a:gd name="connsiteX12612" fmla="*/ 0 w 3255128"/>
              <a:gd name="connsiteY12612" fmla="*/ 252943 h 1234421"/>
              <a:gd name="connsiteX12613" fmla="*/ 0 w 3255128"/>
              <a:gd name="connsiteY12613" fmla="*/ 252846 h 1234421"/>
              <a:gd name="connsiteX12614" fmla="*/ 0 w 3255128"/>
              <a:gd name="connsiteY12614" fmla="*/ 252697 h 1234421"/>
              <a:gd name="connsiteX12615" fmla="*/ 0 w 3255128"/>
              <a:gd name="connsiteY12615" fmla="*/ 252695 h 1234421"/>
              <a:gd name="connsiteX12616" fmla="*/ 0 w 3255128"/>
              <a:gd name="connsiteY12616" fmla="*/ 252678 h 1234421"/>
              <a:gd name="connsiteX12617" fmla="*/ 0 w 3255128"/>
              <a:gd name="connsiteY12617" fmla="*/ 252595 h 1234421"/>
              <a:gd name="connsiteX12618" fmla="*/ 0 w 3255128"/>
              <a:gd name="connsiteY12618" fmla="*/ 252479 h 1234421"/>
              <a:gd name="connsiteX12619" fmla="*/ 0 w 3255128"/>
              <a:gd name="connsiteY12619" fmla="*/ 252198 h 1234421"/>
              <a:gd name="connsiteX12620" fmla="*/ 0 w 3255128"/>
              <a:gd name="connsiteY12620" fmla="*/ 252197 h 1234421"/>
              <a:gd name="connsiteX12621" fmla="*/ 0 w 3255128"/>
              <a:gd name="connsiteY12621" fmla="*/ 252164 h 1234421"/>
              <a:gd name="connsiteX12622" fmla="*/ 0 w 3255128"/>
              <a:gd name="connsiteY12622" fmla="*/ 252136 h 1234421"/>
              <a:gd name="connsiteX12623" fmla="*/ 0 w 3255128"/>
              <a:gd name="connsiteY12623" fmla="*/ 252082 h 1234421"/>
              <a:gd name="connsiteX12624" fmla="*/ 0 w 3255128"/>
              <a:gd name="connsiteY12624" fmla="*/ 252008 h 1234421"/>
              <a:gd name="connsiteX12625" fmla="*/ 0 w 3255128"/>
              <a:gd name="connsiteY12625" fmla="*/ 252005 h 1234421"/>
              <a:gd name="connsiteX12626" fmla="*/ 0 w 3255128"/>
              <a:gd name="connsiteY12626" fmla="*/ 251831 h 1234421"/>
              <a:gd name="connsiteX12627" fmla="*/ 0 w 3255128"/>
              <a:gd name="connsiteY12627" fmla="*/ 251688 h 1234421"/>
              <a:gd name="connsiteX12628" fmla="*/ 0 w 3255128"/>
              <a:gd name="connsiteY12628" fmla="*/ 251598 h 1234421"/>
              <a:gd name="connsiteX12629" fmla="*/ 0 w 3255128"/>
              <a:gd name="connsiteY12629" fmla="*/ 251513 h 1234421"/>
              <a:gd name="connsiteX12630" fmla="*/ 0 w 3255128"/>
              <a:gd name="connsiteY12630" fmla="*/ 251488 h 1234421"/>
              <a:gd name="connsiteX12631" fmla="*/ 0 w 3255128"/>
              <a:gd name="connsiteY12631" fmla="*/ 251375 h 1234421"/>
              <a:gd name="connsiteX12632" fmla="*/ 0 w 3255128"/>
              <a:gd name="connsiteY12632" fmla="*/ 251340 h 1234421"/>
              <a:gd name="connsiteX12633" fmla="*/ 0 w 3255128"/>
              <a:gd name="connsiteY12633" fmla="*/ 251335 h 1234421"/>
              <a:gd name="connsiteX12634" fmla="*/ 0 w 3255128"/>
              <a:gd name="connsiteY12634" fmla="*/ 251309 h 1234421"/>
              <a:gd name="connsiteX12635" fmla="*/ 0 w 3255128"/>
              <a:gd name="connsiteY12635" fmla="*/ 251300 h 1234421"/>
              <a:gd name="connsiteX12636" fmla="*/ 0 w 3255128"/>
              <a:gd name="connsiteY12636" fmla="*/ 251229 h 1234421"/>
              <a:gd name="connsiteX12637" fmla="*/ 0 w 3255128"/>
              <a:gd name="connsiteY12637" fmla="*/ 251059 h 1234421"/>
              <a:gd name="connsiteX12638" fmla="*/ 0 w 3255128"/>
              <a:gd name="connsiteY12638" fmla="*/ 251025 h 1234421"/>
              <a:gd name="connsiteX12639" fmla="*/ 0 w 3255128"/>
              <a:gd name="connsiteY12639" fmla="*/ 250902 h 1234421"/>
              <a:gd name="connsiteX12640" fmla="*/ 0 w 3255128"/>
              <a:gd name="connsiteY12640" fmla="*/ 250835 h 1234421"/>
              <a:gd name="connsiteX12641" fmla="*/ 0 w 3255128"/>
              <a:gd name="connsiteY12641" fmla="*/ 250807 h 1234421"/>
              <a:gd name="connsiteX12642" fmla="*/ 0 w 3255128"/>
              <a:gd name="connsiteY12642" fmla="*/ 250757 h 1234421"/>
              <a:gd name="connsiteX12643" fmla="*/ 0 w 3255128"/>
              <a:gd name="connsiteY12643" fmla="*/ 250581 h 1234421"/>
              <a:gd name="connsiteX12644" fmla="*/ 0 w 3255128"/>
              <a:gd name="connsiteY12644" fmla="*/ 250576 h 1234421"/>
              <a:gd name="connsiteX12645" fmla="*/ 0 w 3255128"/>
              <a:gd name="connsiteY12645" fmla="*/ 250565 h 1234421"/>
              <a:gd name="connsiteX12646" fmla="*/ 0 w 3255128"/>
              <a:gd name="connsiteY12646" fmla="*/ 250562 h 1234421"/>
              <a:gd name="connsiteX12647" fmla="*/ 0 w 3255128"/>
              <a:gd name="connsiteY12647" fmla="*/ 250560 h 1234421"/>
              <a:gd name="connsiteX12648" fmla="*/ 0 w 3255128"/>
              <a:gd name="connsiteY12648" fmla="*/ 250521 h 1234421"/>
              <a:gd name="connsiteX12649" fmla="*/ 0 w 3255128"/>
              <a:gd name="connsiteY12649" fmla="*/ 250419 h 1234421"/>
              <a:gd name="connsiteX12650" fmla="*/ 0 w 3255128"/>
              <a:gd name="connsiteY12650" fmla="*/ 250355 h 1234421"/>
              <a:gd name="connsiteX12651" fmla="*/ 0 w 3255128"/>
              <a:gd name="connsiteY12651" fmla="*/ 250348 h 1234421"/>
              <a:gd name="connsiteX12652" fmla="*/ 0 w 3255128"/>
              <a:gd name="connsiteY12652" fmla="*/ 250298 h 1234421"/>
              <a:gd name="connsiteX12653" fmla="*/ 0 w 3255128"/>
              <a:gd name="connsiteY12653" fmla="*/ 250278 h 1234421"/>
              <a:gd name="connsiteX12654" fmla="*/ 0 w 3255128"/>
              <a:gd name="connsiteY12654" fmla="*/ 250117 h 1234421"/>
              <a:gd name="connsiteX12655" fmla="*/ 0 w 3255128"/>
              <a:gd name="connsiteY12655" fmla="*/ 250112 h 1234421"/>
              <a:gd name="connsiteX12656" fmla="*/ 0 w 3255128"/>
              <a:gd name="connsiteY12656" fmla="*/ 250106 h 1234421"/>
              <a:gd name="connsiteX12657" fmla="*/ 0 w 3255128"/>
              <a:gd name="connsiteY12657" fmla="*/ 250035 h 1234421"/>
              <a:gd name="connsiteX12658" fmla="*/ 0 w 3255128"/>
              <a:gd name="connsiteY12658" fmla="*/ 250012 h 1234421"/>
              <a:gd name="connsiteX12659" fmla="*/ 0 w 3255128"/>
              <a:gd name="connsiteY12659" fmla="*/ 249943 h 1234421"/>
              <a:gd name="connsiteX12660" fmla="*/ 0 w 3255128"/>
              <a:gd name="connsiteY12660" fmla="*/ 249896 h 1234421"/>
              <a:gd name="connsiteX12661" fmla="*/ 0 w 3255128"/>
              <a:gd name="connsiteY12661" fmla="*/ 249845 h 1234421"/>
              <a:gd name="connsiteX12662" fmla="*/ 0 w 3255128"/>
              <a:gd name="connsiteY12662" fmla="*/ 249757 h 1234421"/>
              <a:gd name="connsiteX12663" fmla="*/ 0 w 3255128"/>
              <a:gd name="connsiteY12663" fmla="*/ 249736 h 1234421"/>
              <a:gd name="connsiteX12664" fmla="*/ 0 w 3255128"/>
              <a:gd name="connsiteY12664" fmla="*/ 249700 h 1234421"/>
              <a:gd name="connsiteX12665" fmla="*/ 0 w 3255128"/>
              <a:gd name="connsiteY12665" fmla="*/ 249688 h 1234421"/>
              <a:gd name="connsiteX12666" fmla="*/ 0 w 3255128"/>
              <a:gd name="connsiteY12666" fmla="*/ 249650 h 1234421"/>
              <a:gd name="connsiteX12667" fmla="*/ 0 w 3255128"/>
              <a:gd name="connsiteY12667" fmla="*/ 249578 h 1234421"/>
              <a:gd name="connsiteX12668" fmla="*/ 0 w 3255128"/>
              <a:gd name="connsiteY12668" fmla="*/ 249553 h 1234421"/>
              <a:gd name="connsiteX12669" fmla="*/ 0 w 3255128"/>
              <a:gd name="connsiteY12669" fmla="*/ 249458 h 1234421"/>
              <a:gd name="connsiteX12670" fmla="*/ 0 w 3255128"/>
              <a:gd name="connsiteY12670" fmla="*/ 249422 h 1234421"/>
              <a:gd name="connsiteX12671" fmla="*/ 0 w 3255128"/>
              <a:gd name="connsiteY12671" fmla="*/ 249277 h 1234421"/>
              <a:gd name="connsiteX12672" fmla="*/ 0 w 3255128"/>
              <a:gd name="connsiteY12672" fmla="*/ 249226 h 1234421"/>
              <a:gd name="connsiteX12673" fmla="*/ 0 w 3255128"/>
              <a:gd name="connsiteY12673" fmla="*/ 249205 h 1234421"/>
              <a:gd name="connsiteX12674" fmla="*/ 0 w 3255128"/>
              <a:gd name="connsiteY12674" fmla="*/ 249198 h 1234421"/>
              <a:gd name="connsiteX12675" fmla="*/ 0 w 3255128"/>
              <a:gd name="connsiteY12675" fmla="*/ 249196 h 1234421"/>
              <a:gd name="connsiteX12676" fmla="*/ 0 w 3255128"/>
              <a:gd name="connsiteY12676" fmla="*/ 249092 h 1234421"/>
              <a:gd name="connsiteX12677" fmla="*/ 0 w 3255128"/>
              <a:gd name="connsiteY12677" fmla="*/ 249015 h 1234421"/>
              <a:gd name="connsiteX12678" fmla="*/ 0 w 3255128"/>
              <a:gd name="connsiteY12678" fmla="*/ 248905 h 1234421"/>
              <a:gd name="connsiteX12679" fmla="*/ 0 w 3255128"/>
              <a:gd name="connsiteY12679" fmla="*/ 248833 h 1234421"/>
              <a:gd name="connsiteX12680" fmla="*/ 0 w 3255128"/>
              <a:gd name="connsiteY12680" fmla="*/ 248752 h 1234421"/>
              <a:gd name="connsiteX12681" fmla="*/ 0 w 3255128"/>
              <a:gd name="connsiteY12681" fmla="*/ 248678 h 1234421"/>
              <a:gd name="connsiteX12682" fmla="*/ 0 w 3255128"/>
              <a:gd name="connsiteY12682" fmla="*/ 248664 h 1234421"/>
              <a:gd name="connsiteX12683" fmla="*/ 0 w 3255128"/>
              <a:gd name="connsiteY12683" fmla="*/ 248629 h 1234421"/>
              <a:gd name="connsiteX12684" fmla="*/ 0 w 3255128"/>
              <a:gd name="connsiteY12684" fmla="*/ 248468 h 1234421"/>
              <a:gd name="connsiteX12685" fmla="*/ 0 w 3255128"/>
              <a:gd name="connsiteY12685" fmla="*/ 248345 h 1234421"/>
              <a:gd name="connsiteX12686" fmla="*/ 0 w 3255128"/>
              <a:gd name="connsiteY12686" fmla="*/ 248319 h 1234421"/>
              <a:gd name="connsiteX12687" fmla="*/ 0 w 3255128"/>
              <a:gd name="connsiteY12687" fmla="*/ 248219 h 1234421"/>
              <a:gd name="connsiteX12688" fmla="*/ 0 w 3255128"/>
              <a:gd name="connsiteY12688" fmla="*/ 248175 h 1234421"/>
              <a:gd name="connsiteX12689" fmla="*/ 0 w 3255128"/>
              <a:gd name="connsiteY12689" fmla="*/ 248035 h 1234421"/>
              <a:gd name="connsiteX12690" fmla="*/ 0 w 3255128"/>
              <a:gd name="connsiteY12690" fmla="*/ 248010 h 1234421"/>
              <a:gd name="connsiteX12691" fmla="*/ 0 w 3255128"/>
              <a:gd name="connsiteY12691" fmla="*/ 247836 h 1234421"/>
              <a:gd name="connsiteX12692" fmla="*/ 0 w 3255128"/>
              <a:gd name="connsiteY12692" fmla="*/ 247827 h 1234421"/>
              <a:gd name="connsiteX12693" fmla="*/ 0 w 3255128"/>
              <a:gd name="connsiteY12693" fmla="*/ 247825 h 1234421"/>
              <a:gd name="connsiteX12694" fmla="*/ 0 w 3255128"/>
              <a:gd name="connsiteY12694" fmla="*/ 247767 h 1234421"/>
              <a:gd name="connsiteX12695" fmla="*/ 0 w 3255128"/>
              <a:gd name="connsiteY12695" fmla="*/ 247695 h 1234421"/>
              <a:gd name="connsiteX12696" fmla="*/ 0 w 3255128"/>
              <a:gd name="connsiteY12696" fmla="*/ 247631 h 1234421"/>
              <a:gd name="connsiteX12697" fmla="*/ 0 w 3255128"/>
              <a:gd name="connsiteY12697" fmla="*/ 247629 h 1234421"/>
              <a:gd name="connsiteX12698" fmla="*/ 0 w 3255128"/>
              <a:gd name="connsiteY12698" fmla="*/ 247586 h 1234421"/>
              <a:gd name="connsiteX12699" fmla="*/ 0 w 3255128"/>
              <a:gd name="connsiteY12699" fmla="*/ 247571 h 1234421"/>
              <a:gd name="connsiteX12700" fmla="*/ 0 w 3255128"/>
              <a:gd name="connsiteY12700" fmla="*/ 247570 h 1234421"/>
              <a:gd name="connsiteX12701" fmla="*/ 0 w 3255128"/>
              <a:gd name="connsiteY12701" fmla="*/ 247407 h 1234421"/>
              <a:gd name="connsiteX12702" fmla="*/ 0 w 3255128"/>
              <a:gd name="connsiteY12702" fmla="*/ 247398 h 1234421"/>
              <a:gd name="connsiteX12703" fmla="*/ 0 w 3255128"/>
              <a:gd name="connsiteY12703" fmla="*/ 247386 h 1234421"/>
              <a:gd name="connsiteX12704" fmla="*/ 0 w 3255128"/>
              <a:gd name="connsiteY12704" fmla="*/ 247311 h 1234421"/>
              <a:gd name="connsiteX12705" fmla="*/ 0 w 3255128"/>
              <a:gd name="connsiteY12705" fmla="*/ 247308 h 1234421"/>
              <a:gd name="connsiteX12706" fmla="*/ 0 w 3255128"/>
              <a:gd name="connsiteY12706" fmla="*/ 247284 h 1234421"/>
              <a:gd name="connsiteX12707" fmla="*/ 0 w 3255128"/>
              <a:gd name="connsiteY12707" fmla="*/ 247061 h 1234421"/>
              <a:gd name="connsiteX12708" fmla="*/ 0 w 3255128"/>
              <a:gd name="connsiteY12708" fmla="*/ 247028 h 1234421"/>
              <a:gd name="connsiteX12709" fmla="*/ 0 w 3255128"/>
              <a:gd name="connsiteY12709" fmla="*/ 246953 h 1234421"/>
              <a:gd name="connsiteX12710" fmla="*/ 0 w 3255128"/>
              <a:gd name="connsiteY12710" fmla="*/ 246906 h 1234421"/>
              <a:gd name="connsiteX12711" fmla="*/ 0 w 3255128"/>
              <a:gd name="connsiteY12711" fmla="*/ 246855 h 1234421"/>
              <a:gd name="connsiteX12712" fmla="*/ 0 w 3255128"/>
              <a:gd name="connsiteY12712" fmla="*/ 246854 h 1234421"/>
              <a:gd name="connsiteX12713" fmla="*/ 0 w 3255128"/>
              <a:gd name="connsiteY12713" fmla="*/ 246825 h 1234421"/>
              <a:gd name="connsiteX12714" fmla="*/ 0 w 3255128"/>
              <a:gd name="connsiteY12714" fmla="*/ 246767 h 1234421"/>
              <a:gd name="connsiteX12715" fmla="*/ 0 w 3255128"/>
              <a:gd name="connsiteY12715" fmla="*/ 246746 h 1234421"/>
              <a:gd name="connsiteX12716" fmla="*/ 0 w 3255128"/>
              <a:gd name="connsiteY12716" fmla="*/ 246660 h 1234421"/>
              <a:gd name="connsiteX12717" fmla="*/ 0 w 3255128"/>
              <a:gd name="connsiteY12717" fmla="*/ 246613 h 1234421"/>
              <a:gd name="connsiteX12718" fmla="*/ 0 w 3255128"/>
              <a:gd name="connsiteY12718" fmla="*/ 246602 h 1234421"/>
              <a:gd name="connsiteX12719" fmla="*/ 0 w 3255128"/>
              <a:gd name="connsiteY12719" fmla="*/ 246588 h 1234421"/>
              <a:gd name="connsiteX12720" fmla="*/ 0 w 3255128"/>
              <a:gd name="connsiteY12720" fmla="*/ 246432 h 1234421"/>
              <a:gd name="connsiteX12721" fmla="*/ 0 w 3255128"/>
              <a:gd name="connsiteY12721" fmla="*/ 246393 h 1234421"/>
              <a:gd name="connsiteX12722" fmla="*/ 0 w 3255128"/>
              <a:gd name="connsiteY12722" fmla="*/ 246363 h 1234421"/>
              <a:gd name="connsiteX12723" fmla="*/ 0 w 3255128"/>
              <a:gd name="connsiteY12723" fmla="*/ 246358 h 1234421"/>
              <a:gd name="connsiteX12724" fmla="*/ 0 w 3255128"/>
              <a:gd name="connsiteY12724" fmla="*/ 246329 h 1234421"/>
              <a:gd name="connsiteX12725" fmla="*/ 0 w 3255128"/>
              <a:gd name="connsiteY12725" fmla="*/ 246287 h 1234421"/>
              <a:gd name="connsiteX12726" fmla="*/ 0 w 3255128"/>
              <a:gd name="connsiteY12726" fmla="*/ 246237 h 1234421"/>
              <a:gd name="connsiteX12727" fmla="*/ 0 w 3255128"/>
              <a:gd name="connsiteY12727" fmla="*/ 246184 h 1234421"/>
              <a:gd name="connsiteX12728" fmla="*/ 0 w 3255128"/>
              <a:gd name="connsiteY12728" fmla="*/ 246180 h 1234421"/>
              <a:gd name="connsiteX12729" fmla="*/ 0 w 3255128"/>
              <a:gd name="connsiteY12729" fmla="*/ 246177 h 1234421"/>
              <a:gd name="connsiteX12730" fmla="*/ 0 w 3255128"/>
              <a:gd name="connsiteY12730" fmla="*/ 246025 h 1234421"/>
              <a:gd name="connsiteX12731" fmla="*/ 0 w 3255128"/>
              <a:gd name="connsiteY12731" fmla="*/ 245954 h 1234421"/>
              <a:gd name="connsiteX12732" fmla="*/ 0 w 3255128"/>
              <a:gd name="connsiteY12732" fmla="*/ 245949 h 1234421"/>
              <a:gd name="connsiteX12733" fmla="*/ 0 w 3255128"/>
              <a:gd name="connsiteY12733" fmla="*/ 245833 h 1234421"/>
              <a:gd name="connsiteX12734" fmla="*/ 0 w 3255128"/>
              <a:gd name="connsiteY12734" fmla="*/ 245778 h 1234421"/>
              <a:gd name="connsiteX12735" fmla="*/ 0 w 3255128"/>
              <a:gd name="connsiteY12735" fmla="*/ 245721 h 1234421"/>
              <a:gd name="connsiteX12736" fmla="*/ 0 w 3255128"/>
              <a:gd name="connsiteY12736" fmla="*/ 245639 h 1234421"/>
              <a:gd name="connsiteX12737" fmla="*/ 0 w 3255128"/>
              <a:gd name="connsiteY12737" fmla="*/ 245592 h 1234421"/>
              <a:gd name="connsiteX12738" fmla="*/ 0 w 3255128"/>
              <a:gd name="connsiteY12738" fmla="*/ 245512 h 1234421"/>
              <a:gd name="connsiteX12739" fmla="*/ 0 w 3255128"/>
              <a:gd name="connsiteY12739" fmla="*/ 245398 h 1234421"/>
              <a:gd name="connsiteX12740" fmla="*/ 0 w 3255128"/>
              <a:gd name="connsiteY12740" fmla="*/ 245316 h 1234421"/>
              <a:gd name="connsiteX12741" fmla="*/ 0 w 3255128"/>
              <a:gd name="connsiteY12741" fmla="*/ 245242 h 1234421"/>
              <a:gd name="connsiteX12742" fmla="*/ 0 w 3255128"/>
              <a:gd name="connsiteY12742" fmla="*/ 245218 h 1234421"/>
              <a:gd name="connsiteX12743" fmla="*/ 0 w 3255128"/>
              <a:gd name="connsiteY12743" fmla="*/ 245130 h 1234421"/>
              <a:gd name="connsiteX12744" fmla="*/ 0 w 3255128"/>
              <a:gd name="connsiteY12744" fmla="*/ 245073 h 1234421"/>
              <a:gd name="connsiteX12745" fmla="*/ 0 w 3255128"/>
              <a:gd name="connsiteY12745" fmla="*/ 245058 h 1234421"/>
              <a:gd name="connsiteX12746" fmla="*/ 0 w 3255128"/>
              <a:gd name="connsiteY12746" fmla="*/ 245046 h 1234421"/>
              <a:gd name="connsiteX12747" fmla="*/ 0 w 3255128"/>
              <a:gd name="connsiteY12747" fmla="*/ 244866 h 1234421"/>
              <a:gd name="connsiteX12748" fmla="*/ 0 w 3255128"/>
              <a:gd name="connsiteY12748" fmla="*/ 244785 h 1234421"/>
              <a:gd name="connsiteX12749" fmla="*/ 0 w 3255128"/>
              <a:gd name="connsiteY12749" fmla="*/ 244670 h 1234421"/>
              <a:gd name="connsiteX12750" fmla="*/ 0 w 3255128"/>
              <a:gd name="connsiteY12750" fmla="*/ 244571 h 1234421"/>
              <a:gd name="connsiteX12751" fmla="*/ 0 w 3255128"/>
              <a:gd name="connsiteY12751" fmla="*/ 244569 h 1234421"/>
              <a:gd name="connsiteX12752" fmla="*/ 0 w 3255128"/>
              <a:gd name="connsiteY12752" fmla="*/ 244445 h 1234421"/>
              <a:gd name="connsiteX12753" fmla="*/ 0 w 3255128"/>
              <a:gd name="connsiteY12753" fmla="*/ 244408 h 1234421"/>
              <a:gd name="connsiteX12754" fmla="*/ 0 w 3255128"/>
              <a:gd name="connsiteY12754" fmla="*/ 244407 h 1234421"/>
              <a:gd name="connsiteX12755" fmla="*/ 0 w 3255128"/>
              <a:gd name="connsiteY12755" fmla="*/ 244256 h 1234421"/>
              <a:gd name="connsiteX12756" fmla="*/ 0 w 3255128"/>
              <a:gd name="connsiteY12756" fmla="*/ 244221 h 1234421"/>
              <a:gd name="connsiteX12757" fmla="*/ 0 w 3255128"/>
              <a:gd name="connsiteY12757" fmla="*/ 244211 h 1234421"/>
              <a:gd name="connsiteX12758" fmla="*/ 0 w 3255128"/>
              <a:gd name="connsiteY12758" fmla="*/ 244161 h 1234421"/>
              <a:gd name="connsiteX12759" fmla="*/ 0 w 3255128"/>
              <a:gd name="connsiteY12759" fmla="*/ 244038 h 1234421"/>
              <a:gd name="connsiteX12760" fmla="*/ 0 w 3255128"/>
              <a:gd name="connsiteY12760" fmla="*/ 244025 h 1234421"/>
              <a:gd name="connsiteX12761" fmla="*/ 0 w 3255128"/>
              <a:gd name="connsiteY12761" fmla="*/ 243907 h 1234421"/>
              <a:gd name="connsiteX12762" fmla="*/ 0 w 3255128"/>
              <a:gd name="connsiteY12762" fmla="*/ 243775 h 1234421"/>
              <a:gd name="connsiteX12763" fmla="*/ 0 w 3255128"/>
              <a:gd name="connsiteY12763" fmla="*/ 243759 h 1234421"/>
              <a:gd name="connsiteX12764" fmla="*/ 0 w 3255128"/>
              <a:gd name="connsiteY12764" fmla="*/ 243701 h 1234421"/>
              <a:gd name="connsiteX12765" fmla="*/ 0 w 3255128"/>
              <a:gd name="connsiteY12765" fmla="*/ 243589 h 1234421"/>
              <a:gd name="connsiteX12766" fmla="*/ 0 w 3255128"/>
              <a:gd name="connsiteY12766" fmla="*/ 243563 h 1234421"/>
              <a:gd name="connsiteX12767" fmla="*/ 0 w 3255128"/>
              <a:gd name="connsiteY12767" fmla="*/ 243562 h 1234421"/>
              <a:gd name="connsiteX12768" fmla="*/ 0 w 3255128"/>
              <a:gd name="connsiteY12768" fmla="*/ 243555 h 1234421"/>
              <a:gd name="connsiteX12769" fmla="*/ 0 w 3255128"/>
              <a:gd name="connsiteY12769" fmla="*/ 243548 h 1234421"/>
              <a:gd name="connsiteX12770" fmla="*/ 0 w 3255128"/>
              <a:gd name="connsiteY12770" fmla="*/ 243525 h 1234421"/>
              <a:gd name="connsiteX12771" fmla="*/ 0 w 3255128"/>
              <a:gd name="connsiteY12771" fmla="*/ 243491 h 1234421"/>
              <a:gd name="connsiteX12772" fmla="*/ 0 w 3255128"/>
              <a:gd name="connsiteY12772" fmla="*/ 243368 h 1234421"/>
              <a:gd name="connsiteX12773" fmla="*/ 0 w 3255128"/>
              <a:gd name="connsiteY12773" fmla="*/ 243351 h 1234421"/>
              <a:gd name="connsiteX12774" fmla="*/ 0 w 3255128"/>
              <a:gd name="connsiteY12774" fmla="*/ 243305 h 1234421"/>
              <a:gd name="connsiteX12775" fmla="*/ 0 w 3255128"/>
              <a:gd name="connsiteY12775" fmla="*/ 243247 h 1234421"/>
              <a:gd name="connsiteX12776" fmla="*/ 0 w 3255128"/>
              <a:gd name="connsiteY12776" fmla="*/ 243242 h 1234421"/>
              <a:gd name="connsiteX12777" fmla="*/ 0 w 3255128"/>
              <a:gd name="connsiteY12777" fmla="*/ 243109 h 1234421"/>
              <a:gd name="connsiteX12778" fmla="*/ 0 w 3255128"/>
              <a:gd name="connsiteY12778" fmla="*/ 243079 h 1234421"/>
              <a:gd name="connsiteX12779" fmla="*/ 0 w 3255128"/>
              <a:gd name="connsiteY12779" fmla="*/ 243026 h 1234421"/>
              <a:gd name="connsiteX12780" fmla="*/ 0 w 3255128"/>
              <a:gd name="connsiteY12780" fmla="*/ 242887 h 1234421"/>
              <a:gd name="connsiteX12781" fmla="*/ 0 w 3255128"/>
              <a:gd name="connsiteY12781" fmla="*/ 242788 h 1234421"/>
              <a:gd name="connsiteX12782" fmla="*/ 0 w 3255128"/>
              <a:gd name="connsiteY12782" fmla="*/ 242764 h 1234421"/>
              <a:gd name="connsiteX12783" fmla="*/ 0 w 3255128"/>
              <a:gd name="connsiteY12783" fmla="*/ 242639 h 1234421"/>
              <a:gd name="connsiteX12784" fmla="*/ 0 w 3255128"/>
              <a:gd name="connsiteY12784" fmla="*/ 242594 h 1234421"/>
              <a:gd name="connsiteX12785" fmla="*/ 0 w 3255128"/>
              <a:gd name="connsiteY12785" fmla="*/ 242568 h 1234421"/>
              <a:gd name="connsiteX12786" fmla="*/ 0 w 3255128"/>
              <a:gd name="connsiteY12786" fmla="*/ 242466 h 1234421"/>
              <a:gd name="connsiteX12787" fmla="*/ 0 w 3255128"/>
              <a:gd name="connsiteY12787" fmla="*/ 242460 h 1234421"/>
              <a:gd name="connsiteX12788" fmla="*/ 0 w 3255128"/>
              <a:gd name="connsiteY12788" fmla="*/ 242334 h 1234421"/>
              <a:gd name="connsiteX12789" fmla="*/ 0 w 3255128"/>
              <a:gd name="connsiteY12789" fmla="*/ 242326 h 1234421"/>
              <a:gd name="connsiteX12790" fmla="*/ 0 w 3255128"/>
              <a:gd name="connsiteY12790" fmla="*/ 242305 h 1234421"/>
              <a:gd name="connsiteX12791" fmla="*/ 0 w 3255128"/>
              <a:gd name="connsiteY12791" fmla="*/ 242228 h 1234421"/>
              <a:gd name="connsiteX12792" fmla="*/ 0 w 3255128"/>
              <a:gd name="connsiteY12792" fmla="*/ 242140 h 1234421"/>
              <a:gd name="connsiteX12793" fmla="*/ 0 w 3255128"/>
              <a:gd name="connsiteY12793" fmla="*/ 242068 h 1234421"/>
              <a:gd name="connsiteX12794" fmla="*/ 0 w 3255128"/>
              <a:gd name="connsiteY12794" fmla="*/ 242007 h 1234421"/>
              <a:gd name="connsiteX12795" fmla="*/ 0 w 3255128"/>
              <a:gd name="connsiteY12795" fmla="*/ 241986 h 1234421"/>
              <a:gd name="connsiteX12796" fmla="*/ 0 w 3255128"/>
              <a:gd name="connsiteY12796" fmla="*/ 241876 h 1234421"/>
              <a:gd name="connsiteX12797" fmla="*/ 0 w 3255128"/>
              <a:gd name="connsiteY12797" fmla="*/ 241758 h 1234421"/>
              <a:gd name="connsiteX12798" fmla="*/ 0 w 3255128"/>
              <a:gd name="connsiteY12798" fmla="*/ 241702 h 1234421"/>
              <a:gd name="connsiteX12799" fmla="*/ 0 w 3255128"/>
              <a:gd name="connsiteY12799" fmla="*/ 241680 h 1234421"/>
              <a:gd name="connsiteX12800" fmla="*/ 0 w 3255128"/>
              <a:gd name="connsiteY12800" fmla="*/ 241664 h 1234421"/>
              <a:gd name="connsiteX12801" fmla="*/ 0 w 3255128"/>
              <a:gd name="connsiteY12801" fmla="*/ 241657 h 1234421"/>
              <a:gd name="connsiteX12802" fmla="*/ 0 w 3255128"/>
              <a:gd name="connsiteY12802" fmla="*/ 241610 h 1234421"/>
              <a:gd name="connsiteX12803" fmla="*/ 0 w 3255128"/>
              <a:gd name="connsiteY12803" fmla="*/ 241579 h 1234421"/>
              <a:gd name="connsiteX12804" fmla="*/ 0 w 3255128"/>
              <a:gd name="connsiteY12804" fmla="*/ 241455 h 1234421"/>
              <a:gd name="connsiteX12805" fmla="*/ 0 w 3255128"/>
              <a:gd name="connsiteY12805" fmla="*/ 241439 h 1234421"/>
              <a:gd name="connsiteX12806" fmla="*/ 0 w 3255128"/>
              <a:gd name="connsiteY12806" fmla="*/ 241417 h 1234421"/>
              <a:gd name="connsiteX12807" fmla="*/ 0 w 3255128"/>
              <a:gd name="connsiteY12807" fmla="*/ 241359 h 1234421"/>
              <a:gd name="connsiteX12808" fmla="*/ 0 w 3255128"/>
              <a:gd name="connsiteY12808" fmla="*/ 241221 h 1234421"/>
              <a:gd name="connsiteX12809" fmla="*/ 0 w 3255128"/>
              <a:gd name="connsiteY12809" fmla="*/ 241171 h 1234421"/>
              <a:gd name="connsiteX12810" fmla="*/ 0 w 3255128"/>
              <a:gd name="connsiteY12810" fmla="*/ 241151 h 1234421"/>
              <a:gd name="connsiteX12811" fmla="*/ 0 w 3255128"/>
              <a:gd name="connsiteY12811" fmla="*/ 241039 h 1234421"/>
              <a:gd name="connsiteX12812" fmla="*/ 0 w 3255128"/>
              <a:gd name="connsiteY12812" fmla="*/ 240972 h 1234421"/>
              <a:gd name="connsiteX12813" fmla="*/ 0 w 3255128"/>
              <a:gd name="connsiteY12813" fmla="*/ 240965 h 1234421"/>
              <a:gd name="connsiteX12814" fmla="*/ 0 w 3255128"/>
              <a:gd name="connsiteY12814" fmla="*/ 240963 h 1234421"/>
              <a:gd name="connsiteX12815" fmla="*/ 0 w 3255128"/>
              <a:gd name="connsiteY12815" fmla="*/ 240942 h 1234421"/>
              <a:gd name="connsiteX12816" fmla="*/ 0 w 3255128"/>
              <a:gd name="connsiteY12816" fmla="*/ 240878 h 1234421"/>
              <a:gd name="connsiteX12817" fmla="*/ 0 w 3255128"/>
              <a:gd name="connsiteY12817" fmla="*/ 240865 h 1234421"/>
              <a:gd name="connsiteX12818" fmla="*/ 0 w 3255128"/>
              <a:gd name="connsiteY12818" fmla="*/ 240796 h 1234421"/>
              <a:gd name="connsiteX12819" fmla="*/ 0 w 3255128"/>
              <a:gd name="connsiteY12819" fmla="*/ 240785 h 1234421"/>
              <a:gd name="connsiteX12820" fmla="*/ 0 w 3255128"/>
              <a:gd name="connsiteY12820" fmla="*/ 240769 h 1234421"/>
              <a:gd name="connsiteX12821" fmla="*/ 0 w 3255128"/>
              <a:gd name="connsiteY12821" fmla="*/ 240767 h 1234421"/>
              <a:gd name="connsiteX12822" fmla="*/ 0 w 3255128"/>
              <a:gd name="connsiteY12822" fmla="*/ 240722 h 1234421"/>
              <a:gd name="connsiteX12823" fmla="*/ 0 w 3255128"/>
              <a:gd name="connsiteY12823" fmla="*/ 240573 h 1234421"/>
              <a:gd name="connsiteX12824" fmla="*/ 0 w 3255128"/>
              <a:gd name="connsiteY12824" fmla="*/ 240558 h 1234421"/>
              <a:gd name="connsiteX12825" fmla="*/ 0 w 3255128"/>
              <a:gd name="connsiteY12825" fmla="*/ 240535 h 1234421"/>
              <a:gd name="connsiteX12826" fmla="*/ 0 w 3255128"/>
              <a:gd name="connsiteY12826" fmla="*/ 240526 h 1234421"/>
              <a:gd name="connsiteX12827" fmla="*/ 0 w 3255128"/>
              <a:gd name="connsiteY12827" fmla="*/ 240503 h 1234421"/>
              <a:gd name="connsiteX12828" fmla="*/ 0 w 3255128"/>
              <a:gd name="connsiteY12828" fmla="*/ 240431 h 1234421"/>
              <a:gd name="connsiteX12829" fmla="*/ 0 w 3255128"/>
              <a:gd name="connsiteY12829" fmla="*/ 240369 h 1234421"/>
              <a:gd name="connsiteX12830" fmla="*/ 0 w 3255128"/>
              <a:gd name="connsiteY12830" fmla="*/ 240302 h 1234421"/>
              <a:gd name="connsiteX12831" fmla="*/ 0 w 3255128"/>
              <a:gd name="connsiteY12831" fmla="*/ 240198 h 1234421"/>
              <a:gd name="connsiteX12832" fmla="*/ 0 w 3255128"/>
              <a:gd name="connsiteY12832" fmla="*/ 240089 h 1234421"/>
              <a:gd name="connsiteX12833" fmla="*/ 0 w 3255128"/>
              <a:gd name="connsiteY12833" fmla="*/ 240049 h 1234421"/>
              <a:gd name="connsiteX12834" fmla="*/ 0 w 3255128"/>
              <a:gd name="connsiteY12834" fmla="*/ 239988 h 1234421"/>
              <a:gd name="connsiteX12835" fmla="*/ 0 w 3255128"/>
              <a:gd name="connsiteY12835" fmla="*/ 239883 h 1234421"/>
              <a:gd name="connsiteX12836" fmla="*/ 0 w 3255128"/>
              <a:gd name="connsiteY12836" fmla="*/ 239838 h 1234421"/>
              <a:gd name="connsiteX12837" fmla="*/ 0 w 3255128"/>
              <a:gd name="connsiteY12837" fmla="*/ 239771 h 1234421"/>
              <a:gd name="connsiteX12838" fmla="*/ 0 w 3255128"/>
              <a:gd name="connsiteY12838" fmla="*/ 239739 h 1234421"/>
              <a:gd name="connsiteX12839" fmla="*/ 0 w 3255128"/>
              <a:gd name="connsiteY12839" fmla="*/ 239597 h 1234421"/>
              <a:gd name="connsiteX12840" fmla="*/ 0 w 3255128"/>
              <a:gd name="connsiteY12840" fmla="*/ 239594 h 1234421"/>
              <a:gd name="connsiteX12841" fmla="*/ 0 w 3255128"/>
              <a:gd name="connsiteY12841" fmla="*/ 239592 h 1234421"/>
              <a:gd name="connsiteX12842" fmla="*/ 0 w 3255128"/>
              <a:gd name="connsiteY12842" fmla="*/ 239424 h 1234421"/>
              <a:gd name="connsiteX12843" fmla="*/ 0 w 3255128"/>
              <a:gd name="connsiteY12843" fmla="*/ 239355 h 1234421"/>
              <a:gd name="connsiteX12844" fmla="*/ 0 w 3255128"/>
              <a:gd name="connsiteY12844" fmla="*/ 239155 h 1234421"/>
              <a:gd name="connsiteX12845" fmla="*/ 0 w 3255128"/>
              <a:gd name="connsiteY12845" fmla="*/ 239091 h 1234421"/>
              <a:gd name="connsiteX12846" fmla="*/ 0 w 3255128"/>
              <a:gd name="connsiteY12846" fmla="*/ 239069 h 1234421"/>
              <a:gd name="connsiteX12847" fmla="*/ 0 w 3255128"/>
              <a:gd name="connsiteY12847" fmla="*/ 238957 h 1234421"/>
              <a:gd name="connsiteX12848" fmla="*/ 0 w 3255128"/>
              <a:gd name="connsiteY12848" fmla="*/ 238847 h 1234421"/>
              <a:gd name="connsiteX12849" fmla="*/ 0 w 3255128"/>
              <a:gd name="connsiteY12849" fmla="*/ 238831 h 1234421"/>
              <a:gd name="connsiteX12850" fmla="*/ 0 w 3255128"/>
              <a:gd name="connsiteY12850" fmla="*/ 238776 h 1234421"/>
              <a:gd name="connsiteX12851" fmla="*/ 0 w 3255128"/>
              <a:gd name="connsiteY12851" fmla="*/ 238678 h 1234421"/>
              <a:gd name="connsiteX12852" fmla="*/ 0 w 3255128"/>
              <a:gd name="connsiteY12852" fmla="*/ 238620 h 1234421"/>
              <a:gd name="connsiteX12853" fmla="*/ 0 w 3255128"/>
              <a:gd name="connsiteY12853" fmla="*/ 238482 h 1234421"/>
              <a:gd name="connsiteX12854" fmla="*/ 0 w 3255128"/>
              <a:gd name="connsiteY12854" fmla="*/ 238474 h 1234421"/>
              <a:gd name="connsiteX12855" fmla="*/ 0 w 3255128"/>
              <a:gd name="connsiteY12855" fmla="*/ 238456 h 1234421"/>
              <a:gd name="connsiteX12856" fmla="*/ 0 w 3255128"/>
              <a:gd name="connsiteY12856" fmla="*/ 238452 h 1234421"/>
              <a:gd name="connsiteX12857" fmla="*/ 0 w 3255128"/>
              <a:gd name="connsiteY12857" fmla="*/ 238260 h 1234421"/>
              <a:gd name="connsiteX12858" fmla="*/ 0 w 3255128"/>
              <a:gd name="connsiteY12858" fmla="*/ 238161 h 1234421"/>
              <a:gd name="connsiteX12859" fmla="*/ 0 w 3255128"/>
              <a:gd name="connsiteY12859" fmla="*/ 238137 h 1234421"/>
              <a:gd name="connsiteX12860" fmla="*/ 0 w 3255128"/>
              <a:gd name="connsiteY12860" fmla="*/ 238049 h 1234421"/>
              <a:gd name="connsiteX12861" fmla="*/ 0 w 3255128"/>
              <a:gd name="connsiteY12861" fmla="*/ 237982 h 1234421"/>
              <a:gd name="connsiteX12862" fmla="*/ 0 w 3255128"/>
              <a:gd name="connsiteY12862" fmla="*/ 237952 h 1234421"/>
              <a:gd name="connsiteX12863" fmla="*/ 0 w 3255128"/>
              <a:gd name="connsiteY12863" fmla="*/ 237940 h 1234421"/>
              <a:gd name="connsiteX12864" fmla="*/ 0 w 3255128"/>
              <a:gd name="connsiteY12864" fmla="*/ 237904 h 1234421"/>
              <a:gd name="connsiteX12865" fmla="*/ 0 w 3255128"/>
              <a:gd name="connsiteY12865" fmla="*/ 237806 h 1234421"/>
              <a:gd name="connsiteX12866" fmla="*/ 0 w 3255128"/>
              <a:gd name="connsiteY12866" fmla="*/ 237786 h 1234421"/>
              <a:gd name="connsiteX12867" fmla="*/ 0 w 3255128"/>
              <a:gd name="connsiteY12867" fmla="*/ 237712 h 1234421"/>
              <a:gd name="connsiteX12868" fmla="*/ 0 w 3255128"/>
              <a:gd name="connsiteY12868" fmla="*/ 237709 h 1234421"/>
              <a:gd name="connsiteX12869" fmla="*/ 0 w 3255128"/>
              <a:gd name="connsiteY12869" fmla="*/ 237707 h 1234421"/>
              <a:gd name="connsiteX12870" fmla="*/ 0 w 3255128"/>
              <a:gd name="connsiteY12870" fmla="*/ 237698 h 1234421"/>
              <a:gd name="connsiteX12871" fmla="*/ 0 w 3255128"/>
              <a:gd name="connsiteY12871" fmla="*/ 237678 h 1234421"/>
              <a:gd name="connsiteX12872" fmla="*/ 0 w 3255128"/>
              <a:gd name="connsiteY12872" fmla="*/ 237513 h 1234421"/>
              <a:gd name="connsiteX12873" fmla="*/ 0 w 3255128"/>
              <a:gd name="connsiteY12873" fmla="*/ 237502 h 1234421"/>
              <a:gd name="connsiteX12874" fmla="*/ 0 w 3255128"/>
              <a:gd name="connsiteY12874" fmla="*/ 237469 h 1234421"/>
              <a:gd name="connsiteX12875" fmla="*/ 0 w 3255128"/>
              <a:gd name="connsiteY12875" fmla="*/ 237466 h 1234421"/>
              <a:gd name="connsiteX12876" fmla="*/ 0 w 3255128"/>
              <a:gd name="connsiteY12876" fmla="*/ 237445 h 1234421"/>
              <a:gd name="connsiteX12877" fmla="*/ 0 w 3255128"/>
              <a:gd name="connsiteY12877" fmla="*/ 237441 h 1234421"/>
              <a:gd name="connsiteX12878" fmla="*/ 0 w 3255128"/>
              <a:gd name="connsiteY12878" fmla="*/ 237259 h 1234421"/>
              <a:gd name="connsiteX12879" fmla="*/ 0 w 3255128"/>
              <a:gd name="connsiteY12879" fmla="*/ 237253 h 1234421"/>
              <a:gd name="connsiteX12880" fmla="*/ 0 w 3255128"/>
              <a:gd name="connsiteY12880" fmla="*/ 237234 h 1234421"/>
              <a:gd name="connsiteX12881" fmla="*/ 0 w 3255128"/>
              <a:gd name="connsiteY12881" fmla="*/ 237188 h 1234421"/>
              <a:gd name="connsiteX12882" fmla="*/ 0 w 3255128"/>
              <a:gd name="connsiteY12882" fmla="*/ 237182 h 1234421"/>
              <a:gd name="connsiteX12883" fmla="*/ 0 w 3255128"/>
              <a:gd name="connsiteY12883" fmla="*/ 237159 h 1234421"/>
              <a:gd name="connsiteX12884" fmla="*/ 0 w 3255128"/>
              <a:gd name="connsiteY12884" fmla="*/ 237059 h 1234421"/>
              <a:gd name="connsiteX12885" fmla="*/ 0 w 3255128"/>
              <a:gd name="connsiteY12885" fmla="*/ 237043 h 1234421"/>
              <a:gd name="connsiteX12886" fmla="*/ 0 w 3255128"/>
              <a:gd name="connsiteY12886" fmla="*/ 237037 h 1234421"/>
              <a:gd name="connsiteX12887" fmla="*/ 0 w 3255128"/>
              <a:gd name="connsiteY12887" fmla="*/ 237030 h 1234421"/>
              <a:gd name="connsiteX12888" fmla="*/ 0 w 3255128"/>
              <a:gd name="connsiteY12888" fmla="*/ 237009 h 1234421"/>
              <a:gd name="connsiteX12889" fmla="*/ 0 w 3255128"/>
              <a:gd name="connsiteY12889" fmla="*/ 236797 h 1234421"/>
              <a:gd name="connsiteX12890" fmla="*/ 0 w 3255128"/>
              <a:gd name="connsiteY12890" fmla="*/ 236796 h 1234421"/>
              <a:gd name="connsiteX12891" fmla="*/ 0 w 3255128"/>
              <a:gd name="connsiteY12891" fmla="*/ 236781 h 1234421"/>
              <a:gd name="connsiteX12892" fmla="*/ 0 w 3255128"/>
              <a:gd name="connsiteY12892" fmla="*/ 236775 h 1234421"/>
              <a:gd name="connsiteX12893" fmla="*/ 0 w 3255128"/>
              <a:gd name="connsiteY12893" fmla="*/ 236725 h 1234421"/>
              <a:gd name="connsiteX12894" fmla="*/ 0 w 3255128"/>
              <a:gd name="connsiteY12894" fmla="*/ 236700 h 1234421"/>
              <a:gd name="connsiteX12895" fmla="*/ 0 w 3255128"/>
              <a:gd name="connsiteY12895" fmla="*/ 236605 h 1234421"/>
              <a:gd name="connsiteX12896" fmla="*/ 0 w 3255128"/>
              <a:gd name="connsiteY12896" fmla="*/ 236604 h 1234421"/>
              <a:gd name="connsiteX12897" fmla="*/ 0 w 3255128"/>
              <a:gd name="connsiteY12897" fmla="*/ 236602 h 1234421"/>
              <a:gd name="connsiteX12898" fmla="*/ 0 w 3255128"/>
              <a:gd name="connsiteY12898" fmla="*/ 236569 h 1234421"/>
              <a:gd name="connsiteX12899" fmla="*/ 0 w 3255128"/>
              <a:gd name="connsiteY12899" fmla="*/ 236444 h 1234421"/>
              <a:gd name="connsiteX12900" fmla="*/ 0 w 3255128"/>
              <a:gd name="connsiteY12900" fmla="*/ 236420 h 1234421"/>
              <a:gd name="connsiteX12901" fmla="*/ 0 w 3255128"/>
              <a:gd name="connsiteY12901" fmla="*/ 236373 h 1234421"/>
              <a:gd name="connsiteX12902" fmla="*/ 0 w 3255128"/>
              <a:gd name="connsiteY12902" fmla="*/ 236365 h 1234421"/>
              <a:gd name="connsiteX12903" fmla="*/ 0 w 3255128"/>
              <a:gd name="connsiteY12903" fmla="*/ 236345 h 1234421"/>
              <a:gd name="connsiteX12904" fmla="*/ 0 w 3255128"/>
              <a:gd name="connsiteY12904" fmla="*/ 236343 h 1234421"/>
              <a:gd name="connsiteX12905" fmla="*/ 0 w 3255128"/>
              <a:gd name="connsiteY12905" fmla="*/ 236264 h 1234421"/>
              <a:gd name="connsiteX12906" fmla="*/ 0 w 3255128"/>
              <a:gd name="connsiteY12906" fmla="*/ 236251 h 1234421"/>
              <a:gd name="connsiteX12907" fmla="*/ 0 w 3255128"/>
              <a:gd name="connsiteY12907" fmla="*/ 236234 h 1234421"/>
              <a:gd name="connsiteX12908" fmla="*/ 0 w 3255128"/>
              <a:gd name="connsiteY12908" fmla="*/ 236213 h 1234421"/>
              <a:gd name="connsiteX12909" fmla="*/ 0 w 3255128"/>
              <a:gd name="connsiteY12909" fmla="*/ 236162 h 1234421"/>
              <a:gd name="connsiteX12910" fmla="*/ 0 w 3255128"/>
              <a:gd name="connsiteY12910" fmla="*/ 236127 h 1234421"/>
              <a:gd name="connsiteX12911" fmla="*/ 0 w 3255128"/>
              <a:gd name="connsiteY12911" fmla="*/ 236095 h 1234421"/>
              <a:gd name="connsiteX12912" fmla="*/ 0 w 3255128"/>
              <a:gd name="connsiteY12912" fmla="*/ 236055 h 1234421"/>
              <a:gd name="connsiteX12913" fmla="*/ 0 w 3255128"/>
              <a:gd name="connsiteY12913" fmla="*/ 236052 h 1234421"/>
              <a:gd name="connsiteX12914" fmla="*/ 0 w 3255128"/>
              <a:gd name="connsiteY12914" fmla="*/ 235988 h 1234421"/>
              <a:gd name="connsiteX12915" fmla="*/ 0 w 3255128"/>
              <a:gd name="connsiteY12915" fmla="*/ 235985 h 1234421"/>
              <a:gd name="connsiteX12916" fmla="*/ 0 w 3255128"/>
              <a:gd name="connsiteY12916" fmla="*/ 235980 h 1234421"/>
              <a:gd name="connsiteX12917" fmla="*/ 0 w 3255128"/>
              <a:gd name="connsiteY12917" fmla="*/ 235899 h 1234421"/>
              <a:gd name="connsiteX12918" fmla="*/ 0 w 3255128"/>
              <a:gd name="connsiteY12918" fmla="*/ 235754 h 1234421"/>
              <a:gd name="connsiteX12919" fmla="*/ 0 w 3255128"/>
              <a:gd name="connsiteY12919" fmla="*/ 235704 h 1234421"/>
              <a:gd name="connsiteX12920" fmla="*/ 0 w 3255128"/>
              <a:gd name="connsiteY12920" fmla="*/ 235688 h 1234421"/>
              <a:gd name="connsiteX12921" fmla="*/ 0 w 3255128"/>
              <a:gd name="connsiteY12921" fmla="*/ 235636 h 1234421"/>
              <a:gd name="connsiteX12922" fmla="*/ 0 w 3255128"/>
              <a:gd name="connsiteY12922" fmla="*/ 235492 h 1234421"/>
              <a:gd name="connsiteX12923" fmla="*/ 0 w 3255128"/>
              <a:gd name="connsiteY12923" fmla="*/ 235484 h 1234421"/>
              <a:gd name="connsiteX12924" fmla="*/ 0 w 3255128"/>
              <a:gd name="connsiteY12924" fmla="*/ 235466 h 1234421"/>
              <a:gd name="connsiteX12925" fmla="*/ 0 w 3255128"/>
              <a:gd name="connsiteY12925" fmla="*/ 235462 h 1234421"/>
              <a:gd name="connsiteX12926" fmla="*/ 0 w 3255128"/>
              <a:gd name="connsiteY12926" fmla="*/ 235337 h 1234421"/>
              <a:gd name="connsiteX12927" fmla="*/ 0 w 3255128"/>
              <a:gd name="connsiteY12927" fmla="*/ 235214 h 1234421"/>
              <a:gd name="connsiteX12928" fmla="*/ 0 w 3255128"/>
              <a:gd name="connsiteY12928" fmla="*/ 235126 h 1234421"/>
              <a:gd name="connsiteX12929" fmla="*/ 0 w 3255128"/>
              <a:gd name="connsiteY12929" fmla="*/ 235106 h 1234421"/>
              <a:gd name="connsiteX12930" fmla="*/ 0 w 3255128"/>
              <a:gd name="connsiteY12930" fmla="*/ 235077 h 1234421"/>
              <a:gd name="connsiteX12931" fmla="*/ 0 w 3255128"/>
              <a:gd name="connsiteY12931" fmla="*/ 235072 h 1234421"/>
              <a:gd name="connsiteX12932" fmla="*/ 0 w 3255128"/>
              <a:gd name="connsiteY12932" fmla="*/ 234988 h 1234421"/>
              <a:gd name="connsiteX12933" fmla="*/ 0 w 3255128"/>
              <a:gd name="connsiteY12933" fmla="*/ 234983 h 1234421"/>
              <a:gd name="connsiteX12934" fmla="*/ 0 w 3255128"/>
              <a:gd name="connsiteY12934" fmla="*/ 234914 h 1234421"/>
              <a:gd name="connsiteX12935" fmla="*/ 0 w 3255128"/>
              <a:gd name="connsiteY12935" fmla="*/ 234898 h 1234421"/>
              <a:gd name="connsiteX12936" fmla="*/ 0 w 3255128"/>
              <a:gd name="connsiteY12936" fmla="*/ 234755 h 1234421"/>
              <a:gd name="connsiteX12937" fmla="*/ 0 w 3255128"/>
              <a:gd name="connsiteY12937" fmla="*/ 234455 h 1234421"/>
              <a:gd name="connsiteX12938" fmla="*/ 0 w 3255128"/>
              <a:gd name="connsiteY12938" fmla="*/ 234442 h 1234421"/>
              <a:gd name="connsiteX12939" fmla="*/ 0 w 3255128"/>
              <a:gd name="connsiteY12939" fmla="*/ 234363 h 1234421"/>
              <a:gd name="connsiteX12940" fmla="*/ 0 w 3255128"/>
              <a:gd name="connsiteY12940" fmla="*/ 234252 h 1234421"/>
              <a:gd name="connsiteX12941" fmla="*/ 0 w 3255128"/>
              <a:gd name="connsiteY12941" fmla="*/ 234204 h 1234421"/>
              <a:gd name="connsiteX12942" fmla="*/ 0 w 3255128"/>
              <a:gd name="connsiteY12942" fmla="*/ 234198 h 1234421"/>
              <a:gd name="connsiteX12943" fmla="*/ 0 w 3255128"/>
              <a:gd name="connsiteY12943" fmla="*/ 234175 h 1234421"/>
              <a:gd name="connsiteX12944" fmla="*/ 0 w 3255128"/>
              <a:gd name="connsiteY12944" fmla="*/ 234107 h 1234421"/>
              <a:gd name="connsiteX12945" fmla="*/ 0 w 3255128"/>
              <a:gd name="connsiteY12945" fmla="*/ 234019 h 1234421"/>
              <a:gd name="connsiteX12946" fmla="*/ 0 w 3255128"/>
              <a:gd name="connsiteY12946" fmla="*/ 234001 h 1234421"/>
              <a:gd name="connsiteX12947" fmla="*/ 0 w 3255128"/>
              <a:gd name="connsiteY12947" fmla="*/ 233932 h 1234421"/>
              <a:gd name="connsiteX12948" fmla="*/ 0 w 3255128"/>
              <a:gd name="connsiteY12948" fmla="*/ 233875 h 1234421"/>
              <a:gd name="connsiteX12949" fmla="*/ 0 w 3255128"/>
              <a:gd name="connsiteY12949" fmla="*/ 233807 h 1234421"/>
              <a:gd name="connsiteX12950" fmla="*/ 0 w 3255128"/>
              <a:gd name="connsiteY12950" fmla="*/ 233760 h 1234421"/>
              <a:gd name="connsiteX12951" fmla="*/ 0 w 3255128"/>
              <a:gd name="connsiteY12951" fmla="*/ 233715 h 1234421"/>
              <a:gd name="connsiteX12952" fmla="*/ 0 w 3255128"/>
              <a:gd name="connsiteY12952" fmla="*/ 233643 h 1234421"/>
              <a:gd name="connsiteX12953" fmla="*/ 0 w 3255128"/>
              <a:gd name="connsiteY12953" fmla="*/ 233603 h 1234421"/>
              <a:gd name="connsiteX12954" fmla="*/ 0 w 3255128"/>
              <a:gd name="connsiteY12954" fmla="*/ 233540 h 1234421"/>
              <a:gd name="connsiteX12955" fmla="*/ 0 w 3255128"/>
              <a:gd name="connsiteY12955" fmla="*/ 233536 h 1234421"/>
              <a:gd name="connsiteX12956" fmla="*/ 0 w 3255128"/>
              <a:gd name="connsiteY12956" fmla="*/ 233505 h 1234421"/>
              <a:gd name="connsiteX12957" fmla="*/ 0 w 3255128"/>
              <a:gd name="connsiteY12957" fmla="*/ 233482 h 1234421"/>
              <a:gd name="connsiteX12958" fmla="*/ 0 w 3255128"/>
              <a:gd name="connsiteY12958" fmla="*/ 233433 h 1234421"/>
              <a:gd name="connsiteX12959" fmla="*/ 0 w 3255128"/>
              <a:gd name="connsiteY12959" fmla="*/ 233384 h 1234421"/>
              <a:gd name="connsiteX12960" fmla="*/ 0 w 3255128"/>
              <a:gd name="connsiteY12960" fmla="*/ 233313 h 1234421"/>
              <a:gd name="connsiteX12961" fmla="*/ 0 w 3255128"/>
              <a:gd name="connsiteY12961" fmla="*/ 233222 h 1234421"/>
              <a:gd name="connsiteX12962" fmla="*/ 0 w 3255128"/>
              <a:gd name="connsiteY12962" fmla="*/ 233184 h 1234421"/>
              <a:gd name="connsiteX12963" fmla="*/ 0 w 3255128"/>
              <a:gd name="connsiteY12963" fmla="*/ 232998 h 1234421"/>
              <a:gd name="connsiteX12964" fmla="*/ 0 w 3255128"/>
              <a:gd name="connsiteY12964" fmla="*/ 232925 h 1234421"/>
              <a:gd name="connsiteX12965" fmla="*/ 0 w 3255128"/>
              <a:gd name="connsiteY12965" fmla="*/ 232739 h 1234421"/>
              <a:gd name="connsiteX12966" fmla="*/ 0 w 3255128"/>
              <a:gd name="connsiteY12966" fmla="*/ 232730 h 1234421"/>
              <a:gd name="connsiteX12967" fmla="*/ 0 w 3255128"/>
              <a:gd name="connsiteY12967" fmla="*/ 232714 h 1234421"/>
              <a:gd name="connsiteX12968" fmla="*/ 0 w 3255128"/>
              <a:gd name="connsiteY12968" fmla="*/ 232659 h 1234421"/>
              <a:gd name="connsiteX12969" fmla="*/ 0 w 3255128"/>
              <a:gd name="connsiteY12969" fmla="*/ 232582 h 1234421"/>
              <a:gd name="connsiteX12970" fmla="*/ 0 w 3255128"/>
              <a:gd name="connsiteY12970" fmla="*/ 232536 h 1234421"/>
              <a:gd name="connsiteX12971" fmla="*/ 0 w 3255128"/>
              <a:gd name="connsiteY12971" fmla="*/ 232515 h 1234421"/>
              <a:gd name="connsiteX12972" fmla="*/ 0 w 3255128"/>
              <a:gd name="connsiteY12972" fmla="*/ 232489 h 1234421"/>
              <a:gd name="connsiteX12973" fmla="*/ 0 w 3255128"/>
              <a:gd name="connsiteY12973" fmla="*/ 232432 h 1234421"/>
              <a:gd name="connsiteX12974" fmla="*/ 0 w 3255128"/>
              <a:gd name="connsiteY12974" fmla="*/ 232389 h 1234421"/>
              <a:gd name="connsiteX12975" fmla="*/ 0 w 3255128"/>
              <a:gd name="connsiteY12975" fmla="*/ 232277 h 1234421"/>
              <a:gd name="connsiteX12976" fmla="*/ 0 w 3255128"/>
              <a:gd name="connsiteY12976" fmla="*/ 232276 h 1234421"/>
              <a:gd name="connsiteX12977" fmla="*/ 0 w 3255128"/>
              <a:gd name="connsiteY12977" fmla="*/ 232255 h 1234421"/>
              <a:gd name="connsiteX12978" fmla="*/ 0 w 3255128"/>
              <a:gd name="connsiteY12978" fmla="*/ 232205 h 1234421"/>
              <a:gd name="connsiteX12979" fmla="*/ 0 w 3255128"/>
              <a:gd name="connsiteY12979" fmla="*/ 232082 h 1234421"/>
              <a:gd name="connsiteX12980" fmla="*/ 0 w 3255128"/>
              <a:gd name="connsiteY12980" fmla="*/ 231793 h 1234421"/>
              <a:gd name="connsiteX12981" fmla="*/ 0 w 3255128"/>
              <a:gd name="connsiteY12981" fmla="*/ 231718 h 1234421"/>
              <a:gd name="connsiteX12982" fmla="*/ 0 w 3255128"/>
              <a:gd name="connsiteY12982" fmla="*/ 231716 h 1234421"/>
              <a:gd name="connsiteX12983" fmla="*/ 0 w 3255128"/>
              <a:gd name="connsiteY12983" fmla="*/ 231607 h 1234421"/>
              <a:gd name="connsiteX12984" fmla="*/ 0 w 3255128"/>
              <a:gd name="connsiteY12984" fmla="*/ 231592 h 1234421"/>
              <a:gd name="connsiteX12985" fmla="*/ 0 w 3255128"/>
              <a:gd name="connsiteY12985" fmla="*/ 231535 h 1234421"/>
              <a:gd name="connsiteX12986" fmla="*/ 0 w 3255128"/>
              <a:gd name="connsiteY12986" fmla="*/ 231368 h 1234421"/>
              <a:gd name="connsiteX12987" fmla="*/ 0 w 3255128"/>
              <a:gd name="connsiteY12987" fmla="*/ 231343 h 1234421"/>
              <a:gd name="connsiteX12988" fmla="*/ 0 w 3255128"/>
              <a:gd name="connsiteY12988" fmla="*/ 231262 h 1234421"/>
              <a:gd name="connsiteX12989" fmla="*/ 0 w 3255128"/>
              <a:gd name="connsiteY12989" fmla="*/ 231185 h 1234421"/>
              <a:gd name="connsiteX12990" fmla="*/ 0 w 3255128"/>
              <a:gd name="connsiteY12990" fmla="*/ 231118 h 1234421"/>
              <a:gd name="connsiteX12991" fmla="*/ 0 w 3255128"/>
              <a:gd name="connsiteY12991" fmla="*/ 231020 h 1234421"/>
              <a:gd name="connsiteX12992" fmla="*/ 0 w 3255128"/>
              <a:gd name="connsiteY12992" fmla="*/ 230942 h 1234421"/>
              <a:gd name="connsiteX12993" fmla="*/ 0 w 3255128"/>
              <a:gd name="connsiteY12993" fmla="*/ 230922 h 1234421"/>
              <a:gd name="connsiteX12994" fmla="*/ 0 w 3255128"/>
              <a:gd name="connsiteY12994" fmla="*/ 230914 h 1234421"/>
              <a:gd name="connsiteX12995" fmla="*/ 0 w 3255128"/>
              <a:gd name="connsiteY12995" fmla="*/ 230884 h 1234421"/>
              <a:gd name="connsiteX12996" fmla="*/ 0 w 3255128"/>
              <a:gd name="connsiteY12996" fmla="*/ 230848 h 1234421"/>
              <a:gd name="connsiteX12997" fmla="*/ 0 w 3255128"/>
              <a:gd name="connsiteY12997" fmla="*/ 230834 h 1234421"/>
              <a:gd name="connsiteX12998" fmla="*/ 0 w 3255128"/>
              <a:gd name="connsiteY12998" fmla="*/ 230736 h 1234421"/>
              <a:gd name="connsiteX12999" fmla="*/ 0 w 3255128"/>
              <a:gd name="connsiteY12999" fmla="*/ 230644 h 1234421"/>
              <a:gd name="connsiteX13000" fmla="*/ 0 w 3255128"/>
              <a:gd name="connsiteY13000" fmla="*/ 230638 h 1234421"/>
              <a:gd name="connsiteX13001" fmla="*/ 0 w 3255128"/>
              <a:gd name="connsiteY13001" fmla="*/ 230450 h 1234421"/>
              <a:gd name="connsiteX13002" fmla="*/ 0 w 3255128"/>
              <a:gd name="connsiteY13002" fmla="*/ 230445 h 1234421"/>
              <a:gd name="connsiteX13003" fmla="*/ 0 w 3255128"/>
              <a:gd name="connsiteY13003" fmla="*/ 230394 h 1234421"/>
              <a:gd name="connsiteX13004" fmla="*/ 0 w 3255128"/>
              <a:gd name="connsiteY13004" fmla="*/ 230389 h 1234421"/>
              <a:gd name="connsiteX13005" fmla="*/ 0 w 3255128"/>
              <a:gd name="connsiteY13005" fmla="*/ 230271 h 1234421"/>
              <a:gd name="connsiteX13006" fmla="*/ 0 w 3255128"/>
              <a:gd name="connsiteY13006" fmla="*/ 230236 h 1234421"/>
              <a:gd name="connsiteX13007" fmla="*/ 0 w 3255128"/>
              <a:gd name="connsiteY13007" fmla="*/ 230185 h 1234421"/>
              <a:gd name="connsiteX13008" fmla="*/ 0 w 3255128"/>
              <a:gd name="connsiteY13008" fmla="*/ 230002 h 1234421"/>
              <a:gd name="connsiteX13009" fmla="*/ 0 w 3255128"/>
              <a:gd name="connsiteY13009" fmla="*/ 229999 h 1234421"/>
              <a:gd name="connsiteX13010" fmla="*/ 0 w 3255128"/>
              <a:gd name="connsiteY13010" fmla="*/ 229935 h 1234421"/>
              <a:gd name="connsiteX13011" fmla="*/ 0 w 3255128"/>
              <a:gd name="connsiteY13011" fmla="*/ 229897 h 1234421"/>
              <a:gd name="connsiteX13012" fmla="*/ 0 w 3255128"/>
              <a:gd name="connsiteY13012" fmla="*/ 229786 h 1234421"/>
              <a:gd name="connsiteX13013" fmla="*/ 0 w 3255128"/>
              <a:gd name="connsiteY13013" fmla="*/ 229741 h 1234421"/>
              <a:gd name="connsiteX13014" fmla="*/ 0 w 3255128"/>
              <a:gd name="connsiteY13014" fmla="*/ 229740 h 1234421"/>
              <a:gd name="connsiteX13015" fmla="*/ 0 w 3255128"/>
              <a:gd name="connsiteY13015" fmla="*/ 229607 h 1234421"/>
              <a:gd name="connsiteX13016" fmla="*/ 0 w 3255128"/>
              <a:gd name="connsiteY13016" fmla="*/ 229556 h 1234421"/>
              <a:gd name="connsiteX13017" fmla="*/ 0 w 3255128"/>
              <a:gd name="connsiteY13017" fmla="*/ 229537 h 1234421"/>
              <a:gd name="connsiteX13018" fmla="*/ 0 w 3255128"/>
              <a:gd name="connsiteY13018" fmla="*/ 229499 h 1234421"/>
              <a:gd name="connsiteX13019" fmla="*/ 0 w 3255128"/>
              <a:gd name="connsiteY13019" fmla="*/ 229481 h 1234421"/>
              <a:gd name="connsiteX13020" fmla="*/ 0 w 3255128"/>
              <a:gd name="connsiteY13020" fmla="*/ 229468 h 1234421"/>
              <a:gd name="connsiteX13021" fmla="*/ 0 w 3255128"/>
              <a:gd name="connsiteY13021" fmla="*/ 229465 h 1234421"/>
              <a:gd name="connsiteX13022" fmla="*/ 0 w 3255128"/>
              <a:gd name="connsiteY13022" fmla="*/ 229447 h 1234421"/>
              <a:gd name="connsiteX13023" fmla="*/ 0 w 3255128"/>
              <a:gd name="connsiteY13023" fmla="*/ 229438 h 1234421"/>
              <a:gd name="connsiteX13024" fmla="*/ 0 w 3255128"/>
              <a:gd name="connsiteY13024" fmla="*/ 229305 h 1234421"/>
              <a:gd name="connsiteX13025" fmla="*/ 0 w 3255128"/>
              <a:gd name="connsiteY13025" fmla="*/ 229287 h 1234421"/>
              <a:gd name="connsiteX13026" fmla="*/ 0 w 3255128"/>
              <a:gd name="connsiteY13026" fmla="*/ 229231 h 1234421"/>
              <a:gd name="connsiteX13027" fmla="*/ 0 w 3255128"/>
              <a:gd name="connsiteY13027" fmla="*/ 229133 h 1234421"/>
              <a:gd name="connsiteX13028" fmla="*/ 0 w 3255128"/>
              <a:gd name="connsiteY13028" fmla="*/ 229083 h 1234421"/>
              <a:gd name="connsiteX13029" fmla="*/ 0 w 3255128"/>
              <a:gd name="connsiteY13029" fmla="*/ 229016 h 1234421"/>
              <a:gd name="connsiteX13030" fmla="*/ 0 w 3255128"/>
              <a:gd name="connsiteY13030" fmla="*/ 228988 h 1234421"/>
              <a:gd name="connsiteX13031" fmla="*/ 0 w 3255128"/>
              <a:gd name="connsiteY13031" fmla="*/ 228912 h 1234421"/>
              <a:gd name="connsiteX13032" fmla="*/ 0 w 3255128"/>
              <a:gd name="connsiteY13032" fmla="*/ 228905 h 1234421"/>
              <a:gd name="connsiteX13033" fmla="*/ 0 w 3255128"/>
              <a:gd name="connsiteY13033" fmla="*/ 228888 h 1234421"/>
              <a:gd name="connsiteX13034" fmla="*/ 0 w 3255128"/>
              <a:gd name="connsiteY13034" fmla="*/ 228790 h 1234421"/>
              <a:gd name="connsiteX13035" fmla="*/ 0 w 3255128"/>
              <a:gd name="connsiteY13035" fmla="*/ 228772 h 1234421"/>
              <a:gd name="connsiteX13036" fmla="*/ 0 w 3255128"/>
              <a:gd name="connsiteY13036" fmla="*/ 228757 h 1234421"/>
              <a:gd name="connsiteX13037" fmla="*/ 0 w 3255128"/>
              <a:gd name="connsiteY13037" fmla="*/ 228726 h 1234421"/>
              <a:gd name="connsiteX13038" fmla="*/ 0 w 3255128"/>
              <a:gd name="connsiteY13038" fmla="*/ 228718 h 1234421"/>
              <a:gd name="connsiteX13039" fmla="*/ 0 w 3255128"/>
              <a:gd name="connsiteY13039" fmla="*/ 228702 h 1234421"/>
              <a:gd name="connsiteX13040" fmla="*/ 0 w 3255128"/>
              <a:gd name="connsiteY13040" fmla="*/ 228602 h 1234421"/>
              <a:gd name="connsiteX13041" fmla="*/ 0 w 3255128"/>
              <a:gd name="connsiteY13041" fmla="*/ 228424 h 1234421"/>
              <a:gd name="connsiteX13042" fmla="*/ 0 w 3255128"/>
              <a:gd name="connsiteY13042" fmla="*/ 228350 h 1234421"/>
              <a:gd name="connsiteX13043" fmla="*/ 0 w 3255128"/>
              <a:gd name="connsiteY13043" fmla="*/ 228340 h 1234421"/>
              <a:gd name="connsiteX13044" fmla="*/ 0 w 3255128"/>
              <a:gd name="connsiteY13044" fmla="*/ 228298 h 1234421"/>
              <a:gd name="connsiteX13045" fmla="*/ 0 w 3255128"/>
              <a:gd name="connsiteY13045" fmla="*/ 228240 h 1234421"/>
              <a:gd name="connsiteX13046" fmla="*/ 0 w 3255128"/>
              <a:gd name="connsiteY13046" fmla="*/ 228128 h 1234421"/>
              <a:gd name="connsiteX13047" fmla="*/ 0 w 3255128"/>
              <a:gd name="connsiteY13047" fmla="*/ 228124 h 1234421"/>
              <a:gd name="connsiteX13048" fmla="*/ 0 w 3255128"/>
              <a:gd name="connsiteY13048" fmla="*/ 228119 h 1234421"/>
              <a:gd name="connsiteX13049" fmla="*/ 0 w 3255128"/>
              <a:gd name="connsiteY13049" fmla="*/ 228112 h 1234421"/>
              <a:gd name="connsiteX13050" fmla="*/ 0 w 3255128"/>
              <a:gd name="connsiteY13050" fmla="*/ 228089 h 1234421"/>
              <a:gd name="connsiteX13051" fmla="*/ 0 w 3255128"/>
              <a:gd name="connsiteY13051" fmla="*/ 228087 h 1234421"/>
              <a:gd name="connsiteX13052" fmla="*/ 0 w 3255128"/>
              <a:gd name="connsiteY13052" fmla="*/ 227932 h 1234421"/>
              <a:gd name="connsiteX13053" fmla="*/ 0 w 3255128"/>
              <a:gd name="connsiteY13053" fmla="*/ 227891 h 1234421"/>
              <a:gd name="connsiteX13054" fmla="*/ 0 w 3255128"/>
              <a:gd name="connsiteY13054" fmla="*/ 227869 h 1234421"/>
              <a:gd name="connsiteX13055" fmla="*/ 0 w 3255128"/>
              <a:gd name="connsiteY13055" fmla="*/ 227862 h 1234421"/>
              <a:gd name="connsiteX13056" fmla="*/ 0 w 3255128"/>
              <a:gd name="connsiteY13056" fmla="*/ 227781 h 1234421"/>
              <a:gd name="connsiteX13057" fmla="*/ 0 w 3255128"/>
              <a:gd name="connsiteY13057" fmla="*/ 227712 h 1234421"/>
              <a:gd name="connsiteX13058" fmla="*/ 0 w 3255128"/>
              <a:gd name="connsiteY13058" fmla="*/ 227654 h 1234421"/>
              <a:gd name="connsiteX13059" fmla="*/ 0 w 3255128"/>
              <a:gd name="connsiteY13059" fmla="*/ 227650 h 1234421"/>
              <a:gd name="connsiteX13060" fmla="*/ 0 w 3255128"/>
              <a:gd name="connsiteY13060" fmla="*/ 227649 h 1234421"/>
              <a:gd name="connsiteX13061" fmla="*/ 0 w 3255128"/>
              <a:gd name="connsiteY13061" fmla="*/ 227645 h 1234421"/>
              <a:gd name="connsiteX13062" fmla="*/ 0 w 3255128"/>
              <a:gd name="connsiteY13062" fmla="*/ 227628 h 1234421"/>
              <a:gd name="connsiteX13063" fmla="*/ 0 w 3255128"/>
              <a:gd name="connsiteY13063" fmla="*/ 227578 h 1234421"/>
              <a:gd name="connsiteX13064" fmla="*/ 0 w 3255128"/>
              <a:gd name="connsiteY13064" fmla="*/ 227516 h 1234421"/>
              <a:gd name="connsiteX13065" fmla="*/ 0 w 3255128"/>
              <a:gd name="connsiteY13065" fmla="*/ 227486 h 1234421"/>
              <a:gd name="connsiteX13066" fmla="*/ 0 w 3255128"/>
              <a:gd name="connsiteY13066" fmla="*/ 227455 h 1234421"/>
              <a:gd name="connsiteX13067" fmla="*/ 0 w 3255128"/>
              <a:gd name="connsiteY13067" fmla="*/ 227449 h 1234421"/>
              <a:gd name="connsiteX13068" fmla="*/ 0 w 3255128"/>
              <a:gd name="connsiteY13068" fmla="*/ 227419 h 1234421"/>
              <a:gd name="connsiteX13069" fmla="*/ 0 w 3255128"/>
              <a:gd name="connsiteY13069" fmla="*/ 227314 h 1234421"/>
              <a:gd name="connsiteX13070" fmla="*/ 0 w 3255128"/>
              <a:gd name="connsiteY13070" fmla="*/ 227273 h 1234421"/>
              <a:gd name="connsiteX13071" fmla="*/ 0 w 3255128"/>
              <a:gd name="connsiteY13071" fmla="*/ 227243 h 1234421"/>
              <a:gd name="connsiteX13072" fmla="*/ 0 w 3255128"/>
              <a:gd name="connsiteY13072" fmla="*/ 227196 h 1234421"/>
              <a:gd name="connsiteX13073" fmla="*/ 0 w 3255128"/>
              <a:gd name="connsiteY13073" fmla="*/ 227195 h 1234421"/>
              <a:gd name="connsiteX13074" fmla="*/ 0 w 3255128"/>
              <a:gd name="connsiteY13074" fmla="*/ 227171 h 1234421"/>
              <a:gd name="connsiteX13075" fmla="*/ 0 w 3255128"/>
              <a:gd name="connsiteY13075" fmla="*/ 227109 h 1234421"/>
              <a:gd name="connsiteX13076" fmla="*/ 0 w 3255128"/>
              <a:gd name="connsiteY13076" fmla="*/ 227030 h 1234421"/>
              <a:gd name="connsiteX13077" fmla="*/ 0 w 3255128"/>
              <a:gd name="connsiteY13077" fmla="*/ 226985 h 1234421"/>
              <a:gd name="connsiteX13078" fmla="*/ 0 w 3255128"/>
              <a:gd name="connsiteY13078" fmla="*/ 226980 h 1234421"/>
              <a:gd name="connsiteX13079" fmla="*/ 0 w 3255128"/>
              <a:gd name="connsiteY13079" fmla="*/ 226908 h 1234421"/>
              <a:gd name="connsiteX13080" fmla="*/ 0 w 3255128"/>
              <a:gd name="connsiteY13080" fmla="*/ 226855 h 1234421"/>
              <a:gd name="connsiteX13081" fmla="*/ 0 w 3255128"/>
              <a:gd name="connsiteY13081" fmla="*/ 226741 h 1234421"/>
              <a:gd name="connsiteX13082" fmla="*/ 0 w 3255128"/>
              <a:gd name="connsiteY13082" fmla="*/ 226739 h 1234421"/>
              <a:gd name="connsiteX13083" fmla="*/ 0 w 3255128"/>
              <a:gd name="connsiteY13083" fmla="*/ 226712 h 1234421"/>
              <a:gd name="connsiteX13084" fmla="*/ 0 w 3255128"/>
              <a:gd name="connsiteY13084" fmla="*/ 226667 h 1234421"/>
              <a:gd name="connsiteX13085" fmla="*/ 0 w 3255128"/>
              <a:gd name="connsiteY13085" fmla="*/ 226571 h 1234421"/>
              <a:gd name="connsiteX13086" fmla="*/ 0 w 3255128"/>
              <a:gd name="connsiteY13086" fmla="*/ 226547 h 1234421"/>
              <a:gd name="connsiteX13087" fmla="*/ 0 w 3255128"/>
              <a:gd name="connsiteY13087" fmla="*/ 226500 h 1234421"/>
              <a:gd name="connsiteX13088" fmla="*/ 0 w 3255128"/>
              <a:gd name="connsiteY13088" fmla="*/ 226475 h 1234421"/>
              <a:gd name="connsiteX13089" fmla="*/ 0 w 3255128"/>
              <a:gd name="connsiteY13089" fmla="*/ 226315 h 1234421"/>
              <a:gd name="connsiteX13090" fmla="*/ 0 w 3255128"/>
              <a:gd name="connsiteY13090" fmla="*/ 226263 h 1234421"/>
              <a:gd name="connsiteX13091" fmla="*/ 0 w 3255128"/>
              <a:gd name="connsiteY13091" fmla="*/ 226248 h 1234421"/>
              <a:gd name="connsiteX13092" fmla="*/ 0 w 3255128"/>
              <a:gd name="connsiteY13092" fmla="*/ 226216 h 1234421"/>
              <a:gd name="connsiteX13093" fmla="*/ 0 w 3255128"/>
              <a:gd name="connsiteY13093" fmla="*/ 226207 h 1234421"/>
              <a:gd name="connsiteX13094" fmla="*/ 0 w 3255128"/>
              <a:gd name="connsiteY13094" fmla="*/ 226135 h 1234421"/>
              <a:gd name="connsiteX13095" fmla="*/ 0 w 3255128"/>
              <a:gd name="connsiteY13095" fmla="*/ 226104 h 1234421"/>
              <a:gd name="connsiteX13096" fmla="*/ 0 w 3255128"/>
              <a:gd name="connsiteY13096" fmla="*/ 226071 h 1234421"/>
              <a:gd name="connsiteX13097" fmla="*/ 0 w 3255128"/>
              <a:gd name="connsiteY13097" fmla="*/ 226069 h 1234421"/>
              <a:gd name="connsiteX13098" fmla="*/ 0 w 3255128"/>
              <a:gd name="connsiteY13098" fmla="*/ 226064 h 1234421"/>
              <a:gd name="connsiteX13099" fmla="*/ 0 w 3255128"/>
              <a:gd name="connsiteY13099" fmla="*/ 225994 h 1234421"/>
              <a:gd name="connsiteX13100" fmla="*/ 0 w 3255128"/>
              <a:gd name="connsiteY13100" fmla="*/ 225948 h 1234421"/>
              <a:gd name="connsiteX13101" fmla="*/ 0 w 3255128"/>
              <a:gd name="connsiteY13101" fmla="*/ 225923 h 1234421"/>
              <a:gd name="connsiteX13102" fmla="*/ 0 w 3255128"/>
              <a:gd name="connsiteY13102" fmla="*/ 225922 h 1234421"/>
              <a:gd name="connsiteX13103" fmla="*/ 0 w 3255128"/>
              <a:gd name="connsiteY13103" fmla="*/ 225832 h 1234421"/>
              <a:gd name="connsiteX13104" fmla="*/ 0 w 3255128"/>
              <a:gd name="connsiteY13104" fmla="*/ 225767 h 1234421"/>
              <a:gd name="connsiteX13105" fmla="*/ 0 w 3255128"/>
              <a:gd name="connsiteY13105" fmla="*/ 225751 h 1234421"/>
              <a:gd name="connsiteX13106" fmla="*/ 0 w 3255128"/>
              <a:gd name="connsiteY13106" fmla="*/ 225718 h 1234421"/>
              <a:gd name="connsiteX13107" fmla="*/ 0 w 3255128"/>
              <a:gd name="connsiteY13107" fmla="*/ 225489 h 1234421"/>
              <a:gd name="connsiteX13108" fmla="*/ 0 w 3255128"/>
              <a:gd name="connsiteY13108" fmla="*/ 225439 h 1234421"/>
              <a:gd name="connsiteX13109" fmla="*/ 0 w 3255128"/>
              <a:gd name="connsiteY13109" fmla="*/ 225434 h 1234421"/>
              <a:gd name="connsiteX13110" fmla="*/ 0 w 3255128"/>
              <a:gd name="connsiteY13110" fmla="*/ 225308 h 1234421"/>
              <a:gd name="connsiteX13111" fmla="*/ 0 w 3255128"/>
              <a:gd name="connsiteY13111" fmla="*/ 225285 h 1234421"/>
              <a:gd name="connsiteX13112" fmla="*/ 0 w 3255128"/>
              <a:gd name="connsiteY13112" fmla="*/ 225129 h 1234421"/>
              <a:gd name="connsiteX13113" fmla="*/ 0 w 3255128"/>
              <a:gd name="connsiteY13113" fmla="*/ 225099 h 1234421"/>
              <a:gd name="connsiteX13114" fmla="*/ 0 w 3255128"/>
              <a:gd name="connsiteY13114" fmla="*/ 225087 h 1234421"/>
              <a:gd name="connsiteX13115" fmla="*/ 0 w 3255128"/>
              <a:gd name="connsiteY13115" fmla="*/ 224951 h 1234421"/>
              <a:gd name="connsiteX13116" fmla="*/ 0 w 3255128"/>
              <a:gd name="connsiteY13116" fmla="*/ 224948 h 1234421"/>
              <a:gd name="connsiteX13117" fmla="*/ 0 w 3255128"/>
              <a:gd name="connsiteY13117" fmla="*/ 224933 h 1234421"/>
              <a:gd name="connsiteX13118" fmla="*/ 0 w 3255128"/>
              <a:gd name="connsiteY13118" fmla="*/ 224929 h 1234421"/>
              <a:gd name="connsiteX13119" fmla="*/ 0 w 3255128"/>
              <a:gd name="connsiteY13119" fmla="*/ 224927 h 1234421"/>
              <a:gd name="connsiteX13120" fmla="*/ 0 w 3255128"/>
              <a:gd name="connsiteY13120" fmla="*/ 224872 h 1234421"/>
              <a:gd name="connsiteX13121" fmla="*/ 0 w 3255128"/>
              <a:gd name="connsiteY13121" fmla="*/ 224854 h 1234421"/>
              <a:gd name="connsiteX13122" fmla="*/ 0 w 3255128"/>
              <a:gd name="connsiteY13122" fmla="*/ 224841 h 1234421"/>
              <a:gd name="connsiteX13123" fmla="*/ 0 w 3255128"/>
              <a:gd name="connsiteY13123" fmla="*/ 224769 h 1234421"/>
              <a:gd name="connsiteX13124" fmla="*/ 0 w 3255128"/>
              <a:gd name="connsiteY13124" fmla="*/ 224660 h 1234421"/>
              <a:gd name="connsiteX13125" fmla="*/ 0 w 3255128"/>
              <a:gd name="connsiteY13125" fmla="*/ 224616 h 1234421"/>
              <a:gd name="connsiteX13126" fmla="*/ 0 w 3255128"/>
              <a:gd name="connsiteY13126" fmla="*/ 224613 h 1234421"/>
              <a:gd name="connsiteX13127" fmla="*/ 0 w 3255128"/>
              <a:gd name="connsiteY13127" fmla="*/ 224577 h 1234421"/>
              <a:gd name="connsiteX13128" fmla="*/ 0 w 3255128"/>
              <a:gd name="connsiteY13128" fmla="*/ 224496 h 1234421"/>
              <a:gd name="connsiteX13129" fmla="*/ 0 w 3255128"/>
              <a:gd name="connsiteY13129" fmla="*/ 224468 h 1234421"/>
              <a:gd name="connsiteX13130" fmla="*/ 0 w 3255128"/>
              <a:gd name="connsiteY13130" fmla="*/ 224456 h 1234421"/>
              <a:gd name="connsiteX13131" fmla="*/ 0 w 3255128"/>
              <a:gd name="connsiteY13131" fmla="*/ 224389 h 1234421"/>
              <a:gd name="connsiteX13132" fmla="*/ 0 w 3255128"/>
              <a:gd name="connsiteY13132" fmla="*/ 224381 h 1234421"/>
              <a:gd name="connsiteX13133" fmla="*/ 0 w 3255128"/>
              <a:gd name="connsiteY13133" fmla="*/ 224377 h 1234421"/>
              <a:gd name="connsiteX13134" fmla="*/ 0 w 3255128"/>
              <a:gd name="connsiteY13134" fmla="*/ 224335 h 1234421"/>
              <a:gd name="connsiteX13135" fmla="*/ 0 w 3255128"/>
              <a:gd name="connsiteY13135" fmla="*/ 224206 h 1234421"/>
              <a:gd name="connsiteX13136" fmla="*/ 0 w 3255128"/>
              <a:gd name="connsiteY13136" fmla="*/ 224156 h 1234421"/>
              <a:gd name="connsiteX13137" fmla="*/ 0 w 3255128"/>
              <a:gd name="connsiteY13137" fmla="*/ 224118 h 1234421"/>
              <a:gd name="connsiteX13138" fmla="*/ 0 w 3255128"/>
              <a:gd name="connsiteY13138" fmla="*/ 224075 h 1234421"/>
              <a:gd name="connsiteX13139" fmla="*/ 0 w 3255128"/>
              <a:gd name="connsiteY13139" fmla="*/ 223922 h 1234421"/>
              <a:gd name="connsiteX13140" fmla="*/ 0 w 3255128"/>
              <a:gd name="connsiteY13140" fmla="*/ 223872 h 1234421"/>
              <a:gd name="connsiteX13141" fmla="*/ 0 w 3255128"/>
              <a:gd name="connsiteY13141" fmla="*/ 223820 h 1234421"/>
              <a:gd name="connsiteX13142" fmla="*/ 0 w 3255128"/>
              <a:gd name="connsiteY13142" fmla="*/ 223780 h 1234421"/>
              <a:gd name="connsiteX13143" fmla="*/ 0 w 3255128"/>
              <a:gd name="connsiteY13143" fmla="*/ 223665 h 1234421"/>
              <a:gd name="connsiteX13144" fmla="*/ 0 w 3255128"/>
              <a:gd name="connsiteY13144" fmla="*/ 223496 h 1234421"/>
              <a:gd name="connsiteX13145" fmla="*/ 0 w 3255128"/>
              <a:gd name="connsiteY13145" fmla="*/ 223486 h 1234421"/>
              <a:gd name="connsiteX13146" fmla="*/ 0 w 3255128"/>
              <a:gd name="connsiteY13146" fmla="*/ 223470 h 1234421"/>
              <a:gd name="connsiteX13147" fmla="*/ 0 w 3255128"/>
              <a:gd name="connsiteY13147" fmla="*/ 223447 h 1234421"/>
              <a:gd name="connsiteX13148" fmla="*/ 0 w 3255128"/>
              <a:gd name="connsiteY13148" fmla="*/ 223411 h 1234421"/>
              <a:gd name="connsiteX13149" fmla="*/ 0 w 3255128"/>
              <a:gd name="connsiteY13149" fmla="*/ 223321 h 1234421"/>
              <a:gd name="connsiteX13150" fmla="*/ 0 w 3255128"/>
              <a:gd name="connsiteY13150" fmla="*/ 223274 h 1234421"/>
              <a:gd name="connsiteX13151" fmla="*/ 0 w 3255128"/>
              <a:gd name="connsiteY13151" fmla="*/ 223273 h 1234421"/>
              <a:gd name="connsiteX13152" fmla="*/ 0 w 3255128"/>
              <a:gd name="connsiteY13152" fmla="*/ 223242 h 1234421"/>
              <a:gd name="connsiteX13153" fmla="*/ 0 w 3255128"/>
              <a:gd name="connsiteY13153" fmla="*/ 223238 h 1234421"/>
              <a:gd name="connsiteX13154" fmla="*/ 0 w 3255128"/>
              <a:gd name="connsiteY13154" fmla="*/ 223236 h 1234421"/>
              <a:gd name="connsiteX13155" fmla="*/ 0 w 3255128"/>
              <a:gd name="connsiteY13155" fmla="*/ 223135 h 1234421"/>
              <a:gd name="connsiteX13156" fmla="*/ 0 w 3255128"/>
              <a:gd name="connsiteY13156" fmla="*/ 223110 h 1234421"/>
              <a:gd name="connsiteX13157" fmla="*/ 0 w 3255128"/>
              <a:gd name="connsiteY13157" fmla="*/ 222966 h 1234421"/>
              <a:gd name="connsiteX13158" fmla="*/ 0 w 3255128"/>
              <a:gd name="connsiteY13158" fmla="*/ 222673 h 1234421"/>
              <a:gd name="connsiteX13159" fmla="*/ 0 w 3255128"/>
              <a:gd name="connsiteY13159" fmla="*/ 222651 h 1234421"/>
              <a:gd name="connsiteX13160" fmla="*/ 0 w 3255128"/>
              <a:gd name="connsiteY13160" fmla="*/ 222601 h 1234421"/>
              <a:gd name="connsiteX13161" fmla="*/ 0 w 3255128"/>
              <a:gd name="connsiteY13161" fmla="*/ 222589 h 1234421"/>
              <a:gd name="connsiteX13162" fmla="*/ 0 w 3255128"/>
              <a:gd name="connsiteY13162" fmla="*/ 222539 h 1234421"/>
              <a:gd name="connsiteX13163" fmla="*/ 0 w 3255128"/>
              <a:gd name="connsiteY13163" fmla="*/ 222465 h 1234421"/>
              <a:gd name="connsiteX13164" fmla="*/ 0 w 3255128"/>
              <a:gd name="connsiteY13164" fmla="*/ 222347 h 1234421"/>
              <a:gd name="connsiteX13165" fmla="*/ 0 w 3255128"/>
              <a:gd name="connsiteY13165" fmla="*/ 222219 h 1234421"/>
              <a:gd name="connsiteX13166" fmla="*/ 0 w 3255128"/>
              <a:gd name="connsiteY13166" fmla="*/ 222147 h 1234421"/>
              <a:gd name="connsiteX13167" fmla="*/ 0 w 3255128"/>
              <a:gd name="connsiteY13167" fmla="*/ 222003 h 1234421"/>
              <a:gd name="connsiteX13168" fmla="*/ 0 w 3255128"/>
              <a:gd name="connsiteY13168" fmla="*/ 221873 h 1234421"/>
              <a:gd name="connsiteX13169" fmla="*/ 0 w 3255128"/>
              <a:gd name="connsiteY13169" fmla="*/ 221794 h 1234421"/>
              <a:gd name="connsiteX13170" fmla="*/ 0 w 3255128"/>
              <a:gd name="connsiteY13170" fmla="*/ 221743 h 1234421"/>
              <a:gd name="connsiteX13171" fmla="*/ 0 w 3255128"/>
              <a:gd name="connsiteY13171" fmla="*/ 221658 h 1234421"/>
              <a:gd name="connsiteX13172" fmla="*/ 0 w 3255128"/>
              <a:gd name="connsiteY13172" fmla="*/ 221589 h 1234421"/>
              <a:gd name="connsiteX13173" fmla="*/ 0 w 3255128"/>
              <a:gd name="connsiteY13173" fmla="*/ 221549 h 1234421"/>
              <a:gd name="connsiteX13174" fmla="*/ 0 w 3255128"/>
              <a:gd name="connsiteY13174" fmla="*/ 221518 h 1234421"/>
              <a:gd name="connsiteX13175" fmla="*/ 0 w 3255128"/>
              <a:gd name="connsiteY13175" fmla="*/ 221466 h 1234421"/>
              <a:gd name="connsiteX13176" fmla="*/ 0 w 3255128"/>
              <a:gd name="connsiteY13176" fmla="*/ 221345 h 1234421"/>
              <a:gd name="connsiteX13177" fmla="*/ 0 w 3255128"/>
              <a:gd name="connsiteY13177" fmla="*/ 221321 h 1234421"/>
              <a:gd name="connsiteX13178" fmla="*/ 0 w 3255128"/>
              <a:gd name="connsiteY13178" fmla="*/ 221166 h 1234421"/>
              <a:gd name="connsiteX13179" fmla="*/ 0 w 3255128"/>
              <a:gd name="connsiteY13179" fmla="*/ 220913 h 1234421"/>
              <a:gd name="connsiteX13180" fmla="*/ 0 w 3255128"/>
              <a:gd name="connsiteY13180" fmla="*/ 220864 h 1234421"/>
              <a:gd name="connsiteX13181" fmla="*/ 0 w 3255128"/>
              <a:gd name="connsiteY13181" fmla="*/ 220862 h 1234421"/>
              <a:gd name="connsiteX13182" fmla="*/ 0 w 3255128"/>
              <a:gd name="connsiteY13182" fmla="*/ 220848 h 1234421"/>
              <a:gd name="connsiteX13183" fmla="*/ 0 w 3255128"/>
              <a:gd name="connsiteY13183" fmla="*/ 220790 h 1234421"/>
              <a:gd name="connsiteX13184" fmla="*/ 0 w 3255128"/>
              <a:gd name="connsiteY13184" fmla="*/ 220750 h 1234421"/>
              <a:gd name="connsiteX13185" fmla="*/ 0 w 3255128"/>
              <a:gd name="connsiteY13185" fmla="*/ 220683 h 1234421"/>
              <a:gd name="connsiteX13186" fmla="*/ 0 w 3255128"/>
              <a:gd name="connsiteY13186" fmla="*/ 220653 h 1234421"/>
              <a:gd name="connsiteX13187" fmla="*/ 0 w 3255128"/>
              <a:gd name="connsiteY13187" fmla="*/ 220652 h 1234421"/>
              <a:gd name="connsiteX13188" fmla="*/ 0 w 3255128"/>
              <a:gd name="connsiteY13188" fmla="*/ 220637 h 1234421"/>
              <a:gd name="connsiteX13189" fmla="*/ 0 w 3255128"/>
              <a:gd name="connsiteY13189" fmla="*/ 220507 h 1234421"/>
              <a:gd name="connsiteX13190" fmla="*/ 0 w 3255128"/>
              <a:gd name="connsiteY13190" fmla="*/ 220460 h 1234421"/>
              <a:gd name="connsiteX13191" fmla="*/ 0 w 3255128"/>
              <a:gd name="connsiteY13191" fmla="*/ 220409 h 1234421"/>
              <a:gd name="connsiteX13192" fmla="*/ 0 w 3255128"/>
              <a:gd name="connsiteY13192" fmla="*/ 220381 h 1234421"/>
              <a:gd name="connsiteX13193" fmla="*/ 0 w 3255128"/>
              <a:gd name="connsiteY13193" fmla="*/ 220331 h 1234421"/>
              <a:gd name="connsiteX13194" fmla="*/ 0 w 3255128"/>
              <a:gd name="connsiteY13194" fmla="*/ 220321 h 1234421"/>
              <a:gd name="connsiteX13195" fmla="*/ 0 w 3255128"/>
              <a:gd name="connsiteY13195" fmla="*/ 220307 h 1234421"/>
              <a:gd name="connsiteX13196" fmla="*/ 0 w 3255128"/>
              <a:gd name="connsiteY13196" fmla="*/ 220300 h 1234421"/>
              <a:gd name="connsiteX13197" fmla="*/ 0 w 3255128"/>
              <a:gd name="connsiteY13197" fmla="*/ 220277 h 1234421"/>
              <a:gd name="connsiteX13198" fmla="*/ 0 w 3255128"/>
              <a:gd name="connsiteY13198" fmla="*/ 220214 h 1234421"/>
              <a:gd name="connsiteX13199" fmla="*/ 0 w 3255128"/>
              <a:gd name="connsiteY13199" fmla="*/ 220145 h 1234421"/>
              <a:gd name="connsiteX13200" fmla="*/ 0 w 3255128"/>
              <a:gd name="connsiteY13200" fmla="*/ 220142 h 1234421"/>
              <a:gd name="connsiteX13201" fmla="*/ 0 w 3255128"/>
              <a:gd name="connsiteY13201" fmla="*/ 220120 h 1234421"/>
              <a:gd name="connsiteX13202" fmla="*/ 0 w 3255128"/>
              <a:gd name="connsiteY13202" fmla="*/ 220057 h 1234421"/>
              <a:gd name="connsiteX13203" fmla="*/ 0 w 3255128"/>
              <a:gd name="connsiteY13203" fmla="*/ 219976 h 1234421"/>
              <a:gd name="connsiteX13204" fmla="*/ 0 w 3255128"/>
              <a:gd name="connsiteY13204" fmla="*/ 219861 h 1234421"/>
              <a:gd name="connsiteX13205" fmla="*/ 0 w 3255128"/>
              <a:gd name="connsiteY13205" fmla="*/ 219848 h 1234421"/>
              <a:gd name="connsiteX13206" fmla="*/ 0 w 3255128"/>
              <a:gd name="connsiteY13206" fmla="*/ 219841 h 1234421"/>
              <a:gd name="connsiteX13207" fmla="*/ 0 w 3255128"/>
              <a:gd name="connsiteY13207" fmla="*/ 219818 h 1234421"/>
              <a:gd name="connsiteX13208" fmla="*/ 0 w 3255128"/>
              <a:gd name="connsiteY13208" fmla="*/ 219683 h 1234421"/>
              <a:gd name="connsiteX13209" fmla="*/ 0 w 3255128"/>
              <a:gd name="connsiteY13209" fmla="*/ 219661 h 1234421"/>
              <a:gd name="connsiteX13210" fmla="*/ 0 w 3255128"/>
              <a:gd name="connsiteY13210" fmla="*/ 219636 h 1234421"/>
              <a:gd name="connsiteX13211" fmla="*/ 0 w 3255128"/>
              <a:gd name="connsiteY13211" fmla="*/ 219632 h 1234421"/>
              <a:gd name="connsiteX13212" fmla="*/ 0 w 3255128"/>
              <a:gd name="connsiteY13212" fmla="*/ 219611 h 1234421"/>
              <a:gd name="connsiteX13213" fmla="*/ 0 w 3255128"/>
              <a:gd name="connsiteY13213" fmla="*/ 219598 h 1234421"/>
              <a:gd name="connsiteX13214" fmla="*/ 0 w 3255128"/>
              <a:gd name="connsiteY13214" fmla="*/ 219579 h 1234421"/>
              <a:gd name="connsiteX13215" fmla="*/ 0 w 3255128"/>
              <a:gd name="connsiteY13215" fmla="*/ 219549 h 1234421"/>
              <a:gd name="connsiteX13216" fmla="*/ 0 w 3255128"/>
              <a:gd name="connsiteY13216" fmla="*/ 219484 h 1234421"/>
              <a:gd name="connsiteX13217" fmla="*/ 0 w 3255128"/>
              <a:gd name="connsiteY13217" fmla="*/ 219482 h 1234421"/>
              <a:gd name="connsiteX13218" fmla="*/ 0 w 3255128"/>
              <a:gd name="connsiteY13218" fmla="*/ 219479 h 1234421"/>
              <a:gd name="connsiteX13219" fmla="*/ 0 w 3255128"/>
              <a:gd name="connsiteY13219" fmla="*/ 219402 h 1234421"/>
              <a:gd name="connsiteX13220" fmla="*/ 0 w 3255128"/>
              <a:gd name="connsiteY13220" fmla="*/ 219352 h 1234421"/>
              <a:gd name="connsiteX13221" fmla="*/ 0 w 3255128"/>
              <a:gd name="connsiteY13221" fmla="*/ 219305 h 1234421"/>
              <a:gd name="connsiteX13222" fmla="*/ 0 w 3255128"/>
              <a:gd name="connsiteY13222" fmla="*/ 219207 h 1234421"/>
              <a:gd name="connsiteX13223" fmla="*/ 0 w 3255128"/>
              <a:gd name="connsiteY13223" fmla="*/ 219200 h 1234421"/>
              <a:gd name="connsiteX13224" fmla="*/ 0 w 3255128"/>
              <a:gd name="connsiteY13224" fmla="*/ 219193 h 1234421"/>
              <a:gd name="connsiteX13225" fmla="*/ 0 w 3255128"/>
              <a:gd name="connsiteY13225" fmla="*/ 219170 h 1234421"/>
              <a:gd name="connsiteX13226" fmla="*/ 0 w 3255128"/>
              <a:gd name="connsiteY13226" fmla="*/ 219066 h 1234421"/>
              <a:gd name="connsiteX13227" fmla="*/ 0 w 3255128"/>
              <a:gd name="connsiteY13227" fmla="*/ 219013 h 1234421"/>
              <a:gd name="connsiteX13228" fmla="*/ 0 w 3255128"/>
              <a:gd name="connsiteY13228" fmla="*/ 218966 h 1234421"/>
              <a:gd name="connsiteX13229" fmla="*/ 0 w 3255128"/>
              <a:gd name="connsiteY13229" fmla="*/ 218950 h 1234421"/>
              <a:gd name="connsiteX13230" fmla="*/ 0 w 3255128"/>
              <a:gd name="connsiteY13230" fmla="*/ 218926 h 1234421"/>
              <a:gd name="connsiteX13231" fmla="*/ 0 w 3255128"/>
              <a:gd name="connsiteY13231" fmla="*/ 218759 h 1234421"/>
              <a:gd name="connsiteX13232" fmla="*/ 0 w 3255128"/>
              <a:gd name="connsiteY13232" fmla="*/ 218754 h 1234421"/>
              <a:gd name="connsiteX13233" fmla="*/ 0 w 3255128"/>
              <a:gd name="connsiteY13233" fmla="*/ 218753 h 1234421"/>
              <a:gd name="connsiteX13234" fmla="*/ 0 w 3255128"/>
              <a:gd name="connsiteY13234" fmla="*/ 218716 h 1234421"/>
              <a:gd name="connsiteX13235" fmla="*/ 0 w 3255128"/>
              <a:gd name="connsiteY13235" fmla="*/ 218668 h 1234421"/>
              <a:gd name="connsiteX13236" fmla="*/ 0 w 3255128"/>
              <a:gd name="connsiteY13236" fmla="*/ 218528 h 1234421"/>
              <a:gd name="connsiteX13237" fmla="*/ 0 w 3255128"/>
              <a:gd name="connsiteY13237" fmla="*/ 218421 h 1234421"/>
              <a:gd name="connsiteX13238" fmla="*/ 0 w 3255128"/>
              <a:gd name="connsiteY13238" fmla="*/ 218339 h 1234421"/>
              <a:gd name="connsiteX13239" fmla="*/ 0 w 3255128"/>
              <a:gd name="connsiteY13239" fmla="*/ 218265 h 1234421"/>
              <a:gd name="connsiteX13240" fmla="*/ 0 w 3255128"/>
              <a:gd name="connsiteY13240" fmla="*/ 218185 h 1234421"/>
              <a:gd name="connsiteX13241" fmla="*/ 0 w 3255128"/>
              <a:gd name="connsiteY13241" fmla="*/ 218167 h 1234421"/>
              <a:gd name="connsiteX13242" fmla="*/ 0 w 3255128"/>
              <a:gd name="connsiteY13242" fmla="*/ 218111 h 1234421"/>
              <a:gd name="connsiteX13243" fmla="*/ 0 w 3255128"/>
              <a:gd name="connsiteY13243" fmla="*/ 218069 h 1234421"/>
              <a:gd name="connsiteX13244" fmla="*/ 0 w 3255128"/>
              <a:gd name="connsiteY13244" fmla="*/ 218061 h 1234421"/>
              <a:gd name="connsiteX13245" fmla="*/ 0 w 3255128"/>
              <a:gd name="connsiteY13245" fmla="*/ 218019 h 1234421"/>
              <a:gd name="connsiteX13246" fmla="*/ 0 w 3255128"/>
              <a:gd name="connsiteY13246" fmla="*/ 217962 h 1234421"/>
              <a:gd name="connsiteX13247" fmla="*/ 0 w 3255128"/>
              <a:gd name="connsiteY13247" fmla="*/ 217791 h 1234421"/>
              <a:gd name="connsiteX13248" fmla="*/ 0 w 3255128"/>
              <a:gd name="connsiteY13248" fmla="*/ 217652 h 1234421"/>
              <a:gd name="connsiteX13249" fmla="*/ 0 w 3255128"/>
              <a:gd name="connsiteY13249" fmla="*/ 217647 h 1234421"/>
              <a:gd name="connsiteX13250" fmla="*/ 0 w 3255128"/>
              <a:gd name="connsiteY13250" fmla="*/ 217595 h 1234421"/>
              <a:gd name="connsiteX13251" fmla="*/ 0 w 3255128"/>
              <a:gd name="connsiteY13251" fmla="*/ 217592 h 1234421"/>
              <a:gd name="connsiteX13252" fmla="*/ 0 w 3255128"/>
              <a:gd name="connsiteY13252" fmla="*/ 217520 h 1234421"/>
              <a:gd name="connsiteX13253" fmla="*/ 0 w 3255128"/>
              <a:gd name="connsiteY13253" fmla="*/ 217391 h 1234421"/>
              <a:gd name="connsiteX13254" fmla="*/ 0 w 3255128"/>
              <a:gd name="connsiteY13254" fmla="*/ 217332 h 1234421"/>
              <a:gd name="connsiteX13255" fmla="*/ 0 w 3255128"/>
              <a:gd name="connsiteY13255" fmla="*/ 217287 h 1234421"/>
              <a:gd name="connsiteX13256" fmla="*/ 0 w 3255128"/>
              <a:gd name="connsiteY13256" fmla="*/ 217146 h 1234421"/>
              <a:gd name="connsiteX13257" fmla="*/ 0 w 3255128"/>
              <a:gd name="connsiteY13257" fmla="*/ 217138 h 1234421"/>
              <a:gd name="connsiteX13258" fmla="*/ 0 w 3255128"/>
              <a:gd name="connsiteY13258" fmla="*/ 217121 h 1234421"/>
              <a:gd name="connsiteX13259" fmla="*/ 0 w 3255128"/>
              <a:gd name="connsiteY13259" fmla="*/ 217116 h 1234421"/>
              <a:gd name="connsiteX13260" fmla="*/ 0 w 3255128"/>
              <a:gd name="connsiteY13260" fmla="*/ 217044 h 1234421"/>
              <a:gd name="connsiteX13261" fmla="*/ 0 w 3255128"/>
              <a:gd name="connsiteY13261" fmla="*/ 216922 h 1234421"/>
              <a:gd name="connsiteX13262" fmla="*/ 0 w 3255128"/>
              <a:gd name="connsiteY13262" fmla="*/ 216899 h 1234421"/>
              <a:gd name="connsiteX13263" fmla="*/ 0 w 3255128"/>
              <a:gd name="connsiteY13263" fmla="*/ 216896 h 1234421"/>
              <a:gd name="connsiteX13264" fmla="*/ 0 w 3255128"/>
              <a:gd name="connsiteY13264" fmla="*/ 216828 h 1234421"/>
              <a:gd name="connsiteX13265" fmla="*/ 0 w 3255128"/>
              <a:gd name="connsiteY13265" fmla="*/ 216801 h 1234421"/>
              <a:gd name="connsiteX13266" fmla="*/ 0 w 3255128"/>
              <a:gd name="connsiteY13266" fmla="*/ 216684 h 1234421"/>
              <a:gd name="connsiteX13267" fmla="*/ 0 w 3255128"/>
              <a:gd name="connsiteY13267" fmla="*/ 216683 h 1234421"/>
              <a:gd name="connsiteX13268" fmla="*/ 0 w 3255128"/>
              <a:gd name="connsiteY13268" fmla="*/ 216681 h 1234421"/>
              <a:gd name="connsiteX13269" fmla="*/ 0 w 3255128"/>
              <a:gd name="connsiteY13269" fmla="*/ 216662 h 1234421"/>
              <a:gd name="connsiteX13270" fmla="*/ 0 w 3255128"/>
              <a:gd name="connsiteY13270" fmla="*/ 216648 h 1234421"/>
              <a:gd name="connsiteX13271" fmla="*/ 0 w 3255128"/>
              <a:gd name="connsiteY13271" fmla="*/ 216646 h 1234421"/>
              <a:gd name="connsiteX13272" fmla="*/ 0 w 3255128"/>
              <a:gd name="connsiteY13272" fmla="*/ 216612 h 1234421"/>
              <a:gd name="connsiteX13273" fmla="*/ 0 w 3255128"/>
              <a:gd name="connsiteY13273" fmla="*/ 216585 h 1234421"/>
              <a:gd name="connsiteX13274" fmla="*/ 0 w 3255128"/>
              <a:gd name="connsiteY13274" fmla="*/ 216523 h 1234421"/>
              <a:gd name="connsiteX13275" fmla="*/ 0 w 3255128"/>
              <a:gd name="connsiteY13275" fmla="*/ 216489 h 1234421"/>
              <a:gd name="connsiteX13276" fmla="*/ 0 w 3255128"/>
              <a:gd name="connsiteY13276" fmla="*/ 216452 h 1234421"/>
              <a:gd name="connsiteX13277" fmla="*/ 0 w 3255128"/>
              <a:gd name="connsiteY13277" fmla="*/ 216374 h 1234421"/>
              <a:gd name="connsiteX13278" fmla="*/ 0 w 3255128"/>
              <a:gd name="connsiteY13278" fmla="*/ 216344 h 1234421"/>
              <a:gd name="connsiteX13279" fmla="*/ 0 w 3255128"/>
              <a:gd name="connsiteY13279" fmla="*/ 216343 h 1234421"/>
              <a:gd name="connsiteX13280" fmla="*/ 0 w 3255128"/>
              <a:gd name="connsiteY13280" fmla="*/ 216342 h 1234421"/>
              <a:gd name="connsiteX13281" fmla="*/ 0 w 3255128"/>
              <a:gd name="connsiteY13281" fmla="*/ 216230 h 1234421"/>
              <a:gd name="connsiteX13282" fmla="*/ 0 w 3255128"/>
              <a:gd name="connsiteY13282" fmla="*/ 216180 h 1234421"/>
              <a:gd name="connsiteX13283" fmla="*/ 0 w 3255128"/>
              <a:gd name="connsiteY13283" fmla="*/ 216163 h 1234421"/>
              <a:gd name="connsiteX13284" fmla="*/ 0 w 3255128"/>
              <a:gd name="connsiteY13284" fmla="*/ 216149 h 1234421"/>
              <a:gd name="connsiteX13285" fmla="*/ 0 w 3255128"/>
              <a:gd name="connsiteY13285" fmla="*/ 216134 h 1234421"/>
              <a:gd name="connsiteX13286" fmla="*/ 0 w 3255128"/>
              <a:gd name="connsiteY13286" fmla="*/ 216133 h 1234421"/>
              <a:gd name="connsiteX13287" fmla="*/ 0 w 3255128"/>
              <a:gd name="connsiteY13287" fmla="*/ 216064 h 1234421"/>
              <a:gd name="connsiteX13288" fmla="*/ 0 w 3255128"/>
              <a:gd name="connsiteY13288" fmla="*/ 216059 h 1234421"/>
              <a:gd name="connsiteX13289" fmla="*/ 0 w 3255128"/>
              <a:gd name="connsiteY13289" fmla="*/ 216014 h 1234421"/>
              <a:gd name="connsiteX13290" fmla="*/ 0 w 3255128"/>
              <a:gd name="connsiteY13290" fmla="*/ 215942 h 1234421"/>
              <a:gd name="connsiteX13291" fmla="*/ 0 w 3255128"/>
              <a:gd name="connsiteY13291" fmla="*/ 215937 h 1234421"/>
              <a:gd name="connsiteX13292" fmla="*/ 0 w 3255128"/>
              <a:gd name="connsiteY13292" fmla="*/ 215936 h 1234421"/>
              <a:gd name="connsiteX13293" fmla="*/ 0 w 3255128"/>
              <a:gd name="connsiteY13293" fmla="*/ 215885 h 1234421"/>
              <a:gd name="connsiteX13294" fmla="*/ 0 w 3255128"/>
              <a:gd name="connsiteY13294" fmla="*/ 215878 h 1234421"/>
              <a:gd name="connsiteX13295" fmla="*/ 0 w 3255128"/>
              <a:gd name="connsiteY13295" fmla="*/ 215865 h 1234421"/>
              <a:gd name="connsiteX13296" fmla="*/ 0 w 3255128"/>
              <a:gd name="connsiteY13296" fmla="*/ 215767 h 1234421"/>
              <a:gd name="connsiteX13297" fmla="*/ 0 w 3255128"/>
              <a:gd name="connsiteY13297" fmla="*/ 215699 h 1234421"/>
              <a:gd name="connsiteX13298" fmla="*/ 0 w 3255128"/>
              <a:gd name="connsiteY13298" fmla="*/ 215694 h 1234421"/>
              <a:gd name="connsiteX13299" fmla="*/ 0 w 3255128"/>
              <a:gd name="connsiteY13299" fmla="*/ 215622 h 1234421"/>
              <a:gd name="connsiteX13300" fmla="*/ 0 w 3255128"/>
              <a:gd name="connsiteY13300" fmla="*/ 215599 h 1234421"/>
              <a:gd name="connsiteX13301" fmla="*/ 0 w 3255128"/>
              <a:gd name="connsiteY13301" fmla="*/ 215571 h 1234421"/>
              <a:gd name="connsiteX13302" fmla="*/ 0 w 3255128"/>
              <a:gd name="connsiteY13302" fmla="*/ 215483 h 1234421"/>
              <a:gd name="connsiteX13303" fmla="*/ 0 w 3255128"/>
              <a:gd name="connsiteY13303" fmla="*/ 215453 h 1234421"/>
              <a:gd name="connsiteX13304" fmla="*/ 0 w 3255128"/>
              <a:gd name="connsiteY13304" fmla="*/ 215430 h 1234421"/>
              <a:gd name="connsiteX13305" fmla="*/ 0 w 3255128"/>
              <a:gd name="connsiteY13305" fmla="*/ 215416 h 1234421"/>
              <a:gd name="connsiteX13306" fmla="*/ 0 w 3255128"/>
              <a:gd name="connsiteY13306" fmla="*/ 215389 h 1234421"/>
              <a:gd name="connsiteX13307" fmla="*/ 0 w 3255128"/>
              <a:gd name="connsiteY13307" fmla="*/ 215349 h 1234421"/>
              <a:gd name="connsiteX13308" fmla="*/ 0 w 3255128"/>
              <a:gd name="connsiteY13308" fmla="*/ 215275 h 1234421"/>
              <a:gd name="connsiteX13309" fmla="*/ 0 w 3255128"/>
              <a:gd name="connsiteY13309" fmla="*/ 215237 h 1234421"/>
              <a:gd name="connsiteX13310" fmla="*/ 0 w 3255128"/>
              <a:gd name="connsiteY13310" fmla="*/ 215234 h 1234421"/>
              <a:gd name="connsiteX13311" fmla="*/ 0 w 3255128"/>
              <a:gd name="connsiteY13311" fmla="*/ 215140 h 1234421"/>
              <a:gd name="connsiteX13312" fmla="*/ 0 w 3255128"/>
              <a:gd name="connsiteY13312" fmla="*/ 215029 h 1234421"/>
              <a:gd name="connsiteX13313" fmla="*/ 0 w 3255128"/>
              <a:gd name="connsiteY13313" fmla="*/ 215009 h 1234421"/>
              <a:gd name="connsiteX13314" fmla="*/ 0 w 3255128"/>
              <a:gd name="connsiteY13314" fmla="*/ 214977 h 1234421"/>
              <a:gd name="connsiteX13315" fmla="*/ 0 w 3255128"/>
              <a:gd name="connsiteY13315" fmla="*/ 214971 h 1234421"/>
              <a:gd name="connsiteX13316" fmla="*/ 0 w 3255128"/>
              <a:gd name="connsiteY13316" fmla="*/ 214962 h 1234421"/>
              <a:gd name="connsiteX13317" fmla="*/ 0 w 3255128"/>
              <a:gd name="connsiteY13317" fmla="*/ 214801 h 1234421"/>
              <a:gd name="connsiteX13318" fmla="*/ 0 w 3255128"/>
              <a:gd name="connsiteY13318" fmla="*/ 214785 h 1234421"/>
              <a:gd name="connsiteX13319" fmla="*/ 0 w 3255128"/>
              <a:gd name="connsiteY13319" fmla="*/ 214783 h 1234421"/>
              <a:gd name="connsiteX13320" fmla="*/ 0 w 3255128"/>
              <a:gd name="connsiteY13320" fmla="*/ 214775 h 1234421"/>
              <a:gd name="connsiteX13321" fmla="*/ 0 w 3255128"/>
              <a:gd name="connsiteY13321" fmla="*/ 214762 h 1234421"/>
              <a:gd name="connsiteX13322" fmla="*/ 0 w 3255128"/>
              <a:gd name="connsiteY13322" fmla="*/ 214725 h 1234421"/>
              <a:gd name="connsiteX13323" fmla="*/ 0 w 3255128"/>
              <a:gd name="connsiteY13323" fmla="*/ 214602 h 1234421"/>
              <a:gd name="connsiteX13324" fmla="*/ 0 w 3255128"/>
              <a:gd name="connsiteY13324" fmla="*/ 214566 h 1234421"/>
              <a:gd name="connsiteX13325" fmla="*/ 0 w 3255128"/>
              <a:gd name="connsiteY13325" fmla="*/ 214546 h 1234421"/>
              <a:gd name="connsiteX13326" fmla="*/ 0 w 3255128"/>
              <a:gd name="connsiteY13326" fmla="*/ 214492 h 1234421"/>
              <a:gd name="connsiteX13327" fmla="*/ 0 w 3255128"/>
              <a:gd name="connsiteY13327" fmla="*/ 214461 h 1234421"/>
              <a:gd name="connsiteX13328" fmla="*/ 0 w 3255128"/>
              <a:gd name="connsiteY13328" fmla="*/ 214342 h 1234421"/>
              <a:gd name="connsiteX13329" fmla="*/ 0 w 3255128"/>
              <a:gd name="connsiteY13329" fmla="*/ 214339 h 1234421"/>
              <a:gd name="connsiteX13330" fmla="*/ 0 w 3255128"/>
              <a:gd name="connsiteY13330" fmla="*/ 214323 h 1234421"/>
              <a:gd name="connsiteX13331" fmla="*/ 0 w 3255128"/>
              <a:gd name="connsiteY13331" fmla="*/ 214248 h 1234421"/>
              <a:gd name="connsiteX13332" fmla="*/ 0 w 3255128"/>
              <a:gd name="connsiteY13332" fmla="*/ 214148 h 1234421"/>
              <a:gd name="connsiteX13333" fmla="*/ 0 w 3255128"/>
              <a:gd name="connsiteY13333" fmla="*/ 214127 h 1234421"/>
              <a:gd name="connsiteX13334" fmla="*/ 0 w 3255128"/>
              <a:gd name="connsiteY13334" fmla="*/ 214126 h 1234421"/>
              <a:gd name="connsiteX13335" fmla="*/ 0 w 3255128"/>
              <a:gd name="connsiteY13335" fmla="*/ 214098 h 1234421"/>
              <a:gd name="connsiteX13336" fmla="*/ 0 w 3255128"/>
              <a:gd name="connsiteY13336" fmla="*/ 214089 h 1234421"/>
              <a:gd name="connsiteX13337" fmla="*/ 0 w 3255128"/>
              <a:gd name="connsiteY13337" fmla="*/ 214002 h 1234421"/>
              <a:gd name="connsiteX13338" fmla="*/ 0 w 3255128"/>
              <a:gd name="connsiteY13338" fmla="*/ 213963 h 1234421"/>
              <a:gd name="connsiteX13339" fmla="*/ 0 w 3255128"/>
              <a:gd name="connsiteY13339" fmla="*/ 213906 h 1234421"/>
              <a:gd name="connsiteX13340" fmla="*/ 0 w 3255128"/>
              <a:gd name="connsiteY13340" fmla="*/ 213888 h 1234421"/>
              <a:gd name="connsiteX13341" fmla="*/ 0 w 3255128"/>
              <a:gd name="connsiteY13341" fmla="*/ 213886 h 1234421"/>
              <a:gd name="connsiteX13342" fmla="*/ 0 w 3255128"/>
              <a:gd name="connsiteY13342" fmla="*/ 213694 h 1234421"/>
              <a:gd name="connsiteX13343" fmla="*/ 0 w 3255128"/>
              <a:gd name="connsiteY13343" fmla="*/ 213665 h 1234421"/>
              <a:gd name="connsiteX13344" fmla="*/ 0 w 3255128"/>
              <a:gd name="connsiteY13344" fmla="*/ 213658 h 1234421"/>
              <a:gd name="connsiteX13345" fmla="*/ 0 w 3255128"/>
              <a:gd name="connsiteY13345" fmla="*/ 213647 h 1234421"/>
              <a:gd name="connsiteX13346" fmla="*/ 0 w 3255128"/>
              <a:gd name="connsiteY13346" fmla="*/ 213643 h 1234421"/>
              <a:gd name="connsiteX13347" fmla="*/ 0 w 3255128"/>
              <a:gd name="connsiteY13347" fmla="*/ 213615 h 1234421"/>
              <a:gd name="connsiteX13348" fmla="*/ 0 w 3255128"/>
              <a:gd name="connsiteY13348" fmla="*/ 213566 h 1234421"/>
              <a:gd name="connsiteX13349" fmla="*/ 0 w 3255128"/>
              <a:gd name="connsiteY13349" fmla="*/ 213533 h 1234421"/>
              <a:gd name="connsiteX13350" fmla="*/ 0 w 3255128"/>
              <a:gd name="connsiteY13350" fmla="*/ 213462 h 1234421"/>
              <a:gd name="connsiteX13351" fmla="*/ 0 w 3255128"/>
              <a:gd name="connsiteY13351" fmla="*/ 213423 h 1234421"/>
              <a:gd name="connsiteX13352" fmla="*/ 0 w 3255128"/>
              <a:gd name="connsiteY13352" fmla="*/ 213392 h 1234421"/>
              <a:gd name="connsiteX13353" fmla="*/ 0 w 3255128"/>
              <a:gd name="connsiteY13353" fmla="*/ 213367 h 1234421"/>
              <a:gd name="connsiteX13354" fmla="*/ 0 w 3255128"/>
              <a:gd name="connsiteY13354" fmla="*/ 213354 h 1234421"/>
              <a:gd name="connsiteX13355" fmla="*/ 0 w 3255128"/>
              <a:gd name="connsiteY13355" fmla="*/ 213353 h 1234421"/>
              <a:gd name="connsiteX13356" fmla="*/ 0 w 3255128"/>
              <a:gd name="connsiteY13356" fmla="*/ 213282 h 1234421"/>
              <a:gd name="connsiteX13357" fmla="*/ 0 w 3255128"/>
              <a:gd name="connsiteY13357" fmla="*/ 213144 h 1234421"/>
              <a:gd name="connsiteX13358" fmla="*/ 0 w 3255128"/>
              <a:gd name="connsiteY13358" fmla="*/ 213109 h 1234421"/>
              <a:gd name="connsiteX13359" fmla="*/ 0 w 3255128"/>
              <a:gd name="connsiteY13359" fmla="*/ 213095 h 1234421"/>
              <a:gd name="connsiteX13360" fmla="*/ 0 w 3255128"/>
              <a:gd name="connsiteY13360" fmla="*/ 213077 h 1234421"/>
              <a:gd name="connsiteX13361" fmla="*/ 0 w 3255128"/>
              <a:gd name="connsiteY13361" fmla="*/ 213074 h 1234421"/>
              <a:gd name="connsiteX13362" fmla="*/ 0 w 3255128"/>
              <a:gd name="connsiteY13362" fmla="*/ 213069 h 1234421"/>
              <a:gd name="connsiteX13363" fmla="*/ 0 w 3255128"/>
              <a:gd name="connsiteY13363" fmla="*/ 212895 h 1234421"/>
              <a:gd name="connsiteX13364" fmla="*/ 0 w 3255128"/>
              <a:gd name="connsiteY13364" fmla="*/ 212870 h 1234421"/>
              <a:gd name="connsiteX13365" fmla="*/ 0 w 3255128"/>
              <a:gd name="connsiteY13365" fmla="*/ 212777 h 1234421"/>
              <a:gd name="connsiteX13366" fmla="*/ 0 w 3255128"/>
              <a:gd name="connsiteY13366" fmla="*/ 212636 h 1234421"/>
              <a:gd name="connsiteX13367" fmla="*/ 0 w 3255128"/>
              <a:gd name="connsiteY13367" fmla="*/ 212620 h 1234421"/>
              <a:gd name="connsiteX13368" fmla="*/ 0 w 3255128"/>
              <a:gd name="connsiteY13368" fmla="*/ 212615 h 1234421"/>
              <a:gd name="connsiteX13369" fmla="*/ 0 w 3255128"/>
              <a:gd name="connsiteY13369" fmla="*/ 212594 h 1234421"/>
              <a:gd name="connsiteX13370" fmla="*/ 0 w 3255128"/>
              <a:gd name="connsiteY13370" fmla="*/ 212581 h 1234421"/>
              <a:gd name="connsiteX13371" fmla="*/ 0 w 3255128"/>
              <a:gd name="connsiteY13371" fmla="*/ 212511 h 1234421"/>
              <a:gd name="connsiteX13372" fmla="*/ 0 w 3255128"/>
              <a:gd name="connsiteY13372" fmla="*/ 212441 h 1234421"/>
              <a:gd name="connsiteX13373" fmla="*/ 0 w 3255128"/>
              <a:gd name="connsiteY13373" fmla="*/ 212426 h 1234421"/>
              <a:gd name="connsiteX13374" fmla="*/ 0 w 3255128"/>
              <a:gd name="connsiteY13374" fmla="*/ 212379 h 1234421"/>
              <a:gd name="connsiteX13375" fmla="*/ 0 w 3255128"/>
              <a:gd name="connsiteY13375" fmla="*/ 212276 h 1234421"/>
              <a:gd name="connsiteX13376" fmla="*/ 0 w 3255128"/>
              <a:gd name="connsiteY13376" fmla="*/ 212247 h 1234421"/>
              <a:gd name="connsiteX13377" fmla="*/ 0 w 3255128"/>
              <a:gd name="connsiteY13377" fmla="*/ 212200 h 1234421"/>
              <a:gd name="connsiteX13378" fmla="*/ 0 w 3255128"/>
              <a:gd name="connsiteY13378" fmla="*/ 212161 h 1234421"/>
              <a:gd name="connsiteX13379" fmla="*/ 0 w 3255128"/>
              <a:gd name="connsiteY13379" fmla="*/ 212019 h 1234421"/>
              <a:gd name="connsiteX13380" fmla="*/ 0 w 3255128"/>
              <a:gd name="connsiteY13380" fmla="*/ 211988 h 1234421"/>
              <a:gd name="connsiteX13381" fmla="*/ 0 w 3255128"/>
              <a:gd name="connsiteY13381" fmla="*/ 211987 h 1234421"/>
              <a:gd name="connsiteX13382" fmla="*/ 0 w 3255128"/>
              <a:gd name="connsiteY13382" fmla="*/ 211980 h 1234421"/>
              <a:gd name="connsiteX13383" fmla="*/ 0 w 3255128"/>
              <a:gd name="connsiteY13383" fmla="*/ 211824 h 1234421"/>
              <a:gd name="connsiteX13384" fmla="*/ 0 w 3255128"/>
              <a:gd name="connsiteY13384" fmla="*/ 211665 h 1234421"/>
              <a:gd name="connsiteX13385" fmla="*/ 0 w 3255128"/>
              <a:gd name="connsiteY13385" fmla="*/ 211614 h 1234421"/>
              <a:gd name="connsiteX13386" fmla="*/ 0 w 3255128"/>
              <a:gd name="connsiteY13386" fmla="*/ 211603 h 1234421"/>
              <a:gd name="connsiteX13387" fmla="*/ 0 w 3255128"/>
              <a:gd name="connsiteY13387" fmla="*/ 211536 h 1234421"/>
              <a:gd name="connsiteX13388" fmla="*/ 0 w 3255128"/>
              <a:gd name="connsiteY13388" fmla="*/ 211506 h 1234421"/>
              <a:gd name="connsiteX13389" fmla="*/ 0 w 3255128"/>
              <a:gd name="connsiteY13389" fmla="*/ 211365 h 1234421"/>
              <a:gd name="connsiteX13390" fmla="*/ 0 w 3255128"/>
              <a:gd name="connsiteY13390" fmla="*/ 211303 h 1234421"/>
              <a:gd name="connsiteX13391" fmla="*/ 0 w 3255128"/>
              <a:gd name="connsiteY13391" fmla="*/ 211179 h 1234421"/>
              <a:gd name="connsiteX13392" fmla="*/ 0 w 3255128"/>
              <a:gd name="connsiteY13392" fmla="*/ 211099 h 1234421"/>
              <a:gd name="connsiteX13393" fmla="*/ 0 w 3255128"/>
              <a:gd name="connsiteY13393" fmla="*/ 211008 h 1234421"/>
              <a:gd name="connsiteX13394" fmla="*/ 0 w 3255128"/>
              <a:gd name="connsiteY13394" fmla="*/ 210927 h 1234421"/>
              <a:gd name="connsiteX13395" fmla="*/ 0 w 3255128"/>
              <a:gd name="connsiteY13395" fmla="*/ 210829 h 1234421"/>
              <a:gd name="connsiteX13396" fmla="*/ 0 w 3255128"/>
              <a:gd name="connsiteY13396" fmla="*/ 210812 h 1234421"/>
              <a:gd name="connsiteX13397" fmla="*/ 0 w 3255128"/>
              <a:gd name="connsiteY13397" fmla="*/ 210784 h 1234421"/>
              <a:gd name="connsiteX13398" fmla="*/ 0 w 3255128"/>
              <a:gd name="connsiteY13398" fmla="*/ 210717 h 1234421"/>
              <a:gd name="connsiteX13399" fmla="*/ 0 w 3255128"/>
              <a:gd name="connsiteY13399" fmla="*/ 210633 h 1234421"/>
              <a:gd name="connsiteX13400" fmla="*/ 0 w 3255128"/>
              <a:gd name="connsiteY13400" fmla="*/ 210625 h 1234421"/>
              <a:gd name="connsiteX13401" fmla="*/ 0 w 3255128"/>
              <a:gd name="connsiteY13401" fmla="*/ 210468 h 1234421"/>
              <a:gd name="connsiteX13402" fmla="*/ 0 w 3255128"/>
              <a:gd name="connsiteY13402" fmla="*/ 210402 h 1234421"/>
              <a:gd name="connsiteX13403" fmla="*/ 0 w 3255128"/>
              <a:gd name="connsiteY13403" fmla="*/ 210355 h 1234421"/>
              <a:gd name="connsiteX13404" fmla="*/ 0 w 3255128"/>
              <a:gd name="connsiteY13404" fmla="*/ 210350 h 1234421"/>
              <a:gd name="connsiteX13405" fmla="*/ 0 w 3255128"/>
              <a:gd name="connsiteY13405" fmla="*/ 210335 h 1234421"/>
              <a:gd name="connsiteX13406" fmla="*/ 0 w 3255128"/>
              <a:gd name="connsiteY13406" fmla="*/ 210282 h 1234421"/>
              <a:gd name="connsiteX13407" fmla="*/ 0 w 3255128"/>
              <a:gd name="connsiteY13407" fmla="*/ 210257 h 1234421"/>
              <a:gd name="connsiteX13408" fmla="*/ 0 w 3255128"/>
              <a:gd name="connsiteY13408" fmla="*/ 210158 h 1234421"/>
              <a:gd name="connsiteX13409" fmla="*/ 0 w 3255128"/>
              <a:gd name="connsiteY13409" fmla="*/ 210156 h 1234421"/>
              <a:gd name="connsiteX13410" fmla="*/ 0 w 3255128"/>
              <a:gd name="connsiteY13410" fmla="*/ 210032 h 1234421"/>
              <a:gd name="connsiteX13411" fmla="*/ 0 w 3255128"/>
              <a:gd name="connsiteY13411" fmla="*/ 209919 h 1234421"/>
              <a:gd name="connsiteX13412" fmla="*/ 0 w 3255128"/>
              <a:gd name="connsiteY13412" fmla="*/ 209896 h 1234421"/>
              <a:gd name="connsiteX13413" fmla="*/ 0 w 3255128"/>
              <a:gd name="connsiteY13413" fmla="*/ 209820 h 1234421"/>
              <a:gd name="connsiteX13414" fmla="*/ 0 w 3255128"/>
              <a:gd name="connsiteY13414" fmla="*/ 209819 h 1234421"/>
              <a:gd name="connsiteX13415" fmla="*/ 0 w 3255128"/>
              <a:gd name="connsiteY13415" fmla="*/ 209808 h 1234421"/>
              <a:gd name="connsiteX13416" fmla="*/ 0 w 3255128"/>
              <a:gd name="connsiteY13416" fmla="*/ 209798 h 1234421"/>
              <a:gd name="connsiteX13417" fmla="*/ 0 w 3255128"/>
              <a:gd name="connsiteY13417" fmla="*/ 209686 h 1234421"/>
              <a:gd name="connsiteX13418" fmla="*/ 0 w 3255128"/>
              <a:gd name="connsiteY13418" fmla="*/ 209625 h 1234421"/>
              <a:gd name="connsiteX13419" fmla="*/ 0 w 3255128"/>
              <a:gd name="connsiteY13419" fmla="*/ 209612 h 1234421"/>
              <a:gd name="connsiteX13420" fmla="*/ 0 w 3255128"/>
              <a:gd name="connsiteY13420" fmla="*/ 209604 h 1234421"/>
              <a:gd name="connsiteX13421" fmla="*/ 0 w 3255128"/>
              <a:gd name="connsiteY13421" fmla="*/ 209578 h 1234421"/>
              <a:gd name="connsiteX13422" fmla="*/ 0 w 3255128"/>
              <a:gd name="connsiteY13422" fmla="*/ 209521 h 1234421"/>
              <a:gd name="connsiteX13423" fmla="*/ 0 w 3255128"/>
              <a:gd name="connsiteY13423" fmla="*/ 209494 h 1234421"/>
              <a:gd name="connsiteX13424" fmla="*/ 0 w 3255128"/>
              <a:gd name="connsiteY13424" fmla="*/ 209443 h 1234421"/>
              <a:gd name="connsiteX13425" fmla="*/ 0 w 3255128"/>
              <a:gd name="connsiteY13425" fmla="*/ 209366 h 1234421"/>
              <a:gd name="connsiteX13426" fmla="*/ 0 w 3255128"/>
              <a:gd name="connsiteY13426" fmla="*/ 209355 h 1234421"/>
              <a:gd name="connsiteX13427" fmla="*/ 0 w 3255128"/>
              <a:gd name="connsiteY13427" fmla="*/ 209334 h 1234421"/>
              <a:gd name="connsiteX13428" fmla="*/ 0 w 3255128"/>
              <a:gd name="connsiteY13428" fmla="*/ 209248 h 1234421"/>
              <a:gd name="connsiteX13429" fmla="*/ 0 w 3255128"/>
              <a:gd name="connsiteY13429" fmla="*/ 209176 h 1234421"/>
              <a:gd name="connsiteX13430" fmla="*/ 0 w 3255128"/>
              <a:gd name="connsiteY13430" fmla="*/ 209150 h 1234421"/>
              <a:gd name="connsiteX13431" fmla="*/ 0 w 3255128"/>
              <a:gd name="connsiteY13431" fmla="*/ 209095 h 1234421"/>
              <a:gd name="connsiteX13432" fmla="*/ 0 w 3255128"/>
              <a:gd name="connsiteY13432" fmla="*/ 209078 h 1234421"/>
              <a:gd name="connsiteX13433" fmla="*/ 0 w 3255128"/>
              <a:gd name="connsiteY13433" fmla="*/ 209038 h 1234421"/>
              <a:gd name="connsiteX13434" fmla="*/ 0 w 3255128"/>
              <a:gd name="connsiteY13434" fmla="*/ 209020 h 1234421"/>
              <a:gd name="connsiteX13435" fmla="*/ 0 w 3255128"/>
              <a:gd name="connsiteY13435" fmla="*/ 209016 h 1234421"/>
              <a:gd name="connsiteX13436" fmla="*/ 0 w 3255128"/>
              <a:gd name="connsiteY13436" fmla="*/ 208941 h 1234421"/>
              <a:gd name="connsiteX13437" fmla="*/ 0 w 3255128"/>
              <a:gd name="connsiteY13437" fmla="*/ 208875 h 1234421"/>
              <a:gd name="connsiteX13438" fmla="*/ 0 w 3255128"/>
              <a:gd name="connsiteY13438" fmla="*/ 208834 h 1234421"/>
              <a:gd name="connsiteX13439" fmla="*/ 0 w 3255128"/>
              <a:gd name="connsiteY13439" fmla="*/ 208805 h 1234421"/>
              <a:gd name="connsiteX13440" fmla="*/ 0 w 3255128"/>
              <a:gd name="connsiteY13440" fmla="*/ 208797 h 1234421"/>
              <a:gd name="connsiteX13441" fmla="*/ 0 w 3255128"/>
              <a:gd name="connsiteY13441" fmla="*/ 208773 h 1234421"/>
              <a:gd name="connsiteX13442" fmla="*/ 0 w 3255128"/>
              <a:gd name="connsiteY13442" fmla="*/ 208624 h 1234421"/>
              <a:gd name="connsiteX13443" fmla="*/ 0 w 3255128"/>
              <a:gd name="connsiteY13443" fmla="*/ 208623 h 1234421"/>
              <a:gd name="connsiteX13444" fmla="*/ 0 w 3255128"/>
              <a:gd name="connsiteY13444" fmla="*/ 208613 h 1234421"/>
              <a:gd name="connsiteX13445" fmla="*/ 0 w 3255128"/>
              <a:gd name="connsiteY13445" fmla="*/ 208468 h 1234421"/>
              <a:gd name="connsiteX13446" fmla="*/ 0 w 3255128"/>
              <a:gd name="connsiteY13446" fmla="*/ 208375 h 1234421"/>
              <a:gd name="connsiteX13447" fmla="*/ 0 w 3255128"/>
              <a:gd name="connsiteY13447" fmla="*/ 208227 h 1234421"/>
              <a:gd name="connsiteX13448" fmla="*/ 0 w 3255128"/>
              <a:gd name="connsiteY13448" fmla="*/ 208226 h 1234421"/>
              <a:gd name="connsiteX13449" fmla="*/ 0 w 3255128"/>
              <a:gd name="connsiteY13449" fmla="*/ 208207 h 1234421"/>
              <a:gd name="connsiteX13450" fmla="*/ 0 w 3255128"/>
              <a:gd name="connsiteY13450" fmla="*/ 208135 h 1234421"/>
              <a:gd name="connsiteX13451" fmla="*/ 0 w 3255128"/>
              <a:gd name="connsiteY13451" fmla="*/ 208125 h 1234421"/>
              <a:gd name="connsiteX13452" fmla="*/ 0 w 3255128"/>
              <a:gd name="connsiteY13452" fmla="*/ 208060 h 1234421"/>
              <a:gd name="connsiteX13453" fmla="*/ 0 w 3255128"/>
              <a:gd name="connsiteY13453" fmla="*/ 208011 h 1234421"/>
              <a:gd name="connsiteX13454" fmla="*/ 0 w 3255128"/>
              <a:gd name="connsiteY13454" fmla="*/ 208009 h 1234421"/>
              <a:gd name="connsiteX13455" fmla="*/ 0 w 3255128"/>
              <a:gd name="connsiteY13455" fmla="*/ 207995 h 1234421"/>
              <a:gd name="connsiteX13456" fmla="*/ 0 w 3255128"/>
              <a:gd name="connsiteY13456" fmla="*/ 207937 h 1234421"/>
              <a:gd name="connsiteX13457" fmla="*/ 0 w 3255128"/>
              <a:gd name="connsiteY13457" fmla="*/ 207921 h 1234421"/>
              <a:gd name="connsiteX13458" fmla="*/ 0 w 3255128"/>
              <a:gd name="connsiteY13458" fmla="*/ 207800 h 1234421"/>
              <a:gd name="connsiteX13459" fmla="*/ 0 w 3255128"/>
              <a:gd name="connsiteY13459" fmla="*/ 207752 h 1234421"/>
              <a:gd name="connsiteX13460" fmla="*/ 0 w 3255128"/>
              <a:gd name="connsiteY13460" fmla="*/ 207727 h 1234421"/>
              <a:gd name="connsiteX13461" fmla="*/ 0 w 3255128"/>
              <a:gd name="connsiteY13461" fmla="*/ 207724 h 1234421"/>
              <a:gd name="connsiteX13462" fmla="*/ 0 w 3255128"/>
              <a:gd name="connsiteY13462" fmla="*/ 207666 h 1234421"/>
              <a:gd name="connsiteX13463" fmla="*/ 0 w 3255128"/>
              <a:gd name="connsiteY13463" fmla="*/ 207602 h 1234421"/>
              <a:gd name="connsiteX13464" fmla="*/ 0 w 3255128"/>
              <a:gd name="connsiteY13464" fmla="*/ 207573 h 1234421"/>
              <a:gd name="connsiteX13465" fmla="*/ 0 w 3255128"/>
              <a:gd name="connsiteY13465" fmla="*/ 207534 h 1234421"/>
              <a:gd name="connsiteX13466" fmla="*/ 0 w 3255128"/>
              <a:gd name="connsiteY13466" fmla="*/ 207528 h 1234421"/>
              <a:gd name="connsiteX13467" fmla="*/ 0 w 3255128"/>
              <a:gd name="connsiteY13467" fmla="*/ 207478 h 1234421"/>
              <a:gd name="connsiteX13468" fmla="*/ 0 w 3255128"/>
              <a:gd name="connsiteY13468" fmla="*/ 207361 h 1234421"/>
              <a:gd name="connsiteX13469" fmla="*/ 0 w 3255128"/>
              <a:gd name="connsiteY13469" fmla="*/ 207360 h 1234421"/>
              <a:gd name="connsiteX13470" fmla="*/ 0 w 3255128"/>
              <a:gd name="connsiteY13470" fmla="*/ 207345 h 1234421"/>
              <a:gd name="connsiteX13471" fmla="*/ 0 w 3255128"/>
              <a:gd name="connsiteY13471" fmla="*/ 207197 h 1234421"/>
              <a:gd name="connsiteX13472" fmla="*/ 0 w 3255128"/>
              <a:gd name="connsiteY13472" fmla="*/ 207114 h 1234421"/>
              <a:gd name="connsiteX13473" fmla="*/ 0 w 3255128"/>
              <a:gd name="connsiteY13473" fmla="*/ 207042 h 1234421"/>
              <a:gd name="connsiteX13474" fmla="*/ 0 w 3255128"/>
              <a:gd name="connsiteY13474" fmla="*/ 206996 h 1234421"/>
              <a:gd name="connsiteX13475" fmla="*/ 0 w 3255128"/>
              <a:gd name="connsiteY13475" fmla="*/ 206987 h 1234421"/>
              <a:gd name="connsiteX13476" fmla="*/ 0 w 3255128"/>
              <a:gd name="connsiteY13476" fmla="*/ 206830 h 1234421"/>
              <a:gd name="connsiteX13477" fmla="*/ 0 w 3255128"/>
              <a:gd name="connsiteY13477" fmla="*/ 206783 h 1234421"/>
              <a:gd name="connsiteX13478" fmla="*/ 0 w 3255128"/>
              <a:gd name="connsiteY13478" fmla="*/ 206779 h 1234421"/>
              <a:gd name="connsiteX13479" fmla="*/ 0 w 3255128"/>
              <a:gd name="connsiteY13479" fmla="*/ 206754 h 1234421"/>
              <a:gd name="connsiteX13480" fmla="*/ 0 w 3255128"/>
              <a:gd name="connsiteY13480" fmla="*/ 206738 h 1234421"/>
              <a:gd name="connsiteX13481" fmla="*/ 0 w 3255128"/>
              <a:gd name="connsiteY13481" fmla="*/ 206696 h 1234421"/>
              <a:gd name="connsiteX13482" fmla="*/ 0 w 3255128"/>
              <a:gd name="connsiteY13482" fmla="*/ 206626 h 1234421"/>
              <a:gd name="connsiteX13483" fmla="*/ 0 w 3255128"/>
              <a:gd name="connsiteY13483" fmla="*/ 206559 h 1234421"/>
              <a:gd name="connsiteX13484" fmla="*/ 0 w 3255128"/>
              <a:gd name="connsiteY13484" fmla="*/ 206554 h 1234421"/>
              <a:gd name="connsiteX13485" fmla="*/ 0 w 3255128"/>
              <a:gd name="connsiteY13485" fmla="*/ 206552 h 1234421"/>
              <a:gd name="connsiteX13486" fmla="*/ 0 w 3255128"/>
              <a:gd name="connsiteY13486" fmla="*/ 206529 h 1234421"/>
              <a:gd name="connsiteX13487" fmla="*/ 0 w 3255128"/>
              <a:gd name="connsiteY13487" fmla="*/ 206309 h 1234421"/>
              <a:gd name="connsiteX13488" fmla="*/ 0 w 3255128"/>
              <a:gd name="connsiteY13488" fmla="*/ 206295 h 1234421"/>
              <a:gd name="connsiteX13489" fmla="*/ 0 w 3255128"/>
              <a:gd name="connsiteY13489" fmla="*/ 206245 h 1234421"/>
              <a:gd name="connsiteX13490" fmla="*/ 0 w 3255128"/>
              <a:gd name="connsiteY13490" fmla="*/ 206214 h 1234421"/>
              <a:gd name="connsiteX13491" fmla="*/ 0 w 3255128"/>
              <a:gd name="connsiteY13491" fmla="*/ 206190 h 1234421"/>
              <a:gd name="connsiteX13492" fmla="*/ 0 w 3255128"/>
              <a:gd name="connsiteY13492" fmla="*/ 206150 h 1234421"/>
              <a:gd name="connsiteX13493" fmla="*/ 0 w 3255128"/>
              <a:gd name="connsiteY13493" fmla="*/ 206148 h 1234421"/>
              <a:gd name="connsiteX13494" fmla="*/ 0 w 3255128"/>
              <a:gd name="connsiteY13494" fmla="*/ 206113 h 1234421"/>
              <a:gd name="connsiteX13495" fmla="*/ 0 w 3255128"/>
              <a:gd name="connsiteY13495" fmla="*/ 206105 h 1234421"/>
              <a:gd name="connsiteX13496" fmla="*/ 0 w 3255128"/>
              <a:gd name="connsiteY13496" fmla="*/ 206090 h 1234421"/>
              <a:gd name="connsiteX13497" fmla="*/ 0 w 3255128"/>
              <a:gd name="connsiteY13497" fmla="*/ 206073 h 1234421"/>
              <a:gd name="connsiteX13498" fmla="*/ 0 w 3255128"/>
              <a:gd name="connsiteY13498" fmla="*/ 205956 h 1234421"/>
              <a:gd name="connsiteX13499" fmla="*/ 0 w 3255128"/>
              <a:gd name="connsiteY13499" fmla="*/ 205835 h 1234421"/>
              <a:gd name="connsiteX13500" fmla="*/ 0 w 3255128"/>
              <a:gd name="connsiteY13500" fmla="*/ 205830 h 1234421"/>
              <a:gd name="connsiteX13501" fmla="*/ 0 w 3255128"/>
              <a:gd name="connsiteY13501" fmla="*/ 205815 h 1234421"/>
              <a:gd name="connsiteX13502" fmla="*/ 0 w 3255128"/>
              <a:gd name="connsiteY13502" fmla="*/ 205807 h 1234421"/>
              <a:gd name="connsiteX13503" fmla="*/ 0 w 3255128"/>
              <a:gd name="connsiteY13503" fmla="*/ 205647 h 1234421"/>
              <a:gd name="connsiteX13504" fmla="*/ 0 w 3255128"/>
              <a:gd name="connsiteY13504" fmla="*/ 205636 h 1234421"/>
              <a:gd name="connsiteX13505" fmla="*/ 0 w 3255128"/>
              <a:gd name="connsiteY13505" fmla="*/ 205542 h 1234421"/>
              <a:gd name="connsiteX13506" fmla="*/ 0 w 3255128"/>
              <a:gd name="connsiteY13506" fmla="*/ 205470 h 1234421"/>
              <a:gd name="connsiteX13507" fmla="*/ 0 w 3255128"/>
              <a:gd name="connsiteY13507" fmla="*/ 205425 h 1234421"/>
              <a:gd name="connsiteX13508" fmla="*/ 0 w 3255128"/>
              <a:gd name="connsiteY13508" fmla="*/ 205412 h 1234421"/>
              <a:gd name="connsiteX13509" fmla="*/ 0 w 3255128"/>
              <a:gd name="connsiteY13509" fmla="*/ 205403 h 1234421"/>
              <a:gd name="connsiteX13510" fmla="*/ 0 w 3255128"/>
              <a:gd name="connsiteY13510" fmla="*/ 205376 h 1234421"/>
              <a:gd name="connsiteX13511" fmla="*/ 0 w 3255128"/>
              <a:gd name="connsiteY13511" fmla="*/ 205324 h 1234421"/>
              <a:gd name="connsiteX13512" fmla="*/ 0 w 3255128"/>
              <a:gd name="connsiteY13512" fmla="*/ 205166 h 1234421"/>
              <a:gd name="connsiteX13513" fmla="*/ 0 w 3255128"/>
              <a:gd name="connsiteY13513" fmla="*/ 205083 h 1234421"/>
              <a:gd name="connsiteX13514" fmla="*/ 0 w 3255128"/>
              <a:gd name="connsiteY13514" fmla="*/ 205011 h 1234421"/>
              <a:gd name="connsiteX13515" fmla="*/ 0 w 3255128"/>
              <a:gd name="connsiteY13515" fmla="*/ 204951 h 1234421"/>
              <a:gd name="connsiteX13516" fmla="*/ 0 w 3255128"/>
              <a:gd name="connsiteY13516" fmla="*/ 204848 h 1234421"/>
              <a:gd name="connsiteX13517" fmla="*/ 0 w 3255128"/>
              <a:gd name="connsiteY13517" fmla="*/ 204816 h 1234421"/>
              <a:gd name="connsiteX13518" fmla="*/ 0 w 3255128"/>
              <a:gd name="connsiteY13518" fmla="*/ 204742 h 1234421"/>
              <a:gd name="connsiteX13519" fmla="*/ 0 w 3255128"/>
              <a:gd name="connsiteY13519" fmla="*/ 204739 h 1234421"/>
              <a:gd name="connsiteX13520" fmla="*/ 0 w 3255128"/>
              <a:gd name="connsiteY13520" fmla="*/ 204734 h 1234421"/>
              <a:gd name="connsiteX13521" fmla="*/ 0 w 3255128"/>
              <a:gd name="connsiteY13521" fmla="*/ 204728 h 1234421"/>
              <a:gd name="connsiteX13522" fmla="*/ 0 w 3255128"/>
              <a:gd name="connsiteY13522" fmla="*/ 204656 h 1234421"/>
              <a:gd name="connsiteX13523" fmla="*/ 0 w 3255128"/>
              <a:gd name="connsiteY13523" fmla="*/ 204544 h 1234421"/>
              <a:gd name="connsiteX13524" fmla="*/ 0 w 3255128"/>
              <a:gd name="connsiteY13524" fmla="*/ 204538 h 1234421"/>
              <a:gd name="connsiteX13525" fmla="*/ 0 w 3255128"/>
              <a:gd name="connsiteY13525" fmla="*/ 204496 h 1234421"/>
              <a:gd name="connsiteX13526" fmla="*/ 0 w 3255128"/>
              <a:gd name="connsiteY13526" fmla="*/ 204468 h 1234421"/>
              <a:gd name="connsiteX13527" fmla="*/ 0 w 3255128"/>
              <a:gd name="connsiteY13527" fmla="*/ 204464 h 1234421"/>
              <a:gd name="connsiteX13528" fmla="*/ 0 w 3255128"/>
              <a:gd name="connsiteY13528" fmla="*/ 204363 h 1234421"/>
              <a:gd name="connsiteX13529" fmla="*/ 0 w 3255128"/>
              <a:gd name="connsiteY13529" fmla="*/ 204285 h 1234421"/>
              <a:gd name="connsiteX13530" fmla="*/ 0 w 3255128"/>
              <a:gd name="connsiteY13530" fmla="*/ 204268 h 1234421"/>
              <a:gd name="connsiteX13531" fmla="*/ 0 w 3255128"/>
              <a:gd name="connsiteY13531" fmla="*/ 204207 h 1234421"/>
              <a:gd name="connsiteX13532" fmla="*/ 0 w 3255128"/>
              <a:gd name="connsiteY13532" fmla="*/ 204103 h 1234421"/>
              <a:gd name="connsiteX13533" fmla="*/ 0 w 3255128"/>
              <a:gd name="connsiteY13533" fmla="*/ 204046 h 1234421"/>
              <a:gd name="connsiteX13534" fmla="*/ 0 w 3255128"/>
              <a:gd name="connsiteY13534" fmla="*/ 204043 h 1234421"/>
              <a:gd name="connsiteX13535" fmla="*/ 0 w 3255128"/>
              <a:gd name="connsiteY13535" fmla="*/ 204005 h 1234421"/>
              <a:gd name="connsiteX13536" fmla="*/ 0 w 3255128"/>
              <a:gd name="connsiteY13536" fmla="*/ 203997 h 1234421"/>
              <a:gd name="connsiteX13537" fmla="*/ 0 w 3255128"/>
              <a:gd name="connsiteY13537" fmla="*/ 203948 h 1234421"/>
              <a:gd name="connsiteX13538" fmla="*/ 0 w 3255128"/>
              <a:gd name="connsiteY13538" fmla="*/ 203809 h 1234421"/>
              <a:gd name="connsiteX13539" fmla="*/ 0 w 3255128"/>
              <a:gd name="connsiteY13539" fmla="*/ 203759 h 1234421"/>
              <a:gd name="connsiteX13540" fmla="*/ 0 w 3255128"/>
              <a:gd name="connsiteY13540" fmla="*/ 203748 h 1234421"/>
              <a:gd name="connsiteX13541" fmla="*/ 0 w 3255128"/>
              <a:gd name="connsiteY13541" fmla="*/ 203615 h 1234421"/>
              <a:gd name="connsiteX13542" fmla="*/ 0 w 3255128"/>
              <a:gd name="connsiteY13542" fmla="*/ 203565 h 1234421"/>
              <a:gd name="connsiteX13543" fmla="*/ 0 w 3255128"/>
              <a:gd name="connsiteY13543" fmla="*/ 203539 h 1234421"/>
              <a:gd name="connsiteX13544" fmla="*/ 0 w 3255128"/>
              <a:gd name="connsiteY13544" fmla="*/ 203491 h 1234421"/>
              <a:gd name="connsiteX13545" fmla="*/ 0 w 3255128"/>
              <a:gd name="connsiteY13545" fmla="*/ 203490 h 1234421"/>
              <a:gd name="connsiteX13546" fmla="*/ 0 w 3255128"/>
              <a:gd name="connsiteY13546" fmla="*/ 203489 h 1234421"/>
              <a:gd name="connsiteX13547" fmla="*/ 0 w 3255128"/>
              <a:gd name="connsiteY13547" fmla="*/ 203373 h 1234421"/>
              <a:gd name="connsiteX13548" fmla="*/ 0 w 3255128"/>
              <a:gd name="connsiteY13548" fmla="*/ 203357 h 1234421"/>
              <a:gd name="connsiteX13549" fmla="*/ 0 w 3255128"/>
              <a:gd name="connsiteY13549" fmla="*/ 203296 h 1234421"/>
              <a:gd name="connsiteX13550" fmla="*/ 0 w 3255128"/>
              <a:gd name="connsiteY13550" fmla="*/ 203294 h 1234421"/>
              <a:gd name="connsiteX13551" fmla="*/ 0 w 3255128"/>
              <a:gd name="connsiteY13551" fmla="*/ 203280 h 1234421"/>
              <a:gd name="connsiteX13552" fmla="*/ 0 w 3255128"/>
              <a:gd name="connsiteY13552" fmla="*/ 203224 h 1234421"/>
              <a:gd name="connsiteX13553" fmla="*/ 0 w 3255128"/>
              <a:gd name="connsiteY13553" fmla="*/ 203161 h 1234421"/>
              <a:gd name="connsiteX13554" fmla="*/ 0 w 3255128"/>
              <a:gd name="connsiteY13554" fmla="*/ 203160 h 1234421"/>
              <a:gd name="connsiteX13555" fmla="*/ 0 w 3255128"/>
              <a:gd name="connsiteY13555" fmla="*/ 203158 h 1234421"/>
              <a:gd name="connsiteX13556" fmla="*/ 0 w 3255128"/>
              <a:gd name="connsiteY13556" fmla="*/ 203125 h 1234421"/>
              <a:gd name="connsiteX13557" fmla="*/ 0 w 3255128"/>
              <a:gd name="connsiteY13557" fmla="*/ 203123 h 1234421"/>
              <a:gd name="connsiteX13558" fmla="*/ 0 w 3255128"/>
              <a:gd name="connsiteY13558" fmla="*/ 203100 h 1234421"/>
              <a:gd name="connsiteX13559" fmla="*/ 0 w 3255128"/>
              <a:gd name="connsiteY13559" fmla="*/ 203083 h 1234421"/>
              <a:gd name="connsiteX13560" fmla="*/ 0 w 3255128"/>
              <a:gd name="connsiteY13560" fmla="*/ 203056 h 1234421"/>
              <a:gd name="connsiteX13561" fmla="*/ 0 w 3255128"/>
              <a:gd name="connsiteY13561" fmla="*/ 203053 h 1234421"/>
              <a:gd name="connsiteX13562" fmla="*/ 0 w 3255128"/>
              <a:gd name="connsiteY13562" fmla="*/ 203032 h 1234421"/>
              <a:gd name="connsiteX13563" fmla="*/ 0 w 3255128"/>
              <a:gd name="connsiteY13563" fmla="*/ 203025 h 1234421"/>
              <a:gd name="connsiteX13564" fmla="*/ 0 w 3255128"/>
              <a:gd name="connsiteY13564" fmla="*/ 203000 h 1234421"/>
              <a:gd name="connsiteX13565" fmla="*/ 0 w 3255128"/>
              <a:gd name="connsiteY13565" fmla="*/ 202846 h 1234421"/>
              <a:gd name="connsiteX13566" fmla="*/ 0 w 3255128"/>
              <a:gd name="connsiteY13566" fmla="*/ 202841 h 1234421"/>
              <a:gd name="connsiteX13567" fmla="*/ 0 w 3255128"/>
              <a:gd name="connsiteY13567" fmla="*/ 202840 h 1234421"/>
              <a:gd name="connsiteX13568" fmla="*/ 0 w 3255128"/>
              <a:gd name="connsiteY13568" fmla="*/ 202821 h 1234421"/>
              <a:gd name="connsiteX13569" fmla="*/ 0 w 3255128"/>
              <a:gd name="connsiteY13569" fmla="*/ 202820 h 1234421"/>
              <a:gd name="connsiteX13570" fmla="*/ 0 w 3255128"/>
              <a:gd name="connsiteY13570" fmla="*/ 202775 h 1234421"/>
              <a:gd name="connsiteX13571" fmla="*/ 0 w 3255128"/>
              <a:gd name="connsiteY13571" fmla="*/ 202746 h 1234421"/>
              <a:gd name="connsiteX13572" fmla="*/ 0 w 3255128"/>
              <a:gd name="connsiteY13572" fmla="*/ 202741 h 1234421"/>
              <a:gd name="connsiteX13573" fmla="*/ 0 w 3255128"/>
              <a:gd name="connsiteY13573" fmla="*/ 202732 h 1234421"/>
              <a:gd name="connsiteX13574" fmla="*/ 0 w 3255128"/>
              <a:gd name="connsiteY13574" fmla="*/ 202677 h 1234421"/>
              <a:gd name="connsiteX13575" fmla="*/ 0 w 3255128"/>
              <a:gd name="connsiteY13575" fmla="*/ 202630 h 1234421"/>
              <a:gd name="connsiteX13576" fmla="*/ 0 w 3255128"/>
              <a:gd name="connsiteY13576" fmla="*/ 202544 h 1234421"/>
              <a:gd name="connsiteX13577" fmla="*/ 0 w 3255128"/>
              <a:gd name="connsiteY13577" fmla="*/ 202541 h 1234421"/>
              <a:gd name="connsiteX13578" fmla="*/ 0 w 3255128"/>
              <a:gd name="connsiteY13578" fmla="*/ 202536 h 1234421"/>
              <a:gd name="connsiteX13579" fmla="*/ 0 w 3255128"/>
              <a:gd name="connsiteY13579" fmla="*/ 202491 h 1234421"/>
              <a:gd name="connsiteX13580" fmla="*/ 0 w 3255128"/>
              <a:gd name="connsiteY13580" fmla="*/ 202470 h 1234421"/>
              <a:gd name="connsiteX13581" fmla="*/ 0 w 3255128"/>
              <a:gd name="connsiteY13581" fmla="*/ 202426 h 1234421"/>
              <a:gd name="connsiteX13582" fmla="*/ 0 w 3255128"/>
              <a:gd name="connsiteY13582" fmla="*/ 202384 h 1234421"/>
              <a:gd name="connsiteX13583" fmla="*/ 0 w 3255128"/>
              <a:gd name="connsiteY13583" fmla="*/ 202362 h 1234421"/>
              <a:gd name="connsiteX13584" fmla="*/ 0 w 3255128"/>
              <a:gd name="connsiteY13584" fmla="*/ 202312 h 1234421"/>
              <a:gd name="connsiteX13585" fmla="*/ 0 w 3255128"/>
              <a:gd name="connsiteY13585" fmla="*/ 202287 h 1234421"/>
              <a:gd name="connsiteX13586" fmla="*/ 0 w 3255128"/>
              <a:gd name="connsiteY13586" fmla="*/ 202244 h 1234421"/>
              <a:gd name="connsiteX13587" fmla="*/ 0 w 3255128"/>
              <a:gd name="connsiteY13587" fmla="*/ 202176 h 1234421"/>
              <a:gd name="connsiteX13588" fmla="*/ 0 w 3255128"/>
              <a:gd name="connsiteY13588" fmla="*/ 202156 h 1234421"/>
              <a:gd name="connsiteX13589" fmla="*/ 0 w 3255128"/>
              <a:gd name="connsiteY13589" fmla="*/ 202011 h 1234421"/>
              <a:gd name="connsiteX13590" fmla="*/ 0 w 3255128"/>
              <a:gd name="connsiteY13590" fmla="*/ 201909 h 1234421"/>
              <a:gd name="connsiteX13591" fmla="*/ 0 w 3255128"/>
              <a:gd name="connsiteY13591" fmla="*/ 201893 h 1234421"/>
              <a:gd name="connsiteX13592" fmla="*/ 0 w 3255128"/>
              <a:gd name="connsiteY13592" fmla="*/ 201858 h 1234421"/>
              <a:gd name="connsiteX13593" fmla="*/ 0 w 3255128"/>
              <a:gd name="connsiteY13593" fmla="*/ 201749 h 1234421"/>
              <a:gd name="connsiteX13594" fmla="*/ 0 w 3255128"/>
              <a:gd name="connsiteY13594" fmla="*/ 201714 h 1234421"/>
              <a:gd name="connsiteX13595" fmla="*/ 0 w 3255128"/>
              <a:gd name="connsiteY13595" fmla="*/ 201682 h 1234421"/>
              <a:gd name="connsiteX13596" fmla="*/ 0 w 3255128"/>
              <a:gd name="connsiteY13596" fmla="*/ 201679 h 1234421"/>
              <a:gd name="connsiteX13597" fmla="*/ 0 w 3255128"/>
              <a:gd name="connsiteY13597" fmla="*/ 201639 h 1234421"/>
              <a:gd name="connsiteX13598" fmla="*/ 0 w 3255128"/>
              <a:gd name="connsiteY13598" fmla="*/ 201628 h 1234421"/>
              <a:gd name="connsiteX13599" fmla="*/ 0 w 3255128"/>
              <a:gd name="connsiteY13599" fmla="*/ 201545 h 1234421"/>
              <a:gd name="connsiteX13600" fmla="*/ 0 w 3255128"/>
              <a:gd name="connsiteY13600" fmla="*/ 201486 h 1234421"/>
              <a:gd name="connsiteX13601" fmla="*/ 0 w 3255128"/>
              <a:gd name="connsiteY13601" fmla="*/ 201478 h 1234421"/>
              <a:gd name="connsiteX13602" fmla="*/ 0 w 3255128"/>
              <a:gd name="connsiteY13602" fmla="*/ 201454 h 1234421"/>
              <a:gd name="connsiteX13603" fmla="*/ 0 w 3255128"/>
              <a:gd name="connsiteY13603" fmla="*/ 201363 h 1234421"/>
              <a:gd name="connsiteX13604" fmla="*/ 0 w 3255128"/>
              <a:gd name="connsiteY13604" fmla="*/ 201295 h 1234421"/>
              <a:gd name="connsiteX13605" fmla="*/ 0 w 3255128"/>
              <a:gd name="connsiteY13605" fmla="*/ 201245 h 1234421"/>
              <a:gd name="connsiteX13606" fmla="*/ 0 w 3255128"/>
              <a:gd name="connsiteY13606" fmla="*/ 201229 h 1234421"/>
              <a:gd name="connsiteX13607" fmla="*/ 0 w 3255128"/>
              <a:gd name="connsiteY13607" fmla="*/ 201208 h 1234421"/>
              <a:gd name="connsiteX13608" fmla="*/ 0 w 3255128"/>
              <a:gd name="connsiteY13608" fmla="*/ 201129 h 1234421"/>
              <a:gd name="connsiteX13609" fmla="*/ 0 w 3255128"/>
              <a:gd name="connsiteY13609" fmla="*/ 201053 h 1234421"/>
              <a:gd name="connsiteX13610" fmla="*/ 0 w 3255128"/>
              <a:gd name="connsiteY13610" fmla="*/ 200798 h 1234421"/>
              <a:gd name="connsiteX13611" fmla="*/ 0 w 3255128"/>
              <a:gd name="connsiteY13611" fmla="*/ 200762 h 1234421"/>
              <a:gd name="connsiteX13612" fmla="*/ 0 w 3255128"/>
              <a:gd name="connsiteY13612" fmla="*/ 200749 h 1234421"/>
              <a:gd name="connsiteX13613" fmla="*/ 0 w 3255128"/>
              <a:gd name="connsiteY13613" fmla="*/ 200713 h 1234421"/>
              <a:gd name="connsiteX13614" fmla="*/ 0 w 3255128"/>
              <a:gd name="connsiteY13614" fmla="*/ 200670 h 1234421"/>
              <a:gd name="connsiteX13615" fmla="*/ 0 w 3255128"/>
              <a:gd name="connsiteY13615" fmla="*/ 200575 h 1234421"/>
              <a:gd name="connsiteX13616" fmla="*/ 0 w 3255128"/>
              <a:gd name="connsiteY13616" fmla="*/ 200570 h 1234421"/>
              <a:gd name="connsiteX13617" fmla="*/ 0 w 3255128"/>
              <a:gd name="connsiteY13617" fmla="*/ 200540 h 1234421"/>
              <a:gd name="connsiteX13618" fmla="*/ 0 w 3255128"/>
              <a:gd name="connsiteY13618" fmla="*/ 200539 h 1234421"/>
              <a:gd name="connsiteX13619" fmla="*/ 0 w 3255128"/>
              <a:gd name="connsiteY13619" fmla="*/ 200500 h 1234421"/>
              <a:gd name="connsiteX13620" fmla="*/ 0 w 3255128"/>
              <a:gd name="connsiteY13620" fmla="*/ 200366 h 1234421"/>
              <a:gd name="connsiteX13621" fmla="*/ 0 w 3255128"/>
              <a:gd name="connsiteY13621" fmla="*/ 200348 h 1234421"/>
              <a:gd name="connsiteX13622" fmla="*/ 0 w 3255128"/>
              <a:gd name="connsiteY13622" fmla="*/ 200248 h 1234421"/>
              <a:gd name="connsiteX13623" fmla="*/ 0 w 3255128"/>
              <a:gd name="connsiteY13623" fmla="*/ 200224 h 1234421"/>
              <a:gd name="connsiteX13624" fmla="*/ 0 w 3255128"/>
              <a:gd name="connsiteY13624" fmla="*/ 200221 h 1234421"/>
              <a:gd name="connsiteX13625" fmla="*/ 0 w 3255128"/>
              <a:gd name="connsiteY13625" fmla="*/ 200199 h 1234421"/>
              <a:gd name="connsiteX13626" fmla="*/ 0 w 3255128"/>
              <a:gd name="connsiteY13626" fmla="*/ 200132 h 1234421"/>
              <a:gd name="connsiteX13627" fmla="*/ 0 w 3255128"/>
              <a:gd name="connsiteY13627" fmla="*/ 200101 h 1234421"/>
              <a:gd name="connsiteX13628" fmla="*/ 0 w 3255128"/>
              <a:gd name="connsiteY13628" fmla="*/ 200092 h 1234421"/>
              <a:gd name="connsiteX13629" fmla="*/ 0 w 3255128"/>
              <a:gd name="connsiteY13629" fmla="*/ 200029 h 1234421"/>
              <a:gd name="connsiteX13630" fmla="*/ 0 w 3255128"/>
              <a:gd name="connsiteY13630" fmla="*/ 200022 h 1234421"/>
              <a:gd name="connsiteX13631" fmla="*/ 0 w 3255128"/>
              <a:gd name="connsiteY13631" fmla="*/ 200017 h 1234421"/>
              <a:gd name="connsiteX13632" fmla="*/ 0 w 3255128"/>
              <a:gd name="connsiteY13632" fmla="*/ 199988 h 1234421"/>
              <a:gd name="connsiteX13633" fmla="*/ 0 w 3255128"/>
              <a:gd name="connsiteY13633" fmla="*/ 199869 h 1234421"/>
              <a:gd name="connsiteX13634" fmla="*/ 0 w 3255128"/>
              <a:gd name="connsiteY13634" fmla="*/ 199789 h 1234421"/>
              <a:gd name="connsiteX13635" fmla="*/ 0 w 3255128"/>
              <a:gd name="connsiteY13635" fmla="*/ 199785 h 1234421"/>
              <a:gd name="connsiteX13636" fmla="*/ 0 w 3255128"/>
              <a:gd name="connsiteY13636" fmla="*/ 199740 h 1234421"/>
              <a:gd name="connsiteX13637" fmla="*/ 0 w 3255128"/>
              <a:gd name="connsiteY13637" fmla="*/ 199690 h 1234421"/>
              <a:gd name="connsiteX13638" fmla="*/ 0 w 3255128"/>
              <a:gd name="connsiteY13638" fmla="*/ 199658 h 1234421"/>
              <a:gd name="connsiteX13639" fmla="*/ 0 w 3255128"/>
              <a:gd name="connsiteY13639" fmla="*/ 199554 h 1234421"/>
              <a:gd name="connsiteX13640" fmla="*/ 0 w 3255128"/>
              <a:gd name="connsiteY13640" fmla="*/ 199529 h 1234421"/>
              <a:gd name="connsiteX13641" fmla="*/ 0 w 3255128"/>
              <a:gd name="connsiteY13641" fmla="*/ 199526 h 1234421"/>
              <a:gd name="connsiteX13642" fmla="*/ 0 w 3255128"/>
              <a:gd name="connsiteY13642" fmla="*/ 199476 h 1234421"/>
              <a:gd name="connsiteX13643" fmla="*/ 0 w 3255128"/>
              <a:gd name="connsiteY13643" fmla="*/ 199436 h 1234421"/>
              <a:gd name="connsiteX13644" fmla="*/ 0 w 3255128"/>
              <a:gd name="connsiteY13644" fmla="*/ 199384 h 1234421"/>
              <a:gd name="connsiteX13645" fmla="*/ 0 w 3255128"/>
              <a:gd name="connsiteY13645" fmla="*/ 199369 h 1234421"/>
              <a:gd name="connsiteX13646" fmla="*/ 0 w 3255128"/>
              <a:gd name="connsiteY13646" fmla="*/ 199347 h 1234421"/>
              <a:gd name="connsiteX13647" fmla="*/ 0 w 3255128"/>
              <a:gd name="connsiteY13647" fmla="*/ 199302 h 1234421"/>
              <a:gd name="connsiteX13648" fmla="*/ 0 w 3255128"/>
              <a:gd name="connsiteY13648" fmla="*/ 199286 h 1234421"/>
              <a:gd name="connsiteX13649" fmla="*/ 0 w 3255128"/>
              <a:gd name="connsiteY13649" fmla="*/ 199190 h 1234421"/>
              <a:gd name="connsiteX13650" fmla="*/ 0 w 3255128"/>
              <a:gd name="connsiteY13650" fmla="*/ 199141 h 1234421"/>
              <a:gd name="connsiteX13651" fmla="*/ 0 w 3255128"/>
              <a:gd name="connsiteY13651" fmla="*/ 199096 h 1234421"/>
              <a:gd name="connsiteX13652" fmla="*/ 0 w 3255128"/>
              <a:gd name="connsiteY13652" fmla="*/ 199092 h 1234421"/>
              <a:gd name="connsiteX13653" fmla="*/ 0 w 3255128"/>
              <a:gd name="connsiteY13653" fmla="*/ 199071 h 1234421"/>
              <a:gd name="connsiteX13654" fmla="*/ 0 w 3255128"/>
              <a:gd name="connsiteY13654" fmla="*/ 199045 h 1234421"/>
              <a:gd name="connsiteX13655" fmla="*/ 0 w 3255128"/>
              <a:gd name="connsiteY13655" fmla="*/ 198988 h 1234421"/>
              <a:gd name="connsiteX13656" fmla="*/ 0 w 3255128"/>
              <a:gd name="connsiteY13656" fmla="*/ 198971 h 1234421"/>
              <a:gd name="connsiteX13657" fmla="*/ 0 w 3255128"/>
              <a:gd name="connsiteY13657" fmla="*/ 198953 h 1234421"/>
              <a:gd name="connsiteX13658" fmla="*/ 0 w 3255128"/>
              <a:gd name="connsiteY13658" fmla="*/ 198881 h 1234421"/>
              <a:gd name="connsiteX13659" fmla="*/ 0 w 3255128"/>
              <a:gd name="connsiteY13659" fmla="*/ 198812 h 1234421"/>
              <a:gd name="connsiteX13660" fmla="*/ 0 w 3255128"/>
              <a:gd name="connsiteY13660" fmla="*/ 198653 h 1234421"/>
              <a:gd name="connsiteX13661" fmla="*/ 0 w 3255128"/>
              <a:gd name="connsiteY13661" fmla="*/ 198638 h 1234421"/>
              <a:gd name="connsiteX13662" fmla="*/ 0 w 3255128"/>
              <a:gd name="connsiteY13662" fmla="*/ 198637 h 1234421"/>
              <a:gd name="connsiteX13663" fmla="*/ 0 w 3255128"/>
              <a:gd name="connsiteY13663" fmla="*/ 198555 h 1234421"/>
              <a:gd name="connsiteX13664" fmla="*/ 0 w 3255128"/>
              <a:gd name="connsiteY13664" fmla="*/ 198512 h 1234421"/>
              <a:gd name="connsiteX13665" fmla="*/ 0 w 3255128"/>
              <a:gd name="connsiteY13665" fmla="*/ 198326 h 1234421"/>
              <a:gd name="connsiteX13666" fmla="*/ 0 w 3255128"/>
              <a:gd name="connsiteY13666" fmla="*/ 198301 h 1234421"/>
              <a:gd name="connsiteX13667" fmla="*/ 0 w 3255128"/>
              <a:gd name="connsiteY13667" fmla="*/ 198215 h 1234421"/>
              <a:gd name="connsiteX13668" fmla="*/ 0 w 3255128"/>
              <a:gd name="connsiteY13668" fmla="*/ 198155 h 1234421"/>
              <a:gd name="connsiteX13669" fmla="*/ 0 w 3255128"/>
              <a:gd name="connsiteY13669" fmla="*/ 198072 h 1234421"/>
              <a:gd name="connsiteX13670" fmla="*/ 0 w 3255128"/>
              <a:gd name="connsiteY13670" fmla="*/ 198050 h 1234421"/>
              <a:gd name="connsiteX13671" fmla="*/ 0 w 3255128"/>
              <a:gd name="connsiteY13671" fmla="*/ 197976 h 1234421"/>
              <a:gd name="connsiteX13672" fmla="*/ 0 w 3255128"/>
              <a:gd name="connsiteY13672" fmla="*/ 197931 h 1234421"/>
              <a:gd name="connsiteX13673" fmla="*/ 0 w 3255128"/>
              <a:gd name="connsiteY13673" fmla="*/ 197864 h 1234421"/>
              <a:gd name="connsiteX13674" fmla="*/ 0 w 3255128"/>
              <a:gd name="connsiteY13674" fmla="*/ 197842 h 1234421"/>
              <a:gd name="connsiteX13675" fmla="*/ 0 w 3255128"/>
              <a:gd name="connsiteY13675" fmla="*/ 197792 h 1234421"/>
              <a:gd name="connsiteX13676" fmla="*/ 0 w 3255128"/>
              <a:gd name="connsiteY13676" fmla="*/ 197772 h 1234421"/>
              <a:gd name="connsiteX13677" fmla="*/ 0 w 3255128"/>
              <a:gd name="connsiteY13677" fmla="*/ 197730 h 1234421"/>
              <a:gd name="connsiteX13678" fmla="*/ 0 w 3255128"/>
              <a:gd name="connsiteY13678" fmla="*/ 197674 h 1234421"/>
              <a:gd name="connsiteX13679" fmla="*/ 0 w 3255128"/>
              <a:gd name="connsiteY13679" fmla="*/ 197616 h 1234421"/>
              <a:gd name="connsiteX13680" fmla="*/ 0 w 3255128"/>
              <a:gd name="connsiteY13680" fmla="*/ 197600 h 1234421"/>
              <a:gd name="connsiteX13681" fmla="*/ 0 w 3255128"/>
              <a:gd name="connsiteY13681" fmla="*/ 197549 h 1234421"/>
              <a:gd name="connsiteX13682" fmla="*/ 0 w 3255128"/>
              <a:gd name="connsiteY13682" fmla="*/ 197502 h 1234421"/>
              <a:gd name="connsiteX13683" fmla="*/ 0 w 3255128"/>
              <a:gd name="connsiteY13683" fmla="*/ 197404 h 1234421"/>
              <a:gd name="connsiteX13684" fmla="*/ 0 w 3255128"/>
              <a:gd name="connsiteY13684" fmla="*/ 197231 h 1234421"/>
              <a:gd name="connsiteX13685" fmla="*/ 0 w 3255128"/>
              <a:gd name="connsiteY13685" fmla="*/ 197194 h 1234421"/>
              <a:gd name="connsiteX13686" fmla="*/ 0 w 3255128"/>
              <a:gd name="connsiteY13686" fmla="*/ 197179 h 1234421"/>
              <a:gd name="connsiteX13687" fmla="*/ 0 w 3255128"/>
              <a:gd name="connsiteY13687" fmla="*/ 197141 h 1234421"/>
              <a:gd name="connsiteX13688" fmla="*/ 0 w 3255128"/>
              <a:gd name="connsiteY13688" fmla="*/ 197043 h 1234421"/>
              <a:gd name="connsiteX13689" fmla="*/ 0 w 3255128"/>
              <a:gd name="connsiteY13689" fmla="*/ 197001 h 1234421"/>
              <a:gd name="connsiteX13690" fmla="*/ 0 w 3255128"/>
              <a:gd name="connsiteY13690" fmla="*/ 196945 h 1234421"/>
              <a:gd name="connsiteX13691" fmla="*/ 0 w 3255128"/>
              <a:gd name="connsiteY13691" fmla="*/ 196849 h 1234421"/>
              <a:gd name="connsiteX13692" fmla="*/ 0 w 3255128"/>
              <a:gd name="connsiteY13692" fmla="*/ 196827 h 1234421"/>
              <a:gd name="connsiteX13693" fmla="*/ 0 w 3255128"/>
              <a:gd name="connsiteY13693" fmla="*/ 196786 h 1234421"/>
              <a:gd name="connsiteX13694" fmla="*/ 0 w 3255128"/>
              <a:gd name="connsiteY13694" fmla="*/ 196725 h 1234421"/>
              <a:gd name="connsiteX13695" fmla="*/ 0 w 3255128"/>
              <a:gd name="connsiteY13695" fmla="*/ 196709 h 1234421"/>
              <a:gd name="connsiteX13696" fmla="*/ 0 w 3255128"/>
              <a:gd name="connsiteY13696" fmla="*/ 196668 h 1234421"/>
              <a:gd name="connsiteX13697" fmla="*/ 0 w 3255128"/>
              <a:gd name="connsiteY13697" fmla="*/ 196607 h 1234421"/>
              <a:gd name="connsiteX13698" fmla="*/ 0 w 3255128"/>
              <a:gd name="connsiteY13698" fmla="*/ 196568 h 1234421"/>
              <a:gd name="connsiteX13699" fmla="*/ 0 w 3255128"/>
              <a:gd name="connsiteY13699" fmla="*/ 196509 h 1234421"/>
              <a:gd name="connsiteX13700" fmla="*/ 0 w 3255128"/>
              <a:gd name="connsiteY13700" fmla="*/ 196501 h 1234421"/>
              <a:gd name="connsiteX13701" fmla="*/ 0 w 3255128"/>
              <a:gd name="connsiteY13701" fmla="*/ 196493 h 1234421"/>
              <a:gd name="connsiteX13702" fmla="*/ 0 w 3255128"/>
              <a:gd name="connsiteY13702" fmla="*/ 196395 h 1234421"/>
              <a:gd name="connsiteX13703" fmla="*/ 0 w 3255128"/>
              <a:gd name="connsiteY13703" fmla="*/ 196394 h 1234421"/>
              <a:gd name="connsiteX13704" fmla="*/ 0 w 3255128"/>
              <a:gd name="connsiteY13704" fmla="*/ 196359 h 1234421"/>
              <a:gd name="connsiteX13705" fmla="*/ 0 w 3255128"/>
              <a:gd name="connsiteY13705" fmla="*/ 196297 h 1234421"/>
              <a:gd name="connsiteX13706" fmla="*/ 0 w 3255128"/>
              <a:gd name="connsiteY13706" fmla="*/ 196296 h 1234421"/>
              <a:gd name="connsiteX13707" fmla="*/ 0 w 3255128"/>
              <a:gd name="connsiteY13707" fmla="*/ 196259 h 1234421"/>
              <a:gd name="connsiteX13708" fmla="*/ 0 w 3255128"/>
              <a:gd name="connsiteY13708" fmla="*/ 196242 h 1234421"/>
              <a:gd name="connsiteX13709" fmla="*/ 0 w 3255128"/>
              <a:gd name="connsiteY13709" fmla="*/ 196234 h 1234421"/>
              <a:gd name="connsiteX13710" fmla="*/ 0 w 3255128"/>
              <a:gd name="connsiteY13710" fmla="*/ 196231 h 1234421"/>
              <a:gd name="connsiteX13711" fmla="*/ 0 w 3255128"/>
              <a:gd name="connsiteY13711" fmla="*/ 196228 h 1234421"/>
              <a:gd name="connsiteX13712" fmla="*/ 0 w 3255128"/>
              <a:gd name="connsiteY13712" fmla="*/ 196163 h 1234421"/>
              <a:gd name="connsiteX13713" fmla="*/ 0 w 3255128"/>
              <a:gd name="connsiteY13713" fmla="*/ 196055 h 1234421"/>
              <a:gd name="connsiteX13714" fmla="*/ 0 w 3255128"/>
              <a:gd name="connsiteY13714" fmla="*/ 196054 h 1234421"/>
              <a:gd name="connsiteX13715" fmla="*/ 0 w 3255128"/>
              <a:gd name="connsiteY13715" fmla="*/ 196021 h 1234421"/>
              <a:gd name="connsiteX13716" fmla="*/ 0 w 3255128"/>
              <a:gd name="connsiteY13716" fmla="*/ 195944 h 1234421"/>
              <a:gd name="connsiteX13717" fmla="*/ 0 w 3255128"/>
              <a:gd name="connsiteY13717" fmla="*/ 195828 h 1234421"/>
              <a:gd name="connsiteX13718" fmla="*/ 0 w 3255128"/>
              <a:gd name="connsiteY13718" fmla="*/ 195778 h 1234421"/>
              <a:gd name="connsiteX13719" fmla="*/ 0 w 3255128"/>
              <a:gd name="connsiteY13719" fmla="*/ 195775 h 1234421"/>
              <a:gd name="connsiteX13720" fmla="*/ 0 w 3255128"/>
              <a:gd name="connsiteY13720" fmla="*/ 195772 h 1234421"/>
              <a:gd name="connsiteX13721" fmla="*/ 0 w 3255128"/>
              <a:gd name="connsiteY13721" fmla="*/ 195770 h 1234421"/>
              <a:gd name="connsiteX13722" fmla="*/ 0 w 3255128"/>
              <a:gd name="connsiteY13722" fmla="*/ 195701 h 1234421"/>
              <a:gd name="connsiteX13723" fmla="*/ 0 w 3255128"/>
              <a:gd name="connsiteY13723" fmla="*/ 195678 h 1234421"/>
              <a:gd name="connsiteX13724" fmla="*/ 0 w 3255128"/>
              <a:gd name="connsiteY13724" fmla="*/ 195586 h 1234421"/>
              <a:gd name="connsiteX13725" fmla="*/ 0 w 3255128"/>
              <a:gd name="connsiteY13725" fmla="*/ 195572 h 1234421"/>
              <a:gd name="connsiteX13726" fmla="*/ 0 w 3255128"/>
              <a:gd name="connsiteY13726" fmla="*/ 195562 h 1234421"/>
              <a:gd name="connsiteX13727" fmla="*/ 0 w 3255128"/>
              <a:gd name="connsiteY13727" fmla="*/ 195484 h 1234421"/>
              <a:gd name="connsiteX13728" fmla="*/ 0 w 3255128"/>
              <a:gd name="connsiteY13728" fmla="*/ 195478 h 1234421"/>
              <a:gd name="connsiteX13729" fmla="*/ 0 w 3255128"/>
              <a:gd name="connsiteY13729" fmla="*/ 195468 h 1234421"/>
              <a:gd name="connsiteX13730" fmla="*/ 0 w 3255128"/>
              <a:gd name="connsiteY13730" fmla="*/ 195354 h 1234421"/>
              <a:gd name="connsiteX13731" fmla="*/ 0 w 3255128"/>
              <a:gd name="connsiteY13731" fmla="*/ 195282 h 1234421"/>
              <a:gd name="connsiteX13732" fmla="*/ 0 w 3255128"/>
              <a:gd name="connsiteY13732" fmla="*/ 195274 h 1234421"/>
              <a:gd name="connsiteX13733" fmla="*/ 0 w 3255128"/>
              <a:gd name="connsiteY13733" fmla="*/ 195219 h 1234421"/>
              <a:gd name="connsiteX13734" fmla="*/ 0 w 3255128"/>
              <a:gd name="connsiteY13734" fmla="*/ 195127 h 1234421"/>
              <a:gd name="connsiteX13735" fmla="*/ 0 w 3255128"/>
              <a:gd name="connsiteY13735" fmla="*/ 195124 h 1234421"/>
              <a:gd name="connsiteX13736" fmla="*/ 0 w 3255128"/>
              <a:gd name="connsiteY13736" fmla="*/ 195033 h 1234421"/>
              <a:gd name="connsiteX13737" fmla="*/ 0 w 3255128"/>
              <a:gd name="connsiteY13737" fmla="*/ 195025 h 1234421"/>
              <a:gd name="connsiteX13738" fmla="*/ 0 w 3255128"/>
              <a:gd name="connsiteY13738" fmla="*/ 195009 h 1234421"/>
              <a:gd name="connsiteX13739" fmla="*/ 0 w 3255128"/>
              <a:gd name="connsiteY13739" fmla="*/ 194899 h 1234421"/>
              <a:gd name="connsiteX13740" fmla="*/ 0 w 3255128"/>
              <a:gd name="connsiteY13740" fmla="*/ 194892 h 1234421"/>
              <a:gd name="connsiteX13741" fmla="*/ 0 w 3255128"/>
              <a:gd name="connsiteY13741" fmla="*/ 194864 h 1234421"/>
              <a:gd name="connsiteX13742" fmla="*/ 0 w 3255128"/>
              <a:gd name="connsiteY13742" fmla="*/ 194862 h 1234421"/>
              <a:gd name="connsiteX13743" fmla="*/ 0 w 3255128"/>
              <a:gd name="connsiteY13743" fmla="*/ 194720 h 1234421"/>
              <a:gd name="connsiteX13744" fmla="*/ 0 w 3255128"/>
              <a:gd name="connsiteY13744" fmla="*/ 194684 h 1234421"/>
              <a:gd name="connsiteX13745" fmla="*/ 0 w 3255128"/>
              <a:gd name="connsiteY13745" fmla="*/ 194681 h 1234421"/>
              <a:gd name="connsiteX13746" fmla="*/ 0 w 3255128"/>
              <a:gd name="connsiteY13746" fmla="*/ 194670 h 1234421"/>
              <a:gd name="connsiteX13747" fmla="*/ 0 w 3255128"/>
              <a:gd name="connsiteY13747" fmla="*/ 194571 h 1234421"/>
              <a:gd name="connsiteX13748" fmla="*/ 0 w 3255128"/>
              <a:gd name="connsiteY13748" fmla="*/ 194499 h 1234421"/>
              <a:gd name="connsiteX13749" fmla="*/ 0 w 3255128"/>
              <a:gd name="connsiteY13749" fmla="*/ 194418 h 1234421"/>
              <a:gd name="connsiteX13750" fmla="*/ 0 w 3255128"/>
              <a:gd name="connsiteY13750" fmla="*/ 194377 h 1234421"/>
              <a:gd name="connsiteX13751" fmla="*/ 0 w 3255128"/>
              <a:gd name="connsiteY13751" fmla="*/ 194361 h 1234421"/>
              <a:gd name="connsiteX13752" fmla="*/ 0 w 3255128"/>
              <a:gd name="connsiteY13752" fmla="*/ 194344 h 1234421"/>
              <a:gd name="connsiteX13753" fmla="*/ 0 w 3255128"/>
              <a:gd name="connsiteY13753" fmla="*/ 194201 h 1234421"/>
              <a:gd name="connsiteX13754" fmla="*/ 0 w 3255128"/>
              <a:gd name="connsiteY13754" fmla="*/ 194189 h 1234421"/>
              <a:gd name="connsiteX13755" fmla="*/ 0 w 3255128"/>
              <a:gd name="connsiteY13755" fmla="*/ 194117 h 1234421"/>
              <a:gd name="connsiteX13756" fmla="*/ 0 w 3255128"/>
              <a:gd name="connsiteY13756" fmla="*/ 194011 h 1234421"/>
              <a:gd name="connsiteX13757" fmla="*/ 0 w 3255128"/>
              <a:gd name="connsiteY13757" fmla="*/ 193985 h 1234421"/>
              <a:gd name="connsiteX13758" fmla="*/ 0 w 3255128"/>
              <a:gd name="connsiteY13758" fmla="*/ 193885 h 1234421"/>
              <a:gd name="connsiteX13759" fmla="*/ 0 w 3255128"/>
              <a:gd name="connsiteY13759" fmla="*/ 193773 h 1234421"/>
              <a:gd name="connsiteX13760" fmla="*/ 0 w 3255128"/>
              <a:gd name="connsiteY13760" fmla="*/ 193706 h 1234421"/>
              <a:gd name="connsiteX13761" fmla="*/ 0 w 3255128"/>
              <a:gd name="connsiteY13761" fmla="*/ 193699 h 1234421"/>
              <a:gd name="connsiteX13762" fmla="*/ 0 w 3255128"/>
              <a:gd name="connsiteY13762" fmla="*/ 193676 h 1234421"/>
              <a:gd name="connsiteX13763" fmla="*/ 0 w 3255128"/>
              <a:gd name="connsiteY13763" fmla="*/ 193674 h 1234421"/>
              <a:gd name="connsiteX13764" fmla="*/ 0 w 3255128"/>
              <a:gd name="connsiteY13764" fmla="*/ 193645 h 1234421"/>
              <a:gd name="connsiteX13765" fmla="*/ 0 w 3255128"/>
              <a:gd name="connsiteY13765" fmla="*/ 193530 h 1234421"/>
              <a:gd name="connsiteX13766" fmla="*/ 0 w 3255128"/>
              <a:gd name="connsiteY13766" fmla="*/ 193502 h 1234421"/>
              <a:gd name="connsiteX13767" fmla="*/ 0 w 3255128"/>
              <a:gd name="connsiteY13767" fmla="*/ 193456 h 1234421"/>
              <a:gd name="connsiteX13768" fmla="*/ 0 w 3255128"/>
              <a:gd name="connsiteY13768" fmla="*/ 193433 h 1234421"/>
              <a:gd name="connsiteX13769" fmla="*/ 0 w 3255128"/>
              <a:gd name="connsiteY13769" fmla="*/ 193361 h 1234421"/>
              <a:gd name="connsiteX13770" fmla="*/ 0 w 3255128"/>
              <a:gd name="connsiteY13770" fmla="*/ 193337 h 1234421"/>
              <a:gd name="connsiteX13771" fmla="*/ 0 w 3255128"/>
              <a:gd name="connsiteY13771" fmla="*/ 193252 h 1234421"/>
              <a:gd name="connsiteX13772" fmla="*/ 0 w 3255128"/>
              <a:gd name="connsiteY13772" fmla="*/ 193241 h 1234421"/>
              <a:gd name="connsiteX13773" fmla="*/ 0 w 3255128"/>
              <a:gd name="connsiteY13773" fmla="*/ 193238 h 1234421"/>
              <a:gd name="connsiteX13774" fmla="*/ 0 w 3255128"/>
              <a:gd name="connsiteY13774" fmla="*/ 193237 h 1234421"/>
              <a:gd name="connsiteX13775" fmla="*/ 0 w 3255128"/>
              <a:gd name="connsiteY13775" fmla="*/ 193215 h 1234421"/>
              <a:gd name="connsiteX13776" fmla="*/ 0 w 3255128"/>
              <a:gd name="connsiteY13776" fmla="*/ 193165 h 1234421"/>
              <a:gd name="connsiteX13777" fmla="*/ 0 w 3255128"/>
              <a:gd name="connsiteY13777" fmla="*/ 193103 h 1234421"/>
              <a:gd name="connsiteX13778" fmla="*/ 0 w 3255128"/>
              <a:gd name="connsiteY13778" fmla="*/ 193031 h 1234421"/>
              <a:gd name="connsiteX13779" fmla="*/ 0 w 3255128"/>
              <a:gd name="connsiteY13779" fmla="*/ 193006 h 1234421"/>
              <a:gd name="connsiteX13780" fmla="*/ 0 w 3255128"/>
              <a:gd name="connsiteY13780" fmla="*/ 192982 h 1234421"/>
              <a:gd name="connsiteX13781" fmla="*/ 0 w 3255128"/>
              <a:gd name="connsiteY13781" fmla="*/ 192974 h 1234421"/>
              <a:gd name="connsiteX13782" fmla="*/ 0 w 3255128"/>
              <a:gd name="connsiteY13782" fmla="*/ 192954 h 1234421"/>
              <a:gd name="connsiteX13783" fmla="*/ 0 w 3255128"/>
              <a:gd name="connsiteY13783" fmla="*/ 192901 h 1234421"/>
              <a:gd name="connsiteX13784" fmla="*/ 0 w 3255128"/>
              <a:gd name="connsiteY13784" fmla="*/ 192788 h 1234421"/>
              <a:gd name="connsiteX13785" fmla="*/ 0 w 3255128"/>
              <a:gd name="connsiteY13785" fmla="*/ 192782 h 1234421"/>
              <a:gd name="connsiteX13786" fmla="*/ 0 w 3255128"/>
              <a:gd name="connsiteY13786" fmla="*/ 192755 h 1234421"/>
              <a:gd name="connsiteX13787" fmla="*/ 0 w 3255128"/>
              <a:gd name="connsiteY13787" fmla="*/ 192746 h 1234421"/>
              <a:gd name="connsiteX13788" fmla="*/ 0 w 3255128"/>
              <a:gd name="connsiteY13788" fmla="*/ 192711 h 1234421"/>
              <a:gd name="connsiteX13789" fmla="*/ 0 w 3255128"/>
              <a:gd name="connsiteY13789" fmla="*/ 192691 h 1234421"/>
              <a:gd name="connsiteX13790" fmla="*/ 0 w 3255128"/>
              <a:gd name="connsiteY13790" fmla="*/ 192689 h 1234421"/>
              <a:gd name="connsiteX13791" fmla="*/ 0 w 3255128"/>
              <a:gd name="connsiteY13791" fmla="*/ 192688 h 1234421"/>
              <a:gd name="connsiteX13792" fmla="*/ 0 w 3255128"/>
              <a:gd name="connsiteY13792" fmla="*/ 192617 h 1234421"/>
              <a:gd name="connsiteX13793" fmla="*/ 0 w 3255128"/>
              <a:gd name="connsiteY13793" fmla="*/ 192572 h 1234421"/>
              <a:gd name="connsiteX13794" fmla="*/ 0 w 3255128"/>
              <a:gd name="connsiteY13794" fmla="*/ 192567 h 1234421"/>
              <a:gd name="connsiteX13795" fmla="*/ 0 w 3255128"/>
              <a:gd name="connsiteY13795" fmla="*/ 192550 h 1234421"/>
              <a:gd name="connsiteX13796" fmla="*/ 0 w 3255128"/>
              <a:gd name="connsiteY13796" fmla="*/ 192523 h 1234421"/>
              <a:gd name="connsiteX13797" fmla="*/ 0 w 3255128"/>
              <a:gd name="connsiteY13797" fmla="*/ 192520 h 1234421"/>
              <a:gd name="connsiteX13798" fmla="*/ 0 w 3255128"/>
              <a:gd name="connsiteY13798" fmla="*/ 192505 h 1234421"/>
              <a:gd name="connsiteX13799" fmla="*/ 0 w 3255128"/>
              <a:gd name="connsiteY13799" fmla="*/ 192442 h 1234421"/>
              <a:gd name="connsiteX13800" fmla="*/ 0 w 3255128"/>
              <a:gd name="connsiteY13800" fmla="*/ 192328 h 1234421"/>
              <a:gd name="connsiteX13801" fmla="*/ 0 w 3255128"/>
              <a:gd name="connsiteY13801" fmla="*/ 192326 h 1234421"/>
              <a:gd name="connsiteX13802" fmla="*/ 0 w 3255128"/>
              <a:gd name="connsiteY13802" fmla="*/ 192307 h 1234421"/>
              <a:gd name="connsiteX13803" fmla="*/ 0 w 3255128"/>
              <a:gd name="connsiteY13803" fmla="*/ 192305 h 1234421"/>
              <a:gd name="connsiteX13804" fmla="*/ 0 w 3255128"/>
              <a:gd name="connsiteY13804" fmla="*/ 192279 h 1234421"/>
              <a:gd name="connsiteX13805" fmla="*/ 0 w 3255128"/>
              <a:gd name="connsiteY13805" fmla="*/ 192230 h 1234421"/>
              <a:gd name="connsiteX13806" fmla="*/ 0 w 3255128"/>
              <a:gd name="connsiteY13806" fmla="*/ 192229 h 1234421"/>
              <a:gd name="connsiteX13807" fmla="*/ 0 w 3255128"/>
              <a:gd name="connsiteY13807" fmla="*/ 192222 h 1234421"/>
              <a:gd name="connsiteX13808" fmla="*/ 0 w 3255128"/>
              <a:gd name="connsiteY13808" fmla="*/ 192205 h 1234421"/>
              <a:gd name="connsiteX13809" fmla="*/ 0 w 3255128"/>
              <a:gd name="connsiteY13809" fmla="*/ 192158 h 1234421"/>
              <a:gd name="connsiteX13810" fmla="*/ 0 w 3255128"/>
              <a:gd name="connsiteY13810" fmla="*/ 192134 h 1234421"/>
              <a:gd name="connsiteX13811" fmla="*/ 0 w 3255128"/>
              <a:gd name="connsiteY13811" fmla="*/ 192098 h 1234421"/>
              <a:gd name="connsiteX13812" fmla="*/ 0 w 3255128"/>
              <a:gd name="connsiteY13812" fmla="*/ 192089 h 1234421"/>
              <a:gd name="connsiteX13813" fmla="*/ 0 w 3255128"/>
              <a:gd name="connsiteY13813" fmla="*/ 192087 h 1234421"/>
              <a:gd name="connsiteX13814" fmla="*/ 0 w 3255128"/>
              <a:gd name="connsiteY13814" fmla="*/ 192082 h 1234421"/>
              <a:gd name="connsiteX13815" fmla="*/ 0 w 3255128"/>
              <a:gd name="connsiteY13815" fmla="*/ 192059 h 1234421"/>
              <a:gd name="connsiteX13816" fmla="*/ 0 w 3255128"/>
              <a:gd name="connsiteY13816" fmla="*/ 191902 h 1234421"/>
              <a:gd name="connsiteX13817" fmla="*/ 0 w 3255128"/>
              <a:gd name="connsiteY13817" fmla="*/ 191875 h 1234421"/>
              <a:gd name="connsiteX13818" fmla="*/ 0 w 3255128"/>
              <a:gd name="connsiteY13818" fmla="*/ 191874 h 1234421"/>
              <a:gd name="connsiteX13819" fmla="*/ 0 w 3255128"/>
              <a:gd name="connsiteY13819" fmla="*/ 191872 h 1234421"/>
              <a:gd name="connsiteX13820" fmla="*/ 0 w 3255128"/>
              <a:gd name="connsiteY13820" fmla="*/ 191839 h 1234421"/>
              <a:gd name="connsiteX13821" fmla="*/ 0 w 3255128"/>
              <a:gd name="connsiteY13821" fmla="*/ 191794 h 1234421"/>
              <a:gd name="connsiteX13822" fmla="*/ 0 w 3255128"/>
              <a:gd name="connsiteY13822" fmla="*/ 191746 h 1234421"/>
              <a:gd name="connsiteX13823" fmla="*/ 0 w 3255128"/>
              <a:gd name="connsiteY13823" fmla="*/ 191714 h 1234421"/>
              <a:gd name="connsiteX13824" fmla="*/ 0 w 3255128"/>
              <a:gd name="connsiteY13824" fmla="*/ 191691 h 1234421"/>
              <a:gd name="connsiteX13825" fmla="*/ 0 w 3255128"/>
              <a:gd name="connsiteY13825" fmla="*/ 191643 h 1234421"/>
              <a:gd name="connsiteX13826" fmla="*/ 0 w 3255128"/>
              <a:gd name="connsiteY13826" fmla="*/ 191615 h 1234421"/>
              <a:gd name="connsiteX13827" fmla="*/ 0 w 3255128"/>
              <a:gd name="connsiteY13827" fmla="*/ 191581 h 1234421"/>
              <a:gd name="connsiteX13828" fmla="*/ 0 w 3255128"/>
              <a:gd name="connsiteY13828" fmla="*/ 191535 h 1234421"/>
              <a:gd name="connsiteX13829" fmla="*/ 0 w 3255128"/>
              <a:gd name="connsiteY13829" fmla="*/ 191534 h 1234421"/>
              <a:gd name="connsiteX13830" fmla="*/ 0 w 3255128"/>
              <a:gd name="connsiteY13830" fmla="*/ 191510 h 1234421"/>
              <a:gd name="connsiteX13831" fmla="*/ 0 w 3255128"/>
              <a:gd name="connsiteY13831" fmla="*/ 191509 h 1234421"/>
              <a:gd name="connsiteX13832" fmla="*/ 0 w 3255128"/>
              <a:gd name="connsiteY13832" fmla="*/ 191428 h 1234421"/>
              <a:gd name="connsiteX13833" fmla="*/ 0 w 3255128"/>
              <a:gd name="connsiteY13833" fmla="*/ 191325 h 1234421"/>
              <a:gd name="connsiteX13834" fmla="*/ 0 w 3255128"/>
              <a:gd name="connsiteY13834" fmla="*/ 191258 h 1234421"/>
              <a:gd name="connsiteX13835" fmla="*/ 0 w 3255128"/>
              <a:gd name="connsiteY13835" fmla="*/ 191255 h 1234421"/>
              <a:gd name="connsiteX13836" fmla="*/ 0 w 3255128"/>
              <a:gd name="connsiteY13836" fmla="*/ 191250 h 1234421"/>
              <a:gd name="connsiteX13837" fmla="*/ 0 w 3255128"/>
              <a:gd name="connsiteY13837" fmla="*/ 191208 h 1234421"/>
              <a:gd name="connsiteX13838" fmla="*/ 0 w 3255128"/>
              <a:gd name="connsiteY13838" fmla="*/ 191201 h 1234421"/>
              <a:gd name="connsiteX13839" fmla="*/ 0 w 3255128"/>
              <a:gd name="connsiteY13839" fmla="*/ 191190 h 1234421"/>
              <a:gd name="connsiteX13840" fmla="*/ 0 w 3255128"/>
              <a:gd name="connsiteY13840" fmla="*/ 191178 h 1234421"/>
              <a:gd name="connsiteX13841" fmla="*/ 0 w 3255128"/>
              <a:gd name="connsiteY13841" fmla="*/ 191098 h 1234421"/>
              <a:gd name="connsiteX13842" fmla="*/ 0 w 3255128"/>
              <a:gd name="connsiteY13842" fmla="*/ 191076 h 1234421"/>
              <a:gd name="connsiteX13843" fmla="*/ 0 w 3255128"/>
              <a:gd name="connsiteY13843" fmla="*/ 191021 h 1234421"/>
              <a:gd name="connsiteX13844" fmla="*/ 0 w 3255128"/>
              <a:gd name="connsiteY13844" fmla="*/ 191000 h 1234421"/>
              <a:gd name="connsiteX13845" fmla="*/ 0 w 3255128"/>
              <a:gd name="connsiteY13845" fmla="*/ 190958 h 1234421"/>
              <a:gd name="connsiteX13846" fmla="*/ 0 w 3255128"/>
              <a:gd name="connsiteY13846" fmla="*/ 190945 h 1234421"/>
              <a:gd name="connsiteX13847" fmla="*/ 0 w 3255128"/>
              <a:gd name="connsiteY13847" fmla="*/ 190908 h 1234421"/>
              <a:gd name="connsiteX13848" fmla="*/ 0 w 3255128"/>
              <a:gd name="connsiteY13848" fmla="*/ 190841 h 1234421"/>
              <a:gd name="connsiteX13849" fmla="*/ 0 w 3255128"/>
              <a:gd name="connsiteY13849" fmla="*/ 190762 h 1234421"/>
              <a:gd name="connsiteX13850" fmla="*/ 0 w 3255128"/>
              <a:gd name="connsiteY13850" fmla="*/ 190716 h 1234421"/>
              <a:gd name="connsiteX13851" fmla="*/ 0 w 3255128"/>
              <a:gd name="connsiteY13851" fmla="*/ 190712 h 1234421"/>
              <a:gd name="connsiteX13852" fmla="*/ 0 w 3255128"/>
              <a:gd name="connsiteY13852" fmla="*/ 190686 h 1234421"/>
              <a:gd name="connsiteX13853" fmla="*/ 0 w 3255128"/>
              <a:gd name="connsiteY13853" fmla="*/ 190655 h 1234421"/>
              <a:gd name="connsiteX13854" fmla="*/ 0 w 3255128"/>
              <a:gd name="connsiteY13854" fmla="*/ 190638 h 1234421"/>
              <a:gd name="connsiteX13855" fmla="*/ 0 w 3255128"/>
              <a:gd name="connsiteY13855" fmla="*/ 190607 h 1234421"/>
              <a:gd name="connsiteX13856" fmla="*/ 0 w 3255128"/>
              <a:gd name="connsiteY13856" fmla="*/ 190541 h 1234421"/>
              <a:gd name="connsiteX13857" fmla="*/ 0 w 3255128"/>
              <a:gd name="connsiteY13857" fmla="*/ 190520 h 1234421"/>
              <a:gd name="connsiteX13858" fmla="*/ 0 w 3255128"/>
              <a:gd name="connsiteY13858" fmla="*/ 190512 h 1234421"/>
              <a:gd name="connsiteX13859" fmla="*/ 0 w 3255128"/>
              <a:gd name="connsiteY13859" fmla="*/ 190428 h 1234421"/>
              <a:gd name="connsiteX13860" fmla="*/ 0 w 3255128"/>
              <a:gd name="connsiteY13860" fmla="*/ 190382 h 1234421"/>
              <a:gd name="connsiteX13861" fmla="*/ 0 w 3255128"/>
              <a:gd name="connsiteY13861" fmla="*/ 190371 h 1234421"/>
              <a:gd name="connsiteX13862" fmla="*/ 0 w 3255128"/>
              <a:gd name="connsiteY13862" fmla="*/ 190319 h 1234421"/>
              <a:gd name="connsiteX13863" fmla="*/ 0 w 3255128"/>
              <a:gd name="connsiteY13863" fmla="*/ 190237 h 1234421"/>
              <a:gd name="connsiteX13864" fmla="*/ 0 w 3255128"/>
              <a:gd name="connsiteY13864" fmla="*/ 190235 h 1234421"/>
              <a:gd name="connsiteX13865" fmla="*/ 0 w 3255128"/>
              <a:gd name="connsiteY13865" fmla="*/ 190200 h 1234421"/>
              <a:gd name="connsiteX13866" fmla="*/ 0 w 3255128"/>
              <a:gd name="connsiteY13866" fmla="*/ 190179 h 1234421"/>
              <a:gd name="connsiteX13867" fmla="*/ 0 w 3255128"/>
              <a:gd name="connsiteY13867" fmla="*/ 190172 h 1234421"/>
              <a:gd name="connsiteX13868" fmla="*/ 0 w 3255128"/>
              <a:gd name="connsiteY13868" fmla="*/ 190163 h 1234421"/>
              <a:gd name="connsiteX13869" fmla="*/ 0 w 3255128"/>
              <a:gd name="connsiteY13869" fmla="*/ 190119 h 1234421"/>
              <a:gd name="connsiteX13870" fmla="*/ 0 w 3255128"/>
              <a:gd name="connsiteY13870" fmla="*/ 190043 h 1234421"/>
              <a:gd name="connsiteX13871" fmla="*/ 0 w 3255128"/>
              <a:gd name="connsiteY13871" fmla="*/ 189967 h 1234421"/>
              <a:gd name="connsiteX13872" fmla="*/ 0 w 3255128"/>
              <a:gd name="connsiteY13872" fmla="*/ 189922 h 1234421"/>
              <a:gd name="connsiteX13873" fmla="*/ 0 w 3255128"/>
              <a:gd name="connsiteY13873" fmla="*/ 189893 h 1234421"/>
              <a:gd name="connsiteX13874" fmla="*/ 0 w 3255128"/>
              <a:gd name="connsiteY13874" fmla="*/ 189888 h 1234421"/>
              <a:gd name="connsiteX13875" fmla="*/ 0 w 3255128"/>
              <a:gd name="connsiteY13875" fmla="*/ 189887 h 1234421"/>
              <a:gd name="connsiteX13876" fmla="*/ 0 w 3255128"/>
              <a:gd name="connsiteY13876" fmla="*/ 189743 h 1234421"/>
              <a:gd name="connsiteX13877" fmla="*/ 0 w 3255128"/>
              <a:gd name="connsiteY13877" fmla="*/ 189734 h 1234421"/>
              <a:gd name="connsiteX13878" fmla="*/ 0 w 3255128"/>
              <a:gd name="connsiteY13878" fmla="*/ 189704 h 1234421"/>
              <a:gd name="connsiteX13879" fmla="*/ 0 w 3255128"/>
              <a:gd name="connsiteY13879" fmla="*/ 189691 h 1234421"/>
              <a:gd name="connsiteX13880" fmla="*/ 0 w 3255128"/>
              <a:gd name="connsiteY13880" fmla="*/ 189660 h 1234421"/>
              <a:gd name="connsiteX13881" fmla="*/ 0 w 3255128"/>
              <a:gd name="connsiteY13881" fmla="*/ 189573 h 1234421"/>
              <a:gd name="connsiteX13882" fmla="*/ 0 w 3255128"/>
              <a:gd name="connsiteY13882" fmla="*/ 189531 h 1234421"/>
              <a:gd name="connsiteX13883" fmla="*/ 0 w 3255128"/>
              <a:gd name="connsiteY13883" fmla="*/ 189530 h 1234421"/>
              <a:gd name="connsiteX13884" fmla="*/ 0 w 3255128"/>
              <a:gd name="connsiteY13884" fmla="*/ 189490 h 1234421"/>
              <a:gd name="connsiteX13885" fmla="*/ 0 w 3255128"/>
              <a:gd name="connsiteY13885" fmla="*/ 189367 h 1234421"/>
              <a:gd name="connsiteX13886" fmla="*/ 0 w 3255128"/>
              <a:gd name="connsiteY13886" fmla="*/ 189289 h 1234421"/>
              <a:gd name="connsiteX13887" fmla="*/ 0 w 3255128"/>
              <a:gd name="connsiteY13887" fmla="*/ 189255 h 1234421"/>
              <a:gd name="connsiteX13888" fmla="*/ 0 w 3255128"/>
              <a:gd name="connsiteY13888" fmla="*/ 189252 h 1234421"/>
              <a:gd name="connsiteX13889" fmla="*/ 0 w 3255128"/>
              <a:gd name="connsiteY13889" fmla="*/ 189157 h 1234421"/>
              <a:gd name="connsiteX13890" fmla="*/ 0 w 3255128"/>
              <a:gd name="connsiteY13890" fmla="*/ 189069 h 1234421"/>
              <a:gd name="connsiteX13891" fmla="*/ 0 w 3255128"/>
              <a:gd name="connsiteY13891" fmla="*/ 189012 h 1234421"/>
              <a:gd name="connsiteX13892" fmla="*/ 0 w 3255128"/>
              <a:gd name="connsiteY13892" fmla="*/ 188913 h 1234421"/>
              <a:gd name="connsiteX13893" fmla="*/ 0 w 3255128"/>
              <a:gd name="connsiteY13893" fmla="*/ 188908 h 1234421"/>
              <a:gd name="connsiteX13894" fmla="*/ 0 w 3255128"/>
              <a:gd name="connsiteY13894" fmla="*/ 188903 h 1234421"/>
              <a:gd name="connsiteX13895" fmla="*/ 0 w 3255128"/>
              <a:gd name="connsiteY13895" fmla="*/ 188829 h 1234421"/>
              <a:gd name="connsiteX13896" fmla="*/ 0 w 3255128"/>
              <a:gd name="connsiteY13896" fmla="*/ 188826 h 1234421"/>
              <a:gd name="connsiteX13897" fmla="*/ 0 w 3255128"/>
              <a:gd name="connsiteY13897" fmla="*/ 188806 h 1234421"/>
              <a:gd name="connsiteX13898" fmla="*/ 0 w 3255128"/>
              <a:gd name="connsiteY13898" fmla="*/ 188722 h 1234421"/>
              <a:gd name="connsiteX13899" fmla="*/ 0 w 3255128"/>
              <a:gd name="connsiteY13899" fmla="*/ 188692 h 1234421"/>
              <a:gd name="connsiteX13900" fmla="*/ 0 w 3255128"/>
              <a:gd name="connsiteY13900" fmla="*/ 188625 h 1234421"/>
              <a:gd name="connsiteX13901" fmla="*/ 0 w 3255128"/>
              <a:gd name="connsiteY13901" fmla="*/ 188583 h 1234421"/>
              <a:gd name="connsiteX13902" fmla="*/ 0 w 3255128"/>
              <a:gd name="connsiteY13902" fmla="*/ 188510 h 1234421"/>
              <a:gd name="connsiteX13903" fmla="*/ 0 w 3255128"/>
              <a:gd name="connsiteY13903" fmla="*/ 188508 h 1234421"/>
              <a:gd name="connsiteX13904" fmla="*/ 0 w 3255128"/>
              <a:gd name="connsiteY13904" fmla="*/ 188454 h 1234421"/>
              <a:gd name="connsiteX13905" fmla="*/ 0 w 3255128"/>
              <a:gd name="connsiteY13905" fmla="*/ 188355 h 1234421"/>
              <a:gd name="connsiteX13906" fmla="*/ 0 w 3255128"/>
              <a:gd name="connsiteY13906" fmla="*/ 188305 h 1234421"/>
              <a:gd name="connsiteX13907" fmla="*/ 0 w 3255128"/>
              <a:gd name="connsiteY13907" fmla="*/ 188268 h 1234421"/>
              <a:gd name="connsiteX13908" fmla="*/ 0 w 3255128"/>
              <a:gd name="connsiteY13908" fmla="*/ 188260 h 1234421"/>
              <a:gd name="connsiteX13909" fmla="*/ 0 w 3255128"/>
              <a:gd name="connsiteY13909" fmla="*/ 188188 h 1234421"/>
              <a:gd name="connsiteX13910" fmla="*/ 0 w 3255128"/>
              <a:gd name="connsiteY13910" fmla="*/ 188126 h 1234421"/>
              <a:gd name="connsiteX13911" fmla="*/ 0 w 3255128"/>
              <a:gd name="connsiteY13911" fmla="*/ 188022 h 1234421"/>
              <a:gd name="connsiteX13912" fmla="*/ 0 w 3255128"/>
              <a:gd name="connsiteY13912" fmla="*/ 188000 h 1234421"/>
              <a:gd name="connsiteX13913" fmla="*/ 0 w 3255128"/>
              <a:gd name="connsiteY13913" fmla="*/ 187945 h 1234421"/>
              <a:gd name="connsiteX13914" fmla="*/ 0 w 3255128"/>
              <a:gd name="connsiteY13914" fmla="*/ 187918 h 1234421"/>
              <a:gd name="connsiteX13915" fmla="*/ 0 w 3255128"/>
              <a:gd name="connsiteY13915" fmla="*/ 187896 h 1234421"/>
              <a:gd name="connsiteX13916" fmla="*/ 0 w 3255128"/>
              <a:gd name="connsiteY13916" fmla="*/ 187806 h 1234421"/>
              <a:gd name="connsiteX13917" fmla="*/ 0 w 3255128"/>
              <a:gd name="connsiteY13917" fmla="*/ 187785 h 1234421"/>
              <a:gd name="connsiteX13918" fmla="*/ 0 w 3255128"/>
              <a:gd name="connsiteY13918" fmla="*/ 187722 h 1234421"/>
              <a:gd name="connsiteX13919" fmla="*/ 0 w 3255128"/>
              <a:gd name="connsiteY13919" fmla="*/ 187702 h 1234421"/>
              <a:gd name="connsiteX13920" fmla="*/ 0 w 3255128"/>
              <a:gd name="connsiteY13920" fmla="*/ 187687 h 1234421"/>
              <a:gd name="connsiteX13921" fmla="*/ 0 w 3255128"/>
              <a:gd name="connsiteY13921" fmla="*/ 187652 h 1234421"/>
              <a:gd name="connsiteX13922" fmla="*/ 0 w 3255128"/>
              <a:gd name="connsiteY13922" fmla="*/ 187487 h 1234421"/>
              <a:gd name="connsiteX13923" fmla="*/ 0 w 3255128"/>
              <a:gd name="connsiteY13923" fmla="*/ 187460 h 1234421"/>
              <a:gd name="connsiteX13924" fmla="*/ 0 w 3255128"/>
              <a:gd name="connsiteY13924" fmla="*/ 187435 h 1234421"/>
              <a:gd name="connsiteX13925" fmla="*/ 0 w 3255128"/>
              <a:gd name="connsiteY13925" fmla="*/ 187424 h 1234421"/>
              <a:gd name="connsiteX13926" fmla="*/ 0 w 3255128"/>
              <a:gd name="connsiteY13926" fmla="*/ 187381 h 1234421"/>
              <a:gd name="connsiteX13927" fmla="*/ 0 w 3255128"/>
              <a:gd name="connsiteY13927" fmla="*/ 187248 h 1234421"/>
              <a:gd name="connsiteX13928" fmla="*/ 0 w 3255128"/>
              <a:gd name="connsiteY13928" fmla="*/ 187247 h 1234421"/>
              <a:gd name="connsiteX13929" fmla="*/ 0 w 3255128"/>
              <a:gd name="connsiteY13929" fmla="*/ 187245 h 1234421"/>
              <a:gd name="connsiteX13930" fmla="*/ 0 w 3255128"/>
              <a:gd name="connsiteY13930" fmla="*/ 187239 h 1234421"/>
              <a:gd name="connsiteX13931" fmla="*/ 0 w 3255128"/>
              <a:gd name="connsiteY13931" fmla="*/ 187121 h 1234421"/>
              <a:gd name="connsiteX13932" fmla="*/ 0 w 3255128"/>
              <a:gd name="connsiteY13932" fmla="*/ 187087 h 1234421"/>
              <a:gd name="connsiteX13933" fmla="*/ 0 w 3255128"/>
              <a:gd name="connsiteY13933" fmla="*/ 187016 h 1234421"/>
              <a:gd name="connsiteX13934" fmla="*/ 0 w 3255128"/>
              <a:gd name="connsiteY13934" fmla="*/ 186932 h 1234421"/>
              <a:gd name="connsiteX13935" fmla="*/ 0 w 3255128"/>
              <a:gd name="connsiteY13935" fmla="*/ 186908 h 1234421"/>
              <a:gd name="connsiteX13936" fmla="*/ 0 w 3255128"/>
              <a:gd name="connsiteY13936" fmla="*/ 186907 h 1234421"/>
              <a:gd name="connsiteX13937" fmla="*/ 0 w 3255128"/>
              <a:gd name="connsiteY13937" fmla="*/ 186897 h 1234421"/>
              <a:gd name="connsiteX13938" fmla="*/ 0 w 3255128"/>
              <a:gd name="connsiteY13938" fmla="*/ 186701 h 1234421"/>
              <a:gd name="connsiteX13939" fmla="*/ 0 w 3255128"/>
              <a:gd name="connsiteY13939" fmla="*/ 186698 h 1234421"/>
              <a:gd name="connsiteX13940" fmla="*/ 0 w 3255128"/>
              <a:gd name="connsiteY13940" fmla="*/ 186638 h 1234421"/>
              <a:gd name="connsiteX13941" fmla="*/ 0 w 3255128"/>
              <a:gd name="connsiteY13941" fmla="*/ 186631 h 1234421"/>
              <a:gd name="connsiteX13942" fmla="*/ 0 w 3255128"/>
              <a:gd name="connsiteY13942" fmla="*/ 186628 h 1234421"/>
              <a:gd name="connsiteX13943" fmla="*/ 0 w 3255128"/>
              <a:gd name="connsiteY13943" fmla="*/ 186623 h 1234421"/>
              <a:gd name="connsiteX13944" fmla="*/ 0 w 3255128"/>
              <a:gd name="connsiteY13944" fmla="*/ 186583 h 1234421"/>
              <a:gd name="connsiteX13945" fmla="*/ 0 w 3255128"/>
              <a:gd name="connsiteY13945" fmla="*/ 186500 h 1234421"/>
              <a:gd name="connsiteX13946" fmla="*/ 0 w 3255128"/>
              <a:gd name="connsiteY13946" fmla="*/ 186451 h 1234421"/>
              <a:gd name="connsiteX13947" fmla="*/ 0 w 3255128"/>
              <a:gd name="connsiteY13947" fmla="*/ 186449 h 1234421"/>
              <a:gd name="connsiteX13948" fmla="*/ 0 w 3255128"/>
              <a:gd name="connsiteY13948" fmla="*/ 186419 h 1234421"/>
              <a:gd name="connsiteX13949" fmla="*/ 0 w 3255128"/>
              <a:gd name="connsiteY13949" fmla="*/ 186388 h 1234421"/>
              <a:gd name="connsiteX13950" fmla="*/ 0 w 3255128"/>
              <a:gd name="connsiteY13950" fmla="*/ 186377 h 1234421"/>
              <a:gd name="connsiteX13951" fmla="*/ 0 w 3255128"/>
              <a:gd name="connsiteY13951" fmla="*/ 186331 h 1234421"/>
              <a:gd name="connsiteX13952" fmla="*/ 0 w 3255128"/>
              <a:gd name="connsiteY13952" fmla="*/ 186265 h 1234421"/>
              <a:gd name="connsiteX13953" fmla="*/ 0 w 3255128"/>
              <a:gd name="connsiteY13953" fmla="*/ 186243 h 1234421"/>
              <a:gd name="connsiteX13954" fmla="*/ 0 w 3255128"/>
              <a:gd name="connsiteY13954" fmla="*/ 186240 h 1234421"/>
              <a:gd name="connsiteX13955" fmla="*/ 0 w 3255128"/>
              <a:gd name="connsiteY13955" fmla="*/ 186192 h 1234421"/>
              <a:gd name="connsiteX13956" fmla="*/ 0 w 3255128"/>
              <a:gd name="connsiteY13956" fmla="*/ 186167 h 1234421"/>
              <a:gd name="connsiteX13957" fmla="*/ 0 w 3255128"/>
              <a:gd name="connsiteY13957" fmla="*/ 186135 h 1234421"/>
              <a:gd name="connsiteX13958" fmla="*/ 0 w 3255128"/>
              <a:gd name="connsiteY13958" fmla="*/ 186118 h 1234421"/>
              <a:gd name="connsiteX13959" fmla="*/ 0 w 3255128"/>
              <a:gd name="connsiteY13959" fmla="*/ 186035 h 1234421"/>
              <a:gd name="connsiteX13960" fmla="*/ 0 w 3255128"/>
              <a:gd name="connsiteY13960" fmla="*/ 185980 h 1234421"/>
              <a:gd name="connsiteX13961" fmla="*/ 0 w 3255128"/>
              <a:gd name="connsiteY13961" fmla="*/ 185968 h 1234421"/>
              <a:gd name="connsiteX13962" fmla="*/ 0 w 3255128"/>
              <a:gd name="connsiteY13962" fmla="*/ 185925 h 1234421"/>
              <a:gd name="connsiteX13963" fmla="*/ 0 w 3255128"/>
              <a:gd name="connsiteY13963" fmla="*/ 185918 h 1234421"/>
              <a:gd name="connsiteX13964" fmla="*/ 0 w 3255128"/>
              <a:gd name="connsiteY13964" fmla="*/ 185861 h 1234421"/>
              <a:gd name="connsiteX13965" fmla="*/ 0 w 3255128"/>
              <a:gd name="connsiteY13965" fmla="*/ 185801 h 1234421"/>
              <a:gd name="connsiteX13966" fmla="*/ 0 w 3255128"/>
              <a:gd name="connsiteY13966" fmla="*/ 185784 h 1234421"/>
              <a:gd name="connsiteX13967" fmla="*/ 0 w 3255128"/>
              <a:gd name="connsiteY13967" fmla="*/ 185715 h 1234421"/>
              <a:gd name="connsiteX13968" fmla="*/ 0 w 3255128"/>
              <a:gd name="connsiteY13968" fmla="*/ 185702 h 1234421"/>
              <a:gd name="connsiteX13969" fmla="*/ 0 w 3255128"/>
              <a:gd name="connsiteY13969" fmla="*/ 185659 h 1234421"/>
              <a:gd name="connsiteX13970" fmla="*/ 0 w 3255128"/>
              <a:gd name="connsiteY13970" fmla="*/ 185549 h 1234421"/>
              <a:gd name="connsiteX13971" fmla="*/ 0 w 3255128"/>
              <a:gd name="connsiteY13971" fmla="*/ 185541 h 1234421"/>
              <a:gd name="connsiteX13972" fmla="*/ 0 w 3255128"/>
              <a:gd name="connsiteY13972" fmla="*/ 185362 h 1234421"/>
              <a:gd name="connsiteX13973" fmla="*/ 0 w 3255128"/>
              <a:gd name="connsiteY13973" fmla="*/ 185315 h 1234421"/>
              <a:gd name="connsiteX13974" fmla="*/ 0 w 3255128"/>
              <a:gd name="connsiteY13974" fmla="*/ 185270 h 1234421"/>
              <a:gd name="connsiteX13975" fmla="*/ 0 w 3255128"/>
              <a:gd name="connsiteY13975" fmla="*/ 185223 h 1234421"/>
              <a:gd name="connsiteX13976" fmla="*/ 0 w 3255128"/>
              <a:gd name="connsiteY13976" fmla="*/ 185219 h 1234421"/>
              <a:gd name="connsiteX13977" fmla="*/ 0 w 3255128"/>
              <a:gd name="connsiteY13977" fmla="*/ 185136 h 1234421"/>
              <a:gd name="connsiteX13978" fmla="*/ 0 w 3255128"/>
              <a:gd name="connsiteY13978" fmla="*/ 185090 h 1234421"/>
              <a:gd name="connsiteX13979" fmla="*/ 0 w 3255128"/>
              <a:gd name="connsiteY13979" fmla="*/ 185011 h 1234421"/>
              <a:gd name="connsiteX13980" fmla="*/ 0 w 3255128"/>
              <a:gd name="connsiteY13980" fmla="*/ 185010 h 1234421"/>
              <a:gd name="connsiteX13981" fmla="*/ 0 w 3255128"/>
              <a:gd name="connsiteY13981" fmla="*/ 184904 h 1234421"/>
              <a:gd name="connsiteX13982" fmla="*/ 0 w 3255128"/>
              <a:gd name="connsiteY13982" fmla="*/ 184877 h 1234421"/>
              <a:gd name="connsiteX13983" fmla="*/ 0 w 3255128"/>
              <a:gd name="connsiteY13983" fmla="*/ 184821 h 1234421"/>
              <a:gd name="connsiteX13984" fmla="*/ 0 w 3255128"/>
              <a:gd name="connsiteY13984" fmla="*/ 184735 h 1234421"/>
              <a:gd name="connsiteX13985" fmla="*/ 0 w 3255128"/>
              <a:gd name="connsiteY13985" fmla="*/ 184662 h 1234421"/>
              <a:gd name="connsiteX13986" fmla="*/ 0 w 3255128"/>
              <a:gd name="connsiteY13986" fmla="*/ 184513 h 1234421"/>
              <a:gd name="connsiteX13987" fmla="*/ 0 w 3255128"/>
              <a:gd name="connsiteY13987" fmla="*/ 184442 h 1234421"/>
              <a:gd name="connsiteX13988" fmla="*/ 0 w 3255128"/>
              <a:gd name="connsiteY13988" fmla="*/ 184434 h 1234421"/>
              <a:gd name="connsiteX13989" fmla="*/ 0 w 3255128"/>
              <a:gd name="connsiteY13989" fmla="*/ 184418 h 1234421"/>
              <a:gd name="connsiteX13990" fmla="*/ 0 w 3255128"/>
              <a:gd name="connsiteY13990" fmla="*/ 184286 h 1234421"/>
              <a:gd name="connsiteX13991" fmla="*/ 0 w 3255128"/>
              <a:gd name="connsiteY13991" fmla="*/ 184255 h 1234421"/>
              <a:gd name="connsiteX13992" fmla="*/ 0 w 3255128"/>
              <a:gd name="connsiteY13992" fmla="*/ 184179 h 1234421"/>
              <a:gd name="connsiteX13993" fmla="*/ 0 w 3255128"/>
              <a:gd name="connsiteY13993" fmla="*/ 183996 h 1234421"/>
              <a:gd name="connsiteX13994" fmla="*/ 0 w 3255128"/>
              <a:gd name="connsiteY13994" fmla="*/ 183988 h 1234421"/>
              <a:gd name="connsiteX13995" fmla="*/ 0 w 3255128"/>
              <a:gd name="connsiteY13995" fmla="*/ 183933 h 1234421"/>
              <a:gd name="connsiteX13996" fmla="*/ 0 w 3255128"/>
              <a:gd name="connsiteY13996" fmla="*/ 183852 h 1234421"/>
              <a:gd name="connsiteX13997" fmla="*/ 0 w 3255128"/>
              <a:gd name="connsiteY13997" fmla="*/ 183827 h 1234421"/>
              <a:gd name="connsiteX13998" fmla="*/ 0 w 3255128"/>
              <a:gd name="connsiteY13998" fmla="*/ 183754 h 1234421"/>
              <a:gd name="connsiteX13999" fmla="*/ 0 w 3255128"/>
              <a:gd name="connsiteY13999" fmla="*/ 183656 h 1234421"/>
              <a:gd name="connsiteX14000" fmla="*/ 0 w 3255128"/>
              <a:gd name="connsiteY14000" fmla="*/ 183648 h 1234421"/>
              <a:gd name="connsiteX14001" fmla="*/ 0 w 3255128"/>
              <a:gd name="connsiteY14001" fmla="*/ 183641 h 1234421"/>
              <a:gd name="connsiteX14002" fmla="*/ 0 w 3255128"/>
              <a:gd name="connsiteY14002" fmla="*/ 183618 h 1234421"/>
              <a:gd name="connsiteX14003" fmla="*/ 0 w 3255128"/>
              <a:gd name="connsiteY14003" fmla="*/ 183606 h 1234421"/>
              <a:gd name="connsiteX14004" fmla="*/ 0 w 3255128"/>
              <a:gd name="connsiteY14004" fmla="*/ 183452 h 1234421"/>
              <a:gd name="connsiteX14005" fmla="*/ 0 w 3255128"/>
              <a:gd name="connsiteY14005" fmla="*/ 183398 h 1234421"/>
              <a:gd name="connsiteX14006" fmla="*/ 0 w 3255128"/>
              <a:gd name="connsiteY14006" fmla="*/ 183378 h 1234421"/>
              <a:gd name="connsiteX14007" fmla="*/ 0 w 3255128"/>
              <a:gd name="connsiteY14007" fmla="*/ 183375 h 1234421"/>
              <a:gd name="connsiteX14008" fmla="*/ 0 w 3255128"/>
              <a:gd name="connsiteY14008" fmla="*/ 183373 h 1234421"/>
              <a:gd name="connsiteX14009" fmla="*/ 0 w 3255128"/>
              <a:gd name="connsiteY14009" fmla="*/ 183202 h 1234421"/>
              <a:gd name="connsiteX14010" fmla="*/ 0 w 3255128"/>
              <a:gd name="connsiteY14010" fmla="*/ 183201 h 1234421"/>
              <a:gd name="connsiteX14011" fmla="*/ 0 w 3255128"/>
              <a:gd name="connsiteY14011" fmla="*/ 183179 h 1234421"/>
              <a:gd name="connsiteX14012" fmla="*/ 0 w 3255128"/>
              <a:gd name="connsiteY14012" fmla="*/ 183158 h 1234421"/>
              <a:gd name="connsiteX14013" fmla="*/ 0 w 3255128"/>
              <a:gd name="connsiteY14013" fmla="*/ 183135 h 1234421"/>
              <a:gd name="connsiteX14014" fmla="*/ 0 w 3255128"/>
              <a:gd name="connsiteY14014" fmla="*/ 183132 h 1234421"/>
              <a:gd name="connsiteX14015" fmla="*/ 0 w 3255128"/>
              <a:gd name="connsiteY14015" fmla="*/ 183045 h 1234421"/>
              <a:gd name="connsiteX14016" fmla="*/ 0 w 3255128"/>
              <a:gd name="connsiteY14016" fmla="*/ 182978 h 1234421"/>
              <a:gd name="connsiteX14017" fmla="*/ 0 w 3255128"/>
              <a:gd name="connsiteY14017" fmla="*/ 182925 h 1234421"/>
              <a:gd name="connsiteX14018" fmla="*/ 0 w 3255128"/>
              <a:gd name="connsiteY14018" fmla="*/ 182919 h 1234421"/>
              <a:gd name="connsiteX14019" fmla="*/ 0 w 3255128"/>
              <a:gd name="connsiteY14019" fmla="*/ 182915 h 1234421"/>
              <a:gd name="connsiteX14020" fmla="*/ 0 w 3255128"/>
              <a:gd name="connsiteY14020" fmla="*/ 182900 h 1234421"/>
              <a:gd name="connsiteX14021" fmla="*/ 0 w 3255128"/>
              <a:gd name="connsiteY14021" fmla="*/ 182825 h 1234421"/>
              <a:gd name="connsiteX14022" fmla="*/ 0 w 3255128"/>
              <a:gd name="connsiteY14022" fmla="*/ 182733 h 1234421"/>
              <a:gd name="connsiteX14023" fmla="*/ 0 w 3255128"/>
              <a:gd name="connsiteY14023" fmla="*/ 182725 h 1234421"/>
              <a:gd name="connsiteX14024" fmla="*/ 0 w 3255128"/>
              <a:gd name="connsiteY14024" fmla="*/ 182719 h 1234421"/>
              <a:gd name="connsiteX14025" fmla="*/ 0 w 3255128"/>
              <a:gd name="connsiteY14025" fmla="*/ 182709 h 1234421"/>
              <a:gd name="connsiteX14026" fmla="*/ 0 w 3255128"/>
              <a:gd name="connsiteY14026" fmla="*/ 182708 h 1234421"/>
              <a:gd name="connsiteX14027" fmla="*/ 0 w 3255128"/>
              <a:gd name="connsiteY14027" fmla="*/ 182705 h 1234421"/>
              <a:gd name="connsiteX14028" fmla="*/ 0 w 3255128"/>
              <a:gd name="connsiteY14028" fmla="*/ 182631 h 1234421"/>
              <a:gd name="connsiteX14029" fmla="*/ 0 w 3255128"/>
              <a:gd name="connsiteY14029" fmla="*/ 182617 h 1234421"/>
              <a:gd name="connsiteX14030" fmla="*/ 0 w 3255128"/>
              <a:gd name="connsiteY14030" fmla="*/ 182559 h 1234421"/>
              <a:gd name="connsiteX14031" fmla="*/ 0 w 3255128"/>
              <a:gd name="connsiteY14031" fmla="*/ 182486 h 1234421"/>
              <a:gd name="connsiteX14032" fmla="*/ 0 w 3255128"/>
              <a:gd name="connsiteY14032" fmla="*/ 182441 h 1234421"/>
              <a:gd name="connsiteX14033" fmla="*/ 0 w 3255128"/>
              <a:gd name="connsiteY14033" fmla="*/ 182421 h 1234421"/>
              <a:gd name="connsiteX14034" fmla="*/ 0 w 3255128"/>
              <a:gd name="connsiteY14034" fmla="*/ 182391 h 1234421"/>
              <a:gd name="connsiteX14035" fmla="*/ 0 w 3255128"/>
              <a:gd name="connsiteY14035" fmla="*/ 182388 h 1234421"/>
              <a:gd name="connsiteX14036" fmla="*/ 0 w 3255128"/>
              <a:gd name="connsiteY14036" fmla="*/ 182366 h 1234421"/>
              <a:gd name="connsiteX14037" fmla="*/ 0 w 3255128"/>
              <a:gd name="connsiteY14037" fmla="*/ 182271 h 1234421"/>
              <a:gd name="connsiteX14038" fmla="*/ 0 w 3255128"/>
              <a:gd name="connsiteY14038" fmla="*/ 182255 h 1234421"/>
              <a:gd name="connsiteX14039" fmla="*/ 0 w 3255128"/>
              <a:gd name="connsiteY14039" fmla="*/ 182249 h 1234421"/>
              <a:gd name="connsiteX14040" fmla="*/ 0 w 3255128"/>
              <a:gd name="connsiteY14040" fmla="*/ 182199 h 1234421"/>
              <a:gd name="connsiteX14041" fmla="*/ 0 w 3255128"/>
              <a:gd name="connsiteY14041" fmla="*/ 182180 h 1234421"/>
              <a:gd name="connsiteX14042" fmla="*/ 0 w 3255128"/>
              <a:gd name="connsiteY14042" fmla="*/ 182178 h 1234421"/>
              <a:gd name="connsiteX14043" fmla="*/ 0 w 3255128"/>
              <a:gd name="connsiteY14043" fmla="*/ 182172 h 1234421"/>
              <a:gd name="connsiteX14044" fmla="*/ 0 w 3255128"/>
              <a:gd name="connsiteY14044" fmla="*/ 182155 h 1234421"/>
              <a:gd name="connsiteX14045" fmla="*/ 0 w 3255128"/>
              <a:gd name="connsiteY14045" fmla="*/ 182137 h 1234421"/>
              <a:gd name="connsiteX14046" fmla="*/ 0 w 3255128"/>
              <a:gd name="connsiteY14046" fmla="*/ 182100 h 1234421"/>
              <a:gd name="connsiteX14047" fmla="*/ 0 w 3255128"/>
              <a:gd name="connsiteY14047" fmla="*/ 182076 h 1234421"/>
              <a:gd name="connsiteX14048" fmla="*/ 0 w 3255128"/>
              <a:gd name="connsiteY14048" fmla="*/ 182039 h 1234421"/>
              <a:gd name="connsiteX14049" fmla="*/ 0 w 3255128"/>
              <a:gd name="connsiteY14049" fmla="*/ 181930 h 1234421"/>
              <a:gd name="connsiteX14050" fmla="*/ 0 w 3255128"/>
              <a:gd name="connsiteY14050" fmla="*/ 181929 h 1234421"/>
              <a:gd name="connsiteX14051" fmla="*/ 0 w 3255128"/>
              <a:gd name="connsiteY14051" fmla="*/ 181831 h 1234421"/>
              <a:gd name="connsiteX14052" fmla="*/ 0 w 3255128"/>
              <a:gd name="connsiteY14052" fmla="*/ 181828 h 1234421"/>
              <a:gd name="connsiteX14053" fmla="*/ 0 w 3255128"/>
              <a:gd name="connsiteY14053" fmla="*/ 181793 h 1234421"/>
              <a:gd name="connsiteX14054" fmla="*/ 0 w 3255128"/>
              <a:gd name="connsiteY14054" fmla="*/ 181761 h 1234421"/>
              <a:gd name="connsiteX14055" fmla="*/ 0 w 3255128"/>
              <a:gd name="connsiteY14055" fmla="*/ 181745 h 1234421"/>
              <a:gd name="connsiteX14056" fmla="*/ 0 w 3255128"/>
              <a:gd name="connsiteY14056" fmla="*/ 181720 h 1234421"/>
              <a:gd name="connsiteX14057" fmla="*/ 0 w 3255128"/>
              <a:gd name="connsiteY14057" fmla="*/ 181718 h 1234421"/>
              <a:gd name="connsiteX14058" fmla="*/ 0 w 3255128"/>
              <a:gd name="connsiteY14058" fmla="*/ 181696 h 1234421"/>
              <a:gd name="connsiteX14059" fmla="*/ 0 w 3255128"/>
              <a:gd name="connsiteY14059" fmla="*/ 181646 h 1234421"/>
              <a:gd name="connsiteX14060" fmla="*/ 0 w 3255128"/>
              <a:gd name="connsiteY14060" fmla="*/ 181617 h 1234421"/>
              <a:gd name="connsiteX14061" fmla="*/ 0 w 3255128"/>
              <a:gd name="connsiteY14061" fmla="*/ 181601 h 1234421"/>
              <a:gd name="connsiteX14062" fmla="*/ 0 w 3255128"/>
              <a:gd name="connsiteY14062" fmla="*/ 181565 h 1234421"/>
              <a:gd name="connsiteX14063" fmla="*/ 0 w 3255128"/>
              <a:gd name="connsiteY14063" fmla="*/ 181524 h 1234421"/>
              <a:gd name="connsiteX14064" fmla="*/ 0 w 3255128"/>
              <a:gd name="connsiteY14064" fmla="*/ 181523 h 1234421"/>
              <a:gd name="connsiteX14065" fmla="*/ 0 w 3255128"/>
              <a:gd name="connsiteY14065" fmla="*/ 181491 h 1234421"/>
              <a:gd name="connsiteX14066" fmla="*/ 0 w 3255128"/>
              <a:gd name="connsiteY14066" fmla="*/ 181465 h 1234421"/>
              <a:gd name="connsiteX14067" fmla="*/ 0 w 3255128"/>
              <a:gd name="connsiteY14067" fmla="*/ 181452 h 1234421"/>
              <a:gd name="connsiteX14068" fmla="*/ 0 w 3255128"/>
              <a:gd name="connsiteY14068" fmla="*/ 181405 h 1234421"/>
              <a:gd name="connsiteX14069" fmla="*/ 0 w 3255128"/>
              <a:gd name="connsiteY14069" fmla="*/ 181341 h 1234421"/>
              <a:gd name="connsiteX14070" fmla="*/ 0 w 3255128"/>
              <a:gd name="connsiteY14070" fmla="*/ 181339 h 1234421"/>
              <a:gd name="connsiteX14071" fmla="*/ 0 w 3255128"/>
              <a:gd name="connsiteY14071" fmla="*/ 181281 h 1234421"/>
              <a:gd name="connsiteX14072" fmla="*/ 0 w 3255128"/>
              <a:gd name="connsiteY14072" fmla="*/ 181264 h 1234421"/>
              <a:gd name="connsiteX14073" fmla="*/ 0 w 3255128"/>
              <a:gd name="connsiteY14073" fmla="*/ 181256 h 1234421"/>
              <a:gd name="connsiteX14074" fmla="*/ 0 w 3255128"/>
              <a:gd name="connsiteY14074" fmla="*/ 181158 h 1234421"/>
              <a:gd name="connsiteX14075" fmla="*/ 0 w 3255128"/>
              <a:gd name="connsiteY14075" fmla="*/ 181132 h 1234421"/>
              <a:gd name="connsiteX14076" fmla="*/ 0 w 3255128"/>
              <a:gd name="connsiteY14076" fmla="*/ 181116 h 1234421"/>
              <a:gd name="connsiteX14077" fmla="*/ 0 w 3255128"/>
              <a:gd name="connsiteY14077" fmla="*/ 181048 h 1234421"/>
              <a:gd name="connsiteX14078" fmla="*/ 0 w 3255128"/>
              <a:gd name="connsiteY14078" fmla="*/ 181032 h 1234421"/>
              <a:gd name="connsiteX14079" fmla="*/ 0 w 3255128"/>
              <a:gd name="connsiteY14079" fmla="*/ 181014 h 1234421"/>
              <a:gd name="connsiteX14080" fmla="*/ 0 w 3255128"/>
              <a:gd name="connsiteY14080" fmla="*/ 180976 h 1234421"/>
              <a:gd name="connsiteX14081" fmla="*/ 0 w 3255128"/>
              <a:gd name="connsiteY14081" fmla="*/ 180969 h 1234421"/>
              <a:gd name="connsiteX14082" fmla="*/ 0 w 3255128"/>
              <a:gd name="connsiteY14082" fmla="*/ 180823 h 1234421"/>
              <a:gd name="connsiteX14083" fmla="*/ 0 w 3255128"/>
              <a:gd name="connsiteY14083" fmla="*/ 180792 h 1234421"/>
              <a:gd name="connsiteX14084" fmla="*/ 0 w 3255128"/>
              <a:gd name="connsiteY14084" fmla="*/ 180649 h 1234421"/>
              <a:gd name="connsiteX14085" fmla="*/ 0 w 3255128"/>
              <a:gd name="connsiteY14085" fmla="*/ 180616 h 1234421"/>
              <a:gd name="connsiteX14086" fmla="*/ 0 w 3255128"/>
              <a:gd name="connsiteY14086" fmla="*/ 180596 h 1234421"/>
              <a:gd name="connsiteX14087" fmla="*/ 0 w 3255128"/>
              <a:gd name="connsiteY14087" fmla="*/ 180555 h 1234421"/>
              <a:gd name="connsiteX14088" fmla="*/ 0 w 3255128"/>
              <a:gd name="connsiteY14088" fmla="*/ 180462 h 1234421"/>
              <a:gd name="connsiteX14089" fmla="*/ 0 w 3255128"/>
              <a:gd name="connsiteY14089" fmla="*/ 180385 h 1234421"/>
              <a:gd name="connsiteX14090" fmla="*/ 0 w 3255128"/>
              <a:gd name="connsiteY14090" fmla="*/ 180384 h 1234421"/>
              <a:gd name="connsiteX14091" fmla="*/ 0 w 3255128"/>
              <a:gd name="connsiteY14091" fmla="*/ 180383 h 1234421"/>
              <a:gd name="connsiteX14092" fmla="*/ 0 w 3255128"/>
              <a:gd name="connsiteY14092" fmla="*/ 180349 h 1234421"/>
              <a:gd name="connsiteX14093" fmla="*/ 0 w 3255128"/>
              <a:gd name="connsiteY14093" fmla="*/ 180250 h 1234421"/>
              <a:gd name="connsiteX14094" fmla="*/ 0 w 3255128"/>
              <a:gd name="connsiteY14094" fmla="*/ 180235 h 1234421"/>
              <a:gd name="connsiteX14095" fmla="*/ 0 w 3255128"/>
              <a:gd name="connsiteY14095" fmla="*/ 180190 h 1234421"/>
              <a:gd name="connsiteX14096" fmla="*/ 0 w 3255128"/>
              <a:gd name="connsiteY14096" fmla="*/ 180153 h 1234421"/>
              <a:gd name="connsiteX14097" fmla="*/ 0 w 3255128"/>
              <a:gd name="connsiteY14097" fmla="*/ 180145 h 1234421"/>
              <a:gd name="connsiteX14098" fmla="*/ 0 w 3255128"/>
              <a:gd name="connsiteY14098" fmla="*/ 180142 h 1234421"/>
              <a:gd name="connsiteX14099" fmla="*/ 0 w 3255128"/>
              <a:gd name="connsiteY14099" fmla="*/ 180133 h 1234421"/>
              <a:gd name="connsiteX14100" fmla="*/ 0 w 3255128"/>
              <a:gd name="connsiteY14100" fmla="*/ 180122 h 1234421"/>
              <a:gd name="connsiteX14101" fmla="*/ 0 w 3255128"/>
              <a:gd name="connsiteY14101" fmla="*/ 180108 h 1234421"/>
              <a:gd name="connsiteX14102" fmla="*/ 0 w 3255128"/>
              <a:gd name="connsiteY14102" fmla="*/ 180048 h 1234421"/>
              <a:gd name="connsiteX14103" fmla="*/ 0 w 3255128"/>
              <a:gd name="connsiteY14103" fmla="*/ 180034 h 1234421"/>
              <a:gd name="connsiteX14104" fmla="*/ 0 w 3255128"/>
              <a:gd name="connsiteY14104" fmla="*/ 179979 h 1234421"/>
              <a:gd name="connsiteX14105" fmla="*/ 0 w 3255128"/>
              <a:gd name="connsiteY14105" fmla="*/ 179935 h 1234421"/>
              <a:gd name="connsiteX14106" fmla="*/ 0 w 3255128"/>
              <a:gd name="connsiteY14106" fmla="*/ 179910 h 1234421"/>
              <a:gd name="connsiteX14107" fmla="*/ 0 w 3255128"/>
              <a:gd name="connsiteY14107" fmla="*/ 179907 h 1234421"/>
              <a:gd name="connsiteX14108" fmla="*/ 0 w 3255128"/>
              <a:gd name="connsiteY14108" fmla="*/ 179902 h 1234421"/>
              <a:gd name="connsiteX14109" fmla="*/ 0 w 3255128"/>
              <a:gd name="connsiteY14109" fmla="*/ 179875 h 1234421"/>
              <a:gd name="connsiteX14110" fmla="*/ 0 w 3255128"/>
              <a:gd name="connsiteY14110" fmla="*/ 179864 h 1234421"/>
              <a:gd name="connsiteX14111" fmla="*/ 0 w 3255128"/>
              <a:gd name="connsiteY14111" fmla="*/ 179838 h 1234421"/>
              <a:gd name="connsiteX14112" fmla="*/ 0 w 3255128"/>
              <a:gd name="connsiteY14112" fmla="*/ 179835 h 1234421"/>
              <a:gd name="connsiteX14113" fmla="*/ 0 w 3255128"/>
              <a:gd name="connsiteY14113" fmla="*/ 179735 h 1234421"/>
              <a:gd name="connsiteX14114" fmla="*/ 0 w 3255128"/>
              <a:gd name="connsiteY14114" fmla="*/ 179719 h 1234421"/>
              <a:gd name="connsiteX14115" fmla="*/ 0 w 3255128"/>
              <a:gd name="connsiteY14115" fmla="*/ 179685 h 1234421"/>
              <a:gd name="connsiteX14116" fmla="*/ 0 w 3255128"/>
              <a:gd name="connsiteY14116" fmla="*/ 179674 h 1234421"/>
              <a:gd name="connsiteX14117" fmla="*/ 0 w 3255128"/>
              <a:gd name="connsiteY14117" fmla="*/ 179659 h 1234421"/>
              <a:gd name="connsiteX14118" fmla="*/ 0 w 3255128"/>
              <a:gd name="connsiteY14118" fmla="*/ 179589 h 1234421"/>
              <a:gd name="connsiteX14119" fmla="*/ 0 w 3255128"/>
              <a:gd name="connsiteY14119" fmla="*/ 179451 h 1234421"/>
              <a:gd name="connsiteX14120" fmla="*/ 0 w 3255128"/>
              <a:gd name="connsiteY14120" fmla="*/ 179426 h 1234421"/>
              <a:gd name="connsiteX14121" fmla="*/ 0 w 3255128"/>
              <a:gd name="connsiteY14121" fmla="*/ 179416 h 1234421"/>
              <a:gd name="connsiteX14122" fmla="*/ 0 w 3255128"/>
              <a:gd name="connsiteY14122" fmla="*/ 179401 h 1234421"/>
              <a:gd name="connsiteX14123" fmla="*/ 0 w 3255128"/>
              <a:gd name="connsiteY14123" fmla="*/ 179381 h 1234421"/>
              <a:gd name="connsiteX14124" fmla="*/ 0 w 3255128"/>
              <a:gd name="connsiteY14124" fmla="*/ 179376 h 1234421"/>
              <a:gd name="connsiteX14125" fmla="*/ 0 w 3255128"/>
              <a:gd name="connsiteY14125" fmla="*/ 179369 h 1234421"/>
              <a:gd name="connsiteX14126" fmla="*/ 0 w 3255128"/>
              <a:gd name="connsiteY14126" fmla="*/ 179361 h 1234421"/>
              <a:gd name="connsiteX14127" fmla="*/ 0 w 3255128"/>
              <a:gd name="connsiteY14127" fmla="*/ 179269 h 1234421"/>
              <a:gd name="connsiteX14128" fmla="*/ 0 w 3255128"/>
              <a:gd name="connsiteY14128" fmla="*/ 179234 h 1234421"/>
              <a:gd name="connsiteX14129" fmla="*/ 0 w 3255128"/>
              <a:gd name="connsiteY14129" fmla="*/ 179202 h 1234421"/>
              <a:gd name="connsiteX14130" fmla="*/ 0 w 3255128"/>
              <a:gd name="connsiteY14130" fmla="*/ 179171 h 1234421"/>
              <a:gd name="connsiteX14131" fmla="*/ 0 w 3255128"/>
              <a:gd name="connsiteY14131" fmla="*/ 179026 h 1234421"/>
              <a:gd name="connsiteX14132" fmla="*/ 0 w 3255128"/>
              <a:gd name="connsiteY14132" fmla="*/ 178997 h 1234421"/>
              <a:gd name="connsiteX14133" fmla="*/ 0 w 3255128"/>
              <a:gd name="connsiteY14133" fmla="*/ 178979 h 1234421"/>
              <a:gd name="connsiteX14134" fmla="*/ 0 w 3255128"/>
              <a:gd name="connsiteY14134" fmla="*/ 178941 h 1234421"/>
              <a:gd name="connsiteX14135" fmla="*/ 0 w 3255128"/>
              <a:gd name="connsiteY14135" fmla="*/ 178940 h 1234421"/>
              <a:gd name="connsiteX14136" fmla="*/ 0 w 3255128"/>
              <a:gd name="connsiteY14136" fmla="*/ 178838 h 1234421"/>
              <a:gd name="connsiteX14137" fmla="*/ 0 w 3255128"/>
              <a:gd name="connsiteY14137" fmla="*/ 178803 h 1234421"/>
              <a:gd name="connsiteX14138" fmla="*/ 0 w 3255128"/>
              <a:gd name="connsiteY14138" fmla="*/ 178771 h 1234421"/>
              <a:gd name="connsiteX14139" fmla="*/ 0 w 3255128"/>
              <a:gd name="connsiteY14139" fmla="*/ 178768 h 1234421"/>
              <a:gd name="connsiteX14140" fmla="*/ 0 w 3255128"/>
              <a:gd name="connsiteY14140" fmla="*/ 178756 h 1234421"/>
              <a:gd name="connsiteX14141" fmla="*/ 0 w 3255128"/>
              <a:gd name="connsiteY14141" fmla="*/ 178728 h 1234421"/>
              <a:gd name="connsiteX14142" fmla="*/ 0 w 3255128"/>
              <a:gd name="connsiteY14142" fmla="*/ 178681 h 1234421"/>
              <a:gd name="connsiteX14143" fmla="*/ 0 w 3255128"/>
              <a:gd name="connsiteY14143" fmla="*/ 178664 h 1234421"/>
              <a:gd name="connsiteX14144" fmla="*/ 0 w 3255128"/>
              <a:gd name="connsiteY14144" fmla="*/ 178575 h 1234421"/>
              <a:gd name="connsiteX14145" fmla="*/ 0 w 3255128"/>
              <a:gd name="connsiteY14145" fmla="*/ 178536 h 1234421"/>
              <a:gd name="connsiteX14146" fmla="*/ 0 w 3255128"/>
              <a:gd name="connsiteY14146" fmla="*/ 178524 h 1234421"/>
              <a:gd name="connsiteX14147" fmla="*/ 0 w 3255128"/>
              <a:gd name="connsiteY14147" fmla="*/ 178457 h 1234421"/>
              <a:gd name="connsiteX14148" fmla="*/ 0 w 3255128"/>
              <a:gd name="connsiteY14148" fmla="*/ 178431 h 1234421"/>
              <a:gd name="connsiteX14149" fmla="*/ 0 w 3255128"/>
              <a:gd name="connsiteY14149" fmla="*/ 178405 h 1234421"/>
              <a:gd name="connsiteX14150" fmla="*/ 0 w 3255128"/>
              <a:gd name="connsiteY14150" fmla="*/ 178380 h 1234421"/>
              <a:gd name="connsiteX14151" fmla="*/ 0 w 3255128"/>
              <a:gd name="connsiteY14151" fmla="*/ 178288 h 1234421"/>
              <a:gd name="connsiteX14152" fmla="*/ 0 w 3255128"/>
              <a:gd name="connsiteY14152" fmla="*/ 178143 h 1234421"/>
              <a:gd name="connsiteX14153" fmla="*/ 0 w 3255128"/>
              <a:gd name="connsiteY14153" fmla="*/ 178098 h 1234421"/>
              <a:gd name="connsiteX14154" fmla="*/ 0 w 3255128"/>
              <a:gd name="connsiteY14154" fmla="*/ 178092 h 1234421"/>
              <a:gd name="connsiteX14155" fmla="*/ 0 w 3255128"/>
              <a:gd name="connsiteY14155" fmla="*/ 178055 h 1234421"/>
              <a:gd name="connsiteX14156" fmla="*/ 0 w 3255128"/>
              <a:gd name="connsiteY14156" fmla="*/ 177972 h 1234421"/>
              <a:gd name="connsiteX14157" fmla="*/ 0 w 3255128"/>
              <a:gd name="connsiteY14157" fmla="*/ 177966 h 1234421"/>
              <a:gd name="connsiteX14158" fmla="*/ 0 w 3255128"/>
              <a:gd name="connsiteY14158" fmla="*/ 177921 h 1234421"/>
              <a:gd name="connsiteX14159" fmla="*/ 0 w 3255128"/>
              <a:gd name="connsiteY14159" fmla="*/ 177871 h 1234421"/>
              <a:gd name="connsiteX14160" fmla="*/ 0 w 3255128"/>
              <a:gd name="connsiteY14160" fmla="*/ 177863 h 1234421"/>
              <a:gd name="connsiteX14161" fmla="*/ 0 w 3255128"/>
              <a:gd name="connsiteY14161" fmla="*/ 177802 h 1234421"/>
              <a:gd name="connsiteX14162" fmla="*/ 0 w 3255128"/>
              <a:gd name="connsiteY14162" fmla="*/ 177735 h 1234421"/>
              <a:gd name="connsiteX14163" fmla="*/ 0 w 3255128"/>
              <a:gd name="connsiteY14163" fmla="*/ 177659 h 1234421"/>
              <a:gd name="connsiteX14164" fmla="*/ 0 w 3255128"/>
              <a:gd name="connsiteY14164" fmla="*/ 177655 h 1234421"/>
              <a:gd name="connsiteX14165" fmla="*/ 0 w 3255128"/>
              <a:gd name="connsiteY14165" fmla="*/ 177617 h 1234421"/>
              <a:gd name="connsiteX14166" fmla="*/ 0 w 3255128"/>
              <a:gd name="connsiteY14166" fmla="*/ 177550 h 1234421"/>
              <a:gd name="connsiteX14167" fmla="*/ 0 w 3255128"/>
              <a:gd name="connsiteY14167" fmla="*/ 177385 h 1234421"/>
              <a:gd name="connsiteX14168" fmla="*/ 0 w 3255128"/>
              <a:gd name="connsiteY14168" fmla="*/ 177324 h 1234421"/>
              <a:gd name="connsiteX14169" fmla="*/ 0 w 3255128"/>
              <a:gd name="connsiteY14169" fmla="*/ 177319 h 1234421"/>
              <a:gd name="connsiteX14170" fmla="*/ 0 w 3255128"/>
              <a:gd name="connsiteY14170" fmla="*/ 177310 h 1234421"/>
              <a:gd name="connsiteX14171" fmla="*/ 0 w 3255128"/>
              <a:gd name="connsiteY14171" fmla="*/ 177273 h 1234421"/>
              <a:gd name="connsiteX14172" fmla="*/ 0 w 3255128"/>
              <a:gd name="connsiteY14172" fmla="*/ 177252 h 1234421"/>
              <a:gd name="connsiteX14173" fmla="*/ 0 w 3255128"/>
              <a:gd name="connsiteY14173" fmla="*/ 177118 h 1234421"/>
              <a:gd name="connsiteX14174" fmla="*/ 0 w 3255128"/>
              <a:gd name="connsiteY14174" fmla="*/ 177093 h 1234421"/>
              <a:gd name="connsiteX14175" fmla="*/ 0 w 3255128"/>
              <a:gd name="connsiteY14175" fmla="*/ 177091 h 1234421"/>
              <a:gd name="connsiteX14176" fmla="*/ 0 w 3255128"/>
              <a:gd name="connsiteY14176" fmla="*/ 177069 h 1234421"/>
              <a:gd name="connsiteX14177" fmla="*/ 0 w 3255128"/>
              <a:gd name="connsiteY14177" fmla="*/ 176890 h 1234421"/>
              <a:gd name="connsiteX14178" fmla="*/ 0 w 3255128"/>
              <a:gd name="connsiteY14178" fmla="*/ 176778 h 1234421"/>
              <a:gd name="connsiteX14179" fmla="*/ 0 w 3255128"/>
              <a:gd name="connsiteY14179" fmla="*/ 176736 h 1234421"/>
              <a:gd name="connsiteX14180" fmla="*/ 0 w 3255128"/>
              <a:gd name="connsiteY14180" fmla="*/ 176714 h 1234421"/>
              <a:gd name="connsiteX14181" fmla="*/ 0 w 3255128"/>
              <a:gd name="connsiteY14181" fmla="*/ 176712 h 1234421"/>
              <a:gd name="connsiteX14182" fmla="*/ 0 w 3255128"/>
              <a:gd name="connsiteY14182" fmla="*/ 176686 h 1234421"/>
              <a:gd name="connsiteX14183" fmla="*/ 0 w 3255128"/>
              <a:gd name="connsiteY14183" fmla="*/ 176637 h 1234421"/>
              <a:gd name="connsiteX14184" fmla="*/ 0 w 3255128"/>
              <a:gd name="connsiteY14184" fmla="*/ 176595 h 1234421"/>
              <a:gd name="connsiteX14185" fmla="*/ 0 w 3255128"/>
              <a:gd name="connsiteY14185" fmla="*/ 176588 h 1234421"/>
              <a:gd name="connsiteX14186" fmla="*/ 0 w 3255128"/>
              <a:gd name="connsiteY14186" fmla="*/ 176443 h 1234421"/>
              <a:gd name="connsiteX14187" fmla="*/ 0 w 3255128"/>
              <a:gd name="connsiteY14187" fmla="*/ 176436 h 1234421"/>
              <a:gd name="connsiteX14188" fmla="*/ 0 w 3255128"/>
              <a:gd name="connsiteY14188" fmla="*/ 176399 h 1234421"/>
              <a:gd name="connsiteX14189" fmla="*/ 0 w 3255128"/>
              <a:gd name="connsiteY14189" fmla="*/ 176391 h 1234421"/>
              <a:gd name="connsiteX14190" fmla="*/ 0 w 3255128"/>
              <a:gd name="connsiteY14190" fmla="*/ 176371 h 1234421"/>
              <a:gd name="connsiteX14191" fmla="*/ 0 w 3255128"/>
              <a:gd name="connsiteY14191" fmla="*/ 176364 h 1234421"/>
              <a:gd name="connsiteX14192" fmla="*/ 0 w 3255128"/>
              <a:gd name="connsiteY14192" fmla="*/ 176279 h 1234421"/>
              <a:gd name="connsiteX14193" fmla="*/ 0 w 3255128"/>
              <a:gd name="connsiteY14193" fmla="*/ 176212 h 1234421"/>
              <a:gd name="connsiteX14194" fmla="*/ 0 w 3255128"/>
              <a:gd name="connsiteY14194" fmla="*/ 176181 h 1234421"/>
              <a:gd name="connsiteX14195" fmla="*/ 0 w 3255128"/>
              <a:gd name="connsiteY14195" fmla="*/ 176121 h 1234421"/>
              <a:gd name="connsiteX14196" fmla="*/ 0 w 3255128"/>
              <a:gd name="connsiteY14196" fmla="*/ 176050 h 1234421"/>
              <a:gd name="connsiteX14197" fmla="*/ 0 w 3255128"/>
              <a:gd name="connsiteY14197" fmla="*/ 175989 h 1234421"/>
              <a:gd name="connsiteX14198" fmla="*/ 0 w 3255128"/>
              <a:gd name="connsiteY14198" fmla="*/ 175953 h 1234421"/>
              <a:gd name="connsiteX14199" fmla="*/ 0 w 3255128"/>
              <a:gd name="connsiteY14199" fmla="*/ 175942 h 1234421"/>
              <a:gd name="connsiteX14200" fmla="*/ 0 w 3255128"/>
              <a:gd name="connsiteY14200" fmla="*/ 175941 h 1234421"/>
              <a:gd name="connsiteX14201" fmla="*/ 0 w 3255128"/>
              <a:gd name="connsiteY14201" fmla="*/ 175939 h 1234421"/>
              <a:gd name="connsiteX14202" fmla="*/ 0 w 3255128"/>
              <a:gd name="connsiteY14202" fmla="*/ 175869 h 1234421"/>
              <a:gd name="connsiteX14203" fmla="*/ 0 w 3255128"/>
              <a:gd name="connsiteY14203" fmla="*/ 175844 h 1234421"/>
              <a:gd name="connsiteX14204" fmla="*/ 0 w 3255128"/>
              <a:gd name="connsiteY14204" fmla="*/ 175732 h 1234421"/>
              <a:gd name="connsiteX14205" fmla="*/ 0 w 3255128"/>
              <a:gd name="connsiteY14205" fmla="*/ 175730 h 1234421"/>
              <a:gd name="connsiteX14206" fmla="*/ 0 w 3255128"/>
              <a:gd name="connsiteY14206" fmla="*/ 175665 h 1234421"/>
              <a:gd name="connsiteX14207" fmla="*/ 0 w 3255128"/>
              <a:gd name="connsiteY14207" fmla="*/ 175662 h 1234421"/>
              <a:gd name="connsiteX14208" fmla="*/ 0 w 3255128"/>
              <a:gd name="connsiteY14208" fmla="*/ 175657 h 1234421"/>
              <a:gd name="connsiteX14209" fmla="*/ 0 w 3255128"/>
              <a:gd name="connsiteY14209" fmla="*/ 175655 h 1234421"/>
              <a:gd name="connsiteX14210" fmla="*/ 0 w 3255128"/>
              <a:gd name="connsiteY14210" fmla="*/ 175563 h 1234421"/>
              <a:gd name="connsiteX14211" fmla="*/ 0 w 3255128"/>
              <a:gd name="connsiteY14211" fmla="*/ 175483 h 1234421"/>
              <a:gd name="connsiteX14212" fmla="*/ 0 w 3255128"/>
              <a:gd name="connsiteY14212" fmla="*/ 175415 h 1234421"/>
              <a:gd name="connsiteX14213" fmla="*/ 0 w 3255128"/>
              <a:gd name="connsiteY14213" fmla="*/ 175412 h 1234421"/>
              <a:gd name="connsiteX14214" fmla="*/ 0 w 3255128"/>
              <a:gd name="connsiteY14214" fmla="*/ 175390 h 1234421"/>
              <a:gd name="connsiteX14215" fmla="*/ 0 w 3255128"/>
              <a:gd name="connsiteY14215" fmla="*/ 175389 h 1234421"/>
              <a:gd name="connsiteX14216" fmla="*/ 0 w 3255128"/>
              <a:gd name="connsiteY14216" fmla="*/ 175385 h 1234421"/>
              <a:gd name="connsiteX14217" fmla="*/ 0 w 3255128"/>
              <a:gd name="connsiteY14217" fmla="*/ 175365 h 1234421"/>
              <a:gd name="connsiteX14218" fmla="*/ 0 w 3255128"/>
              <a:gd name="connsiteY14218" fmla="*/ 175273 h 1234421"/>
              <a:gd name="connsiteX14219" fmla="*/ 0 w 3255128"/>
              <a:gd name="connsiteY14219" fmla="*/ 175169 h 1234421"/>
              <a:gd name="connsiteX14220" fmla="*/ 0 w 3255128"/>
              <a:gd name="connsiteY14220" fmla="*/ 175165 h 1234421"/>
              <a:gd name="connsiteX14221" fmla="*/ 0 w 3255128"/>
              <a:gd name="connsiteY14221" fmla="*/ 175108 h 1234421"/>
              <a:gd name="connsiteX14222" fmla="*/ 0 w 3255128"/>
              <a:gd name="connsiteY14222" fmla="*/ 175104 h 1234421"/>
              <a:gd name="connsiteX14223" fmla="*/ 0 w 3255128"/>
              <a:gd name="connsiteY14223" fmla="*/ 175065 h 1234421"/>
              <a:gd name="connsiteX14224" fmla="*/ 0 w 3255128"/>
              <a:gd name="connsiteY14224" fmla="*/ 175014 h 1234421"/>
              <a:gd name="connsiteX14225" fmla="*/ 0 w 3255128"/>
              <a:gd name="connsiteY14225" fmla="*/ 174931 h 1234421"/>
              <a:gd name="connsiteX14226" fmla="*/ 0 w 3255128"/>
              <a:gd name="connsiteY14226" fmla="*/ 174930 h 1234421"/>
              <a:gd name="connsiteX14227" fmla="*/ 0 w 3255128"/>
              <a:gd name="connsiteY14227" fmla="*/ 174918 h 1234421"/>
              <a:gd name="connsiteX14228" fmla="*/ 0 w 3255128"/>
              <a:gd name="connsiteY14228" fmla="*/ 174881 h 1234421"/>
              <a:gd name="connsiteX14229" fmla="*/ 0 w 3255128"/>
              <a:gd name="connsiteY14229" fmla="*/ 174849 h 1234421"/>
              <a:gd name="connsiteX14230" fmla="*/ 0 w 3255128"/>
              <a:gd name="connsiteY14230" fmla="*/ 174835 h 1234421"/>
              <a:gd name="connsiteX14231" fmla="*/ 0 w 3255128"/>
              <a:gd name="connsiteY14231" fmla="*/ 174799 h 1234421"/>
              <a:gd name="connsiteX14232" fmla="*/ 0 w 3255128"/>
              <a:gd name="connsiteY14232" fmla="*/ 174782 h 1234421"/>
              <a:gd name="connsiteX14233" fmla="*/ 0 w 3255128"/>
              <a:gd name="connsiteY14233" fmla="*/ 174749 h 1234421"/>
              <a:gd name="connsiteX14234" fmla="*/ 0 w 3255128"/>
              <a:gd name="connsiteY14234" fmla="*/ 174737 h 1234421"/>
              <a:gd name="connsiteX14235" fmla="*/ 0 w 3255128"/>
              <a:gd name="connsiteY14235" fmla="*/ 174682 h 1234421"/>
              <a:gd name="connsiteX14236" fmla="*/ 0 w 3255128"/>
              <a:gd name="connsiteY14236" fmla="*/ 174607 h 1234421"/>
              <a:gd name="connsiteX14237" fmla="*/ 0 w 3255128"/>
              <a:gd name="connsiteY14237" fmla="*/ 174603 h 1234421"/>
              <a:gd name="connsiteX14238" fmla="*/ 0 w 3255128"/>
              <a:gd name="connsiteY14238" fmla="*/ 174575 h 1234421"/>
              <a:gd name="connsiteX14239" fmla="*/ 0 w 3255128"/>
              <a:gd name="connsiteY14239" fmla="*/ 174528 h 1234421"/>
              <a:gd name="connsiteX14240" fmla="*/ 0 w 3255128"/>
              <a:gd name="connsiteY14240" fmla="*/ 174477 h 1234421"/>
              <a:gd name="connsiteX14241" fmla="*/ 0 w 3255128"/>
              <a:gd name="connsiteY14241" fmla="*/ 174456 h 1234421"/>
              <a:gd name="connsiteX14242" fmla="*/ 0 w 3255128"/>
              <a:gd name="connsiteY14242" fmla="*/ 174392 h 1234421"/>
              <a:gd name="connsiteX14243" fmla="*/ 0 w 3255128"/>
              <a:gd name="connsiteY14243" fmla="*/ 174389 h 1234421"/>
              <a:gd name="connsiteX14244" fmla="*/ 0 w 3255128"/>
              <a:gd name="connsiteY14244" fmla="*/ 174384 h 1234421"/>
              <a:gd name="connsiteX14245" fmla="*/ 0 w 3255128"/>
              <a:gd name="connsiteY14245" fmla="*/ 174368 h 1234421"/>
              <a:gd name="connsiteX14246" fmla="*/ 0 w 3255128"/>
              <a:gd name="connsiteY14246" fmla="*/ 174283 h 1234421"/>
              <a:gd name="connsiteX14247" fmla="*/ 0 w 3255128"/>
              <a:gd name="connsiteY14247" fmla="*/ 174282 h 1234421"/>
              <a:gd name="connsiteX14248" fmla="*/ 0 w 3255128"/>
              <a:gd name="connsiteY14248" fmla="*/ 174268 h 1234421"/>
              <a:gd name="connsiteX14249" fmla="*/ 0 w 3255128"/>
              <a:gd name="connsiteY14249" fmla="*/ 174252 h 1234421"/>
              <a:gd name="connsiteX14250" fmla="*/ 0 w 3255128"/>
              <a:gd name="connsiteY14250" fmla="*/ 174210 h 1234421"/>
              <a:gd name="connsiteX14251" fmla="*/ 0 w 3255128"/>
              <a:gd name="connsiteY14251" fmla="*/ 174129 h 1234421"/>
              <a:gd name="connsiteX14252" fmla="*/ 0 w 3255128"/>
              <a:gd name="connsiteY14252" fmla="*/ 174054 h 1234421"/>
              <a:gd name="connsiteX14253" fmla="*/ 0 w 3255128"/>
              <a:gd name="connsiteY14253" fmla="*/ 173909 h 1234421"/>
              <a:gd name="connsiteX14254" fmla="*/ 0 w 3255128"/>
              <a:gd name="connsiteY14254" fmla="*/ 173901 h 1234421"/>
              <a:gd name="connsiteX14255" fmla="*/ 0 w 3255128"/>
              <a:gd name="connsiteY14255" fmla="*/ 173794 h 1234421"/>
              <a:gd name="connsiteX14256" fmla="*/ 0 w 3255128"/>
              <a:gd name="connsiteY14256" fmla="*/ 173785 h 1234421"/>
              <a:gd name="connsiteX14257" fmla="*/ 0 w 3255128"/>
              <a:gd name="connsiteY14257" fmla="*/ 173778 h 1234421"/>
              <a:gd name="connsiteX14258" fmla="*/ 0 w 3255128"/>
              <a:gd name="connsiteY14258" fmla="*/ 173753 h 1234421"/>
              <a:gd name="connsiteX14259" fmla="*/ 0 w 3255128"/>
              <a:gd name="connsiteY14259" fmla="*/ 173722 h 1234421"/>
              <a:gd name="connsiteX14260" fmla="*/ 0 w 3255128"/>
              <a:gd name="connsiteY14260" fmla="*/ 173696 h 1234421"/>
              <a:gd name="connsiteX14261" fmla="*/ 0 w 3255128"/>
              <a:gd name="connsiteY14261" fmla="*/ 173647 h 1234421"/>
              <a:gd name="connsiteX14262" fmla="*/ 0 w 3255128"/>
              <a:gd name="connsiteY14262" fmla="*/ 173598 h 1234421"/>
              <a:gd name="connsiteX14263" fmla="*/ 0 w 3255128"/>
              <a:gd name="connsiteY14263" fmla="*/ 173566 h 1234421"/>
              <a:gd name="connsiteX14264" fmla="*/ 0 w 3255128"/>
              <a:gd name="connsiteY14264" fmla="*/ 173535 h 1234421"/>
              <a:gd name="connsiteX14265" fmla="*/ 0 w 3255128"/>
              <a:gd name="connsiteY14265" fmla="*/ 173387 h 1234421"/>
              <a:gd name="connsiteX14266" fmla="*/ 0 w 3255128"/>
              <a:gd name="connsiteY14266" fmla="*/ 173371 h 1234421"/>
              <a:gd name="connsiteX14267" fmla="*/ 0 w 3255128"/>
              <a:gd name="connsiteY14267" fmla="*/ 173356 h 1234421"/>
              <a:gd name="connsiteX14268" fmla="*/ 0 w 3255128"/>
              <a:gd name="connsiteY14268" fmla="*/ 173339 h 1234421"/>
              <a:gd name="connsiteX14269" fmla="*/ 0 w 3255128"/>
              <a:gd name="connsiteY14269" fmla="*/ 173320 h 1234421"/>
              <a:gd name="connsiteX14270" fmla="*/ 0 w 3255128"/>
              <a:gd name="connsiteY14270" fmla="*/ 173294 h 1234421"/>
              <a:gd name="connsiteX14271" fmla="*/ 0 w 3255128"/>
              <a:gd name="connsiteY14271" fmla="*/ 173261 h 1234421"/>
              <a:gd name="connsiteX14272" fmla="*/ 0 w 3255128"/>
              <a:gd name="connsiteY14272" fmla="*/ 173244 h 1234421"/>
              <a:gd name="connsiteX14273" fmla="*/ 0 w 3255128"/>
              <a:gd name="connsiteY14273" fmla="*/ 173213 h 1234421"/>
              <a:gd name="connsiteX14274" fmla="*/ 0 w 3255128"/>
              <a:gd name="connsiteY14274" fmla="*/ 173115 h 1234421"/>
              <a:gd name="connsiteX14275" fmla="*/ 0 w 3255128"/>
              <a:gd name="connsiteY14275" fmla="*/ 173108 h 1234421"/>
              <a:gd name="connsiteX14276" fmla="*/ 0 w 3255128"/>
              <a:gd name="connsiteY14276" fmla="*/ 173085 h 1234421"/>
              <a:gd name="connsiteX14277" fmla="*/ 0 w 3255128"/>
              <a:gd name="connsiteY14277" fmla="*/ 173072 h 1234421"/>
              <a:gd name="connsiteX14278" fmla="*/ 0 w 3255128"/>
              <a:gd name="connsiteY14278" fmla="*/ 173011 h 1234421"/>
              <a:gd name="connsiteX14279" fmla="*/ 0 w 3255128"/>
              <a:gd name="connsiteY14279" fmla="*/ 172990 h 1234421"/>
              <a:gd name="connsiteX14280" fmla="*/ 0 w 3255128"/>
              <a:gd name="connsiteY14280" fmla="*/ 172980 h 1234421"/>
              <a:gd name="connsiteX14281" fmla="*/ 0 w 3255128"/>
              <a:gd name="connsiteY14281" fmla="*/ 172865 h 1234421"/>
              <a:gd name="connsiteX14282" fmla="*/ 0 w 3255128"/>
              <a:gd name="connsiteY14282" fmla="*/ 172861 h 1234421"/>
              <a:gd name="connsiteX14283" fmla="*/ 0 w 3255128"/>
              <a:gd name="connsiteY14283" fmla="*/ 172696 h 1234421"/>
              <a:gd name="connsiteX14284" fmla="*/ 0 w 3255128"/>
              <a:gd name="connsiteY14284" fmla="*/ 172675 h 1234421"/>
              <a:gd name="connsiteX14285" fmla="*/ 0 w 3255128"/>
              <a:gd name="connsiteY14285" fmla="*/ 172646 h 1234421"/>
              <a:gd name="connsiteX14286" fmla="*/ 0 w 3255128"/>
              <a:gd name="connsiteY14286" fmla="*/ 172573 h 1234421"/>
              <a:gd name="connsiteX14287" fmla="*/ 0 w 3255128"/>
              <a:gd name="connsiteY14287" fmla="*/ 172552 h 1234421"/>
              <a:gd name="connsiteX14288" fmla="*/ 0 w 3255128"/>
              <a:gd name="connsiteY14288" fmla="*/ 172521 h 1234421"/>
              <a:gd name="connsiteX14289" fmla="*/ 0 w 3255128"/>
              <a:gd name="connsiteY14289" fmla="*/ 172407 h 1234421"/>
              <a:gd name="connsiteX14290" fmla="*/ 0 w 3255128"/>
              <a:gd name="connsiteY14290" fmla="*/ 172405 h 1234421"/>
              <a:gd name="connsiteX14291" fmla="*/ 0 w 3255128"/>
              <a:gd name="connsiteY14291" fmla="*/ 172370 h 1234421"/>
              <a:gd name="connsiteX14292" fmla="*/ 0 w 3255128"/>
              <a:gd name="connsiteY14292" fmla="*/ 172335 h 1234421"/>
              <a:gd name="connsiteX14293" fmla="*/ 0 w 3255128"/>
              <a:gd name="connsiteY14293" fmla="*/ 172237 h 1234421"/>
              <a:gd name="connsiteX14294" fmla="*/ 0 w 3255128"/>
              <a:gd name="connsiteY14294" fmla="*/ 172213 h 1234421"/>
              <a:gd name="connsiteX14295" fmla="*/ 0 w 3255128"/>
              <a:gd name="connsiteY14295" fmla="*/ 172192 h 1234421"/>
              <a:gd name="connsiteX14296" fmla="*/ 0 w 3255128"/>
              <a:gd name="connsiteY14296" fmla="*/ 172166 h 1234421"/>
              <a:gd name="connsiteX14297" fmla="*/ 0 w 3255128"/>
              <a:gd name="connsiteY14297" fmla="*/ 172114 h 1234421"/>
              <a:gd name="connsiteX14298" fmla="*/ 0 w 3255128"/>
              <a:gd name="connsiteY14298" fmla="*/ 172109 h 1234421"/>
              <a:gd name="connsiteX14299" fmla="*/ 0 w 3255128"/>
              <a:gd name="connsiteY14299" fmla="*/ 172090 h 1234421"/>
              <a:gd name="connsiteX14300" fmla="*/ 0 w 3255128"/>
              <a:gd name="connsiteY14300" fmla="*/ 172051 h 1234421"/>
              <a:gd name="connsiteX14301" fmla="*/ 0 w 3255128"/>
              <a:gd name="connsiteY14301" fmla="*/ 172030 h 1234421"/>
              <a:gd name="connsiteX14302" fmla="*/ 0 w 3255128"/>
              <a:gd name="connsiteY14302" fmla="*/ 172026 h 1234421"/>
              <a:gd name="connsiteX14303" fmla="*/ 0 w 3255128"/>
              <a:gd name="connsiteY14303" fmla="*/ 171981 h 1234421"/>
              <a:gd name="connsiteX14304" fmla="*/ 0 w 3255128"/>
              <a:gd name="connsiteY14304" fmla="*/ 171904 h 1234421"/>
              <a:gd name="connsiteX14305" fmla="*/ 0 w 3255128"/>
              <a:gd name="connsiteY14305" fmla="*/ 171873 h 1234421"/>
              <a:gd name="connsiteX14306" fmla="*/ 0 w 3255128"/>
              <a:gd name="connsiteY14306" fmla="*/ 171809 h 1234421"/>
              <a:gd name="connsiteX14307" fmla="*/ 0 w 3255128"/>
              <a:gd name="connsiteY14307" fmla="*/ 171801 h 1234421"/>
              <a:gd name="connsiteX14308" fmla="*/ 0 w 3255128"/>
              <a:gd name="connsiteY14308" fmla="*/ 171777 h 1234421"/>
              <a:gd name="connsiteX14309" fmla="*/ 0 w 3255128"/>
              <a:gd name="connsiteY14309" fmla="*/ 171770 h 1234421"/>
              <a:gd name="connsiteX14310" fmla="*/ 0 w 3255128"/>
              <a:gd name="connsiteY14310" fmla="*/ 171759 h 1234421"/>
              <a:gd name="connsiteX14311" fmla="*/ 0 w 3255128"/>
              <a:gd name="connsiteY14311" fmla="*/ 171692 h 1234421"/>
              <a:gd name="connsiteX14312" fmla="*/ 0 w 3255128"/>
              <a:gd name="connsiteY14312" fmla="*/ 171660 h 1234421"/>
              <a:gd name="connsiteX14313" fmla="*/ 0 w 3255128"/>
              <a:gd name="connsiteY14313" fmla="*/ 171631 h 1234421"/>
              <a:gd name="connsiteX14314" fmla="*/ 0 w 3255128"/>
              <a:gd name="connsiteY14314" fmla="*/ 171614 h 1234421"/>
              <a:gd name="connsiteX14315" fmla="*/ 0 w 3255128"/>
              <a:gd name="connsiteY14315" fmla="*/ 171589 h 1234421"/>
              <a:gd name="connsiteX14316" fmla="*/ 0 w 3255128"/>
              <a:gd name="connsiteY14316" fmla="*/ 171588 h 1234421"/>
              <a:gd name="connsiteX14317" fmla="*/ 0 w 3255128"/>
              <a:gd name="connsiteY14317" fmla="*/ 171567 h 1234421"/>
              <a:gd name="connsiteX14318" fmla="*/ 0 w 3255128"/>
              <a:gd name="connsiteY14318" fmla="*/ 171466 h 1234421"/>
              <a:gd name="connsiteX14319" fmla="*/ 0 w 3255128"/>
              <a:gd name="connsiteY14319" fmla="*/ 171422 h 1234421"/>
              <a:gd name="connsiteX14320" fmla="*/ 0 w 3255128"/>
              <a:gd name="connsiteY14320" fmla="*/ 171419 h 1234421"/>
              <a:gd name="connsiteX14321" fmla="*/ 0 w 3255128"/>
              <a:gd name="connsiteY14321" fmla="*/ 171394 h 1234421"/>
              <a:gd name="connsiteX14322" fmla="*/ 0 w 3255128"/>
              <a:gd name="connsiteY14322" fmla="*/ 171326 h 1234421"/>
              <a:gd name="connsiteX14323" fmla="*/ 0 w 3255128"/>
              <a:gd name="connsiteY14323" fmla="*/ 171212 h 1234421"/>
              <a:gd name="connsiteX14324" fmla="*/ 0 w 3255128"/>
              <a:gd name="connsiteY14324" fmla="*/ 171155 h 1234421"/>
              <a:gd name="connsiteX14325" fmla="*/ 0 w 3255128"/>
              <a:gd name="connsiteY14325" fmla="*/ 171135 h 1234421"/>
              <a:gd name="connsiteX14326" fmla="*/ 0 w 3255128"/>
              <a:gd name="connsiteY14326" fmla="*/ 171129 h 1234421"/>
              <a:gd name="connsiteX14327" fmla="*/ 0 w 3255128"/>
              <a:gd name="connsiteY14327" fmla="*/ 171100 h 1234421"/>
              <a:gd name="connsiteX14328" fmla="*/ 0 w 3255128"/>
              <a:gd name="connsiteY14328" fmla="*/ 170999 h 1234421"/>
              <a:gd name="connsiteX14329" fmla="*/ 0 w 3255128"/>
              <a:gd name="connsiteY14329" fmla="*/ 170990 h 1234421"/>
              <a:gd name="connsiteX14330" fmla="*/ 0 w 3255128"/>
              <a:gd name="connsiteY14330" fmla="*/ 170983 h 1234421"/>
              <a:gd name="connsiteX14331" fmla="*/ 0 w 3255128"/>
              <a:gd name="connsiteY14331" fmla="*/ 170969 h 1234421"/>
              <a:gd name="connsiteX14332" fmla="*/ 0 w 3255128"/>
              <a:gd name="connsiteY14332" fmla="*/ 170963 h 1234421"/>
              <a:gd name="connsiteX14333" fmla="*/ 0 w 3255128"/>
              <a:gd name="connsiteY14333" fmla="*/ 170919 h 1234421"/>
              <a:gd name="connsiteX14334" fmla="*/ 0 w 3255128"/>
              <a:gd name="connsiteY14334" fmla="*/ 170889 h 1234421"/>
              <a:gd name="connsiteX14335" fmla="*/ 0 w 3255128"/>
              <a:gd name="connsiteY14335" fmla="*/ 170869 h 1234421"/>
              <a:gd name="connsiteX14336" fmla="*/ 0 w 3255128"/>
              <a:gd name="connsiteY14336" fmla="*/ 170795 h 1234421"/>
              <a:gd name="connsiteX14337" fmla="*/ 0 w 3255128"/>
              <a:gd name="connsiteY14337" fmla="*/ 170788 h 1234421"/>
              <a:gd name="connsiteX14338" fmla="*/ 0 w 3255128"/>
              <a:gd name="connsiteY14338" fmla="*/ 170765 h 1234421"/>
              <a:gd name="connsiteX14339" fmla="*/ 0 w 3255128"/>
              <a:gd name="connsiteY14339" fmla="*/ 170763 h 1234421"/>
              <a:gd name="connsiteX14340" fmla="*/ 0 w 3255128"/>
              <a:gd name="connsiteY14340" fmla="*/ 170753 h 1234421"/>
              <a:gd name="connsiteX14341" fmla="*/ 0 w 3255128"/>
              <a:gd name="connsiteY14341" fmla="*/ 170670 h 1234421"/>
              <a:gd name="connsiteX14342" fmla="*/ 0 w 3255128"/>
              <a:gd name="connsiteY14342" fmla="*/ 170599 h 1234421"/>
              <a:gd name="connsiteX14343" fmla="*/ 0 w 3255128"/>
              <a:gd name="connsiteY14343" fmla="*/ 170545 h 1234421"/>
              <a:gd name="connsiteX14344" fmla="*/ 0 w 3255128"/>
              <a:gd name="connsiteY14344" fmla="*/ 170538 h 1234421"/>
              <a:gd name="connsiteX14345" fmla="*/ 0 w 3255128"/>
              <a:gd name="connsiteY14345" fmla="*/ 170525 h 1234421"/>
              <a:gd name="connsiteX14346" fmla="*/ 0 w 3255128"/>
              <a:gd name="connsiteY14346" fmla="*/ 170507 h 1234421"/>
              <a:gd name="connsiteX14347" fmla="*/ 0 w 3255128"/>
              <a:gd name="connsiteY14347" fmla="*/ 170410 h 1234421"/>
              <a:gd name="connsiteX14348" fmla="*/ 0 w 3255128"/>
              <a:gd name="connsiteY14348" fmla="*/ 170315 h 1234421"/>
              <a:gd name="connsiteX14349" fmla="*/ 0 w 3255128"/>
              <a:gd name="connsiteY14349" fmla="*/ 170304 h 1234421"/>
              <a:gd name="connsiteX14350" fmla="*/ 0 w 3255128"/>
              <a:gd name="connsiteY14350" fmla="*/ 170279 h 1234421"/>
              <a:gd name="connsiteX14351" fmla="*/ 0 w 3255128"/>
              <a:gd name="connsiteY14351" fmla="*/ 170254 h 1234421"/>
              <a:gd name="connsiteX14352" fmla="*/ 0 w 3255128"/>
              <a:gd name="connsiteY14352" fmla="*/ 170204 h 1234421"/>
              <a:gd name="connsiteX14353" fmla="*/ 0 w 3255128"/>
              <a:gd name="connsiteY14353" fmla="*/ 170122 h 1234421"/>
              <a:gd name="connsiteX14354" fmla="*/ 0 w 3255128"/>
              <a:gd name="connsiteY14354" fmla="*/ 170095 h 1234421"/>
              <a:gd name="connsiteX14355" fmla="*/ 0 w 3255128"/>
              <a:gd name="connsiteY14355" fmla="*/ 170083 h 1234421"/>
              <a:gd name="connsiteX14356" fmla="*/ 0 w 3255128"/>
              <a:gd name="connsiteY14356" fmla="*/ 170066 h 1234421"/>
              <a:gd name="connsiteX14357" fmla="*/ 0 w 3255128"/>
              <a:gd name="connsiteY14357" fmla="*/ 170055 h 1234421"/>
              <a:gd name="connsiteX14358" fmla="*/ 0 w 3255128"/>
              <a:gd name="connsiteY14358" fmla="*/ 170048 h 1234421"/>
              <a:gd name="connsiteX14359" fmla="*/ 0 w 3255128"/>
              <a:gd name="connsiteY14359" fmla="*/ 169990 h 1234421"/>
              <a:gd name="connsiteX14360" fmla="*/ 0 w 3255128"/>
              <a:gd name="connsiteY14360" fmla="*/ 169948 h 1234421"/>
              <a:gd name="connsiteX14361" fmla="*/ 0 w 3255128"/>
              <a:gd name="connsiteY14361" fmla="*/ 169872 h 1234421"/>
              <a:gd name="connsiteX14362" fmla="*/ 0 w 3255128"/>
              <a:gd name="connsiteY14362" fmla="*/ 169852 h 1234421"/>
              <a:gd name="connsiteX14363" fmla="*/ 0 w 3255128"/>
              <a:gd name="connsiteY14363" fmla="*/ 169850 h 1234421"/>
              <a:gd name="connsiteX14364" fmla="*/ 0 w 3255128"/>
              <a:gd name="connsiteY14364" fmla="*/ 169822 h 1234421"/>
              <a:gd name="connsiteX14365" fmla="*/ 0 w 3255128"/>
              <a:gd name="connsiteY14365" fmla="*/ 169762 h 1234421"/>
              <a:gd name="connsiteX14366" fmla="*/ 0 w 3255128"/>
              <a:gd name="connsiteY14366" fmla="*/ 169706 h 1234421"/>
              <a:gd name="connsiteX14367" fmla="*/ 0 w 3255128"/>
              <a:gd name="connsiteY14367" fmla="*/ 169690 h 1234421"/>
              <a:gd name="connsiteX14368" fmla="*/ 0 w 3255128"/>
              <a:gd name="connsiteY14368" fmla="*/ 169656 h 1234421"/>
              <a:gd name="connsiteX14369" fmla="*/ 0 w 3255128"/>
              <a:gd name="connsiteY14369" fmla="*/ 169633 h 1234421"/>
              <a:gd name="connsiteX14370" fmla="*/ 0 w 3255128"/>
              <a:gd name="connsiteY14370" fmla="*/ 169630 h 1234421"/>
              <a:gd name="connsiteX14371" fmla="*/ 0 w 3255128"/>
              <a:gd name="connsiteY14371" fmla="*/ 169612 h 1234421"/>
              <a:gd name="connsiteX14372" fmla="*/ 0 w 3255128"/>
              <a:gd name="connsiteY14372" fmla="*/ 169609 h 1234421"/>
              <a:gd name="connsiteX14373" fmla="*/ 0 w 3255128"/>
              <a:gd name="connsiteY14373" fmla="*/ 169598 h 1234421"/>
              <a:gd name="connsiteX14374" fmla="*/ 0 w 3255128"/>
              <a:gd name="connsiteY14374" fmla="*/ 169531 h 1234421"/>
              <a:gd name="connsiteX14375" fmla="*/ 0 w 3255128"/>
              <a:gd name="connsiteY14375" fmla="*/ 169507 h 1234421"/>
              <a:gd name="connsiteX14376" fmla="*/ 0 w 3255128"/>
              <a:gd name="connsiteY14376" fmla="*/ 169498 h 1234421"/>
              <a:gd name="connsiteX14377" fmla="*/ 0 w 3255128"/>
              <a:gd name="connsiteY14377" fmla="*/ 169418 h 1234421"/>
              <a:gd name="connsiteX14378" fmla="*/ 0 w 3255128"/>
              <a:gd name="connsiteY14378" fmla="*/ 169417 h 1234421"/>
              <a:gd name="connsiteX14379" fmla="*/ 0 w 3255128"/>
              <a:gd name="connsiteY14379" fmla="*/ 169415 h 1234421"/>
              <a:gd name="connsiteX14380" fmla="*/ 0 w 3255128"/>
              <a:gd name="connsiteY14380" fmla="*/ 169402 h 1234421"/>
              <a:gd name="connsiteX14381" fmla="*/ 0 w 3255128"/>
              <a:gd name="connsiteY14381" fmla="*/ 169331 h 1234421"/>
              <a:gd name="connsiteX14382" fmla="*/ 0 w 3255128"/>
              <a:gd name="connsiteY14382" fmla="*/ 169302 h 1234421"/>
              <a:gd name="connsiteX14383" fmla="*/ 0 w 3255128"/>
              <a:gd name="connsiteY14383" fmla="*/ 169284 h 1234421"/>
              <a:gd name="connsiteX14384" fmla="*/ 0 w 3255128"/>
              <a:gd name="connsiteY14384" fmla="*/ 169257 h 1234421"/>
              <a:gd name="connsiteX14385" fmla="*/ 0 w 3255128"/>
              <a:gd name="connsiteY14385" fmla="*/ 169247 h 1234421"/>
              <a:gd name="connsiteX14386" fmla="*/ 0 w 3255128"/>
              <a:gd name="connsiteY14386" fmla="*/ 169202 h 1234421"/>
              <a:gd name="connsiteX14387" fmla="*/ 0 w 3255128"/>
              <a:gd name="connsiteY14387" fmla="*/ 169186 h 1234421"/>
              <a:gd name="connsiteX14388" fmla="*/ 0 w 3255128"/>
              <a:gd name="connsiteY14388" fmla="*/ 169176 h 1234421"/>
              <a:gd name="connsiteX14389" fmla="*/ 0 w 3255128"/>
              <a:gd name="connsiteY14389" fmla="*/ 169152 h 1234421"/>
              <a:gd name="connsiteX14390" fmla="*/ 0 w 3255128"/>
              <a:gd name="connsiteY14390" fmla="*/ 169078 h 1234421"/>
              <a:gd name="connsiteX14391" fmla="*/ 0 w 3255128"/>
              <a:gd name="connsiteY14391" fmla="*/ 169077 h 1234421"/>
              <a:gd name="connsiteX14392" fmla="*/ 0 w 3255128"/>
              <a:gd name="connsiteY14392" fmla="*/ 169048 h 1234421"/>
              <a:gd name="connsiteX14393" fmla="*/ 0 w 3255128"/>
              <a:gd name="connsiteY14393" fmla="*/ 169039 h 1234421"/>
              <a:gd name="connsiteX14394" fmla="*/ 0 w 3255128"/>
              <a:gd name="connsiteY14394" fmla="*/ 168908 h 1234421"/>
              <a:gd name="connsiteX14395" fmla="*/ 0 w 3255128"/>
              <a:gd name="connsiteY14395" fmla="*/ 168883 h 1234421"/>
              <a:gd name="connsiteX14396" fmla="*/ 0 w 3255128"/>
              <a:gd name="connsiteY14396" fmla="*/ 168868 h 1234421"/>
              <a:gd name="connsiteX14397" fmla="*/ 0 w 3255128"/>
              <a:gd name="connsiteY14397" fmla="*/ 168867 h 1234421"/>
              <a:gd name="connsiteX14398" fmla="*/ 0 w 3255128"/>
              <a:gd name="connsiteY14398" fmla="*/ 168843 h 1234421"/>
              <a:gd name="connsiteX14399" fmla="*/ 0 w 3255128"/>
              <a:gd name="connsiteY14399" fmla="*/ 168836 h 1234421"/>
              <a:gd name="connsiteX14400" fmla="*/ 0 w 3255128"/>
              <a:gd name="connsiteY14400" fmla="*/ 168811 h 1234421"/>
              <a:gd name="connsiteX14401" fmla="*/ 0 w 3255128"/>
              <a:gd name="connsiteY14401" fmla="*/ 168801 h 1234421"/>
              <a:gd name="connsiteX14402" fmla="*/ 0 w 3255128"/>
              <a:gd name="connsiteY14402" fmla="*/ 168798 h 1234421"/>
              <a:gd name="connsiteX14403" fmla="*/ 0 w 3255128"/>
              <a:gd name="connsiteY14403" fmla="*/ 168793 h 1234421"/>
              <a:gd name="connsiteX14404" fmla="*/ 0 w 3255128"/>
              <a:gd name="connsiteY14404" fmla="*/ 168693 h 1234421"/>
              <a:gd name="connsiteX14405" fmla="*/ 0 w 3255128"/>
              <a:gd name="connsiteY14405" fmla="*/ 168624 h 1234421"/>
              <a:gd name="connsiteX14406" fmla="*/ 0 w 3255128"/>
              <a:gd name="connsiteY14406" fmla="*/ 168619 h 1234421"/>
              <a:gd name="connsiteX14407" fmla="*/ 0 w 3255128"/>
              <a:gd name="connsiteY14407" fmla="*/ 168599 h 1234421"/>
              <a:gd name="connsiteX14408" fmla="*/ 0 w 3255128"/>
              <a:gd name="connsiteY14408" fmla="*/ 168552 h 1234421"/>
              <a:gd name="connsiteX14409" fmla="*/ 0 w 3255128"/>
              <a:gd name="connsiteY14409" fmla="*/ 168501 h 1234421"/>
              <a:gd name="connsiteX14410" fmla="*/ 0 w 3255128"/>
              <a:gd name="connsiteY14410" fmla="*/ 168407 h 1234421"/>
              <a:gd name="connsiteX14411" fmla="*/ 0 w 3255128"/>
              <a:gd name="connsiteY14411" fmla="*/ 168403 h 1234421"/>
              <a:gd name="connsiteX14412" fmla="*/ 0 w 3255128"/>
              <a:gd name="connsiteY14412" fmla="*/ 168400 h 1234421"/>
              <a:gd name="connsiteX14413" fmla="*/ 0 w 3255128"/>
              <a:gd name="connsiteY14413" fmla="*/ 168395 h 1234421"/>
              <a:gd name="connsiteX14414" fmla="*/ 0 w 3255128"/>
              <a:gd name="connsiteY14414" fmla="*/ 168391 h 1234421"/>
              <a:gd name="connsiteX14415" fmla="*/ 0 w 3255128"/>
              <a:gd name="connsiteY14415" fmla="*/ 168328 h 1234421"/>
              <a:gd name="connsiteX14416" fmla="*/ 0 w 3255128"/>
              <a:gd name="connsiteY14416" fmla="*/ 168305 h 1234421"/>
              <a:gd name="connsiteX14417" fmla="*/ 0 w 3255128"/>
              <a:gd name="connsiteY14417" fmla="*/ 168238 h 1234421"/>
              <a:gd name="connsiteX14418" fmla="*/ 0 w 3255128"/>
              <a:gd name="connsiteY14418" fmla="*/ 168195 h 1234421"/>
              <a:gd name="connsiteX14419" fmla="*/ 0 w 3255128"/>
              <a:gd name="connsiteY14419" fmla="*/ 168165 h 1234421"/>
              <a:gd name="connsiteX14420" fmla="*/ 0 w 3255128"/>
              <a:gd name="connsiteY14420" fmla="*/ 168157 h 1234421"/>
              <a:gd name="connsiteX14421" fmla="*/ 0 w 3255128"/>
              <a:gd name="connsiteY14421" fmla="*/ 168150 h 1234421"/>
              <a:gd name="connsiteX14422" fmla="*/ 0 w 3255128"/>
              <a:gd name="connsiteY14422" fmla="*/ 168131 h 1234421"/>
              <a:gd name="connsiteX14423" fmla="*/ 0 w 3255128"/>
              <a:gd name="connsiteY14423" fmla="*/ 168016 h 1234421"/>
              <a:gd name="connsiteX14424" fmla="*/ 0 w 3255128"/>
              <a:gd name="connsiteY14424" fmla="*/ 168013 h 1234421"/>
              <a:gd name="connsiteX14425" fmla="*/ 0 w 3255128"/>
              <a:gd name="connsiteY14425" fmla="*/ 167971 h 1234421"/>
              <a:gd name="connsiteX14426" fmla="*/ 0 w 3255128"/>
              <a:gd name="connsiteY14426" fmla="*/ 167885 h 1234421"/>
              <a:gd name="connsiteX14427" fmla="*/ 0 w 3255128"/>
              <a:gd name="connsiteY14427" fmla="*/ 167805 h 1234421"/>
              <a:gd name="connsiteX14428" fmla="*/ 0 w 3255128"/>
              <a:gd name="connsiteY14428" fmla="*/ 167743 h 1234421"/>
              <a:gd name="connsiteX14429" fmla="*/ 0 w 3255128"/>
              <a:gd name="connsiteY14429" fmla="*/ 167711 h 1234421"/>
              <a:gd name="connsiteX14430" fmla="*/ 0 w 3255128"/>
              <a:gd name="connsiteY14430" fmla="*/ 167621 h 1234421"/>
              <a:gd name="connsiteX14431" fmla="*/ 0 w 3255128"/>
              <a:gd name="connsiteY14431" fmla="*/ 167609 h 1234421"/>
              <a:gd name="connsiteX14432" fmla="*/ 0 w 3255128"/>
              <a:gd name="connsiteY14432" fmla="*/ 167539 h 1234421"/>
              <a:gd name="connsiteX14433" fmla="*/ 0 w 3255128"/>
              <a:gd name="connsiteY14433" fmla="*/ 167517 h 1234421"/>
              <a:gd name="connsiteX14434" fmla="*/ 0 w 3255128"/>
              <a:gd name="connsiteY14434" fmla="*/ 167465 h 1234421"/>
              <a:gd name="connsiteX14435" fmla="*/ 0 w 3255128"/>
              <a:gd name="connsiteY14435" fmla="*/ 167460 h 1234421"/>
              <a:gd name="connsiteX14436" fmla="*/ 0 w 3255128"/>
              <a:gd name="connsiteY14436" fmla="*/ 167322 h 1234421"/>
              <a:gd name="connsiteX14437" fmla="*/ 0 w 3255128"/>
              <a:gd name="connsiteY14437" fmla="*/ 167289 h 1234421"/>
              <a:gd name="connsiteX14438" fmla="*/ 0 w 3255128"/>
              <a:gd name="connsiteY14438" fmla="*/ 167269 h 1234421"/>
              <a:gd name="connsiteX14439" fmla="*/ 0 w 3255128"/>
              <a:gd name="connsiteY14439" fmla="*/ 167266 h 1234421"/>
              <a:gd name="connsiteX14440" fmla="*/ 0 w 3255128"/>
              <a:gd name="connsiteY14440" fmla="*/ 167250 h 1234421"/>
              <a:gd name="connsiteX14441" fmla="*/ 0 w 3255128"/>
              <a:gd name="connsiteY14441" fmla="*/ 167181 h 1234421"/>
              <a:gd name="connsiteX14442" fmla="*/ 0 w 3255128"/>
              <a:gd name="connsiteY14442" fmla="*/ 167135 h 1234421"/>
              <a:gd name="connsiteX14443" fmla="*/ 0 w 3255128"/>
              <a:gd name="connsiteY14443" fmla="*/ 167132 h 1234421"/>
              <a:gd name="connsiteX14444" fmla="*/ 0 w 3255128"/>
              <a:gd name="connsiteY14444" fmla="*/ 167126 h 1234421"/>
              <a:gd name="connsiteX14445" fmla="*/ 0 w 3255128"/>
              <a:gd name="connsiteY14445" fmla="*/ 167065 h 1234421"/>
              <a:gd name="connsiteX14446" fmla="*/ 0 w 3255128"/>
              <a:gd name="connsiteY14446" fmla="*/ 167011 h 1234421"/>
              <a:gd name="connsiteX14447" fmla="*/ 0 w 3255128"/>
              <a:gd name="connsiteY14447" fmla="*/ 166987 h 1234421"/>
              <a:gd name="connsiteX14448" fmla="*/ 0 w 3255128"/>
              <a:gd name="connsiteY14448" fmla="*/ 166832 h 1234421"/>
              <a:gd name="connsiteX14449" fmla="*/ 0 w 3255128"/>
              <a:gd name="connsiteY14449" fmla="*/ 166806 h 1234421"/>
              <a:gd name="connsiteX14450" fmla="*/ 0 w 3255128"/>
              <a:gd name="connsiteY14450" fmla="*/ 166795 h 1234421"/>
              <a:gd name="connsiteX14451" fmla="*/ 0 w 3255128"/>
              <a:gd name="connsiteY14451" fmla="*/ 166792 h 1234421"/>
              <a:gd name="connsiteX14452" fmla="*/ 0 w 3255128"/>
              <a:gd name="connsiteY14452" fmla="*/ 166585 h 1234421"/>
              <a:gd name="connsiteX14453" fmla="*/ 0 w 3255128"/>
              <a:gd name="connsiteY14453" fmla="*/ 166579 h 1234421"/>
              <a:gd name="connsiteX14454" fmla="*/ 0 w 3255128"/>
              <a:gd name="connsiteY14454" fmla="*/ 166528 h 1234421"/>
              <a:gd name="connsiteX14455" fmla="*/ 0 w 3255128"/>
              <a:gd name="connsiteY14455" fmla="*/ 166508 h 1234421"/>
              <a:gd name="connsiteX14456" fmla="*/ 0 w 3255128"/>
              <a:gd name="connsiteY14456" fmla="*/ 166456 h 1234421"/>
              <a:gd name="connsiteX14457" fmla="*/ 0 w 3255128"/>
              <a:gd name="connsiteY14457" fmla="*/ 166385 h 1234421"/>
              <a:gd name="connsiteX14458" fmla="*/ 0 w 3255128"/>
              <a:gd name="connsiteY14458" fmla="*/ 166369 h 1234421"/>
              <a:gd name="connsiteX14459" fmla="*/ 0 w 3255128"/>
              <a:gd name="connsiteY14459" fmla="*/ 166349 h 1234421"/>
              <a:gd name="connsiteX14460" fmla="*/ 0 w 3255128"/>
              <a:gd name="connsiteY14460" fmla="*/ 166342 h 1234421"/>
              <a:gd name="connsiteX14461" fmla="*/ 0 w 3255128"/>
              <a:gd name="connsiteY14461" fmla="*/ 166341 h 1234421"/>
              <a:gd name="connsiteX14462" fmla="*/ 0 w 3255128"/>
              <a:gd name="connsiteY14462" fmla="*/ 166336 h 1234421"/>
              <a:gd name="connsiteX14463" fmla="*/ 0 w 3255128"/>
              <a:gd name="connsiteY14463" fmla="*/ 166319 h 1234421"/>
              <a:gd name="connsiteX14464" fmla="*/ 0 w 3255128"/>
              <a:gd name="connsiteY14464" fmla="*/ 166242 h 1234421"/>
              <a:gd name="connsiteX14465" fmla="*/ 0 w 3255128"/>
              <a:gd name="connsiteY14465" fmla="*/ 166162 h 1234421"/>
              <a:gd name="connsiteX14466" fmla="*/ 0 w 3255128"/>
              <a:gd name="connsiteY14466" fmla="*/ 166127 h 1234421"/>
              <a:gd name="connsiteX14467" fmla="*/ 0 w 3255128"/>
              <a:gd name="connsiteY14467" fmla="*/ 166126 h 1234421"/>
              <a:gd name="connsiteX14468" fmla="*/ 0 w 3255128"/>
              <a:gd name="connsiteY14468" fmla="*/ 166099 h 1234421"/>
              <a:gd name="connsiteX14469" fmla="*/ 0 w 3255128"/>
              <a:gd name="connsiteY14469" fmla="*/ 166087 h 1234421"/>
              <a:gd name="connsiteX14470" fmla="*/ 0 w 3255128"/>
              <a:gd name="connsiteY14470" fmla="*/ 165997 h 1234421"/>
              <a:gd name="connsiteX14471" fmla="*/ 0 w 3255128"/>
              <a:gd name="connsiteY14471" fmla="*/ 165918 h 1234421"/>
              <a:gd name="connsiteX14472" fmla="*/ 0 w 3255128"/>
              <a:gd name="connsiteY14472" fmla="*/ 165903 h 1234421"/>
              <a:gd name="connsiteX14473" fmla="*/ 0 w 3255128"/>
              <a:gd name="connsiteY14473" fmla="*/ 165880 h 1234421"/>
              <a:gd name="connsiteX14474" fmla="*/ 0 w 3255128"/>
              <a:gd name="connsiteY14474" fmla="*/ 165858 h 1234421"/>
              <a:gd name="connsiteX14475" fmla="*/ 0 w 3255128"/>
              <a:gd name="connsiteY14475" fmla="*/ 165812 h 1234421"/>
              <a:gd name="connsiteX14476" fmla="*/ 0 w 3255128"/>
              <a:gd name="connsiteY14476" fmla="*/ 165811 h 1234421"/>
              <a:gd name="connsiteX14477" fmla="*/ 0 w 3255128"/>
              <a:gd name="connsiteY14477" fmla="*/ 165783 h 1234421"/>
              <a:gd name="connsiteX14478" fmla="*/ 0 w 3255128"/>
              <a:gd name="connsiteY14478" fmla="*/ 165746 h 1234421"/>
              <a:gd name="connsiteX14479" fmla="*/ 0 w 3255128"/>
              <a:gd name="connsiteY14479" fmla="*/ 165688 h 1234421"/>
              <a:gd name="connsiteX14480" fmla="*/ 0 w 3255128"/>
              <a:gd name="connsiteY14480" fmla="*/ 165679 h 1234421"/>
              <a:gd name="connsiteX14481" fmla="*/ 0 w 3255128"/>
              <a:gd name="connsiteY14481" fmla="*/ 165671 h 1234421"/>
              <a:gd name="connsiteX14482" fmla="*/ 0 w 3255128"/>
              <a:gd name="connsiteY14482" fmla="*/ 165604 h 1234421"/>
              <a:gd name="connsiteX14483" fmla="*/ 0 w 3255128"/>
              <a:gd name="connsiteY14483" fmla="*/ 165578 h 1234421"/>
              <a:gd name="connsiteX14484" fmla="*/ 0 w 3255128"/>
              <a:gd name="connsiteY14484" fmla="*/ 165574 h 1234421"/>
              <a:gd name="connsiteX14485" fmla="*/ 0 w 3255128"/>
              <a:gd name="connsiteY14485" fmla="*/ 165456 h 1234421"/>
              <a:gd name="connsiteX14486" fmla="*/ 0 w 3255128"/>
              <a:gd name="connsiteY14486" fmla="*/ 165428 h 1234421"/>
              <a:gd name="connsiteX14487" fmla="*/ 0 w 3255128"/>
              <a:gd name="connsiteY14487" fmla="*/ 165426 h 1234421"/>
              <a:gd name="connsiteX14488" fmla="*/ 0 w 3255128"/>
              <a:gd name="connsiteY14488" fmla="*/ 165349 h 1234421"/>
              <a:gd name="connsiteX14489" fmla="*/ 0 w 3255128"/>
              <a:gd name="connsiteY14489" fmla="*/ 165328 h 1234421"/>
              <a:gd name="connsiteX14490" fmla="*/ 0 w 3255128"/>
              <a:gd name="connsiteY14490" fmla="*/ 165302 h 1234421"/>
              <a:gd name="connsiteX14491" fmla="*/ 0 w 3255128"/>
              <a:gd name="connsiteY14491" fmla="*/ 165298 h 1234421"/>
              <a:gd name="connsiteX14492" fmla="*/ 0 w 3255128"/>
              <a:gd name="connsiteY14492" fmla="*/ 165260 h 1234421"/>
              <a:gd name="connsiteX14493" fmla="*/ 0 w 3255128"/>
              <a:gd name="connsiteY14493" fmla="*/ 165245 h 1234421"/>
              <a:gd name="connsiteX14494" fmla="*/ 0 w 3255128"/>
              <a:gd name="connsiteY14494" fmla="*/ 165215 h 1234421"/>
              <a:gd name="connsiteX14495" fmla="*/ 0 w 3255128"/>
              <a:gd name="connsiteY14495" fmla="*/ 165141 h 1234421"/>
              <a:gd name="connsiteX14496" fmla="*/ 0 w 3255128"/>
              <a:gd name="connsiteY14496" fmla="*/ 165135 h 1234421"/>
              <a:gd name="connsiteX14497" fmla="*/ 0 w 3255128"/>
              <a:gd name="connsiteY14497" fmla="*/ 165119 h 1234421"/>
              <a:gd name="connsiteX14498" fmla="*/ 0 w 3255128"/>
              <a:gd name="connsiteY14498" fmla="*/ 165113 h 1234421"/>
              <a:gd name="connsiteX14499" fmla="*/ 0 w 3255128"/>
              <a:gd name="connsiteY14499" fmla="*/ 165078 h 1234421"/>
              <a:gd name="connsiteX14500" fmla="*/ 0 w 3255128"/>
              <a:gd name="connsiteY14500" fmla="*/ 165063 h 1234421"/>
              <a:gd name="connsiteX14501" fmla="*/ 0 w 3255128"/>
              <a:gd name="connsiteY14501" fmla="*/ 165023 h 1234421"/>
              <a:gd name="connsiteX14502" fmla="*/ 0 w 3255128"/>
              <a:gd name="connsiteY14502" fmla="*/ 164895 h 1234421"/>
              <a:gd name="connsiteX14503" fmla="*/ 0 w 3255128"/>
              <a:gd name="connsiteY14503" fmla="*/ 164882 h 1234421"/>
              <a:gd name="connsiteX14504" fmla="*/ 0 w 3255128"/>
              <a:gd name="connsiteY14504" fmla="*/ 164801 h 1234421"/>
              <a:gd name="connsiteX14505" fmla="*/ 0 w 3255128"/>
              <a:gd name="connsiteY14505" fmla="*/ 164764 h 1234421"/>
              <a:gd name="connsiteX14506" fmla="*/ 0 w 3255128"/>
              <a:gd name="connsiteY14506" fmla="*/ 164697 h 1234421"/>
              <a:gd name="connsiteX14507" fmla="*/ 0 w 3255128"/>
              <a:gd name="connsiteY14507" fmla="*/ 164683 h 1234421"/>
              <a:gd name="connsiteX14508" fmla="*/ 0 w 3255128"/>
              <a:gd name="connsiteY14508" fmla="*/ 164632 h 1234421"/>
              <a:gd name="connsiteX14509" fmla="*/ 0 w 3255128"/>
              <a:gd name="connsiteY14509" fmla="*/ 164575 h 1234421"/>
              <a:gd name="connsiteX14510" fmla="*/ 0 w 3255128"/>
              <a:gd name="connsiteY14510" fmla="*/ 164558 h 1234421"/>
              <a:gd name="connsiteX14511" fmla="*/ 0 w 3255128"/>
              <a:gd name="connsiteY14511" fmla="*/ 164549 h 1234421"/>
              <a:gd name="connsiteX14512" fmla="*/ 0 w 3255128"/>
              <a:gd name="connsiteY14512" fmla="*/ 164532 h 1234421"/>
              <a:gd name="connsiteX14513" fmla="*/ 0 w 3255128"/>
              <a:gd name="connsiteY14513" fmla="*/ 164471 h 1234421"/>
              <a:gd name="connsiteX14514" fmla="*/ 0 w 3255128"/>
              <a:gd name="connsiteY14514" fmla="*/ 164470 h 1234421"/>
              <a:gd name="connsiteX14515" fmla="*/ 0 w 3255128"/>
              <a:gd name="connsiteY14515" fmla="*/ 164446 h 1234421"/>
              <a:gd name="connsiteX14516" fmla="*/ 0 w 3255128"/>
              <a:gd name="connsiteY14516" fmla="*/ 164403 h 1234421"/>
              <a:gd name="connsiteX14517" fmla="*/ 0 w 3255128"/>
              <a:gd name="connsiteY14517" fmla="*/ 164399 h 1234421"/>
              <a:gd name="connsiteX14518" fmla="*/ 0 w 3255128"/>
              <a:gd name="connsiteY14518" fmla="*/ 164348 h 1234421"/>
              <a:gd name="connsiteX14519" fmla="*/ 0 w 3255128"/>
              <a:gd name="connsiteY14519" fmla="*/ 164334 h 1234421"/>
              <a:gd name="connsiteX14520" fmla="*/ 0 w 3255128"/>
              <a:gd name="connsiteY14520" fmla="*/ 164240 h 1234421"/>
              <a:gd name="connsiteX14521" fmla="*/ 0 w 3255128"/>
              <a:gd name="connsiteY14521" fmla="*/ 164239 h 1234421"/>
              <a:gd name="connsiteX14522" fmla="*/ 0 w 3255128"/>
              <a:gd name="connsiteY14522" fmla="*/ 164238 h 1234421"/>
              <a:gd name="connsiteX14523" fmla="*/ 0 w 3255128"/>
              <a:gd name="connsiteY14523" fmla="*/ 164224 h 1234421"/>
              <a:gd name="connsiteX14524" fmla="*/ 0 w 3255128"/>
              <a:gd name="connsiteY14524" fmla="*/ 164209 h 1234421"/>
              <a:gd name="connsiteX14525" fmla="*/ 0 w 3255128"/>
              <a:gd name="connsiteY14525" fmla="*/ 164153 h 1234421"/>
              <a:gd name="connsiteX14526" fmla="*/ 0 w 3255128"/>
              <a:gd name="connsiteY14526" fmla="*/ 164142 h 1234421"/>
              <a:gd name="connsiteX14527" fmla="*/ 0 w 3255128"/>
              <a:gd name="connsiteY14527" fmla="*/ 164099 h 1234421"/>
              <a:gd name="connsiteX14528" fmla="*/ 0 w 3255128"/>
              <a:gd name="connsiteY14528" fmla="*/ 164066 h 1234421"/>
              <a:gd name="connsiteX14529" fmla="*/ 0 w 3255128"/>
              <a:gd name="connsiteY14529" fmla="*/ 163997 h 1234421"/>
              <a:gd name="connsiteX14530" fmla="*/ 0 w 3255128"/>
              <a:gd name="connsiteY14530" fmla="*/ 163987 h 1234421"/>
              <a:gd name="connsiteX14531" fmla="*/ 0 w 3255128"/>
              <a:gd name="connsiteY14531" fmla="*/ 163931 h 1234421"/>
              <a:gd name="connsiteX14532" fmla="*/ 0 w 3255128"/>
              <a:gd name="connsiteY14532" fmla="*/ 163925 h 1234421"/>
              <a:gd name="connsiteX14533" fmla="*/ 0 w 3255128"/>
              <a:gd name="connsiteY14533" fmla="*/ 163883 h 1234421"/>
              <a:gd name="connsiteX14534" fmla="*/ 0 w 3255128"/>
              <a:gd name="connsiteY14534" fmla="*/ 163833 h 1234421"/>
              <a:gd name="connsiteX14535" fmla="*/ 0 w 3255128"/>
              <a:gd name="connsiteY14535" fmla="*/ 163802 h 1234421"/>
              <a:gd name="connsiteX14536" fmla="*/ 0 w 3255128"/>
              <a:gd name="connsiteY14536" fmla="*/ 163780 h 1234421"/>
              <a:gd name="connsiteX14537" fmla="*/ 0 w 3255128"/>
              <a:gd name="connsiteY14537" fmla="*/ 163735 h 1234421"/>
              <a:gd name="connsiteX14538" fmla="*/ 0 w 3255128"/>
              <a:gd name="connsiteY14538" fmla="*/ 163590 h 1234421"/>
              <a:gd name="connsiteX14539" fmla="*/ 0 w 3255128"/>
              <a:gd name="connsiteY14539" fmla="*/ 163589 h 1234421"/>
              <a:gd name="connsiteX14540" fmla="*/ 0 w 3255128"/>
              <a:gd name="connsiteY14540" fmla="*/ 163538 h 1234421"/>
              <a:gd name="connsiteX14541" fmla="*/ 0 w 3255128"/>
              <a:gd name="connsiteY14541" fmla="*/ 163518 h 1234421"/>
              <a:gd name="connsiteX14542" fmla="*/ 0 w 3255128"/>
              <a:gd name="connsiteY14542" fmla="*/ 163496 h 1234421"/>
              <a:gd name="connsiteX14543" fmla="*/ 0 w 3255128"/>
              <a:gd name="connsiteY14543" fmla="*/ 163451 h 1234421"/>
              <a:gd name="connsiteX14544" fmla="*/ 0 w 3255128"/>
              <a:gd name="connsiteY14544" fmla="*/ 163329 h 1234421"/>
              <a:gd name="connsiteX14545" fmla="*/ 0 w 3255128"/>
              <a:gd name="connsiteY14545" fmla="*/ 163317 h 1234421"/>
              <a:gd name="connsiteX14546" fmla="*/ 0 w 3255128"/>
              <a:gd name="connsiteY14546" fmla="*/ 163261 h 1234421"/>
              <a:gd name="connsiteX14547" fmla="*/ 0 w 3255128"/>
              <a:gd name="connsiteY14547" fmla="*/ 163258 h 1234421"/>
              <a:gd name="connsiteX14548" fmla="*/ 0 w 3255128"/>
              <a:gd name="connsiteY14548" fmla="*/ 163163 h 1234421"/>
              <a:gd name="connsiteX14549" fmla="*/ 0 w 3255128"/>
              <a:gd name="connsiteY14549" fmla="*/ 163132 h 1234421"/>
              <a:gd name="connsiteX14550" fmla="*/ 0 w 3255128"/>
              <a:gd name="connsiteY14550" fmla="*/ 163106 h 1234421"/>
              <a:gd name="connsiteX14551" fmla="*/ 0 w 3255128"/>
              <a:gd name="connsiteY14551" fmla="*/ 163088 h 1234421"/>
              <a:gd name="connsiteX14552" fmla="*/ 0 w 3255128"/>
              <a:gd name="connsiteY14552" fmla="*/ 163086 h 1234421"/>
              <a:gd name="connsiteX14553" fmla="*/ 0 w 3255128"/>
              <a:gd name="connsiteY14553" fmla="*/ 163084 h 1234421"/>
              <a:gd name="connsiteX14554" fmla="*/ 0 w 3255128"/>
              <a:gd name="connsiteY14554" fmla="*/ 163057 h 1234421"/>
              <a:gd name="connsiteX14555" fmla="*/ 0 w 3255128"/>
              <a:gd name="connsiteY14555" fmla="*/ 162890 h 1234421"/>
              <a:gd name="connsiteX14556" fmla="*/ 0 w 3255128"/>
              <a:gd name="connsiteY14556" fmla="*/ 162846 h 1234421"/>
              <a:gd name="connsiteX14557" fmla="*/ 0 w 3255128"/>
              <a:gd name="connsiteY14557" fmla="*/ 162843 h 1234421"/>
              <a:gd name="connsiteX14558" fmla="*/ 0 w 3255128"/>
              <a:gd name="connsiteY14558" fmla="*/ 162812 h 1234421"/>
              <a:gd name="connsiteX14559" fmla="*/ 0 w 3255128"/>
              <a:gd name="connsiteY14559" fmla="*/ 162787 h 1234421"/>
              <a:gd name="connsiteX14560" fmla="*/ 0 w 3255128"/>
              <a:gd name="connsiteY14560" fmla="*/ 162710 h 1234421"/>
              <a:gd name="connsiteX14561" fmla="*/ 0 w 3255128"/>
              <a:gd name="connsiteY14561" fmla="*/ 162623 h 1234421"/>
              <a:gd name="connsiteX14562" fmla="*/ 0 w 3255128"/>
              <a:gd name="connsiteY14562" fmla="*/ 162615 h 1234421"/>
              <a:gd name="connsiteX14563" fmla="*/ 0 w 3255128"/>
              <a:gd name="connsiteY14563" fmla="*/ 162565 h 1234421"/>
              <a:gd name="connsiteX14564" fmla="*/ 0 w 3255128"/>
              <a:gd name="connsiteY14564" fmla="*/ 162536 h 1234421"/>
              <a:gd name="connsiteX14565" fmla="*/ 0 w 3255128"/>
              <a:gd name="connsiteY14565" fmla="*/ 162467 h 1234421"/>
              <a:gd name="connsiteX14566" fmla="*/ 0 w 3255128"/>
              <a:gd name="connsiteY14566" fmla="*/ 162436 h 1234421"/>
              <a:gd name="connsiteX14567" fmla="*/ 0 w 3255128"/>
              <a:gd name="connsiteY14567" fmla="*/ 162420 h 1234421"/>
              <a:gd name="connsiteX14568" fmla="*/ 0 w 3255128"/>
              <a:gd name="connsiteY14568" fmla="*/ 162373 h 1234421"/>
              <a:gd name="connsiteX14569" fmla="*/ 0 w 3255128"/>
              <a:gd name="connsiteY14569" fmla="*/ 162328 h 1234421"/>
              <a:gd name="connsiteX14570" fmla="*/ 0 w 3255128"/>
              <a:gd name="connsiteY14570" fmla="*/ 162319 h 1234421"/>
              <a:gd name="connsiteX14571" fmla="*/ 0 w 3255128"/>
              <a:gd name="connsiteY14571" fmla="*/ 162312 h 1234421"/>
              <a:gd name="connsiteX14572" fmla="*/ 0 w 3255128"/>
              <a:gd name="connsiteY14572" fmla="*/ 162308 h 1234421"/>
              <a:gd name="connsiteX14573" fmla="*/ 0 w 3255128"/>
              <a:gd name="connsiteY14573" fmla="*/ 162278 h 1234421"/>
              <a:gd name="connsiteX14574" fmla="*/ 0 w 3255128"/>
              <a:gd name="connsiteY14574" fmla="*/ 162251 h 1234421"/>
              <a:gd name="connsiteX14575" fmla="*/ 0 w 3255128"/>
              <a:gd name="connsiteY14575" fmla="*/ 162142 h 1234421"/>
              <a:gd name="connsiteX14576" fmla="*/ 0 w 3255128"/>
              <a:gd name="connsiteY14576" fmla="*/ 162077 h 1234421"/>
              <a:gd name="connsiteX14577" fmla="*/ 0 w 3255128"/>
              <a:gd name="connsiteY14577" fmla="*/ 162065 h 1234421"/>
              <a:gd name="connsiteX14578" fmla="*/ 0 w 3255128"/>
              <a:gd name="connsiteY14578" fmla="*/ 162040 h 1234421"/>
              <a:gd name="connsiteX14579" fmla="*/ 0 w 3255128"/>
              <a:gd name="connsiteY14579" fmla="*/ 162008 h 1234421"/>
              <a:gd name="connsiteX14580" fmla="*/ 0 w 3255128"/>
              <a:gd name="connsiteY14580" fmla="*/ 161901 h 1234421"/>
              <a:gd name="connsiteX14581" fmla="*/ 0 w 3255128"/>
              <a:gd name="connsiteY14581" fmla="*/ 161829 h 1234421"/>
              <a:gd name="connsiteX14582" fmla="*/ 0 w 3255128"/>
              <a:gd name="connsiteY14582" fmla="*/ 161822 h 1234421"/>
              <a:gd name="connsiteX14583" fmla="*/ 0 w 3255128"/>
              <a:gd name="connsiteY14583" fmla="*/ 161820 h 1234421"/>
              <a:gd name="connsiteX14584" fmla="*/ 0 w 3255128"/>
              <a:gd name="connsiteY14584" fmla="*/ 161815 h 1234421"/>
              <a:gd name="connsiteX14585" fmla="*/ 0 w 3255128"/>
              <a:gd name="connsiteY14585" fmla="*/ 161799 h 1234421"/>
              <a:gd name="connsiteX14586" fmla="*/ 0 w 3255128"/>
              <a:gd name="connsiteY14586" fmla="*/ 161742 h 1234421"/>
              <a:gd name="connsiteX14587" fmla="*/ 0 w 3255128"/>
              <a:gd name="connsiteY14587" fmla="*/ 161680 h 1234421"/>
              <a:gd name="connsiteX14588" fmla="*/ 0 w 3255128"/>
              <a:gd name="connsiteY14588" fmla="*/ 161642 h 1234421"/>
              <a:gd name="connsiteX14589" fmla="*/ 0 w 3255128"/>
              <a:gd name="connsiteY14589" fmla="*/ 161641 h 1234421"/>
              <a:gd name="connsiteX14590" fmla="*/ 0 w 3255128"/>
              <a:gd name="connsiteY14590" fmla="*/ 161603 h 1234421"/>
              <a:gd name="connsiteX14591" fmla="*/ 0 w 3255128"/>
              <a:gd name="connsiteY14591" fmla="*/ 161602 h 1234421"/>
              <a:gd name="connsiteX14592" fmla="*/ 0 w 3255128"/>
              <a:gd name="connsiteY14592" fmla="*/ 161581 h 1234421"/>
              <a:gd name="connsiteX14593" fmla="*/ 0 w 3255128"/>
              <a:gd name="connsiteY14593" fmla="*/ 161544 h 1234421"/>
              <a:gd name="connsiteX14594" fmla="*/ 0 w 3255128"/>
              <a:gd name="connsiteY14594" fmla="*/ 161539 h 1234421"/>
              <a:gd name="connsiteX14595" fmla="*/ 0 w 3255128"/>
              <a:gd name="connsiteY14595" fmla="*/ 161531 h 1234421"/>
              <a:gd name="connsiteX14596" fmla="*/ 0 w 3255128"/>
              <a:gd name="connsiteY14596" fmla="*/ 161472 h 1234421"/>
              <a:gd name="connsiteX14597" fmla="*/ 0 w 3255128"/>
              <a:gd name="connsiteY14597" fmla="*/ 161429 h 1234421"/>
              <a:gd name="connsiteX14598" fmla="*/ 0 w 3255128"/>
              <a:gd name="connsiteY14598" fmla="*/ 161365 h 1234421"/>
              <a:gd name="connsiteX14599" fmla="*/ 0 w 3255128"/>
              <a:gd name="connsiteY14599" fmla="*/ 161360 h 1234421"/>
              <a:gd name="connsiteX14600" fmla="*/ 0 w 3255128"/>
              <a:gd name="connsiteY14600" fmla="*/ 161276 h 1234421"/>
              <a:gd name="connsiteX14601" fmla="*/ 0 w 3255128"/>
              <a:gd name="connsiteY14601" fmla="*/ 161265 h 1234421"/>
              <a:gd name="connsiteX14602" fmla="*/ 0 w 3255128"/>
              <a:gd name="connsiteY14602" fmla="*/ 161226 h 1234421"/>
              <a:gd name="connsiteX14603" fmla="*/ 0 w 3255128"/>
              <a:gd name="connsiteY14603" fmla="*/ 161159 h 1234421"/>
              <a:gd name="connsiteX14604" fmla="*/ 0 w 3255128"/>
              <a:gd name="connsiteY14604" fmla="*/ 161149 h 1234421"/>
              <a:gd name="connsiteX14605" fmla="*/ 0 w 3255128"/>
              <a:gd name="connsiteY14605" fmla="*/ 161055 h 1234421"/>
              <a:gd name="connsiteX14606" fmla="*/ 0 w 3255128"/>
              <a:gd name="connsiteY14606" fmla="*/ 160941 h 1234421"/>
              <a:gd name="connsiteX14607" fmla="*/ 0 w 3255128"/>
              <a:gd name="connsiteY14607" fmla="*/ 160933 h 1234421"/>
              <a:gd name="connsiteX14608" fmla="*/ 0 w 3255128"/>
              <a:gd name="connsiteY14608" fmla="*/ 160861 h 1234421"/>
              <a:gd name="connsiteX14609" fmla="*/ 0 w 3255128"/>
              <a:gd name="connsiteY14609" fmla="*/ 160843 h 1234421"/>
              <a:gd name="connsiteX14610" fmla="*/ 0 w 3255128"/>
              <a:gd name="connsiteY14610" fmla="*/ 160806 h 1234421"/>
              <a:gd name="connsiteX14611" fmla="*/ 0 w 3255128"/>
              <a:gd name="connsiteY14611" fmla="*/ 160745 h 1234421"/>
              <a:gd name="connsiteX14612" fmla="*/ 0 w 3255128"/>
              <a:gd name="connsiteY14612" fmla="*/ 160740 h 1234421"/>
              <a:gd name="connsiteX14613" fmla="*/ 0 w 3255128"/>
              <a:gd name="connsiteY14613" fmla="*/ 160695 h 1234421"/>
              <a:gd name="connsiteX14614" fmla="*/ 0 w 3255128"/>
              <a:gd name="connsiteY14614" fmla="*/ 160675 h 1234421"/>
              <a:gd name="connsiteX14615" fmla="*/ 0 w 3255128"/>
              <a:gd name="connsiteY14615" fmla="*/ 160620 h 1234421"/>
              <a:gd name="connsiteX14616" fmla="*/ 0 w 3255128"/>
              <a:gd name="connsiteY14616" fmla="*/ 160503 h 1234421"/>
              <a:gd name="connsiteX14617" fmla="*/ 0 w 3255128"/>
              <a:gd name="connsiteY14617" fmla="*/ 160486 h 1234421"/>
              <a:gd name="connsiteX14618" fmla="*/ 0 w 3255128"/>
              <a:gd name="connsiteY14618" fmla="*/ 160458 h 1234421"/>
              <a:gd name="connsiteX14619" fmla="*/ 0 w 3255128"/>
              <a:gd name="connsiteY14619" fmla="*/ 160428 h 1234421"/>
              <a:gd name="connsiteX14620" fmla="*/ 0 w 3255128"/>
              <a:gd name="connsiteY14620" fmla="*/ 160360 h 1234421"/>
              <a:gd name="connsiteX14621" fmla="*/ 0 w 3255128"/>
              <a:gd name="connsiteY14621" fmla="*/ 160281 h 1234421"/>
              <a:gd name="connsiteX14622" fmla="*/ 0 w 3255128"/>
              <a:gd name="connsiteY14622" fmla="*/ 160271 h 1234421"/>
              <a:gd name="connsiteX14623" fmla="*/ 0 w 3255128"/>
              <a:gd name="connsiteY14623" fmla="*/ 160268 h 1234421"/>
              <a:gd name="connsiteX14624" fmla="*/ 0 w 3255128"/>
              <a:gd name="connsiteY14624" fmla="*/ 160262 h 1234421"/>
              <a:gd name="connsiteX14625" fmla="*/ 0 w 3255128"/>
              <a:gd name="connsiteY14625" fmla="*/ 160255 h 1234421"/>
              <a:gd name="connsiteX14626" fmla="*/ 0 w 3255128"/>
              <a:gd name="connsiteY14626" fmla="*/ 160232 h 1234421"/>
              <a:gd name="connsiteX14627" fmla="*/ 0 w 3255128"/>
              <a:gd name="connsiteY14627" fmla="*/ 160158 h 1234421"/>
              <a:gd name="connsiteX14628" fmla="*/ 0 w 3255128"/>
              <a:gd name="connsiteY14628" fmla="*/ 160127 h 1234421"/>
              <a:gd name="connsiteX14629" fmla="*/ 0 w 3255128"/>
              <a:gd name="connsiteY14629" fmla="*/ 160012 h 1234421"/>
              <a:gd name="connsiteX14630" fmla="*/ 0 w 3255128"/>
              <a:gd name="connsiteY14630" fmla="*/ 160005 h 1234421"/>
              <a:gd name="connsiteX14631" fmla="*/ 0 w 3255128"/>
              <a:gd name="connsiteY14631" fmla="*/ 159931 h 1234421"/>
              <a:gd name="connsiteX14632" fmla="*/ 0 w 3255128"/>
              <a:gd name="connsiteY14632" fmla="*/ 159822 h 1234421"/>
              <a:gd name="connsiteX14633" fmla="*/ 0 w 3255128"/>
              <a:gd name="connsiteY14633" fmla="*/ 159819 h 1234421"/>
              <a:gd name="connsiteX14634" fmla="*/ 0 w 3255128"/>
              <a:gd name="connsiteY14634" fmla="*/ 159814 h 1234421"/>
              <a:gd name="connsiteX14635" fmla="*/ 0 w 3255128"/>
              <a:gd name="connsiteY14635" fmla="*/ 159797 h 1234421"/>
              <a:gd name="connsiteX14636" fmla="*/ 0 w 3255128"/>
              <a:gd name="connsiteY14636" fmla="*/ 159721 h 1234421"/>
              <a:gd name="connsiteX14637" fmla="*/ 0 w 3255128"/>
              <a:gd name="connsiteY14637" fmla="*/ 159720 h 1234421"/>
              <a:gd name="connsiteX14638" fmla="*/ 0 w 3255128"/>
              <a:gd name="connsiteY14638" fmla="*/ 159704 h 1234421"/>
              <a:gd name="connsiteX14639" fmla="*/ 0 w 3255128"/>
              <a:gd name="connsiteY14639" fmla="*/ 159668 h 1234421"/>
              <a:gd name="connsiteX14640" fmla="*/ 0 w 3255128"/>
              <a:gd name="connsiteY14640" fmla="*/ 159633 h 1234421"/>
              <a:gd name="connsiteX14641" fmla="*/ 0 w 3255128"/>
              <a:gd name="connsiteY14641" fmla="*/ 159575 h 1234421"/>
              <a:gd name="connsiteX14642" fmla="*/ 0 w 3255128"/>
              <a:gd name="connsiteY14642" fmla="*/ 159572 h 1234421"/>
              <a:gd name="connsiteX14643" fmla="*/ 0 w 3255128"/>
              <a:gd name="connsiteY14643" fmla="*/ 159482 h 1234421"/>
              <a:gd name="connsiteX14644" fmla="*/ 0 w 3255128"/>
              <a:gd name="connsiteY14644" fmla="*/ 159477 h 1234421"/>
              <a:gd name="connsiteX14645" fmla="*/ 0 w 3255128"/>
              <a:gd name="connsiteY14645" fmla="*/ 159472 h 1234421"/>
              <a:gd name="connsiteX14646" fmla="*/ 0 w 3255128"/>
              <a:gd name="connsiteY14646" fmla="*/ 159457 h 1234421"/>
              <a:gd name="connsiteX14647" fmla="*/ 0 w 3255128"/>
              <a:gd name="connsiteY14647" fmla="*/ 159369 h 1234421"/>
              <a:gd name="connsiteX14648" fmla="*/ 0 w 3255128"/>
              <a:gd name="connsiteY14648" fmla="*/ 159338 h 1234421"/>
              <a:gd name="connsiteX14649" fmla="*/ 0 w 3255128"/>
              <a:gd name="connsiteY14649" fmla="*/ 159313 h 1234421"/>
              <a:gd name="connsiteX14650" fmla="*/ 0 w 3255128"/>
              <a:gd name="connsiteY14650" fmla="*/ 159288 h 1234421"/>
              <a:gd name="connsiteX14651" fmla="*/ 0 w 3255128"/>
              <a:gd name="connsiteY14651" fmla="*/ 159263 h 1234421"/>
              <a:gd name="connsiteX14652" fmla="*/ 0 w 3255128"/>
              <a:gd name="connsiteY14652" fmla="*/ 159261 h 1234421"/>
              <a:gd name="connsiteX14653" fmla="*/ 0 w 3255128"/>
              <a:gd name="connsiteY14653" fmla="*/ 159256 h 1234421"/>
              <a:gd name="connsiteX14654" fmla="*/ 0 w 3255128"/>
              <a:gd name="connsiteY14654" fmla="*/ 159232 h 1234421"/>
              <a:gd name="connsiteX14655" fmla="*/ 0 w 3255128"/>
              <a:gd name="connsiteY14655" fmla="*/ 159173 h 1234421"/>
              <a:gd name="connsiteX14656" fmla="*/ 0 w 3255128"/>
              <a:gd name="connsiteY14656" fmla="*/ 159092 h 1234421"/>
              <a:gd name="connsiteX14657" fmla="*/ 0 w 3255128"/>
              <a:gd name="connsiteY14657" fmla="*/ 159089 h 1234421"/>
              <a:gd name="connsiteX14658" fmla="*/ 0 w 3255128"/>
              <a:gd name="connsiteY14658" fmla="*/ 159020 h 1234421"/>
              <a:gd name="connsiteX14659" fmla="*/ 0 w 3255128"/>
              <a:gd name="connsiteY14659" fmla="*/ 159019 h 1234421"/>
              <a:gd name="connsiteX14660" fmla="*/ 0 w 3255128"/>
              <a:gd name="connsiteY14660" fmla="*/ 159018 h 1234421"/>
              <a:gd name="connsiteX14661" fmla="*/ 0 w 3255128"/>
              <a:gd name="connsiteY14661" fmla="*/ 158998 h 1234421"/>
              <a:gd name="connsiteX14662" fmla="*/ 0 w 3255128"/>
              <a:gd name="connsiteY14662" fmla="*/ 158948 h 1234421"/>
              <a:gd name="connsiteX14663" fmla="*/ 0 w 3255128"/>
              <a:gd name="connsiteY14663" fmla="*/ 158924 h 1234421"/>
              <a:gd name="connsiteX14664" fmla="*/ 0 w 3255128"/>
              <a:gd name="connsiteY14664" fmla="*/ 158910 h 1234421"/>
              <a:gd name="connsiteX14665" fmla="*/ 0 w 3255128"/>
              <a:gd name="connsiteY14665" fmla="*/ 158884 h 1234421"/>
              <a:gd name="connsiteX14666" fmla="*/ 0 w 3255128"/>
              <a:gd name="connsiteY14666" fmla="*/ 158882 h 1234421"/>
              <a:gd name="connsiteX14667" fmla="*/ 0 w 3255128"/>
              <a:gd name="connsiteY14667" fmla="*/ 158869 h 1234421"/>
              <a:gd name="connsiteX14668" fmla="*/ 0 w 3255128"/>
              <a:gd name="connsiteY14668" fmla="*/ 158825 h 1234421"/>
              <a:gd name="connsiteX14669" fmla="*/ 0 w 3255128"/>
              <a:gd name="connsiteY14669" fmla="*/ 158824 h 1234421"/>
              <a:gd name="connsiteX14670" fmla="*/ 0 w 3255128"/>
              <a:gd name="connsiteY14670" fmla="*/ 158809 h 1234421"/>
              <a:gd name="connsiteX14671" fmla="*/ 0 w 3255128"/>
              <a:gd name="connsiteY14671" fmla="*/ 158807 h 1234421"/>
              <a:gd name="connsiteX14672" fmla="*/ 0 w 3255128"/>
              <a:gd name="connsiteY14672" fmla="*/ 158714 h 1234421"/>
              <a:gd name="connsiteX14673" fmla="*/ 0 w 3255128"/>
              <a:gd name="connsiteY14673" fmla="*/ 158690 h 1234421"/>
              <a:gd name="connsiteX14674" fmla="*/ 0 w 3255128"/>
              <a:gd name="connsiteY14674" fmla="*/ 158643 h 1234421"/>
              <a:gd name="connsiteX14675" fmla="*/ 0 w 3255128"/>
              <a:gd name="connsiteY14675" fmla="*/ 158613 h 1234421"/>
              <a:gd name="connsiteX14676" fmla="*/ 0 w 3255128"/>
              <a:gd name="connsiteY14676" fmla="*/ 158566 h 1234421"/>
              <a:gd name="connsiteX14677" fmla="*/ 0 w 3255128"/>
              <a:gd name="connsiteY14677" fmla="*/ 158564 h 1234421"/>
              <a:gd name="connsiteX14678" fmla="*/ 0 w 3255128"/>
              <a:gd name="connsiteY14678" fmla="*/ 158554 h 1234421"/>
              <a:gd name="connsiteX14679" fmla="*/ 0 w 3255128"/>
              <a:gd name="connsiteY14679" fmla="*/ 158536 h 1234421"/>
              <a:gd name="connsiteX14680" fmla="*/ 0 w 3255128"/>
              <a:gd name="connsiteY14680" fmla="*/ 158375 h 1234421"/>
              <a:gd name="connsiteX14681" fmla="*/ 0 w 3255128"/>
              <a:gd name="connsiteY14681" fmla="*/ 158370 h 1234421"/>
              <a:gd name="connsiteX14682" fmla="*/ 0 w 3255128"/>
              <a:gd name="connsiteY14682" fmla="*/ 158350 h 1234421"/>
              <a:gd name="connsiteX14683" fmla="*/ 0 w 3255128"/>
              <a:gd name="connsiteY14683" fmla="*/ 158342 h 1234421"/>
              <a:gd name="connsiteX14684" fmla="*/ 0 w 3255128"/>
              <a:gd name="connsiteY14684" fmla="*/ 158326 h 1234421"/>
              <a:gd name="connsiteX14685" fmla="*/ 0 w 3255128"/>
              <a:gd name="connsiteY14685" fmla="*/ 158278 h 1234421"/>
              <a:gd name="connsiteX14686" fmla="*/ 0 w 3255128"/>
              <a:gd name="connsiteY14686" fmla="*/ 158276 h 1234421"/>
              <a:gd name="connsiteX14687" fmla="*/ 0 w 3255128"/>
              <a:gd name="connsiteY14687" fmla="*/ 158275 h 1234421"/>
              <a:gd name="connsiteX14688" fmla="*/ 0 w 3255128"/>
              <a:gd name="connsiteY14688" fmla="*/ 158262 h 1234421"/>
              <a:gd name="connsiteX14689" fmla="*/ 0 w 3255128"/>
              <a:gd name="connsiteY14689" fmla="*/ 158159 h 1234421"/>
              <a:gd name="connsiteX14690" fmla="*/ 0 w 3255128"/>
              <a:gd name="connsiteY14690" fmla="*/ 158091 h 1234421"/>
              <a:gd name="connsiteX14691" fmla="*/ 0 w 3255128"/>
              <a:gd name="connsiteY14691" fmla="*/ 158066 h 1234421"/>
              <a:gd name="connsiteX14692" fmla="*/ 0 w 3255128"/>
              <a:gd name="connsiteY14692" fmla="*/ 158065 h 1234421"/>
              <a:gd name="connsiteX14693" fmla="*/ 0 w 3255128"/>
              <a:gd name="connsiteY14693" fmla="*/ 158045 h 1234421"/>
              <a:gd name="connsiteX14694" fmla="*/ 0 w 3255128"/>
              <a:gd name="connsiteY14694" fmla="*/ 158028 h 1234421"/>
              <a:gd name="connsiteX14695" fmla="*/ 0 w 3255128"/>
              <a:gd name="connsiteY14695" fmla="*/ 158016 h 1234421"/>
              <a:gd name="connsiteX14696" fmla="*/ 0 w 3255128"/>
              <a:gd name="connsiteY14696" fmla="*/ 157988 h 1234421"/>
              <a:gd name="connsiteX14697" fmla="*/ 0 w 3255128"/>
              <a:gd name="connsiteY14697" fmla="*/ 157942 h 1234421"/>
              <a:gd name="connsiteX14698" fmla="*/ 0 w 3255128"/>
              <a:gd name="connsiteY14698" fmla="*/ 157866 h 1234421"/>
              <a:gd name="connsiteX14699" fmla="*/ 0 w 3255128"/>
              <a:gd name="connsiteY14699" fmla="*/ 157817 h 1234421"/>
              <a:gd name="connsiteX14700" fmla="*/ 0 w 3255128"/>
              <a:gd name="connsiteY14700" fmla="*/ 157816 h 1234421"/>
              <a:gd name="connsiteX14701" fmla="*/ 0 w 3255128"/>
              <a:gd name="connsiteY14701" fmla="*/ 157809 h 1234421"/>
              <a:gd name="connsiteX14702" fmla="*/ 0 w 3255128"/>
              <a:gd name="connsiteY14702" fmla="*/ 157685 h 1234421"/>
              <a:gd name="connsiteX14703" fmla="*/ 0 w 3255128"/>
              <a:gd name="connsiteY14703" fmla="*/ 157632 h 1234421"/>
              <a:gd name="connsiteX14704" fmla="*/ 0 w 3255128"/>
              <a:gd name="connsiteY14704" fmla="*/ 157582 h 1234421"/>
              <a:gd name="connsiteX14705" fmla="*/ 0 w 3255128"/>
              <a:gd name="connsiteY14705" fmla="*/ 157557 h 1234421"/>
              <a:gd name="connsiteX14706" fmla="*/ 0 w 3255128"/>
              <a:gd name="connsiteY14706" fmla="*/ 157438 h 1234421"/>
              <a:gd name="connsiteX14707" fmla="*/ 0 w 3255128"/>
              <a:gd name="connsiteY14707" fmla="*/ 157331 h 1234421"/>
              <a:gd name="connsiteX14708" fmla="*/ 0 w 3255128"/>
              <a:gd name="connsiteY14708" fmla="*/ 157307 h 1234421"/>
              <a:gd name="connsiteX14709" fmla="*/ 0 w 3255128"/>
              <a:gd name="connsiteY14709" fmla="*/ 157278 h 1234421"/>
              <a:gd name="connsiteX14710" fmla="*/ 0 w 3255128"/>
              <a:gd name="connsiteY14710" fmla="*/ 157272 h 1234421"/>
              <a:gd name="connsiteX14711" fmla="*/ 0 w 3255128"/>
              <a:gd name="connsiteY14711" fmla="*/ 157242 h 1234421"/>
              <a:gd name="connsiteX14712" fmla="*/ 0 w 3255128"/>
              <a:gd name="connsiteY14712" fmla="*/ 157202 h 1234421"/>
              <a:gd name="connsiteX14713" fmla="*/ 0 w 3255128"/>
              <a:gd name="connsiteY14713" fmla="*/ 157195 h 1234421"/>
              <a:gd name="connsiteX14714" fmla="*/ 0 w 3255128"/>
              <a:gd name="connsiteY14714" fmla="*/ 157172 h 1234421"/>
              <a:gd name="connsiteX14715" fmla="*/ 0 w 3255128"/>
              <a:gd name="connsiteY14715" fmla="*/ 157168 h 1234421"/>
              <a:gd name="connsiteX14716" fmla="*/ 0 w 3255128"/>
              <a:gd name="connsiteY14716" fmla="*/ 157137 h 1234421"/>
              <a:gd name="connsiteX14717" fmla="*/ 0 w 3255128"/>
              <a:gd name="connsiteY14717" fmla="*/ 157121 h 1234421"/>
              <a:gd name="connsiteX14718" fmla="*/ 0 w 3255128"/>
              <a:gd name="connsiteY14718" fmla="*/ 157019 h 1234421"/>
              <a:gd name="connsiteX14719" fmla="*/ 0 w 3255128"/>
              <a:gd name="connsiteY14719" fmla="*/ 157015 h 1234421"/>
              <a:gd name="connsiteX14720" fmla="*/ 0 w 3255128"/>
              <a:gd name="connsiteY14720" fmla="*/ 156984 h 1234421"/>
              <a:gd name="connsiteX14721" fmla="*/ 0 w 3255128"/>
              <a:gd name="connsiteY14721" fmla="*/ 156969 h 1234421"/>
              <a:gd name="connsiteX14722" fmla="*/ 0 w 3255128"/>
              <a:gd name="connsiteY14722" fmla="*/ 156952 h 1234421"/>
              <a:gd name="connsiteX14723" fmla="*/ 0 w 3255128"/>
              <a:gd name="connsiteY14723" fmla="*/ 156909 h 1234421"/>
              <a:gd name="connsiteX14724" fmla="*/ 0 w 3255128"/>
              <a:gd name="connsiteY14724" fmla="*/ 156845 h 1234421"/>
              <a:gd name="connsiteX14725" fmla="*/ 0 w 3255128"/>
              <a:gd name="connsiteY14725" fmla="*/ 156777 h 1234421"/>
              <a:gd name="connsiteX14726" fmla="*/ 0 w 3255128"/>
              <a:gd name="connsiteY14726" fmla="*/ 156756 h 1234421"/>
              <a:gd name="connsiteX14727" fmla="*/ 0 w 3255128"/>
              <a:gd name="connsiteY14727" fmla="*/ 156678 h 1234421"/>
              <a:gd name="connsiteX14728" fmla="*/ 0 w 3255128"/>
              <a:gd name="connsiteY14728" fmla="*/ 156674 h 1234421"/>
              <a:gd name="connsiteX14729" fmla="*/ 0 w 3255128"/>
              <a:gd name="connsiteY14729" fmla="*/ 156659 h 1234421"/>
              <a:gd name="connsiteX14730" fmla="*/ 0 w 3255128"/>
              <a:gd name="connsiteY14730" fmla="*/ 156654 h 1234421"/>
              <a:gd name="connsiteX14731" fmla="*/ 0 w 3255128"/>
              <a:gd name="connsiteY14731" fmla="*/ 156599 h 1234421"/>
              <a:gd name="connsiteX14732" fmla="*/ 0 w 3255128"/>
              <a:gd name="connsiteY14732" fmla="*/ 156532 h 1234421"/>
              <a:gd name="connsiteX14733" fmla="*/ 0 w 3255128"/>
              <a:gd name="connsiteY14733" fmla="*/ 156495 h 1234421"/>
              <a:gd name="connsiteX14734" fmla="*/ 0 w 3255128"/>
              <a:gd name="connsiteY14734" fmla="*/ 156478 h 1234421"/>
              <a:gd name="connsiteX14735" fmla="*/ 0 w 3255128"/>
              <a:gd name="connsiteY14735" fmla="*/ 156450 h 1234421"/>
              <a:gd name="connsiteX14736" fmla="*/ 0 w 3255128"/>
              <a:gd name="connsiteY14736" fmla="*/ 156426 h 1234421"/>
              <a:gd name="connsiteX14737" fmla="*/ 0 w 3255128"/>
              <a:gd name="connsiteY14737" fmla="*/ 156323 h 1234421"/>
              <a:gd name="connsiteX14738" fmla="*/ 0 w 3255128"/>
              <a:gd name="connsiteY14738" fmla="*/ 156299 h 1234421"/>
              <a:gd name="connsiteX14739" fmla="*/ 0 w 3255128"/>
              <a:gd name="connsiteY14739" fmla="*/ 156291 h 1234421"/>
              <a:gd name="connsiteX14740" fmla="*/ 0 w 3255128"/>
              <a:gd name="connsiteY14740" fmla="*/ 156242 h 1234421"/>
              <a:gd name="connsiteX14741" fmla="*/ 0 w 3255128"/>
              <a:gd name="connsiteY14741" fmla="*/ 156224 h 1234421"/>
              <a:gd name="connsiteX14742" fmla="*/ 0 w 3255128"/>
              <a:gd name="connsiteY14742" fmla="*/ 156200 h 1234421"/>
              <a:gd name="connsiteX14743" fmla="*/ 0 w 3255128"/>
              <a:gd name="connsiteY14743" fmla="*/ 156195 h 1234421"/>
              <a:gd name="connsiteX14744" fmla="*/ 0 w 3255128"/>
              <a:gd name="connsiteY14744" fmla="*/ 156113 h 1234421"/>
              <a:gd name="connsiteX14745" fmla="*/ 0 w 3255128"/>
              <a:gd name="connsiteY14745" fmla="*/ 156099 h 1234421"/>
              <a:gd name="connsiteX14746" fmla="*/ 0 w 3255128"/>
              <a:gd name="connsiteY14746" fmla="*/ 156068 h 1234421"/>
              <a:gd name="connsiteX14747" fmla="*/ 0 w 3255128"/>
              <a:gd name="connsiteY14747" fmla="*/ 156030 h 1234421"/>
              <a:gd name="connsiteX14748" fmla="*/ 0 w 3255128"/>
              <a:gd name="connsiteY14748" fmla="*/ 156021 h 1234421"/>
              <a:gd name="connsiteX14749" fmla="*/ 0 w 3255128"/>
              <a:gd name="connsiteY14749" fmla="*/ 155983 h 1234421"/>
              <a:gd name="connsiteX14750" fmla="*/ 0 w 3255128"/>
              <a:gd name="connsiteY14750" fmla="*/ 155958 h 1234421"/>
              <a:gd name="connsiteX14751" fmla="*/ 0 w 3255128"/>
              <a:gd name="connsiteY14751" fmla="*/ 155948 h 1234421"/>
              <a:gd name="connsiteX14752" fmla="*/ 0 w 3255128"/>
              <a:gd name="connsiteY14752" fmla="*/ 155923 h 1234421"/>
              <a:gd name="connsiteX14753" fmla="*/ 0 w 3255128"/>
              <a:gd name="connsiteY14753" fmla="*/ 155840 h 1234421"/>
              <a:gd name="connsiteX14754" fmla="*/ 0 w 3255128"/>
              <a:gd name="connsiteY14754" fmla="*/ 155826 h 1234421"/>
              <a:gd name="connsiteX14755" fmla="*/ 0 w 3255128"/>
              <a:gd name="connsiteY14755" fmla="*/ 155778 h 1234421"/>
              <a:gd name="connsiteX14756" fmla="*/ 0 w 3255128"/>
              <a:gd name="connsiteY14756" fmla="*/ 155759 h 1234421"/>
              <a:gd name="connsiteX14757" fmla="*/ 0 w 3255128"/>
              <a:gd name="connsiteY14757" fmla="*/ 155750 h 1234421"/>
              <a:gd name="connsiteX14758" fmla="*/ 0 w 3255128"/>
              <a:gd name="connsiteY14758" fmla="*/ 155654 h 1234421"/>
              <a:gd name="connsiteX14759" fmla="*/ 0 w 3255128"/>
              <a:gd name="connsiteY14759" fmla="*/ 155562 h 1234421"/>
              <a:gd name="connsiteX14760" fmla="*/ 0 w 3255128"/>
              <a:gd name="connsiteY14760" fmla="*/ 155554 h 1234421"/>
              <a:gd name="connsiteX14761" fmla="*/ 0 w 3255128"/>
              <a:gd name="connsiteY14761" fmla="*/ 155547 h 1234421"/>
              <a:gd name="connsiteX14762" fmla="*/ 0 w 3255128"/>
              <a:gd name="connsiteY14762" fmla="*/ 155546 h 1234421"/>
              <a:gd name="connsiteX14763" fmla="*/ 0 w 3255128"/>
              <a:gd name="connsiteY14763" fmla="*/ 155542 h 1234421"/>
              <a:gd name="connsiteX14764" fmla="*/ 0 w 3255128"/>
              <a:gd name="connsiteY14764" fmla="*/ 155509 h 1234421"/>
              <a:gd name="connsiteX14765" fmla="*/ 0 w 3255128"/>
              <a:gd name="connsiteY14765" fmla="*/ 155475 h 1234421"/>
              <a:gd name="connsiteX14766" fmla="*/ 0 w 3255128"/>
              <a:gd name="connsiteY14766" fmla="*/ 155464 h 1234421"/>
              <a:gd name="connsiteX14767" fmla="*/ 0 w 3255128"/>
              <a:gd name="connsiteY14767" fmla="*/ 155445 h 1234421"/>
              <a:gd name="connsiteX14768" fmla="*/ 0 w 3255128"/>
              <a:gd name="connsiteY14768" fmla="*/ 155385 h 1234421"/>
              <a:gd name="connsiteX14769" fmla="*/ 0 w 3255128"/>
              <a:gd name="connsiteY14769" fmla="*/ 155376 h 1234421"/>
              <a:gd name="connsiteX14770" fmla="*/ 0 w 3255128"/>
              <a:gd name="connsiteY14770" fmla="*/ 155319 h 1234421"/>
              <a:gd name="connsiteX14771" fmla="*/ 0 w 3255128"/>
              <a:gd name="connsiteY14771" fmla="*/ 155299 h 1234421"/>
              <a:gd name="connsiteX14772" fmla="*/ 0 w 3255128"/>
              <a:gd name="connsiteY14772" fmla="*/ 155278 h 1234421"/>
              <a:gd name="connsiteX14773" fmla="*/ 0 w 3255128"/>
              <a:gd name="connsiteY14773" fmla="*/ 155276 h 1234421"/>
              <a:gd name="connsiteX14774" fmla="*/ 0 w 3255128"/>
              <a:gd name="connsiteY14774" fmla="*/ 155274 h 1234421"/>
              <a:gd name="connsiteX14775" fmla="*/ 0 w 3255128"/>
              <a:gd name="connsiteY14775" fmla="*/ 155187 h 1234421"/>
              <a:gd name="connsiteX14776" fmla="*/ 0 w 3255128"/>
              <a:gd name="connsiteY14776" fmla="*/ 155160 h 1234421"/>
              <a:gd name="connsiteX14777" fmla="*/ 0 w 3255128"/>
              <a:gd name="connsiteY14777" fmla="*/ 155077 h 1234421"/>
              <a:gd name="connsiteX14778" fmla="*/ 0 w 3255128"/>
              <a:gd name="connsiteY14778" fmla="*/ 155055 h 1234421"/>
              <a:gd name="connsiteX14779" fmla="*/ 0 w 3255128"/>
              <a:gd name="connsiteY14779" fmla="*/ 155006 h 1234421"/>
              <a:gd name="connsiteX14780" fmla="*/ 0 w 3255128"/>
              <a:gd name="connsiteY14780" fmla="*/ 154952 h 1234421"/>
              <a:gd name="connsiteX14781" fmla="*/ 0 w 3255128"/>
              <a:gd name="connsiteY14781" fmla="*/ 154914 h 1234421"/>
              <a:gd name="connsiteX14782" fmla="*/ 0 w 3255128"/>
              <a:gd name="connsiteY14782" fmla="*/ 154876 h 1234421"/>
              <a:gd name="connsiteX14783" fmla="*/ 0 w 3255128"/>
              <a:gd name="connsiteY14783" fmla="*/ 154817 h 1234421"/>
              <a:gd name="connsiteX14784" fmla="*/ 0 w 3255128"/>
              <a:gd name="connsiteY14784" fmla="*/ 154816 h 1234421"/>
              <a:gd name="connsiteX14785" fmla="*/ 0 w 3255128"/>
              <a:gd name="connsiteY14785" fmla="*/ 154815 h 1234421"/>
              <a:gd name="connsiteX14786" fmla="*/ 0 w 3255128"/>
              <a:gd name="connsiteY14786" fmla="*/ 154768 h 1234421"/>
              <a:gd name="connsiteX14787" fmla="*/ 0 w 3255128"/>
              <a:gd name="connsiteY14787" fmla="*/ 154686 h 1234421"/>
              <a:gd name="connsiteX14788" fmla="*/ 0 w 3255128"/>
              <a:gd name="connsiteY14788" fmla="*/ 154682 h 1234421"/>
              <a:gd name="connsiteX14789" fmla="*/ 0 w 3255128"/>
              <a:gd name="connsiteY14789" fmla="*/ 154612 h 1234421"/>
              <a:gd name="connsiteX14790" fmla="*/ 0 w 3255128"/>
              <a:gd name="connsiteY14790" fmla="*/ 154607 h 1234421"/>
              <a:gd name="connsiteX14791" fmla="*/ 0 w 3255128"/>
              <a:gd name="connsiteY14791" fmla="*/ 154572 h 1234421"/>
              <a:gd name="connsiteX14792" fmla="*/ 0 w 3255128"/>
              <a:gd name="connsiteY14792" fmla="*/ 154490 h 1234421"/>
              <a:gd name="connsiteX14793" fmla="*/ 0 w 3255128"/>
              <a:gd name="connsiteY14793" fmla="*/ 154413 h 1234421"/>
              <a:gd name="connsiteX14794" fmla="*/ 0 w 3255128"/>
              <a:gd name="connsiteY14794" fmla="*/ 154393 h 1234421"/>
              <a:gd name="connsiteX14795" fmla="*/ 0 w 3255128"/>
              <a:gd name="connsiteY14795" fmla="*/ 154362 h 1234421"/>
              <a:gd name="connsiteX14796" fmla="*/ 0 w 3255128"/>
              <a:gd name="connsiteY14796" fmla="*/ 154341 h 1234421"/>
              <a:gd name="connsiteX14797" fmla="*/ 0 w 3255128"/>
              <a:gd name="connsiteY14797" fmla="*/ 154289 h 1234421"/>
              <a:gd name="connsiteX14798" fmla="*/ 0 w 3255128"/>
              <a:gd name="connsiteY14798" fmla="*/ 154279 h 1234421"/>
              <a:gd name="connsiteX14799" fmla="*/ 0 w 3255128"/>
              <a:gd name="connsiteY14799" fmla="*/ 154274 h 1234421"/>
              <a:gd name="connsiteX14800" fmla="*/ 0 w 3255128"/>
              <a:gd name="connsiteY14800" fmla="*/ 154253 h 1234421"/>
              <a:gd name="connsiteX14801" fmla="*/ 0 w 3255128"/>
              <a:gd name="connsiteY14801" fmla="*/ 154182 h 1234421"/>
              <a:gd name="connsiteX14802" fmla="*/ 0 w 3255128"/>
              <a:gd name="connsiteY14802" fmla="*/ 154170 h 1234421"/>
              <a:gd name="connsiteX14803" fmla="*/ 0 w 3255128"/>
              <a:gd name="connsiteY14803" fmla="*/ 154169 h 1234421"/>
              <a:gd name="connsiteX14804" fmla="*/ 0 w 3255128"/>
              <a:gd name="connsiteY14804" fmla="*/ 154167 h 1234421"/>
              <a:gd name="connsiteX14805" fmla="*/ 0 w 3255128"/>
              <a:gd name="connsiteY14805" fmla="*/ 154097 h 1234421"/>
              <a:gd name="connsiteX14806" fmla="*/ 0 w 3255128"/>
              <a:gd name="connsiteY14806" fmla="*/ 154095 h 1234421"/>
              <a:gd name="connsiteX14807" fmla="*/ 0 w 3255128"/>
              <a:gd name="connsiteY14807" fmla="*/ 154016 h 1234421"/>
              <a:gd name="connsiteX14808" fmla="*/ 0 w 3255128"/>
              <a:gd name="connsiteY14808" fmla="*/ 153979 h 1234421"/>
              <a:gd name="connsiteX14809" fmla="*/ 0 w 3255128"/>
              <a:gd name="connsiteY14809" fmla="*/ 153939 h 1234421"/>
              <a:gd name="connsiteX14810" fmla="*/ 0 w 3255128"/>
              <a:gd name="connsiteY14810" fmla="*/ 153937 h 1234421"/>
              <a:gd name="connsiteX14811" fmla="*/ 0 w 3255128"/>
              <a:gd name="connsiteY14811" fmla="*/ 153858 h 1234421"/>
              <a:gd name="connsiteX14812" fmla="*/ 0 w 3255128"/>
              <a:gd name="connsiteY14812" fmla="*/ 153855 h 1234421"/>
              <a:gd name="connsiteX14813" fmla="*/ 0 w 3255128"/>
              <a:gd name="connsiteY14813" fmla="*/ 153801 h 1234421"/>
              <a:gd name="connsiteX14814" fmla="*/ 0 w 3255128"/>
              <a:gd name="connsiteY14814" fmla="*/ 153794 h 1234421"/>
              <a:gd name="connsiteX14815" fmla="*/ 0 w 3255128"/>
              <a:gd name="connsiteY14815" fmla="*/ 153726 h 1234421"/>
              <a:gd name="connsiteX14816" fmla="*/ 0 w 3255128"/>
              <a:gd name="connsiteY14816" fmla="*/ 153699 h 1234421"/>
              <a:gd name="connsiteX14817" fmla="*/ 0 w 3255128"/>
              <a:gd name="connsiteY14817" fmla="*/ 153684 h 1234421"/>
              <a:gd name="connsiteX14818" fmla="*/ 0 w 3255128"/>
              <a:gd name="connsiteY14818" fmla="*/ 153609 h 1234421"/>
              <a:gd name="connsiteX14819" fmla="*/ 0 w 3255128"/>
              <a:gd name="connsiteY14819" fmla="*/ 153532 h 1234421"/>
              <a:gd name="connsiteX14820" fmla="*/ 0 w 3255128"/>
              <a:gd name="connsiteY14820" fmla="*/ 153505 h 1234421"/>
              <a:gd name="connsiteX14821" fmla="*/ 0 w 3255128"/>
              <a:gd name="connsiteY14821" fmla="*/ 153496 h 1234421"/>
              <a:gd name="connsiteX14822" fmla="*/ 0 w 3255128"/>
              <a:gd name="connsiteY14822" fmla="*/ 153488 h 1234421"/>
              <a:gd name="connsiteX14823" fmla="*/ 0 w 3255128"/>
              <a:gd name="connsiteY14823" fmla="*/ 153466 h 1234421"/>
              <a:gd name="connsiteX14824" fmla="*/ 0 w 3255128"/>
              <a:gd name="connsiteY14824" fmla="*/ 153464 h 1234421"/>
              <a:gd name="connsiteX14825" fmla="*/ 0 w 3255128"/>
              <a:gd name="connsiteY14825" fmla="*/ 153460 h 1234421"/>
              <a:gd name="connsiteX14826" fmla="*/ 0 w 3255128"/>
              <a:gd name="connsiteY14826" fmla="*/ 153418 h 1234421"/>
              <a:gd name="connsiteX14827" fmla="*/ 0 w 3255128"/>
              <a:gd name="connsiteY14827" fmla="*/ 153389 h 1234421"/>
              <a:gd name="connsiteX14828" fmla="*/ 0 w 3255128"/>
              <a:gd name="connsiteY14828" fmla="*/ 153309 h 1234421"/>
              <a:gd name="connsiteX14829" fmla="*/ 0 w 3255128"/>
              <a:gd name="connsiteY14829" fmla="*/ 153289 h 1234421"/>
              <a:gd name="connsiteX14830" fmla="*/ 0 w 3255128"/>
              <a:gd name="connsiteY14830" fmla="*/ 153274 h 1234421"/>
              <a:gd name="connsiteX14831" fmla="*/ 0 w 3255128"/>
              <a:gd name="connsiteY14831" fmla="*/ 153243 h 1234421"/>
              <a:gd name="connsiteX14832" fmla="*/ 0 w 3255128"/>
              <a:gd name="connsiteY14832" fmla="*/ 153239 h 1234421"/>
              <a:gd name="connsiteX14833" fmla="*/ 0 w 3255128"/>
              <a:gd name="connsiteY14833" fmla="*/ 153146 h 1234421"/>
              <a:gd name="connsiteX14834" fmla="*/ 0 w 3255128"/>
              <a:gd name="connsiteY14834" fmla="*/ 153056 h 1234421"/>
              <a:gd name="connsiteX14835" fmla="*/ 0 w 3255128"/>
              <a:gd name="connsiteY14835" fmla="*/ 153031 h 1234421"/>
              <a:gd name="connsiteX14836" fmla="*/ 0 w 3255128"/>
              <a:gd name="connsiteY14836" fmla="*/ 153005 h 1234421"/>
              <a:gd name="connsiteX14837" fmla="*/ 0 w 3255128"/>
              <a:gd name="connsiteY14837" fmla="*/ 152977 h 1234421"/>
              <a:gd name="connsiteX14838" fmla="*/ 0 w 3255128"/>
              <a:gd name="connsiteY14838" fmla="*/ 152959 h 1234421"/>
              <a:gd name="connsiteX14839" fmla="*/ 0 w 3255128"/>
              <a:gd name="connsiteY14839" fmla="*/ 152958 h 1234421"/>
              <a:gd name="connsiteX14840" fmla="*/ 0 w 3255128"/>
              <a:gd name="connsiteY14840" fmla="*/ 152955 h 1234421"/>
              <a:gd name="connsiteX14841" fmla="*/ 0 w 3255128"/>
              <a:gd name="connsiteY14841" fmla="*/ 152933 h 1234421"/>
              <a:gd name="connsiteX14842" fmla="*/ 0 w 3255128"/>
              <a:gd name="connsiteY14842" fmla="*/ 152930 h 1234421"/>
              <a:gd name="connsiteX14843" fmla="*/ 0 w 3255128"/>
              <a:gd name="connsiteY14843" fmla="*/ 152796 h 1234421"/>
              <a:gd name="connsiteX14844" fmla="*/ 0 w 3255128"/>
              <a:gd name="connsiteY14844" fmla="*/ 152721 h 1234421"/>
              <a:gd name="connsiteX14845" fmla="*/ 0 w 3255128"/>
              <a:gd name="connsiteY14845" fmla="*/ 152708 h 1234421"/>
              <a:gd name="connsiteX14846" fmla="*/ 0 w 3255128"/>
              <a:gd name="connsiteY14846" fmla="*/ 152691 h 1234421"/>
              <a:gd name="connsiteX14847" fmla="*/ 0 w 3255128"/>
              <a:gd name="connsiteY14847" fmla="*/ 152572 h 1234421"/>
              <a:gd name="connsiteX14848" fmla="*/ 0 w 3255128"/>
              <a:gd name="connsiteY14848" fmla="*/ 152494 h 1234421"/>
              <a:gd name="connsiteX14849" fmla="*/ 0 w 3255128"/>
              <a:gd name="connsiteY14849" fmla="*/ 152474 h 1234421"/>
              <a:gd name="connsiteX14850" fmla="*/ 0 w 3255128"/>
              <a:gd name="connsiteY14850" fmla="*/ 152449 h 1234421"/>
              <a:gd name="connsiteX14851" fmla="*/ 0 w 3255128"/>
              <a:gd name="connsiteY14851" fmla="*/ 152407 h 1234421"/>
              <a:gd name="connsiteX14852" fmla="*/ 0 w 3255128"/>
              <a:gd name="connsiteY14852" fmla="*/ 152392 h 1234421"/>
              <a:gd name="connsiteX14853" fmla="*/ 0 w 3255128"/>
              <a:gd name="connsiteY14853" fmla="*/ 152357 h 1234421"/>
              <a:gd name="connsiteX14854" fmla="*/ 0 w 3255128"/>
              <a:gd name="connsiteY14854" fmla="*/ 152292 h 1234421"/>
              <a:gd name="connsiteX14855" fmla="*/ 0 w 3255128"/>
              <a:gd name="connsiteY14855" fmla="*/ 152282 h 1234421"/>
              <a:gd name="connsiteX14856" fmla="*/ 0 w 3255128"/>
              <a:gd name="connsiteY14856" fmla="*/ 152232 h 1234421"/>
              <a:gd name="connsiteX14857" fmla="*/ 0 w 3255128"/>
              <a:gd name="connsiteY14857" fmla="*/ 152225 h 1234421"/>
              <a:gd name="connsiteX14858" fmla="*/ 0 w 3255128"/>
              <a:gd name="connsiteY14858" fmla="*/ 152218 h 1234421"/>
              <a:gd name="connsiteX14859" fmla="*/ 0 w 3255128"/>
              <a:gd name="connsiteY14859" fmla="*/ 152118 h 1234421"/>
              <a:gd name="connsiteX14860" fmla="*/ 0 w 3255128"/>
              <a:gd name="connsiteY14860" fmla="*/ 152006 h 1234421"/>
              <a:gd name="connsiteX14861" fmla="*/ 0 w 3255128"/>
              <a:gd name="connsiteY14861" fmla="*/ 151975 h 1234421"/>
              <a:gd name="connsiteX14862" fmla="*/ 0 w 3255128"/>
              <a:gd name="connsiteY14862" fmla="*/ 151948 h 1234421"/>
              <a:gd name="connsiteX14863" fmla="*/ 0 w 3255128"/>
              <a:gd name="connsiteY14863" fmla="*/ 151924 h 1234421"/>
              <a:gd name="connsiteX14864" fmla="*/ 0 w 3255128"/>
              <a:gd name="connsiteY14864" fmla="*/ 151915 h 1234421"/>
              <a:gd name="connsiteX14865" fmla="*/ 0 w 3255128"/>
              <a:gd name="connsiteY14865" fmla="*/ 151877 h 1234421"/>
              <a:gd name="connsiteX14866" fmla="*/ 0 w 3255128"/>
              <a:gd name="connsiteY14866" fmla="*/ 151856 h 1234421"/>
              <a:gd name="connsiteX14867" fmla="*/ 0 w 3255128"/>
              <a:gd name="connsiteY14867" fmla="*/ 151830 h 1234421"/>
              <a:gd name="connsiteX14868" fmla="*/ 0 w 3255128"/>
              <a:gd name="connsiteY14868" fmla="*/ 151826 h 1234421"/>
              <a:gd name="connsiteX14869" fmla="*/ 0 w 3255128"/>
              <a:gd name="connsiteY14869" fmla="*/ 151779 h 1234421"/>
              <a:gd name="connsiteX14870" fmla="*/ 0 w 3255128"/>
              <a:gd name="connsiteY14870" fmla="*/ 151775 h 1234421"/>
              <a:gd name="connsiteX14871" fmla="*/ 0 w 3255128"/>
              <a:gd name="connsiteY14871" fmla="*/ 151771 h 1234421"/>
              <a:gd name="connsiteX14872" fmla="*/ 0 w 3255128"/>
              <a:gd name="connsiteY14872" fmla="*/ 151696 h 1234421"/>
              <a:gd name="connsiteX14873" fmla="*/ 0 w 3255128"/>
              <a:gd name="connsiteY14873" fmla="*/ 151692 h 1234421"/>
              <a:gd name="connsiteX14874" fmla="*/ 0 w 3255128"/>
              <a:gd name="connsiteY14874" fmla="*/ 151691 h 1234421"/>
              <a:gd name="connsiteX14875" fmla="*/ 0 w 3255128"/>
              <a:gd name="connsiteY14875" fmla="*/ 151670 h 1234421"/>
              <a:gd name="connsiteX14876" fmla="*/ 0 w 3255128"/>
              <a:gd name="connsiteY14876" fmla="*/ 151657 h 1234421"/>
              <a:gd name="connsiteX14877" fmla="*/ 0 w 3255128"/>
              <a:gd name="connsiteY14877" fmla="*/ 151617 h 1234421"/>
              <a:gd name="connsiteX14878" fmla="*/ 0 w 3255128"/>
              <a:gd name="connsiteY14878" fmla="*/ 151584 h 1234421"/>
              <a:gd name="connsiteX14879" fmla="*/ 0 w 3255128"/>
              <a:gd name="connsiteY14879" fmla="*/ 151512 h 1234421"/>
              <a:gd name="connsiteX14880" fmla="*/ 0 w 3255128"/>
              <a:gd name="connsiteY14880" fmla="*/ 151501 h 1234421"/>
              <a:gd name="connsiteX14881" fmla="*/ 0 w 3255128"/>
              <a:gd name="connsiteY14881" fmla="*/ 151473 h 1234421"/>
              <a:gd name="connsiteX14882" fmla="*/ 0 w 3255128"/>
              <a:gd name="connsiteY14882" fmla="*/ 151356 h 1234421"/>
              <a:gd name="connsiteX14883" fmla="*/ 0 w 3255128"/>
              <a:gd name="connsiteY14883" fmla="*/ 151300 h 1234421"/>
              <a:gd name="connsiteX14884" fmla="*/ 0 w 3255128"/>
              <a:gd name="connsiteY14884" fmla="*/ 151299 h 1234421"/>
              <a:gd name="connsiteX14885" fmla="*/ 0 w 3255128"/>
              <a:gd name="connsiteY14885" fmla="*/ 151213 h 1234421"/>
              <a:gd name="connsiteX14886" fmla="*/ 0 w 3255128"/>
              <a:gd name="connsiteY14886" fmla="*/ 151211 h 1234421"/>
              <a:gd name="connsiteX14887" fmla="*/ 0 w 3255128"/>
              <a:gd name="connsiteY14887" fmla="*/ 151208 h 1234421"/>
              <a:gd name="connsiteX14888" fmla="*/ 0 w 3255128"/>
              <a:gd name="connsiteY14888" fmla="*/ 151136 h 1234421"/>
              <a:gd name="connsiteX14889" fmla="*/ 0 w 3255128"/>
              <a:gd name="connsiteY14889" fmla="*/ 151078 h 1234421"/>
              <a:gd name="connsiteX14890" fmla="*/ 0 w 3255128"/>
              <a:gd name="connsiteY14890" fmla="*/ 151069 h 1234421"/>
              <a:gd name="connsiteX14891" fmla="*/ 0 w 3255128"/>
              <a:gd name="connsiteY14891" fmla="*/ 151042 h 1234421"/>
              <a:gd name="connsiteX14892" fmla="*/ 0 w 3255128"/>
              <a:gd name="connsiteY14892" fmla="*/ 150949 h 1234421"/>
              <a:gd name="connsiteX14893" fmla="*/ 0 w 3255128"/>
              <a:gd name="connsiteY14893" fmla="*/ 150856 h 1234421"/>
              <a:gd name="connsiteX14894" fmla="*/ 0 w 3255128"/>
              <a:gd name="connsiteY14894" fmla="*/ 150811 h 1234421"/>
              <a:gd name="connsiteX14895" fmla="*/ 0 w 3255128"/>
              <a:gd name="connsiteY14895" fmla="*/ 150776 h 1234421"/>
              <a:gd name="connsiteX14896" fmla="*/ 0 w 3255128"/>
              <a:gd name="connsiteY14896" fmla="*/ 150754 h 1234421"/>
              <a:gd name="connsiteX14897" fmla="*/ 0 w 3255128"/>
              <a:gd name="connsiteY14897" fmla="*/ 150749 h 1234421"/>
              <a:gd name="connsiteX14898" fmla="*/ 0 w 3255128"/>
              <a:gd name="connsiteY14898" fmla="*/ 150736 h 1234421"/>
              <a:gd name="connsiteX14899" fmla="*/ 0 w 3255128"/>
              <a:gd name="connsiteY14899" fmla="*/ 150677 h 1234421"/>
              <a:gd name="connsiteX14900" fmla="*/ 0 w 3255128"/>
              <a:gd name="connsiteY14900" fmla="*/ 150563 h 1234421"/>
              <a:gd name="connsiteX14901" fmla="*/ 0 w 3255128"/>
              <a:gd name="connsiteY14901" fmla="*/ 150506 h 1234421"/>
              <a:gd name="connsiteX14902" fmla="*/ 0 w 3255128"/>
              <a:gd name="connsiteY14902" fmla="*/ 150491 h 1234421"/>
              <a:gd name="connsiteX14903" fmla="*/ 0 w 3255128"/>
              <a:gd name="connsiteY14903" fmla="*/ 150476 h 1234421"/>
              <a:gd name="connsiteX14904" fmla="*/ 0 w 3255128"/>
              <a:gd name="connsiteY14904" fmla="*/ 150428 h 1234421"/>
              <a:gd name="connsiteX14905" fmla="*/ 0 w 3255128"/>
              <a:gd name="connsiteY14905" fmla="*/ 150408 h 1234421"/>
              <a:gd name="connsiteX14906" fmla="*/ 0 w 3255128"/>
              <a:gd name="connsiteY14906" fmla="*/ 150394 h 1234421"/>
              <a:gd name="connsiteX14907" fmla="*/ 0 w 3255128"/>
              <a:gd name="connsiteY14907" fmla="*/ 150310 h 1234421"/>
              <a:gd name="connsiteX14908" fmla="*/ 0 w 3255128"/>
              <a:gd name="connsiteY14908" fmla="*/ 150295 h 1234421"/>
              <a:gd name="connsiteX14909" fmla="*/ 0 w 3255128"/>
              <a:gd name="connsiteY14909" fmla="*/ 150249 h 1234421"/>
              <a:gd name="connsiteX14910" fmla="*/ 0 w 3255128"/>
              <a:gd name="connsiteY14910" fmla="*/ 150162 h 1234421"/>
              <a:gd name="connsiteX14911" fmla="*/ 0 w 3255128"/>
              <a:gd name="connsiteY14911" fmla="*/ 150029 h 1234421"/>
              <a:gd name="connsiteX14912" fmla="*/ 0 w 3255128"/>
              <a:gd name="connsiteY14912" fmla="*/ 149990 h 1234421"/>
              <a:gd name="connsiteX14913" fmla="*/ 0 w 3255128"/>
              <a:gd name="connsiteY14913" fmla="*/ 149945 h 1234421"/>
              <a:gd name="connsiteX14914" fmla="*/ 0 w 3255128"/>
              <a:gd name="connsiteY14914" fmla="*/ 149769 h 1234421"/>
              <a:gd name="connsiteX14915" fmla="*/ 0 w 3255128"/>
              <a:gd name="connsiteY14915" fmla="*/ 149766 h 1234421"/>
              <a:gd name="connsiteX14916" fmla="*/ 0 w 3255128"/>
              <a:gd name="connsiteY14916" fmla="*/ 149735 h 1234421"/>
              <a:gd name="connsiteX14917" fmla="*/ 0 w 3255128"/>
              <a:gd name="connsiteY14917" fmla="*/ 149712 h 1234421"/>
              <a:gd name="connsiteX14918" fmla="*/ 0 w 3255128"/>
              <a:gd name="connsiteY14918" fmla="*/ 149709 h 1234421"/>
              <a:gd name="connsiteX14919" fmla="*/ 0 w 3255128"/>
              <a:gd name="connsiteY14919" fmla="*/ 149647 h 1234421"/>
              <a:gd name="connsiteX14920" fmla="*/ 0 w 3255128"/>
              <a:gd name="connsiteY14920" fmla="*/ 149575 h 1234421"/>
              <a:gd name="connsiteX14921" fmla="*/ 0 w 3255128"/>
              <a:gd name="connsiteY14921" fmla="*/ 149520 h 1234421"/>
              <a:gd name="connsiteX14922" fmla="*/ 0 w 3255128"/>
              <a:gd name="connsiteY14922" fmla="*/ 149459 h 1234421"/>
              <a:gd name="connsiteX14923" fmla="*/ 0 w 3255128"/>
              <a:gd name="connsiteY14923" fmla="*/ 149383 h 1234421"/>
              <a:gd name="connsiteX14924" fmla="*/ 0 w 3255128"/>
              <a:gd name="connsiteY14924" fmla="*/ 149332 h 1234421"/>
              <a:gd name="connsiteX14925" fmla="*/ 0 w 3255128"/>
              <a:gd name="connsiteY14925" fmla="*/ 149302 h 1234421"/>
              <a:gd name="connsiteX14926" fmla="*/ 0 w 3255128"/>
              <a:gd name="connsiteY14926" fmla="*/ 149289 h 1234421"/>
              <a:gd name="connsiteX14927" fmla="*/ 0 w 3255128"/>
              <a:gd name="connsiteY14927" fmla="*/ 149281 h 1234421"/>
              <a:gd name="connsiteX14928" fmla="*/ 0 w 3255128"/>
              <a:gd name="connsiteY14928" fmla="*/ 149235 h 1234421"/>
              <a:gd name="connsiteX14929" fmla="*/ 0 w 3255128"/>
              <a:gd name="connsiteY14929" fmla="*/ 149228 h 1234421"/>
              <a:gd name="connsiteX14930" fmla="*/ 0 w 3255128"/>
              <a:gd name="connsiteY14930" fmla="*/ 149205 h 1234421"/>
              <a:gd name="connsiteX14931" fmla="*/ 0 w 3255128"/>
              <a:gd name="connsiteY14931" fmla="*/ 149187 h 1234421"/>
              <a:gd name="connsiteX14932" fmla="*/ 0 w 3255128"/>
              <a:gd name="connsiteY14932" fmla="*/ 149157 h 1234421"/>
              <a:gd name="connsiteX14933" fmla="*/ 0 w 3255128"/>
              <a:gd name="connsiteY14933" fmla="*/ 149042 h 1234421"/>
              <a:gd name="connsiteX14934" fmla="*/ 0 w 3255128"/>
              <a:gd name="connsiteY14934" fmla="*/ 149039 h 1234421"/>
              <a:gd name="connsiteX14935" fmla="*/ 0 w 3255128"/>
              <a:gd name="connsiteY14935" fmla="*/ 148985 h 1234421"/>
              <a:gd name="connsiteX14936" fmla="*/ 0 w 3255128"/>
              <a:gd name="connsiteY14936" fmla="*/ 148976 h 1234421"/>
              <a:gd name="connsiteX14937" fmla="*/ 0 w 3255128"/>
              <a:gd name="connsiteY14937" fmla="*/ 148967 h 1234421"/>
              <a:gd name="connsiteX14938" fmla="*/ 0 w 3255128"/>
              <a:gd name="connsiteY14938" fmla="*/ 148965 h 1234421"/>
              <a:gd name="connsiteX14939" fmla="*/ 0 w 3255128"/>
              <a:gd name="connsiteY14939" fmla="*/ 148962 h 1234421"/>
              <a:gd name="connsiteX14940" fmla="*/ 0 w 3255128"/>
              <a:gd name="connsiteY14940" fmla="*/ 148946 h 1234421"/>
              <a:gd name="connsiteX14941" fmla="*/ 0 w 3255128"/>
              <a:gd name="connsiteY14941" fmla="*/ 148944 h 1234421"/>
              <a:gd name="connsiteX14942" fmla="*/ 0 w 3255128"/>
              <a:gd name="connsiteY14942" fmla="*/ 148924 h 1234421"/>
              <a:gd name="connsiteX14943" fmla="*/ 0 w 3255128"/>
              <a:gd name="connsiteY14943" fmla="*/ 148890 h 1234421"/>
              <a:gd name="connsiteX14944" fmla="*/ 0 w 3255128"/>
              <a:gd name="connsiteY14944" fmla="*/ 148866 h 1234421"/>
              <a:gd name="connsiteX14945" fmla="*/ 0 w 3255128"/>
              <a:gd name="connsiteY14945" fmla="*/ 148789 h 1234421"/>
              <a:gd name="connsiteX14946" fmla="*/ 0 w 3255128"/>
              <a:gd name="connsiteY14946" fmla="*/ 148788 h 1234421"/>
              <a:gd name="connsiteX14947" fmla="*/ 0 w 3255128"/>
              <a:gd name="connsiteY14947" fmla="*/ 148755 h 1234421"/>
              <a:gd name="connsiteX14948" fmla="*/ 0 w 3255128"/>
              <a:gd name="connsiteY14948" fmla="*/ 148728 h 1234421"/>
              <a:gd name="connsiteX14949" fmla="*/ 0 w 3255128"/>
              <a:gd name="connsiteY14949" fmla="*/ 148719 h 1234421"/>
              <a:gd name="connsiteX14950" fmla="*/ 0 w 3255128"/>
              <a:gd name="connsiteY14950" fmla="*/ 148698 h 1234421"/>
              <a:gd name="connsiteX14951" fmla="*/ 0 w 3255128"/>
              <a:gd name="connsiteY14951" fmla="*/ 148678 h 1234421"/>
              <a:gd name="connsiteX14952" fmla="*/ 0 w 3255128"/>
              <a:gd name="connsiteY14952" fmla="*/ 148512 h 1234421"/>
              <a:gd name="connsiteX14953" fmla="*/ 0 w 3255128"/>
              <a:gd name="connsiteY14953" fmla="*/ 148511 h 1234421"/>
              <a:gd name="connsiteX14954" fmla="*/ 0 w 3255128"/>
              <a:gd name="connsiteY14954" fmla="*/ 148506 h 1234421"/>
              <a:gd name="connsiteX14955" fmla="*/ 0 w 3255128"/>
              <a:gd name="connsiteY14955" fmla="*/ 148486 h 1234421"/>
              <a:gd name="connsiteX14956" fmla="*/ 0 w 3255128"/>
              <a:gd name="connsiteY14956" fmla="*/ 148485 h 1234421"/>
              <a:gd name="connsiteX14957" fmla="*/ 0 w 3255128"/>
              <a:gd name="connsiteY14957" fmla="*/ 148435 h 1234421"/>
              <a:gd name="connsiteX14958" fmla="*/ 0 w 3255128"/>
              <a:gd name="connsiteY14958" fmla="*/ 148412 h 1234421"/>
              <a:gd name="connsiteX14959" fmla="*/ 0 w 3255128"/>
              <a:gd name="connsiteY14959" fmla="*/ 148407 h 1234421"/>
              <a:gd name="connsiteX14960" fmla="*/ 0 w 3255128"/>
              <a:gd name="connsiteY14960" fmla="*/ 148383 h 1234421"/>
              <a:gd name="connsiteX14961" fmla="*/ 0 w 3255128"/>
              <a:gd name="connsiteY14961" fmla="*/ 148292 h 1234421"/>
              <a:gd name="connsiteX14962" fmla="*/ 0 w 3255128"/>
              <a:gd name="connsiteY14962" fmla="*/ 148276 h 1234421"/>
              <a:gd name="connsiteX14963" fmla="*/ 0 w 3255128"/>
              <a:gd name="connsiteY14963" fmla="*/ 148218 h 1234421"/>
              <a:gd name="connsiteX14964" fmla="*/ 0 w 3255128"/>
              <a:gd name="connsiteY14964" fmla="*/ 148171 h 1234421"/>
              <a:gd name="connsiteX14965" fmla="*/ 0 w 3255128"/>
              <a:gd name="connsiteY14965" fmla="*/ 148146 h 1234421"/>
              <a:gd name="connsiteX14966" fmla="*/ 0 w 3255128"/>
              <a:gd name="connsiteY14966" fmla="*/ 148088 h 1234421"/>
              <a:gd name="connsiteX14967" fmla="*/ 0 w 3255128"/>
              <a:gd name="connsiteY14967" fmla="*/ 148080 h 1234421"/>
              <a:gd name="connsiteX14968" fmla="*/ 0 w 3255128"/>
              <a:gd name="connsiteY14968" fmla="*/ 148079 h 1234421"/>
              <a:gd name="connsiteX14969" fmla="*/ 0 w 3255128"/>
              <a:gd name="connsiteY14969" fmla="*/ 148052 h 1234421"/>
              <a:gd name="connsiteX14970" fmla="*/ 0 w 3255128"/>
              <a:gd name="connsiteY14970" fmla="*/ 148050 h 1234421"/>
              <a:gd name="connsiteX14971" fmla="*/ 0 w 3255128"/>
              <a:gd name="connsiteY14971" fmla="*/ 148021 h 1234421"/>
              <a:gd name="connsiteX14972" fmla="*/ 0 w 3255128"/>
              <a:gd name="connsiteY14972" fmla="*/ 147953 h 1234421"/>
              <a:gd name="connsiteX14973" fmla="*/ 0 w 3255128"/>
              <a:gd name="connsiteY14973" fmla="*/ 147903 h 1234421"/>
              <a:gd name="connsiteX14974" fmla="*/ 0 w 3255128"/>
              <a:gd name="connsiteY14974" fmla="*/ 147887 h 1234421"/>
              <a:gd name="connsiteX14975" fmla="*/ 0 w 3255128"/>
              <a:gd name="connsiteY14975" fmla="*/ 147858 h 1234421"/>
              <a:gd name="connsiteX14976" fmla="*/ 0 w 3255128"/>
              <a:gd name="connsiteY14976" fmla="*/ 147842 h 1234421"/>
              <a:gd name="connsiteX14977" fmla="*/ 0 w 3255128"/>
              <a:gd name="connsiteY14977" fmla="*/ 147837 h 1234421"/>
              <a:gd name="connsiteX14978" fmla="*/ 0 w 3255128"/>
              <a:gd name="connsiteY14978" fmla="*/ 147822 h 1234421"/>
              <a:gd name="connsiteX14979" fmla="*/ 0 w 3255128"/>
              <a:gd name="connsiteY14979" fmla="*/ 147767 h 1234421"/>
              <a:gd name="connsiteX14980" fmla="*/ 0 w 3255128"/>
              <a:gd name="connsiteY14980" fmla="*/ 147759 h 1234421"/>
              <a:gd name="connsiteX14981" fmla="*/ 0 w 3255128"/>
              <a:gd name="connsiteY14981" fmla="*/ 147742 h 1234421"/>
              <a:gd name="connsiteX14982" fmla="*/ 0 w 3255128"/>
              <a:gd name="connsiteY14982" fmla="*/ 147735 h 1234421"/>
              <a:gd name="connsiteX14983" fmla="*/ 0 w 3255128"/>
              <a:gd name="connsiteY14983" fmla="*/ 147724 h 1234421"/>
              <a:gd name="connsiteX14984" fmla="*/ 0 w 3255128"/>
              <a:gd name="connsiteY14984" fmla="*/ 147712 h 1234421"/>
              <a:gd name="connsiteX14985" fmla="*/ 0 w 3255128"/>
              <a:gd name="connsiteY14985" fmla="*/ 147687 h 1234421"/>
              <a:gd name="connsiteX14986" fmla="*/ 0 w 3255128"/>
              <a:gd name="connsiteY14986" fmla="*/ 147626 h 1234421"/>
              <a:gd name="connsiteX14987" fmla="*/ 0 w 3255128"/>
              <a:gd name="connsiteY14987" fmla="*/ 147598 h 1234421"/>
              <a:gd name="connsiteX14988" fmla="*/ 0 w 3255128"/>
              <a:gd name="connsiteY14988" fmla="*/ 147428 h 1234421"/>
              <a:gd name="connsiteX14989" fmla="*/ 0 w 3255128"/>
              <a:gd name="connsiteY14989" fmla="*/ 147404 h 1234421"/>
              <a:gd name="connsiteX14990" fmla="*/ 0 w 3255128"/>
              <a:gd name="connsiteY14990" fmla="*/ 147348 h 1234421"/>
              <a:gd name="connsiteX14991" fmla="*/ 0 w 3255128"/>
              <a:gd name="connsiteY14991" fmla="*/ 147345 h 1234421"/>
              <a:gd name="connsiteX14992" fmla="*/ 0 w 3255128"/>
              <a:gd name="connsiteY14992" fmla="*/ 147305 h 1234421"/>
              <a:gd name="connsiteX14993" fmla="*/ 0 w 3255128"/>
              <a:gd name="connsiteY14993" fmla="*/ 147283 h 1234421"/>
              <a:gd name="connsiteX14994" fmla="*/ 0 w 3255128"/>
              <a:gd name="connsiteY14994" fmla="*/ 147276 h 1234421"/>
              <a:gd name="connsiteX14995" fmla="*/ 0 w 3255128"/>
              <a:gd name="connsiteY14995" fmla="*/ 147250 h 1234421"/>
              <a:gd name="connsiteX14996" fmla="*/ 0 w 3255128"/>
              <a:gd name="connsiteY14996" fmla="*/ 147233 h 1234421"/>
              <a:gd name="connsiteX14997" fmla="*/ 0 w 3255128"/>
              <a:gd name="connsiteY14997" fmla="*/ 147172 h 1234421"/>
              <a:gd name="connsiteX14998" fmla="*/ 0 w 3255128"/>
              <a:gd name="connsiteY14998" fmla="*/ 147171 h 1234421"/>
              <a:gd name="connsiteX14999" fmla="*/ 0 w 3255128"/>
              <a:gd name="connsiteY14999" fmla="*/ 147152 h 1234421"/>
              <a:gd name="connsiteX15000" fmla="*/ 0 w 3255128"/>
              <a:gd name="connsiteY15000" fmla="*/ 147144 h 1234421"/>
              <a:gd name="connsiteX15001" fmla="*/ 0 w 3255128"/>
              <a:gd name="connsiteY15001" fmla="*/ 147064 h 1234421"/>
              <a:gd name="connsiteX15002" fmla="*/ 0 w 3255128"/>
              <a:gd name="connsiteY15002" fmla="*/ 147039 h 1234421"/>
              <a:gd name="connsiteX15003" fmla="*/ 0 w 3255128"/>
              <a:gd name="connsiteY15003" fmla="*/ 147022 h 1234421"/>
              <a:gd name="connsiteX15004" fmla="*/ 0 w 3255128"/>
              <a:gd name="connsiteY15004" fmla="*/ 146992 h 1234421"/>
              <a:gd name="connsiteX15005" fmla="*/ 0 w 3255128"/>
              <a:gd name="connsiteY15005" fmla="*/ 146956 h 1234421"/>
              <a:gd name="connsiteX15006" fmla="*/ 0 w 3255128"/>
              <a:gd name="connsiteY15006" fmla="*/ 146905 h 1234421"/>
              <a:gd name="connsiteX15007" fmla="*/ 0 w 3255128"/>
              <a:gd name="connsiteY15007" fmla="*/ 146874 h 1234421"/>
              <a:gd name="connsiteX15008" fmla="*/ 0 w 3255128"/>
              <a:gd name="connsiteY15008" fmla="*/ 146843 h 1234421"/>
              <a:gd name="connsiteX15009" fmla="*/ 0 w 3255128"/>
              <a:gd name="connsiteY15009" fmla="*/ 146800 h 1234421"/>
              <a:gd name="connsiteX15010" fmla="*/ 0 w 3255128"/>
              <a:gd name="connsiteY15010" fmla="*/ 146780 h 1234421"/>
              <a:gd name="connsiteX15011" fmla="*/ 0 w 3255128"/>
              <a:gd name="connsiteY15011" fmla="*/ 146779 h 1234421"/>
              <a:gd name="connsiteX15012" fmla="*/ 0 w 3255128"/>
              <a:gd name="connsiteY15012" fmla="*/ 146745 h 1234421"/>
              <a:gd name="connsiteX15013" fmla="*/ 0 w 3255128"/>
              <a:gd name="connsiteY15013" fmla="*/ 146722 h 1234421"/>
              <a:gd name="connsiteX15014" fmla="*/ 0 w 3255128"/>
              <a:gd name="connsiteY15014" fmla="*/ 146719 h 1234421"/>
              <a:gd name="connsiteX15015" fmla="*/ 0 w 3255128"/>
              <a:gd name="connsiteY15015" fmla="*/ 146635 h 1234421"/>
              <a:gd name="connsiteX15016" fmla="*/ 0 w 3255128"/>
              <a:gd name="connsiteY15016" fmla="*/ 146604 h 1234421"/>
              <a:gd name="connsiteX15017" fmla="*/ 0 w 3255128"/>
              <a:gd name="connsiteY15017" fmla="*/ 146497 h 1234421"/>
              <a:gd name="connsiteX15018" fmla="*/ 0 w 3255128"/>
              <a:gd name="connsiteY15018" fmla="*/ 146464 h 1234421"/>
              <a:gd name="connsiteX15019" fmla="*/ 0 w 3255128"/>
              <a:gd name="connsiteY15019" fmla="*/ 146415 h 1234421"/>
              <a:gd name="connsiteX15020" fmla="*/ 0 w 3255128"/>
              <a:gd name="connsiteY15020" fmla="*/ 146410 h 1234421"/>
              <a:gd name="connsiteX15021" fmla="*/ 0 w 3255128"/>
              <a:gd name="connsiteY15021" fmla="*/ 146379 h 1234421"/>
              <a:gd name="connsiteX15022" fmla="*/ 0 w 3255128"/>
              <a:gd name="connsiteY15022" fmla="*/ 146341 h 1234421"/>
              <a:gd name="connsiteX15023" fmla="*/ 0 w 3255128"/>
              <a:gd name="connsiteY15023" fmla="*/ 146291 h 1234421"/>
              <a:gd name="connsiteX15024" fmla="*/ 0 w 3255128"/>
              <a:gd name="connsiteY15024" fmla="*/ 146290 h 1234421"/>
              <a:gd name="connsiteX15025" fmla="*/ 0 w 3255128"/>
              <a:gd name="connsiteY15025" fmla="*/ 146241 h 1234421"/>
              <a:gd name="connsiteX15026" fmla="*/ 0 w 3255128"/>
              <a:gd name="connsiteY15026" fmla="*/ 146236 h 1234421"/>
              <a:gd name="connsiteX15027" fmla="*/ 0 w 3255128"/>
              <a:gd name="connsiteY15027" fmla="*/ 146229 h 1234421"/>
              <a:gd name="connsiteX15028" fmla="*/ 0 w 3255128"/>
              <a:gd name="connsiteY15028" fmla="*/ 146206 h 1234421"/>
              <a:gd name="connsiteX15029" fmla="*/ 0 w 3255128"/>
              <a:gd name="connsiteY15029" fmla="*/ 146167 h 1234421"/>
              <a:gd name="connsiteX15030" fmla="*/ 0 w 3255128"/>
              <a:gd name="connsiteY15030" fmla="*/ 146166 h 1234421"/>
              <a:gd name="connsiteX15031" fmla="*/ 0 w 3255128"/>
              <a:gd name="connsiteY15031" fmla="*/ 146150 h 1234421"/>
              <a:gd name="connsiteX15032" fmla="*/ 0 w 3255128"/>
              <a:gd name="connsiteY15032" fmla="*/ 146145 h 1234421"/>
              <a:gd name="connsiteX15033" fmla="*/ 0 w 3255128"/>
              <a:gd name="connsiteY15033" fmla="*/ 146127 h 1234421"/>
              <a:gd name="connsiteX15034" fmla="*/ 0 w 3255128"/>
              <a:gd name="connsiteY15034" fmla="*/ 146095 h 1234421"/>
              <a:gd name="connsiteX15035" fmla="*/ 0 w 3255128"/>
              <a:gd name="connsiteY15035" fmla="*/ 146049 h 1234421"/>
              <a:gd name="connsiteX15036" fmla="*/ 0 w 3255128"/>
              <a:gd name="connsiteY15036" fmla="*/ 145986 h 1234421"/>
              <a:gd name="connsiteX15037" fmla="*/ 0 w 3255128"/>
              <a:gd name="connsiteY15037" fmla="*/ 145972 h 1234421"/>
              <a:gd name="connsiteX15038" fmla="*/ 0 w 3255128"/>
              <a:gd name="connsiteY15038" fmla="*/ 145956 h 1234421"/>
              <a:gd name="connsiteX15039" fmla="*/ 0 w 3255128"/>
              <a:gd name="connsiteY15039" fmla="*/ 145849 h 1234421"/>
              <a:gd name="connsiteX15040" fmla="*/ 0 w 3255128"/>
              <a:gd name="connsiteY15040" fmla="*/ 145790 h 1234421"/>
              <a:gd name="connsiteX15041" fmla="*/ 0 w 3255128"/>
              <a:gd name="connsiteY15041" fmla="*/ 145767 h 1234421"/>
              <a:gd name="connsiteX15042" fmla="*/ 0 w 3255128"/>
              <a:gd name="connsiteY15042" fmla="*/ 145758 h 1234421"/>
              <a:gd name="connsiteX15043" fmla="*/ 0 w 3255128"/>
              <a:gd name="connsiteY15043" fmla="*/ 145729 h 1234421"/>
              <a:gd name="connsiteX15044" fmla="*/ 0 w 3255128"/>
              <a:gd name="connsiteY15044" fmla="*/ 145709 h 1234421"/>
              <a:gd name="connsiteX15045" fmla="*/ 0 w 3255128"/>
              <a:gd name="connsiteY15045" fmla="*/ 145708 h 1234421"/>
              <a:gd name="connsiteX15046" fmla="*/ 0 w 3255128"/>
              <a:gd name="connsiteY15046" fmla="*/ 145693 h 1234421"/>
              <a:gd name="connsiteX15047" fmla="*/ 0 w 3255128"/>
              <a:gd name="connsiteY15047" fmla="*/ 145683 h 1234421"/>
              <a:gd name="connsiteX15048" fmla="*/ 0 w 3255128"/>
              <a:gd name="connsiteY15048" fmla="*/ 145668 h 1234421"/>
              <a:gd name="connsiteX15049" fmla="*/ 0 w 3255128"/>
              <a:gd name="connsiteY15049" fmla="*/ 145621 h 1234421"/>
              <a:gd name="connsiteX15050" fmla="*/ 0 w 3255128"/>
              <a:gd name="connsiteY15050" fmla="*/ 145566 h 1234421"/>
              <a:gd name="connsiteX15051" fmla="*/ 0 w 3255128"/>
              <a:gd name="connsiteY15051" fmla="*/ 145535 h 1234421"/>
              <a:gd name="connsiteX15052" fmla="*/ 0 w 3255128"/>
              <a:gd name="connsiteY15052" fmla="*/ 145497 h 1234421"/>
              <a:gd name="connsiteX15053" fmla="*/ 0 w 3255128"/>
              <a:gd name="connsiteY15053" fmla="*/ 145496 h 1234421"/>
              <a:gd name="connsiteX15054" fmla="*/ 0 w 3255128"/>
              <a:gd name="connsiteY15054" fmla="*/ 145489 h 1234421"/>
              <a:gd name="connsiteX15055" fmla="*/ 0 w 3255128"/>
              <a:gd name="connsiteY15055" fmla="*/ 145459 h 1234421"/>
              <a:gd name="connsiteX15056" fmla="*/ 0 w 3255128"/>
              <a:gd name="connsiteY15056" fmla="*/ 145451 h 1234421"/>
              <a:gd name="connsiteX15057" fmla="*/ 0 w 3255128"/>
              <a:gd name="connsiteY15057" fmla="*/ 145425 h 1234421"/>
              <a:gd name="connsiteX15058" fmla="*/ 0 w 3255128"/>
              <a:gd name="connsiteY15058" fmla="*/ 145417 h 1234421"/>
              <a:gd name="connsiteX15059" fmla="*/ 0 w 3255128"/>
              <a:gd name="connsiteY15059" fmla="*/ 145269 h 1234421"/>
              <a:gd name="connsiteX15060" fmla="*/ 0 w 3255128"/>
              <a:gd name="connsiteY15060" fmla="*/ 145246 h 1234421"/>
              <a:gd name="connsiteX15061" fmla="*/ 0 w 3255128"/>
              <a:gd name="connsiteY15061" fmla="*/ 145220 h 1234421"/>
              <a:gd name="connsiteX15062" fmla="*/ 0 w 3255128"/>
              <a:gd name="connsiteY15062" fmla="*/ 145192 h 1234421"/>
              <a:gd name="connsiteX15063" fmla="*/ 0 w 3255128"/>
              <a:gd name="connsiteY15063" fmla="*/ 145147 h 1234421"/>
              <a:gd name="connsiteX15064" fmla="*/ 0 w 3255128"/>
              <a:gd name="connsiteY15064" fmla="*/ 145142 h 1234421"/>
              <a:gd name="connsiteX15065" fmla="*/ 0 w 3255128"/>
              <a:gd name="connsiteY15065" fmla="*/ 145102 h 1234421"/>
              <a:gd name="connsiteX15066" fmla="*/ 0 w 3255128"/>
              <a:gd name="connsiteY15066" fmla="*/ 145060 h 1234421"/>
              <a:gd name="connsiteX15067" fmla="*/ 0 w 3255128"/>
              <a:gd name="connsiteY15067" fmla="*/ 145020 h 1234421"/>
              <a:gd name="connsiteX15068" fmla="*/ 0 w 3255128"/>
              <a:gd name="connsiteY15068" fmla="*/ 145013 h 1234421"/>
              <a:gd name="connsiteX15069" fmla="*/ 0 w 3255128"/>
              <a:gd name="connsiteY15069" fmla="*/ 145009 h 1234421"/>
              <a:gd name="connsiteX15070" fmla="*/ 0 w 3255128"/>
              <a:gd name="connsiteY15070" fmla="*/ 144948 h 1234421"/>
              <a:gd name="connsiteX15071" fmla="*/ 0 w 3255128"/>
              <a:gd name="connsiteY15071" fmla="*/ 144909 h 1234421"/>
              <a:gd name="connsiteX15072" fmla="*/ 0 w 3255128"/>
              <a:gd name="connsiteY15072" fmla="*/ 144832 h 1234421"/>
              <a:gd name="connsiteX15073" fmla="*/ 0 w 3255128"/>
              <a:gd name="connsiteY15073" fmla="*/ 144793 h 1234421"/>
              <a:gd name="connsiteX15074" fmla="*/ 0 w 3255128"/>
              <a:gd name="connsiteY15074" fmla="*/ 144762 h 1234421"/>
              <a:gd name="connsiteX15075" fmla="*/ 0 w 3255128"/>
              <a:gd name="connsiteY15075" fmla="*/ 144688 h 1234421"/>
              <a:gd name="connsiteX15076" fmla="*/ 0 w 3255128"/>
              <a:gd name="connsiteY15076" fmla="*/ 144654 h 1234421"/>
              <a:gd name="connsiteX15077" fmla="*/ 0 w 3255128"/>
              <a:gd name="connsiteY15077" fmla="*/ 144637 h 1234421"/>
              <a:gd name="connsiteX15078" fmla="*/ 0 w 3255128"/>
              <a:gd name="connsiteY15078" fmla="*/ 144522 h 1234421"/>
              <a:gd name="connsiteX15079" fmla="*/ 0 w 3255128"/>
              <a:gd name="connsiteY15079" fmla="*/ 144478 h 1234421"/>
              <a:gd name="connsiteX15080" fmla="*/ 0 w 3255128"/>
              <a:gd name="connsiteY15080" fmla="*/ 144450 h 1234421"/>
              <a:gd name="connsiteX15081" fmla="*/ 0 w 3255128"/>
              <a:gd name="connsiteY15081" fmla="*/ 144419 h 1234421"/>
              <a:gd name="connsiteX15082" fmla="*/ 0 w 3255128"/>
              <a:gd name="connsiteY15082" fmla="*/ 144358 h 1234421"/>
              <a:gd name="connsiteX15083" fmla="*/ 0 w 3255128"/>
              <a:gd name="connsiteY15083" fmla="*/ 144355 h 1234421"/>
              <a:gd name="connsiteX15084" fmla="*/ 0 w 3255128"/>
              <a:gd name="connsiteY15084" fmla="*/ 144349 h 1234421"/>
              <a:gd name="connsiteX15085" fmla="*/ 0 w 3255128"/>
              <a:gd name="connsiteY15085" fmla="*/ 144343 h 1234421"/>
              <a:gd name="connsiteX15086" fmla="*/ 0 w 3255128"/>
              <a:gd name="connsiteY15086" fmla="*/ 144319 h 1234421"/>
              <a:gd name="connsiteX15087" fmla="*/ 0 w 3255128"/>
              <a:gd name="connsiteY15087" fmla="*/ 144303 h 1234421"/>
              <a:gd name="connsiteX15088" fmla="*/ 0 w 3255128"/>
              <a:gd name="connsiteY15088" fmla="*/ 144268 h 1234421"/>
              <a:gd name="connsiteX15089" fmla="*/ 0 w 3255128"/>
              <a:gd name="connsiteY15089" fmla="*/ 144221 h 1234421"/>
              <a:gd name="connsiteX15090" fmla="*/ 0 w 3255128"/>
              <a:gd name="connsiteY15090" fmla="*/ 144178 h 1234421"/>
              <a:gd name="connsiteX15091" fmla="*/ 0 w 3255128"/>
              <a:gd name="connsiteY15091" fmla="*/ 144162 h 1234421"/>
              <a:gd name="connsiteX15092" fmla="*/ 0 w 3255128"/>
              <a:gd name="connsiteY15092" fmla="*/ 144111 h 1234421"/>
              <a:gd name="connsiteX15093" fmla="*/ 0 w 3255128"/>
              <a:gd name="connsiteY15093" fmla="*/ 144040 h 1234421"/>
              <a:gd name="connsiteX15094" fmla="*/ 0 w 3255128"/>
              <a:gd name="connsiteY15094" fmla="*/ 144018 h 1234421"/>
              <a:gd name="connsiteX15095" fmla="*/ 0 w 3255128"/>
              <a:gd name="connsiteY15095" fmla="*/ 143992 h 1234421"/>
              <a:gd name="connsiteX15096" fmla="*/ 0 w 3255128"/>
              <a:gd name="connsiteY15096" fmla="*/ 143912 h 1234421"/>
              <a:gd name="connsiteX15097" fmla="*/ 0 w 3255128"/>
              <a:gd name="connsiteY15097" fmla="*/ 143884 h 1234421"/>
              <a:gd name="connsiteX15098" fmla="*/ 0 w 3255128"/>
              <a:gd name="connsiteY15098" fmla="*/ 143881 h 1234421"/>
              <a:gd name="connsiteX15099" fmla="*/ 0 w 3255128"/>
              <a:gd name="connsiteY15099" fmla="*/ 143872 h 1234421"/>
              <a:gd name="connsiteX15100" fmla="*/ 0 w 3255128"/>
              <a:gd name="connsiteY15100" fmla="*/ 143808 h 1234421"/>
              <a:gd name="connsiteX15101" fmla="*/ 0 w 3255128"/>
              <a:gd name="connsiteY15101" fmla="*/ 143802 h 1234421"/>
              <a:gd name="connsiteX15102" fmla="*/ 0 w 3255128"/>
              <a:gd name="connsiteY15102" fmla="*/ 143649 h 1234421"/>
              <a:gd name="connsiteX15103" fmla="*/ 0 w 3255128"/>
              <a:gd name="connsiteY15103" fmla="*/ 143642 h 1234421"/>
              <a:gd name="connsiteX15104" fmla="*/ 0 w 3255128"/>
              <a:gd name="connsiteY15104" fmla="*/ 143597 h 1234421"/>
              <a:gd name="connsiteX15105" fmla="*/ 0 w 3255128"/>
              <a:gd name="connsiteY15105" fmla="*/ 143559 h 1234421"/>
              <a:gd name="connsiteX15106" fmla="*/ 0 w 3255128"/>
              <a:gd name="connsiteY15106" fmla="*/ 143544 h 1234421"/>
              <a:gd name="connsiteX15107" fmla="*/ 0 w 3255128"/>
              <a:gd name="connsiteY15107" fmla="*/ 143530 h 1234421"/>
              <a:gd name="connsiteX15108" fmla="*/ 0 w 3255128"/>
              <a:gd name="connsiteY15108" fmla="*/ 143474 h 1234421"/>
              <a:gd name="connsiteX15109" fmla="*/ 0 w 3255128"/>
              <a:gd name="connsiteY15109" fmla="*/ 143446 h 1234421"/>
              <a:gd name="connsiteX15110" fmla="*/ 0 w 3255128"/>
              <a:gd name="connsiteY15110" fmla="*/ 143425 h 1234421"/>
              <a:gd name="connsiteX15111" fmla="*/ 0 w 3255128"/>
              <a:gd name="connsiteY15111" fmla="*/ 143396 h 1234421"/>
              <a:gd name="connsiteX15112" fmla="*/ 0 w 3255128"/>
              <a:gd name="connsiteY15112" fmla="*/ 143389 h 1234421"/>
              <a:gd name="connsiteX15113" fmla="*/ 0 w 3255128"/>
              <a:gd name="connsiteY15113" fmla="*/ 143322 h 1234421"/>
              <a:gd name="connsiteX15114" fmla="*/ 0 w 3255128"/>
              <a:gd name="connsiteY15114" fmla="*/ 143260 h 1234421"/>
              <a:gd name="connsiteX15115" fmla="*/ 0 w 3255128"/>
              <a:gd name="connsiteY15115" fmla="*/ 143216 h 1234421"/>
              <a:gd name="connsiteX15116" fmla="*/ 0 w 3255128"/>
              <a:gd name="connsiteY15116" fmla="*/ 143204 h 1234421"/>
              <a:gd name="connsiteX15117" fmla="*/ 0 w 3255128"/>
              <a:gd name="connsiteY15117" fmla="*/ 143151 h 1234421"/>
              <a:gd name="connsiteX15118" fmla="*/ 0 w 3255128"/>
              <a:gd name="connsiteY15118" fmla="*/ 143137 h 1234421"/>
              <a:gd name="connsiteX15119" fmla="*/ 0 w 3255128"/>
              <a:gd name="connsiteY15119" fmla="*/ 143085 h 1234421"/>
              <a:gd name="connsiteX15120" fmla="*/ 0 w 3255128"/>
              <a:gd name="connsiteY15120" fmla="*/ 142991 h 1234421"/>
              <a:gd name="connsiteX15121" fmla="*/ 0 w 3255128"/>
              <a:gd name="connsiteY15121" fmla="*/ 142973 h 1234421"/>
              <a:gd name="connsiteX15122" fmla="*/ 0 w 3255128"/>
              <a:gd name="connsiteY15122" fmla="*/ 142972 h 1234421"/>
              <a:gd name="connsiteX15123" fmla="*/ 0 w 3255128"/>
              <a:gd name="connsiteY15123" fmla="*/ 142971 h 1234421"/>
              <a:gd name="connsiteX15124" fmla="*/ 0 w 3255128"/>
              <a:gd name="connsiteY15124" fmla="*/ 142927 h 1234421"/>
              <a:gd name="connsiteX15125" fmla="*/ 0 w 3255128"/>
              <a:gd name="connsiteY15125" fmla="*/ 142911 h 1234421"/>
              <a:gd name="connsiteX15126" fmla="*/ 0 w 3255128"/>
              <a:gd name="connsiteY15126" fmla="*/ 142906 h 1234421"/>
              <a:gd name="connsiteX15127" fmla="*/ 0 w 3255128"/>
              <a:gd name="connsiteY15127" fmla="*/ 142897 h 1234421"/>
              <a:gd name="connsiteX15128" fmla="*/ 0 w 3255128"/>
              <a:gd name="connsiteY15128" fmla="*/ 142876 h 1234421"/>
              <a:gd name="connsiteX15129" fmla="*/ 0 w 3255128"/>
              <a:gd name="connsiteY15129" fmla="*/ 142801 h 1234421"/>
              <a:gd name="connsiteX15130" fmla="*/ 0 w 3255128"/>
              <a:gd name="connsiteY15130" fmla="*/ 142777 h 1234421"/>
              <a:gd name="connsiteX15131" fmla="*/ 0 w 3255128"/>
              <a:gd name="connsiteY15131" fmla="*/ 142768 h 1234421"/>
              <a:gd name="connsiteX15132" fmla="*/ 0 w 3255128"/>
              <a:gd name="connsiteY15132" fmla="*/ 142733 h 1234421"/>
              <a:gd name="connsiteX15133" fmla="*/ 0 w 3255128"/>
              <a:gd name="connsiteY15133" fmla="*/ 142730 h 1234421"/>
              <a:gd name="connsiteX15134" fmla="*/ 0 w 3255128"/>
              <a:gd name="connsiteY15134" fmla="*/ 142693 h 1234421"/>
              <a:gd name="connsiteX15135" fmla="*/ 0 w 3255128"/>
              <a:gd name="connsiteY15135" fmla="*/ 142678 h 1234421"/>
              <a:gd name="connsiteX15136" fmla="*/ 0 w 3255128"/>
              <a:gd name="connsiteY15136" fmla="*/ 142656 h 1234421"/>
              <a:gd name="connsiteX15137" fmla="*/ 0 w 3255128"/>
              <a:gd name="connsiteY15137" fmla="*/ 142651 h 1234421"/>
              <a:gd name="connsiteX15138" fmla="*/ 0 w 3255128"/>
              <a:gd name="connsiteY15138" fmla="*/ 142592 h 1234421"/>
              <a:gd name="connsiteX15139" fmla="*/ 0 w 3255128"/>
              <a:gd name="connsiteY15139" fmla="*/ 142545 h 1234421"/>
              <a:gd name="connsiteX15140" fmla="*/ 0 w 3255128"/>
              <a:gd name="connsiteY15140" fmla="*/ 142515 h 1234421"/>
              <a:gd name="connsiteX15141" fmla="*/ 0 w 3255128"/>
              <a:gd name="connsiteY15141" fmla="*/ 142498 h 1234421"/>
              <a:gd name="connsiteX15142" fmla="*/ 0 w 3255128"/>
              <a:gd name="connsiteY15142" fmla="*/ 142452 h 1234421"/>
              <a:gd name="connsiteX15143" fmla="*/ 0 w 3255128"/>
              <a:gd name="connsiteY15143" fmla="*/ 142437 h 1234421"/>
              <a:gd name="connsiteX15144" fmla="*/ 0 w 3255128"/>
              <a:gd name="connsiteY15144" fmla="*/ 142425 h 1234421"/>
              <a:gd name="connsiteX15145" fmla="*/ 0 w 3255128"/>
              <a:gd name="connsiteY15145" fmla="*/ 142423 h 1234421"/>
              <a:gd name="connsiteX15146" fmla="*/ 0 w 3255128"/>
              <a:gd name="connsiteY15146" fmla="*/ 142421 h 1234421"/>
              <a:gd name="connsiteX15147" fmla="*/ 0 w 3255128"/>
              <a:gd name="connsiteY15147" fmla="*/ 142365 h 1234421"/>
              <a:gd name="connsiteX15148" fmla="*/ 0 w 3255128"/>
              <a:gd name="connsiteY15148" fmla="*/ 142323 h 1234421"/>
              <a:gd name="connsiteX15149" fmla="*/ 0 w 3255128"/>
              <a:gd name="connsiteY15149" fmla="*/ 142273 h 1234421"/>
              <a:gd name="connsiteX15150" fmla="*/ 0 w 3255128"/>
              <a:gd name="connsiteY15150" fmla="*/ 142202 h 1234421"/>
              <a:gd name="connsiteX15151" fmla="*/ 0 w 3255128"/>
              <a:gd name="connsiteY15151" fmla="*/ 142178 h 1234421"/>
              <a:gd name="connsiteX15152" fmla="*/ 0 w 3255128"/>
              <a:gd name="connsiteY15152" fmla="*/ 142175 h 1234421"/>
              <a:gd name="connsiteX15153" fmla="*/ 0 w 3255128"/>
              <a:gd name="connsiteY15153" fmla="*/ 142153 h 1234421"/>
              <a:gd name="connsiteX15154" fmla="*/ 0 w 3255128"/>
              <a:gd name="connsiteY15154" fmla="*/ 142152 h 1234421"/>
              <a:gd name="connsiteX15155" fmla="*/ 0 w 3255128"/>
              <a:gd name="connsiteY15155" fmla="*/ 142039 h 1234421"/>
              <a:gd name="connsiteX15156" fmla="*/ 0 w 3255128"/>
              <a:gd name="connsiteY15156" fmla="*/ 142030 h 1234421"/>
              <a:gd name="connsiteX15157" fmla="*/ 0 w 3255128"/>
              <a:gd name="connsiteY15157" fmla="*/ 142023 h 1234421"/>
              <a:gd name="connsiteX15158" fmla="*/ 0 w 3255128"/>
              <a:gd name="connsiteY15158" fmla="*/ 141989 h 1234421"/>
              <a:gd name="connsiteX15159" fmla="*/ 0 w 3255128"/>
              <a:gd name="connsiteY15159" fmla="*/ 141964 h 1234421"/>
              <a:gd name="connsiteX15160" fmla="*/ 0 w 3255128"/>
              <a:gd name="connsiteY15160" fmla="*/ 141962 h 1234421"/>
              <a:gd name="connsiteX15161" fmla="*/ 0 w 3255128"/>
              <a:gd name="connsiteY15161" fmla="*/ 141772 h 1234421"/>
              <a:gd name="connsiteX15162" fmla="*/ 0 w 3255128"/>
              <a:gd name="connsiteY15162" fmla="*/ 141770 h 1234421"/>
              <a:gd name="connsiteX15163" fmla="*/ 0 w 3255128"/>
              <a:gd name="connsiteY15163" fmla="*/ 141721 h 1234421"/>
              <a:gd name="connsiteX15164" fmla="*/ 0 w 3255128"/>
              <a:gd name="connsiteY15164" fmla="*/ 141720 h 1234421"/>
              <a:gd name="connsiteX15165" fmla="*/ 0 w 3255128"/>
              <a:gd name="connsiteY15165" fmla="*/ 141719 h 1234421"/>
              <a:gd name="connsiteX15166" fmla="*/ 0 w 3255128"/>
              <a:gd name="connsiteY15166" fmla="*/ 141705 h 1234421"/>
              <a:gd name="connsiteX15167" fmla="*/ 0 w 3255128"/>
              <a:gd name="connsiteY15167" fmla="*/ 141664 h 1234421"/>
              <a:gd name="connsiteX15168" fmla="*/ 0 w 3255128"/>
              <a:gd name="connsiteY15168" fmla="*/ 141647 h 1234421"/>
              <a:gd name="connsiteX15169" fmla="*/ 0 w 3255128"/>
              <a:gd name="connsiteY15169" fmla="*/ 141528 h 1234421"/>
              <a:gd name="connsiteX15170" fmla="*/ 0 w 3255128"/>
              <a:gd name="connsiteY15170" fmla="*/ 141526 h 1234421"/>
              <a:gd name="connsiteX15171" fmla="*/ 0 w 3255128"/>
              <a:gd name="connsiteY15171" fmla="*/ 141510 h 1234421"/>
              <a:gd name="connsiteX15172" fmla="*/ 0 w 3255128"/>
              <a:gd name="connsiteY15172" fmla="*/ 141488 h 1234421"/>
              <a:gd name="connsiteX15173" fmla="*/ 0 w 3255128"/>
              <a:gd name="connsiteY15173" fmla="*/ 141426 h 1234421"/>
              <a:gd name="connsiteX15174" fmla="*/ 0 w 3255128"/>
              <a:gd name="connsiteY15174" fmla="*/ 141391 h 1234421"/>
              <a:gd name="connsiteX15175" fmla="*/ 0 w 3255128"/>
              <a:gd name="connsiteY15175" fmla="*/ 141359 h 1234421"/>
              <a:gd name="connsiteX15176" fmla="*/ 0 w 3255128"/>
              <a:gd name="connsiteY15176" fmla="*/ 141329 h 1234421"/>
              <a:gd name="connsiteX15177" fmla="*/ 0 w 3255128"/>
              <a:gd name="connsiteY15177" fmla="*/ 141316 h 1234421"/>
              <a:gd name="connsiteX15178" fmla="*/ 0 w 3255128"/>
              <a:gd name="connsiteY15178" fmla="*/ 141314 h 1234421"/>
              <a:gd name="connsiteX15179" fmla="*/ 0 w 3255128"/>
              <a:gd name="connsiteY15179" fmla="*/ 141313 h 1234421"/>
              <a:gd name="connsiteX15180" fmla="*/ 0 w 3255128"/>
              <a:gd name="connsiteY15180" fmla="*/ 141289 h 1234421"/>
              <a:gd name="connsiteX15181" fmla="*/ 0 w 3255128"/>
              <a:gd name="connsiteY15181" fmla="*/ 141280 h 1234421"/>
              <a:gd name="connsiteX15182" fmla="*/ 0 w 3255128"/>
              <a:gd name="connsiteY15182" fmla="*/ 141255 h 1234421"/>
              <a:gd name="connsiteX15183" fmla="*/ 0 w 3255128"/>
              <a:gd name="connsiteY15183" fmla="*/ 141252 h 1234421"/>
              <a:gd name="connsiteX15184" fmla="*/ 0 w 3255128"/>
              <a:gd name="connsiteY15184" fmla="*/ 141238 h 1234421"/>
              <a:gd name="connsiteX15185" fmla="*/ 0 w 3255128"/>
              <a:gd name="connsiteY15185" fmla="*/ 141188 h 1234421"/>
              <a:gd name="connsiteX15186" fmla="*/ 0 w 3255128"/>
              <a:gd name="connsiteY15186" fmla="*/ 141163 h 1234421"/>
              <a:gd name="connsiteX15187" fmla="*/ 0 w 3255128"/>
              <a:gd name="connsiteY15187" fmla="*/ 141155 h 1234421"/>
              <a:gd name="connsiteX15188" fmla="*/ 0 w 3255128"/>
              <a:gd name="connsiteY15188" fmla="*/ 141150 h 1234421"/>
              <a:gd name="connsiteX15189" fmla="*/ 0 w 3255128"/>
              <a:gd name="connsiteY15189" fmla="*/ 141084 h 1234421"/>
              <a:gd name="connsiteX15190" fmla="*/ 0 w 3255128"/>
              <a:gd name="connsiteY15190" fmla="*/ 141071 h 1234421"/>
              <a:gd name="connsiteX15191" fmla="*/ 0 w 3255128"/>
              <a:gd name="connsiteY15191" fmla="*/ 141039 h 1234421"/>
              <a:gd name="connsiteX15192" fmla="*/ 0 w 3255128"/>
              <a:gd name="connsiteY15192" fmla="*/ 140976 h 1234421"/>
              <a:gd name="connsiteX15193" fmla="*/ 0 w 3255128"/>
              <a:gd name="connsiteY15193" fmla="*/ 140940 h 1234421"/>
              <a:gd name="connsiteX15194" fmla="*/ 0 w 3255128"/>
              <a:gd name="connsiteY15194" fmla="*/ 140891 h 1234421"/>
              <a:gd name="connsiteX15195" fmla="*/ 0 w 3255128"/>
              <a:gd name="connsiteY15195" fmla="*/ 140860 h 1234421"/>
              <a:gd name="connsiteX15196" fmla="*/ 0 w 3255128"/>
              <a:gd name="connsiteY15196" fmla="*/ 140766 h 1234421"/>
              <a:gd name="connsiteX15197" fmla="*/ 0 w 3255128"/>
              <a:gd name="connsiteY15197" fmla="*/ 140699 h 1234421"/>
              <a:gd name="connsiteX15198" fmla="*/ 0 w 3255128"/>
              <a:gd name="connsiteY15198" fmla="*/ 140696 h 1234421"/>
              <a:gd name="connsiteX15199" fmla="*/ 0 w 3255128"/>
              <a:gd name="connsiteY15199" fmla="*/ 140691 h 1234421"/>
              <a:gd name="connsiteX15200" fmla="*/ 0 w 3255128"/>
              <a:gd name="connsiteY15200" fmla="*/ 140607 h 1234421"/>
              <a:gd name="connsiteX15201" fmla="*/ 0 w 3255128"/>
              <a:gd name="connsiteY15201" fmla="*/ 140565 h 1234421"/>
              <a:gd name="connsiteX15202" fmla="*/ 0 w 3255128"/>
              <a:gd name="connsiteY15202" fmla="*/ 140540 h 1234421"/>
              <a:gd name="connsiteX15203" fmla="*/ 0 w 3255128"/>
              <a:gd name="connsiteY15203" fmla="*/ 140517 h 1234421"/>
              <a:gd name="connsiteX15204" fmla="*/ 0 w 3255128"/>
              <a:gd name="connsiteY15204" fmla="*/ 140505 h 1234421"/>
              <a:gd name="connsiteX15205" fmla="*/ 0 w 3255128"/>
              <a:gd name="connsiteY15205" fmla="*/ 140489 h 1234421"/>
              <a:gd name="connsiteX15206" fmla="*/ 0 w 3255128"/>
              <a:gd name="connsiteY15206" fmla="*/ 140408 h 1234421"/>
              <a:gd name="connsiteX15207" fmla="*/ 0 w 3255128"/>
              <a:gd name="connsiteY15207" fmla="*/ 140406 h 1234421"/>
              <a:gd name="connsiteX15208" fmla="*/ 0 w 3255128"/>
              <a:gd name="connsiteY15208" fmla="*/ 140399 h 1234421"/>
              <a:gd name="connsiteX15209" fmla="*/ 0 w 3255128"/>
              <a:gd name="connsiteY15209" fmla="*/ 140390 h 1234421"/>
              <a:gd name="connsiteX15210" fmla="*/ 0 w 3255128"/>
              <a:gd name="connsiteY15210" fmla="*/ 140386 h 1234421"/>
              <a:gd name="connsiteX15211" fmla="*/ 0 w 3255128"/>
              <a:gd name="connsiteY15211" fmla="*/ 140350 h 1234421"/>
              <a:gd name="connsiteX15212" fmla="*/ 0 w 3255128"/>
              <a:gd name="connsiteY15212" fmla="*/ 140203 h 1234421"/>
              <a:gd name="connsiteX15213" fmla="*/ 0 w 3255128"/>
              <a:gd name="connsiteY15213" fmla="*/ 140158 h 1234421"/>
              <a:gd name="connsiteX15214" fmla="*/ 0 w 3255128"/>
              <a:gd name="connsiteY15214" fmla="*/ 140139 h 1234421"/>
              <a:gd name="connsiteX15215" fmla="*/ 0 w 3255128"/>
              <a:gd name="connsiteY15215" fmla="*/ 140048 h 1234421"/>
              <a:gd name="connsiteX15216" fmla="*/ 0 w 3255128"/>
              <a:gd name="connsiteY15216" fmla="*/ 140043 h 1234421"/>
              <a:gd name="connsiteX15217" fmla="*/ 0 w 3255128"/>
              <a:gd name="connsiteY15217" fmla="*/ 140010 h 1234421"/>
              <a:gd name="connsiteX15218" fmla="*/ 0 w 3255128"/>
              <a:gd name="connsiteY15218" fmla="*/ 139979 h 1234421"/>
              <a:gd name="connsiteX15219" fmla="*/ 0 w 3255128"/>
              <a:gd name="connsiteY15219" fmla="*/ 139943 h 1234421"/>
              <a:gd name="connsiteX15220" fmla="*/ 0 w 3255128"/>
              <a:gd name="connsiteY15220" fmla="*/ 139895 h 1234421"/>
              <a:gd name="connsiteX15221" fmla="*/ 0 w 3255128"/>
              <a:gd name="connsiteY15221" fmla="*/ 139869 h 1234421"/>
              <a:gd name="connsiteX15222" fmla="*/ 0 w 3255128"/>
              <a:gd name="connsiteY15222" fmla="*/ 139855 h 1234421"/>
              <a:gd name="connsiteX15223" fmla="*/ 0 w 3255128"/>
              <a:gd name="connsiteY15223" fmla="*/ 139838 h 1234421"/>
              <a:gd name="connsiteX15224" fmla="*/ 0 w 3255128"/>
              <a:gd name="connsiteY15224" fmla="*/ 139783 h 1234421"/>
              <a:gd name="connsiteX15225" fmla="*/ 0 w 3255128"/>
              <a:gd name="connsiteY15225" fmla="*/ 139716 h 1234421"/>
              <a:gd name="connsiteX15226" fmla="*/ 0 w 3255128"/>
              <a:gd name="connsiteY15226" fmla="*/ 139641 h 1234421"/>
              <a:gd name="connsiteX15227" fmla="*/ 0 w 3255128"/>
              <a:gd name="connsiteY15227" fmla="*/ 139551 h 1234421"/>
              <a:gd name="connsiteX15228" fmla="*/ 0 w 3255128"/>
              <a:gd name="connsiteY15228" fmla="*/ 139525 h 1234421"/>
              <a:gd name="connsiteX15229" fmla="*/ 0 w 3255128"/>
              <a:gd name="connsiteY15229" fmla="*/ 139462 h 1234421"/>
              <a:gd name="connsiteX15230" fmla="*/ 0 w 3255128"/>
              <a:gd name="connsiteY15230" fmla="*/ 139379 h 1234421"/>
              <a:gd name="connsiteX15231" fmla="*/ 0 w 3255128"/>
              <a:gd name="connsiteY15231" fmla="*/ 139365 h 1234421"/>
              <a:gd name="connsiteX15232" fmla="*/ 0 w 3255128"/>
              <a:gd name="connsiteY15232" fmla="*/ 139342 h 1234421"/>
              <a:gd name="connsiteX15233" fmla="*/ 0 w 3255128"/>
              <a:gd name="connsiteY15233" fmla="*/ 139283 h 1234421"/>
              <a:gd name="connsiteX15234" fmla="*/ 0 w 3255128"/>
              <a:gd name="connsiteY15234" fmla="*/ 139185 h 1234421"/>
              <a:gd name="connsiteX15235" fmla="*/ 0 w 3255128"/>
              <a:gd name="connsiteY15235" fmla="*/ 139122 h 1234421"/>
              <a:gd name="connsiteX15236" fmla="*/ 0 w 3255128"/>
              <a:gd name="connsiteY15236" fmla="*/ 139024 h 1234421"/>
              <a:gd name="connsiteX15237" fmla="*/ 0 w 3255128"/>
              <a:gd name="connsiteY15237" fmla="*/ 139003 h 1234421"/>
              <a:gd name="connsiteX15238" fmla="*/ 0 w 3255128"/>
              <a:gd name="connsiteY15238" fmla="*/ 138979 h 1234421"/>
              <a:gd name="connsiteX15239" fmla="*/ 0 w 3255128"/>
              <a:gd name="connsiteY15239" fmla="*/ 138943 h 1234421"/>
              <a:gd name="connsiteX15240" fmla="*/ 0 w 3255128"/>
              <a:gd name="connsiteY15240" fmla="*/ 138926 h 1234421"/>
              <a:gd name="connsiteX15241" fmla="*/ 0 w 3255128"/>
              <a:gd name="connsiteY15241" fmla="*/ 138904 h 1234421"/>
              <a:gd name="connsiteX15242" fmla="*/ 0 w 3255128"/>
              <a:gd name="connsiteY15242" fmla="*/ 138903 h 1234421"/>
              <a:gd name="connsiteX15243" fmla="*/ 0 w 3255128"/>
              <a:gd name="connsiteY15243" fmla="*/ 138838 h 1234421"/>
              <a:gd name="connsiteX15244" fmla="*/ 0 w 3255128"/>
              <a:gd name="connsiteY15244" fmla="*/ 138817 h 1234421"/>
              <a:gd name="connsiteX15245" fmla="*/ 0 w 3255128"/>
              <a:gd name="connsiteY15245" fmla="*/ 138800 h 1234421"/>
              <a:gd name="connsiteX15246" fmla="*/ 0 w 3255128"/>
              <a:gd name="connsiteY15246" fmla="*/ 138769 h 1234421"/>
              <a:gd name="connsiteX15247" fmla="*/ 0 w 3255128"/>
              <a:gd name="connsiteY15247" fmla="*/ 138731 h 1234421"/>
              <a:gd name="connsiteX15248" fmla="*/ 0 w 3255128"/>
              <a:gd name="connsiteY15248" fmla="*/ 138730 h 1234421"/>
              <a:gd name="connsiteX15249" fmla="*/ 0 w 3255128"/>
              <a:gd name="connsiteY15249" fmla="*/ 138702 h 1234421"/>
              <a:gd name="connsiteX15250" fmla="*/ 0 w 3255128"/>
              <a:gd name="connsiteY15250" fmla="*/ 138695 h 1234421"/>
              <a:gd name="connsiteX15251" fmla="*/ 0 w 3255128"/>
              <a:gd name="connsiteY15251" fmla="*/ 138672 h 1234421"/>
              <a:gd name="connsiteX15252" fmla="*/ 0 w 3255128"/>
              <a:gd name="connsiteY15252" fmla="*/ 138659 h 1234421"/>
              <a:gd name="connsiteX15253" fmla="*/ 0 w 3255128"/>
              <a:gd name="connsiteY15253" fmla="*/ 138577 h 1234421"/>
              <a:gd name="connsiteX15254" fmla="*/ 0 w 3255128"/>
              <a:gd name="connsiteY15254" fmla="*/ 138567 h 1234421"/>
              <a:gd name="connsiteX15255" fmla="*/ 0 w 3255128"/>
              <a:gd name="connsiteY15255" fmla="*/ 138454 h 1234421"/>
              <a:gd name="connsiteX15256" fmla="*/ 0 w 3255128"/>
              <a:gd name="connsiteY15256" fmla="*/ 138452 h 1234421"/>
              <a:gd name="connsiteX15257" fmla="*/ 0 w 3255128"/>
              <a:gd name="connsiteY15257" fmla="*/ 138421 h 1234421"/>
              <a:gd name="connsiteX15258" fmla="*/ 0 w 3255128"/>
              <a:gd name="connsiteY15258" fmla="*/ 138358 h 1234421"/>
              <a:gd name="connsiteX15259" fmla="*/ 0 w 3255128"/>
              <a:gd name="connsiteY15259" fmla="*/ 138357 h 1234421"/>
              <a:gd name="connsiteX15260" fmla="*/ 0 w 3255128"/>
              <a:gd name="connsiteY15260" fmla="*/ 138355 h 1234421"/>
              <a:gd name="connsiteX15261" fmla="*/ 0 w 3255128"/>
              <a:gd name="connsiteY15261" fmla="*/ 138354 h 1234421"/>
              <a:gd name="connsiteX15262" fmla="*/ 0 w 3255128"/>
              <a:gd name="connsiteY15262" fmla="*/ 138333 h 1234421"/>
              <a:gd name="connsiteX15263" fmla="*/ 0 w 3255128"/>
              <a:gd name="connsiteY15263" fmla="*/ 138283 h 1234421"/>
              <a:gd name="connsiteX15264" fmla="*/ 0 w 3255128"/>
              <a:gd name="connsiteY15264" fmla="*/ 138262 h 1234421"/>
              <a:gd name="connsiteX15265" fmla="*/ 0 w 3255128"/>
              <a:gd name="connsiteY15265" fmla="*/ 138248 h 1234421"/>
              <a:gd name="connsiteX15266" fmla="*/ 0 w 3255128"/>
              <a:gd name="connsiteY15266" fmla="*/ 138247 h 1234421"/>
              <a:gd name="connsiteX15267" fmla="*/ 0 w 3255128"/>
              <a:gd name="connsiteY15267" fmla="*/ 138238 h 1234421"/>
              <a:gd name="connsiteX15268" fmla="*/ 0 w 3255128"/>
              <a:gd name="connsiteY15268" fmla="*/ 138160 h 1234421"/>
              <a:gd name="connsiteX15269" fmla="*/ 0 w 3255128"/>
              <a:gd name="connsiteY15269" fmla="*/ 138108 h 1234421"/>
              <a:gd name="connsiteX15270" fmla="*/ 0 w 3255128"/>
              <a:gd name="connsiteY15270" fmla="*/ 138024 h 1234421"/>
              <a:gd name="connsiteX15271" fmla="*/ 0 w 3255128"/>
              <a:gd name="connsiteY15271" fmla="*/ 137978 h 1234421"/>
              <a:gd name="connsiteX15272" fmla="*/ 0 w 3255128"/>
              <a:gd name="connsiteY15272" fmla="*/ 137950 h 1234421"/>
              <a:gd name="connsiteX15273" fmla="*/ 0 w 3255128"/>
              <a:gd name="connsiteY15273" fmla="*/ 137922 h 1234421"/>
              <a:gd name="connsiteX15274" fmla="*/ 0 w 3255128"/>
              <a:gd name="connsiteY15274" fmla="*/ 137901 h 1234421"/>
              <a:gd name="connsiteX15275" fmla="*/ 0 w 3255128"/>
              <a:gd name="connsiteY15275" fmla="*/ 137896 h 1234421"/>
              <a:gd name="connsiteX15276" fmla="*/ 0 w 3255128"/>
              <a:gd name="connsiteY15276" fmla="*/ 137895 h 1234421"/>
              <a:gd name="connsiteX15277" fmla="*/ 0 w 3255128"/>
              <a:gd name="connsiteY15277" fmla="*/ 137888 h 1234421"/>
              <a:gd name="connsiteX15278" fmla="*/ 0 w 3255128"/>
              <a:gd name="connsiteY15278" fmla="*/ 137824 h 1234421"/>
              <a:gd name="connsiteX15279" fmla="*/ 0 w 3255128"/>
              <a:gd name="connsiteY15279" fmla="*/ 137756 h 1234421"/>
              <a:gd name="connsiteX15280" fmla="*/ 0 w 3255128"/>
              <a:gd name="connsiteY15280" fmla="*/ 137753 h 1234421"/>
              <a:gd name="connsiteX15281" fmla="*/ 0 w 3255128"/>
              <a:gd name="connsiteY15281" fmla="*/ 137710 h 1234421"/>
              <a:gd name="connsiteX15282" fmla="*/ 0 w 3255128"/>
              <a:gd name="connsiteY15282" fmla="*/ 137709 h 1234421"/>
              <a:gd name="connsiteX15283" fmla="*/ 0 w 3255128"/>
              <a:gd name="connsiteY15283" fmla="*/ 137701 h 1234421"/>
              <a:gd name="connsiteX15284" fmla="*/ 0 w 3255128"/>
              <a:gd name="connsiteY15284" fmla="*/ 137696 h 1234421"/>
              <a:gd name="connsiteX15285" fmla="*/ 0 w 3255128"/>
              <a:gd name="connsiteY15285" fmla="*/ 137685 h 1234421"/>
              <a:gd name="connsiteX15286" fmla="*/ 0 w 3255128"/>
              <a:gd name="connsiteY15286" fmla="*/ 137638 h 1234421"/>
              <a:gd name="connsiteX15287" fmla="*/ 0 w 3255128"/>
              <a:gd name="connsiteY15287" fmla="*/ 137613 h 1234421"/>
              <a:gd name="connsiteX15288" fmla="*/ 0 w 3255128"/>
              <a:gd name="connsiteY15288" fmla="*/ 137575 h 1234421"/>
              <a:gd name="connsiteX15289" fmla="*/ 0 w 3255128"/>
              <a:gd name="connsiteY15289" fmla="*/ 137555 h 1234421"/>
              <a:gd name="connsiteX15290" fmla="*/ 0 w 3255128"/>
              <a:gd name="connsiteY15290" fmla="*/ 137519 h 1234421"/>
              <a:gd name="connsiteX15291" fmla="*/ 0 w 3255128"/>
              <a:gd name="connsiteY15291" fmla="*/ 137469 h 1234421"/>
              <a:gd name="connsiteX15292" fmla="*/ 0 w 3255128"/>
              <a:gd name="connsiteY15292" fmla="*/ 137460 h 1234421"/>
              <a:gd name="connsiteX15293" fmla="*/ 0 w 3255128"/>
              <a:gd name="connsiteY15293" fmla="*/ 137442 h 1234421"/>
              <a:gd name="connsiteX15294" fmla="*/ 0 w 3255128"/>
              <a:gd name="connsiteY15294" fmla="*/ 137396 h 1234421"/>
              <a:gd name="connsiteX15295" fmla="*/ 0 w 3255128"/>
              <a:gd name="connsiteY15295" fmla="*/ 137357 h 1234421"/>
              <a:gd name="connsiteX15296" fmla="*/ 0 w 3255128"/>
              <a:gd name="connsiteY15296" fmla="*/ 137247 h 1234421"/>
              <a:gd name="connsiteX15297" fmla="*/ 0 w 3255128"/>
              <a:gd name="connsiteY15297" fmla="*/ 137226 h 1234421"/>
              <a:gd name="connsiteX15298" fmla="*/ 0 w 3255128"/>
              <a:gd name="connsiteY15298" fmla="*/ 137200 h 1234421"/>
              <a:gd name="connsiteX15299" fmla="*/ 0 w 3255128"/>
              <a:gd name="connsiteY15299" fmla="*/ 137176 h 1234421"/>
              <a:gd name="connsiteX15300" fmla="*/ 0 w 3255128"/>
              <a:gd name="connsiteY15300" fmla="*/ 137154 h 1234421"/>
              <a:gd name="connsiteX15301" fmla="*/ 0 w 3255128"/>
              <a:gd name="connsiteY15301" fmla="*/ 137143 h 1234421"/>
              <a:gd name="connsiteX15302" fmla="*/ 0 w 3255128"/>
              <a:gd name="connsiteY15302" fmla="*/ 137094 h 1234421"/>
              <a:gd name="connsiteX15303" fmla="*/ 0 w 3255128"/>
              <a:gd name="connsiteY15303" fmla="*/ 137053 h 1234421"/>
              <a:gd name="connsiteX15304" fmla="*/ 0 w 3255128"/>
              <a:gd name="connsiteY15304" fmla="*/ 137042 h 1234421"/>
              <a:gd name="connsiteX15305" fmla="*/ 0 w 3255128"/>
              <a:gd name="connsiteY15305" fmla="*/ 137020 h 1234421"/>
              <a:gd name="connsiteX15306" fmla="*/ 0 w 3255128"/>
              <a:gd name="connsiteY15306" fmla="*/ 137006 h 1234421"/>
              <a:gd name="connsiteX15307" fmla="*/ 0 w 3255128"/>
              <a:gd name="connsiteY15307" fmla="*/ 136883 h 1234421"/>
              <a:gd name="connsiteX15308" fmla="*/ 0 w 3255128"/>
              <a:gd name="connsiteY15308" fmla="*/ 136871 h 1234421"/>
              <a:gd name="connsiteX15309" fmla="*/ 0 w 3255128"/>
              <a:gd name="connsiteY15309" fmla="*/ 136856 h 1234421"/>
              <a:gd name="connsiteX15310" fmla="*/ 0 w 3255128"/>
              <a:gd name="connsiteY15310" fmla="*/ 136794 h 1234421"/>
              <a:gd name="connsiteX15311" fmla="*/ 0 w 3255128"/>
              <a:gd name="connsiteY15311" fmla="*/ 136793 h 1234421"/>
              <a:gd name="connsiteX15312" fmla="*/ 0 w 3255128"/>
              <a:gd name="connsiteY15312" fmla="*/ 136735 h 1234421"/>
              <a:gd name="connsiteX15313" fmla="*/ 0 w 3255128"/>
              <a:gd name="connsiteY15313" fmla="*/ 136611 h 1234421"/>
              <a:gd name="connsiteX15314" fmla="*/ 0 w 3255128"/>
              <a:gd name="connsiteY15314" fmla="*/ 136561 h 1234421"/>
              <a:gd name="connsiteX15315" fmla="*/ 0 w 3255128"/>
              <a:gd name="connsiteY15315" fmla="*/ 136556 h 1234421"/>
              <a:gd name="connsiteX15316" fmla="*/ 0 w 3255128"/>
              <a:gd name="connsiteY15316" fmla="*/ 136506 h 1234421"/>
              <a:gd name="connsiteX15317" fmla="*/ 0 w 3255128"/>
              <a:gd name="connsiteY15317" fmla="*/ 136479 h 1234421"/>
              <a:gd name="connsiteX15318" fmla="*/ 0 w 3255128"/>
              <a:gd name="connsiteY15318" fmla="*/ 136456 h 1234421"/>
              <a:gd name="connsiteX15319" fmla="*/ 0 w 3255128"/>
              <a:gd name="connsiteY15319" fmla="*/ 136385 h 1234421"/>
              <a:gd name="connsiteX15320" fmla="*/ 0 w 3255128"/>
              <a:gd name="connsiteY15320" fmla="*/ 136382 h 1234421"/>
              <a:gd name="connsiteX15321" fmla="*/ 0 w 3255128"/>
              <a:gd name="connsiteY15321" fmla="*/ 136352 h 1234421"/>
              <a:gd name="connsiteX15322" fmla="*/ 0 w 3255128"/>
              <a:gd name="connsiteY15322" fmla="*/ 136340 h 1234421"/>
              <a:gd name="connsiteX15323" fmla="*/ 0 w 3255128"/>
              <a:gd name="connsiteY15323" fmla="*/ 136321 h 1234421"/>
              <a:gd name="connsiteX15324" fmla="*/ 0 w 3255128"/>
              <a:gd name="connsiteY15324" fmla="*/ 136246 h 1234421"/>
              <a:gd name="connsiteX15325" fmla="*/ 0 w 3255128"/>
              <a:gd name="connsiteY15325" fmla="*/ 136189 h 1234421"/>
              <a:gd name="connsiteX15326" fmla="*/ 0 w 3255128"/>
              <a:gd name="connsiteY15326" fmla="*/ 136186 h 1234421"/>
              <a:gd name="connsiteX15327" fmla="*/ 0 w 3255128"/>
              <a:gd name="connsiteY15327" fmla="*/ 136178 h 1234421"/>
              <a:gd name="connsiteX15328" fmla="*/ 0 w 3255128"/>
              <a:gd name="connsiteY15328" fmla="*/ 136161 h 1234421"/>
              <a:gd name="connsiteX15329" fmla="*/ 0 w 3255128"/>
              <a:gd name="connsiteY15329" fmla="*/ 136109 h 1234421"/>
              <a:gd name="connsiteX15330" fmla="*/ 0 w 3255128"/>
              <a:gd name="connsiteY15330" fmla="*/ 136037 h 1234421"/>
              <a:gd name="connsiteX15331" fmla="*/ 0 w 3255128"/>
              <a:gd name="connsiteY15331" fmla="*/ 136021 h 1234421"/>
              <a:gd name="connsiteX15332" fmla="*/ 0 w 3255128"/>
              <a:gd name="connsiteY15332" fmla="*/ 136013 h 1234421"/>
              <a:gd name="connsiteX15333" fmla="*/ 0 w 3255128"/>
              <a:gd name="connsiteY15333" fmla="*/ 135997 h 1234421"/>
              <a:gd name="connsiteX15334" fmla="*/ 0 w 3255128"/>
              <a:gd name="connsiteY15334" fmla="*/ 135913 h 1234421"/>
              <a:gd name="connsiteX15335" fmla="*/ 0 w 3255128"/>
              <a:gd name="connsiteY15335" fmla="*/ 135869 h 1234421"/>
              <a:gd name="connsiteX15336" fmla="*/ 0 w 3255128"/>
              <a:gd name="connsiteY15336" fmla="*/ 135866 h 1234421"/>
              <a:gd name="connsiteX15337" fmla="*/ 0 w 3255128"/>
              <a:gd name="connsiteY15337" fmla="*/ 135862 h 1234421"/>
              <a:gd name="connsiteX15338" fmla="*/ 0 w 3255128"/>
              <a:gd name="connsiteY15338" fmla="*/ 135838 h 1234421"/>
              <a:gd name="connsiteX15339" fmla="*/ 0 w 3255128"/>
              <a:gd name="connsiteY15339" fmla="*/ 135829 h 1234421"/>
              <a:gd name="connsiteX15340" fmla="*/ 0 w 3255128"/>
              <a:gd name="connsiteY15340" fmla="*/ 135779 h 1234421"/>
              <a:gd name="connsiteX15341" fmla="*/ 0 w 3255128"/>
              <a:gd name="connsiteY15341" fmla="*/ 135682 h 1234421"/>
              <a:gd name="connsiteX15342" fmla="*/ 0 w 3255128"/>
              <a:gd name="connsiteY15342" fmla="*/ 135635 h 1234421"/>
              <a:gd name="connsiteX15343" fmla="*/ 0 w 3255128"/>
              <a:gd name="connsiteY15343" fmla="*/ 135634 h 1234421"/>
              <a:gd name="connsiteX15344" fmla="*/ 0 w 3255128"/>
              <a:gd name="connsiteY15344" fmla="*/ 135633 h 1234421"/>
              <a:gd name="connsiteX15345" fmla="*/ 0 w 3255128"/>
              <a:gd name="connsiteY15345" fmla="*/ 135619 h 1234421"/>
              <a:gd name="connsiteX15346" fmla="*/ 0 w 3255128"/>
              <a:gd name="connsiteY15346" fmla="*/ 135588 h 1234421"/>
              <a:gd name="connsiteX15347" fmla="*/ 0 w 3255128"/>
              <a:gd name="connsiteY15347" fmla="*/ 135577 h 1234421"/>
              <a:gd name="connsiteX15348" fmla="*/ 0 w 3255128"/>
              <a:gd name="connsiteY15348" fmla="*/ 135559 h 1234421"/>
              <a:gd name="connsiteX15349" fmla="*/ 0 w 3255128"/>
              <a:gd name="connsiteY15349" fmla="*/ 135554 h 1234421"/>
              <a:gd name="connsiteX15350" fmla="*/ 0 w 3255128"/>
              <a:gd name="connsiteY15350" fmla="*/ 135459 h 1234421"/>
              <a:gd name="connsiteX15351" fmla="*/ 0 w 3255128"/>
              <a:gd name="connsiteY15351" fmla="*/ 135439 h 1234421"/>
              <a:gd name="connsiteX15352" fmla="*/ 0 w 3255128"/>
              <a:gd name="connsiteY15352" fmla="*/ 135431 h 1234421"/>
              <a:gd name="connsiteX15353" fmla="*/ 0 w 3255128"/>
              <a:gd name="connsiteY15353" fmla="*/ 135423 h 1234421"/>
              <a:gd name="connsiteX15354" fmla="*/ 0 w 3255128"/>
              <a:gd name="connsiteY15354" fmla="*/ 135409 h 1234421"/>
              <a:gd name="connsiteX15355" fmla="*/ 0 w 3255128"/>
              <a:gd name="connsiteY15355" fmla="*/ 135367 h 1234421"/>
              <a:gd name="connsiteX15356" fmla="*/ 0 w 3255128"/>
              <a:gd name="connsiteY15356" fmla="*/ 135365 h 1234421"/>
              <a:gd name="connsiteX15357" fmla="*/ 0 w 3255128"/>
              <a:gd name="connsiteY15357" fmla="*/ 135349 h 1234421"/>
              <a:gd name="connsiteX15358" fmla="*/ 0 w 3255128"/>
              <a:gd name="connsiteY15358" fmla="*/ 135318 h 1234421"/>
              <a:gd name="connsiteX15359" fmla="*/ 0 w 3255128"/>
              <a:gd name="connsiteY15359" fmla="*/ 135196 h 1234421"/>
              <a:gd name="connsiteX15360" fmla="*/ 0 w 3255128"/>
              <a:gd name="connsiteY15360" fmla="*/ 135175 h 1234421"/>
              <a:gd name="connsiteX15361" fmla="*/ 0 w 3255128"/>
              <a:gd name="connsiteY15361" fmla="*/ 135161 h 1234421"/>
              <a:gd name="connsiteX15362" fmla="*/ 0 w 3255128"/>
              <a:gd name="connsiteY15362" fmla="*/ 135156 h 1234421"/>
              <a:gd name="connsiteX15363" fmla="*/ 0 w 3255128"/>
              <a:gd name="connsiteY15363" fmla="*/ 135140 h 1234421"/>
              <a:gd name="connsiteX15364" fmla="*/ 0 w 3255128"/>
              <a:gd name="connsiteY15364" fmla="*/ 135118 h 1234421"/>
              <a:gd name="connsiteX15365" fmla="*/ 0 w 3255128"/>
              <a:gd name="connsiteY15365" fmla="*/ 135100 h 1234421"/>
              <a:gd name="connsiteX15366" fmla="*/ 0 w 3255128"/>
              <a:gd name="connsiteY15366" fmla="*/ 135094 h 1234421"/>
              <a:gd name="connsiteX15367" fmla="*/ 0 w 3255128"/>
              <a:gd name="connsiteY15367" fmla="*/ 134955 h 1234421"/>
              <a:gd name="connsiteX15368" fmla="*/ 0 w 3255128"/>
              <a:gd name="connsiteY15368" fmla="*/ 134918 h 1234421"/>
              <a:gd name="connsiteX15369" fmla="*/ 0 w 3255128"/>
              <a:gd name="connsiteY15369" fmla="*/ 134906 h 1234421"/>
              <a:gd name="connsiteX15370" fmla="*/ 0 w 3255128"/>
              <a:gd name="connsiteY15370" fmla="*/ 134898 h 1234421"/>
              <a:gd name="connsiteX15371" fmla="*/ 0 w 3255128"/>
              <a:gd name="connsiteY15371" fmla="*/ 134884 h 1234421"/>
              <a:gd name="connsiteX15372" fmla="*/ 0 w 3255128"/>
              <a:gd name="connsiteY15372" fmla="*/ 134859 h 1234421"/>
              <a:gd name="connsiteX15373" fmla="*/ 0 w 3255128"/>
              <a:gd name="connsiteY15373" fmla="*/ 134780 h 1234421"/>
              <a:gd name="connsiteX15374" fmla="*/ 0 w 3255128"/>
              <a:gd name="connsiteY15374" fmla="*/ 134763 h 1234421"/>
              <a:gd name="connsiteX15375" fmla="*/ 0 w 3255128"/>
              <a:gd name="connsiteY15375" fmla="*/ 134702 h 1234421"/>
              <a:gd name="connsiteX15376" fmla="*/ 0 w 3255128"/>
              <a:gd name="connsiteY15376" fmla="*/ 134664 h 1234421"/>
              <a:gd name="connsiteX15377" fmla="*/ 0 w 3255128"/>
              <a:gd name="connsiteY15377" fmla="*/ 134635 h 1234421"/>
              <a:gd name="connsiteX15378" fmla="*/ 0 w 3255128"/>
              <a:gd name="connsiteY15378" fmla="*/ 134569 h 1234421"/>
              <a:gd name="connsiteX15379" fmla="*/ 0 w 3255128"/>
              <a:gd name="connsiteY15379" fmla="*/ 134527 h 1234421"/>
              <a:gd name="connsiteX15380" fmla="*/ 0 w 3255128"/>
              <a:gd name="connsiteY15380" fmla="*/ 134495 h 1234421"/>
              <a:gd name="connsiteX15381" fmla="*/ 0 w 3255128"/>
              <a:gd name="connsiteY15381" fmla="*/ 134492 h 1234421"/>
              <a:gd name="connsiteX15382" fmla="*/ 0 w 3255128"/>
              <a:gd name="connsiteY15382" fmla="*/ 134472 h 1234421"/>
              <a:gd name="connsiteX15383" fmla="*/ 0 w 3255128"/>
              <a:gd name="connsiteY15383" fmla="*/ 134470 h 1234421"/>
              <a:gd name="connsiteX15384" fmla="*/ 0 w 3255128"/>
              <a:gd name="connsiteY15384" fmla="*/ 134452 h 1234421"/>
              <a:gd name="connsiteX15385" fmla="*/ 0 w 3255128"/>
              <a:gd name="connsiteY15385" fmla="*/ 134423 h 1234421"/>
              <a:gd name="connsiteX15386" fmla="*/ 0 w 3255128"/>
              <a:gd name="connsiteY15386" fmla="*/ 134397 h 1234421"/>
              <a:gd name="connsiteX15387" fmla="*/ 0 w 3255128"/>
              <a:gd name="connsiteY15387" fmla="*/ 134388 h 1234421"/>
              <a:gd name="connsiteX15388" fmla="*/ 0 w 3255128"/>
              <a:gd name="connsiteY15388" fmla="*/ 134321 h 1234421"/>
              <a:gd name="connsiteX15389" fmla="*/ 0 w 3255128"/>
              <a:gd name="connsiteY15389" fmla="*/ 134318 h 1234421"/>
              <a:gd name="connsiteX15390" fmla="*/ 0 w 3255128"/>
              <a:gd name="connsiteY15390" fmla="*/ 134299 h 1234421"/>
              <a:gd name="connsiteX15391" fmla="*/ 0 w 3255128"/>
              <a:gd name="connsiteY15391" fmla="*/ 134280 h 1234421"/>
              <a:gd name="connsiteX15392" fmla="*/ 0 w 3255128"/>
              <a:gd name="connsiteY15392" fmla="*/ 134249 h 1234421"/>
              <a:gd name="connsiteX15393" fmla="*/ 0 w 3255128"/>
              <a:gd name="connsiteY15393" fmla="*/ 134211 h 1234421"/>
              <a:gd name="connsiteX15394" fmla="*/ 0 w 3255128"/>
              <a:gd name="connsiteY15394" fmla="*/ 134210 h 1234421"/>
              <a:gd name="connsiteX15395" fmla="*/ 0 w 3255128"/>
              <a:gd name="connsiteY15395" fmla="*/ 134176 h 1234421"/>
              <a:gd name="connsiteX15396" fmla="*/ 0 w 3255128"/>
              <a:gd name="connsiteY15396" fmla="*/ 134174 h 1234421"/>
              <a:gd name="connsiteX15397" fmla="*/ 0 w 3255128"/>
              <a:gd name="connsiteY15397" fmla="*/ 134139 h 1234421"/>
              <a:gd name="connsiteX15398" fmla="*/ 0 w 3255128"/>
              <a:gd name="connsiteY15398" fmla="*/ 134054 h 1234421"/>
              <a:gd name="connsiteX15399" fmla="*/ 0 w 3255128"/>
              <a:gd name="connsiteY15399" fmla="*/ 133987 h 1234421"/>
              <a:gd name="connsiteX15400" fmla="*/ 0 w 3255128"/>
              <a:gd name="connsiteY15400" fmla="*/ 133982 h 1234421"/>
              <a:gd name="connsiteX15401" fmla="*/ 0 w 3255128"/>
              <a:gd name="connsiteY15401" fmla="*/ 133947 h 1234421"/>
              <a:gd name="connsiteX15402" fmla="*/ 0 w 3255128"/>
              <a:gd name="connsiteY15402" fmla="*/ 133934 h 1234421"/>
              <a:gd name="connsiteX15403" fmla="*/ 0 w 3255128"/>
              <a:gd name="connsiteY15403" fmla="*/ 133866 h 1234421"/>
              <a:gd name="connsiteX15404" fmla="*/ 0 w 3255128"/>
              <a:gd name="connsiteY15404" fmla="*/ 133825 h 1234421"/>
              <a:gd name="connsiteX15405" fmla="*/ 0 w 3255128"/>
              <a:gd name="connsiteY15405" fmla="*/ 133822 h 1234421"/>
              <a:gd name="connsiteX15406" fmla="*/ 0 w 3255128"/>
              <a:gd name="connsiteY15406" fmla="*/ 133727 h 1234421"/>
              <a:gd name="connsiteX15407" fmla="*/ 0 w 3255128"/>
              <a:gd name="connsiteY15407" fmla="*/ 133688 h 1234421"/>
              <a:gd name="connsiteX15408" fmla="*/ 0 w 3255128"/>
              <a:gd name="connsiteY15408" fmla="*/ 133673 h 1234421"/>
              <a:gd name="connsiteX15409" fmla="*/ 0 w 3255128"/>
              <a:gd name="connsiteY15409" fmla="*/ 133621 h 1234421"/>
              <a:gd name="connsiteX15410" fmla="*/ 0 w 3255128"/>
              <a:gd name="connsiteY15410" fmla="*/ 133611 h 1234421"/>
              <a:gd name="connsiteX15411" fmla="*/ 0 w 3255128"/>
              <a:gd name="connsiteY15411" fmla="*/ 133584 h 1234421"/>
              <a:gd name="connsiteX15412" fmla="*/ 0 w 3255128"/>
              <a:gd name="connsiteY15412" fmla="*/ 133526 h 1234421"/>
              <a:gd name="connsiteX15413" fmla="*/ 0 w 3255128"/>
              <a:gd name="connsiteY15413" fmla="*/ 133488 h 1234421"/>
              <a:gd name="connsiteX15414" fmla="*/ 0 w 3255128"/>
              <a:gd name="connsiteY15414" fmla="*/ 133437 h 1234421"/>
              <a:gd name="connsiteX15415" fmla="*/ 0 w 3255128"/>
              <a:gd name="connsiteY15415" fmla="*/ 133429 h 1234421"/>
              <a:gd name="connsiteX15416" fmla="*/ 0 w 3255128"/>
              <a:gd name="connsiteY15416" fmla="*/ 133392 h 1234421"/>
              <a:gd name="connsiteX15417" fmla="*/ 0 w 3255128"/>
              <a:gd name="connsiteY15417" fmla="*/ 133388 h 1234421"/>
              <a:gd name="connsiteX15418" fmla="*/ 0 w 3255128"/>
              <a:gd name="connsiteY15418" fmla="*/ 133383 h 1234421"/>
              <a:gd name="connsiteX15419" fmla="*/ 0 w 3255128"/>
              <a:gd name="connsiteY15419" fmla="*/ 133368 h 1234421"/>
              <a:gd name="connsiteX15420" fmla="*/ 0 w 3255128"/>
              <a:gd name="connsiteY15420" fmla="*/ 133353 h 1234421"/>
              <a:gd name="connsiteX15421" fmla="*/ 0 w 3255128"/>
              <a:gd name="connsiteY15421" fmla="*/ 133351 h 1234421"/>
              <a:gd name="connsiteX15422" fmla="*/ 0 w 3255128"/>
              <a:gd name="connsiteY15422" fmla="*/ 133274 h 1234421"/>
              <a:gd name="connsiteX15423" fmla="*/ 0 w 3255128"/>
              <a:gd name="connsiteY15423" fmla="*/ 133208 h 1234421"/>
              <a:gd name="connsiteX15424" fmla="*/ 0 w 3255128"/>
              <a:gd name="connsiteY15424" fmla="*/ 133196 h 1234421"/>
              <a:gd name="connsiteX15425" fmla="*/ 0 w 3255128"/>
              <a:gd name="connsiteY15425" fmla="*/ 133129 h 1234421"/>
              <a:gd name="connsiteX15426" fmla="*/ 0 w 3255128"/>
              <a:gd name="connsiteY15426" fmla="*/ 133126 h 1234421"/>
              <a:gd name="connsiteX15427" fmla="*/ 0 w 3255128"/>
              <a:gd name="connsiteY15427" fmla="*/ 133052 h 1234421"/>
              <a:gd name="connsiteX15428" fmla="*/ 0 w 3255128"/>
              <a:gd name="connsiteY15428" fmla="*/ 133047 h 1234421"/>
              <a:gd name="connsiteX15429" fmla="*/ 0 w 3255128"/>
              <a:gd name="connsiteY15429" fmla="*/ 132941 h 1234421"/>
              <a:gd name="connsiteX15430" fmla="*/ 0 w 3255128"/>
              <a:gd name="connsiteY15430" fmla="*/ 132892 h 1234421"/>
              <a:gd name="connsiteX15431" fmla="*/ 0 w 3255128"/>
              <a:gd name="connsiteY15431" fmla="*/ 132876 h 1234421"/>
              <a:gd name="connsiteX15432" fmla="*/ 0 w 3255128"/>
              <a:gd name="connsiteY15432" fmla="*/ 132856 h 1234421"/>
              <a:gd name="connsiteX15433" fmla="*/ 0 w 3255128"/>
              <a:gd name="connsiteY15433" fmla="*/ 132848 h 1234421"/>
              <a:gd name="connsiteX15434" fmla="*/ 0 w 3255128"/>
              <a:gd name="connsiteY15434" fmla="*/ 132842 h 1234421"/>
              <a:gd name="connsiteX15435" fmla="*/ 0 w 3255128"/>
              <a:gd name="connsiteY15435" fmla="*/ 132840 h 1234421"/>
              <a:gd name="connsiteX15436" fmla="*/ 0 w 3255128"/>
              <a:gd name="connsiteY15436" fmla="*/ 132839 h 1234421"/>
              <a:gd name="connsiteX15437" fmla="*/ 0 w 3255128"/>
              <a:gd name="connsiteY15437" fmla="*/ 132815 h 1234421"/>
              <a:gd name="connsiteX15438" fmla="*/ 0 w 3255128"/>
              <a:gd name="connsiteY15438" fmla="*/ 132768 h 1234421"/>
              <a:gd name="connsiteX15439" fmla="*/ 0 w 3255128"/>
              <a:gd name="connsiteY15439" fmla="*/ 132683 h 1234421"/>
              <a:gd name="connsiteX15440" fmla="*/ 0 w 3255128"/>
              <a:gd name="connsiteY15440" fmla="*/ 132643 h 1234421"/>
              <a:gd name="connsiteX15441" fmla="*/ 0 w 3255128"/>
              <a:gd name="connsiteY15441" fmla="*/ 132606 h 1234421"/>
              <a:gd name="connsiteX15442" fmla="*/ 0 w 3255128"/>
              <a:gd name="connsiteY15442" fmla="*/ 132598 h 1234421"/>
              <a:gd name="connsiteX15443" fmla="*/ 0 w 3255128"/>
              <a:gd name="connsiteY15443" fmla="*/ 132578 h 1234421"/>
              <a:gd name="connsiteX15444" fmla="*/ 0 w 3255128"/>
              <a:gd name="connsiteY15444" fmla="*/ 132573 h 1234421"/>
              <a:gd name="connsiteX15445" fmla="*/ 0 w 3255128"/>
              <a:gd name="connsiteY15445" fmla="*/ 132564 h 1234421"/>
              <a:gd name="connsiteX15446" fmla="*/ 0 w 3255128"/>
              <a:gd name="connsiteY15446" fmla="*/ 132522 h 1234421"/>
              <a:gd name="connsiteX15447" fmla="*/ 0 w 3255128"/>
              <a:gd name="connsiteY15447" fmla="*/ 132419 h 1234421"/>
              <a:gd name="connsiteX15448" fmla="*/ 0 w 3255128"/>
              <a:gd name="connsiteY15448" fmla="*/ 132379 h 1234421"/>
              <a:gd name="connsiteX15449" fmla="*/ 0 w 3255128"/>
              <a:gd name="connsiteY15449" fmla="*/ 132363 h 1234421"/>
              <a:gd name="connsiteX15450" fmla="*/ 0 w 3255128"/>
              <a:gd name="connsiteY15450" fmla="*/ 132356 h 1234421"/>
              <a:gd name="connsiteX15451" fmla="*/ 0 w 3255128"/>
              <a:gd name="connsiteY15451" fmla="*/ 132294 h 1234421"/>
              <a:gd name="connsiteX15452" fmla="*/ 0 w 3255128"/>
              <a:gd name="connsiteY15452" fmla="*/ 132244 h 1234421"/>
              <a:gd name="connsiteX15453" fmla="*/ 0 w 3255128"/>
              <a:gd name="connsiteY15453" fmla="*/ 132167 h 1234421"/>
              <a:gd name="connsiteX15454" fmla="*/ 0 w 3255128"/>
              <a:gd name="connsiteY15454" fmla="*/ 132166 h 1234421"/>
              <a:gd name="connsiteX15455" fmla="*/ 0 w 3255128"/>
              <a:gd name="connsiteY15455" fmla="*/ 132160 h 1234421"/>
              <a:gd name="connsiteX15456" fmla="*/ 0 w 3255128"/>
              <a:gd name="connsiteY15456" fmla="*/ 132119 h 1234421"/>
              <a:gd name="connsiteX15457" fmla="*/ 0 w 3255128"/>
              <a:gd name="connsiteY15457" fmla="*/ 132115 h 1234421"/>
              <a:gd name="connsiteX15458" fmla="*/ 0 w 3255128"/>
              <a:gd name="connsiteY15458" fmla="*/ 132108 h 1234421"/>
              <a:gd name="connsiteX15459" fmla="*/ 0 w 3255128"/>
              <a:gd name="connsiteY15459" fmla="*/ 132085 h 1234421"/>
              <a:gd name="connsiteX15460" fmla="*/ 0 w 3255128"/>
              <a:gd name="connsiteY15460" fmla="*/ 131936 h 1234421"/>
              <a:gd name="connsiteX15461" fmla="*/ 0 w 3255128"/>
              <a:gd name="connsiteY15461" fmla="*/ 131929 h 1234421"/>
              <a:gd name="connsiteX15462" fmla="*/ 0 w 3255128"/>
              <a:gd name="connsiteY15462" fmla="*/ 131928 h 1234421"/>
              <a:gd name="connsiteX15463" fmla="*/ 0 w 3255128"/>
              <a:gd name="connsiteY15463" fmla="*/ 131909 h 1234421"/>
              <a:gd name="connsiteX15464" fmla="*/ 0 w 3255128"/>
              <a:gd name="connsiteY15464" fmla="*/ 131906 h 1234421"/>
              <a:gd name="connsiteX15465" fmla="*/ 0 w 3255128"/>
              <a:gd name="connsiteY15465" fmla="*/ 131865 h 1234421"/>
              <a:gd name="connsiteX15466" fmla="*/ 0 w 3255128"/>
              <a:gd name="connsiteY15466" fmla="*/ 131835 h 1234421"/>
              <a:gd name="connsiteX15467" fmla="*/ 0 w 3255128"/>
              <a:gd name="connsiteY15467" fmla="*/ 131829 h 1234421"/>
              <a:gd name="connsiteX15468" fmla="*/ 0 w 3255128"/>
              <a:gd name="connsiteY15468" fmla="*/ 131713 h 1234421"/>
              <a:gd name="connsiteX15469" fmla="*/ 0 w 3255128"/>
              <a:gd name="connsiteY15469" fmla="*/ 131686 h 1234421"/>
              <a:gd name="connsiteX15470" fmla="*/ 0 w 3255128"/>
              <a:gd name="connsiteY15470" fmla="*/ 131669 h 1234421"/>
              <a:gd name="connsiteX15471" fmla="*/ 0 w 3255128"/>
              <a:gd name="connsiteY15471" fmla="*/ 131641 h 1234421"/>
              <a:gd name="connsiteX15472" fmla="*/ 0 w 3255128"/>
              <a:gd name="connsiteY15472" fmla="*/ 131619 h 1234421"/>
              <a:gd name="connsiteX15473" fmla="*/ 0 w 3255128"/>
              <a:gd name="connsiteY15473" fmla="*/ 131591 h 1234421"/>
              <a:gd name="connsiteX15474" fmla="*/ 0 w 3255128"/>
              <a:gd name="connsiteY15474" fmla="*/ 131579 h 1234421"/>
              <a:gd name="connsiteX15475" fmla="*/ 0 w 3255128"/>
              <a:gd name="connsiteY15475" fmla="*/ 131567 h 1234421"/>
              <a:gd name="connsiteX15476" fmla="*/ 0 w 3255128"/>
              <a:gd name="connsiteY15476" fmla="*/ 131502 h 1234421"/>
              <a:gd name="connsiteX15477" fmla="*/ 0 w 3255128"/>
              <a:gd name="connsiteY15477" fmla="*/ 131491 h 1234421"/>
              <a:gd name="connsiteX15478" fmla="*/ 0 w 3255128"/>
              <a:gd name="connsiteY15478" fmla="*/ 131490 h 1234421"/>
              <a:gd name="connsiteX15479" fmla="*/ 0 w 3255128"/>
              <a:gd name="connsiteY15479" fmla="*/ 131482 h 1234421"/>
              <a:gd name="connsiteX15480" fmla="*/ 0 w 3255128"/>
              <a:gd name="connsiteY15480" fmla="*/ 131471 h 1234421"/>
              <a:gd name="connsiteX15481" fmla="*/ 0 w 3255128"/>
              <a:gd name="connsiteY15481" fmla="*/ 131399 h 1234421"/>
              <a:gd name="connsiteX15482" fmla="*/ 0 w 3255128"/>
              <a:gd name="connsiteY15482" fmla="*/ 131398 h 1234421"/>
              <a:gd name="connsiteX15483" fmla="*/ 0 w 3255128"/>
              <a:gd name="connsiteY15483" fmla="*/ 131370 h 1234421"/>
              <a:gd name="connsiteX15484" fmla="*/ 0 w 3255128"/>
              <a:gd name="connsiteY15484" fmla="*/ 131259 h 1234421"/>
              <a:gd name="connsiteX15485" fmla="*/ 0 w 3255128"/>
              <a:gd name="connsiteY15485" fmla="*/ 131239 h 1234421"/>
              <a:gd name="connsiteX15486" fmla="*/ 0 w 3255128"/>
              <a:gd name="connsiteY15486" fmla="*/ 131212 h 1234421"/>
              <a:gd name="connsiteX15487" fmla="*/ 0 w 3255128"/>
              <a:gd name="connsiteY15487" fmla="*/ 131187 h 1234421"/>
              <a:gd name="connsiteX15488" fmla="*/ 0 w 3255128"/>
              <a:gd name="connsiteY15488" fmla="*/ 131186 h 1234421"/>
              <a:gd name="connsiteX15489" fmla="*/ 0 w 3255128"/>
              <a:gd name="connsiteY15489" fmla="*/ 131184 h 1234421"/>
              <a:gd name="connsiteX15490" fmla="*/ 0 w 3255128"/>
              <a:gd name="connsiteY15490" fmla="*/ 131165 h 1234421"/>
              <a:gd name="connsiteX15491" fmla="*/ 0 w 3255128"/>
              <a:gd name="connsiteY15491" fmla="*/ 131161 h 1234421"/>
              <a:gd name="connsiteX15492" fmla="*/ 0 w 3255128"/>
              <a:gd name="connsiteY15492" fmla="*/ 131151 h 1234421"/>
              <a:gd name="connsiteX15493" fmla="*/ 0 w 3255128"/>
              <a:gd name="connsiteY15493" fmla="*/ 131114 h 1234421"/>
              <a:gd name="connsiteX15494" fmla="*/ 0 w 3255128"/>
              <a:gd name="connsiteY15494" fmla="*/ 131028 h 1234421"/>
              <a:gd name="connsiteX15495" fmla="*/ 0 w 3255128"/>
              <a:gd name="connsiteY15495" fmla="*/ 131026 h 1234421"/>
              <a:gd name="connsiteX15496" fmla="*/ 0 w 3255128"/>
              <a:gd name="connsiteY15496" fmla="*/ 130955 h 1234421"/>
              <a:gd name="connsiteX15497" fmla="*/ 0 w 3255128"/>
              <a:gd name="connsiteY15497" fmla="*/ 130919 h 1234421"/>
              <a:gd name="connsiteX15498" fmla="*/ 0 w 3255128"/>
              <a:gd name="connsiteY15498" fmla="*/ 130889 h 1234421"/>
              <a:gd name="connsiteX15499" fmla="*/ 0 w 3255128"/>
              <a:gd name="connsiteY15499" fmla="*/ 130847 h 1234421"/>
              <a:gd name="connsiteX15500" fmla="*/ 0 w 3255128"/>
              <a:gd name="connsiteY15500" fmla="*/ 130846 h 1234421"/>
              <a:gd name="connsiteX15501" fmla="*/ 0 w 3255128"/>
              <a:gd name="connsiteY15501" fmla="*/ 130832 h 1234421"/>
              <a:gd name="connsiteX15502" fmla="*/ 0 w 3255128"/>
              <a:gd name="connsiteY15502" fmla="*/ 130780 h 1234421"/>
              <a:gd name="connsiteX15503" fmla="*/ 0 w 3255128"/>
              <a:gd name="connsiteY15503" fmla="*/ 130753 h 1234421"/>
              <a:gd name="connsiteX15504" fmla="*/ 0 w 3255128"/>
              <a:gd name="connsiteY15504" fmla="*/ 130722 h 1234421"/>
              <a:gd name="connsiteX15505" fmla="*/ 0 w 3255128"/>
              <a:gd name="connsiteY15505" fmla="*/ 130706 h 1234421"/>
              <a:gd name="connsiteX15506" fmla="*/ 0 w 3255128"/>
              <a:gd name="connsiteY15506" fmla="*/ 130698 h 1234421"/>
              <a:gd name="connsiteX15507" fmla="*/ 0 w 3255128"/>
              <a:gd name="connsiteY15507" fmla="*/ 130691 h 1234421"/>
              <a:gd name="connsiteX15508" fmla="*/ 0 w 3255128"/>
              <a:gd name="connsiteY15508" fmla="*/ 130655 h 1234421"/>
              <a:gd name="connsiteX15509" fmla="*/ 0 w 3255128"/>
              <a:gd name="connsiteY15509" fmla="*/ 130621 h 1234421"/>
              <a:gd name="connsiteX15510" fmla="*/ 0 w 3255128"/>
              <a:gd name="connsiteY15510" fmla="*/ 130570 h 1234421"/>
              <a:gd name="connsiteX15511" fmla="*/ 0 w 3255128"/>
              <a:gd name="connsiteY15511" fmla="*/ 130567 h 1234421"/>
              <a:gd name="connsiteX15512" fmla="*/ 0 w 3255128"/>
              <a:gd name="connsiteY15512" fmla="*/ 130546 h 1234421"/>
              <a:gd name="connsiteX15513" fmla="*/ 0 w 3255128"/>
              <a:gd name="connsiteY15513" fmla="*/ 130460 h 1234421"/>
              <a:gd name="connsiteX15514" fmla="*/ 0 w 3255128"/>
              <a:gd name="connsiteY15514" fmla="*/ 130388 h 1234421"/>
              <a:gd name="connsiteX15515" fmla="*/ 0 w 3255128"/>
              <a:gd name="connsiteY15515" fmla="*/ 130378 h 1234421"/>
              <a:gd name="connsiteX15516" fmla="*/ 0 w 3255128"/>
              <a:gd name="connsiteY15516" fmla="*/ 130363 h 1234421"/>
              <a:gd name="connsiteX15517" fmla="*/ 0 w 3255128"/>
              <a:gd name="connsiteY15517" fmla="*/ 130358 h 1234421"/>
              <a:gd name="connsiteX15518" fmla="*/ 0 w 3255128"/>
              <a:gd name="connsiteY15518" fmla="*/ 130328 h 1234421"/>
              <a:gd name="connsiteX15519" fmla="*/ 0 w 3255128"/>
              <a:gd name="connsiteY15519" fmla="*/ 130284 h 1234421"/>
              <a:gd name="connsiteX15520" fmla="*/ 0 w 3255128"/>
              <a:gd name="connsiteY15520" fmla="*/ 130270 h 1234421"/>
              <a:gd name="connsiteX15521" fmla="*/ 0 w 3255128"/>
              <a:gd name="connsiteY15521" fmla="*/ 130232 h 1234421"/>
              <a:gd name="connsiteX15522" fmla="*/ 0 w 3255128"/>
              <a:gd name="connsiteY15522" fmla="*/ 130136 h 1234421"/>
              <a:gd name="connsiteX15523" fmla="*/ 0 w 3255128"/>
              <a:gd name="connsiteY15523" fmla="*/ 130105 h 1234421"/>
              <a:gd name="connsiteX15524" fmla="*/ 0 w 3255128"/>
              <a:gd name="connsiteY15524" fmla="*/ 130074 h 1234421"/>
              <a:gd name="connsiteX15525" fmla="*/ 0 w 3255128"/>
              <a:gd name="connsiteY15525" fmla="*/ 130058 h 1234421"/>
              <a:gd name="connsiteX15526" fmla="*/ 0 w 3255128"/>
              <a:gd name="connsiteY15526" fmla="*/ 130057 h 1234421"/>
              <a:gd name="connsiteX15527" fmla="*/ 0 w 3255128"/>
              <a:gd name="connsiteY15527" fmla="*/ 130023 h 1234421"/>
              <a:gd name="connsiteX15528" fmla="*/ 0 w 3255128"/>
              <a:gd name="connsiteY15528" fmla="*/ 130007 h 1234421"/>
              <a:gd name="connsiteX15529" fmla="*/ 0 w 3255128"/>
              <a:gd name="connsiteY15529" fmla="*/ 129919 h 1234421"/>
              <a:gd name="connsiteX15530" fmla="*/ 0 w 3255128"/>
              <a:gd name="connsiteY15530" fmla="*/ 129898 h 1234421"/>
              <a:gd name="connsiteX15531" fmla="*/ 0 w 3255128"/>
              <a:gd name="connsiteY15531" fmla="*/ 129877 h 1234421"/>
              <a:gd name="connsiteX15532" fmla="*/ 0 w 3255128"/>
              <a:gd name="connsiteY15532" fmla="*/ 129845 h 1234421"/>
              <a:gd name="connsiteX15533" fmla="*/ 0 w 3255128"/>
              <a:gd name="connsiteY15533" fmla="*/ 129825 h 1234421"/>
              <a:gd name="connsiteX15534" fmla="*/ 0 w 3255128"/>
              <a:gd name="connsiteY15534" fmla="*/ 129798 h 1234421"/>
              <a:gd name="connsiteX15535" fmla="*/ 0 w 3255128"/>
              <a:gd name="connsiteY15535" fmla="*/ 129796 h 1234421"/>
              <a:gd name="connsiteX15536" fmla="*/ 0 w 3255128"/>
              <a:gd name="connsiteY15536" fmla="*/ 129740 h 1234421"/>
              <a:gd name="connsiteX15537" fmla="*/ 0 w 3255128"/>
              <a:gd name="connsiteY15537" fmla="*/ 129654 h 1234421"/>
              <a:gd name="connsiteX15538" fmla="*/ 0 w 3255128"/>
              <a:gd name="connsiteY15538" fmla="*/ 129653 h 1234421"/>
              <a:gd name="connsiteX15539" fmla="*/ 0 w 3255128"/>
              <a:gd name="connsiteY15539" fmla="*/ 129599 h 1234421"/>
              <a:gd name="connsiteX15540" fmla="*/ 0 w 3255128"/>
              <a:gd name="connsiteY15540" fmla="*/ 129584 h 1234421"/>
              <a:gd name="connsiteX15541" fmla="*/ 0 w 3255128"/>
              <a:gd name="connsiteY15541" fmla="*/ 129583 h 1234421"/>
              <a:gd name="connsiteX15542" fmla="*/ 0 w 3255128"/>
              <a:gd name="connsiteY15542" fmla="*/ 129518 h 1234421"/>
              <a:gd name="connsiteX15543" fmla="*/ 0 w 3255128"/>
              <a:gd name="connsiteY15543" fmla="*/ 129512 h 1234421"/>
              <a:gd name="connsiteX15544" fmla="*/ 0 w 3255128"/>
              <a:gd name="connsiteY15544" fmla="*/ 129480 h 1234421"/>
              <a:gd name="connsiteX15545" fmla="*/ 0 w 3255128"/>
              <a:gd name="connsiteY15545" fmla="*/ 129439 h 1234421"/>
              <a:gd name="connsiteX15546" fmla="*/ 0 w 3255128"/>
              <a:gd name="connsiteY15546" fmla="*/ 129420 h 1234421"/>
              <a:gd name="connsiteX15547" fmla="*/ 0 w 3255128"/>
              <a:gd name="connsiteY15547" fmla="*/ 129322 h 1234421"/>
              <a:gd name="connsiteX15548" fmla="*/ 0 w 3255128"/>
              <a:gd name="connsiteY15548" fmla="*/ 129314 h 1234421"/>
              <a:gd name="connsiteX15549" fmla="*/ 0 w 3255128"/>
              <a:gd name="connsiteY15549" fmla="*/ 129307 h 1234421"/>
              <a:gd name="connsiteX15550" fmla="*/ 0 w 3255128"/>
              <a:gd name="connsiteY15550" fmla="*/ 129177 h 1234421"/>
              <a:gd name="connsiteX15551" fmla="*/ 0 w 3255128"/>
              <a:gd name="connsiteY15551" fmla="*/ 129176 h 1234421"/>
              <a:gd name="connsiteX15552" fmla="*/ 0 w 3255128"/>
              <a:gd name="connsiteY15552" fmla="*/ 129100 h 1234421"/>
              <a:gd name="connsiteX15553" fmla="*/ 0 w 3255128"/>
              <a:gd name="connsiteY15553" fmla="*/ 129095 h 1234421"/>
              <a:gd name="connsiteX15554" fmla="*/ 0 w 3255128"/>
              <a:gd name="connsiteY15554" fmla="*/ 129064 h 1234421"/>
              <a:gd name="connsiteX15555" fmla="*/ 0 w 3255128"/>
              <a:gd name="connsiteY15555" fmla="*/ 129044 h 1234421"/>
              <a:gd name="connsiteX15556" fmla="*/ 0 w 3255128"/>
              <a:gd name="connsiteY15556" fmla="*/ 128992 h 1234421"/>
              <a:gd name="connsiteX15557" fmla="*/ 0 w 3255128"/>
              <a:gd name="connsiteY15557" fmla="*/ 128929 h 1234421"/>
              <a:gd name="connsiteX15558" fmla="*/ 0 w 3255128"/>
              <a:gd name="connsiteY15558" fmla="*/ 128919 h 1234421"/>
              <a:gd name="connsiteX15559" fmla="*/ 0 w 3255128"/>
              <a:gd name="connsiteY15559" fmla="*/ 128917 h 1234421"/>
              <a:gd name="connsiteX15560" fmla="*/ 0 w 3255128"/>
              <a:gd name="connsiteY15560" fmla="*/ 128916 h 1234421"/>
              <a:gd name="connsiteX15561" fmla="*/ 0 w 3255128"/>
              <a:gd name="connsiteY15561" fmla="*/ 128868 h 1234421"/>
              <a:gd name="connsiteX15562" fmla="*/ 0 w 3255128"/>
              <a:gd name="connsiteY15562" fmla="*/ 128867 h 1234421"/>
              <a:gd name="connsiteX15563" fmla="*/ 0 w 3255128"/>
              <a:gd name="connsiteY15563" fmla="*/ 128852 h 1234421"/>
              <a:gd name="connsiteX15564" fmla="*/ 0 w 3255128"/>
              <a:gd name="connsiteY15564" fmla="*/ 128750 h 1234421"/>
              <a:gd name="connsiteX15565" fmla="*/ 0 w 3255128"/>
              <a:gd name="connsiteY15565" fmla="*/ 128675 h 1234421"/>
              <a:gd name="connsiteX15566" fmla="*/ 0 w 3255128"/>
              <a:gd name="connsiteY15566" fmla="*/ 128673 h 1234421"/>
              <a:gd name="connsiteX15567" fmla="*/ 0 w 3255128"/>
              <a:gd name="connsiteY15567" fmla="*/ 128667 h 1234421"/>
              <a:gd name="connsiteX15568" fmla="*/ 0 w 3255128"/>
              <a:gd name="connsiteY15568" fmla="*/ 128609 h 1234421"/>
              <a:gd name="connsiteX15569" fmla="*/ 0 w 3255128"/>
              <a:gd name="connsiteY15569" fmla="*/ 128601 h 1234421"/>
              <a:gd name="connsiteX15570" fmla="*/ 0 w 3255128"/>
              <a:gd name="connsiteY15570" fmla="*/ 128585 h 1234421"/>
              <a:gd name="connsiteX15571" fmla="*/ 0 w 3255128"/>
              <a:gd name="connsiteY15571" fmla="*/ 128436 h 1234421"/>
              <a:gd name="connsiteX15572" fmla="*/ 0 w 3255128"/>
              <a:gd name="connsiteY15572" fmla="*/ 128430 h 1234421"/>
              <a:gd name="connsiteX15573" fmla="*/ 0 w 3255128"/>
              <a:gd name="connsiteY15573" fmla="*/ 128399 h 1234421"/>
              <a:gd name="connsiteX15574" fmla="*/ 0 w 3255128"/>
              <a:gd name="connsiteY15574" fmla="*/ 128371 h 1234421"/>
              <a:gd name="connsiteX15575" fmla="*/ 0 w 3255128"/>
              <a:gd name="connsiteY15575" fmla="*/ 128297 h 1234421"/>
              <a:gd name="connsiteX15576" fmla="*/ 0 w 3255128"/>
              <a:gd name="connsiteY15576" fmla="*/ 128225 h 1234421"/>
              <a:gd name="connsiteX15577" fmla="*/ 0 w 3255128"/>
              <a:gd name="connsiteY15577" fmla="*/ 128208 h 1234421"/>
              <a:gd name="connsiteX15578" fmla="*/ 0 w 3255128"/>
              <a:gd name="connsiteY15578" fmla="*/ 128197 h 1234421"/>
              <a:gd name="connsiteX15579" fmla="*/ 0 w 3255128"/>
              <a:gd name="connsiteY15579" fmla="*/ 128152 h 1234421"/>
              <a:gd name="connsiteX15580" fmla="*/ 0 w 3255128"/>
              <a:gd name="connsiteY15580" fmla="*/ 128118 h 1234421"/>
              <a:gd name="connsiteX15581" fmla="*/ 0 w 3255128"/>
              <a:gd name="connsiteY15581" fmla="*/ 128038 h 1234421"/>
              <a:gd name="connsiteX15582" fmla="*/ 0 w 3255128"/>
              <a:gd name="connsiteY15582" fmla="*/ 127937 h 1234421"/>
              <a:gd name="connsiteX15583" fmla="*/ 0 w 3255128"/>
              <a:gd name="connsiteY15583" fmla="*/ 127921 h 1234421"/>
              <a:gd name="connsiteX15584" fmla="*/ 0 w 3255128"/>
              <a:gd name="connsiteY15584" fmla="*/ 127899 h 1234421"/>
              <a:gd name="connsiteX15585" fmla="*/ 0 w 3255128"/>
              <a:gd name="connsiteY15585" fmla="*/ 127895 h 1234421"/>
              <a:gd name="connsiteX15586" fmla="*/ 0 w 3255128"/>
              <a:gd name="connsiteY15586" fmla="*/ 127846 h 1234421"/>
              <a:gd name="connsiteX15587" fmla="*/ 0 w 3255128"/>
              <a:gd name="connsiteY15587" fmla="*/ 127838 h 1234421"/>
              <a:gd name="connsiteX15588" fmla="*/ 0 w 3255128"/>
              <a:gd name="connsiteY15588" fmla="*/ 127821 h 1234421"/>
              <a:gd name="connsiteX15589" fmla="*/ 0 w 3255128"/>
              <a:gd name="connsiteY15589" fmla="*/ 127803 h 1234421"/>
              <a:gd name="connsiteX15590" fmla="*/ 0 w 3255128"/>
              <a:gd name="connsiteY15590" fmla="*/ 127766 h 1234421"/>
              <a:gd name="connsiteX15591" fmla="*/ 0 w 3255128"/>
              <a:gd name="connsiteY15591" fmla="*/ 127729 h 1234421"/>
              <a:gd name="connsiteX15592" fmla="*/ 0 w 3255128"/>
              <a:gd name="connsiteY15592" fmla="*/ 127705 h 1234421"/>
              <a:gd name="connsiteX15593" fmla="*/ 0 w 3255128"/>
              <a:gd name="connsiteY15593" fmla="*/ 127652 h 1234421"/>
              <a:gd name="connsiteX15594" fmla="*/ 0 w 3255128"/>
              <a:gd name="connsiteY15594" fmla="*/ 127627 h 1234421"/>
              <a:gd name="connsiteX15595" fmla="*/ 0 w 3255128"/>
              <a:gd name="connsiteY15595" fmla="*/ 127580 h 1234421"/>
              <a:gd name="connsiteX15596" fmla="*/ 0 w 3255128"/>
              <a:gd name="connsiteY15596" fmla="*/ 127560 h 1234421"/>
              <a:gd name="connsiteX15597" fmla="*/ 0 w 3255128"/>
              <a:gd name="connsiteY15597" fmla="*/ 127555 h 1234421"/>
              <a:gd name="connsiteX15598" fmla="*/ 0 w 3255128"/>
              <a:gd name="connsiteY15598" fmla="*/ 127533 h 1234421"/>
              <a:gd name="connsiteX15599" fmla="*/ 0 w 3255128"/>
              <a:gd name="connsiteY15599" fmla="*/ 127416 h 1234421"/>
              <a:gd name="connsiteX15600" fmla="*/ 0 w 3255128"/>
              <a:gd name="connsiteY15600" fmla="*/ 127409 h 1234421"/>
              <a:gd name="connsiteX15601" fmla="*/ 0 w 3255128"/>
              <a:gd name="connsiteY15601" fmla="*/ 127407 h 1234421"/>
              <a:gd name="connsiteX15602" fmla="*/ 0 w 3255128"/>
              <a:gd name="connsiteY15602" fmla="*/ 127386 h 1234421"/>
              <a:gd name="connsiteX15603" fmla="*/ 0 w 3255128"/>
              <a:gd name="connsiteY15603" fmla="*/ 127362 h 1234421"/>
              <a:gd name="connsiteX15604" fmla="*/ 0 w 3255128"/>
              <a:gd name="connsiteY15604" fmla="*/ 127312 h 1234421"/>
              <a:gd name="connsiteX15605" fmla="*/ 0 w 3255128"/>
              <a:gd name="connsiteY15605" fmla="*/ 127238 h 1234421"/>
              <a:gd name="connsiteX15606" fmla="*/ 0 w 3255128"/>
              <a:gd name="connsiteY15606" fmla="*/ 127190 h 1234421"/>
              <a:gd name="connsiteX15607" fmla="*/ 0 w 3255128"/>
              <a:gd name="connsiteY15607" fmla="*/ 127176 h 1234421"/>
              <a:gd name="connsiteX15608" fmla="*/ 0 w 3255128"/>
              <a:gd name="connsiteY15608" fmla="*/ 127168 h 1234421"/>
              <a:gd name="connsiteX15609" fmla="*/ 0 w 3255128"/>
              <a:gd name="connsiteY15609" fmla="*/ 127118 h 1234421"/>
              <a:gd name="connsiteX15610" fmla="*/ 0 w 3255128"/>
              <a:gd name="connsiteY15610" fmla="*/ 127097 h 1234421"/>
              <a:gd name="connsiteX15611" fmla="*/ 0 w 3255128"/>
              <a:gd name="connsiteY15611" fmla="*/ 127071 h 1234421"/>
              <a:gd name="connsiteX15612" fmla="*/ 0 w 3255128"/>
              <a:gd name="connsiteY15612" fmla="*/ 127059 h 1234421"/>
              <a:gd name="connsiteX15613" fmla="*/ 0 w 3255128"/>
              <a:gd name="connsiteY15613" fmla="*/ 127058 h 1234421"/>
              <a:gd name="connsiteX15614" fmla="*/ 0 w 3255128"/>
              <a:gd name="connsiteY15614" fmla="*/ 127056 h 1234421"/>
              <a:gd name="connsiteX15615" fmla="*/ 0 w 3255128"/>
              <a:gd name="connsiteY15615" fmla="*/ 127047 h 1234421"/>
              <a:gd name="connsiteX15616" fmla="*/ 0 w 3255128"/>
              <a:gd name="connsiteY15616" fmla="*/ 127042 h 1234421"/>
              <a:gd name="connsiteX15617" fmla="*/ 0 w 3255128"/>
              <a:gd name="connsiteY15617" fmla="*/ 127014 h 1234421"/>
              <a:gd name="connsiteX15618" fmla="*/ 0 w 3255128"/>
              <a:gd name="connsiteY15618" fmla="*/ 126922 h 1234421"/>
              <a:gd name="connsiteX15619" fmla="*/ 0 w 3255128"/>
              <a:gd name="connsiteY15619" fmla="*/ 126863 h 1234421"/>
              <a:gd name="connsiteX15620" fmla="*/ 0 w 3255128"/>
              <a:gd name="connsiteY15620" fmla="*/ 126855 h 1234421"/>
              <a:gd name="connsiteX15621" fmla="*/ 0 w 3255128"/>
              <a:gd name="connsiteY15621" fmla="*/ 126824 h 1234421"/>
              <a:gd name="connsiteX15622" fmla="*/ 0 w 3255128"/>
              <a:gd name="connsiteY15622" fmla="*/ 126714 h 1234421"/>
              <a:gd name="connsiteX15623" fmla="*/ 0 w 3255128"/>
              <a:gd name="connsiteY15623" fmla="*/ 126664 h 1234421"/>
              <a:gd name="connsiteX15624" fmla="*/ 0 w 3255128"/>
              <a:gd name="connsiteY15624" fmla="*/ 126609 h 1234421"/>
              <a:gd name="connsiteX15625" fmla="*/ 0 w 3255128"/>
              <a:gd name="connsiteY15625" fmla="*/ 126585 h 1234421"/>
              <a:gd name="connsiteX15626" fmla="*/ 0 w 3255128"/>
              <a:gd name="connsiteY15626" fmla="*/ 126528 h 1234421"/>
              <a:gd name="connsiteX15627" fmla="*/ 0 w 3255128"/>
              <a:gd name="connsiteY15627" fmla="*/ 126520 h 1234421"/>
              <a:gd name="connsiteX15628" fmla="*/ 0 w 3255128"/>
              <a:gd name="connsiteY15628" fmla="*/ 126489 h 1234421"/>
              <a:gd name="connsiteX15629" fmla="*/ 0 w 3255128"/>
              <a:gd name="connsiteY15629" fmla="*/ 126487 h 1234421"/>
              <a:gd name="connsiteX15630" fmla="*/ 0 w 3255128"/>
              <a:gd name="connsiteY15630" fmla="*/ 126430 h 1234421"/>
              <a:gd name="connsiteX15631" fmla="*/ 0 w 3255128"/>
              <a:gd name="connsiteY15631" fmla="*/ 126399 h 1234421"/>
              <a:gd name="connsiteX15632" fmla="*/ 0 w 3255128"/>
              <a:gd name="connsiteY15632" fmla="*/ 126332 h 1234421"/>
              <a:gd name="connsiteX15633" fmla="*/ 0 w 3255128"/>
              <a:gd name="connsiteY15633" fmla="*/ 126327 h 1234421"/>
              <a:gd name="connsiteX15634" fmla="*/ 0 w 3255128"/>
              <a:gd name="connsiteY15634" fmla="*/ 126269 h 1234421"/>
              <a:gd name="connsiteX15635" fmla="*/ 0 w 3255128"/>
              <a:gd name="connsiteY15635" fmla="*/ 126262 h 1234421"/>
              <a:gd name="connsiteX15636" fmla="*/ 0 w 3255128"/>
              <a:gd name="connsiteY15636" fmla="*/ 126260 h 1234421"/>
              <a:gd name="connsiteX15637" fmla="*/ 0 w 3255128"/>
              <a:gd name="connsiteY15637" fmla="*/ 126177 h 1234421"/>
              <a:gd name="connsiteX15638" fmla="*/ 0 w 3255128"/>
              <a:gd name="connsiteY15638" fmla="*/ 126175 h 1234421"/>
              <a:gd name="connsiteX15639" fmla="*/ 0 w 3255128"/>
              <a:gd name="connsiteY15639" fmla="*/ 126128 h 1234421"/>
              <a:gd name="connsiteX15640" fmla="*/ 0 w 3255128"/>
              <a:gd name="connsiteY15640" fmla="*/ 126126 h 1234421"/>
              <a:gd name="connsiteX15641" fmla="*/ 0 w 3255128"/>
              <a:gd name="connsiteY15641" fmla="*/ 126090 h 1234421"/>
              <a:gd name="connsiteX15642" fmla="*/ 0 w 3255128"/>
              <a:gd name="connsiteY15642" fmla="*/ 126054 h 1234421"/>
              <a:gd name="connsiteX15643" fmla="*/ 0 w 3255128"/>
              <a:gd name="connsiteY15643" fmla="*/ 126051 h 1234421"/>
              <a:gd name="connsiteX15644" fmla="*/ 0 w 3255128"/>
              <a:gd name="connsiteY15644" fmla="*/ 126028 h 1234421"/>
              <a:gd name="connsiteX15645" fmla="*/ 0 w 3255128"/>
              <a:gd name="connsiteY15645" fmla="*/ 125940 h 1234421"/>
              <a:gd name="connsiteX15646" fmla="*/ 0 w 3255128"/>
              <a:gd name="connsiteY15646" fmla="*/ 125917 h 1234421"/>
              <a:gd name="connsiteX15647" fmla="*/ 0 w 3255128"/>
              <a:gd name="connsiteY15647" fmla="*/ 125877 h 1234421"/>
              <a:gd name="connsiteX15648" fmla="*/ 0 w 3255128"/>
              <a:gd name="connsiteY15648" fmla="*/ 125868 h 1234421"/>
              <a:gd name="connsiteX15649" fmla="*/ 0 w 3255128"/>
              <a:gd name="connsiteY15649" fmla="*/ 125819 h 1234421"/>
              <a:gd name="connsiteX15650" fmla="*/ 0 w 3255128"/>
              <a:gd name="connsiteY15650" fmla="*/ 125808 h 1234421"/>
              <a:gd name="connsiteX15651" fmla="*/ 0 w 3255128"/>
              <a:gd name="connsiteY15651" fmla="*/ 125788 h 1234421"/>
              <a:gd name="connsiteX15652" fmla="*/ 0 w 3255128"/>
              <a:gd name="connsiteY15652" fmla="*/ 125714 h 1234421"/>
              <a:gd name="connsiteX15653" fmla="*/ 0 w 3255128"/>
              <a:gd name="connsiteY15653" fmla="*/ 125700 h 1234421"/>
              <a:gd name="connsiteX15654" fmla="*/ 0 w 3255128"/>
              <a:gd name="connsiteY15654" fmla="*/ 125676 h 1234421"/>
              <a:gd name="connsiteX15655" fmla="*/ 0 w 3255128"/>
              <a:gd name="connsiteY15655" fmla="*/ 125645 h 1234421"/>
              <a:gd name="connsiteX15656" fmla="*/ 0 w 3255128"/>
              <a:gd name="connsiteY15656" fmla="*/ 125595 h 1234421"/>
              <a:gd name="connsiteX15657" fmla="*/ 0 w 3255128"/>
              <a:gd name="connsiteY15657" fmla="*/ 125568 h 1234421"/>
              <a:gd name="connsiteX15658" fmla="*/ 0 w 3255128"/>
              <a:gd name="connsiteY15658" fmla="*/ 125504 h 1234421"/>
              <a:gd name="connsiteX15659" fmla="*/ 0 w 3255128"/>
              <a:gd name="connsiteY15659" fmla="*/ 125480 h 1234421"/>
              <a:gd name="connsiteX15660" fmla="*/ 0 w 3255128"/>
              <a:gd name="connsiteY15660" fmla="*/ 125478 h 1234421"/>
              <a:gd name="connsiteX15661" fmla="*/ 0 w 3255128"/>
              <a:gd name="connsiteY15661" fmla="*/ 125430 h 1234421"/>
              <a:gd name="connsiteX15662" fmla="*/ 0 w 3255128"/>
              <a:gd name="connsiteY15662" fmla="*/ 125394 h 1234421"/>
              <a:gd name="connsiteX15663" fmla="*/ 0 w 3255128"/>
              <a:gd name="connsiteY15663" fmla="*/ 125381 h 1234421"/>
              <a:gd name="connsiteX15664" fmla="*/ 0 w 3255128"/>
              <a:gd name="connsiteY15664" fmla="*/ 125380 h 1234421"/>
              <a:gd name="connsiteX15665" fmla="*/ 0 w 3255128"/>
              <a:gd name="connsiteY15665" fmla="*/ 125325 h 1234421"/>
              <a:gd name="connsiteX15666" fmla="*/ 0 w 3255128"/>
              <a:gd name="connsiteY15666" fmla="*/ 125255 h 1234421"/>
              <a:gd name="connsiteX15667" fmla="*/ 0 w 3255128"/>
              <a:gd name="connsiteY15667" fmla="*/ 125220 h 1234421"/>
              <a:gd name="connsiteX15668" fmla="*/ 0 w 3255128"/>
              <a:gd name="connsiteY15668" fmla="*/ 125171 h 1234421"/>
              <a:gd name="connsiteX15669" fmla="*/ 0 w 3255128"/>
              <a:gd name="connsiteY15669" fmla="*/ 125162 h 1234421"/>
              <a:gd name="connsiteX15670" fmla="*/ 0 w 3255128"/>
              <a:gd name="connsiteY15670" fmla="*/ 125154 h 1234421"/>
              <a:gd name="connsiteX15671" fmla="*/ 0 w 3255128"/>
              <a:gd name="connsiteY15671" fmla="*/ 125069 h 1234421"/>
              <a:gd name="connsiteX15672" fmla="*/ 0 w 3255128"/>
              <a:gd name="connsiteY15672" fmla="*/ 125044 h 1234421"/>
              <a:gd name="connsiteX15673" fmla="*/ 0 w 3255128"/>
              <a:gd name="connsiteY15673" fmla="*/ 125028 h 1234421"/>
              <a:gd name="connsiteX15674" fmla="*/ 0 w 3255128"/>
              <a:gd name="connsiteY15674" fmla="*/ 125027 h 1234421"/>
              <a:gd name="connsiteX15675" fmla="*/ 0 w 3255128"/>
              <a:gd name="connsiteY15675" fmla="*/ 124971 h 1234421"/>
              <a:gd name="connsiteX15676" fmla="*/ 0 w 3255128"/>
              <a:gd name="connsiteY15676" fmla="*/ 124947 h 1234421"/>
              <a:gd name="connsiteX15677" fmla="*/ 0 w 3255128"/>
              <a:gd name="connsiteY15677" fmla="*/ 124931 h 1234421"/>
              <a:gd name="connsiteX15678" fmla="*/ 0 w 3255128"/>
              <a:gd name="connsiteY15678" fmla="*/ 124903 h 1234421"/>
              <a:gd name="connsiteX15679" fmla="*/ 0 w 3255128"/>
              <a:gd name="connsiteY15679" fmla="*/ 124900 h 1234421"/>
              <a:gd name="connsiteX15680" fmla="*/ 0 w 3255128"/>
              <a:gd name="connsiteY15680" fmla="*/ 124898 h 1234421"/>
              <a:gd name="connsiteX15681" fmla="*/ 0 w 3255128"/>
              <a:gd name="connsiteY15681" fmla="*/ 124856 h 1234421"/>
              <a:gd name="connsiteX15682" fmla="*/ 0 w 3255128"/>
              <a:gd name="connsiteY15682" fmla="*/ 124853 h 1234421"/>
              <a:gd name="connsiteX15683" fmla="*/ 0 w 3255128"/>
              <a:gd name="connsiteY15683" fmla="*/ 124832 h 1234421"/>
              <a:gd name="connsiteX15684" fmla="*/ 0 w 3255128"/>
              <a:gd name="connsiteY15684" fmla="*/ 124831 h 1234421"/>
              <a:gd name="connsiteX15685" fmla="*/ 0 w 3255128"/>
              <a:gd name="connsiteY15685" fmla="*/ 124813 h 1234421"/>
              <a:gd name="connsiteX15686" fmla="*/ 0 w 3255128"/>
              <a:gd name="connsiteY15686" fmla="*/ 124794 h 1234421"/>
              <a:gd name="connsiteX15687" fmla="*/ 0 w 3255128"/>
              <a:gd name="connsiteY15687" fmla="*/ 124715 h 1234421"/>
              <a:gd name="connsiteX15688" fmla="*/ 0 w 3255128"/>
              <a:gd name="connsiteY15688" fmla="*/ 124607 h 1234421"/>
              <a:gd name="connsiteX15689" fmla="*/ 0 w 3255128"/>
              <a:gd name="connsiteY15689" fmla="*/ 124606 h 1234421"/>
              <a:gd name="connsiteX15690" fmla="*/ 0 w 3255128"/>
              <a:gd name="connsiteY15690" fmla="*/ 124585 h 1234421"/>
              <a:gd name="connsiteX15691" fmla="*/ 0 w 3255128"/>
              <a:gd name="connsiteY15691" fmla="*/ 124569 h 1234421"/>
              <a:gd name="connsiteX15692" fmla="*/ 0 w 3255128"/>
              <a:gd name="connsiteY15692" fmla="*/ 124535 h 1234421"/>
              <a:gd name="connsiteX15693" fmla="*/ 0 w 3255128"/>
              <a:gd name="connsiteY15693" fmla="*/ 124473 h 1234421"/>
              <a:gd name="connsiteX15694" fmla="*/ 0 w 3255128"/>
              <a:gd name="connsiteY15694" fmla="*/ 124437 h 1234421"/>
              <a:gd name="connsiteX15695" fmla="*/ 0 w 3255128"/>
              <a:gd name="connsiteY15695" fmla="*/ 124422 h 1234421"/>
              <a:gd name="connsiteX15696" fmla="*/ 0 w 3255128"/>
              <a:gd name="connsiteY15696" fmla="*/ 124396 h 1234421"/>
              <a:gd name="connsiteX15697" fmla="*/ 0 w 3255128"/>
              <a:gd name="connsiteY15697" fmla="*/ 124373 h 1234421"/>
              <a:gd name="connsiteX15698" fmla="*/ 0 w 3255128"/>
              <a:gd name="connsiteY15698" fmla="*/ 124372 h 1234421"/>
              <a:gd name="connsiteX15699" fmla="*/ 0 w 3255128"/>
              <a:gd name="connsiteY15699" fmla="*/ 124365 h 1234421"/>
              <a:gd name="connsiteX15700" fmla="*/ 0 w 3255128"/>
              <a:gd name="connsiteY15700" fmla="*/ 124348 h 1234421"/>
              <a:gd name="connsiteX15701" fmla="*/ 0 w 3255128"/>
              <a:gd name="connsiteY15701" fmla="*/ 124347 h 1234421"/>
              <a:gd name="connsiteX15702" fmla="*/ 0 w 3255128"/>
              <a:gd name="connsiteY15702" fmla="*/ 124335 h 1234421"/>
              <a:gd name="connsiteX15703" fmla="*/ 0 w 3255128"/>
              <a:gd name="connsiteY15703" fmla="*/ 124323 h 1234421"/>
              <a:gd name="connsiteX15704" fmla="*/ 0 w 3255128"/>
              <a:gd name="connsiteY15704" fmla="*/ 124322 h 1234421"/>
              <a:gd name="connsiteX15705" fmla="*/ 0 w 3255128"/>
              <a:gd name="connsiteY15705" fmla="*/ 124290 h 1234421"/>
              <a:gd name="connsiteX15706" fmla="*/ 0 w 3255128"/>
              <a:gd name="connsiteY15706" fmla="*/ 124241 h 1234421"/>
              <a:gd name="connsiteX15707" fmla="*/ 0 w 3255128"/>
              <a:gd name="connsiteY15707" fmla="*/ 124230 h 1234421"/>
              <a:gd name="connsiteX15708" fmla="*/ 0 w 3255128"/>
              <a:gd name="connsiteY15708" fmla="*/ 124190 h 1234421"/>
              <a:gd name="connsiteX15709" fmla="*/ 0 w 3255128"/>
              <a:gd name="connsiteY15709" fmla="*/ 124189 h 1234421"/>
              <a:gd name="connsiteX15710" fmla="*/ 0 w 3255128"/>
              <a:gd name="connsiteY15710" fmla="*/ 124153 h 1234421"/>
              <a:gd name="connsiteX15711" fmla="*/ 0 w 3255128"/>
              <a:gd name="connsiteY15711" fmla="*/ 124123 h 1234421"/>
              <a:gd name="connsiteX15712" fmla="*/ 0 w 3255128"/>
              <a:gd name="connsiteY15712" fmla="*/ 124097 h 1234421"/>
              <a:gd name="connsiteX15713" fmla="*/ 0 w 3255128"/>
              <a:gd name="connsiteY15713" fmla="*/ 124081 h 1234421"/>
              <a:gd name="connsiteX15714" fmla="*/ 0 w 3255128"/>
              <a:gd name="connsiteY15714" fmla="*/ 123937 h 1234421"/>
              <a:gd name="connsiteX15715" fmla="*/ 0 w 3255128"/>
              <a:gd name="connsiteY15715" fmla="*/ 123932 h 1234421"/>
              <a:gd name="connsiteX15716" fmla="*/ 0 w 3255128"/>
              <a:gd name="connsiteY15716" fmla="*/ 123889 h 1234421"/>
              <a:gd name="connsiteX15717" fmla="*/ 0 w 3255128"/>
              <a:gd name="connsiteY15717" fmla="*/ 123834 h 1234421"/>
              <a:gd name="connsiteX15718" fmla="*/ 0 w 3255128"/>
              <a:gd name="connsiteY15718" fmla="*/ 123724 h 1234421"/>
              <a:gd name="connsiteX15719" fmla="*/ 0 w 3255128"/>
              <a:gd name="connsiteY15719" fmla="*/ 123687 h 1234421"/>
              <a:gd name="connsiteX15720" fmla="*/ 0 w 3255128"/>
              <a:gd name="connsiteY15720" fmla="*/ 123677 h 1234421"/>
              <a:gd name="connsiteX15721" fmla="*/ 0 w 3255128"/>
              <a:gd name="connsiteY15721" fmla="*/ 123638 h 1234421"/>
              <a:gd name="connsiteX15722" fmla="*/ 0 w 3255128"/>
              <a:gd name="connsiteY15722" fmla="*/ 123632 h 1234421"/>
              <a:gd name="connsiteX15723" fmla="*/ 0 w 3255128"/>
              <a:gd name="connsiteY15723" fmla="*/ 123598 h 1234421"/>
              <a:gd name="connsiteX15724" fmla="*/ 0 w 3255128"/>
              <a:gd name="connsiteY15724" fmla="*/ 123592 h 1234421"/>
              <a:gd name="connsiteX15725" fmla="*/ 0 w 3255128"/>
              <a:gd name="connsiteY15725" fmla="*/ 123529 h 1234421"/>
              <a:gd name="connsiteX15726" fmla="*/ 0 w 3255128"/>
              <a:gd name="connsiteY15726" fmla="*/ 123499 h 1234421"/>
              <a:gd name="connsiteX15727" fmla="*/ 0 w 3255128"/>
              <a:gd name="connsiteY15727" fmla="*/ 123468 h 1234421"/>
              <a:gd name="connsiteX15728" fmla="*/ 0 w 3255128"/>
              <a:gd name="connsiteY15728" fmla="*/ 123452 h 1234421"/>
              <a:gd name="connsiteX15729" fmla="*/ 0 w 3255128"/>
              <a:gd name="connsiteY15729" fmla="*/ 123401 h 1234421"/>
              <a:gd name="connsiteX15730" fmla="*/ 0 w 3255128"/>
              <a:gd name="connsiteY15730" fmla="*/ 123333 h 1234421"/>
              <a:gd name="connsiteX15731" fmla="*/ 0 w 3255128"/>
              <a:gd name="connsiteY15731" fmla="*/ 123308 h 1234421"/>
              <a:gd name="connsiteX15732" fmla="*/ 0 w 3255128"/>
              <a:gd name="connsiteY15732" fmla="*/ 123283 h 1234421"/>
              <a:gd name="connsiteX15733" fmla="*/ 0 w 3255128"/>
              <a:gd name="connsiteY15733" fmla="*/ 123272 h 1234421"/>
              <a:gd name="connsiteX15734" fmla="*/ 0 w 3255128"/>
              <a:gd name="connsiteY15734" fmla="*/ 123241 h 1234421"/>
              <a:gd name="connsiteX15735" fmla="*/ 0 w 3255128"/>
              <a:gd name="connsiteY15735" fmla="*/ 123216 h 1234421"/>
              <a:gd name="connsiteX15736" fmla="*/ 0 w 3255128"/>
              <a:gd name="connsiteY15736" fmla="*/ 123051 h 1234421"/>
              <a:gd name="connsiteX15737" fmla="*/ 0 w 3255128"/>
              <a:gd name="connsiteY15737" fmla="*/ 123013 h 1234421"/>
              <a:gd name="connsiteX15738" fmla="*/ 0 w 3255128"/>
              <a:gd name="connsiteY15738" fmla="*/ 122990 h 1234421"/>
              <a:gd name="connsiteX15739" fmla="*/ 0 w 3255128"/>
              <a:gd name="connsiteY15739" fmla="*/ 122985 h 1234421"/>
              <a:gd name="connsiteX15740" fmla="*/ 0 w 3255128"/>
              <a:gd name="connsiteY15740" fmla="*/ 122976 h 1234421"/>
              <a:gd name="connsiteX15741" fmla="*/ 0 w 3255128"/>
              <a:gd name="connsiteY15741" fmla="*/ 122918 h 1234421"/>
              <a:gd name="connsiteX15742" fmla="*/ 0 w 3255128"/>
              <a:gd name="connsiteY15742" fmla="*/ 122859 h 1234421"/>
              <a:gd name="connsiteX15743" fmla="*/ 0 w 3255128"/>
              <a:gd name="connsiteY15743" fmla="*/ 122798 h 1234421"/>
              <a:gd name="connsiteX15744" fmla="*/ 0 w 3255128"/>
              <a:gd name="connsiteY15744" fmla="*/ 122789 h 1234421"/>
              <a:gd name="connsiteX15745" fmla="*/ 0 w 3255128"/>
              <a:gd name="connsiteY15745" fmla="*/ 122782 h 1234421"/>
              <a:gd name="connsiteX15746" fmla="*/ 0 w 3255128"/>
              <a:gd name="connsiteY15746" fmla="*/ 122759 h 1234421"/>
              <a:gd name="connsiteX15747" fmla="*/ 0 w 3255128"/>
              <a:gd name="connsiteY15747" fmla="*/ 122757 h 1234421"/>
              <a:gd name="connsiteX15748" fmla="*/ 0 w 3255128"/>
              <a:gd name="connsiteY15748" fmla="*/ 122735 h 1234421"/>
              <a:gd name="connsiteX15749" fmla="*/ 0 w 3255128"/>
              <a:gd name="connsiteY15749" fmla="*/ 122724 h 1234421"/>
              <a:gd name="connsiteX15750" fmla="*/ 0 w 3255128"/>
              <a:gd name="connsiteY15750" fmla="*/ 122710 h 1234421"/>
              <a:gd name="connsiteX15751" fmla="*/ 0 w 3255128"/>
              <a:gd name="connsiteY15751" fmla="*/ 122655 h 1234421"/>
              <a:gd name="connsiteX15752" fmla="*/ 0 w 3255128"/>
              <a:gd name="connsiteY15752" fmla="*/ 122578 h 1234421"/>
              <a:gd name="connsiteX15753" fmla="*/ 0 w 3255128"/>
              <a:gd name="connsiteY15753" fmla="*/ 122571 h 1234421"/>
              <a:gd name="connsiteX15754" fmla="*/ 0 w 3255128"/>
              <a:gd name="connsiteY15754" fmla="*/ 122556 h 1234421"/>
              <a:gd name="connsiteX15755" fmla="*/ 0 w 3255128"/>
              <a:gd name="connsiteY15755" fmla="*/ 122539 h 1234421"/>
              <a:gd name="connsiteX15756" fmla="*/ 0 w 3255128"/>
              <a:gd name="connsiteY15756" fmla="*/ 122536 h 1234421"/>
              <a:gd name="connsiteX15757" fmla="*/ 0 w 3255128"/>
              <a:gd name="connsiteY15757" fmla="*/ 122514 h 1234421"/>
              <a:gd name="connsiteX15758" fmla="*/ 0 w 3255128"/>
              <a:gd name="connsiteY15758" fmla="*/ 122444 h 1234421"/>
              <a:gd name="connsiteX15759" fmla="*/ 0 w 3255128"/>
              <a:gd name="connsiteY15759" fmla="*/ 122420 h 1234421"/>
              <a:gd name="connsiteX15760" fmla="*/ 0 w 3255128"/>
              <a:gd name="connsiteY15760" fmla="*/ 122402 h 1234421"/>
              <a:gd name="connsiteX15761" fmla="*/ 0 w 3255128"/>
              <a:gd name="connsiteY15761" fmla="*/ 122343 h 1234421"/>
              <a:gd name="connsiteX15762" fmla="*/ 0 w 3255128"/>
              <a:gd name="connsiteY15762" fmla="*/ 122335 h 1234421"/>
              <a:gd name="connsiteX15763" fmla="*/ 0 w 3255128"/>
              <a:gd name="connsiteY15763" fmla="*/ 122315 h 1234421"/>
              <a:gd name="connsiteX15764" fmla="*/ 0 w 3255128"/>
              <a:gd name="connsiteY15764" fmla="*/ 122308 h 1234421"/>
              <a:gd name="connsiteX15765" fmla="*/ 0 w 3255128"/>
              <a:gd name="connsiteY15765" fmla="*/ 122306 h 1234421"/>
              <a:gd name="connsiteX15766" fmla="*/ 0 w 3255128"/>
              <a:gd name="connsiteY15766" fmla="*/ 122265 h 1234421"/>
              <a:gd name="connsiteX15767" fmla="*/ 0 w 3255128"/>
              <a:gd name="connsiteY15767" fmla="*/ 122241 h 1234421"/>
              <a:gd name="connsiteX15768" fmla="*/ 0 w 3255128"/>
              <a:gd name="connsiteY15768" fmla="*/ 122227 h 1234421"/>
              <a:gd name="connsiteX15769" fmla="*/ 0 w 3255128"/>
              <a:gd name="connsiteY15769" fmla="*/ 122211 h 1234421"/>
              <a:gd name="connsiteX15770" fmla="*/ 0 w 3255128"/>
              <a:gd name="connsiteY15770" fmla="*/ 122163 h 1234421"/>
              <a:gd name="connsiteX15771" fmla="*/ 0 w 3255128"/>
              <a:gd name="connsiteY15771" fmla="*/ 122109 h 1234421"/>
              <a:gd name="connsiteX15772" fmla="*/ 0 w 3255128"/>
              <a:gd name="connsiteY15772" fmla="*/ 122102 h 1234421"/>
              <a:gd name="connsiteX15773" fmla="*/ 0 w 3255128"/>
              <a:gd name="connsiteY15773" fmla="*/ 122065 h 1234421"/>
              <a:gd name="connsiteX15774" fmla="*/ 0 w 3255128"/>
              <a:gd name="connsiteY15774" fmla="*/ 122037 h 1234421"/>
              <a:gd name="connsiteX15775" fmla="*/ 0 w 3255128"/>
              <a:gd name="connsiteY15775" fmla="*/ 122031 h 1234421"/>
              <a:gd name="connsiteX15776" fmla="*/ 0 w 3255128"/>
              <a:gd name="connsiteY15776" fmla="*/ 121910 h 1234421"/>
              <a:gd name="connsiteX15777" fmla="*/ 0 w 3255128"/>
              <a:gd name="connsiteY15777" fmla="*/ 121886 h 1234421"/>
              <a:gd name="connsiteX15778" fmla="*/ 0 w 3255128"/>
              <a:gd name="connsiteY15778" fmla="*/ 121849 h 1234421"/>
              <a:gd name="connsiteX15779" fmla="*/ 0 w 3255128"/>
              <a:gd name="connsiteY15779" fmla="*/ 121811 h 1234421"/>
              <a:gd name="connsiteX15780" fmla="*/ 0 w 3255128"/>
              <a:gd name="connsiteY15780" fmla="*/ 121782 h 1234421"/>
              <a:gd name="connsiteX15781" fmla="*/ 0 w 3255128"/>
              <a:gd name="connsiteY15781" fmla="*/ 121772 h 1234421"/>
              <a:gd name="connsiteX15782" fmla="*/ 0 w 3255128"/>
              <a:gd name="connsiteY15782" fmla="*/ 121752 h 1234421"/>
              <a:gd name="connsiteX15783" fmla="*/ 0 w 3255128"/>
              <a:gd name="connsiteY15783" fmla="*/ 121700 h 1234421"/>
              <a:gd name="connsiteX15784" fmla="*/ 0 w 3255128"/>
              <a:gd name="connsiteY15784" fmla="*/ 121655 h 1234421"/>
              <a:gd name="connsiteX15785" fmla="*/ 0 w 3255128"/>
              <a:gd name="connsiteY15785" fmla="*/ 121633 h 1234421"/>
              <a:gd name="connsiteX15786" fmla="*/ 0 w 3255128"/>
              <a:gd name="connsiteY15786" fmla="*/ 121617 h 1234421"/>
              <a:gd name="connsiteX15787" fmla="*/ 0 w 3255128"/>
              <a:gd name="connsiteY15787" fmla="*/ 121607 h 1234421"/>
              <a:gd name="connsiteX15788" fmla="*/ 0 w 3255128"/>
              <a:gd name="connsiteY15788" fmla="*/ 121606 h 1234421"/>
              <a:gd name="connsiteX15789" fmla="*/ 0 w 3255128"/>
              <a:gd name="connsiteY15789" fmla="*/ 121605 h 1234421"/>
              <a:gd name="connsiteX15790" fmla="*/ 0 w 3255128"/>
              <a:gd name="connsiteY15790" fmla="*/ 121570 h 1234421"/>
              <a:gd name="connsiteX15791" fmla="*/ 0 w 3255128"/>
              <a:gd name="connsiteY15791" fmla="*/ 121432 h 1234421"/>
              <a:gd name="connsiteX15792" fmla="*/ 0 w 3255128"/>
              <a:gd name="connsiteY15792" fmla="*/ 121413 h 1234421"/>
              <a:gd name="connsiteX15793" fmla="*/ 0 w 3255128"/>
              <a:gd name="connsiteY15793" fmla="*/ 121397 h 1234421"/>
              <a:gd name="connsiteX15794" fmla="*/ 0 w 3255128"/>
              <a:gd name="connsiteY15794" fmla="*/ 121357 h 1234421"/>
              <a:gd name="connsiteX15795" fmla="*/ 0 w 3255128"/>
              <a:gd name="connsiteY15795" fmla="*/ 121313 h 1234421"/>
              <a:gd name="connsiteX15796" fmla="*/ 0 w 3255128"/>
              <a:gd name="connsiteY15796" fmla="*/ 121241 h 1234421"/>
              <a:gd name="connsiteX15797" fmla="*/ 0 w 3255128"/>
              <a:gd name="connsiteY15797" fmla="*/ 121201 h 1234421"/>
              <a:gd name="connsiteX15798" fmla="*/ 0 w 3255128"/>
              <a:gd name="connsiteY15798" fmla="*/ 121200 h 1234421"/>
              <a:gd name="connsiteX15799" fmla="*/ 0 w 3255128"/>
              <a:gd name="connsiteY15799" fmla="*/ 121142 h 1234421"/>
              <a:gd name="connsiteX15800" fmla="*/ 0 w 3255128"/>
              <a:gd name="connsiteY15800" fmla="*/ 121134 h 1234421"/>
              <a:gd name="connsiteX15801" fmla="*/ 0 w 3255128"/>
              <a:gd name="connsiteY15801" fmla="*/ 121133 h 1234421"/>
              <a:gd name="connsiteX15802" fmla="*/ 0 w 3255128"/>
              <a:gd name="connsiteY15802" fmla="*/ 121107 h 1234421"/>
              <a:gd name="connsiteX15803" fmla="*/ 0 w 3255128"/>
              <a:gd name="connsiteY15803" fmla="*/ 121104 h 1234421"/>
              <a:gd name="connsiteX15804" fmla="*/ 0 w 3255128"/>
              <a:gd name="connsiteY15804" fmla="*/ 121055 h 1234421"/>
              <a:gd name="connsiteX15805" fmla="*/ 0 w 3255128"/>
              <a:gd name="connsiteY15805" fmla="*/ 121040 h 1234421"/>
              <a:gd name="connsiteX15806" fmla="*/ 0 w 3255128"/>
              <a:gd name="connsiteY15806" fmla="*/ 121032 h 1234421"/>
              <a:gd name="connsiteX15807" fmla="*/ 0 w 3255128"/>
              <a:gd name="connsiteY15807" fmla="*/ 120963 h 1234421"/>
              <a:gd name="connsiteX15808" fmla="*/ 0 w 3255128"/>
              <a:gd name="connsiteY15808" fmla="*/ 120958 h 1234421"/>
              <a:gd name="connsiteX15809" fmla="*/ 0 w 3255128"/>
              <a:gd name="connsiteY15809" fmla="*/ 120949 h 1234421"/>
              <a:gd name="connsiteX15810" fmla="*/ 0 w 3255128"/>
              <a:gd name="connsiteY15810" fmla="*/ 120939 h 1234421"/>
              <a:gd name="connsiteX15811" fmla="*/ 0 w 3255128"/>
              <a:gd name="connsiteY15811" fmla="*/ 120874 h 1234421"/>
              <a:gd name="connsiteX15812" fmla="*/ 0 w 3255128"/>
              <a:gd name="connsiteY15812" fmla="*/ 120865 h 1234421"/>
              <a:gd name="connsiteX15813" fmla="*/ 0 w 3255128"/>
              <a:gd name="connsiteY15813" fmla="*/ 120863 h 1234421"/>
              <a:gd name="connsiteX15814" fmla="*/ 0 w 3255128"/>
              <a:gd name="connsiteY15814" fmla="*/ 120861 h 1234421"/>
              <a:gd name="connsiteX15815" fmla="*/ 0 w 3255128"/>
              <a:gd name="connsiteY15815" fmla="*/ 120860 h 1234421"/>
              <a:gd name="connsiteX15816" fmla="*/ 0 w 3255128"/>
              <a:gd name="connsiteY15816" fmla="*/ 120747 h 1234421"/>
              <a:gd name="connsiteX15817" fmla="*/ 0 w 3255128"/>
              <a:gd name="connsiteY15817" fmla="*/ 120653 h 1234421"/>
              <a:gd name="connsiteX15818" fmla="*/ 0 w 3255128"/>
              <a:gd name="connsiteY15818" fmla="*/ 120651 h 1234421"/>
              <a:gd name="connsiteX15819" fmla="*/ 0 w 3255128"/>
              <a:gd name="connsiteY15819" fmla="*/ 120648 h 1234421"/>
              <a:gd name="connsiteX15820" fmla="*/ 0 w 3255128"/>
              <a:gd name="connsiteY15820" fmla="*/ 120642 h 1234421"/>
              <a:gd name="connsiteX15821" fmla="*/ 0 w 3255128"/>
              <a:gd name="connsiteY15821" fmla="*/ 120624 h 1234421"/>
              <a:gd name="connsiteX15822" fmla="*/ 0 w 3255128"/>
              <a:gd name="connsiteY15822" fmla="*/ 120596 h 1234421"/>
              <a:gd name="connsiteX15823" fmla="*/ 0 w 3255128"/>
              <a:gd name="connsiteY15823" fmla="*/ 120593 h 1234421"/>
              <a:gd name="connsiteX15824" fmla="*/ 0 w 3255128"/>
              <a:gd name="connsiteY15824" fmla="*/ 120584 h 1234421"/>
              <a:gd name="connsiteX15825" fmla="*/ 0 w 3255128"/>
              <a:gd name="connsiteY15825" fmla="*/ 120581 h 1234421"/>
              <a:gd name="connsiteX15826" fmla="*/ 0 w 3255128"/>
              <a:gd name="connsiteY15826" fmla="*/ 120576 h 1234421"/>
              <a:gd name="connsiteX15827" fmla="*/ 0 w 3255128"/>
              <a:gd name="connsiteY15827" fmla="*/ 120411 h 1234421"/>
              <a:gd name="connsiteX15828" fmla="*/ 0 w 3255128"/>
              <a:gd name="connsiteY15828" fmla="*/ 120410 h 1234421"/>
              <a:gd name="connsiteX15829" fmla="*/ 0 w 3255128"/>
              <a:gd name="connsiteY15829" fmla="*/ 120404 h 1234421"/>
              <a:gd name="connsiteX15830" fmla="*/ 0 w 3255128"/>
              <a:gd name="connsiteY15830" fmla="*/ 120402 h 1234421"/>
              <a:gd name="connsiteX15831" fmla="*/ 0 w 3255128"/>
              <a:gd name="connsiteY15831" fmla="*/ 120355 h 1234421"/>
              <a:gd name="connsiteX15832" fmla="*/ 0 w 3255128"/>
              <a:gd name="connsiteY15832" fmla="*/ 120333 h 1234421"/>
              <a:gd name="connsiteX15833" fmla="*/ 0 w 3255128"/>
              <a:gd name="connsiteY15833" fmla="*/ 120293 h 1234421"/>
              <a:gd name="connsiteX15834" fmla="*/ 0 w 3255128"/>
              <a:gd name="connsiteY15834" fmla="*/ 120284 h 1234421"/>
              <a:gd name="connsiteX15835" fmla="*/ 0 w 3255128"/>
              <a:gd name="connsiteY15835" fmla="*/ 120276 h 1234421"/>
              <a:gd name="connsiteX15836" fmla="*/ 0 w 3255128"/>
              <a:gd name="connsiteY15836" fmla="*/ 120273 h 1234421"/>
              <a:gd name="connsiteX15837" fmla="*/ 0 w 3255128"/>
              <a:gd name="connsiteY15837" fmla="*/ 120226 h 1234421"/>
              <a:gd name="connsiteX15838" fmla="*/ 0 w 3255128"/>
              <a:gd name="connsiteY15838" fmla="*/ 120199 h 1234421"/>
              <a:gd name="connsiteX15839" fmla="*/ 0 w 3255128"/>
              <a:gd name="connsiteY15839" fmla="*/ 120194 h 1234421"/>
              <a:gd name="connsiteX15840" fmla="*/ 0 w 3255128"/>
              <a:gd name="connsiteY15840" fmla="*/ 120165 h 1234421"/>
              <a:gd name="connsiteX15841" fmla="*/ 0 w 3255128"/>
              <a:gd name="connsiteY15841" fmla="*/ 120088 h 1234421"/>
              <a:gd name="connsiteX15842" fmla="*/ 0 w 3255128"/>
              <a:gd name="connsiteY15842" fmla="*/ 120061 h 1234421"/>
              <a:gd name="connsiteX15843" fmla="*/ 0 w 3255128"/>
              <a:gd name="connsiteY15843" fmla="*/ 120058 h 1234421"/>
              <a:gd name="connsiteX15844" fmla="*/ 0 w 3255128"/>
              <a:gd name="connsiteY15844" fmla="*/ 120000 h 1234421"/>
              <a:gd name="connsiteX15845" fmla="*/ 0 w 3255128"/>
              <a:gd name="connsiteY15845" fmla="*/ 119995 h 1234421"/>
              <a:gd name="connsiteX15846" fmla="*/ 0 w 3255128"/>
              <a:gd name="connsiteY15846" fmla="*/ 119986 h 1234421"/>
              <a:gd name="connsiteX15847" fmla="*/ 0 w 3255128"/>
              <a:gd name="connsiteY15847" fmla="*/ 119953 h 1234421"/>
              <a:gd name="connsiteX15848" fmla="*/ 0 w 3255128"/>
              <a:gd name="connsiteY15848" fmla="*/ 119948 h 1234421"/>
              <a:gd name="connsiteX15849" fmla="*/ 0 w 3255128"/>
              <a:gd name="connsiteY15849" fmla="*/ 119933 h 1234421"/>
              <a:gd name="connsiteX15850" fmla="*/ 0 w 3255128"/>
              <a:gd name="connsiteY15850" fmla="*/ 119928 h 1234421"/>
              <a:gd name="connsiteX15851" fmla="*/ 0 w 3255128"/>
              <a:gd name="connsiteY15851" fmla="*/ 119866 h 1234421"/>
              <a:gd name="connsiteX15852" fmla="*/ 0 w 3255128"/>
              <a:gd name="connsiteY15852" fmla="*/ 119845 h 1234421"/>
              <a:gd name="connsiteX15853" fmla="*/ 0 w 3255128"/>
              <a:gd name="connsiteY15853" fmla="*/ 119795 h 1234421"/>
              <a:gd name="connsiteX15854" fmla="*/ 0 w 3255128"/>
              <a:gd name="connsiteY15854" fmla="*/ 119769 h 1234421"/>
              <a:gd name="connsiteX15855" fmla="*/ 0 w 3255128"/>
              <a:gd name="connsiteY15855" fmla="*/ 119767 h 1234421"/>
              <a:gd name="connsiteX15856" fmla="*/ 0 w 3255128"/>
              <a:gd name="connsiteY15856" fmla="*/ 119756 h 1234421"/>
              <a:gd name="connsiteX15857" fmla="*/ 0 w 3255128"/>
              <a:gd name="connsiteY15857" fmla="*/ 119754 h 1234421"/>
              <a:gd name="connsiteX15858" fmla="*/ 0 w 3255128"/>
              <a:gd name="connsiteY15858" fmla="*/ 119745 h 1234421"/>
              <a:gd name="connsiteX15859" fmla="*/ 0 w 3255128"/>
              <a:gd name="connsiteY15859" fmla="*/ 119743 h 1234421"/>
              <a:gd name="connsiteX15860" fmla="*/ 0 w 3255128"/>
              <a:gd name="connsiteY15860" fmla="*/ 119725 h 1234421"/>
              <a:gd name="connsiteX15861" fmla="*/ 0 w 3255128"/>
              <a:gd name="connsiteY15861" fmla="*/ 119721 h 1234421"/>
              <a:gd name="connsiteX15862" fmla="*/ 0 w 3255128"/>
              <a:gd name="connsiteY15862" fmla="*/ 119720 h 1234421"/>
              <a:gd name="connsiteX15863" fmla="*/ 0 w 3255128"/>
              <a:gd name="connsiteY15863" fmla="*/ 119669 h 1234421"/>
              <a:gd name="connsiteX15864" fmla="*/ 0 w 3255128"/>
              <a:gd name="connsiteY15864" fmla="*/ 119603 h 1234421"/>
              <a:gd name="connsiteX15865" fmla="*/ 0 w 3255128"/>
              <a:gd name="connsiteY15865" fmla="*/ 119566 h 1234421"/>
              <a:gd name="connsiteX15866" fmla="*/ 0 w 3255128"/>
              <a:gd name="connsiteY15866" fmla="*/ 119526 h 1234421"/>
              <a:gd name="connsiteX15867" fmla="*/ 0 w 3255128"/>
              <a:gd name="connsiteY15867" fmla="*/ 119524 h 1234421"/>
              <a:gd name="connsiteX15868" fmla="*/ 0 w 3255128"/>
              <a:gd name="connsiteY15868" fmla="*/ 119517 h 1234421"/>
              <a:gd name="connsiteX15869" fmla="*/ 0 w 3255128"/>
              <a:gd name="connsiteY15869" fmla="*/ 119494 h 1234421"/>
              <a:gd name="connsiteX15870" fmla="*/ 0 w 3255128"/>
              <a:gd name="connsiteY15870" fmla="*/ 119454 h 1234421"/>
              <a:gd name="connsiteX15871" fmla="*/ 0 w 3255128"/>
              <a:gd name="connsiteY15871" fmla="*/ 119412 h 1234421"/>
              <a:gd name="connsiteX15872" fmla="*/ 0 w 3255128"/>
              <a:gd name="connsiteY15872" fmla="*/ 119362 h 1234421"/>
              <a:gd name="connsiteX15873" fmla="*/ 0 w 3255128"/>
              <a:gd name="connsiteY15873" fmla="*/ 119313 h 1234421"/>
              <a:gd name="connsiteX15874" fmla="*/ 0 w 3255128"/>
              <a:gd name="connsiteY15874" fmla="*/ 119284 h 1234421"/>
              <a:gd name="connsiteX15875" fmla="*/ 0 w 3255128"/>
              <a:gd name="connsiteY15875" fmla="*/ 119266 h 1234421"/>
              <a:gd name="connsiteX15876" fmla="*/ 0 w 3255128"/>
              <a:gd name="connsiteY15876" fmla="*/ 119264 h 1234421"/>
              <a:gd name="connsiteX15877" fmla="*/ 0 w 3255128"/>
              <a:gd name="connsiteY15877" fmla="*/ 119262 h 1234421"/>
              <a:gd name="connsiteX15878" fmla="*/ 0 w 3255128"/>
              <a:gd name="connsiteY15878" fmla="*/ 119119 h 1234421"/>
              <a:gd name="connsiteX15879" fmla="*/ 0 w 3255128"/>
              <a:gd name="connsiteY15879" fmla="*/ 119072 h 1234421"/>
              <a:gd name="connsiteX15880" fmla="*/ 0 w 3255128"/>
              <a:gd name="connsiteY15880" fmla="*/ 119053 h 1234421"/>
              <a:gd name="connsiteX15881" fmla="*/ 0 w 3255128"/>
              <a:gd name="connsiteY15881" fmla="*/ 119050 h 1234421"/>
              <a:gd name="connsiteX15882" fmla="*/ 0 w 3255128"/>
              <a:gd name="connsiteY15882" fmla="*/ 119047 h 1234421"/>
              <a:gd name="connsiteX15883" fmla="*/ 0 w 3255128"/>
              <a:gd name="connsiteY15883" fmla="*/ 119022 h 1234421"/>
              <a:gd name="connsiteX15884" fmla="*/ 0 w 3255128"/>
              <a:gd name="connsiteY15884" fmla="*/ 119005 h 1234421"/>
              <a:gd name="connsiteX15885" fmla="*/ 0 w 3255128"/>
              <a:gd name="connsiteY15885" fmla="*/ 118971 h 1234421"/>
              <a:gd name="connsiteX15886" fmla="*/ 0 w 3255128"/>
              <a:gd name="connsiteY15886" fmla="*/ 118879 h 1234421"/>
              <a:gd name="connsiteX15887" fmla="*/ 0 w 3255128"/>
              <a:gd name="connsiteY15887" fmla="*/ 118830 h 1234421"/>
              <a:gd name="connsiteX15888" fmla="*/ 0 w 3255128"/>
              <a:gd name="connsiteY15888" fmla="*/ 118788 h 1234421"/>
              <a:gd name="connsiteX15889" fmla="*/ 0 w 3255128"/>
              <a:gd name="connsiteY15889" fmla="*/ 118781 h 1234421"/>
              <a:gd name="connsiteX15890" fmla="*/ 0 w 3255128"/>
              <a:gd name="connsiteY15890" fmla="*/ 118774 h 1234421"/>
              <a:gd name="connsiteX15891" fmla="*/ 0 w 3255128"/>
              <a:gd name="connsiteY15891" fmla="*/ 118738 h 1234421"/>
              <a:gd name="connsiteX15892" fmla="*/ 0 w 3255128"/>
              <a:gd name="connsiteY15892" fmla="*/ 118714 h 1234421"/>
              <a:gd name="connsiteX15893" fmla="*/ 0 w 3255128"/>
              <a:gd name="connsiteY15893" fmla="*/ 118656 h 1234421"/>
              <a:gd name="connsiteX15894" fmla="*/ 0 w 3255128"/>
              <a:gd name="connsiteY15894" fmla="*/ 118643 h 1234421"/>
              <a:gd name="connsiteX15895" fmla="*/ 0 w 3255128"/>
              <a:gd name="connsiteY15895" fmla="*/ 118636 h 1234421"/>
              <a:gd name="connsiteX15896" fmla="*/ 0 w 3255128"/>
              <a:gd name="connsiteY15896" fmla="*/ 118618 h 1234421"/>
              <a:gd name="connsiteX15897" fmla="*/ 0 w 3255128"/>
              <a:gd name="connsiteY15897" fmla="*/ 118617 h 1234421"/>
              <a:gd name="connsiteX15898" fmla="*/ 0 w 3255128"/>
              <a:gd name="connsiteY15898" fmla="*/ 118615 h 1234421"/>
              <a:gd name="connsiteX15899" fmla="*/ 0 w 3255128"/>
              <a:gd name="connsiteY15899" fmla="*/ 118614 h 1234421"/>
              <a:gd name="connsiteX15900" fmla="*/ 0 w 3255128"/>
              <a:gd name="connsiteY15900" fmla="*/ 118582 h 1234421"/>
              <a:gd name="connsiteX15901" fmla="*/ 0 w 3255128"/>
              <a:gd name="connsiteY15901" fmla="*/ 118562 h 1234421"/>
              <a:gd name="connsiteX15902" fmla="*/ 0 w 3255128"/>
              <a:gd name="connsiteY15902" fmla="*/ 118546 h 1234421"/>
              <a:gd name="connsiteX15903" fmla="*/ 0 w 3255128"/>
              <a:gd name="connsiteY15903" fmla="*/ 118531 h 1234421"/>
              <a:gd name="connsiteX15904" fmla="*/ 0 w 3255128"/>
              <a:gd name="connsiteY15904" fmla="*/ 118457 h 1234421"/>
              <a:gd name="connsiteX15905" fmla="*/ 0 w 3255128"/>
              <a:gd name="connsiteY15905" fmla="*/ 118386 h 1234421"/>
              <a:gd name="connsiteX15906" fmla="*/ 0 w 3255128"/>
              <a:gd name="connsiteY15906" fmla="*/ 118383 h 1234421"/>
              <a:gd name="connsiteX15907" fmla="*/ 0 w 3255128"/>
              <a:gd name="connsiteY15907" fmla="*/ 118341 h 1234421"/>
              <a:gd name="connsiteX15908" fmla="*/ 0 w 3255128"/>
              <a:gd name="connsiteY15908" fmla="*/ 118308 h 1234421"/>
              <a:gd name="connsiteX15909" fmla="*/ 0 w 3255128"/>
              <a:gd name="connsiteY15909" fmla="*/ 118278 h 1234421"/>
              <a:gd name="connsiteX15910" fmla="*/ 0 w 3255128"/>
              <a:gd name="connsiteY15910" fmla="*/ 118277 h 1234421"/>
              <a:gd name="connsiteX15911" fmla="*/ 0 w 3255128"/>
              <a:gd name="connsiteY15911" fmla="*/ 118239 h 1234421"/>
              <a:gd name="connsiteX15912" fmla="*/ 0 w 3255128"/>
              <a:gd name="connsiteY15912" fmla="*/ 118134 h 1234421"/>
              <a:gd name="connsiteX15913" fmla="*/ 0 w 3255128"/>
              <a:gd name="connsiteY15913" fmla="*/ 118132 h 1234421"/>
              <a:gd name="connsiteX15914" fmla="*/ 0 w 3255128"/>
              <a:gd name="connsiteY15914" fmla="*/ 118068 h 1234421"/>
              <a:gd name="connsiteX15915" fmla="*/ 0 w 3255128"/>
              <a:gd name="connsiteY15915" fmla="*/ 118066 h 1234421"/>
              <a:gd name="connsiteX15916" fmla="*/ 0 w 3255128"/>
              <a:gd name="connsiteY15916" fmla="*/ 118065 h 1234421"/>
              <a:gd name="connsiteX15917" fmla="*/ 0 w 3255128"/>
              <a:gd name="connsiteY15917" fmla="*/ 118036 h 1234421"/>
              <a:gd name="connsiteX15918" fmla="*/ 0 w 3255128"/>
              <a:gd name="connsiteY15918" fmla="*/ 118001 h 1234421"/>
              <a:gd name="connsiteX15919" fmla="*/ 0 w 3255128"/>
              <a:gd name="connsiteY15919" fmla="*/ 117998 h 1234421"/>
              <a:gd name="connsiteX15920" fmla="*/ 0 w 3255128"/>
              <a:gd name="connsiteY15920" fmla="*/ 117993 h 1234421"/>
              <a:gd name="connsiteX15921" fmla="*/ 0 w 3255128"/>
              <a:gd name="connsiteY15921" fmla="*/ 117949 h 1234421"/>
              <a:gd name="connsiteX15922" fmla="*/ 0 w 3255128"/>
              <a:gd name="connsiteY15922" fmla="*/ 117909 h 1234421"/>
              <a:gd name="connsiteX15923" fmla="*/ 0 w 3255128"/>
              <a:gd name="connsiteY15923" fmla="*/ 117857 h 1234421"/>
              <a:gd name="connsiteX15924" fmla="*/ 0 w 3255128"/>
              <a:gd name="connsiteY15924" fmla="*/ 117819 h 1234421"/>
              <a:gd name="connsiteX15925" fmla="*/ 0 w 3255128"/>
              <a:gd name="connsiteY15925" fmla="*/ 117780 h 1234421"/>
              <a:gd name="connsiteX15926" fmla="*/ 0 w 3255128"/>
              <a:gd name="connsiteY15926" fmla="*/ 117775 h 1234421"/>
              <a:gd name="connsiteX15927" fmla="*/ 0 w 3255128"/>
              <a:gd name="connsiteY15927" fmla="*/ 117717 h 1234421"/>
              <a:gd name="connsiteX15928" fmla="*/ 0 w 3255128"/>
              <a:gd name="connsiteY15928" fmla="*/ 117701 h 1234421"/>
              <a:gd name="connsiteX15929" fmla="*/ 0 w 3255128"/>
              <a:gd name="connsiteY15929" fmla="*/ 117692 h 1234421"/>
              <a:gd name="connsiteX15930" fmla="*/ 0 w 3255128"/>
              <a:gd name="connsiteY15930" fmla="*/ 117643 h 1234421"/>
              <a:gd name="connsiteX15931" fmla="*/ 0 w 3255128"/>
              <a:gd name="connsiteY15931" fmla="*/ 117607 h 1234421"/>
              <a:gd name="connsiteX15932" fmla="*/ 0 w 3255128"/>
              <a:gd name="connsiteY15932" fmla="*/ 117606 h 1234421"/>
              <a:gd name="connsiteX15933" fmla="*/ 0 w 3255128"/>
              <a:gd name="connsiteY15933" fmla="*/ 117594 h 1234421"/>
              <a:gd name="connsiteX15934" fmla="*/ 0 w 3255128"/>
              <a:gd name="connsiteY15934" fmla="*/ 117505 h 1234421"/>
              <a:gd name="connsiteX15935" fmla="*/ 0 w 3255128"/>
              <a:gd name="connsiteY15935" fmla="*/ 117475 h 1234421"/>
              <a:gd name="connsiteX15936" fmla="*/ 0 w 3255128"/>
              <a:gd name="connsiteY15936" fmla="*/ 117464 h 1234421"/>
              <a:gd name="connsiteX15937" fmla="*/ 0 w 3255128"/>
              <a:gd name="connsiteY15937" fmla="*/ 117443 h 1234421"/>
              <a:gd name="connsiteX15938" fmla="*/ 0 w 3255128"/>
              <a:gd name="connsiteY15938" fmla="*/ 117366 h 1234421"/>
              <a:gd name="connsiteX15939" fmla="*/ 0 w 3255128"/>
              <a:gd name="connsiteY15939" fmla="*/ 117350 h 1234421"/>
              <a:gd name="connsiteX15940" fmla="*/ 0 w 3255128"/>
              <a:gd name="connsiteY15940" fmla="*/ 117326 h 1234421"/>
              <a:gd name="connsiteX15941" fmla="*/ 0 w 3255128"/>
              <a:gd name="connsiteY15941" fmla="*/ 117283 h 1234421"/>
              <a:gd name="connsiteX15942" fmla="*/ 0 w 3255128"/>
              <a:gd name="connsiteY15942" fmla="*/ 117278 h 1234421"/>
              <a:gd name="connsiteX15943" fmla="*/ 0 w 3255128"/>
              <a:gd name="connsiteY15943" fmla="*/ 117257 h 1234421"/>
              <a:gd name="connsiteX15944" fmla="*/ 0 w 3255128"/>
              <a:gd name="connsiteY15944" fmla="*/ 117233 h 1234421"/>
              <a:gd name="connsiteX15945" fmla="*/ 0 w 3255128"/>
              <a:gd name="connsiteY15945" fmla="*/ 117171 h 1234421"/>
              <a:gd name="connsiteX15946" fmla="*/ 0 w 3255128"/>
              <a:gd name="connsiteY15946" fmla="*/ 117132 h 1234421"/>
              <a:gd name="connsiteX15947" fmla="*/ 0 w 3255128"/>
              <a:gd name="connsiteY15947" fmla="*/ 117111 h 1234421"/>
              <a:gd name="connsiteX15948" fmla="*/ 0 w 3255128"/>
              <a:gd name="connsiteY15948" fmla="*/ 117085 h 1234421"/>
              <a:gd name="connsiteX15949" fmla="*/ 0 w 3255128"/>
              <a:gd name="connsiteY15949" fmla="*/ 117068 h 1234421"/>
              <a:gd name="connsiteX15950" fmla="*/ 0 w 3255128"/>
              <a:gd name="connsiteY15950" fmla="*/ 117047 h 1234421"/>
              <a:gd name="connsiteX15951" fmla="*/ 0 w 3255128"/>
              <a:gd name="connsiteY15951" fmla="*/ 117028 h 1234421"/>
              <a:gd name="connsiteX15952" fmla="*/ 0 w 3255128"/>
              <a:gd name="connsiteY15952" fmla="*/ 116958 h 1234421"/>
              <a:gd name="connsiteX15953" fmla="*/ 0 w 3255128"/>
              <a:gd name="connsiteY15953" fmla="*/ 116943 h 1234421"/>
              <a:gd name="connsiteX15954" fmla="*/ 0 w 3255128"/>
              <a:gd name="connsiteY15954" fmla="*/ 116929 h 1234421"/>
              <a:gd name="connsiteX15955" fmla="*/ 0 w 3255128"/>
              <a:gd name="connsiteY15955" fmla="*/ 116911 h 1234421"/>
              <a:gd name="connsiteX15956" fmla="*/ 0 w 3255128"/>
              <a:gd name="connsiteY15956" fmla="*/ 116805 h 1234421"/>
              <a:gd name="connsiteX15957" fmla="*/ 0 w 3255128"/>
              <a:gd name="connsiteY15957" fmla="*/ 116798 h 1234421"/>
              <a:gd name="connsiteX15958" fmla="*/ 0 w 3255128"/>
              <a:gd name="connsiteY15958" fmla="*/ 116795 h 1234421"/>
              <a:gd name="connsiteX15959" fmla="*/ 0 w 3255128"/>
              <a:gd name="connsiteY15959" fmla="*/ 116770 h 1234421"/>
              <a:gd name="connsiteX15960" fmla="*/ 0 w 3255128"/>
              <a:gd name="connsiteY15960" fmla="*/ 116730 h 1234421"/>
              <a:gd name="connsiteX15961" fmla="*/ 0 w 3255128"/>
              <a:gd name="connsiteY15961" fmla="*/ 116691 h 1234421"/>
              <a:gd name="connsiteX15962" fmla="*/ 0 w 3255128"/>
              <a:gd name="connsiteY15962" fmla="*/ 116635 h 1234421"/>
              <a:gd name="connsiteX15963" fmla="*/ 0 w 3255128"/>
              <a:gd name="connsiteY15963" fmla="*/ 116585 h 1234421"/>
              <a:gd name="connsiteX15964" fmla="*/ 0 w 3255128"/>
              <a:gd name="connsiteY15964" fmla="*/ 116567 h 1234421"/>
              <a:gd name="connsiteX15965" fmla="*/ 0 w 3255128"/>
              <a:gd name="connsiteY15965" fmla="*/ 116535 h 1234421"/>
              <a:gd name="connsiteX15966" fmla="*/ 0 w 3255128"/>
              <a:gd name="connsiteY15966" fmla="*/ 116443 h 1234421"/>
              <a:gd name="connsiteX15967" fmla="*/ 0 w 3255128"/>
              <a:gd name="connsiteY15967" fmla="*/ 116419 h 1234421"/>
              <a:gd name="connsiteX15968" fmla="*/ 0 w 3255128"/>
              <a:gd name="connsiteY15968" fmla="*/ 116341 h 1234421"/>
              <a:gd name="connsiteX15969" fmla="*/ 0 w 3255128"/>
              <a:gd name="connsiteY15969" fmla="*/ 116336 h 1234421"/>
              <a:gd name="connsiteX15970" fmla="*/ 0 w 3255128"/>
              <a:gd name="connsiteY15970" fmla="*/ 116322 h 1234421"/>
              <a:gd name="connsiteX15971" fmla="*/ 0 w 3255128"/>
              <a:gd name="connsiteY15971" fmla="*/ 116272 h 1234421"/>
              <a:gd name="connsiteX15972" fmla="*/ 0 w 3255128"/>
              <a:gd name="connsiteY15972" fmla="*/ 116247 h 1234421"/>
              <a:gd name="connsiteX15973" fmla="*/ 0 w 3255128"/>
              <a:gd name="connsiteY15973" fmla="*/ 116150 h 1234421"/>
              <a:gd name="connsiteX15974" fmla="*/ 0 w 3255128"/>
              <a:gd name="connsiteY15974" fmla="*/ 116131 h 1234421"/>
              <a:gd name="connsiteX15975" fmla="*/ 0 w 3255128"/>
              <a:gd name="connsiteY15975" fmla="*/ 116093 h 1234421"/>
              <a:gd name="connsiteX15976" fmla="*/ 0 w 3255128"/>
              <a:gd name="connsiteY15976" fmla="*/ 116076 h 1234421"/>
              <a:gd name="connsiteX15977" fmla="*/ 0 w 3255128"/>
              <a:gd name="connsiteY15977" fmla="*/ 116048 h 1234421"/>
              <a:gd name="connsiteX15978" fmla="*/ 0 w 3255128"/>
              <a:gd name="connsiteY15978" fmla="*/ 116032 h 1234421"/>
              <a:gd name="connsiteX15979" fmla="*/ 0 w 3255128"/>
              <a:gd name="connsiteY15979" fmla="*/ 116015 h 1234421"/>
              <a:gd name="connsiteX15980" fmla="*/ 0 w 3255128"/>
              <a:gd name="connsiteY15980" fmla="*/ 115995 h 1234421"/>
              <a:gd name="connsiteX15981" fmla="*/ 0 w 3255128"/>
              <a:gd name="connsiteY15981" fmla="*/ 115897 h 1234421"/>
              <a:gd name="connsiteX15982" fmla="*/ 0 w 3255128"/>
              <a:gd name="connsiteY15982" fmla="*/ 115890 h 1234421"/>
              <a:gd name="connsiteX15983" fmla="*/ 0 w 3255128"/>
              <a:gd name="connsiteY15983" fmla="*/ 115889 h 1234421"/>
              <a:gd name="connsiteX15984" fmla="*/ 0 w 3255128"/>
              <a:gd name="connsiteY15984" fmla="*/ 115882 h 1234421"/>
              <a:gd name="connsiteX15985" fmla="*/ 0 w 3255128"/>
              <a:gd name="connsiteY15985" fmla="*/ 115810 h 1234421"/>
              <a:gd name="connsiteX15986" fmla="*/ 0 w 3255128"/>
              <a:gd name="connsiteY15986" fmla="*/ 115791 h 1234421"/>
              <a:gd name="connsiteX15987" fmla="*/ 0 w 3255128"/>
              <a:gd name="connsiteY15987" fmla="*/ 115784 h 1234421"/>
              <a:gd name="connsiteX15988" fmla="*/ 0 w 3255128"/>
              <a:gd name="connsiteY15988" fmla="*/ 115761 h 1234421"/>
              <a:gd name="connsiteX15989" fmla="*/ 0 w 3255128"/>
              <a:gd name="connsiteY15989" fmla="*/ 115756 h 1234421"/>
              <a:gd name="connsiteX15990" fmla="*/ 0 w 3255128"/>
              <a:gd name="connsiteY15990" fmla="*/ 115748 h 1234421"/>
              <a:gd name="connsiteX15991" fmla="*/ 0 w 3255128"/>
              <a:gd name="connsiteY15991" fmla="*/ 115714 h 1234421"/>
              <a:gd name="connsiteX15992" fmla="*/ 0 w 3255128"/>
              <a:gd name="connsiteY15992" fmla="*/ 115666 h 1234421"/>
              <a:gd name="connsiteX15993" fmla="*/ 0 w 3255128"/>
              <a:gd name="connsiteY15993" fmla="*/ 115656 h 1234421"/>
              <a:gd name="connsiteX15994" fmla="*/ 0 w 3255128"/>
              <a:gd name="connsiteY15994" fmla="*/ 115577 h 1234421"/>
              <a:gd name="connsiteX15995" fmla="*/ 0 w 3255128"/>
              <a:gd name="connsiteY15995" fmla="*/ 115549 h 1234421"/>
              <a:gd name="connsiteX15996" fmla="*/ 0 w 3255128"/>
              <a:gd name="connsiteY15996" fmla="*/ 115541 h 1234421"/>
              <a:gd name="connsiteX15997" fmla="*/ 0 w 3255128"/>
              <a:gd name="connsiteY15997" fmla="*/ 115540 h 1234421"/>
              <a:gd name="connsiteX15998" fmla="*/ 0 w 3255128"/>
              <a:gd name="connsiteY15998" fmla="*/ 115538 h 1234421"/>
              <a:gd name="connsiteX15999" fmla="*/ 0 w 3255128"/>
              <a:gd name="connsiteY15999" fmla="*/ 115521 h 1234421"/>
              <a:gd name="connsiteX16000" fmla="*/ 0 w 3255128"/>
              <a:gd name="connsiteY16000" fmla="*/ 115518 h 1234421"/>
              <a:gd name="connsiteX16001" fmla="*/ 0 w 3255128"/>
              <a:gd name="connsiteY16001" fmla="*/ 115444 h 1234421"/>
              <a:gd name="connsiteX16002" fmla="*/ 0 w 3255128"/>
              <a:gd name="connsiteY16002" fmla="*/ 115428 h 1234421"/>
              <a:gd name="connsiteX16003" fmla="*/ 0 w 3255128"/>
              <a:gd name="connsiteY16003" fmla="*/ 115344 h 1234421"/>
              <a:gd name="connsiteX16004" fmla="*/ 0 w 3255128"/>
              <a:gd name="connsiteY16004" fmla="*/ 115326 h 1234421"/>
              <a:gd name="connsiteX16005" fmla="*/ 0 w 3255128"/>
              <a:gd name="connsiteY16005" fmla="*/ 115299 h 1234421"/>
              <a:gd name="connsiteX16006" fmla="*/ 0 w 3255128"/>
              <a:gd name="connsiteY16006" fmla="*/ 115296 h 1234421"/>
              <a:gd name="connsiteX16007" fmla="*/ 0 w 3255128"/>
              <a:gd name="connsiteY16007" fmla="*/ 115275 h 1234421"/>
              <a:gd name="connsiteX16008" fmla="*/ 0 w 3255128"/>
              <a:gd name="connsiteY16008" fmla="*/ 115265 h 1234421"/>
              <a:gd name="connsiteX16009" fmla="*/ 0 w 3255128"/>
              <a:gd name="connsiteY16009" fmla="*/ 115234 h 1234421"/>
              <a:gd name="connsiteX16010" fmla="*/ 0 w 3255128"/>
              <a:gd name="connsiteY16010" fmla="*/ 115201 h 1234421"/>
              <a:gd name="connsiteX16011" fmla="*/ 0 w 3255128"/>
              <a:gd name="connsiteY16011" fmla="*/ 115197 h 1234421"/>
              <a:gd name="connsiteX16012" fmla="*/ 0 w 3255128"/>
              <a:gd name="connsiteY16012" fmla="*/ 115173 h 1234421"/>
              <a:gd name="connsiteX16013" fmla="*/ 0 w 3255128"/>
              <a:gd name="connsiteY16013" fmla="*/ 115062 h 1234421"/>
              <a:gd name="connsiteX16014" fmla="*/ 0 w 3255128"/>
              <a:gd name="connsiteY16014" fmla="*/ 115046 h 1234421"/>
              <a:gd name="connsiteX16015" fmla="*/ 0 w 3255128"/>
              <a:gd name="connsiteY16015" fmla="*/ 115042 h 1234421"/>
              <a:gd name="connsiteX16016" fmla="*/ 0 w 3255128"/>
              <a:gd name="connsiteY16016" fmla="*/ 115011 h 1234421"/>
              <a:gd name="connsiteX16017" fmla="*/ 0 w 3255128"/>
              <a:gd name="connsiteY16017" fmla="*/ 114985 h 1234421"/>
              <a:gd name="connsiteX16018" fmla="*/ 0 w 3255128"/>
              <a:gd name="connsiteY16018" fmla="*/ 114919 h 1234421"/>
              <a:gd name="connsiteX16019" fmla="*/ 0 w 3255128"/>
              <a:gd name="connsiteY16019" fmla="*/ 114867 h 1234421"/>
              <a:gd name="connsiteX16020" fmla="*/ 0 w 3255128"/>
              <a:gd name="connsiteY16020" fmla="*/ 114842 h 1234421"/>
              <a:gd name="connsiteX16021" fmla="*/ 0 w 3255128"/>
              <a:gd name="connsiteY16021" fmla="*/ 114785 h 1234421"/>
              <a:gd name="connsiteX16022" fmla="*/ 0 w 3255128"/>
              <a:gd name="connsiteY16022" fmla="*/ 114743 h 1234421"/>
              <a:gd name="connsiteX16023" fmla="*/ 0 w 3255128"/>
              <a:gd name="connsiteY16023" fmla="*/ 114742 h 1234421"/>
              <a:gd name="connsiteX16024" fmla="*/ 0 w 3255128"/>
              <a:gd name="connsiteY16024" fmla="*/ 114727 h 1234421"/>
              <a:gd name="connsiteX16025" fmla="*/ 0 w 3255128"/>
              <a:gd name="connsiteY16025" fmla="*/ 114714 h 1234421"/>
              <a:gd name="connsiteX16026" fmla="*/ 0 w 3255128"/>
              <a:gd name="connsiteY16026" fmla="*/ 114702 h 1234421"/>
              <a:gd name="connsiteX16027" fmla="*/ 0 w 3255128"/>
              <a:gd name="connsiteY16027" fmla="*/ 114629 h 1234421"/>
              <a:gd name="connsiteX16028" fmla="*/ 0 w 3255128"/>
              <a:gd name="connsiteY16028" fmla="*/ 114554 h 1234421"/>
              <a:gd name="connsiteX16029" fmla="*/ 0 w 3255128"/>
              <a:gd name="connsiteY16029" fmla="*/ 114549 h 1234421"/>
              <a:gd name="connsiteX16030" fmla="*/ 0 w 3255128"/>
              <a:gd name="connsiteY16030" fmla="*/ 114533 h 1234421"/>
              <a:gd name="connsiteX16031" fmla="*/ 0 w 3255128"/>
              <a:gd name="connsiteY16031" fmla="*/ 114528 h 1234421"/>
              <a:gd name="connsiteX16032" fmla="*/ 0 w 3255128"/>
              <a:gd name="connsiteY16032" fmla="*/ 114519 h 1234421"/>
              <a:gd name="connsiteX16033" fmla="*/ 0 w 3255128"/>
              <a:gd name="connsiteY16033" fmla="*/ 114502 h 1234421"/>
              <a:gd name="connsiteX16034" fmla="*/ 0 w 3255128"/>
              <a:gd name="connsiteY16034" fmla="*/ 114477 h 1234421"/>
              <a:gd name="connsiteX16035" fmla="*/ 0 w 3255128"/>
              <a:gd name="connsiteY16035" fmla="*/ 114453 h 1234421"/>
              <a:gd name="connsiteX16036" fmla="*/ 0 w 3255128"/>
              <a:gd name="connsiteY16036" fmla="*/ 114445 h 1234421"/>
              <a:gd name="connsiteX16037" fmla="*/ 0 w 3255128"/>
              <a:gd name="connsiteY16037" fmla="*/ 114414 h 1234421"/>
              <a:gd name="connsiteX16038" fmla="*/ 0 w 3255128"/>
              <a:gd name="connsiteY16038" fmla="*/ 114359 h 1234421"/>
              <a:gd name="connsiteX16039" fmla="*/ 0 w 3255128"/>
              <a:gd name="connsiteY16039" fmla="*/ 114337 h 1234421"/>
              <a:gd name="connsiteX16040" fmla="*/ 0 w 3255128"/>
              <a:gd name="connsiteY16040" fmla="*/ 114336 h 1234421"/>
              <a:gd name="connsiteX16041" fmla="*/ 0 w 3255128"/>
              <a:gd name="connsiteY16041" fmla="*/ 114323 h 1234421"/>
              <a:gd name="connsiteX16042" fmla="*/ 0 w 3255128"/>
              <a:gd name="connsiteY16042" fmla="*/ 114278 h 1234421"/>
              <a:gd name="connsiteX16043" fmla="*/ 0 w 3255128"/>
              <a:gd name="connsiteY16043" fmla="*/ 114243 h 1234421"/>
              <a:gd name="connsiteX16044" fmla="*/ 0 w 3255128"/>
              <a:gd name="connsiteY16044" fmla="*/ 114218 h 1234421"/>
              <a:gd name="connsiteX16045" fmla="*/ 0 w 3255128"/>
              <a:gd name="connsiteY16045" fmla="*/ 114205 h 1234421"/>
              <a:gd name="connsiteX16046" fmla="*/ 0 w 3255128"/>
              <a:gd name="connsiteY16046" fmla="*/ 114194 h 1234421"/>
              <a:gd name="connsiteX16047" fmla="*/ 0 w 3255128"/>
              <a:gd name="connsiteY16047" fmla="*/ 114161 h 1234421"/>
              <a:gd name="connsiteX16048" fmla="*/ 0 w 3255128"/>
              <a:gd name="connsiteY16048" fmla="*/ 114099 h 1234421"/>
              <a:gd name="connsiteX16049" fmla="*/ 0 w 3255128"/>
              <a:gd name="connsiteY16049" fmla="*/ 114095 h 1234421"/>
              <a:gd name="connsiteX16050" fmla="*/ 0 w 3255128"/>
              <a:gd name="connsiteY16050" fmla="*/ 114094 h 1234421"/>
              <a:gd name="connsiteX16051" fmla="*/ 0 w 3255128"/>
              <a:gd name="connsiteY16051" fmla="*/ 114073 h 1234421"/>
              <a:gd name="connsiteX16052" fmla="*/ 0 w 3255128"/>
              <a:gd name="connsiteY16052" fmla="*/ 114066 h 1234421"/>
              <a:gd name="connsiteX16053" fmla="*/ 0 w 3255128"/>
              <a:gd name="connsiteY16053" fmla="*/ 114061 h 1234421"/>
              <a:gd name="connsiteX16054" fmla="*/ 0 w 3255128"/>
              <a:gd name="connsiteY16054" fmla="*/ 113999 h 1234421"/>
              <a:gd name="connsiteX16055" fmla="*/ 0 w 3255128"/>
              <a:gd name="connsiteY16055" fmla="*/ 113994 h 1234421"/>
              <a:gd name="connsiteX16056" fmla="*/ 0 w 3255128"/>
              <a:gd name="connsiteY16056" fmla="*/ 113904 h 1234421"/>
              <a:gd name="connsiteX16057" fmla="*/ 0 w 3255128"/>
              <a:gd name="connsiteY16057" fmla="*/ 113887 h 1234421"/>
              <a:gd name="connsiteX16058" fmla="*/ 0 w 3255128"/>
              <a:gd name="connsiteY16058" fmla="*/ 113863 h 1234421"/>
              <a:gd name="connsiteX16059" fmla="*/ 0 w 3255128"/>
              <a:gd name="connsiteY16059" fmla="*/ 113805 h 1234421"/>
              <a:gd name="connsiteX16060" fmla="*/ 0 w 3255128"/>
              <a:gd name="connsiteY16060" fmla="*/ 113789 h 1234421"/>
              <a:gd name="connsiteX16061" fmla="*/ 0 w 3255128"/>
              <a:gd name="connsiteY16061" fmla="*/ 113758 h 1234421"/>
              <a:gd name="connsiteX16062" fmla="*/ 0 w 3255128"/>
              <a:gd name="connsiteY16062" fmla="*/ 113645 h 1234421"/>
              <a:gd name="connsiteX16063" fmla="*/ 0 w 3255128"/>
              <a:gd name="connsiteY16063" fmla="*/ 113612 h 1234421"/>
              <a:gd name="connsiteX16064" fmla="*/ 0 w 3255128"/>
              <a:gd name="connsiteY16064" fmla="*/ 113595 h 1234421"/>
              <a:gd name="connsiteX16065" fmla="*/ 0 w 3255128"/>
              <a:gd name="connsiteY16065" fmla="*/ 113548 h 1234421"/>
              <a:gd name="connsiteX16066" fmla="*/ 0 w 3255128"/>
              <a:gd name="connsiteY16066" fmla="*/ 113546 h 1234421"/>
              <a:gd name="connsiteX16067" fmla="*/ 0 w 3255128"/>
              <a:gd name="connsiteY16067" fmla="*/ 113545 h 1234421"/>
              <a:gd name="connsiteX16068" fmla="*/ 0 w 3255128"/>
              <a:gd name="connsiteY16068" fmla="*/ 113540 h 1234421"/>
              <a:gd name="connsiteX16069" fmla="*/ 0 w 3255128"/>
              <a:gd name="connsiteY16069" fmla="*/ 113471 h 1234421"/>
              <a:gd name="connsiteX16070" fmla="*/ 0 w 3255128"/>
              <a:gd name="connsiteY16070" fmla="*/ 113429 h 1234421"/>
              <a:gd name="connsiteX16071" fmla="*/ 0 w 3255128"/>
              <a:gd name="connsiteY16071" fmla="*/ 113409 h 1234421"/>
              <a:gd name="connsiteX16072" fmla="*/ 0 w 3255128"/>
              <a:gd name="connsiteY16072" fmla="*/ 113399 h 1234421"/>
              <a:gd name="connsiteX16073" fmla="*/ 0 w 3255128"/>
              <a:gd name="connsiteY16073" fmla="*/ 113346 h 1234421"/>
              <a:gd name="connsiteX16074" fmla="*/ 0 w 3255128"/>
              <a:gd name="connsiteY16074" fmla="*/ 113324 h 1234421"/>
              <a:gd name="connsiteX16075" fmla="*/ 0 w 3255128"/>
              <a:gd name="connsiteY16075" fmla="*/ 113322 h 1234421"/>
              <a:gd name="connsiteX16076" fmla="*/ 0 w 3255128"/>
              <a:gd name="connsiteY16076" fmla="*/ 113299 h 1234421"/>
              <a:gd name="connsiteX16077" fmla="*/ 0 w 3255128"/>
              <a:gd name="connsiteY16077" fmla="*/ 113287 h 1234421"/>
              <a:gd name="connsiteX16078" fmla="*/ 0 w 3255128"/>
              <a:gd name="connsiteY16078" fmla="*/ 113275 h 1234421"/>
              <a:gd name="connsiteX16079" fmla="*/ 0 w 3255128"/>
              <a:gd name="connsiteY16079" fmla="*/ 113131 h 1234421"/>
              <a:gd name="connsiteX16080" fmla="*/ 0 w 3255128"/>
              <a:gd name="connsiteY16080" fmla="*/ 113087 h 1234421"/>
              <a:gd name="connsiteX16081" fmla="*/ 0 w 3255128"/>
              <a:gd name="connsiteY16081" fmla="*/ 113086 h 1234421"/>
              <a:gd name="connsiteX16082" fmla="*/ 0 w 3255128"/>
              <a:gd name="connsiteY16082" fmla="*/ 113079 h 1234421"/>
              <a:gd name="connsiteX16083" fmla="*/ 0 w 3255128"/>
              <a:gd name="connsiteY16083" fmla="*/ 113016 h 1234421"/>
              <a:gd name="connsiteX16084" fmla="*/ 0 w 3255128"/>
              <a:gd name="connsiteY16084" fmla="*/ 112955 h 1234421"/>
              <a:gd name="connsiteX16085" fmla="*/ 0 w 3255128"/>
              <a:gd name="connsiteY16085" fmla="*/ 112937 h 1234421"/>
              <a:gd name="connsiteX16086" fmla="*/ 0 w 3255128"/>
              <a:gd name="connsiteY16086" fmla="*/ 112935 h 1234421"/>
              <a:gd name="connsiteX16087" fmla="*/ 0 w 3255128"/>
              <a:gd name="connsiteY16087" fmla="*/ 112932 h 1234421"/>
              <a:gd name="connsiteX16088" fmla="*/ 0 w 3255128"/>
              <a:gd name="connsiteY16088" fmla="*/ 112892 h 1234421"/>
              <a:gd name="connsiteX16089" fmla="*/ 0 w 3255128"/>
              <a:gd name="connsiteY16089" fmla="*/ 112861 h 1234421"/>
              <a:gd name="connsiteX16090" fmla="*/ 0 w 3255128"/>
              <a:gd name="connsiteY16090" fmla="*/ 112847 h 1234421"/>
              <a:gd name="connsiteX16091" fmla="*/ 0 w 3255128"/>
              <a:gd name="connsiteY16091" fmla="*/ 112837 h 1234421"/>
              <a:gd name="connsiteX16092" fmla="*/ 0 w 3255128"/>
              <a:gd name="connsiteY16092" fmla="*/ 112758 h 1234421"/>
              <a:gd name="connsiteX16093" fmla="*/ 0 w 3255128"/>
              <a:gd name="connsiteY16093" fmla="*/ 112739 h 1234421"/>
              <a:gd name="connsiteX16094" fmla="*/ 0 w 3255128"/>
              <a:gd name="connsiteY16094" fmla="*/ 112724 h 1234421"/>
              <a:gd name="connsiteX16095" fmla="*/ 0 w 3255128"/>
              <a:gd name="connsiteY16095" fmla="*/ 112651 h 1234421"/>
              <a:gd name="connsiteX16096" fmla="*/ 0 w 3255128"/>
              <a:gd name="connsiteY16096" fmla="*/ 112548 h 1234421"/>
              <a:gd name="connsiteX16097" fmla="*/ 0 w 3255128"/>
              <a:gd name="connsiteY16097" fmla="*/ 112528 h 1234421"/>
              <a:gd name="connsiteX16098" fmla="*/ 0 w 3255128"/>
              <a:gd name="connsiteY16098" fmla="*/ 112498 h 1234421"/>
              <a:gd name="connsiteX16099" fmla="*/ 0 w 3255128"/>
              <a:gd name="connsiteY16099" fmla="*/ 112458 h 1234421"/>
              <a:gd name="connsiteX16100" fmla="*/ 0 w 3255128"/>
              <a:gd name="connsiteY16100" fmla="*/ 112438 h 1234421"/>
              <a:gd name="connsiteX16101" fmla="*/ 0 w 3255128"/>
              <a:gd name="connsiteY16101" fmla="*/ 112402 h 1234421"/>
              <a:gd name="connsiteX16102" fmla="*/ 0 w 3255128"/>
              <a:gd name="connsiteY16102" fmla="*/ 112387 h 1234421"/>
              <a:gd name="connsiteX16103" fmla="*/ 0 w 3255128"/>
              <a:gd name="connsiteY16103" fmla="*/ 112306 h 1234421"/>
              <a:gd name="connsiteX16104" fmla="*/ 0 w 3255128"/>
              <a:gd name="connsiteY16104" fmla="*/ 112285 h 1234421"/>
              <a:gd name="connsiteX16105" fmla="*/ 0 w 3255128"/>
              <a:gd name="connsiteY16105" fmla="*/ 112284 h 1234421"/>
              <a:gd name="connsiteX16106" fmla="*/ 0 w 3255128"/>
              <a:gd name="connsiteY16106" fmla="*/ 112241 h 1234421"/>
              <a:gd name="connsiteX16107" fmla="*/ 0 w 3255128"/>
              <a:gd name="connsiteY16107" fmla="*/ 112191 h 1234421"/>
              <a:gd name="connsiteX16108" fmla="*/ 0 w 3255128"/>
              <a:gd name="connsiteY16108" fmla="*/ 112183 h 1234421"/>
              <a:gd name="connsiteX16109" fmla="*/ 0 w 3255128"/>
              <a:gd name="connsiteY16109" fmla="*/ 112177 h 1234421"/>
              <a:gd name="connsiteX16110" fmla="*/ 0 w 3255128"/>
              <a:gd name="connsiteY16110" fmla="*/ 112056 h 1234421"/>
              <a:gd name="connsiteX16111" fmla="*/ 0 w 3255128"/>
              <a:gd name="connsiteY16111" fmla="*/ 112051 h 1234421"/>
              <a:gd name="connsiteX16112" fmla="*/ 0 w 3255128"/>
              <a:gd name="connsiteY16112" fmla="*/ 112047 h 1234421"/>
              <a:gd name="connsiteX16113" fmla="*/ 0 w 3255128"/>
              <a:gd name="connsiteY16113" fmla="*/ 112045 h 1234421"/>
              <a:gd name="connsiteX16114" fmla="*/ 0 w 3255128"/>
              <a:gd name="connsiteY16114" fmla="*/ 112015 h 1234421"/>
              <a:gd name="connsiteX16115" fmla="*/ 0 w 3255128"/>
              <a:gd name="connsiteY16115" fmla="*/ 112008 h 1234421"/>
              <a:gd name="connsiteX16116" fmla="*/ 0 w 3255128"/>
              <a:gd name="connsiteY16116" fmla="*/ 112007 h 1234421"/>
              <a:gd name="connsiteX16117" fmla="*/ 0 w 3255128"/>
              <a:gd name="connsiteY16117" fmla="*/ 111966 h 1234421"/>
              <a:gd name="connsiteX16118" fmla="*/ 0 w 3255128"/>
              <a:gd name="connsiteY16118" fmla="*/ 111928 h 1234421"/>
              <a:gd name="connsiteX16119" fmla="*/ 0 w 3255128"/>
              <a:gd name="connsiteY16119" fmla="*/ 111908 h 1234421"/>
              <a:gd name="connsiteX16120" fmla="*/ 0 w 3255128"/>
              <a:gd name="connsiteY16120" fmla="*/ 111877 h 1234421"/>
              <a:gd name="connsiteX16121" fmla="*/ 0 w 3255128"/>
              <a:gd name="connsiteY16121" fmla="*/ 111828 h 1234421"/>
              <a:gd name="connsiteX16122" fmla="*/ 0 w 3255128"/>
              <a:gd name="connsiteY16122" fmla="*/ 111823 h 1234421"/>
              <a:gd name="connsiteX16123" fmla="*/ 0 w 3255128"/>
              <a:gd name="connsiteY16123" fmla="*/ 111816 h 1234421"/>
              <a:gd name="connsiteX16124" fmla="*/ 0 w 3255128"/>
              <a:gd name="connsiteY16124" fmla="*/ 111802 h 1234421"/>
              <a:gd name="connsiteX16125" fmla="*/ 0 w 3255128"/>
              <a:gd name="connsiteY16125" fmla="*/ 111796 h 1234421"/>
              <a:gd name="connsiteX16126" fmla="*/ 0 w 3255128"/>
              <a:gd name="connsiteY16126" fmla="*/ 111793 h 1234421"/>
              <a:gd name="connsiteX16127" fmla="*/ 0 w 3255128"/>
              <a:gd name="connsiteY16127" fmla="*/ 111792 h 1234421"/>
              <a:gd name="connsiteX16128" fmla="*/ 0 w 3255128"/>
              <a:gd name="connsiteY16128" fmla="*/ 111765 h 1234421"/>
              <a:gd name="connsiteX16129" fmla="*/ 0 w 3255128"/>
              <a:gd name="connsiteY16129" fmla="*/ 111754 h 1234421"/>
              <a:gd name="connsiteX16130" fmla="*/ 0 w 3255128"/>
              <a:gd name="connsiteY16130" fmla="*/ 111753 h 1234421"/>
              <a:gd name="connsiteX16131" fmla="*/ 0 w 3255128"/>
              <a:gd name="connsiteY16131" fmla="*/ 111732 h 1234421"/>
              <a:gd name="connsiteX16132" fmla="*/ 0 w 3255128"/>
              <a:gd name="connsiteY16132" fmla="*/ 111724 h 1234421"/>
              <a:gd name="connsiteX16133" fmla="*/ 0 w 3255128"/>
              <a:gd name="connsiteY16133" fmla="*/ 111714 h 1234421"/>
              <a:gd name="connsiteX16134" fmla="*/ 0 w 3255128"/>
              <a:gd name="connsiteY16134" fmla="*/ 111682 h 1234421"/>
              <a:gd name="connsiteX16135" fmla="*/ 0 w 3255128"/>
              <a:gd name="connsiteY16135" fmla="*/ 111620 h 1234421"/>
              <a:gd name="connsiteX16136" fmla="*/ 0 w 3255128"/>
              <a:gd name="connsiteY16136" fmla="*/ 111573 h 1234421"/>
              <a:gd name="connsiteX16137" fmla="*/ 0 w 3255128"/>
              <a:gd name="connsiteY16137" fmla="*/ 111569 h 1234421"/>
              <a:gd name="connsiteX16138" fmla="*/ 0 w 3255128"/>
              <a:gd name="connsiteY16138" fmla="*/ 111512 h 1234421"/>
              <a:gd name="connsiteX16139" fmla="*/ 0 w 3255128"/>
              <a:gd name="connsiteY16139" fmla="*/ 111504 h 1234421"/>
              <a:gd name="connsiteX16140" fmla="*/ 0 w 3255128"/>
              <a:gd name="connsiteY16140" fmla="*/ 111478 h 1234421"/>
              <a:gd name="connsiteX16141" fmla="*/ 0 w 3255128"/>
              <a:gd name="connsiteY16141" fmla="*/ 111477 h 1234421"/>
              <a:gd name="connsiteX16142" fmla="*/ 0 w 3255128"/>
              <a:gd name="connsiteY16142" fmla="*/ 111454 h 1234421"/>
              <a:gd name="connsiteX16143" fmla="*/ 0 w 3255128"/>
              <a:gd name="connsiteY16143" fmla="*/ 111449 h 1234421"/>
              <a:gd name="connsiteX16144" fmla="*/ 0 w 3255128"/>
              <a:gd name="connsiteY16144" fmla="*/ 111377 h 1234421"/>
              <a:gd name="connsiteX16145" fmla="*/ 0 w 3255128"/>
              <a:gd name="connsiteY16145" fmla="*/ 111369 h 1234421"/>
              <a:gd name="connsiteX16146" fmla="*/ 0 w 3255128"/>
              <a:gd name="connsiteY16146" fmla="*/ 111280 h 1234421"/>
              <a:gd name="connsiteX16147" fmla="*/ 0 w 3255128"/>
              <a:gd name="connsiteY16147" fmla="*/ 111270 h 1234421"/>
              <a:gd name="connsiteX16148" fmla="*/ 0 w 3255128"/>
              <a:gd name="connsiteY16148" fmla="*/ 111263 h 1234421"/>
              <a:gd name="connsiteX16149" fmla="*/ 0 w 3255128"/>
              <a:gd name="connsiteY16149" fmla="*/ 111255 h 1234421"/>
              <a:gd name="connsiteX16150" fmla="*/ 0 w 3255128"/>
              <a:gd name="connsiteY16150" fmla="*/ 111244 h 1234421"/>
              <a:gd name="connsiteX16151" fmla="*/ 0 w 3255128"/>
              <a:gd name="connsiteY16151" fmla="*/ 111240 h 1234421"/>
              <a:gd name="connsiteX16152" fmla="*/ 0 w 3255128"/>
              <a:gd name="connsiteY16152" fmla="*/ 111228 h 1234421"/>
              <a:gd name="connsiteX16153" fmla="*/ 0 w 3255128"/>
              <a:gd name="connsiteY16153" fmla="*/ 111084 h 1234421"/>
              <a:gd name="connsiteX16154" fmla="*/ 0 w 3255128"/>
              <a:gd name="connsiteY16154" fmla="*/ 111083 h 1234421"/>
              <a:gd name="connsiteX16155" fmla="*/ 0 w 3255128"/>
              <a:gd name="connsiteY16155" fmla="*/ 111076 h 1234421"/>
              <a:gd name="connsiteX16156" fmla="*/ 0 w 3255128"/>
              <a:gd name="connsiteY16156" fmla="*/ 111071 h 1234421"/>
              <a:gd name="connsiteX16157" fmla="*/ 0 w 3255128"/>
              <a:gd name="connsiteY16157" fmla="*/ 111046 h 1234421"/>
              <a:gd name="connsiteX16158" fmla="*/ 0 w 3255128"/>
              <a:gd name="connsiteY16158" fmla="*/ 111029 h 1234421"/>
              <a:gd name="connsiteX16159" fmla="*/ 0 w 3255128"/>
              <a:gd name="connsiteY16159" fmla="*/ 111020 h 1234421"/>
              <a:gd name="connsiteX16160" fmla="*/ 0 w 3255128"/>
              <a:gd name="connsiteY16160" fmla="*/ 111004 h 1234421"/>
              <a:gd name="connsiteX16161" fmla="*/ 0 w 3255128"/>
              <a:gd name="connsiteY16161" fmla="*/ 110926 h 1234421"/>
              <a:gd name="connsiteX16162" fmla="*/ 0 w 3255128"/>
              <a:gd name="connsiteY16162" fmla="*/ 110914 h 1234421"/>
              <a:gd name="connsiteX16163" fmla="*/ 0 w 3255128"/>
              <a:gd name="connsiteY16163" fmla="*/ 110911 h 1234421"/>
              <a:gd name="connsiteX16164" fmla="*/ 0 w 3255128"/>
              <a:gd name="connsiteY16164" fmla="*/ 110824 h 1234421"/>
              <a:gd name="connsiteX16165" fmla="*/ 0 w 3255128"/>
              <a:gd name="connsiteY16165" fmla="*/ 110806 h 1234421"/>
              <a:gd name="connsiteX16166" fmla="*/ 0 w 3255128"/>
              <a:gd name="connsiteY16166" fmla="*/ 110801 h 1234421"/>
              <a:gd name="connsiteX16167" fmla="*/ 0 w 3255128"/>
              <a:gd name="connsiteY16167" fmla="*/ 110785 h 1234421"/>
              <a:gd name="connsiteX16168" fmla="*/ 0 w 3255128"/>
              <a:gd name="connsiteY16168" fmla="*/ 110779 h 1234421"/>
              <a:gd name="connsiteX16169" fmla="*/ 0 w 3255128"/>
              <a:gd name="connsiteY16169" fmla="*/ 110745 h 1234421"/>
              <a:gd name="connsiteX16170" fmla="*/ 0 w 3255128"/>
              <a:gd name="connsiteY16170" fmla="*/ 110739 h 1234421"/>
              <a:gd name="connsiteX16171" fmla="*/ 0 w 3255128"/>
              <a:gd name="connsiteY16171" fmla="*/ 110734 h 1234421"/>
              <a:gd name="connsiteX16172" fmla="*/ 0 w 3255128"/>
              <a:gd name="connsiteY16172" fmla="*/ 110731 h 1234421"/>
              <a:gd name="connsiteX16173" fmla="*/ 0 w 3255128"/>
              <a:gd name="connsiteY16173" fmla="*/ 110667 h 1234421"/>
              <a:gd name="connsiteX16174" fmla="*/ 0 w 3255128"/>
              <a:gd name="connsiteY16174" fmla="*/ 110607 h 1234421"/>
              <a:gd name="connsiteX16175" fmla="*/ 0 w 3255128"/>
              <a:gd name="connsiteY16175" fmla="*/ 110600 h 1234421"/>
              <a:gd name="connsiteX16176" fmla="*/ 0 w 3255128"/>
              <a:gd name="connsiteY16176" fmla="*/ 110599 h 1234421"/>
              <a:gd name="connsiteX16177" fmla="*/ 0 w 3255128"/>
              <a:gd name="connsiteY16177" fmla="*/ 110574 h 1234421"/>
              <a:gd name="connsiteX16178" fmla="*/ 0 w 3255128"/>
              <a:gd name="connsiteY16178" fmla="*/ 110467 h 1234421"/>
              <a:gd name="connsiteX16179" fmla="*/ 0 w 3255128"/>
              <a:gd name="connsiteY16179" fmla="*/ 110419 h 1234421"/>
              <a:gd name="connsiteX16180" fmla="*/ 0 w 3255128"/>
              <a:gd name="connsiteY16180" fmla="*/ 110363 h 1234421"/>
              <a:gd name="connsiteX16181" fmla="*/ 0 w 3255128"/>
              <a:gd name="connsiteY16181" fmla="*/ 110349 h 1234421"/>
              <a:gd name="connsiteX16182" fmla="*/ 0 w 3255128"/>
              <a:gd name="connsiteY16182" fmla="*/ 110347 h 1234421"/>
              <a:gd name="connsiteX16183" fmla="*/ 0 w 3255128"/>
              <a:gd name="connsiteY16183" fmla="*/ 110297 h 1234421"/>
              <a:gd name="connsiteX16184" fmla="*/ 0 w 3255128"/>
              <a:gd name="connsiteY16184" fmla="*/ 110281 h 1234421"/>
              <a:gd name="connsiteX16185" fmla="*/ 0 w 3255128"/>
              <a:gd name="connsiteY16185" fmla="*/ 110275 h 1234421"/>
              <a:gd name="connsiteX16186" fmla="*/ 0 w 3255128"/>
              <a:gd name="connsiteY16186" fmla="*/ 110215 h 1234421"/>
              <a:gd name="connsiteX16187" fmla="*/ 0 w 3255128"/>
              <a:gd name="connsiteY16187" fmla="*/ 110181 h 1234421"/>
              <a:gd name="connsiteX16188" fmla="*/ 0 w 3255128"/>
              <a:gd name="connsiteY16188" fmla="*/ 110141 h 1234421"/>
              <a:gd name="connsiteX16189" fmla="*/ 0 w 3255128"/>
              <a:gd name="connsiteY16189" fmla="*/ 110137 h 1234421"/>
              <a:gd name="connsiteX16190" fmla="*/ 0 w 3255128"/>
              <a:gd name="connsiteY16190" fmla="*/ 110136 h 1234421"/>
              <a:gd name="connsiteX16191" fmla="*/ 0 w 3255128"/>
              <a:gd name="connsiteY16191" fmla="*/ 110115 h 1234421"/>
              <a:gd name="connsiteX16192" fmla="*/ 0 w 3255128"/>
              <a:gd name="connsiteY16192" fmla="*/ 110109 h 1234421"/>
              <a:gd name="connsiteX16193" fmla="*/ 0 w 3255128"/>
              <a:gd name="connsiteY16193" fmla="*/ 110065 h 1234421"/>
              <a:gd name="connsiteX16194" fmla="*/ 0 w 3255128"/>
              <a:gd name="connsiteY16194" fmla="*/ 109945 h 1234421"/>
              <a:gd name="connsiteX16195" fmla="*/ 0 w 3255128"/>
              <a:gd name="connsiteY16195" fmla="*/ 109942 h 1234421"/>
              <a:gd name="connsiteX16196" fmla="*/ 0 w 3255128"/>
              <a:gd name="connsiteY16196" fmla="*/ 109906 h 1234421"/>
              <a:gd name="connsiteX16197" fmla="*/ 0 w 3255128"/>
              <a:gd name="connsiteY16197" fmla="*/ 109904 h 1234421"/>
              <a:gd name="connsiteX16198" fmla="*/ 0 w 3255128"/>
              <a:gd name="connsiteY16198" fmla="*/ 109875 h 1234421"/>
              <a:gd name="connsiteX16199" fmla="*/ 0 w 3255128"/>
              <a:gd name="connsiteY16199" fmla="*/ 109857 h 1234421"/>
              <a:gd name="connsiteX16200" fmla="*/ 0 w 3255128"/>
              <a:gd name="connsiteY16200" fmla="*/ 109819 h 1234421"/>
              <a:gd name="connsiteX16201" fmla="*/ 0 w 3255128"/>
              <a:gd name="connsiteY16201" fmla="*/ 109814 h 1234421"/>
              <a:gd name="connsiteX16202" fmla="*/ 0 w 3255128"/>
              <a:gd name="connsiteY16202" fmla="*/ 109732 h 1234421"/>
              <a:gd name="connsiteX16203" fmla="*/ 0 w 3255128"/>
              <a:gd name="connsiteY16203" fmla="*/ 109722 h 1234421"/>
              <a:gd name="connsiteX16204" fmla="*/ 0 w 3255128"/>
              <a:gd name="connsiteY16204" fmla="*/ 109718 h 1234421"/>
              <a:gd name="connsiteX16205" fmla="*/ 0 w 3255128"/>
              <a:gd name="connsiteY16205" fmla="*/ 109693 h 1234421"/>
              <a:gd name="connsiteX16206" fmla="*/ 0 w 3255128"/>
              <a:gd name="connsiteY16206" fmla="*/ 109658 h 1234421"/>
              <a:gd name="connsiteX16207" fmla="*/ 0 w 3255128"/>
              <a:gd name="connsiteY16207" fmla="*/ 109627 h 1234421"/>
              <a:gd name="connsiteX16208" fmla="*/ 0 w 3255128"/>
              <a:gd name="connsiteY16208" fmla="*/ 109591 h 1234421"/>
              <a:gd name="connsiteX16209" fmla="*/ 0 w 3255128"/>
              <a:gd name="connsiteY16209" fmla="*/ 109579 h 1234421"/>
              <a:gd name="connsiteX16210" fmla="*/ 0 w 3255128"/>
              <a:gd name="connsiteY16210" fmla="*/ 109567 h 1234421"/>
              <a:gd name="connsiteX16211" fmla="*/ 0 w 3255128"/>
              <a:gd name="connsiteY16211" fmla="*/ 109468 h 1234421"/>
              <a:gd name="connsiteX16212" fmla="*/ 0 w 3255128"/>
              <a:gd name="connsiteY16212" fmla="*/ 109467 h 1234421"/>
              <a:gd name="connsiteX16213" fmla="*/ 0 w 3255128"/>
              <a:gd name="connsiteY16213" fmla="*/ 109462 h 1234421"/>
              <a:gd name="connsiteX16214" fmla="*/ 0 w 3255128"/>
              <a:gd name="connsiteY16214" fmla="*/ 109453 h 1234421"/>
              <a:gd name="connsiteX16215" fmla="*/ 0 w 3255128"/>
              <a:gd name="connsiteY16215" fmla="*/ 109408 h 1234421"/>
              <a:gd name="connsiteX16216" fmla="*/ 0 w 3255128"/>
              <a:gd name="connsiteY16216" fmla="*/ 109395 h 1234421"/>
              <a:gd name="connsiteX16217" fmla="*/ 0 w 3255128"/>
              <a:gd name="connsiteY16217" fmla="*/ 109367 h 1234421"/>
              <a:gd name="connsiteX16218" fmla="*/ 0 w 3255128"/>
              <a:gd name="connsiteY16218" fmla="*/ 109365 h 1234421"/>
              <a:gd name="connsiteX16219" fmla="*/ 0 w 3255128"/>
              <a:gd name="connsiteY16219" fmla="*/ 109358 h 1234421"/>
              <a:gd name="connsiteX16220" fmla="*/ 0 w 3255128"/>
              <a:gd name="connsiteY16220" fmla="*/ 109310 h 1234421"/>
              <a:gd name="connsiteX16221" fmla="*/ 0 w 3255128"/>
              <a:gd name="connsiteY16221" fmla="*/ 109256 h 1234421"/>
              <a:gd name="connsiteX16222" fmla="*/ 0 w 3255128"/>
              <a:gd name="connsiteY16222" fmla="*/ 109255 h 1234421"/>
              <a:gd name="connsiteX16223" fmla="*/ 0 w 3255128"/>
              <a:gd name="connsiteY16223" fmla="*/ 109236 h 1234421"/>
              <a:gd name="connsiteX16224" fmla="*/ 0 w 3255128"/>
              <a:gd name="connsiteY16224" fmla="*/ 109234 h 1234421"/>
              <a:gd name="connsiteX16225" fmla="*/ 0 w 3255128"/>
              <a:gd name="connsiteY16225" fmla="*/ 109229 h 1234421"/>
              <a:gd name="connsiteX16226" fmla="*/ 0 w 3255128"/>
              <a:gd name="connsiteY16226" fmla="*/ 109212 h 1234421"/>
              <a:gd name="connsiteX16227" fmla="*/ 0 w 3255128"/>
              <a:gd name="connsiteY16227" fmla="*/ 109184 h 1234421"/>
              <a:gd name="connsiteX16228" fmla="*/ 0 w 3255128"/>
              <a:gd name="connsiteY16228" fmla="*/ 109131 h 1234421"/>
              <a:gd name="connsiteX16229" fmla="*/ 0 w 3255128"/>
              <a:gd name="connsiteY16229" fmla="*/ 109074 h 1234421"/>
              <a:gd name="connsiteX16230" fmla="*/ 0 w 3255128"/>
              <a:gd name="connsiteY16230" fmla="*/ 109061 h 1234421"/>
              <a:gd name="connsiteX16231" fmla="*/ 0 w 3255128"/>
              <a:gd name="connsiteY16231" fmla="*/ 109033 h 1234421"/>
              <a:gd name="connsiteX16232" fmla="*/ 0 w 3255128"/>
              <a:gd name="connsiteY16232" fmla="*/ 109025 h 1234421"/>
              <a:gd name="connsiteX16233" fmla="*/ 0 w 3255128"/>
              <a:gd name="connsiteY16233" fmla="*/ 109018 h 1234421"/>
              <a:gd name="connsiteX16234" fmla="*/ 0 w 3255128"/>
              <a:gd name="connsiteY16234" fmla="*/ 108995 h 1234421"/>
              <a:gd name="connsiteX16235" fmla="*/ 0 w 3255128"/>
              <a:gd name="connsiteY16235" fmla="*/ 108985 h 1234421"/>
              <a:gd name="connsiteX16236" fmla="*/ 0 w 3255128"/>
              <a:gd name="connsiteY16236" fmla="*/ 108921 h 1234421"/>
              <a:gd name="connsiteX16237" fmla="*/ 0 w 3255128"/>
              <a:gd name="connsiteY16237" fmla="*/ 108919 h 1234421"/>
              <a:gd name="connsiteX16238" fmla="*/ 0 w 3255128"/>
              <a:gd name="connsiteY16238" fmla="*/ 108918 h 1234421"/>
              <a:gd name="connsiteX16239" fmla="*/ 0 w 3255128"/>
              <a:gd name="connsiteY16239" fmla="*/ 108899 h 1234421"/>
              <a:gd name="connsiteX16240" fmla="*/ 0 w 3255128"/>
              <a:gd name="connsiteY16240" fmla="*/ 108879 h 1234421"/>
              <a:gd name="connsiteX16241" fmla="*/ 0 w 3255128"/>
              <a:gd name="connsiteY16241" fmla="*/ 108829 h 1234421"/>
              <a:gd name="connsiteX16242" fmla="*/ 0 w 3255128"/>
              <a:gd name="connsiteY16242" fmla="*/ 108803 h 1234421"/>
              <a:gd name="connsiteX16243" fmla="*/ 0 w 3255128"/>
              <a:gd name="connsiteY16243" fmla="*/ 108802 h 1234421"/>
              <a:gd name="connsiteX16244" fmla="*/ 0 w 3255128"/>
              <a:gd name="connsiteY16244" fmla="*/ 108775 h 1234421"/>
              <a:gd name="connsiteX16245" fmla="*/ 0 w 3255128"/>
              <a:gd name="connsiteY16245" fmla="*/ 108755 h 1234421"/>
              <a:gd name="connsiteX16246" fmla="*/ 0 w 3255128"/>
              <a:gd name="connsiteY16246" fmla="*/ 108754 h 1234421"/>
              <a:gd name="connsiteX16247" fmla="*/ 0 w 3255128"/>
              <a:gd name="connsiteY16247" fmla="*/ 108752 h 1234421"/>
              <a:gd name="connsiteX16248" fmla="*/ 0 w 3255128"/>
              <a:gd name="connsiteY16248" fmla="*/ 108672 h 1234421"/>
              <a:gd name="connsiteX16249" fmla="*/ 0 w 3255128"/>
              <a:gd name="connsiteY16249" fmla="*/ 108586 h 1234421"/>
              <a:gd name="connsiteX16250" fmla="*/ 0 w 3255128"/>
              <a:gd name="connsiteY16250" fmla="*/ 108579 h 1234421"/>
              <a:gd name="connsiteX16251" fmla="*/ 0 w 3255128"/>
              <a:gd name="connsiteY16251" fmla="*/ 108560 h 1234421"/>
              <a:gd name="connsiteX16252" fmla="*/ 0 w 3255128"/>
              <a:gd name="connsiteY16252" fmla="*/ 108514 h 1234421"/>
              <a:gd name="connsiteX16253" fmla="*/ 0 w 3255128"/>
              <a:gd name="connsiteY16253" fmla="*/ 108509 h 1234421"/>
              <a:gd name="connsiteX16254" fmla="*/ 0 w 3255128"/>
              <a:gd name="connsiteY16254" fmla="*/ 108488 h 1234421"/>
              <a:gd name="connsiteX16255" fmla="*/ 0 w 3255128"/>
              <a:gd name="connsiteY16255" fmla="*/ 108463 h 1234421"/>
              <a:gd name="connsiteX16256" fmla="*/ 0 w 3255128"/>
              <a:gd name="connsiteY16256" fmla="*/ 108460 h 1234421"/>
              <a:gd name="connsiteX16257" fmla="*/ 0 w 3255128"/>
              <a:gd name="connsiteY16257" fmla="*/ 108459 h 1234421"/>
              <a:gd name="connsiteX16258" fmla="*/ 0 w 3255128"/>
              <a:gd name="connsiteY16258" fmla="*/ 108317 h 1234421"/>
              <a:gd name="connsiteX16259" fmla="*/ 0 w 3255128"/>
              <a:gd name="connsiteY16259" fmla="*/ 108296 h 1234421"/>
              <a:gd name="connsiteX16260" fmla="*/ 0 w 3255128"/>
              <a:gd name="connsiteY16260" fmla="*/ 108254 h 1234421"/>
              <a:gd name="connsiteX16261" fmla="*/ 0 w 3255128"/>
              <a:gd name="connsiteY16261" fmla="*/ 108251 h 1234421"/>
              <a:gd name="connsiteX16262" fmla="*/ 0 w 3255128"/>
              <a:gd name="connsiteY16262" fmla="*/ 108250 h 1234421"/>
              <a:gd name="connsiteX16263" fmla="*/ 0 w 3255128"/>
              <a:gd name="connsiteY16263" fmla="*/ 108238 h 1234421"/>
              <a:gd name="connsiteX16264" fmla="*/ 0 w 3255128"/>
              <a:gd name="connsiteY16264" fmla="*/ 108179 h 1234421"/>
              <a:gd name="connsiteX16265" fmla="*/ 0 w 3255128"/>
              <a:gd name="connsiteY16265" fmla="*/ 108148 h 1234421"/>
              <a:gd name="connsiteX16266" fmla="*/ 0 w 3255128"/>
              <a:gd name="connsiteY16266" fmla="*/ 108084 h 1234421"/>
              <a:gd name="connsiteX16267" fmla="*/ 0 w 3255128"/>
              <a:gd name="connsiteY16267" fmla="*/ 108082 h 1234421"/>
              <a:gd name="connsiteX16268" fmla="*/ 0 w 3255128"/>
              <a:gd name="connsiteY16268" fmla="*/ 108039 h 1234421"/>
              <a:gd name="connsiteX16269" fmla="*/ 0 w 3255128"/>
              <a:gd name="connsiteY16269" fmla="*/ 108024 h 1234421"/>
              <a:gd name="connsiteX16270" fmla="*/ 0 w 3255128"/>
              <a:gd name="connsiteY16270" fmla="*/ 108007 h 1234421"/>
              <a:gd name="connsiteX16271" fmla="*/ 0 w 3255128"/>
              <a:gd name="connsiteY16271" fmla="*/ 108005 h 1234421"/>
              <a:gd name="connsiteX16272" fmla="*/ 0 w 3255128"/>
              <a:gd name="connsiteY16272" fmla="*/ 107978 h 1234421"/>
              <a:gd name="connsiteX16273" fmla="*/ 0 w 3255128"/>
              <a:gd name="connsiteY16273" fmla="*/ 107936 h 1234421"/>
              <a:gd name="connsiteX16274" fmla="*/ 0 w 3255128"/>
              <a:gd name="connsiteY16274" fmla="*/ 107921 h 1234421"/>
              <a:gd name="connsiteX16275" fmla="*/ 0 w 3255128"/>
              <a:gd name="connsiteY16275" fmla="*/ 107811 h 1234421"/>
              <a:gd name="connsiteX16276" fmla="*/ 0 w 3255128"/>
              <a:gd name="connsiteY16276" fmla="*/ 107808 h 1234421"/>
              <a:gd name="connsiteX16277" fmla="*/ 0 w 3255128"/>
              <a:gd name="connsiteY16277" fmla="*/ 107795 h 1234421"/>
              <a:gd name="connsiteX16278" fmla="*/ 0 w 3255128"/>
              <a:gd name="connsiteY16278" fmla="*/ 107767 h 1234421"/>
              <a:gd name="connsiteX16279" fmla="*/ 0 w 3255128"/>
              <a:gd name="connsiteY16279" fmla="*/ 107764 h 1234421"/>
              <a:gd name="connsiteX16280" fmla="*/ 0 w 3255128"/>
              <a:gd name="connsiteY16280" fmla="*/ 107731 h 1234421"/>
              <a:gd name="connsiteX16281" fmla="*/ 0 w 3255128"/>
              <a:gd name="connsiteY16281" fmla="*/ 107706 h 1234421"/>
              <a:gd name="connsiteX16282" fmla="*/ 0 w 3255128"/>
              <a:gd name="connsiteY16282" fmla="*/ 107648 h 1234421"/>
              <a:gd name="connsiteX16283" fmla="*/ 0 w 3255128"/>
              <a:gd name="connsiteY16283" fmla="*/ 107557 h 1234421"/>
              <a:gd name="connsiteX16284" fmla="*/ 0 w 3255128"/>
              <a:gd name="connsiteY16284" fmla="*/ 107532 h 1234421"/>
              <a:gd name="connsiteX16285" fmla="*/ 0 w 3255128"/>
              <a:gd name="connsiteY16285" fmla="*/ 107495 h 1234421"/>
              <a:gd name="connsiteX16286" fmla="*/ 0 w 3255128"/>
              <a:gd name="connsiteY16286" fmla="*/ 107488 h 1234421"/>
              <a:gd name="connsiteX16287" fmla="*/ 0 w 3255128"/>
              <a:gd name="connsiteY16287" fmla="*/ 107486 h 1234421"/>
              <a:gd name="connsiteX16288" fmla="*/ 0 w 3255128"/>
              <a:gd name="connsiteY16288" fmla="*/ 107477 h 1234421"/>
              <a:gd name="connsiteX16289" fmla="*/ 0 w 3255128"/>
              <a:gd name="connsiteY16289" fmla="*/ 107420 h 1234421"/>
              <a:gd name="connsiteX16290" fmla="*/ 0 w 3255128"/>
              <a:gd name="connsiteY16290" fmla="*/ 107373 h 1234421"/>
              <a:gd name="connsiteX16291" fmla="*/ 0 w 3255128"/>
              <a:gd name="connsiteY16291" fmla="*/ 107359 h 1234421"/>
              <a:gd name="connsiteX16292" fmla="*/ 0 w 3255128"/>
              <a:gd name="connsiteY16292" fmla="*/ 107357 h 1234421"/>
              <a:gd name="connsiteX16293" fmla="*/ 0 w 3255128"/>
              <a:gd name="connsiteY16293" fmla="*/ 107341 h 1234421"/>
              <a:gd name="connsiteX16294" fmla="*/ 0 w 3255128"/>
              <a:gd name="connsiteY16294" fmla="*/ 107308 h 1234421"/>
              <a:gd name="connsiteX16295" fmla="*/ 0 w 3255128"/>
              <a:gd name="connsiteY16295" fmla="*/ 107307 h 1234421"/>
              <a:gd name="connsiteX16296" fmla="*/ 0 w 3255128"/>
              <a:gd name="connsiteY16296" fmla="*/ 107292 h 1234421"/>
              <a:gd name="connsiteX16297" fmla="*/ 0 w 3255128"/>
              <a:gd name="connsiteY16297" fmla="*/ 107276 h 1234421"/>
              <a:gd name="connsiteX16298" fmla="*/ 0 w 3255128"/>
              <a:gd name="connsiteY16298" fmla="*/ 107247 h 1234421"/>
              <a:gd name="connsiteX16299" fmla="*/ 0 w 3255128"/>
              <a:gd name="connsiteY16299" fmla="*/ 107197 h 1234421"/>
              <a:gd name="connsiteX16300" fmla="*/ 0 w 3255128"/>
              <a:gd name="connsiteY16300" fmla="*/ 107147 h 1234421"/>
              <a:gd name="connsiteX16301" fmla="*/ 0 w 3255128"/>
              <a:gd name="connsiteY16301" fmla="*/ 107138 h 1234421"/>
              <a:gd name="connsiteX16302" fmla="*/ 0 w 3255128"/>
              <a:gd name="connsiteY16302" fmla="*/ 107100 h 1234421"/>
              <a:gd name="connsiteX16303" fmla="*/ 0 w 3255128"/>
              <a:gd name="connsiteY16303" fmla="*/ 107097 h 1234421"/>
              <a:gd name="connsiteX16304" fmla="*/ 0 w 3255128"/>
              <a:gd name="connsiteY16304" fmla="*/ 107073 h 1234421"/>
              <a:gd name="connsiteX16305" fmla="*/ 0 w 3255128"/>
              <a:gd name="connsiteY16305" fmla="*/ 107061 h 1234421"/>
              <a:gd name="connsiteX16306" fmla="*/ 0 w 3255128"/>
              <a:gd name="connsiteY16306" fmla="*/ 107023 h 1234421"/>
              <a:gd name="connsiteX16307" fmla="*/ 0 w 3255128"/>
              <a:gd name="connsiteY16307" fmla="*/ 106946 h 1234421"/>
              <a:gd name="connsiteX16308" fmla="*/ 0 w 3255128"/>
              <a:gd name="connsiteY16308" fmla="*/ 106943 h 1234421"/>
              <a:gd name="connsiteX16309" fmla="*/ 0 w 3255128"/>
              <a:gd name="connsiteY16309" fmla="*/ 106942 h 1234421"/>
              <a:gd name="connsiteX16310" fmla="*/ 0 w 3255128"/>
              <a:gd name="connsiteY16310" fmla="*/ 106914 h 1234421"/>
              <a:gd name="connsiteX16311" fmla="*/ 0 w 3255128"/>
              <a:gd name="connsiteY16311" fmla="*/ 106885 h 1234421"/>
              <a:gd name="connsiteX16312" fmla="*/ 0 w 3255128"/>
              <a:gd name="connsiteY16312" fmla="*/ 106876 h 1234421"/>
              <a:gd name="connsiteX16313" fmla="*/ 0 w 3255128"/>
              <a:gd name="connsiteY16313" fmla="*/ 106829 h 1234421"/>
              <a:gd name="connsiteX16314" fmla="*/ 0 w 3255128"/>
              <a:gd name="connsiteY16314" fmla="*/ 106782 h 1234421"/>
              <a:gd name="connsiteX16315" fmla="*/ 0 w 3255128"/>
              <a:gd name="connsiteY16315" fmla="*/ 106750 h 1234421"/>
              <a:gd name="connsiteX16316" fmla="*/ 0 w 3255128"/>
              <a:gd name="connsiteY16316" fmla="*/ 106742 h 1234421"/>
              <a:gd name="connsiteX16317" fmla="*/ 0 w 3255128"/>
              <a:gd name="connsiteY16317" fmla="*/ 106607 h 1234421"/>
              <a:gd name="connsiteX16318" fmla="*/ 0 w 3255128"/>
              <a:gd name="connsiteY16318" fmla="*/ 106601 h 1234421"/>
              <a:gd name="connsiteX16319" fmla="*/ 0 w 3255128"/>
              <a:gd name="connsiteY16319" fmla="*/ 106599 h 1234421"/>
              <a:gd name="connsiteX16320" fmla="*/ 0 w 3255128"/>
              <a:gd name="connsiteY16320" fmla="*/ 106562 h 1234421"/>
              <a:gd name="connsiteX16321" fmla="*/ 0 w 3255128"/>
              <a:gd name="connsiteY16321" fmla="*/ 106535 h 1234421"/>
              <a:gd name="connsiteX16322" fmla="*/ 0 w 3255128"/>
              <a:gd name="connsiteY16322" fmla="*/ 106509 h 1234421"/>
              <a:gd name="connsiteX16323" fmla="*/ 0 w 3255128"/>
              <a:gd name="connsiteY16323" fmla="*/ 106478 h 1234421"/>
              <a:gd name="connsiteX16324" fmla="*/ 0 w 3255128"/>
              <a:gd name="connsiteY16324" fmla="*/ 106460 h 1234421"/>
              <a:gd name="connsiteX16325" fmla="*/ 0 w 3255128"/>
              <a:gd name="connsiteY16325" fmla="*/ 106425 h 1234421"/>
              <a:gd name="connsiteX16326" fmla="*/ 0 w 3255128"/>
              <a:gd name="connsiteY16326" fmla="*/ 106411 h 1234421"/>
              <a:gd name="connsiteX16327" fmla="*/ 0 w 3255128"/>
              <a:gd name="connsiteY16327" fmla="*/ 106406 h 1234421"/>
              <a:gd name="connsiteX16328" fmla="*/ 0 w 3255128"/>
              <a:gd name="connsiteY16328" fmla="*/ 106402 h 1234421"/>
              <a:gd name="connsiteX16329" fmla="*/ 0 w 3255128"/>
              <a:gd name="connsiteY16329" fmla="*/ 106393 h 1234421"/>
              <a:gd name="connsiteX16330" fmla="*/ 0 w 3255128"/>
              <a:gd name="connsiteY16330" fmla="*/ 106286 h 1234421"/>
              <a:gd name="connsiteX16331" fmla="*/ 0 w 3255128"/>
              <a:gd name="connsiteY16331" fmla="*/ 106266 h 1234421"/>
              <a:gd name="connsiteX16332" fmla="*/ 0 w 3255128"/>
              <a:gd name="connsiteY16332" fmla="*/ 106219 h 1234421"/>
              <a:gd name="connsiteX16333" fmla="*/ 0 w 3255128"/>
              <a:gd name="connsiteY16333" fmla="*/ 106197 h 1234421"/>
              <a:gd name="connsiteX16334" fmla="*/ 0 w 3255128"/>
              <a:gd name="connsiteY16334" fmla="*/ 106169 h 1234421"/>
              <a:gd name="connsiteX16335" fmla="*/ 0 w 3255128"/>
              <a:gd name="connsiteY16335" fmla="*/ 106152 h 1234421"/>
              <a:gd name="connsiteX16336" fmla="*/ 0 w 3255128"/>
              <a:gd name="connsiteY16336" fmla="*/ 106118 h 1234421"/>
              <a:gd name="connsiteX16337" fmla="*/ 0 w 3255128"/>
              <a:gd name="connsiteY16337" fmla="*/ 106062 h 1234421"/>
              <a:gd name="connsiteX16338" fmla="*/ 0 w 3255128"/>
              <a:gd name="connsiteY16338" fmla="*/ 105995 h 1234421"/>
              <a:gd name="connsiteX16339" fmla="*/ 0 w 3255128"/>
              <a:gd name="connsiteY16339" fmla="*/ 105977 h 1234421"/>
              <a:gd name="connsiteX16340" fmla="*/ 0 w 3255128"/>
              <a:gd name="connsiteY16340" fmla="*/ 105973 h 1234421"/>
              <a:gd name="connsiteX16341" fmla="*/ 0 w 3255128"/>
              <a:gd name="connsiteY16341" fmla="*/ 105947 h 1234421"/>
              <a:gd name="connsiteX16342" fmla="*/ 0 w 3255128"/>
              <a:gd name="connsiteY16342" fmla="*/ 105839 h 1234421"/>
              <a:gd name="connsiteX16343" fmla="*/ 0 w 3255128"/>
              <a:gd name="connsiteY16343" fmla="*/ 105764 h 1234421"/>
              <a:gd name="connsiteX16344" fmla="*/ 0 w 3255128"/>
              <a:gd name="connsiteY16344" fmla="*/ 105762 h 1234421"/>
              <a:gd name="connsiteX16345" fmla="*/ 0 w 3255128"/>
              <a:gd name="connsiteY16345" fmla="*/ 105761 h 1234421"/>
              <a:gd name="connsiteX16346" fmla="*/ 0 w 3255128"/>
              <a:gd name="connsiteY16346" fmla="*/ 105729 h 1234421"/>
              <a:gd name="connsiteX16347" fmla="*/ 0 w 3255128"/>
              <a:gd name="connsiteY16347" fmla="*/ 105681 h 1234421"/>
              <a:gd name="connsiteX16348" fmla="*/ 0 w 3255128"/>
              <a:gd name="connsiteY16348" fmla="*/ 105604 h 1234421"/>
              <a:gd name="connsiteX16349" fmla="*/ 0 w 3255128"/>
              <a:gd name="connsiteY16349" fmla="*/ 105519 h 1234421"/>
              <a:gd name="connsiteX16350" fmla="*/ 0 w 3255128"/>
              <a:gd name="connsiteY16350" fmla="*/ 105499 h 1234421"/>
              <a:gd name="connsiteX16351" fmla="*/ 0 w 3255128"/>
              <a:gd name="connsiteY16351" fmla="*/ 105482 h 1234421"/>
              <a:gd name="connsiteX16352" fmla="*/ 0 w 3255128"/>
              <a:gd name="connsiteY16352" fmla="*/ 105425 h 1234421"/>
              <a:gd name="connsiteX16353" fmla="*/ 0 w 3255128"/>
              <a:gd name="connsiteY16353" fmla="*/ 105424 h 1234421"/>
              <a:gd name="connsiteX16354" fmla="*/ 0 w 3255128"/>
              <a:gd name="connsiteY16354" fmla="*/ 105411 h 1234421"/>
              <a:gd name="connsiteX16355" fmla="*/ 0 w 3255128"/>
              <a:gd name="connsiteY16355" fmla="*/ 105356 h 1234421"/>
              <a:gd name="connsiteX16356" fmla="*/ 0 w 3255128"/>
              <a:gd name="connsiteY16356" fmla="*/ 105299 h 1234421"/>
              <a:gd name="connsiteX16357" fmla="*/ 0 w 3255128"/>
              <a:gd name="connsiteY16357" fmla="*/ 105281 h 1234421"/>
              <a:gd name="connsiteX16358" fmla="*/ 0 w 3255128"/>
              <a:gd name="connsiteY16358" fmla="*/ 105279 h 1234421"/>
              <a:gd name="connsiteX16359" fmla="*/ 0 w 3255128"/>
              <a:gd name="connsiteY16359" fmla="*/ 105241 h 1234421"/>
              <a:gd name="connsiteX16360" fmla="*/ 0 w 3255128"/>
              <a:gd name="connsiteY16360" fmla="*/ 105215 h 1234421"/>
              <a:gd name="connsiteX16361" fmla="*/ 0 w 3255128"/>
              <a:gd name="connsiteY16361" fmla="*/ 105148 h 1234421"/>
              <a:gd name="connsiteX16362" fmla="*/ 0 w 3255128"/>
              <a:gd name="connsiteY16362" fmla="*/ 105145 h 1234421"/>
              <a:gd name="connsiteX16363" fmla="*/ 0 w 3255128"/>
              <a:gd name="connsiteY16363" fmla="*/ 105123 h 1234421"/>
              <a:gd name="connsiteX16364" fmla="*/ 0 w 3255128"/>
              <a:gd name="connsiteY16364" fmla="*/ 105049 h 1234421"/>
              <a:gd name="connsiteX16365" fmla="*/ 0 w 3255128"/>
              <a:gd name="connsiteY16365" fmla="*/ 105036 h 1234421"/>
              <a:gd name="connsiteX16366" fmla="*/ 0 w 3255128"/>
              <a:gd name="connsiteY16366" fmla="*/ 104966 h 1234421"/>
              <a:gd name="connsiteX16367" fmla="*/ 0 w 3255128"/>
              <a:gd name="connsiteY16367" fmla="*/ 104952 h 1234421"/>
              <a:gd name="connsiteX16368" fmla="*/ 0 w 3255128"/>
              <a:gd name="connsiteY16368" fmla="*/ 104929 h 1234421"/>
              <a:gd name="connsiteX16369" fmla="*/ 0 w 3255128"/>
              <a:gd name="connsiteY16369" fmla="*/ 104848 h 1234421"/>
              <a:gd name="connsiteX16370" fmla="*/ 0 w 3255128"/>
              <a:gd name="connsiteY16370" fmla="*/ 104818 h 1234421"/>
              <a:gd name="connsiteX16371" fmla="*/ 0 w 3255128"/>
              <a:gd name="connsiteY16371" fmla="*/ 104790 h 1234421"/>
              <a:gd name="connsiteX16372" fmla="*/ 0 w 3255128"/>
              <a:gd name="connsiteY16372" fmla="*/ 104741 h 1234421"/>
              <a:gd name="connsiteX16373" fmla="*/ 0 w 3255128"/>
              <a:gd name="connsiteY16373" fmla="*/ 104740 h 1234421"/>
              <a:gd name="connsiteX16374" fmla="*/ 0 w 3255128"/>
              <a:gd name="connsiteY16374" fmla="*/ 104738 h 1234421"/>
              <a:gd name="connsiteX16375" fmla="*/ 0 w 3255128"/>
              <a:gd name="connsiteY16375" fmla="*/ 104716 h 1234421"/>
              <a:gd name="connsiteX16376" fmla="*/ 0 w 3255128"/>
              <a:gd name="connsiteY16376" fmla="*/ 104709 h 1234421"/>
              <a:gd name="connsiteX16377" fmla="*/ 0 w 3255128"/>
              <a:gd name="connsiteY16377" fmla="*/ 104664 h 1234421"/>
              <a:gd name="connsiteX16378" fmla="*/ 0 w 3255128"/>
              <a:gd name="connsiteY16378" fmla="*/ 104614 h 1234421"/>
              <a:gd name="connsiteX16379" fmla="*/ 0 w 3255128"/>
              <a:gd name="connsiteY16379" fmla="*/ 104611 h 1234421"/>
              <a:gd name="connsiteX16380" fmla="*/ 0 w 3255128"/>
              <a:gd name="connsiteY16380" fmla="*/ 104590 h 1234421"/>
              <a:gd name="connsiteX16381" fmla="*/ 0 w 3255128"/>
              <a:gd name="connsiteY16381" fmla="*/ 104513 h 1234421"/>
              <a:gd name="connsiteX16382" fmla="*/ 0 w 3255128"/>
              <a:gd name="connsiteY16382" fmla="*/ 104505 h 1234421"/>
              <a:gd name="connsiteX16383" fmla="*/ 0 w 3255128"/>
              <a:gd name="connsiteY16383" fmla="*/ 104498 h 1234421"/>
              <a:gd name="connsiteX16384" fmla="*/ 0 w 3255128"/>
              <a:gd name="connsiteY16384" fmla="*/ 104497 h 1234421"/>
              <a:gd name="connsiteX16385" fmla="*/ 0 w 3255128"/>
              <a:gd name="connsiteY16385" fmla="*/ 104496 h 1234421"/>
              <a:gd name="connsiteX16386" fmla="*/ 0 w 3255128"/>
              <a:gd name="connsiteY16386" fmla="*/ 104491 h 1234421"/>
              <a:gd name="connsiteX16387" fmla="*/ 0 w 3255128"/>
              <a:gd name="connsiteY16387" fmla="*/ 104478 h 1234421"/>
              <a:gd name="connsiteX16388" fmla="*/ 0 w 3255128"/>
              <a:gd name="connsiteY16388" fmla="*/ 104475 h 1234421"/>
              <a:gd name="connsiteX16389" fmla="*/ 0 w 3255128"/>
              <a:gd name="connsiteY16389" fmla="*/ 104425 h 1234421"/>
              <a:gd name="connsiteX16390" fmla="*/ 0 w 3255128"/>
              <a:gd name="connsiteY16390" fmla="*/ 104404 h 1234421"/>
              <a:gd name="connsiteX16391" fmla="*/ 0 w 3255128"/>
              <a:gd name="connsiteY16391" fmla="*/ 104390 h 1234421"/>
              <a:gd name="connsiteX16392" fmla="*/ 0 w 3255128"/>
              <a:gd name="connsiteY16392" fmla="*/ 104360 h 1234421"/>
              <a:gd name="connsiteX16393" fmla="*/ 0 w 3255128"/>
              <a:gd name="connsiteY16393" fmla="*/ 104318 h 1234421"/>
              <a:gd name="connsiteX16394" fmla="*/ 0 w 3255128"/>
              <a:gd name="connsiteY16394" fmla="*/ 104317 h 1234421"/>
              <a:gd name="connsiteX16395" fmla="*/ 0 w 3255128"/>
              <a:gd name="connsiteY16395" fmla="*/ 104309 h 1234421"/>
              <a:gd name="connsiteX16396" fmla="*/ 0 w 3255128"/>
              <a:gd name="connsiteY16396" fmla="*/ 104257 h 1234421"/>
              <a:gd name="connsiteX16397" fmla="*/ 0 w 3255128"/>
              <a:gd name="connsiteY16397" fmla="*/ 104252 h 1234421"/>
              <a:gd name="connsiteX16398" fmla="*/ 0 w 3255128"/>
              <a:gd name="connsiteY16398" fmla="*/ 104235 h 1234421"/>
              <a:gd name="connsiteX16399" fmla="*/ 0 w 3255128"/>
              <a:gd name="connsiteY16399" fmla="*/ 104232 h 1234421"/>
              <a:gd name="connsiteX16400" fmla="*/ 0 w 3255128"/>
              <a:gd name="connsiteY16400" fmla="*/ 104207 h 1234421"/>
              <a:gd name="connsiteX16401" fmla="*/ 0 w 3255128"/>
              <a:gd name="connsiteY16401" fmla="*/ 104194 h 1234421"/>
              <a:gd name="connsiteX16402" fmla="*/ 0 w 3255128"/>
              <a:gd name="connsiteY16402" fmla="*/ 104175 h 1234421"/>
              <a:gd name="connsiteX16403" fmla="*/ 0 w 3255128"/>
              <a:gd name="connsiteY16403" fmla="*/ 104148 h 1234421"/>
              <a:gd name="connsiteX16404" fmla="*/ 0 w 3255128"/>
              <a:gd name="connsiteY16404" fmla="*/ 104076 h 1234421"/>
              <a:gd name="connsiteX16405" fmla="*/ 0 w 3255128"/>
              <a:gd name="connsiteY16405" fmla="*/ 104058 h 1234421"/>
              <a:gd name="connsiteX16406" fmla="*/ 0 w 3255128"/>
              <a:gd name="connsiteY16406" fmla="*/ 104016 h 1234421"/>
              <a:gd name="connsiteX16407" fmla="*/ 0 w 3255128"/>
              <a:gd name="connsiteY16407" fmla="*/ 104013 h 1234421"/>
              <a:gd name="connsiteX16408" fmla="*/ 0 w 3255128"/>
              <a:gd name="connsiteY16408" fmla="*/ 104008 h 1234421"/>
              <a:gd name="connsiteX16409" fmla="*/ 0 w 3255128"/>
              <a:gd name="connsiteY16409" fmla="*/ 103952 h 1234421"/>
              <a:gd name="connsiteX16410" fmla="*/ 0 w 3255128"/>
              <a:gd name="connsiteY16410" fmla="*/ 103945 h 1234421"/>
              <a:gd name="connsiteX16411" fmla="*/ 0 w 3255128"/>
              <a:gd name="connsiteY16411" fmla="*/ 103944 h 1234421"/>
              <a:gd name="connsiteX16412" fmla="*/ 0 w 3255128"/>
              <a:gd name="connsiteY16412" fmla="*/ 103942 h 1234421"/>
              <a:gd name="connsiteX16413" fmla="*/ 0 w 3255128"/>
              <a:gd name="connsiteY16413" fmla="*/ 103920 h 1234421"/>
              <a:gd name="connsiteX16414" fmla="*/ 0 w 3255128"/>
              <a:gd name="connsiteY16414" fmla="*/ 103901 h 1234421"/>
              <a:gd name="connsiteX16415" fmla="*/ 0 w 3255128"/>
              <a:gd name="connsiteY16415" fmla="*/ 103870 h 1234421"/>
              <a:gd name="connsiteX16416" fmla="*/ 0 w 3255128"/>
              <a:gd name="connsiteY16416" fmla="*/ 103834 h 1234421"/>
              <a:gd name="connsiteX16417" fmla="*/ 0 w 3255128"/>
              <a:gd name="connsiteY16417" fmla="*/ 103808 h 1234421"/>
              <a:gd name="connsiteX16418" fmla="*/ 0 w 3255128"/>
              <a:gd name="connsiteY16418" fmla="*/ 103803 h 1234421"/>
              <a:gd name="connsiteX16419" fmla="*/ 0 w 3255128"/>
              <a:gd name="connsiteY16419" fmla="*/ 103776 h 1234421"/>
              <a:gd name="connsiteX16420" fmla="*/ 0 w 3255128"/>
              <a:gd name="connsiteY16420" fmla="*/ 103611 h 1234421"/>
              <a:gd name="connsiteX16421" fmla="*/ 0 w 3255128"/>
              <a:gd name="connsiteY16421" fmla="*/ 103609 h 1234421"/>
              <a:gd name="connsiteX16422" fmla="*/ 0 w 3255128"/>
              <a:gd name="connsiteY16422" fmla="*/ 103562 h 1234421"/>
              <a:gd name="connsiteX16423" fmla="*/ 0 w 3255128"/>
              <a:gd name="connsiteY16423" fmla="*/ 103483 h 1234421"/>
              <a:gd name="connsiteX16424" fmla="*/ 0 w 3255128"/>
              <a:gd name="connsiteY16424" fmla="*/ 103479 h 1234421"/>
              <a:gd name="connsiteX16425" fmla="*/ 0 w 3255128"/>
              <a:gd name="connsiteY16425" fmla="*/ 103416 h 1234421"/>
              <a:gd name="connsiteX16426" fmla="*/ 0 w 3255128"/>
              <a:gd name="connsiteY16426" fmla="*/ 103411 h 1234421"/>
              <a:gd name="connsiteX16427" fmla="*/ 0 w 3255128"/>
              <a:gd name="connsiteY16427" fmla="*/ 103351 h 1234421"/>
              <a:gd name="connsiteX16428" fmla="*/ 0 w 3255128"/>
              <a:gd name="connsiteY16428" fmla="*/ 103349 h 1234421"/>
              <a:gd name="connsiteX16429" fmla="*/ 0 w 3255128"/>
              <a:gd name="connsiteY16429" fmla="*/ 103343 h 1234421"/>
              <a:gd name="connsiteX16430" fmla="*/ 0 w 3255128"/>
              <a:gd name="connsiteY16430" fmla="*/ 103297 h 1234421"/>
              <a:gd name="connsiteX16431" fmla="*/ 0 w 3255128"/>
              <a:gd name="connsiteY16431" fmla="*/ 103296 h 1234421"/>
              <a:gd name="connsiteX16432" fmla="*/ 0 w 3255128"/>
              <a:gd name="connsiteY16432" fmla="*/ 103272 h 1234421"/>
              <a:gd name="connsiteX16433" fmla="*/ 0 w 3255128"/>
              <a:gd name="connsiteY16433" fmla="*/ 103195 h 1234421"/>
              <a:gd name="connsiteX16434" fmla="*/ 0 w 3255128"/>
              <a:gd name="connsiteY16434" fmla="*/ 103179 h 1234421"/>
              <a:gd name="connsiteX16435" fmla="*/ 0 w 3255128"/>
              <a:gd name="connsiteY16435" fmla="*/ 103128 h 1234421"/>
              <a:gd name="connsiteX16436" fmla="*/ 0 w 3255128"/>
              <a:gd name="connsiteY16436" fmla="*/ 103037 h 1234421"/>
              <a:gd name="connsiteX16437" fmla="*/ 0 w 3255128"/>
              <a:gd name="connsiteY16437" fmla="*/ 103012 h 1234421"/>
              <a:gd name="connsiteX16438" fmla="*/ 0 w 3255128"/>
              <a:gd name="connsiteY16438" fmla="*/ 102957 h 1234421"/>
              <a:gd name="connsiteX16439" fmla="*/ 0 w 3255128"/>
              <a:gd name="connsiteY16439" fmla="*/ 102938 h 1234421"/>
              <a:gd name="connsiteX16440" fmla="*/ 0 w 3255128"/>
              <a:gd name="connsiteY16440" fmla="*/ 102927 h 1234421"/>
              <a:gd name="connsiteX16441" fmla="*/ 0 w 3255128"/>
              <a:gd name="connsiteY16441" fmla="*/ 102868 h 1234421"/>
              <a:gd name="connsiteX16442" fmla="*/ 0 w 3255128"/>
              <a:gd name="connsiteY16442" fmla="*/ 102861 h 1234421"/>
              <a:gd name="connsiteX16443" fmla="*/ 0 w 3255128"/>
              <a:gd name="connsiteY16443" fmla="*/ 102813 h 1234421"/>
              <a:gd name="connsiteX16444" fmla="*/ 0 w 3255128"/>
              <a:gd name="connsiteY16444" fmla="*/ 102808 h 1234421"/>
              <a:gd name="connsiteX16445" fmla="*/ 0 w 3255128"/>
              <a:gd name="connsiteY16445" fmla="*/ 102803 h 1234421"/>
              <a:gd name="connsiteX16446" fmla="*/ 0 w 3255128"/>
              <a:gd name="connsiteY16446" fmla="*/ 102787 h 1234421"/>
              <a:gd name="connsiteX16447" fmla="*/ 0 w 3255128"/>
              <a:gd name="connsiteY16447" fmla="*/ 102763 h 1234421"/>
              <a:gd name="connsiteX16448" fmla="*/ 0 w 3255128"/>
              <a:gd name="connsiteY16448" fmla="*/ 102730 h 1234421"/>
              <a:gd name="connsiteX16449" fmla="*/ 0 w 3255128"/>
              <a:gd name="connsiteY16449" fmla="*/ 102701 h 1234421"/>
              <a:gd name="connsiteX16450" fmla="*/ 0 w 3255128"/>
              <a:gd name="connsiteY16450" fmla="*/ 102696 h 1234421"/>
              <a:gd name="connsiteX16451" fmla="*/ 0 w 3255128"/>
              <a:gd name="connsiteY16451" fmla="*/ 102687 h 1234421"/>
              <a:gd name="connsiteX16452" fmla="*/ 0 w 3255128"/>
              <a:gd name="connsiteY16452" fmla="*/ 102681 h 1234421"/>
              <a:gd name="connsiteX16453" fmla="*/ 0 w 3255128"/>
              <a:gd name="connsiteY16453" fmla="*/ 102649 h 1234421"/>
              <a:gd name="connsiteX16454" fmla="*/ 0 w 3255128"/>
              <a:gd name="connsiteY16454" fmla="*/ 102629 h 1234421"/>
              <a:gd name="connsiteX16455" fmla="*/ 0 w 3255128"/>
              <a:gd name="connsiteY16455" fmla="*/ 102618 h 1234421"/>
              <a:gd name="connsiteX16456" fmla="*/ 0 w 3255128"/>
              <a:gd name="connsiteY16456" fmla="*/ 102553 h 1234421"/>
              <a:gd name="connsiteX16457" fmla="*/ 0 w 3255128"/>
              <a:gd name="connsiteY16457" fmla="*/ 102503 h 1234421"/>
              <a:gd name="connsiteX16458" fmla="*/ 0 w 3255128"/>
              <a:gd name="connsiteY16458" fmla="*/ 102473 h 1234421"/>
              <a:gd name="connsiteX16459" fmla="*/ 0 w 3255128"/>
              <a:gd name="connsiteY16459" fmla="*/ 102470 h 1234421"/>
              <a:gd name="connsiteX16460" fmla="*/ 0 w 3255128"/>
              <a:gd name="connsiteY16460" fmla="*/ 102468 h 1234421"/>
              <a:gd name="connsiteX16461" fmla="*/ 0 w 3255128"/>
              <a:gd name="connsiteY16461" fmla="*/ 102446 h 1234421"/>
              <a:gd name="connsiteX16462" fmla="*/ 0 w 3255128"/>
              <a:gd name="connsiteY16462" fmla="*/ 102443 h 1234421"/>
              <a:gd name="connsiteX16463" fmla="*/ 0 w 3255128"/>
              <a:gd name="connsiteY16463" fmla="*/ 102422 h 1234421"/>
              <a:gd name="connsiteX16464" fmla="*/ 0 w 3255128"/>
              <a:gd name="connsiteY16464" fmla="*/ 102344 h 1234421"/>
              <a:gd name="connsiteX16465" fmla="*/ 0 w 3255128"/>
              <a:gd name="connsiteY16465" fmla="*/ 102328 h 1234421"/>
              <a:gd name="connsiteX16466" fmla="*/ 0 w 3255128"/>
              <a:gd name="connsiteY16466" fmla="*/ 102320 h 1234421"/>
              <a:gd name="connsiteX16467" fmla="*/ 0 w 3255128"/>
              <a:gd name="connsiteY16467" fmla="*/ 102309 h 1234421"/>
              <a:gd name="connsiteX16468" fmla="*/ 0 w 3255128"/>
              <a:gd name="connsiteY16468" fmla="*/ 102191 h 1234421"/>
              <a:gd name="connsiteX16469" fmla="*/ 0 w 3255128"/>
              <a:gd name="connsiteY16469" fmla="*/ 102158 h 1234421"/>
              <a:gd name="connsiteX16470" fmla="*/ 0 w 3255128"/>
              <a:gd name="connsiteY16470" fmla="*/ 102155 h 1234421"/>
              <a:gd name="connsiteX16471" fmla="*/ 0 w 3255128"/>
              <a:gd name="connsiteY16471" fmla="*/ 102133 h 1234421"/>
              <a:gd name="connsiteX16472" fmla="*/ 0 w 3255128"/>
              <a:gd name="connsiteY16472" fmla="*/ 102113 h 1234421"/>
              <a:gd name="connsiteX16473" fmla="*/ 0 w 3255128"/>
              <a:gd name="connsiteY16473" fmla="*/ 102066 h 1234421"/>
              <a:gd name="connsiteX16474" fmla="*/ 0 w 3255128"/>
              <a:gd name="connsiteY16474" fmla="*/ 102015 h 1234421"/>
              <a:gd name="connsiteX16475" fmla="*/ 0 w 3255128"/>
              <a:gd name="connsiteY16475" fmla="*/ 101989 h 1234421"/>
              <a:gd name="connsiteX16476" fmla="*/ 0 w 3255128"/>
              <a:gd name="connsiteY16476" fmla="*/ 101965 h 1234421"/>
              <a:gd name="connsiteX16477" fmla="*/ 0 w 3255128"/>
              <a:gd name="connsiteY16477" fmla="*/ 101939 h 1234421"/>
              <a:gd name="connsiteX16478" fmla="*/ 0 w 3255128"/>
              <a:gd name="connsiteY16478" fmla="*/ 101927 h 1234421"/>
              <a:gd name="connsiteX16479" fmla="*/ 0 w 3255128"/>
              <a:gd name="connsiteY16479" fmla="*/ 101908 h 1234421"/>
              <a:gd name="connsiteX16480" fmla="*/ 0 w 3255128"/>
              <a:gd name="connsiteY16480" fmla="*/ 101906 h 1234421"/>
              <a:gd name="connsiteX16481" fmla="*/ 0 w 3255128"/>
              <a:gd name="connsiteY16481" fmla="*/ 101905 h 1234421"/>
              <a:gd name="connsiteX16482" fmla="*/ 0 w 3255128"/>
              <a:gd name="connsiteY16482" fmla="*/ 101890 h 1234421"/>
              <a:gd name="connsiteX16483" fmla="*/ 0 w 3255128"/>
              <a:gd name="connsiteY16483" fmla="*/ 101861 h 1234421"/>
              <a:gd name="connsiteX16484" fmla="*/ 0 w 3255128"/>
              <a:gd name="connsiteY16484" fmla="*/ 101820 h 1234421"/>
              <a:gd name="connsiteX16485" fmla="*/ 0 w 3255128"/>
              <a:gd name="connsiteY16485" fmla="*/ 101779 h 1234421"/>
              <a:gd name="connsiteX16486" fmla="*/ 0 w 3255128"/>
              <a:gd name="connsiteY16486" fmla="*/ 101773 h 1234421"/>
              <a:gd name="connsiteX16487" fmla="*/ 0 w 3255128"/>
              <a:gd name="connsiteY16487" fmla="*/ 101748 h 1234421"/>
              <a:gd name="connsiteX16488" fmla="*/ 0 w 3255128"/>
              <a:gd name="connsiteY16488" fmla="*/ 101696 h 1234421"/>
              <a:gd name="connsiteX16489" fmla="*/ 0 w 3255128"/>
              <a:gd name="connsiteY16489" fmla="*/ 101680 h 1234421"/>
              <a:gd name="connsiteX16490" fmla="*/ 0 w 3255128"/>
              <a:gd name="connsiteY16490" fmla="*/ 101675 h 1234421"/>
              <a:gd name="connsiteX16491" fmla="*/ 0 w 3255128"/>
              <a:gd name="connsiteY16491" fmla="*/ 101674 h 1234421"/>
              <a:gd name="connsiteX16492" fmla="*/ 0 w 3255128"/>
              <a:gd name="connsiteY16492" fmla="*/ 101650 h 1234421"/>
              <a:gd name="connsiteX16493" fmla="*/ 0 w 3255128"/>
              <a:gd name="connsiteY16493" fmla="*/ 101649 h 1234421"/>
              <a:gd name="connsiteX16494" fmla="*/ 0 w 3255128"/>
              <a:gd name="connsiteY16494" fmla="*/ 101624 h 1234421"/>
              <a:gd name="connsiteX16495" fmla="*/ 0 w 3255128"/>
              <a:gd name="connsiteY16495" fmla="*/ 101592 h 1234421"/>
              <a:gd name="connsiteX16496" fmla="*/ 0 w 3255128"/>
              <a:gd name="connsiteY16496" fmla="*/ 101492 h 1234421"/>
              <a:gd name="connsiteX16497" fmla="*/ 0 w 3255128"/>
              <a:gd name="connsiteY16497" fmla="*/ 101453 h 1234421"/>
              <a:gd name="connsiteX16498" fmla="*/ 0 w 3255128"/>
              <a:gd name="connsiteY16498" fmla="*/ 101447 h 1234421"/>
              <a:gd name="connsiteX16499" fmla="*/ 0 w 3255128"/>
              <a:gd name="connsiteY16499" fmla="*/ 101425 h 1234421"/>
              <a:gd name="connsiteX16500" fmla="*/ 0 w 3255128"/>
              <a:gd name="connsiteY16500" fmla="*/ 101416 h 1234421"/>
              <a:gd name="connsiteX16501" fmla="*/ 0 w 3255128"/>
              <a:gd name="connsiteY16501" fmla="*/ 101320 h 1234421"/>
              <a:gd name="connsiteX16502" fmla="*/ 0 w 3255128"/>
              <a:gd name="connsiteY16502" fmla="*/ 101319 h 1234421"/>
              <a:gd name="connsiteX16503" fmla="*/ 0 w 3255128"/>
              <a:gd name="connsiteY16503" fmla="*/ 101318 h 1234421"/>
              <a:gd name="connsiteX16504" fmla="*/ 0 w 3255128"/>
              <a:gd name="connsiteY16504" fmla="*/ 101242 h 1234421"/>
              <a:gd name="connsiteX16505" fmla="*/ 0 w 3255128"/>
              <a:gd name="connsiteY16505" fmla="*/ 101220 h 1234421"/>
              <a:gd name="connsiteX16506" fmla="*/ 0 w 3255128"/>
              <a:gd name="connsiteY16506" fmla="*/ 101213 h 1234421"/>
              <a:gd name="connsiteX16507" fmla="*/ 0 w 3255128"/>
              <a:gd name="connsiteY16507" fmla="*/ 101212 h 1234421"/>
              <a:gd name="connsiteX16508" fmla="*/ 0 w 3255128"/>
              <a:gd name="connsiteY16508" fmla="*/ 101191 h 1234421"/>
              <a:gd name="connsiteX16509" fmla="*/ 0 w 3255128"/>
              <a:gd name="connsiteY16509" fmla="*/ 101175 h 1234421"/>
              <a:gd name="connsiteX16510" fmla="*/ 0 w 3255128"/>
              <a:gd name="connsiteY16510" fmla="*/ 101141 h 1234421"/>
              <a:gd name="connsiteX16511" fmla="*/ 0 w 3255128"/>
              <a:gd name="connsiteY16511" fmla="*/ 101134 h 1234421"/>
              <a:gd name="connsiteX16512" fmla="*/ 0 w 3255128"/>
              <a:gd name="connsiteY16512" fmla="*/ 101111 h 1234421"/>
              <a:gd name="connsiteX16513" fmla="*/ 0 w 3255128"/>
              <a:gd name="connsiteY16513" fmla="*/ 101087 h 1234421"/>
              <a:gd name="connsiteX16514" fmla="*/ 0 w 3255128"/>
              <a:gd name="connsiteY16514" fmla="*/ 101042 h 1234421"/>
              <a:gd name="connsiteX16515" fmla="*/ 0 w 3255128"/>
              <a:gd name="connsiteY16515" fmla="*/ 101026 h 1234421"/>
              <a:gd name="connsiteX16516" fmla="*/ 0 w 3255128"/>
              <a:gd name="connsiteY16516" fmla="*/ 101018 h 1234421"/>
              <a:gd name="connsiteX16517" fmla="*/ 0 w 3255128"/>
              <a:gd name="connsiteY16517" fmla="*/ 100979 h 1234421"/>
              <a:gd name="connsiteX16518" fmla="*/ 0 w 3255128"/>
              <a:gd name="connsiteY16518" fmla="*/ 100954 h 1234421"/>
              <a:gd name="connsiteX16519" fmla="*/ 0 w 3255128"/>
              <a:gd name="connsiteY16519" fmla="*/ 100944 h 1234421"/>
              <a:gd name="connsiteX16520" fmla="*/ 0 w 3255128"/>
              <a:gd name="connsiteY16520" fmla="*/ 100942 h 1234421"/>
              <a:gd name="connsiteX16521" fmla="*/ 0 w 3255128"/>
              <a:gd name="connsiteY16521" fmla="*/ 100940 h 1234421"/>
              <a:gd name="connsiteX16522" fmla="*/ 0 w 3255128"/>
              <a:gd name="connsiteY16522" fmla="*/ 100905 h 1234421"/>
              <a:gd name="connsiteX16523" fmla="*/ 0 w 3255128"/>
              <a:gd name="connsiteY16523" fmla="*/ 100891 h 1234421"/>
              <a:gd name="connsiteX16524" fmla="*/ 0 w 3255128"/>
              <a:gd name="connsiteY16524" fmla="*/ 100836 h 1234421"/>
              <a:gd name="connsiteX16525" fmla="*/ 0 w 3255128"/>
              <a:gd name="connsiteY16525" fmla="*/ 100826 h 1234421"/>
              <a:gd name="connsiteX16526" fmla="*/ 0 w 3255128"/>
              <a:gd name="connsiteY16526" fmla="*/ 100799 h 1234421"/>
              <a:gd name="connsiteX16527" fmla="*/ 0 w 3255128"/>
              <a:gd name="connsiteY16527" fmla="*/ 100759 h 1234421"/>
              <a:gd name="connsiteX16528" fmla="*/ 0 w 3255128"/>
              <a:gd name="connsiteY16528" fmla="*/ 100748 h 1234421"/>
              <a:gd name="connsiteX16529" fmla="*/ 0 w 3255128"/>
              <a:gd name="connsiteY16529" fmla="*/ 100721 h 1234421"/>
              <a:gd name="connsiteX16530" fmla="*/ 0 w 3255128"/>
              <a:gd name="connsiteY16530" fmla="*/ 100695 h 1234421"/>
              <a:gd name="connsiteX16531" fmla="*/ 0 w 3255128"/>
              <a:gd name="connsiteY16531" fmla="*/ 100672 h 1234421"/>
              <a:gd name="connsiteX16532" fmla="*/ 0 w 3255128"/>
              <a:gd name="connsiteY16532" fmla="*/ 100543 h 1234421"/>
              <a:gd name="connsiteX16533" fmla="*/ 0 w 3255128"/>
              <a:gd name="connsiteY16533" fmla="*/ 100542 h 1234421"/>
              <a:gd name="connsiteX16534" fmla="*/ 0 w 3255128"/>
              <a:gd name="connsiteY16534" fmla="*/ 100538 h 1234421"/>
              <a:gd name="connsiteX16535" fmla="*/ 0 w 3255128"/>
              <a:gd name="connsiteY16535" fmla="*/ 100483 h 1234421"/>
              <a:gd name="connsiteX16536" fmla="*/ 0 w 3255128"/>
              <a:gd name="connsiteY16536" fmla="*/ 100481 h 1234421"/>
              <a:gd name="connsiteX16537" fmla="*/ 0 w 3255128"/>
              <a:gd name="connsiteY16537" fmla="*/ 100471 h 1234421"/>
              <a:gd name="connsiteX16538" fmla="*/ 0 w 3255128"/>
              <a:gd name="connsiteY16538" fmla="*/ 100446 h 1234421"/>
              <a:gd name="connsiteX16539" fmla="*/ 0 w 3255128"/>
              <a:gd name="connsiteY16539" fmla="*/ 100439 h 1234421"/>
              <a:gd name="connsiteX16540" fmla="*/ 0 w 3255128"/>
              <a:gd name="connsiteY16540" fmla="*/ 100434 h 1234421"/>
              <a:gd name="connsiteX16541" fmla="*/ 0 w 3255128"/>
              <a:gd name="connsiteY16541" fmla="*/ 100297 h 1234421"/>
              <a:gd name="connsiteX16542" fmla="*/ 0 w 3255128"/>
              <a:gd name="connsiteY16542" fmla="*/ 100295 h 1234421"/>
              <a:gd name="connsiteX16543" fmla="*/ 0 w 3255128"/>
              <a:gd name="connsiteY16543" fmla="*/ 100289 h 1234421"/>
              <a:gd name="connsiteX16544" fmla="*/ 0 w 3255128"/>
              <a:gd name="connsiteY16544" fmla="*/ 100278 h 1234421"/>
              <a:gd name="connsiteX16545" fmla="*/ 0 w 3255128"/>
              <a:gd name="connsiteY16545" fmla="*/ 100218 h 1234421"/>
              <a:gd name="connsiteX16546" fmla="*/ 0 w 3255128"/>
              <a:gd name="connsiteY16546" fmla="*/ 100195 h 1234421"/>
              <a:gd name="connsiteX16547" fmla="*/ 0 w 3255128"/>
              <a:gd name="connsiteY16547" fmla="*/ 100163 h 1234421"/>
              <a:gd name="connsiteX16548" fmla="*/ 0 w 3255128"/>
              <a:gd name="connsiteY16548" fmla="*/ 100082 h 1234421"/>
              <a:gd name="connsiteX16549" fmla="*/ 0 w 3255128"/>
              <a:gd name="connsiteY16549" fmla="*/ 100079 h 1234421"/>
              <a:gd name="connsiteX16550" fmla="*/ 0 w 3255128"/>
              <a:gd name="connsiteY16550" fmla="*/ 100007 h 1234421"/>
              <a:gd name="connsiteX16551" fmla="*/ 0 w 3255128"/>
              <a:gd name="connsiteY16551" fmla="*/ 99984 h 1234421"/>
              <a:gd name="connsiteX16552" fmla="*/ 0 w 3255128"/>
              <a:gd name="connsiteY16552" fmla="*/ 99980 h 1234421"/>
              <a:gd name="connsiteX16553" fmla="*/ 0 w 3255128"/>
              <a:gd name="connsiteY16553" fmla="*/ 99948 h 1234421"/>
              <a:gd name="connsiteX16554" fmla="*/ 0 w 3255128"/>
              <a:gd name="connsiteY16554" fmla="*/ 99945 h 1234421"/>
              <a:gd name="connsiteX16555" fmla="*/ 0 w 3255128"/>
              <a:gd name="connsiteY16555" fmla="*/ 99886 h 1234421"/>
              <a:gd name="connsiteX16556" fmla="*/ 0 w 3255128"/>
              <a:gd name="connsiteY16556" fmla="*/ 99878 h 1234421"/>
              <a:gd name="connsiteX16557" fmla="*/ 0 w 3255128"/>
              <a:gd name="connsiteY16557" fmla="*/ 99871 h 1234421"/>
              <a:gd name="connsiteX16558" fmla="*/ 0 w 3255128"/>
              <a:gd name="connsiteY16558" fmla="*/ 99848 h 1234421"/>
              <a:gd name="connsiteX16559" fmla="*/ 0 w 3255128"/>
              <a:gd name="connsiteY16559" fmla="*/ 99835 h 1234421"/>
              <a:gd name="connsiteX16560" fmla="*/ 0 w 3255128"/>
              <a:gd name="connsiteY16560" fmla="*/ 99833 h 1234421"/>
              <a:gd name="connsiteX16561" fmla="*/ 0 w 3255128"/>
              <a:gd name="connsiteY16561" fmla="*/ 99798 h 1234421"/>
              <a:gd name="connsiteX16562" fmla="*/ 0 w 3255128"/>
              <a:gd name="connsiteY16562" fmla="*/ 99797 h 1234421"/>
              <a:gd name="connsiteX16563" fmla="*/ 0 w 3255128"/>
              <a:gd name="connsiteY16563" fmla="*/ 99764 h 1234421"/>
              <a:gd name="connsiteX16564" fmla="*/ 0 w 3255128"/>
              <a:gd name="connsiteY16564" fmla="*/ 99736 h 1234421"/>
              <a:gd name="connsiteX16565" fmla="*/ 0 w 3255128"/>
              <a:gd name="connsiteY16565" fmla="*/ 99682 h 1234421"/>
              <a:gd name="connsiteX16566" fmla="*/ 0 w 3255128"/>
              <a:gd name="connsiteY16566" fmla="*/ 99645 h 1234421"/>
              <a:gd name="connsiteX16567" fmla="*/ 0 w 3255128"/>
              <a:gd name="connsiteY16567" fmla="*/ 99641 h 1234421"/>
              <a:gd name="connsiteX16568" fmla="*/ 0 w 3255128"/>
              <a:gd name="connsiteY16568" fmla="*/ 99628 h 1234421"/>
              <a:gd name="connsiteX16569" fmla="*/ 0 w 3255128"/>
              <a:gd name="connsiteY16569" fmla="*/ 99608 h 1234421"/>
              <a:gd name="connsiteX16570" fmla="*/ 0 w 3255128"/>
              <a:gd name="connsiteY16570" fmla="*/ 99605 h 1234421"/>
              <a:gd name="connsiteX16571" fmla="*/ 0 w 3255128"/>
              <a:gd name="connsiteY16571" fmla="*/ 99603 h 1234421"/>
              <a:gd name="connsiteX16572" fmla="*/ 0 w 3255128"/>
              <a:gd name="connsiteY16572" fmla="*/ 99534 h 1234421"/>
              <a:gd name="connsiteX16573" fmla="*/ 0 w 3255128"/>
              <a:gd name="connsiteY16573" fmla="*/ 99453 h 1234421"/>
              <a:gd name="connsiteX16574" fmla="*/ 0 w 3255128"/>
              <a:gd name="connsiteY16574" fmla="*/ 99432 h 1234421"/>
              <a:gd name="connsiteX16575" fmla="*/ 0 w 3255128"/>
              <a:gd name="connsiteY16575" fmla="*/ 99431 h 1234421"/>
              <a:gd name="connsiteX16576" fmla="*/ 0 w 3255128"/>
              <a:gd name="connsiteY16576" fmla="*/ 99409 h 1234421"/>
              <a:gd name="connsiteX16577" fmla="*/ 0 w 3255128"/>
              <a:gd name="connsiteY16577" fmla="*/ 99381 h 1234421"/>
              <a:gd name="connsiteX16578" fmla="*/ 0 w 3255128"/>
              <a:gd name="connsiteY16578" fmla="*/ 99330 h 1234421"/>
              <a:gd name="connsiteX16579" fmla="*/ 0 w 3255128"/>
              <a:gd name="connsiteY16579" fmla="*/ 99324 h 1234421"/>
              <a:gd name="connsiteX16580" fmla="*/ 0 w 3255128"/>
              <a:gd name="connsiteY16580" fmla="*/ 99314 h 1234421"/>
              <a:gd name="connsiteX16581" fmla="*/ 0 w 3255128"/>
              <a:gd name="connsiteY16581" fmla="*/ 99288 h 1234421"/>
              <a:gd name="connsiteX16582" fmla="*/ 0 w 3255128"/>
              <a:gd name="connsiteY16582" fmla="*/ 99198 h 1234421"/>
              <a:gd name="connsiteX16583" fmla="*/ 0 w 3255128"/>
              <a:gd name="connsiteY16583" fmla="*/ 99149 h 1234421"/>
              <a:gd name="connsiteX16584" fmla="*/ 0 w 3255128"/>
              <a:gd name="connsiteY16584" fmla="*/ 99126 h 1234421"/>
              <a:gd name="connsiteX16585" fmla="*/ 0 w 3255128"/>
              <a:gd name="connsiteY16585" fmla="*/ 99113 h 1234421"/>
              <a:gd name="connsiteX16586" fmla="*/ 0 w 3255128"/>
              <a:gd name="connsiteY16586" fmla="*/ 99088 h 1234421"/>
              <a:gd name="connsiteX16587" fmla="*/ 0 w 3255128"/>
              <a:gd name="connsiteY16587" fmla="*/ 99075 h 1234421"/>
              <a:gd name="connsiteX16588" fmla="*/ 0 w 3255128"/>
              <a:gd name="connsiteY16588" fmla="*/ 99016 h 1234421"/>
              <a:gd name="connsiteX16589" fmla="*/ 0 w 3255128"/>
              <a:gd name="connsiteY16589" fmla="*/ 98975 h 1234421"/>
              <a:gd name="connsiteX16590" fmla="*/ 0 w 3255128"/>
              <a:gd name="connsiteY16590" fmla="*/ 98940 h 1234421"/>
              <a:gd name="connsiteX16591" fmla="*/ 0 w 3255128"/>
              <a:gd name="connsiteY16591" fmla="*/ 98935 h 1234421"/>
              <a:gd name="connsiteX16592" fmla="*/ 0 w 3255128"/>
              <a:gd name="connsiteY16592" fmla="*/ 98909 h 1234421"/>
              <a:gd name="connsiteX16593" fmla="*/ 0 w 3255128"/>
              <a:gd name="connsiteY16593" fmla="*/ 98900 h 1234421"/>
              <a:gd name="connsiteX16594" fmla="*/ 0 w 3255128"/>
              <a:gd name="connsiteY16594" fmla="*/ 98871 h 1234421"/>
              <a:gd name="connsiteX16595" fmla="*/ 0 w 3255128"/>
              <a:gd name="connsiteY16595" fmla="*/ 98829 h 1234421"/>
              <a:gd name="connsiteX16596" fmla="*/ 0 w 3255128"/>
              <a:gd name="connsiteY16596" fmla="*/ 98789 h 1234421"/>
              <a:gd name="connsiteX16597" fmla="*/ 0 w 3255128"/>
              <a:gd name="connsiteY16597" fmla="*/ 98722 h 1234421"/>
              <a:gd name="connsiteX16598" fmla="*/ 0 w 3255128"/>
              <a:gd name="connsiteY16598" fmla="*/ 98716 h 1234421"/>
              <a:gd name="connsiteX16599" fmla="*/ 0 w 3255128"/>
              <a:gd name="connsiteY16599" fmla="*/ 98659 h 1234421"/>
              <a:gd name="connsiteX16600" fmla="*/ 0 w 3255128"/>
              <a:gd name="connsiteY16600" fmla="*/ 98625 h 1234421"/>
              <a:gd name="connsiteX16601" fmla="*/ 0 w 3255128"/>
              <a:gd name="connsiteY16601" fmla="*/ 98601 h 1234421"/>
              <a:gd name="connsiteX16602" fmla="*/ 0 w 3255128"/>
              <a:gd name="connsiteY16602" fmla="*/ 98528 h 1234421"/>
              <a:gd name="connsiteX16603" fmla="*/ 0 w 3255128"/>
              <a:gd name="connsiteY16603" fmla="*/ 98502 h 1234421"/>
              <a:gd name="connsiteX16604" fmla="*/ 0 w 3255128"/>
              <a:gd name="connsiteY16604" fmla="*/ 98501 h 1234421"/>
              <a:gd name="connsiteX16605" fmla="*/ 0 w 3255128"/>
              <a:gd name="connsiteY16605" fmla="*/ 98492 h 1234421"/>
              <a:gd name="connsiteX16606" fmla="*/ 0 w 3255128"/>
              <a:gd name="connsiteY16606" fmla="*/ 98462 h 1234421"/>
              <a:gd name="connsiteX16607" fmla="*/ 0 w 3255128"/>
              <a:gd name="connsiteY16607" fmla="*/ 98435 h 1234421"/>
              <a:gd name="connsiteX16608" fmla="*/ 0 w 3255128"/>
              <a:gd name="connsiteY16608" fmla="*/ 98427 h 1234421"/>
              <a:gd name="connsiteX16609" fmla="*/ 0 w 3255128"/>
              <a:gd name="connsiteY16609" fmla="*/ 98426 h 1234421"/>
              <a:gd name="connsiteX16610" fmla="*/ 0 w 3255128"/>
              <a:gd name="connsiteY16610" fmla="*/ 98417 h 1234421"/>
              <a:gd name="connsiteX16611" fmla="*/ 0 w 3255128"/>
              <a:gd name="connsiteY16611" fmla="*/ 98410 h 1234421"/>
              <a:gd name="connsiteX16612" fmla="*/ 0 w 3255128"/>
              <a:gd name="connsiteY16612" fmla="*/ 98407 h 1234421"/>
              <a:gd name="connsiteX16613" fmla="*/ 0 w 3255128"/>
              <a:gd name="connsiteY16613" fmla="*/ 98387 h 1234421"/>
              <a:gd name="connsiteX16614" fmla="*/ 0 w 3255128"/>
              <a:gd name="connsiteY16614" fmla="*/ 98385 h 1234421"/>
              <a:gd name="connsiteX16615" fmla="*/ 0 w 3255128"/>
              <a:gd name="connsiteY16615" fmla="*/ 98357 h 1234421"/>
              <a:gd name="connsiteX16616" fmla="*/ 0 w 3255128"/>
              <a:gd name="connsiteY16616" fmla="*/ 98330 h 1234421"/>
              <a:gd name="connsiteX16617" fmla="*/ 0 w 3255128"/>
              <a:gd name="connsiteY16617" fmla="*/ 98270 h 1234421"/>
              <a:gd name="connsiteX16618" fmla="*/ 0 w 3255128"/>
              <a:gd name="connsiteY16618" fmla="*/ 98230 h 1234421"/>
              <a:gd name="connsiteX16619" fmla="*/ 0 w 3255128"/>
              <a:gd name="connsiteY16619" fmla="*/ 98223 h 1234421"/>
              <a:gd name="connsiteX16620" fmla="*/ 0 w 3255128"/>
              <a:gd name="connsiteY16620" fmla="*/ 98193 h 1234421"/>
              <a:gd name="connsiteX16621" fmla="*/ 0 w 3255128"/>
              <a:gd name="connsiteY16621" fmla="*/ 98185 h 1234421"/>
              <a:gd name="connsiteX16622" fmla="*/ 0 w 3255128"/>
              <a:gd name="connsiteY16622" fmla="*/ 98181 h 1234421"/>
              <a:gd name="connsiteX16623" fmla="*/ 0 w 3255128"/>
              <a:gd name="connsiteY16623" fmla="*/ 98176 h 1234421"/>
              <a:gd name="connsiteX16624" fmla="*/ 0 w 3255128"/>
              <a:gd name="connsiteY16624" fmla="*/ 98167 h 1234421"/>
              <a:gd name="connsiteX16625" fmla="*/ 0 w 3255128"/>
              <a:gd name="connsiteY16625" fmla="*/ 98165 h 1234421"/>
              <a:gd name="connsiteX16626" fmla="*/ 0 w 3255128"/>
              <a:gd name="connsiteY16626" fmla="*/ 98162 h 1234421"/>
              <a:gd name="connsiteX16627" fmla="*/ 0 w 3255128"/>
              <a:gd name="connsiteY16627" fmla="*/ 98160 h 1234421"/>
              <a:gd name="connsiteX16628" fmla="*/ 0 w 3255128"/>
              <a:gd name="connsiteY16628" fmla="*/ 98121 h 1234421"/>
              <a:gd name="connsiteX16629" fmla="*/ 0 w 3255128"/>
              <a:gd name="connsiteY16629" fmla="*/ 98109 h 1234421"/>
              <a:gd name="connsiteX16630" fmla="*/ 0 w 3255128"/>
              <a:gd name="connsiteY16630" fmla="*/ 98052 h 1234421"/>
              <a:gd name="connsiteX16631" fmla="*/ 0 w 3255128"/>
              <a:gd name="connsiteY16631" fmla="*/ 98019 h 1234421"/>
              <a:gd name="connsiteX16632" fmla="*/ 0 w 3255128"/>
              <a:gd name="connsiteY16632" fmla="*/ 97955 h 1234421"/>
              <a:gd name="connsiteX16633" fmla="*/ 0 w 3255128"/>
              <a:gd name="connsiteY16633" fmla="*/ 97954 h 1234421"/>
              <a:gd name="connsiteX16634" fmla="*/ 0 w 3255128"/>
              <a:gd name="connsiteY16634" fmla="*/ 97953 h 1234421"/>
              <a:gd name="connsiteX16635" fmla="*/ 0 w 3255128"/>
              <a:gd name="connsiteY16635" fmla="*/ 97952 h 1234421"/>
              <a:gd name="connsiteX16636" fmla="*/ 0 w 3255128"/>
              <a:gd name="connsiteY16636" fmla="*/ 97950 h 1234421"/>
              <a:gd name="connsiteX16637" fmla="*/ 0 w 3255128"/>
              <a:gd name="connsiteY16637" fmla="*/ 97948 h 1234421"/>
              <a:gd name="connsiteX16638" fmla="*/ 0 w 3255128"/>
              <a:gd name="connsiteY16638" fmla="*/ 97926 h 1234421"/>
              <a:gd name="connsiteX16639" fmla="*/ 0 w 3255128"/>
              <a:gd name="connsiteY16639" fmla="*/ 97917 h 1234421"/>
              <a:gd name="connsiteX16640" fmla="*/ 0 w 3255128"/>
              <a:gd name="connsiteY16640" fmla="*/ 97898 h 1234421"/>
              <a:gd name="connsiteX16641" fmla="*/ 0 w 3255128"/>
              <a:gd name="connsiteY16641" fmla="*/ 97878 h 1234421"/>
              <a:gd name="connsiteX16642" fmla="*/ 0 w 3255128"/>
              <a:gd name="connsiteY16642" fmla="*/ 97876 h 1234421"/>
              <a:gd name="connsiteX16643" fmla="*/ 0 w 3255128"/>
              <a:gd name="connsiteY16643" fmla="*/ 97836 h 1234421"/>
              <a:gd name="connsiteX16644" fmla="*/ 0 w 3255128"/>
              <a:gd name="connsiteY16644" fmla="*/ 97747 h 1234421"/>
              <a:gd name="connsiteX16645" fmla="*/ 0 w 3255128"/>
              <a:gd name="connsiteY16645" fmla="*/ 97721 h 1234421"/>
              <a:gd name="connsiteX16646" fmla="*/ 0 w 3255128"/>
              <a:gd name="connsiteY16646" fmla="*/ 97717 h 1234421"/>
              <a:gd name="connsiteX16647" fmla="*/ 0 w 3255128"/>
              <a:gd name="connsiteY16647" fmla="*/ 97712 h 1234421"/>
              <a:gd name="connsiteX16648" fmla="*/ 0 w 3255128"/>
              <a:gd name="connsiteY16648" fmla="*/ 97706 h 1234421"/>
              <a:gd name="connsiteX16649" fmla="*/ 0 w 3255128"/>
              <a:gd name="connsiteY16649" fmla="*/ 97682 h 1234421"/>
              <a:gd name="connsiteX16650" fmla="*/ 0 w 3255128"/>
              <a:gd name="connsiteY16650" fmla="*/ 97638 h 1234421"/>
              <a:gd name="connsiteX16651" fmla="*/ 0 w 3255128"/>
              <a:gd name="connsiteY16651" fmla="*/ 97635 h 1234421"/>
              <a:gd name="connsiteX16652" fmla="*/ 0 w 3255128"/>
              <a:gd name="connsiteY16652" fmla="*/ 97612 h 1234421"/>
              <a:gd name="connsiteX16653" fmla="*/ 0 w 3255128"/>
              <a:gd name="connsiteY16653" fmla="*/ 97543 h 1234421"/>
              <a:gd name="connsiteX16654" fmla="*/ 0 w 3255128"/>
              <a:gd name="connsiteY16654" fmla="*/ 97496 h 1234421"/>
              <a:gd name="connsiteX16655" fmla="*/ 0 w 3255128"/>
              <a:gd name="connsiteY16655" fmla="*/ 97494 h 1234421"/>
              <a:gd name="connsiteX16656" fmla="*/ 0 w 3255128"/>
              <a:gd name="connsiteY16656" fmla="*/ 97493 h 1234421"/>
              <a:gd name="connsiteX16657" fmla="*/ 0 w 3255128"/>
              <a:gd name="connsiteY16657" fmla="*/ 97491 h 1234421"/>
              <a:gd name="connsiteX16658" fmla="*/ 0 w 3255128"/>
              <a:gd name="connsiteY16658" fmla="*/ 97486 h 1234421"/>
              <a:gd name="connsiteX16659" fmla="*/ 0 w 3255128"/>
              <a:gd name="connsiteY16659" fmla="*/ 97458 h 1234421"/>
              <a:gd name="connsiteX16660" fmla="*/ 0 w 3255128"/>
              <a:gd name="connsiteY16660" fmla="*/ 97445 h 1234421"/>
              <a:gd name="connsiteX16661" fmla="*/ 0 w 3255128"/>
              <a:gd name="connsiteY16661" fmla="*/ 97444 h 1234421"/>
              <a:gd name="connsiteX16662" fmla="*/ 0 w 3255128"/>
              <a:gd name="connsiteY16662" fmla="*/ 97428 h 1234421"/>
              <a:gd name="connsiteX16663" fmla="*/ 0 w 3255128"/>
              <a:gd name="connsiteY16663" fmla="*/ 97403 h 1234421"/>
              <a:gd name="connsiteX16664" fmla="*/ 0 w 3255128"/>
              <a:gd name="connsiteY16664" fmla="*/ 97388 h 1234421"/>
              <a:gd name="connsiteX16665" fmla="*/ 0 w 3255128"/>
              <a:gd name="connsiteY16665" fmla="*/ 97362 h 1234421"/>
              <a:gd name="connsiteX16666" fmla="*/ 0 w 3255128"/>
              <a:gd name="connsiteY16666" fmla="*/ 97357 h 1234421"/>
              <a:gd name="connsiteX16667" fmla="*/ 0 w 3255128"/>
              <a:gd name="connsiteY16667" fmla="*/ 97336 h 1234421"/>
              <a:gd name="connsiteX16668" fmla="*/ 0 w 3255128"/>
              <a:gd name="connsiteY16668" fmla="*/ 97333 h 1234421"/>
              <a:gd name="connsiteX16669" fmla="*/ 0 w 3255128"/>
              <a:gd name="connsiteY16669" fmla="*/ 97328 h 1234421"/>
              <a:gd name="connsiteX16670" fmla="*/ 0 w 3255128"/>
              <a:gd name="connsiteY16670" fmla="*/ 97300 h 1234421"/>
              <a:gd name="connsiteX16671" fmla="*/ 0 w 3255128"/>
              <a:gd name="connsiteY16671" fmla="*/ 97288 h 1234421"/>
              <a:gd name="connsiteX16672" fmla="*/ 0 w 3255128"/>
              <a:gd name="connsiteY16672" fmla="*/ 97278 h 1234421"/>
              <a:gd name="connsiteX16673" fmla="*/ 0 w 3255128"/>
              <a:gd name="connsiteY16673" fmla="*/ 97262 h 1234421"/>
              <a:gd name="connsiteX16674" fmla="*/ 0 w 3255128"/>
              <a:gd name="connsiteY16674" fmla="*/ 97250 h 1234421"/>
              <a:gd name="connsiteX16675" fmla="*/ 0 w 3255128"/>
              <a:gd name="connsiteY16675" fmla="*/ 97228 h 1234421"/>
              <a:gd name="connsiteX16676" fmla="*/ 0 w 3255128"/>
              <a:gd name="connsiteY16676" fmla="*/ 97212 h 1234421"/>
              <a:gd name="connsiteX16677" fmla="*/ 0 w 3255128"/>
              <a:gd name="connsiteY16677" fmla="*/ 97178 h 1234421"/>
              <a:gd name="connsiteX16678" fmla="*/ 0 w 3255128"/>
              <a:gd name="connsiteY16678" fmla="*/ 97154 h 1234421"/>
              <a:gd name="connsiteX16679" fmla="*/ 0 w 3255128"/>
              <a:gd name="connsiteY16679" fmla="*/ 97153 h 1234421"/>
              <a:gd name="connsiteX16680" fmla="*/ 0 w 3255128"/>
              <a:gd name="connsiteY16680" fmla="*/ 97058 h 1234421"/>
              <a:gd name="connsiteX16681" fmla="*/ 0 w 3255128"/>
              <a:gd name="connsiteY16681" fmla="*/ 97037 h 1234421"/>
              <a:gd name="connsiteX16682" fmla="*/ 0 w 3255128"/>
              <a:gd name="connsiteY16682" fmla="*/ 97036 h 1234421"/>
              <a:gd name="connsiteX16683" fmla="*/ 0 w 3255128"/>
              <a:gd name="connsiteY16683" fmla="*/ 97022 h 1234421"/>
              <a:gd name="connsiteX16684" fmla="*/ 0 w 3255128"/>
              <a:gd name="connsiteY16684" fmla="*/ 96955 h 1234421"/>
              <a:gd name="connsiteX16685" fmla="*/ 0 w 3255128"/>
              <a:gd name="connsiteY16685" fmla="*/ 96944 h 1234421"/>
              <a:gd name="connsiteX16686" fmla="*/ 0 w 3255128"/>
              <a:gd name="connsiteY16686" fmla="*/ 96877 h 1234421"/>
              <a:gd name="connsiteX16687" fmla="*/ 0 w 3255128"/>
              <a:gd name="connsiteY16687" fmla="*/ 96869 h 1234421"/>
              <a:gd name="connsiteX16688" fmla="*/ 0 w 3255128"/>
              <a:gd name="connsiteY16688" fmla="*/ 96845 h 1234421"/>
              <a:gd name="connsiteX16689" fmla="*/ 0 w 3255128"/>
              <a:gd name="connsiteY16689" fmla="*/ 96843 h 1234421"/>
              <a:gd name="connsiteX16690" fmla="*/ 0 w 3255128"/>
              <a:gd name="connsiteY16690" fmla="*/ 96840 h 1234421"/>
              <a:gd name="connsiteX16691" fmla="*/ 0 w 3255128"/>
              <a:gd name="connsiteY16691" fmla="*/ 96826 h 1234421"/>
              <a:gd name="connsiteX16692" fmla="*/ 0 w 3255128"/>
              <a:gd name="connsiteY16692" fmla="*/ 96810 h 1234421"/>
              <a:gd name="connsiteX16693" fmla="*/ 0 w 3255128"/>
              <a:gd name="connsiteY16693" fmla="*/ 96805 h 1234421"/>
              <a:gd name="connsiteX16694" fmla="*/ 0 w 3255128"/>
              <a:gd name="connsiteY16694" fmla="*/ 96798 h 1234421"/>
              <a:gd name="connsiteX16695" fmla="*/ 0 w 3255128"/>
              <a:gd name="connsiteY16695" fmla="*/ 96796 h 1234421"/>
              <a:gd name="connsiteX16696" fmla="*/ 0 w 3255128"/>
              <a:gd name="connsiteY16696" fmla="*/ 96692 h 1234421"/>
              <a:gd name="connsiteX16697" fmla="*/ 0 w 3255128"/>
              <a:gd name="connsiteY16697" fmla="*/ 96685 h 1234421"/>
              <a:gd name="connsiteX16698" fmla="*/ 0 w 3255128"/>
              <a:gd name="connsiteY16698" fmla="*/ 96615 h 1234421"/>
              <a:gd name="connsiteX16699" fmla="*/ 0 w 3255128"/>
              <a:gd name="connsiteY16699" fmla="*/ 96614 h 1234421"/>
              <a:gd name="connsiteX16700" fmla="*/ 0 w 3255128"/>
              <a:gd name="connsiteY16700" fmla="*/ 96613 h 1234421"/>
              <a:gd name="connsiteX16701" fmla="*/ 0 w 3255128"/>
              <a:gd name="connsiteY16701" fmla="*/ 96577 h 1234421"/>
              <a:gd name="connsiteX16702" fmla="*/ 0 w 3255128"/>
              <a:gd name="connsiteY16702" fmla="*/ 96522 h 1234421"/>
              <a:gd name="connsiteX16703" fmla="*/ 0 w 3255128"/>
              <a:gd name="connsiteY16703" fmla="*/ 96506 h 1234421"/>
              <a:gd name="connsiteX16704" fmla="*/ 0 w 3255128"/>
              <a:gd name="connsiteY16704" fmla="*/ 96505 h 1234421"/>
              <a:gd name="connsiteX16705" fmla="*/ 0 w 3255128"/>
              <a:gd name="connsiteY16705" fmla="*/ 96433 h 1234421"/>
              <a:gd name="connsiteX16706" fmla="*/ 0 w 3255128"/>
              <a:gd name="connsiteY16706" fmla="*/ 96420 h 1234421"/>
              <a:gd name="connsiteX16707" fmla="*/ 0 w 3255128"/>
              <a:gd name="connsiteY16707" fmla="*/ 96381 h 1234421"/>
              <a:gd name="connsiteX16708" fmla="*/ 0 w 3255128"/>
              <a:gd name="connsiteY16708" fmla="*/ 96352 h 1234421"/>
              <a:gd name="connsiteX16709" fmla="*/ 0 w 3255128"/>
              <a:gd name="connsiteY16709" fmla="*/ 96331 h 1234421"/>
              <a:gd name="connsiteX16710" fmla="*/ 0 w 3255128"/>
              <a:gd name="connsiteY16710" fmla="*/ 96296 h 1234421"/>
              <a:gd name="connsiteX16711" fmla="*/ 0 w 3255128"/>
              <a:gd name="connsiteY16711" fmla="*/ 96278 h 1234421"/>
              <a:gd name="connsiteX16712" fmla="*/ 0 w 3255128"/>
              <a:gd name="connsiteY16712" fmla="*/ 96264 h 1234421"/>
              <a:gd name="connsiteX16713" fmla="*/ 0 w 3255128"/>
              <a:gd name="connsiteY16713" fmla="*/ 96246 h 1234421"/>
              <a:gd name="connsiteX16714" fmla="*/ 0 w 3255128"/>
              <a:gd name="connsiteY16714" fmla="*/ 96229 h 1234421"/>
              <a:gd name="connsiteX16715" fmla="*/ 0 w 3255128"/>
              <a:gd name="connsiteY16715" fmla="*/ 96226 h 1234421"/>
              <a:gd name="connsiteX16716" fmla="*/ 0 w 3255128"/>
              <a:gd name="connsiteY16716" fmla="*/ 96221 h 1234421"/>
              <a:gd name="connsiteX16717" fmla="*/ 0 w 3255128"/>
              <a:gd name="connsiteY16717" fmla="*/ 96209 h 1234421"/>
              <a:gd name="connsiteX16718" fmla="*/ 0 w 3255128"/>
              <a:gd name="connsiteY16718" fmla="*/ 96172 h 1234421"/>
              <a:gd name="connsiteX16719" fmla="*/ 0 w 3255128"/>
              <a:gd name="connsiteY16719" fmla="*/ 96157 h 1234421"/>
              <a:gd name="connsiteX16720" fmla="*/ 0 w 3255128"/>
              <a:gd name="connsiteY16720" fmla="*/ 96132 h 1234421"/>
              <a:gd name="connsiteX16721" fmla="*/ 0 w 3255128"/>
              <a:gd name="connsiteY16721" fmla="*/ 96094 h 1234421"/>
              <a:gd name="connsiteX16722" fmla="*/ 0 w 3255128"/>
              <a:gd name="connsiteY16722" fmla="*/ 96074 h 1234421"/>
              <a:gd name="connsiteX16723" fmla="*/ 0 w 3255128"/>
              <a:gd name="connsiteY16723" fmla="*/ 96068 h 1234421"/>
              <a:gd name="connsiteX16724" fmla="*/ 0 w 3255128"/>
              <a:gd name="connsiteY16724" fmla="*/ 96047 h 1234421"/>
              <a:gd name="connsiteX16725" fmla="*/ 0 w 3255128"/>
              <a:gd name="connsiteY16725" fmla="*/ 95976 h 1234421"/>
              <a:gd name="connsiteX16726" fmla="*/ 0 w 3255128"/>
              <a:gd name="connsiteY16726" fmla="*/ 95961 h 1234421"/>
              <a:gd name="connsiteX16727" fmla="*/ 0 w 3255128"/>
              <a:gd name="connsiteY16727" fmla="*/ 95945 h 1234421"/>
              <a:gd name="connsiteX16728" fmla="*/ 0 w 3255128"/>
              <a:gd name="connsiteY16728" fmla="*/ 95929 h 1234421"/>
              <a:gd name="connsiteX16729" fmla="*/ 0 w 3255128"/>
              <a:gd name="connsiteY16729" fmla="*/ 95919 h 1234421"/>
              <a:gd name="connsiteX16730" fmla="*/ 0 w 3255128"/>
              <a:gd name="connsiteY16730" fmla="*/ 95915 h 1234421"/>
              <a:gd name="connsiteX16731" fmla="*/ 0 w 3255128"/>
              <a:gd name="connsiteY16731" fmla="*/ 95819 h 1234421"/>
              <a:gd name="connsiteX16732" fmla="*/ 0 w 3255128"/>
              <a:gd name="connsiteY16732" fmla="*/ 95787 h 1234421"/>
              <a:gd name="connsiteX16733" fmla="*/ 0 w 3255128"/>
              <a:gd name="connsiteY16733" fmla="*/ 95775 h 1234421"/>
              <a:gd name="connsiteX16734" fmla="*/ 0 w 3255128"/>
              <a:gd name="connsiteY16734" fmla="*/ 95733 h 1234421"/>
              <a:gd name="connsiteX16735" fmla="*/ 0 w 3255128"/>
              <a:gd name="connsiteY16735" fmla="*/ 95732 h 1234421"/>
              <a:gd name="connsiteX16736" fmla="*/ 0 w 3255128"/>
              <a:gd name="connsiteY16736" fmla="*/ 95695 h 1234421"/>
              <a:gd name="connsiteX16737" fmla="*/ 0 w 3255128"/>
              <a:gd name="connsiteY16737" fmla="*/ 95656 h 1234421"/>
              <a:gd name="connsiteX16738" fmla="*/ 0 w 3255128"/>
              <a:gd name="connsiteY16738" fmla="*/ 95635 h 1234421"/>
              <a:gd name="connsiteX16739" fmla="*/ 0 w 3255128"/>
              <a:gd name="connsiteY16739" fmla="*/ 95610 h 1234421"/>
              <a:gd name="connsiteX16740" fmla="*/ 0 w 3255128"/>
              <a:gd name="connsiteY16740" fmla="*/ 95472 h 1234421"/>
              <a:gd name="connsiteX16741" fmla="*/ 0 w 3255128"/>
              <a:gd name="connsiteY16741" fmla="*/ 95464 h 1234421"/>
              <a:gd name="connsiteX16742" fmla="*/ 0 w 3255128"/>
              <a:gd name="connsiteY16742" fmla="*/ 95436 h 1234421"/>
              <a:gd name="connsiteX16743" fmla="*/ 0 w 3255128"/>
              <a:gd name="connsiteY16743" fmla="*/ 95427 h 1234421"/>
              <a:gd name="connsiteX16744" fmla="*/ 0 w 3255128"/>
              <a:gd name="connsiteY16744" fmla="*/ 95425 h 1234421"/>
              <a:gd name="connsiteX16745" fmla="*/ 0 w 3255128"/>
              <a:gd name="connsiteY16745" fmla="*/ 95397 h 1234421"/>
              <a:gd name="connsiteX16746" fmla="*/ 0 w 3255128"/>
              <a:gd name="connsiteY16746" fmla="*/ 95367 h 1234421"/>
              <a:gd name="connsiteX16747" fmla="*/ 0 w 3255128"/>
              <a:gd name="connsiteY16747" fmla="*/ 95313 h 1234421"/>
              <a:gd name="connsiteX16748" fmla="*/ 0 w 3255128"/>
              <a:gd name="connsiteY16748" fmla="*/ 95295 h 1234421"/>
              <a:gd name="connsiteX16749" fmla="*/ 0 w 3255128"/>
              <a:gd name="connsiteY16749" fmla="*/ 95249 h 1234421"/>
              <a:gd name="connsiteX16750" fmla="*/ 0 w 3255128"/>
              <a:gd name="connsiteY16750" fmla="*/ 95231 h 1234421"/>
              <a:gd name="connsiteX16751" fmla="*/ 0 w 3255128"/>
              <a:gd name="connsiteY16751" fmla="*/ 95229 h 1234421"/>
              <a:gd name="connsiteX16752" fmla="*/ 0 w 3255128"/>
              <a:gd name="connsiteY16752" fmla="*/ 95186 h 1234421"/>
              <a:gd name="connsiteX16753" fmla="*/ 0 w 3255128"/>
              <a:gd name="connsiteY16753" fmla="*/ 95171 h 1234421"/>
              <a:gd name="connsiteX16754" fmla="*/ 0 w 3255128"/>
              <a:gd name="connsiteY16754" fmla="*/ 95170 h 1234421"/>
              <a:gd name="connsiteX16755" fmla="*/ 0 w 3255128"/>
              <a:gd name="connsiteY16755" fmla="*/ 95152 h 1234421"/>
              <a:gd name="connsiteX16756" fmla="*/ 0 w 3255128"/>
              <a:gd name="connsiteY16756" fmla="*/ 95139 h 1234421"/>
              <a:gd name="connsiteX16757" fmla="*/ 0 w 3255128"/>
              <a:gd name="connsiteY16757" fmla="*/ 95125 h 1234421"/>
              <a:gd name="connsiteX16758" fmla="*/ 0 w 3255128"/>
              <a:gd name="connsiteY16758" fmla="*/ 95007 h 1234421"/>
              <a:gd name="connsiteX16759" fmla="*/ 0 w 3255128"/>
              <a:gd name="connsiteY16759" fmla="*/ 94998 h 1234421"/>
              <a:gd name="connsiteX16760" fmla="*/ 0 w 3255128"/>
              <a:gd name="connsiteY16760" fmla="*/ 94986 h 1234421"/>
              <a:gd name="connsiteX16761" fmla="*/ 0 w 3255128"/>
              <a:gd name="connsiteY16761" fmla="*/ 94911 h 1234421"/>
              <a:gd name="connsiteX16762" fmla="*/ 0 w 3255128"/>
              <a:gd name="connsiteY16762" fmla="*/ 94908 h 1234421"/>
              <a:gd name="connsiteX16763" fmla="*/ 0 w 3255128"/>
              <a:gd name="connsiteY16763" fmla="*/ 94884 h 1234421"/>
              <a:gd name="connsiteX16764" fmla="*/ 0 w 3255128"/>
              <a:gd name="connsiteY16764" fmla="*/ 94754 h 1234421"/>
              <a:gd name="connsiteX16765" fmla="*/ 0 w 3255128"/>
              <a:gd name="connsiteY16765" fmla="*/ 94708 h 1234421"/>
              <a:gd name="connsiteX16766" fmla="*/ 0 w 3255128"/>
              <a:gd name="connsiteY16766" fmla="*/ 94687 h 1234421"/>
              <a:gd name="connsiteX16767" fmla="*/ 0 w 3255128"/>
              <a:gd name="connsiteY16767" fmla="*/ 94661 h 1234421"/>
              <a:gd name="connsiteX16768" fmla="*/ 0 w 3255128"/>
              <a:gd name="connsiteY16768" fmla="*/ 94633 h 1234421"/>
              <a:gd name="connsiteX16769" fmla="*/ 0 w 3255128"/>
              <a:gd name="connsiteY16769" fmla="*/ 94628 h 1234421"/>
              <a:gd name="connsiteX16770" fmla="*/ 0 w 3255128"/>
              <a:gd name="connsiteY16770" fmla="*/ 94553 h 1234421"/>
              <a:gd name="connsiteX16771" fmla="*/ 0 w 3255128"/>
              <a:gd name="connsiteY16771" fmla="*/ 94532 h 1234421"/>
              <a:gd name="connsiteX16772" fmla="*/ 0 w 3255128"/>
              <a:gd name="connsiteY16772" fmla="*/ 94516 h 1234421"/>
              <a:gd name="connsiteX16773" fmla="*/ 0 w 3255128"/>
              <a:gd name="connsiteY16773" fmla="*/ 94506 h 1234421"/>
              <a:gd name="connsiteX16774" fmla="*/ 0 w 3255128"/>
              <a:gd name="connsiteY16774" fmla="*/ 94455 h 1234421"/>
              <a:gd name="connsiteX16775" fmla="*/ 0 w 3255128"/>
              <a:gd name="connsiteY16775" fmla="*/ 94454 h 1234421"/>
              <a:gd name="connsiteX16776" fmla="*/ 0 w 3255128"/>
              <a:gd name="connsiteY16776" fmla="*/ 94439 h 1234421"/>
              <a:gd name="connsiteX16777" fmla="*/ 0 w 3255128"/>
              <a:gd name="connsiteY16777" fmla="*/ 94425 h 1234421"/>
              <a:gd name="connsiteX16778" fmla="*/ 0 w 3255128"/>
              <a:gd name="connsiteY16778" fmla="*/ 94367 h 1234421"/>
              <a:gd name="connsiteX16779" fmla="*/ 0 w 3255128"/>
              <a:gd name="connsiteY16779" fmla="*/ 94346 h 1234421"/>
              <a:gd name="connsiteX16780" fmla="*/ 0 w 3255128"/>
              <a:gd name="connsiteY16780" fmla="*/ 94260 h 1234421"/>
              <a:gd name="connsiteX16781" fmla="*/ 0 w 3255128"/>
              <a:gd name="connsiteY16781" fmla="*/ 94213 h 1234421"/>
              <a:gd name="connsiteX16782" fmla="*/ 0 w 3255128"/>
              <a:gd name="connsiteY16782" fmla="*/ 94202 h 1234421"/>
              <a:gd name="connsiteX16783" fmla="*/ 0 w 3255128"/>
              <a:gd name="connsiteY16783" fmla="*/ 94196 h 1234421"/>
              <a:gd name="connsiteX16784" fmla="*/ 0 w 3255128"/>
              <a:gd name="connsiteY16784" fmla="*/ 94188 h 1234421"/>
              <a:gd name="connsiteX16785" fmla="*/ 0 w 3255128"/>
              <a:gd name="connsiteY16785" fmla="*/ 94178 h 1234421"/>
              <a:gd name="connsiteX16786" fmla="*/ 0 w 3255128"/>
              <a:gd name="connsiteY16786" fmla="*/ 94078 h 1234421"/>
              <a:gd name="connsiteX16787" fmla="*/ 0 w 3255128"/>
              <a:gd name="connsiteY16787" fmla="*/ 94070 h 1234421"/>
              <a:gd name="connsiteX16788" fmla="*/ 0 w 3255128"/>
              <a:gd name="connsiteY16788" fmla="*/ 94032 h 1234421"/>
              <a:gd name="connsiteX16789" fmla="*/ 0 w 3255128"/>
              <a:gd name="connsiteY16789" fmla="*/ 94023 h 1234421"/>
              <a:gd name="connsiteX16790" fmla="*/ 0 w 3255128"/>
              <a:gd name="connsiteY16790" fmla="*/ 93993 h 1234421"/>
              <a:gd name="connsiteX16791" fmla="*/ 0 w 3255128"/>
              <a:gd name="connsiteY16791" fmla="*/ 93986 h 1234421"/>
              <a:gd name="connsiteX16792" fmla="*/ 0 w 3255128"/>
              <a:gd name="connsiteY16792" fmla="*/ 93972 h 1234421"/>
              <a:gd name="connsiteX16793" fmla="*/ 0 w 3255128"/>
              <a:gd name="connsiteY16793" fmla="*/ 93963 h 1234421"/>
              <a:gd name="connsiteX16794" fmla="*/ 0 w 3255128"/>
              <a:gd name="connsiteY16794" fmla="*/ 93958 h 1234421"/>
              <a:gd name="connsiteX16795" fmla="*/ 0 w 3255128"/>
              <a:gd name="connsiteY16795" fmla="*/ 93942 h 1234421"/>
              <a:gd name="connsiteX16796" fmla="*/ 0 w 3255128"/>
              <a:gd name="connsiteY16796" fmla="*/ 93929 h 1234421"/>
              <a:gd name="connsiteX16797" fmla="*/ 0 w 3255128"/>
              <a:gd name="connsiteY16797" fmla="*/ 93887 h 1234421"/>
              <a:gd name="connsiteX16798" fmla="*/ 0 w 3255128"/>
              <a:gd name="connsiteY16798" fmla="*/ 93884 h 1234421"/>
              <a:gd name="connsiteX16799" fmla="*/ 0 w 3255128"/>
              <a:gd name="connsiteY16799" fmla="*/ 93863 h 1234421"/>
              <a:gd name="connsiteX16800" fmla="*/ 0 w 3255128"/>
              <a:gd name="connsiteY16800" fmla="*/ 93837 h 1234421"/>
              <a:gd name="connsiteX16801" fmla="*/ 0 w 3255128"/>
              <a:gd name="connsiteY16801" fmla="*/ 93784 h 1234421"/>
              <a:gd name="connsiteX16802" fmla="*/ 0 w 3255128"/>
              <a:gd name="connsiteY16802" fmla="*/ 93780 h 1234421"/>
              <a:gd name="connsiteX16803" fmla="*/ 0 w 3255128"/>
              <a:gd name="connsiteY16803" fmla="*/ 93777 h 1234421"/>
              <a:gd name="connsiteX16804" fmla="*/ 0 w 3255128"/>
              <a:gd name="connsiteY16804" fmla="*/ 93772 h 1234421"/>
              <a:gd name="connsiteX16805" fmla="*/ 0 w 3255128"/>
              <a:gd name="connsiteY16805" fmla="*/ 93705 h 1234421"/>
              <a:gd name="connsiteX16806" fmla="*/ 0 w 3255128"/>
              <a:gd name="connsiteY16806" fmla="*/ 93674 h 1234421"/>
              <a:gd name="connsiteX16807" fmla="*/ 0 w 3255128"/>
              <a:gd name="connsiteY16807" fmla="*/ 93625 h 1234421"/>
              <a:gd name="connsiteX16808" fmla="*/ 0 w 3255128"/>
              <a:gd name="connsiteY16808" fmla="*/ 93619 h 1234421"/>
              <a:gd name="connsiteX16809" fmla="*/ 0 w 3255128"/>
              <a:gd name="connsiteY16809" fmla="*/ 93554 h 1234421"/>
              <a:gd name="connsiteX16810" fmla="*/ 0 w 3255128"/>
              <a:gd name="connsiteY16810" fmla="*/ 93549 h 1234421"/>
              <a:gd name="connsiteX16811" fmla="*/ 0 w 3255128"/>
              <a:gd name="connsiteY16811" fmla="*/ 93540 h 1234421"/>
              <a:gd name="connsiteX16812" fmla="*/ 0 w 3255128"/>
              <a:gd name="connsiteY16812" fmla="*/ 93532 h 1234421"/>
              <a:gd name="connsiteX16813" fmla="*/ 0 w 3255128"/>
              <a:gd name="connsiteY16813" fmla="*/ 93482 h 1234421"/>
              <a:gd name="connsiteX16814" fmla="*/ 0 w 3255128"/>
              <a:gd name="connsiteY16814" fmla="*/ 93433 h 1234421"/>
              <a:gd name="connsiteX16815" fmla="*/ 0 w 3255128"/>
              <a:gd name="connsiteY16815" fmla="*/ 93430 h 1234421"/>
              <a:gd name="connsiteX16816" fmla="*/ 0 w 3255128"/>
              <a:gd name="connsiteY16816" fmla="*/ 93425 h 1234421"/>
              <a:gd name="connsiteX16817" fmla="*/ 0 w 3255128"/>
              <a:gd name="connsiteY16817" fmla="*/ 93404 h 1234421"/>
              <a:gd name="connsiteX16818" fmla="*/ 0 w 3255128"/>
              <a:gd name="connsiteY16818" fmla="*/ 93378 h 1234421"/>
              <a:gd name="connsiteX16819" fmla="*/ 0 w 3255128"/>
              <a:gd name="connsiteY16819" fmla="*/ 93321 h 1234421"/>
              <a:gd name="connsiteX16820" fmla="*/ 0 w 3255128"/>
              <a:gd name="connsiteY16820" fmla="*/ 93299 h 1234421"/>
              <a:gd name="connsiteX16821" fmla="*/ 0 w 3255128"/>
              <a:gd name="connsiteY16821" fmla="*/ 93239 h 1234421"/>
              <a:gd name="connsiteX16822" fmla="*/ 0 w 3255128"/>
              <a:gd name="connsiteY16822" fmla="*/ 93209 h 1234421"/>
              <a:gd name="connsiteX16823" fmla="*/ 0 w 3255128"/>
              <a:gd name="connsiteY16823" fmla="*/ 93192 h 1234421"/>
              <a:gd name="connsiteX16824" fmla="*/ 0 w 3255128"/>
              <a:gd name="connsiteY16824" fmla="*/ 93182 h 1234421"/>
              <a:gd name="connsiteX16825" fmla="*/ 0 w 3255128"/>
              <a:gd name="connsiteY16825" fmla="*/ 93167 h 1234421"/>
              <a:gd name="connsiteX16826" fmla="*/ 0 w 3255128"/>
              <a:gd name="connsiteY16826" fmla="*/ 93142 h 1234421"/>
              <a:gd name="connsiteX16827" fmla="*/ 0 w 3255128"/>
              <a:gd name="connsiteY16827" fmla="*/ 93120 h 1234421"/>
              <a:gd name="connsiteX16828" fmla="*/ 0 w 3255128"/>
              <a:gd name="connsiteY16828" fmla="*/ 93112 h 1234421"/>
              <a:gd name="connsiteX16829" fmla="*/ 0 w 3255128"/>
              <a:gd name="connsiteY16829" fmla="*/ 93084 h 1234421"/>
              <a:gd name="connsiteX16830" fmla="*/ 0 w 3255128"/>
              <a:gd name="connsiteY16830" fmla="*/ 92998 h 1234421"/>
              <a:gd name="connsiteX16831" fmla="*/ 0 w 3255128"/>
              <a:gd name="connsiteY16831" fmla="*/ 92986 h 1234421"/>
              <a:gd name="connsiteX16832" fmla="*/ 0 w 3255128"/>
              <a:gd name="connsiteY16832" fmla="*/ 92971 h 1234421"/>
              <a:gd name="connsiteX16833" fmla="*/ 0 w 3255128"/>
              <a:gd name="connsiteY16833" fmla="*/ 92966 h 1234421"/>
              <a:gd name="connsiteX16834" fmla="*/ 0 w 3255128"/>
              <a:gd name="connsiteY16834" fmla="*/ 92916 h 1234421"/>
              <a:gd name="connsiteX16835" fmla="*/ 0 w 3255128"/>
              <a:gd name="connsiteY16835" fmla="*/ 92908 h 1234421"/>
              <a:gd name="connsiteX16836" fmla="*/ 0 w 3255128"/>
              <a:gd name="connsiteY16836" fmla="*/ 92883 h 1234421"/>
              <a:gd name="connsiteX16837" fmla="*/ 0 w 3255128"/>
              <a:gd name="connsiteY16837" fmla="*/ 92842 h 1234421"/>
              <a:gd name="connsiteX16838" fmla="*/ 0 w 3255128"/>
              <a:gd name="connsiteY16838" fmla="*/ 92837 h 1234421"/>
              <a:gd name="connsiteX16839" fmla="*/ 0 w 3255128"/>
              <a:gd name="connsiteY16839" fmla="*/ 92822 h 1234421"/>
              <a:gd name="connsiteX16840" fmla="*/ 0 w 3255128"/>
              <a:gd name="connsiteY16840" fmla="*/ 92818 h 1234421"/>
              <a:gd name="connsiteX16841" fmla="*/ 0 w 3255128"/>
              <a:gd name="connsiteY16841" fmla="*/ 92777 h 1234421"/>
              <a:gd name="connsiteX16842" fmla="*/ 0 w 3255128"/>
              <a:gd name="connsiteY16842" fmla="*/ 92763 h 1234421"/>
              <a:gd name="connsiteX16843" fmla="*/ 0 w 3255128"/>
              <a:gd name="connsiteY16843" fmla="*/ 92756 h 1234421"/>
              <a:gd name="connsiteX16844" fmla="*/ 0 w 3255128"/>
              <a:gd name="connsiteY16844" fmla="*/ 92730 h 1234421"/>
              <a:gd name="connsiteX16845" fmla="*/ 0 w 3255128"/>
              <a:gd name="connsiteY16845" fmla="*/ 92673 h 1234421"/>
              <a:gd name="connsiteX16846" fmla="*/ 0 w 3255128"/>
              <a:gd name="connsiteY16846" fmla="*/ 92666 h 1234421"/>
              <a:gd name="connsiteX16847" fmla="*/ 0 w 3255128"/>
              <a:gd name="connsiteY16847" fmla="*/ 92658 h 1234421"/>
              <a:gd name="connsiteX16848" fmla="*/ 0 w 3255128"/>
              <a:gd name="connsiteY16848" fmla="*/ 92646 h 1234421"/>
              <a:gd name="connsiteX16849" fmla="*/ 0 w 3255128"/>
              <a:gd name="connsiteY16849" fmla="*/ 92645 h 1234421"/>
              <a:gd name="connsiteX16850" fmla="*/ 0 w 3255128"/>
              <a:gd name="connsiteY16850" fmla="*/ 92643 h 1234421"/>
              <a:gd name="connsiteX16851" fmla="*/ 0 w 3255128"/>
              <a:gd name="connsiteY16851" fmla="*/ 92634 h 1234421"/>
              <a:gd name="connsiteX16852" fmla="*/ 0 w 3255128"/>
              <a:gd name="connsiteY16852" fmla="*/ 92601 h 1234421"/>
              <a:gd name="connsiteX16853" fmla="*/ 0 w 3255128"/>
              <a:gd name="connsiteY16853" fmla="*/ 92558 h 1234421"/>
              <a:gd name="connsiteX16854" fmla="*/ 0 w 3255128"/>
              <a:gd name="connsiteY16854" fmla="*/ 92517 h 1234421"/>
              <a:gd name="connsiteX16855" fmla="*/ 0 w 3255128"/>
              <a:gd name="connsiteY16855" fmla="*/ 92466 h 1234421"/>
              <a:gd name="connsiteX16856" fmla="*/ 0 w 3255128"/>
              <a:gd name="connsiteY16856" fmla="*/ 92424 h 1234421"/>
              <a:gd name="connsiteX16857" fmla="*/ 0 w 3255128"/>
              <a:gd name="connsiteY16857" fmla="*/ 92385 h 1234421"/>
              <a:gd name="connsiteX16858" fmla="*/ 0 w 3255128"/>
              <a:gd name="connsiteY16858" fmla="*/ 92323 h 1234421"/>
              <a:gd name="connsiteX16859" fmla="*/ 0 w 3255128"/>
              <a:gd name="connsiteY16859" fmla="*/ 92270 h 1234421"/>
              <a:gd name="connsiteX16860" fmla="*/ 0 w 3255128"/>
              <a:gd name="connsiteY16860" fmla="*/ 92171 h 1234421"/>
              <a:gd name="connsiteX16861" fmla="*/ 0 w 3255128"/>
              <a:gd name="connsiteY16861" fmla="*/ 92169 h 1234421"/>
              <a:gd name="connsiteX16862" fmla="*/ 0 w 3255128"/>
              <a:gd name="connsiteY16862" fmla="*/ 92045 h 1234421"/>
              <a:gd name="connsiteX16863" fmla="*/ 0 w 3255128"/>
              <a:gd name="connsiteY16863" fmla="*/ 92008 h 1234421"/>
              <a:gd name="connsiteX16864" fmla="*/ 0 w 3255128"/>
              <a:gd name="connsiteY16864" fmla="*/ 92007 h 1234421"/>
              <a:gd name="connsiteX16865" fmla="*/ 0 w 3255128"/>
              <a:gd name="connsiteY16865" fmla="*/ 91986 h 1234421"/>
              <a:gd name="connsiteX16866" fmla="*/ 0 w 3255128"/>
              <a:gd name="connsiteY16866" fmla="*/ 91956 h 1234421"/>
              <a:gd name="connsiteX16867" fmla="*/ 0 w 3255128"/>
              <a:gd name="connsiteY16867" fmla="*/ 91941 h 1234421"/>
              <a:gd name="connsiteX16868" fmla="*/ 0 w 3255128"/>
              <a:gd name="connsiteY16868" fmla="*/ 91902 h 1234421"/>
              <a:gd name="connsiteX16869" fmla="*/ 0 w 3255128"/>
              <a:gd name="connsiteY16869" fmla="*/ 91895 h 1234421"/>
              <a:gd name="connsiteX16870" fmla="*/ 0 w 3255128"/>
              <a:gd name="connsiteY16870" fmla="*/ 91856 h 1234421"/>
              <a:gd name="connsiteX16871" fmla="*/ 0 w 3255128"/>
              <a:gd name="connsiteY16871" fmla="*/ 91821 h 1234421"/>
              <a:gd name="connsiteX16872" fmla="*/ 0 w 3255128"/>
              <a:gd name="connsiteY16872" fmla="*/ 91811 h 1234421"/>
              <a:gd name="connsiteX16873" fmla="*/ 0 w 3255128"/>
              <a:gd name="connsiteY16873" fmla="*/ 91793 h 1234421"/>
              <a:gd name="connsiteX16874" fmla="*/ 0 w 3255128"/>
              <a:gd name="connsiteY16874" fmla="*/ 91776 h 1234421"/>
              <a:gd name="connsiteX16875" fmla="*/ 0 w 3255128"/>
              <a:gd name="connsiteY16875" fmla="*/ 91764 h 1234421"/>
              <a:gd name="connsiteX16876" fmla="*/ 0 w 3255128"/>
              <a:gd name="connsiteY16876" fmla="*/ 91762 h 1234421"/>
              <a:gd name="connsiteX16877" fmla="*/ 0 w 3255128"/>
              <a:gd name="connsiteY16877" fmla="*/ 91761 h 1234421"/>
              <a:gd name="connsiteX16878" fmla="*/ 0 w 3255128"/>
              <a:gd name="connsiteY16878" fmla="*/ 91737 h 1234421"/>
              <a:gd name="connsiteX16879" fmla="*/ 0 w 3255128"/>
              <a:gd name="connsiteY16879" fmla="*/ 91718 h 1234421"/>
              <a:gd name="connsiteX16880" fmla="*/ 0 w 3255128"/>
              <a:gd name="connsiteY16880" fmla="*/ 91715 h 1234421"/>
              <a:gd name="connsiteX16881" fmla="*/ 0 w 3255128"/>
              <a:gd name="connsiteY16881" fmla="*/ 91683 h 1234421"/>
              <a:gd name="connsiteX16882" fmla="*/ 0 w 3255128"/>
              <a:gd name="connsiteY16882" fmla="*/ 91652 h 1234421"/>
              <a:gd name="connsiteX16883" fmla="*/ 0 w 3255128"/>
              <a:gd name="connsiteY16883" fmla="*/ 91643 h 1234421"/>
              <a:gd name="connsiteX16884" fmla="*/ 0 w 3255128"/>
              <a:gd name="connsiteY16884" fmla="*/ 91638 h 1234421"/>
              <a:gd name="connsiteX16885" fmla="*/ 0 w 3255128"/>
              <a:gd name="connsiteY16885" fmla="*/ 91625 h 1234421"/>
              <a:gd name="connsiteX16886" fmla="*/ 0 w 3255128"/>
              <a:gd name="connsiteY16886" fmla="*/ 91619 h 1234421"/>
              <a:gd name="connsiteX16887" fmla="*/ 0 w 3255128"/>
              <a:gd name="connsiteY16887" fmla="*/ 91527 h 1234421"/>
              <a:gd name="connsiteX16888" fmla="*/ 0 w 3255128"/>
              <a:gd name="connsiteY16888" fmla="*/ 91525 h 1234421"/>
              <a:gd name="connsiteX16889" fmla="*/ 0 w 3255128"/>
              <a:gd name="connsiteY16889" fmla="*/ 91507 h 1234421"/>
              <a:gd name="connsiteX16890" fmla="*/ 0 w 3255128"/>
              <a:gd name="connsiteY16890" fmla="*/ 91504 h 1234421"/>
              <a:gd name="connsiteX16891" fmla="*/ 0 w 3255128"/>
              <a:gd name="connsiteY16891" fmla="*/ 91464 h 1234421"/>
              <a:gd name="connsiteX16892" fmla="*/ 0 w 3255128"/>
              <a:gd name="connsiteY16892" fmla="*/ 91456 h 1234421"/>
              <a:gd name="connsiteX16893" fmla="*/ 0 w 3255128"/>
              <a:gd name="connsiteY16893" fmla="*/ 91406 h 1234421"/>
              <a:gd name="connsiteX16894" fmla="*/ 0 w 3255128"/>
              <a:gd name="connsiteY16894" fmla="*/ 91395 h 1234421"/>
              <a:gd name="connsiteX16895" fmla="*/ 0 w 3255128"/>
              <a:gd name="connsiteY16895" fmla="*/ 91375 h 1234421"/>
              <a:gd name="connsiteX16896" fmla="*/ 0 w 3255128"/>
              <a:gd name="connsiteY16896" fmla="*/ 91359 h 1234421"/>
              <a:gd name="connsiteX16897" fmla="*/ 0 w 3255128"/>
              <a:gd name="connsiteY16897" fmla="*/ 91334 h 1234421"/>
              <a:gd name="connsiteX16898" fmla="*/ 0 w 3255128"/>
              <a:gd name="connsiteY16898" fmla="*/ 91301 h 1234421"/>
              <a:gd name="connsiteX16899" fmla="*/ 0 w 3255128"/>
              <a:gd name="connsiteY16899" fmla="*/ 91287 h 1234421"/>
              <a:gd name="connsiteX16900" fmla="*/ 0 w 3255128"/>
              <a:gd name="connsiteY16900" fmla="*/ 91189 h 1234421"/>
              <a:gd name="connsiteX16901" fmla="*/ 0 w 3255128"/>
              <a:gd name="connsiteY16901" fmla="*/ 91188 h 1234421"/>
              <a:gd name="connsiteX16902" fmla="*/ 0 w 3255128"/>
              <a:gd name="connsiteY16902" fmla="*/ 91163 h 1234421"/>
              <a:gd name="connsiteX16903" fmla="*/ 0 w 3255128"/>
              <a:gd name="connsiteY16903" fmla="*/ 91162 h 1234421"/>
              <a:gd name="connsiteX16904" fmla="*/ 0 w 3255128"/>
              <a:gd name="connsiteY16904" fmla="*/ 91160 h 1234421"/>
              <a:gd name="connsiteX16905" fmla="*/ 0 w 3255128"/>
              <a:gd name="connsiteY16905" fmla="*/ 91155 h 1234421"/>
              <a:gd name="connsiteX16906" fmla="*/ 0 w 3255128"/>
              <a:gd name="connsiteY16906" fmla="*/ 91148 h 1234421"/>
              <a:gd name="connsiteX16907" fmla="*/ 0 w 3255128"/>
              <a:gd name="connsiteY16907" fmla="*/ 91125 h 1234421"/>
              <a:gd name="connsiteX16908" fmla="*/ 0 w 3255128"/>
              <a:gd name="connsiteY16908" fmla="*/ 91091 h 1234421"/>
              <a:gd name="connsiteX16909" fmla="*/ 0 w 3255128"/>
              <a:gd name="connsiteY16909" fmla="*/ 91089 h 1234421"/>
              <a:gd name="connsiteX16910" fmla="*/ 0 w 3255128"/>
              <a:gd name="connsiteY16910" fmla="*/ 91088 h 1234421"/>
              <a:gd name="connsiteX16911" fmla="*/ 0 w 3255128"/>
              <a:gd name="connsiteY16911" fmla="*/ 91083 h 1234421"/>
              <a:gd name="connsiteX16912" fmla="*/ 0 w 3255128"/>
              <a:gd name="connsiteY16912" fmla="*/ 90968 h 1234421"/>
              <a:gd name="connsiteX16913" fmla="*/ 0 w 3255128"/>
              <a:gd name="connsiteY16913" fmla="*/ 90955 h 1234421"/>
              <a:gd name="connsiteX16914" fmla="*/ 0 w 3255128"/>
              <a:gd name="connsiteY16914" fmla="*/ 90952 h 1234421"/>
              <a:gd name="connsiteX16915" fmla="*/ 0 w 3255128"/>
              <a:gd name="connsiteY16915" fmla="*/ 90951 h 1234421"/>
              <a:gd name="connsiteX16916" fmla="*/ 0 w 3255128"/>
              <a:gd name="connsiteY16916" fmla="*/ 90905 h 1234421"/>
              <a:gd name="connsiteX16917" fmla="*/ 0 w 3255128"/>
              <a:gd name="connsiteY16917" fmla="*/ 90847 h 1234421"/>
              <a:gd name="connsiteX16918" fmla="*/ 0 w 3255128"/>
              <a:gd name="connsiteY16918" fmla="*/ 90842 h 1234421"/>
              <a:gd name="connsiteX16919" fmla="*/ 0 w 3255128"/>
              <a:gd name="connsiteY16919" fmla="*/ 90813 h 1234421"/>
              <a:gd name="connsiteX16920" fmla="*/ 0 w 3255128"/>
              <a:gd name="connsiteY16920" fmla="*/ 90709 h 1234421"/>
              <a:gd name="connsiteX16921" fmla="*/ 0 w 3255128"/>
              <a:gd name="connsiteY16921" fmla="*/ 90686 h 1234421"/>
              <a:gd name="connsiteX16922" fmla="*/ 0 w 3255128"/>
              <a:gd name="connsiteY16922" fmla="*/ 90679 h 1234421"/>
              <a:gd name="connsiteX16923" fmla="*/ 0 w 3255128"/>
              <a:gd name="connsiteY16923" fmla="*/ 90630 h 1234421"/>
              <a:gd name="connsiteX16924" fmla="*/ 0 w 3255128"/>
              <a:gd name="connsiteY16924" fmla="*/ 90629 h 1234421"/>
              <a:gd name="connsiteX16925" fmla="*/ 0 w 3255128"/>
              <a:gd name="connsiteY16925" fmla="*/ 90626 h 1234421"/>
              <a:gd name="connsiteX16926" fmla="*/ 0 w 3255128"/>
              <a:gd name="connsiteY16926" fmla="*/ 90622 h 1234421"/>
              <a:gd name="connsiteX16927" fmla="*/ 0 w 3255128"/>
              <a:gd name="connsiteY16927" fmla="*/ 90512 h 1234421"/>
              <a:gd name="connsiteX16928" fmla="*/ 0 w 3255128"/>
              <a:gd name="connsiteY16928" fmla="*/ 90498 h 1234421"/>
              <a:gd name="connsiteX16929" fmla="*/ 0 w 3255128"/>
              <a:gd name="connsiteY16929" fmla="*/ 90496 h 1234421"/>
              <a:gd name="connsiteX16930" fmla="*/ 0 w 3255128"/>
              <a:gd name="connsiteY16930" fmla="*/ 90487 h 1234421"/>
              <a:gd name="connsiteX16931" fmla="*/ 0 w 3255128"/>
              <a:gd name="connsiteY16931" fmla="*/ 90485 h 1234421"/>
              <a:gd name="connsiteX16932" fmla="*/ 0 w 3255128"/>
              <a:gd name="connsiteY16932" fmla="*/ 90388 h 1234421"/>
              <a:gd name="connsiteX16933" fmla="*/ 0 w 3255128"/>
              <a:gd name="connsiteY16933" fmla="*/ 90364 h 1234421"/>
              <a:gd name="connsiteX16934" fmla="*/ 0 w 3255128"/>
              <a:gd name="connsiteY16934" fmla="*/ 90354 h 1234421"/>
              <a:gd name="connsiteX16935" fmla="*/ 0 w 3255128"/>
              <a:gd name="connsiteY16935" fmla="*/ 90239 h 1234421"/>
              <a:gd name="connsiteX16936" fmla="*/ 0 w 3255128"/>
              <a:gd name="connsiteY16936" fmla="*/ 90194 h 1234421"/>
              <a:gd name="connsiteX16937" fmla="*/ 0 w 3255128"/>
              <a:gd name="connsiteY16937" fmla="*/ 90188 h 1234421"/>
              <a:gd name="connsiteX16938" fmla="*/ 0 w 3255128"/>
              <a:gd name="connsiteY16938" fmla="*/ 90168 h 1234421"/>
              <a:gd name="connsiteX16939" fmla="*/ 0 w 3255128"/>
              <a:gd name="connsiteY16939" fmla="*/ 90074 h 1234421"/>
              <a:gd name="connsiteX16940" fmla="*/ 0 w 3255128"/>
              <a:gd name="connsiteY16940" fmla="*/ 90066 h 1234421"/>
              <a:gd name="connsiteX16941" fmla="*/ 0 w 3255128"/>
              <a:gd name="connsiteY16941" fmla="*/ 90060 h 1234421"/>
              <a:gd name="connsiteX16942" fmla="*/ 0 w 3255128"/>
              <a:gd name="connsiteY16942" fmla="*/ 90021 h 1234421"/>
              <a:gd name="connsiteX16943" fmla="*/ 0 w 3255128"/>
              <a:gd name="connsiteY16943" fmla="*/ 90009 h 1234421"/>
              <a:gd name="connsiteX16944" fmla="*/ 0 w 3255128"/>
              <a:gd name="connsiteY16944" fmla="*/ 89981 h 1234421"/>
              <a:gd name="connsiteX16945" fmla="*/ 0 w 3255128"/>
              <a:gd name="connsiteY16945" fmla="*/ 89934 h 1234421"/>
              <a:gd name="connsiteX16946" fmla="*/ 0 w 3255128"/>
              <a:gd name="connsiteY16946" fmla="*/ 89930 h 1234421"/>
              <a:gd name="connsiteX16947" fmla="*/ 0 w 3255128"/>
              <a:gd name="connsiteY16947" fmla="*/ 89926 h 1234421"/>
              <a:gd name="connsiteX16948" fmla="*/ 0 w 3255128"/>
              <a:gd name="connsiteY16948" fmla="*/ 89905 h 1234421"/>
              <a:gd name="connsiteX16949" fmla="*/ 0 w 3255128"/>
              <a:gd name="connsiteY16949" fmla="*/ 89848 h 1234421"/>
              <a:gd name="connsiteX16950" fmla="*/ 0 w 3255128"/>
              <a:gd name="connsiteY16950" fmla="*/ 89847 h 1234421"/>
              <a:gd name="connsiteX16951" fmla="*/ 0 w 3255128"/>
              <a:gd name="connsiteY16951" fmla="*/ 89828 h 1234421"/>
              <a:gd name="connsiteX16952" fmla="*/ 0 w 3255128"/>
              <a:gd name="connsiteY16952" fmla="*/ 89740 h 1234421"/>
              <a:gd name="connsiteX16953" fmla="*/ 0 w 3255128"/>
              <a:gd name="connsiteY16953" fmla="*/ 89706 h 1234421"/>
              <a:gd name="connsiteX16954" fmla="*/ 0 w 3255128"/>
              <a:gd name="connsiteY16954" fmla="*/ 89684 h 1234421"/>
              <a:gd name="connsiteX16955" fmla="*/ 0 w 3255128"/>
              <a:gd name="connsiteY16955" fmla="*/ 89668 h 1234421"/>
              <a:gd name="connsiteX16956" fmla="*/ 0 w 3255128"/>
              <a:gd name="connsiteY16956" fmla="*/ 89658 h 1234421"/>
              <a:gd name="connsiteX16957" fmla="*/ 0 w 3255128"/>
              <a:gd name="connsiteY16957" fmla="*/ 89615 h 1234421"/>
              <a:gd name="connsiteX16958" fmla="*/ 0 w 3255128"/>
              <a:gd name="connsiteY16958" fmla="*/ 89607 h 1234421"/>
              <a:gd name="connsiteX16959" fmla="*/ 0 w 3255128"/>
              <a:gd name="connsiteY16959" fmla="*/ 89586 h 1234421"/>
              <a:gd name="connsiteX16960" fmla="*/ 0 w 3255128"/>
              <a:gd name="connsiteY16960" fmla="*/ 89476 h 1234421"/>
              <a:gd name="connsiteX16961" fmla="*/ 0 w 3255128"/>
              <a:gd name="connsiteY16961" fmla="*/ 89474 h 1234421"/>
              <a:gd name="connsiteX16962" fmla="*/ 0 w 3255128"/>
              <a:gd name="connsiteY16962" fmla="*/ 89443 h 1234421"/>
              <a:gd name="connsiteX16963" fmla="*/ 0 w 3255128"/>
              <a:gd name="connsiteY16963" fmla="*/ 89358 h 1234421"/>
              <a:gd name="connsiteX16964" fmla="*/ 0 w 3255128"/>
              <a:gd name="connsiteY16964" fmla="*/ 89345 h 1234421"/>
              <a:gd name="connsiteX16965" fmla="*/ 0 w 3255128"/>
              <a:gd name="connsiteY16965" fmla="*/ 89315 h 1234421"/>
              <a:gd name="connsiteX16966" fmla="*/ 0 w 3255128"/>
              <a:gd name="connsiteY16966" fmla="*/ 89308 h 1234421"/>
              <a:gd name="connsiteX16967" fmla="*/ 0 w 3255128"/>
              <a:gd name="connsiteY16967" fmla="*/ 89302 h 1234421"/>
              <a:gd name="connsiteX16968" fmla="*/ 0 w 3255128"/>
              <a:gd name="connsiteY16968" fmla="*/ 89280 h 1234421"/>
              <a:gd name="connsiteX16969" fmla="*/ 0 w 3255128"/>
              <a:gd name="connsiteY16969" fmla="*/ 89264 h 1234421"/>
              <a:gd name="connsiteX16970" fmla="*/ 0 w 3255128"/>
              <a:gd name="connsiteY16970" fmla="*/ 89257 h 1234421"/>
              <a:gd name="connsiteX16971" fmla="*/ 0 w 3255128"/>
              <a:gd name="connsiteY16971" fmla="*/ 89252 h 1234421"/>
              <a:gd name="connsiteX16972" fmla="*/ 0 w 3255128"/>
              <a:gd name="connsiteY16972" fmla="*/ 89225 h 1234421"/>
              <a:gd name="connsiteX16973" fmla="*/ 0 w 3255128"/>
              <a:gd name="connsiteY16973" fmla="*/ 89210 h 1234421"/>
              <a:gd name="connsiteX16974" fmla="*/ 0 w 3255128"/>
              <a:gd name="connsiteY16974" fmla="*/ 89185 h 1234421"/>
              <a:gd name="connsiteX16975" fmla="*/ 0 w 3255128"/>
              <a:gd name="connsiteY16975" fmla="*/ 89179 h 1234421"/>
              <a:gd name="connsiteX16976" fmla="*/ 0 w 3255128"/>
              <a:gd name="connsiteY16976" fmla="*/ 89140 h 1234421"/>
              <a:gd name="connsiteX16977" fmla="*/ 0 w 3255128"/>
              <a:gd name="connsiteY16977" fmla="*/ 89116 h 1234421"/>
              <a:gd name="connsiteX16978" fmla="*/ 0 w 3255128"/>
              <a:gd name="connsiteY16978" fmla="*/ 89112 h 1234421"/>
              <a:gd name="connsiteX16979" fmla="*/ 0 w 3255128"/>
              <a:gd name="connsiteY16979" fmla="*/ 89055 h 1234421"/>
              <a:gd name="connsiteX16980" fmla="*/ 0 w 3255128"/>
              <a:gd name="connsiteY16980" fmla="*/ 89039 h 1234421"/>
              <a:gd name="connsiteX16981" fmla="*/ 0 w 3255128"/>
              <a:gd name="connsiteY16981" fmla="*/ 89017 h 1234421"/>
              <a:gd name="connsiteX16982" fmla="*/ 0 w 3255128"/>
              <a:gd name="connsiteY16982" fmla="*/ 88993 h 1234421"/>
              <a:gd name="connsiteX16983" fmla="*/ 0 w 3255128"/>
              <a:gd name="connsiteY16983" fmla="*/ 88967 h 1234421"/>
              <a:gd name="connsiteX16984" fmla="*/ 0 w 3255128"/>
              <a:gd name="connsiteY16984" fmla="*/ 88966 h 1234421"/>
              <a:gd name="connsiteX16985" fmla="*/ 0 w 3255128"/>
              <a:gd name="connsiteY16985" fmla="*/ 88959 h 1234421"/>
              <a:gd name="connsiteX16986" fmla="*/ 0 w 3255128"/>
              <a:gd name="connsiteY16986" fmla="*/ 88920 h 1234421"/>
              <a:gd name="connsiteX16987" fmla="*/ 0 w 3255128"/>
              <a:gd name="connsiteY16987" fmla="*/ 88912 h 1234421"/>
              <a:gd name="connsiteX16988" fmla="*/ 0 w 3255128"/>
              <a:gd name="connsiteY16988" fmla="*/ 88905 h 1234421"/>
              <a:gd name="connsiteX16989" fmla="*/ 0 w 3255128"/>
              <a:gd name="connsiteY16989" fmla="*/ 88882 h 1234421"/>
              <a:gd name="connsiteX16990" fmla="*/ 0 w 3255128"/>
              <a:gd name="connsiteY16990" fmla="*/ 88821 h 1234421"/>
              <a:gd name="connsiteX16991" fmla="*/ 0 w 3255128"/>
              <a:gd name="connsiteY16991" fmla="*/ 88803 h 1234421"/>
              <a:gd name="connsiteX16992" fmla="*/ 0 w 3255128"/>
              <a:gd name="connsiteY16992" fmla="*/ 88797 h 1234421"/>
              <a:gd name="connsiteX16993" fmla="*/ 0 w 3255128"/>
              <a:gd name="connsiteY16993" fmla="*/ 88771 h 1234421"/>
              <a:gd name="connsiteX16994" fmla="*/ 0 w 3255128"/>
              <a:gd name="connsiteY16994" fmla="*/ 88751 h 1234421"/>
              <a:gd name="connsiteX16995" fmla="*/ 0 w 3255128"/>
              <a:gd name="connsiteY16995" fmla="*/ 88662 h 1234421"/>
              <a:gd name="connsiteX16996" fmla="*/ 0 w 3255128"/>
              <a:gd name="connsiteY16996" fmla="*/ 88639 h 1234421"/>
              <a:gd name="connsiteX16997" fmla="*/ 0 w 3255128"/>
              <a:gd name="connsiteY16997" fmla="*/ 88600 h 1234421"/>
              <a:gd name="connsiteX16998" fmla="*/ 0 w 3255128"/>
              <a:gd name="connsiteY16998" fmla="*/ 88593 h 1234421"/>
              <a:gd name="connsiteX16999" fmla="*/ 0 w 3255128"/>
              <a:gd name="connsiteY16999" fmla="*/ 88577 h 1234421"/>
              <a:gd name="connsiteX17000" fmla="*/ 0 w 3255128"/>
              <a:gd name="connsiteY17000" fmla="*/ 88572 h 1234421"/>
              <a:gd name="connsiteX17001" fmla="*/ 0 w 3255128"/>
              <a:gd name="connsiteY17001" fmla="*/ 88565 h 1234421"/>
              <a:gd name="connsiteX17002" fmla="*/ 0 w 3255128"/>
              <a:gd name="connsiteY17002" fmla="*/ 88563 h 1234421"/>
              <a:gd name="connsiteX17003" fmla="*/ 0 w 3255128"/>
              <a:gd name="connsiteY17003" fmla="*/ 88542 h 1234421"/>
              <a:gd name="connsiteX17004" fmla="*/ 0 w 3255128"/>
              <a:gd name="connsiteY17004" fmla="*/ 88534 h 1234421"/>
              <a:gd name="connsiteX17005" fmla="*/ 0 w 3255128"/>
              <a:gd name="connsiteY17005" fmla="*/ 88478 h 1234421"/>
              <a:gd name="connsiteX17006" fmla="*/ 0 w 3255128"/>
              <a:gd name="connsiteY17006" fmla="*/ 88466 h 1234421"/>
              <a:gd name="connsiteX17007" fmla="*/ 0 w 3255128"/>
              <a:gd name="connsiteY17007" fmla="*/ 88465 h 1234421"/>
              <a:gd name="connsiteX17008" fmla="*/ 0 w 3255128"/>
              <a:gd name="connsiteY17008" fmla="*/ 88396 h 1234421"/>
              <a:gd name="connsiteX17009" fmla="*/ 0 w 3255128"/>
              <a:gd name="connsiteY17009" fmla="*/ 88385 h 1234421"/>
              <a:gd name="connsiteX17010" fmla="*/ 0 w 3255128"/>
              <a:gd name="connsiteY17010" fmla="*/ 88369 h 1234421"/>
              <a:gd name="connsiteX17011" fmla="*/ 0 w 3255128"/>
              <a:gd name="connsiteY17011" fmla="*/ 88367 h 1234421"/>
              <a:gd name="connsiteX17012" fmla="*/ 0 w 3255128"/>
              <a:gd name="connsiteY17012" fmla="*/ 88344 h 1234421"/>
              <a:gd name="connsiteX17013" fmla="*/ 0 w 3255128"/>
              <a:gd name="connsiteY17013" fmla="*/ 88338 h 1234421"/>
              <a:gd name="connsiteX17014" fmla="*/ 0 w 3255128"/>
              <a:gd name="connsiteY17014" fmla="*/ 88322 h 1234421"/>
              <a:gd name="connsiteX17015" fmla="*/ 0 w 3255128"/>
              <a:gd name="connsiteY17015" fmla="*/ 88317 h 1234421"/>
              <a:gd name="connsiteX17016" fmla="*/ 0 w 3255128"/>
              <a:gd name="connsiteY17016" fmla="*/ 88297 h 1234421"/>
              <a:gd name="connsiteX17017" fmla="*/ 0 w 3255128"/>
              <a:gd name="connsiteY17017" fmla="*/ 88288 h 1234421"/>
              <a:gd name="connsiteX17018" fmla="*/ 0 w 3255128"/>
              <a:gd name="connsiteY17018" fmla="*/ 88281 h 1234421"/>
              <a:gd name="connsiteX17019" fmla="*/ 0 w 3255128"/>
              <a:gd name="connsiteY17019" fmla="*/ 88258 h 1234421"/>
              <a:gd name="connsiteX17020" fmla="*/ 0 w 3255128"/>
              <a:gd name="connsiteY17020" fmla="*/ 88256 h 1234421"/>
              <a:gd name="connsiteX17021" fmla="*/ 0 w 3255128"/>
              <a:gd name="connsiteY17021" fmla="*/ 88173 h 1234421"/>
              <a:gd name="connsiteX17022" fmla="*/ 0 w 3255128"/>
              <a:gd name="connsiteY17022" fmla="*/ 88158 h 1234421"/>
              <a:gd name="connsiteX17023" fmla="*/ 0 w 3255128"/>
              <a:gd name="connsiteY17023" fmla="*/ 88135 h 1234421"/>
              <a:gd name="connsiteX17024" fmla="*/ 0 w 3255128"/>
              <a:gd name="connsiteY17024" fmla="*/ 88126 h 1234421"/>
              <a:gd name="connsiteX17025" fmla="*/ 0 w 3255128"/>
              <a:gd name="connsiteY17025" fmla="*/ 88123 h 1234421"/>
              <a:gd name="connsiteX17026" fmla="*/ 0 w 3255128"/>
              <a:gd name="connsiteY17026" fmla="*/ 88103 h 1234421"/>
              <a:gd name="connsiteX17027" fmla="*/ 0 w 3255128"/>
              <a:gd name="connsiteY17027" fmla="*/ 88101 h 1234421"/>
              <a:gd name="connsiteX17028" fmla="*/ 0 w 3255128"/>
              <a:gd name="connsiteY17028" fmla="*/ 88060 h 1234421"/>
              <a:gd name="connsiteX17029" fmla="*/ 0 w 3255128"/>
              <a:gd name="connsiteY17029" fmla="*/ 88038 h 1234421"/>
              <a:gd name="connsiteX17030" fmla="*/ 0 w 3255128"/>
              <a:gd name="connsiteY17030" fmla="*/ 88031 h 1234421"/>
              <a:gd name="connsiteX17031" fmla="*/ 0 w 3255128"/>
              <a:gd name="connsiteY17031" fmla="*/ 88007 h 1234421"/>
              <a:gd name="connsiteX17032" fmla="*/ 0 w 3255128"/>
              <a:gd name="connsiteY17032" fmla="*/ 87969 h 1234421"/>
              <a:gd name="connsiteX17033" fmla="*/ 0 w 3255128"/>
              <a:gd name="connsiteY17033" fmla="*/ 87902 h 1234421"/>
              <a:gd name="connsiteX17034" fmla="*/ 0 w 3255128"/>
              <a:gd name="connsiteY17034" fmla="*/ 87893 h 1234421"/>
              <a:gd name="connsiteX17035" fmla="*/ 0 w 3255128"/>
              <a:gd name="connsiteY17035" fmla="*/ 87890 h 1234421"/>
              <a:gd name="connsiteX17036" fmla="*/ 0 w 3255128"/>
              <a:gd name="connsiteY17036" fmla="*/ 87886 h 1234421"/>
              <a:gd name="connsiteX17037" fmla="*/ 0 w 3255128"/>
              <a:gd name="connsiteY17037" fmla="*/ 87823 h 1234421"/>
              <a:gd name="connsiteX17038" fmla="*/ 0 w 3255128"/>
              <a:gd name="connsiteY17038" fmla="*/ 87798 h 1234421"/>
              <a:gd name="connsiteX17039" fmla="*/ 0 w 3255128"/>
              <a:gd name="connsiteY17039" fmla="*/ 87797 h 1234421"/>
              <a:gd name="connsiteX17040" fmla="*/ 0 w 3255128"/>
              <a:gd name="connsiteY17040" fmla="*/ 87750 h 1234421"/>
              <a:gd name="connsiteX17041" fmla="*/ 0 w 3255128"/>
              <a:gd name="connsiteY17041" fmla="*/ 87696 h 1234421"/>
              <a:gd name="connsiteX17042" fmla="*/ 0 w 3255128"/>
              <a:gd name="connsiteY17042" fmla="*/ 87690 h 1234421"/>
              <a:gd name="connsiteX17043" fmla="*/ 0 w 3255128"/>
              <a:gd name="connsiteY17043" fmla="*/ 87689 h 1234421"/>
              <a:gd name="connsiteX17044" fmla="*/ 0 w 3255128"/>
              <a:gd name="connsiteY17044" fmla="*/ 87652 h 1234421"/>
              <a:gd name="connsiteX17045" fmla="*/ 0 w 3255128"/>
              <a:gd name="connsiteY17045" fmla="*/ 87649 h 1234421"/>
              <a:gd name="connsiteX17046" fmla="*/ 0 w 3255128"/>
              <a:gd name="connsiteY17046" fmla="*/ 87588 h 1234421"/>
              <a:gd name="connsiteX17047" fmla="*/ 0 w 3255128"/>
              <a:gd name="connsiteY17047" fmla="*/ 87483 h 1234421"/>
              <a:gd name="connsiteX17048" fmla="*/ 0 w 3255128"/>
              <a:gd name="connsiteY17048" fmla="*/ 87444 h 1234421"/>
              <a:gd name="connsiteX17049" fmla="*/ 0 w 3255128"/>
              <a:gd name="connsiteY17049" fmla="*/ 87438 h 1234421"/>
              <a:gd name="connsiteX17050" fmla="*/ 0 w 3255128"/>
              <a:gd name="connsiteY17050" fmla="*/ 87436 h 1234421"/>
              <a:gd name="connsiteX17051" fmla="*/ 0 w 3255128"/>
              <a:gd name="connsiteY17051" fmla="*/ 87419 h 1234421"/>
              <a:gd name="connsiteX17052" fmla="*/ 0 w 3255128"/>
              <a:gd name="connsiteY17052" fmla="*/ 87371 h 1234421"/>
              <a:gd name="connsiteX17053" fmla="*/ 0 w 3255128"/>
              <a:gd name="connsiteY17053" fmla="*/ 87364 h 1234421"/>
              <a:gd name="connsiteX17054" fmla="*/ 0 w 3255128"/>
              <a:gd name="connsiteY17054" fmla="*/ 87359 h 1234421"/>
              <a:gd name="connsiteX17055" fmla="*/ 0 w 3255128"/>
              <a:gd name="connsiteY17055" fmla="*/ 87342 h 1234421"/>
              <a:gd name="connsiteX17056" fmla="*/ 0 w 3255128"/>
              <a:gd name="connsiteY17056" fmla="*/ 87339 h 1234421"/>
              <a:gd name="connsiteX17057" fmla="*/ 0 w 3255128"/>
              <a:gd name="connsiteY17057" fmla="*/ 87242 h 1234421"/>
              <a:gd name="connsiteX17058" fmla="*/ 0 w 3255128"/>
              <a:gd name="connsiteY17058" fmla="*/ 87206 h 1234421"/>
              <a:gd name="connsiteX17059" fmla="*/ 0 w 3255128"/>
              <a:gd name="connsiteY17059" fmla="*/ 87198 h 1234421"/>
              <a:gd name="connsiteX17060" fmla="*/ 0 w 3255128"/>
              <a:gd name="connsiteY17060" fmla="*/ 87197 h 1234421"/>
              <a:gd name="connsiteX17061" fmla="*/ 0 w 3255128"/>
              <a:gd name="connsiteY17061" fmla="*/ 87194 h 1234421"/>
              <a:gd name="connsiteX17062" fmla="*/ 0 w 3255128"/>
              <a:gd name="connsiteY17062" fmla="*/ 87192 h 1234421"/>
              <a:gd name="connsiteX17063" fmla="*/ 0 w 3255128"/>
              <a:gd name="connsiteY17063" fmla="*/ 87176 h 1234421"/>
              <a:gd name="connsiteX17064" fmla="*/ 0 w 3255128"/>
              <a:gd name="connsiteY17064" fmla="*/ 87149 h 1234421"/>
              <a:gd name="connsiteX17065" fmla="*/ 0 w 3255128"/>
              <a:gd name="connsiteY17065" fmla="*/ 87099 h 1234421"/>
              <a:gd name="connsiteX17066" fmla="*/ 0 w 3255128"/>
              <a:gd name="connsiteY17066" fmla="*/ 87025 h 1234421"/>
              <a:gd name="connsiteX17067" fmla="*/ 0 w 3255128"/>
              <a:gd name="connsiteY17067" fmla="*/ 87024 h 1234421"/>
              <a:gd name="connsiteX17068" fmla="*/ 0 w 3255128"/>
              <a:gd name="connsiteY17068" fmla="*/ 87019 h 1234421"/>
              <a:gd name="connsiteX17069" fmla="*/ 0 w 3255128"/>
              <a:gd name="connsiteY17069" fmla="*/ 86984 h 1234421"/>
              <a:gd name="connsiteX17070" fmla="*/ 0 w 3255128"/>
              <a:gd name="connsiteY17070" fmla="*/ 86960 h 1234421"/>
              <a:gd name="connsiteX17071" fmla="*/ 0 w 3255128"/>
              <a:gd name="connsiteY17071" fmla="*/ 86958 h 1234421"/>
              <a:gd name="connsiteX17072" fmla="*/ 0 w 3255128"/>
              <a:gd name="connsiteY17072" fmla="*/ 86955 h 1234421"/>
              <a:gd name="connsiteX17073" fmla="*/ 0 w 3255128"/>
              <a:gd name="connsiteY17073" fmla="*/ 86944 h 1234421"/>
              <a:gd name="connsiteX17074" fmla="*/ 0 w 3255128"/>
              <a:gd name="connsiteY17074" fmla="*/ 86910 h 1234421"/>
              <a:gd name="connsiteX17075" fmla="*/ 0 w 3255128"/>
              <a:gd name="connsiteY17075" fmla="*/ 86908 h 1234421"/>
              <a:gd name="connsiteX17076" fmla="*/ 0 w 3255128"/>
              <a:gd name="connsiteY17076" fmla="*/ 86900 h 1234421"/>
              <a:gd name="connsiteX17077" fmla="*/ 0 w 3255128"/>
              <a:gd name="connsiteY17077" fmla="*/ 86883 h 1234421"/>
              <a:gd name="connsiteX17078" fmla="*/ 0 w 3255128"/>
              <a:gd name="connsiteY17078" fmla="*/ 86829 h 1234421"/>
              <a:gd name="connsiteX17079" fmla="*/ 0 w 3255128"/>
              <a:gd name="connsiteY17079" fmla="*/ 86755 h 1234421"/>
              <a:gd name="connsiteX17080" fmla="*/ 0 w 3255128"/>
              <a:gd name="connsiteY17080" fmla="*/ 86716 h 1234421"/>
              <a:gd name="connsiteX17081" fmla="*/ 0 w 3255128"/>
              <a:gd name="connsiteY17081" fmla="*/ 86694 h 1234421"/>
              <a:gd name="connsiteX17082" fmla="*/ 0 w 3255128"/>
              <a:gd name="connsiteY17082" fmla="*/ 86691 h 1234421"/>
              <a:gd name="connsiteX17083" fmla="*/ 0 w 3255128"/>
              <a:gd name="connsiteY17083" fmla="*/ 86669 h 1234421"/>
              <a:gd name="connsiteX17084" fmla="*/ 0 w 3255128"/>
              <a:gd name="connsiteY17084" fmla="*/ 86668 h 1234421"/>
              <a:gd name="connsiteX17085" fmla="*/ 0 w 3255128"/>
              <a:gd name="connsiteY17085" fmla="*/ 86640 h 1234421"/>
              <a:gd name="connsiteX17086" fmla="*/ 0 w 3255128"/>
              <a:gd name="connsiteY17086" fmla="*/ 86557 h 1234421"/>
              <a:gd name="connsiteX17087" fmla="*/ 0 w 3255128"/>
              <a:gd name="connsiteY17087" fmla="*/ 86484 h 1234421"/>
              <a:gd name="connsiteX17088" fmla="*/ 0 w 3255128"/>
              <a:gd name="connsiteY17088" fmla="*/ 86447 h 1234421"/>
              <a:gd name="connsiteX17089" fmla="*/ 0 w 3255128"/>
              <a:gd name="connsiteY17089" fmla="*/ 86431 h 1234421"/>
              <a:gd name="connsiteX17090" fmla="*/ 0 w 3255128"/>
              <a:gd name="connsiteY17090" fmla="*/ 86422 h 1234421"/>
              <a:gd name="connsiteX17091" fmla="*/ 0 w 3255128"/>
              <a:gd name="connsiteY17091" fmla="*/ 86376 h 1234421"/>
              <a:gd name="connsiteX17092" fmla="*/ 0 w 3255128"/>
              <a:gd name="connsiteY17092" fmla="*/ 86345 h 1234421"/>
              <a:gd name="connsiteX17093" fmla="*/ 0 w 3255128"/>
              <a:gd name="connsiteY17093" fmla="*/ 86325 h 1234421"/>
              <a:gd name="connsiteX17094" fmla="*/ 0 w 3255128"/>
              <a:gd name="connsiteY17094" fmla="*/ 86318 h 1234421"/>
              <a:gd name="connsiteX17095" fmla="*/ 0 w 3255128"/>
              <a:gd name="connsiteY17095" fmla="*/ 86312 h 1234421"/>
              <a:gd name="connsiteX17096" fmla="*/ 0 w 3255128"/>
              <a:gd name="connsiteY17096" fmla="*/ 86310 h 1234421"/>
              <a:gd name="connsiteX17097" fmla="*/ 0 w 3255128"/>
              <a:gd name="connsiteY17097" fmla="*/ 86278 h 1234421"/>
              <a:gd name="connsiteX17098" fmla="*/ 0 w 3255128"/>
              <a:gd name="connsiteY17098" fmla="*/ 86235 h 1234421"/>
              <a:gd name="connsiteX17099" fmla="*/ 0 w 3255128"/>
              <a:gd name="connsiteY17099" fmla="*/ 86220 h 1234421"/>
              <a:gd name="connsiteX17100" fmla="*/ 0 w 3255128"/>
              <a:gd name="connsiteY17100" fmla="*/ 86176 h 1234421"/>
              <a:gd name="connsiteX17101" fmla="*/ 0 w 3255128"/>
              <a:gd name="connsiteY17101" fmla="*/ 86171 h 1234421"/>
              <a:gd name="connsiteX17102" fmla="*/ 0 w 3255128"/>
              <a:gd name="connsiteY17102" fmla="*/ 86122 h 1234421"/>
              <a:gd name="connsiteX17103" fmla="*/ 0 w 3255128"/>
              <a:gd name="connsiteY17103" fmla="*/ 86117 h 1234421"/>
              <a:gd name="connsiteX17104" fmla="*/ 0 w 3255128"/>
              <a:gd name="connsiteY17104" fmla="*/ 86102 h 1234421"/>
              <a:gd name="connsiteX17105" fmla="*/ 0 w 3255128"/>
              <a:gd name="connsiteY17105" fmla="*/ 86082 h 1234421"/>
              <a:gd name="connsiteX17106" fmla="*/ 0 w 3255128"/>
              <a:gd name="connsiteY17106" fmla="*/ 86074 h 1234421"/>
              <a:gd name="connsiteX17107" fmla="*/ 0 w 3255128"/>
              <a:gd name="connsiteY17107" fmla="*/ 86056 h 1234421"/>
              <a:gd name="connsiteX17108" fmla="*/ 0 w 3255128"/>
              <a:gd name="connsiteY17108" fmla="*/ 86052 h 1234421"/>
              <a:gd name="connsiteX17109" fmla="*/ 0 w 3255128"/>
              <a:gd name="connsiteY17109" fmla="*/ 85997 h 1234421"/>
              <a:gd name="connsiteX17110" fmla="*/ 0 w 3255128"/>
              <a:gd name="connsiteY17110" fmla="*/ 85992 h 1234421"/>
              <a:gd name="connsiteX17111" fmla="*/ 0 w 3255128"/>
              <a:gd name="connsiteY17111" fmla="*/ 85976 h 1234421"/>
              <a:gd name="connsiteX17112" fmla="*/ 0 w 3255128"/>
              <a:gd name="connsiteY17112" fmla="*/ 85860 h 1234421"/>
              <a:gd name="connsiteX17113" fmla="*/ 0 w 3255128"/>
              <a:gd name="connsiteY17113" fmla="*/ 85813 h 1234421"/>
              <a:gd name="connsiteX17114" fmla="*/ 0 w 3255128"/>
              <a:gd name="connsiteY17114" fmla="*/ 85781 h 1234421"/>
              <a:gd name="connsiteX17115" fmla="*/ 0 w 3255128"/>
              <a:gd name="connsiteY17115" fmla="*/ 85761 h 1234421"/>
              <a:gd name="connsiteX17116" fmla="*/ 0 w 3255128"/>
              <a:gd name="connsiteY17116" fmla="*/ 85737 h 1234421"/>
              <a:gd name="connsiteX17117" fmla="*/ 0 w 3255128"/>
              <a:gd name="connsiteY17117" fmla="*/ 85658 h 1234421"/>
              <a:gd name="connsiteX17118" fmla="*/ 0 w 3255128"/>
              <a:gd name="connsiteY17118" fmla="*/ 85649 h 1234421"/>
              <a:gd name="connsiteX17119" fmla="*/ 0 w 3255128"/>
              <a:gd name="connsiteY17119" fmla="*/ 85603 h 1234421"/>
              <a:gd name="connsiteX17120" fmla="*/ 0 w 3255128"/>
              <a:gd name="connsiteY17120" fmla="*/ 85587 h 1234421"/>
              <a:gd name="connsiteX17121" fmla="*/ 0 w 3255128"/>
              <a:gd name="connsiteY17121" fmla="*/ 85582 h 1234421"/>
              <a:gd name="connsiteX17122" fmla="*/ 0 w 3255128"/>
              <a:gd name="connsiteY17122" fmla="*/ 85561 h 1234421"/>
              <a:gd name="connsiteX17123" fmla="*/ 0 w 3255128"/>
              <a:gd name="connsiteY17123" fmla="*/ 85554 h 1234421"/>
              <a:gd name="connsiteX17124" fmla="*/ 0 w 3255128"/>
              <a:gd name="connsiteY17124" fmla="*/ 85552 h 1234421"/>
              <a:gd name="connsiteX17125" fmla="*/ 0 w 3255128"/>
              <a:gd name="connsiteY17125" fmla="*/ 85540 h 1234421"/>
              <a:gd name="connsiteX17126" fmla="*/ 0 w 3255128"/>
              <a:gd name="connsiteY17126" fmla="*/ 85504 h 1234421"/>
              <a:gd name="connsiteX17127" fmla="*/ 0 w 3255128"/>
              <a:gd name="connsiteY17127" fmla="*/ 85406 h 1234421"/>
              <a:gd name="connsiteX17128" fmla="*/ 0 w 3255128"/>
              <a:gd name="connsiteY17128" fmla="*/ 85386 h 1234421"/>
              <a:gd name="connsiteX17129" fmla="*/ 0 w 3255128"/>
              <a:gd name="connsiteY17129" fmla="*/ 85382 h 1234421"/>
              <a:gd name="connsiteX17130" fmla="*/ 0 w 3255128"/>
              <a:gd name="connsiteY17130" fmla="*/ 85354 h 1234421"/>
              <a:gd name="connsiteX17131" fmla="*/ 0 w 3255128"/>
              <a:gd name="connsiteY17131" fmla="*/ 85328 h 1234421"/>
              <a:gd name="connsiteX17132" fmla="*/ 0 w 3255128"/>
              <a:gd name="connsiteY17132" fmla="*/ 85327 h 1234421"/>
              <a:gd name="connsiteX17133" fmla="*/ 0 w 3255128"/>
              <a:gd name="connsiteY17133" fmla="*/ 85312 h 1234421"/>
              <a:gd name="connsiteX17134" fmla="*/ 0 w 3255128"/>
              <a:gd name="connsiteY17134" fmla="*/ 85309 h 1234421"/>
              <a:gd name="connsiteX17135" fmla="*/ 0 w 3255128"/>
              <a:gd name="connsiteY17135" fmla="*/ 85307 h 1234421"/>
              <a:gd name="connsiteX17136" fmla="*/ 0 w 3255128"/>
              <a:gd name="connsiteY17136" fmla="*/ 85298 h 1234421"/>
              <a:gd name="connsiteX17137" fmla="*/ 0 w 3255128"/>
              <a:gd name="connsiteY17137" fmla="*/ 85278 h 1234421"/>
              <a:gd name="connsiteX17138" fmla="*/ 0 w 3255128"/>
              <a:gd name="connsiteY17138" fmla="*/ 85268 h 1234421"/>
              <a:gd name="connsiteX17139" fmla="*/ 0 w 3255128"/>
              <a:gd name="connsiteY17139" fmla="*/ 85166 h 1234421"/>
              <a:gd name="connsiteX17140" fmla="*/ 0 w 3255128"/>
              <a:gd name="connsiteY17140" fmla="*/ 85128 h 1234421"/>
              <a:gd name="connsiteX17141" fmla="*/ 0 w 3255128"/>
              <a:gd name="connsiteY17141" fmla="*/ 85113 h 1234421"/>
              <a:gd name="connsiteX17142" fmla="*/ 0 w 3255128"/>
              <a:gd name="connsiteY17142" fmla="*/ 85102 h 1234421"/>
              <a:gd name="connsiteX17143" fmla="*/ 0 w 3255128"/>
              <a:gd name="connsiteY17143" fmla="*/ 85095 h 1234421"/>
              <a:gd name="connsiteX17144" fmla="*/ 0 w 3255128"/>
              <a:gd name="connsiteY17144" fmla="*/ 85069 h 1234421"/>
              <a:gd name="connsiteX17145" fmla="*/ 0 w 3255128"/>
              <a:gd name="connsiteY17145" fmla="*/ 85066 h 1234421"/>
              <a:gd name="connsiteX17146" fmla="*/ 0 w 3255128"/>
              <a:gd name="connsiteY17146" fmla="*/ 85060 h 1234421"/>
              <a:gd name="connsiteX17147" fmla="*/ 0 w 3255128"/>
              <a:gd name="connsiteY17147" fmla="*/ 85045 h 1234421"/>
              <a:gd name="connsiteX17148" fmla="*/ 0 w 3255128"/>
              <a:gd name="connsiteY17148" fmla="*/ 85041 h 1234421"/>
              <a:gd name="connsiteX17149" fmla="*/ 0 w 3255128"/>
              <a:gd name="connsiteY17149" fmla="*/ 85031 h 1234421"/>
              <a:gd name="connsiteX17150" fmla="*/ 0 w 3255128"/>
              <a:gd name="connsiteY17150" fmla="*/ 85010 h 1234421"/>
              <a:gd name="connsiteX17151" fmla="*/ 0 w 3255128"/>
              <a:gd name="connsiteY17151" fmla="*/ 84949 h 1234421"/>
              <a:gd name="connsiteX17152" fmla="*/ 0 w 3255128"/>
              <a:gd name="connsiteY17152" fmla="*/ 84923 h 1234421"/>
              <a:gd name="connsiteX17153" fmla="*/ 0 w 3255128"/>
              <a:gd name="connsiteY17153" fmla="*/ 84900 h 1234421"/>
              <a:gd name="connsiteX17154" fmla="*/ 0 w 3255128"/>
              <a:gd name="connsiteY17154" fmla="*/ 84864 h 1234421"/>
              <a:gd name="connsiteX17155" fmla="*/ 0 w 3255128"/>
              <a:gd name="connsiteY17155" fmla="*/ 84859 h 1234421"/>
              <a:gd name="connsiteX17156" fmla="*/ 0 w 3255128"/>
              <a:gd name="connsiteY17156" fmla="*/ 84853 h 1234421"/>
              <a:gd name="connsiteX17157" fmla="*/ 0 w 3255128"/>
              <a:gd name="connsiteY17157" fmla="*/ 84851 h 1234421"/>
              <a:gd name="connsiteX17158" fmla="*/ 0 w 3255128"/>
              <a:gd name="connsiteY17158" fmla="*/ 84834 h 1234421"/>
              <a:gd name="connsiteX17159" fmla="*/ 0 w 3255128"/>
              <a:gd name="connsiteY17159" fmla="*/ 84819 h 1234421"/>
              <a:gd name="connsiteX17160" fmla="*/ 0 w 3255128"/>
              <a:gd name="connsiteY17160" fmla="*/ 84788 h 1234421"/>
              <a:gd name="connsiteX17161" fmla="*/ 0 w 3255128"/>
              <a:gd name="connsiteY17161" fmla="*/ 84782 h 1234421"/>
              <a:gd name="connsiteX17162" fmla="*/ 0 w 3255128"/>
              <a:gd name="connsiteY17162" fmla="*/ 84759 h 1234421"/>
              <a:gd name="connsiteX17163" fmla="*/ 0 w 3255128"/>
              <a:gd name="connsiteY17163" fmla="*/ 84706 h 1234421"/>
              <a:gd name="connsiteX17164" fmla="*/ 0 w 3255128"/>
              <a:gd name="connsiteY17164" fmla="*/ 84690 h 1234421"/>
              <a:gd name="connsiteX17165" fmla="*/ 0 w 3255128"/>
              <a:gd name="connsiteY17165" fmla="*/ 84659 h 1234421"/>
              <a:gd name="connsiteX17166" fmla="*/ 0 w 3255128"/>
              <a:gd name="connsiteY17166" fmla="*/ 84643 h 1234421"/>
              <a:gd name="connsiteX17167" fmla="*/ 0 w 3255128"/>
              <a:gd name="connsiteY17167" fmla="*/ 84640 h 1234421"/>
              <a:gd name="connsiteX17168" fmla="*/ 0 w 3255128"/>
              <a:gd name="connsiteY17168" fmla="*/ 84637 h 1234421"/>
              <a:gd name="connsiteX17169" fmla="*/ 0 w 3255128"/>
              <a:gd name="connsiteY17169" fmla="*/ 84630 h 1234421"/>
              <a:gd name="connsiteX17170" fmla="*/ 0 w 3255128"/>
              <a:gd name="connsiteY17170" fmla="*/ 84625 h 1234421"/>
              <a:gd name="connsiteX17171" fmla="*/ 0 w 3255128"/>
              <a:gd name="connsiteY17171" fmla="*/ 84609 h 1234421"/>
              <a:gd name="connsiteX17172" fmla="*/ 0 w 3255128"/>
              <a:gd name="connsiteY17172" fmla="*/ 84592 h 1234421"/>
              <a:gd name="connsiteX17173" fmla="*/ 0 w 3255128"/>
              <a:gd name="connsiteY17173" fmla="*/ 84558 h 1234421"/>
              <a:gd name="connsiteX17174" fmla="*/ 0 w 3255128"/>
              <a:gd name="connsiteY17174" fmla="*/ 84504 h 1234421"/>
              <a:gd name="connsiteX17175" fmla="*/ 0 w 3255128"/>
              <a:gd name="connsiteY17175" fmla="*/ 84483 h 1234421"/>
              <a:gd name="connsiteX17176" fmla="*/ 0 w 3255128"/>
              <a:gd name="connsiteY17176" fmla="*/ 84447 h 1234421"/>
              <a:gd name="connsiteX17177" fmla="*/ 0 w 3255128"/>
              <a:gd name="connsiteY17177" fmla="*/ 84446 h 1234421"/>
              <a:gd name="connsiteX17178" fmla="*/ 0 w 3255128"/>
              <a:gd name="connsiteY17178" fmla="*/ 84397 h 1234421"/>
              <a:gd name="connsiteX17179" fmla="*/ 0 w 3255128"/>
              <a:gd name="connsiteY17179" fmla="*/ 84396 h 1234421"/>
              <a:gd name="connsiteX17180" fmla="*/ 0 w 3255128"/>
              <a:gd name="connsiteY17180" fmla="*/ 84381 h 1234421"/>
              <a:gd name="connsiteX17181" fmla="*/ 0 w 3255128"/>
              <a:gd name="connsiteY17181" fmla="*/ 84375 h 1234421"/>
              <a:gd name="connsiteX17182" fmla="*/ 0 w 3255128"/>
              <a:gd name="connsiteY17182" fmla="*/ 84325 h 1234421"/>
              <a:gd name="connsiteX17183" fmla="*/ 0 w 3255128"/>
              <a:gd name="connsiteY17183" fmla="*/ 84300 h 1234421"/>
              <a:gd name="connsiteX17184" fmla="*/ 0 w 3255128"/>
              <a:gd name="connsiteY17184" fmla="*/ 84205 h 1234421"/>
              <a:gd name="connsiteX17185" fmla="*/ 0 w 3255128"/>
              <a:gd name="connsiteY17185" fmla="*/ 84204 h 1234421"/>
              <a:gd name="connsiteX17186" fmla="*/ 0 w 3255128"/>
              <a:gd name="connsiteY17186" fmla="*/ 84202 h 1234421"/>
              <a:gd name="connsiteX17187" fmla="*/ 0 w 3255128"/>
              <a:gd name="connsiteY17187" fmla="*/ 84186 h 1234421"/>
              <a:gd name="connsiteX17188" fmla="*/ 0 w 3255128"/>
              <a:gd name="connsiteY17188" fmla="*/ 84169 h 1234421"/>
              <a:gd name="connsiteX17189" fmla="*/ 0 w 3255128"/>
              <a:gd name="connsiteY17189" fmla="*/ 84044 h 1234421"/>
              <a:gd name="connsiteX17190" fmla="*/ 0 w 3255128"/>
              <a:gd name="connsiteY17190" fmla="*/ 84035 h 1234421"/>
              <a:gd name="connsiteX17191" fmla="*/ 0 w 3255128"/>
              <a:gd name="connsiteY17191" fmla="*/ 84024 h 1234421"/>
              <a:gd name="connsiteX17192" fmla="*/ 0 w 3255128"/>
              <a:gd name="connsiteY17192" fmla="*/ 84020 h 1234421"/>
              <a:gd name="connsiteX17193" fmla="*/ 0 w 3255128"/>
              <a:gd name="connsiteY17193" fmla="*/ 83999 h 1234421"/>
              <a:gd name="connsiteX17194" fmla="*/ 0 w 3255128"/>
              <a:gd name="connsiteY17194" fmla="*/ 83973 h 1234421"/>
              <a:gd name="connsiteX17195" fmla="*/ 0 w 3255128"/>
              <a:gd name="connsiteY17195" fmla="*/ 83965 h 1234421"/>
              <a:gd name="connsiteX17196" fmla="*/ 0 w 3255128"/>
              <a:gd name="connsiteY17196" fmla="*/ 83949 h 1234421"/>
              <a:gd name="connsiteX17197" fmla="*/ 0 w 3255128"/>
              <a:gd name="connsiteY17197" fmla="*/ 83945 h 1234421"/>
              <a:gd name="connsiteX17198" fmla="*/ 0 w 3255128"/>
              <a:gd name="connsiteY17198" fmla="*/ 83943 h 1234421"/>
              <a:gd name="connsiteX17199" fmla="*/ 0 w 3255128"/>
              <a:gd name="connsiteY17199" fmla="*/ 83913 h 1234421"/>
              <a:gd name="connsiteX17200" fmla="*/ 0 w 3255128"/>
              <a:gd name="connsiteY17200" fmla="*/ 83898 h 1234421"/>
              <a:gd name="connsiteX17201" fmla="*/ 0 w 3255128"/>
              <a:gd name="connsiteY17201" fmla="*/ 83864 h 1234421"/>
              <a:gd name="connsiteX17202" fmla="*/ 0 w 3255128"/>
              <a:gd name="connsiteY17202" fmla="*/ 83851 h 1234421"/>
              <a:gd name="connsiteX17203" fmla="*/ 0 w 3255128"/>
              <a:gd name="connsiteY17203" fmla="*/ 83839 h 1234421"/>
              <a:gd name="connsiteX17204" fmla="*/ 0 w 3255128"/>
              <a:gd name="connsiteY17204" fmla="*/ 83834 h 1234421"/>
              <a:gd name="connsiteX17205" fmla="*/ 0 w 3255128"/>
              <a:gd name="connsiteY17205" fmla="*/ 83813 h 1234421"/>
              <a:gd name="connsiteX17206" fmla="*/ 0 w 3255128"/>
              <a:gd name="connsiteY17206" fmla="*/ 83762 h 1234421"/>
              <a:gd name="connsiteX17207" fmla="*/ 0 w 3255128"/>
              <a:gd name="connsiteY17207" fmla="*/ 83727 h 1234421"/>
              <a:gd name="connsiteX17208" fmla="*/ 0 w 3255128"/>
              <a:gd name="connsiteY17208" fmla="*/ 83721 h 1234421"/>
              <a:gd name="connsiteX17209" fmla="*/ 0 w 3255128"/>
              <a:gd name="connsiteY17209" fmla="*/ 83719 h 1234421"/>
              <a:gd name="connsiteX17210" fmla="*/ 0 w 3255128"/>
              <a:gd name="connsiteY17210" fmla="*/ 83695 h 1234421"/>
              <a:gd name="connsiteX17211" fmla="*/ 0 w 3255128"/>
              <a:gd name="connsiteY17211" fmla="*/ 83690 h 1234421"/>
              <a:gd name="connsiteX17212" fmla="*/ 0 w 3255128"/>
              <a:gd name="connsiteY17212" fmla="*/ 83655 h 1234421"/>
              <a:gd name="connsiteX17213" fmla="*/ 0 w 3255128"/>
              <a:gd name="connsiteY17213" fmla="*/ 83652 h 1234421"/>
              <a:gd name="connsiteX17214" fmla="*/ 0 w 3255128"/>
              <a:gd name="connsiteY17214" fmla="*/ 83588 h 1234421"/>
              <a:gd name="connsiteX17215" fmla="*/ 0 w 3255128"/>
              <a:gd name="connsiteY17215" fmla="*/ 83585 h 1234421"/>
              <a:gd name="connsiteX17216" fmla="*/ 0 w 3255128"/>
              <a:gd name="connsiteY17216" fmla="*/ 83580 h 1234421"/>
              <a:gd name="connsiteX17217" fmla="*/ 0 w 3255128"/>
              <a:gd name="connsiteY17217" fmla="*/ 83499 h 1234421"/>
              <a:gd name="connsiteX17218" fmla="*/ 0 w 3255128"/>
              <a:gd name="connsiteY17218" fmla="*/ 83496 h 1234421"/>
              <a:gd name="connsiteX17219" fmla="*/ 0 w 3255128"/>
              <a:gd name="connsiteY17219" fmla="*/ 83490 h 1234421"/>
              <a:gd name="connsiteX17220" fmla="*/ 0 w 3255128"/>
              <a:gd name="connsiteY17220" fmla="*/ 83422 h 1234421"/>
              <a:gd name="connsiteX17221" fmla="*/ 0 w 3255128"/>
              <a:gd name="connsiteY17221" fmla="*/ 83411 h 1234421"/>
              <a:gd name="connsiteX17222" fmla="*/ 0 w 3255128"/>
              <a:gd name="connsiteY17222" fmla="*/ 83376 h 1234421"/>
              <a:gd name="connsiteX17223" fmla="*/ 0 w 3255128"/>
              <a:gd name="connsiteY17223" fmla="*/ 83375 h 1234421"/>
              <a:gd name="connsiteX17224" fmla="*/ 0 w 3255128"/>
              <a:gd name="connsiteY17224" fmla="*/ 83354 h 1234421"/>
              <a:gd name="connsiteX17225" fmla="*/ 0 w 3255128"/>
              <a:gd name="connsiteY17225" fmla="*/ 83351 h 1234421"/>
              <a:gd name="connsiteX17226" fmla="*/ 0 w 3255128"/>
              <a:gd name="connsiteY17226" fmla="*/ 83304 h 1234421"/>
              <a:gd name="connsiteX17227" fmla="*/ 0 w 3255128"/>
              <a:gd name="connsiteY17227" fmla="*/ 83288 h 1234421"/>
              <a:gd name="connsiteX17228" fmla="*/ 0 w 3255128"/>
              <a:gd name="connsiteY17228" fmla="*/ 83236 h 1234421"/>
              <a:gd name="connsiteX17229" fmla="*/ 0 w 3255128"/>
              <a:gd name="connsiteY17229" fmla="*/ 83230 h 1234421"/>
              <a:gd name="connsiteX17230" fmla="*/ 0 w 3255128"/>
              <a:gd name="connsiteY17230" fmla="*/ 83181 h 1234421"/>
              <a:gd name="connsiteX17231" fmla="*/ 0 w 3255128"/>
              <a:gd name="connsiteY17231" fmla="*/ 83092 h 1234421"/>
              <a:gd name="connsiteX17232" fmla="*/ 0 w 3255128"/>
              <a:gd name="connsiteY17232" fmla="*/ 83084 h 1234421"/>
              <a:gd name="connsiteX17233" fmla="*/ 0 w 3255128"/>
              <a:gd name="connsiteY17233" fmla="*/ 83066 h 1234421"/>
              <a:gd name="connsiteX17234" fmla="*/ 0 w 3255128"/>
              <a:gd name="connsiteY17234" fmla="*/ 83062 h 1234421"/>
              <a:gd name="connsiteX17235" fmla="*/ 0 w 3255128"/>
              <a:gd name="connsiteY17235" fmla="*/ 82937 h 1234421"/>
              <a:gd name="connsiteX17236" fmla="*/ 0 w 3255128"/>
              <a:gd name="connsiteY17236" fmla="*/ 82892 h 1234421"/>
              <a:gd name="connsiteX17237" fmla="*/ 0 w 3255128"/>
              <a:gd name="connsiteY17237" fmla="*/ 82842 h 1234421"/>
              <a:gd name="connsiteX17238" fmla="*/ 0 w 3255128"/>
              <a:gd name="connsiteY17238" fmla="*/ 82814 h 1234421"/>
              <a:gd name="connsiteX17239" fmla="*/ 0 w 3255128"/>
              <a:gd name="connsiteY17239" fmla="*/ 82809 h 1234421"/>
              <a:gd name="connsiteX17240" fmla="*/ 0 w 3255128"/>
              <a:gd name="connsiteY17240" fmla="*/ 82708 h 1234421"/>
              <a:gd name="connsiteX17241" fmla="*/ 0 w 3255128"/>
              <a:gd name="connsiteY17241" fmla="*/ 82706 h 1234421"/>
              <a:gd name="connsiteX17242" fmla="*/ 0 w 3255128"/>
              <a:gd name="connsiteY17242" fmla="*/ 82677 h 1234421"/>
              <a:gd name="connsiteX17243" fmla="*/ 0 w 3255128"/>
              <a:gd name="connsiteY17243" fmla="*/ 82672 h 1234421"/>
              <a:gd name="connsiteX17244" fmla="*/ 0 w 3255128"/>
              <a:gd name="connsiteY17244" fmla="*/ 82634 h 1234421"/>
              <a:gd name="connsiteX17245" fmla="*/ 0 w 3255128"/>
              <a:gd name="connsiteY17245" fmla="*/ 82615 h 1234421"/>
              <a:gd name="connsiteX17246" fmla="*/ 0 w 3255128"/>
              <a:gd name="connsiteY17246" fmla="*/ 82588 h 1234421"/>
              <a:gd name="connsiteX17247" fmla="*/ 0 w 3255128"/>
              <a:gd name="connsiteY17247" fmla="*/ 82583 h 1234421"/>
              <a:gd name="connsiteX17248" fmla="*/ 0 w 3255128"/>
              <a:gd name="connsiteY17248" fmla="*/ 82579 h 1234421"/>
              <a:gd name="connsiteX17249" fmla="*/ 0 w 3255128"/>
              <a:gd name="connsiteY17249" fmla="*/ 82574 h 1234421"/>
              <a:gd name="connsiteX17250" fmla="*/ 0 w 3255128"/>
              <a:gd name="connsiteY17250" fmla="*/ 82571 h 1234421"/>
              <a:gd name="connsiteX17251" fmla="*/ 0 w 3255128"/>
              <a:gd name="connsiteY17251" fmla="*/ 82549 h 1234421"/>
              <a:gd name="connsiteX17252" fmla="*/ 0 w 3255128"/>
              <a:gd name="connsiteY17252" fmla="*/ 82516 h 1234421"/>
              <a:gd name="connsiteX17253" fmla="*/ 0 w 3255128"/>
              <a:gd name="connsiteY17253" fmla="*/ 82514 h 1234421"/>
              <a:gd name="connsiteX17254" fmla="*/ 0 w 3255128"/>
              <a:gd name="connsiteY17254" fmla="*/ 82498 h 1234421"/>
              <a:gd name="connsiteX17255" fmla="*/ 0 w 3255128"/>
              <a:gd name="connsiteY17255" fmla="*/ 82438 h 1234421"/>
              <a:gd name="connsiteX17256" fmla="*/ 0 w 3255128"/>
              <a:gd name="connsiteY17256" fmla="*/ 82392 h 1234421"/>
              <a:gd name="connsiteX17257" fmla="*/ 0 w 3255128"/>
              <a:gd name="connsiteY17257" fmla="*/ 82388 h 1234421"/>
              <a:gd name="connsiteX17258" fmla="*/ 0 w 3255128"/>
              <a:gd name="connsiteY17258" fmla="*/ 82357 h 1234421"/>
              <a:gd name="connsiteX17259" fmla="*/ 0 w 3255128"/>
              <a:gd name="connsiteY17259" fmla="*/ 82355 h 1234421"/>
              <a:gd name="connsiteX17260" fmla="*/ 0 w 3255128"/>
              <a:gd name="connsiteY17260" fmla="*/ 82333 h 1234421"/>
              <a:gd name="connsiteX17261" fmla="*/ 0 w 3255128"/>
              <a:gd name="connsiteY17261" fmla="*/ 82317 h 1234421"/>
              <a:gd name="connsiteX17262" fmla="*/ 0 w 3255128"/>
              <a:gd name="connsiteY17262" fmla="*/ 82154 h 1234421"/>
              <a:gd name="connsiteX17263" fmla="*/ 0 w 3255128"/>
              <a:gd name="connsiteY17263" fmla="*/ 82145 h 1234421"/>
              <a:gd name="connsiteX17264" fmla="*/ 0 w 3255128"/>
              <a:gd name="connsiteY17264" fmla="*/ 82055 h 1234421"/>
              <a:gd name="connsiteX17265" fmla="*/ 0 w 3255128"/>
              <a:gd name="connsiteY17265" fmla="*/ 82042 h 1234421"/>
              <a:gd name="connsiteX17266" fmla="*/ 0 w 3255128"/>
              <a:gd name="connsiteY17266" fmla="*/ 82041 h 1234421"/>
              <a:gd name="connsiteX17267" fmla="*/ 0 w 3255128"/>
              <a:gd name="connsiteY17267" fmla="*/ 82031 h 1234421"/>
              <a:gd name="connsiteX17268" fmla="*/ 0 w 3255128"/>
              <a:gd name="connsiteY17268" fmla="*/ 82018 h 1234421"/>
              <a:gd name="connsiteX17269" fmla="*/ 0 w 3255128"/>
              <a:gd name="connsiteY17269" fmla="*/ 81963 h 1234421"/>
              <a:gd name="connsiteX17270" fmla="*/ 0 w 3255128"/>
              <a:gd name="connsiteY17270" fmla="*/ 81852 h 1234421"/>
              <a:gd name="connsiteX17271" fmla="*/ 0 w 3255128"/>
              <a:gd name="connsiteY17271" fmla="*/ 81827 h 1234421"/>
              <a:gd name="connsiteX17272" fmla="*/ 0 w 3255128"/>
              <a:gd name="connsiteY17272" fmla="*/ 81804 h 1234421"/>
              <a:gd name="connsiteX17273" fmla="*/ 0 w 3255128"/>
              <a:gd name="connsiteY17273" fmla="*/ 81798 h 1234421"/>
              <a:gd name="connsiteX17274" fmla="*/ 0 w 3255128"/>
              <a:gd name="connsiteY17274" fmla="*/ 81790 h 1234421"/>
              <a:gd name="connsiteX17275" fmla="*/ 0 w 3255128"/>
              <a:gd name="connsiteY17275" fmla="*/ 81775 h 1234421"/>
              <a:gd name="connsiteX17276" fmla="*/ 0 w 3255128"/>
              <a:gd name="connsiteY17276" fmla="*/ 81707 h 1234421"/>
              <a:gd name="connsiteX17277" fmla="*/ 0 w 3255128"/>
              <a:gd name="connsiteY17277" fmla="*/ 81700 h 1234421"/>
              <a:gd name="connsiteX17278" fmla="*/ 0 w 3255128"/>
              <a:gd name="connsiteY17278" fmla="*/ 81635 h 1234421"/>
              <a:gd name="connsiteX17279" fmla="*/ 0 w 3255128"/>
              <a:gd name="connsiteY17279" fmla="*/ 81619 h 1234421"/>
              <a:gd name="connsiteX17280" fmla="*/ 0 w 3255128"/>
              <a:gd name="connsiteY17280" fmla="*/ 81602 h 1234421"/>
              <a:gd name="connsiteX17281" fmla="*/ 0 w 3255128"/>
              <a:gd name="connsiteY17281" fmla="*/ 81601 h 1234421"/>
              <a:gd name="connsiteX17282" fmla="*/ 0 w 3255128"/>
              <a:gd name="connsiteY17282" fmla="*/ 81572 h 1234421"/>
              <a:gd name="connsiteX17283" fmla="*/ 0 w 3255128"/>
              <a:gd name="connsiteY17283" fmla="*/ 81532 h 1234421"/>
              <a:gd name="connsiteX17284" fmla="*/ 0 w 3255128"/>
              <a:gd name="connsiteY17284" fmla="*/ 81514 h 1234421"/>
              <a:gd name="connsiteX17285" fmla="*/ 0 w 3255128"/>
              <a:gd name="connsiteY17285" fmla="*/ 81493 h 1234421"/>
              <a:gd name="connsiteX17286" fmla="*/ 0 w 3255128"/>
              <a:gd name="connsiteY17286" fmla="*/ 81490 h 1234421"/>
              <a:gd name="connsiteX17287" fmla="*/ 0 w 3255128"/>
              <a:gd name="connsiteY17287" fmla="*/ 81477 h 1234421"/>
              <a:gd name="connsiteX17288" fmla="*/ 0 w 3255128"/>
              <a:gd name="connsiteY17288" fmla="*/ 81475 h 1234421"/>
              <a:gd name="connsiteX17289" fmla="*/ 0 w 3255128"/>
              <a:gd name="connsiteY17289" fmla="*/ 81407 h 1234421"/>
              <a:gd name="connsiteX17290" fmla="*/ 0 w 3255128"/>
              <a:gd name="connsiteY17290" fmla="*/ 81360 h 1234421"/>
              <a:gd name="connsiteX17291" fmla="*/ 0 w 3255128"/>
              <a:gd name="connsiteY17291" fmla="*/ 81349 h 1234421"/>
              <a:gd name="connsiteX17292" fmla="*/ 0 w 3255128"/>
              <a:gd name="connsiteY17292" fmla="*/ 81335 h 1234421"/>
              <a:gd name="connsiteX17293" fmla="*/ 0 w 3255128"/>
              <a:gd name="connsiteY17293" fmla="*/ 81315 h 1234421"/>
              <a:gd name="connsiteX17294" fmla="*/ 0 w 3255128"/>
              <a:gd name="connsiteY17294" fmla="*/ 81306 h 1234421"/>
              <a:gd name="connsiteX17295" fmla="*/ 0 w 3255128"/>
              <a:gd name="connsiteY17295" fmla="*/ 81301 h 1234421"/>
              <a:gd name="connsiteX17296" fmla="*/ 0 w 3255128"/>
              <a:gd name="connsiteY17296" fmla="*/ 81243 h 1234421"/>
              <a:gd name="connsiteX17297" fmla="*/ 0 w 3255128"/>
              <a:gd name="connsiteY17297" fmla="*/ 81203 h 1234421"/>
              <a:gd name="connsiteX17298" fmla="*/ 0 w 3255128"/>
              <a:gd name="connsiteY17298" fmla="*/ 81140 h 1234421"/>
              <a:gd name="connsiteX17299" fmla="*/ 0 w 3255128"/>
              <a:gd name="connsiteY17299" fmla="*/ 81136 h 1234421"/>
              <a:gd name="connsiteX17300" fmla="*/ 0 w 3255128"/>
              <a:gd name="connsiteY17300" fmla="*/ 81127 h 1234421"/>
              <a:gd name="connsiteX17301" fmla="*/ 0 w 3255128"/>
              <a:gd name="connsiteY17301" fmla="*/ 81110 h 1234421"/>
              <a:gd name="connsiteX17302" fmla="*/ 0 w 3255128"/>
              <a:gd name="connsiteY17302" fmla="*/ 81105 h 1234421"/>
              <a:gd name="connsiteX17303" fmla="*/ 0 w 3255128"/>
              <a:gd name="connsiteY17303" fmla="*/ 81097 h 1234421"/>
              <a:gd name="connsiteX17304" fmla="*/ 0 w 3255128"/>
              <a:gd name="connsiteY17304" fmla="*/ 81082 h 1234421"/>
              <a:gd name="connsiteX17305" fmla="*/ 0 w 3255128"/>
              <a:gd name="connsiteY17305" fmla="*/ 81034 h 1234421"/>
              <a:gd name="connsiteX17306" fmla="*/ 0 w 3255128"/>
              <a:gd name="connsiteY17306" fmla="*/ 81033 h 1234421"/>
              <a:gd name="connsiteX17307" fmla="*/ 0 w 3255128"/>
              <a:gd name="connsiteY17307" fmla="*/ 81031 h 1234421"/>
              <a:gd name="connsiteX17308" fmla="*/ 0 w 3255128"/>
              <a:gd name="connsiteY17308" fmla="*/ 81009 h 1234421"/>
              <a:gd name="connsiteX17309" fmla="*/ 0 w 3255128"/>
              <a:gd name="connsiteY17309" fmla="*/ 80984 h 1234421"/>
              <a:gd name="connsiteX17310" fmla="*/ 0 w 3255128"/>
              <a:gd name="connsiteY17310" fmla="*/ 80959 h 1234421"/>
              <a:gd name="connsiteX17311" fmla="*/ 0 w 3255128"/>
              <a:gd name="connsiteY17311" fmla="*/ 80931 h 1234421"/>
              <a:gd name="connsiteX17312" fmla="*/ 0 w 3255128"/>
              <a:gd name="connsiteY17312" fmla="*/ 80927 h 1234421"/>
              <a:gd name="connsiteX17313" fmla="*/ 0 w 3255128"/>
              <a:gd name="connsiteY17313" fmla="*/ 80924 h 1234421"/>
              <a:gd name="connsiteX17314" fmla="*/ 0 w 3255128"/>
              <a:gd name="connsiteY17314" fmla="*/ 80923 h 1234421"/>
              <a:gd name="connsiteX17315" fmla="*/ 0 w 3255128"/>
              <a:gd name="connsiteY17315" fmla="*/ 80913 h 1234421"/>
              <a:gd name="connsiteX17316" fmla="*/ 0 w 3255128"/>
              <a:gd name="connsiteY17316" fmla="*/ 80886 h 1234421"/>
              <a:gd name="connsiteX17317" fmla="*/ 0 w 3255128"/>
              <a:gd name="connsiteY17317" fmla="*/ 80862 h 1234421"/>
              <a:gd name="connsiteX17318" fmla="*/ 0 w 3255128"/>
              <a:gd name="connsiteY17318" fmla="*/ 80827 h 1234421"/>
              <a:gd name="connsiteX17319" fmla="*/ 0 w 3255128"/>
              <a:gd name="connsiteY17319" fmla="*/ 80822 h 1234421"/>
              <a:gd name="connsiteX17320" fmla="*/ 0 w 3255128"/>
              <a:gd name="connsiteY17320" fmla="*/ 80784 h 1234421"/>
              <a:gd name="connsiteX17321" fmla="*/ 0 w 3255128"/>
              <a:gd name="connsiteY17321" fmla="*/ 80760 h 1234421"/>
              <a:gd name="connsiteX17322" fmla="*/ 0 w 3255128"/>
              <a:gd name="connsiteY17322" fmla="*/ 80701 h 1234421"/>
              <a:gd name="connsiteX17323" fmla="*/ 0 w 3255128"/>
              <a:gd name="connsiteY17323" fmla="*/ 80700 h 1234421"/>
              <a:gd name="connsiteX17324" fmla="*/ 0 w 3255128"/>
              <a:gd name="connsiteY17324" fmla="*/ 80653 h 1234421"/>
              <a:gd name="connsiteX17325" fmla="*/ 0 w 3255128"/>
              <a:gd name="connsiteY17325" fmla="*/ 80598 h 1234421"/>
              <a:gd name="connsiteX17326" fmla="*/ 0 w 3255128"/>
              <a:gd name="connsiteY17326" fmla="*/ 80580 h 1234421"/>
              <a:gd name="connsiteX17327" fmla="*/ 0 w 3255128"/>
              <a:gd name="connsiteY17327" fmla="*/ 80555 h 1234421"/>
              <a:gd name="connsiteX17328" fmla="*/ 0 w 3255128"/>
              <a:gd name="connsiteY17328" fmla="*/ 80550 h 1234421"/>
              <a:gd name="connsiteX17329" fmla="*/ 0 w 3255128"/>
              <a:gd name="connsiteY17329" fmla="*/ 80525 h 1234421"/>
              <a:gd name="connsiteX17330" fmla="*/ 0 w 3255128"/>
              <a:gd name="connsiteY17330" fmla="*/ 80500 h 1234421"/>
              <a:gd name="connsiteX17331" fmla="*/ 0 w 3255128"/>
              <a:gd name="connsiteY17331" fmla="*/ 80468 h 1234421"/>
              <a:gd name="connsiteX17332" fmla="*/ 0 w 3255128"/>
              <a:gd name="connsiteY17332" fmla="*/ 80432 h 1234421"/>
              <a:gd name="connsiteX17333" fmla="*/ 0 w 3255128"/>
              <a:gd name="connsiteY17333" fmla="*/ 80429 h 1234421"/>
              <a:gd name="connsiteX17334" fmla="*/ 0 w 3255128"/>
              <a:gd name="connsiteY17334" fmla="*/ 80386 h 1234421"/>
              <a:gd name="connsiteX17335" fmla="*/ 0 w 3255128"/>
              <a:gd name="connsiteY17335" fmla="*/ 80383 h 1234421"/>
              <a:gd name="connsiteX17336" fmla="*/ 0 w 3255128"/>
              <a:gd name="connsiteY17336" fmla="*/ 80368 h 1234421"/>
              <a:gd name="connsiteX17337" fmla="*/ 0 w 3255128"/>
              <a:gd name="connsiteY17337" fmla="*/ 80361 h 1234421"/>
              <a:gd name="connsiteX17338" fmla="*/ 0 w 3255128"/>
              <a:gd name="connsiteY17338" fmla="*/ 80339 h 1234421"/>
              <a:gd name="connsiteX17339" fmla="*/ 0 w 3255128"/>
              <a:gd name="connsiteY17339" fmla="*/ 80330 h 1234421"/>
              <a:gd name="connsiteX17340" fmla="*/ 0 w 3255128"/>
              <a:gd name="connsiteY17340" fmla="*/ 80314 h 1234421"/>
              <a:gd name="connsiteX17341" fmla="*/ 0 w 3255128"/>
              <a:gd name="connsiteY17341" fmla="*/ 80301 h 1234421"/>
              <a:gd name="connsiteX17342" fmla="*/ 0 w 3255128"/>
              <a:gd name="connsiteY17342" fmla="*/ 80259 h 1234421"/>
              <a:gd name="connsiteX17343" fmla="*/ 0 w 3255128"/>
              <a:gd name="connsiteY17343" fmla="*/ 80194 h 1234421"/>
              <a:gd name="connsiteX17344" fmla="*/ 0 w 3255128"/>
              <a:gd name="connsiteY17344" fmla="*/ 80182 h 1234421"/>
              <a:gd name="connsiteX17345" fmla="*/ 0 w 3255128"/>
              <a:gd name="connsiteY17345" fmla="*/ 80161 h 1234421"/>
              <a:gd name="connsiteX17346" fmla="*/ 0 w 3255128"/>
              <a:gd name="connsiteY17346" fmla="*/ 80136 h 1234421"/>
              <a:gd name="connsiteX17347" fmla="*/ 0 w 3255128"/>
              <a:gd name="connsiteY17347" fmla="*/ 80120 h 1234421"/>
              <a:gd name="connsiteX17348" fmla="*/ 0 w 3255128"/>
              <a:gd name="connsiteY17348" fmla="*/ 80115 h 1234421"/>
              <a:gd name="connsiteX17349" fmla="*/ 0 w 3255128"/>
              <a:gd name="connsiteY17349" fmla="*/ 80096 h 1234421"/>
              <a:gd name="connsiteX17350" fmla="*/ 0 w 3255128"/>
              <a:gd name="connsiteY17350" fmla="*/ 80089 h 1234421"/>
              <a:gd name="connsiteX17351" fmla="*/ 0 w 3255128"/>
              <a:gd name="connsiteY17351" fmla="*/ 80063 h 1234421"/>
              <a:gd name="connsiteX17352" fmla="*/ 0 w 3255128"/>
              <a:gd name="connsiteY17352" fmla="*/ 80032 h 1234421"/>
              <a:gd name="connsiteX17353" fmla="*/ 0 w 3255128"/>
              <a:gd name="connsiteY17353" fmla="*/ 79989 h 1234421"/>
              <a:gd name="connsiteX17354" fmla="*/ 0 w 3255128"/>
              <a:gd name="connsiteY17354" fmla="*/ 79965 h 1234421"/>
              <a:gd name="connsiteX17355" fmla="*/ 0 w 3255128"/>
              <a:gd name="connsiteY17355" fmla="*/ 79902 h 1234421"/>
              <a:gd name="connsiteX17356" fmla="*/ 0 w 3255128"/>
              <a:gd name="connsiteY17356" fmla="*/ 79877 h 1234421"/>
              <a:gd name="connsiteX17357" fmla="*/ 0 w 3255128"/>
              <a:gd name="connsiteY17357" fmla="*/ 79876 h 1234421"/>
              <a:gd name="connsiteX17358" fmla="*/ 0 w 3255128"/>
              <a:gd name="connsiteY17358" fmla="*/ 79855 h 1234421"/>
              <a:gd name="connsiteX17359" fmla="*/ 0 w 3255128"/>
              <a:gd name="connsiteY17359" fmla="*/ 79852 h 1234421"/>
              <a:gd name="connsiteX17360" fmla="*/ 0 w 3255128"/>
              <a:gd name="connsiteY17360" fmla="*/ 79820 h 1234421"/>
              <a:gd name="connsiteX17361" fmla="*/ 0 w 3255128"/>
              <a:gd name="connsiteY17361" fmla="*/ 79819 h 1234421"/>
              <a:gd name="connsiteX17362" fmla="*/ 0 w 3255128"/>
              <a:gd name="connsiteY17362" fmla="*/ 79805 h 1234421"/>
              <a:gd name="connsiteX17363" fmla="*/ 0 w 3255128"/>
              <a:gd name="connsiteY17363" fmla="*/ 79801 h 1234421"/>
              <a:gd name="connsiteX17364" fmla="*/ 0 w 3255128"/>
              <a:gd name="connsiteY17364" fmla="*/ 79720 h 1234421"/>
              <a:gd name="connsiteX17365" fmla="*/ 0 w 3255128"/>
              <a:gd name="connsiteY17365" fmla="*/ 79718 h 1234421"/>
              <a:gd name="connsiteX17366" fmla="*/ 0 w 3255128"/>
              <a:gd name="connsiteY17366" fmla="*/ 79682 h 1234421"/>
              <a:gd name="connsiteX17367" fmla="*/ 0 w 3255128"/>
              <a:gd name="connsiteY17367" fmla="*/ 79656 h 1234421"/>
              <a:gd name="connsiteX17368" fmla="*/ 0 w 3255128"/>
              <a:gd name="connsiteY17368" fmla="*/ 79653 h 1234421"/>
              <a:gd name="connsiteX17369" fmla="*/ 0 w 3255128"/>
              <a:gd name="connsiteY17369" fmla="*/ 79613 h 1234421"/>
              <a:gd name="connsiteX17370" fmla="*/ 0 w 3255128"/>
              <a:gd name="connsiteY17370" fmla="*/ 79559 h 1234421"/>
              <a:gd name="connsiteX17371" fmla="*/ 0 w 3255128"/>
              <a:gd name="connsiteY17371" fmla="*/ 79546 h 1234421"/>
              <a:gd name="connsiteX17372" fmla="*/ 0 w 3255128"/>
              <a:gd name="connsiteY17372" fmla="*/ 79532 h 1234421"/>
              <a:gd name="connsiteX17373" fmla="*/ 0 w 3255128"/>
              <a:gd name="connsiteY17373" fmla="*/ 79488 h 1234421"/>
              <a:gd name="connsiteX17374" fmla="*/ 0 w 3255128"/>
              <a:gd name="connsiteY17374" fmla="*/ 79448 h 1234421"/>
              <a:gd name="connsiteX17375" fmla="*/ 0 w 3255128"/>
              <a:gd name="connsiteY17375" fmla="*/ 79393 h 1234421"/>
              <a:gd name="connsiteX17376" fmla="*/ 0 w 3255128"/>
              <a:gd name="connsiteY17376" fmla="*/ 79318 h 1234421"/>
              <a:gd name="connsiteX17377" fmla="*/ 0 w 3255128"/>
              <a:gd name="connsiteY17377" fmla="*/ 79316 h 1234421"/>
              <a:gd name="connsiteX17378" fmla="*/ 0 w 3255128"/>
              <a:gd name="connsiteY17378" fmla="*/ 79314 h 1234421"/>
              <a:gd name="connsiteX17379" fmla="*/ 0 w 3255128"/>
              <a:gd name="connsiteY17379" fmla="*/ 79207 h 1234421"/>
              <a:gd name="connsiteX17380" fmla="*/ 0 w 3255128"/>
              <a:gd name="connsiteY17380" fmla="*/ 79199 h 1234421"/>
              <a:gd name="connsiteX17381" fmla="*/ 0 w 3255128"/>
              <a:gd name="connsiteY17381" fmla="*/ 79192 h 1234421"/>
              <a:gd name="connsiteX17382" fmla="*/ 0 w 3255128"/>
              <a:gd name="connsiteY17382" fmla="*/ 79155 h 1234421"/>
              <a:gd name="connsiteX17383" fmla="*/ 0 w 3255128"/>
              <a:gd name="connsiteY17383" fmla="*/ 79154 h 1234421"/>
              <a:gd name="connsiteX17384" fmla="*/ 0 w 3255128"/>
              <a:gd name="connsiteY17384" fmla="*/ 79135 h 1234421"/>
              <a:gd name="connsiteX17385" fmla="*/ 0 w 3255128"/>
              <a:gd name="connsiteY17385" fmla="*/ 79095 h 1234421"/>
              <a:gd name="connsiteX17386" fmla="*/ 0 w 3255128"/>
              <a:gd name="connsiteY17386" fmla="*/ 78968 h 1234421"/>
              <a:gd name="connsiteX17387" fmla="*/ 0 w 3255128"/>
              <a:gd name="connsiteY17387" fmla="*/ 78943 h 1234421"/>
              <a:gd name="connsiteX17388" fmla="*/ 0 w 3255128"/>
              <a:gd name="connsiteY17388" fmla="*/ 78874 h 1234421"/>
              <a:gd name="connsiteX17389" fmla="*/ 0 w 3255128"/>
              <a:gd name="connsiteY17389" fmla="*/ 78862 h 1234421"/>
              <a:gd name="connsiteX17390" fmla="*/ 0 w 3255128"/>
              <a:gd name="connsiteY17390" fmla="*/ 78837 h 1234421"/>
              <a:gd name="connsiteX17391" fmla="*/ 0 w 3255128"/>
              <a:gd name="connsiteY17391" fmla="*/ 78795 h 1234421"/>
              <a:gd name="connsiteX17392" fmla="*/ 0 w 3255128"/>
              <a:gd name="connsiteY17392" fmla="*/ 78785 h 1234421"/>
              <a:gd name="connsiteX17393" fmla="*/ 0 w 3255128"/>
              <a:gd name="connsiteY17393" fmla="*/ 78718 h 1234421"/>
              <a:gd name="connsiteX17394" fmla="*/ 0 w 3255128"/>
              <a:gd name="connsiteY17394" fmla="*/ 78620 h 1234421"/>
              <a:gd name="connsiteX17395" fmla="*/ 0 w 3255128"/>
              <a:gd name="connsiteY17395" fmla="*/ 78607 h 1234421"/>
              <a:gd name="connsiteX17396" fmla="*/ 0 w 3255128"/>
              <a:gd name="connsiteY17396" fmla="*/ 78603 h 1234421"/>
              <a:gd name="connsiteX17397" fmla="*/ 0 w 3255128"/>
              <a:gd name="connsiteY17397" fmla="*/ 78542 h 1234421"/>
              <a:gd name="connsiteX17398" fmla="*/ 0 w 3255128"/>
              <a:gd name="connsiteY17398" fmla="*/ 78522 h 1234421"/>
              <a:gd name="connsiteX17399" fmla="*/ 0 w 3255128"/>
              <a:gd name="connsiteY17399" fmla="*/ 78514 h 1234421"/>
              <a:gd name="connsiteX17400" fmla="*/ 0 w 3255128"/>
              <a:gd name="connsiteY17400" fmla="*/ 78506 h 1234421"/>
              <a:gd name="connsiteX17401" fmla="*/ 0 w 3255128"/>
              <a:gd name="connsiteY17401" fmla="*/ 78505 h 1234421"/>
              <a:gd name="connsiteX17402" fmla="*/ 0 w 3255128"/>
              <a:gd name="connsiteY17402" fmla="*/ 78484 h 1234421"/>
              <a:gd name="connsiteX17403" fmla="*/ 0 w 3255128"/>
              <a:gd name="connsiteY17403" fmla="*/ 78448 h 1234421"/>
              <a:gd name="connsiteX17404" fmla="*/ 0 w 3255128"/>
              <a:gd name="connsiteY17404" fmla="*/ 78434 h 1234421"/>
              <a:gd name="connsiteX17405" fmla="*/ 0 w 3255128"/>
              <a:gd name="connsiteY17405" fmla="*/ 78433 h 1234421"/>
              <a:gd name="connsiteX17406" fmla="*/ 0 w 3255128"/>
              <a:gd name="connsiteY17406" fmla="*/ 78379 h 1234421"/>
              <a:gd name="connsiteX17407" fmla="*/ 0 w 3255128"/>
              <a:gd name="connsiteY17407" fmla="*/ 78349 h 1234421"/>
              <a:gd name="connsiteX17408" fmla="*/ 0 w 3255128"/>
              <a:gd name="connsiteY17408" fmla="*/ 78336 h 1234421"/>
              <a:gd name="connsiteX17409" fmla="*/ 0 w 3255128"/>
              <a:gd name="connsiteY17409" fmla="*/ 78311 h 1234421"/>
              <a:gd name="connsiteX17410" fmla="*/ 0 w 3255128"/>
              <a:gd name="connsiteY17410" fmla="*/ 78309 h 1234421"/>
              <a:gd name="connsiteX17411" fmla="*/ 0 w 3255128"/>
              <a:gd name="connsiteY17411" fmla="*/ 78302 h 1234421"/>
              <a:gd name="connsiteX17412" fmla="*/ 0 w 3255128"/>
              <a:gd name="connsiteY17412" fmla="*/ 78272 h 1234421"/>
              <a:gd name="connsiteX17413" fmla="*/ 0 w 3255128"/>
              <a:gd name="connsiteY17413" fmla="*/ 78264 h 1234421"/>
              <a:gd name="connsiteX17414" fmla="*/ 0 w 3255128"/>
              <a:gd name="connsiteY17414" fmla="*/ 78244 h 1234421"/>
              <a:gd name="connsiteX17415" fmla="*/ 0 w 3255128"/>
              <a:gd name="connsiteY17415" fmla="*/ 78238 h 1234421"/>
              <a:gd name="connsiteX17416" fmla="*/ 0 w 3255128"/>
              <a:gd name="connsiteY17416" fmla="*/ 78188 h 1234421"/>
              <a:gd name="connsiteX17417" fmla="*/ 0 w 3255128"/>
              <a:gd name="connsiteY17417" fmla="*/ 78115 h 1234421"/>
              <a:gd name="connsiteX17418" fmla="*/ 0 w 3255128"/>
              <a:gd name="connsiteY17418" fmla="*/ 78098 h 1234421"/>
              <a:gd name="connsiteX17419" fmla="*/ 0 w 3255128"/>
              <a:gd name="connsiteY17419" fmla="*/ 78085 h 1234421"/>
              <a:gd name="connsiteX17420" fmla="*/ 0 w 3255128"/>
              <a:gd name="connsiteY17420" fmla="*/ 78059 h 1234421"/>
              <a:gd name="connsiteX17421" fmla="*/ 0 w 3255128"/>
              <a:gd name="connsiteY17421" fmla="*/ 78050 h 1234421"/>
              <a:gd name="connsiteX17422" fmla="*/ 0 w 3255128"/>
              <a:gd name="connsiteY17422" fmla="*/ 78045 h 1234421"/>
              <a:gd name="connsiteX17423" fmla="*/ 0 w 3255128"/>
              <a:gd name="connsiteY17423" fmla="*/ 78029 h 1234421"/>
              <a:gd name="connsiteX17424" fmla="*/ 0 w 3255128"/>
              <a:gd name="connsiteY17424" fmla="*/ 77994 h 1234421"/>
              <a:gd name="connsiteX17425" fmla="*/ 0 w 3255128"/>
              <a:gd name="connsiteY17425" fmla="*/ 77989 h 1234421"/>
              <a:gd name="connsiteX17426" fmla="*/ 0 w 3255128"/>
              <a:gd name="connsiteY17426" fmla="*/ 77872 h 1234421"/>
              <a:gd name="connsiteX17427" fmla="*/ 0 w 3255128"/>
              <a:gd name="connsiteY17427" fmla="*/ 77871 h 1234421"/>
              <a:gd name="connsiteX17428" fmla="*/ 0 w 3255128"/>
              <a:gd name="connsiteY17428" fmla="*/ 77837 h 1234421"/>
              <a:gd name="connsiteX17429" fmla="*/ 0 w 3255128"/>
              <a:gd name="connsiteY17429" fmla="*/ 77836 h 1234421"/>
              <a:gd name="connsiteX17430" fmla="*/ 0 w 3255128"/>
              <a:gd name="connsiteY17430" fmla="*/ 77826 h 1234421"/>
              <a:gd name="connsiteX17431" fmla="*/ 0 w 3255128"/>
              <a:gd name="connsiteY17431" fmla="*/ 77811 h 1234421"/>
              <a:gd name="connsiteX17432" fmla="*/ 0 w 3255128"/>
              <a:gd name="connsiteY17432" fmla="*/ 77785 h 1234421"/>
              <a:gd name="connsiteX17433" fmla="*/ 0 w 3255128"/>
              <a:gd name="connsiteY17433" fmla="*/ 77770 h 1234421"/>
              <a:gd name="connsiteX17434" fmla="*/ 0 w 3255128"/>
              <a:gd name="connsiteY17434" fmla="*/ 77764 h 1234421"/>
              <a:gd name="connsiteX17435" fmla="*/ 0 w 3255128"/>
              <a:gd name="connsiteY17435" fmla="*/ 77761 h 1234421"/>
              <a:gd name="connsiteX17436" fmla="*/ 0 w 3255128"/>
              <a:gd name="connsiteY17436" fmla="*/ 77634 h 1234421"/>
              <a:gd name="connsiteX17437" fmla="*/ 0 w 3255128"/>
              <a:gd name="connsiteY17437" fmla="*/ 77602 h 1234421"/>
              <a:gd name="connsiteX17438" fmla="*/ 0 w 3255128"/>
              <a:gd name="connsiteY17438" fmla="*/ 77599 h 1234421"/>
              <a:gd name="connsiteX17439" fmla="*/ 0 w 3255128"/>
              <a:gd name="connsiteY17439" fmla="*/ 77560 h 1234421"/>
              <a:gd name="connsiteX17440" fmla="*/ 0 w 3255128"/>
              <a:gd name="connsiteY17440" fmla="*/ 77535 h 1234421"/>
              <a:gd name="connsiteX17441" fmla="*/ 0 w 3255128"/>
              <a:gd name="connsiteY17441" fmla="*/ 77511 h 1234421"/>
              <a:gd name="connsiteX17442" fmla="*/ 0 w 3255128"/>
              <a:gd name="connsiteY17442" fmla="*/ 77497 h 1234421"/>
              <a:gd name="connsiteX17443" fmla="*/ 0 w 3255128"/>
              <a:gd name="connsiteY17443" fmla="*/ 77386 h 1234421"/>
              <a:gd name="connsiteX17444" fmla="*/ 0 w 3255128"/>
              <a:gd name="connsiteY17444" fmla="*/ 77378 h 1234421"/>
              <a:gd name="connsiteX17445" fmla="*/ 0 w 3255128"/>
              <a:gd name="connsiteY17445" fmla="*/ 77341 h 1234421"/>
              <a:gd name="connsiteX17446" fmla="*/ 0 w 3255128"/>
              <a:gd name="connsiteY17446" fmla="*/ 77340 h 1234421"/>
              <a:gd name="connsiteX17447" fmla="*/ 0 w 3255128"/>
              <a:gd name="connsiteY17447" fmla="*/ 77315 h 1234421"/>
              <a:gd name="connsiteX17448" fmla="*/ 0 w 3255128"/>
              <a:gd name="connsiteY17448" fmla="*/ 77311 h 1234421"/>
              <a:gd name="connsiteX17449" fmla="*/ 0 w 3255128"/>
              <a:gd name="connsiteY17449" fmla="*/ 77307 h 1234421"/>
              <a:gd name="connsiteX17450" fmla="*/ 0 w 3255128"/>
              <a:gd name="connsiteY17450" fmla="*/ 77290 h 1234421"/>
              <a:gd name="connsiteX17451" fmla="*/ 0 w 3255128"/>
              <a:gd name="connsiteY17451" fmla="*/ 77233 h 1234421"/>
              <a:gd name="connsiteX17452" fmla="*/ 0 w 3255128"/>
              <a:gd name="connsiteY17452" fmla="*/ 77213 h 1234421"/>
              <a:gd name="connsiteX17453" fmla="*/ 0 w 3255128"/>
              <a:gd name="connsiteY17453" fmla="*/ 77207 h 1234421"/>
              <a:gd name="connsiteX17454" fmla="*/ 0 w 3255128"/>
              <a:gd name="connsiteY17454" fmla="*/ 77171 h 1234421"/>
              <a:gd name="connsiteX17455" fmla="*/ 0 w 3255128"/>
              <a:gd name="connsiteY17455" fmla="*/ 77163 h 1234421"/>
              <a:gd name="connsiteX17456" fmla="*/ 0 w 3255128"/>
              <a:gd name="connsiteY17456" fmla="*/ 77156 h 1234421"/>
              <a:gd name="connsiteX17457" fmla="*/ 0 w 3255128"/>
              <a:gd name="connsiteY17457" fmla="*/ 77137 h 1234421"/>
              <a:gd name="connsiteX17458" fmla="*/ 0 w 3255128"/>
              <a:gd name="connsiteY17458" fmla="*/ 77099 h 1234421"/>
              <a:gd name="connsiteX17459" fmla="*/ 0 w 3255128"/>
              <a:gd name="connsiteY17459" fmla="*/ 77081 h 1234421"/>
              <a:gd name="connsiteX17460" fmla="*/ 0 w 3255128"/>
              <a:gd name="connsiteY17460" fmla="*/ 77073 h 1234421"/>
              <a:gd name="connsiteX17461" fmla="*/ 0 w 3255128"/>
              <a:gd name="connsiteY17461" fmla="*/ 77068 h 1234421"/>
              <a:gd name="connsiteX17462" fmla="*/ 0 w 3255128"/>
              <a:gd name="connsiteY17462" fmla="*/ 77065 h 1234421"/>
              <a:gd name="connsiteX17463" fmla="*/ 0 w 3255128"/>
              <a:gd name="connsiteY17463" fmla="*/ 77052 h 1234421"/>
              <a:gd name="connsiteX17464" fmla="*/ 0 w 3255128"/>
              <a:gd name="connsiteY17464" fmla="*/ 77047 h 1234421"/>
              <a:gd name="connsiteX17465" fmla="*/ 0 w 3255128"/>
              <a:gd name="connsiteY17465" fmla="*/ 77041 h 1234421"/>
              <a:gd name="connsiteX17466" fmla="*/ 0 w 3255128"/>
              <a:gd name="connsiteY17466" fmla="*/ 77038 h 1234421"/>
              <a:gd name="connsiteX17467" fmla="*/ 0 w 3255128"/>
              <a:gd name="connsiteY17467" fmla="*/ 76975 h 1234421"/>
              <a:gd name="connsiteX17468" fmla="*/ 0 w 3255128"/>
              <a:gd name="connsiteY17468" fmla="*/ 76970 h 1234421"/>
              <a:gd name="connsiteX17469" fmla="*/ 0 w 3255128"/>
              <a:gd name="connsiteY17469" fmla="*/ 76924 h 1234421"/>
              <a:gd name="connsiteX17470" fmla="*/ 0 w 3255128"/>
              <a:gd name="connsiteY17470" fmla="*/ 76905 h 1234421"/>
              <a:gd name="connsiteX17471" fmla="*/ 0 w 3255128"/>
              <a:gd name="connsiteY17471" fmla="*/ 76887 h 1234421"/>
              <a:gd name="connsiteX17472" fmla="*/ 0 w 3255128"/>
              <a:gd name="connsiteY17472" fmla="*/ 76857 h 1234421"/>
              <a:gd name="connsiteX17473" fmla="*/ 0 w 3255128"/>
              <a:gd name="connsiteY17473" fmla="*/ 76850 h 1234421"/>
              <a:gd name="connsiteX17474" fmla="*/ 0 w 3255128"/>
              <a:gd name="connsiteY17474" fmla="*/ 76831 h 1234421"/>
              <a:gd name="connsiteX17475" fmla="*/ 0 w 3255128"/>
              <a:gd name="connsiteY17475" fmla="*/ 76827 h 1234421"/>
              <a:gd name="connsiteX17476" fmla="*/ 0 w 3255128"/>
              <a:gd name="connsiteY17476" fmla="*/ 76815 h 1234421"/>
              <a:gd name="connsiteX17477" fmla="*/ 0 w 3255128"/>
              <a:gd name="connsiteY17477" fmla="*/ 76754 h 1234421"/>
              <a:gd name="connsiteX17478" fmla="*/ 0 w 3255128"/>
              <a:gd name="connsiteY17478" fmla="*/ 76733 h 1234421"/>
              <a:gd name="connsiteX17479" fmla="*/ 0 w 3255128"/>
              <a:gd name="connsiteY17479" fmla="*/ 76730 h 1234421"/>
              <a:gd name="connsiteX17480" fmla="*/ 0 w 3255128"/>
              <a:gd name="connsiteY17480" fmla="*/ 76683 h 1234421"/>
              <a:gd name="connsiteX17481" fmla="*/ 0 w 3255128"/>
              <a:gd name="connsiteY17481" fmla="*/ 76663 h 1234421"/>
              <a:gd name="connsiteX17482" fmla="*/ 0 w 3255128"/>
              <a:gd name="connsiteY17482" fmla="*/ 76623 h 1234421"/>
              <a:gd name="connsiteX17483" fmla="*/ 0 w 3255128"/>
              <a:gd name="connsiteY17483" fmla="*/ 76616 h 1234421"/>
              <a:gd name="connsiteX17484" fmla="*/ 0 w 3255128"/>
              <a:gd name="connsiteY17484" fmla="*/ 76607 h 1234421"/>
              <a:gd name="connsiteX17485" fmla="*/ 0 w 3255128"/>
              <a:gd name="connsiteY17485" fmla="*/ 76588 h 1234421"/>
              <a:gd name="connsiteX17486" fmla="*/ 0 w 3255128"/>
              <a:gd name="connsiteY17486" fmla="*/ 76585 h 1234421"/>
              <a:gd name="connsiteX17487" fmla="*/ 0 w 3255128"/>
              <a:gd name="connsiteY17487" fmla="*/ 76512 h 1234421"/>
              <a:gd name="connsiteX17488" fmla="*/ 0 w 3255128"/>
              <a:gd name="connsiteY17488" fmla="*/ 76511 h 1234421"/>
              <a:gd name="connsiteX17489" fmla="*/ 0 w 3255128"/>
              <a:gd name="connsiteY17489" fmla="*/ 76505 h 1234421"/>
              <a:gd name="connsiteX17490" fmla="*/ 0 w 3255128"/>
              <a:gd name="connsiteY17490" fmla="*/ 76498 h 1234421"/>
              <a:gd name="connsiteX17491" fmla="*/ 0 w 3255128"/>
              <a:gd name="connsiteY17491" fmla="*/ 76488 h 1234421"/>
              <a:gd name="connsiteX17492" fmla="*/ 0 w 3255128"/>
              <a:gd name="connsiteY17492" fmla="*/ 76411 h 1234421"/>
              <a:gd name="connsiteX17493" fmla="*/ 0 w 3255128"/>
              <a:gd name="connsiteY17493" fmla="*/ 76404 h 1234421"/>
              <a:gd name="connsiteX17494" fmla="*/ 0 w 3255128"/>
              <a:gd name="connsiteY17494" fmla="*/ 76403 h 1234421"/>
              <a:gd name="connsiteX17495" fmla="*/ 0 w 3255128"/>
              <a:gd name="connsiteY17495" fmla="*/ 76393 h 1234421"/>
              <a:gd name="connsiteX17496" fmla="*/ 0 w 3255128"/>
              <a:gd name="connsiteY17496" fmla="*/ 76390 h 1234421"/>
              <a:gd name="connsiteX17497" fmla="*/ 0 w 3255128"/>
              <a:gd name="connsiteY17497" fmla="*/ 76372 h 1234421"/>
              <a:gd name="connsiteX17498" fmla="*/ 0 w 3255128"/>
              <a:gd name="connsiteY17498" fmla="*/ 76366 h 1234421"/>
              <a:gd name="connsiteX17499" fmla="*/ 0 w 3255128"/>
              <a:gd name="connsiteY17499" fmla="*/ 76357 h 1234421"/>
              <a:gd name="connsiteX17500" fmla="*/ 0 w 3255128"/>
              <a:gd name="connsiteY17500" fmla="*/ 76326 h 1234421"/>
              <a:gd name="connsiteX17501" fmla="*/ 0 w 3255128"/>
              <a:gd name="connsiteY17501" fmla="*/ 76318 h 1234421"/>
              <a:gd name="connsiteX17502" fmla="*/ 0 w 3255128"/>
              <a:gd name="connsiteY17502" fmla="*/ 76302 h 1234421"/>
              <a:gd name="connsiteX17503" fmla="*/ 0 w 3255128"/>
              <a:gd name="connsiteY17503" fmla="*/ 76202 h 1234421"/>
              <a:gd name="connsiteX17504" fmla="*/ 0 w 3255128"/>
              <a:gd name="connsiteY17504" fmla="*/ 76186 h 1234421"/>
              <a:gd name="connsiteX17505" fmla="*/ 0 w 3255128"/>
              <a:gd name="connsiteY17505" fmla="*/ 76183 h 1234421"/>
              <a:gd name="connsiteX17506" fmla="*/ 0 w 3255128"/>
              <a:gd name="connsiteY17506" fmla="*/ 76164 h 1234421"/>
              <a:gd name="connsiteX17507" fmla="*/ 0 w 3255128"/>
              <a:gd name="connsiteY17507" fmla="*/ 76161 h 1234421"/>
              <a:gd name="connsiteX17508" fmla="*/ 0 w 3255128"/>
              <a:gd name="connsiteY17508" fmla="*/ 76133 h 1234421"/>
              <a:gd name="connsiteX17509" fmla="*/ 0 w 3255128"/>
              <a:gd name="connsiteY17509" fmla="*/ 76126 h 1234421"/>
              <a:gd name="connsiteX17510" fmla="*/ 0 w 3255128"/>
              <a:gd name="connsiteY17510" fmla="*/ 76106 h 1234421"/>
              <a:gd name="connsiteX17511" fmla="*/ 0 w 3255128"/>
              <a:gd name="connsiteY17511" fmla="*/ 76105 h 1234421"/>
              <a:gd name="connsiteX17512" fmla="*/ 0 w 3255128"/>
              <a:gd name="connsiteY17512" fmla="*/ 76047 h 1234421"/>
              <a:gd name="connsiteX17513" fmla="*/ 0 w 3255128"/>
              <a:gd name="connsiteY17513" fmla="*/ 76024 h 1234421"/>
              <a:gd name="connsiteX17514" fmla="*/ 0 w 3255128"/>
              <a:gd name="connsiteY17514" fmla="*/ 75950 h 1234421"/>
              <a:gd name="connsiteX17515" fmla="*/ 0 w 3255128"/>
              <a:gd name="connsiteY17515" fmla="*/ 75940 h 1234421"/>
              <a:gd name="connsiteX17516" fmla="*/ 0 w 3255128"/>
              <a:gd name="connsiteY17516" fmla="*/ 75934 h 1234421"/>
              <a:gd name="connsiteX17517" fmla="*/ 0 w 3255128"/>
              <a:gd name="connsiteY17517" fmla="*/ 75898 h 1234421"/>
              <a:gd name="connsiteX17518" fmla="*/ 0 w 3255128"/>
              <a:gd name="connsiteY17518" fmla="*/ 75884 h 1234421"/>
              <a:gd name="connsiteX17519" fmla="*/ 0 w 3255128"/>
              <a:gd name="connsiteY17519" fmla="*/ 75868 h 1234421"/>
              <a:gd name="connsiteX17520" fmla="*/ 0 w 3255128"/>
              <a:gd name="connsiteY17520" fmla="*/ 75863 h 1234421"/>
              <a:gd name="connsiteX17521" fmla="*/ 0 w 3255128"/>
              <a:gd name="connsiteY17521" fmla="*/ 75840 h 1234421"/>
              <a:gd name="connsiteX17522" fmla="*/ 0 w 3255128"/>
              <a:gd name="connsiteY17522" fmla="*/ 75805 h 1234421"/>
              <a:gd name="connsiteX17523" fmla="*/ 0 w 3255128"/>
              <a:gd name="connsiteY17523" fmla="*/ 75802 h 1234421"/>
              <a:gd name="connsiteX17524" fmla="*/ 0 w 3255128"/>
              <a:gd name="connsiteY17524" fmla="*/ 75768 h 1234421"/>
              <a:gd name="connsiteX17525" fmla="*/ 0 w 3255128"/>
              <a:gd name="connsiteY17525" fmla="*/ 75728 h 1234421"/>
              <a:gd name="connsiteX17526" fmla="*/ 0 w 3255128"/>
              <a:gd name="connsiteY17526" fmla="*/ 75724 h 1234421"/>
              <a:gd name="connsiteX17527" fmla="*/ 0 w 3255128"/>
              <a:gd name="connsiteY17527" fmla="*/ 75719 h 1234421"/>
              <a:gd name="connsiteX17528" fmla="*/ 0 w 3255128"/>
              <a:gd name="connsiteY17528" fmla="*/ 75712 h 1234421"/>
              <a:gd name="connsiteX17529" fmla="*/ 0 w 3255128"/>
              <a:gd name="connsiteY17529" fmla="*/ 75710 h 1234421"/>
              <a:gd name="connsiteX17530" fmla="*/ 0 w 3255128"/>
              <a:gd name="connsiteY17530" fmla="*/ 75702 h 1234421"/>
              <a:gd name="connsiteX17531" fmla="*/ 0 w 3255128"/>
              <a:gd name="connsiteY17531" fmla="*/ 75689 h 1234421"/>
              <a:gd name="connsiteX17532" fmla="*/ 0 w 3255128"/>
              <a:gd name="connsiteY17532" fmla="*/ 75687 h 1234421"/>
              <a:gd name="connsiteX17533" fmla="*/ 0 w 3255128"/>
              <a:gd name="connsiteY17533" fmla="*/ 75674 h 1234421"/>
              <a:gd name="connsiteX17534" fmla="*/ 0 w 3255128"/>
              <a:gd name="connsiteY17534" fmla="*/ 75672 h 1234421"/>
              <a:gd name="connsiteX17535" fmla="*/ 0 w 3255128"/>
              <a:gd name="connsiteY17535" fmla="*/ 75652 h 1234421"/>
              <a:gd name="connsiteX17536" fmla="*/ 0 w 3255128"/>
              <a:gd name="connsiteY17536" fmla="*/ 75617 h 1234421"/>
              <a:gd name="connsiteX17537" fmla="*/ 0 w 3255128"/>
              <a:gd name="connsiteY17537" fmla="*/ 75543 h 1234421"/>
              <a:gd name="connsiteX17538" fmla="*/ 0 w 3255128"/>
              <a:gd name="connsiteY17538" fmla="*/ 75532 h 1234421"/>
              <a:gd name="connsiteX17539" fmla="*/ 0 w 3255128"/>
              <a:gd name="connsiteY17539" fmla="*/ 75516 h 1234421"/>
              <a:gd name="connsiteX17540" fmla="*/ 0 w 3255128"/>
              <a:gd name="connsiteY17540" fmla="*/ 75493 h 1234421"/>
              <a:gd name="connsiteX17541" fmla="*/ 0 w 3255128"/>
              <a:gd name="connsiteY17541" fmla="*/ 75491 h 1234421"/>
              <a:gd name="connsiteX17542" fmla="*/ 0 w 3255128"/>
              <a:gd name="connsiteY17542" fmla="*/ 75469 h 1234421"/>
              <a:gd name="connsiteX17543" fmla="*/ 0 w 3255128"/>
              <a:gd name="connsiteY17543" fmla="*/ 75462 h 1234421"/>
              <a:gd name="connsiteX17544" fmla="*/ 0 w 3255128"/>
              <a:gd name="connsiteY17544" fmla="*/ 75381 h 1234421"/>
              <a:gd name="connsiteX17545" fmla="*/ 0 w 3255128"/>
              <a:gd name="connsiteY17545" fmla="*/ 75359 h 1234421"/>
              <a:gd name="connsiteX17546" fmla="*/ 0 w 3255128"/>
              <a:gd name="connsiteY17546" fmla="*/ 75312 h 1234421"/>
              <a:gd name="connsiteX17547" fmla="*/ 0 w 3255128"/>
              <a:gd name="connsiteY17547" fmla="*/ 75309 h 1234421"/>
              <a:gd name="connsiteX17548" fmla="*/ 0 w 3255128"/>
              <a:gd name="connsiteY17548" fmla="*/ 75305 h 1234421"/>
              <a:gd name="connsiteX17549" fmla="*/ 0 w 3255128"/>
              <a:gd name="connsiteY17549" fmla="*/ 75282 h 1234421"/>
              <a:gd name="connsiteX17550" fmla="*/ 0 w 3255128"/>
              <a:gd name="connsiteY17550" fmla="*/ 75280 h 1234421"/>
              <a:gd name="connsiteX17551" fmla="*/ 0 w 3255128"/>
              <a:gd name="connsiteY17551" fmla="*/ 75254 h 1234421"/>
              <a:gd name="connsiteX17552" fmla="*/ 0 w 3255128"/>
              <a:gd name="connsiteY17552" fmla="*/ 75250 h 1234421"/>
              <a:gd name="connsiteX17553" fmla="*/ 0 w 3255128"/>
              <a:gd name="connsiteY17553" fmla="*/ 75249 h 1234421"/>
              <a:gd name="connsiteX17554" fmla="*/ 0 w 3255128"/>
              <a:gd name="connsiteY17554" fmla="*/ 75245 h 1234421"/>
              <a:gd name="connsiteX17555" fmla="*/ 0 w 3255128"/>
              <a:gd name="connsiteY17555" fmla="*/ 75228 h 1234421"/>
              <a:gd name="connsiteX17556" fmla="*/ 0 w 3255128"/>
              <a:gd name="connsiteY17556" fmla="*/ 75198 h 1234421"/>
              <a:gd name="connsiteX17557" fmla="*/ 0 w 3255128"/>
              <a:gd name="connsiteY17557" fmla="*/ 75178 h 1234421"/>
              <a:gd name="connsiteX17558" fmla="*/ 0 w 3255128"/>
              <a:gd name="connsiteY17558" fmla="*/ 75136 h 1234421"/>
              <a:gd name="connsiteX17559" fmla="*/ 0 w 3255128"/>
              <a:gd name="connsiteY17559" fmla="*/ 75116 h 1234421"/>
              <a:gd name="connsiteX17560" fmla="*/ 0 w 3255128"/>
              <a:gd name="connsiteY17560" fmla="*/ 75086 h 1234421"/>
              <a:gd name="connsiteX17561" fmla="*/ 0 w 3255128"/>
              <a:gd name="connsiteY17561" fmla="*/ 75055 h 1234421"/>
              <a:gd name="connsiteX17562" fmla="*/ 0 w 3255128"/>
              <a:gd name="connsiteY17562" fmla="*/ 75054 h 1234421"/>
              <a:gd name="connsiteX17563" fmla="*/ 0 w 3255128"/>
              <a:gd name="connsiteY17563" fmla="*/ 75049 h 1234421"/>
              <a:gd name="connsiteX17564" fmla="*/ 0 w 3255128"/>
              <a:gd name="connsiteY17564" fmla="*/ 75039 h 1234421"/>
              <a:gd name="connsiteX17565" fmla="*/ 0 w 3255128"/>
              <a:gd name="connsiteY17565" fmla="*/ 75026 h 1234421"/>
              <a:gd name="connsiteX17566" fmla="*/ 0 w 3255128"/>
              <a:gd name="connsiteY17566" fmla="*/ 75024 h 1234421"/>
              <a:gd name="connsiteX17567" fmla="*/ 0 w 3255128"/>
              <a:gd name="connsiteY17567" fmla="*/ 75019 h 1234421"/>
              <a:gd name="connsiteX17568" fmla="*/ 0 w 3255128"/>
              <a:gd name="connsiteY17568" fmla="*/ 74945 h 1234421"/>
              <a:gd name="connsiteX17569" fmla="*/ 0 w 3255128"/>
              <a:gd name="connsiteY17569" fmla="*/ 74931 h 1234421"/>
              <a:gd name="connsiteX17570" fmla="*/ 0 w 3255128"/>
              <a:gd name="connsiteY17570" fmla="*/ 74914 h 1234421"/>
              <a:gd name="connsiteX17571" fmla="*/ 0 w 3255128"/>
              <a:gd name="connsiteY17571" fmla="*/ 74873 h 1234421"/>
              <a:gd name="connsiteX17572" fmla="*/ 0 w 3255128"/>
              <a:gd name="connsiteY17572" fmla="*/ 74843 h 1234421"/>
              <a:gd name="connsiteX17573" fmla="*/ 0 w 3255128"/>
              <a:gd name="connsiteY17573" fmla="*/ 74836 h 1234421"/>
              <a:gd name="connsiteX17574" fmla="*/ 0 w 3255128"/>
              <a:gd name="connsiteY17574" fmla="*/ 74821 h 1234421"/>
              <a:gd name="connsiteX17575" fmla="*/ 0 w 3255128"/>
              <a:gd name="connsiteY17575" fmla="*/ 74796 h 1234421"/>
              <a:gd name="connsiteX17576" fmla="*/ 0 w 3255128"/>
              <a:gd name="connsiteY17576" fmla="*/ 74795 h 1234421"/>
              <a:gd name="connsiteX17577" fmla="*/ 0 w 3255128"/>
              <a:gd name="connsiteY17577" fmla="*/ 74794 h 1234421"/>
              <a:gd name="connsiteX17578" fmla="*/ 0 w 3255128"/>
              <a:gd name="connsiteY17578" fmla="*/ 74771 h 1234421"/>
              <a:gd name="connsiteX17579" fmla="*/ 0 w 3255128"/>
              <a:gd name="connsiteY17579" fmla="*/ 74766 h 1234421"/>
              <a:gd name="connsiteX17580" fmla="*/ 0 w 3255128"/>
              <a:gd name="connsiteY17580" fmla="*/ 74735 h 1234421"/>
              <a:gd name="connsiteX17581" fmla="*/ 0 w 3255128"/>
              <a:gd name="connsiteY17581" fmla="*/ 74709 h 1234421"/>
              <a:gd name="connsiteX17582" fmla="*/ 0 w 3255128"/>
              <a:gd name="connsiteY17582" fmla="*/ 74661 h 1234421"/>
              <a:gd name="connsiteX17583" fmla="*/ 0 w 3255128"/>
              <a:gd name="connsiteY17583" fmla="*/ 74630 h 1234421"/>
              <a:gd name="connsiteX17584" fmla="*/ 0 w 3255128"/>
              <a:gd name="connsiteY17584" fmla="*/ 74595 h 1234421"/>
              <a:gd name="connsiteX17585" fmla="*/ 0 w 3255128"/>
              <a:gd name="connsiteY17585" fmla="*/ 74585 h 1234421"/>
              <a:gd name="connsiteX17586" fmla="*/ 0 w 3255128"/>
              <a:gd name="connsiteY17586" fmla="*/ 74580 h 1234421"/>
              <a:gd name="connsiteX17587" fmla="*/ 0 w 3255128"/>
              <a:gd name="connsiteY17587" fmla="*/ 74572 h 1234421"/>
              <a:gd name="connsiteX17588" fmla="*/ 0 w 3255128"/>
              <a:gd name="connsiteY17588" fmla="*/ 74518 h 1234421"/>
              <a:gd name="connsiteX17589" fmla="*/ 0 w 3255128"/>
              <a:gd name="connsiteY17589" fmla="*/ 74508 h 1234421"/>
              <a:gd name="connsiteX17590" fmla="*/ 0 w 3255128"/>
              <a:gd name="connsiteY17590" fmla="*/ 74486 h 1234421"/>
              <a:gd name="connsiteX17591" fmla="*/ 0 w 3255128"/>
              <a:gd name="connsiteY17591" fmla="*/ 74455 h 1234421"/>
              <a:gd name="connsiteX17592" fmla="*/ 0 w 3255128"/>
              <a:gd name="connsiteY17592" fmla="*/ 74416 h 1234421"/>
              <a:gd name="connsiteX17593" fmla="*/ 0 w 3255128"/>
              <a:gd name="connsiteY17593" fmla="*/ 74344 h 1234421"/>
              <a:gd name="connsiteX17594" fmla="*/ 0 w 3255128"/>
              <a:gd name="connsiteY17594" fmla="*/ 74341 h 1234421"/>
              <a:gd name="connsiteX17595" fmla="*/ 0 w 3255128"/>
              <a:gd name="connsiteY17595" fmla="*/ 74339 h 1234421"/>
              <a:gd name="connsiteX17596" fmla="*/ 0 w 3255128"/>
              <a:gd name="connsiteY17596" fmla="*/ 74317 h 1234421"/>
              <a:gd name="connsiteX17597" fmla="*/ 0 w 3255128"/>
              <a:gd name="connsiteY17597" fmla="*/ 74312 h 1234421"/>
              <a:gd name="connsiteX17598" fmla="*/ 0 w 3255128"/>
              <a:gd name="connsiteY17598" fmla="*/ 74275 h 1234421"/>
              <a:gd name="connsiteX17599" fmla="*/ 0 w 3255128"/>
              <a:gd name="connsiteY17599" fmla="*/ 74267 h 1234421"/>
              <a:gd name="connsiteX17600" fmla="*/ 0 w 3255128"/>
              <a:gd name="connsiteY17600" fmla="*/ 74243 h 1234421"/>
              <a:gd name="connsiteX17601" fmla="*/ 0 w 3255128"/>
              <a:gd name="connsiteY17601" fmla="*/ 74173 h 1234421"/>
              <a:gd name="connsiteX17602" fmla="*/ 0 w 3255128"/>
              <a:gd name="connsiteY17602" fmla="*/ 74171 h 1234421"/>
              <a:gd name="connsiteX17603" fmla="*/ 0 w 3255128"/>
              <a:gd name="connsiteY17603" fmla="*/ 74147 h 1234421"/>
              <a:gd name="connsiteX17604" fmla="*/ 0 w 3255128"/>
              <a:gd name="connsiteY17604" fmla="*/ 74102 h 1234421"/>
              <a:gd name="connsiteX17605" fmla="*/ 0 w 3255128"/>
              <a:gd name="connsiteY17605" fmla="*/ 74100 h 1234421"/>
              <a:gd name="connsiteX17606" fmla="*/ 0 w 3255128"/>
              <a:gd name="connsiteY17606" fmla="*/ 74096 h 1234421"/>
              <a:gd name="connsiteX17607" fmla="*/ 0 w 3255128"/>
              <a:gd name="connsiteY17607" fmla="*/ 74075 h 1234421"/>
              <a:gd name="connsiteX17608" fmla="*/ 0 w 3255128"/>
              <a:gd name="connsiteY17608" fmla="*/ 74065 h 1234421"/>
              <a:gd name="connsiteX17609" fmla="*/ 0 w 3255128"/>
              <a:gd name="connsiteY17609" fmla="*/ 73963 h 1234421"/>
              <a:gd name="connsiteX17610" fmla="*/ 0 w 3255128"/>
              <a:gd name="connsiteY17610" fmla="*/ 73915 h 1234421"/>
              <a:gd name="connsiteX17611" fmla="*/ 0 w 3255128"/>
              <a:gd name="connsiteY17611" fmla="*/ 73913 h 1234421"/>
              <a:gd name="connsiteX17612" fmla="*/ 0 w 3255128"/>
              <a:gd name="connsiteY17612" fmla="*/ 73863 h 1234421"/>
              <a:gd name="connsiteX17613" fmla="*/ 0 w 3255128"/>
              <a:gd name="connsiteY17613" fmla="*/ 73848 h 1234421"/>
              <a:gd name="connsiteX17614" fmla="*/ 0 w 3255128"/>
              <a:gd name="connsiteY17614" fmla="*/ 73838 h 1234421"/>
              <a:gd name="connsiteX17615" fmla="*/ 0 w 3255128"/>
              <a:gd name="connsiteY17615" fmla="*/ 73837 h 1234421"/>
              <a:gd name="connsiteX17616" fmla="*/ 0 w 3255128"/>
              <a:gd name="connsiteY17616" fmla="*/ 73816 h 1234421"/>
              <a:gd name="connsiteX17617" fmla="*/ 0 w 3255128"/>
              <a:gd name="connsiteY17617" fmla="*/ 73807 h 1234421"/>
              <a:gd name="connsiteX17618" fmla="*/ 0 w 3255128"/>
              <a:gd name="connsiteY17618" fmla="*/ 73789 h 1234421"/>
              <a:gd name="connsiteX17619" fmla="*/ 0 w 3255128"/>
              <a:gd name="connsiteY17619" fmla="*/ 73784 h 1234421"/>
              <a:gd name="connsiteX17620" fmla="*/ 0 w 3255128"/>
              <a:gd name="connsiteY17620" fmla="*/ 73735 h 1234421"/>
              <a:gd name="connsiteX17621" fmla="*/ 0 w 3255128"/>
              <a:gd name="connsiteY17621" fmla="*/ 73704 h 1234421"/>
              <a:gd name="connsiteX17622" fmla="*/ 0 w 3255128"/>
              <a:gd name="connsiteY17622" fmla="*/ 73688 h 1234421"/>
              <a:gd name="connsiteX17623" fmla="*/ 0 w 3255128"/>
              <a:gd name="connsiteY17623" fmla="*/ 73671 h 1234421"/>
              <a:gd name="connsiteX17624" fmla="*/ 0 w 3255128"/>
              <a:gd name="connsiteY17624" fmla="*/ 73669 h 1234421"/>
              <a:gd name="connsiteX17625" fmla="*/ 0 w 3255128"/>
              <a:gd name="connsiteY17625" fmla="*/ 73664 h 1234421"/>
              <a:gd name="connsiteX17626" fmla="*/ 0 w 3255128"/>
              <a:gd name="connsiteY17626" fmla="*/ 73595 h 1234421"/>
              <a:gd name="connsiteX17627" fmla="*/ 0 w 3255128"/>
              <a:gd name="connsiteY17627" fmla="*/ 73594 h 1234421"/>
              <a:gd name="connsiteX17628" fmla="*/ 0 w 3255128"/>
              <a:gd name="connsiteY17628" fmla="*/ 73592 h 1234421"/>
              <a:gd name="connsiteX17629" fmla="*/ 0 w 3255128"/>
              <a:gd name="connsiteY17629" fmla="*/ 73578 h 1234421"/>
              <a:gd name="connsiteX17630" fmla="*/ 0 w 3255128"/>
              <a:gd name="connsiteY17630" fmla="*/ 73565 h 1234421"/>
              <a:gd name="connsiteX17631" fmla="*/ 0 w 3255128"/>
              <a:gd name="connsiteY17631" fmla="*/ 73561 h 1234421"/>
              <a:gd name="connsiteX17632" fmla="*/ 0 w 3255128"/>
              <a:gd name="connsiteY17632" fmla="*/ 73548 h 1234421"/>
              <a:gd name="connsiteX17633" fmla="*/ 0 w 3255128"/>
              <a:gd name="connsiteY17633" fmla="*/ 73523 h 1234421"/>
              <a:gd name="connsiteX17634" fmla="*/ 0 w 3255128"/>
              <a:gd name="connsiteY17634" fmla="*/ 73522 h 1234421"/>
              <a:gd name="connsiteX17635" fmla="*/ 0 w 3255128"/>
              <a:gd name="connsiteY17635" fmla="*/ 73504 h 1234421"/>
              <a:gd name="connsiteX17636" fmla="*/ 0 w 3255128"/>
              <a:gd name="connsiteY17636" fmla="*/ 73432 h 1234421"/>
              <a:gd name="connsiteX17637" fmla="*/ 0 w 3255128"/>
              <a:gd name="connsiteY17637" fmla="*/ 73367 h 1234421"/>
              <a:gd name="connsiteX17638" fmla="*/ 0 w 3255128"/>
              <a:gd name="connsiteY17638" fmla="*/ 73351 h 1234421"/>
              <a:gd name="connsiteX17639" fmla="*/ 0 w 3255128"/>
              <a:gd name="connsiteY17639" fmla="*/ 73330 h 1234421"/>
              <a:gd name="connsiteX17640" fmla="*/ 0 w 3255128"/>
              <a:gd name="connsiteY17640" fmla="*/ 73318 h 1234421"/>
              <a:gd name="connsiteX17641" fmla="*/ 0 w 3255128"/>
              <a:gd name="connsiteY17641" fmla="*/ 73246 h 1234421"/>
              <a:gd name="connsiteX17642" fmla="*/ 0 w 3255128"/>
              <a:gd name="connsiteY17642" fmla="*/ 73221 h 1234421"/>
              <a:gd name="connsiteX17643" fmla="*/ 0 w 3255128"/>
              <a:gd name="connsiteY17643" fmla="*/ 73199 h 1234421"/>
              <a:gd name="connsiteX17644" fmla="*/ 0 w 3255128"/>
              <a:gd name="connsiteY17644" fmla="*/ 73136 h 1234421"/>
              <a:gd name="connsiteX17645" fmla="*/ 0 w 3255128"/>
              <a:gd name="connsiteY17645" fmla="*/ 73089 h 1234421"/>
              <a:gd name="connsiteX17646" fmla="*/ 0 w 3255128"/>
              <a:gd name="connsiteY17646" fmla="*/ 73073 h 1234421"/>
              <a:gd name="connsiteX17647" fmla="*/ 0 w 3255128"/>
              <a:gd name="connsiteY17647" fmla="*/ 73039 h 1234421"/>
              <a:gd name="connsiteX17648" fmla="*/ 0 w 3255128"/>
              <a:gd name="connsiteY17648" fmla="*/ 73034 h 1234421"/>
              <a:gd name="connsiteX17649" fmla="*/ 0 w 3255128"/>
              <a:gd name="connsiteY17649" fmla="*/ 73007 h 1234421"/>
              <a:gd name="connsiteX17650" fmla="*/ 0 w 3255128"/>
              <a:gd name="connsiteY17650" fmla="*/ 72908 h 1234421"/>
              <a:gd name="connsiteX17651" fmla="*/ 0 w 3255128"/>
              <a:gd name="connsiteY17651" fmla="*/ 72885 h 1234421"/>
              <a:gd name="connsiteX17652" fmla="*/ 0 w 3255128"/>
              <a:gd name="connsiteY17652" fmla="*/ 72884 h 1234421"/>
              <a:gd name="connsiteX17653" fmla="*/ 0 w 3255128"/>
              <a:gd name="connsiteY17653" fmla="*/ 72869 h 1234421"/>
              <a:gd name="connsiteX17654" fmla="*/ 0 w 3255128"/>
              <a:gd name="connsiteY17654" fmla="*/ 72856 h 1234421"/>
              <a:gd name="connsiteX17655" fmla="*/ 0 w 3255128"/>
              <a:gd name="connsiteY17655" fmla="*/ 72842 h 1234421"/>
              <a:gd name="connsiteX17656" fmla="*/ 0 w 3255128"/>
              <a:gd name="connsiteY17656" fmla="*/ 72729 h 1234421"/>
              <a:gd name="connsiteX17657" fmla="*/ 0 w 3255128"/>
              <a:gd name="connsiteY17657" fmla="*/ 72724 h 1234421"/>
              <a:gd name="connsiteX17658" fmla="*/ 0 w 3255128"/>
              <a:gd name="connsiteY17658" fmla="*/ 72722 h 1234421"/>
              <a:gd name="connsiteX17659" fmla="*/ 0 w 3255128"/>
              <a:gd name="connsiteY17659" fmla="*/ 72713 h 1234421"/>
              <a:gd name="connsiteX17660" fmla="*/ 0 w 3255128"/>
              <a:gd name="connsiteY17660" fmla="*/ 72699 h 1234421"/>
              <a:gd name="connsiteX17661" fmla="*/ 0 w 3255128"/>
              <a:gd name="connsiteY17661" fmla="*/ 72687 h 1234421"/>
              <a:gd name="connsiteX17662" fmla="*/ 0 w 3255128"/>
              <a:gd name="connsiteY17662" fmla="*/ 72682 h 1234421"/>
              <a:gd name="connsiteX17663" fmla="*/ 0 w 3255128"/>
              <a:gd name="connsiteY17663" fmla="*/ 72680 h 1234421"/>
              <a:gd name="connsiteX17664" fmla="*/ 0 w 3255128"/>
              <a:gd name="connsiteY17664" fmla="*/ 72648 h 1234421"/>
              <a:gd name="connsiteX17665" fmla="*/ 0 w 3255128"/>
              <a:gd name="connsiteY17665" fmla="*/ 72553 h 1234421"/>
              <a:gd name="connsiteX17666" fmla="*/ 0 w 3255128"/>
              <a:gd name="connsiteY17666" fmla="*/ 72551 h 1234421"/>
              <a:gd name="connsiteX17667" fmla="*/ 0 w 3255128"/>
              <a:gd name="connsiteY17667" fmla="*/ 72548 h 1234421"/>
              <a:gd name="connsiteX17668" fmla="*/ 0 w 3255128"/>
              <a:gd name="connsiteY17668" fmla="*/ 72533 h 1234421"/>
              <a:gd name="connsiteX17669" fmla="*/ 0 w 3255128"/>
              <a:gd name="connsiteY17669" fmla="*/ 72530 h 1234421"/>
              <a:gd name="connsiteX17670" fmla="*/ 0 w 3255128"/>
              <a:gd name="connsiteY17670" fmla="*/ 72529 h 1234421"/>
              <a:gd name="connsiteX17671" fmla="*/ 0 w 3255128"/>
              <a:gd name="connsiteY17671" fmla="*/ 72527 h 1234421"/>
              <a:gd name="connsiteX17672" fmla="*/ 0 w 3255128"/>
              <a:gd name="connsiteY17672" fmla="*/ 72472 h 1234421"/>
              <a:gd name="connsiteX17673" fmla="*/ 0 w 3255128"/>
              <a:gd name="connsiteY17673" fmla="*/ 72454 h 1234421"/>
              <a:gd name="connsiteX17674" fmla="*/ 0 w 3255128"/>
              <a:gd name="connsiteY17674" fmla="*/ 72447 h 1234421"/>
              <a:gd name="connsiteX17675" fmla="*/ 0 w 3255128"/>
              <a:gd name="connsiteY17675" fmla="*/ 72445 h 1234421"/>
              <a:gd name="connsiteX17676" fmla="*/ 0 w 3255128"/>
              <a:gd name="connsiteY17676" fmla="*/ 72441 h 1234421"/>
              <a:gd name="connsiteX17677" fmla="*/ 0 w 3255128"/>
              <a:gd name="connsiteY17677" fmla="*/ 72425 h 1234421"/>
              <a:gd name="connsiteX17678" fmla="*/ 0 w 3255128"/>
              <a:gd name="connsiteY17678" fmla="*/ 72369 h 1234421"/>
              <a:gd name="connsiteX17679" fmla="*/ 0 w 3255128"/>
              <a:gd name="connsiteY17679" fmla="*/ 72260 h 1234421"/>
              <a:gd name="connsiteX17680" fmla="*/ 0 w 3255128"/>
              <a:gd name="connsiteY17680" fmla="*/ 72221 h 1234421"/>
              <a:gd name="connsiteX17681" fmla="*/ 0 w 3255128"/>
              <a:gd name="connsiteY17681" fmla="*/ 72216 h 1234421"/>
              <a:gd name="connsiteX17682" fmla="*/ 0 w 3255128"/>
              <a:gd name="connsiteY17682" fmla="*/ 72213 h 1234421"/>
              <a:gd name="connsiteX17683" fmla="*/ 0 w 3255128"/>
              <a:gd name="connsiteY17683" fmla="*/ 72188 h 1234421"/>
              <a:gd name="connsiteX17684" fmla="*/ 0 w 3255128"/>
              <a:gd name="connsiteY17684" fmla="*/ 72177 h 1234421"/>
              <a:gd name="connsiteX17685" fmla="*/ 0 w 3255128"/>
              <a:gd name="connsiteY17685" fmla="*/ 72096 h 1234421"/>
              <a:gd name="connsiteX17686" fmla="*/ 0 w 3255128"/>
              <a:gd name="connsiteY17686" fmla="*/ 72068 h 1234421"/>
              <a:gd name="connsiteX17687" fmla="*/ 0 w 3255128"/>
              <a:gd name="connsiteY17687" fmla="*/ 72065 h 1234421"/>
              <a:gd name="connsiteX17688" fmla="*/ 0 w 3255128"/>
              <a:gd name="connsiteY17688" fmla="*/ 72056 h 1234421"/>
              <a:gd name="connsiteX17689" fmla="*/ 0 w 3255128"/>
              <a:gd name="connsiteY17689" fmla="*/ 71989 h 1234421"/>
              <a:gd name="connsiteX17690" fmla="*/ 0 w 3255128"/>
              <a:gd name="connsiteY17690" fmla="*/ 71988 h 1234421"/>
              <a:gd name="connsiteX17691" fmla="*/ 0 w 3255128"/>
              <a:gd name="connsiteY17691" fmla="*/ 71981 h 1234421"/>
              <a:gd name="connsiteX17692" fmla="*/ 0 w 3255128"/>
              <a:gd name="connsiteY17692" fmla="*/ 71980 h 1234421"/>
              <a:gd name="connsiteX17693" fmla="*/ 0 w 3255128"/>
              <a:gd name="connsiteY17693" fmla="*/ 71977 h 1234421"/>
              <a:gd name="connsiteX17694" fmla="*/ 0 w 3255128"/>
              <a:gd name="connsiteY17694" fmla="*/ 71935 h 1234421"/>
              <a:gd name="connsiteX17695" fmla="*/ 0 w 3255128"/>
              <a:gd name="connsiteY17695" fmla="*/ 71843 h 1234421"/>
              <a:gd name="connsiteX17696" fmla="*/ 0 w 3255128"/>
              <a:gd name="connsiteY17696" fmla="*/ 71841 h 1234421"/>
              <a:gd name="connsiteX17697" fmla="*/ 0 w 3255128"/>
              <a:gd name="connsiteY17697" fmla="*/ 71806 h 1234421"/>
              <a:gd name="connsiteX17698" fmla="*/ 0 w 3255128"/>
              <a:gd name="connsiteY17698" fmla="*/ 71784 h 1234421"/>
              <a:gd name="connsiteX17699" fmla="*/ 0 w 3255128"/>
              <a:gd name="connsiteY17699" fmla="*/ 71777 h 1234421"/>
              <a:gd name="connsiteX17700" fmla="*/ 0 w 3255128"/>
              <a:gd name="connsiteY17700" fmla="*/ 71776 h 1234421"/>
              <a:gd name="connsiteX17701" fmla="*/ 0 w 3255128"/>
              <a:gd name="connsiteY17701" fmla="*/ 71756 h 1234421"/>
              <a:gd name="connsiteX17702" fmla="*/ 0 w 3255128"/>
              <a:gd name="connsiteY17702" fmla="*/ 71739 h 1234421"/>
              <a:gd name="connsiteX17703" fmla="*/ 0 w 3255128"/>
              <a:gd name="connsiteY17703" fmla="*/ 71718 h 1234421"/>
              <a:gd name="connsiteX17704" fmla="*/ 0 w 3255128"/>
              <a:gd name="connsiteY17704" fmla="*/ 71675 h 1234421"/>
              <a:gd name="connsiteX17705" fmla="*/ 0 w 3255128"/>
              <a:gd name="connsiteY17705" fmla="*/ 71649 h 1234421"/>
              <a:gd name="connsiteX17706" fmla="*/ 0 w 3255128"/>
              <a:gd name="connsiteY17706" fmla="*/ 71613 h 1234421"/>
              <a:gd name="connsiteX17707" fmla="*/ 0 w 3255128"/>
              <a:gd name="connsiteY17707" fmla="*/ 71606 h 1234421"/>
              <a:gd name="connsiteX17708" fmla="*/ 0 w 3255128"/>
              <a:gd name="connsiteY17708" fmla="*/ 71605 h 1234421"/>
              <a:gd name="connsiteX17709" fmla="*/ 0 w 3255128"/>
              <a:gd name="connsiteY17709" fmla="*/ 71583 h 1234421"/>
              <a:gd name="connsiteX17710" fmla="*/ 0 w 3255128"/>
              <a:gd name="connsiteY17710" fmla="*/ 71543 h 1234421"/>
              <a:gd name="connsiteX17711" fmla="*/ 0 w 3255128"/>
              <a:gd name="connsiteY17711" fmla="*/ 71528 h 1234421"/>
              <a:gd name="connsiteX17712" fmla="*/ 0 w 3255128"/>
              <a:gd name="connsiteY17712" fmla="*/ 71522 h 1234421"/>
              <a:gd name="connsiteX17713" fmla="*/ 0 w 3255128"/>
              <a:gd name="connsiteY17713" fmla="*/ 71506 h 1234421"/>
              <a:gd name="connsiteX17714" fmla="*/ 0 w 3255128"/>
              <a:gd name="connsiteY17714" fmla="*/ 71485 h 1234421"/>
              <a:gd name="connsiteX17715" fmla="*/ 0 w 3255128"/>
              <a:gd name="connsiteY17715" fmla="*/ 71472 h 1234421"/>
              <a:gd name="connsiteX17716" fmla="*/ 0 w 3255128"/>
              <a:gd name="connsiteY17716" fmla="*/ 71426 h 1234421"/>
              <a:gd name="connsiteX17717" fmla="*/ 0 w 3255128"/>
              <a:gd name="connsiteY17717" fmla="*/ 71420 h 1234421"/>
              <a:gd name="connsiteX17718" fmla="*/ 0 w 3255128"/>
              <a:gd name="connsiteY17718" fmla="*/ 71380 h 1234421"/>
              <a:gd name="connsiteX17719" fmla="*/ 0 w 3255128"/>
              <a:gd name="connsiteY17719" fmla="*/ 71351 h 1234421"/>
              <a:gd name="connsiteX17720" fmla="*/ 0 w 3255128"/>
              <a:gd name="connsiteY17720" fmla="*/ 71349 h 1234421"/>
              <a:gd name="connsiteX17721" fmla="*/ 0 w 3255128"/>
              <a:gd name="connsiteY17721" fmla="*/ 71348 h 1234421"/>
              <a:gd name="connsiteX17722" fmla="*/ 0 w 3255128"/>
              <a:gd name="connsiteY17722" fmla="*/ 71340 h 1234421"/>
              <a:gd name="connsiteX17723" fmla="*/ 0 w 3255128"/>
              <a:gd name="connsiteY17723" fmla="*/ 71316 h 1234421"/>
              <a:gd name="connsiteX17724" fmla="*/ 0 w 3255128"/>
              <a:gd name="connsiteY17724" fmla="*/ 71285 h 1234421"/>
              <a:gd name="connsiteX17725" fmla="*/ 0 w 3255128"/>
              <a:gd name="connsiteY17725" fmla="*/ 71265 h 1234421"/>
              <a:gd name="connsiteX17726" fmla="*/ 0 w 3255128"/>
              <a:gd name="connsiteY17726" fmla="*/ 71191 h 1234421"/>
              <a:gd name="connsiteX17727" fmla="*/ 0 w 3255128"/>
              <a:gd name="connsiteY17727" fmla="*/ 71177 h 1234421"/>
              <a:gd name="connsiteX17728" fmla="*/ 0 w 3255128"/>
              <a:gd name="connsiteY17728" fmla="*/ 71112 h 1234421"/>
              <a:gd name="connsiteX17729" fmla="*/ 0 w 3255128"/>
              <a:gd name="connsiteY17729" fmla="*/ 71106 h 1234421"/>
              <a:gd name="connsiteX17730" fmla="*/ 0 w 3255128"/>
              <a:gd name="connsiteY17730" fmla="*/ 71096 h 1234421"/>
              <a:gd name="connsiteX17731" fmla="*/ 0 w 3255128"/>
              <a:gd name="connsiteY17731" fmla="*/ 71086 h 1234421"/>
              <a:gd name="connsiteX17732" fmla="*/ 0 w 3255128"/>
              <a:gd name="connsiteY17732" fmla="*/ 71075 h 1234421"/>
              <a:gd name="connsiteX17733" fmla="*/ 0 w 3255128"/>
              <a:gd name="connsiteY17733" fmla="*/ 71070 h 1234421"/>
              <a:gd name="connsiteX17734" fmla="*/ 0 w 3255128"/>
              <a:gd name="connsiteY17734" fmla="*/ 71047 h 1234421"/>
              <a:gd name="connsiteX17735" fmla="*/ 0 w 3255128"/>
              <a:gd name="connsiteY17735" fmla="*/ 71045 h 1234421"/>
              <a:gd name="connsiteX17736" fmla="*/ 0 w 3255128"/>
              <a:gd name="connsiteY17736" fmla="*/ 71011 h 1234421"/>
              <a:gd name="connsiteX17737" fmla="*/ 0 w 3255128"/>
              <a:gd name="connsiteY17737" fmla="*/ 70998 h 1234421"/>
              <a:gd name="connsiteX17738" fmla="*/ 0 w 3255128"/>
              <a:gd name="connsiteY17738" fmla="*/ 70981 h 1234421"/>
              <a:gd name="connsiteX17739" fmla="*/ 0 w 3255128"/>
              <a:gd name="connsiteY17739" fmla="*/ 70973 h 1234421"/>
              <a:gd name="connsiteX17740" fmla="*/ 0 w 3255128"/>
              <a:gd name="connsiteY17740" fmla="*/ 70921 h 1234421"/>
              <a:gd name="connsiteX17741" fmla="*/ 0 w 3255128"/>
              <a:gd name="connsiteY17741" fmla="*/ 70874 h 1234421"/>
              <a:gd name="connsiteX17742" fmla="*/ 0 w 3255128"/>
              <a:gd name="connsiteY17742" fmla="*/ 70873 h 1234421"/>
              <a:gd name="connsiteX17743" fmla="*/ 0 w 3255128"/>
              <a:gd name="connsiteY17743" fmla="*/ 70842 h 1234421"/>
              <a:gd name="connsiteX17744" fmla="*/ 0 w 3255128"/>
              <a:gd name="connsiteY17744" fmla="*/ 70838 h 1234421"/>
              <a:gd name="connsiteX17745" fmla="*/ 0 w 3255128"/>
              <a:gd name="connsiteY17745" fmla="*/ 70836 h 1234421"/>
              <a:gd name="connsiteX17746" fmla="*/ 0 w 3255128"/>
              <a:gd name="connsiteY17746" fmla="*/ 70802 h 1234421"/>
              <a:gd name="connsiteX17747" fmla="*/ 0 w 3255128"/>
              <a:gd name="connsiteY17747" fmla="*/ 70794 h 1234421"/>
              <a:gd name="connsiteX17748" fmla="*/ 0 w 3255128"/>
              <a:gd name="connsiteY17748" fmla="*/ 70735 h 1234421"/>
              <a:gd name="connsiteX17749" fmla="*/ 0 w 3255128"/>
              <a:gd name="connsiteY17749" fmla="*/ 70732 h 1234421"/>
              <a:gd name="connsiteX17750" fmla="*/ 0 w 3255128"/>
              <a:gd name="connsiteY17750" fmla="*/ 70710 h 1234421"/>
              <a:gd name="connsiteX17751" fmla="*/ 0 w 3255128"/>
              <a:gd name="connsiteY17751" fmla="*/ 70697 h 1234421"/>
              <a:gd name="connsiteX17752" fmla="*/ 0 w 3255128"/>
              <a:gd name="connsiteY17752" fmla="*/ 70571 h 1234421"/>
              <a:gd name="connsiteX17753" fmla="*/ 0 w 3255128"/>
              <a:gd name="connsiteY17753" fmla="*/ 70566 h 1234421"/>
              <a:gd name="connsiteX17754" fmla="*/ 0 w 3255128"/>
              <a:gd name="connsiteY17754" fmla="*/ 70564 h 1234421"/>
              <a:gd name="connsiteX17755" fmla="*/ 0 w 3255128"/>
              <a:gd name="connsiteY17755" fmla="*/ 70524 h 1234421"/>
              <a:gd name="connsiteX17756" fmla="*/ 0 w 3255128"/>
              <a:gd name="connsiteY17756" fmla="*/ 70514 h 1234421"/>
              <a:gd name="connsiteX17757" fmla="*/ 0 w 3255128"/>
              <a:gd name="connsiteY17757" fmla="*/ 70509 h 1234421"/>
              <a:gd name="connsiteX17758" fmla="*/ 0 w 3255128"/>
              <a:gd name="connsiteY17758" fmla="*/ 70501 h 1234421"/>
              <a:gd name="connsiteX17759" fmla="*/ 0 w 3255128"/>
              <a:gd name="connsiteY17759" fmla="*/ 70451 h 1234421"/>
              <a:gd name="connsiteX17760" fmla="*/ 0 w 3255128"/>
              <a:gd name="connsiteY17760" fmla="*/ 70435 h 1234421"/>
              <a:gd name="connsiteX17761" fmla="*/ 0 w 3255128"/>
              <a:gd name="connsiteY17761" fmla="*/ 70426 h 1234421"/>
              <a:gd name="connsiteX17762" fmla="*/ 0 w 3255128"/>
              <a:gd name="connsiteY17762" fmla="*/ 70399 h 1234421"/>
              <a:gd name="connsiteX17763" fmla="*/ 0 w 3255128"/>
              <a:gd name="connsiteY17763" fmla="*/ 70397 h 1234421"/>
              <a:gd name="connsiteX17764" fmla="*/ 0 w 3255128"/>
              <a:gd name="connsiteY17764" fmla="*/ 70390 h 1234421"/>
              <a:gd name="connsiteX17765" fmla="*/ 0 w 3255128"/>
              <a:gd name="connsiteY17765" fmla="*/ 70383 h 1234421"/>
              <a:gd name="connsiteX17766" fmla="*/ 0 w 3255128"/>
              <a:gd name="connsiteY17766" fmla="*/ 70273 h 1234421"/>
              <a:gd name="connsiteX17767" fmla="*/ 0 w 3255128"/>
              <a:gd name="connsiteY17767" fmla="*/ 70251 h 1234421"/>
              <a:gd name="connsiteX17768" fmla="*/ 0 w 3255128"/>
              <a:gd name="connsiteY17768" fmla="*/ 70231 h 1234421"/>
              <a:gd name="connsiteX17769" fmla="*/ 0 w 3255128"/>
              <a:gd name="connsiteY17769" fmla="*/ 70209 h 1234421"/>
              <a:gd name="connsiteX17770" fmla="*/ 0 w 3255128"/>
              <a:gd name="connsiteY17770" fmla="*/ 70201 h 1234421"/>
              <a:gd name="connsiteX17771" fmla="*/ 0 w 3255128"/>
              <a:gd name="connsiteY17771" fmla="*/ 70189 h 1234421"/>
              <a:gd name="connsiteX17772" fmla="*/ 0 w 3255128"/>
              <a:gd name="connsiteY17772" fmla="*/ 70177 h 1234421"/>
              <a:gd name="connsiteX17773" fmla="*/ 0 w 3255128"/>
              <a:gd name="connsiteY17773" fmla="*/ 70167 h 1234421"/>
              <a:gd name="connsiteX17774" fmla="*/ 0 w 3255128"/>
              <a:gd name="connsiteY17774" fmla="*/ 70139 h 1234421"/>
              <a:gd name="connsiteX17775" fmla="*/ 0 w 3255128"/>
              <a:gd name="connsiteY17775" fmla="*/ 70084 h 1234421"/>
              <a:gd name="connsiteX17776" fmla="*/ 0 w 3255128"/>
              <a:gd name="connsiteY17776" fmla="*/ 70083 h 1234421"/>
              <a:gd name="connsiteX17777" fmla="*/ 0 w 3255128"/>
              <a:gd name="connsiteY17777" fmla="*/ 70065 h 1234421"/>
              <a:gd name="connsiteX17778" fmla="*/ 0 w 3255128"/>
              <a:gd name="connsiteY17778" fmla="*/ 70049 h 1234421"/>
              <a:gd name="connsiteX17779" fmla="*/ 0 w 3255128"/>
              <a:gd name="connsiteY17779" fmla="*/ 69967 h 1234421"/>
              <a:gd name="connsiteX17780" fmla="*/ 0 w 3255128"/>
              <a:gd name="connsiteY17780" fmla="*/ 69961 h 1234421"/>
              <a:gd name="connsiteX17781" fmla="*/ 0 w 3255128"/>
              <a:gd name="connsiteY17781" fmla="*/ 69947 h 1234421"/>
              <a:gd name="connsiteX17782" fmla="*/ 0 w 3255128"/>
              <a:gd name="connsiteY17782" fmla="*/ 69899 h 1234421"/>
              <a:gd name="connsiteX17783" fmla="*/ 0 w 3255128"/>
              <a:gd name="connsiteY17783" fmla="*/ 69896 h 1234421"/>
              <a:gd name="connsiteX17784" fmla="*/ 0 w 3255128"/>
              <a:gd name="connsiteY17784" fmla="*/ 69866 h 1234421"/>
              <a:gd name="connsiteX17785" fmla="*/ 0 w 3255128"/>
              <a:gd name="connsiteY17785" fmla="*/ 69853 h 1234421"/>
              <a:gd name="connsiteX17786" fmla="*/ 0 w 3255128"/>
              <a:gd name="connsiteY17786" fmla="*/ 69852 h 1234421"/>
              <a:gd name="connsiteX17787" fmla="*/ 0 w 3255128"/>
              <a:gd name="connsiteY17787" fmla="*/ 69824 h 1234421"/>
              <a:gd name="connsiteX17788" fmla="*/ 0 w 3255128"/>
              <a:gd name="connsiteY17788" fmla="*/ 69819 h 1234421"/>
              <a:gd name="connsiteX17789" fmla="*/ 0 w 3255128"/>
              <a:gd name="connsiteY17789" fmla="*/ 69747 h 1234421"/>
              <a:gd name="connsiteX17790" fmla="*/ 0 w 3255128"/>
              <a:gd name="connsiteY17790" fmla="*/ 69735 h 1234421"/>
              <a:gd name="connsiteX17791" fmla="*/ 0 w 3255128"/>
              <a:gd name="connsiteY17791" fmla="*/ 69734 h 1234421"/>
              <a:gd name="connsiteX17792" fmla="*/ 0 w 3255128"/>
              <a:gd name="connsiteY17792" fmla="*/ 69732 h 1234421"/>
              <a:gd name="connsiteX17793" fmla="*/ 0 w 3255128"/>
              <a:gd name="connsiteY17793" fmla="*/ 69723 h 1234421"/>
              <a:gd name="connsiteX17794" fmla="*/ 0 w 3255128"/>
              <a:gd name="connsiteY17794" fmla="*/ 69690 h 1234421"/>
              <a:gd name="connsiteX17795" fmla="*/ 0 w 3255128"/>
              <a:gd name="connsiteY17795" fmla="*/ 69645 h 1234421"/>
              <a:gd name="connsiteX17796" fmla="*/ 0 w 3255128"/>
              <a:gd name="connsiteY17796" fmla="*/ 69603 h 1234421"/>
              <a:gd name="connsiteX17797" fmla="*/ 0 w 3255128"/>
              <a:gd name="connsiteY17797" fmla="*/ 69574 h 1234421"/>
              <a:gd name="connsiteX17798" fmla="*/ 0 w 3255128"/>
              <a:gd name="connsiteY17798" fmla="*/ 69529 h 1234421"/>
              <a:gd name="connsiteX17799" fmla="*/ 0 w 3255128"/>
              <a:gd name="connsiteY17799" fmla="*/ 69502 h 1234421"/>
              <a:gd name="connsiteX17800" fmla="*/ 0 w 3255128"/>
              <a:gd name="connsiteY17800" fmla="*/ 69473 h 1234421"/>
              <a:gd name="connsiteX17801" fmla="*/ 0 w 3255128"/>
              <a:gd name="connsiteY17801" fmla="*/ 69417 h 1234421"/>
              <a:gd name="connsiteX17802" fmla="*/ 0 w 3255128"/>
              <a:gd name="connsiteY17802" fmla="*/ 69395 h 1234421"/>
              <a:gd name="connsiteX17803" fmla="*/ 0 w 3255128"/>
              <a:gd name="connsiteY17803" fmla="*/ 69394 h 1234421"/>
              <a:gd name="connsiteX17804" fmla="*/ 0 w 3255128"/>
              <a:gd name="connsiteY17804" fmla="*/ 69343 h 1234421"/>
              <a:gd name="connsiteX17805" fmla="*/ 0 w 3255128"/>
              <a:gd name="connsiteY17805" fmla="*/ 69319 h 1234421"/>
              <a:gd name="connsiteX17806" fmla="*/ 0 w 3255128"/>
              <a:gd name="connsiteY17806" fmla="*/ 69286 h 1234421"/>
              <a:gd name="connsiteX17807" fmla="*/ 0 w 3255128"/>
              <a:gd name="connsiteY17807" fmla="*/ 69269 h 1234421"/>
              <a:gd name="connsiteX17808" fmla="*/ 0 w 3255128"/>
              <a:gd name="connsiteY17808" fmla="*/ 69264 h 1234421"/>
              <a:gd name="connsiteX17809" fmla="*/ 0 w 3255128"/>
              <a:gd name="connsiteY17809" fmla="*/ 69258 h 1234421"/>
              <a:gd name="connsiteX17810" fmla="*/ 0 w 3255128"/>
              <a:gd name="connsiteY17810" fmla="*/ 69195 h 1234421"/>
              <a:gd name="connsiteX17811" fmla="*/ 0 w 3255128"/>
              <a:gd name="connsiteY17811" fmla="*/ 69189 h 1234421"/>
              <a:gd name="connsiteX17812" fmla="*/ 0 w 3255128"/>
              <a:gd name="connsiteY17812" fmla="*/ 69185 h 1234421"/>
              <a:gd name="connsiteX17813" fmla="*/ 0 w 3255128"/>
              <a:gd name="connsiteY17813" fmla="*/ 69149 h 1234421"/>
              <a:gd name="connsiteX17814" fmla="*/ 0 w 3255128"/>
              <a:gd name="connsiteY17814" fmla="*/ 69118 h 1234421"/>
              <a:gd name="connsiteX17815" fmla="*/ 0 w 3255128"/>
              <a:gd name="connsiteY17815" fmla="*/ 69115 h 1234421"/>
              <a:gd name="connsiteX17816" fmla="*/ 0 w 3255128"/>
              <a:gd name="connsiteY17816" fmla="*/ 69110 h 1234421"/>
              <a:gd name="connsiteX17817" fmla="*/ 0 w 3255128"/>
              <a:gd name="connsiteY17817" fmla="*/ 69075 h 1234421"/>
              <a:gd name="connsiteX17818" fmla="*/ 0 w 3255128"/>
              <a:gd name="connsiteY17818" fmla="*/ 69070 h 1234421"/>
              <a:gd name="connsiteX17819" fmla="*/ 0 w 3255128"/>
              <a:gd name="connsiteY17819" fmla="*/ 69066 h 1234421"/>
              <a:gd name="connsiteX17820" fmla="*/ 0 w 3255128"/>
              <a:gd name="connsiteY17820" fmla="*/ 68999 h 1234421"/>
              <a:gd name="connsiteX17821" fmla="*/ 0 w 3255128"/>
              <a:gd name="connsiteY17821" fmla="*/ 68951 h 1234421"/>
              <a:gd name="connsiteX17822" fmla="*/ 0 w 3255128"/>
              <a:gd name="connsiteY17822" fmla="*/ 68945 h 1234421"/>
              <a:gd name="connsiteX17823" fmla="*/ 0 w 3255128"/>
              <a:gd name="connsiteY17823" fmla="*/ 68938 h 1234421"/>
              <a:gd name="connsiteX17824" fmla="*/ 0 w 3255128"/>
              <a:gd name="connsiteY17824" fmla="*/ 68936 h 1234421"/>
              <a:gd name="connsiteX17825" fmla="*/ 0 w 3255128"/>
              <a:gd name="connsiteY17825" fmla="*/ 68921 h 1234421"/>
              <a:gd name="connsiteX17826" fmla="*/ 0 w 3255128"/>
              <a:gd name="connsiteY17826" fmla="*/ 68854 h 1234421"/>
              <a:gd name="connsiteX17827" fmla="*/ 0 w 3255128"/>
              <a:gd name="connsiteY17827" fmla="*/ 68853 h 1234421"/>
              <a:gd name="connsiteX17828" fmla="*/ 0 w 3255128"/>
              <a:gd name="connsiteY17828" fmla="*/ 68851 h 1234421"/>
              <a:gd name="connsiteX17829" fmla="*/ 0 w 3255128"/>
              <a:gd name="connsiteY17829" fmla="*/ 68818 h 1234421"/>
              <a:gd name="connsiteX17830" fmla="*/ 0 w 3255128"/>
              <a:gd name="connsiteY17830" fmla="*/ 68810 h 1234421"/>
              <a:gd name="connsiteX17831" fmla="*/ 0 w 3255128"/>
              <a:gd name="connsiteY17831" fmla="*/ 68766 h 1234421"/>
              <a:gd name="connsiteX17832" fmla="*/ 0 w 3255128"/>
              <a:gd name="connsiteY17832" fmla="*/ 68693 h 1234421"/>
              <a:gd name="connsiteX17833" fmla="*/ 0 w 3255128"/>
              <a:gd name="connsiteY17833" fmla="*/ 68679 h 1234421"/>
              <a:gd name="connsiteX17834" fmla="*/ 0 w 3255128"/>
              <a:gd name="connsiteY17834" fmla="*/ 68622 h 1234421"/>
              <a:gd name="connsiteX17835" fmla="*/ 0 w 3255128"/>
              <a:gd name="connsiteY17835" fmla="*/ 68616 h 1234421"/>
              <a:gd name="connsiteX17836" fmla="*/ 0 w 3255128"/>
              <a:gd name="connsiteY17836" fmla="*/ 68593 h 1234421"/>
              <a:gd name="connsiteX17837" fmla="*/ 0 w 3255128"/>
              <a:gd name="connsiteY17837" fmla="*/ 68514 h 1234421"/>
              <a:gd name="connsiteX17838" fmla="*/ 0 w 3255128"/>
              <a:gd name="connsiteY17838" fmla="*/ 68513 h 1234421"/>
              <a:gd name="connsiteX17839" fmla="*/ 0 w 3255128"/>
              <a:gd name="connsiteY17839" fmla="*/ 68495 h 1234421"/>
              <a:gd name="connsiteX17840" fmla="*/ 0 w 3255128"/>
              <a:gd name="connsiteY17840" fmla="*/ 68467 h 1234421"/>
              <a:gd name="connsiteX17841" fmla="*/ 0 w 3255128"/>
              <a:gd name="connsiteY17841" fmla="*/ 68464 h 1234421"/>
              <a:gd name="connsiteX17842" fmla="*/ 0 w 3255128"/>
              <a:gd name="connsiteY17842" fmla="*/ 68462 h 1234421"/>
              <a:gd name="connsiteX17843" fmla="*/ 0 w 3255128"/>
              <a:gd name="connsiteY17843" fmla="*/ 68448 h 1234421"/>
              <a:gd name="connsiteX17844" fmla="*/ 0 w 3255128"/>
              <a:gd name="connsiteY17844" fmla="*/ 68390 h 1234421"/>
              <a:gd name="connsiteX17845" fmla="*/ 0 w 3255128"/>
              <a:gd name="connsiteY17845" fmla="*/ 68376 h 1234421"/>
              <a:gd name="connsiteX17846" fmla="*/ 0 w 3255128"/>
              <a:gd name="connsiteY17846" fmla="*/ 68350 h 1234421"/>
              <a:gd name="connsiteX17847" fmla="*/ 0 w 3255128"/>
              <a:gd name="connsiteY17847" fmla="*/ 68304 h 1234421"/>
              <a:gd name="connsiteX17848" fmla="*/ 0 w 3255128"/>
              <a:gd name="connsiteY17848" fmla="*/ 68288 h 1234421"/>
              <a:gd name="connsiteX17849" fmla="*/ 0 w 3255128"/>
              <a:gd name="connsiteY17849" fmla="*/ 68283 h 1234421"/>
              <a:gd name="connsiteX17850" fmla="*/ 0 w 3255128"/>
              <a:gd name="connsiteY17850" fmla="*/ 68253 h 1234421"/>
              <a:gd name="connsiteX17851" fmla="*/ 0 w 3255128"/>
              <a:gd name="connsiteY17851" fmla="*/ 68252 h 1234421"/>
              <a:gd name="connsiteX17852" fmla="*/ 0 w 3255128"/>
              <a:gd name="connsiteY17852" fmla="*/ 68237 h 1234421"/>
              <a:gd name="connsiteX17853" fmla="*/ 0 w 3255128"/>
              <a:gd name="connsiteY17853" fmla="*/ 68234 h 1234421"/>
              <a:gd name="connsiteX17854" fmla="*/ 0 w 3255128"/>
              <a:gd name="connsiteY17854" fmla="*/ 68229 h 1234421"/>
              <a:gd name="connsiteX17855" fmla="*/ 0 w 3255128"/>
              <a:gd name="connsiteY17855" fmla="*/ 68202 h 1234421"/>
              <a:gd name="connsiteX17856" fmla="*/ 0 w 3255128"/>
              <a:gd name="connsiteY17856" fmla="*/ 68180 h 1234421"/>
              <a:gd name="connsiteX17857" fmla="*/ 0 w 3255128"/>
              <a:gd name="connsiteY17857" fmla="*/ 68162 h 1234421"/>
              <a:gd name="connsiteX17858" fmla="*/ 0 w 3255128"/>
              <a:gd name="connsiteY17858" fmla="*/ 68107 h 1234421"/>
              <a:gd name="connsiteX17859" fmla="*/ 0 w 3255128"/>
              <a:gd name="connsiteY17859" fmla="*/ 68086 h 1234421"/>
              <a:gd name="connsiteX17860" fmla="*/ 0 w 3255128"/>
              <a:gd name="connsiteY17860" fmla="*/ 68060 h 1234421"/>
              <a:gd name="connsiteX17861" fmla="*/ 0 w 3255128"/>
              <a:gd name="connsiteY17861" fmla="*/ 68055 h 1234421"/>
              <a:gd name="connsiteX17862" fmla="*/ 0 w 3255128"/>
              <a:gd name="connsiteY17862" fmla="*/ 68028 h 1234421"/>
              <a:gd name="connsiteX17863" fmla="*/ 0 w 3255128"/>
              <a:gd name="connsiteY17863" fmla="*/ 68009 h 1234421"/>
              <a:gd name="connsiteX17864" fmla="*/ 0 w 3255128"/>
              <a:gd name="connsiteY17864" fmla="*/ 67981 h 1234421"/>
              <a:gd name="connsiteX17865" fmla="*/ 0 w 3255128"/>
              <a:gd name="connsiteY17865" fmla="*/ 67972 h 1234421"/>
              <a:gd name="connsiteX17866" fmla="*/ 0 w 3255128"/>
              <a:gd name="connsiteY17866" fmla="*/ 67969 h 1234421"/>
              <a:gd name="connsiteX17867" fmla="*/ 0 w 3255128"/>
              <a:gd name="connsiteY17867" fmla="*/ 67931 h 1234421"/>
              <a:gd name="connsiteX17868" fmla="*/ 0 w 3255128"/>
              <a:gd name="connsiteY17868" fmla="*/ 67921 h 1234421"/>
              <a:gd name="connsiteX17869" fmla="*/ 0 w 3255128"/>
              <a:gd name="connsiteY17869" fmla="*/ 67907 h 1234421"/>
              <a:gd name="connsiteX17870" fmla="*/ 0 w 3255128"/>
              <a:gd name="connsiteY17870" fmla="*/ 67900 h 1234421"/>
              <a:gd name="connsiteX17871" fmla="*/ 0 w 3255128"/>
              <a:gd name="connsiteY17871" fmla="*/ 67877 h 1234421"/>
              <a:gd name="connsiteX17872" fmla="*/ 0 w 3255128"/>
              <a:gd name="connsiteY17872" fmla="*/ 67829 h 1234421"/>
              <a:gd name="connsiteX17873" fmla="*/ 0 w 3255128"/>
              <a:gd name="connsiteY17873" fmla="*/ 67814 h 1234421"/>
              <a:gd name="connsiteX17874" fmla="*/ 0 w 3255128"/>
              <a:gd name="connsiteY17874" fmla="*/ 67778 h 1234421"/>
              <a:gd name="connsiteX17875" fmla="*/ 0 w 3255128"/>
              <a:gd name="connsiteY17875" fmla="*/ 67745 h 1234421"/>
              <a:gd name="connsiteX17876" fmla="*/ 0 w 3255128"/>
              <a:gd name="connsiteY17876" fmla="*/ 67742 h 1234421"/>
              <a:gd name="connsiteX17877" fmla="*/ 0 w 3255128"/>
              <a:gd name="connsiteY17877" fmla="*/ 67731 h 1234421"/>
              <a:gd name="connsiteX17878" fmla="*/ 0 w 3255128"/>
              <a:gd name="connsiteY17878" fmla="*/ 67720 h 1234421"/>
              <a:gd name="connsiteX17879" fmla="*/ 0 w 3255128"/>
              <a:gd name="connsiteY17879" fmla="*/ 67657 h 1234421"/>
              <a:gd name="connsiteX17880" fmla="*/ 0 w 3255128"/>
              <a:gd name="connsiteY17880" fmla="*/ 67586 h 1234421"/>
              <a:gd name="connsiteX17881" fmla="*/ 0 w 3255128"/>
              <a:gd name="connsiteY17881" fmla="*/ 67576 h 1234421"/>
              <a:gd name="connsiteX17882" fmla="*/ 0 w 3255128"/>
              <a:gd name="connsiteY17882" fmla="*/ 67574 h 1234421"/>
              <a:gd name="connsiteX17883" fmla="*/ 0 w 3255128"/>
              <a:gd name="connsiteY17883" fmla="*/ 67552 h 1234421"/>
              <a:gd name="connsiteX17884" fmla="*/ 0 w 3255128"/>
              <a:gd name="connsiteY17884" fmla="*/ 67477 h 1234421"/>
              <a:gd name="connsiteX17885" fmla="*/ 0 w 3255128"/>
              <a:gd name="connsiteY17885" fmla="*/ 67461 h 1234421"/>
              <a:gd name="connsiteX17886" fmla="*/ 0 w 3255128"/>
              <a:gd name="connsiteY17886" fmla="*/ 67448 h 1234421"/>
              <a:gd name="connsiteX17887" fmla="*/ 0 w 3255128"/>
              <a:gd name="connsiteY17887" fmla="*/ 67441 h 1234421"/>
              <a:gd name="connsiteX17888" fmla="*/ 0 w 3255128"/>
              <a:gd name="connsiteY17888" fmla="*/ 67438 h 1234421"/>
              <a:gd name="connsiteX17889" fmla="*/ 0 w 3255128"/>
              <a:gd name="connsiteY17889" fmla="*/ 67418 h 1234421"/>
              <a:gd name="connsiteX17890" fmla="*/ 0 w 3255128"/>
              <a:gd name="connsiteY17890" fmla="*/ 67407 h 1234421"/>
              <a:gd name="connsiteX17891" fmla="*/ 0 w 3255128"/>
              <a:gd name="connsiteY17891" fmla="*/ 67321 h 1234421"/>
              <a:gd name="connsiteX17892" fmla="*/ 0 w 3255128"/>
              <a:gd name="connsiteY17892" fmla="*/ 67283 h 1234421"/>
              <a:gd name="connsiteX17893" fmla="*/ 0 w 3255128"/>
              <a:gd name="connsiteY17893" fmla="*/ 67262 h 1234421"/>
              <a:gd name="connsiteX17894" fmla="*/ 0 w 3255128"/>
              <a:gd name="connsiteY17894" fmla="*/ 67261 h 1234421"/>
              <a:gd name="connsiteX17895" fmla="*/ 0 w 3255128"/>
              <a:gd name="connsiteY17895" fmla="*/ 67237 h 1234421"/>
              <a:gd name="connsiteX17896" fmla="*/ 0 w 3255128"/>
              <a:gd name="connsiteY17896" fmla="*/ 67236 h 1234421"/>
              <a:gd name="connsiteX17897" fmla="*/ 0 w 3255128"/>
              <a:gd name="connsiteY17897" fmla="*/ 67232 h 1234421"/>
              <a:gd name="connsiteX17898" fmla="*/ 0 w 3255128"/>
              <a:gd name="connsiteY17898" fmla="*/ 67211 h 1234421"/>
              <a:gd name="connsiteX17899" fmla="*/ 0 w 3255128"/>
              <a:gd name="connsiteY17899" fmla="*/ 67198 h 1234421"/>
              <a:gd name="connsiteX17900" fmla="*/ 0 w 3255128"/>
              <a:gd name="connsiteY17900" fmla="*/ 67179 h 1234421"/>
              <a:gd name="connsiteX17901" fmla="*/ 0 w 3255128"/>
              <a:gd name="connsiteY17901" fmla="*/ 67149 h 1234421"/>
              <a:gd name="connsiteX17902" fmla="*/ 0 w 3255128"/>
              <a:gd name="connsiteY17902" fmla="*/ 67147 h 1234421"/>
              <a:gd name="connsiteX17903" fmla="*/ 0 w 3255128"/>
              <a:gd name="connsiteY17903" fmla="*/ 67098 h 1234421"/>
              <a:gd name="connsiteX17904" fmla="*/ 0 w 3255128"/>
              <a:gd name="connsiteY17904" fmla="*/ 67093 h 1234421"/>
              <a:gd name="connsiteX17905" fmla="*/ 0 w 3255128"/>
              <a:gd name="connsiteY17905" fmla="*/ 67084 h 1234421"/>
              <a:gd name="connsiteX17906" fmla="*/ 0 w 3255128"/>
              <a:gd name="connsiteY17906" fmla="*/ 67082 h 1234421"/>
              <a:gd name="connsiteX17907" fmla="*/ 0 w 3255128"/>
              <a:gd name="connsiteY17907" fmla="*/ 67079 h 1234421"/>
              <a:gd name="connsiteX17908" fmla="*/ 0 w 3255128"/>
              <a:gd name="connsiteY17908" fmla="*/ 67063 h 1234421"/>
              <a:gd name="connsiteX17909" fmla="*/ 0 w 3255128"/>
              <a:gd name="connsiteY17909" fmla="*/ 67023 h 1234421"/>
              <a:gd name="connsiteX17910" fmla="*/ 0 w 3255128"/>
              <a:gd name="connsiteY17910" fmla="*/ 67002 h 1234421"/>
              <a:gd name="connsiteX17911" fmla="*/ 0 w 3255128"/>
              <a:gd name="connsiteY17911" fmla="*/ 66979 h 1234421"/>
              <a:gd name="connsiteX17912" fmla="*/ 0 w 3255128"/>
              <a:gd name="connsiteY17912" fmla="*/ 66952 h 1234421"/>
              <a:gd name="connsiteX17913" fmla="*/ 0 w 3255128"/>
              <a:gd name="connsiteY17913" fmla="*/ 66906 h 1234421"/>
              <a:gd name="connsiteX17914" fmla="*/ 0 w 3255128"/>
              <a:gd name="connsiteY17914" fmla="*/ 66905 h 1234421"/>
              <a:gd name="connsiteX17915" fmla="*/ 0 w 3255128"/>
              <a:gd name="connsiteY17915" fmla="*/ 66845 h 1234421"/>
              <a:gd name="connsiteX17916" fmla="*/ 0 w 3255128"/>
              <a:gd name="connsiteY17916" fmla="*/ 66829 h 1234421"/>
              <a:gd name="connsiteX17917" fmla="*/ 0 w 3255128"/>
              <a:gd name="connsiteY17917" fmla="*/ 66807 h 1234421"/>
              <a:gd name="connsiteX17918" fmla="*/ 0 w 3255128"/>
              <a:gd name="connsiteY17918" fmla="*/ 66800 h 1234421"/>
              <a:gd name="connsiteX17919" fmla="*/ 0 w 3255128"/>
              <a:gd name="connsiteY17919" fmla="*/ 66795 h 1234421"/>
              <a:gd name="connsiteX17920" fmla="*/ 0 w 3255128"/>
              <a:gd name="connsiteY17920" fmla="*/ 66793 h 1234421"/>
              <a:gd name="connsiteX17921" fmla="*/ 0 w 3255128"/>
              <a:gd name="connsiteY17921" fmla="*/ 66778 h 1234421"/>
              <a:gd name="connsiteX17922" fmla="*/ 0 w 3255128"/>
              <a:gd name="connsiteY17922" fmla="*/ 66773 h 1234421"/>
              <a:gd name="connsiteX17923" fmla="*/ 0 w 3255128"/>
              <a:gd name="connsiteY17923" fmla="*/ 66770 h 1234421"/>
              <a:gd name="connsiteX17924" fmla="*/ 0 w 3255128"/>
              <a:gd name="connsiteY17924" fmla="*/ 66728 h 1234421"/>
              <a:gd name="connsiteX17925" fmla="*/ 0 w 3255128"/>
              <a:gd name="connsiteY17925" fmla="*/ 66721 h 1234421"/>
              <a:gd name="connsiteX17926" fmla="*/ 0 w 3255128"/>
              <a:gd name="connsiteY17926" fmla="*/ 66698 h 1234421"/>
              <a:gd name="connsiteX17927" fmla="*/ 0 w 3255128"/>
              <a:gd name="connsiteY17927" fmla="*/ 66666 h 1234421"/>
              <a:gd name="connsiteX17928" fmla="*/ 0 w 3255128"/>
              <a:gd name="connsiteY17928" fmla="*/ 66613 h 1234421"/>
              <a:gd name="connsiteX17929" fmla="*/ 0 w 3255128"/>
              <a:gd name="connsiteY17929" fmla="*/ 66566 h 1234421"/>
              <a:gd name="connsiteX17930" fmla="*/ 0 w 3255128"/>
              <a:gd name="connsiteY17930" fmla="*/ 66550 h 1234421"/>
              <a:gd name="connsiteX17931" fmla="*/ 0 w 3255128"/>
              <a:gd name="connsiteY17931" fmla="*/ 66526 h 1234421"/>
              <a:gd name="connsiteX17932" fmla="*/ 0 w 3255128"/>
              <a:gd name="connsiteY17932" fmla="*/ 66525 h 1234421"/>
              <a:gd name="connsiteX17933" fmla="*/ 0 w 3255128"/>
              <a:gd name="connsiteY17933" fmla="*/ 66478 h 1234421"/>
              <a:gd name="connsiteX17934" fmla="*/ 0 w 3255128"/>
              <a:gd name="connsiteY17934" fmla="*/ 66359 h 1234421"/>
              <a:gd name="connsiteX17935" fmla="*/ 0 w 3255128"/>
              <a:gd name="connsiteY17935" fmla="*/ 66354 h 1234421"/>
              <a:gd name="connsiteX17936" fmla="*/ 0 w 3255128"/>
              <a:gd name="connsiteY17936" fmla="*/ 66353 h 1234421"/>
              <a:gd name="connsiteX17937" fmla="*/ 0 w 3255128"/>
              <a:gd name="connsiteY17937" fmla="*/ 66316 h 1234421"/>
              <a:gd name="connsiteX17938" fmla="*/ 0 w 3255128"/>
              <a:gd name="connsiteY17938" fmla="*/ 66314 h 1234421"/>
              <a:gd name="connsiteX17939" fmla="*/ 0 w 3255128"/>
              <a:gd name="connsiteY17939" fmla="*/ 66282 h 1234421"/>
              <a:gd name="connsiteX17940" fmla="*/ 0 w 3255128"/>
              <a:gd name="connsiteY17940" fmla="*/ 66274 h 1234421"/>
              <a:gd name="connsiteX17941" fmla="*/ 0 w 3255128"/>
              <a:gd name="connsiteY17941" fmla="*/ 66268 h 1234421"/>
              <a:gd name="connsiteX17942" fmla="*/ 0 w 3255128"/>
              <a:gd name="connsiteY17942" fmla="*/ 66205 h 1234421"/>
              <a:gd name="connsiteX17943" fmla="*/ 0 w 3255128"/>
              <a:gd name="connsiteY17943" fmla="*/ 66197 h 1234421"/>
              <a:gd name="connsiteX17944" fmla="*/ 0 w 3255128"/>
              <a:gd name="connsiteY17944" fmla="*/ 66130 h 1234421"/>
              <a:gd name="connsiteX17945" fmla="*/ 0 w 3255128"/>
              <a:gd name="connsiteY17945" fmla="*/ 66128 h 1234421"/>
              <a:gd name="connsiteX17946" fmla="*/ 0 w 3255128"/>
              <a:gd name="connsiteY17946" fmla="*/ 66076 h 1234421"/>
              <a:gd name="connsiteX17947" fmla="*/ 0 w 3255128"/>
              <a:gd name="connsiteY17947" fmla="*/ 66061 h 1234421"/>
              <a:gd name="connsiteX17948" fmla="*/ 0 w 3255128"/>
              <a:gd name="connsiteY17948" fmla="*/ 66021 h 1234421"/>
              <a:gd name="connsiteX17949" fmla="*/ 0 w 3255128"/>
              <a:gd name="connsiteY17949" fmla="*/ 66009 h 1234421"/>
              <a:gd name="connsiteX17950" fmla="*/ 0 w 3255128"/>
              <a:gd name="connsiteY17950" fmla="*/ 66004 h 1234421"/>
              <a:gd name="connsiteX17951" fmla="*/ 0 w 3255128"/>
              <a:gd name="connsiteY17951" fmla="*/ 65939 h 1234421"/>
              <a:gd name="connsiteX17952" fmla="*/ 0 w 3255128"/>
              <a:gd name="connsiteY17952" fmla="*/ 65892 h 1234421"/>
              <a:gd name="connsiteX17953" fmla="*/ 0 w 3255128"/>
              <a:gd name="connsiteY17953" fmla="*/ 65884 h 1234421"/>
              <a:gd name="connsiteX17954" fmla="*/ 0 w 3255128"/>
              <a:gd name="connsiteY17954" fmla="*/ 65882 h 1234421"/>
              <a:gd name="connsiteX17955" fmla="*/ 0 w 3255128"/>
              <a:gd name="connsiteY17955" fmla="*/ 65877 h 1234421"/>
              <a:gd name="connsiteX17956" fmla="*/ 0 w 3255128"/>
              <a:gd name="connsiteY17956" fmla="*/ 65870 h 1234421"/>
              <a:gd name="connsiteX17957" fmla="*/ 0 w 3255128"/>
              <a:gd name="connsiteY17957" fmla="*/ 65865 h 1234421"/>
              <a:gd name="connsiteX17958" fmla="*/ 0 w 3255128"/>
              <a:gd name="connsiteY17958" fmla="*/ 65860 h 1234421"/>
              <a:gd name="connsiteX17959" fmla="*/ 0 w 3255128"/>
              <a:gd name="connsiteY17959" fmla="*/ 65785 h 1234421"/>
              <a:gd name="connsiteX17960" fmla="*/ 0 w 3255128"/>
              <a:gd name="connsiteY17960" fmla="*/ 65782 h 1234421"/>
              <a:gd name="connsiteX17961" fmla="*/ 0 w 3255128"/>
              <a:gd name="connsiteY17961" fmla="*/ 65767 h 1234421"/>
              <a:gd name="connsiteX17962" fmla="*/ 0 w 3255128"/>
              <a:gd name="connsiteY17962" fmla="*/ 65711 h 1234421"/>
              <a:gd name="connsiteX17963" fmla="*/ 0 w 3255128"/>
              <a:gd name="connsiteY17963" fmla="*/ 65689 h 1234421"/>
              <a:gd name="connsiteX17964" fmla="*/ 0 w 3255128"/>
              <a:gd name="connsiteY17964" fmla="*/ 65669 h 1234421"/>
              <a:gd name="connsiteX17965" fmla="*/ 0 w 3255128"/>
              <a:gd name="connsiteY17965" fmla="*/ 65666 h 1234421"/>
              <a:gd name="connsiteX17966" fmla="*/ 0 w 3255128"/>
              <a:gd name="connsiteY17966" fmla="*/ 65661 h 1234421"/>
              <a:gd name="connsiteX17967" fmla="*/ 0 w 3255128"/>
              <a:gd name="connsiteY17967" fmla="*/ 65645 h 1234421"/>
              <a:gd name="connsiteX17968" fmla="*/ 0 w 3255128"/>
              <a:gd name="connsiteY17968" fmla="*/ 65631 h 1234421"/>
              <a:gd name="connsiteX17969" fmla="*/ 0 w 3255128"/>
              <a:gd name="connsiteY17969" fmla="*/ 65619 h 1234421"/>
              <a:gd name="connsiteX17970" fmla="*/ 0 w 3255128"/>
              <a:gd name="connsiteY17970" fmla="*/ 65581 h 1234421"/>
              <a:gd name="connsiteX17971" fmla="*/ 0 w 3255128"/>
              <a:gd name="connsiteY17971" fmla="*/ 65572 h 1234421"/>
              <a:gd name="connsiteX17972" fmla="*/ 0 w 3255128"/>
              <a:gd name="connsiteY17972" fmla="*/ 65562 h 1234421"/>
              <a:gd name="connsiteX17973" fmla="*/ 0 w 3255128"/>
              <a:gd name="connsiteY17973" fmla="*/ 65545 h 1234421"/>
              <a:gd name="connsiteX17974" fmla="*/ 0 w 3255128"/>
              <a:gd name="connsiteY17974" fmla="*/ 65433 h 1234421"/>
              <a:gd name="connsiteX17975" fmla="*/ 0 w 3255128"/>
              <a:gd name="connsiteY17975" fmla="*/ 65391 h 1234421"/>
              <a:gd name="connsiteX17976" fmla="*/ 0 w 3255128"/>
              <a:gd name="connsiteY17976" fmla="*/ 65351 h 1234421"/>
              <a:gd name="connsiteX17977" fmla="*/ 0 w 3255128"/>
              <a:gd name="connsiteY17977" fmla="*/ 65323 h 1234421"/>
              <a:gd name="connsiteX17978" fmla="*/ 0 w 3255128"/>
              <a:gd name="connsiteY17978" fmla="*/ 65272 h 1234421"/>
              <a:gd name="connsiteX17979" fmla="*/ 0 w 3255128"/>
              <a:gd name="connsiteY17979" fmla="*/ 65269 h 1234421"/>
              <a:gd name="connsiteX17980" fmla="*/ 0 w 3255128"/>
              <a:gd name="connsiteY17980" fmla="*/ 65252 h 1234421"/>
              <a:gd name="connsiteX17981" fmla="*/ 0 w 3255128"/>
              <a:gd name="connsiteY17981" fmla="*/ 65247 h 1234421"/>
              <a:gd name="connsiteX17982" fmla="*/ 0 w 3255128"/>
              <a:gd name="connsiteY17982" fmla="*/ 65212 h 1234421"/>
              <a:gd name="connsiteX17983" fmla="*/ 0 w 3255128"/>
              <a:gd name="connsiteY17983" fmla="*/ 65197 h 1234421"/>
              <a:gd name="connsiteX17984" fmla="*/ 0 w 3255128"/>
              <a:gd name="connsiteY17984" fmla="*/ 65195 h 1234421"/>
              <a:gd name="connsiteX17985" fmla="*/ 0 w 3255128"/>
              <a:gd name="connsiteY17985" fmla="*/ 65192 h 1234421"/>
              <a:gd name="connsiteX17986" fmla="*/ 0 w 3255128"/>
              <a:gd name="connsiteY17986" fmla="*/ 65120 h 1234421"/>
              <a:gd name="connsiteX17987" fmla="*/ 0 w 3255128"/>
              <a:gd name="connsiteY17987" fmla="*/ 65096 h 1234421"/>
              <a:gd name="connsiteX17988" fmla="*/ 0 w 3255128"/>
              <a:gd name="connsiteY17988" fmla="*/ 65018 h 1234421"/>
              <a:gd name="connsiteX17989" fmla="*/ 0 w 3255128"/>
              <a:gd name="connsiteY17989" fmla="*/ 64991 h 1234421"/>
              <a:gd name="connsiteX17990" fmla="*/ 0 w 3255128"/>
              <a:gd name="connsiteY17990" fmla="*/ 64983 h 1234421"/>
              <a:gd name="connsiteX17991" fmla="*/ 0 w 3255128"/>
              <a:gd name="connsiteY17991" fmla="*/ 64982 h 1234421"/>
              <a:gd name="connsiteX17992" fmla="*/ 0 w 3255128"/>
              <a:gd name="connsiteY17992" fmla="*/ 64979 h 1234421"/>
              <a:gd name="connsiteX17993" fmla="*/ 0 w 3255128"/>
              <a:gd name="connsiteY17993" fmla="*/ 64932 h 1234421"/>
              <a:gd name="connsiteX17994" fmla="*/ 0 w 3255128"/>
              <a:gd name="connsiteY17994" fmla="*/ 64897 h 1234421"/>
              <a:gd name="connsiteX17995" fmla="*/ 0 w 3255128"/>
              <a:gd name="connsiteY17995" fmla="*/ 64887 h 1234421"/>
              <a:gd name="connsiteX17996" fmla="*/ 0 w 3255128"/>
              <a:gd name="connsiteY17996" fmla="*/ 64875 h 1234421"/>
              <a:gd name="connsiteX17997" fmla="*/ 0 w 3255128"/>
              <a:gd name="connsiteY17997" fmla="*/ 64839 h 1234421"/>
              <a:gd name="connsiteX17998" fmla="*/ 0 w 3255128"/>
              <a:gd name="connsiteY17998" fmla="*/ 64785 h 1234421"/>
              <a:gd name="connsiteX17999" fmla="*/ 0 w 3255128"/>
              <a:gd name="connsiteY17999" fmla="*/ 64764 h 1234421"/>
              <a:gd name="connsiteX18000" fmla="*/ 0 w 3255128"/>
              <a:gd name="connsiteY18000" fmla="*/ 64746 h 1234421"/>
              <a:gd name="connsiteX18001" fmla="*/ 0 w 3255128"/>
              <a:gd name="connsiteY18001" fmla="*/ 64741 h 1234421"/>
              <a:gd name="connsiteX18002" fmla="*/ 0 w 3255128"/>
              <a:gd name="connsiteY18002" fmla="*/ 64738 h 1234421"/>
              <a:gd name="connsiteX18003" fmla="*/ 0 w 3255128"/>
              <a:gd name="connsiteY18003" fmla="*/ 64721 h 1234421"/>
              <a:gd name="connsiteX18004" fmla="*/ 0 w 3255128"/>
              <a:gd name="connsiteY18004" fmla="*/ 64719 h 1234421"/>
              <a:gd name="connsiteX18005" fmla="*/ 0 w 3255128"/>
              <a:gd name="connsiteY18005" fmla="*/ 64716 h 1234421"/>
              <a:gd name="connsiteX18006" fmla="*/ 0 w 3255128"/>
              <a:gd name="connsiteY18006" fmla="*/ 64675 h 1234421"/>
              <a:gd name="connsiteX18007" fmla="*/ 0 w 3255128"/>
              <a:gd name="connsiteY18007" fmla="*/ 64665 h 1234421"/>
              <a:gd name="connsiteX18008" fmla="*/ 0 w 3255128"/>
              <a:gd name="connsiteY18008" fmla="*/ 64644 h 1234421"/>
              <a:gd name="connsiteX18009" fmla="*/ 0 w 3255128"/>
              <a:gd name="connsiteY18009" fmla="*/ 64642 h 1234421"/>
              <a:gd name="connsiteX18010" fmla="*/ 0 w 3255128"/>
              <a:gd name="connsiteY18010" fmla="*/ 64637 h 1234421"/>
              <a:gd name="connsiteX18011" fmla="*/ 0 w 3255128"/>
              <a:gd name="connsiteY18011" fmla="*/ 64562 h 1234421"/>
              <a:gd name="connsiteX18012" fmla="*/ 0 w 3255128"/>
              <a:gd name="connsiteY18012" fmla="*/ 64527 h 1234421"/>
              <a:gd name="connsiteX18013" fmla="*/ 0 w 3255128"/>
              <a:gd name="connsiteY18013" fmla="*/ 64522 h 1234421"/>
              <a:gd name="connsiteX18014" fmla="*/ 0 w 3255128"/>
              <a:gd name="connsiteY18014" fmla="*/ 64499 h 1234421"/>
              <a:gd name="connsiteX18015" fmla="*/ 0 w 3255128"/>
              <a:gd name="connsiteY18015" fmla="*/ 64496 h 1234421"/>
              <a:gd name="connsiteX18016" fmla="*/ 0 w 3255128"/>
              <a:gd name="connsiteY18016" fmla="*/ 64487 h 1234421"/>
              <a:gd name="connsiteX18017" fmla="*/ 0 w 3255128"/>
              <a:gd name="connsiteY18017" fmla="*/ 64448 h 1234421"/>
              <a:gd name="connsiteX18018" fmla="*/ 0 w 3255128"/>
              <a:gd name="connsiteY18018" fmla="*/ 64428 h 1234421"/>
              <a:gd name="connsiteX18019" fmla="*/ 0 w 3255128"/>
              <a:gd name="connsiteY18019" fmla="*/ 64416 h 1234421"/>
              <a:gd name="connsiteX18020" fmla="*/ 0 w 3255128"/>
              <a:gd name="connsiteY18020" fmla="*/ 64404 h 1234421"/>
              <a:gd name="connsiteX18021" fmla="*/ 0 w 3255128"/>
              <a:gd name="connsiteY18021" fmla="*/ 64401 h 1234421"/>
              <a:gd name="connsiteX18022" fmla="*/ 0 w 3255128"/>
              <a:gd name="connsiteY18022" fmla="*/ 64331 h 1234421"/>
              <a:gd name="connsiteX18023" fmla="*/ 0 w 3255128"/>
              <a:gd name="connsiteY18023" fmla="*/ 64284 h 1234421"/>
              <a:gd name="connsiteX18024" fmla="*/ 0 w 3255128"/>
              <a:gd name="connsiteY18024" fmla="*/ 64283 h 1234421"/>
              <a:gd name="connsiteX18025" fmla="*/ 0 w 3255128"/>
              <a:gd name="connsiteY18025" fmla="*/ 64281 h 1234421"/>
              <a:gd name="connsiteX18026" fmla="*/ 0 w 3255128"/>
              <a:gd name="connsiteY18026" fmla="*/ 64262 h 1234421"/>
              <a:gd name="connsiteX18027" fmla="*/ 0 w 3255128"/>
              <a:gd name="connsiteY18027" fmla="*/ 64248 h 1234421"/>
              <a:gd name="connsiteX18028" fmla="*/ 0 w 3255128"/>
              <a:gd name="connsiteY18028" fmla="*/ 64246 h 1234421"/>
              <a:gd name="connsiteX18029" fmla="*/ 0 w 3255128"/>
              <a:gd name="connsiteY18029" fmla="*/ 64215 h 1234421"/>
              <a:gd name="connsiteX18030" fmla="*/ 0 w 3255128"/>
              <a:gd name="connsiteY18030" fmla="*/ 64212 h 1234421"/>
              <a:gd name="connsiteX18031" fmla="*/ 0 w 3255128"/>
              <a:gd name="connsiteY18031" fmla="*/ 64185 h 1234421"/>
              <a:gd name="connsiteX18032" fmla="*/ 0 w 3255128"/>
              <a:gd name="connsiteY18032" fmla="*/ 64183 h 1234421"/>
              <a:gd name="connsiteX18033" fmla="*/ 0 w 3255128"/>
              <a:gd name="connsiteY18033" fmla="*/ 64123 h 1234421"/>
              <a:gd name="connsiteX18034" fmla="*/ 0 w 3255128"/>
              <a:gd name="connsiteY18034" fmla="*/ 64089 h 1234421"/>
              <a:gd name="connsiteX18035" fmla="*/ 0 w 3255128"/>
              <a:gd name="connsiteY18035" fmla="*/ 64073 h 1234421"/>
              <a:gd name="connsiteX18036" fmla="*/ 0 w 3255128"/>
              <a:gd name="connsiteY18036" fmla="*/ 64052 h 1234421"/>
              <a:gd name="connsiteX18037" fmla="*/ 0 w 3255128"/>
              <a:gd name="connsiteY18037" fmla="*/ 63994 h 1234421"/>
              <a:gd name="connsiteX18038" fmla="*/ 0 w 3255128"/>
              <a:gd name="connsiteY18038" fmla="*/ 63989 h 1234421"/>
              <a:gd name="connsiteX18039" fmla="*/ 0 w 3255128"/>
              <a:gd name="connsiteY18039" fmla="*/ 63974 h 1234421"/>
              <a:gd name="connsiteX18040" fmla="*/ 0 w 3255128"/>
              <a:gd name="connsiteY18040" fmla="*/ 63945 h 1234421"/>
              <a:gd name="connsiteX18041" fmla="*/ 0 w 3255128"/>
              <a:gd name="connsiteY18041" fmla="*/ 63944 h 1234421"/>
              <a:gd name="connsiteX18042" fmla="*/ 0 w 3255128"/>
              <a:gd name="connsiteY18042" fmla="*/ 63943 h 1234421"/>
              <a:gd name="connsiteX18043" fmla="*/ 0 w 3255128"/>
              <a:gd name="connsiteY18043" fmla="*/ 63942 h 1234421"/>
              <a:gd name="connsiteX18044" fmla="*/ 0 w 3255128"/>
              <a:gd name="connsiteY18044" fmla="*/ 63830 h 1234421"/>
              <a:gd name="connsiteX18045" fmla="*/ 0 w 3255128"/>
              <a:gd name="connsiteY18045" fmla="*/ 63800 h 1234421"/>
              <a:gd name="connsiteX18046" fmla="*/ 0 w 3255128"/>
              <a:gd name="connsiteY18046" fmla="*/ 63798 h 1234421"/>
              <a:gd name="connsiteX18047" fmla="*/ 0 w 3255128"/>
              <a:gd name="connsiteY18047" fmla="*/ 63784 h 1234421"/>
              <a:gd name="connsiteX18048" fmla="*/ 0 w 3255128"/>
              <a:gd name="connsiteY18048" fmla="*/ 63780 h 1234421"/>
              <a:gd name="connsiteX18049" fmla="*/ 0 w 3255128"/>
              <a:gd name="connsiteY18049" fmla="*/ 63768 h 1234421"/>
              <a:gd name="connsiteX18050" fmla="*/ 0 w 3255128"/>
              <a:gd name="connsiteY18050" fmla="*/ 63763 h 1234421"/>
              <a:gd name="connsiteX18051" fmla="*/ 0 w 3255128"/>
              <a:gd name="connsiteY18051" fmla="*/ 63749 h 1234421"/>
              <a:gd name="connsiteX18052" fmla="*/ 0 w 3255128"/>
              <a:gd name="connsiteY18052" fmla="*/ 63735 h 1234421"/>
              <a:gd name="connsiteX18053" fmla="*/ 0 w 3255128"/>
              <a:gd name="connsiteY18053" fmla="*/ 63734 h 1234421"/>
              <a:gd name="connsiteX18054" fmla="*/ 0 w 3255128"/>
              <a:gd name="connsiteY18054" fmla="*/ 63733 h 1234421"/>
              <a:gd name="connsiteX18055" fmla="*/ 0 w 3255128"/>
              <a:gd name="connsiteY18055" fmla="*/ 63710 h 1234421"/>
              <a:gd name="connsiteX18056" fmla="*/ 0 w 3255128"/>
              <a:gd name="connsiteY18056" fmla="*/ 63708 h 1234421"/>
              <a:gd name="connsiteX18057" fmla="*/ 0 w 3255128"/>
              <a:gd name="connsiteY18057" fmla="*/ 63664 h 1234421"/>
              <a:gd name="connsiteX18058" fmla="*/ 0 w 3255128"/>
              <a:gd name="connsiteY18058" fmla="*/ 63660 h 1234421"/>
              <a:gd name="connsiteX18059" fmla="*/ 0 w 3255128"/>
              <a:gd name="connsiteY18059" fmla="*/ 63659 h 1234421"/>
              <a:gd name="connsiteX18060" fmla="*/ 0 w 3255128"/>
              <a:gd name="connsiteY18060" fmla="*/ 63635 h 1234421"/>
              <a:gd name="connsiteX18061" fmla="*/ 0 w 3255128"/>
              <a:gd name="connsiteY18061" fmla="*/ 63614 h 1234421"/>
              <a:gd name="connsiteX18062" fmla="*/ 0 w 3255128"/>
              <a:gd name="connsiteY18062" fmla="*/ 63606 h 1234421"/>
              <a:gd name="connsiteX18063" fmla="*/ 0 w 3255128"/>
              <a:gd name="connsiteY18063" fmla="*/ 63575 h 1234421"/>
              <a:gd name="connsiteX18064" fmla="*/ 0 w 3255128"/>
              <a:gd name="connsiteY18064" fmla="*/ 63542 h 1234421"/>
              <a:gd name="connsiteX18065" fmla="*/ 0 w 3255128"/>
              <a:gd name="connsiteY18065" fmla="*/ 63537 h 1234421"/>
              <a:gd name="connsiteX18066" fmla="*/ 0 w 3255128"/>
              <a:gd name="connsiteY18066" fmla="*/ 63536 h 1234421"/>
              <a:gd name="connsiteX18067" fmla="*/ 0 w 3255128"/>
              <a:gd name="connsiteY18067" fmla="*/ 63535 h 1234421"/>
              <a:gd name="connsiteX18068" fmla="*/ 0 w 3255128"/>
              <a:gd name="connsiteY18068" fmla="*/ 63519 h 1234421"/>
              <a:gd name="connsiteX18069" fmla="*/ 0 w 3255128"/>
              <a:gd name="connsiteY18069" fmla="*/ 63485 h 1234421"/>
              <a:gd name="connsiteX18070" fmla="*/ 0 w 3255128"/>
              <a:gd name="connsiteY18070" fmla="*/ 63478 h 1234421"/>
              <a:gd name="connsiteX18071" fmla="*/ 0 w 3255128"/>
              <a:gd name="connsiteY18071" fmla="*/ 63465 h 1234421"/>
              <a:gd name="connsiteX18072" fmla="*/ 0 w 3255128"/>
              <a:gd name="connsiteY18072" fmla="*/ 63449 h 1234421"/>
              <a:gd name="connsiteX18073" fmla="*/ 0 w 3255128"/>
              <a:gd name="connsiteY18073" fmla="*/ 63401 h 1234421"/>
              <a:gd name="connsiteX18074" fmla="*/ 0 w 3255128"/>
              <a:gd name="connsiteY18074" fmla="*/ 63367 h 1234421"/>
              <a:gd name="connsiteX18075" fmla="*/ 0 w 3255128"/>
              <a:gd name="connsiteY18075" fmla="*/ 63309 h 1234421"/>
              <a:gd name="connsiteX18076" fmla="*/ 0 w 3255128"/>
              <a:gd name="connsiteY18076" fmla="*/ 63304 h 1234421"/>
              <a:gd name="connsiteX18077" fmla="*/ 0 w 3255128"/>
              <a:gd name="connsiteY18077" fmla="*/ 63299 h 1234421"/>
              <a:gd name="connsiteX18078" fmla="*/ 0 w 3255128"/>
              <a:gd name="connsiteY18078" fmla="*/ 63297 h 1234421"/>
              <a:gd name="connsiteX18079" fmla="*/ 0 w 3255128"/>
              <a:gd name="connsiteY18079" fmla="*/ 63294 h 1234421"/>
              <a:gd name="connsiteX18080" fmla="*/ 0 w 3255128"/>
              <a:gd name="connsiteY18080" fmla="*/ 63260 h 1234421"/>
              <a:gd name="connsiteX18081" fmla="*/ 0 w 3255128"/>
              <a:gd name="connsiteY18081" fmla="*/ 63222 h 1234421"/>
              <a:gd name="connsiteX18082" fmla="*/ 0 w 3255128"/>
              <a:gd name="connsiteY18082" fmla="*/ 63201 h 1234421"/>
              <a:gd name="connsiteX18083" fmla="*/ 0 w 3255128"/>
              <a:gd name="connsiteY18083" fmla="*/ 63199 h 1234421"/>
              <a:gd name="connsiteX18084" fmla="*/ 0 w 3255128"/>
              <a:gd name="connsiteY18084" fmla="*/ 63171 h 1234421"/>
              <a:gd name="connsiteX18085" fmla="*/ 0 w 3255128"/>
              <a:gd name="connsiteY18085" fmla="*/ 63130 h 1234421"/>
              <a:gd name="connsiteX18086" fmla="*/ 0 w 3255128"/>
              <a:gd name="connsiteY18086" fmla="*/ 63097 h 1234421"/>
              <a:gd name="connsiteX18087" fmla="*/ 0 w 3255128"/>
              <a:gd name="connsiteY18087" fmla="*/ 63087 h 1234421"/>
              <a:gd name="connsiteX18088" fmla="*/ 0 w 3255128"/>
              <a:gd name="connsiteY18088" fmla="*/ 63086 h 1234421"/>
              <a:gd name="connsiteX18089" fmla="*/ 0 w 3255128"/>
              <a:gd name="connsiteY18089" fmla="*/ 63083 h 1234421"/>
              <a:gd name="connsiteX18090" fmla="*/ 0 w 3255128"/>
              <a:gd name="connsiteY18090" fmla="*/ 63062 h 1234421"/>
              <a:gd name="connsiteX18091" fmla="*/ 0 w 3255128"/>
              <a:gd name="connsiteY18091" fmla="*/ 63053 h 1234421"/>
              <a:gd name="connsiteX18092" fmla="*/ 0 w 3255128"/>
              <a:gd name="connsiteY18092" fmla="*/ 63032 h 1234421"/>
              <a:gd name="connsiteX18093" fmla="*/ 0 w 3255128"/>
              <a:gd name="connsiteY18093" fmla="*/ 63030 h 1234421"/>
              <a:gd name="connsiteX18094" fmla="*/ 0 w 3255128"/>
              <a:gd name="connsiteY18094" fmla="*/ 63016 h 1234421"/>
              <a:gd name="connsiteX18095" fmla="*/ 0 w 3255128"/>
              <a:gd name="connsiteY18095" fmla="*/ 62989 h 1234421"/>
              <a:gd name="connsiteX18096" fmla="*/ 0 w 3255128"/>
              <a:gd name="connsiteY18096" fmla="*/ 62987 h 1234421"/>
              <a:gd name="connsiteX18097" fmla="*/ 0 w 3255128"/>
              <a:gd name="connsiteY18097" fmla="*/ 62949 h 1234421"/>
              <a:gd name="connsiteX18098" fmla="*/ 0 w 3255128"/>
              <a:gd name="connsiteY18098" fmla="*/ 62944 h 1234421"/>
              <a:gd name="connsiteX18099" fmla="*/ 0 w 3255128"/>
              <a:gd name="connsiteY18099" fmla="*/ 62923 h 1234421"/>
              <a:gd name="connsiteX18100" fmla="*/ 0 w 3255128"/>
              <a:gd name="connsiteY18100" fmla="*/ 62887 h 1234421"/>
              <a:gd name="connsiteX18101" fmla="*/ 0 w 3255128"/>
              <a:gd name="connsiteY18101" fmla="*/ 62875 h 1234421"/>
              <a:gd name="connsiteX18102" fmla="*/ 0 w 3255128"/>
              <a:gd name="connsiteY18102" fmla="*/ 62871 h 1234421"/>
              <a:gd name="connsiteX18103" fmla="*/ 0 w 3255128"/>
              <a:gd name="connsiteY18103" fmla="*/ 62870 h 1234421"/>
              <a:gd name="connsiteX18104" fmla="*/ 0 w 3255128"/>
              <a:gd name="connsiteY18104" fmla="*/ 62837 h 1234421"/>
              <a:gd name="connsiteX18105" fmla="*/ 0 w 3255128"/>
              <a:gd name="connsiteY18105" fmla="*/ 62834 h 1234421"/>
              <a:gd name="connsiteX18106" fmla="*/ 0 w 3255128"/>
              <a:gd name="connsiteY18106" fmla="*/ 62740 h 1234421"/>
              <a:gd name="connsiteX18107" fmla="*/ 0 w 3255128"/>
              <a:gd name="connsiteY18107" fmla="*/ 62713 h 1234421"/>
              <a:gd name="connsiteX18108" fmla="*/ 0 w 3255128"/>
              <a:gd name="connsiteY18108" fmla="*/ 62694 h 1234421"/>
              <a:gd name="connsiteX18109" fmla="*/ 0 w 3255128"/>
              <a:gd name="connsiteY18109" fmla="*/ 62638 h 1234421"/>
              <a:gd name="connsiteX18110" fmla="*/ 0 w 3255128"/>
              <a:gd name="connsiteY18110" fmla="*/ 62629 h 1234421"/>
              <a:gd name="connsiteX18111" fmla="*/ 0 w 3255128"/>
              <a:gd name="connsiteY18111" fmla="*/ 62609 h 1234421"/>
              <a:gd name="connsiteX18112" fmla="*/ 0 w 3255128"/>
              <a:gd name="connsiteY18112" fmla="*/ 62603 h 1234421"/>
              <a:gd name="connsiteX18113" fmla="*/ 0 w 3255128"/>
              <a:gd name="connsiteY18113" fmla="*/ 62595 h 1234421"/>
              <a:gd name="connsiteX18114" fmla="*/ 0 w 3255128"/>
              <a:gd name="connsiteY18114" fmla="*/ 62577 h 1234421"/>
              <a:gd name="connsiteX18115" fmla="*/ 0 w 3255128"/>
              <a:gd name="connsiteY18115" fmla="*/ 62571 h 1234421"/>
              <a:gd name="connsiteX18116" fmla="*/ 0 w 3255128"/>
              <a:gd name="connsiteY18116" fmla="*/ 62562 h 1234421"/>
              <a:gd name="connsiteX18117" fmla="*/ 0 w 3255128"/>
              <a:gd name="connsiteY18117" fmla="*/ 62553 h 1234421"/>
              <a:gd name="connsiteX18118" fmla="*/ 0 w 3255128"/>
              <a:gd name="connsiteY18118" fmla="*/ 62528 h 1234421"/>
              <a:gd name="connsiteX18119" fmla="*/ 0 w 3255128"/>
              <a:gd name="connsiteY18119" fmla="*/ 62520 h 1234421"/>
              <a:gd name="connsiteX18120" fmla="*/ 0 w 3255128"/>
              <a:gd name="connsiteY18120" fmla="*/ 62471 h 1234421"/>
              <a:gd name="connsiteX18121" fmla="*/ 0 w 3255128"/>
              <a:gd name="connsiteY18121" fmla="*/ 62466 h 1234421"/>
              <a:gd name="connsiteX18122" fmla="*/ 0 w 3255128"/>
              <a:gd name="connsiteY18122" fmla="*/ 62464 h 1234421"/>
              <a:gd name="connsiteX18123" fmla="*/ 0 w 3255128"/>
              <a:gd name="connsiteY18123" fmla="*/ 62436 h 1234421"/>
              <a:gd name="connsiteX18124" fmla="*/ 0 w 3255128"/>
              <a:gd name="connsiteY18124" fmla="*/ 62401 h 1234421"/>
              <a:gd name="connsiteX18125" fmla="*/ 0 w 3255128"/>
              <a:gd name="connsiteY18125" fmla="*/ 62396 h 1234421"/>
              <a:gd name="connsiteX18126" fmla="*/ 0 w 3255128"/>
              <a:gd name="connsiteY18126" fmla="*/ 62392 h 1234421"/>
              <a:gd name="connsiteX18127" fmla="*/ 0 w 3255128"/>
              <a:gd name="connsiteY18127" fmla="*/ 62385 h 1234421"/>
              <a:gd name="connsiteX18128" fmla="*/ 0 w 3255128"/>
              <a:gd name="connsiteY18128" fmla="*/ 62383 h 1234421"/>
              <a:gd name="connsiteX18129" fmla="*/ 0 w 3255128"/>
              <a:gd name="connsiteY18129" fmla="*/ 62375 h 1234421"/>
              <a:gd name="connsiteX18130" fmla="*/ 0 w 3255128"/>
              <a:gd name="connsiteY18130" fmla="*/ 62362 h 1234421"/>
              <a:gd name="connsiteX18131" fmla="*/ 0 w 3255128"/>
              <a:gd name="connsiteY18131" fmla="*/ 62325 h 1234421"/>
              <a:gd name="connsiteX18132" fmla="*/ 0 w 3255128"/>
              <a:gd name="connsiteY18132" fmla="*/ 62279 h 1234421"/>
              <a:gd name="connsiteX18133" fmla="*/ 0 w 3255128"/>
              <a:gd name="connsiteY18133" fmla="*/ 62233 h 1234421"/>
              <a:gd name="connsiteX18134" fmla="*/ 0 w 3255128"/>
              <a:gd name="connsiteY18134" fmla="*/ 62202 h 1234421"/>
              <a:gd name="connsiteX18135" fmla="*/ 0 w 3255128"/>
              <a:gd name="connsiteY18135" fmla="*/ 62166 h 1234421"/>
              <a:gd name="connsiteX18136" fmla="*/ 0 w 3255128"/>
              <a:gd name="connsiteY18136" fmla="*/ 62146 h 1234421"/>
              <a:gd name="connsiteX18137" fmla="*/ 0 w 3255128"/>
              <a:gd name="connsiteY18137" fmla="*/ 62092 h 1234421"/>
              <a:gd name="connsiteX18138" fmla="*/ 0 w 3255128"/>
              <a:gd name="connsiteY18138" fmla="*/ 62061 h 1234421"/>
              <a:gd name="connsiteX18139" fmla="*/ 0 w 3255128"/>
              <a:gd name="connsiteY18139" fmla="*/ 61990 h 1234421"/>
              <a:gd name="connsiteX18140" fmla="*/ 0 w 3255128"/>
              <a:gd name="connsiteY18140" fmla="*/ 61989 h 1234421"/>
              <a:gd name="connsiteX18141" fmla="*/ 0 w 3255128"/>
              <a:gd name="connsiteY18141" fmla="*/ 61942 h 1234421"/>
              <a:gd name="connsiteX18142" fmla="*/ 0 w 3255128"/>
              <a:gd name="connsiteY18142" fmla="*/ 61939 h 1234421"/>
              <a:gd name="connsiteX18143" fmla="*/ 0 w 3255128"/>
              <a:gd name="connsiteY18143" fmla="*/ 61923 h 1234421"/>
              <a:gd name="connsiteX18144" fmla="*/ 0 w 3255128"/>
              <a:gd name="connsiteY18144" fmla="*/ 61918 h 1234421"/>
              <a:gd name="connsiteX18145" fmla="*/ 0 w 3255128"/>
              <a:gd name="connsiteY18145" fmla="*/ 61856 h 1234421"/>
              <a:gd name="connsiteX18146" fmla="*/ 0 w 3255128"/>
              <a:gd name="connsiteY18146" fmla="*/ 61851 h 1234421"/>
              <a:gd name="connsiteX18147" fmla="*/ 0 w 3255128"/>
              <a:gd name="connsiteY18147" fmla="*/ 61848 h 1234421"/>
              <a:gd name="connsiteX18148" fmla="*/ 0 w 3255128"/>
              <a:gd name="connsiteY18148" fmla="*/ 61816 h 1234421"/>
              <a:gd name="connsiteX18149" fmla="*/ 0 w 3255128"/>
              <a:gd name="connsiteY18149" fmla="*/ 61748 h 1234421"/>
              <a:gd name="connsiteX18150" fmla="*/ 0 w 3255128"/>
              <a:gd name="connsiteY18150" fmla="*/ 61729 h 1234421"/>
              <a:gd name="connsiteX18151" fmla="*/ 0 w 3255128"/>
              <a:gd name="connsiteY18151" fmla="*/ 61727 h 1234421"/>
              <a:gd name="connsiteX18152" fmla="*/ 0 w 3255128"/>
              <a:gd name="connsiteY18152" fmla="*/ 61726 h 1234421"/>
              <a:gd name="connsiteX18153" fmla="*/ 0 w 3255128"/>
              <a:gd name="connsiteY18153" fmla="*/ 61714 h 1234421"/>
              <a:gd name="connsiteX18154" fmla="*/ 0 w 3255128"/>
              <a:gd name="connsiteY18154" fmla="*/ 61698 h 1234421"/>
              <a:gd name="connsiteX18155" fmla="*/ 0 w 3255128"/>
              <a:gd name="connsiteY18155" fmla="*/ 61689 h 1234421"/>
              <a:gd name="connsiteX18156" fmla="*/ 0 w 3255128"/>
              <a:gd name="connsiteY18156" fmla="*/ 61655 h 1234421"/>
              <a:gd name="connsiteX18157" fmla="*/ 0 w 3255128"/>
              <a:gd name="connsiteY18157" fmla="*/ 61647 h 1234421"/>
              <a:gd name="connsiteX18158" fmla="*/ 0 w 3255128"/>
              <a:gd name="connsiteY18158" fmla="*/ 61602 h 1234421"/>
              <a:gd name="connsiteX18159" fmla="*/ 0 w 3255128"/>
              <a:gd name="connsiteY18159" fmla="*/ 61563 h 1234421"/>
              <a:gd name="connsiteX18160" fmla="*/ 0 w 3255128"/>
              <a:gd name="connsiteY18160" fmla="*/ 61556 h 1234421"/>
              <a:gd name="connsiteX18161" fmla="*/ 0 w 3255128"/>
              <a:gd name="connsiteY18161" fmla="*/ 61506 h 1234421"/>
              <a:gd name="connsiteX18162" fmla="*/ 0 w 3255128"/>
              <a:gd name="connsiteY18162" fmla="*/ 61488 h 1234421"/>
              <a:gd name="connsiteX18163" fmla="*/ 0 w 3255128"/>
              <a:gd name="connsiteY18163" fmla="*/ 61486 h 1234421"/>
              <a:gd name="connsiteX18164" fmla="*/ 0 w 3255128"/>
              <a:gd name="connsiteY18164" fmla="*/ 61459 h 1234421"/>
              <a:gd name="connsiteX18165" fmla="*/ 0 w 3255128"/>
              <a:gd name="connsiteY18165" fmla="*/ 61414 h 1234421"/>
              <a:gd name="connsiteX18166" fmla="*/ 0 w 3255128"/>
              <a:gd name="connsiteY18166" fmla="*/ 61377 h 1234421"/>
              <a:gd name="connsiteX18167" fmla="*/ 0 w 3255128"/>
              <a:gd name="connsiteY18167" fmla="*/ 61362 h 1234421"/>
              <a:gd name="connsiteX18168" fmla="*/ 0 w 3255128"/>
              <a:gd name="connsiteY18168" fmla="*/ 61294 h 1234421"/>
              <a:gd name="connsiteX18169" fmla="*/ 0 w 3255128"/>
              <a:gd name="connsiteY18169" fmla="*/ 61265 h 1234421"/>
              <a:gd name="connsiteX18170" fmla="*/ 0 w 3255128"/>
              <a:gd name="connsiteY18170" fmla="*/ 61258 h 1234421"/>
              <a:gd name="connsiteX18171" fmla="*/ 0 w 3255128"/>
              <a:gd name="connsiteY18171" fmla="*/ 61247 h 1234421"/>
              <a:gd name="connsiteX18172" fmla="*/ 0 w 3255128"/>
              <a:gd name="connsiteY18172" fmla="*/ 61243 h 1234421"/>
              <a:gd name="connsiteX18173" fmla="*/ 0 w 3255128"/>
              <a:gd name="connsiteY18173" fmla="*/ 61222 h 1234421"/>
              <a:gd name="connsiteX18174" fmla="*/ 0 w 3255128"/>
              <a:gd name="connsiteY18174" fmla="*/ 61215 h 1234421"/>
              <a:gd name="connsiteX18175" fmla="*/ 0 w 3255128"/>
              <a:gd name="connsiteY18175" fmla="*/ 61206 h 1234421"/>
              <a:gd name="connsiteX18176" fmla="*/ 0 w 3255128"/>
              <a:gd name="connsiteY18176" fmla="*/ 61191 h 1234421"/>
              <a:gd name="connsiteX18177" fmla="*/ 0 w 3255128"/>
              <a:gd name="connsiteY18177" fmla="*/ 61133 h 1234421"/>
              <a:gd name="connsiteX18178" fmla="*/ 0 w 3255128"/>
              <a:gd name="connsiteY18178" fmla="*/ 61062 h 1234421"/>
              <a:gd name="connsiteX18179" fmla="*/ 0 w 3255128"/>
              <a:gd name="connsiteY18179" fmla="*/ 61023 h 1234421"/>
              <a:gd name="connsiteX18180" fmla="*/ 0 w 3255128"/>
              <a:gd name="connsiteY18180" fmla="*/ 61014 h 1234421"/>
              <a:gd name="connsiteX18181" fmla="*/ 0 w 3255128"/>
              <a:gd name="connsiteY18181" fmla="*/ 61012 h 1234421"/>
              <a:gd name="connsiteX18182" fmla="*/ 0 w 3255128"/>
              <a:gd name="connsiteY18182" fmla="*/ 61010 h 1234421"/>
              <a:gd name="connsiteX18183" fmla="*/ 0 w 3255128"/>
              <a:gd name="connsiteY18183" fmla="*/ 60995 h 1234421"/>
              <a:gd name="connsiteX18184" fmla="*/ 0 w 3255128"/>
              <a:gd name="connsiteY18184" fmla="*/ 60992 h 1234421"/>
              <a:gd name="connsiteX18185" fmla="*/ 0 w 3255128"/>
              <a:gd name="connsiteY18185" fmla="*/ 60967 h 1234421"/>
              <a:gd name="connsiteX18186" fmla="*/ 0 w 3255128"/>
              <a:gd name="connsiteY18186" fmla="*/ 60965 h 1234421"/>
              <a:gd name="connsiteX18187" fmla="*/ 0 w 3255128"/>
              <a:gd name="connsiteY18187" fmla="*/ 60954 h 1234421"/>
              <a:gd name="connsiteX18188" fmla="*/ 0 w 3255128"/>
              <a:gd name="connsiteY18188" fmla="*/ 60953 h 1234421"/>
              <a:gd name="connsiteX18189" fmla="*/ 0 w 3255128"/>
              <a:gd name="connsiteY18189" fmla="*/ 60918 h 1234421"/>
              <a:gd name="connsiteX18190" fmla="*/ 0 w 3255128"/>
              <a:gd name="connsiteY18190" fmla="*/ 60882 h 1234421"/>
              <a:gd name="connsiteX18191" fmla="*/ 0 w 3255128"/>
              <a:gd name="connsiteY18191" fmla="*/ 60818 h 1234421"/>
              <a:gd name="connsiteX18192" fmla="*/ 0 w 3255128"/>
              <a:gd name="connsiteY18192" fmla="*/ 60816 h 1234421"/>
              <a:gd name="connsiteX18193" fmla="*/ 0 w 3255128"/>
              <a:gd name="connsiteY18193" fmla="*/ 60811 h 1234421"/>
              <a:gd name="connsiteX18194" fmla="*/ 0 w 3255128"/>
              <a:gd name="connsiteY18194" fmla="*/ 60810 h 1234421"/>
              <a:gd name="connsiteX18195" fmla="*/ 0 w 3255128"/>
              <a:gd name="connsiteY18195" fmla="*/ 60808 h 1234421"/>
              <a:gd name="connsiteX18196" fmla="*/ 0 w 3255128"/>
              <a:gd name="connsiteY18196" fmla="*/ 60775 h 1234421"/>
              <a:gd name="connsiteX18197" fmla="*/ 0 w 3255128"/>
              <a:gd name="connsiteY18197" fmla="*/ 60773 h 1234421"/>
              <a:gd name="connsiteX18198" fmla="*/ 0 w 3255128"/>
              <a:gd name="connsiteY18198" fmla="*/ 60752 h 1234421"/>
              <a:gd name="connsiteX18199" fmla="*/ 0 w 3255128"/>
              <a:gd name="connsiteY18199" fmla="*/ 60744 h 1234421"/>
              <a:gd name="connsiteX18200" fmla="*/ 0 w 3255128"/>
              <a:gd name="connsiteY18200" fmla="*/ 60709 h 1234421"/>
              <a:gd name="connsiteX18201" fmla="*/ 0 w 3255128"/>
              <a:gd name="connsiteY18201" fmla="*/ 60695 h 1234421"/>
              <a:gd name="connsiteX18202" fmla="*/ 0 w 3255128"/>
              <a:gd name="connsiteY18202" fmla="*/ 60677 h 1234421"/>
              <a:gd name="connsiteX18203" fmla="*/ 0 w 3255128"/>
              <a:gd name="connsiteY18203" fmla="*/ 60674 h 1234421"/>
              <a:gd name="connsiteX18204" fmla="*/ 0 w 3255128"/>
              <a:gd name="connsiteY18204" fmla="*/ 60669 h 1234421"/>
              <a:gd name="connsiteX18205" fmla="*/ 0 w 3255128"/>
              <a:gd name="connsiteY18205" fmla="*/ 60650 h 1234421"/>
              <a:gd name="connsiteX18206" fmla="*/ 0 w 3255128"/>
              <a:gd name="connsiteY18206" fmla="*/ 60585 h 1234421"/>
              <a:gd name="connsiteX18207" fmla="*/ 0 w 3255128"/>
              <a:gd name="connsiteY18207" fmla="*/ 60579 h 1234421"/>
              <a:gd name="connsiteX18208" fmla="*/ 0 w 3255128"/>
              <a:gd name="connsiteY18208" fmla="*/ 60573 h 1234421"/>
              <a:gd name="connsiteX18209" fmla="*/ 0 w 3255128"/>
              <a:gd name="connsiteY18209" fmla="*/ 60498 h 1234421"/>
              <a:gd name="connsiteX18210" fmla="*/ 0 w 3255128"/>
              <a:gd name="connsiteY18210" fmla="*/ 60495 h 1234421"/>
              <a:gd name="connsiteX18211" fmla="*/ 0 w 3255128"/>
              <a:gd name="connsiteY18211" fmla="*/ 60471 h 1234421"/>
              <a:gd name="connsiteX18212" fmla="*/ 0 w 3255128"/>
              <a:gd name="connsiteY18212" fmla="*/ 60470 h 1234421"/>
              <a:gd name="connsiteX18213" fmla="*/ 0 w 3255128"/>
              <a:gd name="connsiteY18213" fmla="*/ 60377 h 1234421"/>
              <a:gd name="connsiteX18214" fmla="*/ 0 w 3255128"/>
              <a:gd name="connsiteY18214" fmla="*/ 60319 h 1234421"/>
              <a:gd name="connsiteX18215" fmla="*/ 0 w 3255128"/>
              <a:gd name="connsiteY18215" fmla="*/ 60270 h 1234421"/>
              <a:gd name="connsiteX18216" fmla="*/ 0 w 3255128"/>
              <a:gd name="connsiteY18216" fmla="*/ 60261 h 1234421"/>
              <a:gd name="connsiteX18217" fmla="*/ 0 w 3255128"/>
              <a:gd name="connsiteY18217" fmla="*/ 60248 h 1234421"/>
              <a:gd name="connsiteX18218" fmla="*/ 0 w 3255128"/>
              <a:gd name="connsiteY18218" fmla="*/ 60236 h 1234421"/>
              <a:gd name="connsiteX18219" fmla="*/ 0 w 3255128"/>
              <a:gd name="connsiteY18219" fmla="*/ 60220 h 1234421"/>
              <a:gd name="connsiteX18220" fmla="*/ 0 w 3255128"/>
              <a:gd name="connsiteY18220" fmla="*/ 60215 h 1234421"/>
              <a:gd name="connsiteX18221" fmla="*/ 0 w 3255128"/>
              <a:gd name="connsiteY18221" fmla="*/ 60199 h 1234421"/>
              <a:gd name="connsiteX18222" fmla="*/ 0 w 3255128"/>
              <a:gd name="connsiteY18222" fmla="*/ 60194 h 1234421"/>
              <a:gd name="connsiteX18223" fmla="*/ 0 w 3255128"/>
              <a:gd name="connsiteY18223" fmla="*/ 60191 h 1234421"/>
              <a:gd name="connsiteX18224" fmla="*/ 0 w 3255128"/>
              <a:gd name="connsiteY18224" fmla="*/ 60186 h 1234421"/>
              <a:gd name="connsiteX18225" fmla="*/ 0 w 3255128"/>
              <a:gd name="connsiteY18225" fmla="*/ 60181 h 1234421"/>
              <a:gd name="connsiteX18226" fmla="*/ 0 w 3255128"/>
              <a:gd name="connsiteY18226" fmla="*/ 60140 h 1234421"/>
              <a:gd name="connsiteX18227" fmla="*/ 0 w 3255128"/>
              <a:gd name="connsiteY18227" fmla="*/ 60111 h 1234421"/>
              <a:gd name="connsiteX18228" fmla="*/ 0 w 3255128"/>
              <a:gd name="connsiteY18228" fmla="*/ 60079 h 1234421"/>
              <a:gd name="connsiteX18229" fmla="*/ 0 w 3255128"/>
              <a:gd name="connsiteY18229" fmla="*/ 60042 h 1234421"/>
              <a:gd name="connsiteX18230" fmla="*/ 0 w 3255128"/>
              <a:gd name="connsiteY18230" fmla="*/ 60041 h 1234421"/>
              <a:gd name="connsiteX18231" fmla="*/ 0 w 3255128"/>
              <a:gd name="connsiteY18231" fmla="*/ 60038 h 1234421"/>
              <a:gd name="connsiteX18232" fmla="*/ 0 w 3255128"/>
              <a:gd name="connsiteY18232" fmla="*/ 60026 h 1234421"/>
              <a:gd name="connsiteX18233" fmla="*/ 0 w 3255128"/>
              <a:gd name="connsiteY18233" fmla="*/ 60012 h 1234421"/>
              <a:gd name="connsiteX18234" fmla="*/ 0 w 3255128"/>
              <a:gd name="connsiteY18234" fmla="*/ 59981 h 1234421"/>
              <a:gd name="connsiteX18235" fmla="*/ 0 w 3255128"/>
              <a:gd name="connsiteY18235" fmla="*/ 59979 h 1234421"/>
              <a:gd name="connsiteX18236" fmla="*/ 0 w 3255128"/>
              <a:gd name="connsiteY18236" fmla="*/ 59954 h 1234421"/>
              <a:gd name="connsiteX18237" fmla="*/ 0 w 3255128"/>
              <a:gd name="connsiteY18237" fmla="*/ 59933 h 1234421"/>
              <a:gd name="connsiteX18238" fmla="*/ 0 w 3255128"/>
              <a:gd name="connsiteY18238" fmla="*/ 59894 h 1234421"/>
              <a:gd name="connsiteX18239" fmla="*/ 0 w 3255128"/>
              <a:gd name="connsiteY18239" fmla="*/ 59876 h 1234421"/>
              <a:gd name="connsiteX18240" fmla="*/ 0 w 3255128"/>
              <a:gd name="connsiteY18240" fmla="*/ 59847 h 1234421"/>
              <a:gd name="connsiteX18241" fmla="*/ 0 w 3255128"/>
              <a:gd name="connsiteY18241" fmla="*/ 59800 h 1234421"/>
              <a:gd name="connsiteX18242" fmla="*/ 0 w 3255128"/>
              <a:gd name="connsiteY18242" fmla="*/ 59789 h 1234421"/>
              <a:gd name="connsiteX18243" fmla="*/ 0 w 3255128"/>
              <a:gd name="connsiteY18243" fmla="*/ 59761 h 1234421"/>
              <a:gd name="connsiteX18244" fmla="*/ 0 w 3255128"/>
              <a:gd name="connsiteY18244" fmla="*/ 59723 h 1234421"/>
              <a:gd name="connsiteX18245" fmla="*/ 0 w 3255128"/>
              <a:gd name="connsiteY18245" fmla="*/ 59704 h 1234421"/>
              <a:gd name="connsiteX18246" fmla="*/ 0 w 3255128"/>
              <a:gd name="connsiteY18246" fmla="*/ 59698 h 1234421"/>
              <a:gd name="connsiteX18247" fmla="*/ 0 w 3255128"/>
              <a:gd name="connsiteY18247" fmla="*/ 59695 h 1234421"/>
              <a:gd name="connsiteX18248" fmla="*/ 0 w 3255128"/>
              <a:gd name="connsiteY18248" fmla="*/ 59619 h 1234421"/>
              <a:gd name="connsiteX18249" fmla="*/ 0 w 3255128"/>
              <a:gd name="connsiteY18249" fmla="*/ 59605 h 1234421"/>
              <a:gd name="connsiteX18250" fmla="*/ 0 w 3255128"/>
              <a:gd name="connsiteY18250" fmla="*/ 59588 h 1234421"/>
              <a:gd name="connsiteX18251" fmla="*/ 0 w 3255128"/>
              <a:gd name="connsiteY18251" fmla="*/ 59587 h 1234421"/>
              <a:gd name="connsiteX18252" fmla="*/ 0 w 3255128"/>
              <a:gd name="connsiteY18252" fmla="*/ 59580 h 1234421"/>
              <a:gd name="connsiteX18253" fmla="*/ 0 w 3255128"/>
              <a:gd name="connsiteY18253" fmla="*/ 59550 h 1234421"/>
              <a:gd name="connsiteX18254" fmla="*/ 0 w 3255128"/>
              <a:gd name="connsiteY18254" fmla="*/ 59543 h 1234421"/>
              <a:gd name="connsiteX18255" fmla="*/ 0 w 3255128"/>
              <a:gd name="connsiteY18255" fmla="*/ 59516 h 1234421"/>
              <a:gd name="connsiteX18256" fmla="*/ 0 w 3255128"/>
              <a:gd name="connsiteY18256" fmla="*/ 59474 h 1234421"/>
              <a:gd name="connsiteX18257" fmla="*/ 0 w 3255128"/>
              <a:gd name="connsiteY18257" fmla="*/ 59446 h 1234421"/>
              <a:gd name="connsiteX18258" fmla="*/ 0 w 3255128"/>
              <a:gd name="connsiteY18258" fmla="*/ 59431 h 1234421"/>
              <a:gd name="connsiteX18259" fmla="*/ 0 w 3255128"/>
              <a:gd name="connsiteY18259" fmla="*/ 59424 h 1234421"/>
              <a:gd name="connsiteX18260" fmla="*/ 0 w 3255128"/>
              <a:gd name="connsiteY18260" fmla="*/ 59367 h 1234421"/>
              <a:gd name="connsiteX18261" fmla="*/ 0 w 3255128"/>
              <a:gd name="connsiteY18261" fmla="*/ 59364 h 1234421"/>
              <a:gd name="connsiteX18262" fmla="*/ 0 w 3255128"/>
              <a:gd name="connsiteY18262" fmla="*/ 59333 h 1234421"/>
              <a:gd name="connsiteX18263" fmla="*/ 0 w 3255128"/>
              <a:gd name="connsiteY18263" fmla="*/ 59278 h 1234421"/>
              <a:gd name="connsiteX18264" fmla="*/ 0 w 3255128"/>
              <a:gd name="connsiteY18264" fmla="*/ 59265 h 1234421"/>
              <a:gd name="connsiteX18265" fmla="*/ 0 w 3255128"/>
              <a:gd name="connsiteY18265" fmla="*/ 59243 h 1234421"/>
              <a:gd name="connsiteX18266" fmla="*/ 0 w 3255128"/>
              <a:gd name="connsiteY18266" fmla="*/ 59215 h 1234421"/>
              <a:gd name="connsiteX18267" fmla="*/ 0 w 3255128"/>
              <a:gd name="connsiteY18267" fmla="*/ 59214 h 1234421"/>
              <a:gd name="connsiteX18268" fmla="*/ 0 w 3255128"/>
              <a:gd name="connsiteY18268" fmla="*/ 59203 h 1234421"/>
              <a:gd name="connsiteX18269" fmla="*/ 0 w 3255128"/>
              <a:gd name="connsiteY18269" fmla="*/ 59201 h 1234421"/>
              <a:gd name="connsiteX18270" fmla="*/ 0 w 3255128"/>
              <a:gd name="connsiteY18270" fmla="*/ 59190 h 1234421"/>
              <a:gd name="connsiteX18271" fmla="*/ 0 w 3255128"/>
              <a:gd name="connsiteY18271" fmla="*/ 59157 h 1234421"/>
              <a:gd name="connsiteX18272" fmla="*/ 0 w 3255128"/>
              <a:gd name="connsiteY18272" fmla="*/ 59141 h 1234421"/>
              <a:gd name="connsiteX18273" fmla="*/ 0 w 3255128"/>
              <a:gd name="connsiteY18273" fmla="*/ 59140 h 1234421"/>
              <a:gd name="connsiteX18274" fmla="*/ 0 w 3255128"/>
              <a:gd name="connsiteY18274" fmla="*/ 59136 h 1234421"/>
              <a:gd name="connsiteX18275" fmla="*/ 0 w 3255128"/>
              <a:gd name="connsiteY18275" fmla="*/ 59124 h 1234421"/>
              <a:gd name="connsiteX18276" fmla="*/ 0 w 3255128"/>
              <a:gd name="connsiteY18276" fmla="*/ 59106 h 1234421"/>
              <a:gd name="connsiteX18277" fmla="*/ 0 w 3255128"/>
              <a:gd name="connsiteY18277" fmla="*/ 59104 h 1234421"/>
              <a:gd name="connsiteX18278" fmla="*/ 0 w 3255128"/>
              <a:gd name="connsiteY18278" fmla="*/ 59020 h 1234421"/>
              <a:gd name="connsiteX18279" fmla="*/ 0 w 3255128"/>
              <a:gd name="connsiteY18279" fmla="*/ 58965 h 1234421"/>
              <a:gd name="connsiteX18280" fmla="*/ 0 w 3255128"/>
              <a:gd name="connsiteY18280" fmla="*/ 58908 h 1234421"/>
              <a:gd name="connsiteX18281" fmla="*/ 0 w 3255128"/>
              <a:gd name="connsiteY18281" fmla="*/ 58903 h 1234421"/>
              <a:gd name="connsiteX18282" fmla="*/ 0 w 3255128"/>
              <a:gd name="connsiteY18282" fmla="*/ 58881 h 1234421"/>
              <a:gd name="connsiteX18283" fmla="*/ 0 w 3255128"/>
              <a:gd name="connsiteY18283" fmla="*/ 58865 h 1234421"/>
              <a:gd name="connsiteX18284" fmla="*/ 0 w 3255128"/>
              <a:gd name="connsiteY18284" fmla="*/ 58826 h 1234421"/>
              <a:gd name="connsiteX18285" fmla="*/ 0 w 3255128"/>
              <a:gd name="connsiteY18285" fmla="*/ 58822 h 1234421"/>
              <a:gd name="connsiteX18286" fmla="*/ 0 w 3255128"/>
              <a:gd name="connsiteY18286" fmla="*/ 58806 h 1234421"/>
              <a:gd name="connsiteX18287" fmla="*/ 0 w 3255128"/>
              <a:gd name="connsiteY18287" fmla="*/ 58779 h 1234421"/>
              <a:gd name="connsiteX18288" fmla="*/ 0 w 3255128"/>
              <a:gd name="connsiteY18288" fmla="*/ 58764 h 1234421"/>
              <a:gd name="connsiteX18289" fmla="*/ 0 w 3255128"/>
              <a:gd name="connsiteY18289" fmla="*/ 58724 h 1234421"/>
              <a:gd name="connsiteX18290" fmla="*/ 0 w 3255128"/>
              <a:gd name="connsiteY18290" fmla="*/ 58699 h 1234421"/>
              <a:gd name="connsiteX18291" fmla="*/ 0 w 3255128"/>
              <a:gd name="connsiteY18291" fmla="*/ 58682 h 1234421"/>
              <a:gd name="connsiteX18292" fmla="*/ 0 w 3255128"/>
              <a:gd name="connsiteY18292" fmla="*/ 58681 h 1234421"/>
              <a:gd name="connsiteX18293" fmla="*/ 0 w 3255128"/>
              <a:gd name="connsiteY18293" fmla="*/ 58608 h 1234421"/>
              <a:gd name="connsiteX18294" fmla="*/ 0 w 3255128"/>
              <a:gd name="connsiteY18294" fmla="*/ 58585 h 1234421"/>
              <a:gd name="connsiteX18295" fmla="*/ 0 w 3255128"/>
              <a:gd name="connsiteY18295" fmla="*/ 58567 h 1234421"/>
              <a:gd name="connsiteX18296" fmla="*/ 0 w 3255128"/>
              <a:gd name="connsiteY18296" fmla="*/ 58566 h 1234421"/>
              <a:gd name="connsiteX18297" fmla="*/ 0 w 3255128"/>
              <a:gd name="connsiteY18297" fmla="*/ 58542 h 1234421"/>
              <a:gd name="connsiteX18298" fmla="*/ 0 w 3255128"/>
              <a:gd name="connsiteY18298" fmla="*/ 58527 h 1234421"/>
              <a:gd name="connsiteX18299" fmla="*/ 0 w 3255128"/>
              <a:gd name="connsiteY18299" fmla="*/ 58503 h 1234421"/>
              <a:gd name="connsiteX18300" fmla="*/ 0 w 3255128"/>
              <a:gd name="connsiteY18300" fmla="*/ 58452 h 1234421"/>
              <a:gd name="connsiteX18301" fmla="*/ 0 w 3255128"/>
              <a:gd name="connsiteY18301" fmla="*/ 58429 h 1234421"/>
              <a:gd name="connsiteX18302" fmla="*/ 0 w 3255128"/>
              <a:gd name="connsiteY18302" fmla="*/ 58412 h 1234421"/>
              <a:gd name="connsiteX18303" fmla="*/ 0 w 3255128"/>
              <a:gd name="connsiteY18303" fmla="*/ 58405 h 1234421"/>
              <a:gd name="connsiteX18304" fmla="*/ 0 w 3255128"/>
              <a:gd name="connsiteY18304" fmla="*/ 58390 h 1234421"/>
              <a:gd name="connsiteX18305" fmla="*/ 0 w 3255128"/>
              <a:gd name="connsiteY18305" fmla="*/ 58384 h 1234421"/>
              <a:gd name="connsiteX18306" fmla="*/ 0 w 3255128"/>
              <a:gd name="connsiteY18306" fmla="*/ 58320 h 1234421"/>
              <a:gd name="connsiteX18307" fmla="*/ 0 w 3255128"/>
              <a:gd name="connsiteY18307" fmla="*/ 58318 h 1234421"/>
              <a:gd name="connsiteX18308" fmla="*/ 0 w 3255128"/>
              <a:gd name="connsiteY18308" fmla="*/ 58317 h 1234421"/>
              <a:gd name="connsiteX18309" fmla="*/ 0 w 3255128"/>
              <a:gd name="connsiteY18309" fmla="*/ 58260 h 1234421"/>
              <a:gd name="connsiteX18310" fmla="*/ 0 w 3255128"/>
              <a:gd name="connsiteY18310" fmla="*/ 58243 h 1234421"/>
              <a:gd name="connsiteX18311" fmla="*/ 0 w 3255128"/>
              <a:gd name="connsiteY18311" fmla="*/ 58233 h 1234421"/>
              <a:gd name="connsiteX18312" fmla="*/ 0 w 3255128"/>
              <a:gd name="connsiteY18312" fmla="*/ 58225 h 1234421"/>
              <a:gd name="connsiteX18313" fmla="*/ 0 w 3255128"/>
              <a:gd name="connsiteY18313" fmla="*/ 58217 h 1234421"/>
              <a:gd name="connsiteX18314" fmla="*/ 0 w 3255128"/>
              <a:gd name="connsiteY18314" fmla="*/ 58216 h 1234421"/>
              <a:gd name="connsiteX18315" fmla="*/ 0 w 3255128"/>
              <a:gd name="connsiteY18315" fmla="*/ 58194 h 1234421"/>
              <a:gd name="connsiteX18316" fmla="*/ 0 w 3255128"/>
              <a:gd name="connsiteY18316" fmla="*/ 58083 h 1234421"/>
              <a:gd name="connsiteX18317" fmla="*/ 0 w 3255128"/>
              <a:gd name="connsiteY18317" fmla="*/ 58068 h 1234421"/>
              <a:gd name="connsiteX18318" fmla="*/ 0 w 3255128"/>
              <a:gd name="connsiteY18318" fmla="*/ 58053 h 1234421"/>
              <a:gd name="connsiteX18319" fmla="*/ 0 w 3255128"/>
              <a:gd name="connsiteY18319" fmla="*/ 58033 h 1234421"/>
              <a:gd name="connsiteX18320" fmla="*/ 0 w 3255128"/>
              <a:gd name="connsiteY18320" fmla="*/ 58020 h 1234421"/>
              <a:gd name="connsiteX18321" fmla="*/ 0 w 3255128"/>
              <a:gd name="connsiteY18321" fmla="*/ 58002 h 1234421"/>
              <a:gd name="connsiteX18322" fmla="*/ 0 w 3255128"/>
              <a:gd name="connsiteY18322" fmla="*/ 58000 h 1234421"/>
              <a:gd name="connsiteX18323" fmla="*/ 0 w 3255128"/>
              <a:gd name="connsiteY18323" fmla="*/ 57985 h 1234421"/>
              <a:gd name="connsiteX18324" fmla="*/ 0 w 3255128"/>
              <a:gd name="connsiteY18324" fmla="*/ 57975 h 1234421"/>
              <a:gd name="connsiteX18325" fmla="*/ 0 w 3255128"/>
              <a:gd name="connsiteY18325" fmla="*/ 57972 h 1234421"/>
              <a:gd name="connsiteX18326" fmla="*/ 0 w 3255128"/>
              <a:gd name="connsiteY18326" fmla="*/ 57955 h 1234421"/>
              <a:gd name="connsiteX18327" fmla="*/ 0 w 3255128"/>
              <a:gd name="connsiteY18327" fmla="*/ 57951 h 1234421"/>
              <a:gd name="connsiteX18328" fmla="*/ 0 w 3255128"/>
              <a:gd name="connsiteY18328" fmla="*/ 57950 h 1234421"/>
              <a:gd name="connsiteX18329" fmla="*/ 0 w 3255128"/>
              <a:gd name="connsiteY18329" fmla="*/ 57882 h 1234421"/>
              <a:gd name="connsiteX18330" fmla="*/ 0 w 3255128"/>
              <a:gd name="connsiteY18330" fmla="*/ 57857 h 1234421"/>
              <a:gd name="connsiteX18331" fmla="*/ 0 w 3255128"/>
              <a:gd name="connsiteY18331" fmla="*/ 57849 h 1234421"/>
              <a:gd name="connsiteX18332" fmla="*/ 0 w 3255128"/>
              <a:gd name="connsiteY18332" fmla="*/ 57843 h 1234421"/>
              <a:gd name="connsiteX18333" fmla="*/ 0 w 3255128"/>
              <a:gd name="connsiteY18333" fmla="*/ 57758 h 1234421"/>
              <a:gd name="connsiteX18334" fmla="*/ 0 w 3255128"/>
              <a:gd name="connsiteY18334" fmla="*/ 57713 h 1234421"/>
              <a:gd name="connsiteX18335" fmla="*/ 0 w 3255128"/>
              <a:gd name="connsiteY18335" fmla="*/ 57632 h 1234421"/>
              <a:gd name="connsiteX18336" fmla="*/ 0 w 3255128"/>
              <a:gd name="connsiteY18336" fmla="*/ 57595 h 1234421"/>
              <a:gd name="connsiteX18337" fmla="*/ 0 w 3255128"/>
              <a:gd name="connsiteY18337" fmla="*/ 57594 h 1234421"/>
              <a:gd name="connsiteX18338" fmla="*/ 0 w 3255128"/>
              <a:gd name="connsiteY18338" fmla="*/ 57496 h 1234421"/>
              <a:gd name="connsiteX18339" fmla="*/ 0 w 3255128"/>
              <a:gd name="connsiteY18339" fmla="*/ 57420 h 1234421"/>
              <a:gd name="connsiteX18340" fmla="*/ 0 w 3255128"/>
              <a:gd name="connsiteY18340" fmla="*/ 57419 h 1234421"/>
              <a:gd name="connsiteX18341" fmla="*/ 0 w 3255128"/>
              <a:gd name="connsiteY18341" fmla="*/ 57398 h 1234421"/>
              <a:gd name="connsiteX18342" fmla="*/ 0 w 3255128"/>
              <a:gd name="connsiteY18342" fmla="*/ 57390 h 1234421"/>
              <a:gd name="connsiteX18343" fmla="*/ 0 w 3255128"/>
              <a:gd name="connsiteY18343" fmla="*/ 57348 h 1234421"/>
              <a:gd name="connsiteX18344" fmla="*/ 0 w 3255128"/>
              <a:gd name="connsiteY18344" fmla="*/ 57336 h 1234421"/>
              <a:gd name="connsiteX18345" fmla="*/ 0 w 3255128"/>
              <a:gd name="connsiteY18345" fmla="*/ 57286 h 1234421"/>
              <a:gd name="connsiteX18346" fmla="*/ 0 w 3255128"/>
              <a:gd name="connsiteY18346" fmla="*/ 57225 h 1234421"/>
              <a:gd name="connsiteX18347" fmla="*/ 0 w 3255128"/>
              <a:gd name="connsiteY18347" fmla="*/ 57209 h 1234421"/>
              <a:gd name="connsiteX18348" fmla="*/ 0 w 3255128"/>
              <a:gd name="connsiteY18348" fmla="*/ 57204 h 1234421"/>
              <a:gd name="connsiteX18349" fmla="*/ 0 w 3255128"/>
              <a:gd name="connsiteY18349" fmla="*/ 57178 h 1234421"/>
              <a:gd name="connsiteX18350" fmla="*/ 0 w 3255128"/>
              <a:gd name="connsiteY18350" fmla="*/ 57121 h 1234421"/>
              <a:gd name="connsiteX18351" fmla="*/ 0 w 3255128"/>
              <a:gd name="connsiteY18351" fmla="*/ 57120 h 1234421"/>
              <a:gd name="connsiteX18352" fmla="*/ 0 w 3255128"/>
              <a:gd name="connsiteY18352" fmla="*/ 57018 h 1234421"/>
              <a:gd name="connsiteX18353" fmla="*/ 0 w 3255128"/>
              <a:gd name="connsiteY18353" fmla="*/ 56946 h 1234421"/>
              <a:gd name="connsiteX18354" fmla="*/ 0 w 3255128"/>
              <a:gd name="connsiteY18354" fmla="*/ 56936 h 1234421"/>
              <a:gd name="connsiteX18355" fmla="*/ 0 w 3255128"/>
              <a:gd name="connsiteY18355" fmla="*/ 56929 h 1234421"/>
              <a:gd name="connsiteX18356" fmla="*/ 0 w 3255128"/>
              <a:gd name="connsiteY18356" fmla="*/ 56894 h 1234421"/>
              <a:gd name="connsiteX18357" fmla="*/ 0 w 3255128"/>
              <a:gd name="connsiteY18357" fmla="*/ 56848 h 1234421"/>
              <a:gd name="connsiteX18358" fmla="*/ 0 w 3255128"/>
              <a:gd name="connsiteY18358" fmla="*/ 56750 h 1234421"/>
              <a:gd name="connsiteX18359" fmla="*/ 0 w 3255128"/>
              <a:gd name="connsiteY18359" fmla="*/ 56749 h 1234421"/>
              <a:gd name="connsiteX18360" fmla="*/ 0 w 3255128"/>
              <a:gd name="connsiteY18360" fmla="*/ 56742 h 1234421"/>
              <a:gd name="connsiteX18361" fmla="*/ 0 w 3255128"/>
              <a:gd name="connsiteY18361" fmla="*/ 56717 h 1234421"/>
              <a:gd name="connsiteX18362" fmla="*/ 0 w 3255128"/>
              <a:gd name="connsiteY18362" fmla="*/ 56712 h 1234421"/>
              <a:gd name="connsiteX18363" fmla="*/ 0 w 3255128"/>
              <a:gd name="connsiteY18363" fmla="*/ 56695 h 1234421"/>
              <a:gd name="connsiteX18364" fmla="*/ 0 w 3255128"/>
              <a:gd name="connsiteY18364" fmla="*/ 56686 h 1234421"/>
              <a:gd name="connsiteX18365" fmla="*/ 0 w 3255128"/>
              <a:gd name="connsiteY18365" fmla="*/ 56638 h 1234421"/>
              <a:gd name="connsiteX18366" fmla="*/ 0 w 3255128"/>
              <a:gd name="connsiteY18366" fmla="*/ 56620 h 1234421"/>
              <a:gd name="connsiteX18367" fmla="*/ 0 w 3255128"/>
              <a:gd name="connsiteY18367" fmla="*/ 56616 h 1234421"/>
              <a:gd name="connsiteX18368" fmla="*/ 0 w 3255128"/>
              <a:gd name="connsiteY18368" fmla="*/ 56541 h 1234421"/>
              <a:gd name="connsiteX18369" fmla="*/ 0 w 3255128"/>
              <a:gd name="connsiteY18369" fmla="*/ 56538 h 1234421"/>
              <a:gd name="connsiteX18370" fmla="*/ 0 w 3255128"/>
              <a:gd name="connsiteY18370" fmla="*/ 56490 h 1234421"/>
              <a:gd name="connsiteX18371" fmla="*/ 0 w 3255128"/>
              <a:gd name="connsiteY18371" fmla="*/ 56475 h 1234421"/>
              <a:gd name="connsiteX18372" fmla="*/ 0 w 3255128"/>
              <a:gd name="connsiteY18372" fmla="*/ 56472 h 1234421"/>
              <a:gd name="connsiteX18373" fmla="*/ 0 w 3255128"/>
              <a:gd name="connsiteY18373" fmla="*/ 56445 h 1234421"/>
              <a:gd name="connsiteX18374" fmla="*/ 0 w 3255128"/>
              <a:gd name="connsiteY18374" fmla="*/ 56434 h 1234421"/>
              <a:gd name="connsiteX18375" fmla="*/ 0 w 3255128"/>
              <a:gd name="connsiteY18375" fmla="*/ 56405 h 1234421"/>
              <a:gd name="connsiteX18376" fmla="*/ 0 w 3255128"/>
              <a:gd name="connsiteY18376" fmla="*/ 56397 h 1234421"/>
              <a:gd name="connsiteX18377" fmla="*/ 0 w 3255128"/>
              <a:gd name="connsiteY18377" fmla="*/ 56373 h 1234421"/>
              <a:gd name="connsiteX18378" fmla="*/ 0 w 3255128"/>
              <a:gd name="connsiteY18378" fmla="*/ 56288 h 1234421"/>
              <a:gd name="connsiteX18379" fmla="*/ 0 w 3255128"/>
              <a:gd name="connsiteY18379" fmla="*/ 56266 h 1234421"/>
              <a:gd name="connsiteX18380" fmla="*/ 0 w 3255128"/>
              <a:gd name="connsiteY18380" fmla="*/ 56265 h 1234421"/>
              <a:gd name="connsiteX18381" fmla="*/ 0 w 3255128"/>
              <a:gd name="connsiteY18381" fmla="*/ 56240 h 1234421"/>
              <a:gd name="connsiteX18382" fmla="*/ 0 w 3255128"/>
              <a:gd name="connsiteY18382" fmla="*/ 56224 h 1234421"/>
              <a:gd name="connsiteX18383" fmla="*/ 0 w 3255128"/>
              <a:gd name="connsiteY18383" fmla="*/ 56223 h 1234421"/>
              <a:gd name="connsiteX18384" fmla="*/ 0 w 3255128"/>
              <a:gd name="connsiteY18384" fmla="*/ 56213 h 1234421"/>
              <a:gd name="connsiteX18385" fmla="*/ 0 w 3255128"/>
              <a:gd name="connsiteY18385" fmla="*/ 56013 h 1234421"/>
              <a:gd name="connsiteX18386" fmla="*/ 0 w 3255128"/>
              <a:gd name="connsiteY18386" fmla="*/ 55975 h 1234421"/>
              <a:gd name="connsiteX18387" fmla="*/ 0 w 3255128"/>
              <a:gd name="connsiteY18387" fmla="*/ 55963 h 1234421"/>
              <a:gd name="connsiteX18388" fmla="*/ 0 w 3255128"/>
              <a:gd name="connsiteY18388" fmla="*/ 55947 h 1234421"/>
              <a:gd name="connsiteX18389" fmla="*/ 0 w 3255128"/>
              <a:gd name="connsiteY18389" fmla="*/ 55847 h 1234421"/>
              <a:gd name="connsiteX18390" fmla="*/ 0 w 3255128"/>
              <a:gd name="connsiteY18390" fmla="*/ 55827 h 1234421"/>
              <a:gd name="connsiteX18391" fmla="*/ 0 w 3255128"/>
              <a:gd name="connsiteY18391" fmla="*/ 55807 h 1234421"/>
              <a:gd name="connsiteX18392" fmla="*/ 0 w 3255128"/>
              <a:gd name="connsiteY18392" fmla="*/ 55781 h 1234421"/>
              <a:gd name="connsiteX18393" fmla="*/ 0 w 3255128"/>
              <a:gd name="connsiteY18393" fmla="*/ 55735 h 1234421"/>
              <a:gd name="connsiteX18394" fmla="*/ 0 w 3255128"/>
              <a:gd name="connsiteY18394" fmla="*/ 55731 h 1234421"/>
              <a:gd name="connsiteX18395" fmla="*/ 0 w 3255128"/>
              <a:gd name="connsiteY18395" fmla="*/ 55725 h 1234421"/>
              <a:gd name="connsiteX18396" fmla="*/ 0 w 3255128"/>
              <a:gd name="connsiteY18396" fmla="*/ 55692 h 1234421"/>
              <a:gd name="connsiteX18397" fmla="*/ 0 w 3255128"/>
              <a:gd name="connsiteY18397" fmla="*/ 55660 h 1234421"/>
              <a:gd name="connsiteX18398" fmla="*/ 0 w 3255128"/>
              <a:gd name="connsiteY18398" fmla="*/ 55611 h 1234421"/>
              <a:gd name="connsiteX18399" fmla="*/ 0 w 3255128"/>
              <a:gd name="connsiteY18399" fmla="*/ 55609 h 1234421"/>
              <a:gd name="connsiteX18400" fmla="*/ 0 w 3255128"/>
              <a:gd name="connsiteY18400" fmla="*/ 55572 h 1234421"/>
              <a:gd name="connsiteX18401" fmla="*/ 0 w 3255128"/>
              <a:gd name="connsiteY18401" fmla="*/ 55559 h 1234421"/>
              <a:gd name="connsiteX18402" fmla="*/ 0 w 3255128"/>
              <a:gd name="connsiteY18402" fmla="*/ 55537 h 1234421"/>
              <a:gd name="connsiteX18403" fmla="*/ 0 w 3255128"/>
              <a:gd name="connsiteY18403" fmla="*/ 55521 h 1234421"/>
              <a:gd name="connsiteX18404" fmla="*/ 0 w 3255128"/>
              <a:gd name="connsiteY18404" fmla="*/ 55513 h 1234421"/>
              <a:gd name="connsiteX18405" fmla="*/ 0 w 3255128"/>
              <a:gd name="connsiteY18405" fmla="*/ 55492 h 1234421"/>
              <a:gd name="connsiteX18406" fmla="*/ 0 w 3255128"/>
              <a:gd name="connsiteY18406" fmla="*/ 55415 h 1234421"/>
              <a:gd name="connsiteX18407" fmla="*/ 0 w 3255128"/>
              <a:gd name="connsiteY18407" fmla="*/ 55400 h 1234421"/>
              <a:gd name="connsiteX18408" fmla="*/ 0 w 3255128"/>
              <a:gd name="connsiteY18408" fmla="*/ 55388 h 1234421"/>
              <a:gd name="connsiteX18409" fmla="*/ 0 w 3255128"/>
              <a:gd name="connsiteY18409" fmla="*/ 55384 h 1234421"/>
              <a:gd name="connsiteX18410" fmla="*/ 0 w 3255128"/>
              <a:gd name="connsiteY18410" fmla="*/ 55359 h 1234421"/>
              <a:gd name="connsiteX18411" fmla="*/ 0 w 3255128"/>
              <a:gd name="connsiteY18411" fmla="*/ 55352 h 1234421"/>
              <a:gd name="connsiteX18412" fmla="*/ 0 w 3255128"/>
              <a:gd name="connsiteY18412" fmla="*/ 55327 h 1234421"/>
              <a:gd name="connsiteX18413" fmla="*/ 0 w 3255128"/>
              <a:gd name="connsiteY18413" fmla="*/ 55324 h 1234421"/>
              <a:gd name="connsiteX18414" fmla="*/ 0 w 3255128"/>
              <a:gd name="connsiteY18414" fmla="*/ 55266 h 1234421"/>
              <a:gd name="connsiteX18415" fmla="*/ 0 w 3255128"/>
              <a:gd name="connsiteY18415" fmla="*/ 55202 h 1234421"/>
              <a:gd name="connsiteX18416" fmla="*/ 0 w 3255128"/>
              <a:gd name="connsiteY18416" fmla="*/ 55194 h 1234421"/>
              <a:gd name="connsiteX18417" fmla="*/ 0 w 3255128"/>
              <a:gd name="connsiteY18417" fmla="*/ 55173 h 1234421"/>
              <a:gd name="connsiteX18418" fmla="*/ 0 w 3255128"/>
              <a:gd name="connsiteY18418" fmla="*/ 55134 h 1234421"/>
              <a:gd name="connsiteX18419" fmla="*/ 0 w 3255128"/>
              <a:gd name="connsiteY18419" fmla="*/ 55133 h 1234421"/>
              <a:gd name="connsiteX18420" fmla="*/ 0 w 3255128"/>
              <a:gd name="connsiteY18420" fmla="*/ 55128 h 1234421"/>
              <a:gd name="connsiteX18421" fmla="*/ 0 w 3255128"/>
              <a:gd name="connsiteY18421" fmla="*/ 55078 h 1234421"/>
              <a:gd name="connsiteX18422" fmla="*/ 0 w 3255128"/>
              <a:gd name="connsiteY18422" fmla="*/ 55063 h 1234421"/>
              <a:gd name="connsiteX18423" fmla="*/ 0 w 3255128"/>
              <a:gd name="connsiteY18423" fmla="*/ 55024 h 1234421"/>
              <a:gd name="connsiteX18424" fmla="*/ 0 w 3255128"/>
              <a:gd name="connsiteY18424" fmla="*/ 54961 h 1234421"/>
              <a:gd name="connsiteX18425" fmla="*/ 0 w 3255128"/>
              <a:gd name="connsiteY18425" fmla="*/ 54960 h 1234421"/>
              <a:gd name="connsiteX18426" fmla="*/ 0 w 3255128"/>
              <a:gd name="connsiteY18426" fmla="*/ 54945 h 1234421"/>
              <a:gd name="connsiteX18427" fmla="*/ 0 w 3255128"/>
              <a:gd name="connsiteY18427" fmla="*/ 54911 h 1234421"/>
              <a:gd name="connsiteX18428" fmla="*/ 0 w 3255128"/>
              <a:gd name="connsiteY18428" fmla="*/ 54902 h 1234421"/>
              <a:gd name="connsiteX18429" fmla="*/ 0 w 3255128"/>
              <a:gd name="connsiteY18429" fmla="*/ 54900 h 1234421"/>
              <a:gd name="connsiteX18430" fmla="*/ 0 w 3255128"/>
              <a:gd name="connsiteY18430" fmla="*/ 54867 h 1234421"/>
              <a:gd name="connsiteX18431" fmla="*/ 0 w 3255128"/>
              <a:gd name="connsiteY18431" fmla="*/ 54853 h 1234421"/>
              <a:gd name="connsiteX18432" fmla="*/ 0 w 3255128"/>
              <a:gd name="connsiteY18432" fmla="*/ 54850 h 1234421"/>
              <a:gd name="connsiteX18433" fmla="*/ 0 w 3255128"/>
              <a:gd name="connsiteY18433" fmla="*/ 54797 h 1234421"/>
              <a:gd name="connsiteX18434" fmla="*/ 0 w 3255128"/>
              <a:gd name="connsiteY18434" fmla="*/ 54740 h 1234421"/>
              <a:gd name="connsiteX18435" fmla="*/ 0 w 3255128"/>
              <a:gd name="connsiteY18435" fmla="*/ 54723 h 1234421"/>
              <a:gd name="connsiteX18436" fmla="*/ 0 w 3255128"/>
              <a:gd name="connsiteY18436" fmla="*/ 54651 h 1234421"/>
              <a:gd name="connsiteX18437" fmla="*/ 0 w 3255128"/>
              <a:gd name="connsiteY18437" fmla="*/ 54642 h 1234421"/>
              <a:gd name="connsiteX18438" fmla="*/ 0 w 3255128"/>
              <a:gd name="connsiteY18438" fmla="*/ 54604 h 1234421"/>
              <a:gd name="connsiteX18439" fmla="*/ 0 w 3255128"/>
              <a:gd name="connsiteY18439" fmla="*/ 54595 h 1234421"/>
              <a:gd name="connsiteX18440" fmla="*/ 0 w 3255128"/>
              <a:gd name="connsiteY18440" fmla="*/ 54588 h 1234421"/>
              <a:gd name="connsiteX18441" fmla="*/ 0 w 3255128"/>
              <a:gd name="connsiteY18441" fmla="*/ 54587 h 1234421"/>
              <a:gd name="connsiteX18442" fmla="*/ 0 w 3255128"/>
              <a:gd name="connsiteY18442" fmla="*/ 54565 h 1234421"/>
              <a:gd name="connsiteX18443" fmla="*/ 0 w 3255128"/>
              <a:gd name="connsiteY18443" fmla="*/ 54563 h 1234421"/>
              <a:gd name="connsiteX18444" fmla="*/ 0 w 3255128"/>
              <a:gd name="connsiteY18444" fmla="*/ 54477 h 1234421"/>
              <a:gd name="connsiteX18445" fmla="*/ 0 w 3255128"/>
              <a:gd name="connsiteY18445" fmla="*/ 54430 h 1234421"/>
              <a:gd name="connsiteX18446" fmla="*/ 0 w 3255128"/>
              <a:gd name="connsiteY18446" fmla="*/ 54408 h 1234421"/>
              <a:gd name="connsiteX18447" fmla="*/ 0 w 3255128"/>
              <a:gd name="connsiteY18447" fmla="*/ 54358 h 1234421"/>
              <a:gd name="connsiteX18448" fmla="*/ 0 w 3255128"/>
              <a:gd name="connsiteY18448" fmla="*/ 54345 h 1234421"/>
              <a:gd name="connsiteX18449" fmla="*/ 0 w 3255128"/>
              <a:gd name="connsiteY18449" fmla="*/ 54338 h 1234421"/>
              <a:gd name="connsiteX18450" fmla="*/ 0 w 3255128"/>
              <a:gd name="connsiteY18450" fmla="*/ 54296 h 1234421"/>
              <a:gd name="connsiteX18451" fmla="*/ 0 w 3255128"/>
              <a:gd name="connsiteY18451" fmla="*/ 54286 h 1234421"/>
              <a:gd name="connsiteX18452" fmla="*/ 0 w 3255128"/>
              <a:gd name="connsiteY18452" fmla="*/ 54252 h 1234421"/>
              <a:gd name="connsiteX18453" fmla="*/ 0 w 3255128"/>
              <a:gd name="connsiteY18453" fmla="*/ 54231 h 1234421"/>
              <a:gd name="connsiteX18454" fmla="*/ 0 w 3255128"/>
              <a:gd name="connsiteY18454" fmla="*/ 54226 h 1234421"/>
              <a:gd name="connsiteX18455" fmla="*/ 0 w 3255128"/>
              <a:gd name="connsiteY18455" fmla="*/ 54154 h 1234421"/>
              <a:gd name="connsiteX18456" fmla="*/ 0 w 3255128"/>
              <a:gd name="connsiteY18456" fmla="*/ 54150 h 1234421"/>
              <a:gd name="connsiteX18457" fmla="*/ 0 w 3255128"/>
              <a:gd name="connsiteY18457" fmla="*/ 54130 h 1234421"/>
              <a:gd name="connsiteX18458" fmla="*/ 0 w 3255128"/>
              <a:gd name="connsiteY18458" fmla="*/ 54129 h 1234421"/>
              <a:gd name="connsiteX18459" fmla="*/ 0 w 3255128"/>
              <a:gd name="connsiteY18459" fmla="*/ 54054 h 1234421"/>
              <a:gd name="connsiteX18460" fmla="*/ 0 w 3255128"/>
              <a:gd name="connsiteY18460" fmla="*/ 54052 h 1234421"/>
              <a:gd name="connsiteX18461" fmla="*/ 0 w 3255128"/>
              <a:gd name="connsiteY18461" fmla="*/ 53983 h 1234421"/>
              <a:gd name="connsiteX18462" fmla="*/ 0 w 3255128"/>
              <a:gd name="connsiteY18462" fmla="*/ 53956 h 1234421"/>
              <a:gd name="connsiteX18463" fmla="*/ 0 w 3255128"/>
              <a:gd name="connsiteY18463" fmla="*/ 53954 h 1234421"/>
              <a:gd name="connsiteX18464" fmla="*/ 0 w 3255128"/>
              <a:gd name="connsiteY18464" fmla="*/ 53946 h 1234421"/>
              <a:gd name="connsiteX18465" fmla="*/ 0 w 3255128"/>
              <a:gd name="connsiteY18465" fmla="*/ 53939 h 1234421"/>
              <a:gd name="connsiteX18466" fmla="*/ 0 w 3255128"/>
              <a:gd name="connsiteY18466" fmla="*/ 53917 h 1234421"/>
              <a:gd name="connsiteX18467" fmla="*/ 0 w 3255128"/>
              <a:gd name="connsiteY18467" fmla="*/ 53916 h 1234421"/>
              <a:gd name="connsiteX18468" fmla="*/ 0 w 3255128"/>
              <a:gd name="connsiteY18468" fmla="*/ 53895 h 1234421"/>
              <a:gd name="connsiteX18469" fmla="*/ 0 w 3255128"/>
              <a:gd name="connsiteY18469" fmla="*/ 53814 h 1234421"/>
              <a:gd name="connsiteX18470" fmla="*/ 0 w 3255128"/>
              <a:gd name="connsiteY18470" fmla="*/ 53790 h 1234421"/>
              <a:gd name="connsiteX18471" fmla="*/ 0 w 3255128"/>
              <a:gd name="connsiteY18471" fmla="*/ 53760 h 1234421"/>
              <a:gd name="connsiteX18472" fmla="*/ 0 w 3255128"/>
              <a:gd name="connsiteY18472" fmla="*/ 53750 h 1234421"/>
              <a:gd name="connsiteX18473" fmla="*/ 0 w 3255128"/>
              <a:gd name="connsiteY18473" fmla="*/ 53748 h 1234421"/>
              <a:gd name="connsiteX18474" fmla="*/ 0 w 3255128"/>
              <a:gd name="connsiteY18474" fmla="*/ 53722 h 1234421"/>
              <a:gd name="connsiteX18475" fmla="*/ 0 w 3255128"/>
              <a:gd name="connsiteY18475" fmla="*/ 53705 h 1234421"/>
              <a:gd name="connsiteX18476" fmla="*/ 0 w 3255128"/>
              <a:gd name="connsiteY18476" fmla="*/ 53696 h 1234421"/>
              <a:gd name="connsiteX18477" fmla="*/ 0 w 3255128"/>
              <a:gd name="connsiteY18477" fmla="*/ 53690 h 1234421"/>
              <a:gd name="connsiteX18478" fmla="*/ 0 w 3255128"/>
              <a:gd name="connsiteY18478" fmla="*/ 53676 h 1234421"/>
              <a:gd name="connsiteX18479" fmla="*/ 0 w 3255128"/>
              <a:gd name="connsiteY18479" fmla="*/ 53673 h 1234421"/>
              <a:gd name="connsiteX18480" fmla="*/ 0 w 3255128"/>
              <a:gd name="connsiteY18480" fmla="*/ 53671 h 1234421"/>
              <a:gd name="connsiteX18481" fmla="*/ 0 w 3255128"/>
              <a:gd name="connsiteY18481" fmla="*/ 53506 h 1234421"/>
              <a:gd name="connsiteX18482" fmla="*/ 0 w 3255128"/>
              <a:gd name="connsiteY18482" fmla="*/ 53500 h 1234421"/>
              <a:gd name="connsiteX18483" fmla="*/ 0 w 3255128"/>
              <a:gd name="connsiteY18483" fmla="*/ 53482 h 1234421"/>
              <a:gd name="connsiteX18484" fmla="*/ 0 w 3255128"/>
              <a:gd name="connsiteY18484" fmla="*/ 53456 h 1234421"/>
              <a:gd name="connsiteX18485" fmla="*/ 0 w 3255128"/>
              <a:gd name="connsiteY18485" fmla="*/ 53455 h 1234421"/>
              <a:gd name="connsiteX18486" fmla="*/ 0 w 3255128"/>
              <a:gd name="connsiteY18486" fmla="*/ 53430 h 1234421"/>
              <a:gd name="connsiteX18487" fmla="*/ 0 w 3255128"/>
              <a:gd name="connsiteY18487" fmla="*/ 53415 h 1234421"/>
              <a:gd name="connsiteX18488" fmla="*/ 0 w 3255128"/>
              <a:gd name="connsiteY18488" fmla="*/ 53407 h 1234421"/>
              <a:gd name="connsiteX18489" fmla="*/ 0 w 3255128"/>
              <a:gd name="connsiteY18489" fmla="*/ 53276 h 1234421"/>
              <a:gd name="connsiteX18490" fmla="*/ 0 w 3255128"/>
              <a:gd name="connsiteY18490" fmla="*/ 53275 h 1234421"/>
              <a:gd name="connsiteX18491" fmla="*/ 0 w 3255128"/>
              <a:gd name="connsiteY18491" fmla="*/ 53250 h 1234421"/>
              <a:gd name="connsiteX18492" fmla="*/ 0 w 3255128"/>
              <a:gd name="connsiteY18492" fmla="*/ 53217 h 1234421"/>
              <a:gd name="connsiteX18493" fmla="*/ 0 w 3255128"/>
              <a:gd name="connsiteY18493" fmla="*/ 53215 h 1234421"/>
              <a:gd name="connsiteX18494" fmla="*/ 0 w 3255128"/>
              <a:gd name="connsiteY18494" fmla="*/ 53086 h 1234421"/>
              <a:gd name="connsiteX18495" fmla="*/ 0 w 3255128"/>
              <a:gd name="connsiteY18495" fmla="*/ 53025 h 1234421"/>
              <a:gd name="connsiteX18496" fmla="*/ 0 w 3255128"/>
              <a:gd name="connsiteY18496" fmla="*/ 53023 h 1234421"/>
              <a:gd name="connsiteX18497" fmla="*/ 0 w 3255128"/>
              <a:gd name="connsiteY18497" fmla="*/ 53003 h 1234421"/>
              <a:gd name="connsiteX18498" fmla="*/ 0 w 3255128"/>
              <a:gd name="connsiteY18498" fmla="*/ 52976 h 1234421"/>
              <a:gd name="connsiteX18499" fmla="*/ 0 w 3255128"/>
              <a:gd name="connsiteY18499" fmla="*/ 52958 h 1234421"/>
              <a:gd name="connsiteX18500" fmla="*/ 0 w 3255128"/>
              <a:gd name="connsiteY18500" fmla="*/ 52957 h 1234421"/>
              <a:gd name="connsiteX18501" fmla="*/ 0 w 3255128"/>
              <a:gd name="connsiteY18501" fmla="*/ 52857 h 1234421"/>
              <a:gd name="connsiteX18502" fmla="*/ 0 w 3255128"/>
              <a:gd name="connsiteY18502" fmla="*/ 52791 h 1234421"/>
              <a:gd name="connsiteX18503" fmla="*/ 0 w 3255128"/>
              <a:gd name="connsiteY18503" fmla="*/ 52784 h 1234421"/>
              <a:gd name="connsiteX18504" fmla="*/ 0 w 3255128"/>
              <a:gd name="connsiteY18504" fmla="*/ 52766 h 1234421"/>
              <a:gd name="connsiteX18505" fmla="*/ 0 w 3255128"/>
              <a:gd name="connsiteY18505" fmla="*/ 52741 h 1234421"/>
              <a:gd name="connsiteX18506" fmla="*/ 0 w 3255128"/>
              <a:gd name="connsiteY18506" fmla="*/ 52727 h 1234421"/>
              <a:gd name="connsiteX18507" fmla="*/ 0 w 3255128"/>
              <a:gd name="connsiteY18507" fmla="*/ 52683 h 1234421"/>
              <a:gd name="connsiteX18508" fmla="*/ 0 w 3255128"/>
              <a:gd name="connsiteY18508" fmla="*/ 52611 h 1234421"/>
              <a:gd name="connsiteX18509" fmla="*/ 0 w 3255128"/>
              <a:gd name="connsiteY18509" fmla="*/ 52609 h 1234421"/>
              <a:gd name="connsiteX18510" fmla="*/ 0 w 3255128"/>
              <a:gd name="connsiteY18510" fmla="*/ 52582 h 1234421"/>
              <a:gd name="connsiteX18511" fmla="*/ 0 w 3255128"/>
              <a:gd name="connsiteY18511" fmla="*/ 52569 h 1234421"/>
              <a:gd name="connsiteX18512" fmla="*/ 0 w 3255128"/>
              <a:gd name="connsiteY18512" fmla="*/ 52553 h 1234421"/>
              <a:gd name="connsiteX18513" fmla="*/ 0 w 3255128"/>
              <a:gd name="connsiteY18513" fmla="*/ 52551 h 1234421"/>
              <a:gd name="connsiteX18514" fmla="*/ 0 w 3255128"/>
              <a:gd name="connsiteY18514" fmla="*/ 52542 h 1234421"/>
              <a:gd name="connsiteX18515" fmla="*/ 0 w 3255128"/>
              <a:gd name="connsiteY18515" fmla="*/ 52448 h 1234421"/>
              <a:gd name="connsiteX18516" fmla="*/ 0 w 3255128"/>
              <a:gd name="connsiteY18516" fmla="*/ 52435 h 1234421"/>
              <a:gd name="connsiteX18517" fmla="*/ 0 w 3255128"/>
              <a:gd name="connsiteY18517" fmla="*/ 52424 h 1234421"/>
              <a:gd name="connsiteX18518" fmla="*/ 0 w 3255128"/>
              <a:gd name="connsiteY18518" fmla="*/ 52399 h 1234421"/>
              <a:gd name="connsiteX18519" fmla="*/ 0 w 3255128"/>
              <a:gd name="connsiteY18519" fmla="*/ 52398 h 1234421"/>
              <a:gd name="connsiteX18520" fmla="*/ 0 w 3255128"/>
              <a:gd name="connsiteY18520" fmla="*/ 52394 h 1234421"/>
              <a:gd name="connsiteX18521" fmla="*/ 0 w 3255128"/>
              <a:gd name="connsiteY18521" fmla="*/ 52369 h 1234421"/>
              <a:gd name="connsiteX18522" fmla="*/ 0 w 3255128"/>
              <a:gd name="connsiteY18522" fmla="*/ 52337 h 1234421"/>
              <a:gd name="connsiteX18523" fmla="*/ 0 w 3255128"/>
              <a:gd name="connsiteY18523" fmla="*/ 52334 h 1234421"/>
              <a:gd name="connsiteX18524" fmla="*/ 0 w 3255128"/>
              <a:gd name="connsiteY18524" fmla="*/ 52267 h 1234421"/>
              <a:gd name="connsiteX18525" fmla="*/ 0 w 3255128"/>
              <a:gd name="connsiteY18525" fmla="*/ 52144 h 1234421"/>
              <a:gd name="connsiteX18526" fmla="*/ 0 w 3255128"/>
              <a:gd name="connsiteY18526" fmla="*/ 52143 h 1234421"/>
              <a:gd name="connsiteX18527" fmla="*/ 0 w 3255128"/>
              <a:gd name="connsiteY18527" fmla="*/ 52138 h 1234421"/>
              <a:gd name="connsiteX18528" fmla="*/ 0 w 3255128"/>
              <a:gd name="connsiteY18528" fmla="*/ 52068 h 1234421"/>
              <a:gd name="connsiteX18529" fmla="*/ 0 w 3255128"/>
              <a:gd name="connsiteY18529" fmla="*/ 52059 h 1234421"/>
              <a:gd name="connsiteX18530" fmla="*/ 0 w 3255128"/>
              <a:gd name="connsiteY18530" fmla="*/ 52034 h 1234421"/>
              <a:gd name="connsiteX18531" fmla="*/ 0 w 3255128"/>
              <a:gd name="connsiteY18531" fmla="*/ 52018 h 1234421"/>
              <a:gd name="connsiteX18532" fmla="*/ 0 w 3255128"/>
              <a:gd name="connsiteY18532" fmla="*/ 51910 h 1234421"/>
              <a:gd name="connsiteX18533" fmla="*/ 0 w 3255128"/>
              <a:gd name="connsiteY18533" fmla="*/ 51885 h 1234421"/>
              <a:gd name="connsiteX18534" fmla="*/ 0 w 3255128"/>
              <a:gd name="connsiteY18534" fmla="*/ 51863 h 1234421"/>
              <a:gd name="connsiteX18535" fmla="*/ 0 w 3255128"/>
              <a:gd name="connsiteY18535" fmla="*/ 51860 h 1234421"/>
              <a:gd name="connsiteX18536" fmla="*/ 0 w 3255128"/>
              <a:gd name="connsiteY18536" fmla="*/ 51818 h 1234421"/>
              <a:gd name="connsiteX18537" fmla="*/ 0 w 3255128"/>
              <a:gd name="connsiteY18537" fmla="*/ 51807 h 1234421"/>
              <a:gd name="connsiteX18538" fmla="*/ 0 w 3255128"/>
              <a:gd name="connsiteY18538" fmla="*/ 51750 h 1234421"/>
              <a:gd name="connsiteX18539" fmla="*/ 0 w 3255128"/>
              <a:gd name="connsiteY18539" fmla="*/ 51728 h 1234421"/>
              <a:gd name="connsiteX18540" fmla="*/ 0 w 3255128"/>
              <a:gd name="connsiteY18540" fmla="*/ 51703 h 1234421"/>
              <a:gd name="connsiteX18541" fmla="*/ 0 w 3255128"/>
              <a:gd name="connsiteY18541" fmla="*/ 51661 h 1234421"/>
              <a:gd name="connsiteX18542" fmla="*/ 0 w 3255128"/>
              <a:gd name="connsiteY18542" fmla="*/ 51643 h 1234421"/>
              <a:gd name="connsiteX18543" fmla="*/ 0 w 3255128"/>
              <a:gd name="connsiteY18543" fmla="*/ 51639 h 1234421"/>
              <a:gd name="connsiteX18544" fmla="*/ 0 w 3255128"/>
              <a:gd name="connsiteY18544" fmla="*/ 51605 h 1234421"/>
              <a:gd name="connsiteX18545" fmla="*/ 0 w 3255128"/>
              <a:gd name="connsiteY18545" fmla="*/ 51597 h 1234421"/>
              <a:gd name="connsiteX18546" fmla="*/ 0 w 3255128"/>
              <a:gd name="connsiteY18546" fmla="*/ 51575 h 1234421"/>
              <a:gd name="connsiteX18547" fmla="*/ 0 w 3255128"/>
              <a:gd name="connsiteY18547" fmla="*/ 51554 h 1234421"/>
              <a:gd name="connsiteX18548" fmla="*/ 0 w 3255128"/>
              <a:gd name="connsiteY18548" fmla="*/ 51505 h 1234421"/>
              <a:gd name="connsiteX18549" fmla="*/ 0 w 3255128"/>
              <a:gd name="connsiteY18549" fmla="*/ 51456 h 1234421"/>
              <a:gd name="connsiteX18550" fmla="*/ 0 w 3255128"/>
              <a:gd name="connsiteY18550" fmla="*/ 51430 h 1234421"/>
              <a:gd name="connsiteX18551" fmla="*/ 0 w 3255128"/>
              <a:gd name="connsiteY18551" fmla="*/ 51428 h 1234421"/>
              <a:gd name="connsiteX18552" fmla="*/ 0 w 3255128"/>
              <a:gd name="connsiteY18552" fmla="*/ 51427 h 1234421"/>
              <a:gd name="connsiteX18553" fmla="*/ 0 w 3255128"/>
              <a:gd name="connsiteY18553" fmla="*/ 51409 h 1234421"/>
              <a:gd name="connsiteX18554" fmla="*/ 0 w 3255128"/>
              <a:gd name="connsiteY18554" fmla="*/ 51395 h 1234421"/>
              <a:gd name="connsiteX18555" fmla="*/ 0 w 3255128"/>
              <a:gd name="connsiteY18555" fmla="*/ 51348 h 1234421"/>
              <a:gd name="connsiteX18556" fmla="*/ 0 w 3255128"/>
              <a:gd name="connsiteY18556" fmla="*/ 51317 h 1234421"/>
              <a:gd name="connsiteX18557" fmla="*/ 0 w 3255128"/>
              <a:gd name="connsiteY18557" fmla="*/ 51270 h 1234421"/>
              <a:gd name="connsiteX18558" fmla="*/ 0 w 3255128"/>
              <a:gd name="connsiteY18558" fmla="*/ 51262 h 1234421"/>
              <a:gd name="connsiteX18559" fmla="*/ 0 w 3255128"/>
              <a:gd name="connsiteY18559" fmla="*/ 51236 h 1234421"/>
              <a:gd name="connsiteX18560" fmla="*/ 0 w 3255128"/>
              <a:gd name="connsiteY18560" fmla="*/ 51185 h 1234421"/>
              <a:gd name="connsiteX18561" fmla="*/ 0 w 3255128"/>
              <a:gd name="connsiteY18561" fmla="*/ 51165 h 1234421"/>
              <a:gd name="connsiteX18562" fmla="*/ 0 w 3255128"/>
              <a:gd name="connsiteY18562" fmla="*/ 51139 h 1234421"/>
              <a:gd name="connsiteX18563" fmla="*/ 0 w 3255128"/>
              <a:gd name="connsiteY18563" fmla="*/ 51121 h 1234421"/>
              <a:gd name="connsiteX18564" fmla="*/ 0 w 3255128"/>
              <a:gd name="connsiteY18564" fmla="*/ 51091 h 1234421"/>
              <a:gd name="connsiteX18565" fmla="*/ 0 w 3255128"/>
              <a:gd name="connsiteY18565" fmla="*/ 51090 h 1234421"/>
              <a:gd name="connsiteX18566" fmla="*/ 0 w 3255128"/>
              <a:gd name="connsiteY18566" fmla="*/ 51089 h 1234421"/>
              <a:gd name="connsiteX18567" fmla="*/ 0 w 3255128"/>
              <a:gd name="connsiteY18567" fmla="*/ 51077 h 1234421"/>
              <a:gd name="connsiteX18568" fmla="*/ 0 w 3255128"/>
              <a:gd name="connsiteY18568" fmla="*/ 50993 h 1234421"/>
              <a:gd name="connsiteX18569" fmla="*/ 0 w 3255128"/>
              <a:gd name="connsiteY18569" fmla="*/ 50932 h 1234421"/>
              <a:gd name="connsiteX18570" fmla="*/ 0 w 3255128"/>
              <a:gd name="connsiteY18570" fmla="*/ 50927 h 1234421"/>
              <a:gd name="connsiteX18571" fmla="*/ 0 w 3255128"/>
              <a:gd name="connsiteY18571" fmla="*/ 50894 h 1234421"/>
              <a:gd name="connsiteX18572" fmla="*/ 0 w 3255128"/>
              <a:gd name="connsiteY18572" fmla="*/ 50881 h 1234421"/>
              <a:gd name="connsiteX18573" fmla="*/ 0 w 3255128"/>
              <a:gd name="connsiteY18573" fmla="*/ 50865 h 1234421"/>
              <a:gd name="connsiteX18574" fmla="*/ 0 w 3255128"/>
              <a:gd name="connsiteY18574" fmla="*/ 50824 h 1234421"/>
              <a:gd name="connsiteX18575" fmla="*/ 0 w 3255128"/>
              <a:gd name="connsiteY18575" fmla="*/ 50811 h 1234421"/>
              <a:gd name="connsiteX18576" fmla="*/ 0 w 3255128"/>
              <a:gd name="connsiteY18576" fmla="*/ 50760 h 1234421"/>
              <a:gd name="connsiteX18577" fmla="*/ 0 w 3255128"/>
              <a:gd name="connsiteY18577" fmla="*/ 50758 h 1234421"/>
              <a:gd name="connsiteX18578" fmla="*/ 0 w 3255128"/>
              <a:gd name="connsiteY18578" fmla="*/ 50700 h 1234421"/>
              <a:gd name="connsiteX18579" fmla="*/ 0 w 3255128"/>
              <a:gd name="connsiteY18579" fmla="*/ 50683 h 1234421"/>
              <a:gd name="connsiteX18580" fmla="*/ 0 w 3255128"/>
              <a:gd name="connsiteY18580" fmla="*/ 50681 h 1234421"/>
              <a:gd name="connsiteX18581" fmla="*/ 0 w 3255128"/>
              <a:gd name="connsiteY18581" fmla="*/ 50632 h 1234421"/>
              <a:gd name="connsiteX18582" fmla="*/ 0 w 3255128"/>
              <a:gd name="connsiteY18582" fmla="*/ 50514 h 1234421"/>
              <a:gd name="connsiteX18583" fmla="*/ 0 w 3255128"/>
              <a:gd name="connsiteY18583" fmla="*/ 50440 h 1234421"/>
              <a:gd name="connsiteX18584" fmla="*/ 0 w 3255128"/>
              <a:gd name="connsiteY18584" fmla="*/ 50420 h 1234421"/>
              <a:gd name="connsiteX18585" fmla="*/ 0 w 3255128"/>
              <a:gd name="connsiteY18585" fmla="*/ 50375 h 1234421"/>
              <a:gd name="connsiteX18586" fmla="*/ 0 w 3255128"/>
              <a:gd name="connsiteY18586" fmla="*/ 50346 h 1234421"/>
              <a:gd name="connsiteX18587" fmla="*/ 0 w 3255128"/>
              <a:gd name="connsiteY18587" fmla="*/ 50332 h 1234421"/>
              <a:gd name="connsiteX18588" fmla="*/ 0 w 3255128"/>
              <a:gd name="connsiteY18588" fmla="*/ 50277 h 1234421"/>
              <a:gd name="connsiteX18589" fmla="*/ 0 w 3255128"/>
              <a:gd name="connsiteY18589" fmla="*/ 50256 h 1234421"/>
              <a:gd name="connsiteX18590" fmla="*/ 0 w 3255128"/>
              <a:gd name="connsiteY18590" fmla="*/ 50200 h 1234421"/>
              <a:gd name="connsiteX18591" fmla="*/ 0 w 3255128"/>
              <a:gd name="connsiteY18591" fmla="*/ 50163 h 1234421"/>
              <a:gd name="connsiteX18592" fmla="*/ 0 w 3255128"/>
              <a:gd name="connsiteY18592" fmla="*/ 50162 h 1234421"/>
              <a:gd name="connsiteX18593" fmla="*/ 0 w 3255128"/>
              <a:gd name="connsiteY18593" fmla="*/ 50144 h 1234421"/>
              <a:gd name="connsiteX18594" fmla="*/ 0 w 3255128"/>
              <a:gd name="connsiteY18594" fmla="*/ 50141 h 1234421"/>
              <a:gd name="connsiteX18595" fmla="*/ 0 w 3255128"/>
              <a:gd name="connsiteY18595" fmla="*/ 50136 h 1234421"/>
              <a:gd name="connsiteX18596" fmla="*/ 0 w 3255128"/>
              <a:gd name="connsiteY18596" fmla="*/ 50096 h 1234421"/>
              <a:gd name="connsiteX18597" fmla="*/ 0 w 3255128"/>
              <a:gd name="connsiteY18597" fmla="*/ 50026 h 1234421"/>
              <a:gd name="connsiteX18598" fmla="*/ 0 w 3255128"/>
              <a:gd name="connsiteY18598" fmla="*/ 49984 h 1234421"/>
              <a:gd name="connsiteX18599" fmla="*/ 0 w 3255128"/>
              <a:gd name="connsiteY18599" fmla="*/ 49983 h 1234421"/>
              <a:gd name="connsiteX18600" fmla="*/ 0 w 3255128"/>
              <a:gd name="connsiteY18600" fmla="*/ 49968 h 1234421"/>
              <a:gd name="connsiteX18601" fmla="*/ 0 w 3255128"/>
              <a:gd name="connsiteY18601" fmla="*/ 49962 h 1234421"/>
              <a:gd name="connsiteX18602" fmla="*/ 0 w 3255128"/>
              <a:gd name="connsiteY18602" fmla="*/ 49957 h 1234421"/>
              <a:gd name="connsiteX18603" fmla="*/ 0 w 3255128"/>
              <a:gd name="connsiteY18603" fmla="*/ 49887 h 1234421"/>
              <a:gd name="connsiteX18604" fmla="*/ 0 w 3255128"/>
              <a:gd name="connsiteY18604" fmla="*/ 49776 h 1234421"/>
              <a:gd name="connsiteX18605" fmla="*/ 0 w 3255128"/>
              <a:gd name="connsiteY18605" fmla="*/ 49737 h 1234421"/>
              <a:gd name="connsiteX18606" fmla="*/ 0 w 3255128"/>
              <a:gd name="connsiteY18606" fmla="*/ 49724 h 1234421"/>
              <a:gd name="connsiteX18607" fmla="*/ 0 w 3255128"/>
              <a:gd name="connsiteY18607" fmla="*/ 49718 h 1234421"/>
              <a:gd name="connsiteX18608" fmla="*/ 0 w 3255128"/>
              <a:gd name="connsiteY18608" fmla="*/ 49659 h 1234421"/>
              <a:gd name="connsiteX18609" fmla="*/ 0 w 3255128"/>
              <a:gd name="connsiteY18609" fmla="*/ 49619 h 1234421"/>
              <a:gd name="connsiteX18610" fmla="*/ 0 w 3255128"/>
              <a:gd name="connsiteY18610" fmla="*/ 49611 h 1234421"/>
              <a:gd name="connsiteX18611" fmla="*/ 0 w 3255128"/>
              <a:gd name="connsiteY18611" fmla="*/ 49608 h 1234421"/>
              <a:gd name="connsiteX18612" fmla="*/ 0 w 3255128"/>
              <a:gd name="connsiteY18612" fmla="*/ 49552 h 1234421"/>
              <a:gd name="connsiteX18613" fmla="*/ 0 w 3255128"/>
              <a:gd name="connsiteY18613" fmla="*/ 49532 h 1234421"/>
              <a:gd name="connsiteX18614" fmla="*/ 0 w 3255128"/>
              <a:gd name="connsiteY18614" fmla="*/ 49474 h 1234421"/>
              <a:gd name="connsiteX18615" fmla="*/ 0 w 3255128"/>
              <a:gd name="connsiteY18615" fmla="*/ 49458 h 1234421"/>
              <a:gd name="connsiteX18616" fmla="*/ 0 w 3255128"/>
              <a:gd name="connsiteY18616" fmla="*/ 49239 h 1234421"/>
              <a:gd name="connsiteX18617" fmla="*/ 0 w 3255128"/>
              <a:gd name="connsiteY18617" fmla="*/ 49228 h 1234421"/>
              <a:gd name="connsiteX18618" fmla="*/ 0 w 3255128"/>
              <a:gd name="connsiteY18618" fmla="*/ 49149 h 1234421"/>
              <a:gd name="connsiteX18619" fmla="*/ 0 w 3255128"/>
              <a:gd name="connsiteY18619" fmla="*/ 49145 h 1234421"/>
              <a:gd name="connsiteX18620" fmla="*/ 0 w 3255128"/>
              <a:gd name="connsiteY18620" fmla="*/ 49078 h 1234421"/>
              <a:gd name="connsiteX18621" fmla="*/ 0 w 3255128"/>
              <a:gd name="connsiteY18621" fmla="*/ 49069 h 1234421"/>
              <a:gd name="connsiteX18622" fmla="*/ 0 w 3255128"/>
              <a:gd name="connsiteY18622" fmla="*/ 49054 h 1234421"/>
              <a:gd name="connsiteX18623" fmla="*/ 0 w 3255128"/>
              <a:gd name="connsiteY18623" fmla="*/ 49015 h 1234421"/>
              <a:gd name="connsiteX18624" fmla="*/ 0 w 3255128"/>
              <a:gd name="connsiteY18624" fmla="*/ 48941 h 1234421"/>
              <a:gd name="connsiteX18625" fmla="*/ 0 w 3255128"/>
              <a:gd name="connsiteY18625" fmla="*/ 48895 h 1234421"/>
              <a:gd name="connsiteX18626" fmla="*/ 0 w 3255128"/>
              <a:gd name="connsiteY18626" fmla="*/ 48873 h 1234421"/>
              <a:gd name="connsiteX18627" fmla="*/ 0 w 3255128"/>
              <a:gd name="connsiteY18627" fmla="*/ 48845 h 1234421"/>
              <a:gd name="connsiteX18628" fmla="*/ 0 w 3255128"/>
              <a:gd name="connsiteY18628" fmla="*/ 48828 h 1234421"/>
              <a:gd name="connsiteX18629" fmla="*/ 0 w 3255128"/>
              <a:gd name="connsiteY18629" fmla="*/ 48823 h 1234421"/>
              <a:gd name="connsiteX18630" fmla="*/ 0 w 3255128"/>
              <a:gd name="connsiteY18630" fmla="*/ 48738 h 1234421"/>
              <a:gd name="connsiteX18631" fmla="*/ 0 w 3255128"/>
              <a:gd name="connsiteY18631" fmla="*/ 48729 h 1234421"/>
              <a:gd name="connsiteX18632" fmla="*/ 0 w 3255128"/>
              <a:gd name="connsiteY18632" fmla="*/ 48695 h 1234421"/>
              <a:gd name="connsiteX18633" fmla="*/ 0 w 3255128"/>
              <a:gd name="connsiteY18633" fmla="*/ 48671 h 1234421"/>
              <a:gd name="connsiteX18634" fmla="*/ 0 w 3255128"/>
              <a:gd name="connsiteY18634" fmla="*/ 48653 h 1234421"/>
              <a:gd name="connsiteX18635" fmla="*/ 0 w 3255128"/>
              <a:gd name="connsiteY18635" fmla="*/ 48649 h 1234421"/>
              <a:gd name="connsiteX18636" fmla="*/ 0 w 3255128"/>
              <a:gd name="connsiteY18636" fmla="*/ 48593 h 1234421"/>
              <a:gd name="connsiteX18637" fmla="*/ 0 w 3255128"/>
              <a:gd name="connsiteY18637" fmla="*/ 48437 h 1234421"/>
              <a:gd name="connsiteX18638" fmla="*/ 0 w 3255128"/>
              <a:gd name="connsiteY18638" fmla="*/ 48405 h 1234421"/>
              <a:gd name="connsiteX18639" fmla="*/ 0 w 3255128"/>
              <a:gd name="connsiteY18639" fmla="*/ 48367 h 1234421"/>
              <a:gd name="connsiteX18640" fmla="*/ 0 w 3255128"/>
              <a:gd name="connsiteY18640" fmla="*/ 48362 h 1234421"/>
              <a:gd name="connsiteX18641" fmla="*/ 0 w 3255128"/>
              <a:gd name="connsiteY18641" fmla="*/ 48349 h 1234421"/>
              <a:gd name="connsiteX18642" fmla="*/ 0 w 3255128"/>
              <a:gd name="connsiteY18642" fmla="*/ 48280 h 1234421"/>
              <a:gd name="connsiteX18643" fmla="*/ 0 w 3255128"/>
              <a:gd name="connsiteY18643" fmla="*/ 48270 h 1234421"/>
              <a:gd name="connsiteX18644" fmla="*/ 0 w 3255128"/>
              <a:gd name="connsiteY18644" fmla="*/ 48264 h 1234421"/>
              <a:gd name="connsiteX18645" fmla="*/ 0 w 3255128"/>
              <a:gd name="connsiteY18645" fmla="*/ 48175 h 1234421"/>
              <a:gd name="connsiteX18646" fmla="*/ 0 w 3255128"/>
              <a:gd name="connsiteY18646" fmla="*/ 48139 h 1234421"/>
              <a:gd name="connsiteX18647" fmla="*/ 0 w 3255128"/>
              <a:gd name="connsiteY18647" fmla="*/ 48134 h 1234421"/>
              <a:gd name="connsiteX18648" fmla="*/ 0 w 3255128"/>
              <a:gd name="connsiteY18648" fmla="*/ 48101 h 1234421"/>
              <a:gd name="connsiteX18649" fmla="*/ 0 w 3255128"/>
              <a:gd name="connsiteY18649" fmla="*/ 48100 h 1234421"/>
              <a:gd name="connsiteX18650" fmla="*/ 0 w 3255128"/>
              <a:gd name="connsiteY18650" fmla="*/ 48087 h 1234421"/>
              <a:gd name="connsiteX18651" fmla="*/ 0 w 3255128"/>
              <a:gd name="connsiteY18651" fmla="*/ 48033 h 1234421"/>
              <a:gd name="connsiteX18652" fmla="*/ 0 w 3255128"/>
              <a:gd name="connsiteY18652" fmla="*/ 47942 h 1234421"/>
              <a:gd name="connsiteX18653" fmla="*/ 0 w 3255128"/>
              <a:gd name="connsiteY18653" fmla="*/ 47915 h 1234421"/>
              <a:gd name="connsiteX18654" fmla="*/ 0 w 3255128"/>
              <a:gd name="connsiteY18654" fmla="*/ 47891 h 1234421"/>
              <a:gd name="connsiteX18655" fmla="*/ 0 w 3255128"/>
              <a:gd name="connsiteY18655" fmla="*/ 47857 h 1234421"/>
              <a:gd name="connsiteX18656" fmla="*/ 0 w 3255128"/>
              <a:gd name="connsiteY18656" fmla="*/ 47848 h 1234421"/>
              <a:gd name="connsiteX18657" fmla="*/ 0 w 3255128"/>
              <a:gd name="connsiteY18657" fmla="*/ 47824 h 1234421"/>
              <a:gd name="connsiteX18658" fmla="*/ 0 w 3255128"/>
              <a:gd name="connsiteY18658" fmla="*/ 47821 h 1234421"/>
              <a:gd name="connsiteX18659" fmla="*/ 0 w 3255128"/>
              <a:gd name="connsiteY18659" fmla="*/ 47799 h 1234421"/>
              <a:gd name="connsiteX18660" fmla="*/ 0 w 3255128"/>
              <a:gd name="connsiteY18660" fmla="*/ 47797 h 1234421"/>
              <a:gd name="connsiteX18661" fmla="*/ 0 w 3255128"/>
              <a:gd name="connsiteY18661" fmla="*/ 47683 h 1234421"/>
              <a:gd name="connsiteX18662" fmla="*/ 0 w 3255128"/>
              <a:gd name="connsiteY18662" fmla="*/ 47642 h 1234421"/>
              <a:gd name="connsiteX18663" fmla="*/ 0 w 3255128"/>
              <a:gd name="connsiteY18663" fmla="*/ 47622 h 1234421"/>
              <a:gd name="connsiteX18664" fmla="*/ 0 w 3255128"/>
              <a:gd name="connsiteY18664" fmla="*/ 47617 h 1234421"/>
              <a:gd name="connsiteX18665" fmla="*/ 0 w 3255128"/>
              <a:gd name="connsiteY18665" fmla="*/ 47550 h 1234421"/>
              <a:gd name="connsiteX18666" fmla="*/ 0 w 3255128"/>
              <a:gd name="connsiteY18666" fmla="*/ 47524 h 1234421"/>
              <a:gd name="connsiteX18667" fmla="*/ 0 w 3255128"/>
              <a:gd name="connsiteY18667" fmla="*/ 47486 h 1234421"/>
              <a:gd name="connsiteX18668" fmla="*/ 0 w 3255128"/>
              <a:gd name="connsiteY18668" fmla="*/ 47439 h 1234421"/>
              <a:gd name="connsiteX18669" fmla="*/ 0 w 3255128"/>
              <a:gd name="connsiteY18669" fmla="*/ 47391 h 1234421"/>
              <a:gd name="connsiteX18670" fmla="*/ 0 w 3255128"/>
              <a:gd name="connsiteY18670" fmla="*/ 47389 h 1234421"/>
              <a:gd name="connsiteX18671" fmla="*/ 0 w 3255128"/>
              <a:gd name="connsiteY18671" fmla="*/ 47385 h 1234421"/>
              <a:gd name="connsiteX18672" fmla="*/ 0 w 3255128"/>
              <a:gd name="connsiteY18672" fmla="*/ 47367 h 1234421"/>
              <a:gd name="connsiteX18673" fmla="*/ 0 w 3255128"/>
              <a:gd name="connsiteY18673" fmla="*/ 47362 h 1234421"/>
              <a:gd name="connsiteX18674" fmla="*/ 0 w 3255128"/>
              <a:gd name="connsiteY18674" fmla="*/ 47341 h 1234421"/>
              <a:gd name="connsiteX18675" fmla="*/ 0 w 3255128"/>
              <a:gd name="connsiteY18675" fmla="*/ 47340 h 1234421"/>
              <a:gd name="connsiteX18676" fmla="*/ 0 w 3255128"/>
              <a:gd name="connsiteY18676" fmla="*/ 47316 h 1234421"/>
              <a:gd name="connsiteX18677" fmla="*/ 0 w 3255128"/>
              <a:gd name="connsiteY18677" fmla="*/ 47290 h 1234421"/>
              <a:gd name="connsiteX18678" fmla="*/ 0 w 3255128"/>
              <a:gd name="connsiteY18678" fmla="*/ 47266 h 1234421"/>
              <a:gd name="connsiteX18679" fmla="*/ 0 w 3255128"/>
              <a:gd name="connsiteY18679" fmla="*/ 47258 h 1234421"/>
              <a:gd name="connsiteX18680" fmla="*/ 0 w 3255128"/>
              <a:gd name="connsiteY18680" fmla="*/ 47188 h 1234421"/>
              <a:gd name="connsiteX18681" fmla="*/ 0 w 3255128"/>
              <a:gd name="connsiteY18681" fmla="*/ 47173 h 1234421"/>
              <a:gd name="connsiteX18682" fmla="*/ 0 w 3255128"/>
              <a:gd name="connsiteY18682" fmla="*/ 47154 h 1234421"/>
              <a:gd name="connsiteX18683" fmla="*/ 0 w 3255128"/>
              <a:gd name="connsiteY18683" fmla="*/ 47129 h 1234421"/>
              <a:gd name="connsiteX18684" fmla="*/ 0 w 3255128"/>
              <a:gd name="connsiteY18684" fmla="*/ 47119 h 1234421"/>
              <a:gd name="connsiteX18685" fmla="*/ 0 w 3255128"/>
              <a:gd name="connsiteY18685" fmla="*/ 47076 h 1234421"/>
              <a:gd name="connsiteX18686" fmla="*/ 0 w 3255128"/>
              <a:gd name="connsiteY18686" fmla="*/ 47036 h 1234421"/>
              <a:gd name="connsiteX18687" fmla="*/ 0 w 3255128"/>
              <a:gd name="connsiteY18687" fmla="*/ 47034 h 1234421"/>
              <a:gd name="connsiteX18688" fmla="*/ 0 w 3255128"/>
              <a:gd name="connsiteY18688" fmla="*/ 46994 h 1234421"/>
              <a:gd name="connsiteX18689" fmla="*/ 0 w 3255128"/>
              <a:gd name="connsiteY18689" fmla="*/ 46985 h 1234421"/>
              <a:gd name="connsiteX18690" fmla="*/ 0 w 3255128"/>
              <a:gd name="connsiteY18690" fmla="*/ 46984 h 1234421"/>
              <a:gd name="connsiteX18691" fmla="*/ 0 w 3255128"/>
              <a:gd name="connsiteY18691" fmla="*/ 46908 h 1234421"/>
              <a:gd name="connsiteX18692" fmla="*/ 0 w 3255128"/>
              <a:gd name="connsiteY18692" fmla="*/ 46886 h 1234421"/>
              <a:gd name="connsiteX18693" fmla="*/ 0 w 3255128"/>
              <a:gd name="connsiteY18693" fmla="*/ 46857 h 1234421"/>
              <a:gd name="connsiteX18694" fmla="*/ 0 w 3255128"/>
              <a:gd name="connsiteY18694" fmla="*/ 46807 h 1234421"/>
              <a:gd name="connsiteX18695" fmla="*/ 0 w 3255128"/>
              <a:gd name="connsiteY18695" fmla="*/ 46800 h 1234421"/>
              <a:gd name="connsiteX18696" fmla="*/ 0 w 3255128"/>
              <a:gd name="connsiteY18696" fmla="*/ 46741 h 1234421"/>
              <a:gd name="connsiteX18697" fmla="*/ 0 w 3255128"/>
              <a:gd name="connsiteY18697" fmla="*/ 46734 h 1234421"/>
              <a:gd name="connsiteX18698" fmla="*/ 0 w 3255128"/>
              <a:gd name="connsiteY18698" fmla="*/ 46692 h 1234421"/>
              <a:gd name="connsiteX18699" fmla="*/ 0 w 3255128"/>
              <a:gd name="connsiteY18699" fmla="*/ 46690 h 1234421"/>
              <a:gd name="connsiteX18700" fmla="*/ 0 w 3255128"/>
              <a:gd name="connsiteY18700" fmla="*/ 46669 h 1234421"/>
              <a:gd name="connsiteX18701" fmla="*/ 0 w 3255128"/>
              <a:gd name="connsiteY18701" fmla="*/ 46645 h 1234421"/>
              <a:gd name="connsiteX18702" fmla="*/ 0 w 3255128"/>
              <a:gd name="connsiteY18702" fmla="*/ 46620 h 1234421"/>
              <a:gd name="connsiteX18703" fmla="*/ 0 w 3255128"/>
              <a:gd name="connsiteY18703" fmla="*/ 46618 h 1234421"/>
              <a:gd name="connsiteX18704" fmla="*/ 0 w 3255128"/>
              <a:gd name="connsiteY18704" fmla="*/ 46571 h 1234421"/>
              <a:gd name="connsiteX18705" fmla="*/ 0 w 3255128"/>
              <a:gd name="connsiteY18705" fmla="*/ 46557 h 1234421"/>
              <a:gd name="connsiteX18706" fmla="*/ 0 w 3255128"/>
              <a:gd name="connsiteY18706" fmla="*/ 46484 h 1234421"/>
              <a:gd name="connsiteX18707" fmla="*/ 0 w 3255128"/>
              <a:gd name="connsiteY18707" fmla="*/ 46361 h 1234421"/>
              <a:gd name="connsiteX18708" fmla="*/ 0 w 3255128"/>
              <a:gd name="connsiteY18708" fmla="*/ 46238 h 1234421"/>
              <a:gd name="connsiteX18709" fmla="*/ 0 w 3255128"/>
              <a:gd name="connsiteY18709" fmla="*/ 46237 h 1234421"/>
              <a:gd name="connsiteX18710" fmla="*/ 0 w 3255128"/>
              <a:gd name="connsiteY18710" fmla="*/ 46209 h 1234421"/>
              <a:gd name="connsiteX18711" fmla="*/ 0 w 3255128"/>
              <a:gd name="connsiteY18711" fmla="*/ 46159 h 1234421"/>
              <a:gd name="connsiteX18712" fmla="*/ 0 w 3255128"/>
              <a:gd name="connsiteY18712" fmla="*/ 46155 h 1234421"/>
              <a:gd name="connsiteX18713" fmla="*/ 0 w 3255128"/>
              <a:gd name="connsiteY18713" fmla="*/ 46112 h 1234421"/>
              <a:gd name="connsiteX18714" fmla="*/ 0 w 3255128"/>
              <a:gd name="connsiteY18714" fmla="*/ 46108 h 1234421"/>
              <a:gd name="connsiteX18715" fmla="*/ 0 w 3255128"/>
              <a:gd name="connsiteY18715" fmla="*/ 46025 h 1234421"/>
              <a:gd name="connsiteX18716" fmla="*/ 0 w 3255128"/>
              <a:gd name="connsiteY18716" fmla="*/ 45963 h 1234421"/>
              <a:gd name="connsiteX18717" fmla="*/ 0 w 3255128"/>
              <a:gd name="connsiteY18717" fmla="*/ 45961 h 1234421"/>
              <a:gd name="connsiteX18718" fmla="*/ 0 w 3255128"/>
              <a:gd name="connsiteY18718" fmla="*/ 45861 h 1234421"/>
              <a:gd name="connsiteX18719" fmla="*/ 0 w 3255128"/>
              <a:gd name="connsiteY18719" fmla="*/ 45745 h 1234421"/>
              <a:gd name="connsiteX18720" fmla="*/ 0 w 3255128"/>
              <a:gd name="connsiteY18720" fmla="*/ 45603 h 1234421"/>
              <a:gd name="connsiteX18721" fmla="*/ 0 w 3255128"/>
              <a:gd name="connsiteY18721" fmla="*/ 45571 h 1234421"/>
              <a:gd name="connsiteX18722" fmla="*/ 0 w 3255128"/>
              <a:gd name="connsiteY18722" fmla="*/ 45464 h 1234421"/>
              <a:gd name="connsiteX18723" fmla="*/ 0 w 3255128"/>
              <a:gd name="connsiteY18723" fmla="*/ 45463 h 1234421"/>
              <a:gd name="connsiteX18724" fmla="*/ 0 w 3255128"/>
              <a:gd name="connsiteY18724" fmla="*/ 45442 h 1234421"/>
              <a:gd name="connsiteX18725" fmla="*/ 0 w 3255128"/>
              <a:gd name="connsiteY18725" fmla="*/ 45430 h 1234421"/>
              <a:gd name="connsiteX18726" fmla="*/ 0 w 3255128"/>
              <a:gd name="connsiteY18726" fmla="*/ 45402 h 1234421"/>
              <a:gd name="connsiteX18727" fmla="*/ 0 w 3255128"/>
              <a:gd name="connsiteY18727" fmla="*/ 45377 h 1234421"/>
              <a:gd name="connsiteX18728" fmla="*/ 0 w 3255128"/>
              <a:gd name="connsiteY18728" fmla="*/ 45372 h 1234421"/>
              <a:gd name="connsiteX18729" fmla="*/ 0 w 3255128"/>
              <a:gd name="connsiteY18729" fmla="*/ 45274 h 1234421"/>
              <a:gd name="connsiteX18730" fmla="*/ 0 w 3255128"/>
              <a:gd name="connsiteY18730" fmla="*/ 45216 h 1234421"/>
              <a:gd name="connsiteX18731" fmla="*/ 0 w 3255128"/>
              <a:gd name="connsiteY18731" fmla="*/ 45149 h 1234421"/>
              <a:gd name="connsiteX18732" fmla="*/ 0 w 3255128"/>
              <a:gd name="connsiteY18732" fmla="*/ 45144 h 1234421"/>
              <a:gd name="connsiteX18733" fmla="*/ 0 w 3255128"/>
              <a:gd name="connsiteY18733" fmla="*/ 45097 h 1234421"/>
              <a:gd name="connsiteX18734" fmla="*/ 0 w 3255128"/>
              <a:gd name="connsiteY18734" fmla="*/ 44954 h 1234421"/>
              <a:gd name="connsiteX18735" fmla="*/ 0 w 3255128"/>
              <a:gd name="connsiteY18735" fmla="*/ 44905 h 1234421"/>
              <a:gd name="connsiteX18736" fmla="*/ 0 w 3255128"/>
              <a:gd name="connsiteY18736" fmla="*/ 44867 h 1234421"/>
              <a:gd name="connsiteX18737" fmla="*/ 0 w 3255128"/>
              <a:gd name="connsiteY18737" fmla="*/ 44864 h 1234421"/>
              <a:gd name="connsiteX18738" fmla="*/ 0 w 3255128"/>
              <a:gd name="connsiteY18738" fmla="*/ 44831 h 1234421"/>
              <a:gd name="connsiteX18739" fmla="*/ 0 w 3255128"/>
              <a:gd name="connsiteY18739" fmla="*/ 44779 h 1234421"/>
              <a:gd name="connsiteX18740" fmla="*/ 0 w 3255128"/>
              <a:gd name="connsiteY18740" fmla="*/ 44754 h 1234421"/>
              <a:gd name="connsiteX18741" fmla="*/ 0 w 3255128"/>
              <a:gd name="connsiteY18741" fmla="*/ 44741 h 1234421"/>
              <a:gd name="connsiteX18742" fmla="*/ 0 w 3255128"/>
              <a:gd name="connsiteY18742" fmla="*/ 44690 h 1234421"/>
              <a:gd name="connsiteX18743" fmla="*/ 0 w 3255128"/>
              <a:gd name="connsiteY18743" fmla="*/ 44643 h 1234421"/>
              <a:gd name="connsiteX18744" fmla="*/ 0 w 3255128"/>
              <a:gd name="connsiteY18744" fmla="*/ 44641 h 1234421"/>
              <a:gd name="connsiteX18745" fmla="*/ 0 w 3255128"/>
              <a:gd name="connsiteY18745" fmla="*/ 44606 h 1234421"/>
              <a:gd name="connsiteX18746" fmla="*/ 0 w 3255128"/>
              <a:gd name="connsiteY18746" fmla="*/ 44601 h 1234421"/>
              <a:gd name="connsiteX18747" fmla="*/ 0 w 3255128"/>
              <a:gd name="connsiteY18747" fmla="*/ 44566 h 1234421"/>
              <a:gd name="connsiteX18748" fmla="*/ 0 w 3255128"/>
              <a:gd name="connsiteY18748" fmla="*/ 44545 h 1234421"/>
              <a:gd name="connsiteX18749" fmla="*/ 0 w 3255128"/>
              <a:gd name="connsiteY18749" fmla="*/ 44496 h 1234421"/>
              <a:gd name="connsiteX18750" fmla="*/ 0 w 3255128"/>
              <a:gd name="connsiteY18750" fmla="*/ 44495 h 1234421"/>
              <a:gd name="connsiteX18751" fmla="*/ 0 w 3255128"/>
              <a:gd name="connsiteY18751" fmla="*/ 44449 h 1234421"/>
              <a:gd name="connsiteX18752" fmla="*/ 0 w 3255128"/>
              <a:gd name="connsiteY18752" fmla="*/ 44427 h 1234421"/>
              <a:gd name="connsiteX18753" fmla="*/ 0 w 3255128"/>
              <a:gd name="connsiteY18753" fmla="*/ 44372 h 1234421"/>
              <a:gd name="connsiteX18754" fmla="*/ 0 w 3255128"/>
              <a:gd name="connsiteY18754" fmla="*/ 44351 h 1234421"/>
              <a:gd name="connsiteX18755" fmla="*/ 0 w 3255128"/>
              <a:gd name="connsiteY18755" fmla="*/ 44326 h 1234421"/>
              <a:gd name="connsiteX18756" fmla="*/ 0 w 3255128"/>
              <a:gd name="connsiteY18756" fmla="*/ 44325 h 1234421"/>
              <a:gd name="connsiteX18757" fmla="*/ 0 w 3255128"/>
              <a:gd name="connsiteY18757" fmla="*/ 44268 h 1234421"/>
              <a:gd name="connsiteX18758" fmla="*/ 0 w 3255128"/>
              <a:gd name="connsiteY18758" fmla="*/ 44168 h 1234421"/>
              <a:gd name="connsiteX18759" fmla="*/ 0 w 3255128"/>
              <a:gd name="connsiteY18759" fmla="*/ 44129 h 1234421"/>
              <a:gd name="connsiteX18760" fmla="*/ 0 w 3255128"/>
              <a:gd name="connsiteY18760" fmla="*/ 44101 h 1234421"/>
              <a:gd name="connsiteX18761" fmla="*/ 0 w 3255128"/>
              <a:gd name="connsiteY18761" fmla="*/ 44073 h 1234421"/>
              <a:gd name="connsiteX18762" fmla="*/ 0 w 3255128"/>
              <a:gd name="connsiteY18762" fmla="*/ 44071 h 1234421"/>
              <a:gd name="connsiteX18763" fmla="*/ 0 w 3255128"/>
              <a:gd name="connsiteY18763" fmla="*/ 44068 h 1234421"/>
              <a:gd name="connsiteX18764" fmla="*/ 0 w 3255128"/>
              <a:gd name="connsiteY18764" fmla="*/ 43994 h 1234421"/>
              <a:gd name="connsiteX18765" fmla="*/ 0 w 3255128"/>
              <a:gd name="connsiteY18765" fmla="*/ 43896 h 1234421"/>
              <a:gd name="connsiteX18766" fmla="*/ 0 w 3255128"/>
              <a:gd name="connsiteY18766" fmla="*/ 43867 h 1234421"/>
              <a:gd name="connsiteX18767" fmla="*/ 0 w 3255128"/>
              <a:gd name="connsiteY18767" fmla="*/ 43847 h 1234421"/>
              <a:gd name="connsiteX18768" fmla="*/ 0 w 3255128"/>
              <a:gd name="connsiteY18768" fmla="*/ 43842 h 1234421"/>
              <a:gd name="connsiteX18769" fmla="*/ 0 w 3255128"/>
              <a:gd name="connsiteY18769" fmla="*/ 43831 h 1234421"/>
              <a:gd name="connsiteX18770" fmla="*/ 0 w 3255128"/>
              <a:gd name="connsiteY18770" fmla="*/ 43828 h 1234421"/>
              <a:gd name="connsiteX18771" fmla="*/ 0 w 3255128"/>
              <a:gd name="connsiteY18771" fmla="*/ 43817 h 1234421"/>
              <a:gd name="connsiteX18772" fmla="*/ 0 w 3255128"/>
              <a:gd name="connsiteY18772" fmla="*/ 43810 h 1234421"/>
              <a:gd name="connsiteX18773" fmla="*/ 0 w 3255128"/>
              <a:gd name="connsiteY18773" fmla="*/ 43787 h 1234421"/>
              <a:gd name="connsiteX18774" fmla="*/ 0 w 3255128"/>
              <a:gd name="connsiteY18774" fmla="*/ 43685 h 1234421"/>
              <a:gd name="connsiteX18775" fmla="*/ 0 w 3255128"/>
              <a:gd name="connsiteY18775" fmla="*/ 43655 h 1234421"/>
              <a:gd name="connsiteX18776" fmla="*/ 0 w 3255128"/>
              <a:gd name="connsiteY18776" fmla="*/ 43654 h 1234421"/>
              <a:gd name="connsiteX18777" fmla="*/ 0 w 3255128"/>
              <a:gd name="connsiteY18777" fmla="*/ 43637 h 1234421"/>
              <a:gd name="connsiteX18778" fmla="*/ 0 w 3255128"/>
              <a:gd name="connsiteY18778" fmla="*/ 43622 h 1234421"/>
              <a:gd name="connsiteX18779" fmla="*/ 0 w 3255128"/>
              <a:gd name="connsiteY18779" fmla="*/ 43621 h 1234421"/>
              <a:gd name="connsiteX18780" fmla="*/ 0 w 3255128"/>
              <a:gd name="connsiteY18780" fmla="*/ 43614 h 1234421"/>
              <a:gd name="connsiteX18781" fmla="*/ 0 w 3255128"/>
              <a:gd name="connsiteY18781" fmla="*/ 43597 h 1234421"/>
              <a:gd name="connsiteX18782" fmla="*/ 0 w 3255128"/>
              <a:gd name="connsiteY18782" fmla="*/ 43581 h 1234421"/>
              <a:gd name="connsiteX18783" fmla="*/ 0 w 3255128"/>
              <a:gd name="connsiteY18783" fmla="*/ 43567 h 1234421"/>
              <a:gd name="connsiteX18784" fmla="*/ 0 w 3255128"/>
              <a:gd name="connsiteY18784" fmla="*/ 43544 h 1234421"/>
              <a:gd name="connsiteX18785" fmla="*/ 0 w 3255128"/>
              <a:gd name="connsiteY18785" fmla="*/ 43520 h 1234421"/>
              <a:gd name="connsiteX18786" fmla="*/ 0 w 3255128"/>
              <a:gd name="connsiteY18786" fmla="*/ 43511 h 1234421"/>
              <a:gd name="connsiteX18787" fmla="*/ 0 w 3255128"/>
              <a:gd name="connsiteY18787" fmla="*/ 43413 h 1234421"/>
              <a:gd name="connsiteX18788" fmla="*/ 0 w 3255128"/>
              <a:gd name="connsiteY18788" fmla="*/ 43406 h 1234421"/>
              <a:gd name="connsiteX18789" fmla="*/ 0 w 3255128"/>
              <a:gd name="connsiteY18789" fmla="*/ 43383 h 1234421"/>
              <a:gd name="connsiteX18790" fmla="*/ 0 w 3255128"/>
              <a:gd name="connsiteY18790" fmla="*/ 43378 h 1234421"/>
              <a:gd name="connsiteX18791" fmla="*/ 0 w 3255128"/>
              <a:gd name="connsiteY18791" fmla="*/ 43375 h 1234421"/>
              <a:gd name="connsiteX18792" fmla="*/ 0 w 3255128"/>
              <a:gd name="connsiteY18792" fmla="*/ 43372 h 1234421"/>
              <a:gd name="connsiteX18793" fmla="*/ 0 w 3255128"/>
              <a:gd name="connsiteY18793" fmla="*/ 43371 h 1234421"/>
              <a:gd name="connsiteX18794" fmla="*/ 0 w 3255128"/>
              <a:gd name="connsiteY18794" fmla="*/ 43370 h 1234421"/>
              <a:gd name="connsiteX18795" fmla="*/ 0 w 3255128"/>
              <a:gd name="connsiteY18795" fmla="*/ 43301 h 1234421"/>
              <a:gd name="connsiteX18796" fmla="*/ 0 w 3255128"/>
              <a:gd name="connsiteY18796" fmla="*/ 43288 h 1234421"/>
              <a:gd name="connsiteX18797" fmla="*/ 0 w 3255128"/>
              <a:gd name="connsiteY18797" fmla="*/ 43278 h 1234421"/>
              <a:gd name="connsiteX18798" fmla="*/ 0 w 3255128"/>
              <a:gd name="connsiteY18798" fmla="*/ 43277 h 1234421"/>
              <a:gd name="connsiteX18799" fmla="*/ 0 w 3255128"/>
              <a:gd name="connsiteY18799" fmla="*/ 43219 h 1234421"/>
              <a:gd name="connsiteX18800" fmla="*/ 0 w 3255128"/>
              <a:gd name="connsiteY18800" fmla="*/ 43163 h 1234421"/>
              <a:gd name="connsiteX18801" fmla="*/ 0 w 3255128"/>
              <a:gd name="connsiteY18801" fmla="*/ 43162 h 1234421"/>
              <a:gd name="connsiteX18802" fmla="*/ 0 w 3255128"/>
              <a:gd name="connsiteY18802" fmla="*/ 43122 h 1234421"/>
              <a:gd name="connsiteX18803" fmla="*/ 0 w 3255128"/>
              <a:gd name="connsiteY18803" fmla="*/ 43088 h 1234421"/>
              <a:gd name="connsiteX18804" fmla="*/ 0 w 3255128"/>
              <a:gd name="connsiteY18804" fmla="*/ 42973 h 1234421"/>
              <a:gd name="connsiteX18805" fmla="*/ 0 w 3255128"/>
              <a:gd name="connsiteY18805" fmla="*/ 42971 h 1234421"/>
              <a:gd name="connsiteX18806" fmla="*/ 0 w 3255128"/>
              <a:gd name="connsiteY18806" fmla="*/ 42966 h 1234421"/>
              <a:gd name="connsiteX18807" fmla="*/ 0 w 3255128"/>
              <a:gd name="connsiteY18807" fmla="*/ 42954 h 1234421"/>
              <a:gd name="connsiteX18808" fmla="*/ 0 w 3255128"/>
              <a:gd name="connsiteY18808" fmla="*/ 42871 h 1234421"/>
              <a:gd name="connsiteX18809" fmla="*/ 0 w 3255128"/>
              <a:gd name="connsiteY18809" fmla="*/ 42819 h 1234421"/>
              <a:gd name="connsiteX18810" fmla="*/ 0 w 3255128"/>
              <a:gd name="connsiteY18810" fmla="*/ 42755 h 1234421"/>
              <a:gd name="connsiteX18811" fmla="*/ 0 w 3255128"/>
              <a:gd name="connsiteY18811" fmla="*/ 42724 h 1234421"/>
              <a:gd name="connsiteX18812" fmla="*/ 0 w 3255128"/>
              <a:gd name="connsiteY18812" fmla="*/ 42668 h 1234421"/>
              <a:gd name="connsiteX18813" fmla="*/ 0 w 3255128"/>
              <a:gd name="connsiteY18813" fmla="*/ 42633 h 1234421"/>
              <a:gd name="connsiteX18814" fmla="*/ 0 w 3255128"/>
              <a:gd name="connsiteY18814" fmla="*/ 42625 h 1234421"/>
              <a:gd name="connsiteX18815" fmla="*/ 0 w 3255128"/>
              <a:gd name="connsiteY18815" fmla="*/ 42609 h 1234421"/>
              <a:gd name="connsiteX18816" fmla="*/ 0 w 3255128"/>
              <a:gd name="connsiteY18816" fmla="*/ 42492 h 1234421"/>
              <a:gd name="connsiteX18817" fmla="*/ 0 w 3255128"/>
              <a:gd name="connsiteY18817" fmla="*/ 42490 h 1234421"/>
              <a:gd name="connsiteX18818" fmla="*/ 0 w 3255128"/>
              <a:gd name="connsiteY18818" fmla="*/ 42474 h 1234421"/>
              <a:gd name="connsiteX18819" fmla="*/ 0 w 3255128"/>
              <a:gd name="connsiteY18819" fmla="*/ 42471 h 1234421"/>
              <a:gd name="connsiteX18820" fmla="*/ 0 w 3255128"/>
              <a:gd name="connsiteY18820" fmla="*/ 42464 h 1234421"/>
              <a:gd name="connsiteX18821" fmla="*/ 0 w 3255128"/>
              <a:gd name="connsiteY18821" fmla="*/ 42462 h 1234421"/>
              <a:gd name="connsiteX18822" fmla="*/ 0 w 3255128"/>
              <a:gd name="connsiteY18822" fmla="*/ 42440 h 1234421"/>
              <a:gd name="connsiteX18823" fmla="*/ 0 w 3255128"/>
              <a:gd name="connsiteY18823" fmla="*/ 42413 h 1234421"/>
              <a:gd name="connsiteX18824" fmla="*/ 0 w 3255128"/>
              <a:gd name="connsiteY18824" fmla="*/ 42412 h 1234421"/>
              <a:gd name="connsiteX18825" fmla="*/ 0 w 3255128"/>
              <a:gd name="connsiteY18825" fmla="*/ 42407 h 1234421"/>
              <a:gd name="connsiteX18826" fmla="*/ 0 w 3255128"/>
              <a:gd name="connsiteY18826" fmla="*/ 42358 h 1234421"/>
              <a:gd name="connsiteX18827" fmla="*/ 0 w 3255128"/>
              <a:gd name="connsiteY18827" fmla="*/ 42354 h 1234421"/>
              <a:gd name="connsiteX18828" fmla="*/ 0 w 3255128"/>
              <a:gd name="connsiteY18828" fmla="*/ 42349 h 1234421"/>
              <a:gd name="connsiteX18829" fmla="*/ 0 w 3255128"/>
              <a:gd name="connsiteY18829" fmla="*/ 42324 h 1234421"/>
              <a:gd name="connsiteX18830" fmla="*/ 0 w 3255128"/>
              <a:gd name="connsiteY18830" fmla="*/ 42284 h 1234421"/>
              <a:gd name="connsiteX18831" fmla="*/ 0 w 3255128"/>
              <a:gd name="connsiteY18831" fmla="*/ 42281 h 1234421"/>
              <a:gd name="connsiteX18832" fmla="*/ 0 w 3255128"/>
              <a:gd name="connsiteY18832" fmla="*/ 42175 h 1234421"/>
              <a:gd name="connsiteX18833" fmla="*/ 0 w 3255128"/>
              <a:gd name="connsiteY18833" fmla="*/ 42171 h 1234421"/>
              <a:gd name="connsiteX18834" fmla="*/ 0 w 3255128"/>
              <a:gd name="connsiteY18834" fmla="*/ 42170 h 1234421"/>
              <a:gd name="connsiteX18835" fmla="*/ 0 w 3255128"/>
              <a:gd name="connsiteY18835" fmla="*/ 42107 h 1234421"/>
              <a:gd name="connsiteX18836" fmla="*/ 0 w 3255128"/>
              <a:gd name="connsiteY18836" fmla="*/ 42099 h 1234421"/>
              <a:gd name="connsiteX18837" fmla="*/ 0 w 3255128"/>
              <a:gd name="connsiteY18837" fmla="*/ 42075 h 1234421"/>
              <a:gd name="connsiteX18838" fmla="*/ 0 w 3255128"/>
              <a:gd name="connsiteY18838" fmla="*/ 42018 h 1234421"/>
              <a:gd name="connsiteX18839" fmla="*/ 0 w 3255128"/>
              <a:gd name="connsiteY18839" fmla="*/ 41964 h 1234421"/>
              <a:gd name="connsiteX18840" fmla="*/ 0 w 3255128"/>
              <a:gd name="connsiteY18840" fmla="*/ 41959 h 1234421"/>
              <a:gd name="connsiteX18841" fmla="*/ 0 w 3255128"/>
              <a:gd name="connsiteY18841" fmla="*/ 41944 h 1234421"/>
              <a:gd name="connsiteX18842" fmla="*/ 0 w 3255128"/>
              <a:gd name="connsiteY18842" fmla="*/ 41930 h 1234421"/>
              <a:gd name="connsiteX18843" fmla="*/ 0 w 3255128"/>
              <a:gd name="connsiteY18843" fmla="*/ 41874 h 1234421"/>
              <a:gd name="connsiteX18844" fmla="*/ 0 w 3255128"/>
              <a:gd name="connsiteY18844" fmla="*/ 41865 h 1234421"/>
              <a:gd name="connsiteX18845" fmla="*/ 0 w 3255128"/>
              <a:gd name="connsiteY18845" fmla="*/ 41789 h 1234421"/>
              <a:gd name="connsiteX18846" fmla="*/ 0 w 3255128"/>
              <a:gd name="connsiteY18846" fmla="*/ 41764 h 1234421"/>
              <a:gd name="connsiteX18847" fmla="*/ 0 w 3255128"/>
              <a:gd name="connsiteY18847" fmla="*/ 41734 h 1234421"/>
              <a:gd name="connsiteX18848" fmla="*/ 0 w 3255128"/>
              <a:gd name="connsiteY18848" fmla="*/ 41717 h 1234421"/>
              <a:gd name="connsiteX18849" fmla="*/ 0 w 3255128"/>
              <a:gd name="connsiteY18849" fmla="*/ 41616 h 1234421"/>
              <a:gd name="connsiteX18850" fmla="*/ 0 w 3255128"/>
              <a:gd name="connsiteY18850" fmla="*/ 41611 h 1234421"/>
              <a:gd name="connsiteX18851" fmla="*/ 0 w 3255128"/>
              <a:gd name="connsiteY18851" fmla="*/ 41585 h 1234421"/>
              <a:gd name="connsiteX18852" fmla="*/ 0 w 3255128"/>
              <a:gd name="connsiteY18852" fmla="*/ 41505 h 1234421"/>
              <a:gd name="connsiteX18853" fmla="*/ 0 w 3255128"/>
              <a:gd name="connsiteY18853" fmla="*/ 41485 h 1234421"/>
              <a:gd name="connsiteX18854" fmla="*/ 0 w 3255128"/>
              <a:gd name="connsiteY18854" fmla="*/ 41441 h 1234421"/>
              <a:gd name="connsiteX18855" fmla="*/ 0 w 3255128"/>
              <a:gd name="connsiteY18855" fmla="*/ 41427 h 1234421"/>
              <a:gd name="connsiteX18856" fmla="*/ 0 w 3255128"/>
              <a:gd name="connsiteY18856" fmla="*/ 41301 h 1234421"/>
              <a:gd name="connsiteX18857" fmla="*/ 0 w 3255128"/>
              <a:gd name="connsiteY18857" fmla="*/ 41276 h 1234421"/>
              <a:gd name="connsiteX18858" fmla="*/ 0 w 3255128"/>
              <a:gd name="connsiteY18858" fmla="*/ 41267 h 1234421"/>
              <a:gd name="connsiteX18859" fmla="*/ 0 w 3255128"/>
              <a:gd name="connsiteY18859" fmla="*/ 41238 h 1234421"/>
              <a:gd name="connsiteX18860" fmla="*/ 0 w 3255128"/>
              <a:gd name="connsiteY18860" fmla="*/ 41217 h 1234421"/>
              <a:gd name="connsiteX18861" fmla="*/ 0 w 3255128"/>
              <a:gd name="connsiteY18861" fmla="*/ 41102 h 1234421"/>
              <a:gd name="connsiteX18862" fmla="*/ 0 w 3255128"/>
              <a:gd name="connsiteY18862" fmla="*/ 41093 h 1234421"/>
              <a:gd name="connsiteX18863" fmla="*/ 0 w 3255128"/>
              <a:gd name="connsiteY18863" fmla="*/ 41091 h 1234421"/>
              <a:gd name="connsiteX18864" fmla="*/ 0 w 3255128"/>
              <a:gd name="connsiteY18864" fmla="*/ 41083 h 1234421"/>
              <a:gd name="connsiteX18865" fmla="*/ 0 w 3255128"/>
              <a:gd name="connsiteY18865" fmla="*/ 41078 h 1234421"/>
              <a:gd name="connsiteX18866" fmla="*/ 0 w 3255128"/>
              <a:gd name="connsiteY18866" fmla="*/ 41051 h 1234421"/>
              <a:gd name="connsiteX18867" fmla="*/ 0 w 3255128"/>
              <a:gd name="connsiteY18867" fmla="*/ 41042 h 1234421"/>
              <a:gd name="connsiteX18868" fmla="*/ 0 w 3255128"/>
              <a:gd name="connsiteY18868" fmla="*/ 41033 h 1234421"/>
              <a:gd name="connsiteX18869" fmla="*/ 0 w 3255128"/>
              <a:gd name="connsiteY18869" fmla="*/ 40968 h 1234421"/>
              <a:gd name="connsiteX18870" fmla="*/ 0 w 3255128"/>
              <a:gd name="connsiteY18870" fmla="*/ 40961 h 1234421"/>
              <a:gd name="connsiteX18871" fmla="*/ 0 w 3255128"/>
              <a:gd name="connsiteY18871" fmla="*/ 40937 h 1234421"/>
              <a:gd name="connsiteX18872" fmla="*/ 0 w 3255128"/>
              <a:gd name="connsiteY18872" fmla="*/ 40897 h 1234421"/>
              <a:gd name="connsiteX18873" fmla="*/ 0 w 3255128"/>
              <a:gd name="connsiteY18873" fmla="*/ 40895 h 1234421"/>
              <a:gd name="connsiteX18874" fmla="*/ 0 w 3255128"/>
              <a:gd name="connsiteY18874" fmla="*/ 40857 h 1234421"/>
              <a:gd name="connsiteX18875" fmla="*/ 0 w 3255128"/>
              <a:gd name="connsiteY18875" fmla="*/ 40852 h 1234421"/>
              <a:gd name="connsiteX18876" fmla="*/ 0 w 3255128"/>
              <a:gd name="connsiteY18876" fmla="*/ 40841 h 1234421"/>
              <a:gd name="connsiteX18877" fmla="*/ 0 w 3255128"/>
              <a:gd name="connsiteY18877" fmla="*/ 40838 h 1234421"/>
              <a:gd name="connsiteX18878" fmla="*/ 0 w 3255128"/>
              <a:gd name="connsiteY18878" fmla="*/ 40837 h 1234421"/>
              <a:gd name="connsiteX18879" fmla="*/ 0 w 3255128"/>
              <a:gd name="connsiteY18879" fmla="*/ 40836 h 1234421"/>
              <a:gd name="connsiteX18880" fmla="*/ 0 w 3255128"/>
              <a:gd name="connsiteY18880" fmla="*/ 40815 h 1234421"/>
              <a:gd name="connsiteX18881" fmla="*/ 0 w 3255128"/>
              <a:gd name="connsiteY18881" fmla="*/ 40695 h 1234421"/>
              <a:gd name="connsiteX18882" fmla="*/ 0 w 3255128"/>
              <a:gd name="connsiteY18882" fmla="*/ 40673 h 1234421"/>
              <a:gd name="connsiteX18883" fmla="*/ 0 w 3255128"/>
              <a:gd name="connsiteY18883" fmla="*/ 40652 h 1234421"/>
              <a:gd name="connsiteX18884" fmla="*/ 0 w 3255128"/>
              <a:gd name="connsiteY18884" fmla="*/ 40631 h 1234421"/>
              <a:gd name="connsiteX18885" fmla="*/ 0 w 3255128"/>
              <a:gd name="connsiteY18885" fmla="*/ 40624 h 1234421"/>
              <a:gd name="connsiteX18886" fmla="*/ 0 w 3255128"/>
              <a:gd name="connsiteY18886" fmla="*/ 40577 h 1234421"/>
              <a:gd name="connsiteX18887" fmla="*/ 0 w 3255128"/>
              <a:gd name="connsiteY18887" fmla="*/ 40574 h 1234421"/>
              <a:gd name="connsiteX18888" fmla="*/ 0 w 3255128"/>
              <a:gd name="connsiteY18888" fmla="*/ 40554 h 1234421"/>
              <a:gd name="connsiteX18889" fmla="*/ 0 w 3255128"/>
              <a:gd name="connsiteY18889" fmla="*/ 40550 h 1234421"/>
              <a:gd name="connsiteX18890" fmla="*/ 0 w 3255128"/>
              <a:gd name="connsiteY18890" fmla="*/ 40393 h 1234421"/>
              <a:gd name="connsiteX18891" fmla="*/ 0 w 3255128"/>
              <a:gd name="connsiteY18891" fmla="*/ 40388 h 1234421"/>
              <a:gd name="connsiteX18892" fmla="*/ 0 w 3255128"/>
              <a:gd name="connsiteY18892" fmla="*/ 40382 h 1234421"/>
              <a:gd name="connsiteX18893" fmla="*/ 0 w 3255128"/>
              <a:gd name="connsiteY18893" fmla="*/ 40346 h 1234421"/>
              <a:gd name="connsiteX18894" fmla="*/ 0 w 3255128"/>
              <a:gd name="connsiteY18894" fmla="*/ 40327 h 1234421"/>
              <a:gd name="connsiteX18895" fmla="*/ 0 w 3255128"/>
              <a:gd name="connsiteY18895" fmla="*/ 40311 h 1234421"/>
              <a:gd name="connsiteX18896" fmla="*/ 0 w 3255128"/>
              <a:gd name="connsiteY18896" fmla="*/ 40288 h 1234421"/>
              <a:gd name="connsiteX18897" fmla="*/ 0 w 3255128"/>
              <a:gd name="connsiteY18897" fmla="*/ 40219 h 1234421"/>
              <a:gd name="connsiteX18898" fmla="*/ 0 w 3255128"/>
              <a:gd name="connsiteY18898" fmla="*/ 40172 h 1234421"/>
              <a:gd name="connsiteX18899" fmla="*/ 0 w 3255128"/>
              <a:gd name="connsiteY18899" fmla="*/ 40170 h 1234421"/>
              <a:gd name="connsiteX18900" fmla="*/ 0 w 3255128"/>
              <a:gd name="connsiteY18900" fmla="*/ 40150 h 1234421"/>
              <a:gd name="connsiteX18901" fmla="*/ 0 w 3255128"/>
              <a:gd name="connsiteY18901" fmla="*/ 40123 h 1234421"/>
              <a:gd name="connsiteX18902" fmla="*/ 0 w 3255128"/>
              <a:gd name="connsiteY18902" fmla="*/ 40121 h 1234421"/>
              <a:gd name="connsiteX18903" fmla="*/ 0 w 3255128"/>
              <a:gd name="connsiteY18903" fmla="*/ 40120 h 1234421"/>
              <a:gd name="connsiteX18904" fmla="*/ 0 w 3255128"/>
              <a:gd name="connsiteY18904" fmla="*/ 40091 h 1234421"/>
              <a:gd name="connsiteX18905" fmla="*/ 0 w 3255128"/>
              <a:gd name="connsiteY18905" fmla="*/ 40042 h 1234421"/>
              <a:gd name="connsiteX18906" fmla="*/ 0 w 3255128"/>
              <a:gd name="connsiteY18906" fmla="*/ 40033 h 1234421"/>
              <a:gd name="connsiteX18907" fmla="*/ 0 w 3255128"/>
              <a:gd name="connsiteY18907" fmla="*/ 40012 h 1234421"/>
              <a:gd name="connsiteX18908" fmla="*/ 0 w 3255128"/>
              <a:gd name="connsiteY18908" fmla="*/ 39976 h 1234421"/>
              <a:gd name="connsiteX18909" fmla="*/ 0 w 3255128"/>
              <a:gd name="connsiteY18909" fmla="*/ 39928 h 1234421"/>
              <a:gd name="connsiteX18910" fmla="*/ 0 w 3255128"/>
              <a:gd name="connsiteY18910" fmla="*/ 39926 h 1234421"/>
              <a:gd name="connsiteX18911" fmla="*/ 0 w 3255128"/>
              <a:gd name="connsiteY18911" fmla="*/ 39907 h 1234421"/>
              <a:gd name="connsiteX18912" fmla="*/ 0 w 3255128"/>
              <a:gd name="connsiteY18912" fmla="*/ 39899 h 1234421"/>
              <a:gd name="connsiteX18913" fmla="*/ 0 w 3255128"/>
              <a:gd name="connsiteY18913" fmla="*/ 39879 h 1234421"/>
              <a:gd name="connsiteX18914" fmla="*/ 0 w 3255128"/>
              <a:gd name="connsiteY18914" fmla="*/ 39868 h 1234421"/>
              <a:gd name="connsiteX18915" fmla="*/ 0 w 3255128"/>
              <a:gd name="connsiteY18915" fmla="*/ 39854 h 1234421"/>
              <a:gd name="connsiteX18916" fmla="*/ 0 w 3255128"/>
              <a:gd name="connsiteY18916" fmla="*/ 39830 h 1234421"/>
              <a:gd name="connsiteX18917" fmla="*/ 0 w 3255128"/>
              <a:gd name="connsiteY18917" fmla="*/ 39829 h 1234421"/>
              <a:gd name="connsiteX18918" fmla="*/ 0 w 3255128"/>
              <a:gd name="connsiteY18918" fmla="*/ 39805 h 1234421"/>
              <a:gd name="connsiteX18919" fmla="*/ 0 w 3255128"/>
              <a:gd name="connsiteY18919" fmla="*/ 39758 h 1234421"/>
              <a:gd name="connsiteX18920" fmla="*/ 0 w 3255128"/>
              <a:gd name="connsiteY18920" fmla="*/ 39734 h 1234421"/>
              <a:gd name="connsiteX18921" fmla="*/ 0 w 3255128"/>
              <a:gd name="connsiteY18921" fmla="*/ 39698 h 1234421"/>
              <a:gd name="connsiteX18922" fmla="*/ 0 w 3255128"/>
              <a:gd name="connsiteY18922" fmla="*/ 39659 h 1234421"/>
              <a:gd name="connsiteX18923" fmla="*/ 0 w 3255128"/>
              <a:gd name="connsiteY18923" fmla="*/ 39629 h 1234421"/>
              <a:gd name="connsiteX18924" fmla="*/ 0 w 3255128"/>
              <a:gd name="connsiteY18924" fmla="*/ 39595 h 1234421"/>
              <a:gd name="connsiteX18925" fmla="*/ 0 w 3255128"/>
              <a:gd name="connsiteY18925" fmla="*/ 39553 h 1234421"/>
              <a:gd name="connsiteX18926" fmla="*/ 0 w 3255128"/>
              <a:gd name="connsiteY18926" fmla="*/ 39502 h 1234421"/>
              <a:gd name="connsiteX18927" fmla="*/ 0 w 3255128"/>
              <a:gd name="connsiteY18927" fmla="*/ 39481 h 1234421"/>
              <a:gd name="connsiteX18928" fmla="*/ 0 w 3255128"/>
              <a:gd name="connsiteY18928" fmla="*/ 39474 h 1234421"/>
              <a:gd name="connsiteX18929" fmla="*/ 0 w 3255128"/>
              <a:gd name="connsiteY18929" fmla="*/ 39472 h 1234421"/>
              <a:gd name="connsiteX18930" fmla="*/ 0 w 3255128"/>
              <a:gd name="connsiteY18930" fmla="*/ 39450 h 1234421"/>
              <a:gd name="connsiteX18931" fmla="*/ 0 w 3255128"/>
              <a:gd name="connsiteY18931" fmla="*/ 39446 h 1234421"/>
              <a:gd name="connsiteX18932" fmla="*/ 0 w 3255128"/>
              <a:gd name="connsiteY18932" fmla="*/ 39443 h 1234421"/>
              <a:gd name="connsiteX18933" fmla="*/ 0 w 3255128"/>
              <a:gd name="connsiteY18933" fmla="*/ 39346 h 1234421"/>
              <a:gd name="connsiteX18934" fmla="*/ 0 w 3255128"/>
              <a:gd name="connsiteY18934" fmla="*/ 39291 h 1234421"/>
              <a:gd name="connsiteX18935" fmla="*/ 0 w 3255128"/>
              <a:gd name="connsiteY18935" fmla="*/ 39220 h 1234421"/>
              <a:gd name="connsiteX18936" fmla="*/ 0 w 3255128"/>
              <a:gd name="connsiteY18936" fmla="*/ 39215 h 1234421"/>
              <a:gd name="connsiteX18937" fmla="*/ 0 w 3255128"/>
              <a:gd name="connsiteY18937" fmla="*/ 39181 h 1234421"/>
              <a:gd name="connsiteX18938" fmla="*/ 0 w 3255128"/>
              <a:gd name="connsiteY18938" fmla="*/ 39134 h 1234421"/>
              <a:gd name="connsiteX18939" fmla="*/ 0 w 3255128"/>
              <a:gd name="connsiteY18939" fmla="*/ 39109 h 1234421"/>
              <a:gd name="connsiteX18940" fmla="*/ 0 w 3255128"/>
              <a:gd name="connsiteY18940" fmla="*/ 39099 h 1234421"/>
              <a:gd name="connsiteX18941" fmla="*/ 0 w 3255128"/>
              <a:gd name="connsiteY18941" fmla="*/ 39028 h 1234421"/>
              <a:gd name="connsiteX18942" fmla="*/ 0 w 3255128"/>
              <a:gd name="connsiteY18942" fmla="*/ 38991 h 1234421"/>
              <a:gd name="connsiteX18943" fmla="*/ 0 w 3255128"/>
              <a:gd name="connsiteY18943" fmla="*/ 38987 h 1234421"/>
              <a:gd name="connsiteX18944" fmla="*/ 0 w 3255128"/>
              <a:gd name="connsiteY18944" fmla="*/ 38954 h 1234421"/>
              <a:gd name="connsiteX18945" fmla="*/ 0 w 3255128"/>
              <a:gd name="connsiteY18945" fmla="*/ 38940 h 1234421"/>
              <a:gd name="connsiteX18946" fmla="*/ 0 w 3255128"/>
              <a:gd name="connsiteY18946" fmla="*/ 38905 h 1234421"/>
              <a:gd name="connsiteX18947" fmla="*/ 0 w 3255128"/>
              <a:gd name="connsiteY18947" fmla="*/ 38858 h 1234421"/>
              <a:gd name="connsiteX18948" fmla="*/ 0 w 3255128"/>
              <a:gd name="connsiteY18948" fmla="*/ 38855 h 1234421"/>
              <a:gd name="connsiteX18949" fmla="*/ 0 w 3255128"/>
              <a:gd name="connsiteY18949" fmla="*/ 38850 h 1234421"/>
              <a:gd name="connsiteX18950" fmla="*/ 0 w 3255128"/>
              <a:gd name="connsiteY18950" fmla="*/ 38778 h 1234421"/>
              <a:gd name="connsiteX18951" fmla="*/ 0 w 3255128"/>
              <a:gd name="connsiteY18951" fmla="*/ 38752 h 1234421"/>
              <a:gd name="connsiteX18952" fmla="*/ 0 w 3255128"/>
              <a:gd name="connsiteY18952" fmla="*/ 38744 h 1234421"/>
              <a:gd name="connsiteX18953" fmla="*/ 0 w 3255128"/>
              <a:gd name="connsiteY18953" fmla="*/ 38698 h 1234421"/>
              <a:gd name="connsiteX18954" fmla="*/ 0 w 3255128"/>
              <a:gd name="connsiteY18954" fmla="*/ 38693 h 1234421"/>
              <a:gd name="connsiteX18955" fmla="*/ 0 w 3255128"/>
              <a:gd name="connsiteY18955" fmla="*/ 38676 h 1234421"/>
              <a:gd name="connsiteX18956" fmla="*/ 0 w 3255128"/>
              <a:gd name="connsiteY18956" fmla="*/ 38664 h 1234421"/>
              <a:gd name="connsiteX18957" fmla="*/ 0 w 3255128"/>
              <a:gd name="connsiteY18957" fmla="*/ 38626 h 1234421"/>
              <a:gd name="connsiteX18958" fmla="*/ 0 w 3255128"/>
              <a:gd name="connsiteY18958" fmla="*/ 38621 h 1234421"/>
              <a:gd name="connsiteX18959" fmla="*/ 0 w 3255128"/>
              <a:gd name="connsiteY18959" fmla="*/ 38536 h 1234421"/>
              <a:gd name="connsiteX18960" fmla="*/ 0 w 3255128"/>
              <a:gd name="connsiteY18960" fmla="*/ 38508 h 1234421"/>
              <a:gd name="connsiteX18961" fmla="*/ 0 w 3255128"/>
              <a:gd name="connsiteY18961" fmla="*/ 38495 h 1234421"/>
              <a:gd name="connsiteX18962" fmla="*/ 0 w 3255128"/>
              <a:gd name="connsiteY18962" fmla="*/ 38451 h 1234421"/>
              <a:gd name="connsiteX18963" fmla="*/ 0 w 3255128"/>
              <a:gd name="connsiteY18963" fmla="*/ 38339 h 1234421"/>
              <a:gd name="connsiteX18964" fmla="*/ 0 w 3255128"/>
              <a:gd name="connsiteY18964" fmla="*/ 38312 h 1234421"/>
              <a:gd name="connsiteX18965" fmla="*/ 0 w 3255128"/>
              <a:gd name="connsiteY18965" fmla="*/ 38286 h 1234421"/>
              <a:gd name="connsiteX18966" fmla="*/ 0 w 3255128"/>
              <a:gd name="connsiteY18966" fmla="*/ 38141 h 1234421"/>
              <a:gd name="connsiteX18967" fmla="*/ 0 w 3255128"/>
              <a:gd name="connsiteY18967" fmla="*/ 38112 h 1234421"/>
              <a:gd name="connsiteX18968" fmla="*/ 0 w 3255128"/>
              <a:gd name="connsiteY18968" fmla="*/ 38103 h 1234421"/>
              <a:gd name="connsiteX18969" fmla="*/ 0 w 3255128"/>
              <a:gd name="connsiteY18969" fmla="*/ 38101 h 1234421"/>
              <a:gd name="connsiteX18970" fmla="*/ 0 w 3255128"/>
              <a:gd name="connsiteY18970" fmla="*/ 38041 h 1234421"/>
              <a:gd name="connsiteX18971" fmla="*/ 0 w 3255128"/>
              <a:gd name="connsiteY18971" fmla="*/ 37982 h 1234421"/>
              <a:gd name="connsiteX18972" fmla="*/ 0 w 3255128"/>
              <a:gd name="connsiteY18972" fmla="*/ 37971 h 1234421"/>
              <a:gd name="connsiteX18973" fmla="*/ 0 w 3255128"/>
              <a:gd name="connsiteY18973" fmla="*/ 37919 h 1234421"/>
              <a:gd name="connsiteX18974" fmla="*/ 0 w 3255128"/>
              <a:gd name="connsiteY18974" fmla="*/ 37907 h 1234421"/>
              <a:gd name="connsiteX18975" fmla="*/ 0 w 3255128"/>
              <a:gd name="connsiteY18975" fmla="*/ 37905 h 1234421"/>
              <a:gd name="connsiteX18976" fmla="*/ 0 w 3255128"/>
              <a:gd name="connsiteY18976" fmla="*/ 37862 h 1234421"/>
              <a:gd name="connsiteX18977" fmla="*/ 0 w 3255128"/>
              <a:gd name="connsiteY18977" fmla="*/ 37847 h 1234421"/>
              <a:gd name="connsiteX18978" fmla="*/ 0 w 3255128"/>
              <a:gd name="connsiteY18978" fmla="*/ 37837 h 1234421"/>
              <a:gd name="connsiteX18979" fmla="*/ 0 w 3255128"/>
              <a:gd name="connsiteY18979" fmla="*/ 37835 h 1234421"/>
              <a:gd name="connsiteX18980" fmla="*/ 0 w 3255128"/>
              <a:gd name="connsiteY18980" fmla="*/ 37779 h 1234421"/>
              <a:gd name="connsiteX18981" fmla="*/ 0 w 3255128"/>
              <a:gd name="connsiteY18981" fmla="*/ 37763 h 1234421"/>
              <a:gd name="connsiteX18982" fmla="*/ 0 w 3255128"/>
              <a:gd name="connsiteY18982" fmla="*/ 37683 h 1234421"/>
              <a:gd name="connsiteX18983" fmla="*/ 0 w 3255128"/>
              <a:gd name="connsiteY18983" fmla="*/ 37674 h 1234421"/>
              <a:gd name="connsiteX18984" fmla="*/ 0 w 3255128"/>
              <a:gd name="connsiteY18984" fmla="*/ 37662 h 1234421"/>
              <a:gd name="connsiteX18985" fmla="*/ 0 w 3255128"/>
              <a:gd name="connsiteY18985" fmla="*/ 37655 h 1234421"/>
              <a:gd name="connsiteX18986" fmla="*/ 0 w 3255128"/>
              <a:gd name="connsiteY18986" fmla="*/ 37587 h 1234421"/>
              <a:gd name="connsiteX18987" fmla="*/ 0 w 3255128"/>
              <a:gd name="connsiteY18987" fmla="*/ 37567 h 1234421"/>
              <a:gd name="connsiteX18988" fmla="*/ 0 w 3255128"/>
              <a:gd name="connsiteY18988" fmla="*/ 37564 h 1234421"/>
              <a:gd name="connsiteX18989" fmla="*/ 0 w 3255128"/>
              <a:gd name="connsiteY18989" fmla="*/ 37560 h 1234421"/>
              <a:gd name="connsiteX18990" fmla="*/ 0 w 3255128"/>
              <a:gd name="connsiteY18990" fmla="*/ 37522 h 1234421"/>
              <a:gd name="connsiteX18991" fmla="*/ 0 w 3255128"/>
              <a:gd name="connsiteY18991" fmla="*/ 37487 h 1234421"/>
              <a:gd name="connsiteX18992" fmla="*/ 0 w 3255128"/>
              <a:gd name="connsiteY18992" fmla="*/ 37484 h 1234421"/>
              <a:gd name="connsiteX18993" fmla="*/ 0 w 3255128"/>
              <a:gd name="connsiteY18993" fmla="*/ 37479 h 1234421"/>
              <a:gd name="connsiteX18994" fmla="*/ 0 w 3255128"/>
              <a:gd name="connsiteY18994" fmla="*/ 37337 h 1234421"/>
              <a:gd name="connsiteX18995" fmla="*/ 0 w 3255128"/>
              <a:gd name="connsiteY18995" fmla="*/ 37305 h 1234421"/>
              <a:gd name="connsiteX18996" fmla="*/ 0 w 3255128"/>
              <a:gd name="connsiteY18996" fmla="*/ 37304 h 1234421"/>
              <a:gd name="connsiteX18997" fmla="*/ 0 w 3255128"/>
              <a:gd name="connsiteY18997" fmla="*/ 37291 h 1234421"/>
              <a:gd name="connsiteX18998" fmla="*/ 0 w 3255128"/>
              <a:gd name="connsiteY18998" fmla="*/ 37288 h 1234421"/>
              <a:gd name="connsiteX18999" fmla="*/ 0 w 3255128"/>
              <a:gd name="connsiteY18999" fmla="*/ 37260 h 1234421"/>
              <a:gd name="connsiteX19000" fmla="*/ 0 w 3255128"/>
              <a:gd name="connsiteY19000" fmla="*/ 37173 h 1234421"/>
              <a:gd name="connsiteX19001" fmla="*/ 0 w 3255128"/>
              <a:gd name="connsiteY19001" fmla="*/ 37130 h 1234421"/>
              <a:gd name="connsiteX19002" fmla="*/ 0 w 3255128"/>
              <a:gd name="connsiteY19002" fmla="*/ 37109 h 1234421"/>
              <a:gd name="connsiteX19003" fmla="*/ 0 w 3255128"/>
              <a:gd name="connsiteY19003" fmla="*/ 37101 h 1234421"/>
              <a:gd name="connsiteX19004" fmla="*/ 0 w 3255128"/>
              <a:gd name="connsiteY19004" fmla="*/ 37090 h 1234421"/>
              <a:gd name="connsiteX19005" fmla="*/ 0 w 3255128"/>
              <a:gd name="connsiteY19005" fmla="*/ 36967 h 1234421"/>
              <a:gd name="connsiteX19006" fmla="*/ 0 w 3255128"/>
              <a:gd name="connsiteY19006" fmla="*/ 36889 h 1234421"/>
              <a:gd name="connsiteX19007" fmla="*/ 0 w 3255128"/>
              <a:gd name="connsiteY19007" fmla="*/ 36878 h 1234421"/>
              <a:gd name="connsiteX19008" fmla="*/ 0 w 3255128"/>
              <a:gd name="connsiteY19008" fmla="*/ 36855 h 1234421"/>
              <a:gd name="connsiteX19009" fmla="*/ 0 w 3255128"/>
              <a:gd name="connsiteY19009" fmla="*/ 36831 h 1234421"/>
              <a:gd name="connsiteX19010" fmla="*/ 0 w 3255128"/>
              <a:gd name="connsiteY19010" fmla="*/ 36821 h 1234421"/>
              <a:gd name="connsiteX19011" fmla="*/ 0 w 3255128"/>
              <a:gd name="connsiteY19011" fmla="*/ 36814 h 1234421"/>
              <a:gd name="connsiteX19012" fmla="*/ 0 w 3255128"/>
              <a:gd name="connsiteY19012" fmla="*/ 36758 h 1234421"/>
              <a:gd name="connsiteX19013" fmla="*/ 0 w 3255128"/>
              <a:gd name="connsiteY19013" fmla="*/ 36757 h 1234421"/>
              <a:gd name="connsiteX19014" fmla="*/ 0 w 3255128"/>
              <a:gd name="connsiteY19014" fmla="*/ 36733 h 1234421"/>
              <a:gd name="connsiteX19015" fmla="*/ 0 w 3255128"/>
              <a:gd name="connsiteY19015" fmla="*/ 36683 h 1234421"/>
              <a:gd name="connsiteX19016" fmla="*/ 0 w 3255128"/>
              <a:gd name="connsiteY19016" fmla="*/ 36669 h 1234421"/>
              <a:gd name="connsiteX19017" fmla="*/ 0 w 3255128"/>
              <a:gd name="connsiteY19017" fmla="*/ 36647 h 1234421"/>
              <a:gd name="connsiteX19018" fmla="*/ 0 w 3255128"/>
              <a:gd name="connsiteY19018" fmla="*/ 36640 h 1234421"/>
              <a:gd name="connsiteX19019" fmla="*/ 0 w 3255128"/>
              <a:gd name="connsiteY19019" fmla="*/ 36639 h 1234421"/>
              <a:gd name="connsiteX19020" fmla="*/ 0 w 3255128"/>
              <a:gd name="connsiteY19020" fmla="*/ 36634 h 1234421"/>
              <a:gd name="connsiteX19021" fmla="*/ 0 w 3255128"/>
              <a:gd name="connsiteY19021" fmla="*/ 36617 h 1234421"/>
              <a:gd name="connsiteX19022" fmla="*/ 0 w 3255128"/>
              <a:gd name="connsiteY19022" fmla="*/ 36605 h 1234421"/>
              <a:gd name="connsiteX19023" fmla="*/ 0 w 3255128"/>
              <a:gd name="connsiteY19023" fmla="*/ 36571 h 1234421"/>
              <a:gd name="connsiteX19024" fmla="*/ 0 w 3255128"/>
              <a:gd name="connsiteY19024" fmla="*/ 36513 h 1234421"/>
              <a:gd name="connsiteX19025" fmla="*/ 0 w 3255128"/>
              <a:gd name="connsiteY19025" fmla="*/ 36508 h 1234421"/>
              <a:gd name="connsiteX19026" fmla="*/ 0 w 3255128"/>
              <a:gd name="connsiteY19026" fmla="*/ 36460 h 1234421"/>
              <a:gd name="connsiteX19027" fmla="*/ 0 w 3255128"/>
              <a:gd name="connsiteY19027" fmla="*/ 36456 h 1234421"/>
              <a:gd name="connsiteX19028" fmla="*/ 0 w 3255128"/>
              <a:gd name="connsiteY19028" fmla="*/ 36453 h 1234421"/>
              <a:gd name="connsiteX19029" fmla="*/ 0 w 3255128"/>
              <a:gd name="connsiteY19029" fmla="*/ 36425 h 1234421"/>
              <a:gd name="connsiteX19030" fmla="*/ 0 w 3255128"/>
              <a:gd name="connsiteY19030" fmla="*/ 36424 h 1234421"/>
              <a:gd name="connsiteX19031" fmla="*/ 0 w 3255128"/>
              <a:gd name="connsiteY19031" fmla="*/ 36397 h 1234421"/>
              <a:gd name="connsiteX19032" fmla="*/ 0 w 3255128"/>
              <a:gd name="connsiteY19032" fmla="*/ 36375 h 1234421"/>
              <a:gd name="connsiteX19033" fmla="*/ 0 w 3255128"/>
              <a:gd name="connsiteY19033" fmla="*/ 36292 h 1234421"/>
              <a:gd name="connsiteX19034" fmla="*/ 0 w 3255128"/>
              <a:gd name="connsiteY19034" fmla="*/ 36230 h 1234421"/>
              <a:gd name="connsiteX19035" fmla="*/ 0 w 3255128"/>
              <a:gd name="connsiteY19035" fmla="*/ 36225 h 1234421"/>
              <a:gd name="connsiteX19036" fmla="*/ 0 w 3255128"/>
              <a:gd name="connsiteY19036" fmla="*/ 36201 h 1234421"/>
              <a:gd name="connsiteX19037" fmla="*/ 0 w 3255128"/>
              <a:gd name="connsiteY19037" fmla="*/ 36153 h 1234421"/>
              <a:gd name="connsiteX19038" fmla="*/ 0 w 3255128"/>
              <a:gd name="connsiteY19038" fmla="*/ 36110 h 1234421"/>
              <a:gd name="connsiteX19039" fmla="*/ 0 w 3255128"/>
              <a:gd name="connsiteY19039" fmla="*/ 36109 h 1234421"/>
              <a:gd name="connsiteX19040" fmla="*/ 0 w 3255128"/>
              <a:gd name="connsiteY19040" fmla="*/ 36054 h 1234421"/>
              <a:gd name="connsiteX19041" fmla="*/ 0 w 3255128"/>
              <a:gd name="connsiteY19041" fmla="*/ 36030 h 1234421"/>
              <a:gd name="connsiteX19042" fmla="*/ 0 w 3255128"/>
              <a:gd name="connsiteY19042" fmla="*/ 35997 h 1234421"/>
              <a:gd name="connsiteX19043" fmla="*/ 0 w 3255128"/>
              <a:gd name="connsiteY19043" fmla="*/ 35905 h 1234421"/>
              <a:gd name="connsiteX19044" fmla="*/ 0 w 3255128"/>
              <a:gd name="connsiteY19044" fmla="*/ 35876 h 1234421"/>
              <a:gd name="connsiteX19045" fmla="*/ 0 w 3255128"/>
              <a:gd name="connsiteY19045" fmla="*/ 35868 h 1234421"/>
              <a:gd name="connsiteX19046" fmla="*/ 0 w 3255128"/>
              <a:gd name="connsiteY19046" fmla="*/ 35860 h 1234421"/>
              <a:gd name="connsiteX19047" fmla="*/ 0 w 3255128"/>
              <a:gd name="connsiteY19047" fmla="*/ 35834 h 1234421"/>
              <a:gd name="connsiteX19048" fmla="*/ 0 w 3255128"/>
              <a:gd name="connsiteY19048" fmla="*/ 35788 h 1234421"/>
              <a:gd name="connsiteX19049" fmla="*/ 0 w 3255128"/>
              <a:gd name="connsiteY19049" fmla="*/ 35732 h 1234421"/>
              <a:gd name="connsiteX19050" fmla="*/ 0 w 3255128"/>
              <a:gd name="connsiteY19050" fmla="*/ 35726 h 1234421"/>
              <a:gd name="connsiteX19051" fmla="*/ 0 w 3255128"/>
              <a:gd name="connsiteY19051" fmla="*/ 35724 h 1234421"/>
              <a:gd name="connsiteX19052" fmla="*/ 0 w 3255128"/>
              <a:gd name="connsiteY19052" fmla="*/ 35674 h 1234421"/>
              <a:gd name="connsiteX19053" fmla="*/ 0 w 3255128"/>
              <a:gd name="connsiteY19053" fmla="*/ 35626 h 1234421"/>
              <a:gd name="connsiteX19054" fmla="*/ 0 w 3255128"/>
              <a:gd name="connsiteY19054" fmla="*/ 35600 h 1234421"/>
              <a:gd name="connsiteX19055" fmla="*/ 0 w 3255128"/>
              <a:gd name="connsiteY19055" fmla="*/ 35592 h 1234421"/>
              <a:gd name="connsiteX19056" fmla="*/ 0 w 3255128"/>
              <a:gd name="connsiteY19056" fmla="*/ 35571 h 1234421"/>
              <a:gd name="connsiteX19057" fmla="*/ 0 w 3255128"/>
              <a:gd name="connsiteY19057" fmla="*/ 35558 h 1234421"/>
              <a:gd name="connsiteX19058" fmla="*/ 0 w 3255128"/>
              <a:gd name="connsiteY19058" fmla="*/ 35543 h 1234421"/>
              <a:gd name="connsiteX19059" fmla="*/ 0 w 3255128"/>
              <a:gd name="connsiteY19059" fmla="*/ 35518 h 1234421"/>
              <a:gd name="connsiteX19060" fmla="*/ 0 w 3255128"/>
              <a:gd name="connsiteY19060" fmla="*/ 35496 h 1234421"/>
              <a:gd name="connsiteX19061" fmla="*/ 0 w 3255128"/>
              <a:gd name="connsiteY19061" fmla="*/ 35494 h 1234421"/>
              <a:gd name="connsiteX19062" fmla="*/ 0 w 3255128"/>
              <a:gd name="connsiteY19062" fmla="*/ 35492 h 1234421"/>
              <a:gd name="connsiteX19063" fmla="*/ 0 w 3255128"/>
              <a:gd name="connsiteY19063" fmla="*/ 35417 h 1234421"/>
              <a:gd name="connsiteX19064" fmla="*/ 0 w 3255128"/>
              <a:gd name="connsiteY19064" fmla="*/ 35406 h 1234421"/>
              <a:gd name="connsiteX19065" fmla="*/ 0 w 3255128"/>
              <a:gd name="connsiteY19065" fmla="*/ 35349 h 1234421"/>
              <a:gd name="connsiteX19066" fmla="*/ 0 w 3255128"/>
              <a:gd name="connsiteY19066" fmla="*/ 35334 h 1234421"/>
              <a:gd name="connsiteX19067" fmla="*/ 0 w 3255128"/>
              <a:gd name="connsiteY19067" fmla="*/ 35322 h 1234421"/>
              <a:gd name="connsiteX19068" fmla="*/ 0 w 3255128"/>
              <a:gd name="connsiteY19068" fmla="*/ 35273 h 1234421"/>
              <a:gd name="connsiteX19069" fmla="*/ 0 w 3255128"/>
              <a:gd name="connsiteY19069" fmla="*/ 35252 h 1234421"/>
              <a:gd name="connsiteX19070" fmla="*/ 0 w 3255128"/>
              <a:gd name="connsiteY19070" fmla="*/ 35142 h 1234421"/>
              <a:gd name="connsiteX19071" fmla="*/ 0 w 3255128"/>
              <a:gd name="connsiteY19071" fmla="*/ 35099 h 1234421"/>
              <a:gd name="connsiteX19072" fmla="*/ 0 w 3255128"/>
              <a:gd name="connsiteY19072" fmla="*/ 35024 h 1234421"/>
              <a:gd name="connsiteX19073" fmla="*/ 0 w 3255128"/>
              <a:gd name="connsiteY19073" fmla="*/ 34995 h 1234421"/>
              <a:gd name="connsiteX19074" fmla="*/ 0 w 3255128"/>
              <a:gd name="connsiteY19074" fmla="*/ 34981 h 1234421"/>
              <a:gd name="connsiteX19075" fmla="*/ 0 w 3255128"/>
              <a:gd name="connsiteY19075" fmla="*/ 34968 h 1234421"/>
              <a:gd name="connsiteX19076" fmla="*/ 0 w 3255128"/>
              <a:gd name="connsiteY19076" fmla="*/ 34946 h 1234421"/>
              <a:gd name="connsiteX19077" fmla="*/ 0 w 3255128"/>
              <a:gd name="connsiteY19077" fmla="*/ 34930 h 1234421"/>
              <a:gd name="connsiteX19078" fmla="*/ 0 w 3255128"/>
              <a:gd name="connsiteY19078" fmla="*/ 34923 h 1234421"/>
              <a:gd name="connsiteX19079" fmla="*/ 0 w 3255128"/>
              <a:gd name="connsiteY19079" fmla="*/ 34847 h 1234421"/>
              <a:gd name="connsiteX19080" fmla="*/ 0 w 3255128"/>
              <a:gd name="connsiteY19080" fmla="*/ 34845 h 1234421"/>
              <a:gd name="connsiteX19081" fmla="*/ 0 w 3255128"/>
              <a:gd name="connsiteY19081" fmla="*/ 34769 h 1234421"/>
              <a:gd name="connsiteX19082" fmla="*/ 0 w 3255128"/>
              <a:gd name="connsiteY19082" fmla="*/ 34721 h 1234421"/>
              <a:gd name="connsiteX19083" fmla="*/ 0 w 3255128"/>
              <a:gd name="connsiteY19083" fmla="*/ 34705 h 1234421"/>
              <a:gd name="connsiteX19084" fmla="*/ 0 w 3255128"/>
              <a:gd name="connsiteY19084" fmla="*/ 34683 h 1234421"/>
              <a:gd name="connsiteX19085" fmla="*/ 0 w 3255128"/>
              <a:gd name="connsiteY19085" fmla="*/ 34625 h 1234421"/>
              <a:gd name="connsiteX19086" fmla="*/ 0 w 3255128"/>
              <a:gd name="connsiteY19086" fmla="*/ 34611 h 1234421"/>
              <a:gd name="connsiteX19087" fmla="*/ 0 w 3255128"/>
              <a:gd name="connsiteY19087" fmla="*/ 34536 h 1234421"/>
              <a:gd name="connsiteX19088" fmla="*/ 0 w 3255128"/>
              <a:gd name="connsiteY19088" fmla="*/ 34532 h 1234421"/>
              <a:gd name="connsiteX19089" fmla="*/ 0 w 3255128"/>
              <a:gd name="connsiteY19089" fmla="*/ 34507 h 1234421"/>
              <a:gd name="connsiteX19090" fmla="*/ 0 w 3255128"/>
              <a:gd name="connsiteY19090" fmla="*/ 34497 h 1234421"/>
              <a:gd name="connsiteX19091" fmla="*/ 0 w 3255128"/>
              <a:gd name="connsiteY19091" fmla="*/ 34487 h 1234421"/>
              <a:gd name="connsiteX19092" fmla="*/ 0 w 3255128"/>
              <a:gd name="connsiteY19092" fmla="*/ 34451 h 1234421"/>
              <a:gd name="connsiteX19093" fmla="*/ 0 w 3255128"/>
              <a:gd name="connsiteY19093" fmla="*/ 34437 h 1234421"/>
              <a:gd name="connsiteX19094" fmla="*/ 0 w 3255128"/>
              <a:gd name="connsiteY19094" fmla="*/ 34364 h 1234421"/>
              <a:gd name="connsiteX19095" fmla="*/ 0 w 3255128"/>
              <a:gd name="connsiteY19095" fmla="*/ 34301 h 1234421"/>
              <a:gd name="connsiteX19096" fmla="*/ 0 w 3255128"/>
              <a:gd name="connsiteY19096" fmla="*/ 34276 h 1234421"/>
              <a:gd name="connsiteX19097" fmla="*/ 0 w 3255128"/>
              <a:gd name="connsiteY19097" fmla="*/ 34238 h 1234421"/>
              <a:gd name="connsiteX19098" fmla="*/ 0 w 3255128"/>
              <a:gd name="connsiteY19098" fmla="*/ 34231 h 1234421"/>
              <a:gd name="connsiteX19099" fmla="*/ 0 w 3255128"/>
              <a:gd name="connsiteY19099" fmla="*/ 34229 h 1234421"/>
              <a:gd name="connsiteX19100" fmla="*/ 0 w 3255128"/>
              <a:gd name="connsiteY19100" fmla="*/ 34228 h 1234421"/>
              <a:gd name="connsiteX19101" fmla="*/ 0 w 3255128"/>
              <a:gd name="connsiteY19101" fmla="*/ 34223 h 1234421"/>
              <a:gd name="connsiteX19102" fmla="*/ 0 w 3255128"/>
              <a:gd name="connsiteY19102" fmla="*/ 34183 h 1234421"/>
              <a:gd name="connsiteX19103" fmla="*/ 0 w 3255128"/>
              <a:gd name="connsiteY19103" fmla="*/ 34144 h 1234421"/>
              <a:gd name="connsiteX19104" fmla="*/ 0 w 3255128"/>
              <a:gd name="connsiteY19104" fmla="*/ 34131 h 1234421"/>
              <a:gd name="connsiteX19105" fmla="*/ 0 w 3255128"/>
              <a:gd name="connsiteY19105" fmla="*/ 34100 h 1234421"/>
              <a:gd name="connsiteX19106" fmla="*/ 0 w 3255128"/>
              <a:gd name="connsiteY19106" fmla="*/ 34051 h 1234421"/>
              <a:gd name="connsiteX19107" fmla="*/ 0 w 3255128"/>
              <a:gd name="connsiteY19107" fmla="*/ 34049 h 1234421"/>
              <a:gd name="connsiteX19108" fmla="*/ 0 w 3255128"/>
              <a:gd name="connsiteY19108" fmla="*/ 34035 h 1234421"/>
              <a:gd name="connsiteX19109" fmla="*/ 0 w 3255128"/>
              <a:gd name="connsiteY19109" fmla="*/ 34033 h 1234421"/>
              <a:gd name="connsiteX19110" fmla="*/ 0 w 3255128"/>
              <a:gd name="connsiteY19110" fmla="*/ 33988 h 1234421"/>
              <a:gd name="connsiteX19111" fmla="*/ 0 w 3255128"/>
              <a:gd name="connsiteY19111" fmla="*/ 33977 h 1234421"/>
              <a:gd name="connsiteX19112" fmla="*/ 0 w 3255128"/>
              <a:gd name="connsiteY19112" fmla="*/ 33888 h 1234421"/>
              <a:gd name="connsiteX19113" fmla="*/ 0 w 3255128"/>
              <a:gd name="connsiteY19113" fmla="*/ 33865 h 1234421"/>
              <a:gd name="connsiteX19114" fmla="*/ 0 w 3255128"/>
              <a:gd name="connsiteY19114" fmla="*/ 33839 h 1234421"/>
              <a:gd name="connsiteX19115" fmla="*/ 0 w 3255128"/>
              <a:gd name="connsiteY19115" fmla="*/ 33831 h 1234421"/>
              <a:gd name="connsiteX19116" fmla="*/ 0 w 3255128"/>
              <a:gd name="connsiteY19116" fmla="*/ 33824 h 1234421"/>
              <a:gd name="connsiteX19117" fmla="*/ 0 w 3255128"/>
              <a:gd name="connsiteY19117" fmla="*/ 33801 h 1234421"/>
              <a:gd name="connsiteX19118" fmla="*/ 0 w 3255128"/>
              <a:gd name="connsiteY19118" fmla="*/ 33792 h 1234421"/>
              <a:gd name="connsiteX19119" fmla="*/ 0 w 3255128"/>
              <a:gd name="connsiteY19119" fmla="*/ 33767 h 1234421"/>
              <a:gd name="connsiteX19120" fmla="*/ 0 w 3255128"/>
              <a:gd name="connsiteY19120" fmla="*/ 33635 h 1234421"/>
              <a:gd name="connsiteX19121" fmla="*/ 0 w 3255128"/>
              <a:gd name="connsiteY19121" fmla="*/ 33627 h 1234421"/>
              <a:gd name="connsiteX19122" fmla="*/ 0 w 3255128"/>
              <a:gd name="connsiteY19122" fmla="*/ 33581 h 1234421"/>
              <a:gd name="connsiteX19123" fmla="*/ 0 w 3255128"/>
              <a:gd name="connsiteY19123" fmla="*/ 33568 h 1234421"/>
              <a:gd name="connsiteX19124" fmla="*/ 0 w 3255128"/>
              <a:gd name="connsiteY19124" fmla="*/ 33518 h 1234421"/>
              <a:gd name="connsiteX19125" fmla="*/ 0 w 3255128"/>
              <a:gd name="connsiteY19125" fmla="*/ 33464 h 1234421"/>
              <a:gd name="connsiteX19126" fmla="*/ 0 w 3255128"/>
              <a:gd name="connsiteY19126" fmla="*/ 33461 h 1234421"/>
              <a:gd name="connsiteX19127" fmla="*/ 0 w 3255128"/>
              <a:gd name="connsiteY19127" fmla="*/ 33385 h 1234421"/>
              <a:gd name="connsiteX19128" fmla="*/ 0 w 3255128"/>
              <a:gd name="connsiteY19128" fmla="*/ 33384 h 1234421"/>
              <a:gd name="connsiteX19129" fmla="*/ 0 w 3255128"/>
              <a:gd name="connsiteY19129" fmla="*/ 33355 h 1234421"/>
              <a:gd name="connsiteX19130" fmla="*/ 0 w 3255128"/>
              <a:gd name="connsiteY19130" fmla="*/ 33315 h 1234421"/>
              <a:gd name="connsiteX19131" fmla="*/ 0 w 3255128"/>
              <a:gd name="connsiteY19131" fmla="*/ 33302 h 1234421"/>
              <a:gd name="connsiteX19132" fmla="*/ 0 w 3255128"/>
              <a:gd name="connsiteY19132" fmla="*/ 33259 h 1234421"/>
              <a:gd name="connsiteX19133" fmla="*/ 0 w 3255128"/>
              <a:gd name="connsiteY19133" fmla="*/ 33254 h 1234421"/>
              <a:gd name="connsiteX19134" fmla="*/ 0 w 3255128"/>
              <a:gd name="connsiteY19134" fmla="*/ 33163 h 1234421"/>
              <a:gd name="connsiteX19135" fmla="*/ 0 w 3255128"/>
              <a:gd name="connsiteY19135" fmla="*/ 33149 h 1234421"/>
              <a:gd name="connsiteX19136" fmla="*/ 0 w 3255128"/>
              <a:gd name="connsiteY19136" fmla="*/ 33141 h 1234421"/>
              <a:gd name="connsiteX19137" fmla="*/ 0 w 3255128"/>
              <a:gd name="connsiteY19137" fmla="*/ 33102 h 1234421"/>
              <a:gd name="connsiteX19138" fmla="*/ 0 w 3255128"/>
              <a:gd name="connsiteY19138" fmla="*/ 33040 h 1234421"/>
              <a:gd name="connsiteX19139" fmla="*/ 0 w 3255128"/>
              <a:gd name="connsiteY19139" fmla="*/ 33035 h 1234421"/>
              <a:gd name="connsiteX19140" fmla="*/ 0 w 3255128"/>
              <a:gd name="connsiteY19140" fmla="*/ 33028 h 1234421"/>
              <a:gd name="connsiteX19141" fmla="*/ 0 w 3255128"/>
              <a:gd name="connsiteY19141" fmla="*/ 33005 h 1234421"/>
              <a:gd name="connsiteX19142" fmla="*/ 0 w 3255128"/>
              <a:gd name="connsiteY19142" fmla="*/ 32915 h 1234421"/>
              <a:gd name="connsiteX19143" fmla="*/ 0 w 3255128"/>
              <a:gd name="connsiteY19143" fmla="*/ 32870 h 1234421"/>
              <a:gd name="connsiteX19144" fmla="*/ 0 w 3255128"/>
              <a:gd name="connsiteY19144" fmla="*/ 32863 h 1234421"/>
              <a:gd name="connsiteX19145" fmla="*/ 0 w 3255128"/>
              <a:gd name="connsiteY19145" fmla="*/ 32844 h 1234421"/>
              <a:gd name="connsiteX19146" fmla="*/ 0 w 3255128"/>
              <a:gd name="connsiteY19146" fmla="*/ 32785 h 1234421"/>
              <a:gd name="connsiteX19147" fmla="*/ 0 w 3255128"/>
              <a:gd name="connsiteY19147" fmla="*/ 32742 h 1234421"/>
              <a:gd name="connsiteX19148" fmla="*/ 0 w 3255128"/>
              <a:gd name="connsiteY19148" fmla="*/ 32736 h 1234421"/>
              <a:gd name="connsiteX19149" fmla="*/ 0 w 3255128"/>
              <a:gd name="connsiteY19149" fmla="*/ 32690 h 1234421"/>
              <a:gd name="connsiteX19150" fmla="*/ 0 w 3255128"/>
              <a:gd name="connsiteY19150" fmla="*/ 32671 h 1234421"/>
              <a:gd name="connsiteX19151" fmla="*/ 0 w 3255128"/>
              <a:gd name="connsiteY19151" fmla="*/ 32610 h 1234421"/>
              <a:gd name="connsiteX19152" fmla="*/ 0 w 3255128"/>
              <a:gd name="connsiteY19152" fmla="*/ 32589 h 1234421"/>
              <a:gd name="connsiteX19153" fmla="*/ 0 w 3255128"/>
              <a:gd name="connsiteY19153" fmla="*/ 32581 h 1234421"/>
              <a:gd name="connsiteX19154" fmla="*/ 0 w 3255128"/>
              <a:gd name="connsiteY19154" fmla="*/ 32440 h 1234421"/>
              <a:gd name="connsiteX19155" fmla="*/ 0 w 3255128"/>
              <a:gd name="connsiteY19155" fmla="*/ 32421 h 1234421"/>
              <a:gd name="connsiteX19156" fmla="*/ 0 w 3255128"/>
              <a:gd name="connsiteY19156" fmla="*/ 32363 h 1234421"/>
              <a:gd name="connsiteX19157" fmla="*/ 0 w 3255128"/>
              <a:gd name="connsiteY19157" fmla="*/ 32357 h 1234421"/>
              <a:gd name="connsiteX19158" fmla="*/ 0 w 3255128"/>
              <a:gd name="connsiteY19158" fmla="*/ 32338 h 1234421"/>
              <a:gd name="connsiteX19159" fmla="*/ 0 w 3255128"/>
              <a:gd name="connsiteY19159" fmla="*/ 32335 h 1234421"/>
              <a:gd name="connsiteX19160" fmla="*/ 0 w 3255128"/>
              <a:gd name="connsiteY19160" fmla="*/ 32311 h 1234421"/>
              <a:gd name="connsiteX19161" fmla="*/ 0 w 3255128"/>
              <a:gd name="connsiteY19161" fmla="*/ 32283 h 1234421"/>
              <a:gd name="connsiteX19162" fmla="*/ 0 w 3255128"/>
              <a:gd name="connsiteY19162" fmla="*/ 32262 h 1234421"/>
              <a:gd name="connsiteX19163" fmla="*/ 0 w 3255128"/>
              <a:gd name="connsiteY19163" fmla="*/ 32127 h 1234421"/>
              <a:gd name="connsiteX19164" fmla="*/ 0 w 3255128"/>
              <a:gd name="connsiteY19164" fmla="*/ 32120 h 1234421"/>
              <a:gd name="connsiteX19165" fmla="*/ 0 w 3255128"/>
              <a:gd name="connsiteY19165" fmla="*/ 32113 h 1234421"/>
              <a:gd name="connsiteX19166" fmla="*/ 0 w 3255128"/>
              <a:gd name="connsiteY19166" fmla="*/ 32097 h 1234421"/>
              <a:gd name="connsiteX19167" fmla="*/ 0 w 3255128"/>
              <a:gd name="connsiteY19167" fmla="*/ 32042 h 1234421"/>
              <a:gd name="connsiteX19168" fmla="*/ 0 w 3255128"/>
              <a:gd name="connsiteY19168" fmla="*/ 32034 h 1234421"/>
              <a:gd name="connsiteX19169" fmla="*/ 0 w 3255128"/>
              <a:gd name="connsiteY19169" fmla="*/ 32018 h 1234421"/>
              <a:gd name="connsiteX19170" fmla="*/ 0 w 3255128"/>
              <a:gd name="connsiteY19170" fmla="*/ 31978 h 1234421"/>
              <a:gd name="connsiteX19171" fmla="*/ 0 w 3255128"/>
              <a:gd name="connsiteY19171" fmla="*/ 31946 h 1234421"/>
              <a:gd name="connsiteX19172" fmla="*/ 0 w 3255128"/>
              <a:gd name="connsiteY19172" fmla="*/ 31944 h 1234421"/>
              <a:gd name="connsiteX19173" fmla="*/ 0 w 3255128"/>
              <a:gd name="connsiteY19173" fmla="*/ 31940 h 1234421"/>
              <a:gd name="connsiteX19174" fmla="*/ 0 w 3255128"/>
              <a:gd name="connsiteY19174" fmla="*/ 31933 h 1234421"/>
              <a:gd name="connsiteX19175" fmla="*/ 0 w 3255128"/>
              <a:gd name="connsiteY19175" fmla="*/ 31888 h 1234421"/>
              <a:gd name="connsiteX19176" fmla="*/ 0 w 3255128"/>
              <a:gd name="connsiteY19176" fmla="*/ 31886 h 1234421"/>
              <a:gd name="connsiteX19177" fmla="*/ 0 w 3255128"/>
              <a:gd name="connsiteY19177" fmla="*/ 31879 h 1234421"/>
              <a:gd name="connsiteX19178" fmla="*/ 0 w 3255128"/>
              <a:gd name="connsiteY19178" fmla="*/ 31855 h 1234421"/>
              <a:gd name="connsiteX19179" fmla="*/ 0 w 3255128"/>
              <a:gd name="connsiteY19179" fmla="*/ 31829 h 1234421"/>
              <a:gd name="connsiteX19180" fmla="*/ 0 w 3255128"/>
              <a:gd name="connsiteY19180" fmla="*/ 31770 h 1234421"/>
              <a:gd name="connsiteX19181" fmla="*/ 0 w 3255128"/>
              <a:gd name="connsiteY19181" fmla="*/ 31748 h 1234421"/>
              <a:gd name="connsiteX19182" fmla="*/ 0 w 3255128"/>
              <a:gd name="connsiteY19182" fmla="*/ 31715 h 1234421"/>
              <a:gd name="connsiteX19183" fmla="*/ 0 w 3255128"/>
              <a:gd name="connsiteY19183" fmla="*/ 31635 h 1234421"/>
              <a:gd name="connsiteX19184" fmla="*/ 0 w 3255128"/>
              <a:gd name="connsiteY19184" fmla="*/ 31574 h 1234421"/>
              <a:gd name="connsiteX19185" fmla="*/ 0 w 3255128"/>
              <a:gd name="connsiteY19185" fmla="*/ 31526 h 1234421"/>
              <a:gd name="connsiteX19186" fmla="*/ 0 w 3255128"/>
              <a:gd name="connsiteY19186" fmla="*/ 31427 h 1234421"/>
              <a:gd name="connsiteX19187" fmla="*/ 0 w 3255128"/>
              <a:gd name="connsiteY19187" fmla="*/ 31403 h 1234421"/>
              <a:gd name="connsiteX19188" fmla="*/ 0 w 3255128"/>
              <a:gd name="connsiteY19188" fmla="*/ 31315 h 1234421"/>
              <a:gd name="connsiteX19189" fmla="*/ 0 w 3255128"/>
              <a:gd name="connsiteY19189" fmla="*/ 31248 h 1234421"/>
              <a:gd name="connsiteX19190" fmla="*/ 0 w 3255128"/>
              <a:gd name="connsiteY19190" fmla="*/ 31241 h 1234421"/>
              <a:gd name="connsiteX19191" fmla="*/ 0 w 3255128"/>
              <a:gd name="connsiteY19191" fmla="*/ 31239 h 1234421"/>
              <a:gd name="connsiteX19192" fmla="*/ 0 w 3255128"/>
              <a:gd name="connsiteY19192" fmla="*/ 31231 h 1234421"/>
              <a:gd name="connsiteX19193" fmla="*/ 0 w 3255128"/>
              <a:gd name="connsiteY19193" fmla="*/ 31218 h 1234421"/>
              <a:gd name="connsiteX19194" fmla="*/ 0 w 3255128"/>
              <a:gd name="connsiteY19194" fmla="*/ 31206 h 1234421"/>
              <a:gd name="connsiteX19195" fmla="*/ 0 w 3255128"/>
              <a:gd name="connsiteY19195" fmla="*/ 31204 h 1234421"/>
              <a:gd name="connsiteX19196" fmla="*/ 0 w 3255128"/>
              <a:gd name="connsiteY19196" fmla="*/ 31154 h 1234421"/>
              <a:gd name="connsiteX19197" fmla="*/ 0 w 3255128"/>
              <a:gd name="connsiteY19197" fmla="*/ 31141 h 1234421"/>
              <a:gd name="connsiteX19198" fmla="*/ 0 w 3255128"/>
              <a:gd name="connsiteY19198" fmla="*/ 31072 h 1234421"/>
              <a:gd name="connsiteX19199" fmla="*/ 0 w 3255128"/>
              <a:gd name="connsiteY19199" fmla="*/ 31052 h 1234421"/>
              <a:gd name="connsiteX19200" fmla="*/ 0 w 3255128"/>
              <a:gd name="connsiteY19200" fmla="*/ 31043 h 1234421"/>
              <a:gd name="connsiteX19201" fmla="*/ 0 w 3255128"/>
              <a:gd name="connsiteY19201" fmla="*/ 31038 h 1234421"/>
              <a:gd name="connsiteX19202" fmla="*/ 0 w 3255128"/>
              <a:gd name="connsiteY19202" fmla="*/ 30998 h 1234421"/>
              <a:gd name="connsiteX19203" fmla="*/ 0 w 3255128"/>
              <a:gd name="connsiteY19203" fmla="*/ 30978 h 1234421"/>
              <a:gd name="connsiteX19204" fmla="*/ 0 w 3255128"/>
              <a:gd name="connsiteY19204" fmla="*/ 30975 h 1234421"/>
              <a:gd name="connsiteX19205" fmla="*/ 0 w 3255128"/>
              <a:gd name="connsiteY19205" fmla="*/ 30973 h 1234421"/>
              <a:gd name="connsiteX19206" fmla="*/ 0 w 3255128"/>
              <a:gd name="connsiteY19206" fmla="*/ 30972 h 1234421"/>
              <a:gd name="connsiteX19207" fmla="*/ 0 w 3255128"/>
              <a:gd name="connsiteY19207" fmla="*/ 30964 h 1234421"/>
              <a:gd name="connsiteX19208" fmla="*/ 0 w 3255128"/>
              <a:gd name="connsiteY19208" fmla="*/ 30944 h 1234421"/>
              <a:gd name="connsiteX19209" fmla="*/ 0 w 3255128"/>
              <a:gd name="connsiteY19209" fmla="*/ 30839 h 1234421"/>
              <a:gd name="connsiteX19210" fmla="*/ 0 w 3255128"/>
              <a:gd name="connsiteY19210" fmla="*/ 30834 h 1234421"/>
              <a:gd name="connsiteX19211" fmla="*/ 0 w 3255128"/>
              <a:gd name="connsiteY19211" fmla="*/ 30802 h 1234421"/>
              <a:gd name="connsiteX19212" fmla="*/ 0 w 3255128"/>
              <a:gd name="connsiteY19212" fmla="*/ 30801 h 1234421"/>
              <a:gd name="connsiteX19213" fmla="*/ 0 w 3255128"/>
              <a:gd name="connsiteY19213" fmla="*/ 30779 h 1234421"/>
              <a:gd name="connsiteX19214" fmla="*/ 0 w 3255128"/>
              <a:gd name="connsiteY19214" fmla="*/ 30768 h 1234421"/>
              <a:gd name="connsiteX19215" fmla="*/ 0 w 3255128"/>
              <a:gd name="connsiteY19215" fmla="*/ 30735 h 1234421"/>
              <a:gd name="connsiteX19216" fmla="*/ 0 w 3255128"/>
              <a:gd name="connsiteY19216" fmla="*/ 30732 h 1234421"/>
              <a:gd name="connsiteX19217" fmla="*/ 0 w 3255128"/>
              <a:gd name="connsiteY19217" fmla="*/ 30707 h 1234421"/>
              <a:gd name="connsiteX19218" fmla="*/ 0 w 3255128"/>
              <a:gd name="connsiteY19218" fmla="*/ 30645 h 1234421"/>
              <a:gd name="connsiteX19219" fmla="*/ 0 w 3255128"/>
              <a:gd name="connsiteY19219" fmla="*/ 30579 h 1234421"/>
              <a:gd name="connsiteX19220" fmla="*/ 0 w 3255128"/>
              <a:gd name="connsiteY19220" fmla="*/ 30578 h 1234421"/>
              <a:gd name="connsiteX19221" fmla="*/ 0 w 3255128"/>
              <a:gd name="connsiteY19221" fmla="*/ 30525 h 1234421"/>
              <a:gd name="connsiteX19222" fmla="*/ 0 w 3255128"/>
              <a:gd name="connsiteY19222" fmla="*/ 30522 h 1234421"/>
              <a:gd name="connsiteX19223" fmla="*/ 0 w 3255128"/>
              <a:gd name="connsiteY19223" fmla="*/ 30519 h 1234421"/>
              <a:gd name="connsiteX19224" fmla="*/ 0 w 3255128"/>
              <a:gd name="connsiteY19224" fmla="*/ 30500 h 1234421"/>
              <a:gd name="connsiteX19225" fmla="*/ 0 w 3255128"/>
              <a:gd name="connsiteY19225" fmla="*/ 30474 h 1234421"/>
              <a:gd name="connsiteX19226" fmla="*/ 0 w 3255128"/>
              <a:gd name="connsiteY19226" fmla="*/ 30448 h 1234421"/>
              <a:gd name="connsiteX19227" fmla="*/ 0 w 3255128"/>
              <a:gd name="connsiteY19227" fmla="*/ 30425 h 1234421"/>
              <a:gd name="connsiteX19228" fmla="*/ 0 w 3255128"/>
              <a:gd name="connsiteY19228" fmla="*/ 30325 h 1234421"/>
              <a:gd name="connsiteX19229" fmla="*/ 0 w 3255128"/>
              <a:gd name="connsiteY19229" fmla="*/ 30309 h 1234421"/>
              <a:gd name="connsiteX19230" fmla="*/ 0 w 3255128"/>
              <a:gd name="connsiteY19230" fmla="*/ 30303 h 1234421"/>
              <a:gd name="connsiteX19231" fmla="*/ 0 w 3255128"/>
              <a:gd name="connsiteY19231" fmla="*/ 30296 h 1234421"/>
              <a:gd name="connsiteX19232" fmla="*/ 0 w 3255128"/>
              <a:gd name="connsiteY19232" fmla="*/ 30264 h 1234421"/>
              <a:gd name="connsiteX19233" fmla="*/ 0 w 3255128"/>
              <a:gd name="connsiteY19233" fmla="*/ 30159 h 1234421"/>
              <a:gd name="connsiteX19234" fmla="*/ 0 w 3255128"/>
              <a:gd name="connsiteY19234" fmla="*/ 30091 h 1234421"/>
              <a:gd name="connsiteX19235" fmla="*/ 0 w 3255128"/>
              <a:gd name="connsiteY19235" fmla="*/ 30047 h 1234421"/>
              <a:gd name="connsiteX19236" fmla="*/ 0 w 3255128"/>
              <a:gd name="connsiteY19236" fmla="*/ 30041 h 1234421"/>
              <a:gd name="connsiteX19237" fmla="*/ 0 w 3255128"/>
              <a:gd name="connsiteY19237" fmla="*/ 30015 h 1234421"/>
              <a:gd name="connsiteX19238" fmla="*/ 0 w 3255128"/>
              <a:gd name="connsiteY19238" fmla="*/ 29991 h 1234421"/>
              <a:gd name="connsiteX19239" fmla="*/ 0 w 3255128"/>
              <a:gd name="connsiteY19239" fmla="*/ 29967 h 1234421"/>
              <a:gd name="connsiteX19240" fmla="*/ 0 w 3255128"/>
              <a:gd name="connsiteY19240" fmla="*/ 29966 h 1234421"/>
              <a:gd name="connsiteX19241" fmla="*/ 0 w 3255128"/>
              <a:gd name="connsiteY19241" fmla="*/ 29931 h 1234421"/>
              <a:gd name="connsiteX19242" fmla="*/ 0 w 3255128"/>
              <a:gd name="connsiteY19242" fmla="*/ 29873 h 1234421"/>
              <a:gd name="connsiteX19243" fmla="*/ 0 w 3255128"/>
              <a:gd name="connsiteY19243" fmla="*/ 29871 h 1234421"/>
              <a:gd name="connsiteX19244" fmla="*/ 0 w 3255128"/>
              <a:gd name="connsiteY19244" fmla="*/ 29870 h 1234421"/>
              <a:gd name="connsiteX19245" fmla="*/ 0 w 3255128"/>
              <a:gd name="connsiteY19245" fmla="*/ 29868 h 1234421"/>
              <a:gd name="connsiteX19246" fmla="*/ 0 w 3255128"/>
              <a:gd name="connsiteY19246" fmla="*/ 29849 h 1234421"/>
              <a:gd name="connsiteX19247" fmla="*/ 0 w 3255128"/>
              <a:gd name="connsiteY19247" fmla="*/ 29835 h 1234421"/>
              <a:gd name="connsiteX19248" fmla="*/ 0 w 3255128"/>
              <a:gd name="connsiteY19248" fmla="*/ 29780 h 1234421"/>
              <a:gd name="connsiteX19249" fmla="*/ 0 w 3255128"/>
              <a:gd name="connsiteY19249" fmla="*/ 29772 h 1234421"/>
              <a:gd name="connsiteX19250" fmla="*/ 0 w 3255128"/>
              <a:gd name="connsiteY19250" fmla="*/ 29756 h 1234421"/>
              <a:gd name="connsiteX19251" fmla="*/ 0 w 3255128"/>
              <a:gd name="connsiteY19251" fmla="*/ 29755 h 1234421"/>
              <a:gd name="connsiteX19252" fmla="*/ 0 w 3255128"/>
              <a:gd name="connsiteY19252" fmla="*/ 29710 h 1234421"/>
              <a:gd name="connsiteX19253" fmla="*/ 0 w 3255128"/>
              <a:gd name="connsiteY19253" fmla="*/ 29700 h 1234421"/>
              <a:gd name="connsiteX19254" fmla="*/ 0 w 3255128"/>
              <a:gd name="connsiteY19254" fmla="*/ 29686 h 1234421"/>
              <a:gd name="connsiteX19255" fmla="*/ 0 w 3255128"/>
              <a:gd name="connsiteY19255" fmla="*/ 29639 h 1234421"/>
              <a:gd name="connsiteX19256" fmla="*/ 0 w 3255128"/>
              <a:gd name="connsiteY19256" fmla="*/ 29631 h 1234421"/>
              <a:gd name="connsiteX19257" fmla="*/ 0 w 3255128"/>
              <a:gd name="connsiteY19257" fmla="*/ 29611 h 1234421"/>
              <a:gd name="connsiteX19258" fmla="*/ 0 w 3255128"/>
              <a:gd name="connsiteY19258" fmla="*/ 29609 h 1234421"/>
              <a:gd name="connsiteX19259" fmla="*/ 0 w 3255128"/>
              <a:gd name="connsiteY19259" fmla="*/ 29561 h 1234421"/>
              <a:gd name="connsiteX19260" fmla="*/ 0 w 3255128"/>
              <a:gd name="connsiteY19260" fmla="*/ 29530 h 1234421"/>
              <a:gd name="connsiteX19261" fmla="*/ 0 w 3255128"/>
              <a:gd name="connsiteY19261" fmla="*/ 29529 h 1234421"/>
              <a:gd name="connsiteX19262" fmla="*/ 0 w 3255128"/>
              <a:gd name="connsiteY19262" fmla="*/ 29517 h 1234421"/>
              <a:gd name="connsiteX19263" fmla="*/ 0 w 3255128"/>
              <a:gd name="connsiteY19263" fmla="*/ 29500 h 1234421"/>
              <a:gd name="connsiteX19264" fmla="*/ 0 w 3255128"/>
              <a:gd name="connsiteY19264" fmla="*/ 29479 h 1234421"/>
              <a:gd name="connsiteX19265" fmla="*/ 0 w 3255128"/>
              <a:gd name="connsiteY19265" fmla="*/ 29431 h 1234421"/>
              <a:gd name="connsiteX19266" fmla="*/ 0 w 3255128"/>
              <a:gd name="connsiteY19266" fmla="*/ 29428 h 1234421"/>
              <a:gd name="connsiteX19267" fmla="*/ 0 w 3255128"/>
              <a:gd name="connsiteY19267" fmla="*/ 29393 h 1234421"/>
              <a:gd name="connsiteX19268" fmla="*/ 0 w 3255128"/>
              <a:gd name="connsiteY19268" fmla="*/ 29367 h 1234421"/>
              <a:gd name="connsiteX19269" fmla="*/ 0 w 3255128"/>
              <a:gd name="connsiteY19269" fmla="*/ 29361 h 1234421"/>
              <a:gd name="connsiteX19270" fmla="*/ 0 w 3255128"/>
              <a:gd name="connsiteY19270" fmla="*/ 29345 h 1234421"/>
              <a:gd name="connsiteX19271" fmla="*/ 0 w 3255128"/>
              <a:gd name="connsiteY19271" fmla="*/ 29321 h 1234421"/>
              <a:gd name="connsiteX19272" fmla="*/ 0 w 3255128"/>
              <a:gd name="connsiteY19272" fmla="*/ 29318 h 1234421"/>
              <a:gd name="connsiteX19273" fmla="*/ 0 w 3255128"/>
              <a:gd name="connsiteY19273" fmla="*/ 29296 h 1234421"/>
              <a:gd name="connsiteX19274" fmla="*/ 0 w 3255128"/>
              <a:gd name="connsiteY19274" fmla="*/ 29251 h 1234421"/>
              <a:gd name="connsiteX19275" fmla="*/ 0 w 3255128"/>
              <a:gd name="connsiteY19275" fmla="*/ 29246 h 1234421"/>
              <a:gd name="connsiteX19276" fmla="*/ 0 w 3255128"/>
              <a:gd name="connsiteY19276" fmla="*/ 29217 h 1234421"/>
              <a:gd name="connsiteX19277" fmla="*/ 0 w 3255128"/>
              <a:gd name="connsiteY19277" fmla="*/ 29165 h 1234421"/>
              <a:gd name="connsiteX19278" fmla="*/ 0 w 3255128"/>
              <a:gd name="connsiteY19278" fmla="*/ 29123 h 1234421"/>
              <a:gd name="connsiteX19279" fmla="*/ 0 w 3255128"/>
              <a:gd name="connsiteY19279" fmla="*/ 29107 h 1234421"/>
              <a:gd name="connsiteX19280" fmla="*/ 0 w 3255128"/>
              <a:gd name="connsiteY19280" fmla="*/ 29052 h 1234421"/>
              <a:gd name="connsiteX19281" fmla="*/ 0 w 3255128"/>
              <a:gd name="connsiteY19281" fmla="*/ 29020 h 1234421"/>
              <a:gd name="connsiteX19282" fmla="*/ 0 w 3255128"/>
              <a:gd name="connsiteY19282" fmla="*/ 28970 h 1234421"/>
              <a:gd name="connsiteX19283" fmla="*/ 0 w 3255128"/>
              <a:gd name="connsiteY19283" fmla="*/ 28954 h 1234421"/>
              <a:gd name="connsiteX19284" fmla="*/ 0 w 3255128"/>
              <a:gd name="connsiteY19284" fmla="*/ 28941 h 1234421"/>
              <a:gd name="connsiteX19285" fmla="*/ 0 w 3255128"/>
              <a:gd name="connsiteY19285" fmla="*/ 28902 h 1234421"/>
              <a:gd name="connsiteX19286" fmla="*/ 0 w 3255128"/>
              <a:gd name="connsiteY19286" fmla="*/ 28864 h 1234421"/>
              <a:gd name="connsiteX19287" fmla="*/ 0 w 3255128"/>
              <a:gd name="connsiteY19287" fmla="*/ 28860 h 1234421"/>
              <a:gd name="connsiteX19288" fmla="*/ 0 w 3255128"/>
              <a:gd name="connsiteY19288" fmla="*/ 28758 h 1234421"/>
              <a:gd name="connsiteX19289" fmla="*/ 0 w 3255128"/>
              <a:gd name="connsiteY19289" fmla="*/ 28750 h 1234421"/>
              <a:gd name="connsiteX19290" fmla="*/ 0 w 3255128"/>
              <a:gd name="connsiteY19290" fmla="*/ 28732 h 1234421"/>
              <a:gd name="connsiteX19291" fmla="*/ 0 w 3255128"/>
              <a:gd name="connsiteY19291" fmla="*/ 28728 h 1234421"/>
              <a:gd name="connsiteX19292" fmla="*/ 0 w 3255128"/>
              <a:gd name="connsiteY19292" fmla="*/ 28648 h 1234421"/>
              <a:gd name="connsiteX19293" fmla="*/ 0 w 3255128"/>
              <a:gd name="connsiteY19293" fmla="*/ 28640 h 1234421"/>
              <a:gd name="connsiteX19294" fmla="*/ 0 w 3255128"/>
              <a:gd name="connsiteY19294" fmla="*/ 28632 h 1234421"/>
              <a:gd name="connsiteX19295" fmla="*/ 0 w 3255128"/>
              <a:gd name="connsiteY19295" fmla="*/ 28603 h 1234421"/>
              <a:gd name="connsiteX19296" fmla="*/ 0 w 3255128"/>
              <a:gd name="connsiteY19296" fmla="*/ 28576 h 1234421"/>
              <a:gd name="connsiteX19297" fmla="*/ 0 w 3255128"/>
              <a:gd name="connsiteY19297" fmla="*/ 28536 h 1234421"/>
              <a:gd name="connsiteX19298" fmla="*/ 0 w 3255128"/>
              <a:gd name="connsiteY19298" fmla="*/ 28480 h 1234421"/>
              <a:gd name="connsiteX19299" fmla="*/ 0 w 3255128"/>
              <a:gd name="connsiteY19299" fmla="*/ 28413 h 1234421"/>
              <a:gd name="connsiteX19300" fmla="*/ 0 w 3255128"/>
              <a:gd name="connsiteY19300" fmla="*/ 28392 h 1234421"/>
              <a:gd name="connsiteX19301" fmla="*/ 0 w 3255128"/>
              <a:gd name="connsiteY19301" fmla="*/ 28372 h 1234421"/>
              <a:gd name="connsiteX19302" fmla="*/ 0 w 3255128"/>
              <a:gd name="connsiteY19302" fmla="*/ 28343 h 1234421"/>
              <a:gd name="connsiteX19303" fmla="*/ 0 w 3255128"/>
              <a:gd name="connsiteY19303" fmla="*/ 28254 h 1234421"/>
              <a:gd name="connsiteX19304" fmla="*/ 0 w 3255128"/>
              <a:gd name="connsiteY19304" fmla="*/ 28249 h 1234421"/>
              <a:gd name="connsiteX19305" fmla="*/ 0 w 3255128"/>
              <a:gd name="connsiteY19305" fmla="*/ 28216 h 1234421"/>
              <a:gd name="connsiteX19306" fmla="*/ 0 w 3255128"/>
              <a:gd name="connsiteY19306" fmla="*/ 28180 h 1234421"/>
              <a:gd name="connsiteX19307" fmla="*/ 0 w 3255128"/>
              <a:gd name="connsiteY19307" fmla="*/ 28164 h 1234421"/>
              <a:gd name="connsiteX19308" fmla="*/ 0 w 3255128"/>
              <a:gd name="connsiteY19308" fmla="*/ 28158 h 1234421"/>
              <a:gd name="connsiteX19309" fmla="*/ 0 w 3255128"/>
              <a:gd name="connsiteY19309" fmla="*/ 28155 h 1234421"/>
              <a:gd name="connsiteX19310" fmla="*/ 0 w 3255128"/>
              <a:gd name="connsiteY19310" fmla="*/ 28062 h 1234421"/>
              <a:gd name="connsiteX19311" fmla="*/ 0 w 3255128"/>
              <a:gd name="connsiteY19311" fmla="*/ 28021 h 1234421"/>
              <a:gd name="connsiteX19312" fmla="*/ 0 w 3255128"/>
              <a:gd name="connsiteY19312" fmla="*/ 27988 h 1234421"/>
              <a:gd name="connsiteX19313" fmla="*/ 0 w 3255128"/>
              <a:gd name="connsiteY19313" fmla="*/ 27985 h 1234421"/>
              <a:gd name="connsiteX19314" fmla="*/ 0 w 3255128"/>
              <a:gd name="connsiteY19314" fmla="*/ 27983 h 1234421"/>
              <a:gd name="connsiteX19315" fmla="*/ 0 w 3255128"/>
              <a:gd name="connsiteY19315" fmla="*/ 27974 h 1234421"/>
              <a:gd name="connsiteX19316" fmla="*/ 0 w 3255128"/>
              <a:gd name="connsiteY19316" fmla="*/ 27962 h 1234421"/>
              <a:gd name="connsiteX19317" fmla="*/ 0 w 3255128"/>
              <a:gd name="connsiteY19317" fmla="*/ 27954 h 1234421"/>
              <a:gd name="connsiteX19318" fmla="*/ 0 w 3255128"/>
              <a:gd name="connsiteY19318" fmla="*/ 27778 h 1234421"/>
              <a:gd name="connsiteX19319" fmla="*/ 0 w 3255128"/>
              <a:gd name="connsiteY19319" fmla="*/ 27745 h 1234421"/>
              <a:gd name="connsiteX19320" fmla="*/ 0 w 3255128"/>
              <a:gd name="connsiteY19320" fmla="*/ 27742 h 1234421"/>
              <a:gd name="connsiteX19321" fmla="*/ 0 w 3255128"/>
              <a:gd name="connsiteY19321" fmla="*/ 27721 h 1234421"/>
              <a:gd name="connsiteX19322" fmla="*/ 0 w 3255128"/>
              <a:gd name="connsiteY19322" fmla="*/ 27708 h 1234421"/>
              <a:gd name="connsiteX19323" fmla="*/ 0 w 3255128"/>
              <a:gd name="connsiteY19323" fmla="*/ 27684 h 1234421"/>
              <a:gd name="connsiteX19324" fmla="*/ 0 w 3255128"/>
              <a:gd name="connsiteY19324" fmla="*/ 27629 h 1234421"/>
              <a:gd name="connsiteX19325" fmla="*/ 0 w 3255128"/>
              <a:gd name="connsiteY19325" fmla="*/ 27570 h 1234421"/>
              <a:gd name="connsiteX19326" fmla="*/ 0 w 3255128"/>
              <a:gd name="connsiteY19326" fmla="*/ 27535 h 1234421"/>
              <a:gd name="connsiteX19327" fmla="*/ 0 w 3255128"/>
              <a:gd name="connsiteY19327" fmla="*/ 27529 h 1234421"/>
              <a:gd name="connsiteX19328" fmla="*/ 0 w 3255128"/>
              <a:gd name="connsiteY19328" fmla="*/ 27510 h 1234421"/>
              <a:gd name="connsiteX19329" fmla="*/ 0 w 3255128"/>
              <a:gd name="connsiteY19329" fmla="*/ 27500 h 1234421"/>
              <a:gd name="connsiteX19330" fmla="*/ 0 w 3255128"/>
              <a:gd name="connsiteY19330" fmla="*/ 27493 h 1234421"/>
              <a:gd name="connsiteX19331" fmla="*/ 0 w 3255128"/>
              <a:gd name="connsiteY19331" fmla="*/ 27470 h 1234421"/>
              <a:gd name="connsiteX19332" fmla="*/ 0 w 3255128"/>
              <a:gd name="connsiteY19332" fmla="*/ 27464 h 1234421"/>
              <a:gd name="connsiteX19333" fmla="*/ 0 w 3255128"/>
              <a:gd name="connsiteY19333" fmla="*/ 27458 h 1234421"/>
              <a:gd name="connsiteX19334" fmla="*/ 0 w 3255128"/>
              <a:gd name="connsiteY19334" fmla="*/ 27435 h 1234421"/>
              <a:gd name="connsiteX19335" fmla="*/ 0 w 3255128"/>
              <a:gd name="connsiteY19335" fmla="*/ 27373 h 1234421"/>
              <a:gd name="connsiteX19336" fmla="*/ 0 w 3255128"/>
              <a:gd name="connsiteY19336" fmla="*/ 27335 h 1234421"/>
              <a:gd name="connsiteX19337" fmla="*/ 0 w 3255128"/>
              <a:gd name="connsiteY19337" fmla="*/ 27319 h 1234421"/>
              <a:gd name="connsiteX19338" fmla="*/ 0 w 3255128"/>
              <a:gd name="connsiteY19338" fmla="*/ 27313 h 1234421"/>
              <a:gd name="connsiteX19339" fmla="*/ 0 w 3255128"/>
              <a:gd name="connsiteY19339" fmla="*/ 27306 h 1234421"/>
              <a:gd name="connsiteX19340" fmla="*/ 0 w 3255128"/>
              <a:gd name="connsiteY19340" fmla="*/ 27285 h 1234421"/>
              <a:gd name="connsiteX19341" fmla="*/ 0 w 3255128"/>
              <a:gd name="connsiteY19341" fmla="*/ 27274 h 1234421"/>
              <a:gd name="connsiteX19342" fmla="*/ 0 w 3255128"/>
              <a:gd name="connsiteY19342" fmla="*/ 27267 h 1234421"/>
              <a:gd name="connsiteX19343" fmla="*/ 0 w 3255128"/>
              <a:gd name="connsiteY19343" fmla="*/ 27250 h 1234421"/>
              <a:gd name="connsiteX19344" fmla="*/ 0 w 3255128"/>
              <a:gd name="connsiteY19344" fmla="*/ 27189 h 1234421"/>
              <a:gd name="connsiteX19345" fmla="*/ 0 w 3255128"/>
              <a:gd name="connsiteY19345" fmla="*/ 27141 h 1234421"/>
              <a:gd name="connsiteX19346" fmla="*/ 0 w 3255128"/>
              <a:gd name="connsiteY19346" fmla="*/ 27075 h 1234421"/>
              <a:gd name="connsiteX19347" fmla="*/ 0 w 3255128"/>
              <a:gd name="connsiteY19347" fmla="*/ 27073 h 1234421"/>
              <a:gd name="connsiteX19348" fmla="*/ 0 w 3255128"/>
              <a:gd name="connsiteY19348" fmla="*/ 27054 h 1234421"/>
              <a:gd name="connsiteX19349" fmla="*/ 0 w 3255128"/>
              <a:gd name="connsiteY19349" fmla="*/ 27051 h 1234421"/>
              <a:gd name="connsiteX19350" fmla="*/ 0 w 3255128"/>
              <a:gd name="connsiteY19350" fmla="*/ 27026 h 1234421"/>
              <a:gd name="connsiteX19351" fmla="*/ 0 w 3255128"/>
              <a:gd name="connsiteY19351" fmla="*/ 27016 h 1234421"/>
              <a:gd name="connsiteX19352" fmla="*/ 0 w 3255128"/>
              <a:gd name="connsiteY19352" fmla="*/ 27001 h 1234421"/>
              <a:gd name="connsiteX19353" fmla="*/ 0 w 3255128"/>
              <a:gd name="connsiteY19353" fmla="*/ 26981 h 1234421"/>
              <a:gd name="connsiteX19354" fmla="*/ 0 w 3255128"/>
              <a:gd name="connsiteY19354" fmla="*/ 26976 h 1234421"/>
              <a:gd name="connsiteX19355" fmla="*/ 0 w 3255128"/>
              <a:gd name="connsiteY19355" fmla="*/ 26952 h 1234421"/>
              <a:gd name="connsiteX19356" fmla="*/ 0 w 3255128"/>
              <a:gd name="connsiteY19356" fmla="*/ 26881 h 1234421"/>
              <a:gd name="connsiteX19357" fmla="*/ 0 w 3255128"/>
              <a:gd name="connsiteY19357" fmla="*/ 26869 h 1234421"/>
              <a:gd name="connsiteX19358" fmla="*/ 0 w 3255128"/>
              <a:gd name="connsiteY19358" fmla="*/ 26845 h 1234421"/>
              <a:gd name="connsiteX19359" fmla="*/ 0 w 3255128"/>
              <a:gd name="connsiteY19359" fmla="*/ 26806 h 1234421"/>
              <a:gd name="connsiteX19360" fmla="*/ 0 w 3255128"/>
              <a:gd name="connsiteY19360" fmla="*/ 26802 h 1234421"/>
              <a:gd name="connsiteX19361" fmla="*/ 0 w 3255128"/>
              <a:gd name="connsiteY19361" fmla="*/ 26771 h 1234421"/>
              <a:gd name="connsiteX19362" fmla="*/ 0 w 3255128"/>
              <a:gd name="connsiteY19362" fmla="*/ 26748 h 1234421"/>
              <a:gd name="connsiteX19363" fmla="*/ 0 w 3255128"/>
              <a:gd name="connsiteY19363" fmla="*/ 26720 h 1234421"/>
              <a:gd name="connsiteX19364" fmla="*/ 0 w 3255128"/>
              <a:gd name="connsiteY19364" fmla="*/ 26696 h 1234421"/>
              <a:gd name="connsiteX19365" fmla="*/ 0 w 3255128"/>
              <a:gd name="connsiteY19365" fmla="*/ 26649 h 1234421"/>
              <a:gd name="connsiteX19366" fmla="*/ 0 w 3255128"/>
              <a:gd name="connsiteY19366" fmla="*/ 26621 h 1234421"/>
              <a:gd name="connsiteX19367" fmla="*/ 0 w 3255128"/>
              <a:gd name="connsiteY19367" fmla="*/ 26619 h 1234421"/>
              <a:gd name="connsiteX19368" fmla="*/ 0 w 3255128"/>
              <a:gd name="connsiteY19368" fmla="*/ 26597 h 1234421"/>
              <a:gd name="connsiteX19369" fmla="*/ 0 w 3255128"/>
              <a:gd name="connsiteY19369" fmla="*/ 26579 h 1234421"/>
              <a:gd name="connsiteX19370" fmla="*/ 0 w 3255128"/>
              <a:gd name="connsiteY19370" fmla="*/ 26577 h 1234421"/>
              <a:gd name="connsiteX19371" fmla="*/ 0 w 3255128"/>
              <a:gd name="connsiteY19371" fmla="*/ 26568 h 1234421"/>
              <a:gd name="connsiteX19372" fmla="*/ 0 w 3255128"/>
              <a:gd name="connsiteY19372" fmla="*/ 26540 h 1234421"/>
              <a:gd name="connsiteX19373" fmla="*/ 0 w 3255128"/>
              <a:gd name="connsiteY19373" fmla="*/ 26527 h 1234421"/>
              <a:gd name="connsiteX19374" fmla="*/ 0 w 3255128"/>
              <a:gd name="connsiteY19374" fmla="*/ 26510 h 1234421"/>
              <a:gd name="connsiteX19375" fmla="*/ 0 w 3255128"/>
              <a:gd name="connsiteY19375" fmla="*/ 26493 h 1234421"/>
              <a:gd name="connsiteX19376" fmla="*/ 0 w 3255128"/>
              <a:gd name="connsiteY19376" fmla="*/ 26489 h 1234421"/>
              <a:gd name="connsiteX19377" fmla="*/ 0 w 3255128"/>
              <a:gd name="connsiteY19377" fmla="*/ 26488 h 1234421"/>
              <a:gd name="connsiteX19378" fmla="*/ 0 w 3255128"/>
              <a:gd name="connsiteY19378" fmla="*/ 26438 h 1234421"/>
              <a:gd name="connsiteX19379" fmla="*/ 0 w 3255128"/>
              <a:gd name="connsiteY19379" fmla="*/ 26411 h 1234421"/>
              <a:gd name="connsiteX19380" fmla="*/ 0 w 3255128"/>
              <a:gd name="connsiteY19380" fmla="*/ 26403 h 1234421"/>
              <a:gd name="connsiteX19381" fmla="*/ 0 w 3255128"/>
              <a:gd name="connsiteY19381" fmla="*/ 26371 h 1234421"/>
              <a:gd name="connsiteX19382" fmla="*/ 0 w 3255128"/>
              <a:gd name="connsiteY19382" fmla="*/ 26345 h 1234421"/>
              <a:gd name="connsiteX19383" fmla="*/ 0 w 3255128"/>
              <a:gd name="connsiteY19383" fmla="*/ 26331 h 1234421"/>
              <a:gd name="connsiteX19384" fmla="*/ 0 w 3255128"/>
              <a:gd name="connsiteY19384" fmla="*/ 26328 h 1234421"/>
              <a:gd name="connsiteX19385" fmla="*/ 0 w 3255128"/>
              <a:gd name="connsiteY19385" fmla="*/ 26281 h 1234421"/>
              <a:gd name="connsiteX19386" fmla="*/ 0 w 3255128"/>
              <a:gd name="connsiteY19386" fmla="*/ 26264 h 1234421"/>
              <a:gd name="connsiteX19387" fmla="*/ 0 w 3255128"/>
              <a:gd name="connsiteY19387" fmla="*/ 26261 h 1234421"/>
              <a:gd name="connsiteX19388" fmla="*/ 0 w 3255128"/>
              <a:gd name="connsiteY19388" fmla="*/ 26256 h 1234421"/>
              <a:gd name="connsiteX19389" fmla="*/ 0 w 3255128"/>
              <a:gd name="connsiteY19389" fmla="*/ 26175 h 1234421"/>
              <a:gd name="connsiteX19390" fmla="*/ 0 w 3255128"/>
              <a:gd name="connsiteY19390" fmla="*/ 26124 h 1234421"/>
              <a:gd name="connsiteX19391" fmla="*/ 0 w 3255128"/>
              <a:gd name="connsiteY19391" fmla="*/ 26057 h 1234421"/>
              <a:gd name="connsiteX19392" fmla="*/ 0 w 3255128"/>
              <a:gd name="connsiteY19392" fmla="*/ 26030 h 1234421"/>
              <a:gd name="connsiteX19393" fmla="*/ 0 w 3255128"/>
              <a:gd name="connsiteY19393" fmla="*/ 26005 h 1234421"/>
              <a:gd name="connsiteX19394" fmla="*/ 0 w 3255128"/>
              <a:gd name="connsiteY19394" fmla="*/ 26002 h 1234421"/>
              <a:gd name="connsiteX19395" fmla="*/ 0 w 3255128"/>
              <a:gd name="connsiteY19395" fmla="*/ 25980 h 1234421"/>
              <a:gd name="connsiteX19396" fmla="*/ 0 w 3255128"/>
              <a:gd name="connsiteY19396" fmla="*/ 25964 h 1234421"/>
              <a:gd name="connsiteX19397" fmla="*/ 0 w 3255128"/>
              <a:gd name="connsiteY19397" fmla="*/ 25952 h 1234421"/>
              <a:gd name="connsiteX19398" fmla="*/ 0 w 3255128"/>
              <a:gd name="connsiteY19398" fmla="*/ 25925 h 1234421"/>
              <a:gd name="connsiteX19399" fmla="*/ 0 w 3255128"/>
              <a:gd name="connsiteY19399" fmla="*/ 25912 h 1234421"/>
              <a:gd name="connsiteX19400" fmla="*/ 0 w 3255128"/>
              <a:gd name="connsiteY19400" fmla="*/ 25848 h 1234421"/>
              <a:gd name="connsiteX19401" fmla="*/ 0 w 3255128"/>
              <a:gd name="connsiteY19401" fmla="*/ 25845 h 1234421"/>
              <a:gd name="connsiteX19402" fmla="*/ 0 w 3255128"/>
              <a:gd name="connsiteY19402" fmla="*/ 25823 h 1234421"/>
              <a:gd name="connsiteX19403" fmla="*/ 0 w 3255128"/>
              <a:gd name="connsiteY19403" fmla="*/ 25807 h 1234421"/>
              <a:gd name="connsiteX19404" fmla="*/ 0 w 3255128"/>
              <a:gd name="connsiteY19404" fmla="*/ 25781 h 1234421"/>
              <a:gd name="connsiteX19405" fmla="*/ 0 w 3255128"/>
              <a:gd name="connsiteY19405" fmla="*/ 25768 h 1234421"/>
              <a:gd name="connsiteX19406" fmla="*/ 0 w 3255128"/>
              <a:gd name="connsiteY19406" fmla="*/ 25743 h 1234421"/>
              <a:gd name="connsiteX19407" fmla="*/ 0 w 3255128"/>
              <a:gd name="connsiteY19407" fmla="*/ 25698 h 1234421"/>
              <a:gd name="connsiteX19408" fmla="*/ 0 w 3255128"/>
              <a:gd name="connsiteY19408" fmla="*/ 25674 h 1234421"/>
              <a:gd name="connsiteX19409" fmla="*/ 0 w 3255128"/>
              <a:gd name="connsiteY19409" fmla="*/ 25655 h 1234421"/>
              <a:gd name="connsiteX19410" fmla="*/ 0 w 3255128"/>
              <a:gd name="connsiteY19410" fmla="*/ 25613 h 1234421"/>
              <a:gd name="connsiteX19411" fmla="*/ 0 w 3255128"/>
              <a:gd name="connsiteY19411" fmla="*/ 25576 h 1234421"/>
              <a:gd name="connsiteX19412" fmla="*/ 0 w 3255128"/>
              <a:gd name="connsiteY19412" fmla="*/ 25572 h 1234421"/>
              <a:gd name="connsiteX19413" fmla="*/ 0 w 3255128"/>
              <a:gd name="connsiteY19413" fmla="*/ 25521 h 1234421"/>
              <a:gd name="connsiteX19414" fmla="*/ 0 w 3255128"/>
              <a:gd name="connsiteY19414" fmla="*/ 25490 h 1234421"/>
              <a:gd name="connsiteX19415" fmla="*/ 0 w 3255128"/>
              <a:gd name="connsiteY19415" fmla="*/ 25471 h 1234421"/>
              <a:gd name="connsiteX19416" fmla="*/ 0 w 3255128"/>
              <a:gd name="connsiteY19416" fmla="*/ 25464 h 1234421"/>
              <a:gd name="connsiteX19417" fmla="*/ 0 w 3255128"/>
              <a:gd name="connsiteY19417" fmla="*/ 25458 h 1234421"/>
              <a:gd name="connsiteX19418" fmla="*/ 0 w 3255128"/>
              <a:gd name="connsiteY19418" fmla="*/ 25447 h 1234421"/>
              <a:gd name="connsiteX19419" fmla="*/ 0 w 3255128"/>
              <a:gd name="connsiteY19419" fmla="*/ 25402 h 1234421"/>
              <a:gd name="connsiteX19420" fmla="*/ 0 w 3255128"/>
              <a:gd name="connsiteY19420" fmla="*/ 25382 h 1234421"/>
              <a:gd name="connsiteX19421" fmla="*/ 0 w 3255128"/>
              <a:gd name="connsiteY19421" fmla="*/ 25353 h 1234421"/>
              <a:gd name="connsiteX19422" fmla="*/ 0 w 3255128"/>
              <a:gd name="connsiteY19422" fmla="*/ 25348 h 1234421"/>
              <a:gd name="connsiteX19423" fmla="*/ 0 w 3255128"/>
              <a:gd name="connsiteY19423" fmla="*/ 25304 h 1234421"/>
              <a:gd name="connsiteX19424" fmla="*/ 0 w 3255128"/>
              <a:gd name="connsiteY19424" fmla="*/ 25288 h 1234421"/>
              <a:gd name="connsiteX19425" fmla="*/ 0 w 3255128"/>
              <a:gd name="connsiteY19425" fmla="*/ 25264 h 1234421"/>
              <a:gd name="connsiteX19426" fmla="*/ 0 w 3255128"/>
              <a:gd name="connsiteY19426" fmla="*/ 25259 h 1234421"/>
              <a:gd name="connsiteX19427" fmla="*/ 0 w 3255128"/>
              <a:gd name="connsiteY19427" fmla="*/ 25174 h 1234421"/>
              <a:gd name="connsiteX19428" fmla="*/ 0 w 3255128"/>
              <a:gd name="connsiteY19428" fmla="*/ 25129 h 1234421"/>
              <a:gd name="connsiteX19429" fmla="*/ 0 w 3255128"/>
              <a:gd name="connsiteY19429" fmla="*/ 25113 h 1234421"/>
              <a:gd name="connsiteX19430" fmla="*/ 0 w 3255128"/>
              <a:gd name="connsiteY19430" fmla="*/ 25066 h 1234421"/>
              <a:gd name="connsiteX19431" fmla="*/ 0 w 3255128"/>
              <a:gd name="connsiteY19431" fmla="*/ 25059 h 1234421"/>
              <a:gd name="connsiteX19432" fmla="*/ 0 w 3255128"/>
              <a:gd name="connsiteY19432" fmla="*/ 25031 h 1234421"/>
              <a:gd name="connsiteX19433" fmla="*/ 0 w 3255128"/>
              <a:gd name="connsiteY19433" fmla="*/ 24984 h 1234421"/>
              <a:gd name="connsiteX19434" fmla="*/ 0 w 3255128"/>
              <a:gd name="connsiteY19434" fmla="*/ 24982 h 1234421"/>
              <a:gd name="connsiteX19435" fmla="*/ 0 w 3255128"/>
              <a:gd name="connsiteY19435" fmla="*/ 24910 h 1234421"/>
              <a:gd name="connsiteX19436" fmla="*/ 0 w 3255128"/>
              <a:gd name="connsiteY19436" fmla="*/ 24873 h 1234421"/>
              <a:gd name="connsiteX19437" fmla="*/ 0 w 3255128"/>
              <a:gd name="connsiteY19437" fmla="*/ 24801 h 1234421"/>
              <a:gd name="connsiteX19438" fmla="*/ 0 w 3255128"/>
              <a:gd name="connsiteY19438" fmla="*/ 24718 h 1234421"/>
              <a:gd name="connsiteX19439" fmla="*/ 0 w 3255128"/>
              <a:gd name="connsiteY19439" fmla="*/ 24691 h 1234421"/>
              <a:gd name="connsiteX19440" fmla="*/ 0 w 3255128"/>
              <a:gd name="connsiteY19440" fmla="*/ 24639 h 1234421"/>
              <a:gd name="connsiteX19441" fmla="*/ 0 w 3255128"/>
              <a:gd name="connsiteY19441" fmla="*/ 24634 h 1234421"/>
              <a:gd name="connsiteX19442" fmla="*/ 0 w 3255128"/>
              <a:gd name="connsiteY19442" fmla="*/ 24609 h 1234421"/>
              <a:gd name="connsiteX19443" fmla="*/ 0 w 3255128"/>
              <a:gd name="connsiteY19443" fmla="*/ 24577 h 1234421"/>
              <a:gd name="connsiteX19444" fmla="*/ 0 w 3255128"/>
              <a:gd name="connsiteY19444" fmla="*/ 24528 h 1234421"/>
              <a:gd name="connsiteX19445" fmla="*/ 0 w 3255128"/>
              <a:gd name="connsiteY19445" fmla="*/ 24480 h 1234421"/>
              <a:gd name="connsiteX19446" fmla="*/ 0 w 3255128"/>
              <a:gd name="connsiteY19446" fmla="*/ 24465 h 1234421"/>
              <a:gd name="connsiteX19447" fmla="*/ 0 w 3255128"/>
              <a:gd name="connsiteY19447" fmla="*/ 24451 h 1234421"/>
              <a:gd name="connsiteX19448" fmla="*/ 0 w 3255128"/>
              <a:gd name="connsiteY19448" fmla="*/ 24407 h 1234421"/>
              <a:gd name="connsiteX19449" fmla="*/ 0 w 3255128"/>
              <a:gd name="connsiteY19449" fmla="*/ 24383 h 1234421"/>
              <a:gd name="connsiteX19450" fmla="*/ 0 w 3255128"/>
              <a:gd name="connsiteY19450" fmla="*/ 24340 h 1234421"/>
              <a:gd name="connsiteX19451" fmla="*/ 0 w 3255128"/>
              <a:gd name="connsiteY19451" fmla="*/ 24314 h 1234421"/>
              <a:gd name="connsiteX19452" fmla="*/ 0 w 3255128"/>
              <a:gd name="connsiteY19452" fmla="*/ 24286 h 1234421"/>
              <a:gd name="connsiteX19453" fmla="*/ 0 w 3255128"/>
              <a:gd name="connsiteY19453" fmla="*/ 24277 h 1234421"/>
              <a:gd name="connsiteX19454" fmla="*/ 0 w 3255128"/>
              <a:gd name="connsiteY19454" fmla="*/ 24237 h 1234421"/>
              <a:gd name="connsiteX19455" fmla="*/ 0 w 3255128"/>
              <a:gd name="connsiteY19455" fmla="*/ 24208 h 1234421"/>
              <a:gd name="connsiteX19456" fmla="*/ 0 w 3255128"/>
              <a:gd name="connsiteY19456" fmla="*/ 24206 h 1234421"/>
              <a:gd name="connsiteX19457" fmla="*/ 0 w 3255128"/>
              <a:gd name="connsiteY19457" fmla="*/ 24188 h 1234421"/>
              <a:gd name="connsiteX19458" fmla="*/ 0 w 3255128"/>
              <a:gd name="connsiteY19458" fmla="*/ 24151 h 1234421"/>
              <a:gd name="connsiteX19459" fmla="*/ 0 w 3255128"/>
              <a:gd name="connsiteY19459" fmla="*/ 24150 h 1234421"/>
              <a:gd name="connsiteX19460" fmla="*/ 0 w 3255128"/>
              <a:gd name="connsiteY19460" fmla="*/ 24114 h 1234421"/>
              <a:gd name="connsiteX19461" fmla="*/ 0 w 3255128"/>
              <a:gd name="connsiteY19461" fmla="*/ 24100 h 1234421"/>
              <a:gd name="connsiteX19462" fmla="*/ 0 w 3255128"/>
              <a:gd name="connsiteY19462" fmla="*/ 24036 h 1234421"/>
              <a:gd name="connsiteX19463" fmla="*/ 0 w 3255128"/>
              <a:gd name="connsiteY19463" fmla="*/ 24002 h 1234421"/>
              <a:gd name="connsiteX19464" fmla="*/ 0 w 3255128"/>
              <a:gd name="connsiteY19464" fmla="*/ 23991 h 1234421"/>
              <a:gd name="connsiteX19465" fmla="*/ 0 w 3255128"/>
              <a:gd name="connsiteY19465" fmla="*/ 23904 h 1234421"/>
              <a:gd name="connsiteX19466" fmla="*/ 0 w 3255128"/>
              <a:gd name="connsiteY19466" fmla="*/ 23879 h 1234421"/>
              <a:gd name="connsiteX19467" fmla="*/ 0 w 3255128"/>
              <a:gd name="connsiteY19467" fmla="*/ 23816 h 1234421"/>
              <a:gd name="connsiteX19468" fmla="*/ 0 w 3255128"/>
              <a:gd name="connsiteY19468" fmla="*/ 23812 h 1234421"/>
              <a:gd name="connsiteX19469" fmla="*/ 0 w 3255128"/>
              <a:gd name="connsiteY19469" fmla="*/ 23781 h 1234421"/>
              <a:gd name="connsiteX19470" fmla="*/ 0 w 3255128"/>
              <a:gd name="connsiteY19470" fmla="*/ 23758 h 1234421"/>
              <a:gd name="connsiteX19471" fmla="*/ 0 w 3255128"/>
              <a:gd name="connsiteY19471" fmla="*/ 23716 h 1234421"/>
              <a:gd name="connsiteX19472" fmla="*/ 0 w 3255128"/>
              <a:gd name="connsiteY19472" fmla="*/ 23660 h 1234421"/>
              <a:gd name="connsiteX19473" fmla="*/ 0 w 3255128"/>
              <a:gd name="connsiteY19473" fmla="*/ 23655 h 1234421"/>
              <a:gd name="connsiteX19474" fmla="*/ 0 w 3255128"/>
              <a:gd name="connsiteY19474" fmla="*/ 23589 h 1234421"/>
              <a:gd name="connsiteX19475" fmla="*/ 0 w 3255128"/>
              <a:gd name="connsiteY19475" fmla="*/ 23541 h 1234421"/>
              <a:gd name="connsiteX19476" fmla="*/ 0 w 3255128"/>
              <a:gd name="connsiteY19476" fmla="*/ 23537 h 1234421"/>
              <a:gd name="connsiteX19477" fmla="*/ 0 w 3255128"/>
              <a:gd name="connsiteY19477" fmla="*/ 23502 h 1234421"/>
              <a:gd name="connsiteX19478" fmla="*/ 0 w 3255128"/>
              <a:gd name="connsiteY19478" fmla="*/ 23498 h 1234421"/>
              <a:gd name="connsiteX19479" fmla="*/ 0 w 3255128"/>
              <a:gd name="connsiteY19479" fmla="*/ 23325 h 1234421"/>
              <a:gd name="connsiteX19480" fmla="*/ 0 w 3255128"/>
              <a:gd name="connsiteY19480" fmla="*/ 23268 h 1234421"/>
              <a:gd name="connsiteX19481" fmla="*/ 0 w 3255128"/>
              <a:gd name="connsiteY19481" fmla="*/ 23265 h 1234421"/>
              <a:gd name="connsiteX19482" fmla="*/ 0 w 3255128"/>
              <a:gd name="connsiteY19482" fmla="*/ 23262 h 1234421"/>
              <a:gd name="connsiteX19483" fmla="*/ 0 w 3255128"/>
              <a:gd name="connsiteY19483" fmla="*/ 23257 h 1234421"/>
              <a:gd name="connsiteX19484" fmla="*/ 0 w 3255128"/>
              <a:gd name="connsiteY19484" fmla="*/ 23201 h 1234421"/>
              <a:gd name="connsiteX19485" fmla="*/ 0 w 3255128"/>
              <a:gd name="connsiteY19485" fmla="*/ 23163 h 1234421"/>
              <a:gd name="connsiteX19486" fmla="*/ 0 w 3255128"/>
              <a:gd name="connsiteY19486" fmla="*/ 23094 h 1234421"/>
              <a:gd name="connsiteX19487" fmla="*/ 0 w 3255128"/>
              <a:gd name="connsiteY19487" fmla="*/ 23083 h 1234421"/>
              <a:gd name="connsiteX19488" fmla="*/ 0 w 3255128"/>
              <a:gd name="connsiteY19488" fmla="*/ 23052 h 1234421"/>
              <a:gd name="connsiteX19489" fmla="*/ 0 w 3255128"/>
              <a:gd name="connsiteY19489" fmla="*/ 23015 h 1234421"/>
              <a:gd name="connsiteX19490" fmla="*/ 0 w 3255128"/>
              <a:gd name="connsiteY19490" fmla="*/ 23007 h 1234421"/>
              <a:gd name="connsiteX19491" fmla="*/ 0 w 3255128"/>
              <a:gd name="connsiteY19491" fmla="*/ 23006 h 1234421"/>
              <a:gd name="connsiteX19492" fmla="*/ 0 w 3255128"/>
              <a:gd name="connsiteY19492" fmla="*/ 22990 h 1234421"/>
              <a:gd name="connsiteX19493" fmla="*/ 0 w 3255128"/>
              <a:gd name="connsiteY19493" fmla="*/ 22989 h 1234421"/>
              <a:gd name="connsiteX19494" fmla="*/ 0 w 3255128"/>
              <a:gd name="connsiteY19494" fmla="*/ 22985 h 1234421"/>
              <a:gd name="connsiteX19495" fmla="*/ 0 w 3255128"/>
              <a:gd name="connsiteY19495" fmla="*/ 22935 h 1234421"/>
              <a:gd name="connsiteX19496" fmla="*/ 0 w 3255128"/>
              <a:gd name="connsiteY19496" fmla="*/ 22873 h 1234421"/>
              <a:gd name="connsiteX19497" fmla="*/ 0 w 3255128"/>
              <a:gd name="connsiteY19497" fmla="*/ 22858 h 1234421"/>
              <a:gd name="connsiteX19498" fmla="*/ 0 w 3255128"/>
              <a:gd name="connsiteY19498" fmla="*/ 22822 h 1234421"/>
              <a:gd name="connsiteX19499" fmla="*/ 0 w 3255128"/>
              <a:gd name="connsiteY19499" fmla="*/ 22791 h 1234421"/>
              <a:gd name="connsiteX19500" fmla="*/ 0 w 3255128"/>
              <a:gd name="connsiteY19500" fmla="*/ 22765 h 1234421"/>
              <a:gd name="connsiteX19501" fmla="*/ 0 w 3255128"/>
              <a:gd name="connsiteY19501" fmla="*/ 22747 h 1234421"/>
              <a:gd name="connsiteX19502" fmla="*/ 0 w 3255128"/>
              <a:gd name="connsiteY19502" fmla="*/ 22734 h 1234421"/>
              <a:gd name="connsiteX19503" fmla="*/ 0 w 3255128"/>
              <a:gd name="connsiteY19503" fmla="*/ 22713 h 1234421"/>
              <a:gd name="connsiteX19504" fmla="*/ 0 w 3255128"/>
              <a:gd name="connsiteY19504" fmla="*/ 22708 h 1234421"/>
              <a:gd name="connsiteX19505" fmla="*/ 0 w 3255128"/>
              <a:gd name="connsiteY19505" fmla="*/ 22704 h 1234421"/>
              <a:gd name="connsiteX19506" fmla="*/ 0 w 3255128"/>
              <a:gd name="connsiteY19506" fmla="*/ 22665 h 1234421"/>
              <a:gd name="connsiteX19507" fmla="*/ 0 w 3255128"/>
              <a:gd name="connsiteY19507" fmla="*/ 22553 h 1234421"/>
              <a:gd name="connsiteX19508" fmla="*/ 0 w 3255128"/>
              <a:gd name="connsiteY19508" fmla="*/ 22531 h 1234421"/>
              <a:gd name="connsiteX19509" fmla="*/ 0 w 3255128"/>
              <a:gd name="connsiteY19509" fmla="*/ 22530 h 1234421"/>
              <a:gd name="connsiteX19510" fmla="*/ 0 w 3255128"/>
              <a:gd name="connsiteY19510" fmla="*/ 22497 h 1234421"/>
              <a:gd name="connsiteX19511" fmla="*/ 0 w 3255128"/>
              <a:gd name="connsiteY19511" fmla="*/ 22481 h 1234421"/>
              <a:gd name="connsiteX19512" fmla="*/ 0 w 3255128"/>
              <a:gd name="connsiteY19512" fmla="*/ 22399 h 1234421"/>
              <a:gd name="connsiteX19513" fmla="*/ 0 w 3255128"/>
              <a:gd name="connsiteY19513" fmla="*/ 22349 h 1234421"/>
              <a:gd name="connsiteX19514" fmla="*/ 0 w 3255128"/>
              <a:gd name="connsiteY19514" fmla="*/ 22282 h 1234421"/>
              <a:gd name="connsiteX19515" fmla="*/ 0 w 3255128"/>
              <a:gd name="connsiteY19515" fmla="*/ 22254 h 1234421"/>
              <a:gd name="connsiteX19516" fmla="*/ 0 w 3255128"/>
              <a:gd name="connsiteY19516" fmla="*/ 22175 h 1234421"/>
              <a:gd name="connsiteX19517" fmla="*/ 0 w 3255128"/>
              <a:gd name="connsiteY19517" fmla="*/ 22171 h 1234421"/>
              <a:gd name="connsiteX19518" fmla="*/ 0 w 3255128"/>
              <a:gd name="connsiteY19518" fmla="*/ 22154 h 1234421"/>
              <a:gd name="connsiteX19519" fmla="*/ 0 w 3255128"/>
              <a:gd name="connsiteY19519" fmla="*/ 22128 h 1234421"/>
              <a:gd name="connsiteX19520" fmla="*/ 0 w 3255128"/>
              <a:gd name="connsiteY19520" fmla="*/ 22077 h 1234421"/>
              <a:gd name="connsiteX19521" fmla="*/ 0 w 3255128"/>
              <a:gd name="connsiteY19521" fmla="*/ 22069 h 1234421"/>
              <a:gd name="connsiteX19522" fmla="*/ 0 w 3255128"/>
              <a:gd name="connsiteY19522" fmla="*/ 22062 h 1234421"/>
              <a:gd name="connsiteX19523" fmla="*/ 0 w 3255128"/>
              <a:gd name="connsiteY19523" fmla="*/ 22056 h 1234421"/>
              <a:gd name="connsiteX19524" fmla="*/ 0 w 3255128"/>
              <a:gd name="connsiteY19524" fmla="*/ 22048 h 1234421"/>
              <a:gd name="connsiteX19525" fmla="*/ 0 w 3255128"/>
              <a:gd name="connsiteY19525" fmla="*/ 22038 h 1234421"/>
              <a:gd name="connsiteX19526" fmla="*/ 0 w 3255128"/>
              <a:gd name="connsiteY19526" fmla="*/ 21994 h 1234421"/>
              <a:gd name="connsiteX19527" fmla="*/ 0 w 3255128"/>
              <a:gd name="connsiteY19527" fmla="*/ 21992 h 1234421"/>
              <a:gd name="connsiteX19528" fmla="*/ 0 w 3255128"/>
              <a:gd name="connsiteY19528" fmla="*/ 21989 h 1234421"/>
              <a:gd name="connsiteX19529" fmla="*/ 0 w 3255128"/>
              <a:gd name="connsiteY19529" fmla="*/ 21984 h 1234421"/>
              <a:gd name="connsiteX19530" fmla="*/ 0 w 3255128"/>
              <a:gd name="connsiteY19530" fmla="*/ 21968 h 1234421"/>
              <a:gd name="connsiteX19531" fmla="*/ 0 w 3255128"/>
              <a:gd name="connsiteY19531" fmla="*/ 21960 h 1234421"/>
              <a:gd name="connsiteX19532" fmla="*/ 0 w 3255128"/>
              <a:gd name="connsiteY19532" fmla="*/ 21883 h 1234421"/>
              <a:gd name="connsiteX19533" fmla="*/ 0 w 3255128"/>
              <a:gd name="connsiteY19533" fmla="*/ 21882 h 1234421"/>
              <a:gd name="connsiteX19534" fmla="*/ 0 w 3255128"/>
              <a:gd name="connsiteY19534" fmla="*/ 21868 h 1234421"/>
              <a:gd name="connsiteX19535" fmla="*/ 0 w 3255128"/>
              <a:gd name="connsiteY19535" fmla="*/ 21811 h 1234421"/>
              <a:gd name="connsiteX19536" fmla="*/ 0 w 3255128"/>
              <a:gd name="connsiteY19536" fmla="*/ 21810 h 1234421"/>
              <a:gd name="connsiteX19537" fmla="*/ 0 w 3255128"/>
              <a:gd name="connsiteY19537" fmla="*/ 21750 h 1234421"/>
              <a:gd name="connsiteX19538" fmla="*/ 0 w 3255128"/>
              <a:gd name="connsiteY19538" fmla="*/ 21654 h 1234421"/>
              <a:gd name="connsiteX19539" fmla="*/ 0 w 3255128"/>
              <a:gd name="connsiteY19539" fmla="*/ 21644 h 1234421"/>
              <a:gd name="connsiteX19540" fmla="*/ 0 w 3255128"/>
              <a:gd name="connsiteY19540" fmla="*/ 21619 h 1234421"/>
              <a:gd name="connsiteX19541" fmla="*/ 0 w 3255128"/>
              <a:gd name="connsiteY19541" fmla="*/ 21616 h 1234421"/>
              <a:gd name="connsiteX19542" fmla="*/ 0 w 3255128"/>
              <a:gd name="connsiteY19542" fmla="*/ 21606 h 1234421"/>
              <a:gd name="connsiteX19543" fmla="*/ 0 w 3255128"/>
              <a:gd name="connsiteY19543" fmla="*/ 21509 h 1234421"/>
              <a:gd name="connsiteX19544" fmla="*/ 0 w 3255128"/>
              <a:gd name="connsiteY19544" fmla="*/ 21506 h 1234421"/>
              <a:gd name="connsiteX19545" fmla="*/ 0 w 3255128"/>
              <a:gd name="connsiteY19545" fmla="*/ 21394 h 1234421"/>
              <a:gd name="connsiteX19546" fmla="*/ 0 w 3255128"/>
              <a:gd name="connsiteY19546" fmla="*/ 21390 h 1234421"/>
              <a:gd name="connsiteX19547" fmla="*/ 0 w 3255128"/>
              <a:gd name="connsiteY19547" fmla="*/ 21385 h 1234421"/>
              <a:gd name="connsiteX19548" fmla="*/ 0 w 3255128"/>
              <a:gd name="connsiteY19548" fmla="*/ 21378 h 1234421"/>
              <a:gd name="connsiteX19549" fmla="*/ 0 w 3255128"/>
              <a:gd name="connsiteY19549" fmla="*/ 21375 h 1234421"/>
              <a:gd name="connsiteX19550" fmla="*/ 0 w 3255128"/>
              <a:gd name="connsiteY19550" fmla="*/ 21353 h 1234421"/>
              <a:gd name="connsiteX19551" fmla="*/ 0 w 3255128"/>
              <a:gd name="connsiteY19551" fmla="*/ 21296 h 1234421"/>
              <a:gd name="connsiteX19552" fmla="*/ 0 w 3255128"/>
              <a:gd name="connsiteY19552" fmla="*/ 21247 h 1234421"/>
              <a:gd name="connsiteX19553" fmla="*/ 0 w 3255128"/>
              <a:gd name="connsiteY19553" fmla="*/ 21198 h 1234421"/>
              <a:gd name="connsiteX19554" fmla="*/ 0 w 3255128"/>
              <a:gd name="connsiteY19554" fmla="*/ 21196 h 1234421"/>
              <a:gd name="connsiteX19555" fmla="*/ 0 w 3255128"/>
              <a:gd name="connsiteY19555" fmla="*/ 21160 h 1234421"/>
              <a:gd name="connsiteX19556" fmla="*/ 0 w 3255128"/>
              <a:gd name="connsiteY19556" fmla="*/ 21157 h 1234421"/>
              <a:gd name="connsiteX19557" fmla="*/ 0 w 3255128"/>
              <a:gd name="connsiteY19557" fmla="*/ 21154 h 1234421"/>
              <a:gd name="connsiteX19558" fmla="*/ 0 w 3255128"/>
              <a:gd name="connsiteY19558" fmla="*/ 21135 h 1234421"/>
              <a:gd name="connsiteX19559" fmla="*/ 0 w 3255128"/>
              <a:gd name="connsiteY19559" fmla="*/ 21124 h 1234421"/>
              <a:gd name="connsiteX19560" fmla="*/ 0 w 3255128"/>
              <a:gd name="connsiteY19560" fmla="*/ 21110 h 1234421"/>
              <a:gd name="connsiteX19561" fmla="*/ 0 w 3255128"/>
              <a:gd name="connsiteY19561" fmla="*/ 21052 h 1234421"/>
              <a:gd name="connsiteX19562" fmla="*/ 0 w 3255128"/>
              <a:gd name="connsiteY19562" fmla="*/ 21047 h 1234421"/>
              <a:gd name="connsiteX19563" fmla="*/ 0 w 3255128"/>
              <a:gd name="connsiteY19563" fmla="*/ 21012 h 1234421"/>
              <a:gd name="connsiteX19564" fmla="*/ 0 w 3255128"/>
              <a:gd name="connsiteY19564" fmla="*/ 20978 h 1234421"/>
              <a:gd name="connsiteX19565" fmla="*/ 0 w 3255128"/>
              <a:gd name="connsiteY19565" fmla="*/ 20920 h 1234421"/>
              <a:gd name="connsiteX19566" fmla="*/ 0 w 3255128"/>
              <a:gd name="connsiteY19566" fmla="*/ 20914 h 1234421"/>
              <a:gd name="connsiteX19567" fmla="*/ 0 w 3255128"/>
              <a:gd name="connsiteY19567" fmla="*/ 20911 h 1234421"/>
              <a:gd name="connsiteX19568" fmla="*/ 0 w 3255128"/>
              <a:gd name="connsiteY19568" fmla="*/ 20894 h 1234421"/>
              <a:gd name="connsiteX19569" fmla="*/ 0 w 3255128"/>
              <a:gd name="connsiteY19569" fmla="*/ 20861 h 1234421"/>
              <a:gd name="connsiteX19570" fmla="*/ 0 w 3255128"/>
              <a:gd name="connsiteY19570" fmla="*/ 20853 h 1234421"/>
              <a:gd name="connsiteX19571" fmla="*/ 0 w 3255128"/>
              <a:gd name="connsiteY19571" fmla="*/ 20844 h 1234421"/>
              <a:gd name="connsiteX19572" fmla="*/ 0 w 3255128"/>
              <a:gd name="connsiteY19572" fmla="*/ 20820 h 1234421"/>
              <a:gd name="connsiteX19573" fmla="*/ 0 w 3255128"/>
              <a:gd name="connsiteY19573" fmla="*/ 20804 h 1234421"/>
              <a:gd name="connsiteX19574" fmla="*/ 0 w 3255128"/>
              <a:gd name="connsiteY19574" fmla="*/ 20789 h 1234421"/>
              <a:gd name="connsiteX19575" fmla="*/ 0 w 3255128"/>
              <a:gd name="connsiteY19575" fmla="*/ 20782 h 1234421"/>
              <a:gd name="connsiteX19576" fmla="*/ 0 w 3255128"/>
              <a:gd name="connsiteY19576" fmla="*/ 20726 h 1234421"/>
              <a:gd name="connsiteX19577" fmla="*/ 0 w 3255128"/>
              <a:gd name="connsiteY19577" fmla="*/ 20721 h 1234421"/>
              <a:gd name="connsiteX19578" fmla="*/ 0 w 3255128"/>
              <a:gd name="connsiteY19578" fmla="*/ 20715 h 1234421"/>
              <a:gd name="connsiteX19579" fmla="*/ 0 w 3255128"/>
              <a:gd name="connsiteY19579" fmla="*/ 20706 h 1234421"/>
              <a:gd name="connsiteX19580" fmla="*/ 0 w 3255128"/>
              <a:gd name="connsiteY19580" fmla="*/ 20685 h 1234421"/>
              <a:gd name="connsiteX19581" fmla="*/ 0 w 3255128"/>
              <a:gd name="connsiteY19581" fmla="*/ 20665 h 1234421"/>
              <a:gd name="connsiteX19582" fmla="*/ 0 w 3255128"/>
              <a:gd name="connsiteY19582" fmla="*/ 20608 h 1234421"/>
              <a:gd name="connsiteX19583" fmla="*/ 0 w 3255128"/>
              <a:gd name="connsiteY19583" fmla="*/ 20593 h 1234421"/>
              <a:gd name="connsiteX19584" fmla="*/ 0 w 3255128"/>
              <a:gd name="connsiteY19584" fmla="*/ 20580 h 1234421"/>
              <a:gd name="connsiteX19585" fmla="*/ 0 w 3255128"/>
              <a:gd name="connsiteY19585" fmla="*/ 20547 h 1234421"/>
              <a:gd name="connsiteX19586" fmla="*/ 0 w 3255128"/>
              <a:gd name="connsiteY19586" fmla="*/ 20539 h 1234421"/>
              <a:gd name="connsiteX19587" fmla="*/ 0 w 3255128"/>
              <a:gd name="connsiteY19587" fmla="*/ 20512 h 1234421"/>
              <a:gd name="connsiteX19588" fmla="*/ 0 w 3255128"/>
              <a:gd name="connsiteY19588" fmla="*/ 20509 h 1234421"/>
              <a:gd name="connsiteX19589" fmla="*/ 0 w 3255128"/>
              <a:gd name="connsiteY19589" fmla="*/ 20462 h 1234421"/>
              <a:gd name="connsiteX19590" fmla="*/ 0 w 3255128"/>
              <a:gd name="connsiteY19590" fmla="*/ 20461 h 1234421"/>
              <a:gd name="connsiteX19591" fmla="*/ 0 w 3255128"/>
              <a:gd name="connsiteY19591" fmla="*/ 20437 h 1234421"/>
              <a:gd name="connsiteX19592" fmla="*/ 0 w 3255128"/>
              <a:gd name="connsiteY19592" fmla="*/ 20375 h 1234421"/>
              <a:gd name="connsiteX19593" fmla="*/ 0 w 3255128"/>
              <a:gd name="connsiteY19593" fmla="*/ 20296 h 1234421"/>
              <a:gd name="connsiteX19594" fmla="*/ 0 w 3255128"/>
              <a:gd name="connsiteY19594" fmla="*/ 20288 h 1234421"/>
              <a:gd name="connsiteX19595" fmla="*/ 0 w 3255128"/>
              <a:gd name="connsiteY19595" fmla="*/ 20278 h 1234421"/>
              <a:gd name="connsiteX19596" fmla="*/ 0 w 3255128"/>
              <a:gd name="connsiteY19596" fmla="*/ 20275 h 1234421"/>
              <a:gd name="connsiteX19597" fmla="*/ 0 w 3255128"/>
              <a:gd name="connsiteY19597" fmla="*/ 20246 h 1234421"/>
              <a:gd name="connsiteX19598" fmla="*/ 0 w 3255128"/>
              <a:gd name="connsiteY19598" fmla="*/ 20174 h 1234421"/>
              <a:gd name="connsiteX19599" fmla="*/ 0 w 3255128"/>
              <a:gd name="connsiteY19599" fmla="*/ 20173 h 1234421"/>
              <a:gd name="connsiteX19600" fmla="*/ 0 w 3255128"/>
              <a:gd name="connsiteY19600" fmla="*/ 20152 h 1234421"/>
              <a:gd name="connsiteX19601" fmla="*/ 0 w 3255128"/>
              <a:gd name="connsiteY19601" fmla="*/ 20121 h 1234421"/>
              <a:gd name="connsiteX19602" fmla="*/ 0 w 3255128"/>
              <a:gd name="connsiteY19602" fmla="*/ 20062 h 1234421"/>
              <a:gd name="connsiteX19603" fmla="*/ 0 w 3255128"/>
              <a:gd name="connsiteY19603" fmla="*/ 20017 h 1234421"/>
              <a:gd name="connsiteX19604" fmla="*/ 0 w 3255128"/>
              <a:gd name="connsiteY19604" fmla="*/ 20007 h 1234421"/>
              <a:gd name="connsiteX19605" fmla="*/ 0 w 3255128"/>
              <a:gd name="connsiteY19605" fmla="*/ 20005 h 1234421"/>
              <a:gd name="connsiteX19606" fmla="*/ 0 w 3255128"/>
              <a:gd name="connsiteY19606" fmla="*/ 19978 h 1234421"/>
              <a:gd name="connsiteX19607" fmla="*/ 0 w 3255128"/>
              <a:gd name="connsiteY19607" fmla="*/ 19945 h 1234421"/>
              <a:gd name="connsiteX19608" fmla="*/ 0 w 3255128"/>
              <a:gd name="connsiteY19608" fmla="*/ 19883 h 1234421"/>
              <a:gd name="connsiteX19609" fmla="*/ 0 w 3255128"/>
              <a:gd name="connsiteY19609" fmla="*/ 19837 h 1234421"/>
              <a:gd name="connsiteX19610" fmla="*/ 0 w 3255128"/>
              <a:gd name="connsiteY19610" fmla="*/ 19832 h 1234421"/>
              <a:gd name="connsiteX19611" fmla="*/ 0 w 3255128"/>
              <a:gd name="connsiteY19611" fmla="*/ 19813 h 1234421"/>
              <a:gd name="connsiteX19612" fmla="*/ 0 w 3255128"/>
              <a:gd name="connsiteY19612" fmla="*/ 19766 h 1234421"/>
              <a:gd name="connsiteX19613" fmla="*/ 0 w 3255128"/>
              <a:gd name="connsiteY19613" fmla="*/ 19757 h 1234421"/>
              <a:gd name="connsiteX19614" fmla="*/ 0 w 3255128"/>
              <a:gd name="connsiteY19614" fmla="*/ 19744 h 1234421"/>
              <a:gd name="connsiteX19615" fmla="*/ 0 w 3255128"/>
              <a:gd name="connsiteY19615" fmla="*/ 19741 h 1234421"/>
              <a:gd name="connsiteX19616" fmla="*/ 0 w 3255128"/>
              <a:gd name="connsiteY19616" fmla="*/ 19723 h 1234421"/>
              <a:gd name="connsiteX19617" fmla="*/ 0 w 3255128"/>
              <a:gd name="connsiteY19617" fmla="*/ 19714 h 1234421"/>
              <a:gd name="connsiteX19618" fmla="*/ 0 w 3255128"/>
              <a:gd name="connsiteY19618" fmla="*/ 19713 h 1234421"/>
              <a:gd name="connsiteX19619" fmla="*/ 0 w 3255128"/>
              <a:gd name="connsiteY19619" fmla="*/ 19630 h 1234421"/>
              <a:gd name="connsiteX19620" fmla="*/ 0 w 3255128"/>
              <a:gd name="connsiteY19620" fmla="*/ 19581 h 1234421"/>
              <a:gd name="connsiteX19621" fmla="*/ 0 w 3255128"/>
              <a:gd name="connsiteY19621" fmla="*/ 19579 h 1234421"/>
              <a:gd name="connsiteX19622" fmla="*/ 0 w 3255128"/>
              <a:gd name="connsiteY19622" fmla="*/ 19514 h 1234421"/>
              <a:gd name="connsiteX19623" fmla="*/ 0 w 3255128"/>
              <a:gd name="connsiteY19623" fmla="*/ 19507 h 1234421"/>
              <a:gd name="connsiteX19624" fmla="*/ 0 w 3255128"/>
              <a:gd name="connsiteY19624" fmla="*/ 19482 h 1234421"/>
              <a:gd name="connsiteX19625" fmla="*/ 0 w 3255128"/>
              <a:gd name="connsiteY19625" fmla="*/ 19473 h 1234421"/>
              <a:gd name="connsiteX19626" fmla="*/ 0 w 3255128"/>
              <a:gd name="connsiteY19626" fmla="*/ 19409 h 1234421"/>
              <a:gd name="connsiteX19627" fmla="*/ 0 w 3255128"/>
              <a:gd name="connsiteY19627" fmla="*/ 19401 h 1234421"/>
              <a:gd name="connsiteX19628" fmla="*/ 0 w 3255128"/>
              <a:gd name="connsiteY19628" fmla="*/ 19377 h 1234421"/>
              <a:gd name="connsiteX19629" fmla="*/ 0 w 3255128"/>
              <a:gd name="connsiteY19629" fmla="*/ 19359 h 1234421"/>
              <a:gd name="connsiteX19630" fmla="*/ 0 w 3255128"/>
              <a:gd name="connsiteY19630" fmla="*/ 19340 h 1234421"/>
              <a:gd name="connsiteX19631" fmla="*/ 0 w 3255128"/>
              <a:gd name="connsiteY19631" fmla="*/ 19337 h 1234421"/>
              <a:gd name="connsiteX19632" fmla="*/ 0 w 3255128"/>
              <a:gd name="connsiteY19632" fmla="*/ 19335 h 1234421"/>
              <a:gd name="connsiteX19633" fmla="*/ 0 w 3255128"/>
              <a:gd name="connsiteY19633" fmla="*/ 19330 h 1234421"/>
              <a:gd name="connsiteX19634" fmla="*/ 0 w 3255128"/>
              <a:gd name="connsiteY19634" fmla="*/ 19292 h 1234421"/>
              <a:gd name="connsiteX19635" fmla="*/ 0 w 3255128"/>
              <a:gd name="connsiteY19635" fmla="*/ 19264 h 1234421"/>
              <a:gd name="connsiteX19636" fmla="*/ 0 w 3255128"/>
              <a:gd name="connsiteY19636" fmla="*/ 19260 h 1234421"/>
              <a:gd name="connsiteX19637" fmla="*/ 0 w 3255128"/>
              <a:gd name="connsiteY19637" fmla="*/ 19231 h 1234421"/>
              <a:gd name="connsiteX19638" fmla="*/ 0 w 3255128"/>
              <a:gd name="connsiteY19638" fmla="*/ 19214 h 1234421"/>
              <a:gd name="connsiteX19639" fmla="*/ 0 w 3255128"/>
              <a:gd name="connsiteY19639" fmla="*/ 19189 h 1234421"/>
              <a:gd name="connsiteX19640" fmla="*/ 0 w 3255128"/>
              <a:gd name="connsiteY19640" fmla="*/ 19188 h 1234421"/>
              <a:gd name="connsiteX19641" fmla="*/ 0 w 3255128"/>
              <a:gd name="connsiteY19641" fmla="*/ 19181 h 1234421"/>
              <a:gd name="connsiteX19642" fmla="*/ 0 w 3255128"/>
              <a:gd name="connsiteY19642" fmla="*/ 19167 h 1234421"/>
              <a:gd name="connsiteX19643" fmla="*/ 0 w 3255128"/>
              <a:gd name="connsiteY19643" fmla="*/ 19165 h 1234421"/>
              <a:gd name="connsiteX19644" fmla="*/ 0 w 3255128"/>
              <a:gd name="connsiteY19644" fmla="*/ 19164 h 1234421"/>
              <a:gd name="connsiteX19645" fmla="*/ 0 w 3255128"/>
              <a:gd name="connsiteY19645" fmla="*/ 19098 h 1234421"/>
              <a:gd name="connsiteX19646" fmla="*/ 0 w 3255128"/>
              <a:gd name="connsiteY19646" fmla="*/ 19066 h 1234421"/>
              <a:gd name="connsiteX19647" fmla="*/ 0 w 3255128"/>
              <a:gd name="connsiteY19647" fmla="*/ 19048 h 1234421"/>
              <a:gd name="connsiteX19648" fmla="*/ 0 w 3255128"/>
              <a:gd name="connsiteY19648" fmla="*/ 19033 h 1234421"/>
              <a:gd name="connsiteX19649" fmla="*/ 0 w 3255128"/>
              <a:gd name="connsiteY19649" fmla="*/ 19017 h 1234421"/>
              <a:gd name="connsiteX19650" fmla="*/ 0 w 3255128"/>
              <a:gd name="connsiteY19650" fmla="*/ 19002 h 1234421"/>
              <a:gd name="connsiteX19651" fmla="*/ 0 w 3255128"/>
              <a:gd name="connsiteY19651" fmla="*/ 18994 h 1234421"/>
              <a:gd name="connsiteX19652" fmla="*/ 0 w 3255128"/>
              <a:gd name="connsiteY19652" fmla="*/ 18984 h 1234421"/>
              <a:gd name="connsiteX19653" fmla="*/ 0 w 3255128"/>
              <a:gd name="connsiteY19653" fmla="*/ 18978 h 1234421"/>
              <a:gd name="connsiteX19654" fmla="*/ 0 w 3255128"/>
              <a:gd name="connsiteY19654" fmla="*/ 18810 h 1234421"/>
              <a:gd name="connsiteX19655" fmla="*/ 0 w 3255128"/>
              <a:gd name="connsiteY19655" fmla="*/ 18755 h 1234421"/>
              <a:gd name="connsiteX19656" fmla="*/ 0 w 3255128"/>
              <a:gd name="connsiteY19656" fmla="*/ 18705 h 1234421"/>
              <a:gd name="connsiteX19657" fmla="*/ 0 w 3255128"/>
              <a:gd name="connsiteY19657" fmla="*/ 18700 h 1234421"/>
              <a:gd name="connsiteX19658" fmla="*/ 0 w 3255128"/>
              <a:gd name="connsiteY19658" fmla="*/ 18698 h 1234421"/>
              <a:gd name="connsiteX19659" fmla="*/ 0 w 3255128"/>
              <a:gd name="connsiteY19659" fmla="*/ 18626 h 1234421"/>
              <a:gd name="connsiteX19660" fmla="*/ 0 w 3255128"/>
              <a:gd name="connsiteY19660" fmla="*/ 18616 h 1234421"/>
              <a:gd name="connsiteX19661" fmla="*/ 0 w 3255128"/>
              <a:gd name="connsiteY19661" fmla="*/ 18590 h 1234421"/>
              <a:gd name="connsiteX19662" fmla="*/ 0 w 3255128"/>
              <a:gd name="connsiteY19662" fmla="*/ 18574 h 1234421"/>
              <a:gd name="connsiteX19663" fmla="*/ 0 w 3255128"/>
              <a:gd name="connsiteY19663" fmla="*/ 18563 h 1234421"/>
              <a:gd name="connsiteX19664" fmla="*/ 0 w 3255128"/>
              <a:gd name="connsiteY19664" fmla="*/ 18551 h 1234421"/>
              <a:gd name="connsiteX19665" fmla="*/ 0 w 3255128"/>
              <a:gd name="connsiteY19665" fmla="*/ 18516 h 1234421"/>
              <a:gd name="connsiteX19666" fmla="*/ 0 w 3255128"/>
              <a:gd name="connsiteY19666" fmla="*/ 18469 h 1234421"/>
              <a:gd name="connsiteX19667" fmla="*/ 0 w 3255128"/>
              <a:gd name="connsiteY19667" fmla="*/ 18400 h 1234421"/>
              <a:gd name="connsiteX19668" fmla="*/ 0 w 3255128"/>
              <a:gd name="connsiteY19668" fmla="*/ 18395 h 1234421"/>
              <a:gd name="connsiteX19669" fmla="*/ 0 w 3255128"/>
              <a:gd name="connsiteY19669" fmla="*/ 18388 h 1234421"/>
              <a:gd name="connsiteX19670" fmla="*/ 0 w 3255128"/>
              <a:gd name="connsiteY19670" fmla="*/ 18365 h 1234421"/>
              <a:gd name="connsiteX19671" fmla="*/ 0 w 3255128"/>
              <a:gd name="connsiteY19671" fmla="*/ 18363 h 1234421"/>
              <a:gd name="connsiteX19672" fmla="*/ 0 w 3255128"/>
              <a:gd name="connsiteY19672" fmla="*/ 18353 h 1234421"/>
              <a:gd name="connsiteX19673" fmla="*/ 0 w 3255128"/>
              <a:gd name="connsiteY19673" fmla="*/ 18270 h 1234421"/>
              <a:gd name="connsiteX19674" fmla="*/ 0 w 3255128"/>
              <a:gd name="connsiteY19674" fmla="*/ 18217 h 1234421"/>
              <a:gd name="connsiteX19675" fmla="*/ 0 w 3255128"/>
              <a:gd name="connsiteY19675" fmla="*/ 18214 h 1234421"/>
              <a:gd name="connsiteX19676" fmla="*/ 0 w 3255128"/>
              <a:gd name="connsiteY19676" fmla="*/ 18199 h 1234421"/>
              <a:gd name="connsiteX19677" fmla="*/ 0 w 3255128"/>
              <a:gd name="connsiteY19677" fmla="*/ 18195 h 1234421"/>
              <a:gd name="connsiteX19678" fmla="*/ 0 w 3255128"/>
              <a:gd name="connsiteY19678" fmla="*/ 18193 h 1234421"/>
              <a:gd name="connsiteX19679" fmla="*/ 0 w 3255128"/>
              <a:gd name="connsiteY19679" fmla="*/ 18167 h 1234421"/>
              <a:gd name="connsiteX19680" fmla="*/ 0 w 3255128"/>
              <a:gd name="connsiteY19680" fmla="*/ 18145 h 1234421"/>
              <a:gd name="connsiteX19681" fmla="*/ 0 w 3255128"/>
              <a:gd name="connsiteY19681" fmla="*/ 18138 h 1234421"/>
              <a:gd name="connsiteX19682" fmla="*/ 0 w 3255128"/>
              <a:gd name="connsiteY19682" fmla="*/ 18120 h 1234421"/>
              <a:gd name="connsiteX19683" fmla="*/ 0 w 3255128"/>
              <a:gd name="connsiteY19683" fmla="*/ 18107 h 1234421"/>
              <a:gd name="connsiteX19684" fmla="*/ 0 w 3255128"/>
              <a:gd name="connsiteY19684" fmla="*/ 18057 h 1234421"/>
              <a:gd name="connsiteX19685" fmla="*/ 0 w 3255128"/>
              <a:gd name="connsiteY19685" fmla="*/ 18035 h 1234421"/>
              <a:gd name="connsiteX19686" fmla="*/ 0 w 3255128"/>
              <a:gd name="connsiteY19686" fmla="*/ 18010 h 1234421"/>
              <a:gd name="connsiteX19687" fmla="*/ 0 w 3255128"/>
              <a:gd name="connsiteY19687" fmla="*/ 17988 h 1234421"/>
              <a:gd name="connsiteX19688" fmla="*/ 0 w 3255128"/>
              <a:gd name="connsiteY19688" fmla="*/ 17926 h 1234421"/>
              <a:gd name="connsiteX19689" fmla="*/ 0 w 3255128"/>
              <a:gd name="connsiteY19689" fmla="*/ 17921 h 1234421"/>
              <a:gd name="connsiteX19690" fmla="*/ 0 w 3255128"/>
              <a:gd name="connsiteY19690" fmla="*/ 17904 h 1234421"/>
              <a:gd name="connsiteX19691" fmla="*/ 0 w 3255128"/>
              <a:gd name="connsiteY19691" fmla="*/ 17882 h 1234421"/>
              <a:gd name="connsiteX19692" fmla="*/ 0 w 3255128"/>
              <a:gd name="connsiteY19692" fmla="*/ 17879 h 1234421"/>
              <a:gd name="connsiteX19693" fmla="*/ 0 w 3255128"/>
              <a:gd name="connsiteY19693" fmla="*/ 17854 h 1234421"/>
              <a:gd name="connsiteX19694" fmla="*/ 0 w 3255128"/>
              <a:gd name="connsiteY19694" fmla="*/ 17843 h 1234421"/>
              <a:gd name="connsiteX19695" fmla="*/ 0 w 3255128"/>
              <a:gd name="connsiteY19695" fmla="*/ 17792 h 1234421"/>
              <a:gd name="connsiteX19696" fmla="*/ 0 w 3255128"/>
              <a:gd name="connsiteY19696" fmla="*/ 17762 h 1234421"/>
              <a:gd name="connsiteX19697" fmla="*/ 0 w 3255128"/>
              <a:gd name="connsiteY19697" fmla="*/ 17734 h 1234421"/>
              <a:gd name="connsiteX19698" fmla="*/ 0 w 3255128"/>
              <a:gd name="connsiteY19698" fmla="*/ 17725 h 1234421"/>
              <a:gd name="connsiteX19699" fmla="*/ 0 w 3255128"/>
              <a:gd name="connsiteY19699" fmla="*/ 17722 h 1234421"/>
              <a:gd name="connsiteX19700" fmla="*/ 0 w 3255128"/>
              <a:gd name="connsiteY19700" fmla="*/ 17695 h 1234421"/>
              <a:gd name="connsiteX19701" fmla="*/ 0 w 3255128"/>
              <a:gd name="connsiteY19701" fmla="*/ 17666 h 1234421"/>
              <a:gd name="connsiteX19702" fmla="*/ 0 w 3255128"/>
              <a:gd name="connsiteY19702" fmla="*/ 17655 h 1234421"/>
              <a:gd name="connsiteX19703" fmla="*/ 0 w 3255128"/>
              <a:gd name="connsiteY19703" fmla="*/ 17647 h 1234421"/>
              <a:gd name="connsiteX19704" fmla="*/ 0 w 3255128"/>
              <a:gd name="connsiteY19704" fmla="*/ 17643 h 1234421"/>
              <a:gd name="connsiteX19705" fmla="*/ 0 w 3255128"/>
              <a:gd name="connsiteY19705" fmla="*/ 17590 h 1234421"/>
              <a:gd name="connsiteX19706" fmla="*/ 0 w 3255128"/>
              <a:gd name="connsiteY19706" fmla="*/ 17549 h 1234421"/>
              <a:gd name="connsiteX19707" fmla="*/ 0 w 3255128"/>
              <a:gd name="connsiteY19707" fmla="*/ 17548 h 1234421"/>
              <a:gd name="connsiteX19708" fmla="*/ 0 w 3255128"/>
              <a:gd name="connsiteY19708" fmla="*/ 17519 h 1234421"/>
              <a:gd name="connsiteX19709" fmla="*/ 0 w 3255128"/>
              <a:gd name="connsiteY19709" fmla="*/ 17472 h 1234421"/>
              <a:gd name="connsiteX19710" fmla="*/ 0 w 3255128"/>
              <a:gd name="connsiteY19710" fmla="*/ 17450 h 1234421"/>
              <a:gd name="connsiteX19711" fmla="*/ 0 w 3255128"/>
              <a:gd name="connsiteY19711" fmla="*/ 17447 h 1234421"/>
              <a:gd name="connsiteX19712" fmla="*/ 0 w 3255128"/>
              <a:gd name="connsiteY19712" fmla="*/ 17422 h 1234421"/>
              <a:gd name="connsiteX19713" fmla="*/ 0 w 3255128"/>
              <a:gd name="connsiteY19713" fmla="*/ 17421 h 1234421"/>
              <a:gd name="connsiteX19714" fmla="*/ 0 w 3255128"/>
              <a:gd name="connsiteY19714" fmla="*/ 17385 h 1234421"/>
              <a:gd name="connsiteX19715" fmla="*/ 0 w 3255128"/>
              <a:gd name="connsiteY19715" fmla="*/ 17384 h 1234421"/>
              <a:gd name="connsiteX19716" fmla="*/ 0 w 3255128"/>
              <a:gd name="connsiteY19716" fmla="*/ 17362 h 1234421"/>
              <a:gd name="connsiteX19717" fmla="*/ 0 w 3255128"/>
              <a:gd name="connsiteY19717" fmla="*/ 17341 h 1234421"/>
              <a:gd name="connsiteX19718" fmla="*/ 0 w 3255128"/>
              <a:gd name="connsiteY19718" fmla="*/ 17306 h 1234421"/>
              <a:gd name="connsiteX19719" fmla="*/ 0 w 3255128"/>
              <a:gd name="connsiteY19719" fmla="*/ 17290 h 1234421"/>
              <a:gd name="connsiteX19720" fmla="*/ 0 w 3255128"/>
              <a:gd name="connsiteY19720" fmla="*/ 17256 h 1234421"/>
              <a:gd name="connsiteX19721" fmla="*/ 0 w 3255128"/>
              <a:gd name="connsiteY19721" fmla="*/ 17192 h 1234421"/>
              <a:gd name="connsiteX19722" fmla="*/ 0 w 3255128"/>
              <a:gd name="connsiteY19722" fmla="*/ 17188 h 1234421"/>
              <a:gd name="connsiteX19723" fmla="*/ 0 w 3255128"/>
              <a:gd name="connsiteY19723" fmla="*/ 17184 h 1234421"/>
              <a:gd name="connsiteX19724" fmla="*/ 0 w 3255128"/>
              <a:gd name="connsiteY19724" fmla="*/ 17138 h 1234421"/>
              <a:gd name="connsiteX19725" fmla="*/ 0 w 3255128"/>
              <a:gd name="connsiteY19725" fmla="*/ 17131 h 1234421"/>
              <a:gd name="connsiteX19726" fmla="*/ 0 w 3255128"/>
              <a:gd name="connsiteY19726" fmla="*/ 17098 h 1234421"/>
              <a:gd name="connsiteX19727" fmla="*/ 0 w 3255128"/>
              <a:gd name="connsiteY19727" fmla="*/ 17086 h 1234421"/>
              <a:gd name="connsiteX19728" fmla="*/ 0 w 3255128"/>
              <a:gd name="connsiteY19728" fmla="*/ 17017 h 1234421"/>
              <a:gd name="connsiteX19729" fmla="*/ 0 w 3255128"/>
              <a:gd name="connsiteY19729" fmla="*/ 17015 h 1234421"/>
              <a:gd name="connsiteX19730" fmla="*/ 0 w 3255128"/>
              <a:gd name="connsiteY19730" fmla="*/ 16996 h 1234421"/>
              <a:gd name="connsiteX19731" fmla="*/ 0 w 3255128"/>
              <a:gd name="connsiteY19731" fmla="*/ 16988 h 1234421"/>
              <a:gd name="connsiteX19732" fmla="*/ 0 w 3255128"/>
              <a:gd name="connsiteY19732" fmla="*/ 16931 h 1234421"/>
              <a:gd name="connsiteX19733" fmla="*/ 0 w 3255128"/>
              <a:gd name="connsiteY19733" fmla="*/ 16902 h 1234421"/>
              <a:gd name="connsiteX19734" fmla="*/ 0 w 3255128"/>
              <a:gd name="connsiteY19734" fmla="*/ 16847 h 1234421"/>
              <a:gd name="connsiteX19735" fmla="*/ 0 w 3255128"/>
              <a:gd name="connsiteY19735" fmla="*/ 16776 h 1234421"/>
              <a:gd name="connsiteX19736" fmla="*/ 0 w 3255128"/>
              <a:gd name="connsiteY19736" fmla="*/ 16762 h 1234421"/>
              <a:gd name="connsiteX19737" fmla="*/ 0 w 3255128"/>
              <a:gd name="connsiteY19737" fmla="*/ 16752 h 1234421"/>
              <a:gd name="connsiteX19738" fmla="*/ 0 w 3255128"/>
              <a:gd name="connsiteY19738" fmla="*/ 16736 h 1234421"/>
              <a:gd name="connsiteX19739" fmla="*/ 0 w 3255128"/>
              <a:gd name="connsiteY19739" fmla="*/ 16677 h 1234421"/>
              <a:gd name="connsiteX19740" fmla="*/ 0 w 3255128"/>
              <a:gd name="connsiteY19740" fmla="*/ 16676 h 1234421"/>
              <a:gd name="connsiteX19741" fmla="*/ 0 w 3255128"/>
              <a:gd name="connsiteY19741" fmla="*/ 16648 h 1234421"/>
              <a:gd name="connsiteX19742" fmla="*/ 0 w 3255128"/>
              <a:gd name="connsiteY19742" fmla="*/ 16639 h 1234421"/>
              <a:gd name="connsiteX19743" fmla="*/ 0 w 3255128"/>
              <a:gd name="connsiteY19743" fmla="*/ 16540 h 1234421"/>
              <a:gd name="connsiteX19744" fmla="*/ 0 w 3255128"/>
              <a:gd name="connsiteY19744" fmla="*/ 16539 h 1234421"/>
              <a:gd name="connsiteX19745" fmla="*/ 0 w 3255128"/>
              <a:gd name="connsiteY19745" fmla="*/ 16534 h 1234421"/>
              <a:gd name="connsiteX19746" fmla="*/ 0 w 3255128"/>
              <a:gd name="connsiteY19746" fmla="*/ 16527 h 1234421"/>
              <a:gd name="connsiteX19747" fmla="*/ 0 w 3255128"/>
              <a:gd name="connsiteY19747" fmla="*/ 16524 h 1234421"/>
              <a:gd name="connsiteX19748" fmla="*/ 0 w 3255128"/>
              <a:gd name="connsiteY19748" fmla="*/ 16508 h 1234421"/>
              <a:gd name="connsiteX19749" fmla="*/ 0 w 3255128"/>
              <a:gd name="connsiteY19749" fmla="*/ 16504 h 1234421"/>
              <a:gd name="connsiteX19750" fmla="*/ 0 w 3255128"/>
              <a:gd name="connsiteY19750" fmla="*/ 16502 h 1234421"/>
              <a:gd name="connsiteX19751" fmla="*/ 0 w 3255128"/>
              <a:gd name="connsiteY19751" fmla="*/ 16492 h 1234421"/>
              <a:gd name="connsiteX19752" fmla="*/ 0 w 3255128"/>
              <a:gd name="connsiteY19752" fmla="*/ 16483 h 1234421"/>
              <a:gd name="connsiteX19753" fmla="*/ 0 w 3255128"/>
              <a:gd name="connsiteY19753" fmla="*/ 16443 h 1234421"/>
              <a:gd name="connsiteX19754" fmla="*/ 0 w 3255128"/>
              <a:gd name="connsiteY19754" fmla="*/ 16425 h 1234421"/>
              <a:gd name="connsiteX19755" fmla="*/ 0 w 3255128"/>
              <a:gd name="connsiteY19755" fmla="*/ 16411 h 1234421"/>
              <a:gd name="connsiteX19756" fmla="*/ 0 w 3255128"/>
              <a:gd name="connsiteY19756" fmla="*/ 16401 h 1234421"/>
              <a:gd name="connsiteX19757" fmla="*/ 0 w 3255128"/>
              <a:gd name="connsiteY19757" fmla="*/ 16398 h 1234421"/>
              <a:gd name="connsiteX19758" fmla="*/ 0 w 3255128"/>
              <a:gd name="connsiteY19758" fmla="*/ 16393 h 1234421"/>
              <a:gd name="connsiteX19759" fmla="*/ 0 w 3255128"/>
              <a:gd name="connsiteY19759" fmla="*/ 16364 h 1234421"/>
              <a:gd name="connsiteX19760" fmla="*/ 0 w 3255128"/>
              <a:gd name="connsiteY19760" fmla="*/ 16347 h 1234421"/>
              <a:gd name="connsiteX19761" fmla="*/ 0 w 3255128"/>
              <a:gd name="connsiteY19761" fmla="*/ 16345 h 1234421"/>
              <a:gd name="connsiteX19762" fmla="*/ 0 w 3255128"/>
              <a:gd name="connsiteY19762" fmla="*/ 16340 h 1234421"/>
              <a:gd name="connsiteX19763" fmla="*/ 0 w 3255128"/>
              <a:gd name="connsiteY19763" fmla="*/ 16284 h 1234421"/>
              <a:gd name="connsiteX19764" fmla="*/ 0 w 3255128"/>
              <a:gd name="connsiteY19764" fmla="*/ 16270 h 1234421"/>
              <a:gd name="connsiteX19765" fmla="*/ 0 w 3255128"/>
              <a:gd name="connsiteY19765" fmla="*/ 16224 h 1234421"/>
              <a:gd name="connsiteX19766" fmla="*/ 0 w 3255128"/>
              <a:gd name="connsiteY19766" fmla="*/ 16219 h 1234421"/>
              <a:gd name="connsiteX19767" fmla="*/ 0 w 3255128"/>
              <a:gd name="connsiteY19767" fmla="*/ 16199 h 1234421"/>
              <a:gd name="connsiteX19768" fmla="*/ 0 w 3255128"/>
              <a:gd name="connsiteY19768" fmla="*/ 16108 h 1234421"/>
              <a:gd name="connsiteX19769" fmla="*/ 0 w 3255128"/>
              <a:gd name="connsiteY19769" fmla="*/ 16088 h 1234421"/>
              <a:gd name="connsiteX19770" fmla="*/ 0 w 3255128"/>
              <a:gd name="connsiteY19770" fmla="*/ 16027 h 1234421"/>
              <a:gd name="connsiteX19771" fmla="*/ 0 w 3255128"/>
              <a:gd name="connsiteY19771" fmla="*/ 16007 h 1234421"/>
              <a:gd name="connsiteX19772" fmla="*/ 0 w 3255128"/>
              <a:gd name="connsiteY19772" fmla="*/ 15994 h 1234421"/>
              <a:gd name="connsiteX19773" fmla="*/ 0 w 3255128"/>
              <a:gd name="connsiteY19773" fmla="*/ 15991 h 1234421"/>
              <a:gd name="connsiteX19774" fmla="*/ 0 w 3255128"/>
              <a:gd name="connsiteY19774" fmla="*/ 15966 h 1234421"/>
              <a:gd name="connsiteX19775" fmla="*/ 0 w 3255128"/>
              <a:gd name="connsiteY19775" fmla="*/ 15919 h 1234421"/>
              <a:gd name="connsiteX19776" fmla="*/ 0 w 3255128"/>
              <a:gd name="connsiteY19776" fmla="*/ 15855 h 1234421"/>
              <a:gd name="connsiteX19777" fmla="*/ 0 w 3255128"/>
              <a:gd name="connsiteY19777" fmla="*/ 15795 h 1234421"/>
              <a:gd name="connsiteX19778" fmla="*/ 0 w 3255128"/>
              <a:gd name="connsiteY19778" fmla="*/ 15765 h 1234421"/>
              <a:gd name="connsiteX19779" fmla="*/ 0 w 3255128"/>
              <a:gd name="connsiteY19779" fmla="*/ 15757 h 1234421"/>
              <a:gd name="connsiteX19780" fmla="*/ 0 w 3255128"/>
              <a:gd name="connsiteY19780" fmla="*/ 15731 h 1234421"/>
              <a:gd name="connsiteX19781" fmla="*/ 0 w 3255128"/>
              <a:gd name="connsiteY19781" fmla="*/ 15728 h 1234421"/>
              <a:gd name="connsiteX19782" fmla="*/ 0 w 3255128"/>
              <a:gd name="connsiteY19782" fmla="*/ 15723 h 1234421"/>
              <a:gd name="connsiteX19783" fmla="*/ 0 w 3255128"/>
              <a:gd name="connsiteY19783" fmla="*/ 15715 h 1234421"/>
              <a:gd name="connsiteX19784" fmla="*/ 0 w 3255128"/>
              <a:gd name="connsiteY19784" fmla="*/ 15613 h 1234421"/>
              <a:gd name="connsiteX19785" fmla="*/ 0 w 3255128"/>
              <a:gd name="connsiteY19785" fmla="*/ 15561 h 1234421"/>
              <a:gd name="connsiteX19786" fmla="*/ 0 w 3255128"/>
              <a:gd name="connsiteY19786" fmla="*/ 15485 h 1234421"/>
              <a:gd name="connsiteX19787" fmla="*/ 0 w 3255128"/>
              <a:gd name="connsiteY19787" fmla="*/ 15445 h 1234421"/>
              <a:gd name="connsiteX19788" fmla="*/ 0 w 3255128"/>
              <a:gd name="connsiteY19788" fmla="*/ 15405 h 1234421"/>
              <a:gd name="connsiteX19789" fmla="*/ 0 w 3255128"/>
              <a:gd name="connsiteY19789" fmla="*/ 15379 h 1234421"/>
              <a:gd name="connsiteX19790" fmla="*/ 0 w 3255128"/>
              <a:gd name="connsiteY19790" fmla="*/ 15363 h 1234421"/>
              <a:gd name="connsiteX19791" fmla="*/ 0 w 3255128"/>
              <a:gd name="connsiteY19791" fmla="*/ 15318 h 1234421"/>
              <a:gd name="connsiteX19792" fmla="*/ 0 w 3255128"/>
              <a:gd name="connsiteY19792" fmla="*/ 15311 h 1234421"/>
              <a:gd name="connsiteX19793" fmla="*/ 0 w 3255128"/>
              <a:gd name="connsiteY19793" fmla="*/ 15302 h 1234421"/>
              <a:gd name="connsiteX19794" fmla="*/ 0 w 3255128"/>
              <a:gd name="connsiteY19794" fmla="*/ 15282 h 1234421"/>
              <a:gd name="connsiteX19795" fmla="*/ 0 w 3255128"/>
              <a:gd name="connsiteY19795" fmla="*/ 15227 h 1234421"/>
              <a:gd name="connsiteX19796" fmla="*/ 0 w 3255128"/>
              <a:gd name="connsiteY19796" fmla="*/ 15224 h 1234421"/>
              <a:gd name="connsiteX19797" fmla="*/ 0 w 3255128"/>
              <a:gd name="connsiteY19797" fmla="*/ 15209 h 1234421"/>
              <a:gd name="connsiteX19798" fmla="*/ 0 w 3255128"/>
              <a:gd name="connsiteY19798" fmla="*/ 15205 h 1234421"/>
              <a:gd name="connsiteX19799" fmla="*/ 0 w 3255128"/>
              <a:gd name="connsiteY19799" fmla="*/ 15203 h 1234421"/>
              <a:gd name="connsiteX19800" fmla="*/ 0 w 3255128"/>
              <a:gd name="connsiteY19800" fmla="*/ 15198 h 1234421"/>
              <a:gd name="connsiteX19801" fmla="*/ 0 w 3255128"/>
              <a:gd name="connsiteY19801" fmla="*/ 15139 h 1234421"/>
              <a:gd name="connsiteX19802" fmla="*/ 0 w 3255128"/>
              <a:gd name="connsiteY19802" fmla="*/ 15130 h 1234421"/>
              <a:gd name="connsiteX19803" fmla="*/ 0 w 3255128"/>
              <a:gd name="connsiteY19803" fmla="*/ 15117 h 1234421"/>
              <a:gd name="connsiteX19804" fmla="*/ 0 w 3255128"/>
              <a:gd name="connsiteY19804" fmla="*/ 15060 h 1234421"/>
              <a:gd name="connsiteX19805" fmla="*/ 0 w 3255128"/>
              <a:gd name="connsiteY19805" fmla="*/ 15059 h 1234421"/>
              <a:gd name="connsiteX19806" fmla="*/ 0 w 3255128"/>
              <a:gd name="connsiteY19806" fmla="*/ 15045 h 1234421"/>
              <a:gd name="connsiteX19807" fmla="*/ 0 w 3255128"/>
              <a:gd name="connsiteY19807" fmla="*/ 14986 h 1234421"/>
              <a:gd name="connsiteX19808" fmla="*/ 0 w 3255128"/>
              <a:gd name="connsiteY19808" fmla="*/ 14984 h 1234421"/>
              <a:gd name="connsiteX19809" fmla="*/ 0 w 3255128"/>
              <a:gd name="connsiteY19809" fmla="*/ 14892 h 1234421"/>
              <a:gd name="connsiteX19810" fmla="*/ 0 w 3255128"/>
              <a:gd name="connsiteY19810" fmla="*/ 14889 h 1234421"/>
              <a:gd name="connsiteX19811" fmla="*/ 0 w 3255128"/>
              <a:gd name="connsiteY19811" fmla="*/ 14855 h 1234421"/>
              <a:gd name="connsiteX19812" fmla="*/ 0 w 3255128"/>
              <a:gd name="connsiteY19812" fmla="*/ 14853 h 1234421"/>
              <a:gd name="connsiteX19813" fmla="*/ 0 w 3255128"/>
              <a:gd name="connsiteY19813" fmla="*/ 14820 h 1234421"/>
              <a:gd name="connsiteX19814" fmla="*/ 0 w 3255128"/>
              <a:gd name="connsiteY19814" fmla="*/ 14815 h 1234421"/>
              <a:gd name="connsiteX19815" fmla="*/ 0 w 3255128"/>
              <a:gd name="connsiteY19815" fmla="*/ 14744 h 1234421"/>
              <a:gd name="connsiteX19816" fmla="*/ 0 w 3255128"/>
              <a:gd name="connsiteY19816" fmla="*/ 14732 h 1234421"/>
              <a:gd name="connsiteX19817" fmla="*/ 0 w 3255128"/>
              <a:gd name="connsiteY19817" fmla="*/ 14665 h 1234421"/>
              <a:gd name="connsiteX19818" fmla="*/ 0 w 3255128"/>
              <a:gd name="connsiteY19818" fmla="*/ 14657 h 1234421"/>
              <a:gd name="connsiteX19819" fmla="*/ 0 w 3255128"/>
              <a:gd name="connsiteY19819" fmla="*/ 14653 h 1234421"/>
              <a:gd name="connsiteX19820" fmla="*/ 0 w 3255128"/>
              <a:gd name="connsiteY19820" fmla="*/ 14641 h 1234421"/>
              <a:gd name="connsiteX19821" fmla="*/ 0 w 3255128"/>
              <a:gd name="connsiteY19821" fmla="*/ 14611 h 1234421"/>
              <a:gd name="connsiteX19822" fmla="*/ 0 w 3255128"/>
              <a:gd name="connsiteY19822" fmla="*/ 14587 h 1234421"/>
              <a:gd name="connsiteX19823" fmla="*/ 0 w 3255128"/>
              <a:gd name="connsiteY19823" fmla="*/ 14498 h 1234421"/>
              <a:gd name="connsiteX19824" fmla="*/ 0 w 3255128"/>
              <a:gd name="connsiteY19824" fmla="*/ 14482 h 1234421"/>
              <a:gd name="connsiteX19825" fmla="*/ 0 w 3255128"/>
              <a:gd name="connsiteY19825" fmla="*/ 14432 h 1234421"/>
              <a:gd name="connsiteX19826" fmla="*/ 0 w 3255128"/>
              <a:gd name="connsiteY19826" fmla="*/ 14421 h 1234421"/>
              <a:gd name="connsiteX19827" fmla="*/ 0 w 3255128"/>
              <a:gd name="connsiteY19827" fmla="*/ 14394 h 1234421"/>
              <a:gd name="connsiteX19828" fmla="*/ 0 w 3255128"/>
              <a:gd name="connsiteY19828" fmla="*/ 14351 h 1234421"/>
              <a:gd name="connsiteX19829" fmla="*/ 0 w 3255128"/>
              <a:gd name="connsiteY19829" fmla="*/ 14338 h 1234421"/>
              <a:gd name="connsiteX19830" fmla="*/ 0 w 3255128"/>
              <a:gd name="connsiteY19830" fmla="*/ 14316 h 1234421"/>
              <a:gd name="connsiteX19831" fmla="*/ 0 w 3255128"/>
              <a:gd name="connsiteY19831" fmla="*/ 14290 h 1234421"/>
              <a:gd name="connsiteX19832" fmla="*/ 0 w 3255128"/>
              <a:gd name="connsiteY19832" fmla="*/ 14198 h 1234421"/>
              <a:gd name="connsiteX19833" fmla="*/ 0 w 3255128"/>
              <a:gd name="connsiteY19833" fmla="*/ 14179 h 1234421"/>
              <a:gd name="connsiteX19834" fmla="*/ 0 w 3255128"/>
              <a:gd name="connsiteY19834" fmla="*/ 14178 h 1234421"/>
              <a:gd name="connsiteX19835" fmla="*/ 0 w 3255128"/>
              <a:gd name="connsiteY19835" fmla="*/ 14163 h 1234421"/>
              <a:gd name="connsiteX19836" fmla="*/ 0 w 3255128"/>
              <a:gd name="connsiteY19836" fmla="*/ 14148 h 1234421"/>
              <a:gd name="connsiteX19837" fmla="*/ 0 w 3255128"/>
              <a:gd name="connsiteY19837" fmla="*/ 14128 h 1234421"/>
              <a:gd name="connsiteX19838" fmla="*/ 0 w 3255128"/>
              <a:gd name="connsiteY19838" fmla="*/ 14114 h 1234421"/>
              <a:gd name="connsiteX19839" fmla="*/ 0 w 3255128"/>
              <a:gd name="connsiteY19839" fmla="*/ 14106 h 1234421"/>
              <a:gd name="connsiteX19840" fmla="*/ 0 w 3255128"/>
              <a:gd name="connsiteY19840" fmla="*/ 14096 h 1234421"/>
              <a:gd name="connsiteX19841" fmla="*/ 0 w 3255128"/>
              <a:gd name="connsiteY19841" fmla="*/ 14056 h 1234421"/>
              <a:gd name="connsiteX19842" fmla="*/ 0 w 3255128"/>
              <a:gd name="connsiteY19842" fmla="*/ 14016 h 1234421"/>
              <a:gd name="connsiteX19843" fmla="*/ 0 w 3255128"/>
              <a:gd name="connsiteY19843" fmla="*/ 13949 h 1234421"/>
              <a:gd name="connsiteX19844" fmla="*/ 0 w 3255128"/>
              <a:gd name="connsiteY19844" fmla="*/ 13947 h 1234421"/>
              <a:gd name="connsiteX19845" fmla="*/ 0 w 3255128"/>
              <a:gd name="connsiteY19845" fmla="*/ 13941 h 1234421"/>
              <a:gd name="connsiteX19846" fmla="*/ 0 w 3255128"/>
              <a:gd name="connsiteY19846" fmla="*/ 13940 h 1234421"/>
              <a:gd name="connsiteX19847" fmla="*/ 0 w 3255128"/>
              <a:gd name="connsiteY19847" fmla="*/ 13936 h 1234421"/>
              <a:gd name="connsiteX19848" fmla="*/ 0 w 3255128"/>
              <a:gd name="connsiteY19848" fmla="*/ 13919 h 1234421"/>
              <a:gd name="connsiteX19849" fmla="*/ 0 w 3255128"/>
              <a:gd name="connsiteY19849" fmla="*/ 13918 h 1234421"/>
              <a:gd name="connsiteX19850" fmla="*/ 0 w 3255128"/>
              <a:gd name="connsiteY19850" fmla="*/ 13857 h 1234421"/>
              <a:gd name="connsiteX19851" fmla="*/ 0 w 3255128"/>
              <a:gd name="connsiteY19851" fmla="*/ 13842 h 1234421"/>
              <a:gd name="connsiteX19852" fmla="*/ 0 w 3255128"/>
              <a:gd name="connsiteY19852" fmla="*/ 13773 h 1234421"/>
              <a:gd name="connsiteX19853" fmla="*/ 0 w 3255128"/>
              <a:gd name="connsiteY19853" fmla="*/ 13772 h 1234421"/>
              <a:gd name="connsiteX19854" fmla="*/ 0 w 3255128"/>
              <a:gd name="connsiteY19854" fmla="*/ 13762 h 1234421"/>
              <a:gd name="connsiteX19855" fmla="*/ 0 w 3255128"/>
              <a:gd name="connsiteY19855" fmla="*/ 13746 h 1234421"/>
              <a:gd name="connsiteX19856" fmla="*/ 0 w 3255128"/>
              <a:gd name="connsiteY19856" fmla="*/ 13744 h 1234421"/>
              <a:gd name="connsiteX19857" fmla="*/ 0 w 3255128"/>
              <a:gd name="connsiteY19857" fmla="*/ 13726 h 1234421"/>
              <a:gd name="connsiteX19858" fmla="*/ 0 w 3255128"/>
              <a:gd name="connsiteY19858" fmla="*/ 13687 h 1234421"/>
              <a:gd name="connsiteX19859" fmla="*/ 0 w 3255128"/>
              <a:gd name="connsiteY19859" fmla="*/ 13675 h 1234421"/>
              <a:gd name="connsiteX19860" fmla="*/ 0 w 3255128"/>
              <a:gd name="connsiteY19860" fmla="*/ 13597 h 1234421"/>
              <a:gd name="connsiteX19861" fmla="*/ 0 w 3255128"/>
              <a:gd name="connsiteY19861" fmla="*/ 13587 h 1234421"/>
              <a:gd name="connsiteX19862" fmla="*/ 0 w 3255128"/>
              <a:gd name="connsiteY19862" fmla="*/ 13573 h 1234421"/>
              <a:gd name="connsiteX19863" fmla="*/ 0 w 3255128"/>
              <a:gd name="connsiteY19863" fmla="*/ 13566 h 1234421"/>
              <a:gd name="connsiteX19864" fmla="*/ 0 w 3255128"/>
              <a:gd name="connsiteY19864" fmla="*/ 13550 h 1234421"/>
              <a:gd name="connsiteX19865" fmla="*/ 0 w 3255128"/>
              <a:gd name="connsiteY19865" fmla="*/ 13518 h 1234421"/>
              <a:gd name="connsiteX19866" fmla="*/ 0 w 3255128"/>
              <a:gd name="connsiteY19866" fmla="*/ 13514 h 1234421"/>
              <a:gd name="connsiteX19867" fmla="*/ 0 w 3255128"/>
              <a:gd name="connsiteY19867" fmla="*/ 13512 h 1234421"/>
              <a:gd name="connsiteX19868" fmla="*/ 0 w 3255128"/>
              <a:gd name="connsiteY19868" fmla="*/ 13480 h 1234421"/>
              <a:gd name="connsiteX19869" fmla="*/ 0 w 3255128"/>
              <a:gd name="connsiteY19869" fmla="*/ 13435 h 1234421"/>
              <a:gd name="connsiteX19870" fmla="*/ 0 w 3255128"/>
              <a:gd name="connsiteY19870" fmla="*/ 13411 h 1234421"/>
              <a:gd name="connsiteX19871" fmla="*/ 0 w 3255128"/>
              <a:gd name="connsiteY19871" fmla="*/ 13408 h 1234421"/>
              <a:gd name="connsiteX19872" fmla="*/ 0 w 3255128"/>
              <a:gd name="connsiteY19872" fmla="*/ 13386 h 1234421"/>
              <a:gd name="connsiteX19873" fmla="*/ 0 w 3255128"/>
              <a:gd name="connsiteY19873" fmla="*/ 13383 h 1234421"/>
              <a:gd name="connsiteX19874" fmla="*/ 0 w 3255128"/>
              <a:gd name="connsiteY19874" fmla="*/ 13323 h 1234421"/>
              <a:gd name="connsiteX19875" fmla="*/ 0 w 3255128"/>
              <a:gd name="connsiteY19875" fmla="*/ 13271 h 1234421"/>
              <a:gd name="connsiteX19876" fmla="*/ 0 w 3255128"/>
              <a:gd name="connsiteY19876" fmla="*/ 13242 h 1234421"/>
              <a:gd name="connsiteX19877" fmla="*/ 0 w 3255128"/>
              <a:gd name="connsiteY19877" fmla="*/ 13225 h 1234421"/>
              <a:gd name="connsiteX19878" fmla="*/ 0 w 3255128"/>
              <a:gd name="connsiteY19878" fmla="*/ 13209 h 1234421"/>
              <a:gd name="connsiteX19879" fmla="*/ 0 w 3255128"/>
              <a:gd name="connsiteY19879" fmla="*/ 13204 h 1234421"/>
              <a:gd name="connsiteX19880" fmla="*/ 0 w 3255128"/>
              <a:gd name="connsiteY19880" fmla="*/ 13174 h 1234421"/>
              <a:gd name="connsiteX19881" fmla="*/ 0 w 3255128"/>
              <a:gd name="connsiteY19881" fmla="*/ 13127 h 1234421"/>
              <a:gd name="connsiteX19882" fmla="*/ 0 w 3255128"/>
              <a:gd name="connsiteY19882" fmla="*/ 13114 h 1234421"/>
              <a:gd name="connsiteX19883" fmla="*/ 0 w 3255128"/>
              <a:gd name="connsiteY19883" fmla="*/ 13107 h 1234421"/>
              <a:gd name="connsiteX19884" fmla="*/ 0 w 3255128"/>
              <a:gd name="connsiteY19884" fmla="*/ 13028 h 1234421"/>
              <a:gd name="connsiteX19885" fmla="*/ 0 w 3255128"/>
              <a:gd name="connsiteY19885" fmla="*/ 12976 h 1234421"/>
              <a:gd name="connsiteX19886" fmla="*/ 0 w 3255128"/>
              <a:gd name="connsiteY19886" fmla="*/ 12949 h 1234421"/>
              <a:gd name="connsiteX19887" fmla="*/ 0 w 3255128"/>
              <a:gd name="connsiteY19887" fmla="*/ 12927 h 1234421"/>
              <a:gd name="connsiteX19888" fmla="*/ 0 w 3255128"/>
              <a:gd name="connsiteY19888" fmla="*/ 12902 h 1234421"/>
              <a:gd name="connsiteX19889" fmla="*/ 0 w 3255128"/>
              <a:gd name="connsiteY19889" fmla="*/ 12898 h 1234421"/>
              <a:gd name="connsiteX19890" fmla="*/ 0 w 3255128"/>
              <a:gd name="connsiteY19890" fmla="*/ 12895 h 1234421"/>
              <a:gd name="connsiteX19891" fmla="*/ 0 w 3255128"/>
              <a:gd name="connsiteY19891" fmla="*/ 12890 h 1234421"/>
              <a:gd name="connsiteX19892" fmla="*/ 0 w 3255128"/>
              <a:gd name="connsiteY19892" fmla="*/ 12877 h 1234421"/>
              <a:gd name="connsiteX19893" fmla="*/ 0 w 3255128"/>
              <a:gd name="connsiteY19893" fmla="*/ 12865 h 1234421"/>
              <a:gd name="connsiteX19894" fmla="*/ 0 w 3255128"/>
              <a:gd name="connsiteY19894" fmla="*/ 12864 h 1234421"/>
              <a:gd name="connsiteX19895" fmla="*/ 0 w 3255128"/>
              <a:gd name="connsiteY19895" fmla="*/ 12845 h 1234421"/>
              <a:gd name="connsiteX19896" fmla="*/ 0 w 3255128"/>
              <a:gd name="connsiteY19896" fmla="*/ 12815 h 1234421"/>
              <a:gd name="connsiteX19897" fmla="*/ 0 w 3255128"/>
              <a:gd name="connsiteY19897" fmla="*/ 12750 h 1234421"/>
              <a:gd name="connsiteX19898" fmla="*/ 0 w 3255128"/>
              <a:gd name="connsiteY19898" fmla="*/ 12748 h 1234421"/>
              <a:gd name="connsiteX19899" fmla="*/ 0 w 3255128"/>
              <a:gd name="connsiteY19899" fmla="*/ 12741 h 1234421"/>
              <a:gd name="connsiteX19900" fmla="*/ 0 w 3255128"/>
              <a:gd name="connsiteY19900" fmla="*/ 12735 h 1234421"/>
              <a:gd name="connsiteX19901" fmla="*/ 0 w 3255128"/>
              <a:gd name="connsiteY19901" fmla="*/ 12719 h 1234421"/>
              <a:gd name="connsiteX19902" fmla="*/ 0 w 3255128"/>
              <a:gd name="connsiteY19902" fmla="*/ 12716 h 1234421"/>
              <a:gd name="connsiteX19903" fmla="*/ 0 w 3255128"/>
              <a:gd name="connsiteY19903" fmla="*/ 12668 h 1234421"/>
              <a:gd name="connsiteX19904" fmla="*/ 0 w 3255128"/>
              <a:gd name="connsiteY19904" fmla="*/ 12663 h 1234421"/>
              <a:gd name="connsiteX19905" fmla="*/ 0 w 3255128"/>
              <a:gd name="connsiteY19905" fmla="*/ 12623 h 1234421"/>
              <a:gd name="connsiteX19906" fmla="*/ 0 w 3255128"/>
              <a:gd name="connsiteY19906" fmla="*/ 12618 h 1234421"/>
              <a:gd name="connsiteX19907" fmla="*/ 0 w 3255128"/>
              <a:gd name="connsiteY19907" fmla="*/ 12571 h 1234421"/>
              <a:gd name="connsiteX19908" fmla="*/ 0 w 3255128"/>
              <a:gd name="connsiteY19908" fmla="*/ 12495 h 1234421"/>
              <a:gd name="connsiteX19909" fmla="*/ 0 w 3255128"/>
              <a:gd name="connsiteY19909" fmla="*/ 12473 h 1234421"/>
              <a:gd name="connsiteX19910" fmla="*/ 0 w 3255128"/>
              <a:gd name="connsiteY19910" fmla="*/ 12466 h 1234421"/>
              <a:gd name="connsiteX19911" fmla="*/ 0 w 3255128"/>
              <a:gd name="connsiteY19911" fmla="*/ 12459 h 1234421"/>
              <a:gd name="connsiteX19912" fmla="*/ 0 w 3255128"/>
              <a:gd name="connsiteY19912" fmla="*/ 12401 h 1234421"/>
              <a:gd name="connsiteX19913" fmla="*/ 0 w 3255128"/>
              <a:gd name="connsiteY19913" fmla="*/ 12332 h 1234421"/>
              <a:gd name="connsiteX19914" fmla="*/ 0 w 3255128"/>
              <a:gd name="connsiteY19914" fmla="*/ 12328 h 1234421"/>
              <a:gd name="connsiteX19915" fmla="*/ 0 w 3255128"/>
              <a:gd name="connsiteY19915" fmla="*/ 12279 h 1234421"/>
              <a:gd name="connsiteX19916" fmla="*/ 0 w 3255128"/>
              <a:gd name="connsiteY19916" fmla="*/ 12232 h 1234421"/>
              <a:gd name="connsiteX19917" fmla="*/ 0 w 3255128"/>
              <a:gd name="connsiteY19917" fmla="*/ 12216 h 1234421"/>
              <a:gd name="connsiteX19918" fmla="*/ 0 w 3255128"/>
              <a:gd name="connsiteY19918" fmla="*/ 12149 h 1234421"/>
              <a:gd name="connsiteX19919" fmla="*/ 0 w 3255128"/>
              <a:gd name="connsiteY19919" fmla="*/ 12070 h 1234421"/>
              <a:gd name="connsiteX19920" fmla="*/ 0 w 3255128"/>
              <a:gd name="connsiteY19920" fmla="*/ 12025 h 1234421"/>
              <a:gd name="connsiteX19921" fmla="*/ 0 w 3255128"/>
              <a:gd name="connsiteY19921" fmla="*/ 12020 h 1234421"/>
              <a:gd name="connsiteX19922" fmla="*/ 0 w 3255128"/>
              <a:gd name="connsiteY19922" fmla="*/ 12019 h 1234421"/>
              <a:gd name="connsiteX19923" fmla="*/ 0 w 3255128"/>
              <a:gd name="connsiteY19923" fmla="*/ 12003 h 1234421"/>
              <a:gd name="connsiteX19924" fmla="*/ 0 w 3255128"/>
              <a:gd name="connsiteY19924" fmla="*/ 11982 h 1234421"/>
              <a:gd name="connsiteX19925" fmla="*/ 0 w 3255128"/>
              <a:gd name="connsiteY19925" fmla="*/ 11934 h 1234421"/>
              <a:gd name="connsiteX19926" fmla="*/ 0 w 3255128"/>
              <a:gd name="connsiteY19926" fmla="*/ 11865 h 1234421"/>
              <a:gd name="connsiteX19927" fmla="*/ 0 w 3255128"/>
              <a:gd name="connsiteY19927" fmla="*/ 11838 h 1234421"/>
              <a:gd name="connsiteX19928" fmla="*/ 0 w 3255128"/>
              <a:gd name="connsiteY19928" fmla="*/ 11825 h 1234421"/>
              <a:gd name="connsiteX19929" fmla="*/ 0 w 3255128"/>
              <a:gd name="connsiteY19929" fmla="*/ 11824 h 1234421"/>
              <a:gd name="connsiteX19930" fmla="*/ 0 w 3255128"/>
              <a:gd name="connsiteY19930" fmla="*/ 11808 h 1234421"/>
              <a:gd name="connsiteX19931" fmla="*/ 0 w 3255128"/>
              <a:gd name="connsiteY19931" fmla="*/ 11794 h 1234421"/>
              <a:gd name="connsiteX19932" fmla="*/ 0 w 3255128"/>
              <a:gd name="connsiteY19932" fmla="*/ 11742 h 1234421"/>
              <a:gd name="connsiteX19933" fmla="*/ 0 w 3255128"/>
              <a:gd name="connsiteY19933" fmla="*/ 11699 h 1234421"/>
              <a:gd name="connsiteX19934" fmla="*/ 0 w 3255128"/>
              <a:gd name="connsiteY19934" fmla="*/ 11687 h 1234421"/>
              <a:gd name="connsiteX19935" fmla="*/ 0 w 3255128"/>
              <a:gd name="connsiteY19935" fmla="*/ 11657 h 1234421"/>
              <a:gd name="connsiteX19936" fmla="*/ 0 w 3255128"/>
              <a:gd name="connsiteY19936" fmla="*/ 11597 h 1234421"/>
              <a:gd name="connsiteX19937" fmla="*/ 0 w 3255128"/>
              <a:gd name="connsiteY19937" fmla="*/ 11587 h 1234421"/>
              <a:gd name="connsiteX19938" fmla="*/ 0 w 3255128"/>
              <a:gd name="connsiteY19938" fmla="*/ 11531 h 1234421"/>
              <a:gd name="connsiteX19939" fmla="*/ 0 w 3255128"/>
              <a:gd name="connsiteY19939" fmla="*/ 11461 h 1234421"/>
              <a:gd name="connsiteX19940" fmla="*/ 0 w 3255128"/>
              <a:gd name="connsiteY19940" fmla="*/ 11451 h 1234421"/>
              <a:gd name="connsiteX19941" fmla="*/ 0 w 3255128"/>
              <a:gd name="connsiteY19941" fmla="*/ 11433 h 1234421"/>
              <a:gd name="connsiteX19942" fmla="*/ 0 w 3255128"/>
              <a:gd name="connsiteY19942" fmla="*/ 11380 h 1234421"/>
              <a:gd name="connsiteX19943" fmla="*/ 0 w 3255128"/>
              <a:gd name="connsiteY19943" fmla="*/ 11377 h 1234421"/>
              <a:gd name="connsiteX19944" fmla="*/ 0 w 3255128"/>
              <a:gd name="connsiteY19944" fmla="*/ 11335 h 1234421"/>
              <a:gd name="connsiteX19945" fmla="*/ 0 w 3255128"/>
              <a:gd name="connsiteY19945" fmla="*/ 11228 h 1234421"/>
              <a:gd name="connsiteX19946" fmla="*/ 0 w 3255128"/>
              <a:gd name="connsiteY19946" fmla="*/ 11189 h 1234421"/>
              <a:gd name="connsiteX19947" fmla="*/ 0 w 3255128"/>
              <a:gd name="connsiteY19947" fmla="*/ 11138 h 1234421"/>
              <a:gd name="connsiteX19948" fmla="*/ 0 w 3255128"/>
              <a:gd name="connsiteY19948" fmla="*/ 11124 h 1234421"/>
              <a:gd name="connsiteX19949" fmla="*/ 0 w 3255128"/>
              <a:gd name="connsiteY19949" fmla="*/ 11026 h 1234421"/>
              <a:gd name="connsiteX19950" fmla="*/ 0 w 3255128"/>
              <a:gd name="connsiteY19950" fmla="*/ 10959 h 1234421"/>
              <a:gd name="connsiteX19951" fmla="*/ 0 w 3255128"/>
              <a:gd name="connsiteY19951" fmla="*/ 10929 h 1234421"/>
              <a:gd name="connsiteX19952" fmla="*/ 0 w 3255128"/>
              <a:gd name="connsiteY19952" fmla="*/ 10928 h 1234421"/>
              <a:gd name="connsiteX19953" fmla="*/ 0 w 3255128"/>
              <a:gd name="connsiteY19953" fmla="*/ 10918 h 1234421"/>
              <a:gd name="connsiteX19954" fmla="*/ 0 w 3255128"/>
              <a:gd name="connsiteY19954" fmla="*/ 10913 h 1234421"/>
              <a:gd name="connsiteX19955" fmla="*/ 0 w 3255128"/>
              <a:gd name="connsiteY19955" fmla="*/ 10861 h 1234421"/>
              <a:gd name="connsiteX19956" fmla="*/ 0 w 3255128"/>
              <a:gd name="connsiteY19956" fmla="*/ 10858 h 1234421"/>
              <a:gd name="connsiteX19957" fmla="*/ 0 w 3255128"/>
              <a:gd name="connsiteY19957" fmla="*/ 10803 h 1234421"/>
              <a:gd name="connsiteX19958" fmla="*/ 0 w 3255128"/>
              <a:gd name="connsiteY19958" fmla="*/ 10783 h 1234421"/>
              <a:gd name="connsiteX19959" fmla="*/ 0 w 3255128"/>
              <a:gd name="connsiteY19959" fmla="*/ 10736 h 1234421"/>
              <a:gd name="connsiteX19960" fmla="*/ 0 w 3255128"/>
              <a:gd name="connsiteY19960" fmla="*/ 10706 h 1234421"/>
              <a:gd name="connsiteX19961" fmla="*/ 0 w 3255128"/>
              <a:gd name="connsiteY19961" fmla="*/ 10688 h 1234421"/>
              <a:gd name="connsiteX19962" fmla="*/ 0 w 3255128"/>
              <a:gd name="connsiteY19962" fmla="*/ 10685 h 1234421"/>
              <a:gd name="connsiteX19963" fmla="*/ 0 w 3255128"/>
              <a:gd name="connsiteY19963" fmla="*/ 10684 h 1234421"/>
              <a:gd name="connsiteX19964" fmla="*/ 0 w 3255128"/>
              <a:gd name="connsiteY19964" fmla="*/ 10657 h 1234421"/>
              <a:gd name="connsiteX19965" fmla="*/ 0 w 3255128"/>
              <a:gd name="connsiteY19965" fmla="*/ 10655 h 1234421"/>
              <a:gd name="connsiteX19966" fmla="*/ 0 w 3255128"/>
              <a:gd name="connsiteY19966" fmla="*/ 10597 h 1234421"/>
              <a:gd name="connsiteX19967" fmla="*/ 0 w 3255128"/>
              <a:gd name="connsiteY19967" fmla="*/ 10583 h 1234421"/>
              <a:gd name="connsiteX19968" fmla="*/ 0 w 3255128"/>
              <a:gd name="connsiteY19968" fmla="*/ 10576 h 1234421"/>
              <a:gd name="connsiteX19969" fmla="*/ 0 w 3255128"/>
              <a:gd name="connsiteY19969" fmla="*/ 10553 h 1234421"/>
              <a:gd name="connsiteX19970" fmla="*/ 0 w 3255128"/>
              <a:gd name="connsiteY19970" fmla="*/ 10490 h 1234421"/>
              <a:gd name="connsiteX19971" fmla="*/ 0 w 3255128"/>
              <a:gd name="connsiteY19971" fmla="*/ 10464 h 1234421"/>
              <a:gd name="connsiteX19972" fmla="*/ 0 w 3255128"/>
              <a:gd name="connsiteY19972" fmla="*/ 10418 h 1234421"/>
              <a:gd name="connsiteX19973" fmla="*/ 0 w 3255128"/>
              <a:gd name="connsiteY19973" fmla="*/ 10412 h 1234421"/>
              <a:gd name="connsiteX19974" fmla="*/ 0 w 3255128"/>
              <a:gd name="connsiteY19974" fmla="*/ 10409 h 1234421"/>
              <a:gd name="connsiteX19975" fmla="*/ 0 w 3255128"/>
              <a:gd name="connsiteY19975" fmla="*/ 10387 h 1234421"/>
              <a:gd name="connsiteX19976" fmla="*/ 0 w 3255128"/>
              <a:gd name="connsiteY19976" fmla="*/ 10333 h 1234421"/>
              <a:gd name="connsiteX19977" fmla="*/ 0 w 3255128"/>
              <a:gd name="connsiteY19977" fmla="*/ 10328 h 1234421"/>
              <a:gd name="connsiteX19978" fmla="*/ 0 w 3255128"/>
              <a:gd name="connsiteY19978" fmla="*/ 10310 h 1234421"/>
              <a:gd name="connsiteX19979" fmla="*/ 0 w 3255128"/>
              <a:gd name="connsiteY19979" fmla="*/ 10230 h 1234421"/>
              <a:gd name="connsiteX19980" fmla="*/ 0 w 3255128"/>
              <a:gd name="connsiteY19980" fmla="*/ 10193 h 1234421"/>
              <a:gd name="connsiteX19981" fmla="*/ 0 w 3255128"/>
              <a:gd name="connsiteY19981" fmla="*/ 10188 h 1234421"/>
              <a:gd name="connsiteX19982" fmla="*/ 0 w 3255128"/>
              <a:gd name="connsiteY19982" fmla="*/ 10165 h 1234421"/>
              <a:gd name="connsiteX19983" fmla="*/ 0 w 3255128"/>
              <a:gd name="connsiteY19983" fmla="*/ 10137 h 1234421"/>
              <a:gd name="connsiteX19984" fmla="*/ 0 w 3255128"/>
              <a:gd name="connsiteY19984" fmla="*/ 10136 h 1234421"/>
              <a:gd name="connsiteX19985" fmla="*/ 0 w 3255128"/>
              <a:gd name="connsiteY19985" fmla="*/ 10132 h 1234421"/>
              <a:gd name="connsiteX19986" fmla="*/ 0 w 3255128"/>
              <a:gd name="connsiteY19986" fmla="*/ 10124 h 1234421"/>
              <a:gd name="connsiteX19987" fmla="*/ 0 w 3255128"/>
              <a:gd name="connsiteY19987" fmla="*/ 10117 h 1234421"/>
              <a:gd name="connsiteX19988" fmla="*/ 0 w 3255128"/>
              <a:gd name="connsiteY19988" fmla="*/ 10094 h 1234421"/>
              <a:gd name="connsiteX19989" fmla="*/ 0 w 3255128"/>
              <a:gd name="connsiteY19989" fmla="*/ 10067 h 1234421"/>
              <a:gd name="connsiteX19990" fmla="*/ 0 w 3255128"/>
              <a:gd name="connsiteY19990" fmla="*/ 10014 h 1234421"/>
              <a:gd name="connsiteX19991" fmla="*/ 0 w 3255128"/>
              <a:gd name="connsiteY19991" fmla="*/ 9928 h 1234421"/>
              <a:gd name="connsiteX19992" fmla="*/ 0 w 3255128"/>
              <a:gd name="connsiteY19992" fmla="*/ 9912 h 1234421"/>
              <a:gd name="connsiteX19993" fmla="*/ 0 w 3255128"/>
              <a:gd name="connsiteY19993" fmla="*/ 9908 h 1234421"/>
              <a:gd name="connsiteX19994" fmla="*/ 0 w 3255128"/>
              <a:gd name="connsiteY19994" fmla="*/ 9878 h 1234421"/>
              <a:gd name="connsiteX19995" fmla="*/ 0 w 3255128"/>
              <a:gd name="connsiteY19995" fmla="*/ 9874 h 1234421"/>
              <a:gd name="connsiteX19996" fmla="*/ 0 w 3255128"/>
              <a:gd name="connsiteY19996" fmla="*/ 9855 h 1234421"/>
              <a:gd name="connsiteX19997" fmla="*/ 0 w 3255128"/>
              <a:gd name="connsiteY19997" fmla="*/ 9854 h 1234421"/>
              <a:gd name="connsiteX19998" fmla="*/ 0 w 3255128"/>
              <a:gd name="connsiteY19998" fmla="*/ 9851 h 1234421"/>
              <a:gd name="connsiteX19999" fmla="*/ 0 w 3255128"/>
              <a:gd name="connsiteY19999" fmla="*/ 9760 h 1234421"/>
              <a:gd name="connsiteX20000" fmla="*/ 0 w 3255128"/>
              <a:gd name="connsiteY20000" fmla="*/ 9758 h 1234421"/>
              <a:gd name="connsiteX20001" fmla="*/ 0 w 3255128"/>
              <a:gd name="connsiteY20001" fmla="*/ 9755 h 1234421"/>
              <a:gd name="connsiteX20002" fmla="*/ 0 w 3255128"/>
              <a:gd name="connsiteY20002" fmla="*/ 9678 h 1234421"/>
              <a:gd name="connsiteX20003" fmla="*/ 0 w 3255128"/>
              <a:gd name="connsiteY20003" fmla="*/ 9677 h 1234421"/>
              <a:gd name="connsiteX20004" fmla="*/ 0 w 3255128"/>
              <a:gd name="connsiteY20004" fmla="*/ 9663 h 1234421"/>
              <a:gd name="connsiteX20005" fmla="*/ 0 w 3255128"/>
              <a:gd name="connsiteY20005" fmla="*/ 9640 h 1234421"/>
              <a:gd name="connsiteX20006" fmla="*/ 0 w 3255128"/>
              <a:gd name="connsiteY20006" fmla="*/ 9628 h 1234421"/>
              <a:gd name="connsiteX20007" fmla="*/ 0 w 3255128"/>
              <a:gd name="connsiteY20007" fmla="*/ 9608 h 1234421"/>
              <a:gd name="connsiteX20008" fmla="*/ 0 w 3255128"/>
              <a:gd name="connsiteY20008" fmla="*/ 9581 h 1234421"/>
              <a:gd name="connsiteX20009" fmla="*/ 0 w 3255128"/>
              <a:gd name="connsiteY20009" fmla="*/ 9496 h 1234421"/>
              <a:gd name="connsiteX20010" fmla="*/ 0 w 3255128"/>
              <a:gd name="connsiteY20010" fmla="*/ 9483 h 1234421"/>
              <a:gd name="connsiteX20011" fmla="*/ 0 w 3255128"/>
              <a:gd name="connsiteY20011" fmla="*/ 9476 h 1234421"/>
              <a:gd name="connsiteX20012" fmla="*/ 0 w 3255128"/>
              <a:gd name="connsiteY20012" fmla="*/ 9469 h 1234421"/>
              <a:gd name="connsiteX20013" fmla="*/ 0 w 3255128"/>
              <a:gd name="connsiteY20013" fmla="*/ 9446 h 1234421"/>
              <a:gd name="connsiteX20014" fmla="*/ 0 w 3255128"/>
              <a:gd name="connsiteY20014" fmla="*/ 9429 h 1234421"/>
              <a:gd name="connsiteX20015" fmla="*/ 0 w 3255128"/>
              <a:gd name="connsiteY20015" fmla="*/ 9420 h 1234421"/>
              <a:gd name="connsiteX20016" fmla="*/ 0 w 3255128"/>
              <a:gd name="connsiteY20016" fmla="*/ 9415 h 1234421"/>
              <a:gd name="connsiteX20017" fmla="*/ 0 w 3255128"/>
              <a:gd name="connsiteY20017" fmla="*/ 9399 h 1234421"/>
              <a:gd name="connsiteX20018" fmla="*/ 0 w 3255128"/>
              <a:gd name="connsiteY20018" fmla="*/ 9342 h 1234421"/>
              <a:gd name="connsiteX20019" fmla="*/ 0 w 3255128"/>
              <a:gd name="connsiteY20019" fmla="*/ 9322 h 1234421"/>
              <a:gd name="connsiteX20020" fmla="*/ 0 w 3255128"/>
              <a:gd name="connsiteY20020" fmla="*/ 9280 h 1234421"/>
              <a:gd name="connsiteX20021" fmla="*/ 0 w 3255128"/>
              <a:gd name="connsiteY20021" fmla="*/ 9242 h 1234421"/>
              <a:gd name="connsiteX20022" fmla="*/ 0 w 3255128"/>
              <a:gd name="connsiteY20022" fmla="*/ 9241 h 1234421"/>
              <a:gd name="connsiteX20023" fmla="*/ 0 w 3255128"/>
              <a:gd name="connsiteY20023" fmla="*/ 9226 h 1234421"/>
              <a:gd name="connsiteX20024" fmla="*/ 0 w 3255128"/>
              <a:gd name="connsiteY20024" fmla="*/ 9224 h 1234421"/>
              <a:gd name="connsiteX20025" fmla="*/ 0 w 3255128"/>
              <a:gd name="connsiteY20025" fmla="*/ 9208 h 1234421"/>
              <a:gd name="connsiteX20026" fmla="*/ 0 w 3255128"/>
              <a:gd name="connsiteY20026" fmla="*/ 9203 h 1234421"/>
              <a:gd name="connsiteX20027" fmla="*/ 0 w 3255128"/>
              <a:gd name="connsiteY20027" fmla="*/ 9202 h 1234421"/>
              <a:gd name="connsiteX20028" fmla="*/ 0 w 3255128"/>
              <a:gd name="connsiteY20028" fmla="*/ 9181 h 1234421"/>
              <a:gd name="connsiteX20029" fmla="*/ 0 w 3255128"/>
              <a:gd name="connsiteY20029" fmla="*/ 9144 h 1234421"/>
              <a:gd name="connsiteX20030" fmla="*/ 0 w 3255128"/>
              <a:gd name="connsiteY20030" fmla="*/ 9136 h 1234421"/>
              <a:gd name="connsiteX20031" fmla="*/ 0 w 3255128"/>
              <a:gd name="connsiteY20031" fmla="*/ 9131 h 1234421"/>
              <a:gd name="connsiteX20032" fmla="*/ 0 w 3255128"/>
              <a:gd name="connsiteY20032" fmla="*/ 9115 h 1234421"/>
              <a:gd name="connsiteX20033" fmla="*/ 0 w 3255128"/>
              <a:gd name="connsiteY20033" fmla="*/ 9035 h 1234421"/>
              <a:gd name="connsiteX20034" fmla="*/ 0 w 3255128"/>
              <a:gd name="connsiteY20034" fmla="*/ 9030 h 1234421"/>
              <a:gd name="connsiteX20035" fmla="*/ 0 w 3255128"/>
              <a:gd name="connsiteY20035" fmla="*/ 9029 h 1234421"/>
              <a:gd name="connsiteX20036" fmla="*/ 0 w 3255128"/>
              <a:gd name="connsiteY20036" fmla="*/ 8992 h 1234421"/>
              <a:gd name="connsiteX20037" fmla="*/ 0 w 3255128"/>
              <a:gd name="connsiteY20037" fmla="*/ 8965 h 1234421"/>
              <a:gd name="connsiteX20038" fmla="*/ 0 w 3255128"/>
              <a:gd name="connsiteY20038" fmla="*/ 8962 h 1234421"/>
              <a:gd name="connsiteX20039" fmla="*/ 0 w 3255128"/>
              <a:gd name="connsiteY20039" fmla="*/ 8960 h 1234421"/>
              <a:gd name="connsiteX20040" fmla="*/ 0 w 3255128"/>
              <a:gd name="connsiteY20040" fmla="*/ 8957 h 1234421"/>
              <a:gd name="connsiteX20041" fmla="*/ 0 w 3255128"/>
              <a:gd name="connsiteY20041" fmla="*/ 8888 h 1234421"/>
              <a:gd name="connsiteX20042" fmla="*/ 0 w 3255128"/>
              <a:gd name="connsiteY20042" fmla="*/ 8865 h 1234421"/>
              <a:gd name="connsiteX20043" fmla="*/ 0 w 3255128"/>
              <a:gd name="connsiteY20043" fmla="*/ 8749 h 1234421"/>
              <a:gd name="connsiteX20044" fmla="*/ 0 w 3255128"/>
              <a:gd name="connsiteY20044" fmla="*/ 8747 h 1234421"/>
              <a:gd name="connsiteX20045" fmla="*/ 0 w 3255128"/>
              <a:gd name="connsiteY20045" fmla="*/ 8731 h 1234421"/>
              <a:gd name="connsiteX20046" fmla="*/ 0 w 3255128"/>
              <a:gd name="connsiteY20046" fmla="*/ 8719 h 1234421"/>
              <a:gd name="connsiteX20047" fmla="*/ 0 w 3255128"/>
              <a:gd name="connsiteY20047" fmla="*/ 8697 h 1234421"/>
              <a:gd name="connsiteX20048" fmla="*/ 0 w 3255128"/>
              <a:gd name="connsiteY20048" fmla="*/ 8696 h 1234421"/>
              <a:gd name="connsiteX20049" fmla="*/ 0 w 3255128"/>
              <a:gd name="connsiteY20049" fmla="*/ 8656 h 1234421"/>
              <a:gd name="connsiteX20050" fmla="*/ 0 w 3255128"/>
              <a:gd name="connsiteY20050" fmla="*/ 8655 h 1234421"/>
              <a:gd name="connsiteX20051" fmla="*/ 0 w 3255128"/>
              <a:gd name="connsiteY20051" fmla="*/ 8631 h 1234421"/>
              <a:gd name="connsiteX20052" fmla="*/ 0 w 3255128"/>
              <a:gd name="connsiteY20052" fmla="*/ 8615 h 1234421"/>
              <a:gd name="connsiteX20053" fmla="*/ 0 w 3255128"/>
              <a:gd name="connsiteY20053" fmla="*/ 8613 h 1234421"/>
              <a:gd name="connsiteX20054" fmla="*/ 0 w 3255128"/>
              <a:gd name="connsiteY20054" fmla="*/ 8581 h 1234421"/>
              <a:gd name="connsiteX20055" fmla="*/ 0 w 3255128"/>
              <a:gd name="connsiteY20055" fmla="*/ 8541 h 1234421"/>
              <a:gd name="connsiteX20056" fmla="*/ 0 w 3255128"/>
              <a:gd name="connsiteY20056" fmla="*/ 8515 h 1234421"/>
              <a:gd name="connsiteX20057" fmla="*/ 0 w 3255128"/>
              <a:gd name="connsiteY20057" fmla="*/ 8500 h 1234421"/>
              <a:gd name="connsiteX20058" fmla="*/ 0 w 3255128"/>
              <a:gd name="connsiteY20058" fmla="*/ 8461 h 1234421"/>
              <a:gd name="connsiteX20059" fmla="*/ 0 w 3255128"/>
              <a:gd name="connsiteY20059" fmla="*/ 8443 h 1234421"/>
              <a:gd name="connsiteX20060" fmla="*/ 0 w 3255128"/>
              <a:gd name="connsiteY20060" fmla="*/ 8406 h 1234421"/>
              <a:gd name="connsiteX20061" fmla="*/ 0 w 3255128"/>
              <a:gd name="connsiteY20061" fmla="*/ 8387 h 1234421"/>
              <a:gd name="connsiteX20062" fmla="*/ 0 w 3255128"/>
              <a:gd name="connsiteY20062" fmla="*/ 8345 h 1234421"/>
              <a:gd name="connsiteX20063" fmla="*/ 0 w 3255128"/>
              <a:gd name="connsiteY20063" fmla="*/ 8295 h 1234421"/>
              <a:gd name="connsiteX20064" fmla="*/ 0 w 3255128"/>
              <a:gd name="connsiteY20064" fmla="*/ 8275 h 1234421"/>
              <a:gd name="connsiteX20065" fmla="*/ 0 w 3255128"/>
              <a:gd name="connsiteY20065" fmla="*/ 8238 h 1234421"/>
              <a:gd name="connsiteX20066" fmla="*/ 0 w 3255128"/>
              <a:gd name="connsiteY20066" fmla="*/ 8237 h 1234421"/>
              <a:gd name="connsiteX20067" fmla="*/ 0 w 3255128"/>
              <a:gd name="connsiteY20067" fmla="*/ 8228 h 1234421"/>
              <a:gd name="connsiteX20068" fmla="*/ 0 w 3255128"/>
              <a:gd name="connsiteY20068" fmla="*/ 8220 h 1234421"/>
              <a:gd name="connsiteX20069" fmla="*/ 0 w 3255128"/>
              <a:gd name="connsiteY20069" fmla="*/ 8196 h 1234421"/>
              <a:gd name="connsiteX20070" fmla="*/ 0 w 3255128"/>
              <a:gd name="connsiteY20070" fmla="*/ 8122 h 1234421"/>
              <a:gd name="connsiteX20071" fmla="*/ 0 w 3255128"/>
              <a:gd name="connsiteY20071" fmla="*/ 8067 h 1234421"/>
              <a:gd name="connsiteX20072" fmla="*/ 0 w 3255128"/>
              <a:gd name="connsiteY20072" fmla="*/ 8054 h 1234421"/>
              <a:gd name="connsiteX20073" fmla="*/ 0 w 3255128"/>
              <a:gd name="connsiteY20073" fmla="*/ 8051 h 1234421"/>
              <a:gd name="connsiteX20074" fmla="*/ 0 w 3255128"/>
              <a:gd name="connsiteY20074" fmla="*/ 8049 h 1234421"/>
              <a:gd name="connsiteX20075" fmla="*/ 0 w 3255128"/>
              <a:gd name="connsiteY20075" fmla="*/ 8041 h 1234421"/>
              <a:gd name="connsiteX20076" fmla="*/ 0 w 3255128"/>
              <a:gd name="connsiteY20076" fmla="*/ 8028 h 1234421"/>
              <a:gd name="connsiteX20077" fmla="*/ 0 w 3255128"/>
              <a:gd name="connsiteY20077" fmla="*/ 8008 h 1234421"/>
              <a:gd name="connsiteX20078" fmla="*/ 0 w 3255128"/>
              <a:gd name="connsiteY20078" fmla="*/ 7991 h 1234421"/>
              <a:gd name="connsiteX20079" fmla="*/ 0 w 3255128"/>
              <a:gd name="connsiteY20079" fmla="*/ 7983 h 1234421"/>
              <a:gd name="connsiteX20080" fmla="*/ 0 w 3255128"/>
              <a:gd name="connsiteY20080" fmla="*/ 7928 h 1234421"/>
              <a:gd name="connsiteX20081" fmla="*/ 0 w 3255128"/>
              <a:gd name="connsiteY20081" fmla="*/ 7881 h 1234421"/>
              <a:gd name="connsiteX20082" fmla="*/ 0 w 3255128"/>
              <a:gd name="connsiteY20082" fmla="*/ 7871 h 1234421"/>
              <a:gd name="connsiteX20083" fmla="*/ 0 w 3255128"/>
              <a:gd name="connsiteY20083" fmla="*/ 7868 h 1234421"/>
              <a:gd name="connsiteX20084" fmla="*/ 0 w 3255128"/>
              <a:gd name="connsiteY20084" fmla="*/ 7832 h 1234421"/>
              <a:gd name="connsiteX20085" fmla="*/ 0 w 3255128"/>
              <a:gd name="connsiteY20085" fmla="*/ 7812 h 1234421"/>
              <a:gd name="connsiteX20086" fmla="*/ 0 w 3255128"/>
              <a:gd name="connsiteY20086" fmla="*/ 7758 h 1234421"/>
              <a:gd name="connsiteX20087" fmla="*/ 0 w 3255128"/>
              <a:gd name="connsiteY20087" fmla="*/ 7732 h 1234421"/>
              <a:gd name="connsiteX20088" fmla="*/ 0 w 3255128"/>
              <a:gd name="connsiteY20088" fmla="*/ 7727 h 1234421"/>
              <a:gd name="connsiteX20089" fmla="*/ 0 w 3255128"/>
              <a:gd name="connsiteY20089" fmla="*/ 7634 h 1234421"/>
              <a:gd name="connsiteX20090" fmla="*/ 0 w 3255128"/>
              <a:gd name="connsiteY20090" fmla="*/ 7608 h 1234421"/>
              <a:gd name="connsiteX20091" fmla="*/ 0 w 3255128"/>
              <a:gd name="connsiteY20091" fmla="*/ 7605 h 1234421"/>
              <a:gd name="connsiteX20092" fmla="*/ 0 w 3255128"/>
              <a:gd name="connsiteY20092" fmla="*/ 7589 h 1234421"/>
              <a:gd name="connsiteX20093" fmla="*/ 0 w 3255128"/>
              <a:gd name="connsiteY20093" fmla="*/ 7524 h 1234421"/>
              <a:gd name="connsiteX20094" fmla="*/ 0 w 3255128"/>
              <a:gd name="connsiteY20094" fmla="*/ 7514 h 1234421"/>
              <a:gd name="connsiteX20095" fmla="*/ 0 w 3255128"/>
              <a:gd name="connsiteY20095" fmla="*/ 7474 h 1234421"/>
              <a:gd name="connsiteX20096" fmla="*/ 0 w 3255128"/>
              <a:gd name="connsiteY20096" fmla="*/ 7422 h 1234421"/>
              <a:gd name="connsiteX20097" fmla="*/ 0 w 3255128"/>
              <a:gd name="connsiteY20097" fmla="*/ 7414 h 1234421"/>
              <a:gd name="connsiteX20098" fmla="*/ 0 w 3255128"/>
              <a:gd name="connsiteY20098" fmla="*/ 7397 h 1234421"/>
              <a:gd name="connsiteX20099" fmla="*/ 0 w 3255128"/>
              <a:gd name="connsiteY20099" fmla="*/ 7393 h 1234421"/>
              <a:gd name="connsiteX20100" fmla="*/ 0 w 3255128"/>
              <a:gd name="connsiteY20100" fmla="*/ 7392 h 1234421"/>
              <a:gd name="connsiteX20101" fmla="*/ 0 w 3255128"/>
              <a:gd name="connsiteY20101" fmla="*/ 7355 h 1234421"/>
              <a:gd name="connsiteX20102" fmla="*/ 0 w 3255128"/>
              <a:gd name="connsiteY20102" fmla="*/ 7340 h 1234421"/>
              <a:gd name="connsiteX20103" fmla="*/ 0 w 3255128"/>
              <a:gd name="connsiteY20103" fmla="*/ 7320 h 1234421"/>
              <a:gd name="connsiteX20104" fmla="*/ 0 w 3255128"/>
              <a:gd name="connsiteY20104" fmla="*/ 7304 h 1234421"/>
              <a:gd name="connsiteX20105" fmla="*/ 0 w 3255128"/>
              <a:gd name="connsiteY20105" fmla="*/ 7299 h 1234421"/>
              <a:gd name="connsiteX20106" fmla="*/ 0 w 3255128"/>
              <a:gd name="connsiteY20106" fmla="*/ 7268 h 1234421"/>
              <a:gd name="connsiteX20107" fmla="*/ 0 w 3255128"/>
              <a:gd name="connsiteY20107" fmla="*/ 7229 h 1234421"/>
              <a:gd name="connsiteX20108" fmla="*/ 0 w 3255128"/>
              <a:gd name="connsiteY20108" fmla="*/ 7198 h 1234421"/>
              <a:gd name="connsiteX20109" fmla="*/ 0 w 3255128"/>
              <a:gd name="connsiteY20109" fmla="*/ 7181 h 1234421"/>
              <a:gd name="connsiteX20110" fmla="*/ 0 w 3255128"/>
              <a:gd name="connsiteY20110" fmla="*/ 7175 h 1234421"/>
              <a:gd name="connsiteX20111" fmla="*/ 0 w 3255128"/>
              <a:gd name="connsiteY20111" fmla="*/ 7172 h 1234421"/>
              <a:gd name="connsiteX20112" fmla="*/ 0 w 3255128"/>
              <a:gd name="connsiteY20112" fmla="*/ 7154 h 1234421"/>
              <a:gd name="connsiteX20113" fmla="*/ 0 w 3255128"/>
              <a:gd name="connsiteY20113" fmla="*/ 7152 h 1234421"/>
              <a:gd name="connsiteX20114" fmla="*/ 0 w 3255128"/>
              <a:gd name="connsiteY20114" fmla="*/ 7077 h 1234421"/>
              <a:gd name="connsiteX20115" fmla="*/ 0 w 3255128"/>
              <a:gd name="connsiteY20115" fmla="*/ 7072 h 1234421"/>
              <a:gd name="connsiteX20116" fmla="*/ 0 w 3255128"/>
              <a:gd name="connsiteY20116" fmla="*/ 6960 h 1234421"/>
              <a:gd name="connsiteX20117" fmla="*/ 0 w 3255128"/>
              <a:gd name="connsiteY20117" fmla="*/ 6938 h 1234421"/>
              <a:gd name="connsiteX20118" fmla="*/ 0 w 3255128"/>
              <a:gd name="connsiteY20118" fmla="*/ 6931 h 1234421"/>
              <a:gd name="connsiteX20119" fmla="*/ 0 w 3255128"/>
              <a:gd name="connsiteY20119" fmla="*/ 6924 h 1234421"/>
              <a:gd name="connsiteX20120" fmla="*/ 0 w 3255128"/>
              <a:gd name="connsiteY20120" fmla="*/ 6913 h 1234421"/>
              <a:gd name="connsiteX20121" fmla="*/ 0 w 3255128"/>
              <a:gd name="connsiteY20121" fmla="*/ 6909 h 1234421"/>
              <a:gd name="connsiteX20122" fmla="*/ 0 w 3255128"/>
              <a:gd name="connsiteY20122" fmla="*/ 6888 h 1234421"/>
              <a:gd name="connsiteX20123" fmla="*/ 0 w 3255128"/>
              <a:gd name="connsiteY20123" fmla="*/ 6861 h 1234421"/>
              <a:gd name="connsiteX20124" fmla="*/ 0 w 3255128"/>
              <a:gd name="connsiteY20124" fmla="*/ 6832 h 1234421"/>
              <a:gd name="connsiteX20125" fmla="*/ 0 w 3255128"/>
              <a:gd name="connsiteY20125" fmla="*/ 6799 h 1234421"/>
              <a:gd name="connsiteX20126" fmla="*/ 0 w 3255128"/>
              <a:gd name="connsiteY20126" fmla="*/ 6777 h 1234421"/>
              <a:gd name="connsiteX20127" fmla="*/ 0 w 3255128"/>
              <a:gd name="connsiteY20127" fmla="*/ 6728 h 1234421"/>
              <a:gd name="connsiteX20128" fmla="*/ 0 w 3255128"/>
              <a:gd name="connsiteY20128" fmla="*/ 6689 h 1234421"/>
              <a:gd name="connsiteX20129" fmla="*/ 0 w 3255128"/>
              <a:gd name="connsiteY20129" fmla="*/ 6650 h 1234421"/>
              <a:gd name="connsiteX20130" fmla="*/ 0 w 3255128"/>
              <a:gd name="connsiteY20130" fmla="*/ 6633 h 1234421"/>
              <a:gd name="connsiteX20131" fmla="*/ 0 w 3255128"/>
              <a:gd name="connsiteY20131" fmla="*/ 6620 h 1234421"/>
              <a:gd name="connsiteX20132" fmla="*/ 0 w 3255128"/>
              <a:gd name="connsiteY20132" fmla="*/ 6619 h 1234421"/>
              <a:gd name="connsiteX20133" fmla="*/ 0 w 3255128"/>
              <a:gd name="connsiteY20133" fmla="*/ 6618 h 1234421"/>
              <a:gd name="connsiteX20134" fmla="*/ 0 w 3255128"/>
              <a:gd name="connsiteY20134" fmla="*/ 6598 h 1234421"/>
              <a:gd name="connsiteX20135" fmla="*/ 0 w 3255128"/>
              <a:gd name="connsiteY20135" fmla="*/ 6548 h 1234421"/>
              <a:gd name="connsiteX20136" fmla="*/ 0 w 3255128"/>
              <a:gd name="connsiteY20136" fmla="*/ 6524 h 1234421"/>
              <a:gd name="connsiteX20137" fmla="*/ 0 w 3255128"/>
              <a:gd name="connsiteY20137" fmla="*/ 6510 h 1234421"/>
              <a:gd name="connsiteX20138" fmla="*/ 0 w 3255128"/>
              <a:gd name="connsiteY20138" fmla="*/ 6506 h 1234421"/>
              <a:gd name="connsiteX20139" fmla="*/ 0 w 3255128"/>
              <a:gd name="connsiteY20139" fmla="*/ 6484 h 1234421"/>
              <a:gd name="connsiteX20140" fmla="*/ 0 w 3255128"/>
              <a:gd name="connsiteY20140" fmla="*/ 6459 h 1234421"/>
              <a:gd name="connsiteX20141" fmla="*/ 0 w 3255128"/>
              <a:gd name="connsiteY20141" fmla="*/ 6455 h 1234421"/>
              <a:gd name="connsiteX20142" fmla="*/ 0 w 3255128"/>
              <a:gd name="connsiteY20142" fmla="*/ 6439 h 1234421"/>
              <a:gd name="connsiteX20143" fmla="*/ 0 w 3255128"/>
              <a:gd name="connsiteY20143" fmla="*/ 6425 h 1234421"/>
              <a:gd name="connsiteX20144" fmla="*/ 0 w 3255128"/>
              <a:gd name="connsiteY20144" fmla="*/ 6410 h 1234421"/>
              <a:gd name="connsiteX20145" fmla="*/ 0 w 3255128"/>
              <a:gd name="connsiteY20145" fmla="*/ 6409 h 1234421"/>
              <a:gd name="connsiteX20146" fmla="*/ 0 w 3255128"/>
              <a:gd name="connsiteY20146" fmla="*/ 6407 h 1234421"/>
              <a:gd name="connsiteX20147" fmla="*/ 0 w 3255128"/>
              <a:gd name="connsiteY20147" fmla="*/ 6378 h 1234421"/>
              <a:gd name="connsiteX20148" fmla="*/ 0 w 3255128"/>
              <a:gd name="connsiteY20148" fmla="*/ 6375 h 1234421"/>
              <a:gd name="connsiteX20149" fmla="*/ 0 w 3255128"/>
              <a:gd name="connsiteY20149" fmla="*/ 6361 h 1234421"/>
              <a:gd name="connsiteX20150" fmla="*/ 0 w 3255128"/>
              <a:gd name="connsiteY20150" fmla="*/ 6340 h 1234421"/>
              <a:gd name="connsiteX20151" fmla="*/ 0 w 3255128"/>
              <a:gd name="connsiteY20151" fmla="*/ 6335 h 1234421"/>
              <a:gd name="connsiteX20152" fmla="*/ 0 w 3255128"/>
              <a:gd name="connsiteY20152" fmla="*/ 6314 h 1234421"/>
              <a:gd name="connsiteX20153" fmla="*/ 0 w 3255128"/>
              <a:gd name="connsiteY20153" fmla="*/ 6290 h 1234421"/>
              <a:gd name="connsiteX20154" fmla="*/ 0 w 3255128"/>
              <a:gd name="connsiteY20154" fmla="*/ 6218 h 1234421"/>
              <a:gd name="connsiteX20155" fmla="*/ 0 w 3255128"/>
              <a:gd name="connsiteY20155" fmla="*/ 6213 h 1234421"/>
              <a:gd name="connsiteX20156" fmla="*/ 0 w 3255128"/>
              <a:gd name="connsiteY20156" fmla="*/ 6164 h 1234421"/>
              <a:gd name="connsiteX20157" fmla="*/ 0 w 3255128"/>
              <a:gd name="connsiteY20157" fmla="*/ 6161 h 1234421"/>
              <a:gd name="connsiteX20158" fmla="*/ 0 w 3255128"/>
              <a:gd name="connsiteY20158" fmla="*/ 6154 h 1234421"/>
              <a:gd name="connsiteX20159" fmla="*/ 0 w 3255128"/>
              <a:gd name="connsiteY20159" fmla="*/ 6141 h 1234421"/>
              <a:gd name="connsiteX20160" fmla="*/ 0 w 3255128"/>
              <a:gd name="connsiteY20160" fmla="*/ 6136 h 1234421"/>
              <a:gd name="connsiteX20161" fmla="*/ 0 w 3255128"/>
              <a:gd name="connsiteY20161" fmla="*/ 6135 h 1234421"/>
              <a:gd name="connsiteX20162" fmla="*/ 0 w 3255128"/>
              <a:gd name="connsiteY20162" fmla="*/ 6043 h 1234421"/>
              <a:gd name="connsiteX20163" fmla="*/ 0 w 3255128"/>
              <a:gd name="connsiteY20163" fmla="*/ 5975 h 1234421"/>
              <a:gd name="connsiteX20164" fmla="*/ 0 w 3255128"/>
              <a:gd name="connsiteY20164" fmla="*/ 5970 h 1234421"/>
              <a:gd name="connsiteX20165" fmla="*/ 0 w 3255128"/>
              <a:gd name="connsiteY20165" fmla="*/ 5933 h 1234421"/>
              <a:gd name="connsiteX20166" fmla="*/ 0 w 3255128"/>
              <a:gd name="connsiteY20166" fmla="*/ 5902 h 1234421"/>
              <a:gd name="connsiteX20167" fmla="*/ 0 w 3255128"/>
              <a:gd name="connsiteY20167" fmla="*/ 5898 h 1234421"/>
              <a:gd name="connsiteX20168" fmla="*/ 0 w 3255128"/>
              <a:gd name="connsiteY20168" fmla="*/ 5886 h 1234421"/>
              <a:gd name="connsiteX20169" fmla="*/ 0 w 3255128"/>
              <a:gd name="connsiteY20169" fmla="*/ 5875 h 1234421"/>
              <a:gd name="connsiteX20170" fmla="*/ 0 w 3255128"/>
              <a:gd name="connsiteY20170" fmla="*/ 5847 h 1234421"/>
              <a:gd name="connsiteX20171" fmla="*/ 0 w 3255128"/>
              <a:gd name="connsiteY20171" fmla="*/ 5837 h 1234421"/>
              <a:gd name="connsiteX20172" fmla="*/ 0 w 3255128"/>
              <a:gd name="connsiteY20172" fmla="*/ 5759 h 1234421"/>
              <a:gd name="connsiteX20173" fmla="*/ 0 w 3255128"/>
              <a:gd name="connsiteY20173" fmla="*/ 5737 h 1234421"/>
              <a:gd name="connsiteX20174" fmla="*/ 0 w 3255128"/>
              <a:gd name="connsiteY20174" fmla="*/ 5729 h 1234421"/>
              <a:gd name="connsiteX20175" fmla="*/ 0 w 3255128"/>
              <a:gd name="connsiteY20175" fmla="*/ 5710 h 1234421"/>
              <a:gd name="connsiteX20176" fmla="*/ 0 w 3255128"/>
              <a:gd name="connsiteY20176" fmla="*/ 5707 h 1234421"/>
              <a:gd name="connsiteX20177" fmla="*/ 0 w 3255128"/>
              <a:gd name="connsiteY20177" fmla="*/ 5706 h 1234421"/>
              <a:gd name="connsiteX20178" fmla="*/ 0 w 3255128"/>
              <a:gd name="connsiteY20178" fmla="*/ 5692 h 1234421"/>
              <a:gd name="connsiteX20179" fmla="*/ 0 w 3255128"/>
              <a:gd name="connsiteY20179" fmla="*/ 5665 h 1234421"/>
              <a:gd name="connsiteX20180" fmla="*/ 0 w 3255128"/>
              <a:gd name="connsiteY20180" fmla="*/ 5645 h 1234421"/>
              <a:gd name="connsiteX20181" fmla="*/ 0 w 3255128"/>
              <a:gd name="connsiteY20181" fmla="*/ 5616 h 1234421"/>
              <a:gd name="connsiteX20182" fmla="*/ 0 w 3255128"/>
              <a:gd name="connsiteY20182" fmla="*/ 5542 h 1234421"/>
              <a:gd name="connsiteX20183" fmla="*/ 0 w 3255128"/>
              <a:gd name="connsiteY20183" fmla="*/ 5513 h 1234421"/>
              <a:gd name="connsiteX20184" fmla="*/ 0 w 3255128"/>
              <a:gd name="connsiteY20184" fmla="*/ 5510 h 1234421"/>
              <a:gd name="connsiteX20185" fmla="*/ 0 w 3255128"/>
              <a:gd name="connsiteY20185" fmla="*/ 5494 h 1234421"/>
              <a:gd name="connsiteX20186" fmla="*/ 0 w 3255128"/>
              <a:gd name="connsiteY20186" fmla="*/ 5466 h 1234421"/>
              <a:gd name="connsiteX20187" fmla="*/ 0 w 3255128"/>
              <a:gd name="connsiteY20187" fmla="*/ 5459 h 1234421"/>
              <a:gd name="connsiteX20188" fmla="*/ 0 w 3255128"/>
              <a:gd name="connsiteY20188" fmla="*/ 5417 h 1234421"/>
              <a:gd name="connsiteX20189" fmla="*/ 0 w 3255128"/>
              <a:gd name="connsiteY20189" fmla="*/ 5416 h 1234421"/>
              <a:gd name="connsiteX20190" fmla="*/ 0 w 3255128"/>
              <a:gd name="connsiteY20190" fmla="*/ 5392 h 1234421"/>
              <a:gd name="connsiteX20191" fmla="*/ 0 w 3255128"/>
              <a:gd name="connsiteY20191" fmla="*/ 5285 h 1234421"/>
              <a:gd name="connsiteX20192" fmla="*/ 0 w 3255128"/>
              <a:gd name="connsiteY20192" fmla="*/ 5254 h 1234421"/>
              <a:gd name="connsiteX20193" fmla="*/ 0 w 3255128"/>
              <a:gd name="connsiteY20193" fmla="*/ 5253 h 1234421"/>
              <a:gd name="connsiteX20194" fmla="*/ 0 w 3255128"/>
              <a:gd name="connsiteY20194" fmla="*/ 5247 h 1234421"/>
              <a:gd name="connsiteX20195" fmla="*/ 0 w 3255128"/>
              <a:gd name="connsiteY20195" fmla="*/ 5246 h 1234421"/>
              <a:gd name="connsiteX20196" fmla="*/ 0 w 3255128"/>
              <a:gd name="connsiteY20196" fmla="*/ 5238 h 1234421"/>
              <a:gd name="connsiteX20197" fmla="*/ 0 w 3255128"/>
              <a:gd name="connsiteY20197" fmla="*/ 5232 h 1234421"/>
              <a:gd name="connsiteX20198" fmla="*/ 0 w 3255128"/>
              <a:gd name="connsiteY20198" fmla="*/ 5182 h 1234421"/>
              <a:gd name="connsiteX20199" fmla="*/ 0 w 3255128"/>
              <a:gd name="connsiteY20199" fmla="*/ 5157 h 1234421"/>
              <a:gd name="connsiteX20200" fmla="*/ 0 w 3255128"/>
              <a:gd name="connsiteY20200" fmla="*/ 5061 h 1234421"/>
              <a:gd name="connsiteX20201" fmla="*/ 0 w 3255128"/>
              <a:gd name="connsiteY20201" fmla="*/ 5059 h 1234421"/>
              <a:gd name="connsiteX20202" fmla="*/ 0 w 3255128"/>
              <a:gd name="connsiteY20202" fmla="*/ 5051 h 1234421"/>
              <a:gd name="connsiteX20203" fmla="*/ 0 w 3255128"/>
              <a:gd name="connsiteY20203" fmla="*/ 5038 h 1234421"/>
              <a:gd name="connsiteX20204" fmla="*/ 0 w 3255128"/>
              <a:gd name="connsiteY20204" fmla="*/ 5001 h 1234421"/>
              <a:gd name="connsiteX20205" fmla="*/ 0 w 3255128"/>
              <a:gd name="connsiteY20205" fmla="*/ 5000 h 1234421"/>
              <a:gd name="connsiteX20206" fmla="*/ 0 w 3255128"/>
              <a:gd name="connsiteY20206" fmla="*/ 4933 h 1234421"/>
              <a:gd name="connsiteX20207" fmla="*/ 0 w 3255128"/>
              <a:gd name="connsiteY20207" fmla="*/ 4931 h 1234421"/>
              <a:gd name="connsiteX20208" fmla="*/ 0 w 3255128"/>
              <a:gd name="connsiteY20208" fmla="*/ 4907 h 1234421"/>
              <a:gd name="connsiteX20209" fmla="*/ 0 w 3255128"/>
              <a:gd name="connsiteY20209" fmla="*/ 4878 h 1234421"/>
              <a:gd name="connsiteX20210" fmla="*/ 0 w 3255128"/>
              <a:gd name="connsiteY20210" fmla="*/ 4869 h 1234421"/>
              <a:gd name="connsiteX20211" fmla="*/ 0 w 3255128"/>
              <a:gd name="connsiteY20211" fmla="*/ 4842 h 1234421"/>
              <a:gd name="connsiteX20212" fmla="*/ 0 w 3255128"/>
              <a:gd name="connsiteY20212" fmla="*/ 4822 h 1234421"/>
              <a:gd name="connsiteX20213" fmla="*/ 0 w 3255128"/>
              <a:gd name="connsiteY20213" fmla="*/ 4802 h 1234421"/>
              <a:gd name="connsiteX20214" fmla="*/ 0 w 3255128"/>
              <a:gd name="connsiteY20214" fmla="*/ 4793 h 1234421"/>
              <a:gd name="connsiteX20215" fmla="*/ 0 w 3255128"/>
              <a:gd name="connsiteY20215" fmla="*/ 4772 h 1234421"/>
              <a:gd name="connsiteX20216" fmla="*/ 0 w 3255128"/>
              <a:gd name="connsiteY20216" fmla="*/ 4768 h 1234421"/>
              <a:gd name="connsiteX20217" fmla="*/ 0 w 3255128"/>
              <a:gd name="connsiteY20217" fmla="*/ 4737 h 1234421"/>
              <a:gd name="connsiteX20218" fmla="*/ 0 w 3255128"/>
              <a:gd name="connsiteY20218" fmla="*/ 4721 h 1234421"/>
              <a:gd name="connsiteX20219" fmla="*/ 0 w 3255128"/>
              <a:gd name="connsiteY20219" fmla="*/ 4695 h 1234421"/>
              <a:gd name="connsiteX20220" fmla="*/ 0 w 3255128"/>
              <a:gd name="connsiteY20220" fmla="*/ 4615 h 1234421"/>
              <a:gd name="connsiteX20221" fmla="*/ 0 w 3255128"/>
              <a:gd name="connsiteY20221" fmla="*/ 4599 h 1234421"/>
              <a:gd name="connsiteX20222" fmla="*/ 0 w 3255128"/>
              <a:gd name="connsiteY20222" fmla="*/ 4597 h 1234421"/>
              <a:gd name="connsiteX20223" fmla="*/ 0 w 3255128"/>
              <a:gd name="connsiteY20223" fmla="*/ 4569 h 1234421"/>
              <a:gd name="connsiteX20224" fmla="*/ 0 w 3255128"/>
              <a:gd name="connsiteY20224" fmla="*/ 4524 h 1234421"/>
              <a:gd name="connsiteX20225" fmla="*/ 0 w 3255128"/>
              <a:gd name="connsiteY20225" fmla="*/ 4509 h 1234421"/>
              <a:gd name="connsiteX20226" fmla="*/ 0 w 3255128"/>
              <a:gd name="connsiteY20226" fmla="*/ 4445 h 1234421"/>
              <a:gd name="connsiteX20227" fmla="*/ 0 w 3255128"/>
              <a:gd name="connsiteY20227" fmla="*/ 4442 h 1234421"/>
              <a:gd name="connsiteX20228" fmla="*/ 0 w 3255128"/>
              <a:gd name="connsiteY20228" fmla="*/ 4437 h 1234421"/>
              <a:gd name="connsiteX20229" fmla="*/ 0 w 3255128"/>
              <a:gd name="connsiteY20229" fmla="*/ 4403 h 1234421"/>
              <a:gd name="connsiteX20230" fmla="*/ 0 w 3255128"/>
              <a:gd name="connsiteY20230" fmla="*/ 4365 h 1234421"/>
              <a:gd name="connsiteX20231" fmla="*/ 0 w 3255128"/>
              <a:gd name="connsiteY20231" fmla="*/ 4352 h 1234421"/>
              <a:gd name="connsiteX20232" fmla="*/ 0 w 3255128"/>
              <a:gd name="connsiteY20232" fmla="*/ 4285 h 1234421"/>
              <a:gd name="connsiteX20233" fmla="*/ 0 w 3255128"/>
              <a:gd name="connsiteY20233" fmla="*/ 4278 h 1234421"/>
              <a:gd name="connsiteX20234" fmla="*/ 0 w 3255128"/>
              <a:gd name="connsiteY20234" fmla="*/ 4274 h 1234421"/>
              <a:gd name="connsiteX20235" fmla="*/ 0 w 3255128"/>
              <a:gd name="connsiteY20235" fmla="*/ 4245 h 1234421"/>
              <a:gd name="connsiteX20236" fmla="*/ 0 w 3255128"/>
              <a:gd name="connsiteY20236" fmla="*/ 4239 h 1234421"/>
              <a:gd name="connsiteX20237" fmla="*/ 0 w 3255128"/>
              <a:gd name="connsiteY20237" fmla="*/ 4211 h 1234421"/>
              <a:gd name="connsiteX20238" fmla="*/ 0 w 3255128"/>
              <a:gd name="connsiteY20238" fmla="*/ 4164 h 1234421"/>
              <a:gd name="connsiteX20239" fmla="*/ 0 w 3255128"/>
              <a:gd name="connsiteY20239" fmla="*/ 4162 h 1234421"/>
              <a:gd name="connsiteX20240" fmla="*/ 0 w 3255128"/>
              <a:gd name="connsiteY20240" fmla="*/ 4120 h 1234421"/>
              <a:gd name="connsiteX20241" fmla="*/ 0 w 3255128"/>
              <a:gd name="connsiteY20241" fmla="*/ 4095 h 1234421"/>
              <a:gd name="connsiteX20242" fmla="*/ 0 w 3255128"/>
              <a:gd name="connsiteY20242" fmla="*/ 4093 h 1234421"/>
              <a:gd name="connsiteX20243" fmla="*/ 0 w 3255128"/>
              <a:gd name="connsiteY20243" fmla="*/ 4078 h 1234421"/>
              <a:gd name="connsiteX20244" fmla="*/ 0 w 3255128"/>
              <a:gd name="connsiteY20244" fmla="*/ 4050 h 1234421"/>
              <a:gd name="connsiteX20245" fmla="*/ 0 w 3255128"/>
              <a:gd name="connsiteY20245" fmla="*/ 4026 h 1234421"/>
              <a:gd name="connsiteX20246" fmla="*/ 0 w 3255128"/>
              <a:gd name="connsiteY20246" fmla="*/ 3941 h 1234421"/>
              <a:gd name="connsiteX20247" fmla="*/ 0 w 3255128"/>
              <a:gd name="connsiteY20247" fmla="*/ 3923 h 1234421"/>
              <a:gd name="connsiteX20248" fmla="*/ 0 w 3255128"/>
              <a:gd name="connsiteY20248" fmla="*/ 3919 h 1234421"/>
              <a:gd name="connsiteX20249" fmla="*/ 0 w 3255128"/>
              <a:gd name="connsiteY20249" fmla="*/ 3899 h 1234421"/>
              <a:gd name="connsiteX20250" fmla="*/ 0 w 3255128"/>
              <a:gd name="connsiteY20250" fmla="*/ 3891 h 1234421"/>
              <a:gd name="connsiteX20251" fmla="*/ 0 w 3255128"/>
              <a:gd name="connsiteY20251" fmla="*/ 3861 h 1234421"/>
              <a:gd name="connsiteX20252" fmla="*/ 0 w 3255128"/>
              <a:gd name="connsiteY20252" fmla="*/ 3842 h 1234421"/>
              <a:gd name="connsiteX20253" fmla="*/ 0 w 3255128"/>
              <a:gd name="connsiteY20253" fmla="*/ 3824 h 1234421"/>
              <a:gd name="connsiteX20254" fmla="*/ 0 w 3255128"/>
              <a:gd name="connsiteY20254" fmla="*/ 3800 h 1234421"/>
              <a:gd name="connsiteX20255" fmla="*/ 0 w 3255128"/>
              <a:gd name="connsiteY20255" fmla="*/ 3795 h 1234421"/>
              <a:gd name="connsiteX20256" fmla="*/ 0 w 3255128"/>
              <a:gd name="connsiteY20256" fmla="*/ 3786 h 1234421"/>
              <a:gd name="connsiteX20257" fmla="*/ 0 w 3255128"/>
              <a:gd name="connsiteY20257" fmla="*/ 3728 h 1234421"/>
              <a:gd name="connsiteX20258" fmla="*/ 0 w 3255128"/>
              <a:gd name="connsiteY20258" fmla="*/ 3699 h 1234421"/>
              <a:gd name="connsiteX20259" fmla="*/ 0 w 3255128"/>
              <a:gd name="connsiteY20259" fmla="*/ 3668 h 1234421"/>
              <a:gd name="connsiteX20260" fmla="*/ 0 w 3255128"/>
              <a:gd name="connsiteY20260" fmla="*/ 3643 h 1234421"/>
              <a:gd name="connsiteX20261" fmla="*/ 0 w 3255128"/>
              <a:gd name="connsiteY20261" fmla="*/ 3630 h 1234421"/>
              <a:gd name="connsiteX20262" fmla="*/ 0 w 3255128"/>
              <a:gd name="connsiteY20262" fmla="*/ 3621 h 1234421"/>
              <a:gd name="connsiteX20263" fmla="*/ 0 w 3255128"/>
              <a:gd name="connsiteY20263" fmla="*/ 3601 h 1234421"/>
              <a:gd name="connsiteX20264" fmla="*/ 0 w 3255128"/>
              <a:gd name="connsiteY20264" fmla="*/ 3569 h 1234421"/>
              <a:gd name="connsiteX20265" fmla="*/ 0 w 3255128"/>
              <a:gd name="connsiteY20265" fmla="*/ 3558 h 1234421"/>
              <a:gd name="connsiteX20266" fmla="*/ 0 w 3255128"/>
              <a:gd name="connsiteY20266" fmla="*/ 3548 h 1234421"/>
              <a:gd name="connsiteX20267" fmla="*/ 0 w 3255128"/>
              <a:gd name="connsiteY20267" fmla="*/ 3545 h 1234421"/>
              <a:gd name="connsiteX20268" fmla="*/ 0 w 3255128"/>
              <a:gd name="connsiteY20268" fmla="*/ 3523 h 1234421"/>
              <a:gd name="connsiteX20269" fmla="*/ 0 w 3255128"/>
              <a:gd name="connsiteY20269" fmla="*/ 3506 h 1234421"/>
              <a:gd name="connsiteX20270" fmla="*/ 0 w 3255128"/>
              <a:gd name="connsiteY20270" fmla="*/ 3427 h 1234421"/>
              <a:gd name="connsiteX20271" fmla="*/ 0 w 3255128"/>
              <a:gd name="connsiteY20271" fmla="*/ 3424 h 1234421"/>
              <a:gd name="connsiteX20272" fmla="*/ 0 w 3255128"/>
              <a:gd name="connsiteY20272" fmla="*/ 3422 h 1234421"/>
              <a:gd name="connsiteX20273" fmla="*/ 0 w 3255128"/>
              <a:gd name="connsiteY20273" fmla="*/ 3385 h 1234421"/>
              <a:gd name="connsiteX20274" fmla="*/ 0 w 3255128"/>
              <a:gd name="connsiteY20274" fmla="*/ 3371 h 1234421"/>
              <a:gd name="connsiteX20275" fmla="*/ 0 w 3255128"/>
              <a:gd name="connsiteY20275" fmla="*/ 3366 h 1234421"/>
              <a:gd name="connsiteX20276" fmla="*/ 0 w 3255128"/>
              <a:gd name="connsiteY20276" fmla="*/ 3350 h 1234421"/>
              <a:gd name="connsiteX20277" fmla="*/ 0 w 3255128"/>
              <a:gd name="connsiteY20277" fmla="*/ 3254 h 1234421"/>
              <a:gd name="connsiteX20278" fmla="*/ 0 w 3255128"/>
              <a:gd name="connsiteY20278" fmla="*/ 3239 h 1234421"/>
              <a:gd name="connsiteX20279" fmla="*/ 0 w 3255128"/>
              <a:gd name="connsiteY20279" fmla="*/ 3212 h 1234421"/>
              <a:gd name="connsiteX20280" fmla="*/ 0 w 3255128"/>
              <a:gd name="connsiteY20280" fmla="*/ 3185 h 1234421"/>
              <a:gd name="connsiteX20281" fmla="*/ 0 w 3255128"/>
              <a:gd name="connsiteY20281" fmla="*/ 3162 h 1234421"/>
              <a:gd name="connsiteX20282" fmla="*/ 0 w 3255128"/>
              <a:gd name="connsiteY20282" fmla="*/ 3154 h 1234421"/>
              <a:gd name="connsiteX20283" fmla="*/ 0 w 3255128"/>
              <a:gd name="connsiteY20283" fmla="*/ 3146 h 1234421"/>
              <a:gd name="connsiteX20284" fmla="*/ 0 w 3255128"/>
              <a:gd name="connsiteY20284" fmla="*/ 3138 h 1234421"/>
              <a:gd name="connsiteX20285" fmla="*/ 0 w 3255128"/>
              <a:gd name="connsiteY20285" fmla="*/ 3074 h 1234421"/>
              <a:gd name="connsiteX20286" fmla="*/ 0 w 3255128"/>
              <a:gd name="connsiteY20286" fmla="*/ 3064 h 1234421"/>
              <a:gd name="connsiteX20287" fmla="*/ 0 w 3255128"/>
              <a:gd name="connsiteY20287" fmla="*/ 2981 h 1234421"/>
              <a:gd name="connsiteX20288" fmla="*/ 0 w 3255128"/>
              <a:gd name="connsiteY20288" fmla="*/ 2919 h 1234421"/>
              <a:gd name="connsiteX20289" fmla="*/ 0 w 3255128"/>
              <a:gd name="connsiteY20289" fmla="*/ 2912 h 1234421"/>
              <a:gd name="connsiteX20290" fmla="*/ 0 w 3255128"/>
              <a:gd name="connsiteY20290" fmla="*/ 2904 h 1234421"/>
              <a:gd name="connsiteX20291" fmla="*/ 0 w 3255128"/>
              <a:gd name="connsiteY20291" fmla="*/ 2896 h 1234421"/>
              <a:gd name="connsiteX20292" fmla="*/ 0 w 3255128"/>
              <a:gd name="connsiteY20292" fmla="*/ 2891 h 1234421"/>
              <a:gd name="connsiteX20293" fmla="*/ 0 w 3255128"/>
              <a:gd name="connsiteY20293" fmla="*/ 2878 h 1234421"/>
              <a:gd name="connsiteX20294" fmla="*/ 0 w 3255128"/>
              <a:gd name="connsiteY20294" fmla="*/ 2876 h 1234421"/>
              <a:gd name="connsiteX20295" fmla="*/ 0 w 3255128"/>
              <a:gd name="connsiteY20295" fmla="*/ 2870 h 1234421"/>
              <a:gd name="connsiteX20296" fmla="*/ 0 w 3255128"/>
              <a:gd name="connsiteY20296" fmla="*/ 2847 h 1234421"/>
              <a:gd name="connsiteX20297" fmla="*/ 0 w 3255128"/>
              <a:gd name="connsiteY20297" fmla="*/ 2820 h 1234421"/>
              <a:gd name="connsiteX20298" fmla="*/ 0 w 3255128"/>
              <a:gd name="connsiteY20298" fmla="*/ 2787 h 1234421"/>
              <a:gd name="connsiteX20299" fmla="*/ 0 w 3255128"/>
              <a:gd name="connsiteY20299" fmla="*/ 2760 h 1234421"/>
              <a:gd name="connsiteX20300" fmla="*/ 0 w 3255128"/>
              <a:gd name="connsiteY20300" fmla="*/ 2717 h 1234421"/>
              <a:gd name="connsiteX20301" fmla="*/ 0 w 3255128"/>
              <a:gd name="connsiteY20301" fmla="*/ 2709 h 1234421"/>
              <a:gd name="connsiteX20302" fmla="*/ 0 w 3255128"/>
              <a:gd name="connsiteY20302" fmla="*/ 2677 h 1234421"/>
              <a:gd name="connsiteX20303" fmla="*/ 0 w 3255128"/>
              <a:gd name="connsiteY20303" fmla="*/ 2661 h 1234421"/>
              <a:gd name="connsiteX20304" fmla="*/ 0 w 3255128"/>
              <a:gd name="connsiteY20304" fmla="*/ 2655 h 1234421"/>
              <a:gd name="connsiteX20305" fmla="*/ 0 w 3255128"/>
              <a:gd name="connsiteY20305" fmla="*/ 2632 h 1234421"/>
              <a:gd name="connsiteX20306" fmla="*/ 0 w 3255128"/>
              <a:gd name="connsiteY20306" fmla="*/ 2621 h 1234421"/>
              <a:gd name="connsiteX20307" fmla="*/ 0 w 3255128"/>
              <a:gd name="connsiteY20307" fmla="*/ 2600 h 1234421"/>
              <a:gd name="connsiteX20308" fmla="*/ 0 w 3255128"/>
              <a:gd name="connsiteY20308" fmla="*/ 2552 h 1234421"/>
              <a:gd name="connsiteX20309" fmla="*/ 0 w 3255128"/>
              <a:gd name="connsiteY20309" fmla="*/ 2514 h 1234421"/>
              <a:gd name="connsiteX20310" fmla="*/ 0 w 3255128"/>
              <a:gd name="connsiteY20310" fmla="*/ 2476 h 1234421"/>
              <a:gd name="connsiteX20311" fmla="*/ 0 w 3255128"/>
              <a:gd name="connsiteY20311" fmla="*/ 2458 h 1234421"/>
              <a:gd name="connsiteX20312" fmla="*/ 0 w 3255128"/>
              <a:gd name="connsiteY20312" fmla="*/ 2442 h 1234421"/>
              <a:gd name="connsiteX20313" fmla="*/ 0 w 3255128"/>
              <a:gd name="connsiteY20313" fmla="*/ 2417 h 1234421"/>
              <a:gd name="connsiteX20314" fmla="*/ 0 w 3255128"/>
              <a:gd name="connsiteY20314" fmla="*/ 2416 h 1234421"/>
              <a:gd name="connsiteX20315" fmla="*/ 0 w 3255128"/>
              <a:gd name="connsiteY20315" fmla="*/ 2415 h 1234421"/>
              <a:gd name="connsiteX20316" fmla="*/ 0 w 3255128"/>
              <a:gd name="connsiteY20316" fmla="*/ 2344 h 1234421"/>
              <a:gd name="connsiteX20317" fmla="*/ 0 w 3255128"/>
              <a:gd name="connsiteY20317" fmla="*/ 2304 h 1234421"/>
              <a:gd name="connsiteX20318" fmla="*/ 0 w 3255128"/>
              <a:gd name="connsiteY20318" fmla="*/ 2286 h 1234421"/>
              <a:gd name="connsiteX20319" fmla="*/ 0 w 3255128"/>
              <a:gd name="connsiteY20319" fmla="*/ 2282 h 1234421"/>
              <a:gd name="connsiteX20320" fmla="*/ 0 w 3255128"/>
              <a:gd name="connsiteY20320" fmla="*/ 2264 h 1234421"/>
              <a:gd name="connsiteX20321" fmla="*/ 0 w 3255128"/>
              <a:gd name="connsiteY20321" fmla="*/ 2256 h 1234421"/>
              <a:gd name="connsiteX20322" fmla="*/ 0 w 3255128"/>
              <a:gd name="connsiteY20322" fmla="*/ 2207 h 1234421"/>
              <a:gd name="connsiteX20323" fmla="*/ 0 w 3255128"/>
              <a:gd name="connsiteY20323" fmla="*/ 2141 h 1234421"/>
              <a:gd name="connsiteX20324" fmla="*/ 0 w 3255128"/>
              <a:gd name="connsiteY20324" fmla="*/ 2100 h 1234421"/>
              <a:gd name="connsiteX20325" fmla="*/ 0 w 3255128"/>
              <a:gd name="connsiteY20325" fmla="*/ 2039 h 1234421"/>
              <a:gd name="connsiteX20326" fmla="*/ 0 w 3255128"/>
              <a:gd name="connsiteY20326" fmla="*/ 1941 h 1234421"/>
              <a:gd name="connsiteX20327" fmla="*/ 0 w 3255128"/>
              <a:gd name="connsiteY20327" fmla="*/ 1939 h 1234421"/>
              <a:gd name="connsiteX20328" fmla="*/ 0 w 3255128"/>
              <a:gd name="connsiteY20328" fmla="*/ 1890 h 1234421"/>
              <a:gd name="connsiteX20329" fmla="*/ 0 w 3255128"/>
              <a:gd name="connsiteY20329" fmla="*/ 1889 h 1234421"/>
              <a:gd name="connsiteX20330" fmla="*/ 0 w 3255128"/>
              <a:gd name="connsiteY20330" fmla="*/ 1879 h 1234421"/>
              <a:gd name="connsiteX20331" fmla="*/ 0 w 3255128"/>
              <a:gd name="connsiteY20331" fmla="*/ 1865 h 1234421"/>
              <a:gd name="connsiteX20332" fmla="*/ 0 w 3255128"/>
              <a:gd name="connsiteY20332" fmla="*/ 1812 h 1234421"/>
              <a:gd name="connsiteX20333" fmla="*/ 0 w 3255128"/>
              <a:gd name="connsiteY20333" fmla="*/ 1782 h 1234421"/>
              <a:gd name="connsiteX20334" fmla="*/ 0 w 3255128"/>
              <a:gd name="connsiteY20334" fmla="*/ 1769 h 1234421"/>
              <a:gd name="connsiteX20335" fmla="*/ 0 w 3255128"/>
              <a:gd name="connsiteY20335" fmla="*/ 1749 h 1234421"/>
              <a:gd name="connsiteX20336" fmla="*/ 0 w 3255128"/>
              <a:gd name="connsiteY20336" fmla="*/ 1734 h 1234421"/>
              <a:gd name="connsiteX20337" fmla="*/ 0 w 3255128"/>
              <a:gd name="connsiteY20337" fmla="*/ 1697 h 1234421"/>
              <a:gd name="connsiteX20338" fmla="*/ 0 w 3255128"/>
              <a:gd name="connsiteY20338" fmla="*/ 1641 h 1234421"/>
              <a:gd name="connsiteX20339" fmla="*/ 0 w 3255128"/>
              <a:gd name="connsiteY20339" fmla="*/ 1579 h 1234421"/>
              <a:gd name="connsiteX20340" fmla="*/ 0 w 3255128"/>
              <a:gd name="connsiteY20340" fmla="*/ 1537 h 1234421"/>
              <a:gd name="connsiteX20341" fmla="*/ 0 w 3255128"/>
              <a:gd name="connsiteY20341" fmla="*/ 1493 h 1234421"/>
              <a:gd name="connsiteX20342" fmla="*/ 0 w 3255128"/>
              <a:gd name="connsiteY20342" fmla="*/ 1492 h 1234421"/>
              <a:gd name="connsiteX20343" fmla="*/ 0 w 3255128"/>
              <a:gd name="connsiteY20343" fmla="*/ 1455 h 1234421"/>
              <a:gd name="connsiteX20344" fmla="*/ 0 w 3255128"/>
              <a:gd name="connsiteY20344" fmla="*/ 1401 h 1234421"/>
              <a:gd name="connsiteX20345" fmla="*/ 0 w 3255128"/>
              <a:gd name="connsiteY20345" fmla="*/ 1394 h 1234421"/>
              <a:gd name="connsiteX20346" fmla="*/ 0 w 3255128"/>
              <a:gd name="connsiteY20346" fmla="*/ 1391 h 1234421"/>
              <a:gd name="connsiteX20347" fmla="*/ 0 w 3255128"/>
              <a:gd name="connsiteY20347" fmla="*/ 1375 h 1234421"/>
              <a:gd name="connsiteX20348" fmla="*/ 0 w 3255128"/>
              <a:gd name="connsiteY20348" fmla="*/ 1326 h 1234421"/>
              <a:gd name="connsiteX20349" fmla="*/ 0 w 3255128"/>
              <a:gd name="connsiteY20349" fmla="*/ 1284 h 1234421"/>
              <a:gd name="connsiteX20350" fmla="*/ 0 w 3255128"/>
              <a:gd name="connsiteY20350" fmla="*/ 1275 h 1234421"/>
              <a:gd name="connsiteX20351" fmla="*/ 0 w 3255128"/>
              <a:gd name="connsiteY20351" fmla="*/ 1261 h 1234421"/>
              <a:gd name="connsiteX20352" fmla="*/ 0 w 3255128"/>
              <a:gd name="connsiteY20352" fmla="*/ 1217 h 1234421"/>
              <a:gd name="connsiteX20353" fmla="*/ 0 w 3255128"/>
              <a:gd name="connsiteY20353" fmla="*/ 1203 h 1234421"/>
              <a:gd name="connsiteX20354" fmla="*/ 0 w 3255128"/>
              <a:gd name="connsiteY20354" fmla="*/ 1187 h 1234421"/>
              <a:gd name="connsiteX20355" fmla="*/ 0 w 3255128"/>
              <a:gd name="connsiteY20355" fmla="*/ 1105 h 1234421"/>
              <a:gd name="connsiteX20356" fmla="*/ 0 w 3255128"/>
              <a:gd name="connsiteY20356" fmla="*/ 1088 h 1234421"/>
              <a:gd name="connsiteX20357" fmla="*/ 0 w 3255128"/>
              <a:gd name="connsiteY20357" fmla="*/ 1083 h 1234421"/>
              <a:gd name="connsiteX20358" fmla="*/ 0 w 3255128"/>
              <a:gd name="connsiteY20358" fmla="*/ 1066 h 1234421"/>
              <a:gd name="connsiteX20359" fmla="*/ 0 w 3255128"/>
              <a:gd name="connsiteY20359" fmla="*/ 1060 h 1234421"/>
              <a:gd name="connsiteX20360" fmla="*/ 0 w 3255128"/>
              <a:gd name="connsiteY20360" fmla="*/ 1018 h 1234421"/>
              <a:gd name="connsiteX20361" fmla="*/ 0 w 3255128"/>
              <a:gd name="connsiteY20361" fmla="*/ 993 h 1234421"/>
              <a:gd name="connsiteX20362" fmla="*/ 0 w 3255128"/>
              <a:gd name="connsiteY20362" fmla="*/ 989 h 1234421"/>
              <a:gd name="connsiteX20363" fmla="*/ 0 w 3255128"/>
              <a:gd name="connsiteY20363" fmla="*/ 932 h 1234421"/>
              <a:gd name="connsiteX20364" fmla="*/ 0 w 3255128"/>
              <a:gd name="connsiteY20364" fmla="*/ 909 h 1234421"/>
              <a:gd name="connsiteX20365" fmla="*/ 0 w 3255128"/>
              <a:gd name="connsiteY20365" fmla="*/ 868 h 1234421"/>
              <a:gd name="connsiteX20366" fmla="*/ 0 w 3255128"/>
              <a:gd name="connsiteY20366" fmla="*/ 839 h 1234421"/>
              <a:gd name="connsiteX20367" fmla="*/ 0 w 3255128"/>
              <a:gd name="connsiteY20367" fmla="*/ 758 h 1234421"/>
              <a:gd name="connsiteX20368" fmla="*/ 0 w 3255128"/>
              <a:gd name="connsiteY20368" fmla="*/ 744 h 1234421"/>
              <a:gd name="connsiteX20369" fmla="*/ 0 w 3255128"/>
              <a:gd name="connsiteY20369" fmla="*/ 656 h 1234421"/>
              <a:gd name="connsiteX20370" fmla="*/ 0 w 3255128"/>
              <a:gd name="connsiteY20370" fmla="*/ 631 h 1234421"/>
              <a:gd name="connsiteX20371" fmla="*/ 0 w 3255128"/>
              <a:gd name="connsiteY20371" fmla="*/ 627 h 1234421"/>
              <a:gd name="connsiteX20372" fmla="*/ 0 w 3255128"/>
              <a:gd name="connsiteY20372" fmla="*/ 626 h 1234421"/>
              <a:gd name="connsiteX20373" fmla="*/ 0 w 3255128"/>
              <a:gd name="connsiteY20373" fmla="*/ 611 h 1234421"/>
              <a:gd name="connsiteX20374" fmla="*/ 0 w 3255128"/>
              <a:gd name="connsiteY20374" fmla="*/ 605 h 1234421"/>
              <a:gd name="connsiteX20375" fmla="*/ 0 w 3255128"/>
              <a:gd name="connsiteY20375" fmla="*/ 558 h 1234421"/>
              <a:gd name="connsiteX20376" fmla="*/ 0 w 3255128"/>
              <a:gd name="connsiteY20376" fmla="*/ 533 h 1234421"/>
              <a:gd name="connsiteX20377" fmla="*/ 0 w 3255128"/>
              <a:gd name="connsiteY20377" fmla="*/ 530 h 1234421"/>
              <a:gd name="connsiteX20378" fmla="*/ 0 w 3255128"/>
              <a:gd name="connsiteY20378" fmla="*/ 434 h 1234421"/>
              <a:gd name="connsiteX20379" fmla="*/ 0 w 3255128"/>
              <a:gd name="connsiteY20379" fmla="*/ 432 h 1234421"/>
              <a:gd name="connsiteX20380" fmla="*/ 0 w 3255128"/>
              <a:gd name="connsiteY20380" fmla="*/ 380 h 1234421"/>
              <a:gd name="connsiteX20381" fmla="*/ 0 w 3255128"/>
              <a:gd name="connsiteY20381" fmla="*/ 321 h 1234421"/>
              <a:gd name="connsiteX20382" fmla="*/ 0 w 3255128"/>
              <a:gd name="connsiteY20382" fmla="*/ 308 h 1234421"/>
              <a:gd name="connsiteX20383" fmla="*/ 0 w 3255128"/>
              <a:gd name="connsiteY20383" fmla="*/ 262 h 1234421"/>
              <a:gd name="connsiteX20384" fmla="*/ 0 w 3255128"/>
              <a:gd name="connsiteY20384" fmla="*/ 195 h 1234421"/>
              <a:gd name="connsiteX20385" fmla="*/ 0 w 3255128"/>
              <a:gd name="connsiteY20385" fmla="*/ 175 h 1234421"/>
              <a:gd name="connsiteX20386" fmla="*/ 0 w 3255128"/>
              <a:gd name="connsiteY20386" fmla="*/ 172 h 1234421"/>
              <a:gd name="connsiteX20387" fmla="*/ 0 w 3255128"/>
              <a:gd name="connsiteY20387" fmla="*/ 96 h 1234421"/>
              <a:gd name="connsiteX20388" fmla="*/ 0 w 3255128"/>
              <a:gd name="connsiteY20388" fmla="*/ 94 h 1234421"/>
              <a:gd name="connsiteX20389" fmla="*/ 0 w 3255128"/>
              <a:gd name="connsiteY20389" fmla="*/ 84 h 1234421"/>
              <a:gd name="connsiteX20390" fmla="*/ 0 w 3255128"/>
              <a:gd name="connsiteY20390" fmla="*/ 74 h 1234421"/>
              <a:gd name="connsiteX20391" fmla="*/ 0 w 3255128"/>
              <a:gd name="connsiteY20391" fmla="*/ 49 h 1234421"/>
              <a:gd name="connsiteX20392" fmla="*/ 0 w 3255128"/>
              <a:gd name="connsiteY20392" fmla="*/ 45 h 1234421"/>
              <a:gd name="connsiteX20393" fmla="*/ 0 w 3255128"/>
              <a:gd name="connsiteY20393" fmla="*/ 20 h 1234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 ang="0">
                <a:pos x="connsiteX9937" y="connsiteY9937"/>
              </a:cxn>
              <a:cxn ang="0">
                <a:pos x="connsiteX9938" y="connsiteY9938"/>
              </a:cxn>
              <a:cxn ang="0">
                <a:pos x="connsiteX9939" y="connsiteY9939"/>
              </a:cxn>
              <a:cxn ang="0">
                <a:pos x="connsiteX9940" y="connsiteY9940"/>
              </a:cxn>
              <a:cxn ang="0">
                <a:pos x="connsiteX9941" y="connsiteY9941"/>
              </a:cxn>
              <a:cxn ang="0">
                <a:pos x="connsiteX9942" y="connsiteY9942"/>
              </a:cxn>
              <a:cxn ang="0">
                <a:pos x="connsiteX9943" y="connsiteY9943"/>
              </a:cxn>
              <a:cxn ang="0">
                <a:pos x="connsiteX9944" y="connsiteY9944"/>
              </a:cxn>
              <a:cxn ang="0">
                <a:pos x="connsiteX9945" y="connsiteY9945"/>
              </a:cxn>
              <a:cxn ang="0">
                <a:pos x="connsiteX9946" y="connsiteY9946"/>
              </a:cxn>
              <a:cxn ang="0">
                <a:pos x="connsiteX9947" y="connsiteY9947"/>
              </a:cxn>
              <a:cxn ang="0">
                <a:pos x="connsiteX9948" y="connsiteY9948"/>
              </a:cxn>
              <a:cxn ang="0">
                <a:pos x="connsiteX9949" y="connsiteY9949"/>
              </a:cxn>
              <a:cxn ang="0">
                <a:pos x="connsiteX9950" y="connsiteY9950"/>
              </a:cxn>
              <a:cxn ang="0">
                <a:pos x="connsiteX9951" y="connsiteY9951"/>
              </a:cxn>
              <a:cxn ang="0">
                <a:pos x="connsiteX9952" y="connsiteY9952"/>
              </a:cxn>
              <a:cxn ang="0">
                <a:pos x="connsiteX9953" y="connsiteY9953"/>
              </a:cxn>
              <a:cxn ang="0">
                <a:pos x="connsiteX9954" y="connsiteY9954"/>
              </a:cxn>
              <a:cxn ang="0">
                <a:pos x="connsiteX9955" y="connsiteY9955"/>
              </a:cxn>
              <a:cxn ang="0">
                <a:pos x="connsiteX9956" y="connsiteY9956"/>
              </a:cxn>
              <a:cxn ang="0">
                <a:pos x="connsiteX9957" y="connsiteY9957"/>
              </a:cxn>
              <a:cxn ang="0">
                <a:pos x="connsiteX9958" y="connsiteY9958"/>
              </a:cxn>
              <a:cxn ang="0">
                <a:pos x="connsiteX9959" y="connsiteY9959"/>
              </a:cxn>
              <a:cxn ang="0">
                <a:pos x="connsiteX9960" y="connsiteY9960"/>
              </a:cxn>
              <a:cxn ang="0">
                <a:pos x="connsiteX9961" y="connsiteY9961"/>
              </a:cxn>
              <a:cxn ang="0">
                <a:pos x="connsiteX9962" y="connsiteY9962"/>
              </a:cxn>
              <a:cxn ang="0">
                <a:pos x="connsiteX9963" y="connsiteY9963"/>
              </a:cxn>
              <a:cxn ang="0">
                <a:pos x="connsiteX9964" y="connsiteY9964"/>
              </a:cxn>
              <a:cxn ang="0">
                <a:pos x="connsiteX9965" y="connsiteY9965"/>
              </a:cxn>
              <a:cxn ang="0">
                <a:pos x="connsiteX9966" y="connsiteY9966"/>
              </a:cxn>
              <a:cxn ang="0">
                <a:pos x="connsiteX9967" y="connsiteY9967"/>
              </a:cxn>
              <a:cxn ang="0">
                <a:pos x="connsiteX9968" y="connsiteY9968"/>
              </a:cxn>
              <a:cxn ang="0">
                <a:pos x="connsiteX9969" y="connsiteY9969"/>
              </a:cxn>
              <a:cxn ang="0">
                <a:pos x="connsiteX9970" y="connsiteY9970"/>
              </a:cxn>
              <a:cxn ang="0">
                <a:pos x="connsiteX9971" y="connsiteY9971"/>
              </a:cxn>
              <a:cxn ang="0">
                <a:pos x="connsiteX9972" y="connsiteY9972"/>
              </a:cxn>
              <a:cxn ang="0">
                <a:pos x="connsiteX9973" y="connsiteY9973"/>
              </a:cxn>
              <a:cxn ang="0">
                <a:pos x="connsiteX9974" y="connsiteY9974"/>
              </a:cxn>
              <a:cxn ang="0">
                <a:pos x="connsiteX9975" y="connsiteY9975"/>
              </a:cxn>
              <a:cxn ang="0">
                <a:pos x="connsiteX9976" y="connsiteY9976"/>
              </a:cxn>
              <a:cxn ang="0">
                <a:pos x="connsiteX9977" y="connsiteY9977"/>
              </a:cxn>
              <a:cxn ang="0">
                <a:pos x="connsiteX9978" y="connsiteY9978"/>
              </a:cxn>
              <a:cxn ang="0">
                <a:pos x="connsiteX9979" y="connsiteY9979"/>
              </a:cxn>
              <a:cxn ang="0">
                <a:pos x="connsiteX9980" y="connsiteY9980"/>
              </a:cxn>
              <a:cxn ang="0">
                <a:pos x="connsiteX9981" y="connsiteY9981"/>
              </a:cxn>
              <a:cxn ang="0">
                <a:pos x="connsiteX9982" y="connsiteY9982"/>
              </a:cxn>
              <a:cxn ang="0">
                <a:pos x="connsiteX9983" y="connsiteY9983"/>
              </a:cxn>
              <a:cxn ang="0">
                <a:pos x="connsiteX9984" y="connsiteY9984"/>
              </a:cxn>
              <a:cxn ang="0">
                <a:pos x="connsiteX9985" y="connsiteY9985"/>
              </a:cxn>
              <a:cxn ang="0">
                <a:pos x="connsiteX9986" y="connsiteY9986"/>
              </a:cxn>
              <a:cxn ang="0">
                <a:pos x="connsiteX9987" y="connsiteY9987"/>
              </a:cxn>
              <a:cxn ang="0">
                <a:pos x="connsiteX9988" y="connsiteY9988"/>
              </a:cxn>
              <a:cxn ang="0">
                <a:pos x="connsiteX9989" y="connsiteY9989"/>
              </a:cxn>
              <a:cxn ang="0">
                <a:pos x="connsiteX9990" y="connsiteY9990"/>
              </a:cxn>
              <a:cxn ang="0">
                <a:pos x="connsiteX9991" y="connsiteY9991"/>
              </a:cxn>
              <a:cxn ang="0">
                <a:pos x="connsiteX9992" y="connsiteY9992"/>
              </a:cxn>
              <a:cxn ang="0">
                <a:pos x="connsiteX9993" y="connsiteY9993"/>
              </a:cxn>
              <a:cxn ang="0">
                <a:pos x="connsiteX9994" y="connsiteY9994"/>
              </a:cxn>
              <a:cxn ang="0">
                <a:pos x="connsiteX9995" y="connsiteY9995"/>
              </a:cxn>
              <a:cxn ang="0">
                <a:pos x="connsiteX9996" y="connsiteY9996"/>
              </a:cxn>
              <a:cxn ang="0">
                <a:pos x="connsiteX9997" y="connsiteY9997"/>
              </a:cxn>
              <a:cxn ang="0">
                <a:pos x="connsiteX9998" y="connsiteY9998"/>
              </a:cxn>
              <a:cxn ang="0">
                <a:pos x="connsiteX9999" y="connsiteY9999"/>
              </a:cxn>
              <a:cxn ang="0">
                <a:pos x="connsiteX10000" y="connsiteY10000"/>
              </a:cxn>
              <a:cxn ang="0">
                <a:pos x="connsiteX10001" y="connsiteY10001"/>
              </a:cxn>
              <a:cxn ang="0">
                <a:pos x="connsiteX10002" y="connsiteY10002"/>
              </a:cxn>
              <a:cxn ang="0">
                <a:pos x="connsiteX10003" y="connsiteY10003"/>
              </a:cxn>
              <a:cxn ang="0">
                <a:pos x="connsiteX10004" y="connsiteY10004"/>
              </a:cxn>
              <a:cxn ang="0">
                <a:pos x="connsiteX10005" y="connsiteY10005"/>
              </a:cxn>
              <a:cxn ang="0">
                <a:pos x="connsiteX10006" y="connsiteY10006"/>
              </a:cxn>
              <a:cxn ang="0">
                <a:pos x="connsiteX10007" y="connsiteY10007"/>
              </a:cxn>
              <a:cxn ang="0">
                <a:pos x="connsiteX10008" y="connsiteY10008"/>
              </a:cxn>
              <a:cxn ang="0">
                <a:pos x="connsiteX10009" y="connsiteY10009"/>
              </a:cxn>
              <a:cxn ang="0">
                <a:pos x="connsiteX10010" y="connsiteY10010"/>
              </a:cxn>
              <a:cxn ang="0">
                <a:pos x="connsiteX10011" y="connsiteY10011"/>
              </a:cxn>
              <a:cxn ang="0">
                <a:pos x="connsiteX10012" y="connsiteY10012"/>
              </a:cxn>
              <a:cxn ang="0">
                <a:pos x="connsiteX10013" y="connsiteY10013"/>
              </a:cxn>
              <a:cxn ang="0">
                <a:pos x="connsiteX10014" y="connsiteY10014"/>
              </a:cxn>
              <a:cxn ang="0">
                <a:pos x="connsiteX10015" y="connsiteY10015"/>
              </a:cxn>
              <a:cxn ang="0">
                <a:pos x="connsiteX10016" y="connsiteY10016"/>
              </a:cxn>
              <a:cxn ang="0">
                <a:pos x="connsiteX10017" y="connsiteY10017"/>
              </a:cxn>
              <a:cxn ang="0">
                <a:pos x="connsiteX10018" y="connsiteY10018"/>
              </a:cxn>
              <a:cxn ang="0">
                <a:pos x="connsiteX10019" y="connsiteY10019"/>
              </a:cxn>
              <a:cxn ang="0">
                <a:pos x="connsiteX10020" y="connsiteY10020"/>
              </a:cxn>
              <a:cxn ang="0">
                <a:pos x="connsiteX10021" y="connsiteY10021"/>
              </a:cxn>
              <a:cxn ang="0">
                <a:pos x="connsiteX10022" y="connsiteY10022"/>
              </a:cxn>
              <a:cxn ang="0">
                <a:pos x="connsiteX10023" y="connsiteY10023"/>
              </a:cxn>
              <a:cxn ang="0">
                <a:pos x="connsiteX10024" y="connsiteY10024"/>
              </a:cxn>
              <a:cxn ang="0">
                <a:pos x="connsiteX10025" y="connsiteY10025"/>
              </a:cxn>
              <a:cxn ang="0">
                <a:pos x="connsiteX10026" y="connsiteY10026"/>
              </a:cxn>
              <a:cxn ang="0">
                <a:pos x="connsiteX10027" y="connsiteY10027"/>
              </a:cxn>
              <a:cxn ang="0">
                <a:pos x="connsiteX10028" y="connsiteY10028"/>
              </a:cxn>
              <a:cxn ang="0">
                <a:pos x="connsiteX10029" y="connsiteY10029"/>
              </a:cxn>
              <a:cxn ang="0">
                <a:pos x="connsiteX10030" y="connsiteY10030"/>
              </a:cxn>
              <a:cxn ang="0">
                <a:pos x="connsiteX10031" y="connsiteY10031"/>
              </a:cxn>
              <a:cxn ang="0">
                <a:pos x="connsiteX10032" y="connsiteY10032"/>
              </a:cxn>
              <a:cxn ang="0">
                <a:pos x="connsiteX10033" y="connsiteY10033"/>
              </a:cxn>
              <a:cxn ang="0">
                <a:pos x="connsiteX10034" y="connsiteY10034"/>
              </a:cxn>
              <a:cxn ang="0">
                <a:pos x="connsiteX10035" y="connsiteY10035"/>
              </a:cxn>
              <a:cxn ang="0">
                <a:pos x="connsiteX10036" y="connsiteY10036"/>
              </a:cxn>
              <a:cxn ang="0">
                <a:pos x="connsiteX10037" y="connsiteY10037"/>
              </a:cxn>
              <a:cxn ang="0">
                <a:pos x="connsiteX10038" y="connsiteY10038"/>
              </a:cxn>
              <a:cxn ang="0">
                <a:pos x="connsiteX10039" y="connsiteY10039"/>
              </a:cxn>
              <a:cxn ang="0">
                <a:pos x="connsiteX10040" y="connsiteY10040"/>
              </a:cxn>
              <a:cxn ang="0">
                <a:pos x="connsiteX10041" y="connsiteY10041"/>
              </a:cxn>
              <a:cxn ang="0">
                <a:pos x="connsiteX10042" y="connsiteY10042"/>
              </a:cxn>
              <a:cxn ang="0">
                <a:pos x="connsiteX10043" y="connsiteY10043"/>
              </a:cxn>
              <a:cxn ang="0">
                <a:pos x="connsiteX10044" y="connsiteY10044"/>
              </a:cxn>
              <a:cxn ang="0">
                <a:pos x="connsiteX10045" y="connsiteY10045"/>
              </a:cxn>
              <a:cxn ang="0">
                <a:pos x="connsiteX10046" y="connsiteY10046"/>
              </a:cxn>
              <a:cxn ang="0">
                <a:pos x="connsiteX10047" y="connsiteY10047"/>
              </a:cxn>
              <a:cxn ang="0">
                <a:pos x="connsiteX10048" y="connsiteY10048"/>
              </a:cxn>
              <a:cxn ang="0">
                <a:pos x="connsiteX10049" y="connsiteY10049"/>
              </a:cxn>
              <a:cxn ang="0">
                <a:pos x="connsiteX10050" y="connsiteY10050"/>
              </a:cxn>
              <a:cxn ang="0">
                <a:pos x="connsiteX10051" y="connsiteY10051"/>
              </a:cxn>
              <a:cxn ang="0">
                <a:pos x="connsiteX10052" y="connsiteY10052"/>
              </a:cxn>
              <a:cxn ang="0">
                <a:pos x="connsiteX10053" y="connsiteY10053"/>
              </a:cxn>
              <a:cxn ang="0">
                <a:pos x="connsiteX10054" y="connsiteY10054"/>
              </a:cxn>
              <a:cxn ang="0">
                <a:pos x="connsiteX10055" y="connsiteY10055"/>
              </a:cxn>
              <a:cxn ang="0">
                <a:pos x="connsiteX10056" y="connsiteY10056"/>
              </a:cxn>
              <a:cxn ang="0">
                <a:pos x="connsiteX10057" y="connsiteY10057"/>
              </a:cxn>
              <a:cxn ang="0">
                <a:pos x="connsiteX10058" y="connsiteY10058"/>
              </a:cxn>
              <a:cxn ang="0">
                <a:pos x="connsiteX10059" y="connsiteY10059"/>
              </a:cxn>
              <a:cxn ang="0">
                <a:pos x="connsiteX10060" y="connsiteY10060"/>
              </a:cxn>
              <a:cxn ang="0">
                <a:pos x="connsiteX10061" y="connsiteY10061"/>
              </a:cxn>
              <a:cxn ang="0">
                <a:pos x="connsiteX10062" y="connsiteY10062"/>
              </a:cxn>
              <a:cxn ang="0">
                <a:pos x="connsiteX10063" y="connsiteY10063"/>
              </a:cxn>
              <a:cxn ang="0">
                <a:pos x="connsiteX10064" y="connsiteY10064"/>
              </a:cxn>
              <a:cxn ang="0">
                <a:pos x="connsiteX10065" y="connsiteY10065"/>
              </a:cxn>
              <a:cxn ang="0">
                <a:pos x="connsiteX10066" y="connsiteY10066"/>
              </a:cxn>
              <a:cxn ang="0">
                <a:pos x="connsiteX10067" y="connsiteY10067"/>
              </a:cxn>
              <a:cxn ang="0">
                <a:pos x="connsiteX10068" y="connsiteY10068"/>
              </a:cxn>
              <a:cxn ang="0">
                <a:pos x="connsiteX10069" y="connsiteY10069"/>
              </a:cxn>
              <a:cxn ang="0">
                <a:pos x="connsiteX10070" y="connsiteY10070"/>
              </a:cxn>
              <a:cxn ang="0">
                <a:pos x="connsiteX10071" y="connsiteY10071"/>
              </a:cxn>
              <a:cxn ang="0">
                <a:pos x="connsiteX10072" y="connsiteY10072"/>
              </a:cxn>
              <a:cxn ang="0">
                <a:pos x="connsiteX10073" y="connsiteY10073"/>
              </a:cxn>
              <a:cxn ang="0">
                <a:pos x="connsiteX10074" y="connsiteY10074"/>
              </a:cxn>
              <a:cxn ang="0">
                <a:pos x="connsiteX10075" y="connsiteY10075"/>
              </a:cxn>
              <a:cxn ang="0">
                <a:pos x="connsiteX10076" y="connsiteY10076"/>
              </a:cxn>
              <a:cxn ang="0">
                <a:pos x="connsiteX10077" y="connsiteY10077"/>
              </a:cxn>
              <a:cxn ang="0">
                <a:pos x="connsiteX10078" y="connsiteY10078"/>
              </a:cxn>
              <a:cxn ang="0">
                <a:pos x="connsiteX10079" y="connsiteY10079"/>
              </a:cxn>
              <a:cxn ang="0">
                <a:pos x="connsiteX10080" y="connsiteY10080"/>
              </a:cxn>
              <a:cxn ang="0">
                <a:pos x="connsiteX10081" y="connsiteY10081"/>
              </a:cxn>
              <a:cxn ang="0">
                <a:pos x="connsiteX10082" y="connsiteY10082"/>
              </a:cxn>
              <a:cxn ang="0">
                <a:pos x="connsiteX10083" y="connsiteY10083"/>
              </a:cxn>
              <a:cxn ang="0">
                <a:pos x="connsiteX10084" y="connsiteY10084"/>
              </a:cxn>
              <a:cxn ang="0">
                <a:pos x="connsiteX10085" y="connsiteY10085"/>
              </a:cxn>
              <a:cxn ang="0">
                <a:pos x="connsiteX10086" y="connsiteY10086"/>
              </a:cxn>
              <a:cxn ang="0">
                <a:pos x="connsiteX10087" y="connsiteY10087"/>
              </a:cxn>
              <a:cxn ang="0">
                <a:pos x="connsiteX10088" y="connsiteY10088"/>
              </a:cxn>
              <a:cxn ang="0">
                <a:pos x="connsiteX10089" y="connsiteY10089"/>
              </a:cxn>
              <a:cxn ang="0">
                <a:pos x="connsiteX10090" y="connsiteY10090"/>
              </a:cxn>
              <a:cxn ang="0">
                <a:pos x="connsiteX10091" y="connsiteY10091"/>
              </a:cxn>
              <a:cxn ang="0">
                <a:pos x="connsiteX10092" y="connsiteY10092"/>
              </a:cxn>
              <a:cxn ang="0">
                <a:pos x="connsiteX10093" y="connsiteY10093"/>
              </a:cxn>
              <a:cxn ang="0">
                <a:pos x="connsiteX10094" y="connsiteY10094"/>
              </a:cxn>
              <a:cxn ang="0">
                <a:pos x="connsiteX10095" y="connsiteY10095"/>
              </a:cxn>
              <a:cxn ang="0">
                <a:pos x="connsiteX10096" y="connsiteY10096"/>
              </a:cxn>
              <a:cxn ang="0">
                <a:pos x="connsiteX10097" y="connsiteY10097"/>
              </a:cxn>
              <a:cxn ang="0">
                <a:pos x="connsiteX10098" y="connsiteY10098"/>
              </a:cxn>
              <a:cxn ang="0">
                <a:pos x="connsiteX10099" y="connsiteY10099"/>
              </a:cxn>
              <a:cxn ang="0">
                <a:pos x="connsiteX10100" y="connsiteY10100"/>
              </a:cxn>
              <a:cxn ang="0">
                <a:pos x="connsiteX10101" y="connsiteY10101"/>
              </a:cxn>
              <a:cxn ang="0">
                <a:pos x="connsiteX10102" y="connsiteY10102"/>
              </a:cxn>
              <a:cxn ang="0">
                <a:pos x="connsiteX10103" y="connsiteY10103"/>
              </a:cxn>
              <a:cxn ang="0">
                <a:pos x="connsiteX10104" y="connsiteY10104"/>
              </a:cxn>
              <a:cxn ang="0">
                <a:pos x="connsiteX10105" y="connsiteY10105"/>
              </a:cxn>
              <a:cxn ang="0">
                <a:pos x="connsiteX10106" y="connsiteY10106"/>
              </a:cxn>
              <a:cxn ang="0">
                <a:pos x="connsiteX10107" y="connsiteY10107"/>
              </a:cxn>
              <a:cxn ang="0">
                <a:pos x="connsiteX10108" y="connsiteY10108"/>
              </a:cxn>
              <a:cxn ang="0">
                <a:pos x="connsiteX10109" y="connsiteY10109"/>
              </a:cxn>
              <a:cxn ang="0">
                <a:pos x="connsiteX10110" y="connsiteY10110"/>
              </a:cxn>
              <a:cxn ang="0">
                <a:pos x="connsiteX10111" y="connsiteY10111"/>
              </a:cxn>
              <a:cxn ang="0">
                <a:pos x="connsiteX10112" y="connsiteY10112"/>
              </a:cxn>
              <a:cxn ang="0">
                <a:pos x="connsiteX10113" y="connsiteY10113"/>
              </a:cxn>
              <a:cxn ang="0">
                <a:pos x="connsiteX10114" y="connsiteY10114"/>
              </a:cxn>
              <a:cxn ang="0">
                <a:pos x="connsiteX10115" y="connsiteY10115"/>
              </a:cxn>
              <a:cxn ang="0">
                <a:pos x="connsiteX10116" y="connsiteY10116"/>
              </a:cxn>
              <a:cxn ang="0">
                <a:pos x="connsiteX10117" y="connsiteY10117"/>
              </a:cxn>
              <a:cxn ang="0">
                <a:pos x="connsiteX10118" y="connsiteY10118"/>
              </a:cxn>
              <a:cxn ang="0">
                <a:pos x="connsiteX10119" y="connsiteY10119"/>
              </a:cxn>
              <a:cxn ang="0">
                <a:pos x="connsiteX10120" y="connsiteY10120"/>
              </a:cxn>
              <a:cxn ang="0">
                <a:pos x="connsiteX10121" y="connsiteY10121"/>
              </a:cxn>
              <a:cxn ang="0">
                <a:pos x="connsiteX10122" y="connsiteY10122"/>
              </a:cxn>
              <a:cxn ang="0">
                <a:pos x="connsiteX10123" y="connsiteY10123"/>
              </a:cxn>
              <a:cxn ang="0">
                <a:pos x="connsiteX10124" y="connsiteY10124"/>
              </a:cxn>
              <a:cxn ang="0">
                <a:pos x="connsiteX10125" y="connsiteY10125"/>
              </a:cxn>
              <a:cxn ang="0">
                <a:pos x="connsiteX10126" y="connsiteY10126"/>
              </a:cxn>
              <a:cxn ang="0">
                <a:pos x="connsiteX10127" y="connsiteY10127"/>
              </a:cxn>
              <a:cxn ang="0">
                <a:pos x="connsiteX10128" y="connsiteY10128"/>
              </a:cxn>
              <a:cxn ang="0">
                <a:pos x="connsiteX10129" y="connsiteY10129"/>
              </a:cxn>
              <a:cxn ang="0">
                <a:pos x="connsiteX10130" y="connsiteY10130"/>
              </a:cxn>
              <a:cxn ang="0">
                <a:pos x="connsiteX10131" y="connsiteY10131"/>
              </a:cxn>
              <a:cxn ang="0">
                <a:pos x="connsiteX10132" y="connsiteY10132"/>
              </a:cxn>
              <a:cxn ang="0">
                <a:pos x="connsiteX10133" y="connsiteY10133"/>
              </a:cxn>
              <a:cxn ang="0">
                <a:pos x="connsiteX10134" y="connsiteY10134"/>
              </a:cxn>
              <a:cxn ang="0">
                <a:pos x="connsiteX10135" y="connsiteY10135"/>
              </a:cxn>
              <a:cxn ang="0">
                <a:pos x="connsiteX10136" y="connsiteY10136"/>
              </a:cxn>
              <a:cxn ang="0">
                <a:pos x="connsiteX10137" y="connsiteY10137"/>
              </a:cxn>
              <a:cxn ang="0">
                <a:pos x="connsiteX10138" y="connsiteY10138"/>
              </a:cxn>
              <a:cxn ang="0">
                <a:pos x="connsiteX10139" y="connsiteY10139"/>
              </a:cxn>
              <a:cxn ang="0">
                <a:pos x="connsiteX10140" y="connsiteY10140"/>
              </a:cxn>
              <a:cxn ang="0">
                <a:pos x="connsiteX10141" y="connsiteY10141"/>
              </a:cxn>
              <a:cxn ang="0">
                <a:pos x="connsiteX10142" y="connsiteY10142"/>
              </a:cxn>
              <a:cxn ang="0">
                <a:pos x="connsiteX10143" y="connsiteY10143"/>
              </a:cxn>
              <a:cxn ang="0">
                <a:pos x="connsiteX10144" y="connsiteY10144"/>
              </a:cxn>
              <a:cxn ang="0">
                <a:pos x="connsiteX10145" y="connsiteY10145"/>
              </a:cxn>
              <a:cxn ang="0">
                <a:pos x="connsiteX10146" y="connsiteY10146"/>
              </a:cxn>
              <a:cxn ang="0">
                <a:pos x="connsiteX10147" y="connsiteY10147"/>
              </a:cxn>
              <a:cxn ang="0">
                <a:pos x="connsiteX10148" y="connsiteY10148"/>
              </a:cxn>
              <a:cxn ang="0">
                <a:pos x="connsiteX10149" y="connsiteY10149"/>
              </a:cxn>
              <a:cxn ang="0">
                <a:pos x="connsiteX10150" y="connsiteY10150"/>
              </a:cxn>
              <a:cxn ang="0">
                <a:pos x="connsiteX10151" y="connsiteY10151"/>
              </a:cxn>
              <a:cxn ang="0">
                <a:pos x="connsiteX10152" y="connsiteY10152"/>
              </a:cxn>
              <a:cxn ang="0">
                <a:pos x="connsiteX10153" y="connsiteY10153"/>
              </a:cxn>
              <a:cxn ang="0">
                <a:pos x="connsiteX10154" y="connsiteY10154"/>
              </a:cxn>
              <a:cxn ang="0">
                <a:pos x="connsiteX10155" y="connsiteY10155"/>
              </a:cxn>
              <a:cxn ang="0">
                <a:pos x="connsiteX10156" y="connsiteY10156"/>
              </a:cxn>
              <a:cxn ang="0">
                <a:pos x="connsiteX10157" y="connsiteY10157"/>
              </a:cxn>
              <a:cxn ang="0">
                <a:pos x="connsiteX10158" y="connsiteY10158"/>
              </a:cxn>
              <a:cxn ang="0">
                <a:pos x="connsiteX10159" y="connsiteY10159"/>
              </a:cxn>
              <a:cxn ang="0">
                <a:pos x="connsiteX10160" y="connsiteY10160"/>
              </a:cxn>
              <a:cxn ang="0">
                <a:pos x="connsiteX10161" y="connsiteY10161"/>
              </a:cxn>
              <a:cxn ang="0">
                <a:pos x="connsiteX10162" y="connsiteY10162"/>
              </a:cxn>
              <a:cxn ang="0">
                <a:pos x="connsiteX10163" y="connsiteY10163"/>
              </a:cxn>
              <a:cxn ang="0">
                <a:pos x="connsiteX10164" y="connsiteY10164"/>
              </a:cxn>
              <a:cxn ang="0">
                <a:pos x="connsiteX10165" y="connsiteY10165"/>
              </a:cxn>
              <a:cxn ang="0">
                <a:pos x="connsiteX10166" y="connsiteY10166"/>
              </a:cxn>
              <a:cxn ang="0">
                <a:pos x="connsiteX10167" y="connsiteY10167"/>
              </a:cxn>
              <a:cxn ang="0">
                <a:pos x="connsiteX10168" y="connsiteY10168"/>
              </a:cxn>
              <a:cxn ang="0">
                <a:pos x="connsiteX10169" y="connsiteY10169"/>
              </a:cxn>
              <a:cxn ang="0">
                <a:pos x="connsiteX10170" y="connsiteY10170"/>
              </a:cxn>
              <a:cxn ang="0">
                <a:pos x="connsiteX10171" y="connsiteY10171"/>
              </a:cxn>
              <a:cxn ang="0">
                <a:pos x="connsiteX10172" y="connsiteY10172"/>
              </a:cxn>
              <a:cxn ang="0">
                <a:pos x="connsiteX10173" y="connsiteY10173"/>
              </a:cxn>
              <a:cxn ang="0">
                <a:pos x="connsiteX10174" y="connsiteY10174"/>
              </a:cxn>
              <a:cxn ang="0">
                <a:pos x="connsiteX10175" y="connsiteY10175"/>
              </a:cxn>
              <a:cxn ang="0">
                <a:pos x="connsiteX10176" y="connsiteY10176"/>
              </a:cxn>
              <a:cxn ang="0">
                <a:pos x="connsiteX10177" y="connsiteY10177"/>
              </a:cxn>
              <a:cxn ang="0">
                <a:pos x="connsiteX10178" y="connsiteY10178"/>
              </a:cxn>
              <a:cxn ang="0">
                <a:pos x="connsiteX10179" y="connsiteY10179"/>
              </a:cxn>
              <a:cxn ang="0">
                <a:pos x="connsiteX10180" y="connsiteY10180"/>
              </a:cxn>
              <a:cxn ang="0">
                <a:pos x="connsiteX10181" y="connsiteY10181"/>
              </a:cxn>
              <a:cxn ang="0">
                <a:pos x="connsiteX10182" y="connsiteY10182"/>
              </a:cxn>
              <a:cxn ang="0">
                <a:pos x="connsiteX10183" y="connsiteY10183"/>
              </a:cxn>
              <a:cxn ang="0">
                <a:pos x="connsiteX10184" y="connsiteY10184"/>
              </a:cxn>
              <a:cxn ang="0">
                <a:pos x="connsiteX10185" y="connsiteY10185"/>
              </a:cxn>
              <a:cxn ang="0">
                <a:pos x="connsiteX10186" y="connsiteY10186"/>
              </a:cxn>
              <a:cxn ang="0">
                <a:pos x="connsiteX10187" y="connsiteY10187"/>
              </a:cxn>
              <a:cxn ang="0">
                <a:pos x="connsiteX10188" y="connsiteY10188"/>
              </a:cxn>
              <a:cxn ang="0">
                <a:pos x="connsiteX10189" y="connsiteY10189"/>
              </a:cxn>
              <a:cxn ang="0">
                <a:pos x="connsiteX10190" y="connsiteY10190"/>
              </a:cxn>
              <a:cxn ang="0">
                <a:pos x="connsiteX10191" y="connsiteY10191"/>
              </a:cxn>
              <a:cxn ang="0">
                <a:pos x="connsiteX10192" y="connsiteY10192"/>
              </a:cxn>
              <a:cxn ang="0">
                <a:pos x="connsiteX10193" y="connsiteY10193"/>
              </a:cxn>
              <a:cxn ang="0">
                <a:pos x="connsiteX10194" y="connsiteY10194"/>
              </a:cxn>
              <a:cxn ang="0">
                <a:pos x="connsiteX10195" y="connsiteY10195"/>
              </a:cxn>
              <a:cxn ang="0">
                <a:pos x="connsiteX10196" y="connsiteY10196"/>
              </a:cxn>
              <a:cxn ang="0">
                <a:pos x="connsiteX10197" y="connsiteY10197"/>
              </a:cxn>
              <a:cxn ang="0">
                <a:pos x="connsiteX10198" y="connsiteY10198"/>
              </a:cxn>
              <a:cxn ang="0">
                <a:pos x="connsiteX10199" y="connsiteY10199"/>
              </a:cxn>
              <a:cxn ang="0">
                <a:pos x="connsiteX10200" y="connsiteY10200"/>
              </a:cxn>
              <a:cxn ang="0">
                <a:pos x="connsiteX10201" y="connsiteY10201"/>
              </a:cxn>
              <a:cxn ang="0">
                <a:pos x="connsiteX10202" y="connsiteY10202"/>
              </a:cxn>
              <a:cxn ang="0">
                <a:pos x="connsiteX10203" y="connsiteY10203"/>
              </a:cxn>
              <a:cxn ang="0">
                <a:pos x="connsiteX10204" y="connsiteY10204"/>
              </a:cxn>
              <a:cxn ang="0">
                <a:pos x="connsiteX10205" y="connsiteY10205"/>
              </a:cxn>
              <a:cxn ang="0">
                <a:pos x="connsiteX10206" y="connsiteY10206"/>
              </a:cxn>
              <a:cxn ang="0">
                <a:pos x="connsiteX10207" y="connsiteY10207"/>
              </a:cxn>
              <a:cxn ang="0">
                <a:pos x="connsiteX10208" y="connsiteY10208"/>
              </a:cxn>
              <a:cxn ang="0">
                <a:pos x="connsiteX10209" y="connsiteY10209"/>
              </a:cxn>
              <a:cxn ang="0">
                <a:pos x="connsiteX10210" y="connsiteY10210"/>
              </a:cxn>
              <a:cxn ang="0">
                <a:pos x="connsiteX10211" y="connsiteY10211"/>
              </a:cxn>
              <a:cxn ang="0">
                <a:pos x="connsiteX10212" y="connsiteY10212"/>
              </a:cxn>
              <a:cxn ang="0">
                <a:pos x="connsiteX10213" y="connsiteY10213"/>
              </a:cxn>
              <a:cxn ang="0">
                <a:pos x="connsiteX10214" y="connsiteY10214"/>
              </a:cxn>
              <a:cxn ang="0">
                <a:pos x="connsiteX10215" y="connsiteY10215"/>
              </a:cxn>
              <a:cxn ang="0">
                <a:pos x="connsiteX10216" y="connsiteY10216"/>
              </a:cxn>
              <a:cxn ang="0">
                <a:pos x="connsiteX10217" y="connsiteY10217"/>
              </a:cxn>
              <a:cxn ang="0">
                <a:pos x="connsiteX10218" y="connsiteY10218"/>
              </a:cxn>
              <a:cxn ang="0">
                <a:pos x="connsiteX10219" y="connsiteY10219"/>
              </a:cxn>
              <a:cxn ang="0">
                <a:pos x="connsiteX10220" y="connsiteY10220"/>
              </a:cxn>
              <a:cxn ang="0">
                <a:pos x="connsiteX10221" y="connsiteY10221"/>
              </a:cxn>
              <a:cxn ang="0">
                <a:pos x="connsiteX10222" y="connsiteY10222"/>
              </a:cxn>
              <a:cxn ang="0">
                <a:pos x="connsiteX10223" y="connsiteY10223"/>
              </a:cxn>
              <a:cxn ang="0">
                <a:pos x="connsiteX10224" y="connsiteY10224"/>
              </a:cxn>
              <a:cxn ang="0">
                <a:pos x="connsiteX10225" y="connsiteY10225"/>
              </a:cxn>
              <a:cxn ang="0">
                <a:pos x="connsiteX10226" y="connsiteY10226"/>
              </a:cxn>
              <a:cxn ang="0">
                <a:pos x="connsiteX10227" y="connsiteY10227"/>
              </a:cxn>
              <a:cxn ang="0">
                <a:pos x="connsiteX10228" y="connsiteY10228"/>
              </a:cxn>
              <a:cxn ang="0">
                <a:pos x="connsiteX10229" y="connsiteY10229"/>
              </a:cxn>
              <a:cxn ang="0">
                <a:pos x="connsiteX10230" y="connsiteY10230"/>
              </a:cxn>
              <a:cxn ang="0">
                <a:pos x="connsiteX10231" y="connsiteY10231"/>
              </a:cxn>
              <a:cxn ang="0">
                <a:pos x="connsiteX10232" y="connsiteY10232"/>
              </a:cxn>
              <a:cxn ang="0">
                <a:pos x="connsiteX10233" y="connsiteY10233"/>
              </a:cxn>
              <a:cxn ang="0">
                <a:pos x="connsiteX10234" y="connsiteY10234"/>
              </a:cxn>
              <a:cxn ang="0">
                <a:pos x="connsiteX10235" y="connsiteY10235"/>
              </a:cxn>
              <a:cxn ang="0">
                <a:pos x="connsiteX10236" y="connsiteY10236"/>
              </a:cxn>
              <a:cxn ang="0">
                <a:pos x="connsiteX10237" y="connsiteY10237"/>
              </a:cxn>
              <a:cxn ang="0">
                <a:pos x="connsiteX10238" y="connsiteY10238"/>
              </a:cxn>
              <a:cxn ang="0">
                <a:pos x="connsiteX10239" y="connsiteY10239"/>
              </a:cxn>
              <a:cxn ang="0">
                <a:pos x="connsiteX10240" y="connsiteY10240"/>
              </a:cxn>
              <a:cxn ang="0">
                <a:pos x="connsiteX10241" y="connsiteY10241"/>
              </a:cxn>
              <a:cxn ang="0">
                <a:pos x="connsiteX10242" y="connsiteY10242"/>
              </a:cxn>
              <a:cxn ang="0">
                <a:pos x="connsiteX10243" y="connsiteY10243"/>
              </a:cxn>
              <a:cxn ang="0">
                <a:pos x="connsiteX10244" y="connsiteY10244"/>
              </a:cxn>
              <a:cxn ang="0">
                <a:pos x="connsiteX10245" y="connsiteY10245"/>
              </a:cxn>
              <a:cxn ang="0">
                <a:pos x="connsiteX10246" y="connsiteY10246"/>
              </a:cxn>
              <a:cxn ang="0">
                <a:pos x="connsiteX10247" y="connsiteY10247"/>
              </a:cxn>
              <a:cxn ang="0">
                <a:pos x="connsiteX10248" y="connsiteY10248"/>
              </a:cxn>
              <a:cxn ang="0">
                <a:pos x="connsiteX10249" y="connsiteY10249"/>
              </a:cxn>
              <a:cxn ang="0">
                <a:pos x="connsiteX10250" y="connsiteY10250"/>
              </a:cxn>
              <a:cxn ang="0">
                <a:pos x="connsiteX10251" y="connsiteY10251"/>
              </a:cxn>
              <a:cxn ang="0">
                <a:pos x="connsiteX10252" y="connsiteY10252"/>
              </a:cxn>
              <a:cxn ang="0">
                <a:pos x="connsiteX10253" y="connsiteY10253"/>
              </a:cxn>
              <a:cxn ang="0">
                <a:pos x="connsiteX10254" y="connsiteY10254"/>
              </a:cxn>
              <a:cxn ang="0">
                <a:pos x="connsiteX10255" y="connsiteY10255"/>
              </a:cxn>
              <a:cxn ang="0">
                <a:pos x="connsiteX10256" y="connsiteY10256"/>
              </a:cxn>
              <a:cxn ang="0">
                <a:pos x="connsiteX10257" y="connsiteY10257"/>
              </a:cxn>
              <a:cxn ang="0">
                <a:pos x="connsiteX10258" y="connsiteY10258"/>
              </a:cxn>
              <a:cxn ang="0">
                <a:pos x="connsiteX10259" y="connsiteY10259"/>
              </a:cxn>
              <a:cxn ang="0">
                <a:pos x="connsiteX10260" y="connsiteY10260"/>
              </a:cxn>
              <a:cxn ang="0">
                <a:pos x="connsiteX10261" y="connsiteY10261"/>
              </a:cxn>
              <a:cxn ang="0">
                <a:pos x="connsiteX10262" y="connsiteY10262"/>
              </a:cxn>
              <a:cxn ang="0">
                <a:pos x="connsiteX10263" y="connsiteY10263"/>
              </a:cxn>
              <a:cxn ang="0">
                <a:pos x="connsiteX10264" y="connsiteY10264"/>
              </a:cxn>
              <a:cxn ang="0">
                <a:pos x="connsiteX10265" y="connsiteY10265"/>
              </a:cxn>
              <a:cxn ang="0">
                <a:pos x="connsiteX10266" y="connsiteY10266"/>
              </a:cxn>
              <a:cxn ang="0">
                <a:pos x="connsiteX10267" y="connsiteY10267"/>
              </a:cxn>
              <a:cxn ang="0">
                <a:pos x="connsiteX10268" y="connsiteY10268"/>
              </a:cxn>
              <a:cxn ang="0">
                <a:pos x="connsiteX10269" y="connsiteY10269"/>
              </a:cxn>
              <a:cxn ang="0">
                <a:pos x="connsiteX10270" y="connsiteY10270"/>
              </a:cxn>
              <a:cxn ang="0">
                <a:pos x="connsiteX10271" y="connsiteY10271"/>
              </a:cxn>
              <a:cxn ang="0">
                <a:pos x="connsiteX10272" y="connsiteY10272"/>
              </a:cxn>
              <a:cxn ang="0">
                <a:pos x="connsiteX10273" y="connsiteY10273"/>
              </a:cxn>
              <a:cxn ang="0">
                <a:pos x="connsiteX10274" y="connsiteY10274"/>
              </a:cxn>
              <a:cxn ang="0">
                <a:pos x="connsiteX10275" y="connsiteY10275"/>
              </a:cxn>
              <a:cxn ang="0">
                <a:pos x="connsiteX10276" y="connsiteY10276"/>
              </a:cxn>
              <a:cxn ang="0">
                <a:pos x="connsiteX10277" y="connsiteY10277"/>
              </a:cxn>
              <a:cxn ang="0">
                <a:pos x="connsiteX10278" y="connsiteY10278"/>
              </a:cxn>
              <a:cxn ang="0">
                <a:pos x="connsiteX10279" y="connsiteY10279"/>
              </a:cxn>
              <a:cxn ang="0">
                <a:pos x="connsiteX10280" y="connsiteY10280"/>
              </a:cxn>
              <a:cxn ang="0">
                <a:pos x="connsiteX10281" y="connsiteY10281"/>
              </a:cxn>
              <a:cxn ang="0">
                <a:pos x="connsiteX10282" y="connsiteY10282"/>
              </a:cxn>
              <a:cxn ang="0">
                <a:pos x="connsiteX10283" y="connsiteY10283"/>
              </a:cxn>
              <a:cxn ang="0">
                <a:pos x="connsiteX10284" y="connsiteY10284"/>
              </a:cxn>
              <a:cxn ang="0">
                <a:pos x="connsiteX10285" y="connsiteY10285"/>
              </a:cxn>
              <a:cxn ang="0">
                <a:pos x="connsiteX10286" y="connsiteY10286"/>
              </a:cxn>
              <a:cxn ang="0">
                <a:pos x="connsiteX10287" y="connsiteY10287"/>
              </a:cxn>
              <a:cxn ang="0">
                <a:pos x="connsiteX10288" y="connsiteY10288"/>
              </a:cxn>
              <a:cxn ang="0">
                <a:pos x="connsiteX10289" y="connsiteY10289"/>
              </a:cxn>
              <a:cxn ang="0">
                <a:pos x="connsiteX10290" y="connsiteY10290"/>
              </a:cxn>
              <a:cxn ang="0">
                <a:pos x="connsiteX10291" y="connsiteY10291"/>
              </a:cxn>
              <a:cxn ang="0">
                <a:pos x="connsiteX10292" y="connsiteY10292"/>
              </a:cxn>
              <a:cxn ang="0">
                <a:pos x="connsiteX10293" y="connsiteY10293"/>
              </a:cxn>
              <a:cxn ang="0">
                <a:pos x="connsiteX10294" y="connsiteY10294"/>
              </a:cxn>
              <a:cxn ang="0">
                <a:pos x="connsiteX10295" y="connsiteY10295"/>
              </a:cxn>
              <a:cxn ang="0">
                <a:pos x="connsiteX10296" y="connsiteY10296"/>
              </a:cxn>
              <a:cxn ang="0">
                <a:pos x="connsiteX10297" y="connsiteY10297"/>
              </a:cxn>
              <a:cxn ang="0">
                <a:pos x="connsiteX10298" y="connsiteY10298"/>
              </a:cxn>
              <a:cxn ang="0">
                <a:pos x="connsiteX10299" y="connsiteY10299"/>
              </a:cxn>
              <a:cxn ang="0">
                <a:pos x="connsiteX10300" y="connsiteY10300"/>
              </a:cxn>
              <a:cxn ang="0">
                <a:pos x="connsiteX10301" y="connsiteY10301"/>
              </a:cxn>
              <a:cxn ang="0">
                <a:pos x="connsiteX10302" y="connsiteY10302"/>
              </a:cxn>
              <a:cxn ang="0">
                <a:pos x="connsiteX10303" y="connsiteY10303"/>
              </a:cxn>
              <a:cxn ang="0">
                <a:pos x="connsiteX10304" y="connsiteY10304"/>
              </a:cxn>
              <a:cxn ang="0">
                <a:pos x="connsiteX10305" y="connsiteY10305"/>
              </a:cxn>
              <a:cxn ang="0">
                <a:pos x="connsiteX10306" y="connsiteY10306"/>
              </a:cxn>
              <a:cxn ang="0">
                <a:pos x="connsiteX10307" y="connsiteY10307"/>
              </a:cxn>
              <a:cxn ang="0">
                <a:pos x="connsiteX10308" y="connsiteY10308"/>
              </a:cxn>
              <a:cxn ang="0">
                <a:pos x="connsiteX10309" y="connsiteY10309"/>
              </a:cxn>
              <a:cxn ang="0">
                <a:pos x="connsiteX10310" y="connsiteY10310"/>
              </a:cxn>
              <a:cxn ang="0">
                <a:pos x="connsiteX10311" y="connsiteY10311"/>
              </a:cxn>
              <a:cxn ang="0">
                <a:pos x="connsiteX10312" y="connsiteY10312"/>
              </a:cxn>
              <a:cxn ang="0">
                <a:pos x="connsiteX10313" y="connsiteY10313"/>
              </a:cxn>
              <a:cxn ang="0">
                <a:pos x="connsiteX10314" y="connsiteY10314"/>
              </a:cxn>
              <a:cxn ang="0">
                <a:pos x="connsiteX10315" y="connsiteY10315"/>
              </a:cxn>
              <a:cxn ang="0">
                <a:pos x="connsiteX10316" y="connsiteY10316"/>
              </a:cxn>
              <a:cxn ang="0">
                <a:pos x="connsiteX10317" y="connsiteY10317"/>
              </a:cxn>
              <a:cxn ang="0">
                <a:pos x="connsiteX10318" y="connsiteY10318"/>
              </a:cxn>
              <a:cxn ang="0">
                <a:pos x="connsiteX10319" y="connsiteY10319"/>
              </a:cxn>
              <a:cxn ang="0">
                <a:pos x="connsiteX10320" y="connsiteY10320"/>
              </a:cxn>
              <a:cxn ang="0">
                <a:pos x="connsiteX10321" y="connsiteY10321"/>
              </a:cxn>
              <a:cxn ang="0">
                <a:pos x="connsiteX10322" y="connsiteY10322"/>
              </a:cxn>
              <a:cxn ang="0">
                <a:pos x="connsiteX10323" y="connsiteY10323"/>
              </a:cxn>
              <a:cxn ang="0">
                <a:pos x="connsiteX10324" y="connsiteY10324"/>
              </a:cxn>
              <a:cxn ang="0">
                <a:pos x="connsiteX10325" y="connsiteY10325"/>
              </a:cxn>
              <a:cxn ang="0">
                <a:pos x="connsiteX10326" y="connsiteY10326"/>
              </a:cxn>
              <a:cxn ang="0">
                <a:pos x="connsiteX10327" y="connsiteY10327"/>
              </a:cxn>
              <a:cxn ang="0">
                <a:pos x="connsiteX10328" y="connsiteY10328"/>
              </a:cxn>
              <a:cxn ang="0">
                <a:pos x="connsiteX10329" y="connsiteY10329"/>
              </a:cxn>
              <a:cxn ang="0">
                <a:pos x="connsiteX10330" y="connsiteY10330"/>
              </a:cxn>
              <a:cxn ang="0">
                <a:pos x="connsiteX10331" y="connsiteY10331"/>
              </a:cxn>
              <a:cxn ang="0">
                <a:pos x="connsiteX10332" y="connsiteY10332"/>
              </a:cxn>
              <a:cxn ang="0">
                <a:pos x="connsiteX10333" y="connsiteY10333"/>
              </a:cxn>
              <a:cxn ang="0">
                <a:pos x="connsiteX10334" y="connsiteY10334"/>
              </a:cxn>
              <a:cxn ang="0">
                <a:pos x="connsiteX10335" y="connsiteY10335"/>
              </a:cxn>
              <a:cxn ang="0">
                <a:pos x="connsiteX10336" y="connsiteY10336"/>
              </a:cxn>
              <a:cxn ang="0">
                <a:pos x="connsiteX10337" y="connsiteY10337"/>
              </a:cxn>
              <a:cxn ang="0">
                <a:pos x="connsiteX10338" y="connsiteY10338"/>
              </a:cxn>
              <a:cxn ang="0">
                <a:pos x="connsiteX10339" y="connsiteY10339"/>
              </a:cxn>
              <a:cxn ang="0">
                <a:pos x="connsiteX10340" y="connsiteY10340"/>
              </a:cxn>
              <a:cxn ang="0">
                <a:pos x="connsiteX10341" y="connsiteY10341"/>
              </a:cxn>
              <a:cxn ang="0">
                <a:pos x="connsiteX10342" y="connsiteY10342"/>
              </a:cxn>
              <a:cxn ang="0">
                <a:pos x="connsiteX10343" y="connsiteY10343"/>
              </a:cxn>
              <a:cxn ang="0">
                <a:pos x="connsiteX10344" y="connsiteY10344"/>
              </a:cxn>
              <a:cxn ang="0">
                <a:pos x="connsiteX10345" y="connsiteY10345"/>
              </a:cxn>
              <a:cxn ang="0">
                <a:pos x="connsiteX10346" y="connsiteY10346"/>
              </a:cxn>
              <a:cxn ang="0">
                <a:pos x="connsiteX10347" y="connsiteY10347"/>
              </a:cxn>
              <a:cxn ang="0">
                <a:pos x="connsiteX10348" y="connsiteY10348"/>
              </a:cxn>
              <a:cxn ang="0">
                <a:pos x="connsiteX10349" y="connsiteY10349"/>
              </a:cxn>
              <a:cxn ang="0">
                <a:pos x="connsiteX10350" y="connsiteY10350"/>
              </a:cxn>
              <a:cxn ang="0">
                <a:pos x="connsiteX10351" y="connsiteY10351"/>
              </a:cxn>
              <a:cxn ang="0">
                <a:pos x="connsiteX10352" y="connsiteY10352"/>
              </a:cxn>
              <a:cxn ang="0">
                <a:pos x="connsiteX10353" y="connsiteY10353"/>
              </a:cxn>
              <a:cxn ang="0">
                <a:pos x="connsiteX10354" y="connsiteY10354"/>
              </a:cxn>
              <a:cxn ang="0">
                <a:pos x="connsiteX10355" y="connsiteY10355"/>
              </a:cxn>
              <a:cxn ang="0">
                <a:pos x="connsiteX10356" y="connsiteY10356"/>
              </a:cxn>
              <a:cxn ang="0">
                <a:pos x="connsiteX10357" y="connsiteY10357"/>
              </a:cxn>
              <a:cxn ang="0">
                <a:pos x="connsiteX10358" y="connsiteY10358"/>
              </a:cxn>
              <a:cxn ang="0">
                <a:pos x="connsiteX10359" y="connsiteY10359"/>
              </a:cxn>
              <a:cxn ang="0">
                <a:pos x="connsiteX10360" y="connsiteY10360"/>
              </a:cxn>
              <a:cxn ang="0">
                <a:pos x="connsiteX10361" y="connsiteY10361"/>
              </a:cxn>
              <a:cxn ang="0">
                <a:pos x="connsiteX10362" y="connsiteY10362"/>
              </a:cxn>
              <a:cxn ang="0">
                <a:pos x="connsiteX10363" y="connsiteY10363"/>
              </a:cxn>
              <a:cxn ang="0">
                <a:pos x="connsiteX10364" y="connsiteY10364"/>
              </a:cxn>
              <a:cxn ang="0">
                <a:pos x="connsiteX10365" y="connsiteY10365"/>
              </a:cxn>
              <a:cxn ang="0">
                <a:pos x="connsiteX10366" y="connsiteY10366"/>
              </a:cxn>
              <a:cxn ang="0">
                <a:pos x="connsiteX10367" y="connsiteY10367"/>
              </a:cxn>
              <a:cxn ang="0">
                <a:pos x="connsiteX10368" y="connsiteY10368"/>
              </a:cxn>
              <a:cxn ang="0">
                <a:pos x="connsiteX10369" y="connsiteY10369"/>
              </a:cxn>
              <a:cxn ang="0">
                <a:pos x="connsiteX10370" y="connsiteY10370"/>
              </a:cxn>
              <a:cxn ang="0">
                <a:pos x="connsiteX10371" y="connsiteY10371"/>
              </a:cxn>
              <a:cxn ang="0">
                <a:pos x="connsiteX10372" y="connsiteY10372"/>
              </a:cxn>
              <a:cxn ang="0">
                <a:pos x="connsiteX10373" y="connsiteY10373"/>
              </a:cxn>
              <a:cxn ang="0">
                <a:pos x="connsiteX10374" y="connsiteY10374"/>
              </a:cxn>
              <a:cxn ang="0">
                <a:pos x="connsiteX10375" y="connsiteY10375"/>
              </a:cxn>
              <a:cxn ang="0">
                <a:pos x="connsiteX10376" y="connsiteY10376"/>
              </a:cxn>
              <a:cxn ang="0">
                <a:pos x="connsiteX10377" y="connsiteY10377"/>
              </a:cxn>
              <a:cxn ang="0">
                <a:pos x="connsiteX10378" y="connsiteY10378"/>
              </a:cxn>
              <a:cxn ang="0">
                <a:pos x="connsiteX10379" y="connsiteY10379"/>
              </a:cxn>
              <a:cxn ang="0">
                <a:pos x="connsiteX10380" y="connsiteY10380"/>
              </a:cxn>
              <a:cxn ang="0">
                <a:pos x="connsiteX10381" y="connsiteY10381"/>
              </a:cxn>
              <a:cxn ang="0">
                <a:pos x="connsiteX10382" y="connsiteY10382"/>
              </a:cxn>
              <a:cxn ang="0">
                <a:pos x="connsiteX10383" y="connsiteY10383"/>
              </a:cxn>
              <a:cxn ang="0">
                <a:pos x="connsiteX10384" y="connsiteY10384"/>
              </a:cxn>
              <a:cxn ang="0">
                <a:pos x="connsiteX10385" y="connsiteY10385"/>
              </a:cxn>
              <a:cxn ang="0">
                <a:pos x="connsiteX10386" y="connsiteY10386"/>
              </a:cxn>
              <a:cxn ang="0">
                <a:pos x="connsiteX10387" y="connsiteY10387"/>
              </a:cxn>
              <a:cxn ang="0">
                <a:pos x="connsiteX10388" y="connsiteY10388"/>
              </a:cxn>
              <a:cxn ang="0">
                <a:pos x="connsiteX10389" y="connsiteY10389"/>
              </a:cxn>
              <a:cxn ang="0">
                <a:pos x="connsiteX10390" y="connsiteY10390"/>
              </a:cxn>
              <a:cxn ang="0">
                <a:pos x="connsiteX10391" y="connsiteY10391"/>
              </a:cxn>
              <a:cxn ang="0">
                <a:pos x="connsiteX10392" y="connsiteY10392"/>
              </a:cxn>
              <a:cxn ang="0">
                <a:pos x="connsiteX10393" y="connsiteY10393"/>
              </a:cxn>
              <a:cxn ang="0">
                <a:pos x="connsiteX10394" y="connsiteY10394"/>
              </a:cxn>
              <a:cxn ang="0">
                <a:pos x="connsiteX10395" y="connsiteY10395"/>
              </a:cxn>
              <a:cxn ang="0">
                <a:pos x="connsiteX10396" y="connsiteY10396"/>
              </a:cxn>
              <a:cxn ang="0">
                <a:pos x="connsiteX10397" y="connsiteY10397"/>
              </a:cxn>
              <a:cxn ang="0">
                <a:pos x="connsiteX10398" y="connsiteY10398"/>
              </a:cxn>
              <a:cxn ang="0">
                <a:pos x="connsiteX10399" y="connsiteY10399"/>
              </a:cxn>
              <a:cxn ang="0">
                <a:pos x="connsiteX10400" y="connsiteY10400"/>
              </a:cxn>
              <a:cxn ang="0">
                <a:pos x="connsiteX10401" y="connsiteY10401"/>
              </a:cxn>
              <a:cxn ang="0">
                <a:pos x="connsiteX10402" y="connsiteY10402"/>
              </a:cxn>
              <a:cxn ang="0">
                <a:pos x="connsiteX10403" y="connsiteY10403"/>
              </a:cxn>
              <a:cxn ang="0">
                <a:pos x="connsiteX10404" y="connsiteY10404"/>
              </a:cxn>
              <a:cxn ang="0">
                <a:pos x="connsiteX10405" y="connsiteY10405"/>
              </a:cxn>
              <a:cxn ang="0">
                <a:pos x="connsiteX10406" y="connsiteY10406"/>
              </a:cxn>
              <a:cxn ang="0">
                <a:pos x="connsiteX10407" y="connsiteY10407"/>
              </a:cxn>
              <a:cxn ang="0">
                <a:pos x="connsiteX10408" y="connsiteY10408"/>
              </a:cxn>
              <a:cxn ang="0">
                <a:pos x="connsiteX10409" y="connsiteY10409"/>
              </a:cxn>
              <a:cxn ang="0">
                <a:pos x="connsiteX10410" y="connsiteY10410"/>
              </a:cxn>
              <a:cxn ang="0">
                <a:pos x="connsiteX10411" y="connsiteY10411"/>
              </a:cxn>
              <a:cxn ang="0">
                <a:pos x="connsiteX10412" y="connsiteY10412"/>
              </a:cxn>
              <a:cxn ang="0">
                <a:pos x="connsiteX10413" y="connsiteY10413"/>
              </a:cxn>
              <a:cxn ang="0">
                <a:pos x="connsiteX10414" y="connsiteY10414"/>
              </a:cxn>
              <a:cxn ang="0">
                <a:pos x="connsiteX10415" y="connsiteY10415"/>
              </a:cxn>
              <a:cxn ang="0">
                <a:pos x="connsiteX10416" y="connsiteY10416"/>
              </a:cxn>
              <a:cxn ang="0">
                <a:pos x="connsiteX10417" y="connsiteY10417"/>
              </a:cxn>
              <a:cxn ang="0">
                <a:pos x="connsiteX10418" y="connsiteY10418"/>
              </a:cxn>
              <a:cxn ang="0">
                <a:pos x="connsiteX10419" y="connsiteY10419"/>
              </a:cxn>
              <a:cxn ang="0">
                <a:pos x="connsiteX10420" y="connsiteY10420"/>
              </a:cxn>
              <a:cxn ang="0">
                <a:pos x="connsiteX10421" y="connsiteY10421"/>
              </a:cxn>
              <a:cxn ang="0">
                <a:pos x="connsiteX10422" y="connsiteY10422"/>
              </a:cxn>
              <a:cxn ang="0">
                <a:pos x="connsiteX10423" y="connsiteY10423"/>
              </a:cxn>
              <a:cxn ang="0">
                <a:pos x="connsiteX10424" y="connsiteY10424"/>
              </a:cxn>
              <a:cxn ang="0">
                <a:pos x="connsiteX10425" y="connsiteY10425"/>
              </a:cxn>
              <a:cxn ang="0">
                <a:pos x="connsiteX10426" y="connsiteY10426"/>
              </a:cxn>
              <a:cxn ang="0">
                <a:pos x="connsiteX10427" y="connsiteY10427"/>
              </a:cxn>
              <a:cxn ang="0">
                <a:pos x="connsiteX10428" y="connsiteY10428"/>
              </a:cxn>
              <a:cxn ang="0">
                <a:pos x="connsiteX10429" y="connsiteY10429"/>
              </a:cxn>
              <a:cxn ang="0">
                <a:pos x="connsiteX10430" y="connsiteY10430"/>
              </a:cxn>
              <a:cxn ang="0">
                <a:pos x="connsiteX10431" y="connsiteY10431"/>
              </a:cxn>
              <a:cxn ang="0">
                <a:pos x="connsiteX10432" y="connsiteY10432"/>
              </a:cxn>
              <a:cxn ang="0">
                <a:pos x="connsiteX10433" y="connsiteY10433"/>
              </a:cxn>
              <a:cxn ang="0">
                <a:pos x="connsiteX10434" y="connsiteY10434"/>
              </a:cxn>
              <a:cxn ang="0">
                <a:pos x="connsiteX10435" y="connsiteY10435"/>
              </a:cxn>
              <a:cxn ang="0">
                <a:pos x="connsiteX10436" y="connsiteY10436"/>
              </a:cxn>
              <a:cxn ang="0">
                <a:pos x="connsiteX10437" y="connsiteY10437"/>
              </a:cxn>
              <a:cxn ang="0">
                <a:pos x="connsiteX10438" y="connsiteY10438"/>
              </a:cxn>
              <a:cxn ang="0">
                <a:pos x="connsiteX10439" y="connsiteY10439"/>
              </a:cxn>
              <a:cxn ang="0">
                <a:pos x="connsiteX10440" y="connsiteY10440"/>
              </a:cxn>
              <a:cxn ang="0">
                <a:pos x="connsiteX10441" y="connsiteY10441"/>
              </a:cxn>
              <a:cxn ang="0">
                <a:pos x="connsiteX10442" y="connsiteY10442"/>
              </a:cxn>
              <a:cxn ang="0">
                <a:pos x="connsiteX10443" y="connsiteY10443"/>
              </a:cxn>
              <a:cxn ang="0">
                <a:pos x="connsiteX10444" y="connsiteY10444"/>
              </a:cxn>
              <a:cxn ang="0">
                <a:pos x="connsiteX10445" y="connsiteY10445"/>
              </a:cxn>
              <a:cxn ang="0">
                <a:pos x="connsiteX10446" y="connsiteY10446"/>
              </a:cxn>
              <a:cxn ang="0">
                <a:pos x="connsiteX10447" y="connsiteY10447"/>
              </a:cxn>
              <a:cxn ang="0">
                <a:pos x="connsiteX10448" y="connsiteY10448"/>
              </a:cxn>
              <a:cxn ang="0">
                <a:pos x="connsiteX10449" y="connsiteY10449"/>
              </a:cxn>
              <a:cxn ang="0">
                <a:pos x="connsiteX10450" y="connsiteY10450"/>
              </a:cxn>
              <a:cxn ang="0">
                <a:pos x="connsiteX10451" y="connsiteY10451"/>
              </a:cxn>
              <a:cxn ang="0">
                <a:pos x="connsiteX10452" y="connsiteY10452"/>
              </a:cxn>
              <a:cxn ang="0">
                <a:pos x="connsiteX10453" y="connsiteY10453"/>
              </a:cxn>
              <a:cxn ang="0">
                <a:pos x="connsiteX10454" y="connsiteY10454"/>
              </a:cxn>
              <a:cxn ang="0">
                <a:pos x="connsiteX10455" y="connsiteY10455"/>
              </a:cxn>
              <a:cxn ang="0">
                <a:pos x="connsiteX10456" y="connsiteY10456"/>
              </a:cxn>
              <a:cxn ang="0">
                <a:pos x="connsiteX10457" y="connsiteY10457"/>
              </a:cxn>
              <a:cxn ang="0">
                <a:pos x="connsiteX10458" y="connsiteY10458"/>
              </a:cxn>
              <a:cxn ang="0">
                <a:pos x="connsiteX10459" y="connsiteY10459"/>
              </a:cxn>
              <a:cxn ang="0">
                <a:pos x="connsiteX10460" y="connsiteY10460"/>
              </a:cxn>
              <a:cxn ang="0">
                <a:pos x="connsiteX10461" y="connsiteY10461"/>
              </a:cxn>
              <a:cxn ang="0">
                <a:pos x="connsiteX10462" y="connsiteY10462"/>
              </a:cxn>
              <a:cxn ang="0">
                <a:pos x="connsiteX10463" y="connsiteY10463"/>
              </a:cxn>
              <a:cxn ang="0">
                <a:pos x="connsiteX10464" y="connsiteY10464"/>
              </a:cxn>
              <a:cxn ang="0">
                <a:pos x="connsiteX10465" y="connsiteY10465"/>
              </a:cxn>
              <a:cxn ang="0">
                <a:pos x="connsiteX10466" y="connsiteY10466"/>
              </a:cxn>
              <a:cxn ang="0">
                <a:pos x="connsiteX10467" y="connsiteY10467"/>
              </a:cxn>
              <a:cxn ang="0">
                <a:pos x="connsiteX10468" y="connsiteY10468"/>
              </a:cxn>
              <a:cxn ang="0">
                <a:pos x="connsiteX10469" y="connsiteY10469"/>
              </a:cxn>
              <a:cxn ang="0">
                <a:pos x="connsiteX10470" y="connsiteY10470"/>
              </a:cxn>
              <a:cxn ang="0">
                <a:pos x="connsiteX10471" y="connsiteY10471"/>
              </a:cxn>
              <a:cxn ang="0">
                <a:pos x="connsiteX10472" y="connsiteY10472"/>
              </a:cxn>
              <a:cxn ang="0">
                <a:pos x="connsiteX10473" y="connsiteY10473"/>
              </a:cxn>
              <a:cxn ang="0">
                <a:pos x="connsiteX10474" y="connsiteY10474"/>
              </a:cxn>
              <a:cxn ang="0">
                <a:pos x="connsiteX10475" y="connsiteY10475"/>
              </a:cxn>
              <a:cxn ang="0">
                <a:pos x="connsiteX10476" y="connsiteY10476"/>
              </a:cxn>
              <a:cxn ang="0">
                <a:pos x="connsiteX10477" y="connsiteY10477"/>
              </a:cxn>
              <a:cxn ang="0">
                <a:pos x="connsiteX10478" y="connsiteY10478"/>
              </a:cxn>
              <a:cxn ang="0">
                <a:pos x="connsiteX10479" y="connsiteY10479"/>
              </a:cxn>
              <a:cxn ang="0">
                <a:pos x="connsiteX10480" y="connsiteY10480"/>
              </a:cxn>
              <a:cxn ang="0">
                <a:pos x="connsiteX10481" y="connsiteY10481"/>
              </a:cxn>
              <a:cxn ang="0">
                <a:pos x="connsiteX10482" y="connsiteY10482"/>
              </a:cxn>
              <a:cxn ang="0">
                <a:pos x="connsiteX10483" y="connsiteY10483"/>
              </a:cxn>
              <a:cxn ang="0">
                <a:pos x="connsiteX10484" y="connsiteY10484"/>
              </a:cxn>
              <a:cxn ang="0">
                <a:pos x="connsiteX10485" y="connsiteY10485"/>
              </a:cxn>
              <a:cxn ang="0">
                <a:pos x="connsiteX10486" y="connsiteY10486"/>
              </a:cxn>
              <a:cxn ang="0">
                <a:pos x="connsiteX10487" y="connsiteY10487"/>
              </a:cxn>
              <a:cxn ang="0">
                <a:pos x="connsiteX10488" y="connsiteY10488"/>
              </a:cxn>
              <a:cxn ang="0">
                <a:pos x="connsiteX10489" y="connsiteY10489"/>
              </a:cxn>
              <a:cxn ang="0">
                <a:pos x="connsiteX10490" y="connsiteY10490"/>
              </a:cxn>
              <a:cxn ang="0">
                <a:pos x="connsiteX10491" y="connsiteY10491"/>
              </a:cxn>
              <a:cxn ang="0">
                <a:pos x="connsiteX10492" y="connsiteY10492"/>
              </a:cxn>
              <a:cxn ang="0">
                <a:pos x="connsiteX10493" y="connsiteY10493"/>
              </a:cxn>
              <a:cxn ang="0">
                <a:pos x="connsiteX10494" y="connsiteY10494"/>
              </a:cxn>
              <a:cxn ang="0">
                <a:pos x="connsiteX10495" y="connsiteY10495"/>
              </a:cxn>
              <a:cxn ang="0">
                <a:pos x="connsiteX10496" y="connsiteY10496"/>
              </a:cxn>
              <a:cxn ang="0">
                <a:pos x="connsiteX10497" y="connsiteY10497"/>
              </a:cxn>
              <a:cxn ang="0">
                <a:pos x="connsiteX10498" y="connsiteY10498"/>
              </a:cxn>
              <a:cxn ang="0">
                <a:pos x="connsiteX10499" y="connsiteY10499"/>
              </a:cxn>
              <a:cxn ang="0">
                <a:pos x="connsiteX10500" y="connsiteY10500"/>
              </a:cxn>
              <a:cxn ang="0">
                <a:pos x="connsiteX10501" y="connsiteY10501"/>
              </a:cxn>
              <a:cxn ang="0">
                <a:pos x="connsiteX10502" y="connsiteY10502"/>
              </a:cxn>
              <a:cxn ang="0">
                <a:pos x="connsiteX10503" y="connsiteY10503"/>
              </a:cxn>
              <a:cxn ang="0">
                <a:pos x="connsiteX10504" y="connsiteY10504"/>
              </a:cxn>
              <a:cxn ang="0">
                <a:pos x="connsiteX10505" y="connsiteY10505"/>
              </a:cxn>
              <a:cxn ang="0">
                <a:pos x="connsiteX10506" y="connsiteY10506"/>
              </a:cxn>
              <a:cxn ang="0">
                <a:pos x="connsiteX10507" y="connsiteY10507"/>
              </a:cxn>
              <a:cxn ang="0">
                <a:pos x="connsiteX10508" y="connsiteY10508"/>
              </a:cxn>
              <a:cxn ang="0">
                <a:pos x="connsiteX10509" y="connsiteY10509"/>
              </a:cxn>
              <a:cxn ang="0">
                <a:pos x="connsiteX10510" y="connsiteY10510"/>
              </a:cxn>
              <a:cxn ang="0">
                <a:pos x="connsiteX10511" y="connsiteY10511"/>
              </a:cxn>
              <a:cxn ang="0">
                <a:pos x="connsiteX10512" y="connsiteY10512"/>
              </a:cxn>
              <a:cxn ang="0">
                <a:pos x="connsiteX10513" y="connsiteY10513"/>
              </a:cxn>
              <a:cxn ang="0">
                <a:pos x="connsiteX10514" y="connsiteY10514"/>
              </a:cxn>
              <a:cxn ang="0">
                <a:pos x="connsiteX10515" y="connsiteY10515"/>
              </a:cxn>
              <a:cxn ang="0">
                <a:pos x="connsiteX10516" y="connsiteY10516"/>
              </a:cxn>
              <a:cxn ang="0">
                <a:pos x="connsiteX10517" y="connsiteY10517"/>
              </a:cxn>
              <a:cxn ang="0">
                <a:pos x="connsiteX10518" y="connsiteY10518"/>
              </a:cxn>
              <a:cxn ang="0">
                <a:pos x="connsiteX10519" y="connsiteY10519"/>
              </a:cxn>
              <a:cxn ang="0">
                <a:pos x="connsiteX10520" y="connsiteY10520"/>
              </a:cxn>
              <a:cxn ang="0">
                <a:pos x="connsiteX10521" y="connsiteY10521"/>
              </a:cxn>
              <a:cxn ang="0">
                <a:pos x="connsiteX10522" y="connsiteY10522"/>
              </a:cxn>
              <a:cxn ang="0">
                <a:pos x="connsiteX10523" y="connsiteY10523"/>
              </a:cxn>
              <a:cxn ang="0">
                <a:pos x="connsiteX10524" y="connsiteY10524"/>
              </a:cxn>
              <a:cxn ang="0">
                <a:pos x="connsiteX10525" y="connsiteY10525"/>
              </a:cxn>
              <a:cxn ang="0">
                <a:pos x="connsiteX10526" y="connsiteY10526"/>
              </a:cxn>
              <a:cxn ang="0">
                <a:pos x="connsiteX10527" y="connsiteY10527"/>
              </a:cxn>
              <a:cxn ang="0">
                <a:pos x="connsiteX10528" y="connsiteY10528"/>
              </a:cxn>
              <a:cxn ang="0">
                <a:pos x="connsiteX10529" y="connsiteY10529"/>
              </a:cxn>
              <a:cxn ang="0">
                <a:pos x="connsiteX10530" y="connsiteY10530"/>
              </a:cxn>
              <a:cxn ang="0">
                <a:pos x="connsiteX10531" y="connsiteY10531"/>
              </a:cxn>
              <a:cxn ang="0">
                <a:pos x="connsiteX10532" y="connsiteY10532"/>
              </a:cxn>
              <a:cxn ang="0">
                <a:pos x="connsiteX10533" y="connsiteY10533"/>
              </a:cxn>
              <a:cxn ang="0">
                <a:pos x="connsiteX10534" y="connsiteY10534"/>
              </a:cxn>
              <a:cxn ang="0">
                <a:pos x="connsiteX10535" y="connsiteY10535"/>
              </a:cxn>
              <a:cxn ang="0">
                <a:pos x="connsiteX10536" y="connsiteY10536"/>
              </a:cxn>
              <a:cxn ang="0">
                <a:pos x="connsiteX10537" y="connsiteY10537"/>
              </a:cxn>
              <a:cxn ang="0">
                <a:pos x="connsiteX10538" y="connsiteY10538"/>
              </a:cxn>
              <a:cxn ang="0">
                <a:pos x="connsiteX10539" y="connsiteY10539"/>
              </a:cxn>
              <a:cxn ang="0">
                <a:pos x="connsiteX10540" y="connsiteY10540"/>
              </a:cxn>
              <a:cxn ang="0">
                <a:pos x="connsiteX10541" y="connsiteY10541"/>
              </a:cxn>
              <a:cxn ang="0">
                <a:pos x="connsiteX10542" y="connsiteY10542"/>
              </a:cxn>
              <a:cxn ang="0">
                <a:pos x="connsiteX10543" y="connsiteY10543"/>
              </a:cxn>
              <a:cxn ang="0">
                <a:pos x="connsiteX10544" y="connsiteY10544"/>
              </a:cxn>
              <a:cxn ang="0">
                <a:pos x="connsiteX10545" y="connsiteY10545"/>
              </a:cxn>
              <a:cxn ang="0">
                <a:pos x="connsiteX10546" y="connsiteY10546"/>
              </a:cxn>
              <a:cxn ang="0">
                <a:pos x="connsiteX10547" y="connsiteY10547"/>
              </a:cxn>
              <a:cxn ang="0">
                <a:pos x="connsiteX10548" y="connsiteY10548"/>
              </a:cxn>
              <a:cxn ang="0">
                <a:pos x="connsiteX10549" y="connsiteY10549"/>
              </a:cxn>
              <a:cxn ang="0">
                <a:pos x="connsiteX10550" y="connsiteY10550"/>
              </a:cxn>
              <a:cxn ang="0">
                <a:pos x="connsiteX10551" y="connsiteY10551"/>
              </a:cxn>
              <a:cxn ang="0">
                <a:pos x="connsiteX10552" y="connsiteY10552"/>
              </a:cxn>
              <a:cxn ang="0">
                <a:pos x="connsiteX10553" y="connsiteY10553"/>
              </a:cxn>
              <a:cxn ang="0">
                <a:pos x="connsiteX10554" y="connsiteY10554"/>
              </a:cxn>
              <a:cxn ang="0">
                <a:pos x="connsiteX10555" y="connsiteY10555"/>
              </a:cxn>
              <a:cxn ang="0">
                <a:pos x="connsiteX10556" y="connsiteY10556"/>
              </a:cxn>
              <a:cxn ang="0">
                <a:pos x="connsiteX10557" y="connsiteY10557"/>
              </a:cxn>
              <a:cxn ang="0">
                <a:pos x="connsiteX10558" y="connsiteY10558"/>
              </a:cxn>
              <a:cxn ang="0">
                <a:pos x="connsiteX10559" y="connsiteY10559"/>
              </a:cxn>
              <a:cxn ang="0">
                <a:pos x="connsiteX10560" y="connsiteY10560"/>
              </a:cxn>
              <a:cxn ang="0">
                <a:pos x="connsiteX10561" y="connsiteY10561"/>
              </a:cxn>
              <a:cxn ang="0">
                <a:pos x="connsiteX10562" y="connsiteY10562"/>
              </a:cxn>
              <a:cxn ang="0">
                <a:pos x="connsiteX10563" y="connsiteY10563"/>
              </a:cxn>
              <a:cxn ang="0">
                <a:pos x="connsiteX10564" y="connsiteY10564"/>
              </a:cxn>
              <a:cxn ang="0">
                <a:pos x="connsiteX10565" y="connsiteY10565"/>
              </a:cxn>
              <a:cxn ang="0">
                <a:pos x="connsiteX10566" y="connsiteY10566"/>
              </a:cxn>
              <a:cxn ang="0">
                <a:pos x="connsiteX10567" y="connsiteY10567"/>
              </a:cxn>
              <a:cxn ang="0">
                <a:pos x="connsiteX10568" y="connsiteY10568"/>
              </a:cxn>
              <a:cxn ang="0">
                <a:pos x="connsiteX10569" y="connsiteY10569"/>
              </a:cxn>
              <a:cxn ang="0">
                <a:pos x="connsiteX10570" y="connsiteY10570"/>
              </a:cxn>
              <a:cxn ang="0">
                <a:pos x="connsiteX10571" y="connsiteY10571"/>
              </a:cxn>
              <a:cxn ang="0">
                <a:pos x="connsiteX10572" y="connsiteY10572"/>
              </a:cxn>
              <a:cxn ang="0">
                <a:pos x="connsiteX10573" y="connsiteY10573"/>
              </a:cxn>
              <a:cxn ang="0">
                <a:pos x="connsiteX10574" y="connsiteY10574"/>
              </a:cxn>
              <a:cxn ang="0">
                <a:pos x="connsiteX10575" y="connsiteY10575"/>
              </a:cxn>
              <a:cxn ang="0">
                <a:pos x="connsiteX10576" y="connsiteY10576"/>
              </a:cxn>
              <a:cxn ang="0">
                <a:pos x="connsiteX10577" y="connsiteY10577"/>
              </a:cxn>
              <a:cxn ang="0">
                <a:pos x="connsiteX10578" y="connsiteY10578"/>
              </a:cxn>
              <a:cxn ang="0">
                <a:pos x="connsiteX10579" y="connsiteY10579"/>
              </a:cxn>
              <a:cxn ang="0">
                <a:pos x="connsiteX10580" y="connsiteY10580"/>
              </a:cxn>
              <a:cxn ang="0">
                <a:pos x="connsiteX10581" y="connsiteY10581"/>
              </a:cxn>
              <a:cxn ang="0">
                <a:pos x="connsiteX10582" y="connsiteY10582"/>
              </a:cxn>
              <a:cxn ang="0">
                <a:pos x="connsiteX10583" y="connsiteY10583"/>
              </a:cxn>
              <a:cxn ang="0">
                <a:pos x="connsiteX10584" y="connsiteY10584"/>
              </a:cxn>
              <a:cxn ang="0">
                <a:pos x="connsiteX10585" y="connsiteY10585"/>
              </a:cxn>
              <a:cxn ang="0">
                <a:pos x="connsiteX10586" y="connsiteY10586"/>
              </a:cxn>
              <a:cxn ang="0">
                <a:pos x="connsiteX10587" y="connsiteY10587"/>
              </a:cxn>
              <a:cxn ang="0">
                <a:pos x="connsiteX10588" y="connsiteY10588"/>
              </a:cxn>
              <a:cxn ang="0">
                <a:pos x="connsiteX10589" y="connsiteY10589"/>
              </a:cxn>
              <a:cxn ang="0">
                <a:pos x="connsiteX10590" y="connsiteY10590"/>
              </a:cxn>
              <a:cxn ang="0">
                <a:pos x="connsiteX10591" y="connsiteY10591"/>
              </a:cxn>
              <a:cxn ang="0">
                <a:pos x="connsiteX10592" y="connsiteY10592"/>
              </a:cxn>
              <a:cxn ang="0">
                <a:pos x="connsiteX10593" y="connsiteY10593"/>
              </a:cxn>
              <a:cxn ang="0">
                <a:pos x="connsiteX10594" y="connsiteY10594"/>
              </a:cxn>
              <a:cxn ang="0">
                <a:pos x="connsiteX10595" y="connsiteY10595"/>
              </a:cxn>
              <a:cxn ang="0">
                <a:pos x="connsiteX10596" y="connsiteY10596"/>
              </a:cxn>
              <a:cxn ang="0">
                <a:pos x="connsiteX10597" y="connsiteY10597"/>
              </a:cxn>
              <a:cxn ang="0">
                <a:pos x="connsiteX10598" y="connsiteY10598"/>
              </a:cxn>
              <a:cxn ang="0">
                <a:pos x="connsiteX10599" y="connsiteY10599"/>
              </a:cxn>
              <a:cxn ang="0">
                <a:pos x="connsiteX10600" y="connsiteY10600"/>
              </a:cxn>
              <a:cxn ang="0">
                <a:pos x="connsiteX10601" y="connsiteY10601"/>
              </a:cxn>
              <a:cxn ang="0">
                <a:pos x="connsiteX10602" y="connsiteY10602"/>
              </a:cxn>
              <a:cxn ang="0">
                <a:pos x="connsiteX10603" y="connsiteY10603"/>
              </a:cxn>
              <a:cxn ang="0">
                <a:pos x="connsiteX10604" y="connsiteY10604"/>
              </a:cxn>
              <a:cxn ang="0">
                <a:pos x="connsiteX10605" y="connsiteY10605"/>
              </a:cxn>
              <a:cxn ang="0">
                <a:pos x="connsiteX10606" y="connsiteY10606"/>
              </a:cxn>
              <a:cxn ang="0">
                <a:pos x="connsiteX10607" y="connsiteY10607"/>
              </a:cxn>
              <a:cxn ang="0">
                <a:pos x="connsiteX10608" y="connsiteY10608"/>
              </a:cxn>
              <a:cxn ang="0">
                <a:pos x="connsiteX10609" y="connsiteY10609"/>
              </a:cxn>
              <a:cxn ang="0">
                <a:pos x="connsiteX10610" y="connsiteY10610"/>
              </a:cxn>
              <a:cxn ang="0">
                <a:pos x="connsiteX10611" y="connsiteY10611"/>
              </a:cxn>
              <a:cxn ang="0">
                <a:pos x="connsiteX10612" y="connsiteY10612"/>
              </a:cxn>
              <a:cxn ang="0">
                <a:pos x="connsiteX10613" y="connsiteY10613"/>
              </a:cxn>
              <a:cxn ang="0">
                <a:pos x="connsiteX10614" y="connsiteY10614"/>
              </a:cxn>
              <a:cxn ang="0">
                <a:pos x="connsiteX10615" y="connsiteY10615"/>
              </a:cxn>
              <a:cxn ang="0">
                <a:pos x="connsiteX10616" y="connsiteY10616"/>
              </a:cxn>
              <a:cxn ang="0">
                <a:pos x="connsiteX10617" y="connsiteY10617"/>
              </a:cxn>
              <a:cxn ang="0">
                <a:pos x="connsiteX10618" y="connsiteY10618"/>
              </a:cxn>
              <a:cxn ang="0">
                <a:pos x="connsiteX10619" y="connsiteY10619"/>
              </a:cxn>
              <a:cxn ang="0">
                <a:pos x="connsiteX10620" y="connsiteY10620"/>
              </a:cxn>
              <a:cxn ang="0">
                <a:pos x="connsiteX10621" y="connsiteY10621"/>
              </a:cxn>
              <a:cxn ang="0">
                <a:pos x="connsiteX10622" y="connsiteY10622"/>
              </a:cxn>
              <a:cxn ang="0">
                <a:pos x="connsiteX10623" y="connsiteY10623"/>
              </a:cxn>
              <a:cxn ang="0">
                <a:pos x="connsiteX10624" y="connsiteY10624"/>
              </a:cxn>
              <a:cxn ang="0">
                <a:pos x="connsiteX10625" y="connsiteY10625"/>
              </a:cxn>
              <a:cxn ang="0">
                <a:pos x="connsiteX10626" y="connsiteY10626"/>
              </a:cxn>
              <a:cxn ang="0">
                <a:pos x="connsiteX10627" y="connsiteY10627"/>
              </a:cxn>
              <a:cxn ang="0">
                <a:pos x="connsiteX10628" y="connsiteY10628"/>
              </a:cxn>
              <a:cxn ang="0">
                <a:pos x="connsiteX10629" y="connsiteY10629"/>
              </a:cxn>
              <a:cxn ang="0">
                <a:pos x="connsiteX10630" y="connsiteY10630"/>
              </a:cxn>
              <a:cxn ang="0">
                <a:pos x="connsiteX10631" y="connsiteY10631"/>
              </a:cxn>
              <a:cxn ang="0">
                <a:pos x="connsiteX10632" y="connsiteY10632"/>
              </a:cxn>
              <a:cxn ang="0">
                <a:pos x="connsiteX10633" y="connsiteY10633"/>
              </a:cxn>
              <a:cxn ang="0">
                <a:pos x="connsiteX10634" y="connsiteY10634"/>
              </a:cxn>
              <a:cxn ang="0">
                <a:pos x="connsiteX10635" y="connsiteY10635"/>
              </a:cxn>
              <a:cxn ang="0">
                <a:pos x="connsiteX10636" y="connsiteY10636"/>
              </a:cxn>
              <a:cxn ang="0">
                <a:pos x="connsiteX10637" y="connsiteY10637"/>
              </a:cxn>
              <a:cxn ang="0">
                <a:pos x="connsiteX10638" y="connsiteY10638"/>
              </a:cxn>
              <a:cxn ang="0">
                <a:pos x="connsiteX10639" y="connsiteY10639"/>
              </a:cxn>
              <a:cxn ang="0">
                <a:pos x="connsiteX10640" y="connsiteY10640"/>
              </a:cxn>
              <a:cxn ang="0">
                <a:pos x="connsiteX10641" y="connsiteY10641"/>
              </a:cxn>
              <a:cxn ang="0">
                <a:pos x="connsiteX10642" y="connsiteY10642"/>
              </a:cxn>
              <a:cxn ang="0">
                <a:pos x="connsiteX10643" y="connsiteY10643"/>
              </a:cxn>
              <a:cxn ang="0">
                <a:pos x="connsiteX10644" y="connsiteY10644"/>
              </a:cxn>
              <a:cxn ang="0">
                <a:pos x="connsiteX10645" y="connsiteY10645"/>
              </a:cxn>
              <a:cxn ang="0">
                <a:pos x="connsiteX10646" y="connsiteY10646"/>
              </a:cxn>
              <a:cxn ang="0">
                <a:pos x="connsiteX10647" y="connsiteY10647"/>
              </a:cxn>
              <a:cxn ang="0">
                <a:pos x="connsiteX10648" y="connsiteY10648"/>
              </a:cxn>
              <a:cxn ang="0">
                <a:pos x="connsiteX10649" y="connsiteY10649"/>
              </a:cxn>
              <a:cxn ang="0">
                <a:pos x="connsiteX10650" y="connsiteY10650"/>
              </a:cxn>
              <a:cxn ang="0">
                <a:pos x="connsiteX10651" y="connsiteY10651"/>
              </a:cxn>
              <a:cxn ang="0">
                <a:pos x="connsiteX10652" y="connsiteY10652"/>
              </a:cxn>
              <a:cxn ang="0">
                <a:pos x="connsiteX10653" y="connsiteY10653"/>
              </a:cxn>
              <a:cxn ang="0">
                <a:pos x="connsiteX10654" y="connsiteY10654"/>
              </a:cxn>
              <a:cxn ang="0">
                <a:pos x="connsiteX10655" y="connsiteY10655"/>
              </a:cxn>
              <a:cxn ang="0">
                <a:pos x="connsiteX10656" y="connsiteY10656"/>
              </a:cxn>
              <a:cxn ang="0">
                <a:pos x="connsiteX10657" y="connsiteY10657"/>
              </a:cxn>
              <a:cxn ang="0">
                <a:pos x="connsiteX10658" y="connsiteY10658"/>
              </a:cxn>
              <a:cxn ang="0">
                <a:pos x="connsiteX10659" y="connsiteY10659"/>
              </a:cxn>
              <a:cxn ang="0">
                <a:pos x="connsiteX10660" y="connsiteY10660"/>
              </a:cxn>
              <a:cxn ang="0">
                <a:pos x="connsiteX10661" y="connsiteY10661"/>
              </a:cxn>
              <a:cxn ang="0">
                <a:pos x="connsiteX10662" y="connsiteY10662"/>
              </a:cxn>
              <a:cxn ang="0">
                <a:pos x="connsiteX10663" y="connsiteY10663"/>
              </a:cxn>
              <a:cxn ang="0">
                <a:pos x="connsiteX10664" y="connsiteY10664"/>
              </a:cxn>
              <a:cxn ang="0">
                <a:pos x="connsiteX10665" y="connsiteY10665"/>
              </a:cxn>
              <a:cxn ang="0">
                <a:pos x="connsiteX10666" y="connsiteY10666"/>
              </a:cxn>
              <a:cxn ang="0">
                <a:pos x="connsiteX10667" y="connsiteY10667"/>
              </a:cxn>
              <a:cxn ang="0">
                <a:pos x="connsiteX10668" y="connsiteY10668"/>
              </a:cxn>
              <a:cxn ang="0">
                <a:pos x="connsiteX10669" y="connsiteY10669"/>
              </a:cxn>
              <a:cxn ang="0">
                <a:pos x="connsiteX10670" y="connsiteY10670"/>
              </a:cxn>
              <a:cxn ang="0">
                <a:pos x="connsiteX10671" y="connsiteY10671"/>
              </a:cxn>
              <a:cxn ang="0">
                <a:pos x="connsiteX10672" y="connsiteY10672"/>
              </a:cxn>
              <a:cxn ang="0">
                <a:pos x="connsiteX10673" y="connsiteY10673"/>
              </a:cxn>
              <a:cxn ang="0">
                <a:pos x="connsiteX10674" y="connsiteY10674"/>
              </a:cxn>
              <a:cxn ang="0">
                <a:pos x="connsiteX10675" y="connsiteY10675"/>
              </a:cxn>
              <a:cxn ang="0">
                <a:pos x="connsiteX10676" y="connsiteY10676"/>
              </a:cxn>
              <a:cxn ang="0">
                <a:pos x="connsiteX10677" y="connsiteY10677"/>
              </a:cxn>
              <a:cxn ang="0">
                <a:pos x="connsiteX10678" y="connsiteY10678"/>
              </a:cxn>
              <a:cxn ang="0">
                <a:pos x="connsiteX10679" y="connsiteY10679"/>
              </a:cxn>
              <a:cxn ang="0">
                <a:pos x="connsiteX10680" y="connsiteY10680"/>
              </a:cxn>
              <a:cxn ang="0">
                <a:pos x="connsiteX10681" y="connsiteY10681"/>
              </a:cxn>
              <a:cxn ang="0">
                <a:pos x="connsiteX10682" y="connsiteY10682"/>
              </a:cxn>
              <a:cxn ang="0">
                <a:pos x="connsiteX10683" y="connsiteY10683"/>
              </a:cxn>
              <a:cxn ang="0">
                <a:pos x="connsiteX10684" y="connsiteY10684"/>
              </a:cxn>
              <a:cxn ang="0">
                <a:pos x="connsiteX10685" y="connsiteY10685"/>
              </a:cxn>
              <a:cxn ang="0">
                <a:pos x="connsiteX10686" y="connsiteY10686"/>
              </a:cxn>
              <a:cxn ang="0">
                <a:pos x="connsiteX10687" y="connsiteY10687"/>
              </a:cxn>
              <a:cxn ang="0">
                <a:pos x="connsiteX10688" y="connsiteY10688"/>
              </a:cxn>
              <a:cxn ang="0">
                <a:pos x="connsiteX10689" y="connsiteY10689"/>
              </a:cxn>
              <a:cxn ang="0">
                <a:pos x="connsiteX10690" y="connsiteY10690"/>
              </a:cxn>
              <a:cxn ang="0">
                <a:pos x="connsiteX10691" y="connsiteY10691"/>
              </a:cxn>
              <a:cxn ang="0">
                <a:pos x="connsiteX10692" y="connsiteY10692"/>
              </a:cxn>
              <a:cxn ang="0">
                <a:pos x="connsiteX10693" y="connsiteY10693"/>
              </a:cxn>
              <a:cxn ang="0">
                <a:pos x="connsiteX10694" y="connsiteY10694"/>
              </a:cxn>
              <a:cxn ang="0">
                <a:pos x="connsiteX10695" y="connsiteY10695"/>
              </a:cxn>
              <a:cxn ang="0">
                <a:pos x="connsiteX10696" y="connsiteY10696"/>
              </a:cxn>
              <a:cxn ang="0">
                <a:pos x="connsiteX10697" y="connsiteY10697"/>
              </a:cxn>
              <a:cxn ang="0">
                <a:pos x="connsiteX10698" y="connsiteY10698"/>
              </a:cxn>
              <a:cxn ang="0">
                <a:pos x="connsiteX10699" y="connsiteY10699"/>
              </a:cxn>
              <a:cxn ang="0">
                <a:pos x="connsiteX10700" y="connsiteY10700"/>
              </a:cxn>
              <a:cxn ang="0">
                <a:pos x="connsiteX10701" y="connsiteY10701"/>
              </a:cxn>
              <a:cxn ang="0">
                <a:pos x="connsiteX10702" y="connsiteY10702"/>
              </a:cxn>
              <a:cxn ang="0">
                <a:pos x="connsiteX10703" y="connsiteY10703"/>
              </a:cxn>
              <a:cxn ang="0">
                <a:pos x="connsiteX10704" y="connsiteY10704"/>
              </a:cxn>
              <a:cxn ang="0">
                <a:pos x="connsiteX10705" y="connsiteY10705"/>
              </a:cxn>
              <a:cxn ang="0">
                <a:pos x="connsiteX10706" y="connsiteY10706"/>
              </a:cxn>
              <a:cxn ang="0">
                <a:pos x="connsiteX10707" y="connsiteY10707"/>
              </a:cxn>
              <a:cxn ang="0">
                <a:pos x="connsiteX10708" y="connsiteY10708"/>
              </a:cxn>
              <a:cxn ang="0">
                <a:pos x="connsiteX10709" y="connsiteY10709"/>
              </a:cxn>
              <a:cxn ang="0">
                <a:pos x="connsiteX10710" y="connsiteY10710"/>
              </a:cxn>
              <a:cxn ang="0">
                <a:pos x="connsiteX10711" y="connsiteY10711"/>
              </a:cxn>
              <a:cxn ang="0">
                <a:pos x="connsiteX10712" y="connsiteY10712"/>
              </a:cxn>
              <a:cxn ang="0">
                <a:pos x="connsiteX10713" y="connsiteY10713"/>
              </a:cxn>
              <a:cxn ang="0">
                <a:pos x="connsiteX10714" y="connsiteY10714"/>
              </a:cxn>
              <a:cxn ang="0">
                <a:pos x="connsiteX10715" y="connsiteY10715"/>
              </a:cxn>
              <a:cxn ang="0">
                <a:pos x="connsiteX10716" y="connsiteY10716"/>
              </a:cxn>
              <a:cxn ang="0">
                <a:pos x="connsiteX10717" y="connsiteY10717"/>
              </a:cxn>
              <a:cxn ang="0">
                <a:pos x="connsiteX10718" y="connsiteY10718"/>
              </a:cxn>
              <a:cxn ang="0">
                <a:pos x="connsiteX10719" y="connsiteY10719"/>
              </a:cxn>
              <a:cxn ang="0">
                <a:pos x="connsiteX10720" y="connsiteY10720"/>
              </a:cxn>
              <a:cxn ang="0">
                <a:pos x="connsiteX10721" y="connsiteY10721"/>
              </a:cxn>
              <a:cxn ang="0">
                <a:pos x="connsiteX10722" y="connsiteY10722"/>
              </a:cxn>
              <a:cxn ang="0">
                <a:pos x="connsiteX10723" y="connsiteY10723"/>
              </a:cxn>
              <a:cxn ang="0">
                <a:pos x="connsiteX10724" y="connsiteY10724"/>
              </a:cxn>
              <a:cxn ang="0">
                <a:pos x="connsiteX10725" y="connsiteY10725"/>
              </a:cxn>
              <a:cxn ang="0">
                <a:pos x="connsiteX10726" y="connsiteY10726"/>
              </a:cxn>
              <a:cxn ang="0">
                <a:pos x="connsiteX10727" y="connsiteY10727"/>
              </a:cxn>
              <a:cxn ang="0">
                <a:pos x="connsiteX10728" y="connsiteY10728"/>
              </a:cxn>
              <a:cxn ang="0">
                <a:pos x="connsiteX10729" y="connsiteY10729"/>
              </a:cxn>
              <a:cxn ang="0">
                <a:pos x="connsiteX10730" y="connsiteY10730"/>
              </a:cxn>
              <a:cxn ang="0">
                <a:pos x="connsiteX10731" y="connsiteY10731"/>
              </a:cxn>
              <a:cxn ang="0">
                <a:pos x="connsiteX10732" y="connsiteY10732"/>
              </a:cxn>
              <a:cxn ang="0">
                <a:pos x="connsiteX10733" y="connsiteY10733"/>
              </a:cxn>
              <a:cxn ang="0">
                <a:pos x="connsiteX10734" y="connsiteY10734"/>
              </a:cxn>
              <a:cxn ang="0">
                <a:pos x="connsiteX10735" y="connsiteY10735"/>
              </a:cxn>
              <a:cxn ang="0">
                <a:pos x="connsiteX10736" y="connsiteY10736"/>
              </a:cxn>
              <a:cxn ang="0">
                <a:pos x="connsiteX10737" y="connsiteY10737"/>
              </a:cxn>
              <a:cxn ang="0">
                <a:pos x="connsiteX10738" y="connsiteY10738"/>
              </a:cxn>
              <a:cxn ang="0">
                <a:pos x="connsiteX10739" y="connsiteY10739"/>
              </a:cxn>
              <a:cxn ang="0">
                <a:pos x="connsiteX10740" y="connsiteY10740"/>
              </a:cxn>
              <a:cxn ang="0">
                <a:pos x="connsiteX10741" y="connsiteY10741"/>
              </a:cxn>
              <a:cxn ang="0">
                <a:pos x="connsiteX10742" y="connsiteY10742"/>
              </a:cxn>
              <a:cxn ang="0">
                <a:pos x="connsiteX10743" y="connsiteY10743"/>
              </a:cxn>
              <a:cxn ang="0">
                <a:pos x="connsiteX10744" y="connsiteY10744"/>
              </a:cxn>
              <a:cxn ang="0">
                <a:pos x="connsiteX10745" y="connsiteY10745"/>
              </a:cxn>
              <a:cxn ang="0">
                <a:pos x="connsiteX10746" y="connsiteY10746"/>
              </a:cxn>
              <a:cxn ang="0">
                <a:pos x="connsiteX10747" y="connsiteY10747"/>
              </a:cxn>
              <a:cxn ang="0">
                <a:pos x="connsiteX10748" y="connsiteY10748"/>
              </a:cxn>
              <a:cxn ang="0">
                <a:pos x="connsiteX10749" y="connsiteY10749"/>
              </a:cxn>
              <a:cxn ang="0">
                <a:pos x="connsiteX10750" y="connsiteY10750"/>
              </a:cxn>
              <a:cxn ang="0">
                <a:pos x="connsiteX10751" y="connsiteY10751"/>
              </a:cxn>
              <a:cxn ang="0">
                <a:pos x="connsiteX10752" y="connsiteY10752"/>
              </a:cxn>
              <a:cxn ang="0">
                <a:pos x="connsiteX10753" y="connsiteY10753"/>
              </a:cxn>
              <a:cxn ang="0">
                <a:pos x="connsiteX10754" y="connsiteY10754"/>
              </a:cxn>
              <a:cxn ang="0">
                <a:pos x="connsiteX10755" y="connsiteY10755"/>
              </a:cxn>
              <a:cxn ang="0">
                <a:pos x="connsiteX10756" y="connsiteY10756"/>
              </a:cxn>
              <a:cxn ang="0">
                <a:pos x="connsiteX10757" y="connsiteY10757"/>
              </a:cxn>
              <a:cxn ang="0">
                <a:pos x="connsiteX10758" y="connsiteY10758"/>
              </a:cxn>
              <a:cxn ang="0">
                <a:pos x="connsiteX10759" y="connsiteY10759"/>
              </a:cxn>
              <a:cxn ang="0">
                <a:pos x="connsiteX10760" y="connsiteY10760"/>
              </a:cxn>
              <a:cxn ang="0">
                <a:pos x="connsiteX10761" y="connsiteY10761"/>
              </a:cxn>
              <a:cxn ang="0">
                <a:pos x="connsiteX10762" y="connsiteY10762"/>
              </a:cxn>
              <a:cxn ang="0">
                <a:pos x="connsiteX10763" y="connsiteY10763"/>
              </a:cxn>
              <a:cxn ang="0">
                <a:pos x="connsiteX10764" y="connsiteY10764"/>
              </a:cxn>
              <a:cxn ang="0">
                <a:pos x="connsiteX10765" y="connsiteY10765"/>
              </a:cxn>
              <a:cxn ang="0">
                <a:pos x="connsiteX10766" y="connsiteY10766"/>
              </a:cxn>
              <a:cxn ang="0">
                <a:pos x="connsiteX10767" y="connsiteY10767"/>
              </a:cxn>
              <a:cxn ang="0">
                <a:pos x="connsiteX10768" y="connsiteY10768"/>
              </a:cxn>
              <a:cxn ang="0">
                <a:pos x="connsiteX10769" y="connsiteY10769"/>
              </a:cxn>
              <a:cxn ang="0">
                <a:pos x="connsiteX10770" y="connsiteY10770"/>
              </a:cxn>
              <a:cxn ang="0">
                <a:pos x="connsiteX10771" y="connsiteY10771"/>
              </a:cxn>
              <a:cxn ang="0">
                <a:pos x="connsiteX10772" y="connsiteY10772"/>
              </a:cxn>
              <a:cxn ang="0">
                <a:pos x="connsiteX10773" y="connsiteY10773"/>
              </a:cxn>
              <a:cxn ang="0">
                <a:pos x="connsiteX10774" y="connsiteY10774"/>
              </a:cxn>
              <a:cxn ang="0">
                <a:pos x="connsiteX10775" y="connsiteY10775"/>
              </a:cxn>
              <a:cxn ang="0">
                <a:pos x="connsiteX10776" y="connsiteY10776"/>
              </a:cxn>
              <a:cxn ang="0">
                <a:pos x="connsiteX10777" y="connsiteY10777"/>
              </a:cxn>
              <a:cxn ang="0">
                <a:pos x="connsiteX10778" y="connsiteY10778"/>
              </a:cxn>
              <a:cxn ang="0">
                <a:pos x="connsiteX10779" y="connsiteY10779"/>
              </a:cxn>
              <a:cxn ang="0">
                <a:pos x="connsiteX10780" y="connsiteY10780"/>
              </a:cxn>
              <a:cxn ang="0">
                <a:pos x="connsiteX10781" y="connsiteY10781"/>
              </a:cxn>
              <a:cxn ang="0">
                <a:pos x="connsiteX10782" y="connsiteY10782"/>
              </a:cxn>
              <a:cxn ang="0">
                <a:pos x="connsiteX10783" y="connsiteY10783"/>
              </a:cxn>
              <a:cxn ang="0">
                <a:pos x="connsiteX10784" y="connsiteY10784"/>
              </a:cxn>
              <a:cxn ang="0">
                <a:pos x="connsiteX10785" y="connsiteY10785"/>
              </a:cxn>
              <a:cxn ang="0">
                <a:pos x="connsiteX10786" y="connsiteY10786"/>
              </a:cxn>
              <a:cxn ang="0">
                <a:pos x="connsiteX10787" y="connsiteY10787"/>
              </a:cxn>
              <a:cxn ang="0">
                <a:pos x="connsiteX10788" y="connsiteY10788"/>
              </a:cxn>
              <a:cxn ang="0">
                <a:pos x="connsiteX10789" y="connsiteY10789"/>
              </a:cxn>
              <a:cxn ang="0">
                <a:pos x="connsiteX10790" y="connsiteY10790"/>
              </a:cxn>
              <a:cxn ang="0">
                <a:pos x="connsiteX10791" y="connsiteY10791"/>
              </a:cxn>
              <a:cxn ang="0">
                <a:pos x="connsiteX10792" y="connsiteY10792"/>
              </a:cxn>
              <a:cxn ang="0">
                <a:pos x="connsiteX10793" y="connsiteY10793"/>
              </a:cxn>
              <a:cxn ang="0">
                <a:pos x="connsiteX10794" y="connsiteY10794"/>
              </a:cxn>
              <a:cxn ang="0">
                <a:pos x="connsiteX10795" y="connsiteY10795"/>
              </a:cxn>
              <a:cxn ang="0">
                <a:pos x="connsiteX10796" y="connsiteY10796"/>
              </a:cxn>
              <a:cxn ang="0">
                <a:pos x="connsiteX10797" y="connsiteY10797"/>
              </a:cxn>
              <a:cxn ang="0">
                <a:pos x="connsiteX10798" y="connsiteY10798"/>
              </a:cxn>
              <a:cxn ang="0">
                <a:pos x="connsiteX10799" y="connsiteY10799"/>
              </a:cxn>
              <a:cxn ang="0">
                <a:pos x="connsiteX10800" y="connsiteY10800"/>
              </a:cxn>
              <a:cxn ang="0">
                <a:pos x="connsiteX10801" y="connsiteY10801"/>
              </a:cxn>
              <a:cxn ang="0">
                <a:pos x="connsiteX10802" y="connsiteY10802"/>
              </a:cxn>
              <a:cxn ang="0">
                <a:pos x="connsiteX10803" y="connsiteY10803"/>
              </a:cxn>
              <a:cxn ang="0">
                <a:pos x="connsiteX10804" y="connsiteY10804"/>
              </a:cxn>
              <a:cxn ang="0">
                <a:pos x="connsiteX10805" y="connsiteY10805"/>
              </a:cxn>
              <a:cxn ang="0">
                <a:pos x="connsiteX10806" y="connsiteY10806"/>
              </a:cxn>
              <a:cxn ang="0">
                <a:pos x="connsiteX10807" y="connsiteY10807"/>
              </a:cxn>
              <a:cxn ang="0">
                <a:pos x="connsiteX10808" y="connsiteY10808"/>
              </a:cxn>
              <a:cxn ang="0">
                <a:pos x="connsiteX10809" y="connsiteY10809"/>
              </a:cxn>
              <a:cxn ang="0">
                <a:pos x="connsiteX10810" y="connsiteY10810"/>
              </a:cxn>
              <a:cxn ang="0">
                <a:pos x="connsiteX10811" y="connsiteY10811"/>
              </a:cxn>
              <a:cxn ang="0">
                <a:pos x="connsiteX10812" y="connsiteY10812"/>
              </a:cxn>
              <a:cxn ang="0">
                <a:pos x="connsiteX10813" y="connsiteY10813"/>
              </a:cxn>
              <a:cxn ang="0">
                <a:pos x="connsiteX10814" y="connsiteY10814"/>
              </a:cxn>
              <a:cxn ang="0">
                <a:pos x="connsiteX10815" y="connsiteY10815"/>
              </a:cxn>
              <a:cxn ang="0">
                <a:pos x="connsiteX10816" y="connsiteY10816"/>
              </a:cxn>
              <a:cxn ang="0">
                <a:pos x="connsiteX10817" y="connsiteY10817"/>
              </a:cxn>
              <a:cxn ang="0">
                <a:pos x="connsiteX10818" y="connsiteY10818"/>
              </a:cxn>
              <a:cxn ang="0">
                <a:pos x="connsiteX10819" y="connsiteY10819"/>
              </a:cxn>
              <a:cxn ang="0">
                <a:pos x="connsiteX10820" y="connsiteY10820"/>
              </a:cxn>
              <a:cxn ang="0">
                <a:pos x="connsiteX10821" y="connsiteY10821"/>
              </a:cxn>
              <a:cxn ang="0">
                <a:pos x="connsiteX10822" y="connsiteY10822"/>
              </a:cxn>
              <a:cxn ang="0">
                <a:pos x="connsiteX10823" y="connsiteY10823"/>
              </a:cxn>
              <a:cxn ang="0">
                <a:pos x="connsiteX10824" y="connsiteY10824"/>
              </a:cxn>
              <a:cxn ang="0">
                <a:pos x="connsiteX10825" y="connsiteY10825"/>
              </a:cxn>
              <a:cxn ang="0">
                <a:pos x="connsiteX10826" y="connsiteY10826"/>
              </a:cxn>
              <a:cxn ang="0">
                <a:pos x="connsiteX10827" y="connsiteY10827"/>
              </a:cxn>
              <a:cxn ang="0">
                <a:pos x="connsiteX10828" y="connsiteY10828"/>
              </a:cxn>
              <a:cxn ang="0">
                <a:pos x="connsiteX10829" y="connsiteY10829"/>
              </a:cxn>
              <a:cxn ang="0">
                <a:pos x="connsiteX10830" y="connsiteY10830"/>
              </a:cxn>
              <a:cxn ang="0">
                <a:pos x="connsiteX10831" y="connsiteY10831"/>
              </a:cxn>
              <a:cxn ang="0">
                <a:pos x="connsiteX10832" y="connsiteY10832"/>
              </a:cxn>
              <a:cxn ang="0">
                <a:pos x="connsiteX10833" y="connsiteY10833"/>
              </a:cxn>
              <a:cxn ang="0">
                <a:pos x="connsiteX10834" y="connsiteY10834"/>
              </a:cxn>
              <a:cxn ang="0">
                <a:pos x="connsiteX10835" y="connsiteY10835"/>
              </a:cxn>
              <a:cxn ang="0">
                <a:pos x="connsiteX10836" y="connsiteY10836"/>
              </a:cxn>
              <a:cxn ang="0">
                <a:pos x="connsiteX10837" y="connsiteY10837"/>
              </a:cxn>
              <a:cxn ang="0">
                <a:pos x="connsiteX10838" y="connsiteY10838"/>
              </a:cxn>
              <a:cxn ang="0">
                <a:pos x="connsiteX10839" y="connsiteY10839"/>
              </a:cxn>
              <a:cxn ang="0">
                <a:pos x="connsiteX10840" y="connsiteY10840"/>
              </a:cxn>
              <a:cxn ang="0">
                <a:pos x="connsiteX10841" y="connsiteY10841"/>
              </a:cxn>
              <a:cxn ang="0">
                <a:pos x="connsiteX10842" y="connsiteY10842"/>
              </a:cxn>
              <a:cxn ang="0">
                <a:pos x="connsiteX10843" y="connsiteY10843"/>
              </a:cxn>
              <a:cxn ang="0">
                <a:pos x="connsiteX10844" y="connsiteY10844"/>
              </a:cxn>
              <a:cxn ang="0">
                <a:pos x="connsiteX10845" y="connsiteY10845"/>
              </a:cxn>
              <a:cxn ang="0">
                <a:pos x="connsiteX10846" y="connsiteY10846"/>
              </a:cxn>
              <a:cxn ang="0">
                <a:pos x="connsiteX10847" y="connsiteY10847"/>
              </a:cxn>
              <a:cxn ang="0">
                <a:pos x="connsiteX10848" y="connsiteY10848"/>
              </a:cxn>
              <a:cxn ang="0">
                <a:pos x="connsiteX10849" y="connsiteY10849"/>
              </a:cxn>
              <a:cxn ang="0">
                <a:pos x="connsiteX10850" y="connsiteY10850"/>
              </a:cxn>
              <a:cxn ang="0">
                <a:pos x="connsiteX10851" y="connsiteY10851"/>
              </a:cxn>
              <a:cxn ang="0">
                <a:pos x="connsiteX10852" y="connsiteY10852"/>
              </a:cxn>
              <a:cxn ang="0">
                <a:pos x="connsiteX10853" y="connsiteY10853"/>
              </a:cxn>
              <a:cxn ang="0">
                <a:pos x="connsiteX10854" y="connsiteY10854"/>
              </a:cxn>
              <a:cxn ang="0">
                <a:pos x="connsiteX10855" y="connsiteY10855"/>
              </a:cxn>
              <a:cxn ang="0">
                <a:pos x="connsiteX10856" y="connsiteY10856"/>
              </a:cxn>
              <a:cxn ang="0">
                <a:pos x="connsiteX10857" y="connsiteY10857"/>
              </a:cxn>
              <a:cxn ang="0">
                <a:pos x="connsiteX10858" y="connsiteY10858"/>
              </a:cxn>
              <a:cxn ang="0">
                <a:pos x="connsiteX10859" y="connsiteY10859"/>
              </a:cxn>
              <a:cxn ang="0">
                <a:pos x="connsiteX10860" y="connsiteY10860"/>
              </a:cxn>
              <a:cxn ang="0">
                <a:pos x="connsiteX10861" y="connsiteY10861"/>
              </a:cxn>
              <a:cxn ang="0">
                <a:pos x="connsiteX10862" y="connsiteY10862"/>
              </a:cxn>
              <a:cxn ang="0">
                <a:pos x="connsiteX10863" y="connsiteY10863"/>
              </a:cxn>
              <a:cxn ang="0">
                <a:pos x="connsiteX10864" y="connsiteY10864"/>
              </a:cxn>
              <a:cxn ang="0">
                <a:pos x="connsiteX10865" y="connsiteY10865"/>
              </a:cxn>
              <a:cxn ang="0">
                <a:pos x="connsiteX10866" y="connsiteY10866"/>
              </a:cxn>
              <a:cxn ang="0">
                <a:pos x="connsiteX10867" y="connsiteY10867"/>
              </a:cxn>
              <a:cxn ang="0">
                <a:pos x="connsiteX10868" y="connsiteY10868"/>
              </a:cxn>
              <a:cxn ang="0">
                <a:pos x="connsiteX10869" y="connsiteY10869"/>
              </a:cxn>
              <a:cxn ang="0">
                <a:pos x="connsiteX10870" y="connsiteY10870"/>
              </a:cxn>
              <a:cxn ang="0">
                <a:pos x="connsiteX10871" y="connsiteY10871"/>
              </a:cxn>
              <a:cxn ang="0">
                <a:pos x="connsiteX10872" y="connsiteY10872"/>
              </a:cxn>
              <a:cxn ang="0">
                <a:pos x="connsiteX10873" y="connsiteY10873"/>
              </a:cxn>
              <a:cxn ang="0">
                <a:pos x="connsiteX10874" y="connsiteY10874"/>
              </a:cxn>
              <a:cxn ang="0">
                <a:pos x="connsiteX10875" y="connsiteY10875"/>
              </a:cxn>
              <a:cxn ang="0">
                <a:pos x="connsiteX10876" y="connsiteY10876"/>
              </a:cxn>
              <a:cxn ang="0">
                <a:pos x="connsiteX10877" y="connsiteY10877"/>
              </a:cxn>
              <a:cxn ang="0">
                <a:pos x="connsiteX10878" y="connsiteY10878"/>
              </a:cxn>
              <a:cxn ang="0">
                <a:pos x="connsiteX10879" y="connsiteY10879"/>
              </a:cxn>
              <a:cxn ang="0">
                <a:pos x="connsiteX10880" y="connsiteY10880"/>
              </a:cxn>
              <a:cxn ang="0">
                <a:pos x="connsiteX10881" y="connsiteY10881"/>
              </a:cxn>
              <a:cxn ang="0">
                <a:pos x="connsiteX10882" y="connsiteY10882"/>
              </a:cxn>
              <a:cxn ang="0">
                <a:pos x="connsiteX10883" y="connsiteY10883"/>
              </a:cxn>
              <a:cxn ang="0">
                <a:pos x="connsiteX10884" y="connsiteY10884"/>
              </a:cxn>
              <a:cxn ang="0">
                <a:pos x="connsiteX10885" y="connsiteY10885"/>
              </a:cxn>
              <a:cxn ang="0">
                <a:pos x="connsiteX10886" y="connsiteY10886"/>
              </a:cxn>
              <a:cxn ang="0">
                <a:pos x="connsiteX10887" y="connsiteY10887"/>
              </a:cxn>
              <a:cxn ang="0">
                <a:pos x="connsiteX10888" y="connsiteY10888"/>
              </a:cxn>
              <a:cxn ang="0">
                <a:pos x="connsiteX10889" y="connsiteY10889"/>
              </a:cxn>
              <a:cxn ang="0">
                <a:pos x="connsiteX10890" y="connsiteY10890"/>
              </a:cxn>
              <a:cxn ang="0">
                <a:pos x="connsiteX10891" y="connsiteY10891"/>
              </a:cxn>
              <a:cxn ang="0">
                <a:pos x="connsiteX10892" y="connsiteY10892"/>
              </a:cxn>
              <a:cxn ang="0">
                <a:pos x="connsiteX10893" y="connsiteY10893"/>
              </a:cxn>
              <a:cxn ang="0">
                <a:pos x="connsiteX10894" y="connsiteY10894"/>
              </a:cxn>
              <a:cxn ang="0">
                <a:pos x="connsiteX10895" y="connsiteY10895"/>
              </a:cxn>
              <a:cxn ang="0">
                <a:pos x="connsiteX10896" y="connsiteY10896"/>
              </a:cxn>
              <a:cxn ang="0">
                <a:pos x="connsiteX10897" y="connsiteY10897"/>
              </a:cxn>
              <a:cxn ang="0">
                <a:pos x="connsiteX10898" y="connsiteY10898"/>
              </a:cxn>
              <a:cxn ang="0">
                <a:pos x="connsiteX10899" y="connsiteY10899"/>
              </a:cxn>
              <a:cxn ang="0">
                <a:pos x="connsiteX10900" y="connsiteY10900"/>
              </a:cxn>
              <a:cxn ang="0">
                <a:pos x="connsiteX10901" y="connsiteY10901"/>
              </a:cxn>
              <a:cxn ang="0">
                <a:pos x="connsiteX10902" y="connsiteY10902"/>
              </a:cxn>
              <a:cxn ang="0">
                <a:pos x="connsiteX10903" y="connsiteY10903"/>
              </a:cxn>
              <a:cxn ang="0">
                <a:pos x="connsiteX10904" y="connsiteY10904"/>
              </a:cxn>
              <a:cxn ang="0">
                <a:pos x="connsiteX10905" y="connsiteY10905"/>
              </a:cxn>
              <a:cxn ang="0">
                <a:pos x="connsiteX10906" y="connsiteY10906"/>
              </a:cxn>
              <a:cxn ang="0">
                <a:pos x="connsiteX10907" y="connsiteY10907"/>
              </a:cxn>
              <a:cxn ang="0">
                <a:pos x="connsiteX10908" y="connsiteY10908"/>
              </a:cxn>
              <a:cxn ang="0">
                <a:pos x="connsiteX10909" y="connsiteY10909"/>
              </a:cxn>
              <a:cxn ang="0">
                <a:pos x="connsiteX10910" y="connsiteY10910"/>
              </a:cxn>
              <a:cxn ang="0">
                <a:pos x="connsiteX10911" y="connsiteY10911"/>
              </a:cxn>
              <a:cxn ang="0">
                <a:pos x="connsiteX10912" y="connsiteY10912"/>
              </a:cxn>
              <a:cxn ang="0">
                <a:pos x="connsiteX10913" y="connsiteY10913"/>
              </a:cxn>
              <a:cxn ang="0">
                <a:pos x="connsiteX10914" y="connsiteY10914"/>
              </a:cxn>
              <a:cxn ang="0">
                <a:pos x="connsiteX10915" y="connsiteY10915"/>
              </a:cxn>
              <a:cxn ang="0">
                <a:pos x="connsiteX10916" y="connsiteY10916"/>
              </a:cxn>
              <a:cxn ang="0">
                <a:pos x="connsiteX10917" y="connsiteY10917"/>
              </a:cxn>
              <a:cxn ang="0">
                <a:pos x="connsiteX10918" y="connsiteY10918"/>
              </a:cxn>
              <a:cxn ang="0">
                <a:pos x="connsiteX10919" y="connsiteY10919"/>
              </a:cxn>
              <a:cxn ang="0">
                <a:pos x="connsiteX10920" y="connsiteY10920"/>
              </a:cxn>
              <a:cxn ang="0">
                <a:pos x="connsiteX10921" y="connsiteY10921"/>
              </a:cxn>
              <a:cxn ang="0">
                <a:pos x="connsiteX10922" y="connsiteY10922"/>
              </a:cxn>
              <a:cxn ang="0">
                <a:pos x="connsiteX10923" y="connsiteY10923"/>
              </a:cxn>
              <a:cxn ang="0">
                <a:pos x="connsiteX10924" y="connsiteY10924"/>
              </a:cxn>
              <a:cxn ang="0">
                <a:pos x="connsiteX10925" y="connsiteY10925"/>
              </a:cxn>
              <a:cxn ang="0">
                <a:pos x="connsiteX10926" y="connsiteY10926"/>
              </a:cxn>
              <a:cxn ang="0">
                <a:pos x="connsiteX10927" y="connsiteY10927"/>
              </a:cxn>
              <a:cxn ang="0">
                <a:pos x="connsiteX10928" y="connsiteY10928"/>
              </a:cxn>
              <a:cxn ang="0">
                <a:pos x="connsiteX10929" y="connsiteY10929"/>
              </a:cxn>
              <a:cxn ang="0">
                <a:pos x="connsiteX10930" y="connsiteY10930"/>
              </a:cxn>
              <a:cxn ang="0">
                <a:pos x="connsiteX10931" y="connsiteY10931"/>
              </a:cxn>
              <a:cxn ang="0">
                <a:pos x="connsiteX10932" y="connsiteY10932"/>
              </a:cxn>
              <a:cxn ang="0">
                <a:pos x="connsiteX10933" y="connsiteY10933"/>
              </a:cxn>
              <a:cxn ang="0">
                <a:pos x="connsiteX10934" y="connsiteY10934"/>
              </a:cxn>
              <a:cxn ang="0">
                <a:pos x="connsiteX10935" y="connsiteY10935"/>
              </a:cxn>
              <a:cxn ang="0">
                <a:pos x="connsiteX10936" y="connsiteY10936"/>
              </a:cxn>
              <a:cxn ang="0">
                <a:pos x="connsiteX10937" y="connsiteY10937"/>
              </a:cxn>
              <a:cxn ang="0">
                <a:pos x="connsiteX10938" y="connsiteY10938"/>
              </a:cxn>
              <a:cxn ang="0">
                <a:pos x="connsiteX10939" y="connsiteY10939"/>
              </a:cxn>
              <a:cxn ang="0">
                <a:pos x="connsiteX10940" y="connsiteY10940"/>
              </a:cxn>
              <a:cxn ang="0">
                <a:pos x="connsiteX10941" y="connsiteY10941"/>
              </a:cxn>
              <a:cxn ang="0">
                <a:pos x="connsiteX10942" y="connsiteY10942"/>
              </a:cxn>
              <a:cxn ang="0">
                <a:pos x="connsiteX10943" y="connsiteY10943"/>
              </a:cxn>
              <a:cxn ang="0">
                <a:pos x="connsiteX10944" y="connsiteY10944"/>
              </a:cxn>
              <a:cxn ang="0">
                <a:pos x="connsiteX10945" y="connsiteY10945"/>
              </a:cxn>
              <a:cxn ang="0">
                <a:pos x="connsiteX10946" y="connsiteY10946"/>
              </a:cxn>
              <a:cxn ang="0">
                <a:pos x="connsiteX10947" y="connsiteY10947"/>
              </a:cxn>
              <a:cxn ang="0">
                <a:pos x="connsiteX10948" y="connsiteY10948"/>
              </a:cxn>
              <a:cxn ang="0">
                <a:pos x="connsiteX10949" y="connsiteY10949"/>
              </a:cxn>
              <a:cxn ang="0">
                <a:pos x="connsiteX10950" y="connsiteY10950"/>
              </a:cxn>
              <a:cxn ang="0">
                <a:pos x="connsiteX10951" y="connsiteY10951"/>
              </a:cxn>
              <a:cxn ang="0">
                <a:pos x="connsiteX10952" y="connsiteY10952"/>
              </a:cxn>
              <a:cxn ang="0">
                <a:pos x="connsiteX10953" y="connsiteY10953"/>
              </a:cxn>
              <a:cxn ang="0">
                <a:pos x="connsiteX10954" y="connsiteY10954"/>
              </a:cxn>
              <a:cxn ang="0">
                <a:pos x="connsiteX10955" y="connsiteY10955"/>
              </a:cxn>
              <a:cxn ang="0">
                <a:pos x="connsiteX10956" y="connsiteY10956"/>
              </a:cxn>
              <a:cxn ang="0">
                <a:pos x="connsiteX10957" y="connsiteY10957"/>
              </a:cxn>
              <a:cxn ang="0">
                <a:pos x="connsiteX10958" y="connsiteY10958"/>
              </a:cxn>
              <a:cxn ang="0">
                <a:pos x="connsiteX10959" y="connsiteY10959"/>
              </a:cxn>
              <a:cxn ang="0">
                <a:pos x="connsiteX10960" y="connsiteY10960"/>
              </a:cxn>
              <a:cxn ang="0">
                <a:pos x="connsiteX10961" y="connsiteY10961"/>
              </a:cxn>
              <a:cxn ang="0">
                <a:pos x="connsiteX10962" y="connsiteY10962"/>
              </a:cxn>
              <a:cxn ang="0">
                <a:pos x="connsiteX10963" y="connsiteY10963"/>
              </a:cxn>
              <a:cxn ang="0">
                <a:pos x="connsiteX10964" y="connsiteY10964"/>
              </a:cxn>
              <a:cxn ang="0">
                <a:pos x="connsiteX10965" y="connsiteY10965"/>
              </a:cxn>
              <a:cxn ang="0">
                <a:pos x="connsiteX10966" y="connsiteY10966"/>
              </a:cxn>
              <a:cxn ang="0">
                <a:pos x="connsiteX10967" y="connsiteY10967"/>
              </a:cxn>
              <a:cxn ang="0">
                <a:pos x="connsiteX10968" y="connsiteY10968"/>
              </a:cxn>
              <a:cxn ang="0">
                <a:pos x="connsiteX10969" y="connsiteY10969"/>
              </a:cxn>
              <a:cxn ang="0">
                <a:pos x="connsiteX10970" y="connsiteY10970"/>
              </a:cxn>
              <a:cxn ang="0">
                <a:pos x="connsiteX10971" y="connsiteY10971"/>
              </a:cxn>
              <a:cxn ang="0">
                <a:pos x="connsiteX10972" y="connsiteY10972"/>
              </a:cxn>
              <a:cxn ang="0">
                <a:pos x="connsiteX10973" y="connsiteY10973"/>
              </a:cxn>
              <a:cxn ang="0">
                <a:pos x="connsiteX10974" y="connsiteY10974"/>
              </a:cxn>
              <a:cxn ang="0">
                <a:pos x="connsiteX10975" y="connsiteY10975"/>
              </a:cxn>
              <a:cxn ang="0">
                <a:pos x="connsiteX10976" y="connsiteY10976"/>
              </a:cxn>
              <a:cxn ang="0">
                <a:pos x="connsiteX10977" y="connsiteY10977"/>
              </a:cxn>
              <a:cxn ang="0">
                <a:pos x="connsiteX10978" y="connsiteY10978"/>
              </a:cxn>
              <a:cxn ang="0">
                <a:pos x="connsiteX10979" y="connsiteY10979"/>
              </a:cxn>
              <a:cxn ang="0">
                <a:pos x="connsiteX10980" y="connsiteY10980"/>
              </a:cxn>
              <a:cxn ang="0">
                <a:pos x="connsiteX10981" y="connsiteY10981"/>
              </a:cxn>
              <a:cxn ang="0">
                <a:pos x="connsiteX10982" y="connsiteY10982"/>
              </a:cxn>
              <a:cxn ang="0">
                <a:pos x="connsiteX10983" y="connsiteY10983"/>
              </a:cxn>
              <a:cxn ang="0">
                <a:pos x="connsiteX10984" y="connsiteY10984"/>
              </a:cxn>
              <a:cxn ang="0">
                <a:pos x="connsiteX10985" y="connsiteY10985"/>
              </a:cxn>
              <a:cxn ang="0">
                <a:pos x="connsiteX10986" y="connsiteY10986"/>
              </a:cxn>
              <a:cxn ang="0">
                <a:pos x="connsiteX10987" y="connsiteY10987"/>
              </a:cxn>
              <a:cxn ang="0">
                <a:pos x="connsiteX10988" y="connsiteY10988"/>
              </a:cxn>
              <a:cxn ang="0">
                <a:pos x="connsiteX10989" y="connsiteY10989"/>
              </a:cxn>
              <a:cxn ang="0">
                <a:pos x="connsiteX10990" y="connsiteY10990"/>
              </a:cxn>
              <a:cxn ang="0">
                <a:pos x="connsiteX10991" y="connsiteY10991"/>
              </a:cxn>
              <a:cxn ang="0">
                <a:pos x="connsiteX10992" y="connsiteY10992"/>
              </a:cxn>
              <a:cxn ang="0">
                <a:pos x="connsiteX10993" y="connsiteY10993"/>
              </a:cxn>
              <a:cxn ang="0">
                <a:pos x="connsiteX10994" y="connsiteY10994"/>
              </a:cxn>
              <a:cxn ang="0">
                <a:pos x="connsiteX10995" y="connsiteY10995"/>
              </a:cxn>
              <a:cxn ang="0">
                <a:pos x="connsiteX10996" y="connsiteY10996"/>
              </a:cxn>
              <a:cxn ang="0">
                <a:pos x="connsiteX10997" y="connsiteY10997"/>
              </a:cxn>
              <a:cxn ang="0">
                <a:pos x="connsiteX10998" y="connsiteY10998"/>
              </a:cxn>
              <a:cxn ang="0">
                <a:pos x="connsiteX10999" y="connsiteY10999"/>
              </a:cxn>
              <a:cxn ang="0">
                <a:pos x="connsiteX11000" y="connsiteY11000"/>
              </a:cxn>
              <a:cxn ang="0">
                <a:pos x="connsiteX11001" y="connsiteY11001"/>
              </a:cxn>
              <a:cxn ang="0">
                <a:pos x="connsiteX11002" y="connsiteY11002"/>
              </a:cxn>
              <a:cxn ang="0">
                <a:pos x="connsiteX11003" y="connsiteY11003"/>
              </a:cxn>
              <a:cxn ang="0">
                <a:pos x="connsiteX11004" y="connsiteY11004"/>
              </a:cxn>
              <a:cxn ang="0">
                <a:pos x="connsiteX11005" y="connsiteY11005"/>
              </a:cxn>
              <a:cxn ang="0">
                <a:pos x="connsiteX11006" y="connsiteY11006"/>
              </a:cxn>
              <a:cxn ang="0">
                <a:pos x="connsiteX11007" y="connsiteY11007"/>
              </a:cxn>
              <a:cxn ang="0">
                <a:pos x="connsiteX11008" y="connsiteY11008"/>
              </a:cxn>
              <a:cxn ang="0">
                <a:pos x="connsiteX11009" y="connsiteY11009"/>
              </a:cxn>
              <a:cxn ang="0">
                <a:pos x="connsiteX11010" y="connsiteY11010"/>
              </a:cxn>
              <a:cxn ang="0">
                <a:pos x="connsiteX11011" y="connsiteY11011"/>
              </a:cxn>
              <a:cxn ang="0">
                <a:pos x="connsiteX11012" y="connsiteY11012"/>
              </a:cxn>
              <a:cxn ang="0">
                <a:pos x="connsiteX11013" y="connsiteY11013"/>
              </a:cxn>
              <a:cxn ang="0">
                <a:pos x="connsiteX11014" y="connsiteY11014"/>
              </a:cxn>
              <a:cxn ang="0">
                <a:pos x="connsiteX11015" y="connsiteY11015"/>
              </a:cxn>
              <a:cxn ang="0">
                <a:pos x="connsiteX11016" y="connsiteY11016"/>
              </a:cxn>
              <a:cxn ang="0">
                <a:pos x="connsiteX11017" y="connsiteY11017"/>
              </a:cxn>
              <a:cxn ang="0">
                <a:pos x="connsiteX11018" y="connsiteY11018"/>
              </a:cxn>
              <a:cxn ang="0">
                <a:pos x="connsiteX11019" y="connsiteY11019"/>
              </a:cxn>
              <a:cxn ang="0">
                <a:pos x="connsiteX11020" y="connsiteY11020"/>
              </a:cxn>
              <a:cxn ang="0">
                <a:pos x="connsiteX11021" y="connsiteY11021"/>
              </a:cxn>
              <a:cxn ang="0">
                <a:pos x="connsiteX11022" y="connsiteY11022"/>
              </a:cxn>
              <a:cxn ang="0">
                <a:pos x="connsiteX11023" y="connsiteY11023"/>
              </a:cxn>
              <a:cxn ang="0">
                <a:pos x="connsiteX11024" y="connsiteY11024"/>
              </a:cxn>
              <a:cxn ang="0">
                <a:pos x="connsiteX11025" y="connsiteY11025"/>
              </a:cxn>
              <a:cxn ang="0">
                <a:pos x="connsiteX11026" y="connsiteY11026"/>
              </a:cxn>
              <a:cxn ang="0">
                <a:pos x="connsiteX11027" y="connsiteY11027"/>
              </a:cxn>
              <a:cxn ang="0">
                <a:pos x="connsiteX11028" y="connsiteY11028"/>
              </a:cxn>
              <a:cxn ang="0">
                <a:pos x="connsiteX11029" y="connsiteY11029"/>
              </a:cxn>
              <a:cxn ang="0">
                <a:pos x="connsiteX11030" y="connsiteY11030"/>
              </a:cxn>
              <a:cxn ang="0">
                <a:pos x="connsiteX11031" y="connsiteY11031"/>
              </a:cxn>
              <a:cxn ang="0">
                <a:pos x="connsiteX11032" y="connsiteY11032"/>
              </a:cxn>
              <a:cxn ang="0">
                <a:pos x="connsiteX11033" y="connsiteY11033"/>
              </a:cxn>
              <a:cxn ang="0">
                <a:pos x="connsiteX11034" y="connsiteY11034"/>
              </a:cxn>
              <a:cxn ang="0">
                <a:pos x="connsiteX11035" y="connsiteY11035"/>
              </a:cxn>
              <a:cxn ang="0">
                <a:pos x="connsiteX11036" y="connsiteY11036"/>
              </a:cxn>
              <a:cxn ang="0">
                <a:pos x="connsiteX11037" y="connsiteY11037"/>
              </a:cxn>
              <a:cxn ang="0">
                <a:pos x="connsiteX11038" y="connsiteY11038"/>
              </a:cxn>
              <a:cxn ang="0">
                <a:pos x="connsiteX11039" y="connsiteY11039"/>
              </a:cxn>
              <a:cxn ang="0">
                <a:pos x="connsiteX11040" y="connsiteY11040"/>
              </a:cxn>
              <a:cxn ang="0">
                <a:pos x="connsiteX11041" y="connsiteY11041"/>
              </a:cxn>
              <a:cxn ang="0">
                <a:pos x="connsiteX11042" y="connsiteY11042"/>
              </a:cxn>
              <a:cxn ang="0">
                <a:pos x="connsiteX11043" y="connsiteY11043"/>
              </a:cxn>
              <a:cxn ang="0">
                <a:pos x="connsiteX11044" y="connsiteY11044"/>
              </a:cxn>
              <a:cxn ang="0">
                <a:pos x="connsiteX11045" y="connsiteY11045"/>
              </a:cxn>
              <a:cxn ang="0">
                <a:pos x="connsiteX11046" y="connsiteY11046"/>
              </a:cxn>
              <a:cxn ang="0">
                <a:pos x="connsiteX11047" y="connsiteY11047"/>
              </a:cxn>
              <a:cxn ang="0">
                <a:pos x="connsiteX11048" y="connsiteY11048"/>
              </a:cxn>
              <a:cxn ang="0">
                <a:pos x="connsiteX11049" y="connsiteY11049"/>
              </a:cxn>
              <a:cxn ang="0">
                <a:pos x="connsiteX11050" y="connsiteY11050"/>
              </a:cxn>
              <a:cxn ang="0">
                <a:pos x="connsiteX11051" y="connsiteY11051"/>
              </a:cxn>
              <a:cxn ang="0">
                <a:pos x="connsiteX11052" y="connsiteY11052"/>
              </a:cxn>
              <a:cxn ang="0">
                <a:pos x="connsiteX11053" y="connsiteY11053"/>
              </a:cxn>
              <a:cxn ang="0">
                <a:pos x="connsiteX11054" y="connsiteY11054"/>
              </a:cxn>
              <a:cxn ang="0">
                <a:pos x="connsiteX11055" y="connsiteY11055"/>
              </a:cxn>
              <a:cxn ang="0">
                <a:pos x="connsiteX11056" y="connsiteY11056"/>
              </a:cxn>
              <a:cxn ang="0">
                <a:pos x="connsiteX11057" y="connsiteY11057"/>
              </a:cxn>
              <a:cxn ang="0">
                <a:pos x="connsiteX11058" y="connsiteY11058"/>
              </a:cxn>
              <a:cxn ang="0">
                <a:pos x="connsiteX11059" y="connsiteY11059"/>
              </a:cxn>
              <a:cxn ang="0">
                <a:pos x="connsiteX11060" y="connsiteY11060"/>
              </a:cxn>
              <a:cxn ang="0">
                <a:pos x="connsiteX11061" y="connsiteY11061"/>
              </a:cxn>
              <a:cxn ang="0">
                <a:pos x="connsiteX11062" y="connsiteY11062"/>
              </a:cxn>
              <a:cxn ang="0">
                <a:pos x="connsiteX11063" y="connsiteY11063"/>
              </a:cxn>
              <a:cxn ang="0">
                <a:pos x="connsiteX11064" y="connsiteY11064"/>
              </a:cxn>
              <a:cxn ang="0">
                <a:pos x="connsiteX11065" y="connsiteY11065"/>
              </a:cxn>
              <a:cxn ang="0">
                <a:pos x="connsiteX11066" y="connsiteY11066"/>
              </a:cxn>
              <a:cxn ang="0">
                <a:pos x="connsiteX11067" y="connsiteY11067"/>
              </a:cxn>
              <a:cxn ang="0">
                <a:pos x="connsiteX11068" y="connsiteY11068"/>
              </a:cxn>
              <a:cxn ang="0">
                <a:pos x="connsiteX11069" y="connsiteY11069"/>
              </a:cxn>
              <a:cxn ang="0">
                <a:pos x="connsiteX11070" y="connsiteY11070"/>
              </a:cxn>
              <a:cxn ang="0">
                <a:pos x="connsiteX11071" y="connsiteY11071"/>
              </a:cxn>
              <a:cxn ang="0">
                <a:pos x="connsiteX11072" y="connsiteY11072"/>
              </a:cxn>
              <a:cxn ang="0">
                <a:pos x="connsiteX11073" y="connsiteY11073"/>
              </a:cxn>
              <a:cxn ang="0">
                <a:pos x="connsiteX11074" y="connsiteY11074"/>
              </a:cxn>
              <a:cxn ang="0">
                <a:pos x="connsiteX11075" y="connsiteY11075"/>
              </a:cxn>
              <a:cxn ang="0">
                <a:pos x="connsiteX11076" y="connsiteY11076"/>
              </a:cxn>
              <a:cxn ang="0">
                <a:pos x="connsiteX11077" y="connsiteY11077"/>
              </a:cxn>
              <a:cxn ang="0">
                <a:pos x="connsiteX11078" y="connsiteY11078"/>
              </a:cxn>
              <a:cxn ang="0">
                <a:pos x="connsiteX11079" y="connsiteY11079"/>
              </a:cxn>
              <a:cxn ang="0">
                <a:pos x="connsiteX11080" y="connsiteY11080"/>
              </a:cxn>
              <a:cxn ang="0">
                <a:pos x="connsiteX11081" y="connsiteY11081"/>
              </a:cxn>
              <a:cxn ang="0">
                <a:pos x="connsiteX11082" y="connsiteY11082"/>
              </a:cxn>
              <a:cxn ang="0">
                <a:pos x="connsiteX11083" y="connsiteY11083"/>
              </a:cxn>
              <a:cxn ang="0">
                <a:pos x="connsiteX11084" y="connsiteY11084"/>
              </a:cxn>
              <a:cxn ang="0">
                <a:pos x="connsiteX11085" y="connsiteY11085"/>
              </a:cxn>
              <a:cxn ang="0">
                <a:pos x="connsiteX11086" y="connsiteY11086"/>
              </a:cxn>
              <a:cxn ang="0">
                <a:pos x="connsiteX11087" y="connsiteY11087"/>
              </a:cxn>
              <a:cxn ang="0">
                <a:pos x="connsiteX11088" y="connsiteY11088"/>
              </a:cxn>
              <a:cxn ang="0">
                <a:pos x="connsiteX11089" y="connsiteY11089"/>
              </a:cxn>
              <a:cxn ang="0">
                <a:pos x="connsiteX11090" y="connsiteY11090"/>
              </a:cxn>
              <a:cxn ang="0">
                <a:pos x="connsiteX11091" y="connsiteY11091"/>
              </a:cxn>
              <a:cxn ang="0">
                <a:pos x="connsiteX11092" y="connsiteY11092"/>
              </a:cxn>
              <a:cxn ang="0">
                <a:pos x="connsiteX11093" y="connsiteY11093"/>
              </a:cxn>
              <a:cxn ang="0">
                <a:pos x="connsiteX11094" y="connsiteY11094"/>
              </a:cxn>
              <a:cxn ang="0">
                <a:pos x="connsiteX11095" y="connsiteY11095"/>
              </a:cxn>
              <a:cxn ang="0">
                <a:pos x="connsiteX11096" y="connsiteY11096"/>
              </a:cxn>
              <a:cxn ang="0">
                <a:pos x="connsiteX11097" y="connsiteY11097"/>
              </a:cxn>
              <a:cxn ang="0">
                <a:pos x="connsiteX11098" y="connsiteY11098"/>
              </a:cxn>
              <a:cxn ang="0">
                <a:pos x="connsiteX11099" y="connsiteY11099"/>
              </a:cxn>
              <a:cxn ang="0">
                <a:pos x="connsiteX11100" y="connsiteY11100"/>
              </a:cxn>
              <a:cxn ang="0">
                <a:pos x="connsiteX11101" y="connsiteY11101"/>
              </a:cxn>
              <a:cxn ang="0">
                <a:pos x="connsiteX11102" y="connsiteY11102"/>
              </a:cxn>
              <a:cxn ang="0">
                <a:pos x="connsiteX11103" y="connsiteY11103"/>
              </a:cxn>
              <a:cxn ang="0">
                <a:pos x="connsiteX11104" y="connsiteY11104"/>
              </a:cxn>
              <a:cxn ang="0">
                <a:pos x="connsiteX11105" y="connsiteY11105"/>
              </a:cxn>
              <a:cxn ang="0">
                <a:pos x="connsiteX11106" y="connsiteY11106"/>
              </a:cxn>
              <a:cxn ang="0">
                <a:pos x="connsiteX11107" y="connsiteY11107"/>
              </a:cxn>
              <a:cxn ang="0">
                <a:pos x="connsiteX11108" y="connsiteY11108"/>
              </a:cxn>
              <a:cxn ang="0">
                <a:pos x="connsiteX11109" y="connsiteY11109"/>
              </a:cxn>
              <a:cxn ang="0">
                <a:pos x="connsiteX11110" y="connsiteY11110"/>
              </a:cxn>
              <a:cxn ang="0">
                <a:pos x="connsiteX11111" y="connsiteY11111"/>
              </a:cxn>
              <a:cxn ang="0">
                <a:pos x="connsiteX11112" y="connsiteY11112"/>
              </a:cxn>
              <a:cxn ang="0">
                <a:pos x="connsiteX11113" y="connsiteY11113"/>
              </a:cxn>
              <a:cxn ang="0">
                <a:pos x="connsiteX11114" y="connsiteY11114"/>
              </a:cxn>
              <a:cxn ang="0">
                <a:pos x="connsiteX11115" y="connsiteY11115"/>
              </a:cxn>
              <a:cxn ang="0">
                <a:pos x="connsiteX11116" y="connsiteY11116"/>
              </a:cxn>
              <a:cxn ang="0">
                <a:pos x="connsiteX11117" y="connsiteY11117"/>
              </a:cxn>
              <a:cxn ang="0">
                <a:pos x="connsiteX11118" y="connsiteY11118"/>
              </a:cxn>
              <a:cxn ang="0">
                <a:pos x="connsiteX11119" y="connsiteY11119"/>
              </a:cxn>
              <a:cxn ang="0">
                <a:pos x="connsiteX11120" y="connsiteY11120"/>
              </a:cxn>
              <a:cxn ang="0">
                <a:pos x="connsiteX11121" y="connsiteY11121"/>
              </a:cxn>
              <a:cxn ang="0">
                <a:pos x="connsiteX11122" y="connsiteY11122"/>
              </a:cxn>
              <a:cxn ang="0">
                <a:pos x="connsiteX11123" y="connsiteY11123"/>
              </a:cxn>
              <a:cxn ang="0">
                <a:pos x="connsiteX11124" y="connsiteY11124"/>
              </a:cxn>
              <a:cxn ang="0">
                <a:pos x="connsiteX11125" y="connsiteY11125"/>
              </a:cxn>
              <a:cxn ang="0">
                <a:pos x="connsiteX11126" y="connsiteY11126"/>
              </a:cxn>
              <a:cxn ang="0">
                <a:pos x="connsiteX11127" y="connsiteY11127"/>
              </a:cxn>
              <a:cxn ang="0">
                <a:pos x="connsiteX11128" y="connsiteY11128"/>
              </a:cxn>
              <a:cxn ang="0">
                <a:pos x="connsiteX11129" y="connsiteY11129"/>
              </a:cxn>
              <a:cxn ang="0">
                <a:pos x="connsiteX11130" y="connsiteY11130"/>
              </a:cxn>
              <a:cxn ang="0">
                <a:pos x="connsiteX11131" y="connsiteY11131"/>
              </a:cxn>
              <a:cxn ang="0">
                <a:pos x="connsiteX11132" y="connsiteY11132"/>
              </a:cxn>
              <a:cxn ang="0">
                <a:pos x="connsiteX11133" y="connsiteY11133"/>
              </a:cxn>
              <a:cxn ang="0">
                <a:pos x="connsiteX11134" y="connsiteY11134"/>
              </a:cxn>
              <a:cxn ang="0">
                <a:pos x="connsiteX11135" y="connsiteY11135"/>
              </a:cxn>
              <a:cxn ang="0">
                <a:pos x="connsiteX11136" y="connsiteY11136"/>
              </a:cxn>
              <a:cxn ang="0">
                <a:pos x="connsiteX11137" y="connsiteY11137"/>
              </a:cxn>
              <a:cxn ang="0">
                <a:pos x="connsiteX11138" y="connsiteY11138"/>
              </a:cxn>
              <a:cxn ang="0">
                <a:pos x="connsiteX11139" y="connsiteY11139"/>
              </a:cxn>
              <a:cxn ang="0">
                <a:pos x="connsiteX11140" y="connsiteY11140"/>
              </a:cxn>
              <a:cxn ang="0">
                <a:pos x="connsiteX11141" y="connsiteY11141"/>
              </a:cxn>
              <a:cxn ang="0">
                <a:pos x="connsiteX11142" y="connsiteY11142"/>
              </a:cxn>
              <a:cxn ang="0">
                <a:pos x="connsiteX11143" y="connsiteY11143"/>
              </a:cxn>
              <a:cxn ang="0">
                <a:pos x="connsiteX11144" y="connsiteY11144"/>
              </a:cxn>
              <a:cxn ang="0">
                <a:pos x="connsiteX11145" y="connsiteY11145"/>
              </a:cxn>
              <a:cxn ang="0">
                <a:pos x="connsiteX11146" y="connsiteY11146"/>
              </a:cxn>
              <a:cxn ang="0">
                <a:pos x="connsiteX11147" y="connsiteY11147"/>
              </a:cxn>
              <a:cxn ang="0">
                <a:pos x="connsiteX11148" y="connsiteY11148"/>
              </a:cxn>
              <a:cxn ang="0">
                <a:pos x="connsiteX11149" y="connsiteY11149"/>
              </a:cxn>
              <a:cxn ang="0">
                <a:pos x="connsiteX11150" y="connsiteY11150"/>
              </a:cxn>
              <a:cxn ang="0">
                <a:pos x="connsiteX11151" y="connsiteY11151"/>
              </a:cxn>
              <a:cxn ang="0">
                <a:pos x="connsiteX11152" y="connsiteY11152"/>
              </a:cxn>
              <a:cxn ang="0">
                <a:pos x="connsiteX11153" y="connsiteY11153"/>
              </a:cxn>
              <a:cxn ang="0">
                <a:pos x="connsiteX11154" y="connsiteY11154"/>
              </a:cxn>
              <a:cxn ang="0">
                <a:pos x="connsiteX11155" y="connsiteY11155"/>
              </a:cxn>
              <a:cxn ang="0">
                <a:pos x="connsiteX11156" y="connsiteY11156"/>
              </a:cxn>
              <a:cxn ang="0">
                <a:pos x="connsiteX11157" y="connsiteY11157"/>
              </a:cxn>
              <a:cxn ang="0">
                <a:pos x="connsiteX11158" y="connsiteY11158"/>
              </a:cxn>
              <a:cxn ang="0">
                <a:pos x="connsiteX11159" y="connsiteY11159"/>
              </a:cxn>
              <a:cxn ang="0">
                <a:pos x="connsiteX11160" y="connsiteY11160"/>
              </a:cxn>
              <a:cxn ang="0">
                <a:pos x="connsiteX11161" y="connsiteY11161"/>
              </a:cxn>
              <a:cxn ang="0">
                <a:pos x="connsiteX11162" y="connsiteY11162"/>
              </a:cxn>
              <a:cxn ang="0">
                <a:pos x="connsiteX11163" y="connsiteY11163"/>
              </a:cxn>
              <a:cxn ang="0">
                <a:pos x="connsiteX11164" y="connsiteY11164"/>
              </a:cxn>
              <a:cxn ang="0">
                <a:pos x="connsiteX11165" y="connsiteY11165"/>
              </a:cxn>
              <a:cxn ang="0">
                <a:pos x="connsiteX11166" y="connsiteY11166"/>
              </a:cxn>
              <a:cxn ang="0">
                <a:pos x="connsiteX11167" y="connsiteY11167"/>
              </a:cxn>
              <a:cxn ang="0">
                <a:pos x="connsiteX11168" y="connsiteY11168"/>
              </a:cxn>
              <a:cxn ang="0">
                <a:pos x="connsiteX11169" y="connsiteY11169"/>
              </a:cxn>
              <a:cxn ang="0">
                <a:pos x="connsiteX11170" y="connsiteY11170"/>
              </a:cxn>
              <a:cxn ang="0">
                <a:pos x="connsiteX11171" y="connsiteY11171"/>
              </a:cxn>
              <a:cxn ang="0">
                <a:pos x="connsiteX11172" y="connsiteY11172"/>
              </a:cxn>
              <a:cxn ang="0">
                <a:pos x="connsiteX11173" y="connsiteY11173"/>
              </a:cxn>
              <a:cxn ang="0">
                <a:pos x="connsiteX11174" y="connsiteY11174"/>
              </a:cxn>
              <a:cxn ang="0">
                <a:pos x="connsiteX11175" y="connsiteY11175"/>
              </a:cxn>
              <a:cxn ang="0">
                <a:pos x="connsiteX11176" y="connsiteY11176"/>
              </a:cxn>
              <a:cxn ang="0">
                <a:pos x="connsiteX11177" y="connsiteY11177"/>
              </a:cxn>
              <a:cxn ang="0">
                <a:pos x="connsiteX11178" y="connsiteY11178"/>
              </a:cxn>
              <a:cxn ang="0">
                <a:pos x="connsiteX11179" y="connsiteY11179"/>
              </a:cxn>
              <a:cxn ang="0">
                <a:pos x="connsiteX11180" y="connsiteY11180"/>
              </a:cxn>
              <a:cxn ang="0">
                <a:pos x="connsiteX11181" y="connsiteY11181"/>
              </a:cxn>
              <a:cxn ang="0">
                <a:pos x="connsiteX11182" y="connsiteY11182"/>
              </a:cxn>
              <a:cxn ang="0">
                <a:pos x="connsiteX11183" y="connsiteY11183"/>
              </a:cxn>
              <a:cxn ang="0">
                <a:pos x="connsiteX11184" y="connsiteY11184"/>
              </a:cxn>
              <a:cxn ang="0">
                <a:pos x="connsiteX11185" y="connsiteY11185"/>
              </a:cxn>
              <a:cxn ang="0">
                <a:pos x="connsiteX11186" y="connsiteY11186"/>
              </a:cxn>
              <a:cxn ang="0">
                <a:pos x="connsiteX11187" y="connsiteY11187"/>
              </a:cxn>
              <a:cxn ang="0">
                <a:pos x="connsiteX11188" y="connsiteY11188"/>
              </a:cxn>
              <a:cxn ang="0">
                <a:pos x="connsiteX11189" y="connsiteY11189"/>
              </a:cxn>
              <a:cxn ang="0">
                <a:pos x="connsiteX11190" y="connsiteY11190"/>
              </a:cxn>
              <a:cxn ang="0">
                <a:pos x="connsiteX11191" y="connsiteY11191"/>
              </a:cxn>
              <a:cxn ang="0">
                <a:pos x="connsiteX11192" y="connsiteY11192"/>
              </a:cxn>
              <a:cxn ang="0">
                <a:pos x="connsiteX11193" y="connsiteY11193"/>
              </a:cxn>
              <a:cxn ang="0">
                <a:pos x="connsiteX11194" y="connsiteY11194"/>
              </a:cxn>
              <a:cxn ang="0">
                <a:pos x="connsiteX11195" y="connsiteY11195"/>
              </a:cxn>
              <a:cxn ang="0">
                <a:pos x="connsiteX11196" y="connsiteY11196"/>
              </a:cxn>
              <a:cxn ang="0">
                <a:pos x="connsiteX11197" y="connsiteY11197"/>
              </a:cxn>
              <a:cxn ang="0">
                <a:pos x="connsiteX11198" y="connsiteY11198"/>
              </a:cxn>
              <a:cxn ang="0">
                <a:pos x="connsiteX11199" y="connsiteY11199"/>
              </a:cxn>
              <a:cxn ang="0">
                <a:pos x="connsiteX11200" y="connsiteY11200"/>
              </a:cxn>
              <a:cxn ang="0">
                <a:pos x="connsiteX11201" y="connsiteY11201"/>
              </a:cxn>
              <a:cxn ang="0">
                <a:pos x="connsiteX11202" y="connsiteY11202"/>
              </a:cxn>
              <a:cxn ang="0">
                <a:pos x="connsiteX11203" y="connsiteY11203"/>
              </a:cxn>
              <a:cxn ang="0">
                <a:pos x="connsiteX11204" y="connsiteY11204"/>
              </a:cxn>
              <a:cxn ang="0">
                <a:pos x="connsiteX11205" y="connsiteY11205"/>
              </a:cxn>
              <a:cxn ang="0">
                <a:pos x="connsiteX11206" y="connsiteY11206"/>
              </a:cxn>
              <a:cxn ang="0">
                <a:pos x="connsiteX11207" y="connsiteY11207"/>
              </a:cxn>
              <a:cxn ang="0">
                <a:pos x="connsiteX11208" y="connsiteY11208"/>
              </a:cxn>
              <a:cxn ang="0">
                <a:pos x="connsiteX11209" y="connsiteY11209"/>
              </a:cxn>
              <a:cxn ang="0">
                <a:pos x="connsiteX11210" y="connsiteY11210"/>
              </a:cxn>
              <a:cxn ang="0">
                <a:pos x="connsiteX11211" y="connsiteY11211"/>
              </a:cxn>
              <a:cxn ang="0">
                <a:pos x="connsiteX11212" y="connsiteY11212"/>
              </a:cxn>
              <a:cxn ang="0">
                <a:pos x="connsiteX11213" y="connsiteY11213"/>
              </a:cxn>
              <a:cxn ang="0">
                <a:pos x="connsiteX11214" y="connsiteY11214"/>
              </a:cxn>
              <a:cxn ang="0">
                <a:pos x="connsiteX11215" y="connsiteY11215"/>
              </a:cxn>
              <a:cxn ang="0">
                <a:pos x="connsiteX11216" y="connsiteY11216"/>
              </a:cxn>
              <a:cxn ang="0">
                <a:pos x="connsiteX11217" y="connsiteY11217"/>
              </a:cxn>
              <a:cxn ang="0">
                <a:pos x="connsiteX11218" y="connsiteY11218"/>
              </a:cxn>
              <a:cxn ang="0">
                <a:pos x="connsiteX11219" y="connsiteY11219"/>
              </a:cxn>
              <a:cxn ang="0">
                <a:pos x="connsiteX11220" y="connsiteY11220"/>
              </a:cxn>
              <a:cxn ang="0">
                <a:pos x="connsiteX11221" y="connsiteY11221"/>
              </a:cxn>
              <a:cxn ang="0">
                <a:pos x="connsiteX11222" y="connsiteY11222"/>
              </a:cxn>
              <a:cxn ang="0">
                <a:pos x="connsiteX11223" y="connsiteY11223"/>
              </a:cxn>
              <a:cxn ang="0">
                <a:pos x="connsiteX11224" y="connsiteY11224"/>
              </a:cxn>
              <a:cxn ang="0">
                <a:pos x="connsiteX11225" y="connsiteY11225"/>
              </a:cxn>
              <a:cxn ang="0">
                <a:pos x="connsiteX11226" y="connsiteY11226"/>
              </a:cxn>
              <a:cxn ang="0">
                <a:pos x="connsiteX11227" y="connsiteY11227"/>
              </a:cxn>
              <a:cxn ang="0">
                <a:pos x="connsiteX11228" y="connsiteY11228"/>
              </a:cxn>
              <a:cxn ang="0">
                <a:pos x="connsiteX11229" y="connsiteY11229"/>
              </a:cxn>
              <a:cxn ang="0">
                <a:pos x="connsiteX11230" y="connsiteY11230"/>
              </a:cxn>
              <a:cxn ang="0">
                <a:pos x="connsiteX11231" y="connsiteY11231"/>
              </a:cxn>
              <a:cxn ang="0">
                <a:pos x="connsiteX11232" y="connsiteY11232"/>
              </a:cxn>
              <a:cxn ang="0">
                <a:pos x="connsiteX11233" y="connsiteY11233"/>
              </a:cxn>
              <a:cxn ang="0">
                <a:pos x="connsiteX11234" y="connsiteY11234"/>
              </a:cxn>
              <a:cxn ang="0">
                <a:pos x="connsiteX11235" y="connsiteY11235"/>
              </a:cxn>
              <a:cxn ang="0">
                <a:pos x="connsiteX11236" y="connsiteY11236"/>
              </a:cxn>
              <a:cxn ang="0">
                <a:pos x="connsiteX11237" y="connsiteY11237"/>
              </a:cxn>
              <a:cxn ang="0">
                <a:pos x="connsiteX11238" y="connsiteY11238"/>
              </a:cxn>
              <a:cxn ang="0">
                <a:pos x="connsiteX11239" y="connsiteY11239"/>
              </a:cxn>
              <a:cxn ang="0">
                <a:pos x="connsiteX11240" y="connsiteY11240"/>
              </a:cxn>
              <a:cxn ang="0">
                <a:pos x="connsiteX11241" y="connsiteY11241"/>
              </a:cxn>
              <a:cxn ang="0">
                <a:pos x="connsiteX11242" y="connsiteY11242"/>
              </a:cxn>
              <a:cxn ang="0">
                <a:pos x="connsiteX11243" y="connsiteY11243"/>
              </a:cxn>
              <a:cxn ang="0">
                <a:pos x="connsiteX11244" y="connsiteY11244"/>
              </a:cxn>
              <a:cxn ang="0">
                <a:pos x="connsiteX11245" y="connsiteY11245"/>
              </a:cxn>
              <a:cxn ang="0">
                <a:pos x="connsiteX11246" y="connsiteY11246"/>
              </a:cxn>
              <a:cxn ang="0">
                <a:pos x="connsiteX11247" y="connsiteY11247"/>
              </a:cxn>
              <a:cxn ang="0">
                <a:pos x="connsiteX11248" y="connsiteY11248"/>
              </a:cxn>
              <a:cxn ang="0">
                <a:pos x="connsiteX11249" y="connsiteY11249"/>
              </a:cxn>
              <a:cxn ang="0">
                <a:pos x="connsiteX11250" y="connsiteY11250"/>
              </a:cxn>
              <a:cxn ang="0">
                <a:pos x="connsiteX11251" y="connsiteY11251"/>
              </a:cxn>
              <a:cxn ang="0">
                <a:pos x="connsiteX11252" y="connsiteY11252"/>
              </a:cxn>
              <a:cxn ang="0">
                <a:pos x="connsiteX11253" y="connsiteY11253"/>
              </a:cxn>
              <a:cxn ang="0">
                <a:pos x="connsiteX11254" y="connsiteY11254"/>
              </a:cxn>
              <a:cxn ang="0">
                <a:pos x="connsiteX11255" y="connsiteY11255"/>
              </a:cxn>
              <a:cxn ang="0">
                <a:pos x="connsiteX11256" y="connsiteY11256"/>
              </a:cxn>
              <a:cxn ang="0">
                <a:pos x="connsiteX11257" y="connsiteY11257"/>
              </a:cxn>
              <a:cxn ang="0">
                <a:pos x="connsiteX11258" y="connsiteY11258"/>
              </a:cxn>
              <a:cxn ang="0">
                <a:pos x="connsiteX11259" y="connsiteY11259"/>
              </a:cxn>
              <a:cxn ang="0">
                <a:pos x="connsiteX11260" y="connsiteY11260"/>
              </a:cxn>
              <a:cxn ang="0">
                <a:pos x="connsiteX11261" y="connsiteY11261"/>
              </a:cxn>
              <a:cxn ang="0">
                <a:pos x="connsiteX11262" y="connsiteY11262"/>
              </a:cxn>
              <a:cxn ang="0">
                <a:pos x="connsiteX11263" y="connsiteY11263"/>
              </a:cxn>
              <a:cxn ang="0">
                <a:pos x="connsiteX11264" y="connsiteY11264"/>
              </a:cxn>
              <a:cxn ang="0">
                <a:pos x="connsiteX11265" y="connsiteY11265"/>
              </a:cxn>
              <a:cxn ang="0">
                <a:pos x="connsiteX11266" y="connsiteY11266"/>
              </a:cxn>
              <a:cxn ang="0">
                <a:pos x="connsiteX11267" y="connsiteY11267"/>
              </a:cxn>
              <a:cxn ang="0">
                <a:pos x="connsiteX11268" y="connsiteY11268"/>
              </a:cxn>
              <a:cxn ang="0">
                <a:pos x="connsiteX11269" y="connsiteY11269"/>
              </a:cxn>
              <a:cxn ang="0">
                <a:pos x="connsiteX11270" y="connsiteY11270"/>
              </a:cxn>
              <a:cxn ang="0">
                <a:pos x="connsiteX11271" y="connsiteY11271"/>
              </a:cxn>
              <a:cxn ang="0">
                <a:pos x="connsiteX11272" y="connsiteY11272"/>
              </a:cxn>
              <a:cxn ang="0">
                <a:pos x="connsiteX11273" y="connsiteY11273"/>
              </a:cxn>
              <a:cxn ang="0">
                <a:pos x="connsiteX11274" y="connsiteY11274"/>
              </a:cxn>
              <a:cxn ang="0">
                <a:pos x="connsiteX11275" y="connsiteY11275"/>
              </a:cxn>
              <a:cxn ang="0">
                <a:pos x="connsiteX11276" y="connsiteY11276"/>
              </a:cxn>
              <a:cxn ang="0">
                <a:pos x="connsiteX11277" y="connsiteY11277"/>
              </a:cxn>
              <a:cxn ang="0">
                <a:pos x="connsiteX11278" y="connsiteY11278"/>
              </a:cxn>
              <a:cxn ang="0">
                <a:pos x="connsiteX11279" y="connsiteY11279"/>
              </a:cxn>
              <a:cxn ang="0">
                <a:pos x="connsiteX11280" y="connsiteY11280"/>
              </a:cxn>
              <a:cxn ang="0">
                <a:pos x="connsiteX11281" y="connsiteY11281"/>
              </a:cxn>
              <a:cxn ang="0">
                <a:pos x="connsiteX11282" y="connsiteY11282"/>
              </a:cxn>
              <a:cxn ang="0">
                <a:pos x="connsiteX11283" y="connsiteY11283"/>
              </a:cxn>
              <a:cxn ang="0">
                <a:pos x="connsiteX11284" y="connsiteY11284"/>
              </a:cxn>
              <a:cxn ang="0">
                <a:pos x="connsiteX11285" y="connsiteY11285"/>
              </a:cxn>
              <a:cxn ang="0">
                <a:pos x="connsiteX11286" y="connsiteY11286"/>
              </a:cxn>
              <a:cxn ang="0">
                <a:pos x="connsiteX11287" y="connsiteY11287"/>
              </a:cxn>
              <a:cxn ang="0">
                <a:pos x="connsiteX11288" y="connsiteY11288"/>
              </a:cxn>
              <a:cxn ang="0">
                <a:pos x="connsiteX11289" y="connsiteY11289"/>
              </a:cxn>
              <a:cxn ang="0">
                <a:pos x="connsiteX11290" y="connsiteY11290"/>
              </a:cxn>
              <a:cxn ang="0">
                <a:pos x="connsiteX11291" y="connsiteY11291"/>
              </a:cxn>
              <a:cxn ang="0">
                <a:pos x="connsiteX11292" y="connsiteY11292"/>
              </a:cxn>
              <a:cxn ang="0">
                <a:pos x="connsiteX11293" y="connsiteY11293"/>
              </a:cxn>
              <a:cxn ang="0">
                <a:pos x="connsiteX11294" y="connsiteY11294"/>
              </a:cxn>
              <a:cxn ang="0">
                <a:pos x="connsiteX11295" y="connsiteY11295"/>
              </a:cxn>
              <a:cxn ang="0">
                <a:pos x="connsiteX11296" y="connsiteY11296"/>
              </a:cxn>
              <a:cxn ang="0">
                <a:pos x="connsiteX11297" y="connsiteY11297"/>
              </a:cxn>
              <a:cxn ang="0">
                <a:pos x="connsiteX11298" y="connsiteY11298"/>
              </a:cxn>
              <a:cxn ang="0">
                <a:pos x="connsiteX11299" y="connsiteY11299"/>
              </a:cxn>
              <a:cxn ang="0">
                <a:pos x="connsiteX11300" y="connsiteY11300"/>
              </a:cxn>
              <a:cxn ang="0">
                <a:pos x="connsiteX11301" y="connsiteY11301"/>
              </a:cxn>
              <a:cxn ang="0">
                <a:pos x="connsiteX11302" y="connsiteY11302"/>
              </a:cxn>
              <a:cxn ang="0">
                <a:pos x="connsiteX11303" y="connsiteY11303"/>
              </a:cxn>
              <a:cxn ang="0">
                <a:pos x="connsiteX11304" y="connsiteY11304"/>
              </a:cxn>
              <a:cxn ang="0">
                <a:pos x="connsiteX11305" y="connsiteY11305"/>
              </a:cxn>
              <a:cxn ang="0">
                <a:pos x="connsiteX11306" y="connsiteY11306"/>
              </a:cxn>
              <a:cxn ang="0">
                <a:pos x="connsiteX11307" y="connsiteY11307"/>
              </a:cxn>
              <a:cxn ang="0">
                <a:pos x="connsiteX11308" y="connsiteY11308"/>
              </a:cxn>
              <a:cxn ang="0">
                <a:pos x="connsiteX11309" y="connsiteY11309"/>
              </a:cxn>
              <a:cxn ang="0">
                <a:pos x="connsiteX11310" y="connsiteY11310"/>
              </a:cxn>
              <a:cxn ang="0">
                <a:pos x="connsiteX11311" y="connsiteY11311"/>
              </a:cxn>
              <a:cxn ang="0">
                <a:pos x="connsiteX11312" y="connsiteY11312"/>
              </a:cxn>
              <a:cxn ang="0">
                <a:pos x="connsiteX11313" y="connsiteY11313"/>
              </a:cxn>
              <a:cxn ang="0">
                <a:pos x="connsiteX11314" y="connsiteY11314"/>
              </a:cxn>
              <a:cxn ang="0">
                <a:pos x="connsiteX11315" y="connsiteY11315"/>
              </a:cxn>
              <a:cxn ang="0">
                <a:pos x="connsiteX11316" y="connsiteY11316"/>
              </a:cxn>
              <a:cxn ang="0">
                <a:pos x="connsiteX11317" y="connsiteY11317"/>
              </a:cxn>
              <a:cxn ang="0">
                <a:pos x="connsiteX11318" y="connsiteY11318"/>
              </a:cxn>
              <a:cxn ang="0">
                <a:pos x="connsiteX11319" y="connsiteY11319"/>
              </a:cxn>
              <a:cxn ang="0">
                <a:pos x="connsiteX11320" y="connsiteY11320"/>
              </a:cxn>
              <a:cxn ang="0">
                <a:pos x="connsiteX11321" y="connsiteY11321"/>
              </a:cxn>
              <a:cxn ang="0">
                <a:pos x="connsiteX11322" y="connsiteY11322"/>
              </a:cxn>
              <a:cxn ang="0">
                <a:pos x="connsiteX11323" y="connsiteY11323"/>
              </a:cxn>
              <a:cxn ang="0">
                <a:pos x="connsiteX11324" y="connsiteY11324"/>
              </a:cxn>
              <a:cxn ang="0">
                <a:pos x="connsiteX11325" y="connsiteY11325"/>
              </a:cxn>
              <a:cxn ang="0">
                <a:pos x="connsiteX11326" y="connsiteY11326"/>
              </a:cxn>
              <a:cxn ang="0">
                <a:pos x="connsiteX11327" y="connsiteY11327"/>
              </a:cxn>
              <a:cxn ang="0">
                <a:pos x="connsiteX11328" y="connsiteY11328"/>
              </a:cxn>
              <a:cxn ang="0">
                <a:pos x="connsiteX11329" y="connsiteY11329"/>
              </a:cxn>
              <a:cxn ang="0">
                <a:pos x="connsiteX11330" y="connsiteY11330"/>
              </a:cxn>
              <a:cxn ang="0">
                <a:pos x="connsiteX11331" y="connsiteY11331"/>
              </a:cxn>
              <a:cxn ang="0">
                <a:pos x="connsiteX11332" y="connsiteY11332"/>
              </a:cxn>
              <a:cxn ang="0">
                <a:pos x="connsiteX11333" y="connsiteY11333"/>
              </a:cxn>
              <a:cxn ang="0">
                <a:pos x="connsiteX11334" y="connsiteY11334"/>
              </a:cxn>
              <a:cxn ang="0">
                <a:pos x="connsiteX11335" y="connsiteY11335"/>
              </a:cxn>
              <a:cxn ang="0">
                <a:pos x="connsiteX11336" y="connsiteY11336"/>
              </a:cxn>
              <a:cxn ang="0">
                <a:pos x="connsiteX11337" y="connsiteY11337"/>
              </a:cxn>
              <a:cxn ang="0">
                <a:pos x="connsiteX11338" y="connsiteY11338"/>
              </a:cxn>
              <a:cxn ang="0">
                <a:pos x="connsiteX11339" y="connsiteY11339"/>
              </a:cxn>
              <a:cxn ang="0">
                <a:pos x="connsiteX11340" y="connsiteY11340"/>
              </a:cxn>
              <a:cxn ang="0">
                <a:pos x="connsiteX11341" y="connsiteY11341"/>
              </a:cxn>
              <a:cxn ang="0">
                <a:pos x="connsiteX11342" y="connsiteY11342"/>
              </a:cxn>
              <a:cxn ang="0">
                <a:pos x="connsiteX11343" y="connsiteY11343"/>
              </a:cxn>
              <a:cxn ang="0">
                <a:pos x="connsiteX11344" y="connsiteY11344"/>
              </a:cxn>
              <a:cxn ang="0">
                <a:pos x="connsiteX11345" y="connsiteY11345"/>
              </a:cxn>
              <a:cxn ang="0">
                <a:pos x="connsiteX11346" y="connsiteY11346"/>
              </a:cxn>
              <a:cxn ang="0">
                <a:pos x="connsiteX11347" y="connsiteY11347"/>
              </a:cxn>
              <a:cxn ang="0">
                <a:pos x="connsiteX11348" y="connsiteY11348"/>
              </a:cxn>
              <a:cxn ang="0">
                <a:pos x="connsiteX11349" y="connsiteY11349"/>
              </a:cxn>
              <a:cxn ang="0">
                <a:pos x="connsiteX11350" y="connsiteY11350"/>
              </a:cxn>
              <a:cxn ang="0">
                <a:pos x="connsiteX11351" y="connsiteY11351"/>
              </a:cxn>
              <a:cxn ang="0">
                <a:pos x="connsiteX11352" y="connsiteY11352"/>
              </a:cxn>
              <a:cxn ang="0">
                <a:pos x="connsiteX11353" y="connsiteY11353"/>
              </a:cxn>
              <a:cxn ang="0">
                <a:pos x="connsiteX11354" y="connsiteY11354"/>
              </a:cxn>
              <a:cxn ang="0">
                <a:pos x="connsiteX11355" y="connsiteY11355"/>
              </a:cxn>
              <a:cxn ang="0">
                <a:pos x="connsiteX11356" y="connsiteY11356"/>
              </a:cxn>
              <a:cxn ang="0">
                <a:pos x="connsiteX11357" y="connsiteY11357"/>
              </a:cxn>
              <a:cxn ang="0">
                <a:pos x="connsiteX11358" y="connsiteY11358"/>
              </a:cxn>
              <a:cxn ang="0">
                <a:pos x="connsiteX11359" y="connsiteY11359"/>
              </a:cxn>
              <a:cxn ang="0">
                <a:pos x="connsiteX11360" y="connsiteY11360"/>
              </a:cxn>
              <a:cxn ang="0">
                <a:pos x="connsiteX11361" y="connsiteY11361"/>
              </a:cxn>
              <a:cxn ang="0">
                <a:pos x="connsiteX11362" y="connsiteY11362"/>
              </a:cxn>
              <a:cxn ang="0">
                <a:pos x="connsiteX11363" y="connsiteY11363"/>
              </a:cxn>
              <a:cxn ang="0">
                <a:pos x="connsiteX11364" y="connsiteY11364"/>
              </a:cxn>
              <a:cxn ang="0">
                <a:pos x="connsiteX11365" y="connsiteY11365"/>
              </a:cxn>
              <a:cxn ang="0">
                <a:pos x="connsiteX11366" y="connsiteY11366"/>
              </a:cxn>
              <a:cxn ang="0">
                <a:pos x="connsiteX11367" y="connsiteY11367"/>
              </a:cxn>
              <a:cxn ang="0">
                <a:pos x="connsiteX11368" y="connsiteY11368"/>
              </a:cxn>
              <a:cxn ang="0">
                <a:pos x="connsiteX11369" y="connsiteY11369"/>
              </a:cxn>
              <a:cxn ang="0">
                <a:pos x="connsiteX11370" y="connsiteY11370"/>
              </a:cxn>
              <a:cxn ang="0">
                <a:pos x="connsiteX11371" y="connsiteY11371"/>
              </a:cxn>
              <a:cxn ang="0">
                <a:pos x="connsiteX11372" y="connsiteY11372"/>
              </a:cxn>
              <a:cxn ang="0">
                <a:pos x="connsiteX11373" y="connsiteY11373"/>
              </a:cxn>
              <a:cxn ang="0">
                <a:pos x="connsiteX11374" y="connsiteY11374"/>
              </a:cxn>
              <a:cxn ang="0">
                <a:pos x="connsiteX11375" y="connsiteY11375"/>
              </a:cxn>
              <a:cxn ang="0">
                <a:pos x="connsiteX11376" y="connsiteY11376"/>
              </a:cxn>
              <a:cxn ang="0">
                <a:pos x="connsiteX11377" y="connsiteY11377"/>
              </a:cxn>
              <a:cxn ang="0">
                <a:pos x="connsiteX11378" y="connsiteY11378"/>
              </a:cxn>
              <a:cxn ang="0">
                <a:pos x="connsiteX11379" y="connsiteY11379"/>
              </a:cxn>
              <a:cxn ang="0">
                <a:pos x="connsiteX11380" y="connsiteY11380"/>
              </a:cxn>
              <a:cxn ang="0">
                <a:pos x="connsiteX11381" y="connsiteY11381"/>
              </a:cxn>
              <a:cxn ang="0">
                <a:pos x="connsiteX11382" y="connsiteY11382"/>
              </a:cxn>
              <a:cxn ang="0">
                <a:pos x="connsiteX11383" y="connsiteY11383"/>
              </a:cxn>
              <a:cxn ang="0">
                <a:pos x="connsiteX11384" y="connsiteY11384"/>
              </a:cxn>
              <a:cxn ang="0">
                <a:pos x="connsiteX11385" y="connsiteY11385"/>
              </a:cxn>
              <a:cxn ang="0">
                <a:pos x="connsiteX11386" y="connsiteY11386"/>
              </a:cxn>
              <a:cxn ang="0">
                <a:pos x="connsiteX11387" y="connsiteY11387"/>
              </a:cxn>
              <a:cxn ang="0">
                <a:pos x="connsiteX11388" y="connsiteY11388"/>
              </a:cxn>
              <a:cxn ang="0">
                <a:pos x="connsiteX11389" y="connsiteY11389"/>
              </a:cxn>
              <a:cxn ang="0">
                <a:pos x="connsiteX11390" y="connsiteY11390"/>
              </a:cxn>
              <a:cxn ang="0">
                <a:pos x="connsiteX11391" y="connsiteY11391"/>
              </a:cxn>
              <a:cxn ang="0">
                <a:pos x="connsiteX11392" y="connsiteY11392"/>
              </a:cxn>
              <a:cxn ang="0">
                <a:pos x="connsiteX11393" y="connsiteY11393"/>
              </a:cxn>
              <a:cxn ang="0">
                <a:pos x="connsiteX11394" y="connsiteY11394"/>
              </a:cxn>
              <a:cxn ang="0">
                <a:pos x="connsiteX11395" y="connsiteY11395"/>
              </a:cxn>
              <a:cxn ang="0">
                <a:pos x="connsiteX11396" y="connsiteY11396"/>
              </a:cxn>
              <a:cxn ang="0">
                <a:pos x="connsiteX11397" y="connsiteY11397"/>
              </a:cxn>
              <a:cxn ang="0">
                <a:pos x="connsiteX11398" y="connsiteY11398"/>
              </a:cxn>
              <a:cxn ang="0">
                <a:pos x="connsiteX11399" y="connsiteY11399"/>
              </a:cxn>
              <a:cxn ang="0">
                <a:pos x="connsiteX11400" y="connsiteY11400"/>
              </a:cxn>
              <a:cxn ang="0">
                <a:pos x="connsiteX11401" y="connsiteY11401"/>
              </a:cxn>
              <a:cxn ang="0">
                <a:pos x="connsiteX11402" y="connsiteY11402"/>
              </a:cxn>
              <a:cxn ang="0">
                <a:pos x="connsiteX11403" y="connsiteY11403"/>
              </a:cxn>
              <a:cxn ang="0">
                <a:pos x="connsiteX11404" y="connsiteY11404"/>
              </a:cxn>
              <a:cxn ang="0">
                <a:pos x="connsiteX11405" y="connsiteY11405"/>
              </a:cxn>
              <a:cxn ang="0">
                <a:pos x="connsiteX11406" y="connsiteY11406"/>
              </a:cxn>
              <a:cxn ang="0">
                <a:pos x="connsiteX11407" y="connsiteY11407"/>
              </a:cxn>
              <a:cxn ang="0">
                <a:pos x="connsiteX11408" y="connsiteY11408"/>
              </a:cxn>
              <a:cxn ang="0">
                <a:pos x="connsiteX11409" y="connsiteY11409"/>
              </a:cxn>
              <a:cxn ang="0">
                <a:pos x="connsiteX11410" y="connsiteY11410"/>
              </a:cxn>
              <a:cxn ang="0">
                <a:pos x="connsiteX11411" y="connsiteY11411"/>
              </a:cxn>
              <a:cxn ang="0">
                <a:pos x="connsiteX11412" y="connsiteY11412"/>
              </a:cxn>
              <a:cxn ang="0">
                <a:pos x="connsiteX11413" y="connsiteY11413"/>
              </a:cxn>
              <a:cxn ang="0">
                <a:pos x="connsiteX11414" y="connsiteY11414"/>
              </a:cxn>
              <a:cxn ang="0">
                <a:pos x="connsiteX11415" y="connsiteY11415"/>
              </a:cxn>
              <a:cxn ang="0">
                <a:pos x="connsiteX11416" y="connsiteY11416"/>
              </a:cxn>
              <a:cxn ang="0">
                <a:pos x="connsiteX11417" y="connsiteY11417"/>
              </a:cxn>
              <a:cxn ang="0">
                <a:pos x="connsiteX11418" y="connsiteY11418"/>
              </a:cxn>
              <a:cxn ang="0">
                <a:pos x="connsiteX11419" y="connsiteY11419"/>
              </a:cxn>
              <a:cxn ang="0">
                <a:pos x="connsiteX11420" y="connsiteY11420"/>
              </a:cxn>
              <a:cxn ang="0">
                <a:pos x="connsiteX11421" y="connsiteY11421"/>
              </a:cxn>
              <a:cxn ang="0">
                <a:pos x="connsiteX11422" y="connsiteY11422"/>
              </a:cxn>
              <a:cxn ang="0">
                <a:pos x="connsiteX11423" y="connsiteY11423"/>
              </a:cxn>
              <a:cxn ang="0">
                <a:pos x="connsiteX11424" y="connsiteY11424"/>
              </a:cxn>
              <a:cxn ang="0">
                <a:pos x="connsiteX11425" y="connsiteY11425"/>
              </a:cxn>
              <a:cxn ang="0">
                <a:pos x="connsiteX11426" y="connsiteY11426"/>
              </a:cxn>
              <a:cxn ang="0">
                <a:pos x="connsiteX11427" y="connsiteY11427"/>
              </a:cxn>
              <a:cxn ang="0">
                <a:pos x="connsiteX11428" y="connsiteY11428"/>
              </a:cxn>
              <a:cxn ang="0">
                <a:pos x="connsiteX11429" y="connsiteY11429"/>
              </a:cxn>
              <a:cxn ang="0">
                <a:pos x="connsiteX11430" y="connsiteY11430"/>
              </a:cxn>
              <a:cxn ang="0">
                <a:pos x="connsiteX11431" y="connsiteY11431"/>
              </a:cxn>
              <a:cxn ang="0">
                <a:pos x="connsiteX11432" y="connsiteY11432"/>
              </a:cxn>
              <a:cxn ang="0">
                <a:pos x="connsiteX11433" y="connsiteY11433"/>
              </a:cxn>
              <a:cxn ang="0">
                <a:pos x="connsiteX11434" y="connsiteY11434"/>
              </a:cxn>
              <a:cxn ang="0">
                <a:pos x="connsiteX11435" y="connsiteY11435"/>
              </a:cxn>
              <a:cxn ang="0">
                <a:pos x="connsiteX11436" y="connsiteY11436"/>
              </a:cxn>
              <a:cxn ang="0">
                <a:pos x="connsiteX11437" y="connsiteY11437"/>
              </a:cxn>
              <a:cxn ang="0">
                <a:pos x="connsiteX11438" y="connsiteY11438"/>
              </a:cxn>
              <a:cxn ang="0">
                <a:pos x="connsiteX11439" y="connsiteY11439"/>
              </a:cxn>
              <a:cxn ang="0">
                <a:pos x="connsiteX11440" y="connsiteY11440"/>
              </a:cxn>
              <a:cxn ang="0">
                <a:pos x="connsiteX11441" y="connsiteY11441"/>
              </a:cxn>
              <a:cxn ang="0">
                <a:pos x="connsiteX11442" y="connsiteY11442"/>
              </a:cxn>
              <a:cxn ang="0">
                <a:pos x="connsiteX11443" y="connsiteY11443"/>
              </a:cxn>
              <a:cxn ang="0">
                <a:pos x="connsiteX11444" y="connsiteY11444"/>
              </a:cxn>
              <a:cxn ang="0">
                <a:pos x="connsiteX11445" y="connsiteY11445"/>
              </a:cxn>
              <a:cxn ang="0">
                <a:pos x="connsiteX11446" y="connsiteY11446"/>
              </a:cxn>
              <a:cxn ang="0">
                <a:pos x="connsiteX11447" y="connsiteY11447"/>
              </a:cxn>
              <a:cxn ang="0">
                <a:pos x="connsiteX11448" y="connsiteY11448"/>
              </a:cxn>
              <a:cxn ang="0">
                <a:pos x="connsiteX11449" y="connsiteY11449"/>
              </a:cxn>
              <a:cxn ang="0">
                <a:pos x="connsiteX11450" y="connsiteY11450"/>
              </a:cxn>
              <a:cxn ang="0">
                <a:pos x="connsiteX11451" y="connsiteY11451"/>
              </a:cxn>
              <a:cxn ang="0">
                <a:pos x="connsiteX11452" y="connsiteY11452"/>
              </a:cxn>
              <a:cxn ang="0">
                <a:pos x="connsiteX11453" y="connsiteY11453"/>
              </a:cxn>
              <a:cxn ang="0">
                <a:pos x="connsiteX11454" y="connsiteY11454"/>
              </a:cxn>
              <a:cxn ang="0">
                <a:pos x="connsiteX11455" y="connsiteY11455"/>
              </a:cxn>
              <a:cxn ang="0">
                <a:pos x="connsiteX11456" y="connsiteY11456"/>
              </a:cxn>
              <a:cxn ang="0">
                <a:pos x="connsiteX11457" y="connsiteY11457"/>
              </a:cxn>
              <a:cxn ang="0">
                <a:pos x="connsiteX11458" y="connsiteY11458"/>
              </a:cxn>
              <a:cxn ang="0">
                <a:pos x="connsiteX11459" y="connsiteY11459"/>
              </a:cxn>
              <a:cxn ang="0">
                <a:pos x="connsiteX11460" y="connsiteY11460"/>
              </a:cxn>
              <a:cxn ang="0">
                <a:pos x="connsiteX11461" y="connsiteY11461"/>
              </a:cxn>
              <a:cxn ang="0">
                <a:pos x="connsiteX11462" y="connsiteY11462"/>
              </a:cxn>
              <a:cxn ang="0">
                <a:pos x="connsiteX11463" y="connsiteY11463"/>
              </a:cxn>
              <a:cxn ang="0">
                <a:pos x="connsiteX11464" y="connsiteY11464"/>
              </a:cxn>
              <a:cxn ang="0">
                <a:pos x="connsiteX11465" y="connsiteY11465"/>
              </a:cxn>
              <a:cxn ang="0">
                <a:pos x="connsiteX11466" y="connsiteY11466"/>
              </a:cxn>
              <a:cxn ang="0">
                <a:pos x="connsiteX11467" y="connsiteY11467"/>
              </a:cxn>
              <a:cxn ang="0">
                <a:pos x="connsiteX11468" y="connsiteY11468"/>
              </a:cxn>
              <a:cxn ang="0">
                <a:pos x="connsiteX11469" y="connsiteY11469"/>
              </a:cxn>
              <a:cxn ang="0">
                <a:pos x="connsiteX11470" y="connsiteY11470"/>
              </a:cxn>
              <a:cxn ang="0">
                <a:pos x="connsiteX11471" y="connsiteY11471"/>
              </a:cxn>
              <a:cxn ang="0">
                <a:pos x="connsiteX11472" y="connsiteY11472"/>
              </a:cxn>
              <a:cxn ang="0">
                <a:pos x="connsiteX11473" y="connsiteY11473"/>
              </a:cxn>
              <a:cxn ang="0">
                <a:pos x="connsiteX11474" y="connsiteY11474"/>
              </a:cxn>
              <a:cxn ang="0">
                <a:pos x="connsiteX11475" y="connsiteY11475"/>
              </a:cxn>
              <a:cxn ang="0">
                <a:pos x="connsiteX11476" y="connsiteY11476"/>
              </a:cxn>
              <a:cxn ang="0">
                <a:pos x="connsiteX11477" y="connsiteY11477"/>
              </a:cxn>
              <a:cxn ang="0">
                <a:pos x="connsiteX11478" y="connsiteY11478"/>
              </a:cxn>
              <a:cxn ang="0">
                <a:pos x="connsiteX11479" y="connsiteY11479"/>
              </a:cxn>
              <a:cxn ang="0">
                <a:pos x="connsiteX11480" y="connsiteY11480"/>
              </a:cxn>
              <a:cxn ang="0">
                <a:pos x="connsiteX11481" y="connsiteY11481"/>
              </a:cxn>
              <a:cxn ang="0">
                <a:pos x="connsiteX11482" y="connsiteY11482"/>
              </a:cxn>
              <a:cxn ang="0">
                <a:pos x="connsiteX11483" y="connsiteY11483"/>
              </a:cxn>
              <a:cxn ang="0">
                <a:pos x="connsiteX11484" y="connsiteY11484"/>
              </a:cxn>
              <a:cxn ang="0">
                <a:pos x="connsiteX11485" y="connsiteY11485"/>
              </a:cxn>
              <a:cxn ang="0">
                <a:pos x="connsiteX11486" y="connsiteY11486"/>
              </a:cxn>
              <a:cxn ang="0">
                <a:pos x="connsiteX11487" y="connsiteY11487"/>
              </a:cxn>
              <a:cxn ang="0">
                <a:pos x="connsiteX11488" y="connsiteY11488"/>
              </a:cxn>
              <a:cxn ang="0">
                <a:pos x="connsiteX11489" y="connsiteY11489"/>
              </a:cxn>
              <a:cxn ang="0">
                <a:pos x="connsiteX11490" y="connsiteY11490"/>
              </a:cxn>
              <a:cxn ang="0">
                <a:pos x="connsiteX11491" y="connsiteY11491"/>
              </a:cxn>
              <a:cxn ang="0">
                <a:pos x="connsiteX11492" y="connsiteY11492"/>
              </a:cxn>
              <a:cxn ang="0">
                <a:pos x="connsiteX11493" y="connsiteY11493"/>
              </a:cxn>
              <a:cxn ang="0">
                <a:pos x="connsiteX11494" y="connsiteY11494"/>
              </a:cxn>
              <a:cxn ang="0">
                <a:pos x="connsiteX11495" y="connsiteY11495"/>
              </a:cxn>
              <a:cxn ang="0">
                <a:pos x="connsiteX11496" y="connsiteY11496"/>
              </a:cxn>
              <a:cxn ang="0">
                <a:pos x="connsiteX11497" y="connsiteY11497"/>
              </a:cxn>
              <a:cxn ang="0">
                <a:pos x="connsiteX11498" y="connsiteY11498"/>
              </a:cxn>
              <a:cxn ang="0">
                <a:pos x="connsiteX11499" y="connsiteY11499"/>
              </a:cxn>
              <a:cxn ang="0">
                <a:pos x="connsiteX11500" y="connsiteY11500"/>
              </a:cxn>
              <a:cxn ang="0">
                <a:pos x="connsiteX11501" y="connsiteY11501"/>
              </a:cxn>
              <a:cxn ang="0">
                <a:pos x="connsiteX11502" y="connsiteY11502"/>
              </a:cxn>
              <a:cxn ang="0">
                <a:pos x="connsiteX11503" y="connsiteY11503"/>
              </a:cxn>
              <a:cxn ang="0">
                <a:pos x="connsiteX11504" y="connsiteY11504"/>
              </a:cxn>
              <a:cxn ang="0">
                <a:pos x="connsiteX11505" y="connsiteY11505"/>
              </a:cxn>
              <a:cxn ang="0">
                <a:pos x="connsiteX11506" y="connsiteY11506"/>
              </a:cxn>
              <a:cxn ang="0">
                <a:pos x="connsiteX11507" y="connsiteY11507"/>
              </a:cxn>
              <a:cxn ang="0">
                <a:pos x="connsiteX11508" y="connsiteY11508"/>
              </a:cxn>
              <a:cxn ang="0">
                <a:pos x="connsiteX11509" y="connsiteY11509"/>
              </a:cxn>
              <a:cxn ang="0">
                <a:pos x="connsiteX11510" y="connsiteY11510"/>
              </a:cxn>
              <a:cxn ang="0">
                <a:pos x="connsiteX11511" y="connsiteY11511"/>
              </a:cxn>
              <a:cxn ang="0">
                <a:pos x="connsiteX11512" y="connsiteY11512"/>
              </a:cxn>
              <a:cxn ang="0">
                <a:pos x="connsiteX11513" y="connsiteY11513"/>
              </a:cxn>
              <a:cxn ang="0">
                <a:pos x="connsiteX11514" y="connsiteY11514"/>
              </a:cxn>
              <a:cxn ang="0">
                <a:pos x="connsiteX11515" y="connsiteY11515"/>
              </a:cxn>
              <a:cxn ang="0">
                <a:pos x="connsiteX11516" y="connsiteY11516"/>
              </a:cxn>
              <a:cxn ang="0">
                <a:pos x="connsiteX11517" y="connsiteY11517"/>
              </a:cxn>
              <a:cxn ang="0">
                <a:pos x="connsiteX11518" y="connsiteY11518"/>
              </a:cxn>
              <a:cxn ang="0">
                <a:pos x="connsiteX11519" y="connsiteY11519"/>
              </a:cxn>
              <a:cxn ang="0">
                <a:pos x="connsiteX11520" y="connsiteY11520"/>
              </a:cxn>
              <a:cxn ang="0">
                <a:pos x="connsiteX11521" y="connsiteY11521"/>
              </a:cxn>
              <a:cxn ang="0">
                <a:pos x="connsiteX11522" y="connsiteY11522"/>
              </a:cxn>
              <a:cxn ang="0">
                <a:pos x="connsiteX11523" y="connsiteY11523"/>
              </a:cxn>
              <a:cxn ang="0">
                <a:pos x="connsiteX11524" y="connsiteY11524"/>
              </a:cxn>
              <a:cxn ang="0">
                <a:pos x="connsiteX11525" y="connsiteY11525"/>
              </a:cxn>
              <a:cxn ang="0">
                <a:pos x="connsiteX11526" y="connsiteY11526"/>
              </a:cxn>
              <a:cxn ang="0">
                <a:pos x="connsiteX11527" y="connsiteY11527"/>
              </a:cxn>
              <a:cxn ang="0">
                <a:pos x="connsiteX11528" y="connsiteY11528"/>
              </a:cxn>
              <a:cxn ang="0">
                <a:pos x="connsiteX11529" y="connsiteY11529"/>
              </a:cxn>
              <a:cxn ang="0">
                <a:pos x="connsiteX11530" y="connsiteY11530"/>
              </a:cxn>
              <a:cxn ang="0">
                <a:pos x="connsiteX11531" y="connsiteY11531"/>
              </a:cxn>
              <a:cxn ang="0">
                <a:pos x="connsiteX11532" y="connsiteY11532"/>
              </a:cxn>
              <a:cxn ang="0">
                <a:pos x="connsiteX11533" y="connsiteY11533"/>
              </a:cxn>
              <a:cxn ang="0">
                <a:pos x="connsiteX11534" y="connsiteY11534"/>
              </a:cxn>
              <a:cxn ang="0">
                <a:pos x="connsiteX11535" y="connsiteY11535"/>
              </a:cxn>
              <a:cxn ang="0">
                <a:pos x="connsiteX11536" y="connsiteY11536"/>
              </a:cxn>
              <a:cxn ang="0">
                <a:pos x="connsiteX11537" y="connsiteY11537"/>
              </a:cxn>
              <a:cxn ang="0">
                <a:pos x="connsiteX11538" y="connsiteY11538"/>
              </a:cxn>
              <a:cxn ang="0">
                <a:pos x="connsiteX11539" y="connsiteY11539"/>
              </a:cxn>
              <a:cxn ang="0">
                <a:pos x="connsiteX11540" y="connsiteY11540"/>
              </a:cxn>
              <a:cxn ang="0">
                <a:pos x="connsiteX11541" y="connsiteY11541"/>
              </a:cxn>
              <a:cxn ang="0">
                <a:pos x="connsiteX11542" y="connsiteY11542"/>
              </a:cxn>
              <a:cxn ang="0">
                <a:pos x="connsiteX11543" y="connsiteY11543"/>
              </a:cxn>
              <a:cxn ang="0">
                <a:pos x="connsiteX11544" y="connsiteY11544"/>
              </a:cxn>
              <a:cxn ang="0">
                <a:pos x="connsiteX11545" y="connsiteY11545"/>
              </a:cxn>
              <a:cxn ang="0">
                <a:pos x="connsiteX11546" y="connsiteY11546"/>
              </a:cxn>
              <a:cxn ang="0">
                <a:pos x="connsiteX11547" y="connsiteY11547"/>
              </a:cxn>
              <a:cxn ang="0">
                <a:pos x="connsiteX11548" y="connsiteY11548"/>
              </a:cxn>
              <a:cxn ang="0">
                <a:pos x="connsiteX11549" y="connsiteY11549"/>
              </a:cxn>
              <a:cxn ang="0">
                <a:pos x="connsiteX11550" y="connsiteY11550"/>
              </a:cxn>
              <a:cxn ang="0">
                <a:pos x="connsiteX11551" y="connsiteY11551"/>
              </a:cxn>
              <a:cxn ang="0">
                <a:pos x="connsiteX11552" y="connsiteY11552"/>
              </a:cxn>
              <a:cxn ang="0">
                <a:pos x="connsiteX11553" y="connsiteY11553"/>
              </a:cxn>
              <a:cxn ang="0">
                <a:pos x="connsiteX11554" y="connsiteY11554"/>
              </a:cxn>
              <a:cxn ang="0">
                <a:pos x="connsiteX11555" y="connsiteY11555"/>
              </a:cxn>
              <a:cxn ang="0">
                <a:pos x="connsiteX11556" y="connsiteY11556"/>
              </a:cxn>
              <a:cxn ang="0">
                <a:pos x="connsiteX11557" y="connsiteY11557"/>
              </a:cxn>
              <a:cxn ang="0">
                <a:pos x="connsiteX11558" y="connsiteY11558"/>
              </a:cxn>
              <a:cxn ang="0">
                <a:pos x="connsiteX11559" y="connsiteY11559"/>
              </a:cxn>
              <a:cxn ang="0">
                <a:pos x="connsiteX11560" y="connsiteY11560"/>
              </a:cxn>
              <a:cxn ang="0">
                <a:pos x="connsiteX11561" y="connsiteY11561"/>
              </a:cxn>
              <a:cxn ang="0">
                <a:pos x="connsiteX11562" y="connsiteY11562"/>
              </a:cxn>
              <a:cxn ang="0">
                <a:pos x="connsiteX11563" y="connsiteY11563"/>
              </a:cxn>
              <a:cxn ang="0">
                <a:pos x="connsiteX11564" y="connsiteY11564"/>
              </a:cxn>
              <a:cxn ang="0">
                <a:pos x="connsiteX11565" y="connsiteY11565"/>
              </a:cxn>
              <a:cxn ang="0">
                <a:pos x="connsiteX11566" y="connsiteY11566"/>
              </a:cxn>
              <a:cxn ang="0">
                <a:pos x="connsiteX11567" y="connsiteY11567"/>
              </a:cxn>
              <a:cxn ang="0">
                <a:pos x="connsiteX11568" y="connsiteY11568"/>
              </a:cxn>
              <a:cxn ang="0">
                <a:pos x="connsiteX11569" y="connsiteY11569"/>
              </a:cxn>
              <a:cxn ang="0">
                <a:pos x="connsiteX11570" y="connsiteY11570"/>
              </a:cxn>
              <a:cxn ang="0">
                <a:pos x="connsiteX11571" y="connsiteY11571"/>
              </a:cxn>
              <a:cxn ang="0">
                <a:pos x="connsiteX11572" y="connsiteY11572"/>
              </a:cxn>
              <a:cxn ang="0">
                <a:pos x="connsiteX11573" y="connsiteY11573"/>
              </a:cxn>
              <a:cxn ang="0">
                <a:pos x="connsiteX11574" y="connsiteY11574"/>
              </a:cxn>
              <a:cxn ang="0">
                <a:pos x="connsiteX11575" y="connsiteY11575"/>
              </a:cxn>
              <a:cxn ang="0">
                <a:pos x="connsiteX11576" y="connsiteY11576"/>
              </a:cxn>
              <a:cxn ang="0">
                <a:pos x="connsiteX11577" y="connsiteY11577"/>
              </a:cxn>
              <a:cxn ang="0">
                <a:pos x="connsiteX11578" y="connsiteY11578"/>
              </a:cxn>
              <a:cxn ang="0">
                <a:pos x="connsiteX11579" y="connsiteY11579"/>
              </a:cxn>
              <a:cxn ang="0">
                <a:pos x="connsiteX11580" y="connsiteY11580"/>
              </a:cxn>
              <a:cxn ang="0">
                <a:pos x="connsiteX11581" y="connsiteY11581"/>
              </a:cxn>
              <a:cxn ang="0">
                <a:pos x="connsiteX11582" y="connsiteY11582"/>
              </a:cxn>
              <a:cxn ang="0">
                <a:pos x="connsiteX11583" y="connsiteY11583"/>
              </a:cxn>
              <a:cxn ang="0">
                <a:pos x="connsiteX11584" y="connsiteY11584"/>
              </a:cxn>
              <a:cxn ang="0">
                <a:pos x="connsiteX11585" y="connsiteY11585"/>
              </a:cxn>
              <a:cxn ang="0">
                <a:pos x="connsiteX11586" y="connsiteY11586"/>
              </a:cxn>
              <a:cxn ang="0">
                <a:pos x="connsiteX11587" y="connsiteY11587"/>
              </a:cxn>
              <a:cxn ang="0">
                <a:pos x="connsiteX11588" y="connsiteY11588"/>
              </a:cxn>
              <a:cxn ang="0">
                <a:pos x="connsiteX11589" y="connsiteY11589"/>
              </a:cxn>
              <a:cxn ang="0">
                <a:pos x="connsiteX11590" y="connsiteY11590"/>
              </a:cxn>
              <a:cxn ang="0">
                <a:pos x="connsiteX11591" y="connsiteY11591"/>
              </a:cxn>
              <a:cxn ang="0">
                <a:pos x="connsiteX11592" y="connsiteY11592"/>
              </a:cxn>
              <a:cxn ang="0">
                <a:pos x="connsiteX11593" y="connsiteY11593"/>
              </a:cxn>
              <a:cxn ang="0">
                <a:pos x="connsiteX11594" y="connsiteY11594"/>
              </a:cxn>
              <a:cxn ang="0">
                <a:pos x="connsiteX11595" y="connsiteY11595"/>
              </a:cxn>
              <a:cxn ang="0">
                <a:pos x="connsiteX11596" y="connsiteY11596"/>
              </a:cxn>
              <a:cxn ang="0">
                <a:pos x="connsiteX11597" y="connsiteY11597"/>
              </a:cxn>
              <a:cxn ang="0">
                <a:pos x="connsiteX11598" y="connsiteY11598"/>
              </a:cxn>
              <a:cxn ang="0">
                <a:pos x="connsiteX11599" y="connsiteY11599"/>
              </a:cxn>
              <a:cxn ang="0">
                <a:pos x="connsiteX11600" y="connsiteY11600"/>
              </a:cxn>
              <a:cxn ang="0">
                <a:pos x="connsiteX11601" y="connsiteY11601"/>
              </a:cxn>
              <a:cxn ang="0">
                <a:pos x="connsiteX11602" y="connsiteY11602"/>
              </a:cxn>
              <a:cxn ang="0">
                <a:pos x="connsiteX11603" y="connsiteY11603"/>
              </a:cxn>
              <a:cxn ang="0">
                <a:pos x="connsiteX11604" y="connsiteY11604"/>
              </a:cxn>
              <a:cxn ang="0">
                <a:pos x="connsiteX11605" y="connsiteY11605"/>
              </a:cxn>
              <a:cxn ang="0">
                <a:pos x="connsiteX11606" y="connsiteY11606"/>
              </a:cxn>
              <a:cxn ang="0">
                <a:pos x="connsiteX11607" y="connsiteY11607"/>
              </a:cxn>
              <a:cxn ang="0">
                <a:pos x="connsiteX11608" y="connsiteY11608"/>
              </a:cxn>
              <a:cxn ang="0">
                <a:pos x="connsiteX11609" y="connsiteY11609"/>
              </a:cxn>
              <a:cxn ang="0">
                <a:pos x="connsiteX11610" y="connsiteY11610"/>
              </a:cxn>
              <a:cxn ang="0">
                <a:pos x="connsiteX11611" y="connsiteY11611"/>
              </a:cxn>
              <a:cxn ang="0">
                <a:pos x="connsiteX11612" y="connsiteY11612"/>
              </a:cxn>
              <a:cxn ang="0">
                <a:pos x="connsiteX11613" y="connsiteY11613"/>
              </a:cxn>
              <a:cxn ang="0">
                <a:pos x="connsiteX11614" y="connsiteY11614"/>
              </a:cxn>
              <a:cxn ang="0">
                <a:pos x="connsiteX11615" y="connsiteY11615"/>
              </a:cxn>
              <a:cxn ang="0">
                <a:pos x="connsiteX11616" y="connsiteY11616"/>
              </a:cxn>
              <a:cxn ang="0">
                <a:pos x="connsiteX11617" y="connsiteY11617"/>
              </a:cxn>
              <a:cxn ang="0">
                <a:pos x="connsiteX11618" y="connsiteY11618"/>
              </a:cxn>
              <a:cxn ang="0">
                <a:pos x="connsiteX11619" y="connsiteY11619"/>
              </a:cxn>
              <a:cxn ang="0">
                <a:pos x="connsiteX11620" y="connsiteY11620"/>
              </a:cxn>
              <a:cxn ang="0">
                <a:pos x="connsiteX11621" y="connsiteY11621"/>
              </a:cxn>
              <a:cxn ang="0">
                <a:pos x="connsiteX11622" y="connsiteY11622"/>
              </a:cxn>
              <a:cxn ang="0">
                <a:pos x="connsiteX11623" y="connsiteY11623"/>
              </a:cxn>
              <a:cxn ang="0">
                <a:pos x="connsiteX11624" y="connsiteY11624"/>
              </a:cxn>
              <a:cxn ang="0">
                <a:pos x="connsiteX11625" y="connsiteY11625"/>
              </a:cxn>
              <a:cxn ang="0">
                <a:pos x="connsiteX11626" y="connsiteY11626"/>
              </a:cxn>
              <a:cxn ang="0">
                <a:pos x="connsiteX11627" y="connsiteY11627"/>
              </a:cxn>
              <a:cxn ang="0">
                <a:pos x="connsiteX11628" y="connsiteY11628"/>
              </a:cxn>
              <a:cxn ang="0">
                <a:pos x="connsiteX11629" y="connsiteY11629"/>
              </a:cxn>
              <a:cxn ang="0">
                <a:pos x="connsiteX11630" y="connsiteY11630"/>
              </a:cxn>
              <a:cxn ang="0">
                <a:pos x="connsiteX11631" y="connsiteY11631"/>
              </a:cxn>
              <a:cxn ang="0">
                <a:pos x="connsiteX11632" y="connsiteY11632"/>
              </a:cxn>
              <a:cxn ang="0">
                <a:pos x="connsiteX11633" y="connsiteY11633"/>
              </a:cxn>
              <a:cxn ang="0">
                <a:pos x="connsiteX11634" y="connsiteY11634"/>
              </a:cxn>
              <a:cxn ang="0">
                <a:pos x="connsiteX11635" y="connsiteY11635"/>
              </a:cxn>
              <a:cxn ang="0">
                <a:pos x="connsiteX11636" y="connsiteY11636"/>
              </a:cxn>
              <a:cxn ang="0">
                <a:pos x="connsiteX11637" y="connsiteY11637"/>
              </a:cxn>
              <a:cxn ang="0">
                <a:pos x="connsiteX11638" y="connsiteY11638"/>
              </a:cxn>
              <a:cxn ang="0">
                <a:pos x="connsiteX11639" y="connsiteY11639"/>
              </a:cxn>
              <a:cxn ang="0">
                <a:pos x="connsiteX11640" y="connsiteY11640"/>
              </a:cxn>
              <a:cxn ang="0">
                <a:pos x="connsiteX11641" y="connsiteY11641"/>
              </a:cxn>
              <a:cxn ang="0">
                <a:pos x="connsiteX11642" y="connsiteY11642"/>
              </a:cxn>
              <a:cxn ang="0">
                <a:pos x="connsiteX11643" y="connsiteY11643"/>
              </a:cxn>
              <a:cxn ang="0">
                <a:pos x="connsiteX11644" y="connsiteY11644"/>
              </a:cxn>
              <a:cxn ang="0">
                <a:pos x="connsiteX11645" y="connsiteY11645"/>
              </a:cxn>
              <a:cxn ang="0">
                <a:pos x="connsiteX11646" y="connsiteY11646"/>
              </a:cxn>
              <a:cxn ang="0">
                <a:pos x="connsiteX11647" y="connsiteY11647"/>
              </a:cxn>
              <a:cxn ang="0">
                <a:pos x="connsiteX11648" y="connsiteY11648"/>
              </a:cxn>
              <a:cxn ang="0">
                <a:pos x="connsiteX11649" y="connsiteY11649"/>
              </a:cxn>
              <a:cxn ang="0">
                <a:pos x="connsiteX11650" y="connsiteY11650"/>
              </a:cxn>
              <a:cxn ang="0">
                <a:pos x="connsiteX11651" y="connsiteY11651"/>
              </a:cxn>
              <a:cxn ang="0">
                <a:pos x="connsiteX11652" y="connsiteY11652"/>
              </a:cxn>
              <a:cxn ang="0">
                <a:pos x="connsiteX11653" y="connsiteY11653"/>
              </a:cxn>
              <a:cxn ang="0">
                <a:pos x="connsiteX11654" y="connsiteY11654"/>
              </a:cxn>
              <a:cxn ang="0">
                <a:pos x="connsiteX11655" y="connsiteY11655"/>
              </a:cxn>
              <a:cxn ang="0">
                <a:pos x="connsiteX11656" y="connsiteY11656"/>
              </a:cxn>
              <a:cxn ang="0">
                <a:pos x="connsiteX11657" y="connsiteY11657"/>
              </a:cxn>
              <a:cxn ang="0">
                <a:pos x="connsiteX11658" y="connsiteY11658"/>
              </a:cxn>
              <a:cxn ang="0">
                <a:pos x="connsiteX11659" y="connsiteY11659"/>
              </a:cxn>
              <a:cxn ang="0">
                <a:pos x="connsiteX11660" y="connsiteY11660"/>
              </a:cxn>
              <a:cxn ang="0">
                <a:pos x="connsiteX11661" y="connsiteY11661"/>
              </a:cxn>
              <a:cxn ang="0">
                <a:pos x="connsiteX11662" y="connsiteY11662"/>
              </a:cxn>
              <a:cxn ang="0">
                <a:pos x="connsiteX11663" y="connsiteY11663"/>
              </a:cxn>
              <a:cxn ang="0">
                <a:pos x="connsiteX11664" y="connsiteY11664"/>
              </a:cxn>
              <a:cxn ang="0">
                <a:pos x="connsiteX11665" y="connsiteY11665"/>
              </a:cxn>
              <a:cxn ang="0">
                <a:pos x="connsiteX11666" y="connsiteY11666"/>
              </a:cxn>
              <a:cxn ang="0">
                <a:pos x="connsiteX11667" y="connsiteY11667"/>
              </a:cxn>
              <a:cxn ang="0">
                <a:pos x="connsiteX11668" y="connsiteY11668"/>
              </a:cxn>
              <a:cxn ang="0">
                <a:pos x="connsiteX11669" y="connsiteY11669"/>
              </a:cxn>
              <a:cxn ang="0">
                <a:pos x="connsiteX11670" y="connsiteY11670"/>
              </a:cxn>
              <a:cxn ang="0">
                <a:pos x="connsiteX11671" y="connsiteY11671"/>
              </a:cxn>
              <a:cxn ang="0">
                <a:pos x="connsiteX11672" y="connsiteY11672"/>
              </a:cxn>
              <a:cxn ang="0">
                <a:pos x="connsiteX11673" y="connsiteY11673"/>
              </a:cxn>
              <a:cxn ang="0">
                <a:pos x="connsiteX11674" y="connsiteY11674"/>
              </a:cxn>
              <a:cxn ang="0">
                <a:pos x="connsiteX11675" y="connsiteY11675"/>
              </a:cxn>
              <a:cxn ang="0">
                <a:pos x="connsiteX11676" y="connsiteY11676"/>
              </a:cxn>
              <a:cxn ang="0">
                <a:pos x="connsiteX11677" y="connsiteY11677"/>
              </a:cxn>
              <a:cxn ang="0">
                <a:pos x="connsiteX11678" y="connsiteY11678"/>
              </a:cxn>
              <a:cxn ang="0">
                <a:pos x="connsiteX11679" y="connsiteY11679"/>
              </a:cxn>
              <a:cxn ang="0">
                <a:pos x="connsiteX11680" y="connsiteY11680"/>
              </a:cxn>
              <a:cxn ang="0">
                <a:pos x="connsiteX11681" y="connsiteY11681"/>
              </a:cxn>
              <a:cxn ang="0">
                <a:pos x="connsiteX11682" y="connsiteY11682"/>
              </a:cxn>
              <a:cxn ang="0">
                <a:pos x="connsiteX11683" y="connsiteY11683"/>
              </a:cxn>
              <a:cxn ang="0">
                <a:pos x="connsiteX11684" y="connsiteY11684"/>
              </a:cxn>
              <a:cxn ang="0">
                <a:pos x="connsiteX11685" y="connsiteY11685"/>
              </a:cxn>
              <a:cxn ang="0">
                <a:pos x="connsiteX11686" y="connsiteY11686"/>
              </a:cxn>
              <a:cxn ang="0">
                <a:pos x="connsiteX11687" y="connsiteY11687"/>
              </a:cxn>
              <a:cxn ang="0">
                <a:pos x="connsiteX11688" y="connsiteY11688"/>
              </a:cxn>
              <a:cxn ang="0">
                <a:pos x="connsiteX11689" y="connsiteY11689"/>
              </a:cxn>
              <a:cxn ang="0">
                <a:pos x="connsiteX11690" y="connsiteY11690"/>
              </a:cxn>
              <a:cxn ang="0">
                <a:pos x="connsiteX11691" y="connsiteY11691"/>
              </a:cxn>
              <a:cxn ang="0">
                <a:pos x="connsiteX11692" y="connsiteY11692"/>
              </a:cxn>
              <a:cxn ang="0">
                <a:pos x="connsiteX11693" y="connsiteY11693"/>
              </a:cxn>
              <a:cxn ang="0">
                <a:pos x="connsiteX11694" y="connsiteY11694"/>
              </a:cxn>
              <a:cxn ang="0">
                <a:pos x="connsiteX11695" y="connsiteY11695"/>
              </a:cxn>
              <a:cxn ang="0">
                <a:pos x="connsiteX11696" y="connsiteY11696"/>
              </a:cxn>
              <a:cxn ang="0">
                <a:pos x="connsiteX11697" y="connsiteY11697"/>
              </a:cxn>
              <a:cxn ang="0">
                <a:pos x="connsiteX11698" y="connsiteY11698"/>
              </a:cxn>
              <a:cxn ang="0">
                <a:pos x="connsiteX11699" y="connsiteY11699"/>
              </a:cxn>
              <a:cxn ang="0">
                <a:pos x="connsiteX11700" y="connsiteY11700"/>
              </a:cxn>
              <a:cxn ang="0">
                <a:pos x="connsiteX11701" y="connsiteY11701"/>
              </a:cxn>
              <a:cxn ang="0">
                <a:pos x="connsiteX11702" y="connsiteY11702"/>
              </a:cxn>
              <a:cxn ang="0">
                <a:pos x="connsiteX11703" y="connsiteY11703"/>
              </a:cxn>
              <a:cxn ang="0">
                <a:pos x="connsiteX11704" y="connsiteY11704"/>
              </a:cxn>
              <a:cxn ang="0">
                <a:pos x="connsiteX11705" y="connsiteY11705"/>
              </a:cxn>
              <a:cxn ang="0">
                <a:pos x="connsiteX11706" y="connsiteY11706"/>
              </a:cxn>
              <a:cxn ang="0">
                <a:pos x="connsiteX11707" y="connsiteY11707"/>
              </a:cxn>
              <a:cxn ang="0">
                <a:pos x="connsiteX11708" y="connsiteY11708"/>
              </a:cxn>
              <a:cxn ang="0">
                <a:pos x="connsiteX11709" y="connsiteY11709"/>
              </a:cxn>
              <a:cxn ang="0">
                <a:pos x="connsiteX11710" y="connsiteY11710"/>
              </a:cxn>
              <a:cxn ang="0">
                <a:pos x="connsiteX11711" y="connsiteY11711"/>
              </a:cxn>
              <a:cxn ang="0">
                <a:pos x="connsiteX11712" y="connsiteY11712"/>
              </a:cxn>
              <a:cxn ang="0">
                <a:pos x="connsiteX11713" y="connsiteY11713"/>
              </a:cxn>
              <a:cxn ang="0">
                <a:pos x="connsiteX11714" y="connsiteY11714"/>
              </a:cxn>
              <a:cxn ang="0">
                <a:pos x="connsiteX11715" y="connsiteY11715"/>
              </a:cxn>
              <a:cxn ang="0">
                <a:pos x="connsiteX11716" y="connsiteY11716"/>
              </a:cxn>
              <a:cxn ang="0">
                <a:pos x="connsiteX11717" y="connsiteY11717"/>
              </a:cxn>
              <a:cxn ang="0">
                <a:pos x="connsiteX11718" y="connsiteY11718"/>
              </a:cxn>
              <a:cxn ang="0">
                <a:pos x="connsiteX11719" y="connsiteY11719"/>
              </a:cxn>
              <a:cxn ang="0">
                <a:pos x="connsiteX11720" y="connsiteY11720"/>
              </a:cxn>
              <a:cxn ang="0">
                <a:pos x="connsiteX11721" y="connsiteY11721"/>
              </a:cxn>
              <a:cxn ang="0">
                <a:pos x="connsiteX11722" y="connsiteY11722"/>
              </a:cxn>
              <a:cxn ang="0">
                <a:pos x="connsiteX11723" y="connsiteY11723"/>
              </a:cxn>
              <a:cxn ang="0">
                <a:pos x="connsiteX11724" y="connsiteY11724"/>
              </a:cxn>
              <a:cxn ang="0">
                <a:pos x="connsiteX11725" y="connsiteY11725"/>
              </a:cxn>
              <a:cxn ang="0">
                <a:pos x="connsiteX11726" y="connsiteY11726"/>
              </a:cxn>
              <a:cxn ang="0">
                <a:pos x="connsiteX11727" y="connsiteY11727"/>
              </a:cxn>
              <a:cxn ang="0">
                <a:pos x="connsiteX11728" y="connsiteY11728"/>
              </a:cxn>
              <a:cxn ang="0">
                <a:pos x="connsiteX11729" y="connsiteY11729"/>
              </a:cxn>
              <a:cxn ang="0">
                <a:pos x="connsiteX11730" y="connsiteY11730"/>
              </a:cxn>
              <a:cxn ang="0">
                <a:pos x="connsiteX11731" y="connsiteY11731"/>
              </a:cxn>
              <a:cxn ang="0">
                <a:pos x="connsiteX11732" y="connsiteY11732"/>
              </a:cxn>
              <a:cxn ang="0">
                <a:pos x="connsiteX11733" y="connsiteY11733"/>
              </a:cxn>
              <a:cxn ang="0">
                <a:pos x="connsiteX11734" y="connsiteY11734"/>
              </a:cxn>
              <a:cxn ang="0">
                <a:pos x="connsiteX11735" y="connsiteY11735"/>
              </a:cxn>
              <a:cxn ang="0">
                <a:pos x="connsiteX11736" y="connsiteY11736"/>
              </a:cxn>
              <a:cxn ang="0">
                <a:pos x="connsiteX11737" y="connsiteY11737"/>
              </a:cxn>
              <a:cxn ang="0">
                <a:pos x="connsiteX11738" y="connsiteY11738"/>
              </a:cxn>
              <a:cxn ang="0">
                <a:pos x="connsiteX11739" y="connsiteY11739"/>
              </a:cxn>
              <a:cxn ang="0">
                <a:pos x="connsiteX11740" y="connsiteY11740"/>
              </a:cxn>
              <a:cxn ang="0">
                <a:pos x="connsiteX11741" y="connsiteY11741"/>
              </a:cxn>
              <a:cxn ang="0">
                <a:pos x="connsiteX11742" y="connsiteY11742"/>
              </a:cxn>
              <a:cxn ang="0">
                <a:pos x="connsiteX11743" y="connsiteY11743"/>
              </a:cxn>
              <a:cxn ang="0">
                <a:pos x="connsiteX11744" y="connsiteY11744"/>
              </a:cxn>
              <a:cxn ang="0">
                <a:pos x="connsiteX11745" y="connsiteY11745"/>
              </a:cxn>
              <a:cxn ang="0">
                <a:pos x="connsiteX11746" y="connsiteY11746"/>
              </a:cxn>
              <a:cxn ang="0">
                <a:pos x="connsiteX11747" y="connsiteY11747"/>
              </a:cxn>
              <a:cxn ang="0">
                <a:pos x="connsiteX11748" y="connsiteY11748"/>
              </a:cxn>
              <a:cxn ang="0">
                <a:pos x="connsiteX11749" y="connsiteY11749"/>
              </a:cxn>
              <a:cxn ang="0">
                <a:pos x="connsiteX11750" y="connsiteY11750"/>
              </a:cxn>
              <a:cxn ang="0">
                <a:pos x="connsiteX11751" y="connsiteY11751"/>
              </a:cxn>
              <a:cxn ang="0">
                <a:pos x="connsiteX11752" y="connsiteY11752"/>
              </a:cxn>
              <a:cxn ang="0">
                <a:pos x="connsiteX11753" y="connsiteY11753"/>
              </a:cxn>
              <a:cxn ang="0">
                <a:pos x="connsiteX11754" y="connsiteY11754"/>
              </a:cxn>
              <a:cxn ang="0">
                <a:pos x="connsiteX11755" y="connsiteY11755"/>
              </a:cxn>
              <a:cxn ang="0">
                <a:pos x="connsiteX11756" y="connsiteY11756"/>
              </a:cxn>
              <a:cxn ang="0">
                <a:pos x="connsiteX11757" y="connsiteY11757"/>
              </a:cxn>
              <a:cxn ang="0">
                <a:pos x="connsiteX11758" y="connsiteY11758"/>
              </a:cxn>
              <a:cxn ang="0">
                <a:pos x="connsiteX11759" y="connsiteY11759"/>
              </a:cxn>
              <a:cxn ang="0">
                <a:pos x="connsiteX11760" y="connsiteY11760"/>
              </a:cxn>
              <a:cxn ang="0">
                <a:pos x="connsiteX11761" y="connsiteY11761"/>
              </a:cxn>
              <a:cxn ang="0">
                <a:pos x="connsiteX11762" y="connsiteY11762"/>
              </a:cxn>
              <a:cxn ang="0">
                <a:pos x="connsiteX11763" y="connsiteY11763"/>
              </a:cxn>
              <a:cxn ang="0">
                <a:pos x="connsiteX11764" y="connsiteY11764"/>
              </a:cxn>
              <a:cxn ang="0">
                <a:pos x="connsiteX11765" y="connsiteY11765"/>
              </a:cxn>
              <a:cxn ang="0">
                <a:pos x="connsiteX11766" y="connsiteY11766"/>
              </a:cxn>
              <a:cxn ang="0">
                <a:pos x="connsiteX11767" y="connsiteY11767"/>
              </a:cxn>
              <a:cxn ang="0">
                <a:pos x="connsiteX11768" y="connsiteY11768"/>
              </a:cxn>
              <a:cxn ang="0">
                <a:pos x="connsiteX11769" y="connsiteY11769"/>
              </a:cxn>
              <a:cxn ang="0">
                <a:pos x="connsiteX11770" y="connsiteY11770"/>
              </a:cxn>
              <a:cxn ang="0">
                <a:pos x="connsiteX11771" y="connsiteY11771"/>
              </a:cxn>
              <a:cxn ang="0">
                <a:pos x="connsiteX11772" y="connsiteY11772"/>
              </a:cxn>
              <a:cxn ang="0">
                <a:pos x="connsiteX11773" y="connsiteY11773"/>
              </a:cxn>
              <a:cxn ang="0">
                <a:pos x="connsiteX11774" y="connsiteY11774"/>
              </a:cxn>
              <a:cxn ang="0">
                <a:pos x="connsiteX11775" y="connsiteY11775"/>
              </a:cxn>
              <a:cxn ang="0">
                <a:pos x="connsiteX11776" y="connsiteY11776"/>
              </a:cxn>
              <a:cxn ang="0">
                <a:pos x="connsiteX11777" y="connsiteY11777"/>
              </a:cxn>
              <a:cxn ang="0">
                <a:pos x="connsiteX11778" y="connsiteY11778"/>
              </a:cxn>
              <a:cxn ang="0">
                <a:pos x="connsiteX11779" y="connsiteY11779"/>
              </a:cxn>
              <a:cxn ang="0">
                <a:pos x="connsiteX11780" y="connsiteY11780"/>
              </a:cxn>
              <a:cxn ang="0">
                <a:pos x="connsiteX11781" y="connsiteY11781"/>
              </a:cxn>
              <a:cxn ang="0">
                <a:pos x="connsiteX11782" y="connsiteY11782"/>
              </a:cxn>
              <a:cxn ang="0">
                <a:pos x="connsiteX11783" y="connsiteY11783"/>
              </a:cxn>
              <a:cxn ang="0">
                <a:pos x="connsiteX11784" y="connsiteY11784"/>
              </a:cxn>
              <a:cxn ang="0">
                <a:pos x="connsiteX11785" y="connsiteY11785"/>
              </a:cxn>
              <a:cxn ang="0">
                <a:pos x="connsiteX11786" y="connsiteY11786"/>
              </a:cxn>
              <a:cxn ang="0">
                <a:pos x="connsiteX11787" y="connsiteY11787"/>
              </a:cxn>
              <a:cxn ang="0">
                <a:pos x="connsiteX11788" y="connsiteY11788"/>
              </a:cxn>
              <a:cxn ang="0">
                <a:pos x="connsiteX11789" y="connsiteY11789"/>
              </a:cxn>
              <a:cxn ang="0">
                <a:pos x="connsiteX11790" y="connsiteY11790"/>
              </a:cxn>
              <a:cxn ang="0">
                <a:pos x="connsiteX11791" y="connsiteY11791"/>
              </a:cxn>
              <a:cxn ang="0">
                <a:pos x="connsiteX11792" y="connsiteY11792"/>
              </a:cxn>
              <a:cxn ang="0">
                <a:pos x="connsiteX11793" y="connsiteY11793"/>
              </a:cxn>
              <a:cxn ang="0">
                <a:pos x="connsiteX11794" y="connsiteY11794"/>
              </a:cxn>
              <a:cxn ang="0">
                <a:pos x="connsiteX11795" y="connsiteY11795"/>
              </a:cxn>
              <a:cxn ang="0">
                <a:pos x="connsiteX11796" y="connsiteY11796"/>
              </a:cxn>
              <a:cxn ang="0">
                <a:pos x="connsiteX11797" y="connsiteY11797"/>
              </a:cxn>
              <a:cxn ang="0">
                <a:pos x="connsiteX11798" y="connsiteY11798"/>
              </a:cxn>
              <a:cxn ang="0">
                <a:pos x="connsiteX11799" y="connsiteY11799"/>
              </a:cxn>
              <a:cxn ang="0">
                <a:pos x="connsiteX11800" y="connsiteY11800"/>
              </a:cxn>
              <a:cxn ang="0">
                <a:pos x="connsiteX11801" y="connsiteY11801"/>
              </a:cxn>
              <a:cxn ang="0">
                <a:pos x="connsiteX11802" y="connsiteY11802"/>
              </a:cxn>
              <a:cxn ang="0">
                <a:pos x="connsiteX11803" y="connsiteY11803"/>
              </a:cxn>
              <a:cxn ang="0">
                <a:pos x="connsiteX11804" y="connsiteY11804"/>
              </a:cxn>
              <a:cxn ang="0">
                <a:pos x="connsiteX11805" y="connsiteY11805"/>
              </a:cxn>
              <a:cxn ang="0">
                <a:pos x="connsiteX11806" y="connsiteY11806"/>
              </a:cxn>
              <a:cxn ang="0">
                <a:pos x="connsiteX11807" y="connsiteY11807"/>
              </a:cxn>
              <a:cxn ang="0">
                <a:pos x="connsiteX11808" y="connsiteY11808"/>
              </a:cxn>
              <a:cxn ang="0">
                <a:pos x="connsiteX11809" y="connsiteY11809"/>
              </a:cxn>
              <a:cxn ang="0">
                <a:pos x="connsiteX11810" y="connsiteY11810"/>
              </a:cxn>
              <a:cxn ang="0">
                <a:pos x="connsiteX11811" y="connsiteY11811"/>
              </a:cxn>
              <a:cxn ang="0">
                <a:pos x="connsiteX11812" y="connsiteY11812"/>
              </a:cxn>
              <a:cxn ang="0">
                <a:pos x="connsiteX11813" y="connsiteY11813"/>
              </a:cxn>
              <a:cxn ang="0">
                <a:pos x="connsiteX11814" y="connsiteY11814"/>
              </a:cxn>
              <a:cxn ang="0">
                <a:pos x="connsiteX11815" y="connsiteY11815"/>
              </a:cxn>
              <a:cxn ang="0">
                <a:pos x="connsiteX11816" y="connsiteY11816"/>
              </a:cxn>
              <a:cxn ang="0">
                <a:pos x="connsiteX11817" y="connsiteY11817"/>
              </a:cxn>
              <a:cxn ang="0">
                <a:pos x="connsiteX11818" y="connsiteY11818"/>
              </a:cxn>
              <a:cxn ang="0">
                <a:pos x="connsiteX11819" y="connsiteY11819"/>
              </a:cxn>
              <a:cxn ang="0">
                <a:pos x="connsiteX11820" y="connsiteY11820"/>
              </a:cxn>
              <a:cxn ang="0">
                <a:pos x="connsiteX11821" y="connsiteY11821"/>
              </a:cxn>
              <a:cxn ang="0">
                <a:pos x="connsiteX11822" y="connsiteY11822"/>
              </a:cxn>
              <a:cxn ang="0">
                <a:pos x="connsiteX11823" y="connsiteY11823"/>
              </a:cxn>
              <a:cxn ang="0">
                <a:pos x="connsiteX11824" y="connsiteY11824"/>
              </a:cxn>
              <a:cxn ang="0">
                <a:pos x="connsiteX11825" y="connsiteY11825"/>
              </a:cxn>
              <a:cxn ang="0">
                <a:pos x="connsiteX11826" y="connsiteY11826"/>
              </a:cxn>
              <a:cxn ang="0">
                <a:pos x="connsiteX11827" y="connsiteY11827"/>
              </a:cxn>
              <a:cxn ang="0">
                <a:pos x="connsiteX11828" y="connsiteY11828"/>
              </a:cxn>
              <a:cxn ang="0">
                <a:pos x="connsiteX11829" y="connsiteY11829"/>
              </a:cxn>
              <a:cxn ang="0">
                <a:pos x="connsiteX11830" y="connsiteY11830"/>
              </a:cxn>
              <a:cxn ang="0">
                <a:pos x="connsiteX11831" y="connsiteY11831"/>
              </a:cxn>
              <a:cxn ang="0">
                <a:pos x="connsiteX11832" y="connsiteY11832"/>
              </a:cxn>
              <a:cxn ang="0">
                <a:pos x="connsiteX11833" y="connsiteY11833"/>
              </a:cxn>
              <a:cxn ang="0">
                <a:pos x="connsiteX11834" y="connsiteY11834"/>
              </a:cxn>
              <a:cxn ang="0">
                <a:pos x="connsiteX11835" y="connsiteY11835"/>
              </a:cxn>
              <a:cxn ang="0">
                <a:pos x="connsiteX11836" y="connsiteY11836"/>
              </a:cxn>
              <a:cxn ang="0">
                <a:pos x="connsiteX11837" y="connsiteY11837"/>
              </a:cxn>
              <a:cxn ang="0">
                <a:pos x="connsiteX11838" y="connsiteY11838"/>
              </a:cxn>
              <a:cxn ang="0">
                <a:pos x="connsiteX11839" y="connsiteY11839"/>
              </a:cxn>
              <a:cxn ang="0">
                <a:pos x="connsiteX11840" y="connsiteY11840"/>
              </a:cxn>
              <a:cxn ang="0">
                <a:pos x="connsiteX11841" y="connsiteY11841"/>
              </a:cxn>
              <a:cxn ang="0">
                <a:pos x="connsiteX11842" y="connsiteY11842"/>
              </a:cxn>
              <a:cxn ang="0">
                <a:pos x="connsiteX11843" y="connsiteY11843"/>
              </a:cxn>
              <a:cxn ang="0">
                <a:pos x="connsiteX11844" y="connsiteY11844"/>
              </a:cxn>
              <a:cxn ang="0">
                <a:pos x="connsiteX11845" y="connsiteY11845"/>
              </a:cxn>
              <a:cxn ang="0">
                <a:pos x="connsiteX11846" y="connsiteY11846"/>
              </a:cxn>
              <a:cxn ang="0">
                <a:pos x="connsiteX11847" y="connsiteY11847"/>
              </a:cxn>
              <a:cxn ang="0">
                <a:pos x="connsiteX11848" y="connsiteY11848"/>
              </a:cxn>
              <a:cxn ang="0">
                <a:pos x="connsiteX11849" y="connsiteY11849"/>
              </a:cxn>
              <a:cxn ang="0">
                <a:pos x="connsiteX11850" y="connsiteY11850"/>
              </a:cxn>
              <a:cxn ang="0">
                <a:pos x="connsiteX11851" y="connsiteY11851"/>
              </a:cxn>
              <a:cxn ang="0">
                <a:pos x="connsiteX11852" y="connsiteY11852"/>
              </a:cxn>
              <a:cxn ang="0">
                <a:pos x="connsiteX11853" y="connsiteY11853"/>
              </a:cxn>
              <a:cxn ang="0">
                <a:pos x="connsiteX11854" y="connsiteY11854"/>
              </a:cxn>
              <a:cxn ang="0">
                <a:pos x="connsiteX11855" y="connsiteY11855"/>
              </a:cxn>
              <a:cxn ang="0">
                <a:pos x="connsiteX11856" y="connsiteY11856"/>
              </a:cxn>
              <a:cxn ang="0">
                <a:pos x="connsiteX11857" y="connsiteY11857"/>
              </a:cxn>
              <a:cxn ang="0">
                <a:pos x="connsiteX11858" y="connsiteY11858"/>
              </a:cxn>
              <a:cxn ang="0">
                <a:pos x="connsiteX11859" y="connsiteY11859"/>
              </a:cxn>
              <a:cxn ang="0">
                <a:pos x="connsiteX11860" y="connsiteY11860"/>
              </a:cxn>
              <a:cxn ang="0">
                <a:pos x="connsiteX11861" y="connsiteY11861"/>
              </a:cxn>
              <a:cxn ang="0">
                <a:pos x="connsiteX11862" y="connsiteY11862"/>
              </a:cxn>
              <a:cxn ang="0">
                <a:pos x="connsiteX11863" y="connsiteY11863"/>
              </a:cxn>
              <a:cxn ang="0">
                <a:pos x="connsiteX11864" y="connsiteY11864"/>
              </a:cxn>
              <a:cxn ang="0">
                <a:pos x="connsiteX11865" y="connsiteY11865"/>
              </a:cxn>
              <a:cxn ang="0">
                <a:pos x="connsiteX11866" y="connsiteY11866"/>
              </a:cxn>
              <a:cxn ang="0">
                <a:pos x="connsiteX11867" y="connsiteY11867"/>
              </a:cxn>
              <a:cxn ang="0">
                <a:pos x="connsiteX11868" y="connsiteY11868"/>
              </a:cxn>
              <a:cxn ang="0">
                <a:pos x="connsiteX11869" y="connsiteY11869"/>
              </a:cxn>
              <a:cxn ang="0">
                <a:pos x="connsiteX11870" y="connsiteY11870"/>
              </a:cxn>
              <a:cxn ang="0">
                <a:pos x="connsiteX11871" y="connsiteY11871"/>
              </a:cxn>
              <a:cxn ang="0">
                <a:pos x="connsiteX11872" y="connsiteY11872"/>
              </a:cxn>
              <a:cxn ang="0">
                <a:pos x="connsiteX11873" y="connsiteY11873"/>
              </a:cxn>
              <a:cxn ang="0">
                <a:pos x="connsiteX11874" y="connsiteY11874"/>
              </a:cxn>
              <a:cxn ang="0">
                <a:pos x="connsiteX11875" y="connsiteY11875"/>
              </a:cxn>
              <a:cxn ang="0">
                <a:pos x="connsiteX11876" y="connsiteY11876"/>
              </a:cxn>
              <a:cxn ang="0">
                <a:pos x="connsiteX11877" y="connsiteY11877"/>
              </a:cxn>
              <a:cxn ang="0">
                <a:pos x="connsiteX11878" y="connsiteY11878"/>
              </a:cxn>
              <a:cxn ang="0">
                <a:pos x="connsiteX11879" y="connsiteY11879"/>
              </a:cxn>
              <a:cxn ang="0">
                <a:pos x="connsiteX11880" y="connsiteY11880"/>
              </a:cxn>
              <a:cxn ang="0">
                <a:pos x="connsiteX11881" y="connsiteY11881"/>
              </a:cxn>
              <a:cxn ang="0">
                <a:pos x="connsiteX11882" y="connsiteY11882"/>
              </a:cxn>
              <a:cxn ang="0">
                <a:pos x="connsiteX11883" y="connsiteY11883"/>
              </a:cxn>
              <a:cxn ang="0">
                <a:pos x="connsiteX11884" y="connsiteY11884"/>
              </a:cxn>
              <a:cxn ang="0">
                <a:pos x="connsiteX11885" y="connsiteY11885"/>
              </a:cxn>
              <a:cxn ang="0">
                <a:pos x="connsiteX11886" y="connsiteY11886"/>
              </a:cxn>
              <a:cxn ang="0">
                <a:pos x="connsiteX11887" y="connsiteY11887"/>
              </a:cxn>
              <a:cxn ang="0">
                <a:pos x="connsiteX11888" y="connsiteY11888"/>
              </a:cxn>
              <a:cxn ang="0">
                <a:pos x="connsiteX11889" y="connsiteY11889"/>
              </a:cxn>
              <a:cxn ang="0">
                <a:pos x="connsiteX11890" y="connsiteY11890"/>
              </a:cxn>
              <a:cxn ang="0">
                <a:pos x="connsiteX11891" y="connsiteY11891"/>
              </a:cxn>
              <a:cxn ang="0">
                <a:pos x="connsiteX11892" y="connsiteY11892"/>
              </a:cxn>
              <a:cxn ang="0">
                <a:pos x="connsiteX11893" y="connsiteY11893"/>
              </a:cxn>
              <a:cxn ang="0">
                <a:pos x="connsiteX11894" y="connsiteY11894"/>
              </a:cxn>
              <a:cxn ang="0">
                <a:pos x="connsiteX11895" y="connsiteY11895"/>
              </a:cxn>
              <a:cxn ang="0">
                <a:pos x="connsiteX11896" y="connsiteY11896"/>
              </a:cxn>
              <a:cxn ang="0">
                <a:pos x="connsiteX11897" y="connsiteY11897"/>
              </a:cxn>
              <a:cxn ang="0">
                <a:pos x="connsiteX11898" y="connsiteY11898"/>
              </a:cxn>
              <a:cxn ang="0">
                <a:pos x="connsiteX11899" y="connsiteY11899"/>
              </a:cxn>
              <a:cxn ang="0">
                <a:pos x="connsiteX11900" y="connsiteY11900"/>
              </a:cxn>
              <a:cxn ang="0">
                <a:pos x="connsiteX11901" y="connsiteY11901"/>
              </a:cxn>
              <a:cxn ang="0">
                <a:pos x="connsiteX11902" y="connsiteY11902"/>
              </a:cxn>
              <a:cxn ang="0">
                <a:pos x="connsiteX11903" y="connsiteY11903"/>
              </a:cxn>
              <a:cxn ang="0">
                <a:pos x="connsiteX11904" y="connsiteY11904"/>
              </a:cxn>
              <a:cxn ang="0">
                <a:pos x="connsiteX11905" y="connsiteY11905"/>
              </a:cxn>
              <a:cxn ang="0">
                <a:pos x="connsiteX11906" y="connsiteY11906"/>
              </a:cxn>
              <a:cxn ang="0">
                <a:pos x="connsiteX11907" y="connsiteY11907"/>
              </a:cxn>
              <a:cxn ang="0">
                <a:pos x="connsiteX11908" y="connsiteY11908"/>
              </a:cxn>
              <a:cxn ang="0">
                <a:pos x="connsiteX11909" y="connsiteY11909"/>
              </a:cxn>
              <a:cxn ang="0">
                <a:pos x="connsiteX11910" y="connsiteY11910"/>
              </a:cxn>
              <a:cxn ang="0">
                <a:pos x="connsiteX11911" y="connsiteY11911"/>
              </a:cxn>
              <a:cxn ang="0">
                <a:pos x="connsiteX11912" y="connsiteY11912"/>
              </a:cxn>
              <a:cxn ang="0">
                <a:pos x="connsiteX11913" y="connsiteY11913"/>
              </a:cxn>
              <a:cxn ang="0">
                <a:pos x="connsiteX11914" y="connsiteY11914"/>
              </a:cxn>
              <a:cxn ang="0">
                <a:pos x="connsiteX11915" y="connsiteY11915"/>
              </a:cxn>
              <a:cxn ang="0">
                <a:pos x="connsiteX11916" y="connsiteY11916"/>
              </a:cxn>
              <a:cxn ang="0">
                <a:pos x="connsiteX11917" y="connsiteY11917"/>
              </a:cxn>
              <a:cxn ang="0">
                <a:pos x="connsiteX11918" y="connsiteY11918"/>
              </a:cxn>
              <a:cxn ang="0">
                <a:pos x="connsiteX11919" y="connsiteY11919"/>
              </a:cxn>
              <a:cxn ang="0">
                <a:pos x="connsiteX11920" y="connsiteY11920"/>
              </a:cxn>
              <a:cxn ang="0">
                <a:pos x="connsiteX11921" y="connsiteY11921"/>
              </a:cxn>
              <a:cxn ang="0">
                <a:pos x="connsiteX11922" y="connsiteY11922"/>
              </a:cxn>
              <a:cxn ang="0">
                <a:pos x="connsiteX11923" y="connsiteY11923"/>
              </a:cxn>
              <a:cxn ang="0">
                <a:pos x="connsiteX11924" y="connsiteY11924"/>
              </a:cxn>
              <a:cxn ang="0">
                <a:pos x="connsiteX11925" y="connsiteY11925"/>
              </a:cxn>
              <a:cxn ang="0">
                <a:pos x="connsiteX11926" y="connsiteY11926"/>
              </a:cxn>
              <a:cxn ang="0">
                <a:pos x="connsiteX11927" y="connsiteY11927"/>
              </a:cxn>
              <a:cxn ang="0">
                <a:pos x="connsiteX11928" y="connsiteY11928"/>
              </a:cxn>
              <a:cxn ang="0">
                <a:pos x="connsiteX11929" y="connsiteY11929"/>
              </a:cxn>
              <a:cxn ang="0">
                <a:pos x="connsiteX11930" y="connsiteY11930"/>
              </a:cxn>
              <a:cxn ang="0">
                <a:pos x="connsiteX11931" y="connsiteY11931"/>
              </a:cxn>
              <a:cxn ang="0">
                <a:pos x="connsiteX11932" y="connsiteY11932"/>
              </a:cxn>
              <a:cxn ang="0">
                <a:pos x="connsiteX11933" y="connsiteY11933"/>
              </a:cxn>
              <a:cxn ang="0">
                <a:pos x="connsiteX11934" y="connsiteY11934"/>
              </a:cxn>
              <a:cxn ang="0">
                <a:pos x="connsiteX11935" y="connsiteY11935"/>
              </a:cxn>
              <a:cxn ang="0">
                <a:pos x="connsiteX11936" y="connsiteY11936"/>
              </a:cxn>
              <a:cxn ang="0">
                <a:pos x="connsiteX11937" y="connsiteY11937"/>
              </a:cxn>
              <a:cxn ang="0">
                <a:pos x="connsiteX11938" y="connsiteY11938"/>
              </a:cxn>
              <a:cxn ang="0">
                <a:pos x="connsiteX11939" y="connsiteY11939"/>
              </a:cxn>
              <a:cxn ang="0">
                <a:pos x="connsiteX11940" y="connsiteY11940"/>
              </a:cxn>
              <a:cxn ang="0">
                <a:pos x="connsiteX11941" y="connsiteY11941"/>
              </a:cxn>
              <a:cxn ang="0">
                <a:pos x="connsiteX11942" y="connsiteY11942"/>
              </a:cxn>
              <a:cxn ang="0">
                <a:pos x="connsiteX11943" y="connsiteY11943"/>
              </a:cxn>
              <a:cxn ang="0">
                <a:pos x="connsiteX11944" y="connsiteY11944"/>
              </a:cxn>
              <a:cxn ang="0">
                <a:pos x="connsiteX11945" y="connsiteY11945"/>
              </a:cxn>
              <a:cxn ang="0">
                <a:pos x="connsiteX11946" y="connsiteY11946"/>
              </a:cxn>
              <a:cxn ang="0">
                <a:pos x="connsiteX11947" y="connsiteY11947"/>
              </a:cxn>
              <a:cxn ang="0">
                <a:pos x="connsiteX11948" y="connsiteY11948"/>
              </a:cxn>
              <a:cxn ang="0">
                <a:pos x="connsiteX11949" y="connsiteY11949"/>
              </a:cxn>
              <a:cxn ang="0">
                <a:pos x="connsiteX11950" y="connsiteY11950"/>
              </a:cxn>
              <a:cxn ang="0">
                <a:pos x="connsiteX11951" y="connsiteY11951"/>
              </a:cxn>
              <a:cxn ang="0">
                <a:pos x="connsiteX11952" y="connsiteY11952"/>
              </a:cxn>
              <a:cxn ang="0">
                <a:pos x="connsiteX11953" y="connsiteY11953"/>
              </a:cxn>
              <a:cxn ang="0">
                <a:pos x="connsiteX11954" y="connsiteY11954"/>
              </a:cxn>
              <a:cxn ang="0">
                <a:pos x="connsiteX11955" y="connsiteY11955"/>
              </a:cxn>
              <a:cxn ang="0">
                <a:pos x="connsiteX11956" y="connsiteY11956"/>
              </a:cxn>
              <a:cxn ang="0">
                <a:pos x="connsiteX11957" y="connsiteY11957"/>
              </a:cxn>
              <a:cxn ang="0">
                <a:pos x="connsiteX11958" y="connsiteY11958"/>
              </a:cxn>
              <a:cxn ang="0">
                <a:pos x="connsiteX11959" y="connsiteY11959"/>
              </a:cxn>
              <a:cxn ang="0">
                <a:pos x="connsiteX11960" y="connsiteY11960"/>
              </a:cxn>
              <a:cxn ang="0">
                <a:pos x="connsiteX11961" y="connsiteY11961"/>
              </a:cxn>
              <a:cxn ang="0">
                <a:pos x="connsiteX11962" y="connsiteY11962"/>
              </a:cxn>
              <a:cxn ang="0">
                <a:pos x="connsiteX11963" y="connsiteY11963"/>
              </a:cxn>
              <a:cxn ang="0">
                <a:pos x="connsiteX11964" y="connsiteY11964"/>
              </a:cxn>
              <a:cxn ang="0">
                <a:pos x="connsiteX11965" y="connsiteY11965"/>
              </a:cxn>
              <a:cxn ang="0">
                <a:pos x="connsiteX11966" y="connsiteY11966"/>
              </a:cxn>
              <a:cxn ang="0">
                <a:pos x="connsiteX11967" y="connsiteY11967"/>
              </a:cxn>
              <a:cxn ang="0">
                <a:pos x="connsiteX11968" y="connsiteY11968"/>
              </a:cxn>
              <a:cxn ang="0">
                <a:pos x="connsiteX11969" y="connsiteY11969"/>
              </a:cxn>
              <a:cxn ang="0">
                <a:pos x="connsiteX11970" y="connsiteY11970"/>
              </a:cxn>
              <a:cxn ang="0">
                <a:pos x="connsiteX11971" y="connsiteY11971"/>
              </a:cxn>
              <a:cxn ang="0">
                <a:pos x="connsiteX11972" y="connsiteY11972"/>
              </a:cxn>
              <a:cxn ang="0">
                <a:pos x="connsiteX11973" y="connsiteY11973"/>
              </a:cxn>
              <a:cxn ang="0">
                <a:pos x="connsiteX11974" y="connsiteY11974"/>
              </a:cxn>
              <a:cxn ang="0">
                <a:pos x="connsiteX11975" y="connsiteY11975"/>
              </a:cxn>
              <a:cxn ang="0">
                <a:pos x="connsiteX11976" y="connsiteY11976"/>
              </a:cxn>
              <a:cxn ang="0">
                <a:pos x="connsiteX11977" y="connsiteY11977"/>
              </a:cxn>
              <a:cxn ang="0">
                <a:pos x="connsiteX11978" y="connsiteY11978"/>
              </a:cxn>
              <a:cxn ang="0">
                <a:pos x="connsiteX11979" y="connsiteY11979"/>
              </a:cxn>
              <a:cxn ang="0">
                <a:pos x="connsiteX11980" y="connsiteY11980"/>
              </a:cxn>
              <a:cxn ang="0">
                <a:pos x="connsiteX11981" y="connsiteY11981"/>
              </a:cxn>
              <a:cxn ang="0">
                <a:pos x="connsiteX11982" y="connsiteY11982"/>
              </a:cxn>
              <a:cxn ang="0">
                <a:pos x="connsiteX11983" y="connsiteY11983"/>
              </a:cxn>
              <a:cxn ang="0">
                <a:pos x="connsiteX11984" y="connsiteY11984"/>
              </a:cxn>
              <a:cxn ang="0">
                <a:pos x="connsiteX11985" y="connsiteY11985"/>
              </a:cxn>
              <a:cxn ang="0">
                <a:pos x="connsiteX11986" y="connsiteY11986"/>
              </a:cxn>
              <a:cxn ang="0">
                <a:pos x="connsiteX11987" y="connsiteY11987"/>
              </a:cxn>
              <a:cxn ang="0">
                <a:pos x="connsiteX11988" y="connsiteY11988"/>
              </a:cxn>
              <a:cxn ang="0">
                <a:pos x="connsiteX11989" y="connsiteY11989"/>
              </a:cxn>
              <a:cxn ang="0">
                <a:pos x="connsiteX11990" y="connsiteY11990"/>
              </a:cxn>
              <a:cxn ang="0">
                <a:pos x="connsiteX11991" y="connsiteY11991"/>
              </a:cxn>
              <a:cxn ang="0">
                <a:pos x="connsiteX11992" y="connsiteY11992"/>
              </a:cxn>
              <a:cxn ang="0">
                <a:pos x="connsiteX11993" y="connsiteY11993"/>
              </a:cxn>
              <a:cxn ang="0">
                <a:pos x="connsiteX11994" y="connsiteY11994"/>
              </a:cxn>
              <a:cxn ang="0">
                <a:pos x="connsiteX11995" y="connsiteY11995"/>
              </a:cxn>
              <a:cxn ang="0">
                <a:pos x="connsiteX11996" y="connsiteY11996"/>
              </a:cxn>
              <a:cxn ang="0">
                <a:pos x="connsiteX11997" y="connsiteY11997"/>
              </a:cxn>
              <a:cxn ang="0">
                <a:pos x="connsiteX11998" y="connsiteY11998"/>
              </a:cxn>
              <a:cxn ang="0">
                <a:pos x="connsiteX11999" y="connsiteY11999"/>
              </a:cxn>
              <a:cxn ang="0">
                <a:pos x="connsiteX12000" y="connsiteY12000"/>
              </a:cxn>
              <a:cxn ang="0">
                <a:pos x="connsiteX12001" y="connsiteY12001"/>
              </a:cxn>
              <a:cxn ang="0">
                <a:pos x="connsiteX12002" y="connsiteY12002"/>
              </a:cxn>
              <a:cxn ang="0">
                <a:pos x="connsiteX12003" y="connsiteY12003"/>
              </a:cxn>
              <a:cxn ang="0">
                <a:pos x="connsiteX12004" y="connsiteY12004"/>
              </a:cxn>
              <a:cxn ang="0">
                <a:pos x="connsiteX12005" y="connsiteY12005"/>
              </a:cxn>
              <a:cxn ang="0">
                <a:pos x="connsiteX12006" y="connsiteY12006"/>
              </a:cxn>
              <a:cxn ang="0">
                <a:pos x="connsiteX12007" y="connsiteY12007"/>
              </a:cxn>
              <a:cxn ang="0">
                <a:pos x="connsiteX12008" y="connsiteY12008"/>
              </a:cxn>
              <a:cxn ang="0">
                <a:pos x="connsiteX12009" y="connsiteY12009"/>
              </a:cxn>
              <a:cxn ang="0">
                <a:pos x="connsiteX12010" y="connsiteY12010"/>
              </a:cxn>
              <a:cxn ang="0">
                <a:pos x="connsiteX12011" y="connsiteY12011"/>
              </a:cxn>
              <a:cxn ang="0">
                <a:pos x="connsiteX12012" y="connsiteY12012"/>
              </a:cxn>
              <a:cxn ang="0">
                <a:pos x="connsiteX12013" y="connsiteY12013"/>
              </a:cxn>
              <a:cxn ang="0">
                <a:pos x="connsiteX12014" y="connsiteY12014"/>
              </a:cxn>
              <a:cxn ang="0">
                <a:pos x="connsiteX12015" y="connsiteY12015"/>
              </a:cxn>
              <a:cxn ang="0">
                <a:pos x="connsiteX12016" y="connsiteY12016"/>
              </a:cxn>
              <a:cxn ang="0">
                <a:pos x="connsiteX12017" y="connsiteY12017"/>
              </a:cxn>
              <a:cxn ang="0">
                <a:pos x="connsiteX12018" y="connsiteY12018"/>
              </a:cxn>
              <a:cxn ang="0">
                <a:pos x="connsiteX12019" y="connsiteY12019"/>
              </a:cxn>
              <a:cxn ang="0">
                <a:pos x="connsiteX12020" y="connsiteY12020"/>
              </a:cxn>
              <a:cxn ang="0">
                <a:pos x="connsiteX12021" y="connsiteY12021"/>
              </a:cxn>
              <a:cxn ang="0">
                <a:pos x="connsiteX12022" y="connsiteY12022"/>
              </a:cxn>
              <a:cxn ang="0">
                <a:pos x="connsiteX12023" y="connsiteY12023"/>
              </a:cxn>
              <a:cxn ang="0">
                <a:pos x="connsiteX12024" y="connsiteY12024"/>
              </a:cxn>
              <a:cxn ang="0">
                <a:pos x="connsiteX12025" y="connsiteY12025"/>
              </a:cxn>
              <a:cxn ang="0">
                <a:pos x="connsiteX12026" y="connsiteY12026"/>
              </a:cxn>
              <a:cxn ang="0">
                <a:pos x="connsiteX12027" y="connsiteY12027"/>
              </a:cxn>
              <a:cxn ang="0">
                <a:pos x="connsiteX12028" y="connsiteY12028"/>
              </a:cxn>
              <a:cxn ang="0">
                <a:pos x="connsiteX12029" y="connsiteY12029"/>
              </a:cxn>
              <a:cxn ang="0">
                <a:pos x="connsiteX12030" y="connsiteY12030"/>
              </a:cxn>
              <a:cxn ang="0">
                <a:pos x="connsiteX12031" y="connsiteY12031"/>
              </a:cxn>
              <a:cxn ang="0">
                <a:pos x="connsiteX12032" y="connsiteY12032"/>
              </a:cxn>
              <a:cxn ang="0">
                <a:pos x="connsiteX12033" y="connsiteY12033"/>
              </a:cxn>
              <a:cxn ang="0">
                <a:pos x="connsiteX12034" y="connsiteY12034"/>
              </a:cxn>
              <a:cxn ang="0">
                <a:pos x="connsiteX12035" y="connsiteY12035"/>
              </a:cxn>
              <a:cxn ang="0">
                <a:pos x="connsiteX12036" y="connsiteY12036"/>
              </a:cxn>
              <a:cxn ang="0">
                <a:pos x="connsiteX12037" y="connsiteY12037"/>
              </a:cxn>
              <a:cxn ang="0">
                <a:pos x="connsiteX12038" y="connsiteY12038"/>
              </a:cxn>
              <a:cxn ang="0">
                <a:pos x="connsiteX12039" y="connsiteY12039"/>
              </a:cxn>
              <a:cxn ang="0">
                <a:pos x="connsiteX12040" y="connsiteY12040"/>
              </a:cxn>
              <a:cxn ang="0">
                <a:pos x="connsiteX12041" y="connsiteY12041"/>
              </a:cxn>
              <a:cxn ang="0">
                <a:pos x="connsiteX12042" y="connsiteY12042"/>
              </a:cxn>
              <a:cxn ang="0">
                <a:pos x="connsiteX12043" y="connsiteY12043"/>
              </a:cxn>
              <a:cxn ang="0">
                <a:pos x="connsiteX12044" y="connsiteY12044"/>
              </a:cxn>
              <a:cxn ang="0">
                <a:pos x="connsiteX12045" y="connsiteY12045"/>
              </a:cxn>
              <a:cxn ang="0">
                <a:pos x="connsiteX12046" y="connsiteY12046"/>
              </a:cxn>
              <a:cxn ang="0">
                <a:pos x="connsiteX12047" y="connsiteY12047"/>
              </a:cxn>
              <a:cxn ang="0">
                <a:pos x="connsiteX12048" y="connsiteY12048"/>
              </a:cxn>
              <a:cxn ang="0">
                <a:pos x="connsiteX12049" y="connsiteY12049"/>
              </a:cxn>
              <a:cxn ang="0">
                <a:pos x="connsiteX12050" y="connsiteY12050"/>
              </a:cxn>
              <a:cxn ang="0">
                <a:pos x="connsiteX12051" y="connsiteY12051"/>
              </a:cxn>
              <a:cxn ang="0">
                <a:pos x="connsiteX12052" y="connsiteY12052"/>
              </a:cxn>
              <a:cxn ang="0">
                <a:pos x="connsiteX12053" y="connsiteY12053"/>
              </a:cxn>
              <a:cxn ang="0">
                <a:pos x="connsiteX12054" y="connsiteY12054"/>
              </a:cxn>
              <a:cxn ang="0">
                <a:pos x="connsiteX12055" y="connsiteY12055"/>
              </a:cxn>
              <a:cxn ang="0">
                <a:pos x="connsiteX12056" y="connsiteY12056"/>
              </a:cxn>
              <a:cxn ang="0">
                <a:pos x="connsiteX12057" y="connsiteY12057"/>
              </a:cxn>
              <a:cxn ang="0">
                <a:pos x="connsiteX12058" y="connsiteY12058"/>
              </a:cxn>
              <a:cxn ang="0">
                <a:pos x="connsiteX12059" y="connsiteY12059"/>
              </a:cxn>
              <a:cxn ang="0">
                <a:pos x="connsiteX12060" y="connsiteY12060"/>
              </a:cxn>
              <a:cxn ang="0">
                <a:pos x="connsiteX12061" y="connsiteY12061"/>
              </a:cxn>
              <a:cxn ang="0">
                <a:pos x="connsiteX12062" y="connsiteY12062"/>
              </a:cxn>
              <a:cxn ang="0">
                <a:pos x="connsiteX12063" y="connsiteY12063"/>
              </a:cxn>
              <a:cxn ang="0">
                <a:pos x="connsiteX12064" y="connsiteY12064"/>
              </a:cxn>
              <a:cxn ang="0">
                <a:pos x="connsiteX12065" y="connsiteY12065"/>
              </a:cxn>
              <a:cxn ang="0">
                <a:pos x="connsiteX12066" y="connsiteY12066"/>
              </a:cxn>
              <a:cxn ang="0">
                <a:pos x="connsiteX12067" y="connsiteY12067"/>
              </a:cxn>
              <a:cxn ang="0">
                <a:pos x="connsiteX12068" y="connsiteY12068"/>
              </a:cxn>
              <a:cxn ang="0">
                <a:pos x="connsiteX12069" y="connsiteY12069"/>
              </a:cxn>
              <a:cxn ang="0">
                <a:pos x="connsiteX12070" y="connsiteY12070"/>
              </a:cxn>
              <a:cxn ang="0">
                <a:pos x="connsiteX12071" y="connsiteY12071"/>
              </a:cxn>
              <a:cxn ang="0">
                <a:pos x="connsiteX12072" y="connsiteY12072"/>
              </a:cxn>
              <a:cxn ang="0">
                <a:pos x="connsiteX12073" y="connsiteY12073"/>
              </a:cxn>
              <a:cxn ang="0">
                <a:pos x="connsiteX12074" y="connsiteY12074"/>
              </a:cxn>
              <a:cxn ang="0">
                <a:pos x="connsiteX12075" y="connsiteY12075"/>
              </a:cxn>
              <a:cxn ang="0">
                <a:pos x="connsiteX12076" y="connsiteY12076"/>
              </a:cxn>
              <a:cxn ang="0">
                <a:pos x="connsiteX12077" y="connsiteY12077"/>
              </a:cxn>
              <a:cxn ang="0">
                <a:pos x="connsiteX12078" y="connsiteY12078"/>
              </a:cxn>
              <a:cxn ang="0">
                <a:pos x="connsiteX12079" y="connsiteY12079"/>
              </a:cxn>
              <a:cxn ang="0">
                <a:pos x="connsiteX12080" y="connsiteY12080"/>
              </a:cxn>
              <a:cxn ang="0">
                <a:pos x="connsiteX12081" y="connsiteY12081"/>
              </a:cxn>
              <a:cxn ang="0">
                <a:pos x="connsiteX12082" y="connsiteY12082"/>
              </a:cxn>
              <a:cxn ang="0">
                <a:pos x="connsiteX12083" y="connsiteY12083"/>
              </a:cxn>
              <a:cxn ang="0">
                <a:pos x="connsiteX12084" y="connsiteY12084"/>
              </a:cxn>
              <a:cxn ang="0">
                <a:pos x="connsiteX12085" y="connsiteY12085"/>
              </a:cxn>
              <a:cxn ang="0">
                <a:pos x="connsiteX12086" y="connsiteY12086"/>
              </a:cxn>
              <a:cxn ang="0">
                <a:pos x="connsiteX12087" y="connsiteY12087"/>
              </a:cxn>
              <a:cxn ang="0">
                <a:pos x="connsiteX12088" y="connsiteY12088"/>
              </a:cxn>
              <a:cxn ang="0">
                <a:pos x="connsiteX12089" y="connsiteY12089"/>
              </a:cxn>
              <a:cxn ang="0">
                <a:pos x="connsiteX12090" y="connsiteY12090"/>
              </a:cxn>
              <a:cxn ang="0">
                <a:pos x="connsiteX12091" y="connsiteY12091"/>
              </a:cxn>
              <a:cxn ang="0">
                <a:pos x="connsiteX12092" y="connsiteY12092"/>
              </a:cxn>
              <a:cxn ang="0">
                <a:pos x="connsiteX12093" y="connsiteY12093"/>
              </a:cxn>
              <a:cxn ang="0">
                <a:pos x="connsiteX12094" y="connsiteY12094"/>
              </a:cxn>
              <a:cxn ang="0">
                <a:pos x="connsiteX12095" y="connsiteY12095"/>
              </a:cxn>
              <a:cxn ang="0">
                <a:pos x="connsiteX12096" y="connsiteY12096"/>
              </a:cxn>
              <a:cxn ang="0">
                <a:pos x="connsiteX12097" y="connsiteY12097"/>
              </a:cxn>
              <a:cxn ang="0">
                <a:pos x="connsiteX12098" y="connsiteY12098"/>
              </a:cxn>
              <a:cxn ang="0">
                <a:pos x="connsiteX12099" y="connsiteY12099"/>
              </a:cxn>
              <a:cxn ang="0">
                <a:pos x="connsiteX12100" y="connsiteY12100"/>
              </a:cxn>
              <a:cxn ang="0">
                <a:pos x="connsiteX12101" y="connsiteY12101"/>
              </a:cxn>
              <a:cxn ang="0">
                <a:pos x="connsiteX12102" y="connsiteY12102"/>
              </a:cxn>
              <a:cxn ang="0">
                <a:pos x="connsiteX12103" y="connsiteY12103"/>
              </a:cxn>
              <a:cxn ang="0">
                <a:pos x="connsiteX12104" y="connsiteY12104"/>
              </a:cxn>
              <a:cxn ang="0">
                <a:pos x="connsiteX12105" y="connsiteY12105"/>
              </a:cxn>
              <a:cxn ang="0">
                <a:pos x="connsiteX12106" y="connsiteY12106"/>
              </a:cxn>
              <a:cxn ang="0">
                <a:pos x="connsiteX12107" y="connsiteY12107"/>
              </a:cxn>
              <a:cxn ang="0">
                <a:pos x="connsiteX12108" y="connsiteY12108"/>
              </a:cxn>
              <a:cxn ang="0">
                <a:pos x="connsiteX12109" y="connsiteY12109"/>
              </a:cxn>
              <a:cxn ang="0">
                <a:pos x="connsiteX12110" y="connsiteY12110"/>
              </a:cxn>
              <a:cxn ang="0">
                <a:pos x="connsiteX12111" y="connsiteY12111"/>
              </a:cxn>
              <a:cxn ang="0">
                <a:pos x="connsiteX12112" y="connsiteY12112"/>
              </a:cxn>
              <a:cxn ang="0">
                <a:pos x="connsiteX12113" y="connsiteY12113"/>
              </a:cxn>
              <a:cxn ang="0">
                <a:pos x="connsiteX12114" y="connsiteY12114"/>
              </a:cxn>
              <a:cxn ang="0">
                <a:pos x="connsiteX12115" y="connsiteY12115"/>
              </a:cxn>
              <a:cxn ang="0">
                <a:pos x="connsiteX12116" y="connsiteY12116"/>
              </a:cxn>
              <a:cxn ang="0">
                <a:pos x="connsiteX12117" y="connsiteY12117"/>
              </a:cxn>
              <a:cxn ang="0">
                <a:pos x="connsiteX12118" y="connsiteY12118"/>
              </a:cxn>
              <a:cxn ang="0">
                <a:pos x="connsiteX12119" y="connsiteY12119"/>
              </a:cxn>
              <a:cxn ang="0">
                <a:pos x="connsiteX12120" y="connsiteY12120"/>
              </a:cxn>
              <a:cxn ang="0">
                <a:pos x="connsiteX12121" y="connsiteY12121"/>
              </a:cxn>
              <a:cxn ang="0">
                <a:pos x="connsiteX12122" y="connsiteY12122"/>
              </a:cxn>
              <a:cxn ang="0">
                <a:pos x="connsiteX12123" y="connsiteY12123"/>
              </a:cxn>
              <a:cxn ang="0">
                <a:pos x="connsiteX12124" y="connsiteY12124"/>
              </a:cxn>
              <a:cxn ang="0">
                <a:pos x="connsiteX12125" y="connsiteY12125"/>
              </a:cxn>
              <a:cxn ang="0">
                <a:pos x="connsiteX12126" y="connsiteY12126"/>
              </a:cxn>
              <a:cxn ang="0">
                <a:pos x="connsiteX12127" y="connsiteY12127"/>
              </a:cxn>
              <a:cxn ang="0">
                <a:pos x="connsiteX12128" y="connsiteY12128"/>
              </a:cxn>
              <a:cxn ang="0">
                <a:pos x="connsiteX12129" y="connsiteY12129"/>
              </a:cxn>
              <a:cxn ang="0">
                <a:pos x="connsiteX12130" y="connsiteY12130"/>
              </a:cxn>
              <a:cxn ang="0">
                <a:pos x="connsiteX12131" y="connsiteY12131"/>
              </a:cxn>
              <a:cxn ang="0">
                <a:pos x="connsiteX12132" y="connsiteY12132"/>
              </a:cxn>
              <a:cxn ang="0">
                <a:pos x="connsiteX12133" y="connsiteY12133"/>
              </a:cxn>
              <a:cxn ang="0">
                <a:pos x="connsiteX12134" y="connsiteY12134"/>
              </a:cxn>
              <a:cxn ang="0">
                <a:pos x="connsiteX12135" y="connsiteY12135"/>
              </a:cxn>
              <a:cxn ang="0">
                <a:pos x="connsiteX12136" y="connsiteY12136"/>
              </a:cxn>
              <a:cxn ang="0">
                <a:pos x="connsiteX12137" y="connsiteY12137"/>
              </a:cxn>
              <a:cxn ang="0">
                <a:pos x="connsiteX12138" y="connsiteY12138"/>
              </a:cxn>
              <a:cxn ang="0">
                <a:pos x="connsiteX12139" y="connsiteY12139"/>
              </a:cxn>
              <a:cxn ang="0">
                <a:pos x="connsiteX12140" y="connsiteY12140"/>
              </a:cxn>
              <a:cxn ang="0">
                <a:pos x="connsiteX12141" y="connsiteY12141"/>
              </a:cxn>
              <a:cxn ang="0">
                <a:pos x="connsiteX12142" y="connsiteY12142"/>
              </a:cxn>
              <a:cxn ang="0">
                <a:pos x="connsiteX12143" y="connsiteY12143"/>
              </a:cxn>
              <a:cxn ang="0">
                <a:pos x="connsiteX12144" y="connsiteY12144"/>
              </a:cxn>
              <a:cxn ang="0">
                <a:pos x="connsiteX12145" y="connsiteY12145"/>
              </a:cxn>
              <a:cxn ang="0">
                <a:pos x="connsiteX12146" y="connsiteY12146"/>
              </a:cxn>
              <a:cxn ang="0">
                <a:pos x="connsiteX12147" y="connsiteY12147"/>
              </a:cxn>
              <a:cxn ang="0">
                <a:pos x="connsiteX12148" y="connsiteY12148"/>
              </a:cxn>
              <a:cxn ang="0">
                <a:pos x="connsiteX12149" y="connsiteY12149"/>
              </a:cxn>
              <a:cxn ang="0">
                <a:pos x="connsiteX12150" y="connsiteY12150"/>
              </a:cxn>
              <a:cxn ang="0">
                <a:pos x="connsiteX12151" y="connsiteY12151"/>
              </a:cxn>
              <a:cxn ang="0">
                <a:pos x="connsiteX12152" y="connsiteY12152"/>
              </a:cxn>
              <a:cxn ang="0">
                <a:pos x="connsiteX12153" y="connsiteY12153"/>
              </a:cxn>
              <a:cxn ang="0">
                <a:pos x="connsiteX12154" y="connsiteY12154"/>
              </a:cxn>
              <a:cxn ang="0">
                <a:pos x="connsiteX12155" y="connsiteY12155"/>
              </a:cxn>
              <a:cxn ang="0">
                <a:pos x="connsiteX12156" y="connsiteY12156"/>
              </a:cxn>
              <a:cxn ang="0">
                <a:pos x="connsiteX12157" y="connsiteY12157"/>
              </a:cxn>
              <a:cxn ang="0">
                <a:pos x="connsiteX12158" y="connsiteY12158"/>
              </a:cxn>
              <a:cxn ang="0">
                <a:pos x="connsiteX12159" y="connsiteY12159"/>
              </a:cxn>
              <a:cxn ang="0">
                <a:pos x="connsiteX12160" y="connsiteY12160"/>
              </a:cxn>
              <a:cxn ang="0">
                <a:pos x="connsiteX12161" y="connsiteY12161"/>
              </a:cxn>
              <a:cxn ang="0">
                <a:pos x="connsiteX12162" y="connsiteY12162"/>
              </a:cxn>
              <a:cxn ang="0">
                <a:pos x="connsiteX12163" y="connsiteY12163"/>
              </a:cxn>
              <a:cxn ang="0">
                <a:pos x="connsiteX12164" y="connsiteY12164"/>
              </a:cxn>
              <a:cxn ang="0">
                <a:pos x="connsiteX12165" y="connsiteY12165"/>
              </a:cxn>
              <a:cxn ang="0">
                <a:pos x="connsiteX12166" y="connsiteY12166"/>
              </a:cxn>
              <a:cxn ang="0">
                <a:pos x="connsiteX12167" y="connsiteY12167"/>
              </a:cxn>
              <a:cxn ang="0">
                <a:pos x="connsiteX12168" y="connsiteY12168"/>
              </a:cxn>
              <a:cxn ang="0">
                <a:pos x="connsiteX12169" y="connsiteY12169"/>
              </a:cxn>
              <a:cxn ang="0">
                <a:pos x="connsiteX12170" y="connsiteY12170"/>
              </a:cxn>
              <a:cxn ang="0">
                <a:pos x="connsiteX12171" y="connsiteY12171"/>
              </a:cxn>
              <a:cxn ang="0">
                <a:pos x="connsiteX12172" y="connsiteY12172"/>
              </a:cxn>
              <a:cxn ang="0">
                <a:pos x="connsiteX12173" y="connsiteY12173"/>
              </a:cxn>
              <a:cxn ang="0">
                <a:pos x="connsiteX12174" y="connsiteY12174"/>
              </a:cxn>
              <a:cxn ang="0">
                <a:pos x="connsiteX12175" y="connsiteY12175"/>
              </a:cxn>
              <a:cxn ang="0">
                <a:pos x="connsiteX12176" y="connsiteY12176"/>
              </a:cxn>
              <a:cxn ang="0">
                <a:pos x="connsiteX12177" y="connsiteY12177"/>
              </a:cxn>
              <a:cxn ang="0">
                <a:pos x="connsiteX12178" y="connsiteY12178"/>
              </a:cxn>
              <a:cxn ang="0">
                <a:pos x="connsiteX12179" y="connsiteY12179"/>
              </a:cxn>
              <a:cxn ang="0">
                <a:pos x="connsiteX12180" y="connsiteY12180"/>
              </a:cxn>
              <a:cxn ang="0">
                <a:pos x="connsiteX12181" y="connsiteY12181"/>
              </a:cxn>
              <a:cxn ang="0">
                <a:pos x="connsiteX12182" y="connsiteY12182"/>
              </a:cxn>
              <a:cxn ang="0">
                <a:pos x="connsiteX12183" y="connsiteY12183"/>
              </a:cxn>
              <a:cxn ang="0">
                <a:pos x="connsiteX12184" y="connsiteY12184"/>
              </a:cxn>
              <a:cxn ang="0">
                <a:pos x="connsiteX12185" y="connsiteY12185"/>
              </a:cxn>
              <a:cxn ang="0">
                <a:pos x="connsiteX12186" y="connsiteY12186"/>
              </a:cxn>
              <a:cxn ang="0">
                <a:pos x="connsiteX12187" y="connsiteY12187"/>
              </a:cxn>
              <a:cxn ang="0">
                <a:pos x="connsiteX12188" y="connsiteY12188"/>
              </a:cxn>
              <a:cxn ang="0">
                <a:pos x="connsiteX12189" y="connsiteY12189"/>
              </a:cxn>
              <a:cxn ang="0">
                <a:pos x="connsiteX12190" y="connsiteY12190"/>
              </a:cxn>
              <a:cxn ang="0">
                <a:pos x="connsiteX12191" y="connsiteY12191"/>
              </a:cxn>
              <a:cxn ang="0">
                <a:pos x="connsiteX12192" y="connsiteY12192"/>
              </a:cxn>
              <a:cxn ang="0">
                <a:pos x="connsiteX12193" y="connsiteY12193"/>
              </a:cxn>
              <a:cxn ang="0">
                <a:pos x="connsiteX12194" y="connsiteY12194"/>
              </a:cxn>
              <a:cxn ang="0">
                <a:pos x="connsiteX12195" y="connsiteY12195"/>
              </a:cxn>
              <a:cxn ang="0">
                <a:pos x="connsiteX12196" y="connsiteY12196"/>
              </a:cxn>
              <a:cxn ang="0">
                <a:pos x="connsiteX12197" y="connsiteY12197"/>
              </a:cxn>
              <a:cxn ang="0">
                <a:pos x="connsiteX12198" y="connsiteY12198"/>
              </a:cxn>
              <a:cxn ang="0">
                <a:pos x="connsiteX12199" y="connsiteY12199"/>
              </a:cxn>
              <a:cxn ang="0">
                <a:pos x="connsiteX12200" y="connsiteY12200"/>
              </a:cxn>
              <a:cxn ang="0">
                <a:pos x="connsiteX12201" y="connsiteY12201"/>
              </a:cxn>
              <a:cxn ang="0">
                <a:pos x="connsiteX12202" y="connsiteY12202"/>
              </a:cxn>
              <a:cxn ang="0">
                <a:pos x="connsiteX12203" y="connsiteY12203"/>
              </a:cxn>
              <a:cxn ang="0">
                <a:pos x="connsiteX12204" y="connsiteY12204"/>
              </a:cxn>
              <a:cxn ang="0">
                <a:pos x="connsiteX12205" y="connsiteY12205"/>
              </a:cxn>
              <a:cxn ang="0">
                <a:pos x="connsiteX12206" y="connsiteY12206"/>
              </a:cxn>
              <a:cxn ang="0">
                <a:pos x="connsiteX12207" y="connsiteY12207"/>
              </a:cxn>
              <a:cxn ang="0">
                <a:pos x="connsiteX12208" y="connsiteY12208"/>
              </a:cxn>
              <a:cxn ang="0">
                <a:pos x="connsiteX12209" y="connsiteY12209"/>
              </a:cxn>
              <a:cxn ang="0">
                <a:pos x="connsiteX12210" y="connsiteY12210"/>
              </a:cxn>
              <a:cxn ang="0">
                <a:pos x="connsiteX12211" y="connsiteY12211"/>
              </a:cxn>
              <a:cxn ang="0">
                <a:pos x="connsiteX12212" y="connsiteY12212"/>
              </a:cxn>
              <a:cxn ang="0">
                <a:pos x="connsiteX12213" y="connsiteY12213"/>
              </a:cxn>
              <a:cxn ang="0">
                <a:pos x="connsiteX12214" y="connsiteY12214"/>
              </a:cxn>
              <a:cxn ang="0">
                <a:pos x="connsiteX12215" y="connsiteY12215"/>
              </a:cxn>
              <a:cxn ang="0">
                <a:pos x="connsiteX12216" y="connsiteY12216"/>
              </a:cxn>
              <a:cxn ang="0">
                <a:pos x="connsiteX12217" y="connsiteY12217"/>
              </a:cxn>
              <a:cxn ang="0">
                <a:pos x="connsiteX12218" y="connsiteY12218"/>
              </a:cxn>
              <a:cxn ang="0">
                <a:pos x="connsiteX12219" y="connsiteY12219"/>
              </a:cxn>
              <a:cxn ang="0">
                <a:pos x="connsiteX12220" y="connsiteY12220"/>
              </a:cxn>
              <a:cxn ang="0">
                <a:pos x="connsiteX12221" y="connsiteY12221"/>
              </a:cxn>
              <a:cxn ang="0">
                <a:pos x="connsiteX12222" y="connsiteY12222"/>
              </a:cxn>
              <a:cxn ang="0">
                <a:pos x="connsiteX12223" y="connsiteY12223"/>
              </a:cxn>
              <a:cxn ang="0">
                <a:pos x="connsiteX12224" y="connsiteY12224"/>
              </a:cxn>
              <a:cxn ang="0">
                <a:pos x="connsiteX12225" y="connsiteY12225"/>
              </a:cxn>
              <a:cxn ang="0">
                <a:pos x="connsiteX12226" y="connsiteY12226"/>
              </a:cxn>
              <a:cxn ang="0">
                <a:pos x="connsiteX12227" y="connsiteY12227"/>
              </a:cxn>
              <a:cxn ang="0">
                <a:pos x="connsiteX12228" y="connsiteY12228"/>
              </a:cxn>
              <a:cxn ang="0">
                <a:pos x="connsiteX12229" y="connsiteY12229"/>
              </a:cxn>
              <a:cxn ang="0">
                <a:pos x="connsiteX12230" y="connsiteY12230"/>
              </a:cxn>
              <a:cxn ang="0">
                <a:pos x="connsiteX12231" y="connsiteY12231"/>
              </a:cxn>
              <a:cxn ang="0">
                <a:pos x="connsiteX12232" y="connsiteY12232"/>
              </a:cxn>
              <a:cxn ang="0">
                <a:pos x="connsiteX12233" y="connsiteY12233"/>
              </a:cxn>
              <a:cxn ang="0">
                <a:pos x="connsiteX12234" y="connsiteY12234"/>
              </a:cxn>
              <a:cxn ang="0">
                <a:pos x="connsiteX12235" y="connsiteY12235"/>
              </a:cxn>
              <a:cxn ang="0">
                <a:pos x="connsiteX12236" y="connsiteY12236"/>
              </a:cxn>
              <a:cxn ang="0">
                <a:pos x="connsiteX12237" y="connsiteY12237"/>
              </a:cxn>
              <a:cxn ang="0">
                <a:pos x="connsiteX12238" y="connsiteY12238"/>
              </a:cxn>
              <a:cxn ang="0">
                <a:pos x="connsiteX12239" y="connsiteY12239"/>
              </a:cxn>
              <a:cxn ang="0">
                <a:pos x="connsiteX12240" y="connsiteY12240"/>
              </a:cxn>
              <a:cxn ang="0">
                <a:pos x="connsiteX12241" y="connsiteY12241"/>
              </a:cxn>
              <a:cxn ang="0">
                <a:pos x="connsiteX12242" y="connsiteY12242"/>
              </a:cxn>
              <a:cxn ang="0">
                <a:pos x="connsiteX12243" y="connsiteY12243"/>
              </a:cxn>
              <a:cxn ang="0">
                <a:pos x="connsiteX12244" y="connsiteY12244"/>
              </a:cxn>
              <a:cxn ang="0">
                <a:pos x="connsiteX12245" y="connsiteY12245"/>
              </a:cxn>
              <a:cxn ang="0">
                <a:pos x="connsiteX12246" y="connsiteY12246"/>
              </a:cxn>
              <a:cxn ang="0">
                <a:pos x="connsiteX12247" y="connsiteY12247"/>
              </a:cxn>
              <a:cxn ang="0">
                <a:pos x="connsiteX12248" y="connsiteY12248"/>
              </a:cxn>
              <a:cxn ang="0">
                <a:pos x="connsiteX12249" y="connsiteY12249"/>
              </a:cxn>
              <a:cxn ang="0">
                <a:pos x="connsiteX12250" y="connsiteY12250"/>
              </a:cxn>
              <a:cxn ang="0">
                <a:pos x="connsiteX12251" y="connsiteY12251"/>
              </a:cxn>
              <a:cxn ang="0">
                <a:pos x="connsiteX12252" y="connsiteY12252"/>
              </a:cxn>
              <a:cxn ang="0">
                <a:pos x="connsiteX12253" y="connsiteY12253"/>
              </a:cxn>
              <a:cxn ang="0">
                <a:pos x="connsiteX12254" y="connsiteY12254"/>
              </a:cxn>
              <a:cxn ang="0">
                <a:pos x="connsiteX12255" y="connsiteY12255"/>
              </a:cxn>
              <a:cxn ang="0">
                <a:pos x="connsiteX12256" y="connsiteY12256"/>
              </a:cxn>
              <a:cxn ang="0">
                <a:pos x="connsiteX12257" y="connsiteY12257"/>
              </a:cxn>
              <a:cxn ang="0">
                <a:pos x="connsiteX12258" y="connsiteY12258"/>
              </a:cxn>
              <a:cxn ang="0">
                <a:pos x="connsiteX12259" y="connsiteY12259"/>
              </a:cxn>
              <a:cxn ang="0">
                <a:pos x="connsiteX12260" y="connsiteY12260"/>
              </a:cxn>
              <a:cxn ang="0">
                <a:pos x="connsiteX12261" y="connsiteY12261"/>
              </a:cxn>
              <a:cxn ang="0">
                <a:pos x="connsiteX12262" y="connsiteY12262"/>
              </a:cxn>
              <a:cxn ang="0">
                <a:pos x="connsiteX12263" y="connsiteY12263"/>
              </a:cxn>
              <a:cxn ang="0">
                <a:pos x="connsiteX12264" y="connsiteY12264"/>
              </a:cxn>
              <a:cxn ang="0">
                <a:pos x="connsiteX12265" y="connsiteY12265"/>
              </a:cxn>
              <a:cxn ang="0">
                <a:pos x="connsiteX12266" y="connsiteY12266"/>
              </a:cxn>
              <a:cxn ang="0">
                <a:pos x="connsiteX12267" y="connsiteY12267"/>
              </a:cxn>
              <a:cxn ang="0">
                <a:pos x="connsiteX12268" y="connsiteY12268"/>
              </a:cxn>
              <a:cxn ang="0">
                <a:pos x="connsiteX12269" y="connsiteY12269"/>
              </a:cxn>
              <a:cxn ang="0">
                <a:pos x="connsiteX12270" y="connsiteY12270"/>
              </a:cxn>
              <a:cxn ang="0">
                <a:pos x="connsiteX12271" y="connsiteY12271"/>
              </a:cxn>
              <a:cxn ang="0">
                <a:pos x="connsiteX12272" y="connsiteY12272"/>
              </a:cxn>
              <a:cxn ang="0">
                <a:pos x="connsiteX12273" y="connsiteY12273"/>
              </a:cxn>
              <a:cxn ang="0">
                <a:pos x="connsiteX12274" y="connsiteY12274"/>
              </a:cxn>
              <a:cxn ang="0">
                <a:pos x="connsiteX12275" y="connsiteY12275"/>
              </a:cxn>
              <a:cxn ang="0">
                <a:pos x="connsiteX12276" y="connsiteY12276"/>
              </a:cxn>
              <a:cxn ang="0">
                <a:pos x="connsiteX12277" y="connsiteY12277"/>
              </a:cxn>
              <a:cxn ang="0">
                <a:pos x="connsiteX12278" y="connsiteY12278"/>
              </a:cxn>
              <a:cxn ang="0">
                <a:pos x="connsiteX12279" y="connsiteY12279"/>
              </a:cxn>
              <a:cxn ang="0">
                <a:pos x="connsiteX12280" y="connsiteY12280"/>
              </a:cxn>
              <a:cxn ang="0">
                <a:pos x="connsiteX12281" y="connsiteY12281"/>
              </a:cxn>
              <a:cxn ang="0">
                <a:pos x="connsiteX12282" y="connsiteY12282"/>
              </a:cxn>
              <a:cxn ang="0">
                <a:pos x="connsiteX12283" y="connsiteY12283"/>
              </a:cxn>
              <a:cxn ang="0">
                <a:pos x="connsiteX12284" y="connsiteY12284"/>
              </a:cxn>
              <a:cxn ang="0">
                <a:pos x="connsiteX12285" y="connsiteY12285"/>
              </a:cxn>
              <a:cxn ang="0">
                <a:pos x="connsiteX12286" y="connsiteY12286"/>
              </a:cxn>
              <a:cxn ang="0">
                <a:pos x="connsiteX12287" y="connsiteY12287"/>
              </a:cxn>
              <a:cxn ang="0">
                <a:pos x="connsiteX12288" y="connsiteY12288"/>
              </a:cxn>
              <a:cxn ang="0">
                <a:pos x="connsiteX12289" y="connsiteY12289"/>
              </a:cxn>
              <a:cxn ang="0">
                <a:pos x="connsiteX12290" y="connsiteY12290"/>
              </a:cxn>
              <a:cxn ang="0">
                <a:pos x="connsiteX12291" y="connsiteY12291"/>
              </a:cxn>
              <a:cxn ang="0">
                <a:pos x="connsiteX12292" y="connsiteY12292"/>
              </a:cxn>
              <a:cxn ang="0">
                <a:pos x="connsiteX12293" y="connsiteY12293"/>
              </a:cxn>
              <a:cxn ang="0">
                <a:pos x="connsiteX12294" y="connsiteY12294"/>
              </a:cxn>
              <a:cxn ang="0">
                <a:pos x="connsiteX12295" y="connsiteY12295"/>
              </a:cxn>
              <a:cxn ang="0">
                <a:pos x="connsiteX12296" y="connsiteY12296"/>
              </a:cxn>
              <a:cxn ang="0">
                <a:pos x="connsiteX12297" y="connsiteY12297"/>
              </a:cxn>
              <a:cxn ang="0">
                <a:pos x="connsiteX12298" y="connsiteY12298"/>
              </a:cxn>
              <a:cxn ang="0">
                <a:pos x="connsiteX12299" y="connsiteY12299"/>
              </a:cxn>
              <a:cxn ang="0">
                <a:pos x="connsiteX12300" y="connsiteY12300"/>
              </a:cxn>
              <a:cxn ang="0">
                <a:pos x="connsiteX12301" y="connsiteY12301"/>
              </a:cxn>
              <a:cxn ang="0">
                <a:pos x="connsiteX12302" y="connsiteY12302"/>
              </a:cxn>
              <a:cxn ang="0">
                <a:pos x="connsiteX12303" y="connsiteY12303"/>
              </a:cxn>
              <a:cxn ang="0">
                <a:pos x="connsiteX12304" y="connsiteY12304"/>
              </a:cxn>
              <a:cxn ang="0">
                <a:pos x="connsiteX12305" y="connsiteY12305"/>
              </a:cxn>
              <a:cxn ang="0">
                <a:pos x="connsiteX12306" y="connsiteY12306"/>
              </a:cxn>
              <a:cxn ang="0">
                <a:pos x="connsiteX12307" y="connsiteY12307"/>
              </a:cxn>
              <a:cxn ang="0">
                <a:pos x="connsiteX12308" y="connsiteY12308"/>
              </a:cxn>
              <a:cxn ang="0">
                <a:pos x="connsiteX12309" y="connsiteY12309"/>
              </a:cxn>
              <a:cxn ang="0">
                <a:pos x="connsiteX12310" y="connsiteY12310"/>
              </a:cxn>
              <a:cxn ang="0">
                <a:pos x="connsiteX12311" y="connsiteY12311"/>
              </a:cxn>
              <a:cxn ang="0">
                <a:pos x="connsiteX12312" y="connsiteY12312"/>
              </a:cxn>
              <a:cxn ang="0">
                <a:pos x="connsiteX12313" y="connsiteY12313"/>
              </a:cxn>
              <a:cxn ang="0">
                <a:pos x="connsiteX12314" y="connsiteY12314"/>
              </a:cxn>
              <a:cxn ang="0">
                <a:pos x="connsiteX12315" y="connsiteY12315"/>
              </a:cxn>
              <a:cxn ang="0">
                <a:pos x="connsiteX12316" y="connsiteY12316"/>
              </a:cxn>
              <a:cxn ang="0">
                <a:pos x="connsiteX12317" y="connsiteY12317"/>
              </a:cxn>
              <a:cxn ang="0">
                <a:pos x="connsiteX12318" y="connsiteY12318"/>
              </a:cxn>
              <a:cxn ang="0">
                <a:pos x="connsiteX12319" y="connsiteY12319"/>
              </a:cxn>
              <a:cxn ang="0">
                <a:pos x="connsiteX12320" y="connsiteY12320"/>
              </a:cxn>
              <a:cxn ang="0">
                <a:pos x="connsiteX12321" y="connsiteY12321"/>
              </a:cxn>
              <a:cxn ang="0">
                <a:pos x="connsiteX12322" y="connsiteY12322"/>
              </a:cxn>
              <a:cxn ang="0">
                <a:pos x="connsiteX12323" y="connsiteY12323"/>
              </a:cxn>
              <a:cxn ang="0">
                <a:pos x="connsiteX12324" y="connsiteY12324"/>
              </a:cxn>
              <a:cxn ang="0">
                <a:pos x="connsiteX12325" y="connsiteY12325"/>
              </a:cxn>
              <a:cxn ang="0">
                <a:pos x="connsiteX12326" y="connsiteY12326"/>
              </a:cxn>
              <a:cxn ang="0">
                <a:pos x="connsiteX12327" y="connsiteY12327"/>
              </a:cxn>
              <a:cxn ang="0">
                <a:pos x="connsiteX12328" y="connsiteY12328"/>
              </a:cxn>
              <a:cxn ang="0">
                <a:pos x="connsiteX12329" y="connsiteY12329"/>
              </a:cxn>
              <a:cxn ang="0">
                <a:pos x="connsiteX12330" y="connsiteY12330"/>
              </a:cxn>
              <a:cxn ang="0">
                <a:pos x="connsiteX12331" y="connsiteY12331"/>
              </a:cxn>
              <a:cxn ang="0">
                <a:pos x="connsiteX12332" y="connsiteY12332"/>
              </a:cxn>
              <a:cxn ang="0">
                <a:pos x="connsiteX12333" y="connsiteY12333"/>
              </a:cxn>
              <a:cxn ang="0">
                <a:pos x="connsiteX12334" y="connsiteY12334"/>
              </a:cxn>
              <a:cxn ang="0">
                <a:pos x="connsiteX12335" y="connsiteY12335"/>
              </a:cxn>
              <a:cxn ang="0">
                <a:pos x="connsiteX12336" y="connsiteY12336"/>
              </a:cxn>
              <a:cxn ang="0">
                <a:pos x="connsiteX12337" y="connsiteY12337"/>
              </a:cxn>
              <a:cxn ang="0">
                <a:pos x="connsiteX12338" y="connsiteY12338"/>
              </a:cxn>
              <a:cxn ang="0">
                <a:pos x="connsiteX12339" y="connsiteY12339"/>
              </a:cxn>
              <a:cxn ang="0">
                <a:pos x="connsiteX12340" y="connsiteY12340"/>
              </a:cxn>
              <a:cxn ang="0">
                <a:pos x="connsiteX12341" y="connsiteY12341"/>
              </a:cxn>
              <a:cxn ang="0">
                <a:pos x="connsiteX12342" y="connsiteY12342"/>
              </a:cxn>
              <a:cxn ang="0">
                <a:pos x="connsiteX12343" y="connsiteY12343"/>
              </a:cxn>
              <a:cxn ang="0">
                <a:pos x="connsiteX12344" y="connsiteY12344"/>
              </a:cxn>
              <a:cxn ang="0">
                <a:pos x="connsiteX12345" y="connsiteY12345"/>
              </a:cxn>
              <a:cxn ang="0">
                <a:pos x="connsiteX12346" y="connsiteY12346"/>
              </a:cxn>
              <a:cxn ang="0">
                <a:pos x="connsiteX12347" y="connsiteY12347"/>
              </a:cxn>
              <a:cxn ang="0">
                <a:pos x="connsiteX12348" y="connsiteY12348"/>
              </a:cxn>
              <a:cxn ang="0">
                <a:pos x="connsiteX12349" y="connsiteY12349"/>
              </a:cxn>
              <a:cxn ang="0">
                <a:pos x="connsiteX12350" y="connsiteY12350"/>
              </a:cxn>
              <a:cxn ang="0">
                <a:pos x="connsiteX12351" y="connsiteY12351"/>
              </a:cxn>
              <a:cxn ang="0">
                <a:pos x="connsiteX12352" y="connsiteY12352"/>
              </a:cxn>
              <a:cxn ang="0">
                <a:pos x="connsiteX12353" y="connsiteY12353"/>
              </a:cxn>
              <a:cxn ang="0">
                <a:pos x="connsiteX12354" y="connsiteY12354"/>
              </a:cxn>
              <a:cxn ang="0">
                <a:pos x="connsiteX12355" y="connsiteY12355"/>
              </a:cxn>
              <a:cxn ang="0">
                <a:pos x="connsiteX12356" y="connsiteY12356"/>
              </a:cxn>
              <a:cxn ang="0">
                <a:pos x="connsiteX12357" y="connsiteY12357"/>
              </a:cxn>
              <a:cxn ang="0">
                <a:pos x="connsiteX12358" y="connsiteY12358"/>
              </a:cxn>
              <a:cxn ang="0">
                <a:pos x="connsiteX12359" y="connsiteY12359"/>
              </a:cxn>
              <a:cxn ang="0">
                <a:pos x="connsiteX12360" y="connsiteY12360"/>
              </a:cxn>
              <a:cxn ang="0">
                <a:pos x="connsiteX12361" y="connsiteY12361"/>
              </a:cxn>
              <a:cxn ang="0">
                <a:pos x="connsiteX12362" y="connsiteY12362"/>
              </a:cxn>
              <a:cxn ang="0">
                <a:pos x="connsiteX12363" y="connsiteY12363"/>
              </a:cxn>
              <a:cxn ang="0">
                <a:pos x="connsiteX12364" y="connsiteY12364"/>
              </a:cxn>
              <a:cxn ang="0">
                <a:pos x="connsiteX12365" y="connsiteY12365"/>
              </a:cxn>
              <a:cxn ang="0">
                <a:pos x="connsiteX12366" y="connsiteY12366"/>
              </a:cxn>
              <a:cxn ang="0">
                <a:pos x="connsiteX12367" y="connsiteY12367"/>
              </a:cxn>
              <a:cxn ang="0">
                <a:pos x="connsiteX12368" y="connsiteY12368"/>
              </a:cxn>
              <a:cxn ang="0">
                <a:pos x="connsiteX12369" y="connsiteY12369"/>
              </a:cxn>
              <a:cxn ang="0">
                <a:pos x="connsiteX12370" y="connsiteY12370"/>
              </a:cxn>
              <a:cxn ang="0">
                <a:pos x="connsiteX12371" y="connsiteY12371"/>
              </a:cxn>
              <a:cxn ang="0">
                <a:pos x="connsiteX12372" y="connsiteY12372"/>
              </a:cxn>
              <a:cxn ang="0">
                <a:pos x="connsiteX12373" y="connsiteY12373"/>
              </a:cxn>
              <a:cxn ang="0">
                <a:pos x="connsiteX12374" y="connsiteY12374"/>
              </a:cxn>
              <a:cxn ang="0">
                <a:pos x="connsiteX12375" y="connsiteY12375"/>
              </a:cxn>
              <a:cxn ang="0">
                <a:pos x="connsiteX12376" y="connsiteY12376"/>
              </a:cxn>
              <a:cxn ang="0">
                <a:pos x="connsiteX12377" y="connsiteY12377"/>
              </a:cxn>
              <a:cxn ang="0">
                <a:pos x="connsiteX12378" y="connsiteY12378"/>
              </a:cxn>
              <a:cxn ang="0">
                <a:pos x="connsiteX12379" y="connsiteY12379"/>
              </a:cxn>
              <a:cxn ang="0">
                <a:pos x="connsiteX12380" y="connsiteY12380"/>
              </a:cxn>
              <a:cxn ang="0">
                <a:pos x="connsiteX12381" y="connsiteY12381"/>
              </a:cxn>
              <a:cxn ang="0">
                <a:pos x="connsiteX12382" y="connsiteY12382"/>
              </a:cxn>
              <a:cxn ang="0">
                <a:pos x="connsiteX12383" y="connsiteY12383"/>
              </a:cxn>
              <a:cxn ang="0">
                <a:pos x="connsiteX12384" y="connsiteY12384"/>
              </a:cxn>
              <a:cxn ang="0">
                <a:pos x="connsiteX12385" y="connsiteY12385"/>
              </a:cxn>
              <a:cxn ang="0">
                <a:pos x="connsiteX12386" y="connsiteY12386"/>
              </a:cxn>
              <a:cxn ang="0">
                <a:pos x="connsiteX12387" y="connsiteY12387"/>
              </a:cxn>
              <a:cxn ang="0">
                <a:pos x="connsiteX12388" y="connsiteY12388"/>
              </a:cxn>
              <a:cxn ang="0">
                <a:pos x="connsiteX12389" y="connsiteY12389"/>
              </a:cxn>
              <a:cxn ang="0">
                <a:pos x="connsiteX12390" y="connsiteY12390"/>
              </a:cxn>
              <a:cxn ang="0">
                <a:pos x="connsiteX12391" y="connsiteY12391"/>
              </a:cxn>
              <a:cxn ang="0">
                <a:pos x="connsiteX12392" y="connsiteY12392"/>
              </a:cxn>
              <a:cxn ang="0">
                <a:pos x="connsiteX12393" y="connsiteY12393"/>
              </a:cxn>
              <a:cxn ang="0">
                <a:pos x="connsiteX12394" y="connsiteY12394"/>
              </a:cxn>
              <a:cxn ang="0">
                <a:pos x="connsiteX12395" y="connsiteY12395"/>
              </a:cxn>
              <a:cxn ang="0">
                <a:pos x="connsiteX12396" y="connsiteY12396"/>
              </a:cxn>
              <a:cxn ang="0">
                <a:pos x="connsiteX12397" y="connsiteY12397"/>
              </a:cxn>
              <a:cxn ang="0">
                <a:pos x="connsiteX12398" y="connsiteY12398"/>
              </a:cxn>
              <a:cxn ang="0">
                <a:pos x="connsiteX12399" y="connsiteY12399"/>
              </a:cxn>
              <a:cxn ang="0">
                <a:pos x="connsiteX12400" y="connsiteY12400"/>
              </a:cxn>
              <a:cxn ang="0">
                <a:pos x="connsiteX12401" y="connsiteY12401"/>
              </a:cxn>
              <a:cxn ang="0">
                <a:pos x="connsiteX12402" y="connsiteY12402"/>
              </a:cxn>
              <a:cxn ang="0">
                <a:pos x="connsiteX12403" y="connsiteY12403"/>
              </a:cxn>
              <a:cxn ang="0">
                <a:pos x="connsiteX12404" y="connsiteY12404"/>
              </a:cxn>
              <a:cxn ang="0">
                <a:pos x="connsiteX12405" y="connsiteY12405"/>
              </a:cxn>
              <a:cxn ang="0">
                <a:pos x="connsiteX12406" y="connsiteY12406"/>
              </a:cxn>
              <a:cxn ang="0">
                <a:pos x="connsiteX12407" y="connsiteY12407"/>
              </a:cxn>
              <a:cxn ang="0">
                <a:pos x="connsiteX12408" y="connsiteY12408"/>
              </a:cxn>
              <a:cxn ang="0">
                <a:pos x="connsiteX12409" y="connsiteY12409"/>
              </a:cxn>
              <a:cxn ang="0">
                <a:pos x="connsiteX12410" y="connsiteY12410"/>
              </a:cxn>
              <a:cxn ang="0">
                <a:pos x="connsiteX12411" y="connsiteY12411"/>
              </a:cxn>
              <a:cxn ang="0">
                <a:pos x="connsiteX12412" y="connsiteY12412"/>
              </a:cxn>
              <a:cxn ang="0">
                <a:pos x="connsiteX12413" y="connsiteY12413"/>
              </a:cxn>
              <a:cxn ang="0">
                <a:pos x="connsiteX12414" y="connsiteY12414"/>
              </a:cxn>
              <a:cxn ang="0">
                <a:pos x="connsiteX12415" y="connsiteY12415"/>
              </a:cxn>
              <a:cxn ang="0">
                <a:pos x="connsiteX12416" y="connsiteY12416"/>
              </a:cxn>
              <a:cxn ang="0">
                <a:pos x="connsiteX12417" y="connsiteY12417"/>
              </a:cxn>
              <a:cxn ang="0">
                <a:pos x="connsiteX12418" y="connsiteY12418"/>
              </a:cxn>
              <a:cxn ang="0">
                <a:pos x="connsiteX12419" y="connsiteY12419"/>
              </a:cxn>
              <a:cxn ang="0">
                <a:pos x="connsiteX12420" y="connsiteY12420"/>
              </a:cxn>
              <a:cxn ang="0">
                <a:pos x="connsiteX12421" y="connsiteY12421"/>
              </a:cxn>
              <a:cxn ang="0">
                <a:pos x="connsiteX12422" y="connsiteY12422"/>
              </a:cxn>
              <a:cxn ang="0">
                <a:pos x="connsiteX12423" y="connsiteY12423"/>
              </a:cxn>
              <a:cxn ang="0">
                <a:pos x="connsiteX12424" y="connsiteY12424"/>
              </a:cxn>
              <a:cxn ang="0">
                <a:pos x="connsiteX12425" y="connsiteY12425"/>
              </a:cxn>
              <a:cxn ang="0">
                <a:pos x="connsiteX12426" y="connsiteY12426"/>
              </a:cxn>
              <a:cxn ang="0">
                <a:pos x="connsiteX12427" y="connsiteY12427"/>
              </a:cxn>
              <a:cxn ang="0">
                <a:pos x="connsiteX12428" y="connsiteY12428"/>
              </a:cxn>
              <a:cxn ang="0">
                <a:pos x="connsiteX12429" y="connsiteY12429"/>
              </a:cxn>
              <a:cxn ang="0">
                <a:pos x="connsiteX12430" y="connsiteY12430"/>
              </a:cxn>
              <a:cxn ang="0">
                <a:pos x="connsiteX12431" y="connsiteY12431"/>
              </a:cxn>
              <a:cxn ang="0">
                <a:pos x="connsiteX12432" y="connsiteY12432"/>
              </a:cxn>
              <a:cxn ang="0">
                <a:pos x="connsiteX12433" y="connsiteY12433"/>
              </a:cxn>
              <a:cxn ang="0">
                <a:pos x="connsiteX12434" y="connsiteY12434"/>
              </a:cxn>
              <a:cxn ang="0">
                <a:pos x="connsiteX12435" y="connsiteY12435"/>
              </a:cxn>
              <a:cxn ang="0">
                <a:pos x="connsiteX12436" y="connsiteY12436"/>
              </a:cxn>
              <a:cxn ang="0">
                <a:pos x="connsiteX12437" y="connsiteY12437"/>
              </a:cxn>
              <a:cxn ang="0">
                <a:pos x="connsiteX12438" y="connsiteY12438"/>
              </a:cxn>
              <a:cxn ang="0">
                <a:pos x="connsiteX12439" y="connsiteY12439"/>
              </a:cxn>
              <a:cxn ang="0">
                <a:pos x="connsiteX12440" y="connsiteY12440"/>
              </a:cxn>
              <a:cxn ang="0">
                <a:pos x="connsiteX12441" y="connsiteY12441"/>
              </a:cxn>
              <a:cxn ang="0">
                <a:pos x="connsiteX12442" y="connsiteY12442"/>
              </a:cxn>
              <a:cxn ang="0">
                <a:pos x="connsiteX12443" y="connsiteY12443"/>
              </a:cxn>
              <a:cxn ang="0">
                <a:pos x="connsiteX12444" y="connsiteY12444"/>
              </a:cxn>
              <a:cxn ang="0">
                <a:pos x="connsiteX12445" y="connsiteY12445"/>
              </a:cxn>
              <a:cxn ang="0">
                <a:pos x="connsiteX12446" y="connsiteY12446"/>
              </a:cxn>
              <a:cxn ang="0">
                <a:pos x="connsiteX12447" y="connsiteY12447"/>
              </a:cxn>
              <a:cxn ang="0">
                <a:pos x="connsiteX12448" y="connsiteY12448"/>
              </a:cxn>
              <a:cxn ang="0">
                <a:pos x="connsiteX12449" y="connsiteY12449"/>
              </a:cxn>
              <a:cxn ang="0">
                <a:pos x="connsiteX12450" y="connsiteY12450"/>
              </a:cxn>
              <a:cxn ang="0">
                <a:pos x="connsiteX12451" y="connsiteY12451"/>
              </a:cxn>
              <a:cxn ang="0">
                <a:pos x="connsiteX12452" y="connsiteY12452"/>
              </a:cxn>
              <a:cxn ang="0">
                <a:pos x="connsiteX12453" y="connsiteY12453"/>
              </a:cxn>
              <a:cxn ang="0">
                <a:pos x="connsiteX12454" y="connsiteY12454"/>
              </a:cxn>
              <a:cxn ang="0">
                <a:pos x="connsiteX12455" y="connsiteY12455"/>
              </a:cxn>
              <a:cxn ang="0">
                <a:pos x="connsiteX12456" y="connsiteY12456"/>
              </a:cxn>
              <a:cxn ang="0">
                <a:pos x="connsiteX12457" y="connsiteY12457"/>
              </a:cxn>
              <a:cxn ang="0">
                <a:pos x="connsiteX12458" y="connsiteY12458"/>
              </a:cxn>
              <a:cxn ang="0">
                <a:pos x="connsiteX12459" y="connsiteY12459"/>
              </a:cxn>
              <a:cxn ang="0">
                <a:pos x="connsiteX12460" y="connsiteY12460"/>
              </a:cxn>
              <a:cxn ang="0">
                <a:pos x="connsiteX12461" y="connsiteY12461"/>
              </a:cxn>
              <a:cxn ang="0">
                <a:pos x="connsiteX12462" y="connsiteY12462"/>
              </a:cxn>
              <a:cxn ang="0">
                <a:pos x="connsiteX12463" y="connsiteY12463"/>
              </a:cxn>
              <a:cxn ang="0">
                <a:pos x="connsiteX12464" y="connsiteY12464"/>
              </a:cxn>
              <a:cxn ang="0">
                <a:pos x="connsiteX12465" y="connsiteY12465"/>
              </a:cxn>
              <a:cxn ang="0">
                <a:pos x="connsiteX12466" y="connsiteY12466"/>
              </a:cxn>
              <a:cxn ang="0">
                <a:pos x="connsiteX12467" y="connsiteY12467"/>
              </a:cxn>
              <a:cxn ang="0">
                <a:pos x="connsiteX12468" y="connsiteY12468"/>
              </a:cxn>
              <a:cxn ang="0">
                <a:pos x="connsiteX12469" y="connsiteY12469"/>
              </a:cxn>
              <a:cxn ang="0">
                <a:pos x="connsiteX12470" y="connsiteY12470"/>
              </a:cxn>
              <a:cxn ang="0">
                <a:pos x="connsiteX12471" y="connsiteY12471"/>
              </a:cxn>
              <a:cxn ang="0">
                <a:pos x="connsiteX12472" y="connsiteY12472"/>
              </a:cxn>
              <a:cxn ang="0">
                <a:pos x="connsiteX12473" y="connsiteY12473"/>
              </a:cxn>
              <a:cxn ang="0">
                <a:pos x="connsiteX12474" y="connsiteY12474"/>
              </a:cxn>
              <a:cxn ang="0">
                <a:pos x="connsiteX12475" y="connsiteY12475"/>
              </a:cxn>
              <a:cxn ang="0">
                <a:pos x="connsiteX12476" y="connsiteY12476"/>
              </a:cxn>
              <a:cxn ang="0">
                <a:pos x="connsiteX12477" y="connsiteY12477"/>
              </a:cxn>
              <a:cxn ang="0">
                <a:pos x="connsiteX12478" y="connsiteY12478"/>
              </a:cxn>
              <a:cxn ang="0">
                <a:pos x="connsiteX12479" y="connsiteY12479"/>
              </a:cxn>
              <a:cxn ang="0">
                <a:pos x="connsiteX12480" y="connsiteY12480"/>
              </a:cxn>
              <a:cxn ang="0">
                <a:pos x="connsiteX12481" y="connsiteY12481"/>
              </a:cxn>
              <a:cxn ang="0">
                <a:pos x="connsiteX12482" y="connsiteY12482"/>
              </a:cxn>
              <a:cxn ang="0">
                <a:pos x="connsiteX12483" y="connsiteY12483"/>
              </a:cxn>
              <a:cxn ang="0">
                <a:pos x="connsiteX12484" y="connsiteY12484"/>
              </a:cxn>
              <a:cxn ang="0">
                <a:pos x="connsiteX12485" y="connsiteY12485"/>
              </a:cxn>
              <a:cxn ang="0">
                <a:pos x="connsiteX12486" y="connsiteY12486"/>
              </a:cxn>
              <a:cxn ang="0">
                <a:pos x="connsiteX12487" y="connsiteY12487"/>
              </a:cxn>
              <a:cxn ang="0">
                <a:pos x="connsiteX12488" y="connsiteY12488"/>
              </a:cxn>
              <a:cxn ang="0">
                <a:pos x="connsiteX12489" y="connsiteY12489"/>
              </a:cxn>
              <a:cxn ang="0">
                <a:pos x="connsiteX12490" y="connsiteY12490"/>
              </a:cxn>
              <a:cxn ang="0">
                <a:pos x="connsiteX12491" y="connsiteY12491"/>
              </a:cxn>
              <a:cxn ang="0">
                <a:pos x="connsiteX12492" y="connsiteY12492"/>
              </a:cxn>
              <a:cxn ang="0">
                <a:pos x="connsiteX12493" y="connsiteY12493"/>
              </a:cxn>
              <a:cxn ang="0">
                <a:pos x="connsiteX12494" y="connsiteY12494"/>
              </a:cxn>
              <a:cxn ang="0">
                <a:pos x="connsiteX12495" y="connsiteY12495"/>
              </a:cxn>
              <a:cxn ang="0">
                <a:pos x="connsiteX12496" y="connsiteY12496"/>
              </a:cxn>
              <a:cxn ang="0">
                <a:pos x="connsiteX12497" y="connsiteY12497"/>
              </a:cxn>
              <a:cxn ang="0">
                <a:pos x="connsiteX12498" y="connsiteY12498"/>
              </a:cxn>
              <a:cxn ang="0">
                <a:pos x="connsiteX12499" y="connsiteY12499"/>
              </a:cxn>
              <a:cxn ang="0">
                <a:pos x="connsiteX12500" y="connsiteY12500"/>
              </a:cxn>
              <a:cxn ang="0">
                <a:pos x="connsiteX12501" y="connsiteY12501"/>
              </a:cxn>
              <a:cxn ang="0">
                <a:pos x="connsiteX12502" y="connsiteY12502"/>
              </a:cxn>
              <a:cxn ang="0">
                <a:pos x="connsiteX12503" y="connsiteY12503"/>
              </a:cxn>
              <a:cxn ang="0">
                <a:pos x="connsiteX12504" y="connsiteY12504"/>
              </a:cxn>
              <a:cxn ang="0">
                <a:pos x="connsiteX12505" y="connsiteY12505"/>
              </a:cxn>
              <a:cxn ang="0">
                <a:pos x="connsiteX12506" y="connsiteY12506"/>
              </a:cxn>
              <a:cxn ang="0">
                <a:pos x="connsiteX12507" y="connsiteY12507"/>
              </a:cxn>
              <a:cxn ang="0">
                <a:pos x="connsiteX12508" y="connsiteY12508"/>
              </a:cxn>
              <a:cxn ang="0">
                <a:pos x="connsiteX12509" y="connsiteY12509"/>
              </a:cxn>
              <a:cxn ang="0">
                <a:pos x="connsiteX12510" y="connsiteY12510"/>
              </a:cxn>
              <a:cxn ang="0">
                <a:pos x="connsiteX12511" y="connsiteY12511"/>
              </a:cxn>
              <a:cxn ang="0">
                <a:pos x="connsiteX12512" y="connsiteY12512"/>
              </a:cxn>
              <a:cxn ang="0">
                <a:pos x="connsiteX12513" y="connsiteY12513"/>
              </a:cxn>
              <a:cxn ang="0">
                <a:pos x="connsiteX12514" y="connsiteY12514"/>
              </a:cxn>
              <a:cxn ang="0">
                <a:pos x="connsiteX12515" y="connsiteY12515"/>
              </a:cxn>
              <a:cxn ang="0">
                <a:pos x="connsiteX12516" y="connsiteY12516"/>
              </a:cxn>
              <a:cxn ang="0">
                <a:pos x="connsiteX12517" y="connsiteY12517"/>
              </a:cxn>
              <a:cxn ang="0">
                <a:pos x="connsiteX12518" y="connsiteY12518"/>
              </a:cxn>
              <a:cxn ang="0">
                <a:pos x="connsiteX12519" y="connsiteY12519"/>
              </a:cxn>
              <a:cxn ang="0">
                <a:pos x="connsiteX12520" y="connsiteY12520"/>
              </a:cxn>
              <a:cxn ang="0">
                <a:pos x="connsiteX12521" y="connsiteY12521"/>
              </a:cxn>
              <a:cxn ang="0">
                <a:pos x="connsiteX12522" y="connsiteY12522"/>
              </a:cxn>
              <a:cxn ang="0">
                <a:pos x="connsiteX12523" y="connsiteY12523"/>
              </a:cxn>
              <a:cxn ang="0">
                <a:pos x="connsiteX12524" y="connsiteY12524"/>
              </a:cxn>
              <a:cxn ang="0">
                <a:pos x="connsiteX12525" y="connsiteY12525"/>
              </a:cxn>
              <a:cxn ang="0">
                <a:pos x="connsiteX12526" y="connsiteY12526"/>
              </a:cxn>
              <a:cxn ang="0">
                <a:pos x="connsiteX12527" y="connsiteY12527"/>
              </a:cxn>
              <a:cxn ang="0">
                <a:pos x="connsiteX12528" y="connsiteY12528"/>
              </a:cxn>
              <a:cxn ang="0">
                <a:pos x="connsiteX12529" y="connsiteY12529"/>
              </a:cxn>
              <a:cxn ang="0">
                <a:pos x="connsiteX12530" y="connsiteY12530"/>
              </a:cxn>
              <a:cxn ang="0">
                <a:pos x="connsiteX12531" y="connsiteY12531"/>
              </a:cxn>
              <a:cxn ang="0">
                <a:pos x="connsiteX12532" y="connsiteY12532"/>
              </a:cxn>
              <a:cxn ang="0">
                <a:pos x="connsiteX12533" y="connsiteY12533"/>
              </a:cxn>
              <a:cxn ang="0">
                <a:pos x="connsiteX12534" y="connsiteY12534"/>
              </a:cxn>
              <a:cxn ang="0">
                <a:pos x="connsiteX12535" y="connsiteY12535"/>
              </a:cxn>
              <a:cxn ang="0">
                <a:pos x="connsiteX12536" y="connsiteY12536"/>
              </a:cxn>
              <a:cxn ang="0">
                <a:pos x="connsiteX12537" y="connsiteY12537"/>
              </a:cxn>
              <a:cxn ang="0">
                <a:pos x="connsiteX12538" y="connsiteY12538"/>
              </a:cxn>
              <a:cxn ang="0">
                <a:pos x="connsiteX12539" y="connsiteY12539"/>
              </a:cxn>
              <a:cxn ang="0">
                <a:pos x="connsiteX12540" y="connsiteY12540"/>
              </a:cxn>
              <a:cxn ang="0">
                <a:pos x="connsiteX12541" y="connsiteY12541"/>
              </a:cxn>
              <a:cxn ang="0">
                <a:pos x="connsiteX12542" y="connsiteY12542"/>
              </a:cxn>
              <a:cxn ang="0">
                <a:pos x="connsiteX12543" y="connsiteY12543"/>
              </a:cxn>
              <a:cxn ang="0">
                <a:pos x="connsiteX12544" y="connsiteY12544"/>
              </a:cxn>
              <a:cxn ang="0">
                <a:pos x="connsiteX12545" y="connsiteY12545"/>
              </a:cxn>
              <a:cxn ang="0">
                <a:pos x="connsiteX12546" y="connsiteY12546"/>
              </a:cxn>
              <a:cxn ang="0">
                <a:pos x="connsiteX12547" y="connsiteY12547"/>
              </a:cxn>
              <a:cxn ang="0">
                <a:pos x="connsiteX12548" y="connsiteY12548"/>
              </a:cxn>
              <a:cxn ang="0">
                <a:pos x="connsiteX12549" y="connsiteY12549"/>
              </a:cxn>
              <a:cxn ang="0">
                <a:pos x="connsiteX12550" y="connsiteY12550"/>
              </a:cxn>
              <a:cxn ang="0">
                <a:pos x="connsiteX12551" y="connsiteY12551"/>
              </a:cxn>
              <a:cxn ang="0">
                <a:pos x="connsiteX12552" y="connsiteY12552"/>
              </a:cxn>
              <a:cxn ang="0">
                <a:pos x="connsiteX12553" y="connsiteY12553"/>
              </a:cxn>
              <a:cxn ang="0">
                <a:pos x="connsiteX12554" y="connsiteY12554"/>
              </a:cxn>
              <a:cxn ang="0">
                <a:pos x="connsiteX12555" y="connsiteY12555"/>
              </a:cxn>
              <a:cxn ang="0">
                <a:pos x="connsiteX12556" y="connsiteY12556"/>
              </a:cxn>
              <a:cxn ang="0">
                <a:pos x="connsiteX12557" y="connsiteY12557"/>
              </a:cxn>
              <a:cxn ang="0">
                <a:pos x="connsiteX12558" y="connsiteY12558"/>
              </a:cxn>
              <a:cxn ang="0">
                <a:pos x="connsiteX12559" y="connsiteY12559"/>
              </a:cxn>
              <a:cxn ang="0">
                <a:pos x="connsiteX12560" y="connsiteY12560"/>
              </a:cxn>
              <a:cxn ang="0">
                <a:pos x="connsiteX12561" y="connsiteY12561"/>
              </a:cxn>
              <a:cxn ang="0">
                <a:pos x="connsiteX12562" y="connsiteY12562"/>
              </a:cxn>
              <a:cxn ang="0">
                <a:pos x="connsiteX12563" y="connsiteY12563"/>
              </a:cxn>
              <a:cxn ang="0">
                <a:pos x="connsiteX12564" y="connsiteY12564"/>
              </a:cxn>
              <a:cxn ang="0">
                <a:pos x="connsiteX12565" y="connsiteY12565"/>
              </a:cxn>
              <a:cxn ang="0">
                <a:pos x="connsiteX12566" y="connsiteY12566"/>
              </a:cxn>
              <a:cxn ang="0">
                <a:pos x="connsiteX12567" y="connsiteY12567"/>
              </a:cxn>
              <a:cxn ang="0">
                <a:pos x="connsiteX12568" y="connsiteY12568"/>
              </a:cxn>
              <a:cxn ang="0">
                <a:pos x="connsiteX12569" y="connsiteY12569"/>
              </a:cxn>
              <a:cxn ang="0">
                <a:pos x="connsiteX12570" y="connsiteY12570"/>
              </a:cxn>
              <a:cxn ang="0">
                <a:pos x="connsiteX12571" y="connsiteY12571"/>
              </a:cxn>
              <a:cxn ang="0">
                <a:pos x="connsiteX12572" y="connsiteY12572"/>
              </a:cxn>
              <a:cxn ang="0">
                <a:pos x="connsiteX12573" y="connsiteY12573"/>
              </a:cxn>
              <a:cxn ang="0">
                <a:pos x="connsiteX12574" y="connsiteY12574"/>
              </a:cxn>
              <a:cxn ang="0">
                <a:pos x="connsiteX12575" y="connsiteY12575"/>
              </a:cxn>
              <a:cxn ang="0">
                <a:pos x="connsiteX12576" y="connsiteY12576"/>
              </a:cxn>
              <a:cxn ang="0">
                <a:pos x="connsiteX12577" y="connsiteY12577"/>
              </a:cxn>
              <a:cxn ang="0">
                <a:pos x="connsiteX12578" y="connsiteY12578"/>
              </a:cxn>
              <a:cxn ang="0">
                <a:pos x="connsiteX12579" y="connsiteY12579"/>
              </a:cxn>
              <a:cxn ang="0">
                <a:pos x="connsiteX12580" y="connsiteY12580"/>
              </a:cxn>
              <a:cxn ang="0">
                <a:pos x="connsiteX12581" y="connsiteY12581"/>
              </a:cxn>
              <a:cxn ang="0">
                <a:pos x="connsiteX12582" y="connsiteY12582"/>
              </a:cxn>
              <a:cxn ang="0">
                <a:pos x="connsiteX12583" y="connsiteY12583"/>
              </a:cxn>
              <a:cxn ang="0">
                <a:pos x="connsiteX12584" y="connsiteY12584"/>
              </a:cxn>
              <a:cxn ang="0">
                <a:pos x="connsiteX12585" y="connsiteY12585"/>
              </a:cxn>
              <a:cxn ang="0">
                <a:pos x="connsiteX12586" y="connsiteY12586"/>
              </a:cxn>
              <a:cxn ang="0">
                <a:pos x="connsiteX12587" y="connsiteY12587"/>
              </a:cxn>
              <a:cxn ang="0">
                <a:pos x="connsiteX12588" y="connsiteY12588"/>
              </a:cxn>
              <a:cxn ang="0">
                <a:pos x="connsiteX12589" y="connsiteY12589"/>
              </a:cxn>
              <a:cxn ang="0">
                <a:pos x="connsiteX12590" y="connsiteY12590"/>
              </a:cxn>
              <a:cxn ang="0">
                <a:pos x="connsiteX12591" y="connsiteY12591"/>
              </a:cxn>
              <a:cxn ang="0">
                <a:pos x="connsiteX12592" y="connsiteY12592"/>
              </a:cxn>
              <a:cxn ang="0">
                <a:pos x="connsiteX12593" y="connsiteY12593"/>
              </a:cxn>
              <a:cxn ang="0">
                <a:pos x="connsiteX12594" y="connsiteY12594"/>
              </a:cxn>
              <a:cxn ang="0">
                <a:pos x="connsiteX12595" y="connsiteY12595"/>
              </a:cxn>
              <a:cxn ang="0">
                <a:pos x="connsiteX12596" y="connsiteY12596"/>
              </a:cxn>
              <a:cxn ang="0">
                <a:pos x="connsiteX12597" y="connsiteY12597"/>
              </a:cxn>
              <a:cxn ang="0">
                <a:pos x="connsiteX12598" y="connsiteY12598"/>
              </a:cxn>
              <a:cxn ang="0">
                <a:pos x="connsiteX12599" y="connsiteY12599"/>
              </a:cxn>
              <a:cxn ang="0">
                <a:pos x="connsiteX12600" y="connsiteY12600"/>
              </a:cxn>
              <a:cxn ang="0">
                <a:pos x="connsiteX12601" y="connsiteY12601"/>
              </a:cxn>
              <a:cxn ang="0">
                <a:pos x="connsiteX12602" y="connsiteY12602"/>
              </a:cxn>
              <a:cxn ang="0">
                <a:pos x="connsiteX12603" y="connsiteY12603"/>
              </a:cxn>
              <a:cxn ang="0">
                <a:pos x="connsiteX12604" y="connsiteY12604"/>
              </a:cxn>
              <a:cxn ang="0">
                <a:pos x="connsiteX12605" y="connsiteY12605"/>
              </a:cxn>
              <a:cxn ang="0">
                <a:pos x="connsiteX12606" y="connsiteY12606"/>
              </a:cxn>
              <a:cxn ang="0">
                <a:pos x="connsiteX12607" y="connsiteY12607"/>
              </a:cxn>
              <a:cxn ang="0">
                <a:pos x="connsiteX12608" y="connsiteY12608"/>
              </a:cxn>
              <a:cxn ang="0">
                <a:pos x="connsiteX12609" y="connsiteY12609"/>
              </a:cxn>
              <a:cxn ang="0">
                <a:pos x="connsiteX12610" y="connsiteY12610"/>
              </a:cxn>
              <a:cxn ang="0">
                <a:pos x="connsiteX12611" y="connsiteY12611"/>
              </a:cxn>
              <a:cxn ang="0">
                <a:pos x="connsiteX12612" y="connsiteY12612"/>
              </a:cxn>
              <a:cxn ang="0">
                <a:pos x="connsiteX12613" y="connsiteY12613"/>
              </a:cxn>
              <a:cxn ang="0">
                <a:pos x="connsiteX12614" y="connsiteY12614"/>
              </a:cxn>
              <a:cxn ang="0">
                <a:pos x="connsiteX12615" y="connsiteY12615"/>
              </a:cxn>
              <a:cxn ang="0">
                <a:pos x="connsiteX12616" y="connsiteY12616"/>
              </a:cxn>
              <a:cxn ang="0">
                <a:pos x="connsiteX12617" y="connsiteY12617"/>
              </a:cxn>
              <a:cxn ang="0">
                <a:pos x="connsiteX12618" y="connsiteY12618"/>
              </a:cxn>
              <a:cxn ang="0">
                <a:pos x="connsiteX12619" y="connsiteY12619"/>
              </a:cxn>
              <a:cxn ang="0">
                <a:pos x="connsiteX12620" y="connsiteY12620"/>
              </a:cxn>
              <a:cxn ang="0">
                <a:pos x="connsiteX12621" y="connsiteY12621"/>
              </a:cxn>
              <a:cxn ang="0">
                <a:pos x="connsiteX12622" y="connsiteY12622"/>
              </a:cxn>
              <a:cxn ang="0">
                <a:pos x="connsiteX12623" y="connsiteY12623"/>
              </a:cxn>
              <a:cxn ang="0">
                <a:pos x="connsiteX12624" y="connsiteY12624"/>
              </a:cxn>
              <a:cxn ang="0">
                <a:pos x="connsiteX12625" y="connsiteY12625"/>
              </a:cxn>
              <a:cxn ang="0">
                <a:pos x="connsiteX12626" y="connsiteY12626"/>
              </a:cxn>
              <a:cxn ang="0">
                <a:pos x="connsiteX12627" y="connsiteY12627"/>
              </a:cxn>
              <a:cxn ang="0">
                <a:pos x="connsiteX12628" y="connsiteY12628"/>
              </a:cxn>
              <a:cxn ang="0">
                <a:pos x="connsiteX12629" y="connsiteY12629"/>
              </a:cxn>
              <a:cxn ang="0">
                <a:pos x="connsiteX12630" y="connsiteY12630"/>
              </a:cxn>
              <a:cxn ang="0">
                <a:pos x="connsiteX12631" y="connsiteY12631"/>
              </a:cxn>
              <a:cxn ang="0">
                <a:pos x="connsiteX12632" y="connsiteY12632"/>
              </a:cxn>
              <a:cxn ang="0">
                <a:pos x="connsiteX12633" y="connsiteY12633"/>
              </a:cxn>
              <a:cxn ang="0">
                <a:pos x="connsiteX12634" y="connsiteY12634"/>
              </a:cxn>
              <a:cxn ang="0">
                <a:pos x="connsiteX12635" y="connsiteY12635"/>
              </a:cxn>
              <a:cxn ang="0">
                <a:pos x="connsiteX12636" y="connsiteY12636"/>
              </a:cxn>
              <a:cxn ang="0">
                <a:pos x="connsiteX12637" y="connsiteY12637"/>
              </a:cxn>
              <a:cxn ang="0">
                <a:pos x="connsiteX12638" y="connsiteY12638"/>
              </a:cxn>
              <a:cxn ang="0">
                <a:pos x="connsiteX12639" y="connsiteY12639"/>
              </a:cxn>
              <a:cxn ang="0">
                <a:pos x="connsiteX12640" y="connsiteY12640"/>
              </a:cxn>
              <a:cxn ang="0">
                <a:pos x="connsiteX12641" y="connsiteY12641"/>
              </a:cxn>
              <a:cxn ang="0">
                <a:pos x="connsiteX12642" y="connsiteY12642"/>
              </a:cxn>
              <a:cxn ang="0">
                <a:pos x="connsiteX12643" y="connsiteY12643"/>
              </a:cxn>
              <a:cxn ang="0">
                <a:pos x="connsiteX12644" y="connsiteY12644"/>
              </a:cxn>
              <a:cxn ang="0">
                <a:pos x="connsiteX12645" y="connsiteY12645"/>
              </a:cxn>
              <a:cxn ang="0">
                <a:pos x="connsiteX12646" y="connsiteY12646"/>
              </a:cxn>
              <a:cxn ang="0">
                <a:pos x="connsiteX12647" y="connsiteY12647"/>
              </a:cxn>
              <a:cxn ang="0">
                <a:pos x="connsiteX12648" y="connsiteY12648"/>
              </a:cxn>
              <a:cxn ang="0">
                <a:pos x="connsiteX12649" y="connsiteY12649"/>
              </a:cxn>
              <a:cxn ang="0">
                <a:pos x="connsiteX12650" y="connsiteY12650"/>
              </a:cxn>
              <a:cxn ang="0">
                <a:pos x="connsiteX12651" y="connsiteY12651"/>
              </a:cxn>
              <a:cxn ang="0">
                <a:pos x="connsiteX12652" y="connsiteY12652"/>
              </a:cxn>
              <a:cxn ang="0">
                <a:pos x="connsiteX12653" y="connsiteY12653"/>
              </a:cxn>
              <a:cxn ang="0">
                <a:pos x="connsiteX12654" y="connsiteY12654"/>
              </a:cxn>
              <a:cxn ang="0">
                <a:pos x="connsiteX12655" y="connsiteY12655"/>
              </a:cxn>
              <a:cxn ang="0">
                <a:pos x="connsiteX12656" y="connsiteY12656"/>
              </a:cxn>
              <a:cxn ang="0">
                <a:pos x="connsiteX12657" y="connsiteY12657"/>
              </a:cxn>
              <a:cxn ang="0">
                <a:pos x="connsiteX12658" y="connsiteY12658"/>
              </a:cxn>
              <a:cxn ang="0">
                <a:pos x="connsiteX12659" y="connsiteY12659"/>
              </a:cxn>
              <a:cxn ang="0">
                <a:pos x="connsiteX12660" y="connsiteY12660"/>
              </a:cxn>
              <a:cxn ang="0">
                <a:pos x="connsiteX12661" y="connsiteY12661"/>
              </a:cxn>
              <a:cxn ang="0">
                <a:pos x="connsiteX12662" y="connsiteY12662"/>
              </a:cxn>
              <a:cxn ang="0">
                <a:pos x="connsiteX12663" y="connsiteY12663"/>
              </a:cxn>
              <a:cxn ang="0">
                <a:pos x="connsiteX12664" y="connsiteY12664"/>
              </a:cxn>
              <a:cxn ang="0">
                <a:pos x="connsiteX12665" y="connsiteY12665"/>
              </a:cxn>
              <a:cxn ang="0">
                <a:pos x="connsiteX12666" y="connsiteY12666"/>
              </a:cxn>
              <a:cxn ang="0">
                <a:pos x="connsiteX12667" y="connsiteY12667"/>
              </a:cxn>
              <a:cxn ang="0">
                <a:pos x="connsiteX12668" y="connsiteY12668"/>
              </a:cxn>
              <a:cxn ang="0">
                <a:pos x="connsiteX12669" y="connsiteY12669"/>
              </a:cxn>
              <a:cxn ang="0">
                <a:pos x="connsiteX12670" y="connsiteY12670"/>
              </a:cxn>
              <a:cxn ang="0">
                <a:pos x="connsiteX12671" y="connsiteY12671"/>
              </a:cxn>
              <a:cxn ang="0">
                <a:pos x="connsiteX12672" y="connsiteY12672"/>
              </a:cxn>
              <a:cxn ang="0">
                <a:pos x="connsiteX12673" y="connsiteY12673"/>
              </a:cxn>
              <a:cxn ang="0">
                <a:pos x="connsiteX12674" y="connsiteY12674"/>
              </a:cxn>
              <a:cxn ang="0">
                <a:pos x="connsiteX12675" y="connsiteY12675"/>
              </a:cxn>
              <a:cxn ang="0">
                <a:pos x="connsiteX12676" y="connsiteY12676"/>
              </a:cxn>
              <a:cxn ang="0">
                <a:pos x="connsiteX12677" y="connsiteY12677"/>
              </a:cxn>
              <a:cxn ang="0">
                <a:pos x="connsiteX12678" y="connsiteY12678"/>
              </a:cxn>
              <a:cxn ang="0">
                <a:pos x="connsiteX12679" y="connsiteY12679"/>
              </a:cxn>
              <a:cxn ang="0">
                <a:pos x="connsiteX12680" y="connsiteY12680"/>
              </a:cxn>
              <a:cxn ang="0">
                <a:pos x="connsiteX12681" y="connsiteY12681"/>
              </a:cxn>
              <a:cxn ang="0">
                <a:pos x="connsiteX12682" y="connsiteY12682"/>
              </a:cxn>
              <a:cxn ang="0">
                <a:pos x="connsiteX12683" y="connsiteY12683"/>
              </a:cxn>
              <a:cxn ang="0">
                <a:pos x="connsiteX12684" y="connsiteY12684"/>
              </a:cxn>
              <a:cxn ang="0">
                <a:pos x="connsiteX12685" y="connsiteY12685"/>
              </a:cxn>
              <a:cxn ang="0">
                <a:pos x="connsiteX12686" y="connsiteY12686"/>
              </a:cxn>
              <a:cxn ang="0">
                <a:pos x="connsiteX12687" y="connsiteY12687"/>
              </a:cxn>
              <a:cxn ang="0">
                <a:pos x="connsiteX12688" y="connsiteY12688"/>
              </a:cxn>
              <a:cxn ang="0">
                <a:pos x="connsiteX12689" y="connsiteY12689"/>
              </a:cxn>
              <a:cxn ang="0">
                <a:pos x="connsiteX12690" y="connsiteY12690"/>
              </a:cxn>
              <a:cxn ang="0">
                <a:pos x="connsiteX12691" y="connsiteY12691"/>
              </a:cxn>
              <a:cxn ang="0">
                <a:pos x="connsiteX12692" y="connsiteY12692"/>
              </a:cxn>
              <a:cxn ang="0">
                <a:pos x="connsiteX12693" y="connsiteY12693"/>
              </a:cxn>
              <a:cxn ang="0">
                <a:pos x="connsiteX12694" y="connsiteY12694"/>
              </a:cxn>
              <a:cxn ang="0">
                <a:pos x="connsiteX12695" y="connsiteY12695"/>
              </a:cxn>
              <a:cxn ang="0">
                <a:pos x="connsiteX12696" y="connsiteY12696"/>
              </a:cxn>
              <a:cxn ang="0">
                <a:pos x="connsiteX12697" y="connsiteY12697"/>
              </a:cxn>
              <a:cxn ang="0">
                <a:pos x="connsiteX12698" y="connsiteY12698"/>
              </a:cxn>
              <a:cxn ang="0">
                <a:pos x="connsiteX12699" y="connsiteY12699"/>
              </a:cxn>
              <a:cxn ang="0">
                <a:pos x="connsiteX12700" y="connsiteY12700"/>
              </a:cxn>
              <a:cxn ang="0">
                <a:pos x="connsiteX12701" y="connsiteY12701"/>
              </a:cxn>
              <a:cxn ang="0">
                <a:pos x="connsiteX12702" y="connsiteY12702"/>
              </a:cxn>
              <a:cxn ang="0">
                <a:pos x="connsiteX12703" y="connsiteY12703"/>
              </a:cxn>
              <a:cxn ang="0">
                <a:pos x="connsiteX12704" y="connsiteY12704"/>
              </a:cxn>
              <a:cxn ang="0">
                <a:pos x="connsiteX12705" y="connsiteY12705"/>
              </a:cxn>
              <a:cxn ang="0">
                <a:pos x="connsiteX12706" y="connsiteY12706"/>
              </a:cxn>
              <a:cxn ang="0">
                <a:pos x="connsiteX12707" y="connsiteY12707"/>
              </a:cxn>
              <a:cxn ang="0">
                <a:pos x="connsiteX12708" y="connsiteY12708"/>
              </a:cxn>
              <a:cxn ang="0">
                <a:pos x="connsiteX12709" y="connsiteY12709"/>
              </a:cxn>
              <a:cxn ang="0">
                <a:pos x="connsiteX12710" y="connsiteY12710"/>
              </a:cxn>
              <a:cxn ang="0">
                <a:pos x="connsiteX12711" y="connsiteY12711"/>
              </a:cxn>
              <a:cxn ang="0">
                <a:pos x="connsiteX12712" y="connsiteY12712"/>
              </a:cxn>
              <a:cxn ang="0">
                <a:pos x="connsiteX12713" y="connsiteY12713"/>
              </a:cxn>
              <a:cxn ang="0">
                <a:pos x="connsiteX12714" y="connsiteY12714"/>
              </a:cxn>
              <a:cxn ang="0">
                <a:pos x="connsiteX12715" y="connsiteY12715"/>
              </a:cxn>
              <a:cxn ang="0">
                <a:pos x="connsiteX12716" y="connsiteY12716"/>
              </a:cxn>
              <a:cxn ang="0">
                <a:pos x="connsiteX12717" y="connsiteY12717"/>
              </a:cxn>
              <a:cxn ang="0">
                <a:pos x="connsiteX12718" y="connsiteY12718"/>
              </a:cxn>
              <a:cxn ang="0">
                <a:pos x="connsiteX12719" y="connsiteY12719"/>
              </a:cxn>
              <a:cxn ang="0">
                <a:pos x="connsiteX12720" y="connsiteY12720"/>
              </a:cxn>
              <a:cxn ang="0">
                <a:pos x="connsiteX12721" y="connsiteY12721"/>
              </a:cxn>
              <a:cxn ang="0">
                <a:pos x="connsiteX12722" y="connsiteY12722"/>
              </a:cxn>
              <a:cxn ang="0">
                <a:pos x="connsiteX12723" y="connsiteY12723"/>
              </a:cxn>
              <a:cxn ang="0">
                <a:pos x="connsiteX12724" y="connsiteY12724"/>
              </a:cxn>
              <a:cxn ang="0">
                <a:pos x="connsiteX12725" y="connsiteY12725"/>
              </a:cxn>
              <a:cxn ang="0">
                <a:pos x="connsiteX12726" y="connsiteY12726"/>
              </a:cxn>
              <a:cxn ang="0">
                <a:pos x="connsiteX12727" y="connsiteY12727"/>
              </a:cxn>
              <a:cxn ang="0">
                <a:pos x="connsiteX12728" y="connsiteY12728"/>
              </a:cxn>
              <a:cxn ang="0">
                <a:pos x="connsiteX12729" y="connsiteY12729"/>
              </a:cxn>
              <a:cxn ang="0">
                <a:pos x="connsiteX12730" y="connsiteY12730"/>
              </a:cxn>
              <a:cxn ang="0">
                <a:pos x="connsiteX12731" y="connsiteY12731"/>
              </a:cxn>
              <a:cxn ang="0">
                <a:pos x="connsiteX12732" y="connsiteY12732"/>
              </a:cxn>
              <a:cxn ang="0">
                <a:pos x="connsiteX12733" y="connsiteY12733"/>
              </a:cxn>
              <a:cxn ang="0">
                <a:pos x="connsiteX12734" y="connsiteY12734"/>
              </a:cxn>
              <a:cxn ang="0">
                <a:pos x="connsiteX12735" y="connsiteY12735"/>
              </a:cxn>
              <a:cxn ang="0">
                <a:pos x="connsiteX12736" y="connsiteY12736"/>
              </a:cxn>
              <a:cxn ang="0">
                <a:pos x="connsiteX12737" y="connsiteY12737"/>
              </a:cxn>
              <a:cxn ang="0">
                <a:pos x="connsiteX12738" y="connsiteY12738"/>
              </a:cxn>
              <a:cxn ang="0">
                <a:pos x="connsiteX12739" y="connsiteY12739"/>
              </a:cxn>
              <a:cxn ang="0">
                <a:pos x="connsiteX12740" y="connsiteY12740"/>
              </a:cxn>
              <a:cxn ang="0">
                <a:pos x="connsiteX12741" y="connsiteY12741"/>
              </a:cxn>
              <a:cxn ang="0">
                <a:pos x="connsiteX12742" y="connsiteY12742"/>
              </a:cxn>
              <a:cxn ang="0">
                <a:pos x="connsiteX12743" y="connsiteY12743"/>
              </a:cxn>
              <a:cxn ang="0">
                <a:pos x="connsiteX12744" y="connsiteY12744"/>
              </a:cxn>
              <a:cxn ang="0">
                <a:pos x="connsiteX12745" y="connsiteY12745"/>
              </a:cxn>
              <a:cxn ang="0">
                <a:pos x="connsiteX12746" y="connsiteY12746"/>
              </a:cxn>
              <a:cxn ang="0">
                <a:pos x="connsiteX12747" y="connsiteY12747"/>
              </a:cxn>
              <a:cxn ang="0">
                <a:pos x="connsiteX12748" y="connsiteY12748"/>
              </a:cxn>
              <a:cxn ang="0">
                <a:pos x="connsiteX12749" y="connsiteY12749"/>
              </a:cxn>
              <a:cxn ang="0">
                <a:pos x="connsiteX12750" y="connsiteY12750"/>
              </a:cxn>
              <a:cxn ang="0">
                <a:pos x="connsiteX12751" y="connsiteY12751"/>
              </a:cxn>
              <a:cxn ang="0">
                <a:pos x="connsiteX12752" y="connsiteY12752"/>
              </a:cxn>
              <a:cxn ang="0">
                <a:pos x="connsiteX12753" y="connsiteY12753"/>
              </a:cxn>
              <a:cxn ang="0">
                <a:pos x="connsiteX12754" y="connsiteY12754"/>
              </a:cxn>
              <a:cxn ang="0">
                <a:pos x="connsiteX12755" y="connsiteY12755"/>
              </a:cxn>
              <a:cxn ang="0">
                <a:pos x="connsiteX12756" y="connsiteY12756"/>
              </a:cxn>
              <a:cxn ang="0">
                <a:pos x="connsiteX12757" y="connsiteY12757"/>
              </a:cxn>
              <a:cxn ang="0">
                <a:pos x="connsiteX12758" y="connsiteY12758"/>
              </a:cxn>
              <a:cxn ang="0">
                <a:pos x="connsiteX12759" y="connsiteY12759"/>
              </a:cxn>
              <a:cxn ang="0">
                <a:pos x="connsiteX12760" y="connsiteY12760"/>
              </a:cxn>
              <a:cxn ang="0">
                <a:pos x="connsiteX12761" y="connsiteY12761"/>
              </a:cxn>
              <a:cxn ang="0">
                <a:pos x="connsiteX12762" y="connsiteY12762"/>
              </a:cxn>
              <a:cxn ang="0">
                <a:pos x="connsiteX12763" y="connsiteY12763"/>
              </a:cxn>
              <a:cxn ang="0">
                <a:pos x="connsiteX12764" y="connsiteY12764"/>
              </a:cxn>
              <a:cxn ang="0">
                <a:pos x="connsiteX12765" y="connsiteY12765"/>
              </a:cxn>
              <a:cxn ang="0">
                <a:pos x="connsiteX12766" y="connsiteY12766"/>
              </a:cxn>
              <a:cxn ang="0">
                <a:pos x="connsiteX12767" y="connsiteY12767"/>
              </a:cxn>
              <a:cxn ang="0">
                <a:pos x="connsiteX12768" y="connsiteY12768"/>
              </a:cxn>
              <a:cxn ang="0">
                <a:pos x="connsiteX12769" y="connsiteY12769"/>
              </a:cxn>
              <a:cxn ang="0">
                <a:pos x="connsiteX12770" y="connsiteY12770"/>
              </a:cxn>
              <a:cxn ang="0">
                <a:pos x="connsiteX12771" y="connsiteY12771"/>
              </a:cxn>
              <a:cxn ang="0">
                <a:pos x="connsiteX12772" y="connsiteY12772"/>
              </a:cxn>
              <a:cxn ang="0">
                <a:pos x="connsiteX12773" y="connsiteY12773"/>
              </a:cxn>
              <a:cxn ang="0">
                <a:pos x="connsiteX12774" y="connsiteY12774"/>
              </a:cxn>
              <a:cxn ang="0">
                <a:pos x="connsiteX12775" y="connsiteY12775"/>
              </a:cxn>
              <a:cxn ang="0">
                <a:pos x="connsiteX12776" y="connsiteY12776"/>
              </a:cxn>
              <a:cxn ang="0">
                <a:pos x="connsiteX12777" y="connsiteY12777"/>
              </a:cxn>
              <a:cxn ang="0">
                <a:pos x="connsiteX12778" y="connsiteY12778"/>
              </a:cxn>
              <a:cxn ang="0">
                <a:pos x="connsiteX12779" y="connsiteY12779"/>
              </a:cxn>
              <a:cxn ang="0">
                <a:pos x="connsiteX12780" y="connsiteY12780"/>
              </a:cxn>
              <a:cxn ang="0">
                <a:pos x="connsiteX12781" y="connsiteY12781"/>
              </a:cxn>
              <a:cxn ang="0">
                <a:pos x="connsiteX12782" y="connsiteY12782"/>
              </a:cxn>
              <a:cxn ang="0">
                <a:pos x="connsiteX12783" y="connsiteY12783"/>
              </a:cxn>
              <a:cxn ang="0">
                <a:pos x="connsiteX12784" y="connsiteY12784"/>
              </a:cxn>
              <a:cxn ang="0">
                <a:pos x="connsiteX12785" y="connsiteY12785"/>
              </a:cxn>
              <a:cxn ang="0">
                <a:pos x="connsiteX12786" y="connsiteY12786"/>
              </a:cxn>
              <a:cxn ang="0">
                <a:pos x="connsiteX12787" y="connsiteY12787"/>
              </a:cxn>
              <a:cxn ang="0">
                <a:pos x="connsiteX12788" y="connsiteY12788"/>
              </a:cxn>
              <a:cxn ang="0">
                <a:pos x="connsiteX12789" y="connsiteY12789"/>
              </a:cxn>
              <a:cxn ang="0">
                <a:pos x="connsiteX12790" y="connsiteY12790"/>
              </a:cxn>
              <a:cxn ang="0">
                <a:pos x="connsiteX12791" y="connsiteY12791"/>
              </a:cxn>
              <a:cxn ang="0">
                <a:pos x="connsiteX12792" y="connsiteY12792"/>
              </a:cxn>
              <a:cxn ang="0">
                <a:pos x="connsiteX12793" y="connsiteY12793"/>
              </a:cxn>
              <a:cxn ang="0">
                <a:pos x="connsiteX12794" y="connsiteY12794"/>
              </a:cxn>
              <a:cxn ang="0">
                <a:pos x="connsiteX12795" y="connsiteY12795"/>
              </a:cxn>
              <a:cxn ang="0">
                <a:pos x="connsiteX12796" y="connsiteY12796"/>
              </a:cxn>
              <a:cxn ang="0">
                <a:pos x="connsiteX12797" y="connsiteY12797"/>
              </a:cxn>
              <a:cxn ang="0">
                <a:pos x="connsiteX12798" y="connsiteY12798"/>
              </a:cxn>
              <a:cxn ang="0">
                <a:pos x="connsiteX12799" y="connsiteY12799"/>
              </a:cxn>
              <a:cxn ang="0">
                <a:pos x="connsiteX12800" y="connsiteY12800"/>
              </a:cxn>
              <a:cxn ang="0">
                <a:pos x="connsiteX12801" y="connsiteY12801"/>
              </a:cxn>
              <a:cxn ang="0">
                <a:pos x="connsiteX12802" y="connsiteY12802"/>
              </a:cxn>
              <a:cxn ang="0">
                <a:pos x="connsiteX12803" y="connsiteY12803"/>
              </a:cxn>
              <a:cxn ang="0">
                <a:pos x="connsiteX12804" y="connsiteY12804"/>
              </a:cxn>
              <a:cxn ang="0">
                <a:pos x="connsiteX12805" y="connsiteY12805"/>
              </a:cxn>
              <a:cxn ang="0">
                <a:pos x="connsiteX12806" y="connsiteY12806"/>
              </a:cxn>
              <a:cxn ang="0">
                <a:pos x="connsiteX12807" y="connsiteY12807"/>
              </a:cxn>
              <a:cxn ang="0">
                <a:pos x="connsiteX12808" y="connsiteY12808"/>
              </a:cxn>
              <a:cxn ang="0">
                <a:pos x="connsiteX12809" y="connsiteY12809"/>
              </a:cxn>
              <a:cxn ang="0">
                <a:pos x="connsiteX12810" y="connsiteY12810"/>
              </a:cxn>
              <a:cxn ang="0">
                <a:pos x="connsiteX12811" y="connsiteY12811"/>
              </a:cxn>
              <a:cxn ang="0">
                <a:pos x="connsiteX12812" y="connsiteY12812"/>
              </a:cxn>
              <a:cxn ang="0">
                <a:pos x="connsiteX12813" y="connsiteY12813"/>
              </a:cxn>
              <a:cxn ang="0">
                <a:pos x="connsiteX12814" y="connsiteY12814"/>
              </a:cxn>
              <a:cxn ang="0">
                <a:pos x="connsiteX12815" y="connsiteY12815"/>
              </a:cxn>
              <a:cxn ang="0">
                <a:pos x="connsiteX12816" y="connsiteY12816"/>
              </a:cxn>
              <a:cxn ang="0">
                <a:pos x="connsiteX12817" y="connsiteY12817"/>
              </a:cxn>
              <a:cxn ang="0">
                <a:pos x="connsiteX12818" y="connsiteY12818"/>
              </a:cxn>
              <a:cxn ang="0">
                <a:pos x="connsiteX12819" y="connsiteY12819"/>
              </a:cxn>
              <a:cxn ang="0">
                <a:pos x="connsiteX12820" y="connsiteY12820"/>
              </a:cxn>
              <a:cxn ang="0">
                <a:pos x="connsiteX12821" y="connsiteY12821"/>
              </a:cxn>
              <a:cxn ang="0">
                <a:pos x="connsiteX12822" y="connsiteY12822"/>
              </a:cxn>
              <a:cxn ang="0">
                <a:pos x="connsiteX12823" y="connsiteY12823"/>
              </a:cxn>
              <a:cxn ang="0">
                <a:pos x="connsiteX12824" y="connsiteY12824"/>
              </a:cxn>
              <a:cxn ang="0">
                <a:pos x="connsiteX12825" y="connsiteY12825"/>
              </a:cxn>
              <a:cxn ang="0">
                <a:pos x="connsiteX12826" y="connsiteY12826"/>
              </a:cxn>
              <a:cxn ang="0">
                <a:pos x="connsiteX12827" y="connsiteY12827"/>
              </a:cxn>
              <a:cxn ang="0">
                <a:pos x="connsiteX12828" y="connsiteY12828"/>
              </a:cxn>
              <a:cxn ang="0">
                <a:pos x="connsiteX12829" y="connsiteY12829"/>
              </a:cxn>
              <a:cxn ang="0">
                <a:pos x="connsiteX12830" y="connsiteY12830"/>
              </a:cxn>
              <a:cxn ang="0">
                <a:pos x="connsiteX12831" y="connsiteY12831"/>
              </a:cxn>
              <a:cxn ang="0">
                <a:pos x="connsiteX12832" y="connsiteY12832"/>
              </a:cxn>
              <a:cxn ang="0">
                <a:pos x="connsiteX12833" y="connsiteY12833"/>
              </a:cxn>
              <a:cxn ang="0">
                <a:pos x="connsiteX12834" y="connsiteY12834"/>
              </a:cxn>
              <a:cxn ang="0">
                <a:pos x="connsiteX12835" y="connsiteY12835"/>
              </a:cxn>
              <a:cxn ang="0">
                <a:pos x="connsiteX12836" y="connsiteY12836"/>
              </a:cxn>
              <a:cxn ang="0">
                <a:pos x="connsiteX12837" y="connsiteY12837"/>
              </a:cxn>
              <a:cxn ang="0">
                <a:pos x="connsiteX12838" y="connsiteY12838"/>
              </a:cxn>
              <a:cxn ang="0">
                <a:pos x="connsiteX12839" y="connsiteY12839"/>
              </a:cxn>
              <a:cxn ang="0">
                <a:pos x="connsiteX12840" y="connsiteY12840"/>
              </a:cxn>
              <a:cxn ang="0">
                <a:pos x="connsiteX12841" y="connsiteY12841"/>
              </a:cxn>
              <a:cxn ang="0">
                <a:pos x="connsiteX12842" y="connsiteY12842"/>
              </a:cxn>
              <a:cxn ang="0">
                <a:pos x="connsiteX12843" y="connsiteY12843"/>
              </a:cxn>
              <a:cxn ang="0">
                <a:pos x="connsiteX12844" y="connsiteY12844"/>
              </a:cxn>
              <a:cxn ang="0">
                <a:pos x="connsiteX12845" y="connsiteY12845"/>
              </a:cxn>
              <a:cxn ang="0">
                <a:pos x="connsiteX12846" y="connsiteY12846"/>
              </a:cxn>
              <a:cxn ang="0">
                <a:pos x="connsiteX12847" y="connsiteY12847"/>
              </a:cxn>
              <a:cxn ang="0">
                <a:pos x="connsiteX12848" y="connsiteY12848"/>
              </a:cxn>
              <a:cxn ang="0">
                <a:pos x="connsiteX12849" y="connsiteY12849"/>
              </a:cxn>
              <a:cxn ang="0">
                <a:pos x="connsiteX12850" y="connsiteY12850"/>
              </a:cxn>
              <a:cxn ang="0">
                <a:pos x="connsiteX12851" y="connsiteY12851"/>
              </a:cxn>
              <a:cxn ang="0">
                <a:pos x="connsiteX12852" y="connsiteY12852"/>
              </a:cxn>
              <a:cxn ang="0">
                <a:pos x="connsiteX12853" y="connsiteY12853"/>
              </a:cxn>
              <a:cxn ang="0">
                <a:pos x="connsiteX12854" y="connsiteY12854"/>
              </a:cxn>
              <a:cxn ang="0">
                <a:pos x="connsiteX12855" y="connsiteY12855"/>
              </a:cxn>
              <a:cxn ang="0">
                <a:pos x="connsiteX12856" y="connsiteY12856"/>
              </a:cxn>
              <a:cxn ang="0">
                <a:pos x="connsiteX12857" y="connsiteY12857"/>
              </a:cxn>
              <a:cxn ang="0">
                <a:pos x="connsiteX12858" y="connsiteY12858"/>
              </a:cxn>
              <a:cxn ang="0">
                <a:pos x="connsiteX12859" y="connsiteY12859"/>
              </a:cxn>
              <a:cxn ang="0">
                <a:pos x="connsiteX12860" y="connsiteY12860"/>
              </a:cxn>
              <a:cxn ang="0">
                <a:pos x="connsiteX12861" y="connsiteY12861"/>
              </a:cxn>
              <a:cxn ang="0">
                <a:pos x="connsiteX12862" y="connsiteY12862"/>
              </a:cxn>
              <a:cxn ang="0">
                <a:pos x="connsiteX12863" y="connsiteY12863"/>
              </a:cxn>
              <a:cxn ang="0">
                <a:pos x="connsiteX12864" y="connsiteY12864"/>
              </a:cxn>
              <a:cxn ang="0">
                <a:pos x="connsiteX12865" y="connsiteY12865"/>
              </a:cxn>
              <a:cxn ang="0">
                <a:pos x="connsiteX12866" y="connsiteY12866"/>
              </a:cxn>
              <a:cxn ang="0">
                <a:pos x="connsiteX12867" y="connsiteY12867"/>
              </a:cxn>
              <a:cxn ang="0">
                <a:pos x="connsiteX12868" y="connsiteY12868"/>
              </a:cxn>
              <a:cxn ang="0">
                <a:pos x="connsiteX12869" y="connsiteY12869"/>
              </a:cxn>
              <a:cxn ang="0">
                <a:pos x="connsiteX12870" y="connsiteY12870"/>
              </a:cxn>
              <a:cxn ang="0">
                <a:pos x="connsiteX12871" y="connsiteY12871"/>
              </a:cxn>
              <a:cxn ang="0">
                <a:pos x="connsiteX12872" y="connsiteY12872"/>
              </a:cxn>
              <a:cxn ang="0">
                <a:pos x="connsiteX12873" y="connsiteY12873"/>
              </a:cxn>
              <a:cxn ang="0">
                <a:pos x="connsiteX12874" y="connsiteY12874"/>
              </a:cxn>
              <a:cxn ang="0">
                <a:pos x="connsiteX12875" y="connsiteY12875"/>
              </a:cxn>
              <a:cxn ang="0">
                <a:pos x="connsiteX12876" y="connsiteY12876"/>
              </a:cxn>
              <a:cxn ang="0">
                <a:pos x="connsiteX12877" y="connsiteY12877"/>
              </a:cxn>
              <a:cxn ang="0">
                <a:pos x="connsiteX12878" y="connsiteY12878"/>
              </a:cxn>
              <a:cxn ang="0">
                <a:pos x="connsiteX12879" y="connsiteY12879"/>
              </a:cxn>
              <a:cxn ang="0">
                <a:pos x="connsiteX12880" y="connsiteY12880"/>
              </a:cxn>
              <a:cxn ang="0">
                <a:pos x="connsiteX12881" y="connsiteY12881"/>
              </a:cxn>
              <a:cxn ang="0">
                <a:pos x="connsiteX12882" y="connsiteY12882"/>
              </a:cxn>
              <a:cxn ang="0">
                <a:pos x="connsiteX12883" y="connsiteY12883"/>
              </a:cxn>
              <a:cxn ang="0">
                <a:pos x="connsiteX12884" y="connsiteY12884"/>
              </a:cxn>
              <a:cxn ang="0">
                <a:pos x="connsiteX12885" y="connsiteY12885"/>
              </a:cxn>
              <a:cxn ang="0">
                <a:pos x="connsiteX12886" y="connsiteY12886"/>
              </a:cxn>
              <a:cxn ang="0">
                <a:pos x="connsiteX12887" y="connsiteY12887"/>
              </a:cxn>
              <a:cxn ang="0">
                <a:pos x="connsiteX12888" y="connsiteY12888"/>
              </a:cxn>
              <a:cxn ang="0">
                <a:pos x="connsiteX12889" y="connsiteY12889"/>
              </a:cxn>
              <a:cxn ang="0">
                <a:pos x="connsiteX12890" y="connsiteY12890"/>
              </a:cxn>
              <a:cxn ang="0">
                <a:pos x="connsiteX12891" y="connsiteY12891"/>
              </a:cxn>
              <a:cxn ang="0">
                <a:pos x="connsiteX12892" y="connsiteY12892"/>
              </a:cxn>
              <a:cxn ang="0">
                <a:pos x="connsiteX12893" y="connsiteY12893"/>
              </a:cxn>
              <a:cxn ang="0">
                <a:pos x="connsiteX12894" y="connsiteY12894"/>
              </a:cxn>
              <a:cxn ang="0">
                <a:pos x="connsiteX12895" y="connsiteY12895"/>
              </a:cxn>
              <a:cxn ang="0">
                <a:pos x="connsiteX12896" y="connsiteY12896"/>
              </a:cxn>
              <a:cxn ang="0">
                <a:pos x="connsiteX12897" y="connsiteY12897"/>
              </a:cxn>
              <a:cxn ang="0">
                <a:pos x="connsiteX12898" y="connsiteY12898"/>
              </a:cxn>
              <a:cxn ang="0">
                <a:pos x="connsiteX12899" y="connsiteY12899"/>
              </a:cxn>
              <a:cxn ang="0">
                <a:pos x="connsiteX12900" y="connsiteY12900"/>
              </a:cxn>
              <a:cxn ang="0">
                <a:pos x="connsiteX12901" y="connsiteY12901"/>
              </a:cxn>
              <a:cxn ang="0">
                <a:pos x="connsiteX12902" y="connsiteY12902"/>
              </a:cxn>
              <a:cxn ang="0">
                <a:pos x="connsiteX12903" y="connsiteY12903"/>
              </a:cxn>
              <a:cxn ang="0">
                <a:pos x="connsiteX12904" y="connsiteY12904"/>
              </a:cxn>
              <a:cxn ang="0">
                <a:pos x="connsiteX12905" y="connsiteY12905"/>
              </a:cxn>
              <a:cxn ang="0">
                <a:pos x="connsiteX12906" y="connsiteY12906"/>
              </a:cxn>
              <a:cxn ang="0">
                <a:pos x="connsiteX12907" y="connsiteY12907"/>
              </a:cxn>
              <a:cxn ang="0">
                <a:pos x="connsiteX12908" y="connsiteY12908"/>
              </a:cxn>
              <a:cxn ang="0">
                <a:pos x="connsiteX12909" y="connsiteY12909"/>
              </a:cxn>
              <a:cxn ang="0">
                <a:pos x="connsiteX12910" y="connsiteY12910"/>
              </a:cxn>
              <a:cxn ang="0">
                <a:pos x="connsiteX12911" y="connsiteY12911"/>
              </a:cxn>
              <a:cxn ang="0">
                <a:pos x="connsiteX12912" y="connsiteY12912"/>
              </a:cxn>
              <a:cxn ang="0">
                <a:pos x="connsiteX12913" y="connsiteY12913"/>
              </a:cxn>
              <a:cxn ang="0">
                <a:pos x="connsiteX12914" y="connsiteY12914"/>
              </a:cxn>
              <a:cxn ang="0">
                <a:pos x="connsiteX12915" y="connsiteY12915"/>
              </a:cxn>
              <a:cxn ang="0">
                <a:pos x="connsiteX12916" y="connsiteY12916"/>
              </a:cxn>
              <a:cxn ang="0">
                <a:pos x="connsiteX12917" y="connsiteY12917"/>
              </a:cxn>
              <a:cxn ang="0">
                <a:pos x="connsiteX12918" y="connsiteY12918"/>
              </a:cxn>
              <a:cxn ang="0">
                <a:pos x="connsiteX12919" y="connsiteY12919"/>
              </a:cxn>
              <a:cxn ang="0">
                <a:pos x="connsiteX12920" y="connsiteY12920"/>
              </a:cxn>
              <a:cxn ang="0">
                <a:pos x="connsiteX12921" y="connsiteY12921"/>
              </a:cxn>
              <a:cxn ang="0">
                <a:pos x="connsiteX12922" y="connsiteY12922"/>
              </a:cxn>
              <a:cxn ang="0">
                <a:pos x="connsiteX12923" y="connsiteY12923"/>
              </a:cxn>
              <a:cxn ang="0">
                <a:pos x="connsiteX12924" y="connsiteY12924"/>
              </a:cxn>
              <a:cxn ang="0">
                <a:pos x="connsiteX12925" y="connsiteY12925"/>
              </a:cxn>
              <a:cxn ang="0">
                <a:pos x="connsiteX12926" y="connsiteY12926"/>
              </a:cxn>
              <a:cxn ang="0">
                <a:pos x="connsiteX12927" y="connsiteY12927"/>
              </a:cxn>
              <a:cxn ang="0">
                <a:pos x="connsiteX12928" y="connsiteY12928"/>
              </a:cxn>
              <a:cxn ang="0">
                <a:pos x="connsiteX12929" y="connsiteY12929"/>
              </a:cxn>
              <a:cxn ang="0">
                <a:pos x="connsiteX12930" y="connsiteY12930"/>
              </a:cxn>
              <a:cxn ang="0">
                <a:pos x="connsiteX12931" y="connsiteY12931"/>
              </a:cxn>
              <a:cxn ang="0">
                <a:pos x="connsiteX12932" y="connsiteY12932"/>
              </a:cxn>
              <a:cxn ang="0">
                <a:pos x="connsiteX12933" y="connsiteY12933"/>
              </a:cxn>
              <a:cxn ang="0">
                <a:pos x="connsiteX12934" y="connsiteY12934"/>
              </a:cxn>
              <a:cxn ang="0">
                <a:pos x="connsiteX12935" y="connsiteY12935"/>
              </a:cxn>
              <a:cxn ang="0">
                <a:pos x="connsiteX12936" y="connsiteY12936"/>
              </a:cxn>
              <a:cxn ang="0">
                <a:pos x="connsiteX12937" y="connsiteY12937"/>
              </a:cxn>
              <a:cxn ang="0">
                <a:pos x="connsiteX12938" y="connsiteY12938"/>
              </a:cxn>
              <a:cxn ang="0">
                <a:pos x="connsiteX12939" y="connsiteY12939"/>
              </a:cxn>
              <a:cxn ang="0">
                <a:pos x="connsiteX12940" y="connsiteY12940"/>
              </a:cxn>
              <a:cxn ang="0">
                <a:pos x="connsiteX12941" y="connsiteY12941"/>
              </a:cxn>
              <a:cxn ang="0">
                <a:pos x="connsiteX12942" y="connsiteY12942"/>
              </a:cxn>
              <a:cxn ang="0">
                <a:pos x="connsiteX12943" y="connsiteY12943"/>
              </a:cxn>
              <a:cxn ang="0">
                <a:pos x="connsiteX12944" y="connsiteY12944"/>
              </a:cxn>
              <a:cxn ang="0">
                <a:pos x="connsiteX12945" y="connsiteY12945"/>
              </a:cxn>
              <a:cxn ang="0">
                <a:pos x="connsiteX12946" y="connsiteY12946"/>
              </a:cxn>
              <a:cxn ang="0">
                <a:pos x="connsiteX12947" y="connsiteY12947"/>
              </a:cxn>
              <a:cxn ang="0">
                <a:pos x="connsiteX12948" y="connsiteY12948"/>
              </a:cxn>
              <a:cxn ang="0">
                <a:pos x="connsiteX12949" y="connsiteY12949"/>
              </a:cxn>
              <a:cxn ang="0">
                <a:pos x="connsiteX12950" y="connsiteY12950"/>
              </a:cxn>
              <a:cxn ang="0">
                <a:pos x="connsiteX12951" y="connsiteY12951"/>
              </a:cxn>
              <a:cxn ang="0">
                <a:pos x="connsiteX12952" y="connsiteY12952"/>
              </a:cxn>
              <a:cxn ang="0">
                <a:pos x="connsiteX12953" y="connsiteY12953"/>
              </a:cxn>
              <a:cxn ang="0">
                <a:pos x="connsiteX12954" y="connsiteY12954"/>
              </a:cxn>
              <a:cxn ang="0">
                <a:pos x="connsiteX12955" y="connsiteY12955"/>
              </a:cxn>
              <a:cxn ang="0">
                <a:pos x="connsiteX12956" y="connsiteY12956"/>
              </a:cxn>
              <a:cxn ang="0">
                <a:pos x="connsiteX12957" y="connsiteY12957"/>
              </a:cxn>
              <a:cxn ang="0">
                <a:pos x="connsiteX12958" y="connsiteY12958"/>
              </a:cxn>
              <a:cxn ang="0">
                <a:pos x="connsiteX12959" y="connsiteY12959"/>
              </a:cxn>
              <a:cxn ang="0">
                <a:pos x="connsiteX12960" y="connsiteY12960"/>
              </a:cxn>
              <a:cxn ang="0">
                <a:pos x="connsiteX12961" y="connsiteY12961"/>
              </a:cxn>
              <a:cxn ang="0">
                <a:pos x="connsiteX12962" y="connsiteY12962"/>
              </a:cxn>
              <a:cxn ang="0">
                <a:pos x="connsiteX12963" y="connsiteY12963"/>
              </a:cxn>
              <a:cxn ang="0">
                <a:pos x="connsiteX12964" y="connsiteY12964"/>
              </a:cxn>
              <a:cxn ang="0">
                <a:pos x="connsiteX12965" y="connsiteY12965"/>
              </a:cxn>
              <a:cxn ang="0">
                <a:pos x="connsiteX12966" y="connsiteY12966"/>
              </a:cxn>
              <a:cxn ang="0">
                <a:pos x="connsiteX12967" y="connsiteY12967"/>
              </a:cxn>
              <a:cxn ang="0">
                <a:pos x="connsiteX12968" y="connsiteY12968"/>
              </a:cxn>
              <a:cxn ang="0">
                <a:pos x="connsiteX12969" y="connsiteY12969"/>
              </a:cxn>
              <a:cxn ang="0">
                <a:pos x="connsiteX12970" y="connsiteY12970"/>
              </a:cxn>
              <a:cxn ang="0">
                <a:pos x="connsiteX12971" y="connsiteY12971"/>
              </a:cxn>
              <a:cxn ang="0">
                <a:pos x="connsiteX12972" y="connsiteY12972"/>
              </a:cxn>
              <a:cxn ang="0">
                <a:pos x="connsiteX12973" y="connsiteY12973"/>
              </a:cxn>
              <a:cxn ang="0">
                <a:pos x="connsiteX12974" y="connsiteY12974"/>
              </a:cxn>
              <a:cxn ang="0">
                <a:pos x="connsiteX12975" y="connsiteY12975"/>
              </a:cxn>
              <a:cxn ang="0">
                <a:pos x="connsiteX12976" y="connsiteY12976"/>
              </a:cxn>
              <a:cxn ang="0">
                <a:pos x="connsiteX12977" y="connsiteY12977"/>
              </a:cxn>
              <a:cxn ang="0">
                <a:pos x="connsiteX12978" y="connsiteY12978"/>
              </a:cxn>
              <a:cxn ang="0">
                <a:pos x="connsiteX12979" y="connsiteY12979"/>
              </a:cxn>
              <a:cxn ang="0">
                <a:pos x="connsiteX12980" y="connsiteY12980"/>
              </a:cxn>
              <a:cxn ang="0">
                <a:pos x="connsiteX12981" y="connsiteY12981"/>
              </a:cxn>
              <a:cxn ang="0">
                <a:pos x="connsiteX12982" y="connsiteY12982"/>
              </a:cxn>
              <a:cxn ang="0">
                <a:pos x="connsiteX12983" y="connsiteY12983"/>
              </a:cxn>
              <a:cxn ang="0">
                <a:pos x="connsiteX12984" y="connsiteY12984"/>
              </a:cxn>
              <a:cxn ang="0">
                <a:pos x="connsiteX12985" y="connsiteY12985"/>
              </a:cxn>
              <a:cxn ang="0">
                <a:pos x="connsiteX12986" y="connsiteY12986"/>
              </a:cxn>
              <a:cxn ang="0">
                <a:pos x="connsiteX12987" y="connsiteY12987"/>
              </a:cxn>
              <a:cxn ang="0">
                <a:pos x="connsiteX12988" y="connsiteY12988"/>
              </a:cxn>
              <a:cxn ang="0">
                <a:pos x="connsiteX12989" y="connsiteY12989"/>
              </a:cxn>
              <a:cxn ang="0">
                <a:pos x="connsiteX12990" y="connsiteY12990"/>
              </a:cxn>
              <a:cxn ang="0">
                <a:pos x="connsiteX12991" y="connsiteY12991"/>
              </a:cxn>
              <a:cxn ang="0">
                <a:pos x="connsiteX12992" y="connsiteY12992"/>
              </a:cxn>
              <a:cxn ang="0">
                <a:pos x="connsiteX12993" y="connsiteY12993"/>
              </a:cxn>
              <a:cxn ang="0">
                <a:pos x="connsiteX12994" y="connsiteY12994"/>
              </a:cxn>
              <a:cxn ang="0">
                <a:pos x="connsiteX12995" y="connsiteY12995"/>
              </a:cxn>
              <a:cxn ang="0">
                <a:pos x="connsiteX12996" y="connsiteY12996"/>
              </a:cxn>
              <a:cxn ang="0">
                <a:pos x="connsiteX12997" y="connsiteY12997"/>
              </a:cxn>
              <a:cxn ang="0">
                <a:pos x="connsiteX12998" y="connsiteY12998"/>
              </a:cxn>
              <a:cxn ang="0">
                <a:pos x="connsiteX12999" y="connsiteY12999"/>
              </a:cxn>
              <a:cxn ang="0">
                <a:pos x="connsiteX13000" y="connsiteY13000"/>
              </a:cxn>
              <a:cxn ang="0">
                <a:pos x="connsiteX13001" y="connsiteY13001"/>
              </a:cxn>
              <a:cxn ang="0">
                <a:pos x="connsiteX13002" y="connsiteY13002"/>
              </a:cxn>
              <a:cxn ang="0">
                <a:pos x="connsiteX13003" y="connsiteY13003"/>
              </a:cxn>
              <a:cxn ang="0">
                <a:pos x="connsiteX13004" y="connsiteY13004"/>
              </a:cxn>
              <a:cxn ang="0">
                <a:pos x="connsiteX13005" y="connsiteY13005"/>
              </a:cxn>
              <a:cxn ang="0">
                <a:pos x="connsiteX13006" y="connsiteY13006"/>
              </a:cxn>
              <a:cxn ang="0">
                <a:pos x="connsiteX13007" y="connsiteY13007"/>
              </a:cxn>
              <a:cxn ang="0">
                <a:pos x="connsiteX13008" y="connsiteY13008"/>
              </a:cxn>
              <a:cxn ang="0">
                <a:pos x="connsiteX13009" y="connsiteY13009"/>
              </a:cxn>
              <a:cxn ang="0">
                <a:pos x="connsiteX13010" y="connsiteY13010"/>
              </a:cxn>
              <a:cxn ang="0">
                <a:pos x="connsiteX13011" y="connsiteY13011"/>
              </a:cxn>
              <a:cxn ang="0">
                <a:pos x="connsiteX13012" y="connsiteY13012"/>
              </a:cxn>
              <a:cxn ang="0">
                <a:pos x="connsiteX13013" y="connsiteY13013"/>
              </a:cxn>
              <a:cxn ang="0">
                <a:pos x="connsiteX13014" y="connsiteY13014"/>
              </a:cxn>
              <a:cxn ang="0">
                <a:pos x="connsiteX13015" y="connsiteY13015"/>
              </a:cxn>
              <a:cxn ang="0">
                <a:pos x="connsiteX13016" y="connsiteY13016"/>
              </a:cxn>
              <a:cxn ang="0">
                <a:pos x="connsiteX13017" y="connsiteY13017"/>
              </a:cxn>
              <a:cxn ang="0">
                <a:pos x="connsiteX13018" y="connsiteY13018"/>
              </a:cxn>
              <a:cxn ang="0">
                <a:pos x="connsiteX13019" y="connsiteY13019"/>
              </a:cxn>
              <a:cxn ang="0">
                <a:pos x="connsiteX13020" y="connsiteY13020"/>
              </a:cxn>
              <a:cxn ang="0">
                <a:pos x="connsiteX13021" y="connsiteY13021"/>
              </a:cxn>
              <a:cxn ang="0">
                <a:pos x="connsiteX13022" y="connsiteY13022"/>
              </a:cxn>
              <a:cxn ang="0">
                <a:pos x="connsiteX13023" y="connsiteY13023"/>
              </a:cxn>
              <a:cxn ang="0">
                <a:pos x="connsiteX13024" y="connsiteY13024"/>
              </a:cxn>
              <a:cxn ang="0">
                <a:pos x="connsiteX13025" y="connsiteY13025"/>
              </a:cxn>
              <a:cxn ang="0">
                <a:pos x="connsiteX13026" y="connsiteY13026"/>
              </a:cxn>
              <a:cxn ang="0">
                <a:pos x="connsiteX13027" y="connsiteY13027"/>
              </a:cxn>
              <a:cxn ang="0">
                <a:pos x="connsiteX13028" y="connsiteY13028"/>
              </a:cxn>
              <a:cxn ang="0">
                <a:pos x="connsiteX13029" y="connsiteY13029"/>
              </a:cxn>
              <a:cxn ang="0">
                <a:pos x="connsiteX13030" y="connsiteY13030"/>
              </a:cxn>
              <a:cxn ang="0">
                <a:pos x="connsiteX13031" y="connsiteY13031"/>
              </a:cxn>
              <a:cxn ang="0">
                <a:pos x="connsiteX13032" y="connsiteY13032"/>
              </a:cxn>
              <a:cxn ang="0">
                <a:pos x="connsiteX13033" y="connsiteY13033"/>
              </a:cxn>
              <a:cxn ang="0">
                <a:pos x="connsiteX13034" y="connsiteY13034"/>
              </a:cxn>
              <a:cxn ang="0">
                <a:pos x="connsiteX13035" y="connsiteY13035"/>
              </a:cxn>
              <a:cxn ang="0">
                <a:pos x="connsiteX13036" y="connsiteY13036"/>
              </a:cxn>
              <a:cxn ang="0">
                <a:pos x="connsiteX13037" y="connsiteY13037"/>
              </a:cxn>
              <a:cxn ang="0">
                <a:pos x="connsiteX13038" y="connsiteY13038"/>
              </a:cxn>
              <a:cxn ang="0">
                <a:pos x="connsiteX13039" y="connsiteY13039"/>
              </a:cxn>
              <a:cxn ang="0">
                <a:pos x="connsiteX13040" y="connsiteY13040"/>
              </a:cxn>
              <a:cxn ang="0">
                <a:pos x="connsiteX13041" y="connsiteY13041"/>
              </a:cxn>
              <a:cxn ang="0">
                <a:pos x="connsiteX13042" y="connsiteY13042"/>
              </a:cxn>
              <a:cxn ang="0">
                <a:pos x="connsiteX13043" y="connsiteY13043"/>
              </a:cxn>
              <a:cxn ang="0">
                <a:pos x="connsiteX13044" y="connsiteY13044"/>
              </a:cxn>
              <a:cxn ang="0">
                <a:pos x="connsiteX13045" y="connsiteY13045"/>
              </a:cxn>
              <a:cxn ang="0">
                <a:pos x="connsiteX13046" y="connsiteY13046"/>
              </a:cxn>
              <a:cxn ang="0">
                <a:pos x="connsiteX13047" y="connsiteY13047"/>
              </a:cxn>
              <a:cxn ang="0">
                <a:pos x="connsiteX13048" y="connsiteY13048"/>
              </a:cxn>
              <a:cxn ang="0">
                <a:pos x="connsiteX13049" y="connsiteY13049"/>
              </a:cxn>
              <a:cxn ang="0">
                <a:pos x="connsiteX13050" y="connsiteY13050"/>
              </a:cxn>
              <a:cxn ang="0">
                <a:pos x="connsiteX13051" y="connsiteY13051"/>
              </a:cxn>
              <a:cxn ang="0">
                <a:pos x="connsiteX13052" y="connsiteY13052"/>
              </a:cxn>
              <a:cxn ang="0">
                <a:pos x="connsiteX13053" y="connsiteY13053"/>
              </a:cxn>
              <a:cxn ang="0">
                <a:pos x="connsiteX13054" y="connsiteY13054"/>
              </a:cxn>
              <a:cxn ang="0">
                <a:pos x="connsiteX13055" y="connsiteY13055"/>
              </a:cxn>
              <a:cxn ang="0">
                <a:pos x="connsiteX13056" y="connsiteY13056"/>
              </a:cxn>
              <a:cxn ang="0">
                <a:pos x="connsiteX13057" y="connsiteY13057"/>
              </a:cxn>
              <a:cxn ang="0">
                <a:pos x="connsiteX13058" y="connsiteY13058"/>
              </a:cxn>
              <a:cxn ang="0">
                <a:pos x="connsiteX13059" y="connsiteY13059"/>
              </a:cxn>
              <a:cxn ang="0">
                <a:pos x="connsiteX13060" y="connsiteY13060"/>
              </a:cxn>
              <a:cxn ang="0">
                <a:pos x="connsiteX13061" y="connsiteY13061"/>
              </a:cxn>
              <a:cxn ang="0">
                <a:pos x="connsiteX13062" y="connsiteY13062"/>
              </a:cxn>
              <a:cxn ang="0">
                <a:pos x="connsiteX13063" y="connsiteY13063"/>
              </a:cxn>
              <a:cxn ang="0">
                <a:pos x="connsiteX13064" y="connsiteY13064"/>
              </a:cxn>
              <a:cxn ang="0">
                <a:pos x="connsiteX13065" y="connsiteY13065"/>
              </a:cxn>
              <a:cxn ang="0">
                <a:pos x="connsiteX13066" y="connsiteY13066"/>
              </a:cxn>
              <a:cxn ang="0">
                <a:pos x="connsiteX13067" y="connsiteY13067"/>
              </a:cxn>
              <a:cxn ang="0">
                <a:pos x="connsiteX13068" y="connsiteY13068"/>
              </a:cxn>
              <a:cxn ang="0">
                <a:pos x="connsiteX13069" y="connsiteY13069"/>
              </a:cxn>
              <a:cxn ang="0">
                <a:pos x="connsiteX13070" y="connsiteY13070"/>
              </a:cxn>
              <a:cxn ang="0">
                <a:pos x="connsiteX13071" y="connsiteY13071"/>
              </a:cxn>
              <a:cxn ang="0">
                <a:pos x="connsiteX13072" y="connsiteY13072"/>
              </a:cxn>
              <a:cxn ang="0">
                <a:pos x="connsiteX13073" y="connsiteY13073"/>
              </a:cxn>
              <a:cxn ang="0">
                <a:pos x="connsiteX13074" y="connsiteY13074"/>
              </a:cxn>
              <a:cxn ang="0">
                <a:pos x="connsiteX13075" y="connsiteY13075"/>
              </a:cxn>
              <a:cxn ang="0">
                <a:pos x="connsiteX13076" y="connsiteY13076"/>
              </a:cxn>
              <a:cxn ang="0">
                <a:pos x="connsiteX13077" y="connsiteY13077"/>
              </a:cxn>
              <a:cxn ang="0">
                <a:pos x="connsiteX13078" y="connsiteY13078"/>
              </a:cxn>
              <a:cxn ang="0">
                <a:pos x="connsiteX13079" y="connsiteY13079"/>
              </a:cxn>
              <a:cxn ang="0">
                <a:pos x="connsiteX13080" y="connsiteY13080"/>
              </a:cxn>
              <a:cxn ang="0">
                <a:pos x="connsiteX13081" y="connsiteY13081"/>
              </a:cxn>
              <a:cxn ang="0">
                <a:pos x="connsiteX13082" y="connsiteY13082"/>
              </a:cxn>
              <a:cxn ang="0">
                <a:pos x="connsiteX13083" y="connsiteY13083"/>
              </a:cxn>
              <a:cxn ang="0">
                <a:pos x="connsiteX13084" y="connsiteY13084"/>
              </a:cxn>
              <a:cxn ang="0">
                <a:pos x="connsiteX13085" y="connsiteY13085"/>
              </a:cxn>
              <a:cxn ang="0">
                <a:pos x="connsiteX13086" y="connsiteY13086"/>
              </a:cxn>
              <a:cxn ang="0">
                <a:pos x="connsiteX13087" y="connsiteY13087"/>
              </a:cxn>
              <a:cxn ang="0">
                <a:pos x="connsiteX13088" y="connsiteY13088"/>
              </a:cxn>
              <a:cxn ang="0">
                <a:pos x="connsiteX13089" y="connsiteY13089"/>
              </a:cxn>
              <a:cxn ang="0">
                <a:pos x="connsiteX13090" y="connsiteY13090"/>
              </a:cxn>
              <a:cxn ang="0">
                <a:pos x="connsiteX13091" y="connsiteY13091"/>
              </a:cxn>
              <a:cxn ang="0">
                <a:pos x="connsiteX13092" y="connsiteY13092"/>
              </a:cxn>
              <a:cxn ang="0">
                <a:pos x="connsiteX13093" y="connsiteY13093"/>
              </a:cxn>
              <a:cxn ang="0">
                <a:pos x="connsiteX13094" y="connsiteY13094"/>
              </a:cxn>
              <a:cxn ang="0">
                <a:pos x="connsiteX13095" y="connsiteY13095"/>
              </a:cxn>
              <a:cxn ang="0">
                <a:pos x="connsiteX13096" y="connsiteY13096"/>
              </a:cxn>
              <a:cxn ang="0">
                <a:pos x="connsiteX13097" y="connsiteY13097"/>
              </a:cxn>
              <a:cxn ang="0">
                <a:pos x="connsiteX13098" y="connsiteY13098"/>
              </a:cxn>
              <a:cxn ang="0">
                <a:pos x="connsiteX13099" y="connsiteY13099"/>
              </a:cxn>
              <a:cxn ang="0">
                <a:pos x="connsiteX13100" y="connsiteY13100"/>
              </a:cxn>
              <a:cxn ang="0">
                <a:pos x="connsiteX13101" y="connsiteY13101"/>
              </a:cxn>
              <a:cxn ang="0">
                <a:pos x="connsiteX13102" y="connsiteY13102"/>
              </a:cxn>
              <a:cxn ang="0">
                <a:pos x="connsiteX13103" y="connsiteY13103"/>
              </a:cxn>
              <a:cxn ang="0">
                <a:pos x="connsiteX13104" y="connsiteY13104"/>
              </a:cxn>
              <a:cxn ang="0">
                <a:pos x="connsiteX13105" y="connsiteY13105"/>
              </a:cxn>
              <a:cxn ang="0">
                <a:pos x="connsiteX13106" y="connsiteY13106"/>
              </a:cxn>
              <a:cxn ang="0">
                <a:pos x="connsiteX13107" y="connsiteY13107"/>
              </a:cxn>
              <a:cxn ang="0">
                <a:pos x="connsiteX13108" y="connsiteY13108"/>
              </a:cxn>
              <a:cxn ang="0">
                <a:pos x="connsiteX13109" y="connsiteY13109"/>
              </a:cxn>
              <a:cxn ang="0">
                <a:pos x="connsiteX13110" y="connsiteY13110"/>
              </a:cxn>
              <a:cxn ang="0">
                <a:pos x="connsiteX13111" y="connsiteY13111"/>
              </a:cxn>
              <a:cxn ang="0">
                <a:pos x="connsiteX13112" y="connsiteY13112"/>
              </a:cxn>
              <a:cxn ang="0">
                <a:pos x="connsiteX13113" y="connsiteY13113"/>
              </a:cxn>
              <a:cxn ang="0">
                <a:pos x="connsiteX13114" y="connsiteY13114"/>
              </a:cxn>
              <a:cxn ang="0">
                <a:pos x="connsiteX13115" y="connsiteY13115"/>
              </a:cxn>
              <a:cxn ang="0">
                <a:pos x="connsiteX13116" y="connsiteY13116"/>
              </a:cxn>
              <a:cxn ang="0">
                <a:pos x="connsiteX13117" y="connsiteY13117"/>
              </a:cxn>
              <a:cxn ang="0">
                <a:pos x="connsiteX13118" y="connsiteY13118"/>
              </a:cxn>
              <a:cxn ang="0">
                <a:pos x="connsiteX13119" y="connsiteY13119"/>
              </a:cxn>
              <a:cxn ang="0">
                <a:pos x="connsiteX13120" y="connsiteY13120"/>
              </a:cxn>
              <a:cxn ang="0">
                <a:pos x="connsiteX13121" y="connsiteY13121"/>
              </a:cxn>
              <a:cxn ang="0">
                <a:pos x="connsiteX13122" y="connsiteY13122"/>
              </a:cxn>
              <a:cxn ang="0">
                <a:pos x="connsiteX13123" y="connsiteY13123"/>
              </a:cxn>
              <a:cxn ang="0">
                <a:pos x="connsiteX13124" y="connsiteY13124"/>
              </a:cxn>
              <a:cxn ang="0">
                <a:pos x="connsiteX13125" y="connsiteY13125"/>
              </a:cxn>
              <a:cxn ang="0">
                <a:pos x="connsiteX13126" y="connsiteY13126"/>
              </a:cxn>
              <a:cxn ang="0">
                <a:pos x="connsiteX13127" y="connsiteY13127"/>
              </a:cxn>
              <a:cxn ang="0">
                <a:pos x="connsiteX13128" y="connsiteY13128"/>
              </a:cxn>
              <a:cxn ang="0">
                <a:pos x="connsiteX13129" y="connsiteY13129"/>
              </a:cxn>
              <a:cxn ang="0">
                <a:pos x="connsiteX13130" y="connsiteY13130"/>
              </a:cxn>
              <a:cxn ang="0">
                <a:pos x="connsiteX13131" y="connsiteY13131"/>
              </a:cxn>
              <a:cxn ang="0">
                <a:pos x="connsiteX13132" y="connsiteY13132"/>
              </a:cxn>
              <a:cxn ang="0">
                <a:pos x="connsiteX13133" y="connsiteY13133"/>
              </a:cxn>
              <a:cxn ang="0">
                <a:pos x="connsiteX13134" y="connsiteY13134"/>
              </a:cxn>
              <a:cxn ang="0">
                <a:pos x="connsiteX13135" y="connsiteY13135"/>
              </a:cxn>
              <a:cxn ang="0">
                <a:pos x="connsiteX13136" y="connsiteY13136"/>
              </a:cxn>
              <a:cxn ang="0">
                <a:pos x="connsiteX13137" y="connsiteY13137"/>
              </a:cxn>
              <a:cxn ang="0">
                <a:pos x="connsiteX13138" y="connsiteY13138"/>
              </a:cxn>
              <a:cxn ang="0">
                <a:pos x="connsiteX13139" y="connsiteY13139"/>
              </a:cxn>
              <a:cxn ang="0">
                <a:pos x="connsiteX13140" y="connsiteY13140"/>
              </a:cxn>
              <a:cxn ang="0">
                <a:pos x="connsiteX13141" y="connsiteY13141"/>
              </a:cxn>
              <a:cxn ang="0">
                <a:pos x="connsiteX13142" y="connsiteY13142"/>
              </a:cxn>
              <a:cxn ang="0">
                <a:pos x="connsiteX13143" y="connsiteY13143"/>
              </a:cxn>
              <a:cxn ang="0">
                <a:pos x="connsiteX13144" y="connsiteY13144"/>
              </a:cxn>
              <a:cxn ang="0">
                <a:pos x="connsiteX13145" y="connsiteY13145"/>
              </a:cxn>
              <a:cxn ang="0">
                <a:pos x="connsiteX13146" y="connsiteY13146"/>
              </a:cxn>
              <a:cxn ang="0">
                <a:pos x="connsiteX13147" y="connsiteY13147"/>
              </a:cxn>
              <a:cxn ang="0">
                <a:pos x="connsiteX13148" y="connsiteY13148"/>
              </a:cxn>
              <a:cxn ang="0">
                <a:pos x="connsiteX13149" y="connsiteY13149"/>
              </a:cxn>
              <a:cxn ang="0">
                <a:pos x="connsiteX13150" y="connsiteY13150"/>
              </a:cxn>
              <a:cxn ang="0">
                <a:pos x="connsiteX13151" y="connsiteY13151"/>
              </a:cxn>
              <a:cxn ang="0">
                <a:pos x="connsiteX13152" y="connsiteY13152"/>
              </a:cxn>
              <a:cxn ang="0">
                <a:pos x="connsiteX13153" y="connsiteY13153"/>
              </a:cxn>
              <a:cxn ang="0">
                <a:pos x="connsiteX13154" y="connsiteY13154"/>
              </a:cxn>
              <a:cxn ang="0">
                <a:pos x="connsiteX13155" y="connsiteY13155"/>
              </a:cxn>
              <a:cxn ang="0">
                <a:pos x="connsiteX13156" y="connsiteY13156"/>
              </a:cxn>
              <a:cxn ang="0">
                <a:pos x="connsiteX13157" y="connsiteY13157"/>
              </a:cxn>
              <a:cxn ang="0">
                <a:pos x="connsiteX13158" y="connsiteY13158"/>
              </a:cxn>
              <a:cxn ang="0">
                <a:pos x="connsiteX13159" y="connsiteY13159"/>
              </a:cxn>
              <a:cxn ang="0">
                <a:pos x="connsiteX13160" y="connsiteY13160"/>
              </a:cxn>
              <a:cxn ang="0">
                <a:pos x="connsiteX13161" y="connsiteY13161"/>
              </a:cxn>
              <a:cxn ang="0">
                <a:pos x="connsiteX13162" y="connsiteY13162"/>
              </a:cxn>
              <a:cxn ang="0">
                <a:pos x="connsiteX13163" y="connsiteY13163"/>
              </a:cxn>
              <a:cxn ang="0">
                <a:pos x="connsiteX13164" y="connsiteY13164"/>
              </a:cxn>
              <a:cxn ang="0">
                <a:pos x="connsiteX13165" y="connsiteY13165"/>
              </a:cxn>
              <a:cxn ang="0">
                <a:pos x="connsiteX13166" y="connsiteY13166"/>
              </a:cxn>
              <a:cxn ang="0">
                <a:pos x="connsiteX13167" y="connsiteY13167"/>
              </a:cxn>
              <a:cxn ang="0">
                <a:pos x="connsiteX13168" y="connsiteY13168"/>
              </a:cxn>
              <a:cxn ang="0">
                <a:pos x="connsiteX13169" y="connsiteY13169"/>
              </a:cxn>
              <a:cxn ang="0">
                <a:pos x="connsiteX13170" y="connsiteY13170"/>
              </a:cxn>
              <a:cxn ang="0">
                <a:pos x="connsiteX13171" y="connsiteY13171"/>
              </a:cxn>
              <a:cxn ang="0">
                <a:pos x="connsiteX13172" y="connsiteY13172"/>
              </a:cxn>
              <a:cxn ang="0">
                <a:pos x="connsiteX13173" y="connsiteY13173"/>
              </a:cxn>
              <a:cxn ang="0">
                <a:pos x="connsiteX13174" y="connsiteY13174"/>
              </a:cxn>
              <a:cxn ang="0">
                <a:pos x="connsiteX13175" y="connsiteY13175"/>
              </a:cxn>
              <a:cxn ang="0">
                <a:pos x="connsiteX13176" y="connsiteY13176"/>
              </a:cxn>
              <a:cxn ang="0">
                <a:pos x="connsiteX13177" y="connsiteY13177"/>
              </a:cxn>
              <a:cxn ang="0">
                <a:pos x="connsiteX13178" y="connsiteY13178"/>
              </a:cxn>
              <a:cxn ang="0">
                <a:pos x="connsiteX13179" y="connsiteY13179"/>
              </a:cxn>
              <a:cxn ang="0">
                <a:pos x="connsiteX13180" y="connsiteY13180"/>
              </a:cxn>
              <a:cxn ang="0">
                <a:pos x="connsiteX13181" y="connsiteY13181"/>
              </a:cxn>
              <a:cxn ang="0">
                <a:pos x="connsiteX13182" y="connsiteY13182"/>
              </a:cxn>
              <a:cxn ang="0">
                <a:pos x="connsiteX13183" y="connsiteY13183"/>
              </a:cxn>
              <a:cxn ang="0">
                <a:pos x="connsiteX13184" y="connsiteY13184"/>
              </a:cxn>
              <a:cxn ang="0">
                <a:pos x="connsiteX13185" y="connsiteY13185"/>
              </a:cxn>
              <a:cxn ang="0">
                <a:pos x="connsiteX13186" y="connsiteY13186"/>
              </a:cxn>
              <a:cxn ang="0">
                <a:pos x="connsiteX13187" y="connsiteY13187"/>
              </a:cxn>
              <a:cxn ang="0">
                <a:pos x="connsiteX13188" y="connsiteY13188"/>
              </a:cxn>
              <a:cxn ang="0">
                <a:pos x="connsiteX13189" y="connsiteY13189"/>
              </a:cxn>
              <a:cxn ang="0">
                <a:pos x="connsiteX13190" y="connsiteY13190"/>
              </a:cxn>
              <a:cxn ang="0">
                <a:pos x="connsiteX13191" y="connsiteY13191"/>
              </a:cxn>
              <a:cxn ang="0">
                <a:pos x="connsiteX13192" y="connsiteY13192"/>
              </a:cxn>
              <a:cxn ang="0">
                <a:pos x="connsiteX13193" y="connsiteY13193"/>
              </a:cxn>
              <a:cxn ang="0">
                <a:pos x="connsiteX13194" y="connsiteY13194"/>
              </a:cxn>
              <a:cxn ang="0">
                <a:pos x="connsiteX13195" y="connsiteY13195"/>
              </a:cxn>
              <a:cxn ang="0">
                <a:pos x="connsiteX13196" y="connsiteY13196"/>
              </a:cxn>
              <a:cxn ang="0">
                <a:pos x="connsiteX13197" y="connsiteY13197"/>
              </a:cxn>
              <a:cxn ang="0">
                <a:pos x="connsiteX13198" y="connsiteY13198"/>
              </a:cxn>
              <a:cxn ang="0">
                <a:pos x="connsiteX13199" y="connsiteY13199"/>
              </a:cxn>
              <a:cxn ang="0">
                <a:pos x="connsiteX13200" y="connsiteY13200"/>
              </a:cxn>
              <a:cxn ang="0">
                <a:pos x="connsiteX13201" y="connsiteY13201"/>
              </a:cxn>
              <a:cxn ang="0">
                <a:pos x="connsiteX13202" y="connsiteY13202"/>
              </a:cxn>
              <a:cxn ang="0">
                <a:pos x="connsiteX13203" y="connsiteY13203"/>
              </a:cxn>
              <a:cxn ang="0">
                <a:pos x="connsiteX13204" y="connsiteY13204"/>
              </a:cxn>
              <a:cxn ang="0">
                <a:pos x="connsiteX13205" y="connsiteY13205"/>
              </a:cxn>
              <a:cxn ang="0">
                <a:pos x="connsiteX13206" y="connsiteY13206"/>
              </a:cxn>
              <a:cxn ang="0">
                <a:pos x="connsiteX13207" y="connsiteY13207"/>
              </a:cxn>
              <a:cxn ang="0">
                <a:pos x="connsiteX13208" y="connsiteY13208"/>
              </a:cxn>
              <a:cxn ang="0">
                <a:pos x="connsiteX13209" y="connsiteY13209"/>
              </a:cxn>
              <a:cxn ang="0">
                <a:pos x="connsiteX13210" y="connsiteY13210"/>
              </a:cxn>
              <a:cxn ang="0">
                <a:pos x="connsiteX13211" y="connsiteY13211"/>
              </a:cxn>
              <a:cxn ang="0">
                <a:pos x="connsiteX13212" y="connsiteY13212"/>
              </a:cxn>
              <a:cxn ang="0">
                <a:pos x="connsiteX13213" y="connsiteY13213"/>
              </a:cxn>
              <a:cxn ang="0">
                <a:pos x="connsiteX13214" y="connsiteY13214"/>
              </a:cxn>
              <a:cxn ang="0">
                <a:pos x="connsiteX13215" y="connsiteY13215"/>
              </a:cxn>
              <a:cxn ang="0">
                <a:pos x="connsiteX13216" y="connsiteY13216"/>
              </a:cxn>
              <a:cxn ang="0">
                <a:pos x="connsiteX13217" y="connsiteY13217"/>
              </a:cxn>
              <a:cxn ang="0">
                <a:pos x="connsiteX13218" y="connsiteY13218"/>
              </a:cxn>
              <a:cxn ang="0">
                <a:pos x="connsiteX13219" y="connsiteY13219"/>
              </a:cxn>
              <a:cxn ang="0">
                <a:pos x="connsiteX13220" y="connsiteY13220"/>
              </a:cxn>
              <a:cxn ang="0">
                <a:pos x="connsiteX13221" y="connsiteY13221"/>
              </a:cxn>
              <a:cxn ang="0">
                <a:pos x="connsiteX13222" y="connsiteY13222"/>
              </a:cxn>
              <a:cxn ang="0">
                <a:pos x="connsiteX13223" y="connsiteY13223"/>
              </a:cxn>
              <a:cxn ang="0">
                <a:pos x="connsiteX13224" y="connsiteY13224"/>
              </a:cxn>
              <a:cxn ang="0">
                <a:pos x="connsiteX13225" y="connsiteY13225"/>
              </a:cxn>
              <a:cxn ang="0">
                <a:pos x="connsiteX13226" y="connsiteY13226"/>
              </a:cxn>
              <a:cxn ang="0">
                <a:pos x="connsiteX13227" y="connsiteY13227"/>
              </a:cxn>
              <a:cxn ang="0">
                <a:pos x="connsiteX13228" y="connsiteY13228"/>
              </a:cxn>
              <a:cxn ang="0">
                <a:pos x="connsiteX13229" y="connsiteY13229"/>
              </a:cxn>
              <a:cxn ang="0">
                <a:pos x="connsiteX13230" y="connsiteY13230"/>
              </a:cxn>
              <a:cxn ang="0">
                <a:pos x="connsiteX13231" y="connsiteY13231"/>
              </a:cxn>
              <a:cxn ang="0">
                <a:pos x="connsiteX13232" y="connsiteY13232"/>
              </a:cxn>
              <a:cxn ang="0">
                <a:pos x="connsiteX13233" y="connsiteY13233"/>
              </a:cxn>
              <a:cxn ang="0">
                <a:pos x="connsiteX13234" y="connsiteY13234"/>
              </a:cxn>
              <a:cxn ang="0">
                <a:pos x="connsiteX13235" y="connsiteY13235"/>
              </a:cxn>
              <a:cxn ang="0">
                <a:pos x="connsiteX13236" y="connsiteY13236"/>
              </a:cxn>
              <a:cxn ang="0">
                <a:pos x="connsiteX13237" y="connsiteY13237"/>
              </a:cxn>
              <a:cxn ang="0">
                <a:pos x="connsiteX13238" y="connsiteY13238"/>
              </a:cxn>
              <a:cxn ang="0">
                <a:pos x="connsiteX13239" y="connsiteY13239"/>
              </a:cxn>
              <a:cxn ang="0">
                <a:pos x="connsiteX13240" y="connsiteY13240"/>
              </a:cxn>
              <a:cxn ang="0">
                <a:pos x="connsiteX13241" y="connsiteY13241"/>
              </a:cxn>
              <a:cxn ang="0">
                <a:pos x="connsiteX13242" y="connsiteY13242"/>
              </a:cxn>
              <a:cxn ang="0">
                <a:pos x="connsiteX13243" y="connsiteY13243"/>
              </a:cxn>
              <a:cxn ang="0">
                <a:pos x="connsiteX13244" y="connsiteY13244"/>
              </a:cxn>
              <a:cxn ang="0">
                <a:pos x="connsiteX13245" y="connsiteY13245"/>
              </a:cxn>
              <a:cxn ang="0">
                <a:pos x="connsiteX13246" y="connsiteY13246"/>
              </a:cxn>
              <a:cxn ang="0">
                <a:pos x="connsiteX13247" y="connsiteY13247"/>
              </a:cxn>
              <a:cxn ang="0">
                <a:pos x="connsiteX13248" y="connsiteY13248"/>
              </a:cxn>
              <a:cxn ang="0">
                <a:pos x="connsiteX13249" y="connsiteY13249"/>
              </a:cxn>
              <a:cxn ang="0">
                <a:pos x="connsiteX13250" y="connsiteY13250"/>
              </a:cxn>
              <a:cxn ang="0">
                <a:pos x="connsiteX13251" y="connsiteY13251"/>
              </a:cxn>
              <a:cxn ang="0">
                <a:pos x="connsiteX13252" y="connsiteY13252"/>
              </a:cxn>
              <a:cxn ang="0">
                <a:pos x="connsiteX13253" y="connsiteY13253"/>
              </a:cxn>
              <a:cxn ang="0">
                <a:pos x="connsiteX13254" y="connsiteY13254"/>
              </a:cxn>
              <a:cxn ang="0">
                <a:pos x="connsiteX13255" y="connsiteY13255"/>
              </a:cxn>
              <a:cxn ang="0">
                <a:pos x="connsiteX13256" y="connsiteY13256"/>
              </a:cxn>
              <a:cxn ang="0">
                <a:pos x="connsiteX13257" y="connsiteY13257"/>
              </a:cxn>
              <a:cxn ang="0">
                <a:pos x="connsiteX13258" y="connsiteY13258"/>
              </a:cxn>
              <a:cxn ang="0">
                <a:pos x="connsiteX13259" y="connsiteY13259"/>
              </a:cxn>
              <a:cxn ang="0">
                <a:pos x="connsiteX13260" y="connsiteY13260"/>
              </a:cxn>
              <a:cxn ang="0">
                <a:pos x="connsiteX13261" y="connsiteY13261"/>
              </a:cxn>
              <a:cxn ang="0">
                <a:pos x="connsiteX13262" y="connsiteY13262"/>
              </a:cxn>
              <a:cxn ang="0">
                <a:pos x="connsiteX13263" y="connsiteY13263"/>
              </a:cxn>
              <a:cxn ang="0">
                <a:pos x="connsiteX13264" y="connsiteY13264"/>
              </a:cxn>
              <a:cxn ang="0">
                <a:pos x="connsiteX13265" y="connsiteY13265"/>
              </a:cxn>
              <a:cxn ang="0">
                <a:pos x="connsiteX13266" y="connsiteY13266"/>
              </a:cxn>
              <a:cxn ang="0">
                <a:pos x="connsiteX13267" y="connsiteY13267"/>
              </a:cxn>
              <a:cxn ang="0">
                <a:pos x="connsiteX13268" y="connsiteY13268"/>
              </a:cxn>
              <a:cxn ang="0">
                <a:pos x="connsiteX13269" y="connsiteY13269"/>
              </a:cxn>
              <a:cxn ang="0">
                <a:pos x="connsiteX13270" y="connsiteY13270"/>
              </a:cxn>
              <a:cxn ang="0">
                <a:pos x="connsiteX13271" y="connsiteY13271"/>
              </a:cxn>
              <a:cxn ang="0">
                <a:pos x="connsiteX13272" y="connsiteY13272"/>
              </a:cxn>
              <a:cxn ang="0">
                <a:pos x="connsiteX13273" y="connsiteY13273"/>
              </a:cxn>
              <a:cxn ang="0">
                <a:pos x="connsiteX13274" y="connsiteY13274"/>
              </a:cxn>
              <a:cxn ang="0">
                <a:pos x="connsiteX13275" y="connsiteY13275"/>
              </a:cxn>
              <a:cxn ang="0">
                <a:pos x="connsiteX13276" y="connsiteY13276"/>
              </a:cxn>
              <a:cxn ang="0">
                <a:pos x="connsiteX13277" y="connsiteY13277"/>
              </a:cxn>
              <a:cxn ang="0">
                <a:pos x="connsiteX13278" y="connsiteY13278"/>
              </a:cxn>
              <a:cxn ang="0">
                <a:pos x="connsiteX13279" y="connsiteY13279"/>
              </a:cxn>
              <a:cxn ang="0">
                <a:pos x="connsiteX13280" y="connsiteY13280"/>
              </a:cxn>
              <a:cxn ang="0">
                <a:pos x="connsiteX13281" y="connsiteY13281"/>
              </a:cxn>
              <a:cxn ang="0">
                <a:pos x="connsiteX13282" y="connsiteY13282"/>
              </a:cxn>
              <a:cxn ang="0">
                <a:pos x="connsiteX13283" y="connsiteY13283"/>
              </a:cxn>
              <a:cxn ang="0">
                <a:pos x="connsiteX13284" y="connsiteY13284"/>
              </a:cxn>
              <a:cxn ang="0">
                <a:pos x="connsiteX13285" y="connsiteY13285"/>
              </a:cxn>
              <a:cxn ang="0">
                <a:pos x="connsiteX13286" y="connsiteY13286"/>
              </a:cxn>
              <a:cxn ang="0">
                <a:pos x="connsiteX13287" y="connsiteY13287"/>
              </a:cxn>
              <a:cxn ang="0">
                <a:pos x="connsiteX13288" y="connsiteY13288"/>
              </a:cxn>
              <a:cxn ang="0">
                <a:pos x="connsiteX13289" y="connsiteY13289"/>
              </a:cxn>
              <a:cxn ang="0">
                <a:pos x="connsiteX13290" y="connsiteY13290"/>
              </a:cxn>
              <a:cxn ang="0">
                <a:pos x="connsiteX13291" y="connsiteY13291"/>
              </a:cxn>
              <a:cxn ang="0">
                <a:pos x="connsiteX13292" y="connsiteY13292"/>
              </a:cxn>
              <a:cxn ang="0">
                <a:pos x="connsiteX13293" y="connsiteY13293"/>
              </a:cxn>
              <a:cxn ang="0">
                <a:pos x="connsiteX13294" y="connsiteY13294"/>
              </a:cxn>
              <a:cxn ang="0">
                <a:pos x="connsiteX13295" y="connsiteY13295"/>
              </a:cxn>
              <a:cxn ang="0">
                <a:pos x="connsiteX13296" y="connsiteY13296"/>
              </a:cxn>
              <a:cxn ang="0">
                <a:pos x="connsiteX13297" y="connsiteY13297"/>
              </a:cxn>
              <a:cxn ang="0">
                <a:pos x="connsiteX13298" y="connsiteY13298"/>
              </a:cxn>
              <a:cxn ang="0">
                <a:pos x="connsiteX13299" y="connsiteY13299"/>
              </a:cxn>
              <a:cxn ang="0">
                <a:pos x="connsiteX13300" y="connsiteY13300"/>
              </a:cxn>
              <a:cxn ang="0">
                <a:pos x="connsiteX13301" y="connsiteY13301"/>
              </a:cxn>
              <a:cxn ang="0">
                <a:pos x="connsiteX13302" y="connsiteY13302"/>
              </a:cxn>
              <a:cxn ang="0">
                <a:pos x="connsiteX13303" y="connsiteY13303"/>
              </a:cxn>
              <a:cxn ang="0">
                <a:pos x="connsiteX13304" y="connsiteY13304"/>
              </a:cxn>
              <a:cxn ang="0">
                <a:pos x="connsiteX13305" y="connsiteY13305"/>
              </a:cxn>
              <a:cxn ang="0">
                <a:pos x="connsiteX13306" y="connsiteY13306"/>
              </a:cxn>
              <a:cxn ang="0">
                <a:pos x="connsiteX13307" y="connsiteY13307"/>
              </a:cxn>
              <a:cxn ang="0">
                <a:pos x="connsiteX13308" y="connsiteY13308"/>
              </a:cxn>
              <a:cxn ang="0">
                <a:pos x="connsiteX13309" y="connsiteY13309"/>
              </a:cxn>
              <a:cxn ang="0">
                <a:pos x="connsiteX13310" y="connsiteY13310"/>
              </a:cxn>
              <a:cxn ang="0">
                <a:pos x="connsiteX13311" y="connsiteY13311"/>
              </a:cxn>
              <a:cxn ang="0">
                <a:pos x="connsiteX13312" y="connsiteY13312"/>
              </a:cxn>
              <a:cxn ang="0">
                <a:pos x="connsiteX13313" y="connsiteY13313"/>
              </a:cxn>
              <a:cxn ang="0">
                <a:pos x="connsiteX13314" y="connsiteY13314"/>
              </a:cxn>
              <a:cxn ang="0">
                <a:pos x="connsiteX13315" y="connsiteY13315"/>
              </a:cxn>
              <a:cxn ang="0">
                <a:pos x="connsiteX13316" y="connsiteY13316"/>
              </a:cxn>
              <a:cxn ang="0">
                <a:pos x="connsiteX13317" y="connsiteY13317"/>
              </a:cxn>
              <a:cxn ang="0">
                <a:pos x="connsiteX13318" y="connsiteY13318"/>
              </a:cxn>
              <a:cxn ang="0">
                <a:pos x="connsiteX13319" y="connsiteY13319"/>
              </a:cxn>
              <a:cxn ang="0">
                <a:pos x="connsiteX13320" y="connsiteY13320"/>
              </a:cxn>
              <a:cxn ang="0">
                <a:pos x="connsiteX13321" y="connsiteY13321"/>
              </a:cxn>
              <a:cxn ang="0">
                <a:pos x="connsiteX13322" y="connsiteY13322"/>
              </a:cxn>
              <a:cxn ang="0">
                <a:pos x="connsiteX13323" y="connsiteY13323"/>
              </a:cxn>
              <a:cxn ang="0">
                <a:pos x="connsiteX13324" y="connsiteY13324"/>
              </a:cxn>
              <a:cxn ang="0">
                <a:pos x="connsiteX13325" y="connsiteY13325"/>
              </a:cxn>
              <a:cxn ang="0">
                <a:pos x="connsiteX13326" y="connsiteY13326"/>
              </a:cxn>
              <a:cxn ang="0">
                <a:pos x="connsiteX13327" y="connsiteY13327"/>
              </a:cxn>
              <a:cxn ang="0">
                <a:pos x="connsiteX13328" y="connsiteY13328"/>
              </a:cxn>
              <a:cxn ang="0">
                <a:pos x="connsiteX13329" y="connsiteY13329"/>
              </a:cxn>
              <a:cxn ang="0">
                <a:pos x="connsiteX13330" y="connsiteY13330"/>
              </a:cxn>
              <a:cxn ang="0">
                <a:pos x="connsiteX13331" y="connsiteY13331"/>
              </a:cxn>
              <a:cxn ang="0">
                <a:pos x="connsiteX13332" y="connsiteY13332"/>
              </a:cxn>
              <a:cxn ang="0">
                <a:pos x="connsiteX13333" y="connsiteY13333"/>
              </a:cxn>
              <a:cxn ang="0">
                <a:pos x="connsiteX13334" y="connsiteY13334"/>
              </a:cxn>
              <a:cxn ang="0">
                <a:pos x="connsiteX13335" y="connsiteY13335"/>
              </a:cxn>
              <a:cxn ang="0">
                <a:pos x="connsiteX13336" y="connsiteY13336"/>
              </a:cxn>
              <a:cxn ang="0">
                <a:pos x="connsiteX13337" y="connsiteY13337"/>
              </a:cxn>
              <a:cxn ang="0">
                <a:pos x="connsiteX13338" y="connsiteY13338"/>
              </a:cxn>
              <a:cxn ang="0">
                <a:pos x="connsiteX13339" y="connsiteY13339"/>
              </a:cxn>
              <a:cxn ang="0">
                <a:pos x="connsiteX13340" y="connsiteY13340"/>
              </a:cxn>
              <a:cxn ang="0">
                <a:pos x="connsiteX13341" y="connsiteY13341"/>
              </a:cxn>
              <a:cxn ang="0">
                <a:pos x="connsiteX13342" y="connsiteY13342"/>
              </a:cxn>
              <a:cxn ang="0">
                <a:pos x="connsiteX13343" y="connsiteY13343"/>
              </a:cxn>
              <a:cxn ang="0">
                <a:pos x="connsiteX13344" y="connsiteY13344"/>
              </a:cxn>
              <a:cxn ang="0">
                <a:pos x="connsiteX13345" y="connsiteY13345"/>
              </a:cxn>
              <a:cxn ang="0">
                <a:pos x="connsiteX13346" y="connsiteY13346"/>
              </a:cxn>
              <a:cxn ang="0">
                <a:pos x="connsiteX13347" y="connsiteY13347"/>
              </a:cxn>
              <a:cxn ang="0">
                <a:pos x="connsiteX13348" y="connsiteY13348"/>
              </a:cxn>
              <a:cxn ang="0">
                <a:pos x="connsiteX13349" y="connsiteY13349"/>
              </a:cxn>
              <a:cxn ang="0">
                <a:pos x="connsiteX13350" y="connsiteY13350"/>
              </a:cxn>
              <a:cxn ang="0">
                <a:pos x="connsiteX13351" y="connsiteY13351"/>
              </a:cxn>
              <a:cxn ang="0">
                <a:pos x="connsiteX13352" y="connsiteY13352"/>
              </a:cxn>
              <a:cxn ang="0">
                <a:pos x="connsiteX13353" y="connsiteY13353"/>
              </a:cxn>
              <a:cxn ang="0">
                <a:pos x="connsiteX13354" y="connsiteY13354"/>
              </a:cxn>
              <a:cxn ang="0">
                <a:pos x="connsiteX13355" y="connsiteY13355"/>
              </a:cxn>
              <a:cxn ang="0">
                <a:pos x="connsiteX13356" y="connsiteY13356"/>
              </a:cxn>
              <a:cxn ang="0">
                <a:pos x="connsiteX13357" y="connsiteY13357"/>
              </a:cxn>
              <a:cxn ang="0">
                <a:pos x="connsiteX13358" y="connsiteY13358"/>
              </a:cxn>
              <a:cxn ang="0">
                <a:pos x="connsiteX13359" y="connsiteY13359"/>
              </a:cxn>
              <a:cxn ang="0">
                <a:pos x="connsiteX13360" y="connsiteY13360"/>
              </a:cxn>
              <a:cxn ang="0">
                <a:pos x="connsiteX13361" y="connsiteY13361"/>
              </a:cxn>
              <a:cxn ang="0">
                <a:pos x="connsiteX13362" y="connsiteY13362"/>
              </a:cxn>
              <a:cxn ang="0">
                <a:pos x="connsiteX13363" y="connsiteY13363"/>
              </a:cxn>
              <a:cxn ang="0">
                <a:pos x="connsiteX13364" y="connsiteY13364"/>
              </a:cxn>
              <a:cxn ang="0">
                <a:pos x="connsiteX13365" y="connsiteY13365"/>
              </a:cxn>
              <a:cxn ang="0">
                <a:pos x="connsiteX13366" y="connsiteY13366"/>
              </a:cxn>
              <a:cxn ang="0">
                <a:pos x="connsiteX13367" y="connsiteY13367"/>
              </a:cxn>
              <a:cxn ang="0">
                <a:pos x="connsiteX13368" y="connsiteY13368"/>
              </a:cxn>
              <a:cxn ang="0">
                <a:pos x="connsiteX13369" y="connsiteY13369"/>
              </a:cxn>
              <a:cxn ang="0">
                <a:pos x="connsiteX13370" y="connsiteY13370"/>
              </a:cxn>
              <a:cxn ang="0">
                <a:pos x="connsiteX13371" y="connsiteY13371"/>
              </a:cxn>
              <a:cxn ang="0">
                <a:pos x="connsiteX13372" y="connsiteY13372"/>
              </a:cxn>
              <a:cxn ang="0">
                <a:pos x="connsiteX13373" y="connsiteY13373"/>
              </a:cxn>
              <a:cxn ang="0">
                <a:pos x="connsiteX13374" y="connsiteY13374"/>
              </a:cxn>
              <a:cxn ang="0">
                <a:pos x="connsiteX13375" y="connsiteY13375"/>
              </a:cxn>
              <a:cxn ang="0">
                <a:pos x="connsiteX13376" y="connsiteY13376"/>
              </a:cxn>
              <a:cxn ang="0">
                <a:pos x="connsiteX13377" y="connsiteY13377"/>
              </a:cxn>
              <a:cxn ang="0">
                <a:pos x="connsiteX13378" y="connsiteY13378"/>
              </a:cxn>
              <a:cxn ang="0">
                <a:pos x="connsiteX13379" y="connsiteY13379"/>
              </a:cxn>
              <a:cxn ang="0">
                <a:pos x="connsiteX13380" y="connsiteY13380"/>
              </a:cxn>
              <a:cxn ang="0">
                <a:pos x="connsiteX13381" y="connsiteY13381"/>
              </a:cxn>
              <a:cxn ang="0">
                <a:pos x="connsiteX13382" y="connsiteY13382"/>
              </a:cxn>
              <a:cxn ang="0">
                <a:pos x="connsiteX13383" y="connsiteY13383"/>
              </a:cxn>
              <a:cxn ang="0">
                <a:pos x="connsiteX13384" y="connsiteY13384"/>
              </a:cxn>
              <a:cxn ang="0">
                <a:pos x="connsiteX13385" y="connsiteY13385"/>
              </a:cxn>
              <a:cxn ang="0">
                <a:pos x="connsiteX13386" y="connsiteY13386"/>
              </a:cxn>
              <a:cxn ang="0">
                <a:pos x="connsiteX13387" y="connsiteY13387"/>
              </a:cxn>
              <a:cxn ang="0">
                <a:pos x="connsiteX13388" y="connsiteY13388"/>
              </a:cxn>
              <a:cxn ang="0">
                <a:pos x="connsiteX13389" y="connsiteY13389"/>
              </a:cxn>
              <a:cxn ang="0">
                <a:pos x="connsiteX13390" y="connsiteY13390"/>
              </a:cxn>
              <a:cxn ang="0">
                <a:pos x="connsiteX13391" y="connsiteY13391"/>
              </a:cxn>
              <a:cxn ang="0">
                <a:pos x="connsiteX13392" y="connsiteY13392"/>
              </a:cxn>
              <a:cxn ang="0">
                <a:pos x="connsiteX13393" y="connsiteY13393"/>
              </a:cxn>
              <a:cxn ang="0">
                <a:pos x="connsiteX13394" y="connsiteY13394"/>
              </a:cxn>
              <a:cxn ang="0">
                <a:pos x="connsiteX13395" y="connsiteY13395"/>
              </a:cxn>
              <a:cxn ang="0">
                <a:pos x="connsiteX13396" y="connsiteY13396"/>
              </a:cxn>
              <a:cxn ang="0">
                <a:pos x="connsiteX13397" y="connsiteY13397"/>
              </a:cxn>
              <a:cxn ang="0">
                <a:pos x="connsiteX13398" y="connsiteY13398"/>
              </a:cxn>
              <a:cxn ang="0">
                <a:pos x="connsiteX13399" y="connsiteY13399"/>
              </a:cxn>
              <a:cxn ang="0">
                <a:pos x="connsiteX13400" y="connsiteY13400"/>
              </a:cxn>
              <a:cxn ang="0">
                <a:pos x="connsiteX13401" y="connsiteY13401"/>
              </a:cxn>
              <a:cxn ang="0">
                <a:pos x="connsiteX13402" y="connsiteY13402"/>
              </a:cxn>
              <a:cxn ang="0">
                <a:pos x="connsiteX13403" y="connsiteY13403"/>
              </a:cxn>
              <a:cxn ang="0">
                <a:pos x="connsiteX13404" y="connsiteY13404"/>
              </a:cxn>
              <a:cxn ang="0">
                <a:pos x="connsiteX13405" y="connsiteY13405"/>
              </a:cxn>
              <a:cxn ang="0">
                <a:pos x="connsiteX13406" y="connsiteY13406"/>
              </a:cxn>
              <a:cxn ang="0">
                <a:pos x="connsiteX13407" y="connsiteY13407"/>
              </a:cxn>
              <a:cxn ang="0">
                <a:pos x="connsiteX13408" y="connsiteY13408"/>
              </a:cxn>
              <a:cxn ang="0">
                <a:pos x="connsiteX13409" y="connsiteY13409"/>
              </a:cxn>
              <a:cxn ang="0">
                <a:pos x="connsiteX13410" y="connsiteY13410"/>
              </a:cxn>
              <a:cxn ang="0">
                <a:pos x="connsiteX13411" y="connsiteY13411"/>
              </a:cxn>
              <a:cxn ang="0">
                <a:pos x="connsiteX13412" y="connsiteY13412"/>
              </a:cxn>
              <a:cxn ang="0">
                <a:pos x="connsiteX13413" y="connsiteY13413"/>
              </a:cxn>
              <a:cxn ang="0">
                <a:pos x="connsiteX13414" y="connsiteY13414"/>
              </a:cxn>
              <a:cxn ang="0">
                <a:pos x="connsiteX13415" y="connsiteY13415"/>
              </a:cxn>
              <a:cxn ang="0">
                <a:pos x="connsiteX13416" y="connsiteY13416"/>
              </a:cxn>
              <a:cxn ang="0">
                <a:pos x="connsiteX13417" y="connsiteY13417"/>
              </a:cxn>
              <a:cxn ang="0">
                <a:pos x="connsiteX13418" y="connsiteY13418"/>
              </a:cxn>
              <a:cxn ang="0">
                <a:pos x="connsiteX13419" y="connsiteY13419"/>
              </a:cxn>
              <a:cxn ang="0">
                <a:pos x="connsiteX13420" y="connsiteY13420"/>
              </a:cxn>
              <a:cxn ang="0">
                <a:pos x="connsiteX13421" y="connsiteY13421"/>
              </a:cxn>
              <a:cxn ang="0">
                <a:pos x="connsiteX13422" y="connsiteY13422"/>
              </a:cxn>
              <a:cxn ang="0">
                <a:pos x="connsiteX13423" y="connsiteY13423"/>
              </a:cxn>
              <a:cxn ang="0">
                <a:pos x="connsiteX13424" y="connsiteY13424"/>
              </a:cxn>
              <a:cxn ang="0">
                <a:pos x="connsiteX13425" y="connsiteY13425"/>
              </a:cxn>
              <a:cxn ang="0">
                <a:pos x="connsiteX13426" y="connsiteY13426"/>
              </a:cxn>
              <a:cxn ang="0">
                <a:pos x="connsiteX13427" y="connsiteY13427"/>
              </a:cxn>
              <a:cxn ang="0">
                <a:pos x="connsiteX13428" y="connsiteY13428"/>
              </a:cxn>
              <a:cxn ang="0">
                <a:pos x="connsiteX13429" y="connsiteY13429"/>
              </a:cxn>
              <a:cxn ang="0">
                <a:pos x="connsiteX13430" y="connsiteY13430"/>
              </a:cxn>
              <a:cxn ang="0">
                <a:pos x="connsiteX13431" y="connsiteY13431"/>
              </a:cxn>
              <a:cxn ang="0">
                <a:pos x="connsiteX13432" y="connsiteY13432"/>
              </a:cxn>
              <a:cxn ang="0">
                <a:pos x="connsiteX13433" y="connsiteY13433"/>
              </a:cxn>
              <a:cxn ang="0">
                <a:pos x="connsiteX13434" y="connsiteY13434"/>
              </a:cxn>
              <a:cxn ang="0">
                <a:pos x="connsiteX13435" y="connsiteY13435"/>
              </a:cxn>
              <a:cxn ang="0">
                <a:pos x="connsiteX13436" y="connsiteY13436"/>
              </a:cxn>
              <a:cxn ang="0">
                <a:pos x="connsiteX13437" y="connsiteY13437"/>
              </a:cxn>
              <a:cxn ang="0">
                <a:pos x="connsiteX13438" y="connsiteY13438"/>
              </a:cxn>
              <a:cxn ang="0">
                <a:pos x="connsiteX13439" y="connsiteY13439"/>
              </a:cxn>
              <a:cxn ang="0">
                <a:pos x="connsiteX13440" y="connsiteY13440"/>
              </a:cxn>
              <a:cxn ang="0">
                <a:pos x="connsiteX13441" y="connsiteY13441"/>
              </a:cxn>
              <a:cxn ang="0">
                <a:pos x="connsiteX13442" y="connsiteY13442"/>
              </a:cxn>
              <a:cxn ang="0">
                <a:pos x="connsiteX13443" y="connsiteY13443"/>
              </a:cxn>
              <a:cxn ang="0">
                <a:pos x="connsiteX13444" y="connsiteY13444"/>
              </a:cxn>
              <a:cxn ang="0">
                <a:pos x="connsiteX13445" y="connsiteY13445"/>
              </a:cxn>
              <a:cxn ang="0">
                <a:pos x="connsiteX13446" y="connsiteY13446"/>
              </a:cxn>
              <a:cxn ang="0">
                <a:pos x="connsiteX13447" y="connsiteY13447"/>
              </a:cxn>
              <a:cxn ang="0">
                <a:pos x="connsiteX13448" y="connsiteY13448"/>
              </a:cxn>
              <a:cxn ang="0">
                <a:pos x="connsiteX13449" y="connsiteY13449"/>
              </a:cxn>
              <a:cxn ang="0">
                <a:pos x="connsiteX13450" y="connsiteY13450"/>
              </a:cxn>
              <a:cxn ang="0">
                <a:pos x="connsiteX13451" y="connsiteY13451"/>
              </a:cxn>
              <a:cxn ang="0">
                <a:pos x="connsiteX13452" y="connsiteY13452"/>
              </a:cxn>
              <a:cxn ang="0">
                <a:pos x="connsiteX13453" y="connsiteY13453"/>
              </a:cxn>
              <a:cxn ang="0">
                <a:pos x="connsiteX13454" y="connsiteY13454"/>
              </a:cxn>
              <a:cxn ang="0">
                <a:pos x="connsiteX13455" y="connsiteY13455"/>
              </a:cxn>
              <a:cxn ang="0">
                <a:pos x="connsiteX13456" y="connsiteY13456"/>
              </a:cxn>
              <a:cxn ang="0">
                <a:pos x="connsiteX13457" y="connsiteY13457"/>
              </a:cxn>
              <a:cxn ang="0">
                <a:pos x="connsiteX13458" y="connsiteY13458"/>
              </a:cxn>
              <a:cxn ang="0">
                <a:pos x="connsiteX13459" y="connsiteY13459"/>
              </a:cxn>
              <a:cxn ang="0">
                <a:pos x="connsiteX13460" y="connsiteY13460"/>
              </a:cxn>
              <a:cxn ang="0">
                <a:pos x="connsiteX13461" y="connsiteY13461"/>
              </a:cxn>
              <a:cxn ang="0">
                <a:pos x="connsiteX13462" y="connsiteY13462"/>
              </a:cxn>
              <a:cxn ang="0">
                <a:pos x="connsiteX13463" y="connsiteY13463"/>
              </a:cxn>
              <a:cxn ang="0">
                <a:pos x="connsiteX13464" y="connsiteY13464"/>
              </a:cxn>
              <a:cxn ang="0">
                <a:pos x="connsiteX13465" y="connsiteY13465"/>
              </a:cxn>
              <a:cxn ang="0">
                <a:pos x="connsiteX13466" y="connsiteY13466"/>
              </a:cxn>
              <a:cxn ang="0">
                <a:pos x="connsiteX13467" y="connsiteY13467"/>
              </a:cxn>
              <a:cxn ang="0">
                <a:pos x="connsiteX13468" y="connsiteY13468"/>
              </a:cxn>
              <a:cxn ang="0">
                <a:pos x="connsiteX13469" y="connsiteY13469"/>
              </a:cxn>
              <a:cxn ang="0">
                <a:pos x="connsiteX13470" y="connsiteY13470"/>
              </a:cxn>
              <a:cxn ang="0">
                <a:pos x="connsiteX13471" y="connsiteY13471"/>
              </a:cxn>
              <a:cxn ang="0">
                <a:pos x="connsiteX13472" y="connsiteY13472"/>
              </a:cxn>
              <a:cxn ang="0">
                <a:pos x="connsiteX13473" y="connsiteY13473"/>
              </a:cxn>
              <a:cxn ang="0">
                <a:pos x="connsiteX13474" y="connsiteY13474"/>
              </a:cxn>
              <a:cxn ang="0">
                <a:pos x="connsiteX13475" y="connsiteY13475"/>
              </a:cxn>
              <a:cxn ang="0">
                <a:pos x="connsiteX13476" y="connsiteY13476"/>
              </a:cxn>
              <a:cxn ang="0">
                <a:pos x="connsiteX13477" y="connsiteY13477"/>
              </a:cxn>
              <a:cxn ang="0">
                <a:pos x="connsiteX13478" y="connsiteY13478"/>
              </a:cxn>
              <a:cxn ang="0">
                <a:pos x="connsiteX13479" y="connsiteY13479"/>
              </a:cxn>
              <a:cxn ang="0">
                <a:pos x="connsiteX13480" y="connsiteY13480"/>
              </a:cxn>
              <a:cxn ang="0">
                <a:pos x="connsiteX13481" y="connsiteY13481"/>
              </a:cxn>
              <a:cxn ang="0">
                <a:pos x="connsiteX13482" y="connsiteY13482"/>
              </a:cxn>
              <a:cxn ang="0">
                <a:pos x="connsiteX13483" y="connsiteY13483"/>
              </a:cxn>
              <a:cxn ang="0">
                <a:pos x="connsiteX13484" y="connsiteY13484"/>
              </a:cxn>
              <a:cxn ang="0">
                <a:pos x="connsiteX13485" y="connsiteY13485"/>
              </a:cxn>
              <a:cxn ang="0">
                <a:pos x="connsiteX13486" y="connsiteY13486"/>
              </a:cxn>
              <a:cxn ang="0">
                <a:pos x="connsiteX13487" y="connsiteY13487"/>
              </a:cxn>
              <a:cxn ang="0">
                <a:pos x="connsiteX13488" y="connsiteY13488"/>
              </a:cxn>
              <a:cxn ang="0">
                <a:pos x="connsiteX13489" y="connsiteY13489"/>
              </a:cxn>
              <a:cxn ang="0">
                <a:pos x="connsiteX13490" y="connsiteY13490"/>
              </a:cxn>
              <a:cxn ang="0">
                <a:pos x="connsiteX13491" y="connsiteY13491"/>
              </a:cxn>
              <a:cxn ang="0">
                <a:pos x="connsiteX13492" y="connsiteY13492"/>
              </a:cxn>
              <a:cxn ang="0">
                <a:pos x="connsiteX13493" y="connsiteY13493"/>
              </a:cxn>
              <a:cxn ang="0">
                <a:pos x="connsiteX13494" y="connsiteY13494"/>
              </a:cxn>
              <a:cxn ang="0">
                <a:pos x="connsiteX13495" y="connsiteY13495"/>
              </a:cxn>
              <a:cxn ang="0">
                <a:pos x="connsiteX13496" y="connsiteY13496"/>
              </a:cxn>
              <a:cxn ang="0">
                <a:pos x="connsiteX13497" y="connsiteY13497"/>
              </a:cxn>
              <a:cxn ang="0">
                <a:pos x="connsiteX13498" y="connsiteY13498"/>
              </a:cxn>
              <a:cxn ang="0">
                <a:pos x="connsiteX13499" y="connsiteY13499"/>
              </a:cxn>
              <a:cxn ang="0">
                <a:pos x="connsiteX13500" y="connsiteY13500"/>
              </a:cxn>
              <a:cxn ang="0">
                <a:pos x="connsiteX13501" y="connsiteY13501"/>
              </a:cxn>
              <a:cxn ang="0">
                <a:pos x="connsiteX13502" y="connsiteY13502"/>
              </a:cxn>
              <a:cxn ang="0">
                <a:pos x="connsiteX13503" y="connsiteY13503"/>
              </a:cxn>
              <a:cxn ang="0">
                <a:pos x="connsiteX13504" y="connsiteY13504"/>
              </a:cxn>
              <a:cxn ang="0">
                <a:pos x="connsiteX13505" y="connsiteY13505"/>
              </a:cxn>
              <a:cxn ang="0">
                <a:pos x="connsiteX13506" y="connsiteY13506"/>
              </a:cxn>
              <a:cxn ang="0">
                <a:pos x="connsiteX13507" y="connsiteY13507"/>
              </a:cxn>
              <a:cxn ang="0">
                <a:pos x="connsiteX13508" y="connsiteY13508"/>
              </a:cxn>
              <a:cxn ang="0">
                <a:pos x="connsiteX13509" y="connsiteY13509"/>
              </a:cxn>
              <a:cxn ang="0">
                <a:pos x="connsiteX13510" y="connsiteY13510"/>
              </a:cxn>
              <a:cxn ang="0">
                <a:pos x="connsiteX13511" y="connsiteY13511"/>
              </a:cxn>
              <a:cxn ang="0">
                <a:pos x="connsiteX13512" y="connsiteY13512"/>
              </a:cxn>
              <a:cxn ang="0">
                <a:pos x="connsiteX13513" y="connsiteY13513"/>
              </a:cxn>
              <a:cxn ang="0">
                <a:pos x="connsiteX13514" y="connsiteY13514"/>
              </a:cxn>
              <a:cxn ang="0">
                <a:pos x="connsiteX13515" y="connsiteY13515"/>
              </a:cxn>
              <a:cxn ang="0">
                <a:pos x="connsiteX13516" y="connsiteY13516"/>
              </a:cxn>
              <a:cxn ang="0">
                <a:pos x="connsiteX13517" y="connsiteY13517"/>
              </a:cxn>
              <a:cxn ang="0">
                <a:pos x="connsiteX13518" y="connsiteY13518"/>
              </a:cxn>
              <a:cxn ang="0">
                <a:pos x="connsiteX13519" y="connsiteY13519"/>
              </a:cxn>
              <a:cxn ang="0">
                <a:pos x="connsiteX13520" y="connsiteY13520"/>
              </a:cxn>
              <a:cxn ang="0">
                <a:pos x="connsiteX13521" y="connsiteY13521"/>
              </a:cxn>
              <a:cxn ang="0">
                <a:pos x="connsiteX13522" y="connsiteY13522"/>
              </a:cxn>
              <a:cxn ang="0">
                <a:pos x="connsiteX13523" y="connsiteY13523"/>
              </a:cxn>
              <a:cxn ang="0">
                <a:pos x="connsiteX13524" y="connsiteY13524"/>
              </a:cxn>
              <a:cxn ang="0">
                <a:pos x="connsiteX13525" y="connsiteY13525"/>
              </a:cxn>
              <a:cxn ang="0">
                <a:pos x="connsiteX13526" y="connsiteY13526"/>
              </a:cxn>
              <a:cxn ang="0">
                <a:pos x="connsiteX13527" y="connsiteY13527"/>
              </a:cxn>
              <a:cxn ang="0">
                <a:pos x="connsiteX13528" y="connsiteY13528"/>
              </a:cxn>
              <a:cxn ang="0">
                <a:pos x="connsiteX13529" y="connsiteY13529"/>
              </a:cxn>
              <a:cxn ang="0">
                <a:pos x="connsiteX13530" y="connsiteY13530"/>
              </a:cxn>
              <a:cxn ang="0">
                <a:pos x="connsiteX13531" y="connsiteY13531"/>
              </a:cxn>
              <a:cxn ang="0">
                <a:pos x="connsiteX13532" y="connsiteY13532"/>
              </a:cxn>
              <a:cxn ang="0">
                <a:pos x="connsiteX13533" y="connsiteY13533"/>
              </a:cxn>
              <a:cxn ang="0">
                <a:pos x="connsiteX13534" y="connsiteY13534"/>
              </a:cxn>
              <a:cxn ang="0">
                <a:pos x="connsiteX13535" y="connsiteY13535"/>
              </a:cxn>
              <a:cxn ang="0">
                <a:pos x="connsiteX13536" y="connsiteY13536"/>
              </a:cxn>
              <a:cxn ang="0">
                <a:pos x="connsiteX13537" y="connsiteY13537"/>
              </a:cxn>
              <a:cxn ang="0">
                <a:pos x="connsiteX13538" y="connsiteY13538"/>
              </a:cxn>
              <a:cxn ang="0">
                <a:pos x="connsiteX13539" y="connsiteY13539"/>
              </a:cxn>
              <a:cxn ang="0">
                <a:pos x="connsiteX13540" y="connsiteY13540"/>
              </a:cxn>
              <a:cxn ang="0">
                <a:pos x="connsiteX13541" y="connsiteY13541"/>
              </a:cxn>
              <a:cxn ang="0">
                <a:pos x="connsiteX13542" y="connsiteY13542"/>
              </a:cxn>
              <a:cxn ang="0">
                <a:pos x="connsiteX13543" y="connsiteY13543"/>
              </a:cxn>
              <a:cxn ang="0">
                <a:pos x="connsiteX13544" y="connsiteY13544"/>
              </a:cxn>
              <a:cxn ang="0">
                <a:pos x="connsiteX13545" y="connsiteY13545"/>
              </a:cxn>
              <a:cxn ang="0">
                <a:pos x="connsiteX13546" y="connsiteY13546"/>
              </a:cxn>
              <a:cxn ang="0">
                <a:pos x="connsiteX13547" y="connsiteY13547"/>
              </a:cxn>
              <a:cxn ang="0">
                <a:pos x="connsiteX13548" y="connsiteY13548"/>
              </a:cxn>
              <a:cxn ang="0">
                <a:pos x="connsiteX13549" y="connsiteY13549"/>
              </a:cxn>
              <a:cxn ang="0">
                <a:pos x="connsiteX13550" y="connsiteY13550"/>
              </a:cxn>
              <a:cxn ang="0">
                <a:pos x="connsiteX13551" y="connsiteY13551"/>
              </a:cxn>
              <a:cxn ang="0">
                <a:pos x="connsiteX13552" y="connsiteY13552"/>
              </a:cxn>
              <a:cxn ang="0">
                <a:pos x="connsiteX13553" y="connsiteY13553"/>
              </a:cxn>
              <a:cxn ang="0">
                <a:pos x="connsiteX13554" y="connsiteY13554"/>
              </a:cxn>
              <a:cxn ang="0">
                <a:pos x="connsiteX13555" y="connsiteY13555"/>
              </a:cxn>
              <a:cxn ang="0">
                <a:pos x="connsiteX13556" y="connsiteY13556"/>
              </a:cxn>
              <a:cxn ang="0">
                <a:pos x="connsiteX13557" y="connsiteY13557"/>
              </a:cxn>
              <a:cxn ang="0">
                <a:pos x="connsiteX13558" y="connsiteY13558"/>
              </a:cxn>
              <a:cxn ang="0">
                <a:pos x="connsiteX13559" y="connsiteY13559"/>
              </a:cxn>
              <a:cxn ang="0">
                <a:pos x="connsiteX13560" y="connsiteY13560"/>
              </a:cxn>
              <a:cxn ang="0">
                <a:pos x="connsiteX13561" y="connsiteY13561"/>
              </a:cxn>
              <a:cxn ang="0">
                <a:pos x="connsiteX13562" y="connsiteY13562"/>
              </a:cxn>
              <a:cxn ang="0">
                <a:pos x="connsiteX13563" y="connsiteY13563"/>
              </a:cxn>
              <a:cxn ang="0">
                <a:pos x="connsiteX13564" y="connsiteY13564"/>
              </a:cxn>
              <a:cxn ang="0">
                <a:pos x="connsiteX13565" y="connsiteY13565"/>
              </a:cxn>
              <a:cxn ang="0">
                <a:pos x="connsiteX13566" y="connsiteY13566"/>
              </a:cxn>
              <a:cxn ang="0">
                <a:pos x="connsiteX13567" y="connsiteY13567"/>
              </a:cxn>
              <a:cxn ang="0">
                <a:pos x="connsiteX13568" y="connsiteY13568"/>
              </a:cxn>
              <a:cxn ang="0">
                <a:pos x="connsiteX13569" y="connsiteY13569"/>
              </a:cxn>
              <a:cxn ang="0">
                <a:pos x="connsiteX13570" y="connsiteY13570"/>
              </a:cxn>
              <a:cxn ang="0">
                <a:pos x="connsiteX13571" y="connsiteY13571"/>
              </a:cxn>
              <a:cxn ang="0">
                <a:pos x="connsiteX13572" y="connsiteY13572"/>
              </a:cxn>
              <a:cxn ang="0">
                <a:pos x="connsiteX13573" y="connsiteY13573"/>
              </a:cxn>
              <a:cxn ang="0">
                <a:pos x="connsiteX13574" y="connsiteY13574"/>
              </a:cxn>
              <a:cxn ang="0">
                <a:pos x="connsiteX13575" y="connsiteY13575"/>
              </a:cxn>
              <a:cxn ang="0">
                <a:pos x="connsiteX13576" y="connsiteY13576"/>
              </a:cxn>
              <a:cxn ang="0">
                <a:pos x="connsiteX13577" y="connsiteY13577"/>
              </a:cxn>
              <a:cxn ang="0">
                <a:pos x="connsiteX13578" y="connsiteY13578"/>
              </a:cxn>
              <a:cxn ang="0">
                <a:pos x="connsiteX13579" y="connsiteY13579"/>
              </a:cxn>
              <a:cxn ang="0">
                <a:pos x="connsiteX13580" y="connsiteY13580"/>
              </a:cxn>
              <a:cxn ang="0">
                <a:pos x="connsiteX13581" y="connsiteY13581"/>
              </a:cxn>
              <a:cxn ang="0">
                <a:pos x="connsiteX13582" y="connsiteY13582"/>
              </a:cxn>
              <a:cxn ang="0">
                <a:pos x="connsiteX13583" y="connsiteY13583"/>
              </a:cxn>
              <a:cxn ang="0">
                <a:pos x="connsiteX13584" y="connsiteY13584"/>
              </a:cxn>
              <a:cxn ang="0">
                <a:pos x="connsiteX13585" y="connsiteY13585"/>
              </a:cxn>
              <a:cxn ang="0">
                <a:pos x="connsiteX13586" y="connsiteY13586"/>
              </a:cxn>
              <a:cxn ang="0">
                <a:pos x="connsiteX13587" y="connsiteY13587"/>
              </a:cxn>
              <a:cxn ang="0">
                <a:pos x="connsiteX13588" y="connsiteY13588"/>
              </a:cxn>
              <a:cxn ang="0">
                <a:pos x="connsiteX13589" y="connsiteY13589"/>
              </a:cxn>
              <a:cxn ang="0">
                <a:pos x="connsiteX13590" y="connsiteY13590"/>
              </a:cxn>
              <a:cxn ang="0">
                <a:pos x="connsiteX13591" y="connsiteY13591"/>
              </a:cxn>
              <a:cxn ang="0">
                <a:pos x="connsiteX13592" y="connsiteY13592"/>
              </a:cxn>
              <a:cxn ang="0">
                <a:pos x="connsiteX13593" y="connsiteY13593"/>
              </a:cxn>
              <a:cxn ang="0">
                <a:pos x="connsiteX13594" y="connsiteY13594"/>
              </a:cxn>
              <a:cxn ang="0">
                <a:pos x="connsiteX13595" y="connsiteY13595"/>
              </a:cxn>
              <a:cxn ang="0">
                <a:pos x="connsiteX13596" y="connsiteY13596"/>
              </a:cxn>
              <a:cxn ang="0">
                <a:pos x="connsiteX13597" y="connsiteY13597"/>
              </a:cxn>
              <a:cxn ang="0">
                <a:pos x="connsiteX13598" y="connsiteY13598"/>
              </a:cxn>
              <a:cxn ang="0">
                <a:pos x="connsiteX13599" y="connsiteY13599"/>
              </a:cxn>
              <a:cxn ang="0">
                <a:pos x="connsiteX13600" y="connsiteY13600"/>
              </a:cxn>
              <a:cxn ang="0">
                <a:pos x="connsiteX13601" y="connsiteY13601"/>
              </a:cxn>
              <a:cxn ang="0">
                <a:pos x="connsiteX13602" y="connsiteY13602"/>
              </a:cxn>
              <a:cxn ang="0">
                <a:pos x="connsiteX13603" y="connsiteY13603"/>
              </a:cxn>
              <a:cxn ang="0">
                <a:pos x="connsiteX13604" y="connsiteY13604"/>
              </a:cxn>
              <a:cxn ang="0">
                <a:pos x="connsiteX13605" y="connsiteY13605"/>
              </a:cxn>
              <a:cxn ang="0">
                <a:pos x="connsiteX13606" y="connsiteY13606"/>
              </a:cxn>
              <a:cxn ang="0">
                <a:pos x="connsiteX13607" y="connsiteY13607"/>
              </a:cxn>
              <a:cxn ang="0">
                <a:pos x="connsiteX13608" y="connsiteY13608"/>
              </a:cxn>
              <a:cxn ang="0">
                <a:pos x="connsiteX13609" y="connsiteY13609"/>
              </a:cxn>
              <a:cxn ang="0">
                <a:pos x="connsiteX13610" y="connsiteY13610"/>
              </a:cxn>
              <a:cxn ang="0">
                <a:pos x="connsiteX13611" y="connsiteY13611"/>
              </a:cxn>
              <a:cxn ang="0">
                <a:pos x="connsiteX13612" y="connsiteY13612"/>
              </a:cxn>
              <a:cxn ang="0">
                <a:pos x="connsiteX13613" y="connsiteY13613"/>
              </a:cxn>
              <a:cxn ang="0">
                <a:pos x="connsiteX13614" y="connsiteY13614"/>
              </a:cxn>
              <a:cxn ang="0">
                <a:pos x="connsiteX13615" y="connsiteY13615"/>
              </a:cxn>
              <a:cxn ang="0">
                <a:pos x="connsiteX13616" y="connsiteY13616"/>
              </a:cxn>
              <a:cxn ang="0">
                <a:pos x="connsiteX13617" y="connsiteY13617"/>
              </a:cxn>
              <a:cxn ang="0">
                <a:pos x="connsiteX13618" y="connsiteY13618"/>
              </a:cxn>
              <a:cxn ang="0">
                <a:pos x="connsiteX13619" y="connsiteY13619"/>
              </a:cxn>
              <a:cxn ang="0">
                <a:pos x="connsiteX13620" y="connsiteY13620"/>
              </a:cxn>
              <a:cxn ang="0">
                <a:pos x="connsiteX13621" y="connsiteY13621"/>
              </a:cxn>
              <a:cxn ang="0">
                <a:pos x="connsiteX13622" y="connsiteY13622"/>
              </a:cxn>
              <a:cxn ang="0">
                <a:pos x="connsiteX13623" y="connsiteY13623"/>
              </a:cxn>
              <a:cxn ang="0">
                <a:pos x="connsiteX13624" y="connsiteY13624"/>
              </a:cxn>
              <a:cxn ang="0">
                <a:pos x="connsiteX13625" y="connsiteY13625"/>
              </a:cxn>
              <a:cxn ang="0">
                <a:pos x="connsiteX13626" y="connsiteY13626"/>
              </a:cxn>
              <a:cxn ang="0">
                <a:pos x="connsiteX13627" y="connsiteY13627"/>
              </a:cxn>
              <a:cxn ang="0">
                <a:pos x="connsiteX13628" y="connsiteY13628"/>
              </a:cxn>
              <a:cxn ang="0">
                <a:pos x="connsiteX13629" y="connsiteY13629"/>
              </a:cxn>
              <a:cxn ang="0">
                <a:pos x="connsiteX13630" y="connsiteY13630"/>
              </a:cxn>
              <a:cxn ang="0">
                <a:pos x="connsiteX13631" y="connsiteY13631"/>
              </a:cxn>
              <a:cxn ang="0">
                <a:pos x="connsiteX13632" y="connsiteY13632"/>
              </a:cxn>
              <a:cxn ang="0">
                <a:pos x="connsiteX13633" y="connsiteY13633"/>
              </a:cxn>
              <a:cxn ang="0">
                <a:pos x="connsiteX13634" y="connsiteY13634"/>
              </a:cxn>
              <a:cxn ang="0">
                <a:pos x="connsiteX13635" y="connsiteY13635"/>
              </a:cxn>
              <a:cxn ang="0">
                <a:pos x="connsiteX13636" y="connsiteY13636"/>
              </a:cxn>
              <a:cxn ang="0">
                <a:pos x="connsiteX13637" y="connsiteY13637"/>
              </a:cxn>
              <a:cxn ang="0">
                <a:pos x="connsiteX13638" y="connsiteY13638"/>
              </a:cxn>
              <a:cxn ang="0">
                <a:pos x="connsiteX13639" y="connsiteY13639"/>
              </a:cxn>
              <a:cxn ang="0">
                <a:pos x="connsiteX13640" y="connsiteY13640"/>
              </a:cxn>
              <a:cxn ang="0">
                <a:pos x="connsiteX13641" y="connsiteY13641"/>
              </a:cxn>
              <a:cxn ang="0">
                <a:pos x="connsiteX13642" y="connsiteY13642"/>
              </a:cxn>
              <a:cxn ang="0">
                <a:pos x="connsiteX13643" y="connsiteY13643"/>
              </a:cxn>
              <a:cxn ang="0">
                <a:pos x="connsiteX13644" y="connsiteY13644"/>
              </a:cxn>
              <a:cxn ang="0">
                <a:pos x="connsiteX13645" y="connsiteY13645"/>
              </a:cxn>
              <a:cxn ang="0">
                <a:pos x="connsiteX13646" y="connsiteY13646"/>
              </a:cxn>
              <a:cxn ang="0">
                <a:pos x="connsiteX13647" y="connsiteY13647"/>
              </a:cxn>
              <a:cxn ang="0">
                <a:pos x="connsiteX13648" y="connsiteY13648"/>
              </a:cxn>
              <a:cxn ang="0">
                <a:pos x="connsiteX13649" y="connsiteY13649"/>
              </a:cxn>
              <a:cxn ang="0">
                <a:pos x="connsiteX13650" y="connsiteY13650"/>
              </a:cxn>
              <a:cxn ang="0">
                <a:pos x="connsiteX13651" y="connsiteY13651"/>
              </a:cxn>
              <a:cxn ang="0">
                <a:pos x="connsiteX13652" y="connsiteY13652"/>
              </a:cxn>
              <a:cxn ang="0">
                <a:pos x="connsiteX13653" y="connsiteY13653"/>
              </a:cxn>
              <a:cxn ang="0">
                <a:pos x="connsiteX13654" y="connsiteY13654"/>
              </a:cxn>
              <a:cxn ang="0">
                <a:pos x="connsiteX13655" y="connsiteY13655"/>
              </a:cxn>
              <a:cxn ang="0">
                <a:pos x="connsiteX13656" y="connsiteY13656"/>
              </a:cxn>
              <a:cxn ang="0">
                <a:pos x="connsiteX13657" y="connsiteY13657"/>
              </a:cxn>
              <a:cxn ang="0">
                <a:pos x="connsiteX13658" y="connsiteY13658"/>
              </a:cxn>
              <a:cxn ang="0">
                <a:pos x="connsiteX13659" y="connsiteY13659"/>
              </a:cxn>
              <a:cxn ang="0">
                <a:pos x="connsiteX13660" y="connsiteY13660"/>
              </a:cxn>
              <a:cxn ang="0">
                <a:pos x="connsiteX13661" y="connsiteY13661"/>
              </a:cxn>
              <a:cxn ang="0">
                <a:pos x="connsiteX13662" y="connsiteY13662"/>
              </a:cxn>
              <a:cxn ang="0">
                <a:pos x="connsiteX13663" y="connsiteY13663"/>
              </a:cxn>
              <a:cxn ang="0">
                <a:pos x="connsiteX13664" y="connsiteY13664"/>
              </a:cxn>
              <a:cxn ang="0">
                <a:pos x="connsiteX13665" y="connsiteY13665"/>
              </a:cxn>
              <a:cxn ang="0">
                <a:pos x="connsiteX13666" y="connsiteY13666"/>
              </a:cxn>
              <a:cxn ang="0">
                <a:pos x="connsiteX13667" y="connsiteY13667"/>
              </a:cxn>
              <a:cxn ang="0">
                <a:pos x="connsiteX13668" y="connsiteY13668"/>
              </a:cxn>
              <a:cxn ang="0">
                <a:pos x="connsiteX13669" y="connsiteY13669"/>
              </a:cxn>
              <a:cxn ang="0">
                <a:pos x="connsiteX13670" y="connsiteY13670"/>
              </a:cxn>
              <a:cxn ang="0">
                <a:pos x="connsiteX13671" y="connsiteY13671"/>
              </a:cxn>
              <a:cxn ang="0">
                <a:pos x="connsiteX13672" y="connsiteY13672"/>
              </a:cxn>
              <a:cxn ang="0">
                <a:pos x="connsiteX13673" y="connsiteY13673"/>
              </a:cxn>
              <a:cxn ang="0">
                <a:pos x="connsiteX13674" y="connsiteY13674"/>
              </a:cxn>
              <a:cxn ang="0">
                <a:pos x="connsiteX13675" y="connsiteY13675"/>
              </a:cxn>
              <a:cxn ang="0">
                <a:pos x="connsiteX13676" y="connsiteY13676"/>
              </a:cxn>
              <a:cxn ang="0">
                <a:pos x="connsiteX13677" y="connsiteY13677"/>
              </a:cxn>
              <a:cxn ang="0">
                <a:pos x="connsiteX13678" y="connsiteY13678"/>
              </a:cxn>
              <a:cxn ang="0">
                <a:pos x="connsiteX13679" y="connsiteY13679"/>
              </a:cxn>
              <a:cxn ang="0">
                <a:pos x="connsiteX13680" y="connsiteY13680"/>
              </a:cxn>
              <a:cxn ang="0">
                <a:pos x="connsiteX13681" y="connsiteY13681"/>
              </a:cxn>
              <a:cxn ang="0">
                <a:pos x="connsiteX13682" y="connsiteY13682"/>
              </a:cxn>
              <a:cxn ang="0">
                <a:pos x="connsiteX13683" y="connsiteY13683"/>
              </a:cxn>
              <a:cxn ang="0">
                <a:pos x="connsiteX13684" y="connsiteY13684"/>
              </a:cxn>
              <a:cxn ang="0">
                <a:pos x="connsiteX13685" y="connsiteY13685"/>
              </a:cxn>
              <a:cxn ang="0">
                <a:pos x="connsiteX13686" y="connsiteY13686"/>
              </a:cxn>
              <a:cxn ang="0">
                <a:pos x="connsiteX13687" y="connsiteY13687"/>
              </a:cxn>
              <a:cxn ang="0">
                <a:pos x="connsiteX13688" y="connsiteY13688"/>
              </a:cxn>
              <a:cxn ang="0">
                <a:pos x="connsiteX13689" y="connsiteY13689"/>
              </a:cxn>
              <a:cxn ang="0">
                <a:pos x="connsiteX13690" y="connsiteY13690"/>
              </a:cxn>
              <a:cxn ang="0">
                <a:pos x="connsiteX13691" y="connsiteY13691"/>
              </a:cxn>
              <a:cxn ang="0">
                <a:pos x="connsiteX13692" y="connsiteY13692"/>
              </a:cxn>
              <a:cxn ang="0">
                <a:pos x="connsiteX13693" y="connsiteY13693"/>
              </a:cxn>
              <a:cxn ang="0">
                <a:pos x="connsiteX13694" y="connsiteY13694"/>
              </a:cxn>
              <a:cxn ang="0">
                <a:pos x="connsiteX13695" y="connsiteY13695"/>
              </a:cxn>
              <a:cxn ang="0">
                <a:pos x="connsiteX13696" y="connsiteY13696"/>
              </a:cxn>
              <a:cxn ang="0">
                <a:pos x="connsiteX13697" y="connsiteY13697"/>
              </a:cxn>
              <a:cxn ang="0">
                <a:pos x="connsiteX13698" y="connsiteY13698"/>
              </a:cxn>
              <a:cxn ang="0">
                <a:pos x="connsiteX13699" y="connsiteY13699"/>
              </a:cxn>
              <a:cxn ang="0">
                <a:pos x="connsiteX13700" y="connsiteY13700"/>
              </a:cxn>
              <a:cxn ang="0">
                <a:pos x="connsiteX13701" y="connsiteY13701"/>
              </a:cxn>
              <a:cxn ang="0">
                <a:pos x="connsiteX13702" y="connsiteY13702"/>
              </a:cxn>
              <a:cxn ang="0">
                <a:pos x="connsiteX13703" y="connsiteY13703"/>
              </a:cxn>
              <a:cxn ang="0">
                <a:pos x="connsiteX13704" y="connsiteY13704"/>
              </a:cxn>
              <a:cxn ang="0">
                <a:pos x="connsiteX13705" y="connsiteY13705"/>
              </a:cxn>
              <a:cxn ang="0">
                <a:pos x="connsiteX13706" y="connsiteY13706"/>
              </a:cxn>
              <a:cxn ang="0">
                <a:pos x="connsiteX13707" y="connsiteY13707"/>
              </a:cxn>
              <a:cxn ang="0">
                <a:pos x="connsiteX13708" y="connsiteY13708"/>
              </a:cxn>
              <a:cxn ang="0">
                <a:pos x="connsiteX13709" y="connsiteY13709"/>
              </a:cxn>
              <a:cxn ang="0">
                <a:pos x="connsiteX13710" y="connsiteY13710"/>
              </a:cxn>
              <a:cxn ang="0">
                <a:pos x="connsiteX13711" y="connsiteY13711"/>
              </a:cxn>
              <a:cxn ang="0">
                <a:pos x="connsiteX13712" y="connsiteY13712"/>
              </a:cxn>
              <a:cxn ang="0">
                <a:pos x="connsiteX13713" y="connsiteY13713"/>
              </a:cxn>
              <a:cxn ang="0">
                <a:pos x="connsiteX13714" y="connsiteY13714"/>
              </a:cxn>
              <a:cxn ang="0">
                <a:pos x="connsiteX13715" y="connsiteY13715"/>
              </a:cxn>
              <a:cxn ang="0">
                <a:pos x="connsiteX13716" y="connsiteY13716"/>
              </a:cxn>
              <a:cxn ang="0">
                <a:pos x="connsiteX13717" y="connsiteY13717"/>
              </a:cxn>
              <a:cxn ang="0">
                <a:pos x="connsiteX13718" y="connsiteY13718"/>
              </a:cxn>
              <a:cxn ang="0">
                <a:pos x="connsiteX13719" y="connsiteY13719"/>
              </a:cxn>
              <a:cxn ang="0">
                <a:pos x="connsiteX13720" y="connsiteY13720"/>
              </a:cxn>
              <a:cxn ang="0">
                <a:pos x="connsiteX13721" y="connsiteY13721"/>
              </a:cxn>
              <a:cxn ang="0">
                <a:pos x="connsiteX13722" y="connsiteY13722"/>
              </a:cxn>
              <a:cxn ang="0">
                <a:pos x="connsiteX13723" y="connsiteY13723"/>
              </a:cxn>
              <a:cxn ang="0">
                <a:pos x="connsiteX13724" y="connsiteY13724"/>
              </a:cxn>
              <a:cxn ang="0">
                <a:pos x="connsiteX13725" y="connsiteY13725"/>
              </a:cxn>
              <a:cxn ang="0">
                <a:pos x="connsiteX13726" y="connsiteY13726"/>
              </a:cxn>
              <a:cxn ang="0">
                <a:pos x="connsiteX13727" y="connsiteY13727"/>
              </a:cxn>
              <a:cxn ang="0">
                <a:pos x="connsiteX13728" y="connsiteY13728"/>
              </a:cxn>
              <a:cxn ang="0">
                <a:pos x="connsiteX13729" y="connsiteY13729"/>
              </a:cxn>
              <a:cxn ang="0">
                <a:pos x="connsiteX13730" y="connsiteY13730"/>
              </a:cxn>
              <a:cxn ang="0">
                <a:pos x="connsiteX13731" y="connsiteY13731"/>
              </a:cxn>
              <a:cxn ang="0">
                <a:pos x="connsiteX13732" y="connsiteY13732"/>
              </a:cxn>
              <a:cxn ang="0">
                <a:pos x="connsiteX13733" y="connsiteY13733"/>
              </a:cxn>
              <a:cxn ang="0">
                <a:pos x="connsiteX13734" y="connsiteY13734"/>
              </a:cxn>
              <a:cxn ang="0">
                <a:pos x="connsiteX13735" y="connsiteY13735"/>
              </a:cxn>
              <a:cxn ang="0">
                <a:pos x="connsiteX13736" y="connsiteY13736"/>
              </a:cxn>
              <a:cxn ang="0">
                <a:pos x="connsiteX13737" y="connsiteY13737"/>
              </a:cxn>
              <a:cxn ang="0">
                <a:pos x="connsiteX13738" y="connsiteY13738"/>
              </a:cxn>
              <a:cxn ang="0">
                <a:pos x="connsiteX13739" y="connsiteY13739"/>
              </a:cxn>
              <a:cxn ang="0">
                <a:pos x="connsiteX13740" y="connsiteY13740"/>
              </a:cxn>
              <a:cxn ang="0">
                <a:pos x="connsiteX13741" y="connsiteY13741"/>
              </a:cxn>
              <a:cxn ang="0">
                <a:pos x="connsiteX13742" y="connsiteY13742"/>
              </a:cxn>
              <a:cxn ang="0">
                <a:pos x="connsiteX13743" y="connsiteY13743"/>
              </a:cxn>
              <a:cxn ang="0">
                <a:pos x="connsiteX13744" y="connsiteY13744"/>
              </a:cxn>
              <a:cxn ang="0">
                <a:pos x="connsiteX13745" y="connsiteY13745"/>
              </a:cxn>
              <a:cxn ang="0">
                <a:pos x="connsiteX13746" y="connsiteY13746"/>
              </a:cxn>
              <a:cxn ang="0">
                <a:pos x="connsiteX13747" y="connsiteY13747"/>
              </a:cxn>
              <a:cxn ang="0">
                <a:pos x="connsiteX13748" y="connsiteY13748"/>
              </a:cxn>
              <a:cxn ang="0">
                <a:pos x="connsiteX13749" y="connsiteY13749"/>
              </a:cxn>
              <a:cxn ang="0">
                <a:pos x="connsiteX13750" y="connsiteY13750"/>
              </a:cxn>
              <a:cxn ang="0">
                <a:pos x="connsiteX13751" y="connsiteY13751"/>
              </a:cxn>
              <a:cxn ang="0">
                <a:pos x="connsiteX13752" y="connsiteY13752"/>
              </a:cxn>
              <a:cxn ang="0">
                <a:pos x="connsiteX13753" y="connsiteY13753"/>
              </a:cxn>
              <a:cxn ang="0">
                <a:pos x="connsiteX13754" y="connsiteY13754"/>
              </a:cxn>
              <a:cxn ang="0">
                <a:pos x="connsiteX13755" y="connsiteY13755"/>
              </a:cxn>
              <a:cxn ang="0">
                <a:pos x="connsiteX13756" y="connsiteY13756"/>
              </a:cxn>
              <a:cxn ang="0">
                <a:pos x="connsiteX13757" y="connsiteY13757"/>
              </a:cxn>
              <a:cxn ang="0">
                <a:pos x="connsiteX13758" y="connsiteY13758"/>
              </a:cxn>
              <a:cxn ang="0">
                <a:pos x="connsiteX13759" y="connsiteY13759"/>
              </a:cxn>
              <a:cxn ang="0">
                <a:pos x="connsiteX13760" y="connsiteY13760"/>
              </a:cxn>
              <a:cxn ang="0">
                <a:pos x="connsiteX13761" y="connsiteY13761"/>
              </a:cxn>
              <a:cxn ang="0">
                <a:pos x="connsiteX13762" y="connsiteY13762"/>
              </a:cxn>
              <a:cxn ang="0">
                <a:pos x="connsiteX13763" y="connsiteY13763"/>
              </a:cxn>
              <a:cxn ang="0">
                <a:pos x="connsiteX13764" y="connsiteY13764"/>
              </a:cxn>
              <a:cxn ang="0">
                <a:pos x="connsiteX13765" y="connsiteY13765"/>
              </a:cxn>
              <a:cxn ang="0">
                <a:pos x="connsiteX13766" y="connsiteY13766"/>
              </a:cxn>
              <a:cxn ang="0">
                <a:pos x="connsiteX13767" y="connsiteY13767"/>
              </a:cxn>
              <a:cxn ang="0">
                <a:pos x="connsiteX13768" y="connsiteY13768"/>
              </a:cxn>
              <a:cxn ang="0">
                <a:pos x="connsiteX13769" y="connsiteY13769"/>
              </a:cxn>
              <a:cxn ang="0">
                <a:pos x="connsiteX13770" y="connsiteY13770"/>
              </a:cxn>
              <a:cxn ang="0">
                <a:pos x="connsiteX13771" y="connsiteY13771"/>
              </a:cxn>
              <a:cxn ang="0">
                <a:pos x="connsiteX13772" y="connsiteY13772"/>
              </a:cxn>
              <a:cxn ang="0">
                <a:pos x="connsiteX13773" y="connsiteY13773"/>
              </a:cxn>
              <a:cxn ang="0">
                <a:pos x="connsiteX13774" y="connsiteY13774"/>
              </a:cxn>
              <a:cxn ang="0">
                <a:pos x="connsiteX13775" y="connsiteY13775"/>
              </a:cxn>
              <a:cxn ang="0">
                <a:pos x="connsiteX13776" y="connsiteY13776"/>
              </a:cxn>
              <a:cxn ang="0">
                <a:pos x="connsiteX13777" y="connsiteY13777"/>
              </a:cxn>
              <a:cxn ang="0">
                <a:pos x="connsiteX13778" y="connsiteY13778"/>
              </a:cxn>
              <a:cxn ang="0">
                <a:pos x="connsiteX13779" y="connsiteY13779"/>
              </a:cxn>
              <a:cxn ang="0">
                <a:pos x="connsiteX13780" y="connsiteY13780"/>
              </a:cxn>
              <a:cxn ang="0">
                <a:pos x="connsiteX13781" y="connsiteY13781"/>
              </a:cxn>
              <a:cxn ang="0">
                <a:pos x="connsiteX13782" y="connsiteY13782"/>
              </a:cxn>
              <a:cxn ang="0">
                <a:pos x="connsiteX13783" y="connsiteY13783"/>
              </a:cxn>
              <a:cxn ang="0">
                <a:pos x="connsiteX13784" y="connsiteY13784"/>
              </a:cxn>
              <a:cxn ang="0">
                <a:pos x="connsiteX13785" y="connsiteY13785"/>
              </a:cxn>
              <a:cxn ang="0">
                <a:pos x="connsiteX13786" y="connsiteY13786"/>
              </a:cxn>
              <a:cxn ang="0">
                <a:pos x="connsiteX13787" y="connsiteY13787"/>
              </a:cxn>
              <a:cxn ang="0">
                <a:pos x="connsiteX13788" y="connsiteY13788"/>
              </a:cxn>
              <a:cxn ang="0">
                <a:pos x="connsiteX13789" y="connsiteY13789"/>
              </a:cxn>
              <a:cxn ang="0">
                <a:pos x="connsiteX13790" y="connsiteY13790"/>
              </a:cxn>
              <a:cxn ang="0">
                <a:pos x="connsiteX13791" y="connsiteY13791"/>
              </a:cxn>
              <a:cxn ang="0">
                <a:pos x="connsiteX13792" y="connsiteY13792"/>
              </a:cxn>
              <a:cxn ang="0">
                <a:pos x="connsiteX13793" y="connsiteY13793"/>
              </a:cxn>
              <a:cxn ang="0">
                <a:pos x="connsiteX13794" y="connsiteY13794"/>
              </a:cxn>
              <a:cxn ang="0">
                <a:pos x="connsiteX13795" y="connsiteY13795"/>
              </a:cxn>
              <a:cxn ang="0">
                <a:pos x="connsiteX13796" y="connsiteY13796"/>
              </a:cxn>
              <a:cxn ang="0">
                <a:pos x="connsiteX13797" y="connsiteY13797"/>
              </a:cxn>
              <a:cxn ang="0">
                <a:pos x="connsiteX13798" y="connsiteY13798"/>
              </a:cxn>
              <a:cxn ang="0">
                <a:pos x="connsiteX13799" y="connsiteY13799"/>
              </a:cxn>
              <a:cxn ang="0">
                <a:pos x="connsiteX13800" y="connsiteY13800"/>
              </a:cxn>
              <a:cxn ang="0">
                <a:pos x="connsiteX13801" y="connsiteY13801"/>
              </a:cxn>
              <a:cxn ang="0">
                <a:pos x="connsiteX13802" y="connsiteY13802"/>
              </a:cxn>
              <a:cxn ang="0">
                <a:pos x="connsiteX13803" y="connsiteY13803"/>
              </a:cxn>
              <a:cxn ang="0">
                <a:pos x="connsiteX13804" y="connsiteY13804"/>
              </a:cxn>
              <a:cxn ang="0">
                <a:pos x="connsiteX13805" y="connsiteY13805"/>
              </a:cxn>
              <a:cxn ang="0">
                <a:pos x="connsiteX13806" y="connsiteY13806"/>
              </a:cxn>
              <a:cxn ang="0">
                <a:pos x="connsiteX13807" y="connsiteY13807"/>
              </a:cxn>
              <a:cxn ang="0">
                <a:pos x="connsiteX13808" y="connsiteY13808"/>
              </a:cxn>
              <a:cxn ang="0">
                <a:pos x="connsiteX13809" y="connsiteY13809"/>
              </a:cxn>
              <a:cxn ang="0">
                <a:pos x="connsiteX13810" y="connsiteY13810"/>
              </a:cxn>
              <a:cxn ang="0">
                <a:pos x="connsiteX13811" y="connsiteY13811"/>
              </a:cxn>
              <a:cxn ang="0">
                <a:pos x="connsiteX13812" y="connsiteY13812"/>
              </a:cxn>
              <a:cxn ang="0">
                <a:pos x="connsiteX13813" y="connsiteY13813"/>
              </a:cxn>
              <a:cxn ang="0">
                <a:pos x="connsiteX13814" y="connsiteY13814"/>
              </a:cxn>
              <a:cxn ang="0">
                <a:pos x="connsiteX13815" y="connsiteY13815"/>
              </a:cxn>
              <a:cxn ang="0">
                <a:pos x="connsiteX13816" y="connsiteY13816"/>
              </a:cxn>
              <a:cxn ang="0">
                <a:pos x="connsiteX13817" y="connsiteY13817"/>
              </a:cxn>
              <a:cxn ang="0">
                <a:pos x="connsiteX13818" y="connsiteY13818"/>
              </a:cxn>
              <a:cxn ang="0">
                <a:pos x="connsiteX13819" y="connsiteY13819"/>
              </a:cxn>
              <a:cxn ang="0">
                <a:pos x="connsiteX13820" y="connsiteY13820"/>
              </a:cxn>
              <a:cxn ang="0">
                <a:pos x="connsiteX13821" y="connsiteY13821"/>
              </a:cxn>
              <a:cxn ang="0">
                <a:pos x="connsiteX13822" y="connsiteY13822"/>
              </a:cxn>
              <a:cxn ang="0">
                <a:pos x="connsiteX13823" y="connsiteY13823"/>
              </a:cxn>
              <a:cxn ang="0">
                <a:pos x="connsiteX13824" y="connsiteY13824"/>
              </a:cxn>
              <a:cxn ang="0">
                <a:pos x="connsiteX13825" y="connsiteY13825"/>
              </a:cxn>
              <a:cxn ang="0">
                <a:pos x="connsiteX13826" y="connsiteY13826"/>
              </a:cxn>
              <a:cxn ang="0">
                <a:pos x="connsiteX13827" y="connsiteY13827"/>
              </a:cxn>
              <a:cxn ang="0">
                <a:pos x="connsiteX13828" y="connsiteY13828"/>
              </a:cxn>
              <a:cxn ang="0">
                <a:pos x="connsiteX13829" y="connsiteY13829"/>
              </a:cxn>
              <a:cxn ang="0">
                <a:pos x="connsiteX13830" y="connsiteY13830"/>
              </a:cxn>
              <a:cxn ang="0">
                <a:pos x="connsiteX13831" y="connsiteY13831"/>
              </a:cxn>
              <a:cxn ang="0">
                <a:pos x="connsiteX13832" y="connsiteY13832"/>
              </a:cxn>
              <a:cxn ang="0">
                <a:pos x="connsiteX13833" y="connsiteY13833"/>
              </a:cxn>
              <a:cxn ang="0">
                <a:pos x="connsiteX13834" y="connsiteY13834"/>
              </a:cxn>
              <a:cxn ang="0">
                <a:pos x="connsiteX13835" y="connsiteY13835"/>
              </a:cxn>
              <a:cxn ang="0">
                <a:pos x="connsiteX13836" y="connsiteY13836"/>
              </a:cxn>
              <a:cxn ang="0">
                <a:pos x="connsiteX13837" y="connsiteY13837"/>
              </a:cxn>
              <a:cxn ang="0">
                <a:pos x="connsiteX13838" y="connsiteY13838"/>
              </a:cxn>
              <a:cxn ang="0">
                <a:pos x="connsiteX13839" y="connsiteY13839"/>
              </a:cxn>
              <a:cxn ang="0">
                <a:pos x="connsiteX13840" y="connsiteY13840"/>
              </a:cxn>
              <a:cxn ang="0">
                <a:pos x="connsiteX13841" y="connsiteY13841"/>
              </a:cxn>
              <a:cxn ang="0">
                <a:pos x="connsiteX13842" y="connsiteY13842"/>
              </a:cxn>
              <a:cxn ang="0">
                <a:pos x="connsiteX13843" y="connsiteY13843"/>
              </a:cxn>
              <a:cxn ang="0">
                <a:pos x="connsiteX13844" y="connsiteY13844"/>
              </a:cxn>
              <a:cxn ang="0">
                <a:pos x="connsiteX13845" y="connsiteY13845"/>
              </a:cxn>
              <a:cxn ang="0">
                <a:pos x="connsiteX13846" y="connsiteY13846"/>
              </a:cxn>
              <a:cxn ang="0">
                <a:pos x="connsiteX13847" y="connsiteY13847"/>
              </a:cxn>
              <a:cxn ang="0">
                <a:pos x="connsiteX13848" y="connsiteY13848"/>
              </a:cxn>
              <a:cxn ang="0">
                <a:pos x="connsiteX13849" y="connsiteY13849"/>
              </a:cxn>
              <a:cxn ang="0">
                <a:pos x="connsiteX13850" y="connsiteY13850"/>
              </a:cxn>
              <a:cxn ang="0">
                <a:pos x="connsiteX13851" y="connsiteY13851"/>
              </a:cxn>
              <a:cxn ang="0">
                <a:pos x="connsiteX13852" y="connsiteY13852"/>
              </a:cxn>
              <a:cxn ang="0">
                <a:pos x="connsiteX13853" y="connsiteY13853"/>
              </a:cxn>
              <a:cxn ang="0">
                <a:pos x="connsiteX13854" y="connsiteY13854"/>
              </a:cxn>
              <a:cxn ang="0">
                <a:pos x="connsiteX13855" y="connsiteY13855"/>
              </a:cxn>
              <a:cxn ang="0">
                <a:pos x="connsiteX13856" y="connsiteY13856"/>
              </a:cxn>
              <a:cxn ang="0">
                <a:pos x="connsiteX13857" y="connsiteY13857"/>
              </a:cxn>
              <a:cxn ang="0">
                <a:pos x="connsiteX13858" y="connsiteY13858"/>
              </a:cxn>
              <a:cxn ang="0">
                <a:pos x="connsiteX13859" y="connsiteY13859"/>
              </a:cxn>
              <a:cxn ang="0">
                <a:pos x="connsiteX13860" y="connsiteY13860"/>
              </a:cxn>
              <a:cxn ang="0">
                <a:pos x="connsiteX13861" y="connsiteY13861"/>
              </a:cxn>
              <a:cxn ang="0">
                <a:pos x="connsiteX13862" y="connsiteY13862"/>
              </a:cxn>
              <a:cxn ang="0">
                <a:pos x="connsiteX13863" y="connsiteY13863"/>
              </a:cxn>
              <a:cxn ang="0">
                <a:pos x="connsiteX13864" y="connsiteY13864"/>
              </a:cxn>
              <a:cxn ang="0">
                <a:pos x="connsiteX13865" y="connsiteY13865"/>
              </a:cxn>
              <a:cxn ang="0">
                <a:pos x="connsiteX13866" y="connsiteY13866"/>
              </a:cxn>
              <a:cxn ang="0">
                <a:pos x="connsiteX13867" y="connsiteY13867"/>
              </a:cxn>
              <a:cxn ang="0">
                <a:pos x="connsiteX13868" y="connsiteY13868"/>
              </a:cxn>
              <a:cxn ang="0">
                <a:pos x="connsiteX13869" y="connsiteY13869"/>
              </a:cxn>
              <a:cxn ang="0">
                <a:pos x="connsiteX13870" y="connsiteY13870"/>
              </a:cxn>
              <a:cxn ang="0">
                <a:pos x="connsiteX13871" y="connsiteY13871"/>
              </a:cxn>
              <a:cxn ang="0">
                <a:pos x="connsiteX13872" y="connsiteY13872"/>
              </a:cxn>
              <a:cxn ang="0">
                <a:pos x="connsiteX13873" y="connsiteY13873"/>
              </a:cxn>
              <a:cxn ang="0">
                <a:pos x="connsiteX13874" y="connsiteY13874"/>
              </a:cxn>
              <a:cxn ang="0">
                <a:pos x="connsiteX13875" y="connsiteY13875"/>
              </a:cxn>
              <a:cxn ang="0">
                <a:pos x="connsiteX13876" y="connsiteY13876"/>
              </a:cxn>
              <a:cxn ang="0">
                <a:pos x="connsiteX13877" y="connsiteY13877"/>
              </a:cxn>
              <a:cxn ang="0">
                <a:pos x="connsiteX13878" y="connsiteY13878"/>
              </a:cxn>
              <a:cxn ang="0">
                <a:pos x="connsiteX13879" y="connsiteY13879"/>
              </a:cxn>
              <a:cxn ang="0">
                <a:pos x="connsiteX13880" y="connsiteY13880"/>
              </a:cxn>
              <a:cxn ang="0">
                <a:pos x="connsiteX13881" y="connsiteY13881"/>
              </a:cxn>
              <a:cxn ang="0">
                <a:pos x="connsiteX13882" y="connsiteY13882"/>
              </a:cxn>
              <a:cxn ang="0">
                <a:pos x="connsiteX13883" y="connsiteY13883"/>
              </a:cxn>
              <a:cxn ang="0">
                <a:pos x="connsiteX13884" y="connsiteY13884"/>
              </a:cxn>
              <a:cxn ang="0">
                <a:pos x="connsiteX13885" y="connsiteY13885"/>
              </a:cxn>
              <a:cxn ang="0">
                <a:pos x="connsiteX13886" y="connsiteY13886"/>
              </a:cxn>
              <a:cxn ang="0">
                <a:pos x="connsiteX13887" y="connsiteY13887"/>
              </a:cxn>
              <a:cxn ang="0">
                <a:pos x="connsiteX13888" y="connsiteY13888"/>
              </a:cxn>
              <a:cxn ang="0">
                <a:pos x="connsiteX13889" y="connsiteY13889"/>
              </a:cxn>
              <a:cxn ang="0">
                <a:pos x="connsiteX13890" y="connsiteY13890"/>
              </a:cxn>
              <a:cxn ang="0">
                <a:pos x="connsiteX13891" y="connsiteY13891"/>
              </a:cxn>
              <a:cxn ang="0">
                <a:pos x="connsiteX13892" y="connsiteY13892"/>
              </a:cxn>
              <a:cxn ang="0">
                <a:pos x="connsiteX13893" y="connsiteY13893"/>
              </a:cxn>
              <a:cxn ang="0">
                <a:pos x="connsiteX13894" y="connsiteY13894"/>
              </a:cxn>
              <a:cxn ang="0">
                <a:pos x="connsiteX13895" y="connsiteY13895"/>
              </a:cxn>
              <a:cxn ang="0">
                <a:pos x="connsiteX13896" y="connsiteY13896"/>
              </a:cxn>
              <a:cxn ang="0">
                <a:pos x="connsiteX13897" y="connsiteY13897"/>
              </a:cxn>
              <a:cxn ang="0">
                <a:pos x="connsiteX13898" y="connsiteY13898"/>
              </a:cxn>
              <a:cxn ang="0">
                <a:pos x="connsiteX13899" y="connsiteY13899"/>
              </a:cxn>
              <a:cxn ang="0">
                <a:pos x="connsiteX13900" y="connsiteY13900"/>
              </a:cxn>
              <a:cxn ang="0">
                <a:pos x="connsiteX13901" y="connsiteY13901"/>
              </a:cxn>
              <a:cxn ang="0">
                <a:pos x="connsiteX13902" y="connsiteY13902"/>
              </a:cxn>
              <a:cxn ang="0">
                <a:pos x="connsiteX13903" y="connsiteY13903"/>
              </a:cxn>
              <a:cxn ang="0">
                <a:pos x="connsiteX13904" y="connsiteY13904"/>
              </a:cxn>
              <a:cxn ang="0">
                <a:pos x="connsiteX13905" y="connsiteY13905"/>
              </a:cxn>
              <a:cxn ang="0">
                <a:pos x="connsiteX13906" y="connsiteY13906"/>
              </a:cxn>
              <a:cxn ang="0">
                <a:pos x="connsiteX13907" y="connsiteY13907"/>
              </a:cxn>
              <a:cxn ang="0">
                <a:pos x="connsiteX13908" y="connsiteY13908"/>
              </a:cxn>
              <a:cxn ang="0">
                <a:pos x="connsiteX13909" y="connsiteY13909"/>
              </a:cxn>
              <a:cxn ang="0">
                <a:pos x="connsiteX13910" y="connsiteY13910"/>
              </a:cxn>
              <a:cxn ang="0">
                <a:pos x="connsiteX13911" y="connsiteY13911"/>
              </a:cxn>
              <a:cxn ang="0">
                <a:pos x="connsiteX13912" y="connsiteY13912"/>
              </a:cxn>
              <a:cxn ang="0">
                <a:pos x="connsiteX13913" y="connsiteY13913"/>
              </a:cxn>
              <a:cxn ang="0">
                <a:pos x="connsiteX13914" y="connsiteY13914"/>
              </a:cxn>
              <a:cxn ang="0">
                <a:pos x="connsiteX13915" y="connsiteY13915"/>
              </a:cxn>
              <a:cxn ang="0">
                <a:pos x="connsiteX13916" y="connsiteY13916"/>
              </a:cxn>
              <a:cxn ang="0">
                <a:pos x="connsiteX13917" y="connsiteY13917"/>
              </a:cxn>
              <a:cxn ang="0">
                <a:pos x="connsiteX13918" y="connsiteY13918"/>
              </a:cxn>
              <a:cxn ang="0">
                <a:pos x="connsiteX13919" y="connsiteY13919"/>
              </a:cxn>
              <a:cxn ang="0">
                <a:pos x="connsiteX13920" y="connsiteY13920"/>
              </a:cxn>
              <a:cxn ang="0">
                <a:pos x="connsiteX13921" y="connsiteY13921"/>
              </a:cxn>
              <a:cxn ang="0">
                <a:pos x="connsiteX13922" y="connsiteY13922"/>
              </a:cxn>
              <a:cxn ang="0">
                <a:pos x="connsiteX13923" y="connsiteY13923"/>
              </a:cxn>
              <a:cxn ang="0">
                <a:pos x="connsiteX13924" y="connsiteY13924"/>
              </a:cxn>
              <a:cxn ang="0">
                <a:pos x="connsiteX13925" y="connsiteY13925"/>
              </a:cxn>
              <a:cxn ang="0">
                <a:pos x="connsiteX13926" y="connsiteY13926"/>
              </a:cxn>
              <a:cxn ang="0">
                <a:pos x="connsiteX13927" y="connsiteY13927"/>
              </a:cxn>
              <a:cxn ang="0">
                <a:pos x="connsiteX13928" y="connsiteY13928"/>
              </a:cxn>
              <a:cxn ang="0">
                <a:pos x="connsiteX13929" y="connsiteY13929"/>
              </a:cxn>
              <a:cxn ang="0">
                <a:pos x="connsiteX13930" y="connsiteY13930"/>
              </a:cxn>
              <a:cxn ang="0">
                <a:pos x="connsiteX13931" y="connsiteY13931"/>
              </a:cxn>
              <a:cxn ang="0">
                <a:pos x="connsiteX13932" y="connsiteY13932"/>
              </a:cxn>
              <a:cxn ang="0">
                <a:pos x="connsiteX13933" y="connsiteY13933"/>
              </a:cxn>
              <a:cxn ang="0">
                <a:pos x="connsiteX13934" y="connsiteY13934"/>
              </a:cxn>
              <a:cxn ang="0">
                <a:pos x="connsiteX13935" y="connsiteY13935"/>
              </a:cxn>
              <a:cxn ang="0">
                <a:pos x="connsiteX13936" y="connsiteY13936"/>
              </a:cxn>
              <a:cxn ang="0">
                <a:pos x="connsiteX13937" y="connsiteY13937"/>
              </a:cxn>
              <a:cxn ang="0">
                <a:pos x="connsiteX13938" y="connsiteY13938"/>
              </a:cxn>
              <a:cxn ang="0">
                <a:pos x="connsiteX13939" y="connsiteY13939"/>
              </a:cxn>
              <a:cxn ang="0">
                <a:pos x="connsiteX13940" y="connsiteY13940"/>
              </a:cxn>
              <a:cxn ang="0">
                <a:pos x="connsiteX13941" y="connsiteY13941"/>
              </a:cxn>
              <a:cxn ang="0">
                <a:pos x="connsiteX13942" y="connsiteY13942"/>
              </a:cxn>
              <a:cxn ang="0">
                <a:pos x="connsiteX13943" y="connsiteY13943"/>
              </a:cxn>
              <a:cxn ang="0">
                <a:pos x="connsiteX13944" y="connsiteY13944"/>
              </a:cxn>
              <a:cxn ang="0">
                <a:pos x="connsiteX13945" y="connsiteY13945"/>
              </a:cxn>
              <a:cxn ang="0">
                <a:pos x="connsiteX13946" y="connsiteY13946"/>
              </a:cxn>
              <a:cxn ang="0">
                <a:pos x="connsiteX13947" y="connsiteY13947"/>
              </a:cxn>
              <a:cxn ang="0">
                <a:pos x="connsiteX13948" y="connsiteY13948"/>
              </a:cxn>
              <a:cxn ang="0">
                <a:pos x="connsiteX13949" y="connsiteY13949"/>
              </a:cxn>
              <a:cxn ang="0">
                <a:pos x="connsiteX13950" y="connsiteY13950"/>
              </a:cxn>
              <a:cxn ang="0">
                <a:pos x="connsiteX13951" y="connsiteY13951"/>
              </a:cxn>
              <a:cxn ang="0">
                <a:pos x="connsiteX13952" y="connsiteY13952"/>
              </a:cxn>
              <a:cxn ang="0">
                <a:pos x="connsiteX13953" y="connsiteY13953"/>
              </a:cxn>
              <a:cxn ang="0">
                <a:pos x="connsiteX13954" y="connsiteY13954"/>
              </a:cxn>
              <a:cxn ang="0">
                <a:pos x="connsiteX13955" y="connsiteY13955"/>
              </a:cxn>
              <a:cxn ang="0">
                <a:pos x="connsiteX13956" y="connsiteY13956"/>
              </a:cxn>
              <a:cxn ang="0">
                <a:pos x="connsiteX13957" y="connsiteY13957"/>
              </a:cxn>
              <a:cxn ang="0">
                <a:pos x="connsiteX13958" y="connsiteY13958"/>
              </a:cxn>
              <a:cxn ang="0">
                <a:pos x="connsiteX13959" y="connsiteY13959"/>
              </a:cxn>
              <a:cxn ang="0">
                <a:pos x="connsiteX13960" y="connsiteY13960"/>
              </a:cxn>
              <a:cxn ang="0">
                <a:pos x="connsiteX13961" y="connsiteY13961"/>
              </a:cxn>
              <a:cxn ang="0">
                <a:pos x="connsiteX13962" y="connsiteY13962"/>
              </a:cxn>
              <a:cxn ang="0">
                <a:pos x="connsiteX13963" y="connsiteY13963"/>
              </a:cxn>
              <a:cxn ang="0">
                <a:pos x="connsiteX13964" y="connsiteY13964"/>
              </a:cxn>
              <a:cxn ang="0">
                <a:pos x="connsiteX13965" y="connsiteY13965"/>
              </a:cxn>
              <a:cxn ang="0">
                <a:pos x="connsiteX13966" y="connsiteY13966"/>
              </a:cxn>
              <a:cxn ang="0">
                <a:pos x="connsiteX13967" y="connsiteY13967"/>
              </a:cxn>
              <a:cxn ang="0">
                <a:pos x="connsiteX13968" y="connsiteY13968"/>
              </a:cxn>
              <a:cxn ang="0">
                <a:pos x="connsiteX13969" y="connsiteY13969"/>
              </a:cxn>
              <a:cxn ang="0">
                <a:pos x="connsiteX13970" y="connsiteY13970"/>
              </a:cxn>
              <a:cxn ang="0">
                <a:pos x="connsiteX13971" y="connsiteY13971"/>
              </a:cxn>
              <a:cxn ang="0">
                <a:pos x="connsiteX13972" y="connsiteY13972"/>
              </a:cxn>
              <a:cxn ang="0">
                <a:pos x="connsiteX13973" y="connsiteY13973"/>
              </a:cxn>
              <a:cxn ang="0">
                <a:pos x="connsiteX13974" y="connsiteY13974"/>
              </a:cxn>
              <a:cxn ang="0">
                <a:pos x="connsiteX13975" y="connsiteY13975"/>
              </a:cxn>
              <a:cxn ang="0">
                <a:pos x="connsiteX13976" y="connsiteY13976"/>
              </a:cxn>
              <a:cxn ang="0">
                <a:pos x="connsiteX13977" y="connsiteY13977"/>
              </a:cxn>
              <a:cxn ang="0">
                <a:pos x="connsiteX13978" y="connsiteY13978"/>
              </a:cxn>
              <a:cxn ang="0">
                <a:pos x="connsiteX13979" y="connsiteY13979"/>
              </a:cxn>
              <a:cxn ang="0">
                <a:pos x="connsiteX13980" y="connsiteY13980"/>
              </a:cxn>
              <a:cxn ang="0">
                <a:pos x="connsiteX13981" y="connsiteY13981"/>
              </a:cxn>
              <a:cxn ang="0">
                <a:pos x="connsiteX13982" y="connsiteY13982"/>
              </a:cxn>
              <a:cxn ang="0">
                <a:pos x="connsiteX13983" y="connsiteY13983"/>
              </a:cxn>
              <a:cxn ang="0">
                <a:pos x="connsiteX13984" y="connsiteY13984"/>
              </a:cxn>
              <a:cxn ang="0">
                <a:pos x="connsiteX13985" y="connsiteY13985"/>
              </a:cxn>
              <a:cxn ang="0">
                <a:pos x="connsiteX13986" y="connsiteY13986"/>
              </a:cxn>
              <a:cxn ang="0">
                <a:pos x="connsiteX13987" y="connsiteY13987"/>
              </a:cxn>
              <a:cxn ang="0">
                <a:pos x="connsiteX13988" y="connsiteY13988"/>
              </a:cxn>
              <a:cxn ang="0">
                <a:pos x="connsiteX13989" y="connsiteY13989"/>
              </a:cxn>
              <a:cxn ang="0">
                <a:pos x="connsiteX13990" y="connsiteY13990"/>
              </a:cxn>
              <a:cxn ang="0">
                <a:pos x="connsiteX13991" y="connsiteY13991"/>
              </a:cxn>
              <a:cxn ang="0">
                <a:pos x="connsiteX13992" y="connsiteY13992"/>
              </a:cxn>
              <a:cxn ang="0">
                <a:pos x="connsiteX13993" y="connsiteY13993"/>
              </a:cxn>
              <a:cxn ang="0">
                <a:pos x="connsiteX13994" y="connsiteY13994"/>
              </a:cxn>
              <a:cxn ang="0">
                <a:pos x="connsiteX13995" y="connsiteY13995"/>
              </a:cxn>
              <a:cxn ang="0">
                <a:pos x="connsiteX13996" y="connsiteY13996"/>
              </a:cxn>
              <a:cxn ang="0">
                <a:pos x="connsiteX13997" y="connsiteY13997"/>
              </a:cxn>
              <a:cxn ang="0">
                <a:pos x="connsiteX13998" y="connsiteY13998"/>
              </a:cxn>
              <a:cxn ang="0">
                <a:pos x="connsiteX13999" y="connsiteY13999"/>
              </a:cxn>
              <a:cxn ang="0">
                <a:pos x="connsiteX14000" y="connsiteY14000"/>
              </a:cxn>
              <a:cxn ang="0">
                <a:pos x="connsiteX14001" y="connsiteY14001"/>
              </a:cxn>
              <a:cxn ang="0">
                <a:pos x="connsiteX14002" y="connsiteY14002"/>
              </a:cxn>
              <a:cxn ang="0">
                <a:pos x="connsiteX14003" y="connsiteY14003"/>
              </a:cxn>
              <a:cxn ang="0">
                <a:pos x="connsiteX14004" y="connsiteY14004"/>
              </a:cxn>
              <a:cxn ang="0">
                <a:pos x="connsiteX14005" y="connsiteY14005"/>
              </a:cxn>
              <a:cxn ang="0">
                <a:pos x="connsiteX14006" y="connsiteY14006"/>
              </a:cxn>
              <a:cxn ang="0">
                <a:pos x="connsiteX14007" y="connsiteY14007"/>
              </a:cxn>
              <a:cxn ang="0">
                <a:pos x="connsiteX14008" y="connsiteY14008"/>
              </a:cxn>
              <a:cxn ang="0">
                <a:pos x="connsiteX14009" y="connsiteY14009"/>
              </a:cxn>
              <a:cxn ang="0">
                <a:pos x="connsiteX14010" y="connsiteY14010"/>
              </a:cxn>
              <a:cxn ang="0">
                <a:pos x="connsiteX14011" y="connsiteY14011"/>
              </a:cxn>
              <a:cxn ang="0">
                <a:pos x="connsiteX14012" y="connsiteY14012"/>
              </a:cxn>
              <a:cxn ang="0">
                <a:pos x="connsiteX14013" y="connsiteY14013"/>
              </a:cxn>
              <a:cxn ang="0">
                <a:pos x="connsiteX14014" y="connsiteY14014"/>
              </a:cxn>
              <a:cxn ang="0">
                <a:pos x="connsiteX14015" y="connsiteY14015"/>
              </a:cxn>
              <a:cxn ang="0">
                <a:pos x="connsiteX14016" y="connsiteY14016"/>
              </a:cxn>
              <a:cxn ang="0">
                <a:pos x="connsiteX14017" y="connsiteY14017"/>
              </a:cxn>
              <a:cxn ang="0">
                <a:pos x="connsiteX14018" y="connsiteY14018"/>
              </a:cxn>
              <a:cxn ang="0">
                <a:pos x="connsiteX14019" y="connsiteY14019"/>
              </a:cxn>
              <a:cxn ang="0">
                <a:pos x="connsiteX14020" y="connsiteY14020"/>
              </a:cxn>
              <a:cxn ang="0">
                <a:pos x="connsiteX14021" y="connsiteY14021"/>
              </a:cxn>
              <a:cxn ang="0">
                <a:pos x="connsiteX14022" y="connsiteY14022"/>
              </a:cxn>
              <a:cxn ang="0">
                <a:pos x="connsiteX14023" y="connsiteY14023"/>
              </a:cxn>
              <a:cxn ang="0">
                <a:pos x="connsiteX14024" y="connsiteY14024"/>
              </a:cxn>
              <a:cxn ang="0">
                <a:pos x="connsiteX14025" y="connsiteY14025"/>
              </a:cxn>
              <a:cxn ang="0">
                <a:pos x="connsiteX14026" y="connsiteY14026"/>
              </a:cxn>
              <a:cxn ang="0">
                <a:pos x="connsiteX14027" y="connsiteY14027"/>
              </a:cxn>
              <a:cxn ang="0">
                <a:pos x="connsiteX14028" y="connsiteY14028"/>
              </a:cxn>
              <a:cxn ang="0">
                <a:pos x="connsiteX14029" y="connsiteY14029"/>
              </a:cxn>
              <a:cxn ang="0">
                <a:pos x="connsiteX14030" y="connsiteY14030"/>
              </a:cxn>
              <a:cxn ang="0">
                <a:pos x="connsiteX14031" y="connsiteY14031"/>
              </a:cxn>
              <a:cxn ang="0">
                <a:pos x="connsiteX14032" y="connsiteY14032"/>
              </a:cxn>
              <a:cxn ang="0">
                <a:pos x="connsiteX14033" y="connsiteY14033"/>
              </a:cxn>
              <a:cxn ang="0">
                <a:pos x="connsiteX14034" y="connsiteY14034"/>
              </a:cxn>
              <a:cxn ang="0">
                <a:pos x="connsiteX14035" y="connsiteY14035"/>
              </a:cxn>
              <a:cxn ang="0">
                <a:pos x="connsiteX14036" y="connsiteY14036"/>
              </a:cxn>
              <a:cxn ang="0">
                <a:pos x="connsiteX14037" y="connsiteY14037"/>
              </a:cxn>
              <a:cxn ang="0">
                <a:pos x="connsiteX14038" y="connsiteY14038"/>
              </a:cxn>
              <a:cxn ang="0">
                <a:pos x="connsiteX14039" y="connsiteY14039"/>
              </a:cxn>
              <a:cxn ang="0">
                <a:pos x="connsiteX14040" y="connsiteY14040"/>
              </a:cxn>
              <a:cxn ang="0">
                <a:pos x="connsiteX14041" y="connsiteY14041"/>
              </a:cxn>
              <a:cxn ang="0">
                <a:pos x="connsiteX14042" y="connsiteY14042"/>
              </a:cxn>
              <a:cxn ang="0">
                <a:pos x="connsiteX14043" y="connsiteY14043"/>
              </a:cxn>
              <a:cxn ang="0">
                <a:pos x="connsiteX14044" y="connsiteY14044"/>
              </a:cxn>
              <a:cxn ang="0">
                <a:pos x="connsiteX14045" y="connsiteY14045"/>
              </a:cxn>
              <a:cxn ang="0">
                <a:pos x="connsiteX14046" y="connsiteY14046"/>
              </a:cxn>
              <a:cxn ang="0">
                <a:pos x="connsiteX14047" y="connsiteY14047"/>
              </a:cxn>
              <a:cxn ang="0">
                <a:pos x="connsiteX14048" y="connsiteY14048"/>
              </a:cxn>
              <a:cxn ang="0">
                <a:pos x="connsiteX14049" y="connsiteY14049"/>
              </a:cxn>
              <a:cxn ang="0">
                <a:pos x="connsiteX14050" y="connsiteY14050"/>
              </a:cxn>
              <a:cxn ang="0">
                <a:pos x="connsiteX14051" y="connsiteY14051"/>
              </a:cxn>
              <a:cxn ang="0">
                <a:pos x="connsiteX14052" y="connsiteY14052"/>
              </a:cxn>
              <a:cxn ang="0">
                <a:pos x="connsiteX14053" y="connsiteY14053"/>
              </a:cxn>
              <a:cxn ang="0">
                <a:pos x="connsiteX14054" y="connsiteY14054"/>
              </a:cxn>
              <a:cxn ang="0">
                <a:pos x="connsiteX14055" y="connsiteY14055"/>
              </a:cxn>
              <a:cxn ang="0">
                <a:pos x="connsiteX14056" y="connsiteY14056"/>
              </a:cxn>
              <a:cxn ang="0">
                <a:pos x="connsiteX14057" y="connsiteY14057"/>
              </a:cxn>
              <a:cxn ang="0">
                <a:pos x="connsiteX14058" y="connsiteY14058"/>
              </a:cxn>
              <a:cxn ang="0">
                <a:pos x="connsiteX14059" y="connsiteY14059"/>
              </a:cxn>
              <a:cxn ang="0">
                <a:pos x="connsiteX14060" y="connsiteY14060"/>
              </a:cxn>
              <a:cxn ang="0">
                <a:pos x="connsiteX14061" y="connsiteY14061"/>
              </a:cxn>
              <a:cxn ang="0">
                <a:pos x="connsiteX14062" y="connsiteY14062"/>
              </a:cxn>
              <a:cxn ang="0">
                <a:pos x="connsiteX14063" y="connsiteY14063"/>
              </a:cxn>
              <a:cxn ang="0">
                <a:pos x="connsiteX14064" y="connsiteY14064"/>
              </a:cxn>
              <a:cxn ang="0">
                <a:pos x="connsiteX14065" y="connsiteY14065"/>
              </a:cxn>
              <a:cxn ang="0">
                <a:pos x="connsiteX14066" y="connsiteY14066"/>
              </a:cxn>
              <a:cxn ang="0">
                <a:pos x="connsiteX14067" y="connsiteY14067"/>
              </a:cxn>
              <a:cxn ang="0">
                <a:pos x="connsiteX14068" y="connsiteY14068"/>
              </a:cxn>
              <a:cxn ang="0">
                <a:pos x="connsiteX14069" y="connsiteY14069"/>
              </a:cxn>
              <a:cxn ang="0">
                <a:pos x="connsiteX14070" y="connsiteY14070"/>
              </a:cxn>
              <a:cxn ang="0">
                <a:pos x="connsiteX14071" y="connsiteY14071"/>
              </a:cxn>
              <a:cxn ang="0">
                <a:pos x="connsiteX14072" y="connsiteY14072"/>
              </a:cxn>
              <a:cxn ang="0">
                <a:pos x="connsiteX14073" y="connsiteY14073"/>
              </a:cxn>
              <a:cxn ang="0">
                <a:pos x="connsiteX14074" y="connsiteY14074"/>
              </a:cxn>
              <a:cxn ang="0">
                <a:pos x="connsiteX14075" y="connsiteY14075"/>
              </a:cxn>
              <a:cxn ang="0">
                <a:pos x="connsiteX14076" y="connsiteY14076"/>
              </a:cxn>
              <a:cxn ang="0">
                <a:pos x="connsiteX14077" y="connsiteY14077"/>
              </a:cxn>
              <a:cxn ang="0">
                <a:pos x="connsiteX14078" y="connsiteY14078"/>
              </a:cxn>
              <a:cxn ang="0">
                <a:pos x="connsiteX14079" y="connsiteY14079"/>
              </a:cxn>
              <a:cxn ang="0">
                <a:pos x="connsiteX14080" y="connsiteY14080"/>
              </a:cxn>
              <a:cxn ang="0">
                <a:pos x="connsiteX14081" y="connsiteY14081"/>
              </a:cxn>
              <a:cxn ang="0">
                <a:pos x="connsiteX14082" y="connsiteY14082"/>
              </a:cxn>
              <a:cxn ang="0">
                <a:pos x="connsiteX14083" y="connsiteY14083"/>
              </a:cxn>
              <a:cxn ang="0">
                <a:pos x="connsiteX14084" y="connsiteY14084"/>
              </a:cxn>
              <a:cxn ang="0">
                <a:pos x="connsiteX14085" y="connsiteY14085"/>
              </a:cxn>
              <a:cxn ang="0">
                <a:pos x="connsiteX14086" y="connsiteY14086"/>
              </a:cxn>
              <a:cxn ang="0">
                <a:pos x="connsiteX14087" y="connsiteY14087"/>
              </a:cxn>
              <a:cxn ang="0">
                <a:pos x="connsiteX14088" y="connsiteY14088"/>
              </a:cxn>
              <a:cxn ang="0">
                <a:pos x="connsiteX14089" y="connsiteY14089"/>
              </a:cxn>
              <a:cxn ang="0">
                <a:pos x="connsiteX14090" y="connsiteY14090"/>
              </a:cxn>
              <a:cxn ang="0">
                <a:pos x="connsiteX14091" y="connsiteY14091"/>
              </a:cxn>
              <a:cxn ang="0">
                <a:pos x="connsiteX14092" y="connsiteY14092"/>
              </a:cxn>
              <a:cxn ang="0">
                <a:pos x="connsiteX14093" y="connsiteY14093"/>
              </a:cxn>
              <a:cxn ang="0">
                <a:pos x="connsiteX14094" y="connsiteY14094"/>
              </a:cxn>
              <a:cxn ang="0">
                <a:pos x="connsiteX14095" y="connsiteY14095"/>
              </a:cxn>
              <a:cxn ang="0">
                <a:pos x="connsiteX14096" y="connsiteY14096"/>
              </a:cxn>
              <a:cxn ang="0">
                <a:pos x="connsiteX14097" y="connsiteY14097"/>
              </a:cxn>
              <a:cxn ang="0">
                <a:pos x="connsiteX14098" y="connsiteY14098"/>
              </a:cxn>
              <a:cxn ang="0">
                <a:pos x="connsiteX14099" y="connsiteY14099"/>
              </a:cxn>
              <a:cxn ang="0">
                <a:pos x="connsiteX14100" y="connsiteY14100"/>
              </a:cxn>
              <a:cxn ang="0">
                <a:pos x="connsiteX14101" y="connsiteY14101"/>
              </a:cxn>
              <a:cxn ang="0">
                <a:pos x="connsiteX14102" y="connsiteY14102"/>
              </a:cxn>
              <a:cxn ang="0">
                <a:pos x="connsiteX14103" y="connsiteY14103"/>
              </a:cxn>
              <a:cxn ang="0">
                <a:pos x="connsiteX14104" y="connsiteY14104"/>
              </a:cxn>
              <a:cxn ang="0">
                <a:pos x="connsiteX14105" y="connsiteY14105"/>
              </a:cxn>
              <a:cxn ang="0">
                <a:pos x="connsiteX14106" y="connsiteY14106"/>
              </a:cxn>
              <a:cxn ang="0">
                <a:pos x="connsiteX14107" y="connsiteY14107"/>
              </a:cxn>
              <a:cxn ang="0">
                <a:pos x="connsiteX14108" y="connsiteY14108"/>
              </a:cxn>
              <a:cxn ang="0">
                <a:pos x="connsiteX14109" y="connsiteY14109"/>
              </a:cxn>
              <a:cxn ang="0">
                <a:pos x="connsiteX14110" y="connsiteY14110"/>
              </a:cxn>
              <a:cxn ang="0">
                <a:pos x="connsiteX14111" y="connsiteY14111"/>
              </a:cxn>
              <a:cxn ang="0">
                <a:pos x="connsiteX14112" y="connsiteY14112"/>
              </a:cxn>
              <a:cxn ang="0">
                <a:pos x="connsiteX14113" y="connsiteY14113"/>
              </a:cxn>
              <a:cxn ang="0">
                <a:pos x="connsiteX14114" y="connsiteY14114"/>
              </a:cxn>
              <a:cxn ang="0">
                <a:pos x="connsiteX14115" y="connsiteY14115"/>
              </a:cxn>
              <a:cxn ang="0">
                <a:pos x="connsiteX14116" y="connsiteY14116"/>
              </a:cxn>
              <a:cxn ang="0">
                <a:pos x="connsiteX14117" y="connsiteY14117"/>
              </a:cxn>
              <a:cxn ang="0">
                <a:pos x="connsiteX14118" y="connsiteY14118"/>
              </a:cxn>
              <a:cxn ang="0">
                <a:pos x="connsiteX14119" y="connsiteY14119"/>
              </a:cxn>
              <a:cxn ang="0">
                <a:pos x="connsiteX14120" y="connsiteY14120"/>
              </a:cxn>
              <a:cxn ang="0">
                <a:pos x="connsiteX14121" y="connsiteY14121"/>
              </a:cxn>
              <a:cxn ang="0">
                <a:pos x="connsiteX14122" y="connsiteY14122"/>
              </a:cxn>
              <a:cxn ang="0">
                <a:pos x="connsiteX14123" y="connsiteY14123"/>
              </a:cxn>
              <a:cxn ang="0">
                <a:pos x="connsiteX14124" y="connsiteY14124"/>
              </a:cxn>
              <a:cxn ang="0">
                <a:pos x="connsiteX14125" y="connsiteY14125"/>
              </a:cxn>
              <a:cxn ang="0">
                <a:pos x="connsiteX14126" y="connsiteY14126"/>
              </a:cxn>
              <a:cxn ang="0">
                <a:pos x="connsiteX14127" y="connsiteY14127"/>
              </a:cxn>
              <a:cxn ang="0">
                <a:pos x="connsiteX14128" y="connsiteY14128"/>
              </a:cxn>
              <a:cxn ang="0">
                <a:pos x="connsiteX14129" y="connsiteY14129"/>
              </a:cxn>
              <a:cxn ang="0">
                <a:pos x="connsiteX14130" y="connsiteY14130"/>
              </a:cxn>
              <a:cxn ang="0">
                <a:pos x="connsiteX14131" y="connsiteY14131"/>
              </a:cxn>
              <a:cxn ang="0">
                <a:pos x="connsiteX14132" y="connsiteY14132"/>
              </a:cxn>
              <a:cxn ang="0">
                <a:pos x="connsiteX14133" y="connsiteY14133"/>
              </a:cxn>
              <a:cxn ang="0">
                <a:pos x="connsiteX14134" y="connsiteY14134"/>
              </a:cxn>
              <a:cxn ang="0">
                <a:pos x="connsiteX14135" y="connsiteY14135"/>
              </a:cxn>
              <a:cxn ang="0">
                <a:pos x="connsiteX14136" y="connsiteY14136"/>
              </a:cxn>
              <a:cxn ang="0">
                <a:pos x="connsiteX14137" y="connsiteY14137"/>
              </a:cxn>
              <a:cxn ang="0">
                <a:pos x="connsiteX14138" y="connsiteY14138"/>
              </a:cxn>
              <a:cxn ang="0">
                <a:pos x="connsiteX14139" y="connsiteY14139"/>
              </a:cxn>
              <a:cxn ang="0">
                <a:pos x="connsiteX14140" y="connsiteY14140"/>
              </a:cxn>
              <a:cxn ang="0">
                <a:pos x="connsiteX14141" y="connsiteY14141"/>
              </a:cxn>
              <a:cxn ang="0">
                <a:pos x="connsiteX14142" y="connsiteY14142"/>
              </a:cxn>
              <a:cxn ang="0">
                <a:pos x="connsiteX14143" y="connsiteY14143"/>
              </a:cxn>
              <a:cxn ang="0">
                <a:pos x="connsiteX14144" y="connsiteY14144"/>
              </a:cxn>
              <a:cxn ang="0">
                <a:pos x="connsiteX14145" y="connsiteY14145"/>
              </a:cxn>
              <a:cxn ang="0">
                <a:pos x="connsiteX14146" y="connsiteY14146"/>
              </a:cxn>
              <a:cxn ang="0">
                <a:pos x="connsiteX14147" y="connsiteY14147"/>
              </a:cxn>
              <a:cxn ang="0">
                <a:pos x="connsiteX14148" y="connsiteY14148"/>
              </a:cxn>
              <a:cxn ang="0">
                <a:pos x="connsiteX14149" y="connsiteY14149"/>
              </a:cxn>
              <a:cxn ang="0">
                <a:pos x="connsiteX14150" y="connsiteY14150"/>
              </a:cxn>
              <a:cxn ang="0">
                <a:pos x="connsiteX14151" y="connsiteY14151"/>
              </a:cxn>
              <a:cxn ang="0">
                <a:pos x="connsiteX14152" y="connsiteY14152"/>
              </a:cxn>
              <a:cxn ang="0">
                <a:pos x="connsiteX14153" y="connsiteY14153"/>
              </a:cxn>
              <a:cxn ang="0">
                <a:pos x="connsiteX14154" y="connsiteY14154"/>
              </a:cxn>
              <a:cxn ang="0">
                <a:pos x="connsiteX14155" y="connsiteY14155"/>
              </a:cxn>
              <a:cxn ang="0">
                <a:pos x="connsiteX14156" y="connsiteY14156"/>
              </a:cxn>
              <a:cxn ang="0">
                <a:pos x="connsiteX14157" y="connsiteY14157"/>
              </a:cxn>
              <a:cxn ang="0">
                <a:pos x="connsiteX14158" y="connsiteY14158"/>
              </a:cxn>
              <a:cxn ang="0">
                <a:pos x="connsiteX14159" y="connsiteY14159"/>
              </a:cxn>
              <a:cxn ang="0">
                <a:pos x="connsiteX14160" y="connsiteY14160"/>
              </a:cxn>
              <a:cxn ang="0">
                <a:pos x="connsiteX14161" y="connsiteY14161"/>
              </a:cxn>
              <a:cxn ang="0">
                <a:pos x="connsiteX14162" y="connsiteY14162"/>
              </a:cxn>
              <a:cxn ang="0">
                <a:pos x="connsiteX14163" y="connsiteY14163"/>
              </a:cxn>
              <a:cxn ang="0">
                <a:pos x="connsiteX14164" y="connsiteY14164"/>
              </a:cxn>
              <a:cxn ang="0">
                <a:pos x="connsiteX14165" y="connsiteY14165"/>
              </a:cxn>
              <a:cxn ang="0">
                <a:pos x="connsiteX14166" y="connsiteY14166"/>
              </a:cxn>
              <a:cxn ang="0">
                <a:pos x="connsiteX14167" y="connsiteY14167"/>
              </a:cxn>
              <a:cxn ang="0">
                <a:pos x="connsiteX14168" y="connsiteY14168"/>
              </a:cxn>
              <a:cxn ang="0">
                <a:pos x="connsiteX14169" y="connsiteY14169"/>
              </a:cxn>
              <a:cxn ang="0">
                <a:pos x="connsiteX14170" y="connsiteY14170"/>
              </a:cxn>
              <a:cxn ang="0">
                <a:pos x="connsiteX14171" y="connsiteY14171"/>
              </a:cxn>
              <a:cxn ang="0">
                <a:pos x="connsiteX14172" y="connsiteY14172"/>
              </a:cxn>
              <a:cxn ang="0">
                <a:pos x="connsiteX14173" y="connsiteY14173"/>
              </a:cxn>
              <a:cxn ang="0">
                <a:pos x="connsiteX14174" y="connsiteY14174"/>
              </a:cxn>
              <a:cxn ang="0">
                <a:pos x="connsiteX14175" y="connsiteY14175"/>
              </a:cxn>
              <a:cxn ang="0">
                <a:pos x="connsiteX14176" y="connsiteY14176"/>
              </a:cxn>
              <a:cxn ang="0">
                <a:pos x="connsiteX14177" y="connsiteY14177"/>
              </a:cxn>
              <a:cxn ang="0">
                <a:pos x="connsiteX14178" y="connsiteY14178"/>
              </a:cxn>
              <a:cxn ang="0">
                <a:pos x="connsiteX14179" y="connsiteY14179"/>
              </a:cxn>
              <a:cxn ang="0">
                <a:pos x="connsiteX14180" y="connsiteY14180"/>
              </a:cxn>
              <a:cxn ang="0">
                <a:pos x="connsiteX14181" y="connsiteY14181"/>
              </a:cxn>
              <a:cxn ang="0">
                <a:pos x="connsiteX14182" y="connsiteY14182"/>
              </a:cxn>
              <a:cxn ang="0">
                <a:pos x="connsiteX14183" y="connsiteY14183"/>
              </a:cxn>
              <a:cxn ang="0">
                <a:pos x="connsiteX14184" y="connsiteY14184"/>
              </a:cxn>
              <a:cxn ang="0">
                <a:pos x="connsiteX14185" y="connsiteY14185"/>
              </a:cxn>
              <a:cxn ang="0">
                <a:pos x="connsiteX14186" y="connsiteY14186"/>
              </a:cxn>
              <a:cxn ang="0">
                <a:pos x="connsiteX14187" y="connsiteY14187"/>
              </a:cxn>
              <a:cxn ang="0">
                <a:pos x="connsiteX14188" y="connsiteY14188"/>
              </a:cxn>
              <a:cxn ang="0">
                <a:pos x="connsiteX14189" y="connsiteY14189"/>
              </a:cxn>
              <a:cxn ang="0">
                <a:pos x="connsiteX14190" y="connsiteY14190"/>
              </a:cxn>
              <a:cxn ang="0">
                <a:pos x="connsiteX14191" y="connsiteY14191"/>
              </a:cxn>
              <a:cxn ang="0">
                <a:pos x="connsiteX14192" y="connsiteY14192"/>
              </a:cxn>
              <a:cxn ang="0">
                <a:pos x="connsiteX14193" y="connsiteY14193"/>
              </a:cxn>
              <a:cxn ang="0">
                <a:pos x="connsiteX14194" y="connsiteY14194"/>
              </a:cxn>
              <a:cxn ang="0">
                <a:pos x="connsiteX14195" y="connsiteY14195"/>
              </a:cxn>
              <a:cxn ang="0">
                <a:pos x="connsiteX14196" y="connsiteY14196"/>
              </a:cxn>
              <a:cxn ang="0">
                <a:pos x="connsiteX14197" y="connsiteY14197"/>
              </a:cxn>
              <a:cxn ang="0">
                <a:pos x="connsiteX14198" y="connsiteY14198"/>
              </a:cxn>
              <a:cxn ang="0">
                <a:pos x="connsiteX14199" y="connsiteY14199"/>
              </a:cxn>
              <a:cxn ang="0">
                <a:pos x="connsiteX14200" y="connsiteY14200"/>
              </a:cxn>
              <a:cxn ang="0">
                <a:pos x="connsiteX14201" y="connsiteY14201"/>
              </a:cxn>
              <a:cxn ang="0">
                <a:pos x="connsiteX14202" y="connsiteY14202"/>
              </a:cxn>
              <a:cxn ang="0">
                <a:pos x="connsiteX14203" y="connsiteY14203"/>
              </a:cxn>
              <a:cxn ang="0">
                <a:pos x="connsiteX14204" y="connsiteY14204"/>
              </a:cxn>
              <a:cxn ang="0">
                <a:pos x="connsiteX14205" y="connsiteY14205"/>
              </a:cxn>
              <a:cxn ang="0">
                <a:pos x="connsiteX14206" y="connsiteY14206"/>
              </a:cxn>
              <a:cxn ang="0">
                <a:pos x="connsiteX14207" y="connsiteY14207"/>
              </a:cxn>
              <a:cxn ang="0">
                <a:pos x="connsiteX14208" y="connsiteY14208"/>
              </a:cxn>
              <a:cxn ang="0">
                <a:pos x="connsiteX14209" y="connsiteY14209"/>
              </a:cxn>
              <a:cxn ang="0">
                <a:pos x="connsiteX14210" y="connsiteY14210"/>
              </a:cxn>
              <a:cxn ang="0">
                <a:pos x="connsiteX14211" y="connsiteY14211"/>
              </a:cxn>
              <a:cxn ang="0">
                <a:pos x="connsiteX14212" y="connsiteY14212"/>
              </a:cxn>
              <a:cxn ang="0">
                <a:pos x="connsiteX14213" y="connsiteY14213"/>
              </a:cxn>
              <a:cxn ang="0">
                <a:pos x="connsiteX14214" y="connsiteY14214"/>
              </a:cxn>
              <a:cxn ang="0">
                <a:pos x="connsiteX14215" y="connsiteY14215"/>
              </a:cxn>
              <a:cxn ang="0">
                <a:pos x="connsiteX14216" y="connsiteY14216"/>
              </a:cxn>
              <a:cxn ang="0">
                <a:pos x="connsiteX14217" y="connsiteY14217"/>
              </a:cxn>
              <a:cxn ang="0">
                <a:pos x="connsiteX14218" y="connsiteY14218"/>
              </a:cxn>
              <a:cxn ang="0">
                <a:pos x="connsiteX14219" y="connsiteY14219"/>
              </a:cxn>
              <a:cxn ang="0">
                <a:pos x="connsiteX14220" y="connsiteY14220"/>
              </a:cxn>
              <a:cxn ang="0">
                <a:pos x="connsiteX14221" y="connsiteY14221"/>
              </a:cxn>
              <a:cxn ang="0">
                <a:pos x="connsiteX14222" y="connsiteY14222"/>
              </a:cxn>
              <a:cxn ang="0">
                <a:pos x="connsiteX14223" y="connsiteY14223"/>
              </a:cxn>
              <a:cxn ang="0">
                <a:pos x="connsiteX14224" y="connsiteY14224"/>
              </a:cxn>
              <a:cxn ang="0">
                <a:pos x="connsiteX14225" y="connsiteY14225"/>
              </a:cxn>
              <a:cxn ang="0">
                <a:pos x="connsiteX14226" y="connsiteY14226"/>
              </a:cxn>
              <a:cxn ang="0">
                <a:pos x="connsiteX14227" y="connsiteY14227"/>
              </a:cxn>
              <a:cxn ang="0">
                <a:pos x="connsiteX14228" y="connsiteY14228"/>
              </a:cxn>
              <a:cxn ang="0">
                <a:pos x="connsiteX14229" y="connsiteY14229"/>
              </a:cxn>
              <a:cxn ang="0">
                <a:pos x="connsiteX14230" y="connsiteY14230"/>
              </a:cxn>
              <a:cxn ang="0">
                <a:pos x="connsiteX14231" y="connsiteY14231"/>
              </a:cxn>
              <a:cxn ang="0">
                <a:pos x="connsiteX14232" y="connsiteY14232"/>
              </a:cxn>
              <a:cxn ang="0">
                <a:pos x="connsiteX14233" y="connsiteY14233"/>
              </a:cxn>
              <a:cxn ang="0">
                <a:pos x="connsiteX14234" y="connsiteY14234"/>
              </a:cxn>
              <a:cxn ang="0">
                <a:pos x="connsiteX14235" y="connsiteY14235"/>
              </a:cxn>
              <a:cxn ang="0">
                <a:pos x="connsiteX14236" y="connsiteY14236"/>
              </a:cxn>
              <a:cxn ang="0">
                <a:pos x="connsiteX14237" y="connsiteY14237"/>
              </a:cxn>
              <a:cxn ang="0">
                <a:pos x="connsiteX14238" y="connsiteY14238"/>
              </a:cxn>
              <a:cxn ang="0">
                <a:pos x="connsiteX14239" y="connsiteY14239"/>
              </a:cxn>
              <a:cxn ang="0">
                <a:pos x="connsiteX14240" y="connsiteY14240"/>
              </a:cxn>
              <a:cxn ang="0">
                <a:pos x="connsiteX14241" y="connsiteY14241"/>
              </a:cxn>
              <a:cxn ang="0">
                <a:pos x="connsiteX14242" y="connsiteY14242"/>
              </a:cxn>
              <a:cxn ang="0">
                <a:pos x="connsiteX14243" y="connsiteY14243"/>
              </a:cxn>
              <a:cxn ang="0">
                <a:pos x="connsiteX14244" y="connsiteY14244"/>
              </a:cxn>
              <a:cxn ang="0">
                <a:pos x="connsiteX14245" y="connsiteY14245"/>
              </a:cxn>
              <a:cxn ang="0">
                <a:pos x="connsiteX14246" y="connsiteY14246"/>
              </a:cxn>
              <a:cxn ang="0">
                <a:pos x="connsiteX14247" y="connsiteY14247"/>
              </a:cxn>
              <a:cxn ang="0">
                <a:pos x="connsiteX14248" y="connsiteY14248"/>
              </a:cxn>
              <a:cxn ang="0">
                <a:pos x="connsiteX14249" y="connsiteY14249"/>
              </a:cxn>
              <a:cxn ang="0">
                <a:pos x="connsiteX14250" y="connsiteY14250"/>
              </a:cxn>
              <a:cxn ang="0">
                <a:pos x="connsiteX14251" y="connsiteY14251"/>
              </a:cxn>
              <a:cxn ang="0">
                <a:pos x="connsiteX14252" y="connsiteY14252"/>
              </a:cxn>
              <a:cxn ang="0">
                <a:pos x="connsiteX14253" y="connsiteY14253"/>
              </a:cxn>
              <a:cxn ang="0">
                <a:pos x="connsiteX14254" y="connsiteY14254"/>
              </a:cxn>
              <a:cxn ang="0">
                <a:pos x="connsiteX14255" y="connsiteY14255"/>
              </a:cxn>
              <a:cxn ang="0">
                <a:pos x="connsiteX14256" y="connsiteY14256"/>
              </a:cxn>
              <a:cxn ang="0">
                <a:pos x="connsiteX14257" y="connsiteY14257"/>
              </a:cxn>
              <a:cxn ang="0">
                <a:pos x="connsiteX14258" y="connsiteY14258"/>
              </a:cxn>
              <a:cxn ang="0">
                <a:pos x="connsiteX14259" y="connsiteY14259"/>
              </a:cxn>
              <a:cxn ang="0">
                <a:pos x="connsiteX14260" y="connsiteY14260"/>
              </a:cxn>
              <a:cxn ang="0">
                <a:pos x="connsiteX14261" y="connsiteY14261"/>
              </a:cxn>
              <a:cxn ang="0">
                <a:pos x="connsiteX14262" y="connsiteY14262"/>
              </a:cxn>
              <a:cxn ang="0">
                <a:pos x="connsiteX14263" y="connsiteY14263"/>
              </a:cxn>
              <a:cxn ang="0">
                <a:pos x="connsiteX14264" y="connsiteY14264"/>
              </a:cxn>
              <a:cxn ang="0">
                <a:pos x="connsiteX14265" y="connsiteY14265"/>
              </a:cxn>
              <a:cxn ang="0">
                <a:pos x="connsiteX14266" y="connsiteY14266"/>
              </a:cxn>
              <a:cxn ang="0">
                <a:pos x="connsiteX14267" y="connsiteY14267"/>
              </a:cxn>
              <a:cxn ang="0">
                <a:pos x="connsiteX14268" y="connsiteY14268"/>
              </a:cxn>
              <a:cxn ang="0">
                <a:pos x="connsiteX14269" y="connsiteY14269"/>
              </a:cxn>
              <a:cxn ang="0">
                <a:pos x="connsiteX14270" y="connsiteY14270"/>
              </a:cxn>
              <a:cxn ang="0">
                <a:pos x="connsiteX14271" y="connsiteY14271"/>
              </a:cxn>
              <a:cxn ang="0">
                <a:pos x="connsiteX14272" y="connsiteY14272"/>
              </a:cxn>
              <a:cxn ang="0">
                <a:pos x="connsiteX14273" y="connsiteY14273"/>
              </a:cxn>
              <a:cxn ang="0">
                <a:pos x="connsiteX14274" y="connsiteY14274"/>
              </a:cxn>
              <a:cxn ang="0">
                <a:pos x="connsiteX14275" y="connsiteY14275"/>
              </a:cxn>
              <a:cxn ang="0">
                <a:pos x="connsiteX14276" y="connsiteY14276"/>
              </a:cxn>
              <a:cxn ang="0">
                <a:pos x="connsiteX14277" y="connsiteY14277"/>
              </a:cxn>
              <a:cxn ang="0">
                <a:pos x="connsiteX14278" y="connsiteY14278"/>
              </a:cxn>
              <a:cxn ang="0">
                <a:pos x="connsiteX14279" y="connsiteY14279"/>
              </a:cxn>
              <a:cxn ang="0">
                <a:pos x="connsiteX14280" y="connsiteY14280"/>
              </a:cxn>
              <a:cxn ang="0">
                <a:pos x="connsiteX14281" y="connsiteY14281"/>
              </a:cxn>
              <a:cxn ang="0">
                <a:pos x="connsiteX14282" y="connsiteY14282"/>
              </a:cxn>
              <a:cxn ang="0">
                <a:pos x="connsiteX14283" y="connsiteY14283"/>
              </a:cxn>
              <a:cxn ang="0">
                <a:pos x="connsiteX14284" y="connsiteY14284"/>
              </a:cxn>
              <a:cxn ang="0">
                <a:pos x="connsiteX14285" y="connsiteY14285"/>
              </a:cxn>
              <a:cxn ang="0">
                <a:pos x="connsiteX14286" y="connsiteY14286"/>
              </a:cxn>
              <a:cxn ang="0">
                <a:pos x="connsiteX14287" y="connsiteY14287"/>
              </a:cxn>
              <a:cxn ang="0">
                <a:pos x="connsiteX14288" y="connsiteY14288"/>
              </a:cxn>
              <a:cxn ang="0">
                <a:pos x="connsiteX14289" y="connsiteY14289"/>
              </a:cxn>
              <a:cxn ang="0">
                <a:pos x="connsiteX14290" y="connsiteY14290"/>
              </a:cxn>
              <a:cxn ang="0">
                <a:pos x="connsiteX14291" y="connsiteY14291"/>
              </a:cxn>
              <a:cxn ang="0">
                <a:pos x="connsiteX14292" y="connsiteY14292"/>
              </a:cxn>
              <a:cxn ang="0">
                <a:pos x="connsiteX14293" y="connsiteY14293"/>
              </a:cxn>
              <a:cxn ang="0">
                <a:pos x="connsiteX14294" y="connsiteY14294"/>
              </a:cxn>
              <a:cxn ang="0">
                <a:pos x="connsiteX14295" y="connsiteY14295"/>
              </a:cxn>
              <a:cxn ang="0">
                <a:pos x="connsiteX14296" y="connsiteY14296"/>
              </a:cxn>
              <a:cxn ang="0">
                <a:pos x="connsiteX14297" y="connsiteY14297"/>
              </a:cxn>
              <a:cxn ang="0">
                <a:pos x="connsiteX14298" y="connsiteY14298"/>
              </a:cxn>
              <a:cxn ang="0">
                <a:pos x="connsiteX14299" y="connsiteY14299"/>
              </a:cxn>
              <a:cxn ang="0">
                <a:pos x="connsiteX14300" y="connsiteY14300"/>
              </a:cxn>
              <a:cxn ang="0">
                <a:pos x="connsiteX14301" y="connsiteY14301"/>
              </a:cxn>
              <a:cxn ang="0">
                <a:pos x="connsiteX14302" y="connsiteY14302"/>
              </a:cxn>
              <a:cxn ang="0">
                <a:pos x="connsiteX14303" y="connsiteY14303"/>
              </a:cxn>
              <a:cxn ang="0">
                <a:pos x="connsiteX14304" y="connsiteY14304"/>
              </a:cxn>
              <a:cxn ang="0">
                <a:pos x="connsiteX14305" y="connsiteY14305"/>
              </a:cxn>
              <a:cxn ang="0">
                <a:pos x="connsiteX14306" y="connsiteY14306"/>
              </a:cxn>
              <a:cxn ang="0">
                <a:pos x="connsiteX14307" y="connsiteY14307"/>
              </a:cxn>
              <a:cxn ang="0">
                <a:pos x="connsiteX14308" y="connsiteY14308"/>
              </a:cxn>
              <a:cxn ang="0">
                <a:pos x="connsiteX14309" y="connsiteY14309"/>
              </a:cxn>
              <a:cxn ang="0">
                <a:pos x="connsiteX14310" y="connsiteY14310"/>
              </a:cxn>
              <a:cxn ang="0">
                <a:pos x="connsiteX14311" y="connsiteY14311"/>
              </a:cxn>
              <a:cxn ang="0">
                <a:pos x="connsiteX14312" y="connsiteY14312"/>
              </a:cxn>
              <a:cxn ang="0">
                <a:pos x="connsiteX14313" y="connsiteY14313"/>
              </a:cxn>
              <a:cxn ang="0">
                <a:pos x="connsiteX14314" y="connsiteY14314"/>
              </a:cxn>
              <a:cxn ang="0">
                <a:pos x="connsiteX14315" y="connsiteY14315"/>
              </a:cxn>
              <a:cxn ang="0">
                <a:pos x="connsiteX14316" y="connsiteY14316"/>
              </a:cxn>
              <a:cxn ang="0">
                <a:pos x="connsiteX14317" y="connsiteY14317"/>
              </a:cxn>
              <a:cxn ang="0">
                <a:pos x="connsiteX14318" y="connsiteY14318"/>
              </a:cxn>
              <a:cxn ang="0">
                <a:pos x="connsiteX14319" y="connsiteY14319"/>
              </a:cxn>
              <a:cxn ang="0">
                <a:pos x="connsiteX14320" y="connsiteY14320"/>
              </a:cxn>
              <a:cxn ang="0">
                <a:pos x="connsiteX14321" y="connsiteY14321"/>
              </a:cxn>
              <a:cxn ang="0">
                <a:pos x="connsiteX14322" y="connsiteY14322"/>
              </a:cxn>
              <a:cxn ang="0">
                <a:pos x="connsiteX14323" y="connsiteY14323"/>
              </a:cxn>
              <a:cxn ang="0">
                <a:pos x="connsiteX14324" y="connsiteY14324"/>
              </a:cxn>
              <a:cxn ang="0">
                <a:pos x="connsiteX14325" y="connsiteY14325"/>
              </a:cxn>
              <a:cxn ang="0">
                <a:pos x="connsiteX14326" y="connsiteY14326"/>
              </a:cxn>
              <a:cxn ang="0">
                <a:pos x="connsiteX14327" y="connsiteY14327"/>
              </a:cxn>
              <a:cxn ang="0">
                <a:pos x="connsiteX14328" y="connsiteY14328"/>
              </a:cxn>
              <a:cxn ang="0">
                <a:pos x="connsiteX14329" y="connsiteY14329"/>
              </a:cxn>
              <a:cxn ang="0">
                <a:pos x="connsiteX14330" y="connsiteY14330"/>
              </a:cxn>
              <a:cxn ang="0">
                <a:pos x="connsiteX14331" y="connsiteY14331"/>
              </a:cxn>
              <a:cxn ang="0">
                <a:pos x="connsiteX14332" y="connsiteY14332"/>
              </a:cxn>
              <a:cxn ang="0">
                <a:pos x="connsiteX14333" y="connsiteY14333"/>
              </a:cxn>
              <a:cxn ang="0">
                <a:pos x="connsiteX14334" y="connsiteY14334"/>
              </a:cxn>
              <a:cxn ang="0">
                <a:pos x="connsiteX14335" y="connsiteY14335"/>
              </a:cxn>
              <a:cxn ang="0">
                <a:pos x="connsiteX14336" y="connsiteY14336"/>
              </a:cxn>
              <a:cxn ang="0">
                <a:pos x="connsiteX14337" y="connsiteY14337"/>
              </a:cxn>
              <a:cxn ang="0">
                <a:pos x="connsiteX14338" y="connsiteY14338"/>
              </a:cxn>
              <a:cxn ang="0">
                <a:pos x="connsiteX14339" y="connsiteY14339"/>
              </a:cxn>
              <a:cxn ang="0">
                <a:pos x="connsiteX14340" y="connsiteY14340"/>
              </a:cxn>
              <a:cxn ang="0">
                <a:pos x="connsiteX14341" y="connsiteY14341"/>
              </a:cxn>
              <a:cxn ang="0">
                <a:pos x="connsiteX14342" y="connsiteY14342"/>
              </a:cxn>
              <a:cxn ang="0">
                <a:pos x="connsiteX14343" y="connsiteY14343"/>
              </a:cxn>
              <a:cxn ang="0">
                <a:pos x="connsiteX14344" y="connsiteY14344"/>
              </a:cxn>
              <a:cxn ang="0">
                <a:pos x="connsiteX14345" y="connsiteY14345"/>
              </a:cxn>
              <a:cxn ang="0">
                <a:pos x="connsiteX14346" y="connsiteY14346"/>
              </a:cxn>
              <a:cxn ang="0">
                <a:pos x="connsiteX14347" y="connsiteY14347"/>
              </a:cxn>
              <a:cxn ang="0">
                <a:pos x="connsiteX14348" y="connsiteY14348"/>
              </a:cxn>
              <a:cxn ang="0">
                <a:pos x="connsiteX14349" y="connsiteY14349"/>
              </a:cxn>
              <a:cxn ang="0">
                <a:pos x="connsiteX14350" y="connsiteY14350"/>
              </a:cxn>
              <a:cxn ang="0">
                <a:pos x="connsiteX14351" y="connsiteY14351"/>
              </a:cxn>
              <a:cxn ang="0">
                <a:pos x="connsiteX14352" y="connsiteY14352"/>
              </a:cxn>
              <a:cxn ang="0">
                <a:pos x="connsiteX14353" y="connsiteY14353"/>
              </a:cxn>
              <a:cxn ang="0">
                <a:pos x="connsiteX14354" y="connsiteY14354"/>
              </a:cxn>
              <a:cxn ang="0">
                <a:pos x="connsiteX14355" y="connsiteY14355"/>
              </a:cxn>
              <a:cxn ang="0">
                <a:pos x="connsiteX14356" y="connsiteY14356"/>
              </a:cxn>
              <a:cxn ang="0">
                <a:pos x="connsiteX14357" y="connsiteY14357"/>
              </a:cxn>
              <a:cxn ang="0">
                <a:pos x="connsiteX14358" y="connsiteY14358"/>
              </a:cxn>
              <a:cxn ang="0">
                <a:pos x="connsiteX14359" y="connsiteY14359"/>
              </a:cxn>
              <a:cxn ang="0">
                <a:pos x="connsiteX14360" y="connsiteY14360"/>
              </a:cxn>
              <a:cxn ang="0">
                <a:pos x="connsiteX14361" y="connsiteY14361"/>
              </a:cxn>
              <a:cxn ang="0">
                <a:pos x="connsiteX14362" y="connsiteY14362"/>
              </a:cxn>
              <a:cxn ang="0">
                <a:pos x="connsiteX14363" y="connsiteY14363"/>
              </a:cxn>
              <a:cxn ang="0">
                <a:pos x="connsiteX14364" y="connsiteY14364"/>
              </a:cxn>
              <a:cxn ang="0">
                <a:pos x="connsiteX14365" y="connsiteY14365"/>
              </a:cxn>
              <a:cxn ang="0">
                <a:pos x="connsiteX14366" y="connsiteY14366"/>
              </a:cxn>
              <a:cxn ang="0">
                <a:pos x="connsiteX14367" y="connsiteY14367"/>
              </a:cxn>
              <a:cxn ang="0">
                <a:pos x="connsiteX14368" y="connsiteY14368"/>
              </a:cxn>
              <a:cxn ang="0">
                <a:pos x="connsiteX14369" y="connsiteY14369"/>
              </a:cxn>
              <a:cxn ang="0">
                <a:pos x="connsiteX14370" y="connsiteY14370"/>
              </a:cxn>
              <a:cxn ang="0">
                <a:pos x="connsiteX14371" y="connsiteY14371"/>
              </a:cxn>
              <a:cxn ang="0">
                <a:pos x="connsiteX14372" y="connsiteY14372"/>
              </a:cxn>
              <a:cxn ang="0">
                <a:pos x="connsiteX14373" y="connsiteY14373"/>
              </a:cxn>
              <a:cxn ang="0">
                <a:pos x="connsiteX14374" y="connsiteY14374"/>
              </a:cxn>
              <a:cxn ang="0">
                <a:pos x="connsiteX14375" y="connsiteY14375"/>
              </a:cxn>
              <a:cxn ang="0">
                <a:pos x="connsiteX14376" y="connsiteY14376"/>
              </a:cxn>
              <a:cxn ang="0">
                <a:pos x="connsiteX14377" y="connsiteY14377"/>
              </a:cxn>
              <a:cxn ang="0">
                <a:pos x="connsiteX14378" y="connsiteY14378"/>
              </a:cxn>
              <a:cxn ang="0">
                <a:pos x="connsiteX14379" y="connsiteY14379"/>
              </a:cxn>
              <a:cxn ang="0">
                <a:pos x="connsiteX14380" y="connsiteY14380"/>
              </a:cxn>
              <a:cxn ang="0">
                <a:pos x="connsiteX14381" y="connsiteY14381"/>
              </a:cxn>
              <a:cxn ang="0">
                <a:pos x="connsiteX14382" y="connsiteY14382"/>
              </a:cxn>
              <a:cxn ang="0">
                <a:pos x="connsiteX14383" y="connsiteY14383"/>
              </a:cxn>
              <a:cxn ang="0">
                <a:pos x="connsiteX14384" y="connsiteY14384"/>
              </a:cxn>
              <a:cxn ang="0">
                <a:pos x="connsiteX14385" y="connsiteY14385"/>
              </a:cxn>
              <a:cxn ang="0">
                <a:pos x="connsiteX14386" y="connsiteY14386"/>
              </a:cxn>
              <a:cxn ang="0">
                <a:pos x="connsiteX14387" y="connsiteY14387"/>
              </a:cxn>
              <a:cxn ang="0">
                <a:pos x="connsiteX14388" y="connsiteY14388"/>
              </a:cxn>
              <a:cxn ang="0">
                <a:pos x="connsiteX14389" y="connsiteY14389"/>
              </a:cxn>
              <a:cxn ang="0">
                <a:pos x="connsiteX14390" y="connsiteY14390"/>
              </a:cxn>
              <a:cxn ang="0">
                <a:pos x="connsiteX14391" y="connsiteY14391"/>
              </a:cxn>
              <a:cxn ang="0">
                <a:pos x="connsiteX14392" y="connsiteY14392"/>
              </a:cxn>
              <a:cxn ang="0">
                <a:pos x="connsiteX14393" y="connsiteY14393"/>
              </a:cxn>
              <a:cxn ang="0">
                <a:pos x="connsiteX14394" y="connsiteY14394"/>
              </a:cxn>
              <a:cxn ang="0">
                <a:pos x="connsiteX14395" y="connsiteY14395"/>
              </a:cxn>
              <a:cxn ang="0">
                <a:pos x="connsiteX14396" y="connsiteY14396"/>
              </a:cxn>
              <a:cxn ang="0">
                <a:pos x="connsiteX14397" y="connsiteY14397"/>
              </a:cxn>
              <a:cxn ang="0">
                <a:pos x="connsiteX14398" y="connsiteY14398"/>
              </a:cxn>
              <a:cxn ang="0">
                <a:pos x="connsiteX14399" y="connsiteY14399"/>
              </a:cxn>
              <a:cxn ang="0">
                <a:pos x="connsiteX14400" y="connsiteY14400"/>
              </a:cxn>
              <a:cxn ang="0">
                <a:pos x="connsiteX14401" y="connsiteY14401"/>
              </a:cxn>
              <a:cxn ang="0">
                <a:pos x="connsiteX14402" y="connsiteY14402"/>
              </a:cxn>
              <a:cxn ang="0">
                <a:pos x="connsiteX14403" y="connsiteY14403"/>
              </a:cxn>
              <a:cxn ang="0">
                <a:pos x="connsiteX14404" y="connsiteY14404"/>
              </a:cxn>
              <a:cxn ang="0">
                <a:pos x="connsiteX14405" y="connsiteY14405"/>
              </a:cxn>
              <a:cxn ang="0">
                <a:pos x="connsiteX14406" y="connsiteY14406"/>
              </a:cxn>
              <a:cxn ang="0">
                <a:pos x="connsiteX14407" y="connsiteY14407"/>
              </a:cxn>
              <a:cxn ang="0">
                <a:pos x="connsiteX14408" y="connsiteY14408"/>
              </a:cxn>
              <a:cxn ang="0">
                <a:pos x="connsiteX14409" y="connsiteY14409"/>
              </a:cxn>
              <a:cxn ang="0">
                <a:pos x="connsiteX14410" y="connsiteY14410"/>
              </a:cxn>
              <a:cxn ang="0">
                <a:pos x="connsiteX14411" y="connsiteY14411"/>
              </a:cxn>
              <a:cxn ang="0">
                <a:pos x="connsiteX14412" y="connsiteY14412"/>
              </a:cxn>
              <a:cxn ang="0">
                <a:pos x="connsiteX14413" y="connsiteY14413"/>
              </a:cxn>
              <a:cxn ang="0">
                <a:pos x="connsiteX14414" y="connsiteY14414"/>
              </a:cxn>
              <a:cxn ang="0">
                <a:pos x="connsiteX14415" y="connsiteY14415"/>
              </a:cxn>
              <a:cxn ang="0">
                <a:pos x="connsiteX14416" y="connsiteY14416"/>
              </a:cxn>
              <a:cxn ang="0">
                <a:pos x="connsiteX14417" y="connsiteY14417"/>
              </a:cxn>
              <a:cxn ang="0">
                <a:pos x="connsiteX14418" y="connsiteY14418"/>
              </a:cxn>
              <a:cxn ang="0">
                <a:pos x="connsiteX14419" y="connsiteY14419"/>
              </a:cxn>
              <a:cxn ang="0">
                <a:pos x="connsiteX14420" y="connsiteY14420"/>
              </a:cxn>
              <a:cxn ang="0">
                <a:pos x="connsiteX14421" y="connsiteY14421"/>
              </a:cxn>
              <a:cxn ang="0">
                <a:pos x="connsiteX14422" y="connsiteY14422"/>
              </a:cxn>
              <a:cxn ang="0">
                <a:pos x="connsiteX14423" y="connsiteY14423"/>
              </a:cxn>
              <a:cxn ang="0">
                <a:pos x="connsiteX14424" y="connsiteY14424"/>
              </a:cxn>
              <a:cxn ang="0">
                <a:pos x="connsiteX14425" y="connsiteY14425"/>
              </a:cxn>
              <a:cxn ang="0">
                <a:pos x="connsiteX14426" y="connsiteY14426"/>
              </a:cxn>
              <a:cxn ang="0">
                <a:pos x="connsiteX14427" y="connsiteY14427"/>
              </a:cxn>
              <a:cxn ang="0">
                <a:pos x="connsiteX14428" y="connsiteY14428"/>
              </a:cxn>
              <a:cxn ang="0">
                <a:pos x="connsiteX14429" y="connsiteY14429"/>
              </a:cxn>
              <a:cxn ang="0">
                <a:pos x="connsiteX14430" y="connsiteY14430"/>
              </a:cxn>
              <a:cxn ang="0">
                <a:pos x="connsiteX14431" y="connsiteY14431"/>
              </a:cxn>
              <a:cxn ang="0">
                <a:pos x="connsiteX14432" y="connsiteY14432"/>
              </a:cxn>
              <a:cxn ang="0">
                <a:pos x="connsiteX14433" y="connsiteY14433"/>
              </a:cxn>
              <a:cxn ang="0">
                <a:pos x="connsiteX14434" y="connsiteY14434"/>
              </a:cxn>
              <a:cxn ang="0">
                <a:pos x="connsiteX14435" y="connsiteY14435"/>
              </a:cxn>
              <a:cxn ang="0">
                <a:pos x="connsiteX14436" y="connsiteY14436"/>
              </a:cxn>
              <a:cxn ang="0">
                <a:pos x="connsiteX14437" y="connsiteY14437"/>
              </a:cxn>
              <a:cxn ang="0">
                <a:pos x="connsiteX14438" y="connsiteY14438"/>
              </a:cxn>
              <a:cxn ang="0">
                <a:pos x="connsiteX14439" y="connsiteY14439"/>
              </a:cxn>
              <a:cxn ang="0">
                <a:pos x="connsiteX14440" y="connsiteY14440"/>
              </a:cxn>
              <a:cxn ang="0">
                <a:pos x="connsiteX14441" y="connsiteY14441"/>
              </a:cxn>
              <a:cxn ang="0">
                <a:pos x="connsiteX14442" y="connsiteY14442"/>
              </a:cxn>
              <a:cxn ang="0">
                <a:pos x="connsiteX14443" y="connsiteY14443"/>
              </a:cxn>
              <a:cxn ang="0">
                <a:pos x="connsiteX14444" y="connsiteY14444"/>
              </a:cxn>
              <a:cxn ang="0">
                <a:pos x="connsiteX14445" y="connsiteY14445"/>
              </a:cxn>
              <a:cxn ang="0">
                <a:pos x="connsiteX14446" y="connsiteY14446"/>
              </a:cxn>
              <a:cxn ang="0">
                <a:pos x="connsiteX14447" y="connsiteY14447"/>
              </a:cxn>
              <a:cxn ang="0">
                <a:pos x="connsiteX14448" y="connsiteY14448"/>
              </a:cxn>
              <a:cxn ang="0">
                <a:pos x="connsiteX14449" y="connsiteY14449"/>
              </a:cxn>
              <a:cxn ang="0">
                <a:pos x="connsiteX14450" y="connsiteY14450"/>
              </a:cxn>
              <a:cxn ang="0">
                <a:pos x="connsiteX14451" y="connsiteY14451"/>
              </a:cxn>
              <a:cxn ang="0">
                <a:pos x="connsiteX14452" y="connsiteY14452"/>
              </a:cxn>
              <a:cxn ang="0">
                <a:pos x="connsiteX14453" y="connsiteY14453"/>
              </a:cxn>
              <a:cxn ang="0">
                <a:pos x="connsiteX14454" y="connsiteY14454"/>
              </a:cxn>
              <a:cxn ang="0">
                <a:pos x="connsiteX14455" y="connsiteY14455"/>
              </a:cxn>
              <a:cxn ang="0">
                <a:pos x="connsiteX14456" y="connsiteY14456"/>
              </a:cxn>
              <a:cxn ang="0">
                <a:pos x="connsiteX14457" y="connsiteY14457"/>
              </a:cxn>
              <a:cxn ang="0">
                <a:pos x="connsiteX14458" y="connsiteY14458"/>
              </a:cxn>
              <a:cxn ang="0">
                <a:pos x="connsiteX14459" y="connsiteY14459"/>
              </a:cxn>
              <a:cxn ang="0">
                <a:pos x="connsiteX14460" y="connsiteY14460"/>
              </a:cxn>
              <a:cxn ang="0">
                <a:pos x="connsiteX14461" y="connsiteY14461"/>
              </a:cxn>
              <a:cxn ang="0">
                <a:pos x="connsiteX14462" y="connsiteY14462"/>
              </a:cxn>
              <a:cxn ang="0">
                <a:pos x="connsiteX14463" y="connsiteY14463"/>
              </a:cxn>
              <a:cxn ang="0">
                <a:pos x="connsiteX14464" y="connsiteY14464"/>
              </a:cxn>
              <a:cxn ang="0">
                <a:pos x="connsiteX14465" y="connsiteY14465"/>
              </a:cxn>
              <a:cxn ang="0">
                <a:pos x="connsiteX14466" y="connsiteY14466"/>
              </a:cxn>
              <a:cxn ang="0">
                <a:pos x="connsiteX14467" y="connsiteY14467"/>
              </a:cxn>
              <a:cxn ang="0">
                <a:pos x="connsiteX14468" y="connsiteY14468"/>
              </a:cxn>
              <a:cxn ang="0">
                <a:pos x="connsiteX14469" y="connsiteY14469"/>
              </a:cxn>
              <a:cxn ang="0">
                <a:pos x="connsiteX14470" y="connsiteY14470"/>
              </a:cxn>
              <a:cxn ang="0">
                <a:pos x="connsiteX14471" y="connsiteY14471"/>
              </a:cxn>
              <a:cxn ang="0">
                <a:pos x="connsiteX14472" y="connsiteY14472"/>
              </a:cxn>
              <a:cxn ang="0">
                <a:pos x="connsiteX14473" y="connsiteY14473"/>
              </a:cxn>
              <a:cxn ang="0">
                <a:pos x="connsiteX14474" y="connsiteY14474"/>
              </a:cxn>
              <a:cxn ang="0">
                <a:pos x="connsiteX14475" y="connsiteY14475"/>
              </a:cxn>
              <a:cxn ang="0">
                <a:pos x="connsiteX14476" y="connsiteY14476"/>
              </a:cxn>
              <a:cxn ang="0">
                <a:pos x="connsiteX14477" y="connsiteY14477"/>
              </a:cxn>
              <a:cxn ang="0">
                <a:pos x="connsiteX14478" y="connsiteY14478"/>
              </a:cxn>
              <a:cxn ang="0">
                <a:pos x="connsiteX14479" y="connsiteY14479"/>
              </a:cxn>
              <a:cxn ang="0">
                <a:pos x="connsiteX14480" y="connsiteY14480"/>
              </a:cxn>
              <a:cxn ang="0">
                <a:pos x="connsiteX14481" y="connsiteY14481"/>
              </a:cxn>
              <a:cxn ang="0">
                <a:pos x="connsiteX14482" y="connsiteY14482"/>
              </a:cxn>
              <a:cxn ang="0">
                <a:pos x="connsiteX14483" y="connsiteY14483"/>
              </a:cxn>
              <a:cxn ang="0">
                <a:pos x="connsiteX14484" y="connsiteY14484"/>
              </a:cxn>
              <a:cxn ang="0">
                <a:pos x="connsiteX14485" y="connsiteY14485"/>
              </a:cxn>
              <a:cxn ang="0">
                <a:pos x="connsiteX14486" y="connsiteY14486"/>
              </a:cxn>
              <a:cxn ang="0">
                <a:pos x="connsiteX14487" y="connsiteY14487"/>
              </a:cxn>
              <a:cxn ang="0">
                <a:pos x="connsiteX14488" y="connsiteY14488"/>
              </a:cxn>
              <a:cxn ang="0">
                <a:pos x="connsiteX14489" y="connsiteY14489"/>
              </a:cxn>
              <a:cxn ang="0">
                <a:pos x="connsiteX14490" y="connsiteY14490"/>
              </a:cxn>
              <a:cxn ang="0">
                <a:pos x="connsiteX14491" y="connsiteY14491"/>
              </a:cxn>
              <a:cxn ang="0">
                <a:pos x="connsiteX14492" y="connsiteY14492"/>
              </a:cxn>
              <a:cxn ang="0">
                <a:pos x="connsiteX14493" y="connsiteY14493"/>
              </a:cxn>
              <a:cxn ang="0">
                <a:pos x="connsiteX14494" y="connsiteY14494"/>
              </a:cxn>
              <a:cxn ang="0">
                <a:pos x="connsiteX14495" y="connsiteY14495"/>
              </a:cxn>
              <a:cxn ang="0">
                <a:pos x="connsiteX14496" y="connsiteY14496"/>
              </a:cxn>
              <a:cxn ang="0">
                <a:pos x="connsiteX14497" y="connsiteY14497"/>
              </a:cxn>
              <a:cxn ang="0">
                <a:pos x="connsiteX14498" y="connsiteY14498"/>
              </a:cxn>
              <a:cxn ang="0">
                <a:pos x="connsiteX14499" y="connsiteY14499"/>
              </a:cxn>
              <a:cxn ang="0">
                <a:pos x="connsiteX14500" y="connsiteY14500"/>
              </a:cxn>
              <a:cxn ang="0">
                <a:pos x="connsiteX14501" y="connsiteY14501"/>
              </a:cxn>
              <a:cxn ang="0">
                <a:pos x="connsiteX14502" y="connsiteY14502"/>
              </a:cxn>
              <a:cxn ang="0">
                <a:pos x="connsiteX14503" y="connsiteY14503"/>
              </a:cxn>
              <a:cxn ang="0">
                <a:pos x="connsiteX14504" y="connsiteY14504"/>
              </a:cxn>
              <a:cxn ang="0">
                <a:pos x="connsiteX14505" y="connsiteY14505"/>
              </a:cxn>
              <a:cxn ang="0">
                <a:pos x="connsiteX14506" y="connsiteY14506"/>
              </a:cxn>
              <a:cxn ang="0">
                <a:pos x="connsiteX14507" y="connsiteY14507"/>
              </a:cxn>
              <a:cxn ang="0">
                <a:pos x="connsiteX14508" y="connsiteY14508"/>
              </a:cxn>
              <a:cxn ang="0">
                <a:pos x="connsiteX14509" y="connsiteY14509"/>
              </a:cxn>
              <a:cxn ang="0">
                <a:pos x="connsiteX14510" y="connsiteY14510"/>
              </a:cxn>
              <a:cxn ang="0">
                <a:pos x="connsiteX14511" y="connsiteY14511"/>
              </a:cxn>
              <a:cxn ang="0">
                <a:pos x="connsiteX14512" y="connsiteY14512"/>
              </a:cxn>
              <a:cxn ang="0">
                <a:pos x="connsiteX14513" y="connsiteY14513"/>
              </a:cxn>
              <a:cxn ang="0">
                <a:pos x="connsiteX14514" y="connsiteY14514"/>
              </a:cxn>
              <a:cxn ang="0">
                <a:pos x="connsiteX14515" y="connsiteY14515"/>
              </a:cxn>
              <a:cxn ang="0">
                <a:pos x="connsiteX14516" y="connsiteY14516"/>
              </a:cxn>
              <a:cxn ang="0">
                <a:pos x="connsiteX14517" y="connsiteY14517"/>
              </a:cxn>
              <a:cxn ang="0">
                <a:pos x="connsiteX14518" y="connsiteY14518"/>
              </a:cxn>
              <a:cxn ang="0">
                <a:pos x="connsiteX14519" y="connsiteY14519"/>
              </a:cxn>
              <a:cxn ang="0">
                <a:pos x="connsiteX14520" y="connsiteY14520"/>
              </a:cxn>
              <a:cxn ang="0">
                <a:pos x="connsiteX14521" y="connsiteY14521"/>
              </a:cxn>
              <a:cxn ang="0">
                <a:pos x="connsiteX14522" y="connsiteY14522"/>
              </a:cxn>
              <a:cxn ang="0">
                <a:pos x="connsiteX14523" y="connsiteY14523"/>
              </a:cxn>
              <a:cxn ang="0">
                <a:pos x="connsiteX14524" y="connsiteY14524"/>
              </a:cxn>
              <a:cxn ang="0">
                <a:pos x="connsiteX14525" y="connsiteY14525"/>
              </a:cxn>
              <a:cxn ang="0">
                <a:pos x="connsiteX14526" y="connsiteY14526"/>
              </a:cxn>
              <a:cxn ang="0">
                <a:pos x="connsiteX14527" y="connsiteY14527"/>
              </a:cxn>
              <a:cxn ang="0">
                <a:pos x="connsiteX14528" y="connsiteY14528"/>
              </a:cxn>
              <a:cxn ang="0">
                <a:pos x="connsiteX14529" y="connsiteY14529"/>
              </a:cxn>
              <a:cxn ang="0">
                <a:pos x="connsiteX14530" y="connsiteY14530"/>
              </a:cxn>
              <a:cxn ang="0">
                <a:pos x="connsiteX14531" y="connsiteY14531"/>
              </a:cxn>
              <a:cxn ang="0">
                <a:pos x="connsiteX14532" y="connsiteY14532"/>
              </a:cxn>
              <a:cxn ang="0">
                <a:pos x="connsiteX14533" y="connsiteY14533"/>
              </a:cxn>
              <a:cxn ang="0">
                <a:pos x="connsiteX14534" y="connsiteY14534"/>
              </a:cxn>
              <a:cxn ang="0">
                <a:pos x="connsiteX14535" y="connsiteY14535"/>
              </a:cxn>
              <a:cxn ang="0">
                <a:pos x="connsiteX14536" y="connsiteY14536"/>
              </a:cxn>
              <a:cxn ang="0">
                <a:pos x="connsiteX14537" y="connsiteY14537"/>
              </a:cxn>
              <a:cxn ang="0">
                <a:pos x="connsiteX14538" y="connsiteY14538"/>
              </a:cxn>
              <a:cxn ang="0">
                <a:pos x="connsiteX14539" y="connsiteY14539"/>
              </a:cxn>
              <a:cxn ang="0">
                <a:pos x="connsiteX14540" y="connsiteY14540"/>
              </a:cxn>
              <a:cxn ang="0">
                <a:pos x="connsiteX14541" y="connsiteY14541"/>
              </a:cxn>
              <a:cxn ang="0">
                <a:pos x="connsiteX14542" y="connsiteY14542"/>
              </a:cxn>
              <a:cxn ang="0">
                <a:pos x="connsiteX14543" y="connsiteY14543"/>
              </a:cxn>
              <a:cxn ang="0">
                <a:pos x="connsiteX14544" y="connsiteY14544"/>
              </a:cxn>
              <a:cxn ang="0">
                <a:pos x="connsiteX14545" y="connsiteY14545"/>
              </a:cxn>
              <a:cxn ang="0">
                <a:pos x="connsiteX14546" y="connsiteY14546"/>
              </a:cxn>
              <a:cxn ang="0">
                <a:pos x="connsiteX14547" y="connsiteY14547"/>
              </a:cxn>
              <a:cxn ang="0">
                <a:pos x="connsiteX14548" y="connsiteY14548"/>
              </a:cxn>
              <a:cxn ang="0">
                <a:pos x="connsiteX14549" y="connsiteY14549"/>
              </a:cxn>
              <a:cxn ang="0">
                <a:pos x="connsiteX14550" y="connsiteY14550"/>
              </a:cxn>
              <a:cxn ang="0">
                <a:pos x="connsiteX14551" y="connsiteY14551"/>
              </a:cxn>
              <a:cxn ang="0">
                <a:pos x="connsiteX14552" y="connsiteY14552"/>
              </a:cxn>
              <a:cxn ang="0">
                <a:pos x="connsiteX14553" y="connsiteY14553"/>
              </a:cxn>
              <a:cxn ang="0">
                <a:pos x="connsiteX14554" y="connsiteY14554"/>
              </a:cxn>
              <a:cxn ang="0">
                <a:pos x="connsiteX14555" y="connsiteY14555"/>
              </a:cxn>
              <a:cxn ang="0">
                <a:pos x="connsiteX14556" y="connsiteY14556"/>
              </a:cxn>
              <a:cxn ang="0">
                <a:pos x="connsiteX14557" y="connsiteY14557"/>
              </a:cxn>
              <a:cxn ang="0">
                <a:pos x="connsiteX14558" y="connsiteY14558"/>
              </a:cxn>
              <a:cxn ang="0">
                <a:pos x="connsiteX14559" y="connsiteY14559"/>
              </a:cxn>
              <a:cxn ang="0">
                <a:pos x="connsiteX14560" y="connsiteY14560"/>
              </a:cxn>
              <a:cxn ang="0">
                <a:pos x="connsiteX14561" y="connsiteY14561"/>
              </a:cxn>
              <a:cxn ang="0">
                <a:pos x="connsiteX14562" y="connsiteY14562"/>
              </a:cxn>
              <a:cxn ang="0">
                <a:pos x="connsiteX14563" y="connsiteY14563"/>
              </a:cxn>
              <a:cxn ang="0">
                <a:pos x="connsiteX14564" y="connsiteY14564"/>
              </a:cxn>
              <a:cxn ang="0">
                <a:pos x="connsiteX14565" y="connsiteY14565"/>
              </a:cxn>
              <a:cxn ang="0">
                <a:pos x="connsiteX14566" y="connsiteY14566"/>
              </a:cxn>
              <a:cxn ang="0">
                <a:pos x="connsiteX14567" y="connsiteY14567"/>
              </a:cxn>
              <a:cxn ang="0">
                <a:pos x="connsiteX14568" y="connsiteY14568"/>
              </a:cxn>
              <a:cxn ang="0">
                <a:pos x="connsiteX14569" y="connsiteY14569"/>
              </a:cxn>
              <a:cxn ang="0">
                <a:pos x="connsiteX14570" y="connsiteY14570"/>
              </a:cxn>
              <a:cxn ang="0">
                <a:pos x="connsiteX14571" y="connsiteY14571"/>
              </a:cxn>
              <a:cxn ang="0">
                <a:pos x="connsiteX14572" y="connsiteY14572"/>
              </a:cxn>
              <a:cxn ang="0">
                <a:pos x="connsiteX14573" y="connsiteY14573"/>
              </a:cxn>
              <a:cxn ang="0">
                <a:pos x="connsiteX14574" y="connsiteY14574"/>
              </a:cxn>
              <a:cxn ang="0">
                <a:pos x="connsiteX14575" y="connsiteY14575"/>
              </a:cxn>
              <a:cxn ang="0">
                <a:pos x="connsiteX14576" y="connsiteY14576"/>
              </a:cxn>
              <a:cxn ang="0">
                <a:pos x="connsiteX14577" y="connsiteY14577"/>
              </a:cxn>
              <a:cxn ang="0">
                <a:pos x="connsiteX14578" y="connsiteY14578"/>
              </a:cxn>
              <a:cxn ang="0">
                <a:pos x="connsiteX14579" y="connsiteY14579"/>
              </a:cxn>
              <a:cxn ang="0">
                <a:pos x="connsiteX14580" y="connsiteY14580"/>
              </a:cxn>
              <a:cxn ang="0">
                <a:pos x="connsiteX14581" y="connsiteY14581"/>
              </a:cxn>
              <a:cxn ang="0">
                <a:pos x="connsiteX14582" y="connsiteY14582"/>
              </a:cxn>
              <a:cxn ang="0">
                <a:pos x="connsiteX14583" y="connsiteY14583"/>
              </a:cxn>
              <a:cxn ang="0">
                <a:pos x="connsiteX14584" y="connsiteY14584"/>
              </a:cxn>
              <a:cxn ang="0">
                <a:pos x="connsiteX14585" y="connsiteY14585"/>
              </a:cxn>
              <a:cxn ang="0">
                <a:pos x="connsiteX14586" y="connsiteY14586"/>
              </a:cxn>
              <a:cxn ang="0">
                <a:pos x="connsiteX14587" y="connsiteY14587"/>
              </a:cxn>
              <a:cxn ang="0">
                <a:pos x="connsiteX14588" y="connsiteY14588"/>
              </a:cxn>
              <a:cxn ang="0">
                <a:pos x="connsiteX14589" y="connsiteY14589"/>
              </a:cxn>
              <a:cxn ang="0">
                <a:pos x="connsiteX14590" y="connsiteY14590"/>
              </a:cxn>
              <a:cxn ang="0">
                <a:pos x="connsiteX14591" y="connsiteY14591"/>
              </a:cxn>
              <a:cxn ang="0">
                <a:pos x="connsiteX14592" y="connsiteY14592"/>
              </a:cxn>
              <a:cxn ang="0">
                <a:pos x="connsiteX14593" y="connsiteY14593"/>
              </a:cxn>
              <a:cxn ang="0">
                <a:pos x="connsiteX14594" y="connsiteY14594"/>
              </a:cxn>
              <a:cxn ang="0">
                <a:pos x="connsiteX14595" y="connsiteY14595"/>
              </a:cxn>
              <a:cxn ang="0">
                <a:pos x="connsiteX14596" y="connsiteY14596"/>
              </a:cxn>
              <a:cxn ang="0">
                <a:pos x="connsiteX14597" y="connsiteY14597"/>
              </a:cxn>
              <a:cxn ang="0">
                <a:pos x="connsiteX14598" y="connsiteY14598"/>
              </a:cxn>
              <a:cxn ang="0">
                <a:pos x="connsiteX14599" y="connsiteY14599"/>
              </a:cxn>
              <a:cxn ang="0">
                <a:pos x="connsiteX14600" y="connsiteY14600"/>
              </a:cxn>
              <a:cxn ang="0">
                <a:pos x="connsiteX14601" y="connsiteY14601"/>
              </a:cxn>
              <a:cxn ang="0">
                <a:pos x="connsiteX14602" y="connsiteY14602"/>
              </a:cxn>
              <a:cxn ang="0">
                <a:pos x="connsiteX14603" y="connsiteY14603"/>
              </a:cxn>
              <a:cxn ang="0">
                <a:pos x="connsiteX14604" y="connsiteY14604"/>
              </a:cxn>
              <a:cxn ang="0">
                <a:pos x="connsiteX14605" y="connsiteY14605"/>
              </a:cxn>
              <a:cxn ang="0">
                <a:pos x="connsiteX14606" y="connsiteY14606"/>
              </a:cxn>
              <a:cxn ang="0">
                <a:pos x="connsiteX14607" y="connsiteY14607"/>
              </a:cxn>
              <a:cxn ang="0">
                <a:pos x="connsiteX14608" y="connsiteY14608"/>
              </a:cxn>
              <a:cxn ang="0">
                <a:pos x="connsiteX14609" y="connsiteY14609"/>
              </a:cxn>
              <a:cxn ang="0">
                <a:pos x="connsiteX14610" y="connsiteY14610"/>
              </a:cxn>
              <a:cxn ang="0">
                <a:pos x="connsiteX14611" y="connsiteY14611"/>
              </a:cxn>
              <a:cxn ang="0">
                <a:pos x="connsiteX14612" y="connsiteY14612"/>
              </a:cxn>
              <a:cxn ang="0">
                <a:pos x="connsiteX14613" y="connsiteY14613"/>
              </a:cxn>
              <a:cxn ang="0">
                <a:pos x="connsiteX14614" y="connsiteY14614"/>
              </a:cxn>
              <a:cxn ang="0">
                <a:pos x="connsiteX14615" y="connsiteY14615"/>
              </a:cxn>
              <a:cxn ang="0">
                <a:pos x="connsiteX14616" y="connsiteY14616"/>
              </a:cxn>
              <a:cxn ang="0">
                <a:pos x="connsiteX14617" y="connsiteY14617"/>
              </a:cxn>
              <a:cxn ang="0">
                <a:pos x="connsiteX14618" y="connsiteY14618"/>
              </a:cxn>
              <a:cxn ang="0">
                <a:pos x="connsiteX14619" y="connsiteY14619"/>
              </a:cxn>
              <a:cxn ang="0">
                <a:pos x="connsiteX14620" y="connsiteY14620"/>
              </a:cxn>
              <a:cxn ang="0">
                <a:pos x="connsiteX14621" y="connsiteY14621"/>
              </a:cxn>
              <a:cxn ang="0">
                <a:pos x="connsiteX14622" y="connsiteY14622"/>
              </a:cxn>
              <a:cxn ang="0">
                <a:pos x="connsiteX14623" y="connsiteY14623"/>
              </a:cxn>
              <a:cxn ang="0">
                <a:pos x="connsiteX14624" y="connsiteY14624"/>
              </a:cxn>
              <a:cxn ang="0">
                <a:pos x="connsiteX14625" y="connsiteY14625"/>
              </a:cxn>
              <a:cxn ang="0">
                <a:pos x="connsiteX14626" y="connsiteY14626"/>
              </a:cxn>
              <a:cxn ang="0">
                <a:pos x="connsiteX14627" y="connsiteY14627"/>
              </a:cxn>
              <a:cxn ang="0">
                <a:pos x="connsiteX14628" y="connsiteY14628"/>
              </a:cxn>
              <a:cxn ang="0">
                <a:pos x="connsiteX14629" y="connsiteY14629"/>
              </a:cxn>
              <a:cxn ang="0">
                <a:pos x="connsiteX14630" y="connsiteY14630"/>
              </a:cxn>
              <a:cxn ang="0">
                <a:pos x="connsiteX14631" y="connsiteY14631"/>
              </a:cxn>
              <a:cxn ang="0">
                <a:pos x="connsiteX14632" y="connsiteY14632"/>
              </a:cxn>
              <a:cxn ang="0">
                <a:pos x="connsiteX14633" y="connsiteY14633"/>
              </a:cxn>
              <a:cxn ang="0">
                <a:pos x="connsiteX14634" y="connsiteY14634"/>
              </a:cxn>
              <a:cxn ang="0">
                <a:pos x="connsiteX14635" y="connsiteY14635"/>
              </a:cxn>
              <a:cxn ang="0">
                <a:pos x="connsiteX14636" y="connsiteY14636"/>
              </a:cxn>
              <a:cxn ang="0">
                <a:pos x="connsiteX14637" y="connsiteY14637"/>
              </a:cxn>
              <a:cxn ang="0">
                <a:pos x="connsiteX14638" y="connsiteY14638"/>
              </a:cxn>
              <a:cxn ang="0">
                <a:pos x="connsiteX14639" y="connsiteY14639"/>
              </a:cxn>
              <a:cxn ang="0">
                <a:pos x="connsiteX14640" y="connsiteY14640"/>
              </a:cxn>
              <a:cxn ang="0">
                <a:pos x="connsiteX14641" y="connsiteY14641"/>
              </a:cxn>
              <a:cxn ang="0">
                <a:pos x="connsiteX14642" y="connsiteY14642"/>
              </a:cxn>
              <a:cxn ang="0">
                <a:pos x="connsiteX14643" y="connsiteY14643"/>
              </a:cxn>
              <a:cxn ang="0">
                <a:pos x="connsiteX14644" y="connsiteY14644"/>
              </a:cxn>
              <a:cxn ang="0">
                <a:pos x="connsiteX14645" y="connsiteY14645"/>
              </a:cxn>
              <a:cxn ang="0">
                <a:pos x="connsiteX14646" y="connsiteY14646"/>
              </a:cxn>
              <a:cxn ang="0">
                <a:pos x="connsiteX14647" y="connsiteY14647"/>
              </a:cxn>
              <a:cxn ang="0">
                <a:pos x="connsiteX14648" y="connsiteY14648"/>
              </a:cxn>
              <a:cxn ang="0">
                <a:pos x="connsiteX14649" y="connsiteY14649"/>
              </a:cxn>
              <a:cxn ang="0">
                <a:pos x="connsiteX14650" y="connsiteY14650"/>
              </a:cxn>
              <a:cxn ang="0">
                <a:pos x="connsiteX14651" y="connsiteY14651"/>
              </a:cxn>
              <a:cxn ang="0">
                <a:pos x="connsiteX14652" y="connsiteY14652"/>
              </a:cxn>
              <a:cxn ang="0">
                <a:pos x="connsiteX14653" y="connsiteY14653"/>
              </a:cxn>
              <a:cxn ang="0">
                <a:pos x="connsiteX14654" y="connsiteY14654"/>
              </a:cxn>
              <a:cxn ang="0">
                <a:pos x="connsiteX14655" y="connsiteY14655"/>
              </a:cxn>
              <a:cxn ang="0">
                <a:pos x="connsiteX14656" y="connsiteY14656"/>
              </a:cxn>
              <a:cxn ang="0">
                <a:pos x="connsiteX14657" y="connsiteY14657"/>
              </a:cxn>
              <a:cxn ang="0">
                <a:pos x="connsiteX14658" y="connsiteY14658"/>
              </a:cxn>
              <a:cxn ang="0">
                <a:pos x="connsiteX14659" y="connsiteY14659"/>
              </a:cxn>
              <a:cxn ang="0">
                <a:pos x="connsiteX14660" y="connsiteY14660"/>
              </a:cxn>
              <a:cxn ang="0">
                <a:pos x="connsiteX14661" y="connsiteY14661"/>
              </a:cxn>
              <a:cxn ang="0">
                <a:pos x="connsiteX14662" y="connsiteY14662"/>
              </a:cxn>
              <a:cxn ang="0">
                <a:pos x="connsiteX14663" y="connsiteY14663"/>
              </a:cxn>
              <a:cxn ang="0">
                <a:pos x="connsiteX14664" y="connsiteY14664"/>
              </a:cxn>
              <a:cxn ang="0">
                <a:pos x="connsiteX14665" y="connsiteY14665"/>
              </a:cxn>
              <a:cxn ang="0">
                <a:pos x="connsiteX14666" y="connsiteY14666"/>
              </a:cxn>
              <a:cxn ang="0">
                <a:pos x="connsiteX14667" y="connsiteY14667"/>
              </a:cxn>
              <a:cxn ang="0">
                <a:pos x="connsiteX14668" y="connsiteY14668"/>
              </a:cxn>
              <a:cxn ang="0">
                <a:pos x="connsiteX14669" y="connsiteY14669"/>
              </a:cxn>
              <a:cxn ang="0">
                <a:pos x="connsiteX14670" y="connsiteY14670"/>
              </a:cxn>
              <a:cxn ang="0">
                <a:pos x="connsiteX14671" y="connsiteY14671"/>
              </a:cxn>
              <a:cxn ang="0">
                <a:pos x="connsiteX14672" y="connsiteY14672"/>
              </a:cxn>
              <a:cxn ang="0">
                <a:pos x="connsiteX14673" y="connsiteY14673"/>
              </a:cxn>
              <a:cxn ang="0">
                <a:pos x="connsiteX14674" y="connsiteY14674"/>
              </a:cxn>
              <a:cxn ang="0">
                <a:pos x="connsiteX14675" y="connsiteY14675"/>
              </a:cxn>
              <a:cxn ang="0">
                <a:pos x="connsiteX14676" y="connsiteY14676"/>
              </a:cxn>
              <a:cxn ang="0">
                <a:pos x="connsiteX14677" y="connsiteY14677"/>
              </a:cxn>
              <a:cxn ang="0">
                <a:pos x="connsiteX14678" y="connsiteY14678"/>
              </a:cxn>
              <a:cxn ang="0">
                <a:pos x="connsiteX14679" y="connsiteY14679"/>
              </a:cxn>
              <a:cxn ang="0">
                <a:pos x="connsiteX14680" y="connsiteY14680"/>
              </a:cxn>
              <a:cxn ang="0">
                <a:pos x="connsiteX14681" y="connsiteY14681"/>
              </a:cxn>
              <a:cxn ang="0">
                <a:pos x="connsiteX14682" y="connsiteY14682"/>
              </a:cxn>
              <a:cxn ang="0">
                <a:pos x="connsiteX14683" y="connsiteY14683"/>
              </a:cxn>
              <a:cxn ang="0">
                <a:pos x="connsiteX14684" y="connsiteY14684"/>
              </a:cxn>
              <a:cxn ang="0">
                <a:pos x="connsiteX14685" y="connsiteY14685"/>
              </a:cxn>
              <a:cxn ang="0">
                <a:pos x="connsiteX14686" y="connsiteY14686"/>
              </a:cxn>
              <a:cxn ang="0">
                <a:pos x="connsiteX14687" y="connsiteY14687"/>
              </a:cxn>
              <a:cxn ang="0">
                <a:pos x="connsiteX14688" y="connsiteY14688"/>
              </a:cxn>
              <a:cxn ang="0">
                <a:pos x="connsiteX14689" y="connsiteY14689"/>
              </a:cxn>
              <a:cxn ang="0">
                <a:pos x="connsiteX14690" y="connsiteY14690"/>
              </a:cxn>
              <a:cxn ang="0">
                <a:pos x="connsiteX14691" y="connsiteY14691"/>
              </a:cxn>
              <a:cxn ang="0">
                <a:pos x="connsiteX14692" y="connsiteY14692"/>
              </a:cxn>
              <a:cxn ang="0">
                <a:pos x="connsiteX14693" y="connsiteY14693"/>
              </a:cxn>
              <a:cxn ang="0">
                <a:pos x="connsiteX14694" y="connsiteY14694"/>
              </a:cxn>
              <a:cxn ang="0">
                <a:pos x="connsiteX14695" y="connsiteY14695"/>
              </a:cxn>
              <a:cxn ang="0">
                <a:pos x="connsiteX14696" y="connsiteY14696"/>
              </a:cxn>
              <a:cxn ang="0">
                <a:pos x="connsiteX14697" y="connsiteY14697"/>
              </a:cxn>
              <a:cxn ang="0">
                <a:pos x="connsiteX14698" y="connsiteY14698"/>
              </a:cxn>
              <a:cxn ang="0">
                <a:pos x="connsiteX14699" y="connsiteY14699"/>
              </a:cxn>
              <a:cxn ang="0">
                <a:pos x="connsiteX14700" y="connsiteY14700"/>
              </a:cxn>
              <a:cxn ang="0">
                <a:pos x="connsiteX14701" y="connsiteY14701"/>
              </a:cxn>
              <a:cxn ang="0">
                <a:pos x="connsiteX14702" y="connsiteY14702"/>
              </a:cxn>
              <a:cxn ang="0">
                <a:pos x="connsiteX14703" y="connsiteY14703"/>
              </a:cxn>
              <a:cxn ang="0">
                <a:pos x="connsiteX14704" y="connsiteY14704"/>
              </a:cxn>
              <a:cxn ang="0">
                <a:pos x="connsiteX14705" y="connsiteY14705"/>
              </a:cxn>
              <a:cxn ang="0">
                <a:pos x="connsiteX14706" y="connsiteY14706"/>
              </a:cxn>
              <a:cxn ang="0">
                <a:pos x="connsiteX14707" y="connsiteY14707"/>
              </a:cxn>
              <a:cxn ang="0">
                <a:pos x="connsiteX14708" y="connsiteY14708"/>
              </a:cxn>
              <a:cxn ang="0">
                <a:pos x="connsiteX14709" y="connsiteY14709"/>
              </a:cxn>
              <a:cxn ang="0">
                <a:pos x="connsiteX14710" y="connsiteY14710"/>
              </a:cxn>
              <a:cxn ang="0">
                <a:pos x="connsiteX14711" y="connsiteY14711"/>
              </a:cxn>
              <a:cxn ang="0">
                <a:pos x="connsiteX14712" y="connsiteY14712"/>
              </a:cxn>
              <a:cxn ang="0">
                <a:pos x="connsiteX14713" y="connsiteY14713"/>
              </a:cxn>
              <a:cxn ang="0">
                <a:pos x="connsiteX14714" y="connsiteY14714"/>
              </a:cxn>
              <a:cxn ang="0">
                <a:pos x="connsiteX14715" y="connsiteY14715"/>
              </a:cxn>
              <a:cxn ang="0">
                <a:pos x="connsiteX14716" y="connsiteY14716"/>
              </a:cxn>
              <a:cxn ang="0">
                <a:pos x="connsiteX14717" y="connsiteY14717"/>
              </a:cxn>
              <a:cxn ang="0">
                <a:pos x="connsiteX14718" y="connsiteY14718"/>
              </a:cxn>
              <a:cxn ang="0">
                <a:pos x="connsiteX14719" y="connsiteY14719"/>
              </a:cxn>
              <a:cxn ang="0">
                <a:pos x="connsiteX14720" y="connsiteY14720"/>
              </a:cxn>
              <a:cxn ang="0">
                <a:pos x="connsiteX14721" y="connsiteY14721"/>
              </a:cxn>
              <a:cxn ang="0">
                <a:pos x="connsiteX14722" y="connsiteY14722"/>
              </a:cxn>
              <a:cxn ang="0">
                <a:pos x="connsiteX14723" y="connsiteY14723"/>
              </a:cxn>
              <a:cxn ang="0">
                <a:pos x="connsiteX14724" y="connsiteY14724"/>
              </a:cxn>
              <a:cxn ang="0">
                <a:pos x="connsiteX14725" y="connsiteY14725"/>
              </a:cxn>
              <a:cxn ang="0">
                <a:pos x="connsiteX14726" y="connsiteY14726"/>
              </a:cxn>
              <a:cxn ang="0">
                <a:pos x="connsiteX14727" y="connsiteY14727"/>
              </a:cxn>
              <a:cxn ang="0">
                <a:pos x="connsiteX14728" y="connsiteY14728"/>
              </a:cxn>
              <a:cxn ang="0">
                <a:pos x="connsiteX14729" y="connsiteY14729"/>
              </a:cxn>
              <a:cxn ang="0">
                <a:pos x="connsiteX14730" y="connsiteY14730"/>
              </a:cxn>
              <a:cxn ang="0">
                <a:pos x="connsiteX14731" y="connsiteY14731"/>
              </a:cxn>
              <a:cxn ang="0">
                <a:pos x="connsiteX14732" y="connsiteY14732"/>
              </a:cxn>
              <a:cxn ang="0">
                <a:pos x="connsiteX14733" y="connsiteY14733"/>
              </a:cxn>
              <a:cxn ang="0">
                <a:pos x="connsiteX14734" y="connsiteY14734"/>
              </a:cxn>
              <a:cxn ang="0">
                <a:pos x="connsiteX14735" y="connsiteY14735"/>
              </a:cxn>
              <a:cxn ang="0">
                <a:pos x="connsiteX14736" y="connsiteY14736"/>
              </a:cxn>
              <a:cxn ang="0">
                <a:pos x="connsiteX14737" y="connsiteY14737"/>
              </a:cxn>
              <a:cxn ang="0">
                <a:pos x="connsiteX14738" y="connsiteY14738"/>
              </a:cxn>
              <a:cxn ang="0">
                <a:pos x="connsiteX14739" y="connsiteY14739"/>
              </a:cxn>
              <a:cxn ang="0">
                <a:pos x="connsiteX14740" y="connsiteY14740"/>
              </a:cxn>
              <a:cxn ang="0">
                <a:pos x="connsiteX14741" y="connsiteY14741"/>
              </a:cxn>
              <a:cxn ang="0">
                <a:pos x="connsiteX14742" y="connsiteY14742"/>
              </a:cxn>
              <a:cxn ang="0">
                <a:pos x="connsiteX14743" y="connsiteY14743"/>
              </a:cxn>
              <a:cxn ang="0">
                <a:pos x="connsiteX14744" y="connsiteY14744"/>
              </a:cxn>
              <a:cxn ang="0">
                <a:pos x="connsiteX14745" y="connsiteY14745"/>
              </a:cxn>
              <a:cxn ang="0">
                <a:pos x="connsiteX14746" y="connsiteY14746"/>
              </a:cxn>
              <a:cxn ang="0">
                <a:pos x="connsiteX14747" y="connsiteY14747"/>
              </a:cxn>
              <a:cxn ang="0">
                <a:pos x="connsiteX14748" y="connsiteY14748"/>
              </a:cxn>
              <a:cxn ang="0">
                <a:pos x="connsiteX14749" y="connsiteY14749"/>
              </a:cxn>
              <a:cxn ang="0">
                <a:pos x="connsiteX14750" y="connsiteY14750"/>
              </a:cxn>
              <a:cxn ang="0">
                <a:pos x="connsiteX14751" y="connsiteY14751"/>
              </a:cxn>
              <a:cxn ang="0">
                <a:pos x="connsiteX14752" y="connsiteY14752"/>
              </a:cxn>
              <a:cxn ang="0">
                <a:pos x="connsiteX14753" y="connsiteY14753"/>
              </a:cxn>
              <a:cxn ang="0">
                <a:pos x="connsiteX14754" y="connsiteY14754"/>
              </a:cxn>
              <a:cxn ang="0">
                <a:pos x="connsiteX14755" y="connsiteY14755"/>
              </a:cxn>
              <a:cxn ang="0">
                <a:pos x="connsiteX14756" y="connsiteY14756"/>
              </a:cxn>
              <a:cxn ang="0">
                <a:pos x="connsiteX14757" y="connsiteY14757"/>
              </a:cxn>
              <a:cxn ang="0">
                <a:pos x="connsiteX14758" y="connsiteY14758"/>
              </a:cxn>
              <a:cxn ang="0">
                <a:pos x="connsiteX14759" y="connsiteY14759"/>
              </a:cxn>
              <a:cxn ang="0">
                <a:pos x="connsiteX14760" y="connsiteY14760"/>
              </a:cxn>
              <a:cxn ang="0">
                <a:pos x="connsiteX14761" y="connsiteY14761"/>
              </a:cxn>
              <a:cxn ang="0">
                <a:pos x="connsiteX14762" y="connsiteY14762"/>
              </a:cxn>
              <a:cxn ang="0">
                <a:pos x="connsiteX14763" y="connsiteY14763"/>
              </a:cxn>
              <a:cxn ang="0">
                <a:pos x="connsiteX14764" y="connsiteY14764"/>
              </a:cxn>
              <a:cxn ang="0">
                <a:pos x="connsiteX14765" y="connsiteY14765"/>
              </a:cxn>
              <a:cxn ang="0">
                <a:pos x="connsiteX14766" y="connsiteY14766"/>
              </a:cxn>
              <a:cxn ang="0">
                <a:pos x="connsiteX14767" y="connsiteY14767"/>
              </a:cxn>
              <a:cxn ang="0">
                <a:pos x="connsiteX14768" y="connsiteY14768"/>
              </a:cxn>
              <a:cxn ang="0">
                <a:pos x="connsiteX14769" y="connsiteY14769"/>
              </a:cxn>
              <a:cxn ang="0">
                <a:pos x="connsiteX14770" y="connsiteY14770"/>
              </a:cxn>
              <a:cxn ang="0">
                <a:pos x="connsiteX14771" y="connsiteY14771"/>
              </a:cxn>
              <a:cxn ang="0">
                <a:pos x="connsiteX14772" y="connsiteY14772"/>
              </a:cxn>
              <a:cxn ang="0">
                <a:pos x="connsiteX14773" y="connsiteY14773"/>
              </a:cxn>
              <a:cxn ang="0">
                <a:pos x="connsiteX14774" y="connsiteY14774"/>
              </a:cxn>
              <a:cxn ang="0">
                <a:pos x="connsiteX14775" y="connsiteY14775"/>
              </a:cxn>
              <a:cxn ang="0">
                <a:pos x="connsiteX14776" y="connsiteY14776"/>
              </a:cxn>
              <a:cxn ang="0">
                <a:pos x="connsiteX14777" y="connsiteY14777"/>
              </a:cxn>
              <a:cxn ang="0">
                <a:pos x="connsiteX14778" y="connsiteY14778"/>
              </a:cxn>
              <a:cxn ang="0">
                <a:pos x="connsiteX14779" y="connsiteY14779"/>
              </a:cxn>
              <a:cxn ang="0">
                <a:pos x="connsiteX14780" y="connsiteY14780"/>
              </a:cxn>
              <a:cxn ang="0">
                <a:pos x="connsiteX14781" y="connsiteY14781"/>
              </a:cxn>
              <a:cxn ang="0">
                <a:pos x="connsiteX14782" y="connsiteY14782"/>
              </a:cxn>
              <a:cxn ang="0">
                <a:pos x="connsiteX14783" y="connsiteY14783"/>
              </a:cxn>
              <a:cxn ang="0">
                <a:pos x="connsiteX14784" y="connsiteY14784"/>
              </a:cxn>
              <a:cxn ang="0">
                <a:pos x="connsiteX14785" y="connsiteY14785"/>
              </a:cxn>
              <a:cxn ang="0">
                <a:pos x="connsiteX14786" y="connsiteY14786"/>
              </a:cxn>
              <a:cxn ang="0">
                <a:pos x="connsiteX14787" y="connsiteY14787"/>
              </a:cxn>
              <a:cxn ang="0">
                <a:pos x="connsiteX14788" y="connsiteY14788"/>
              </a:cxn>
              <a:cxn ang="0">
                <a:pos x="connsiteX14789" y="connsiteY14789"/>
              </a:cxn>
              <a:cxn ang="0">
                <a:pos x="connsiteX14790" y="connsiteY14790"/>
              </a:cxn>
              <a:cxn ang="0">
                <a:pos x="connsiteX14791" y="connsiteY14791"/>
              </a:cxn>
              <a:cxn ang="0">
                <a:pos x="connsiteX14792" y="connsiteY14792"/>
              </a:cxn>
              <a:cxn ang="0">
                <a:pos x="connsiteX14793" y="connsiteY14793"/>
              </a:cxn>
              <a:cxn ang="0">
                <a:pos x="connsiteX14794" y="connsiteY14794"/>
              </a:cxn>
              <a:cxn ang="0">
                <a:pos x="connsiteX14795" y="connsiteY14795"/>
              </a:cxn>
              <a:cxn ang="0">
                <a:pos x="connsiteX14796" y="connsiteY14796"/>
              </a:cxn>
              <a:cxn ang="0">
                <a:pos x="connsiteX14797" y="connsiteY14797"/>
              </a:cxn>
              <a:cxn ang="0">
                <a:pos x="connsiteX14798" y="connsiteY14798"/>
              </a:cxn>
              <a:cxn ang="0">
                <a:pos x="connsiteX14799" y="connsiteY14799"/>
              </a:cxn>
              <a:cxn ang="0">
                <a:pos x="connsiteX14800" y="connsiteY14800"/>
              </a:cxn>
              <a:cxn ang="0">
                <a:pos x="connsiteX14801" y="connsiteY14801"/>
              </a:cxn>
              <a:cxn ang="0">
                <a:pos x="connsiteX14802" y="connsiteY14802"/>
              </a:cxn>
              <a:cxn ang="0">
                <a:pos x="connsiteX14803" y="connsiteY14803"/>
              </a:cxn>
              <a:cxn ang="0">
                <a:pos x="connsiteX14804" y="connsiteY14804"/>
              </a:cxn>
              <a:cxn ang="0">
                <a:pos x="connsiteX14805" y="connsiteY14805"/>
              </a:cxn>
              <a:cxn ang="0">
                <a:pos x="connsiteX14806" y="connsiteY14806"/>
              </a:cxn>
              <a:cxn ang="0">
                <a:pos x="connsiteX14807" y="connsiteY14807"/>
              </a:cxn>
              <a:cxn ang="0">
                <a:pos x="connsiteX14808" y="connsiteY14808"/>
              </a:cxn>
              <a:cxn ang="0">
                <a:pos x="connsiteX14809" y="connsiteY14809"/>
              </a:cxn>
              <a:cxn ang="0">
                <a:pos x="connsiteX14810" y="connsiteY14810"/>
              </a:cxn>
              <a:cxn ang="0">
                <a:pos x="connsiteX14811" y="connsiteY14811"/>
              </a:cxn>
              <a:cxn ang="0">
                <a:pos x="connsiteX14812" y="connsiteY14812"/>
              </a:cxn>
              <a:cxn ang="0">
                <a:pos x="connsiteX14813" y="connsiteY14813"/>
              </a:cxn>
              <a:cxn ang="0">
                <a:pos x="connsiteX14814" y="connsiteY14814"/>
              </a:cxn>
              <a:cxn ang="0">
                <a:pos x="connsiteX14815" y="connsiteY14815"/>
              </a:cxn>
              <a:cxn ang="0">
                <a:pos x="connsiteX14816" y="connsiteY14816"/>
              </a:cxn>
              <a:cxn ang="0">
                <a:pos x="connsiteX14817" y="connsiteY14817"/>
              </a:cxn>
              <a:cxn ang="0">
                <a:pos x="connsiteX14818" y="connsiteY14818"/>
              </a:cxn>
              <a:cxn ang="0">
                <a:pos x="connsiteX14819" y="connsiteY14819"/>
              </a:cxn>
              <a:cxn ang="0">
                <a:pos x="connsiteX14820" y="connsiteY14820"/>
              </a:cxn>
              <a:cxn ang="0">
                <a:pos x="connsiteX14821" y="connsiteY14821"/>
              </a:cxn>
              <a:cxn ang="0">
                <a:pos x="connsiteX14822" y="connsiteY14822"/>
              </a:cxn>
              <a:cxn ang="0">
                <a:pos x="connsiteX14823" y="connsiteY14823"/>
              </a:cxn>
              <a:cxn ang="0">
                <a:pos x="connsiteX14824" y="connsiteY14824"/>
              </a:cxn>
              <a:cxn ang="0">
                <a:pos x="connsiteX14825" y="connsiteY14825"/>
              </a:cxn>
              <a:cxn ang="0">
                <a:pos x="connsiteX14826" y="connsiteY14826"/>
              </a:cxn>
              <a:cxn ang="0">
                <a:pos x="connsiteX14827" y="connsiteY14827"/>
              </a:cxn>
              <a:cxn ang="0">
                <a:pos x="connsiteX14828" y="connsiteY14828"/>
              </a:cxn>
              <a:cxn ang="0">
                <a:pos x="connsiteX14829" y="connsiteY14829"/>
              </a:cxn>
              <a:cxn ang="0">
                <a:pos x="connsiteX14830" y="connsiteY14830"/>
              </a:cxn>
              <a:cxn ang="0">
                <a:pos x="connsiteX14831" y="connsiteY14831"/>
              </a:cxn>
              <a:cxn ang="0">
                <a:pos x="connsiteX14832" y="connsiteY14832"/>
              </a:cxn>
              <a:cxn ang="0">
                <a:pos x="connsiteX14833" y="connsiteY14833"/>
              </a:cxn>
              <a:cxn ang="0">
                <a:pos x="connsiteX14834" y="connsiteY14834"/>
              </a:cxn>
              <a:cxn ang="0">
                <a:pos x="connsiteX14835" y="connsiteY14835"/>
              </a:cxn>
              <a:cxn ang="0">
                <a:pos x="connsiteX14836" y="connsiteY14836"/>
              </a:cxn>
              <a:cxn ang="0">
                <a:pos x="connsiteX14837" y="connsiteY14837"/>
              </a:cxn>
              <a:cxn ang="0">
                <a:pos x="connsiteX14838" y="connsiteY14838"/>
              </a:cxn>
              <a:cxn ang="0">
                <a:pos x="connsiteX14839" y="connsiteY14839"/>
              </a:cxn>
              <a:cxn ang="0">
                <a:pos x="connsiteX14840" y="connsiteY14840"/>
              </a:cxn>
              <a:cxn ang="0">
                <a:pos x="connsiteX14841" y="connsiteY14841"/>
              </a:cxn>
              <a:cxn ang="0">
                <a:pos x="connsiteX14842" y="connsiteY14842"/>
              </a:cxn>
              <a:cxn ang="0">
                <a:pos x="connsiteX14843" y="connsiteY14843"/>
              </a:cxn>
              <a:cxn ang="0">
                <a:pos x="connsiteX14844" y="connsiteY14844"/>
              </a:cxn>
              <a:cxn ang="0">
                <a:pos x="connsiteX14845" y="connsiteY14845"/>
              </a:cxn>
              <a:cxn ang="0">
                <a:pos x="connsiteX14846" y="connsiteY14846"/>
              </a:cxn>
              <a:cxn ang="0">
                <a:pos x="connsiteX14847" y="connsiteY14847"/>
              </a:cxn>
              <a:cxn ang="0">
                <a:pos x="connsiteX14848" y="connsiteY14848"/>
              </a:cxn>
              <a:cxn ang="0">
                <a:pos x="connsiteX14849" y="connsiteY14849"/>
              </a:cxn>
              <a:cxn ang="0">
                <a:pos x="connsiteX14850" y="connsiteY14850"/>
              </a:cxn>
              <a:cxn ang="0">
                <a:pos x="connsiteX14851" y="connsiteY14851"/>
              </a:cxn>
              <a:cxn ang="0">
                <a:pos x="connsiteX14852" y="connsiteY14852"/>
              </a:cxn>
              <a:cxn ang="0">
                <a:pos x="connsiteX14853" y="connsiteY14853"/>
              </a:cxn>
              <a:cxn ang="0">
                <a:pos x="connsiteX14854" y="connsiteY14854"/>
              </a:cxn>
              <a:cxn ang="0">
                <a:pos x="connsiteX14855" y="connsiteY14855"/>
              </a:cxn>
              <a:cxn ang="0">
                <a:pos x="connsiteX14856" y="connsiteY14856"/>
              </a:cxn>
              <a:cxn ang="0">
                <a:pos x="connsiteX14857" y="connsiteY14857"/>
              </a:cxn>
              <a:cxn ang="0">
                <a:pos x="connsiteX14858" y="connsiteY14858"/>
              </a:cxn>
              <a:cxn ang="0">
                <a:pos x="connsiteX14859" y="connsiteY14859"/>
              </a:cxn>
              <a:cxn ang="0">
                <a:pos x="connsiteX14860" y="connsiteY14860"/>
              </a:cxn>
              <a:cxn ang="0">
                <a:pos x="connsiteX14861" y="connsiteY14861"/>
              </a:cxn>
              <a:cxn ang="0">
                <a:pos x="connsiteX14862" y="connsiteY14862"/>
              </a:cxn>
              <a:cxn ang="0">
                <a:pos x="connsiteX14863" y="connsiteY14863"/>
              </a:cxn>
              <a:cxn ang="0">
                <a:pos x="connsiteX14864" y="connsiteY14864"/>
              </a:cxn>
              <a:cxn ang="0">
                <a:pos x="connsiteX14865" y="connsiteY14865"/>
              </a:cxn>
              <a:cxn ang="0">
                <a:pos x="connsiteX14866" y="connsiteY14866"/>
              </a:cxn>
              <a:cxn ang="0">
                <a:pos x="connsiteX14867" y="connsiteY14867"/>
              </a:cxn>
              <a:cxn ang="0">
                <a:pos x="connsiteX14868" y="connsiteY14868"/>
              </a:cxn>
              <a:cxn ang="0">
                <a:pos x="connsiteX14869" y="connsiteY14869"/>
              </a:cxn>
              <a:cxn ang="0">
                <a:pos x="connsiteX14870" y="connsiteY14870"/>
              </a:cxn>
              <a:cxn ang="0">
                <a:pos x="connsiteX14871" y="connsiteY14871"/>
              </a:cxn>
              <a:cxn ang="0">
                <a:pos x="connsiteX14872" y="connsiteY14872"/>
              </a:cxn>
              <a:cxn ang="0">
                <a:pos x="connsiteX14873" y="connsiteY14873"/>
              </a:cxn>
              <a:cxn ang="0">
                <a:pos x="connsiteX14874" y="connsiteY14874"/>
              </a:cxn>
              <a:cxn ang="0">
                <a:pos x="connsiteX14875" y="connsiteY14875"/>
              </a:cxn>
              <a:cxn ang="0">
                <a:pos x="connsiteX14876" y="connsiteY14876"/>
              </a:cxn>
              <a:cxn ang="0">
                <a:pos x="connsiteX14877" y="connsiteY14877"/>
              </a:cxn>
              <a:cxn ang="0">
                <a:pos x="connsiteX14878" y="connsiteY14878"/>
              </a:cxn>
              <a:cxn ang="0">
                <a:pos x="connsiteX14879" y="connsiteY14879"/>
              </a:cxn>
              <a:cxn ang="0">
                <a:pos x="connsiteX14880" y="connsiteY14880"/>
              </a:cxn>
              <a:cxn ang="0">
                <a:pos x="connsiteX14881" y="connsiteY14881"/>
              </a:cxn>
              <a:cxn ang="0">
                <a:pos x="connsiteX14882" y="connsiteY14882"/>
              </a:cxn>
              <a:cxn ang="0">
                <a:pos x="connsiteX14883" y="connsiteY14883"/>
              </a:cxn>
              <a:cxn ang="0">
                <a:pos x="connsiteX14884" y="connsiteY14884"/>
              </a:cxn>
              <a:cxn ang="0">
                <a:pos x="connsiteX14885" y="connsiteY14885"/>
              </a:cxn>
              <a:cxn ang="0">
                <a:pos x="connsiteX14886" y="connsiteY14886"/>
              </a:cxn>
              <a:cxn ang="0">
                <a:pos x="connsiteX14887" y="connsiteY14887"/>
              </a:cxn>
              <a:cxn ang="0">
                <a:pos x="connsiteX14888" y="connsiteY14888"/>
              </a:cxn>
              <a:cxn ang="0">
                <a:pos x="connsiteX14889" y="connsiteY14889"/>
              </a:cxn>
              <a:cxn ang="0">
                <a:pos x="connsiteX14890" y="connsiteY14890"/>
              </a:cxn>
              <a:cxn ang="0">
                <a:pos x="connsiteX14891" y="connsiteY14891"/>
              </a:cxn>
              <a:cxn ang="0">
                <a:pos x="connsiteX14892" y="connsiteY14892"/>
              </a:cxn>
              <a:cxn ang="0">
                <a:pos x="connsiteX14893" y="connsiteY14893"/>
              </a:cxn>
              <a:cxn ang="0">
                <a:pos x="connsiteX14894" y="connsiteY14894"/>
              </a:cxn>
              <a:cxn ang="0">
                <a:pos x="connsiteX14895" y="connsiteY14895"/>
              </a:cxn>
              <a:cxn ang="0">
                <a:pos x="connsiteX14896" y="connsiteY14896"/>
              </a:cxn>
              <a:cxn ang="0">
                <a:pos x="connsiteX14897" y="connsiteY14897"/>
              </a:cxn>
              <a:cxn ang="0">
                <a:pos x="connsiteX14898" y="connsiteY14898"/>
              </a:cxn>
              <a:cxn ang="0">
                <a:pos x="connsiteX14899" y="connsiteY14899"/>
              </a:cxn>
              <a:cxn ang="0">
                <a:pos x="connsiteX14900" y="connsiteY14900"/>
              </a:cxn>
              <a:cxn ang="0">
                <a:pos x="connsiteX14901" y="connsiteY14901"/>
              </a:cxn>
              <a:cxn ang="0">
                <a:pos x="connsiteX14902" y="connsiteY14902"/>
              </a:cxn>
              <a:cxn ang="0">
                <a:pos x="connsiteX14903" y="connsiteY14903"/>
              </a:cxn>
              <a:cxn ang="0">
                <a:pos x="connsiteX14904" y="connsiteY14904"/>
              </a:cxn>
              <a:cxn ang="0">
                <a:pos x="connsiteX14905" y="connsiteY14905"/>
              </a:cxn>
              <a:cxn ang="0">
                <a:pos x="connsiteX14906" y="connsiteY14906"/>
              </a:cxn>
              <a:cxn ang="0">
                <a:pos x="connsiteX14907" y="connsiteY14907"/>
              </a:cxn>
              <a:cxn ang="0">
                <a:pos x="connsiteX14908" y="connsiteY14908"/>
              </a:cxn>
              <a:cxn ang="0">
                <a:pos x="connsiteX14909" y="connsiteY14909"/>
              </a:cxn>
              <a:cxn ang="0">
                <a:pos x="connsiteX14910" y="connsiteY14910"/>
              </a:cxn>
              <a:cxn ang="0">
                <a:pos x="connsiteX14911" y="connsiteY14911"/>
              </a:cxn>
              <a:cxn ang="0">
                <a:pos x="connsiteX14912" y="connsiteY14912"/>
              </a:cxn>
              <a:cxn ang="0">
                <a:pos x="connsiteX14913" y="connsiteY14913"/>
              </a:cxn>
              <a:cxn ang="0">
                <a:pos x="connsiteX14914" y="connsiteY14914"/>
              </a:cxn>
              <a:cxn ang="0">
                <a:pos x="connsiteX14915" y="connsiteY14915"/>
              </a:cxn>
              <a:cxn ang="0">
                <a:pos x="connsiteX14916" y="connsiteY14916"/>
              </a:cxn>
              <a:cxn ang="0">
                <a:pos x="connsiteX14917" y="connsiteY14917"/>
              </a:cxn>
              <a:cxn ang="0">
                <a:pos x="connsiteX14918" y="connsiteY14918"/>
              </a:cxn>
              <a:cxn ang="0">
                <a:pos x="connsiteX14919" y="connsiteY14919"/>
              </a:cxn>
              <a:cxn ang="0">
                <a:pos x="connsiteX14920" y="connsiteY14920"/>
              </a:cxn>
              <a:cxn ang="0">
                <a:pos x="connsiteX14921" y="connsiteY14921"/>
              </a:cxn>
              <a:cxn ang="0">
                <a:pos x="connsiteX14922" y="connsiteY14922"/>
              </a:cxn>
              <a:cxn ang="0">
                <a:pos x="connsiteX14923" y="connsiteY14923"/>
              </a:cxn>
              <a:cxn ang="0">
                <a:pos x="connsiteX14924" y="connsiteY14924"/>
              </a:cxn>
              <a:cxn ang="0">
                <a:pos x="connsiteX14925" y="connsiteY14925"/>
              </a:cxn>
              <a:cxn ang="0">
                <a:pos x="connsiteX14926" y="connsiteY14926"/>
              </a:cxn>
              <a:cxn ang="0">
                <a:pos x="connsiteX14927" y="connsiteY14927"/>
              </a:cxn>
              <a:cxn ang="0">
                <a:pos x="connsiteX14928" y="connsiteY14928"/>
              </a:cxn>
              <a:cxn ang="0">
                <a:pos x="connsiteX14929" y="connsiteY14929"/>
              </a:cxn>
              <a:cxn ang="0">
                <a:pos x="connsiteX14930" y="connsiteY14930"/>
              </a:cxn>
              <a:cxn ang="0">
                <a:pos x="connsiteX14931" y="connsiteY14931"/>
              </a:cxn>
              <a:cxn ang="0">
                <a:pos x="connsiteX14932" y="connsiteY14932"/>
              </a:cxn>
              <a:cxn ang="0">
                <a:pos x="connsiteX14933" y="connsiteY14933"/>
              </a:cxn>
              <a:cxn ang="0">
                <a:pos x="connsiteX14934" y="connsiteY14934"/>
              </a:cxn>
              <a:cxn ang="0">
                <a:pos x="connsiteX14935" y="connsiteY14935"/>
              </a:cxn>
              <a:cxn ang="0">
                <a:pos x="connsiteX14936" y="connsiteY14936"/>
              </a:cxn>
              <a:cxn ang="0">
                <a:pos x="connsiteX14937" y="connsiteY14937"/>
              </a:cxn>
              <a:cxn ang="0">
                <a:pos x="connsiteX14938" y="connsiteY14938"/>
              </a:cxn>
              <a:cxn ang="0">
                <a:pos x="connsiteX14939" y="connsiteY14939"/>
              </a:cxn>
              <a:cxn ang="0">
                <a:pos x="connsiteX14940" y="connsiteY14940"/>
              </a:cxn>
              <a:cxn ang="0">
                <a:pos x="connsiteX14941" y="connsiteY14941"/>
              </a:cxn>
              <a:cxn ang="0">
                <a:pos x="connsiteX14942" y="connsiteY14942"/>
              </a:cxn>
              <a:cxn ang="0">
                <a:pos x="connsiteX14943" y="connsiteY14943"/>
              </a:cxn>
              <a:cxn ang="0">
                <a:pos x="connsiteX14944" y="connsiteY14944"/>
              </a:cxn>
              <a:cxn ang="0">
                <a:pos x="connsiteX14945" y="connsiteY14945"/>
              </a:cxn>
              <a:cxn ang="0">
                <a:pos x="connsiteX14946" y="connsiteY14946"/>
              </a:cxn>
              <a:cxn ang="0">
                <a:pos x="connsiteX14947" y="connsiteY14947"/>
              </a:cxn>
              <a:cxn ang="0">
                <a:pos x="connsiteX14948" y="connsiteY14948"/>
              </a:cxn>
              <a:cxn ang="0">
                <a:pos x="connsiteX14949" y="connsiteY14949"/>
              </a:cxn>
              <a:cxn ang="0">
                <a:pos x="connsiteX14950" y="connsiteY14950"/>
              </a:cxn>
              <a:cxn ang="0">
                <a:pos x="connsiteX14951" y="connsiteY14951"/>
              </a:cxn>
              <a:cxn ang="0">
                <a:pos x="connsiteX14952" y="connsiteY14952"/>
              </a:cxn>
              <a:cxn ang="0">
                <a:pos x="connsiteX14953" y="connsiteY14953"/>
              </a:cxn>
              <a:cxn ang="0">
                <a:pos x="connsiteX14954" y="connsiteY14954"/>
              </a:cxn>
              <a:cxn ang="0">
                <a:pos x="connsiteX14955" y="connsiteY14955"/>
              </a:cxn>
              <a:cxn ang="0">
                <a:pos x="connsiteX14956" y="connsiteY14956"/>
              </a:cxn>
              <a:cxn ang="0">
                <a:pos x="connsiteX14957" y="connsiteY14957"/>
              </a:cxn>
              <a:cxn ang="0">
                <a:pos x="connsiteX14958" y="connsiteY14958"/>
              </a:cxn>
              <a:cxn ang="0">
                <a:pos x="connsiteX14959" y="connsiteY14959"/>
              </a:cxn>
              <a:cxn ang="0">
                <a:pos x="connsiteX14960" y="connsiteY14960"/>
              </a:cxn>
              <a:cxn ang="0">
                <a:pos x="connsiteX14961" y="connsiteY14961"/>
              </a:cxn>
              <a:cxn ang="0">
                <a:pos x="connsiteX14962" y="connsiteY14962"/>
              </a:cxn>
              <a:cxn ang="0">
                <a:pos x="connsiteX14963" y="connsiteY14963"/>
              </a:cxn>
              <a:cxn ang="0">
                <a:pos x="connsiteX14964" y="connsiteY14964"/>
              </a:cxn>
              <a:cxn ang="0">
                <a:pos x="connsiteX14965" y="connsiteY14965"/>
              </a:cxn>
              <a:cxn ang="0">
                <a:pos x="connsiteX14966" y="connsiteY14966"/>
              </a:cxn>
              <a:cxn ang="0">
                <a:pos x="connsiteX14967" y="connsiteY14967"/>
              </a:cxn>
              <a:cxn ang="0">
                <a:pos x="connsiteX14968" y="connsiteY14968"/>
              </a:cxn>
              <a:cxn ang="0">
                <a:pos x="connsiteX14969" y="connsiteY14969"/>
              </a:cxn>
              <a:cxn ang="0">
                <a:pos x="connsiteX14970" y="connsiteY14970"/>
              </a:cxn>
              <a:cxn ang="0">
                <a:pos x="connsiteX14971" y="connsiteY14971"/>
              </a:cxn>
              <a:cxn ang="0">
                <a:pos x="connsiteX14972" y="connsiteY14972"/>
              </a:cxn>
              <a:cxn ang="0">
                <a:pos x="connsiteX14973" y="connsiteY14973"/>
              </a:cxn>
              <a:cxn ang="0">
                <a:pos x="connsiteX14974" y="connsiteY14974"/>
              </a:cxn>
              <a:cxn ang="0">
                <a:pos x="connsiteX14975" y="connsiteY14975"/>
              </a:cxn>
              <a:cxn ang="0">
                <a:pos x="connsiteX14976" y="connsiteY14976"/>
              </a:cxn>
              <a:cxn ang="0">
                <a:pos x="connsiteX14977" y="connsiteY14977"/>
              </a:cxn>
              <a:cxn ang="0">
                <a:pos x="connsiteX14978" y="connsiteY14978"/>
              </a:cxn>
              <a:cxn ang="0">
                <a:pos x="connsiteX14979" y="connsiteY14979"/>
              </a:cxn>
              <a:cxn ang="0">
                <a:pos x="connsiteX14980" y="connsiteY14980"/>
              </a:cxn>
              <a:cxn ang="0">
                <a:pos x="connsiteX14981" y="connsiteY14981"/>
              </a:cxn>
              <a:cxn ang="0">
                <a:pos x="connsiteX14982" y="connsiteY14982"/>
              </a:cxn>
              <a:cxn ang="0">
                <a:pos x="connsiteX14983" y="connsiteY14983"/>
              </a:cxn>
              <a:cxn ang="0">
                <a:pos x="connsiteX14984" y="connsiteY14984"/>
              </a:cxn>
              <a:cxn ang="0">
                <a:pos x="connsiteX14985" y="connsiteY14985"/>
              </a:cxn>
              <a:cxn ang="0">
                <a:pos x="connsiteX14986" y="connsiteY14986"/>
              </a:cxn>
              <a:cxn ang="0">
                <a:pos x="connsiteX14987" y="connsiteY14987"/>
              </a:cxn>
              <a:cxn ang="0">
                <a:pos x="connsiteX14988" y="connsiteY14988"/>
              </a:cxn>
              <a:cxn ang="0">
                <a:pos x="connsiteX14989" y="connsiteY14989"/>
              </a:cxn>
              <a:cxn ang="0">
                <a:pos x="connsiteX14990" y="connsiteY14990"/>
              </a:cxn>
              <a:cxn ang="0">
                <a:pos x="connsiteX14991" y="connsiteY14991"/>
              </a:cxn>
              <a:cxn ang="0">
                <a:pos x="connsiteX14992" y="connsiteY14992"/>
              </a:cxn>
              <a:cxn ang="0">
                <a:pos x="connsiteX14993" y="connsiteY14993"/>
              </a:cxn>
              <a:cxn ang="0">
                <a:pos x="connsiteX14994" y="connsiteY14994"/>
              </a:cxn>
              <a:cxn ang="0">
                <a:pos x="connsiteX14995" y="connsiteY14995"/>
              </a:cxn>
              <a:cxn ang="0">
                <a:pos x="connsiteX14996" y="connsiteY14996"/>
              </a:cxn>
              <a:cxn ang="0">
                <a:pos x="connsiteX14997" y="connsiteY14997"/>
              </a:cxn>
              <a:cxn ang="0">
                <a:pos x="connsiteX14998" y="connsiteY14998"/>
              </a:cxn>
              <a:cxn ang="0">
                <a:pos x="connsiteX14999" y="connsiteY14999"/>
              </a:cxn>
              <a:cxn ang="0">
                <a:pos x="connsiteX15000" y="connsiteY15000"/>
              </a:cxn>
              <a:cxn ang="0">
                <a:pos x="connsiteX15001" y="connsiteY15001"/>
              </a:cxn>
              <a:cxn ang="0">
                <a:pos x="connsiteX15002" y="connsiteY15002"/>
              </a:cxn>
              <a:cxn ang="0">
                <a:pos x="connsiteX15003" y="connsiteY15003"/>
              </a:cxn>
              <a:cxn ang="0">
                <a:pos x="connsiteX15004" y="connsiteY15004"/>
              </a:cxn>
              <a:cxn ang="0">
                <a:pos x="connsiteX15005" y="connsiteY15005"/>
              </a:cxn>
              <a:cxn ang="0">
                <a:pos x="connsiteX15006" y="connsiteY15006"/>
              </a:cxn>
              <a:cxn ang="0">
                <a:pos x="connsiteX15007" y="connsiteY15007"/>
              </a:cxn>
              <a:cxn ang="0">
                <a:pos x="connsiteX15008" y="connsiteY15008"/>
              </a:cxn>
              <a:cxn ang="0">
                <a:pos x="connsiteX15009" y="connsiteY15009"/>
              </a:cxn>
              <a:cxn ang="0">
                <a:pos x="connsiteX15010" y="connsiteY15010"/>
              </a:cxn>
              <a:cxn ang="0">
                <a:pos x="connsiteX15011" y="connsiteY15011"/>
              </a:cxn>
              <a:cxn ang="0">
                <a:pos x="connsiteX15012" y="connsiteY15012"/>
              </a:cxn>
              <a:cxn ang="0">
                <a:pos x="connsiteX15013" y="connsiteY15013"/>
              </a:cxn>
              <a:cxn ang="0">
                <a:pos x="connsiteX15014" y="connsiteY15014"/>
              </a:cxn>
              <a:cxn ang="0">
                <a:pos x="connsiteX15015" y="connsiteY15015"/>
              </a:cxn>
              <a:cxn ang="0">
                <a:pos x="connsiteX15016" y="connsiteY15016"/>
              </a:cxn>
              <a:cxn ang="0">
                <a:pos x="connsiteX15017" y="connsiteY15017"/>
              </a:cxn>
              <a:cxn ang="0">
                <a:pos x="connsiteX15018" y="connsiteY15018"/>
              </a:cxn>
              <a:cxn ang="0">
                <a:pos x="connsiteX15019" y="connsiteY15019"/>
              </a:cxn>
              <a:cxn ang="0">
                <a:pos x="connsiteX15020" y="connsiteY15020"/>
              </a:cxn>
              <a:cxn ang="0">
                <a:pos x="connsiteX15021" y="connsiteY15021"/>
              </a:cxn>
              <a:cxn ang="0">
                <a:pos x="connsiteX15022" y="connsiteY15022"/>
              </a:cxn>
              <a:cxn ang="0">
                <a:pos x="connsiteX15023" y="connsiteY15023"/>
              </a:cxn>
              <a:cxn ang="0">
                <a:pos x="connsiteX15024" y="connsiteY15024"/>
              </a:cxn>
              <a:cxn ang="0">
                <a:pos x="connsiteX15025" y="connsiteY15025"/>
              </a:cxn>
              <a:cxn ang="0">
                <a:pos x="connsiteX15026" y="connsiteY15026"/>
              </a:cxn>
              <a:cxn ang="0">
                <a:pos x="connsiteX15027" y="connsiteY15027"/>
              </a:cxn>
              <a:cxn ang="0">
                <a:pos x="connsiteX15028" y="connsiteY15028"/>
              </a:cxn>
              <a:cxn ang="0">
                <a:pos x="connsiteX15029" y="connsiteY15029"/>
              </a:cxn>
              <a:cxn ang="0">
                <a:pos x="connsiteX15030" y="connsiteY15030"/>
              </a:cxn>
              <a:cxn ang="0">
                <a:pos x="connsiteX15031" y="connsiteY15031"/>
              </a:cxn>
              <a:cxn ang="0">
                <a:pos x="connsiteX15032" y="connsiteY15032"/>
              </a:cxn>
              <a:cxn ang="0">
                <a:pos x="connsiteX15033" y="connsiteY15033"/>
              </a:cxn>
              <a:cxn ang="0">
                <a:pos x="connsiteX15034" y="connsiteY15034"/>
              </a:cxn>
              <a:cxn ang="0">
                <a:pos x="connsiteX15035" y="connsiteY15035"/>
              </a:cxn>
              <a:cxn ang="0">
                <a:pos x="connsiteX15036" y="connsiteY15036"/>
              </a:cxn>
              <a:cxn ang="0">
                <a:pos x="connsiteX15037" y="connsiteY15037"/>
              </a:cxn>
              <a:cxn ang="0">
                <a:pos x="connsiteX15038" y="connsiteY15038"/>
              </a:cxn>
              <a:cxn ang="0">
                <a:pos x="connsiteX15039" y="connsiteY15039"/>
              </a:cxn>
              <a:cxn ang="0">
                <a:pos x="connsiteX15040" y="connsiteY15040"/>
              </a:cxn>
              <a:cxn ang="0">
                <a:pos x="connsiteX15041" y="connsiteY15041"/>
              </a:cxn>
              <a:cxn ang="0">
                <a:pos x="connsiteX15042" y="connsiteY15042"/>
              </a:cxn>
              <a:cxn ang="0">
                <a:pos x="connsiteX15043" y="connsiteY15043"/>
              </a:cxn>
              <a:cxn ang="0">
                <a:pos x="connsiteX15044" y="connsiteY15044"/>
              </a:cxn>
              <a:cxn ang="0">
                <a:pos x="connsiteX15045" y="connsiteY15045"/>
              </a:cxn>
              <a:cxn ang="0">
                <a:pos x="connsiteX15046" y="connsiteY15046"/>
              </a:cxn>
              <a:cxn ang="0">
                <a:pos x="connsiteX15047" y="connsiteY15047"/>
              </a:cxn>
              <a:cxn ang="0">
                <a:pos x="connsiteX15048" y="connsiteY15048"/>
              </a:cxn>
              <a:cxn ang="0">
                <a:pos x="connsiteX15049" y="connsiteY15049"/>
              </a:cxn>
              <a:cxn ang="0">
                <a:pos x="connsiteX15050" y="connsiteY15050"/>
              </a:cxn>
              <a:cxn ang="0">
                <a:pos x="connsiteX15051" y="connsiteY15051"/>
              </a:cxn>
              <a:cxn ang="0">
                <a:pos x="connsiteX15052" y="connsiteY15052"/>
              </a:cxn>
              <a:cxn ang="0">
                <a:pos x="connsiteX15053" y="connsiteY15053"/>
              </a:cxn>
              <a:cxn ang="0">
                <a:pos x="connsiteX15054" y="connsiteY15054"/>
              </a:cxn>
              <a:cxn ang="0">
                <a:pos x="connsiteX15055" y="connsiteY15055"/>
              </a:cxn>
              <a:cxn ang="0">
                <a:pos x="connsiteX15056" y="connsiteY15056"/>
              </a:cxn>
              <a:cxn ang="0">
                <a:pos x="connsiteX15057" y="connsiteY15057"/>
              </a:cxn>
              <a:cxn ang="0">
                <a:pos x="connsiteX15058" y="connsiteY15058"/>
              </a:cxn>
              <a:cxn ang="0">
                <a:pos x="connsiteX15059" y="connsiteY15059"/>
              </a:cxn>
              <a:cxn ang="0">
                <a:pos x="connsiteX15060" y="connsiteY15060"/>
              </a:cxn>
              <a:cxn ang="0">
                <a:pos x="connsiteX15061" y="connsiteY15061"/>
              </a:cxn>
              <a:cxn ang="0">
                <a:pos x="connsiteX15062" y="connsiteY15062"/>
              </a:cxn>
              <a:cxn ang="0">
                <a:pos x="connsiteX15063" y="connsiteY15063"/>
              </a:cxn>
              <a:cxn ang="0">
                <a:pos x="connsiteX15064" y="connsiteY15064"/>
              </a:cxn>
              <a:cxn ang="0">
                <a:pos x="connsiteX15065" y="connsiteY15065"/>
              </a:cxn>
              <a:cxn ang="0">
                <a:pos x="connsiteX15066" y="connsiteY15066"/>
              </a:cxn>
              <a:cxn ang="0">
                <a:pos x="connsiteX15067" y="connsiteY15067"/>
              </a:cxn>
              <a:cxn ang="0">
                <a:pos x="connsiteX15068" y="connsiteY15068"/>
              </a:cxn>
              <a:cxn ang="0">
                <a:pos x="connsiteX15069" y="connsiteY15069"/>
              </a:cxn>
              <a:cxn ang="0">
                <a:pos x="connsiteX15070" y="connsiteY15070"/>
              </a:cxn>
              <a:cxn ang="0">
                <a:pos x="connsiteX15071" y="connsiteY15071"/>
              </a:cxn>
              <a:cxn ang="0">
                <a:pos x="connsiteX15072" y="connsiteY15072"/>
              </a:cxn>
              <a:cxn ang="0">
                <a:pos x="connsiteX15073" y="connsiteY15073"/>
              </a:cxn>
              <a:cxn ang="0">
                <a:pos x="connsiteX15074" y="connsiteY15074"/>
              </a:cxn>
              <a:cxn ang="0">
                <a:pos x="connsiteX15075" y="connsiteY15075"/>
              </a:cxn>
              <a:cxn ang="0">
                <a:pos x="connsiteX15076" y="connsiteY15076"/>
              </a:cxn>
              <a:cxn ang="0">
                <a:pos x="connsiteX15077" y="connsiteY15077"/>
              </a:cxn>
              <a:cxn ang="0">
                <a:pos x="connsiteX15078" y="connsiteY15078"/>
              </a:cxn>
              <a:cxn ang="0">
                <a:pos x="connsiteX15079" y="connsiteY15079"/>
              </a:cxn>
              <a:cxn ang="0">
                <a:pos x="connsiteX15080" y="connsiteY15080"/>
              </a:cxn>
              <a:cxn ang="0">
                <a:pos x="connsiteX15081" y="connsiteY15081"/>
              </a:cxn>
              <a:cxn ang="0">
                <a:pos x="connsiteX15082" y="connsiteY15082"/>
              </a:cxn>
              <a:cxn ang="0">
                <a:pos x="connsiteX15083" y="connsiteY15083"/>
              </a:cxn>
              <a:cxn ang="0">
                <a:pos x="connsiteX15084" y="connsiteY15084"/>
              </a:cxn>
              <a:cxn ang="0">
                <a:pos x="connsiteX15085" y="connsiteY15085"/>
              </a:cxn>
              <a:cxn ang="0">
                <a:pos x="connsiteX15086" y="connsiteY15086"/>
              </a:cxn>
              <a:cxn ang="0">
                <a:pos x="connsiteX15087" y="connsiteY15087"/>
              </a:cxn>
              <a:cxn ang="0">
                <a:pos x="connsiteX15088" y="connsiteY15088"/>
              </a:cxn>
              <a:cxn ang="0">
                <a:pos x="connsiteX15089" y="connsiteY15089"/>
              </a:cxn>
              <a:cxn ang="0">
                <a:pos x="connsiteX15090" y="connsiteY15090"/>
              </a:cxn>
              <a:cxn ang="0">
                <a:pos x="connsiteX15091" y="connsiteY15091"/>
              </a:cxn>
              <a:cxn ang="0">
                <a:pos x="connsiteX15092" y="connsiteY15092"/>
              </a:cxn>
              <a:cxn ang="0">
                <a:pos x="connsiteX15093" y="connsiteY15093"/>
              </a:cxn>
              <a:cxn ang="0">
                <a:pos x="connsiteX15094" y="connsiteY15094"/>
              </a:cxn>
              <a:cxn ang="0">
                <a:pos x="connsiteX15095" y="connsiteY15095"/>
              </a:cxn>
              <a:cxn ang="0">
                <a:pos x="connsiteX15096" y="connsiteY15096"/>
              </a:cxn>
              <a:cxn ang="0">
                <a:pos x="connsiteX15097" y="connsiteY15097"/>
              </a:cxn>
              <a:cxn ang="0">
                <a:pos x="connsiteX15098" y="connsiteY15098"/>
              </a:cxn>
              <a:cxn ang="0">
                <a:pos x="connsiteX15099" y="connsiteY15099"/>
              </a:cxn>
              <a:cxn ang="0">
                <a:pos x="connsiteX15100" y="connsiteY15100"/>
              </a:cxn>
              <a:cxn ang="0">
                <a:pos x="connsiteX15101" y="connsiteY15101"/>
              </a:cxn>
              <a:cxn ang="0">
                <a:pos x="connsiteX15102" y="connsiteY15102"/>
              </a:cxn>
              <a:cxn ang="0">
                <a:pos x="connsiteX15103" y="connsiteY15103"/>
              </a:cxn>
              <a:cxn ang="0">
                <a:pos x="connsiteX15104" y="connsiteY15104"/>
              </a:cxn>
              <a:cxn ang="0">
                <a:pos x="connsiteX15105" y="connsiteY15105"/>
              </a:cxn>
              <a:cxn ang="0">
                <a:pos x="connsiteX15106" y="connsiteY15106"/>
              </a:cxn>
              <a:cxn ang="0">
                <a:pos x="connsiteX15107" y="connsiteY15107"/>
              </a:cxn>
              <a:cxn ang="0">
                <a:pos x="connsiteX15108" y="connsiteY15108"/>
              </a:cxn>
              <a:cxn ang="0">
                <a:pos x="connsiteX15109" y="connsiteY15109"/>
              </a:cxn>
              <a:cxn ang="0">
                <a:pos x="connsiteX15110" y="connsiteY15110"/>
              </a:cxn>
              <a:cxn ang="0">
                <a:pos x="connsiteX15111" y="connsiteY15111"/>
              </a:cxn>
              <a:cxn ang="0">
                <a:pos x="connsiteX15112" y="connsiteY15112"/>
              </a:cxn>
              <a:cxn ang="0">
                <a:pos x="connsiteX15113" y="connsiteY15113"/>
              </a:cxn>
              <a:cxn ang="0">
                <a:pos x="connsiteX15114" y="connsiteY15114"/>
              </a:cxn>
              <a:cxn ang="0">
                <a:pos x="connsiteX15115" y="connsiteY15115"/>
              </a:cxn>
              <a:cxn ang="0">
                <a:pos x="connsiteX15116" y="connsiteY15116"/>
              </a:cxn>
              <a:cxn ang="0">
                <a:pos x="connsiteX15117" y="connsiteY15117"/>
              </a:cxn>
              <a:cxn ang="0">
                <a:pos x="connsiteX15118" y="connsiteY15118"/>
              </a:cxn>
              <a:cxn ang="0">
                <a:pos x="connsiteX15119" y="connsiteY15119"/>
              </a:cxn>
              <a:cxn ang="0">
                <a:pos x="connsiteX15120" y="connsiteY15120"/>
              </a:cxn>
              <a:cxn ang="0">
                <a:pos x="connsiteX15121" y="connsiteY15121"/>
              </a:cxn>
              <a:cxn ang="0">
                <a:pos x="connsiteX15122" y="connsiteY15122"/>
              </a:cxn>
              <a:cxn ang="0">
                <a:pos x="connsiteX15123" y="connsiteY15123"/>
              </a:cxn>
              <a:cxn ang="0">
                <a:pos x="connsiteX15124" y="connsiteY15124"/>
              </a:cxn>
              <a:cxn ang="0">
                <a:pos x="connsiteX15125" y="connsiteY15125"/>
              </a:cxn>
              <a:cxn ang="0">
                <a:pos x="connsiteX15126" y="connsiteY15126"/>
              </a:cxn>
              <a:cxn ang="0">
                <a:pos x="connsiteX15127" y="connsiteY15127"/>
              </a:cxn>
              <a:cxn ang="0">
                <a:pos x="connsiteX15128" y="connsiteY15128"/>
              </a:cxn>
              <a:cxn ang="0">
                <a:pos x="connsiteX15129" y="connsiteY15129"/>
              </a:cxn>
              <a:cxn ang="0">
                <a:pos x="connsiteX15130" y="connsiteY15130"/>
              </a:cxn>
              <a:cxn ang="0">
                <a:pos x="connsiteX15131" y="connsiteY15131"/>
              </a:cxn>
              <a:cxn ang="0">
                <a:pos x="connsiteX15132" y="connsiteY15132"/>
              </a:cxn>
              <a:cxn ang="0">
                <a:pos x="connsiteX15133" y="connsiteY15133"/>
              </a:cxn>
              <a:cxn ang="0">
                <a:pos x="connsiteX15134" y="connsiteY15134"/>
              </a:cxn>
              <a:cxn ang="0">
                <a:pos x="connsiteX15135" y="connsiteY15135"/>
              </a:cxn>
              <a:cxn ang="0">
                <a:pos x="connsiteX15136" y="connsiteY15136"/>
              </a:cxn>
              <a:cxn ang="0">
                <a:pos x="connsiteX15137" y="connsiteY15137"/>
              </a:cxn>
              <a:cxn ang="0">
                <a:pos x="connsiteX15138" y="connsiteY15138"/>
              </a:cxn>
              <a:cxn ang="0">
                <a:pos x="connsiteX15139" y="connsiteY15139"/>
              </a:cxn>
              <a:cxn ang="0">
                <a:pos x="connsiteX15140" y="connsiteY15140"/>
              </a:cxn>
              <a:cxn ang="0">
                <a:pos x="connsiteX15141" y="connsiteY15141"/>
              </a:cxn>
              <a:cxn ang="0">
                <a:pos x="connsiteX15142" y="connsiteY15142"/>
              </a:cxn>
              <a:cxn ang="0">
                <a:pos x="connsiteX15143" y="connsiteY15143"/>
              </a:cxn>
              <a:cxn ang="0">
                <a:pos x="connsiteX15144" y="connsiteY15144"/>
              </a:cxn>
              <a:cxn ang="0">
                <a:pos x="connsiteX15145" y="connsiteY15145"/>
              </a:cxn>
              <a:cxn ang="0">
                <a:pos x="connsiteX15146" y="connsiteY15146"/>
              </a:cxn>
              <a:cxn ang="0">
                <a:pos x="connsiteX15147" y="connsiteY15147"/>
              </a:cxn>
              <a:cxn ang="0">
                <a:pos x="connsiteX15148" y="connsiteY15148"/>
              </a:cxn>
              <a:cxn ang="0">
                <a:pos x="connsiteX15149" y="connsiteY15149"/>
              </a:cxn>
              <a:cxn ang="0">
                <a:pos x="connsiteX15150" y="connsiteY15150"/>
              </a:cxn>
              <a:cxn ang="0">
                <a:pos x="connsiteX15151" y="connsiteY15151"/>
              </a:cxn>
              <a:cxn ang="0">
                <a:pos x="connsiteX15152" y="connsiteY15152"/>
              </a:cxn>
              <a:cxn ang="0">
                <a:pos x="connsiteX15153" y="connsiteY15153"/>
              </a:cxn>
              <a:cxn ang="0">
                <a:pos x="connsiteX15154" y="connsiteY15154"/>
              </a:cxn>
              <a:cxn ang="0">
                <a:pos x="connsiteX15155" y="connsiteY15155"/>
              </a:cxn>
              <a:cxn ang="0">
                <a:pos x="connsiteX15156" y="connsiteY15156"/>
              </a:cxn>
              <a:cxn ang="0">
                <a:pos x="connsiteX15157" y="connsiteY15157"/>
              </a:cxn>
              <a:cxn ang="0">
                <a:pos x="connsiteX15158" y="connsiteY15158"/>
              </a:cxn>
              <a:cxn ang="0">
                <a:pos x="connsiteX15159" y="connsiteY15159"/>
              </a:cxn>
              <a:cxn ang="0">
                <a:pos x="connsiteX15160" y="connsiteY15160"/>
              </a:cxn>
              <a:cxn ang="0">
                <a:pos x="connsiteX15161" y="connsiteY15161"/>
              </a:cxn>
              <a:cxn ang="0">
                <a:pos x="connsiteX15162" y="connsiteY15162"/>
              </a:cxn>
              <a:cxn ang="0">
                <a:pos x="connsiteX15163" y="connsiteY15163"/>
              </a:cxn>
              <a:cxn ang="0">
                <a:pos x="connsiteX15164" y="connsiteY15164"/>
              </a:cxn>
              <a:cxn ang="0">
                <a:pos x="connsiteX15165" y="connsiteY15165"/>
              </a:cxn>
              <a:cxn ang="0">
                <a:pos x="connsiteX15166" y="connsiteY15166"/>
              </a:cxn>
              <a:cxn ang="0">
                <a:pos x="connsiteX15167" y="connsiteY15167"/>
              </a:cxn>
              <a:cxn ang="0">
                <a:pos x="connsiteX15168" y="connsiteY15168"/>
              </a:cxn>
              <a:cxn ang="0">
                <a:pos x="connsiteX15169" y="connsiteY15169"/>
              </a:cxn>
              <a:cxn ang="0">
                <a:pos x="connsiteX15170" y="connsiteY15170"/>
              </a:cxn>
              <a:cxn ang="0">
                <a:pos x="connsiteX15171" y="connsiteY15171"/>
              </a:cxn>
              <a:cxn ang="0">
                <a:pos x="connsiteX15172" y="connsiteY15172"/>
              </a:cxn>
              <a:cxn ang="0">
                <a:pos x="connsiteX15173" y="connsiteY15173"/>
              </a:cxn>
              <a:cxn ang="0">
                <a:pos x="connsiteX15174" y="connsiteY15174"/>
              </a:cxn>
              <a:cxn ang="0">
                <a:pos x="connsiteX15175" y="connsiteY15175"/>
              </a:cxn>
              <a:cxn ang="0">
                <a:pos x="connsiteX15176" y="connsiteY15176"/>
              </a:cxn>
              <a:cxn ang="0">
                <a:pos x="connsiteX15177" y="connsiteY15177"/>
              </a:cxn>
              <a:cxn ang="0">
                <a:pos x="connsiteX15178" y="connsiteY15178"/>
              </a:cxn>
              <a:cxn ang="0">
                <a:pos x="connsiteX15179" y="connsiteY15179"/>
              </a:cxn>
              <a:cxn ang="0">
                <a:pos x="connsiteX15180" y="connsiteY15180"/>
              </a:cxn>
              <a:cxn ang="0">
                <a:pos x="connsiteX15181" y="connsiteY15181"/>
              </a:cxn>
              <a:cxn ang="0">
                <a:pos x="connsiteX15182" y="connsiteY15182"/>
              </a:cxn>
              <a:cxn ang="0">
                <a:pos x="connsiteX15183" y="connsiteY15183"/>
              </a:cxn>
              <a:cxn ang="0">
                <a:pos x="connsiteX15184" y="connsiteY15184"/>
              </a:cxn>
              <a:cxn ang="0">
                <a:pos x="connsiteX15185" y="connsiteY15185"/>
              </a:cxn>
              <a:cxn ang="0">
                <a:pos x="connsiteX15186" y="connsiteY15186"/>
              </a:cxn>
              <a:cxn ang="0">
                <a:pos x="connsiteX15187" y="connsiteY15187"/>
              </a:cxn>
              <a:cxn ang="0">
                <a:pos x="connsiteX15188" y="connsiteY15188"/>
              </a:cxn>
              <a:cxn ang="0">
                <a:pos x="connsiteX15189" y="connsiteY15189"/>
              </a:cxn>
              <a:cxn ang="0">
                <a:pos x="connsiteX15190" y="connsiteY15190"/>
              </a:cxn>
              <a:cxn ang="0">
                <a:pos x="connsiteX15191" y="connsiteY15191"/>
              </a:cxn>
              <a:cxn ang="0">
                <a:pos x="connsiteX15192" y="connsiteY15192"/>
              </a:cxn>
              <a:cxn ang="0">
                <a:pos x="connsiteX15193" y="connsiteY15193"/>
              </a:cxn>
              <a:cxn ang="0">
                <a:pos x="connsiteX15194" y="connsiteY15194"/>
              </a:cxn>
              <a:cxn ang="0">
                <a:pos x="connsiteX15195" y="connsiteY15195"/>
              </a:cxn>
              <a:cxn ang="0">
                <a:pos x="connsiteX15196" y="connsiteY15196"/>
              </a:cxn>
              <a:cxn ang="0">
                <a:pos x="connsiteX15197" y="connsiteY15197"/>
              </a:cxn>
              <a:cxn ang="0">
                <a:pos x="connsiteX15198" y="connsiteY15198"/>
              </a:cxn>
              <a:cxn ang="0">
                <a:pos x="connsiteX15199" y="connsiteY15199"/>
              </a:cxn>
              <a:cxn ang="0">
                <a:pos x="connsiteX15200" y="connsiteY15200"/>
              </a:cxn>
              <a:cxn ang="0">
                <a:pos x="connsiteX15201" y="connsiteY15201"/>
              </a:cxn>
              <a:cxn ang="0">
                <a:pos x="connsiteX15202" y="connsiteY15202"/>
              </a:cxn>
              <a:cxn ang="0">
                <a:pos x="connsiteX15203" y="connsiteY15203"/>
              </a:cxn>
              <a:cxn ang="0">
                <a:pos x="connsiteX15204" y="connsiteY15204"/>
              </a:cxn>
              <a:cxn ang="0">
                <a:pos x="connsiteX15205" y="connsiteY15205"/>
              </a:cxn>
              <a:cxn ang="0">
                <a:pos x="connsiteX15206" y="connsiteY15206"/>
              </a:cxn>
              <a:cxn ang="0">
                <a:pos x="connsiteX15207" y="connsiteY15207"/>
              </a:cxn>
              <a:cxn ang="0">
                <a:pos x="connsiteX15208" y="connsiteY15208"/>
              </a:cxn>
              <a:cxn ang="0">
                <a:pos x="connsiteX15209" y="connsiteY15209"/>
              </a:cxn>
              <a:cxn ang="0">
                <a:pos x="connsiteX15210" y="connsiteY15210"/>
              </a:cxn>
              <a:cxn ang="0">
                <a:pos x="connsiteX15211" y="connsiteY15211"/>
              </a:cxn>
              <a:cxn ang="0">
                <a:pos x="connsiteX15212" y="connsiteY15212"/>
              </a:cxn>
              <a:cxn ang="0">
                <a:pos x="connsiteX15213" y="connsiteY15213"/>
              </a:cxn>
              <a:cxn ang="0">
                <a:pos x="connsiteX15214" y="connsiteY15214"/>
              </a:cxn>
              <a:cxn ang="0">
                <a:pos x="connsiteX15215" y="connsiteY15215"/>
              </a:cxn>
              <a:cxn ang="0">
                <a:pos x="connsiteX15216" y="connsiteY15216"/>
              </a:cxn>
              <a:cxn ang="0">
                <a:pos x="connsiteX15217" y="connsiteY15217"/>
              </a:cxn>
              <a:cxn ang="0">
                <a:pos x="connsiteX15218" y="connsiteY15218"/>
              </a:cxn>
              <a:cxn ang="0">
                <a:pos x="connsiteX15219" y="connsiteY15219"/>
              </a:cxn>
              <a:cxn ang="0">
                <a:pos x="connsiteX15220" y="connsiteY15220"/>
              </a:cxn>
              <a:cxn ang="0">
                <a:pos x="connsiteX15221" y="connsiteY15221"/>
              </a:cxn>
              <a:cxn ang="0">
                <a:pos x="connsiteX15222" y="connsiteY15222"/>
              </a:cxn>
              <a:cxn ang="0">
                <a:pos x="connsiteX15223" y="connsiteY15223"/>
              </a:cxn>
              <a:cxn ang="0">
                <a:pos x="connsiteX15224" y="connsiteY15224"/>
              </a:cxn>
              <a:cxn ang="0">
                <a:pos x="connsiteX15225" y="connsiteY15225"/>
              </a:cxn>
              <a:cxn ang="0">
                <a:pos x="connsiteX15226" y="connsiteY15226"/>
              </a:cxn>
              <a:cxn ang="0">
                <a:pos x="connsiteX15227" y="connsiteY15227"/>
              </a:cxn>
              <a:cxn ang="0">
                <a:pos x="connsiteX15228" y="connsiteY15228"/>
              </a:cxn>
              <a:cxn ang="0">
                <a:pos x="connsiteX15229" y="connsiteY15229"/>
              </a:cxn>
              <a:cxn ang="0">
                <a:pos x="connsiteX15230" y="connsiteY15230"/>
              </a:cxn>
              <a:cxn ang="0">
                <a:pos x="connsiteX15231" y="connsiteY15231"/>
              </a:cxn>
              <a:cxn ang="0">
                <a:pos x="connsiteX15232" y="connsiteY15232"/>
              </a:cxn>
              <a:cxn ang="0">
                <a:pos x="connsiteX15233" y="connsiteY15233"/>
              </a:cxn>
              <a:cxn ang="0">
                <a:pos x="connsiteX15234" y="connsiteY15234"/>
              </a:cxn>
              <a:cxn ang="0">
                <a:pos x="connsiteX15235" y="connsiteY15235"/>
              </a:cxn>
              <a:cxn ang="0">
                <a:pos x="connsiteX15236" y="connsiteY15236"/>
              </a:cxn>
              <a:cxn ang="0">
                <a:pos x="connsiteX15237" y="connsiteY15237"/>
              </a:cxn>
              <a:cxn ang="0">
                <a:pos x="connsiteX15238" y="connsiteY15238"/>
              </a:cxn>
              <a:cxn ang="0">
                <a:pos x="connsiteX15239" y="connsiteY15239"/>
              </a:cxn>
              <a:cxn ang="0">
                <a:pos x="connsiteX15240" y="connsiteY15240"/>
              </a:cxn>
              <a:cxn ang="0">
                <a:pos x="connsiteX15241" y="connsiteY15241"/>
              </a:cxn>
              <a:cxn ang="0">
                <a:pos x="connsiteX15242" y="connsiteY15242"/>
              </a:cxn>
              <a:cxn ang="0">
                <a:pos x="connsiteX15243" y="connsiteY15243"/>
              </a:cxn>
              <a:cxn ang="0">
                <a:pos x="connsiteX15244" y="connsiteY15244"/>
              </a:cxn>
              <a:cxn ang="0">
                <a:pos x="connsiteX15245" y="connsiteY15245"/>
              </a:cxn>
              <a:cxn ang="0">
                <a:pos x="connsiteX15246" y="connsiteY15246"/>
              </a:cxn>
              <a:cxn ang="0">
                <a:pos x="connsiteX15247" y="connsiteY15247"/>
              </a:cxn>
              <a:cxn ang="0">
                <a:pos x="connsiteX15248" y="connsiteY15248"/>
              </a:cxn>
              <a:cxn ang="0">
                <a:pos x="connsiteX15249" y="connsiteY15249"/>
              </a:cxn>
              <a:cxn ang="0">
                <a:pos x="connsiteX15250" y="connsiteY15250"/>
              </a:cxn>
              <a:cxn ang="0">
                <a:pos x="connsiteX15251" y="connsiteY15251"/>
              </a:cxn>
              <a:cxn ang="0">
                <a:pos x="connsiteX15252" y="connsiteY15252"/>
              </a:cxn>
              <a:cxn ang="0">
                <a:pos x="connsiteX15253" y="connsiteY15253"/>
              </a:cxn>
              <a:cxn ang="0">
                <a:pos x="connsiteX15254" y="connsiteY15254"/>
              </a:cxn>
              <a:cxn ang="0">
                <a:pos x="connsiteX15255" y="connsiteY15255"/>
              </a:cxn>
              <a:cxn ang="0">
                <a:pos x="connsiteX15256" y="connsiteY15256"/>
              </a:cxn>
              <a:cxn ang="0">
                <a:pos x="connsiteX15257" y="connsiteY15257"/>
              </a:cxn>
              <a:cxn ang="0">
                <a:pos x="connsiteX15258" y="connsiteY15258"/>
              </a:cxn>
              <a:cxn ang="0">
                <a:pos x="connsiteX15259" y="connsiteY15259"/>
              </a:cxn>
              <a:cxn ang="0">
                <a:pos x="connsiteX15260" y="connsiteY15260"/>
              </a:cxn>
              <a:cxn ang="0">
                <a:pos x="connsiteX15261" y="connsiteY15261"/>
              </a:cxn>
              <a:cxn ang="0">
                <a:pos x="connsiteX15262" y="connsiteY15262"/>
              </a:cxn>
              <a:cxn ang="0">
                <a:pos x="connsiteX15263" y="connsiteY15263"/>
              </a:cxn>
              <a:cxn ang="0">
                <a:pos x="connsiteX15264" y="connsiteY15264"/>
              </a:cxn>
              <a:cxn ang="0">
                <a:pos x="connsiteX15265" y="connsiteY15265"/>
              </a:cxn>
              <a:cxn ang="0">
                <a:pos x="connsiteX15266" y="connsiteY15266"/>
              </a:cxn>
              <a:cxn ang="0">
                <a:pos x="connsiteX15267" y="connsiteY15267"/>
              </a:cxn>
              <a:cxn ang="0">
                <a:pos x="connsiteX15268" y="connsiteY15268"/>
              </a:cxn>
              <a:cxn ang="0">
                <a:pos x="connsiteX15269" y="connsiteY15269"/>
              </a:cxn>
              <a:cxn ang="0">
                <a:pos x="connsiteX15270" y="connsiteY15270"/>
              </a:cxn>
              <a:cxn ang="0">
                <a:pos x="connsiteX15271" y="connsiteY15271"/>
              </a:cxn>
              <a:cxn ang="0">
                <a:pos x="connsiteX15272" y="connsiteY15272"/>
              </a:cxn>
              <a:cxn ang="0">
                <a:pos x="connsiteX15273" y="connsiteY15273"/>
              </a:cxn>
              <a:cxn ang="0">
                <a:pos x="connsiteX15274" y="connsiteY15274"/>
              </a:cxn>
              <a:cxn ang="0">
                <a:pos x="connsiteX15275" y="connsiteY15275"/>
              </a:cxn>
              <a:cxn ang="0">
                <a:pos x="connsiteX15276" y="connsiteY15276"/>
              </a:cxn>
              <a:cxn ang="0">
                <a:pos x="connsiteX15277" y="connsiteY15277"/>
              </a:cxn>
              <a:cxn ang="0">
                <a:pos x="connsiteX15278" y="connsiteY15278"/>
              </a:cxn>
              <a:cxn ang="0">
                <a:pos x="connsiteX15279" y="connsiteY15279"/>
              </a:cxn>
              <a:cxn ang="0">
                <a:pos x="connsiteX15280" y="connsiteY15280"/>
              </a:cxn>
              <a:cxn ang="0">
                <a:pos x="connsiteX15281" y="connsiteY15281"/>
              </a:cxn>
              <a:cxn ang="0">
                <a:pos x="connsiteX15282" y="connsiteY15282"/>
              </a:cxn>
              <a:cxn ang="0">
                <a:pos x="connsiteX15283" y="connsiteY15283"/>
              </a:cxn>
              <a:cxn ang="0">
                <a:pos x="connsiteX15284" y="connsiteY15284"/>
              </a:cxn>
              <a:cxn ang="0">
                <a:pos x="connsiteX15285" y="connsiteY15285"/>
              </a:cxn>
              <a:cxn ang="0">
                <a:pos x="connsiteX15286" y="connsiteY15286"/>
              </a:cxn>
              <a:cxn ang="0">
                <a:pos x="connsiteX15287" y="connsiteY15287"/>
              </a:cxn>
              <a:cxn ang="0">
                <a:pos x="connsiteX15288" y="connsiteY15288"/>
              </a:cxn>
              <a:cxn ang="0">
                <a:pos x="connsiteX15289" y="connsiteY15289"/>
              </a:cxn>
              <a:cxn ang="0">
                <a:pos x="connsiteX15290" y="connsiteY15290"/>
              </a:cxn>
              <a:cxn ang="0">
                <a:pos x="connsiteX15291" y="connsiteY15291"/>
              </a:cxn>
              <a:cxn ang="0">
                <a:pos x="connsiteX15292" y="connsiteY15292"/>
              </a:cxn>
              <a:cxn ang="0">
                <a:pos x="connsiteX15293" y="connsiteY15293"/>
              </a:cxn>
              <a:cxn ang="0">
                <a:pos x="connsiteX15294" y="connsiteY15294"/>
              </a:cxn>
              <a:cxn ang="0">
                <a:pos x="connsiteX15295" y="connsiteY15295"/>
              </a:cxn>
              <a:cxn ang="0">
                <a:pos x="connsiteX15296" y="connsiteY15296"/>
              </a:cxn>
              <a:cxn ang="0">
                <a:pos x="connsiteX15297" y="connsiteY15297"/>
              </a:cxn>
              <a:cxn ang="0">
                <a:pos x="connsiteX15298" y="connsiteY15298"/>
              </a:cxn>
              <a:cxn ang="0">
                <a:pos x="connsiteX15299" y="connsiteY15299"/>
              </a:cxn>
              <a:cxn ang="0">
                <a:pos x="connsiteX15300" y="connsiteY15300"/>
              </a:cxn>
              <a:cxn ang="0">
                <a:pos x="connsiteX15301" y="connsiteY15301"/>
              </a:cxn>
              <a:cxn ang="0">
                <a:pos x="connsiteX15302" y="connsiteY15302"/>
              </a:cxn>
              <a:cxn ang="0">
                <a:pos x="connsiteX15303" y="connsiteY15303"/>
              </a:cxn>
              <a:cxn ang="0">
                <a:pos x="connsiteX15304" y="connsiteY15304"/>
              </a:cxn>
              <a:cxn ang="0">
                <a:pos x="connsiteX15305" y="connsiteY15305"/>
              </a:cxn>
              <a:cxn ang="0">
                <a:pos x="connsiteX15306" y="connsiteY15306"/>
              </a:cxn>
              <a:cxn ang="0">
                <a:pos x="connsiteX15307" y="connsiteY15307"/>
              </a:cxn>
              <a:cxn ang="0">
                <a:pos x="connsiteX15308" y="connsiteY15308"/>
              </a:cxn>
              <a:cxn ang="0">
                <a:pos x="connsiteX15309" y="connsiteY15309"/>
              </a:cxn>
              <a:cxn ang="0">
                <a:pos x="connsiteX15310" y="connsiteY15310"/>
              </a:cxn>
              <a:cxn ang="0">
                <a:pos x="connsiteX15311" y="connsiteY15311"/>
              </a:cxn>
              <a:cxn ang="0">
                <a:pos x="connsiteX15312" y="connsiteY15312"/>
              </a:cxn>
              <a:cxn ang="0">
                <a:pos x="connsiteX15313" y="connsiteY15313"/>
              </a:cxn>
              <a:cxn ang="0">
                <a:pos x="connsiteX15314" y="connsiteY15314"/>
              </a:cxn>
              <a:cxn ang="0">
                <a:pos x="connsiteX15315" y="connsiteY15315"/>
              </a:cxn>
              <a:cxn ang="0">
                <a:pos x="connsiteX15316" y="connsiteY15316"/>
              </a:cxn>
              <a:cxn ang="0">
                <a:pos x="connsiteX15317" y="connsiteY15317"/>
              </a:cxn>
              <a:cxn ang="0">
                <a:pos x="connsiteX15318" y="connsiteY15318"/>
              </a:cxn>
              <a:cxn ang="0">
                <a:pos x="connsiteX15319" y="connsiteY15319"/>
              </a:cxn>
              <a:cxn ang="0">
                <a:pos x="connsiteX15320" y="connsiteY15320"/>
              </a:cxn>
              <a:cxn ang="0">
                <a:pos x="connsiteX15321" y="connsiteY15321"/>
              </a:cxn>
              <a:cxn ang="0">
                <a:pos x="connsiteX15322" y="connsiteY15322"/>
              </a:cxn>
              <a:cxn ang="0">
                <a:pos x="connsiteX15323" y="connsiteY15323"/>
              </a:cxn>
              <a:cxn ang="0">
                <a:pos x="connsiteX15324" y="connsiteY15324"/>
              </a:cxn>
              <a:cxn ang="0">
                <a:pos x="connsiteX15325" y="connsiteY15325"/>
              </a:cxn>
              <a:cxn ang="0">
                <a:pos x="connsiteX15326" y="connsiteY15326"/>
              </a:cxn>
              <a:cxn ang="0">
                <a:pos x="connsiteX15327" y="connsiteY15327"/>
              </a:cxn>
              <a:cxn ang="0">
                <a:pos x="connsiteX15328" y="connsiteY15328"/>
              </a:cxn>
              <a:cxn ang="0">
                <a:pos x="connsiteX15329" y="connsiteY15329"/>
              </a:cxn>
              <a:cxn ang="0">
                <a:pos x="connsiteX15330" y="connsiteY15330"/>
              </a:cxn>
              <a:cxn ang="0">
                <a:pos x="connsiteX15331" y="connsiteY15331"/>
              </a:cxn>
              <a:cxn ang="0">
                <a:pos x="connsiteX15332" y="connsiteY15332"/>
              </a:cxn>
              <a:cxn ang="0">
                <a:pos x="connsiteX15333" y="connsiteY15333"/>
              </a:cxn>
              <a:cxn ang="0">
                <a:pos x="connsiteX15334" y="connsiteY15334"/>
              </a:cxn>
              <a:cxn ang="0">
                <a:pos x="connsiteX15335" y="connsiteY15335"/>
              </a:cxn>
              <a:cxn ang="0">
                <a:pos x="connsiteX15336" y="connsiteY15336"/>
              </a:cxn>
              <a:cxn ang="0">
                <a:pos x="connsiteX15337" y="connsiteY15337"/>
              </a:cxn>
              <a:cxn ang="0">
                <a:pos x="connsiteX15338" y="connsiteY15338"/>
              </a:cxn>
              <a:cxn ang="0">
                <a:pos x="connsiteX15339" y="connsiteY15339"/>
              </a:cxn>
              <a:cxn ang="0">
                <a:pos x="connsiteX15340" y="connsiteY15340"/>
              </a:cxn>
              <a:cxn ang="0">
                <a:pos x="connsiteX15341" y="connsiteY15341"/>
              </a:cxn>
              <a:cxn ang="0">
                <a:pos x="connsiteX15342" y="connsiteY15342"/>
              </a:cxn>
              <a:cxn ang="0">
                <a:pos x="connsiteX15343" y="connsiteY15343"/>
              </a:cxn>
              <a:cxn ang="0">
                <a:pos x="connsiteX15344" y="connsiteY15344"/>
              </a:cxn>
              <a:cxn ang="0">
                <a:pos x="connsiteX15345" y="connsiteY15345"/>
              </a:cxn>
              <a:cxn ang="0">
                <a:pos x="connsiteX15346" y="connsiteY15346"/>
              </a:cxn>
              <a:cxn ang="0">
                <a:pos x="connsiteX15347" y="connsiteY15347"/>
              </a:cxn>
              <a:cxn ang="0">
                <a:pos x="connsiteX15348" y="connsiteY15348"/>
              </a:cxn>
              <a:cxn ang="0">
                <a:pos x="connsiteX15349" y="connsiteY15349"/>
              </a:cxn>
              <a:cxn ang="0">
                <a:pos x="connsiteX15350" y="connsiteY15350"/>
              </a:cxn>
              <a:cxn ang="0">
                <a:pos x="connsiteX15351" y="connsiteY15351"/>
              </a:cxn>
              <a:cxn ang="0">
                <a:pos x="connsiteX15352" y="connsiteY15352"/>
              </a:cxn>
              <a:cxn ang="0">
                <a:pos x="connsiteX15353" y="connsiteY15353"/>
              </a:cxn>
              <a:cxn ang="0">
                <a:pos x="connsiteX15354" y="connsiteY15354"/>
              </a:cxn>
              <a:cxn ang="0">
                <a:pos x="connsiteX15355" y="connsiteY15355"/>
              </a:cxn>
              <a:cxn ang="0">
                <a:pos x="connsiteX15356" y="connsiteY15356"/>
              </a:cxn>
              <a:cxn ang="0">
                <a:pos x="connsiteX15357" y="connsiteY15357"/>
              </a:cxn>
              <a:cxn ang="0">
                <a:pos x="connsiteX15358" y="connsiteY15358"/>
              </a:cxn>
              <a:cxn ang="0">
                <a:pos x="connsiteX15359" y="connsiteY15359"/>
              </a:cxn>
              <a:cxn ang="0">
                <a:pos x="connsiteX15360" y="connsiteY15360"/>
              </a:cxn>
              <a:cxn ang="0">
                <a:pos x="connsiteX15361" y="connsiteY15361"/>
              </a:cxn>
              <a:cxn ang="0">
                <a:pos x="connsiteX15362" y="connsiteY15362"/>
              </a:cxn>
              <a:cxn ang="0">
                <a:pos x="connsiteX15363" y="connsiteY15363"/>
              </a:cxn>
              <a:cxn ang="0">
                <a:pos x="connsiteX15364" y="connsiteY15364"/>
              </a:cxn>
              <a:cxn ang="0">
                <a:pos x="connsiteX15365" y="connsiteY15365"/>
              </a:cxn>
              <a:cxn ang="0">
                <a:pos x="connsiteX15366" y="connsiteY15366"/>
              </a:cxn>
              <a:cxn ang="0">
                <a:pos x="connsiteX15367" y="connsiteY15367"/>
              </a:cxn>
              <a:cxn ang="0">
                <a:pos x="connsiteX15368" y="connsiteY15368"/>
              </a:cxn>
              <a:cxn ang="0">
                <a:pos x="connsiteX15369" y="connsiteY15369"/>
              </a:cxn>
              <a:cxn ang="0">
                <a:pos x="connsiteX15370" y="connsiteY15370"/>
              </a:cxn>
              <a:cxn ang="0">
                <a:pos x="connsiteX15371" y="connsiteY15371"/>
              </a:cxn>
              <a:cxn ang="0">
                <a:pos x="connsiteX15372" y="connsiteY15372"/>
              </a:cxn>
              <a:cxn ang="0">
                <a:pos x="connsiteX15373" y="connsiteY15373"/>
              </a:cxn>
              <a:cxn ang="0">
                <a:pos x="connsiteX15374" y="connsiteY15374"/>
              </a:cxn>
              <a:cxn ang="0">
                <a:pos x="connsiteX15375" y="connsiteY15375"/>
              </a:cxn>
              <a:cxn ang="0">
                <a:pos x="connsiteX15376" y="connsiteY15376"/>
              </a:cxn>
              <a:cxn ang="0">
                <a:pos x="connsiteX15377" y="connsiteY15377"/>
              </a:cxn>
              <a:cxn ang="0">
                <a:pos x="connsiteX15378" y="connsiteY15378"/>
              </a:cxn>
              <a:cxn ang="0">
                <a:pos x="connsiteX15379" y="connsiteY15379"/>
              </a:cxn>
              <a:cxn ang="0">
                <a:pos x="connsiteX15380" y="connsiteY15380"/>
              </a:cxn>
              <a:cxn ang="0">
                <a:pos x="connsiteX15381" y="connsiteY15381"/>
              </a:cxn>
              <a:cxn ang="0">
                <a:pos x="connsiteX15382" y="connsiteY15382"/>
              </a:cxn>
              <a:cxn ang="0">
                <a:pos x="connsiteX15383" y="connsiteY15383"/>
              </a:cxn>
              <a:cxn ang="0">
                <a:pos x="connsiteX15384" y="connsiteY15384"/>
              </a:cxn>
              <a:cxn ang="0">
                <a:pos x="connsiteX15385" y="connsiteY15385"/>
              </a:cxn>
              <a:cxn ang="0">
                <a:pos x="connsiteX15386" y="connsiteY15386"/>
              </a:cxn>
              <a:cxn ang="0">
                <a:pos x="connsiteX15387" y="connsiteY15387"/>
              </a:cxn>
              <a:cxn ang="0">
                <a:pos x="connsiteX15388" y="connsiteY15388"/>
              </a:cxn>
              <a:cxn ang="0">
                <a:pos x="connsiteX15389" y="connsiteY15389"/>
              </a:cxn>
              <a:cxn ang="0">
                <a:pos x="connsiteX15390" y="connsiteY15390"/>
              </a:cxn>
              <a:cxn ang="0">
                <a:pos x="connsiteX15391" y="connsiteY15391"/>
              </a:cxn>
              <a:cxn ang="0">
                <a:pos x="connsiteX15392" y="connsiteY15392"/>
              </a:cxn>
              <a:cxn ang="0">
                <a:pos x="connsiteX15393" y="connsiteY15393"/>
              </a:cxn>
              <a:cxn ang="0">
                <a:pos x="connsiteX15394" y="connsiteY15394"/>
              </a:cxn>
              <a:cxn ang="0">
                <a:pos x="connsiteX15395" y="connsiteY15395"/>
              </a:cxn>
              <a:cxn ang="0">
                <a:pos x="connsiteX15396" y="connsiteY15396"/>
              </a:cxn>
              <a:cxn ang="0">
                <a:pos x="connsiteX15397" y="connsiteY15397"/>
              </a:cxn>
              <a:cxn ang="0">
                <a:pos x="connsiteX15398" y="connsiteY15398"/>
              </a:cxn>
              <a:cxn ang="0">
                <a:pos x="connsiteX15399" y="connsiteY15399"/>
              </a:cxn>
              <a:cxn ang="0">
                <a:pos x="connsiteX15400" y="connsiteY15400"/>
              </a:cxn>
              <a:cxn ang="0">
                <a:pos x="connsiteX15401" y="connsiteY15401"/>
              </a:cxn>
              <a:cxn ang="0">
                <a:pos x="connsiteX15402" y="connsiteY15402"/>
              </a:cxn>
              <a:cxn ang="0">
                <a:pos x="connsiteX15403" y="connsiteY15403"/>
              </a:cxn>
              <a:cxn ang="0">
                <a:pos x="connsiteX15404" y="connsiteY15404"/>
              </a:cxn>
              <a:cxn ang="0">
                <a:pos x="connsiteX15405" y="connsiteY15405"/>
              </a:cxn>
              <a:cxn ang="0">
                <a:pos x="connsiteX15406" y="connsiteY15406"/>
              </a:cxn>
              <a:cxn ang="0">
                <a:pos x="connsiteX15407" y="connsiteY15407"/>
              </a:cxn>
              <a:cxn ang="0">
                <a:pos x="connsiteX15408" y="connsiteY15408"/>
              </a:cxn>
              <a:cxn ang="0">
                <a:pos x="connsiteX15409" y="connsiteY15409"/>
              </a:cxn>
              <a:cxn ang="0">
                <a:pos x="connsiteX15410" y="connsiteY15410"/>
              </a:cxn>
              <a:cxn ang="0">
                <a:pos x="connsiteX15411" y="connsiteY15411"/>
              </a:cxn>
              <a:cxn ang="0">
                <a:pos x="connsiteX15412" y="connsiteY15412"/>
              </a:cxn>
              <a:cxn ang="0">
                <a:pos x="connsiteX15413" y="connsiteY15413"/>
              </a:cxn>
              <a:cxn ang="0">
                <a:pos x="connsiteX15414" y="connsiteY15414"/>
              </a:cxn>
              <a:cxn ang="0">
                <a:pos x="connsiteX15415" y="connsiteY15415"/>
              </a:cxn>
              <a:cxn ang="0">
                <a:pos x="connsiteX15416" y="connsiteY15416"/>
              </a:cxn>
              <a:cxn ang="0">
                <a:pos x="connsiteX15417" y="connsiteY15417"/>
              </a:cxn>
              <a:cxn ang="0">
                <a:pos x="connsiteX15418" y="connsiteY15418"/>
              </a:cxn>
              <a:cxn ang="0">
                <a:pos x="connsiteX15419" y="connsiteY15419"/>
              </a:cxn>
              <a:cxn ang="0">
                <a:pos x="connsiteX15420" y="connsiteY15420"/>
              </a:cxn>
              <a:cxn ang="0">
                <a:pos x="connsiteX15421" y="connsiteY15421"/>
              </a:cxn>
              <a:cxn ang="0">
                <a:pos x="connsiteX15422" y="connsiteY15422"/>
              </a:cxn>
              <a:cxn ang="0">
                <a:pos x="connsiteX15423" y="connsiteY15423"/>
              </a:cxn>
              <a:cxn ang="0">
                <a:pos x="connsiteX15424" y="connsiteY15424"/>
              </a:cxn>
              <a:cxn ang="0">
                <a:pos x="connsiteX15425" y="connsiteY15425"/>
              </a:cxn>
              <a:cxn ang="0">
                <a:pos x="connsiteX15426" y="connsiteY15426"/>
              </a:cxn>
              <a:cxn ang="0">
                <a:pos x="connsiteX15427" y="connsiteY15427"/>
              </a:cxn>
              <a:cxn ang="0">
                <a:pos x="connsiteX15428" y="connsiteY15428"/>
              </a:cxn>
              <a:cxn ang="0">
                <a:pos x="connsiteX15429" y="connsiteY15429"/>
              </a:cxn>
              <a:cxn ang="0">
                <a:pos x="connsiteX15430" y="connsiteY15430"/>
              </a:cxn>
              <a:cxn ang="0">
                <a:pos x="connsiteX15431" y="connsiteY15431"/>
              </a:cxn>
              <a:cxn ang="0">
                <a:pos x="connsiteX15432" y="connsiteY15432"/>
              </a:cxn>
              <a:cxn ang="0">
                <a:pos x="connsiteX15433" y="connsiteY15433"/>
              </a:cxn>
              <a:cxn ang="0">
                <a:pos x="connsiteX15434" y="connsiteY15434"/>
              </a:cxn>
              <a:cxn ang="0">
                <a:pos x="connsiteX15435" y="connsiteY15435"/>
              </a:cxn>
              <a:cxn ang="0">
                <a:pos x="connsiteX15436" y="connsiteY15436"/>
              </a:cxn>
              <a:cxn ang="0">
                <a:pos x="connsiteX15437" y="connsiteY15437"/>
              </a:cxn>
              <a:cxn ang="0">
                <a:pos x="connsiteX15438" y="connsiteY15438"/>
              </a:cxn>
              <a:cxn ang="0">
                <a:pos x="connsiteX15439" y="connsiteY15439"/>
              </a:cxn>
              <a:cxn ang="0">
                <a:pos x="connsiteX15440" y="connsiteY15440"/>
              </a:cxn>
              <a:cxn ang="0">
                <a:pos x="connsiteX15441" y="connsiteY15441"/>
              </a:cxn>
              <a:cxn ang="0">
                <a:pos x="connsiteX15442" y="connsiteY15442"/>
              </a:cxn>
              <a:cxn ang="0">
                <a:pos x="connsiteX15443" y="connsiteY15443"/>
              </a:cxn>
              <a:cxn ang="0">
                <a:pos x="connsiteX15444" y="connsiteY15444"/>
              </a:cxn>
              <a:cxn ang="0">
                <a:pos x="connsiteX15445" y="connsiteY15445"/>
              </a:cxn>
              <a:cxn ang="0">
                <a:pos x="connsiteX15446" y="connsiteY15446"/>
              </a:cxn>
              <a:cxn ang="0">
                <a:pos x="connsiteX15447" y="connsiteY15447"/>
              </a:cxn>
              <a:cxn ang="0">
                <a:pos x="connsiteX15448" y="connsiteY15448"/>
              </a:cxn>
              <a:cxn ang="0">
                <a:pos x="connsiteX15449" y="connsiteY15449"/>
              </a:cxn>
              <a:cxn ang="0">
                <a:pos x="connsiteX15450" y="connsiteY15450"/>
              </a:cxn>
              <a:cxn ang="0">
                <a:pos x="connsiteX15451" y="connsiteY15451"/>
              </a:cxn>
              <a:cxn ang="0">
                <a:pos x="connsiteX15452" y="connsiteY15452"/>
              </a:cxn>
              <a:cxn ang="0">
                <a:pos x="connsiteX15453" y="connsiteY15453"/>
              </a:cxn>
              <a:cxn ang="0">
                <a:pos x="connsiteX15454" y="connsiteY15454"/>
              </a:cxn>
              <a:cxn ang="0">
                <a:pos x="connsiteX15455" y="connsiteY15455"/>
              </a:cxn>
              <a:cxn ang="0">
                <a:pos x="connsiteX15456" y="connsiteY15456"/>
              </a:cxn>
              <a:cxn ang="0">
                <a:pos x="connsiteX15457" y="connsiteY15457"/>
              </a:cxn>
              <a:cxn ang="0">
                <a:pos x="connsiteX15458" y="connsiteY15458"/>
              </a:cxn>
              <a:cxn ang="0">
                <a:pos x="connsiteX15459" y="connsiteY15459"/>
              </a:cxn>
              <a:cxn ang="0">
                <a:pos x="connsiteX15460" y="connsiteY15460"/>
              </a:cxn>
              <a:cxn ang="0">
                <a:pos x="connsiteX15461" y="connsiteY15461"/>
              </a:cxn>
              <a:cxn ang="0">
                <a:pos x="connsiteX15462" y="connsiteY15462"/>
              </a:cxn>
              <a:cxn ang="0">
                <a:pos x="connsiteX15463" y="connsiteY15463"/>
              </a:cxn>
              <a:cxn ang="0">
                <a:pos x="connsiteX15464" y="connsiteY15464"/>
              </a:cxn>
              <a:cxn ang="0">
                <a:pos x="connsiteX15465" y="connsiteY15465"/>
              </a:cxn>
              <a:cxn ang="0">
                <a:pos x="connsiteX15466" y="connsiteY15466"/>
              </a:cxn>
              <a:cxn ang="0">
                <a:pos x="connsiteX15467" y="connsiteY15467"/>
              </a:cxn>
              <a:cxn ang="0">
                <a:pos x="connsiteX15468" y="connsiteY15468"/>
              </a:cxn>
              <a:cxn ang="0">
                <a:pos x="connsiteX15469" y="connsiteY15469"/>
              </a:cxn>
              <a:cxn ang="0">
                <a:pos x="connsiteX15470" y="connsiteY15470"/>
              </a:cxn>
              <a:cxn ang="0">
                <a:pos x="connsiteX15471" y="connsiteY15471"/>
              </a:cxn>
              <a:cxn ang="0">
                <a:pos x="connsiteX15472" y="connsiteY15472"/>
              </a:cxn>
              <a:cxn ang="0">
                <a:pos x="connsiteX15473" y="connsiteY15473"/>
              </a:cxn>
              <a:cxn ang="0">
                <a:pos x="connsiteX15474" y="connsiteY15474"/>
              </a:cxn>
              <a:cxn ang="0">
                <a:pos x="connsiteX15475" y="connsiteY15475"/>
              </a:cxn>
              <a:cxn ang="0">
                <a:pos x="connsiteX15476" y="connsiteY15476"/>
              </a:cxn>
              <a:cxn ang="0">
                <a:pos x="connsiteX15477" y="connsiteY15477"/>
              </a:cxn>
              <a:cxn ang="0">
                <a:pos x="connsiteX15478" y="connsiteY15478"/>
              </a:cxn>
              <a:cxn ang="0">
                <a:pos x="connsiteX15479" y="connsiteY15479"/>
              </a:cxn>
              <a:cxn ang="0">
                <a:pos x="connsiteX15480" y="connsiteY15480"/>
              </a:cxn>
              <a:cxn ang="0">
                <a:pos x="connsiteX15481" y="connsiteY15481"/>
              </a:cxn>
              <a:cxn ang="0">
                <a:pos x="connsiteX15482" y="connsiteY15482"/>
              </a:cxn>
              <a:cxn ang="0">
                <a:pos x="connsiteX15483" y="connsiteY15483"/>
              </a:cxn>
              <a:cxn ang="0">
                <a:pos x="connsiteX15484" y="connsiteY15484"/>
              </a:cxn>
              <a:cxn ang="0">
                <a:pos x="connsiteX15485" y="connsiteY15485"/>
              </a:cxn>
              <a:cxn ang="0">
                <a:pos x="connsiteX15486" y="connsiteY15486"/>
              </a:cxn>
              <a:cxn ang="0">
                <a:pos x="connsiteX15487" y="connsiteY15487"/>
              </a:cxn>
              <a:cxn ang="0">
                <a:pos x="connsiteX15488" y="connsiteY15488"/>
              </a:cxn>
              <a:cxn ang="0">
                <a:pos x="connsiteX15489" y="connsiteY15489"/>
              </a:cxn>
              <a:cxn ang="0">
                <a:pos x="connsiteX15490" y="connsiteY15490"/>
              </a:cxn>
              <a:cxn ang="0">
                <a:pos x="connsiteX15491" y="connsiteY15491"/>
              </a:cxn>
              <a:cxn ang="0">
                <a:pos x="connsiteX15492" y="connsiteY15492"/>
              </a:cxn>
              <a:cxn ang="0">
                <a:pos x="connsiteX15493" y="connsiteY15493"/>
              </a:cxn>
              <a:cxn ang="0">
                <a:pos x="connsiteX15494" y="connsiteY15494"/>
              </a:cxn>
              <a:cxn ang="0">
                <a:pos x="connsiteX15495" y="connsiteY15495"/>
              </a:cxn>
              <a:cxn ang="0">
                <a:pos x="connsiteX15496" y="connsiteY15496"/>
              </a:cxn>
              <a:cxn ang="0">
                <a:pos x="connsiteX15497" y="connsiteY15497"/>
              </a:cxn>
              <a:cxn ang="0">
                <a:pos x="connsiteX15498" y="connsiteY15498"/>
              </a:cxn>
              <a:cxn ang="0">
                <a:pos x="connsiteX15499" y="connsiteY15499"/>
              </a:cxn>
              <a:cxn ang="0">
                <a:pos x="connsiteX15500" y="connsiteY15500"/>
              </a:cxn>
              <a:cxn ang="0">
                <a:pos x="connsiteX15501" y="connsiteY15501"/>
              </a:cxn>
              <a:cxn ang="0">
                <a:pos x="connsiteX15502" y="connsiteY15502"/>
              </a:cxn>
              <a:cxn ang="0">
                <a:pos x="connsiteX15503" y="connsiteY15503"/>
              </a:cxn>
              <a:cxn ang="0">
                <a:pos x="connsiteX15504" y="connsiteY15504"/>
              </a:cxn>
              <a:cxn ang="0">
                <a:pos x="connsiteX15505" y="connsiteY15505"/>
              </a:cxn>
              <a:cxn ang="0">
                <a:pos x="connsiteX15506" y="connsiteY15506"/>
              </a:cxn>
              <a:cxn ang="0">
                <a:pos x="connsiteX15507" y="connsiteY15507"/>
              </a:cxn>
              <a:cxn ang="0">
                <a:pos x="connsiteX15508" y="connsiteY15508"/>
              </a:cxn>
              <a:cxn ang="0">
                <a:pos x="connsiteX15509" y="connsiteY15509"/>
              </a:cxn>
              <a:cxn ang="0">
                <a:pos x="connsiteX15510" y="connsiteY15510"/>
              </a:cxn>
              <a:cxn ang="0">
                <a:pos x="connsiteX15511" y="connsiteY15511"/>
              </a:cxn>
              <a:cxn ang="0">
                <a:pos x="connsiteX15512" y="connsiteY15512"/>
              </a:cxn>
              <a:cxn ang="0">
                <a:pos x="connsiteX15513" y="connsiteY15513"/>
              </a:cxn>
              <a:cxn ang="0">
                <a:pos x="connsiteX15514" y="connsiteY15514"/>
              </a:cxn>
              <a:cxn ang="0">
                <a:pos x="connsiteX15515" y="connsiteY15515"/>
              </a:cxn>
              <a:cxn ang="0">
                <a:pos x="connsiteX15516" y="connsiteY15516"/>
              </a:cxn>
              <a:cxn ang="0">
                <a:pos x="connsiteX15517" y="connsiteY15517"/>
              </a:cxn>
              <a:cxn ang="0">
                <a:pos x="connsiteX15518" y="connsiteY15518"/>
              </a:cxn>
              <a:cxn ang="0">
                <a:pos x="connsiteX15519" y="connsiteY15519"/>
              </a:cxn>
              <a:cxn ang="0">
                <a:pos x="connsiteX15520" y="connsiteY15520"/>
              </a:cxn>
              <a:cxn ang="0">
                <a:pos x="connsiteX15521" y="connsiteY15521"/>
              </a:cxn>
              <a:cxn ang="0">
                <a:pos x="connsiteX15522" y="connsiteY15522"/>
              </a:cxn>
              <a:cxn ang="0">
                <a:pos x="connsiteX15523" y="connsiteY15523"/>
              </a:cxn>
              <a:cxn ang="0">
                <a:pos x="connsiteX15524" y="connsiteY15524"/>
              </a:cxn>
              <a:cxn ang="0">
                <a:pos x="connsiteX15525" y="connsiteY15525"/>
              </a:cxn>
              <a:cxn ang="0">
                <a:pos x="connsiteX15526" y="connsiteY15526"/>
              </a:cxn>
              <a:cxn ang="0">
                <a:pos x="connsiteX15527" y="connsiteY15527"/>
              </a:cxn>
              <a:cxn ang="0">
                <a:pos x="connsiteX15528" y="connsiteY15528"/>
              </a:cxn>
              <a:cxn ang="0">
                <a:pos x="connsiteX15529" y="connsiteY15529"/>
              </a:cxn>
              <a:cxn ang="0">
                <a:pos x="connsiteX15530" y="connsiteY15530"/>
              </a:cxn>
              <a:cxn ang="0">
                <a:pos x="connsiteX15531" y="connsiteY15531"/>
              </a:cxn>
              <a:cxn ang="0">
                <a:pos x="connsiteX15532" y="connsiteY15532"/>
              </a:cxn>
              <a:cxn ang="0">
                <a:pos x="connsiteX15533" y="connsiteY15533"/>
              </a:cxn>
              <a:cxn ang="0">
                <a:pos x="connsiteX15534" y="connsiteY15534"/>
              </a:cxn>
              <a:cxn ang="0">
                <a:pos x="connsiteX15535" y="connsiteY15535"/>
              </a:cxn>
              <a:cxn ang="0">
                <a:pos x="connsiteX15536" y="connsiteY15536"/>
              </a:cxn>
              <a:cxn ang="0">
                <a:pos x="connsiteX15537" y="connsiteY15537"/>
              </a:cxn>
              <a:cxn ang="0">
                <a:pos x="connsiteX15538" y="connsiteY15538"/>
              </a:cxn>
              <a:cxn ang="0">
                <a:pos x="connsiteX15539" y="connsiteY15539"/>
              </a:cxn>
              <a:cxn ang="0">
                <a:pos x="connsiteX15540" y="connsiteY15540"/>
              </a:cxn>
              <a:cxn ang="0">
                <a:pos x="connsiteX15541" y="connsiteY15541"/>
              </a:cxn>
              <a:cxn ang="0">
                <a:pos x="connsiteX15542" y="connsiteY15542"/>
              </a:cxn>
              <a:cxn ang="0">
                <a:pos x="connsiteX15543" y="connsiteY15543"/>
              </a:cxn>
              <a:cxn ang="0">
                <a:pos x="connsiteX15544" y="connsiteY15544"/>
              </a:cxn>
              <a:cxn ang="0">
                <a:pos x="connsiteX15545" y="connsiteY15545"/>
              </a:cxn>
              <a:cxn ang="0">
                <a:pos x="connsiteX15546" y="connsiteY15546"/>
              </a:cxn>
              <a:cxn ang="0">
                <a:pos x="connsiteX15547" y="connsiteY15547"/>
              </a:cxn>
              <a:cxn ang="0">
                <a:pos x="connsiteX15548" y="connsiteY15548"/>
              </a:cxn>
              <a:cxn ang="0">
                <a:pos x="connsiteX15549" y="connsiteY15549"/>
              </a:cxn>
              <a:cxn ang="0">
                <a:pos x="connsiteX15550" y="connsiteY15550"/>
              </a:cxn>
              <a:cxn ang="0">
                <a:pos x="connsiteX15551" y="connsiteY15551"/>
              </a:cxn>
              <a:cxn ang="0">
                <a:pos x="connsiteX15552" y="connsiteY15552"/>
              </a:cxn>
              <a:cxn ang="0">
                <a:pos x="connsiteX15553" y="connsiteY15553"/>
              </a:cxn>
              <a:cxn ang="0">
                <a:pos x="connsiteX15554" y="connsiteY15554"/>
              </a:cxn>
              <a:cxn ang="0">
                <a:pos x="connsiteX15555" y="connsiteY15555"/>
              </a:cxn>
              <a:cxn ang="0">
                <a:pos x="connsiteX15556" y="connsiteY15556"/>
              </a:cxn>
              <a:cxn ang="0">
                <a:pos x="connsiteX15557" y="connsiteY15557"/>
              </a:cxn>
              <a:cxn ang="0">
                <a:pos x="connsiteX15558" y="connsiteY15558"/>
              </a:cxn>
              <a:cxn ang="0">
                <a:pos x="connsiteX15559" y="connsiteY15559"/>
              </a:cxn>
              <a:cxn ang="0">
                <a:pos x="connsiteX15560" y="connsiteY15560"/>
              </a:cxn>
              <a:cxn ang="0">
                <a:pos x="connsiteX15561" y="connsiteY15561"/>
              </a:cxn>
              <a:cxn ang="0">
                <a:pos x="connsiteX15562" y="connsiteY15562"/>
              </a:cxn>
              <a:cxn ang="0">
                <a:pos x="connsiteX15563" y="connsiteY15563"/>
              </a:cxn>
              <a:cxn ang="0">
                <a:pos x="connsiteX15564" y="connsiteY15564"/>
              </a:cxn>
              <a:cxn ang="0">
                <a:pos x="connsiteX15565" y="connsiteY15565"/>
              </a:cxn>
              <a:cxn ang="0">
                <a:pos x="connsiteX15566" y="connsiteY15566"/>
              </a:cxn>
              <a:cxn ang="0">
                <a:pos x="connsiteX15567" y="connsiteY15567"/>
              </a:cxn>
              <a:cxn ang="0">
                <a:pos x="connsiteX15568" y="connsiteY15568"/>
              </a:cxn>
              <a:cxn ang="0">
                <a:pos x="connsiteX15569" y="connsiteY15569"/>
              </a:cxn>
              <a:cxn ang="0">
                <a:pos x="connsiteX15570" y="connsiteY15570"/>
              </a:cxn>
              <a:cxn ang="0">
                <a:pos x="connsiteX15571" y="connsiteY15571"/>
              </a:cxn>
              <a:cxn ang="0">
                <a:pos x="connsiteX15572" y="connsiteY15572"/>
              </a:cxn>
              <a:cxn ang="0">
                <a:pos x="connsiteX15573" y="connsiteY15573"/>
              </a:cxn>
              <a:cxn ang="0">
                <a:pos x="connsiteX15574" y="connsiteY15574"/>
              </a:cxn>
              <a:cxn ang="0">
                <a:pos x="connsiteX15575" y="connsiteY15575"/>
              </a:cxn>
              <a:cxn ang="0">
                <a:pos x="connsiteX15576" y="connsiteY15576"/>
              </a:cxn>
              <a:cxn ang="0">
                <a:pos x="connsiteX15577" y="connsiteY15577"/>
              </a:cxn>
              <a:cxn ang="0">
                <a:pos x="connsiteX15578" y="connsiteY15578"/>
              </a:cxn>
              <a:cxn ang="0">
                <a:pos x="connsiteX15579" y="connsiteY15579"/>
              </a:cxn>
              <a:cxn ang="0">
                <a:pos x="connsiteX15580" y="connsiteY15580"/>
              </a:cxn>
              <a:cxn ang="0">
                <a:pos x="connsiteX15581" y="connsiteY15581"/>
              </a:cxn>
              <a:cxn ang="0">
                <a:pos x="connsiteX15582" y="connsiteY15582"/>
              </a:cxn>
              <a:cxn ang="0">
                <a:pos x="connsiteX15583" y="connsiteY15583"/>
              </a:cxn>
              <a:cxn ang="0">
                <a:pos x="connsiteX15584" y="connsiteY15584"/>
              </a:cxn>
              <a:cxn ang="0">
                <a:pos x="connsiteX15585" y="connsiteY15585"/>
              </a:cxn>
              <a:cxn ang="0">
                <a:pos x="connsiteX15586" y="connsiteY15586"/>
              </a:cxn>
              <a:cxn ang="0">
                <a:pos x="connsiteX15587" y="connsiteY15587"/>
              </a:cxn>
              <a:cxn ang="0">
                <a:pos x="connsiteX15588" y="connsiteY15588"/>
              </a:cxn>
              <a:cxn ang="0">
                <a:pos x="connsiteX15589" y="connsiteY15589"/>
              </a:cxn>
              <a:cxn ang="0">
                <a:pos x="connsiteX15590" y="connsiteY15590"/>
              </a:cxn>
              <a:cxn ang="0">
                <a:pos x="connsiteX15591" y="connsiteY15591"/>
              </a:cxn>
              <a:cxn ang="0">
                <a:pos x="connsiteX15592" y="connsiteY15592"/>
              </a:cxn>
              <a:cxn ang="0">
                <a:pos x="connsiteX15593" y="connsiteY15593"/>
              </a:cxn>
              <a:cxn ang="0">
                <a:pos x="connsiteX15594" y="connsiteY15594"/>
              </a:cxn>
              <a:cxn ang="0">
                <a:pos x="connsiteX15595" y="connsiteY15595"/>
              </a:cxn>
              <a:cxn ang="0">
                <a:pos x="connsiteX15596" y="connsiteY15596"/>
              </a:cxn>
              <a:cxn ang="0">
                <a:pos x="connsiteX15597" y="connsiteY15597"/>
              </a:cxn>
              <a:cxn ang="0">
                <a:pos x="connsiteX15598" y="connsiteY15598"/>
              </a:cxn>
              <a:cxn ang="0">
                <a:pos x="connsiteX15599" y="connsiteY15599"/>
              </a:cxn>
              <a:cxn ang="0">
                <a:pos x="connsiteX15600" y="connsiteY15600"/>
              </a:cxn>
              <a:cxn ang="0">
                <a:pos x="connsiteX15601" y="connsiteY15601"/>
              </a:cxn>
              <a:cxn ang="0">
                <a:pos x="connsiteX15602" y="connsiteY15602"/>
              </a:cxn>
              <a:cxn ang="0">
                <a:pos x="connsiteX15603" y="connsiteY15603"/>
              </a:cxn>
              <a:cxn ang="0">
                <a:pos x="connsiteX15604" y="connsiteY15604"/>
              </a:cxn>
              <a:cxn ang="0">
                <a:pos x="connsiteX15605" y="connsiteY15605"/>
              </a:cxn>
              <a:cxn ang="0">
                <a:pos x="connsiteX15606" y="connsiteY15606"/>
              </a:cxn>
              <a:cxn ang="0">
                <a:pos x="connsiteX15607" y="connsiteY15607"/>
              </a:cxn>
              <a:cxn ang="0">
                <a:pos x="connsiteX15608" y="connsiteY15608"/>
              </a:cxn>
              <a:cxn ang="0">
                <a:pos x="connsiteX15609" y="connsiteY15609"/>
              </a:cxn>
              <a:cxn ang="0">
                <a:pos x="connsiteX15610" y="connsiteY15610"/>
              </a:cxn>
              <a:cxn ang="0">
                <a:pos x="connsiteX15611" y="connsiteY15611"/>
              </a:cxn>
              <a:cxn ang="0">
                <a:pos x="connsiteX15612" y="connsiteY15612"/>
              </a:cxn>
              <a:cxn ang="0">
                <a:pos x="connsiteX15613" y="connsiteY15613"/>
              </a:cxn>
              <a:cxn ang="0">
                <a:pos x="connsiteX15614" y="connsiteY15614"/>
              </a:cxn>
              <a:cxn ang="0">
                <a:pos x="connsiteX15615" y="connsiteY15615"/>
              </a:cxn>
              <a:cxn ang="0">
                <a:pos x="connsiteX15616" y="connsiteY15616"/>
              </a:cxn>
              <a:cxn ang="0">
                <a:pos x="connsiteX15617" y="connsiteY15617"/>
              </a:cxn>
              <a:cxn ang="0">
                <a:pos x="connsiteX15618" y="connsiteY15618"/>
              </a:cxn>
              <a:cxn ang="0">
                <a:pos x="connsiteX15619" y="connsiteY15619"/>
              </a:cxn>
              <a:cxn ang="0">
                <a:pos x="connsiteX15620" y="connsiteY15620"/>
              </a:cxn>
              <a:cxn ang="0">
                <a:pos x="connsiteX15621" y="connsiteY15621"/>
              </a:cxn>
              <a:cxn ang="0">
                <a:pos x="connsiteX15622" y="connsiteY15622"/>
              </a:cxn>
              <a:cxn ang="0">
                <a:pos x="connsiteX15623" y="connsiteY15623"/>
              </a:cxn>
              <a:cxn ang="0">
                <a:pos x="connsiteX15624" y="connsiteY15624"/>
              </a:cxn>
              <a:cxn ang="0">
                <a:pos x="connsiteX15625" y="connsiteY15625"/>
              </a:cxn>
              <a:cxn ang="0">
                <a:pos x="connsiteX15626" y="connsiteY15626"/>
              </a:cxn>
              <a:cxn ang="0">
                <a:pos x="connsiteX15627" y="connsiteY15627"/>
              </a:cxn>
              <a:cxn ang="0">
                <a:pos x="connsiteX15628" y="connsiteY15628"/>
              </a:cxn>
              <a:cxn ang="0">
                <a:pos x="connsiteX15629" y="connsiteY15629"/>
              </a:cxn>
              <a:cxn ang="0">
                <a:pos x="connsiteX15630" y="connsiteY15630"/>
              </a:cxn>
              <a:cxn ang="0">
                <a:pos x="connsiteX15631" y="connsiteY15631"/>
              </a:cxn>
              <a:cxn ang="0">
                <a:pos x="connsiteX15632" y="connsiteY15632"/>
              </a:cxn>
              <a:cxn ang="0">
                <a:pos x="connsiteX15633" y="connsiteY15633"/>
              </a:cxn>
              <a:cxn ang="0">
                <a:pos x="connsiteX15634" y="connsiteY15634"/>
              </a:cxn>
              <a:cxn ang="0">
                <a:pos x="connsiteX15635" y="connsiteY15635"/>
              </a:cxn>
              <a:cxn ang="0">
                <a:pos x="connsiteX15636" y="connsiteY15636"/>
              </a:cxn>
              <a:cxn ang="0">
                <a:pos x="connsiteX15637" y="connsiteY15637"/>
              </a:cxn>
              <a:cxn ang="0">
                <a:pos x="connsiteX15638" y="connsiteY15638"/>
              </a:cxn>
              <a:cxn ang="0">
                <a:pos x="connsiteX15639" y="connsiteY15639"/>
              </a:cxn>
              <a:cxn ang="0">
                <a:pos x="connsiteX15640" y="connsiteY15640"/>
              </a:cxn>
              <a:cxn ang="0">
                <a:pos x="connsiteX15641" y="connsiteY15641"/>
              </a:cxn>
              <a:cxn ang="0">
                <a:pos x="connsiteX15642" y="connsiteY15642"/>
              </a:cxn>
              <a:cxn ang="0">
                <a:pos x="connsiteX15643" y="connsiteY15643"/>
              </a:cxn>
              <a:cxn ang="0">
                <a:pos x="connsiteX15644" y="connsiteY15644"/>
              </a:cxn>
              <a:cxn ang="0">
                <a:pos x="connsiteX15645" y="connsiteY15645"/>
              </a:cxn>
              <a:cxn ang="0">
                <a:pos x="connsiteX15646" y="connsiteY15646"/>
              </a:cxn>
              <a:cxn ang="0">
                <a:pos x="connsiteX15647" y="connsiteY15647"/>
              </a:cxn>
              <a:cxn ang="0">
                <a:pos x="connsiteX15648" y="connsiteY15648"/>
              </a:cxn>
              <a:cxn ang="0">
                <a:pos x="connsiteX15649" y="connsiteY15649"/>
              </a:cxn>
              <a:cxn ang="0">
                <a:pos x="connsiteX15650" y="connsiteY15650"/>
              </a:cxn>
              <a:cxn ang="0">
                <a:pos x="connsiteX15651" y="connsiteY15651"/>
              </a:cxn>
              <a:cxn ang="0">
                <a:pos x="connsiteX15652" y="connsiteY15652"/>
              </a:cxn>
              <a:cxn ang="0">
                <a:pos x="connsiteX15653" y="connsiteY15653"/>
              </a:cxn>
              <a:cxn ang="0">
                <a:pos x="connsiteX15654" y="connsiteY15654"/>
              </a:cxn>
              <a:cxn ang="0">
                <a:pos x="connsiteX15655" y="connsiteY15655"/>
              </a:cxn>
              <a:cxn ang="0">
                <a:pos x="connsiteX15656" y="connsiteY15656"/>
              </a:cxn>
              <a:cxn ang="0">
                <a:pos x="connsiteX15657" y="connsiteY15657"/>
              </a:cxn>
              <a:cxn ang="0">
                <a:pos x="connsiteX15658" y="connsiteY15658"/>
              </a:cxn>
              <a:cxn ang="0">
                <a:pos x="connsiteX15659" y="connsiteY15659"/>
              </a:cxn>
              <a:cxn ang="0">
                <a:pos x="connsiteX15660" y="connsiteY15660"/>
              </a:cxn>
              <a:cxn ang="0">
                <a:pos x="connsiteX15661" y="connsiteY15661"/>
              </a:cxn>
              <a:cxn ang="0">
                <a:pos x="connsiteX15662" y="connsiteY15662"/>
              </a:cxn>
              <a:cxn ang="0">
                <a:pos x="connsiteX15663" y="connsiteY15663"/>
              </a:cxn>
              <a:cxn ang="0">
                <a:pos x="connsiteX15664" y="connsiteY15664"/>
              </a:cxn>
              <a:cxn ang="0">
                <a:pos x="connsiteX15665" y="connsiteY15665"/>
              </a:cxn>
              <a:cxn ang="0">
                <a:pos x="connsiteX15666" y="connsiteY15666"/>
              </a:cxn>
              <a:cxn ang="0">
                <a:pos x="connsiteX15667" y="connsiteY15667"/>
              </a:cxn>
              <a:cxn ang="0">
                <a:pos x="connsiteX15668" y="connsiteY15668"/>
              </a:cxn>
              <a:cxn ang="0">
                <a:pos x="connsiteX15669" y="connsiteY15669"/>
              </a:cxn>
              <a:cxn ang="0">
                <a:pos x="connsiteX15670" y="connsiteY15670"/>
              </a:cxn>
              <a:cxn ang="0">
                <a:pos x="connsiteX15671" y="connsiteY15671"/>
              </a:cxn>
              <a:cxn ang="0">
                <a:pos x="connsiteX15672" y="connsiteY15672"/>
              </a:cxn>
              <a:cxn ang="0">
                <a:pos x="connsiteX15673" y="connsiteY15673"/>
              </a:cxn>
              <a:cxn ang="0">
                <a:pos x="connsiteX15674" y="connsiteY15674"/>
              </a:cxn>
              <a:cxn ang="0">
                <a:pos x="connsiteX15675" y="connsiteY15675"/>
              </a:cxn>
              <a:cxn ang="0">
                <a:pos x="connsiteX15676" y="connsiteY15676"/>
              </a:cxn>
              <a:cxn ang="0">
                <a:pos x="connsiteX15677" y="connsiteY15677"/>
              </a:cxn>
              <a:cxn ang="0">
                <a:pos x="connsiteX15678" y="connsiteY15678"/>
              </a:cxn>
              <a:cxn ang="0">
                <a:pos x="connsiteX15679" y="connsiteY15679"/>
              </a:cxn>
              <a:cxn ang="0">
                <a:pos x="connsiteX15680" y="connsiteY15680"/>
              </a:cxn>
              <a:cxn ang="0">
                <a:pos x="connsiteX15681" y="connsiteY15681"/>
              </a:cxn>
              <a:cxn ang="0">
                <a:pos x="connsiteX15682" y="connsiteY15682"/>
              </a:cxn>
              <a:cxn ang="0">
                <a:pos x="connsiteX15683" y="connsiteY15683"/>
              </a:cxn>
              <a:cxn ang="0">
                <a:pos x="connsiteX15684" y="connsiteY15684"/>
              </a:cxn>
              <a:cxn ang="0">
                <a:pos x="connsiteX15685" y="connsiteY15685"/>
              </a:cxn>
              <a:cxn ang="0">
                <a:pos x="connsiteX15686" y="connsiteY15686"/>
              </a:cxn>
              <a:cxn ang="0">
                <a:pos x="connsiteX15687" y="connsiteY15687"/>
              </a:cxn>
              <a:cxn ang="0">
                <a:pos x="connsiteX15688" y="connsiteY15688"/>
              </a:cxn>
              <a:cxn ang="0">
                <a:pos x="connsiteX15689" y="connsiteY15689"/>
              </a:cxn>
              <a:cxn ang="0">
                <a:pos x="connsiteX15690" y="connsiteY15690"/>
              </a:cxn>
              <a:cxn ang="0">
                <a:pos x="connsiteX15691" y="connsiteY15691"/>
              </a:cxn>
              <a:cxn ang="0">
                <a:pos x="connsiteX15692" y="connsiteY15692"/>
              </a:cxn>
              <a:cxn ang="0">
                <a:pos x="connsiteX15693" y="connsiteY15693"/>
              </a:cxn>
              <a:cxn ang="0">
                <a:pos x="connsiteX15694" y="connsiteY15694"/>
              </a:cxn>
              <a:cxn ang="0">
                <a:pos x="connsiteX15695" y="connsiteY15695"/>
              </a:cxn>
              <a:cxn ang="0">
                <a:pos x="connsiteX15696" y="connsiteY15696"/>
              </a:cxn>
              <a:cxn ang="0">
                <a:pos x="connsiteX15697" y="connsiteY15697"/>
              </a:cxn>
              <a:cxn ang="0">
                <a:pos x="connsiteX15698" y="connsiteY15698"/>
              </a:cxn>
              <a:cxn ang="0">
                <a:pos x="connsiteX15699" y="connsiteY15699"/>
              </a:cxn>
              <a:cxn ang="0">
                <a:pos x="connsiteX15700" y="connsiteY15700"/>
              </a:cxn>
              <a:cxn ang="0">
                <a:pos x="connsiteX15701" y="connsiteY15701"/>
              </a:cxn>
              <a:cxn ang="0">
                <a:pos x="connsiteX15702" y="connsiteY15702"/>
              </a:cxn>
              <a:cxn ang="0">
                <a:pos x="connsiteX15703" y="connsiteY15703"/>
              </a:cxn>
              <a:cxn ang="0">
                <a:pos x="connsiteX15704" y="connsiteY15704"/>
              </a:cxn>
              <a:cxn ang="0">
                <a:pos x="connsiteX15705" y="connsiteY15705"/>
              </a:cxn>
              <a:cxn ang="0">
                <a:pos x="connsiteX15706" y="connsiteY15706"/>
              </a:cxn>
              <a:cxn ang="0">
                <a:pos x="connsiteX15707" y="connsiteY15707"/>
              </a:cxn>
              <a:cxn ang="0">
                <a:pos x="connsiteX15708" y="connsiteY15708"/>
              </a:cxn>
              <a:cxn ang="0">
                <a:pos x="connsiteX15709" y="connsiteY15709"/>
              </a:cxn>
              <a:cxn ang="0">
                <a:pos x="connsiteX15710" y="connsiteY15710"/>
              </a:cxn>
              <a:cxn ang="0">
                <a:pos x="connsiteX15711" y="connsiteY15711"/>
              </a:cxn>
              <a:cxn ang="0">
                <a:pos x="connsiteX15712" y="connsiteY15712"/>
              </a:cxn>
              <a:cxn ang="0">
                <a:pos x="connsiteX15713" y="connsiteY15713"/>
              </a:cxn>
              <a:cxn ang="0">
                <a:pos x="connsiteX15714" y="connsiteY15714"/>
              </a:cxn>
              <a:cxn ang="0">
                <a:pos x="connsiteX15715" y="connsiteY15715"/>
              </a:cxn>
              <a:cxn ang="0">
                <a:pos x="connsiteX15716" y="connsiteY15716"/>
              </a:cxn>
              <a:cxn ang="0">
                <a:pos x="connsiteX15717" y="connsiteY15717"/>
              </a:cxn>
              <a:cxn ang="0">
                <a:pos x="connsiteX15718" y="connsiteY15718"/>
              </a:cxn>
              <a:cxn ang="0">
                <a:pos x="connsiteX15719" y="connsiteY15719"/>
              </a:cxn>
              <a:cxn ang="0">
                <a:pos x="connsiteX15720" y="connsiteY15720"/>
              </a:cxn>
              <a:cxn ang="0">
                <a:pos x="connsiteX15721" y="connsiteY15721"/>
              </a:cxn>
              <a:cxn ang="0">
                <a:pos x="connsiteX15722" y="connsiteY15722"/>
              </a:cxn>
              <a:cxn ang="0">
                <a:pos x="connsiteX15723" y="connsiteY15723"/>
              </a:cxn>
              <a:cxn ang="0">
                <a:pos x="connsiteX15724" y="connsiteY15724"/>
              </a:cxn>
              <a:cxn ang="0">
                <a:pos x="connsiteX15725" y="connsiteY15725"/>
              </a:cxn>
              <a:cxn ang="0">
                <a:pos x="connsiteX15726" y="connsiteY15726"/>
              </a:cxn>
              <a:cxn ang="0">
                <a:pos x="connsiteX15727" y="connsiteY15727"/>
              </a:cxn>
              <a:cxn ang="0">
                <a:pos x="connsiteX15728" y="connsiteY15728"/>
              </a:cxn>
              <a:cxn ang="0">
                <a:pos x="connsiteX15729" y="connsiteY15729"/>
              </a:cxn>
              <a:cxn ang="0">
                <a:pos x="connsiteX15730" y="connsiteY15730"/>
              </a:cxn>
              <a:cxn ang="0">
                <a:pos x="connsiteX15731" y="connsiteY15731"/>
              </a:cxn>
              <a:cxn ang="0">
                <a:pos x="connsiteX15732" y="connsiteY15732"/>
              </a:cxn>
              <a:cxn ang="0">
                <a:pos x="connsiteX15733" y="connsiteY15733"/>
              </a:cxn>
              <a:cxn ang="0">
                <a:pos x="connsiteX15734" y="connsiteY15734"/>
              </a:cxn>
              <a:cxn ang="0">
                <a:pos x="connsiteX15735" y="connsiteY15735"/>
              </a:cxn>
              <a:cxn ang="0">
                <a:pos x="connsiteX15736" y="connsiteY15736"/>
              </a:cxn>
              <a:cxn ang="0">
                <a:pos x="connsiteX15737" y="connsiteY15737"/>
              </a:cxn>
              <a:cxn ang="0">
                <a:pos x="connsiteX15738" y="connsiteY15738"/>
              </a:cxn>
              <a:cxn ang="0">
                <a:pos x="connsiteX15739" y="connsiteY15739"/>
              </a:cxn>
              <a:cxn ang="0">
                <a:pos x="connsiteX15740" y="connsiteY15740"/>
              </a:cxn>
              <a:cxn ang="0">
                <a:pos x="connsiteX15741" y="connsiteY15741"/>
              </a:cxn>
              <a:cxn ang="0">
                <a:pos x="connsiteX15742" y="connsiteY15742"/>
              </a:cxn>
              <a:cxn ang="0">
                <a:pos x="connsiteX15743" y="connsiteY15743"/>
              </a:cxn>
              <a:cxn ang="0">
                <a:pos x="connsiteX15744" y="connsiteY15744"/>
              </a:cxn>
              <a:cxn ang="0">
                <a:pos x="connsiteX15745" y="connsiteY15745"/>
              </a:cxn>
              <a:cxn ang="0">
                <a:pos x="connsiteX15746" y="connsiteY15746"/>
              </a:cxn>
              <a:cxn ang="0">
                <a:pos x="connsiteX15747" y="connsiteY15747"/>
              </a:cxn>
              <a:cxn ang="0">
                <a:pos x="connsiteX15748" y="connsiteY15748"/>
              </a:cxn>
              <a:cxn ang="0">
                <a:pos x="connsiteX15749" y="connsiteY15749"/>
              </a:cxn>
              <a:cxn ang="0">
                <a:pos x="connsiteX15750" y="connsiteY15750"/>
              </a:cxn>
              <a:cxn ang="0">
                <a:pos x="connsiteX15751" y="connsiteY15751"/>
              </a:cxn>
              <a:cxn ang="0">
                <a:pos x="connsiteX15752" y="connsiteY15752"/>
              </a:cxn>
              <a:cxn ang="0">
                <a:pos x="connsiteX15753" y="connsiteY15753"/>
              </a:cxn>
              <a:cxn ang="0">
                <a:pos x="connsiteX15754" y="connsiteY15754"/>
              </a:cxn>
              <a:cxn ang="0">
                <a:pos x="connsiteX15755" y="connsiteY15755"/>
              </a:cxn>
              <a:cxn ang="0">
                <a:pos x="connsiteX15756" y="connsiteY15756"/>
              </a:cxn>
              <a:cxn ang="0">
                <a:pos x="connsiteX15757" y="connsiteY15757"/>
              </a:cxn>
              <a:cxn ang="0">
                <a:pos x="connsiteX15758" y="connsiteY15758"/>
              </a:cxn>
              <a:cxn ang="0">
                <a:pos x="connsiteX15759" y="connsiteY15759"/>
              </a:cxn>
              <a:cxn ang="0">
                <a:pos x="connsiteX15760" y="connsiteY15760"/>
              </a:cxn>
              <a:cxn ang="0">
                <a:pos x="connsiteX15761" y="connsiteY15761"/>
              </a:cxn>
              <a:cxn ang="0">
                <a:pos x="connsiteX15762" y="connsiteY15762"/>
              </a:cxn>
              <a:cxn ang="0">
                <a:pos x="connsiteX15763" y="connsiteY15763"/>
              </a:cxn>
              <a:cxn ang="0">
                <a:pos x="connsiteX15764" y="connsiteY15764"/>
              </a:cxn>
              <a:cxn ang="0">
                <a:pos x="connsiteX15765" y="connsiteY15765"/>
              </a:cxn>
              <a:cxn ang="0">
                <a:pos x="connsiteX15766" y="connsiteY15766"/>
              </a:cxn>
              <a:cxn ang="0">
                <a:pos x="connsiteX15767" y="connsiteY15767"/>
              </a:cxn>
              <a:cxn ang="0">
                <a:pos x="connsiteX15768" y="connsiteY15768"/>
              </a:cxn>
              <a:cxn ang="0">
                <a:pos x="connsiteX15769" y="connsiteY15769"/>
              </a:cxn>
              <a:cxn ang="0">
                <a:pos x="connsiteX15770" y="connsiteY15770"/>
              </a:cxn>
              <a:cxn ang="0">
                <a:pos x="connsiteX15771" y="connsiteY15771"/>
              </a:cxn>
              <a:cxn ang="0">
                <a:pos x="connsiteX15772" y="connsiteY15772"/>
              </a:cxn>
              <a:cxn ang="0">
                <a:pos x="connsiteX15773" y="connsiteY15773"/>
              </a:cxn>
              <a:cxn ang="0">
                <a:pos x="connsiteX15774" y="connsiteY15774"/>
              </a:cxn>
              <a:cxn ang="0">
                <a:pos x="connsiteX15775" y="connsiteY15775"/>
              </a:cxn>
              <a:cxn ang="0">
                <a:pos x="connsiteX15776" y="connsiteY15776"/>
              </a:cxn>
              <a:cxn ang="0">
                <a:pos x="connsiteX15777" y="connsiteY15777"/>
              </a:cxn>
              <a:cxn ang="0">
                <a:pos x="connsiteX15778" y="connsiteY15778"/>
              </a:cxn>
              <a:cxn ang="0">
                <a:pos x="connsiteX15779" y="connsiteY15779"/>
              </a:cxn>
              <a:cxn ang="0">
                <a:pos x="connsiteX15780" y="connsiteY15780"/>
              </a:cxn>
              <a:cxn ang="0">
                <a:pos x="connsiteX15781" y="connsiteY15781"/>
              </a:cxn>
              <a:cxn ang="0">
                <a:pos x="connsiteX15782" y="connsiteY15782"/>
              </a:cxn>
              <a:cxn ang="0">
                <a:pos x="connsiteX15783" y="connsiteY15783"/>
              </a:cxn>
              <a:cxn ang="0">
                <a:pos x="connsiteX15784" y="connsiteY15784"/>
              </a:cxn>
              <a:cxn ang="0">
                <a:pos x="connsiteX15785" y="connsiteY15785"/>
              </a:cxn>
              <a:cxn ang="0">
                <a:pos x="connsiteX15786" y="connsiteY15786"/>
              </a:cxn>
              <a:cxn ang="0">
                <a:pos x="connsiteX15787" y="connsiteY15787"/>
              </a:cxn>
              <a:cxn ang="0">
                <a:pos x="connsiteX15788" y="connsiteY15788"/>
              </a:cxn>
              <a:cxn ang="0">
                <a:pos x="connsiteX15789" y="connsiteY15789"/>
              </a:cxn>
              <a:cxn ang="0">
                <a:pos x="connsiteX15790" y="connsiteY15790"/>
              </a:cxn>
              <a:cxn ang="0">
                <a:pos x="connsiteX15791" y="connsiteY15791"/>
              </a:cxn>
              <a:cxn ang="0">
                <a:pos x="connsiteX15792" y="connsiteY15792"/>
              </a:cxn>
              <a:cxn ang="0">
                <a:pos x="connsiteX15793" y="connsiteY15793"/>
              </a:cxn>
              <a:cxn ang="0">
                <a:pos x="connsiteX15794" y="connsiteY15794"/>
              </a:cxn>
              <a:cxn ang="0">
                <a:pos x="connsiteX15795" y="connsiteY15795"/>
              </a:cxn>
              <a:cxn ang="0">
                <a:pos x="connsiteX15796" y="connsiteY15796"/>
              </a:cxn>
              <a:cxn ang="0">
                <a:pos x="connsiteX15797" y="connsiteY15797"/>
              </a:cxn>
              <a:cxn ang="0">
                <a:pos x="connsiteX15798" y="connsiteY15798"/>
              </a:cxn>
              <a:cxn ang="0">
                <a:pos x="connsiteX15799" y="connsiteY15799"/>
              </a:cxn>
              <a:cxn ang="0">
                <a:pos x="connsiteX15800" y="connsiteY15800"/>
              </a:cxn>
              <a:cxn ang="0">
                <a:pos x="connsiteX15801" y="connsiteY15801"/>
              </a:cxn>
              <a:cxn ang="0">
                <a:pos x="connsiteX15802" y="connsiteY15802"/>
              </a:cxn>
              <a:cxn ang="0">
                <a:pos x="connsiteX15803" y="connsiteY15803"/>
              </a:cxn>
              <a:cxn ang="0">
                <a:pos x="connsiteX15804" y="connsiteY15804"/>
              </a:cxn>
              <a:cxn ang="0">
                <a:pos x="connsiteX15805" y="connsiteY15805"/>
              </a:cxn>
              <a:cxn ang="0">
                <a:pos x="connsiteX15806" y="connsiteY15806"/>
              </a:cxn>
              <a:cxn ang="0">
                <a:pos x="connsiteX15807" y="connsiteY15807"/>
              </a:cxn>
              <a:cxn ang="0">
                <a:pos x="connsiteX15808" y="connsiteY15808"/>
              </a:cxn>
              <a:cxn ang="0">
                <a:pos x="connsiteX15809" y="connsiteY15809"/>
              </a:cxn>
              <a:cxn ang="0">
                <a:pos x="connsiteX15810" y="connsiteY15810"/>
              </a:cxn>
              <a:cxn ang="0">
                <a:pos x="connsiteX15811" y="connsiteY15811"/>
              </a:cxn>
              <a:cxn ang="0">
                <a:pos x="connsiteX15812" y="connsiteY15812"/>
              </a:cxn>
              <a:cxn ang="0">
                <a:pos x="connsiteX15813" y="connsiteY15813"/>
              </a:cxn>
              <a:cxn ang="0">
                <a:pos x="connsiteX15814" y="connsiteY15814"/>
              </a:cxn>
              <a:cxn ang="0">
                <a:pos x="connsiteX15815" y="connsiteY15815"/>
              </a:cxn>
              <a:cxn ang="0">
                <a:pos x="connsiteX15816" y="connsiteY15816"/>
              </a:cxn>
              <a:cxn ang="0">
                <a:pos x="connsiteX15817" y="connsiteY15817"/>
              </a:cxn>
              <a:cxn ang="0">
                <a:pos x="connsiteX15818" y="connsiteY15818"/>
              </a:cxn>
              <a:cxn ang="0">
                <a:pos x="connsiteX15819" y="connsiteY15819"/>
              </a:cxn>
              <a:cxn ang="0">
                <a:pos x="connsiteX15820" y="connsiteY15820"/>
              </a:cxn>
              <a:cxn ang="0">
                <a:pos x="connsiteX15821" y="connsiteY15821"/>
              </a:cxn>
              <a:cxn ang="0">
                <a:pos x="connsiteX15822" y="connsiteY15822"/>
              </a:cxn>
              <a:cxn ang="0">
                <a:pos x="connsiteX15823" y="connsiteY15823"/>
              </a:cxn>
              <a:cxn ang="0">
                <a:pos x="connsiteX15824" y="connsiteY15824"/>
              </a:cxn>
              <a:cxn ang="0">
                <a:pos x="connsiteX15825" y="connsiteY15825"/>
              </a:cxn>
              <a:cxn ang="0">
                <a:pos x="connsiteX15826" y="connsiteY15826"/>
              </a:cxn>
              <a:cxn ang="0">
                <a:pos x="connsiteX15827" y="connsiteY15827"/>
              </a:cxn>
              <a:cxn ang="0">
                <a:pos x="connsiteX15828" y="connsiteY15828"/>
              </a:cxn>
              <a:cxn ang="0">
                <a:pos x="connsiteX15829" y="connsiteY15829"/>
              </a:cxn>
              <a:cxn ang="0">
                <a:pos x="connsiteX15830" y="connsiteY15830"/>
              </a:cxn>
              <a:cxn ang="0">
                <a:pos x="connsiteX15831" y="connsiteY15831"/>
              </a:cxn>
              <a:cxn ang="0">
                <a:pos x="connsiteX15832" y="connsiteY15832"/>
              </a:cxn>
              <a:cxn ang="0">
                <a:pos x="connsiteX15833" y="connsiteY15833"/>
              </a:cxn>
              <a:cxn ang="0">
                <a:pos x="connsiteX15834" y="connsiteY15834"/>
              </a:cxn>
              <a:cxn ang="0">
                <a:pos x="connsiteX15835" y="connsiteY15835"/>
              </a:cxn>
              <a:cxn ang="0">
                <a:pos x="connsiteX15836" y="connsiteY15836"/>
              </a:cxn>
              <a:cxn ang="0">
                <a:pos x="connsiteX15837" y="connsiteY15837"/>
              </a:cxn>
              <a:cxn ang="0">
                <a:pos x="connsiteX15838" y="connsiteY15838"/>
              </a:cxn>
              <a:cxn ang="0">
                <a:pos x="connsiteX15839" y="connsiteY15839"/>
              </a:cxn>
              <a:cxn ang="0">
                <a:pos x="connsiteX15840" y="connsiteY15840"/>
              </a:cxn>
              <a:cxn ang="0">
                <a:pos x="connsiteX15841" y="connsiteY15841"/>
              </a:cxn>
              <a:cxn ang="0">
                <a:pos x="connsiteX15842" y="connsiteY15842"/>
              </a:cxn>
              <a:cxn ang="0">
                <a:pos x="connsiteX15843" y="connsiteY15843"/>
              </a:cxn>
              <a:cxn ang="0">
                <a:pos x="connsiteX15844" y="connsiteY15844"/>
              </a:cxn>
              <a:cxn ang="0">
                <a:pos x="connsiteX15845" y="connsiteY15845"/>
              </a:cxn>
              <a:cxn ang="0">
                <a:pos x="connsiteX15846" y="connsiteY15846"/>
              </a:cxn>
              <a:cxn ang="0">
                <a:pos x="connsiteX15847" y="connsiteY15847"/>
              </a:cxn>
              <a:cxn ang="0">
                <a:pos x="connsiteX15848" y="connsiteY15848"/>
              </a:cxn>
              <a:cxn ang="0">
                <a:pos x="connsiteX15849" y="connsiteY15849"/>
              </a:cxn>
              <a:cxn ang="0">
                <a:pos x="connsiteX15850" y="connsiteY15850"/>
              </a:cxn>
              <a:cxn ang="0">
                <a:pos x="connsiteX15851" y="connsiteY15851"/>
              </a:cxn>
              <a:cxn ang="0">
                <a:pos x="connsiteX15852" y="connsiteY15852"/>
              </a:cxn>
              <a:cxn ang="0">
                <a:pos x="connsiteX15853" y="connsiteY15853"/>
              </a:cxn>
              <a:cxn ang="0">
                <a:pos x="connsiteX15854" y="connsiteY15854"/>
              </a:cxn>
              <a:cxn ang="0">
                <a:pos x="connsiteX15855" y="connsiteY15855"/>
              </a:cxn>
              <a:cxn ang="0">
                <a:pos x="connsiteX15856" y="connsiteY15856"/>
              </a:cxn>
              <a:cxn ang="0">
                <a:pos x="connsiteX15857" y="connsiteY15857"/>
              </a:cxn>
              <a:cxn ang="0">
                <a:pos x="connsiteX15858" y="connsiteY15858"/>
              </a:cxn>
              <a:cxn ang="0">
                <a:pos x="connsiteX15859" y="connsiteY15859"/>
              </a:cxn>
              <a:cxn ang="0">
                <a:pos x="connsiteX15860" y="connsiteY15860"/>
              </a:cxn>
              <a:cxn ang="0">
                <a:pos x="connsiteX15861" y="connsiteY15861"/>
              </a:cxn>
              <a:cxn ang="0">
                <a:pos x="connsiteX15862" y="connsiteY15862"/>
              </a:cxn>
              <a:cxn ang="0">
                <a:pos x="connsiteX15863" y="connsiteY15863"/>
              </a:cxn>
              <a:cxn ang="0">
                <a:pos x="connsiteX15864" y="connsiteY15864"/>
              </a:cxn>
              <a:cxn ang="0">
                <a:pos x="connsiteX15865" y="connsiteY15865"/>
              </a:cxn>
              <a:cxn ang="0">
                <a:pos x="connsiteX15866" y="connsiteY15866"/>
              </a:cxn>
              <a:cxn ang="0">
                <a:pos x="connsiteX15867" y="connsiteY15867"/>
              </a:cxn>
              <a:cxn ang="0">
                <a:pos x="connsiteX15868" y="connsiteY15868"/>
              </a:cxn>
              <a:cxn ang="0">
                <a:pos x="connsiteX15869" y="connsiteY15869"/>
              </a:cxn>
              <a:cxn ang="0">
                <a:pos x="connsiteX15870" y="connsiteY15870"/>
              </a:cxn>
              <a:cxn ang="0">
                <a:pos x="connsiteX15871" y="connsiteY15871"/>
              </a:cxn>
              <a:cxn ang="0">
                <a:pos x="connsiteX15872" y="connsiteY15872"/>
              </a:cxn>
              <a:cxn ang="0">
                <a:pos x="connsiteX15873" y="connsiteY15873"/>
              </a:cxn>
              <a:cxn ang="0">
                <a:pos x="connsiteX15874" y="connsiteY15874"/>
              </a:cxn>
              <a:cxn ang="0">
                <a:pos x="connsiteX15875" y="connsiteY15875"/>
              </a:cxn>
              <a:cxn ang="0">
                <a:pos x="connsiteX15876" y="connsiteY15876"/>
              </a:cxn>
              <a:cxn ang="0">
                <a:pos x="connsiteX15877" y="connsiteY15877"/>
              </a:cxn>
              <a:cxn ang="0">
                <a:pos x="connsiteX15878" y="connsiteY15878"/>
              </a:cxn>
              <a:cxn ang="0">
                <a:pos x="connsiteX15879" y="connsiteY15879"/>
              </a:cxn>
              <a:cxn ang="0">
                <a:pos x="connsiteX15880" y="connsiteY15880"/>
              </a:cxn>
              <a:cxn ang="0">
                <a:pos x="connsiteX15881" y="connsiteY15881"/>
              </a:cxn>
              <a:cxn ang="0">
                <a:pos x="connsiteX15882" y="connsiteY15882"/>
              </a:cxn>
              <a:cxn ang="0">
                <a:pos x="connsiteX15883" y="connsiteY15883"/>
              </a:cxn>
              <a:cxn ang="0">
                <a:pos x="connsiteX15884" y="connsiteY15884"/>
              </a:cxn>
              <a:cxn ang="0">
                <a:pos x="connsiteX15885" y="connsiteY15885"/>
              </a:cxn>
              <a:cxn ang="0">
                <a:pos x="connsiteX15886" y="connsiteY15886"/>
              </a:cxn>
              <a:cxn ang="0">
                <a:pos x="connsiteX15887" y="connsiteY15887"/>
              </a:cxn>
              <a:cxn ang="0">
                <a:pos x="connsiteX15888" y="connsiteY15888"/>
              </a:cxn>
              <a:cxn ang="0">
                <a:pos x="connsiteX15889" y="connsiteY15889"/>
              </a:cxn>
              <a:cxn ang="0">
                <a:pos x="connsiteX15890" y="connsiteY15890"/>
              </a:cxn>
              <a:cxn ang="0">
                <a:pos x="connsiteX15891" y="connsiteY15891"/>
              </a:cxn>
              <a:cxn ang="0">
                <a:pos x="connsiteX15892" y="connsiteY15892"/>
              </a:cxn>
              <a:cxn ang="0">
                <a:pos x="connsiteX15893" y="connsiteY15893"/>
              </a:cxn>
              <a:cxn ang="0">
                <a:pos x="connsiteX15894" y="connsiteY15894"/>
              </a:cxn>
              <a:cxn ang="0">
                <a:pos x="connsiteX15895" y="connsiteY15895"/>
              </a:cxn>
              <a:cxn ang="0">
                <a:pos x="connsiteX15896" y="connsiteY15896"/>
              </a:cxn>
              <a:cxn ang="0">
                <a:pos x="connsiteX15897" y="connsiteY15897"/>
              </a:cxn>
              <a:cxn ang="0">
                <a:pos x="connsiteX15898" y="connsiteY15898"/>
              </a:cxn>
              <a:cxn ang="0">
                <a:pos x="connsiteX15899" y="connsiteY15899"/>
              </a:cxn>
              <a:cxn ang="0">
                <a:pos x="connsiteX15900" y="connsiteY15900"/>
              </a:cxn>
              <a:cxn ang="0">
                <a:pos x="connsiteX15901" y="connsiteY15901"/>
              </a:cxn>
              <a:cxn ang="0">
                <a:pos x="connsiteX15902" y="connsiteY15902"/>
              </a:cxn>
              <a:cxn ang="0">
                <a:pos x="connsiteX15903" y="connsiteY15903"/>
              </a:cxn>
              <a:cxn ang="0">
                <a:pos x="connsiteX15904" y="connsiteY15904"/>
              </a:cxn>
              <a:cxn ang="0">
                <a:pos x="connsiteX15905" y="connsiteY15905"/>
              </a:cxn>
              <a:cxn ang="0">
                <a:pos x="connsiteX15906" y="connsiteY15906"/>
              </a:cxn>
              <a:cxn ang="0">
                <a:pos x="connsiteX15907" y="connsiteY15907"/>
              </a:cxn>
              <a:cxn ang="0">
                <a:pos x="connsiteX15908" y="connsiteY15908"/>
              </a:cxn>
              <a:cxn ang="0">
                <a:pos x="connsiteX15909" y="connsiteY15909"/>
              </a:cxn>
              <a:cxn ang="0">
                <a:pos x="connsiteX15910" y="connsiteY15910"/>
              </a:cxn>
              <a:cxn ang="0">
                <a:pos x="connsiteX15911" y="connsiteY15911"/>
              </a:cxn>
              <a:cxn ang="0">
                <a:pos x="connsiteX15912" y="connsiteY15912"/>
              </a:cxn>
              <a:cxn ang="0">
                <a:pos x="connsiteX15913" y="connsiteY15913"/>
              </a:cxn>
              <a:cxn ang="0">
                <a:pos x="connsiteX15914" y="connsiteY15914"/>
              </a:cxn>
              <a:cxn ang="0">
                <a:pos x="connsiteX15915" y="connsiteY15915"/>
              </a:cxn>
              <a:cxn ang="0">
                <a:pos x="connsiteX15916" y="connsiteY15916"/>
              </a:cxn>
              <a:cxn ang="0">
                <a:pos x="connsiteX15917" y="connsiteY15917"/>
              </a:cxn>
              <a:cxn ang="0">
                <a:pos x="connsiteX15918" y="connsiteY15918"/>
              </a:cxn>
              <a:cxn ang="0">
                <a:pos x="connsiteX15919" y="connsiteY15919"/>
              </a:cxn>
              <a:cxn ang="0">
                <a:pos x="connsiteX15920" y="connsiteY15920"/>
              </a:cxn>
              <a:cxn ang="0">
                <a:pos x="connsiteX15921" y="connsiteY15921"/>
              </a:cxn>
              <a:cxn ang="0">
                <a:pos x="connsiteX15922" y="connsiteY15922"/>
              </a:cxn>
              <a:cxn ang="0">
                <a:pos x="connsiteX15923" y="connsiteY15923"/>
              </a:cxn>
              <a:cxn ang="0">
                <a:pos x="connsiteX15924" y="connsiteY15924"/>
              </a:cxn>
              <a:cxn ang="0">
                <a:pos x="connsiteX15925" y="connsiteY15925"/>
              </a:cxn>
              <a:cxn ang="0">
                <a:pos x="connsiteX15926" y="connsiteY15926"/>
              </a:cxn>
              <a:cxn ang="0">
                <a:pos x="connsiteX15927" y="connsiteY15927"/>
              </a:cxn>
              <a:cxn ang="0">
                <a:pos x="connsiteX15928" y="connsiteY15928"/>
              </a:cxn>
              <a:cxn ang="0">
                <a:pos x="connsiteX15929" y="connsiteY15929"/>
              </a:cxn>
              <a:cxn ang="0">
                <a:pos x="connsiteX15930" y="connsiteY15930"/>
              </a:cxn>
              <a:cxn ang="0">
                <a:pos x="connsiteX15931" y="connsiteY15931"/>
              </a:cxn>
              <a:cxn ang="0">
                <a:pos x="connsiteX15932" y="connsiteY15932"/>
              </a:cxn>
              <a:cxn ang="0">
                <a:pos x="connsiteX15933" y="connsiteY15933"/>
              </a:cxn>
              <a:cxn ang="0">
                <a:pos x="connsiteX15934" y="connsiteY15934"/>
              </a:cxn>
              <a:cxn ang="0">
                <a:pos x="connsiteX15935" y="connsiteY15935"/>
              </a:cxn>
              <a:cxn ang="0">
                <a:pos x="connsiteX15936" y="connsiteY15936"/>
              </a:cxn>
              <a:cxn ang="0">
                <a:pos x="connsiteX15937" y="connsiteY15937"/>
              </a:cxn>
              <a:cxn ang="0">
                <a:pos x="connsiteX15938" y="connsiteY15938"/>
              </a:cxn>
              <a:cxn ang="0">
                <a:pos x="connsiteX15939" y="connsiteY15939"/>
              </a:cxn>
              <a:cxn ang="0">
                <a:pos x="connsiteX15940" y="connsiteY15940"/>
              </a:cxn>
              <a:cxn ang="0">
                <a:pos x="connsiteX15941" y="connsiteY15941"/>
              </a:cxn>
              <a:cxn ang="0">
                <a:pos x="connsiteX15942" y="connsiteY15942"/>
              </a:cxn>
              <a:cxn ang="0">
                <a:pos x="connsiteX15943" y="connsiteY15943"/>
              </a:cxn>
              <a:cxn ang="0">
                <a:pos x="connsiteX15944" y="connsiteY15944"/>
              </a:cxn>
              <a:cxn ang="0">
                <a:pos x="connsiteX15945" y="connsiteY15945"/>
              </a:cxn>
              <a:cxn ang="0">
                <a:pos x="connsiteX15946" y="connsiteY15946"/>
              </a:cxn>
              <a:cxn ang="0">
                <a:pos x="connsiteX15947" y="connsiteY15947"/>
              </a:cxn>
              <a:cxn ang="0">
                <a:pos x="connsiteX15948" y="connsiteY15948"/>
              </a:cxn>
              <a:cxn ang="0">
                <a:pos x="connsiteX15949" y="connsiteY15949"/>
              </a:cxn>
              <a:cxn ang="0">
                <a:pos x="connsiteX15950" y="connsiteY15950"/>
              </a:cxn>
              <a:cxn ang="0">
                <a:pos x="connsiteX15951" y="connsiteY15951"/>
              </a:cxn>
              <a:cxn ang="0">
                <a:pos x="connsiteX15952" y="connsiteY15952"/>
              </a:cxn>
              <a:cxn ang="0">
                <a:pos x="connsiteX15953" y="connsiteY15953"/>
              </a:cxn>
              <a:cxn ang="0">
                <a:pos x="connsiteX15954" y="connsiteY15954"/>
              </a:cxn>
              <a:cxn ang="0">
                <a:pos x="connsiteX15955" y="connsiteY15955"/>
              </a:cxn>
              <a:cxn ang="0">
                <a:pos x="connsiteX15956" y="connsiteY15956"/>
              </a:cxn>
              <a:cxn ang="0">
                <a:pos x="connsiteX15957" y="connsiteY15957"/>
              </a:cxn>
              <a:cxn ang="0">
                <a:pos x="connsiteX15958" y="connsiteY15958"/>
              </a:cxn>
              <a:cxn ang="0">
                <a:pos x="connsiteX15959" y="connsiteY15959"/>
              </a:cxn>
              <a:cxn ang="0">
                <a:pos x="connsiteX15960" y="connsiteY15960"/>
              </a:cxn>
              <a:cxn ang="0">
                <a:pos x="connsiteX15961" y="connsiteY15961"/>
              </a:cxn>
              <a:cxn ang="0">
                <a:pos x="connsiteX15962" y="connsiteY15962"/>
              </a:cxn>
              <a:cxn ang="0">
                <a:pos x="connsiteX15963" y="connsiteY15963"/>
              </a:cxn>
              <a:cxn ang="0">
                <a:pos x="connsiteX15964" y="connsiteY15964"/>
              </a:cxn>
              <a:cxn ang="0">
                <a:pos x="connsiteX15965" y="connsiteY15965"/>
              </a:cxn>
              <a:cxn ang="0">
                <a:pos x="connsiteX15966" y="connsiteY15966"/>
              </a:cxn>
              <a:cxn ang="0">
                <a:pos x="connsiteX15967" y="connsiteY15967"/>
              </a:cxn>
              <a:cxn ang="0">
                <a:pos x="connsiteX15968" y="connsiteY15968"/>
              </a:cxn>
              <a:cxn ang="0">
                <a:pos x="connsiteX15969" y="connsiteY15969"/>
              </a:cxn>
              <a:cxn ang="0">
                <a:pos x="connsiteX15970" y="connsiteY15970"/>
              </a:cxn>
              <a:cxn ang="0">
                <a:pos x="connsiteX15971" y="connsiteY15971"/>
              </a:cxn>
              <a:cxn ang="0">
                <a:pos x="connsiteX15972" y="connsiteY15972"/>
              </a:cxn>
              <a:cxn ang="0">
                <a:pos x="connsiteX15973" y="connsiteY15973"/>
              </a:cxn>
              <a:cxn ang="0">
                <a:pos x="connsiteX15974" y="connsiteY15974"/>
              </a:cxn>
              <a:cxn ang="0">
                <a:pos x="connsiteX15975" y="connsiteY15975"/>
              </a:cxn>
              <a:cxn ang="0">
                <a:pos x="connsiteX15976" y="connsiteY15976"/>
              </a:cxn>
              <a:cxn ang="0">
                <a:pos x="connsiteX15977" y="connsiteY15977"/>
              </a:cxn>
              <a:cxn ang="0">
                <a:pos x="connsiteX15978" y="connsiteY15978"/>
              </a:cxn>
              <a:cxn ang="0">
                <a:pos x="connsiteX15979" y="connsiteY15979"/>
              </a:cxn>
              <a:cxn ang="0">
                <a:pos x="connsiteX15980" y="connsiteY15980"/>
              </a:cxn>
              <a:cxn ang="0">
                <a:pos x="connsiteX15981" y="connsiteY15981"/>
              </a:cxn>
              <a:cxn ang="0">
                <a:pos x="connsiteX15982" y="connsiteY15982"/>
              </a:cxn>
              <a:cxn ang="0">
                <a:pos x="connsiteX15983" y="connsiteY15983"/>
              </a:cxn>
              <a:cxn ang="0">
                <a:pos x="connsiteX15984" y="connsiteY15984"/>
              </a:cxn>
              <a:cxn ang="0">
                <a:pos x="connsiteX15985" y="connsiteY15985"/>
              </a:cxn>
              <a:cxn ang="0">
                <a:pos x="connsiteX15986" y="connsiteY15986"/>
              </a:cxn>
              <a:cxn ang="0">
                <a:pos x="connsiteX15987" y="connsiteY15987"/>
              </a:cxn>
              <a:cxn ang="0">
                <a:pos x="connsiteX15988" y="connsiteY15988"/>
              </a:cxn>
              <a:cxn ang="0">
                <a:pos x="connsiteX15989" y="connsiteY15989"/>
              </a:cxn>
              <a:cxn ang="0">
                <a:pos x="connsiteX15990" y="connsiteY15990"/>
              </a:cxn>
              <a:cxn ang="0">
                <a:pos x="connsiteX15991" y="connsiteY15991"/>
              </a:cxn>
              <a:cxn ang="0">
                <a:pos x="connsiteX15992" y="connsiteY15992"/>
              </a:cxn>
              <a:cxn ang="0">
                <a:pos x="connsiteX15993" y="connsiteY15993"/>
              </a:cxn>
              <a:cxn ang="0">
                <a:pos x="connsiteX15994" y="connsiteY15994"/>
              </a:cxn>
              <a:cxn ang="0">
                <a:pos x="connsiteX15995" y="connsiteY15995"/>
              </a:cxn>
              <a:cxn ang="0">
                <a:pos x="connsiteX15996" y="connsiteY15996"/>
              </a:cxn>
              <a:cxn ang="0">
                <a:pos x="connsiteX15997" y="connsiteY15997"/>
              </a:cxn>
              <a:cxn ang="0">
                <a:pos x="connsiteX15998" y="connsiteY15998"/>
              </a:cxn>
              <a:cxn ang="0">
                <a:pos x="connsiteX15999" y="connsiteY15999"/>
              </a:cxn>
              <a:cxn ang="0">
                <a:pos x="connsiteX16000" y="connsiteY16000"/>
              </a:cxn>
              <a:cxn ang="0">
                <a:pos x="connsiteX16001" y="connsiteY16001"/>
              </a:cxn>
              <a:cxn ang="0">
                <a:pos x="connsiteX16002" y="connsiteY16002"/>
              </a:cxn>
              <a:cxn ang="0">
                <a:pos x="connsiteX16003" y="connsiteY16003"/>
              </a:cxn>
              <a:cxn ang="0">
                <a:pos x="connsiteX16004" y="connsiteY16004"/>
              </a:cxn>
              <a:cxn ang="0">
                <a:pos x="connsiteX16005" y="connsiteY16005"/>
              </a:cxn>
              <a:cxn ang="0">
                <a:pos x="connsiteX16006" y="connsiteY16006"/>
              </a:cxn>
              <a:cxn ang="0">
                <a:pos x="connsiteX16007" y="connsiteY16007"/>
              </a:cxn>
              <a:cxn ang="0">
                <a:pos x="connsiteX16008" y="connsiteY16008"/>
              </a:cxn>
              <a:cxn ang="0">
                <a:pos x="connsiteX16009" y="connsiteY16009"/>
              </a:cxn>
              <a:cxn ang="0">
                <a:pos x="connsiteX16010" y="connsiteY16010"/>
              </a:cxn>
              <a:cxn ang="0">
                <a:pos x="connsiteX16011" y="connsiteY16011"/>
              </a:cxn>
              <a:cxn ang="0">
                <a:pos x="connsiteX16012" y="connsiteY16012"/>
              </a:cxn>
              <a:cxn ang="0">
                <a:pos x="connsiteX16013" y="connsiteY16013"/>
              </a:cxn>
              <a:cxn ang="0">
                <a:pos x="connsiteX16014" y="connsiteY16014"/>
              </a:cxn>
              <a:cxn ang="0">
                <a:pos x="connsiteX16015" y="connsiteY16015"/>
              </a:cxn>
              <a:cxn ang="0">
                <a:pos x="connsiteX16016" y="connsiteY16016"/>
              </a:cxn>
              <a:cxn ang="0">
                <a:pos x="connsiteX16017" y="connsiteY16017"/>
              </a:cxn>
              <a:cxn ang="0">
                <a:pos x="connsiteX16018" y="connsiteY16018"/>
              </a:cxn>
              <a:cxn ang="0">
                <a:pos x="connsiteX16019" y="connsiteY16019"/>
              </a:cxn>
              <a:cxn ang="0">
                <a:pos x="connsiteX16020" y="connsiteY16020"/>
              </a:cxn>
              <a:cxn ang="0">
                <a:pos x="connsiteX16021" y="connsiteY16021"/>
              </a:cxn>
              <a:cxn ang="0">
                <a:pos x="connsiteX16022" y="connsiteY16022"/>
              </a:cxn>
              <a:cxn ang="0">
                <a:pos x="connsiteX16023" y="connsiteY16023"/>
              </a:cxn>
              <a:cxn ang="0">
                <a:pos x="connsiteX16024" y="connsiteY16024"/>
              </a:cxn>
              <a:cxn ang="0">
                <a:pos x="connsiteX16025" y="connsiteY16025"/>
              </a:cxn>
              <a:cxn ang="0">
                <a:pos x="connsiteX16026" y="connsiteY16026"/>
              </a:cxn>
              <a:cxn ang="0">
                <a:pos x="connsiteX16027" y="connsiteY16027"/>
              </a:cxn>
              <a:cxn ang="0">
                <a:pos x="connsiteX16028" y="connsiteY16028"/>
              </a:cxn>
              <a:cxn ang="0">
                <a:pos x="connsiteX16029" y="connsiteY16029"/>
              </a:cxn>
              <a:cxn ang="0">
                <a:pos x="connsiteX16030" y="connsiteY16030"/>
              </a:cxn>
              <a:cxn ang="0">
                <a:pos x="connsiteX16031" y="connsiteY16031"/>
              </a:cxn>
              <a:cxn ang="0">
                <a:pos x="connsiteX16032" y="connsiteY16032"/>
              </a:cxn>
              <a:cxn ang="0">
                <a:pos x="connsiteX16033" y="connsiteY16033"/>
              </a:cxn>
              <a:cxn ang="0">
                <a:pos x="connsiteX16034" y="connsiteY16034"/>
              </a:cxn>
              <a:cxn ang="0">
                <a:pos x="connsiteX16035" y="connsiteY16035"/>
              </a:cxn>
              <a:cxn ang="0">
                <a:pos x="connsiteX16036" y="connsiteY16036"/>
              </a:cxn>
              <a:cxn ang="0">
                <a:pos x="connsiteX16037" y="connsiteY16037"/>
              </a:cxn>
              <a:cxn ang="0">
                <a:pos x="connsiteX16038" y="connsiteY16038"/>
              </a:cxn>
              <a:cxn ang="0">
                <a:pos x="connsiteX16039" y="connsiteY16039"/>
              </a:cxn>
              <a:cxn ang="0">
                <a:pos x="connsiteX16040" y="connsiteY16040"/>
              </a:cxn>
              <a:cxn ang="0">
                <a:pos x="connsiteX16041" y="connsiteY16041"/>
              </a:cxn>
              <a:cxn ang="0">
                <a:pos x="connsiteX16042" y="connsiteY16042"/>
              </a:cxn>
              <a:cxn ang="0">
                <a:pos x="connsiteX16043" y="connsiteY16043"/>
              </a:cxn>
              <a:cxn ang="0">
                <a:pos x="connsiteX16044" y="connsiteY16044"/>
              </a:cxn>
              <a:cxn ang="0">
                <a:pos x="connsiteX16045" y="connsiteY16045"/>
              </a:cxn>
              <a:cxn ang="0">
                <a:pos x="connsiteX16046" y="connsiteY16046"/>
              </a:cxn>
              <a:cxn ang="0">
                <a:pos x="connsiteX16047" y="connsiteY16047"/>
              </a:cxn>
              <a:cxn ang="0">
                <a:pos x="connsiteX16048" y="connsiteY16048"/>
              </a:cxn>
              <a:cxn ang="0">
                <a:pos x="connsiteX16049" y="connsiteY16049"/>
              </a:cxn>
              <a:cxn ang="0">
                <a:pos x="connsiteX16050" y="connsiteY16050"/>
              </a:cxn>
              <a:cxn ang="0">
                <a:pos x="connsiteX16051" y="connsiteY16051"/>
              </a:cxn>
              <a:cxn ang="0">
                <a:pos x="connsiteX16052" y="connsiteY16052"/>
              </a:cxn>
              <a:cxn ang="0">
                <a:pos x="connsiteX16053" y="connsiteY16053"/>
              </a:cxn>
              <a:cxn ang="0">
                <a:pos x="connsiteX16054" y="connsiteY16054"/>
              </a:cxn>
              <a:cxn ang="0">
                <a:pos x="connsiteX16055" y="connsiteY16055"/>
              </a:cxn>
              <a:cxn ang="0">
                <a:pos x="connsiteX16056" y="connsiteY16056"/>
              </a:cxn>
              <a:cxn ang="0">
                <a:pos x="connsiteX16057" y="connsiteY16057"/>
              </a:cxn>
              <a:cxn ang="0">
                <a:pos x="connsiteX16058" y="connsiteY16058"/>
              </a:cxn>
              <a:cxn ang="0">
                <a:pos x="connsiteX16059" y="connsiteY16059"/>
              </a:cxn>
              <a:cxn ang="0">
                <a:pos x="connsiteX16060" y="connsiteY16060"/>
              </a:cxn>
              <a:cxn ang="0">
                <a:pos x="connsiteX16061" y="connsiteY16061"/>
              </a:cxn>
              <a:cxn ang="0">
                <a:pos x="connsiteX16062" y="connsiteY16062"/>
              </a:cxn>
              <a:cxn ang="0">
                <a:pos x="connsiteX16063" y="connsiteY16063"/>
              </a:cxn>
              <a:cxn ang="0">
                <a:pos x="connsiteX16064" y="connsiteY16064"/>
              </a:cxn>
              <a:cxn ang="0">
                <a:pos x="connsiteX16065" y="connsiteY16065"/>
              </a:cxn>
              <a:cxn ang="0">
                <a:pos x="connsiteX16066" y="connsiteY16066"/>
              </a:cxn>
              <a:cxn ang="0">
                <a:pos x="connsiteX16067" y="connsiteY16067"/>
              </a:cxn>
              <a:cxn ang="0">
                <a:pos x="connsiteX16068" y="connsiteY16068"/>
              </a:cxn>
              <a:cxn ang="0">
                <a:pos x="connsiteX16069" y="connsiteY16069"/>
              </a:cxn>
              <a:cxn ang="0">
                <a:pos x="connsiteX16070" y="connsiteY16070"/>
              </a:cxn>
              <a:cxn ang="0">
                <a:pos x="connsiteX16071" y="connsiteY16071"/>
              </a:cxn>
              <a:cxn ang="0">
                <a:pos x="connsiteX16072" y="connsiteY16072"/>
              </a:cxn>
              <a:cxn ang="0">
                <a:pos x="connsiteX16073" y="connsiteY16073"/>
              </a:cxn>
              <a:cxn ang="0">
                <a:pos x="connsiteX16074" y="connsiteY16074"/>
              </a:cxn>
              <a:cxn ang="0">
                <a:pos x="connsiteX16075" y="connsiteY16075"/>
              </a:cxn>
              <a:cxn ang="0">
                <a:pos x="connsiteX16076" y="connsiteY16076"/>
              </a:cxn>
              <a:cxn ang="0">
                <a:pos x="connsiteX16077" y="connsiteY16077"/>
              </a:cxn>
              <a:cxn ang="0">
                <a:pos x="connsiteX16078" y="connsiteY16078"/>
              </a:cxn>
              <a:cxn ang="0">
                <a:pos x="connsiteX16079" y="connsiteY16079"/>
              </a:cxn>
              <a:cxn ang="0">
                <a:pos x="connsiteX16080" y="connsiteY16080"/>
              </a:cxn>
              <a:cxn ang="0">
                <a:pos x="connsiteX16081" y="connsiteY16081"/>
              </a:cxn>
              <a:cxn ang="0">
                <a:pos x="connsiteX16082" y="connsiteY16082"/>
              </a:cxn>
              <a:cxn ang="0">
                <a:pos x="connsiteX16083" y="connsiteY16083"/>
              </a:cxn>
              <a:cxn ang="0">
                <a:pos x="connsiteX16084" y="connsiteY16084"/>
              </a:cxn>
              <a:cxn ang="0">
                <a:pos x="connsiteX16085" y="connsiteY16085"/>
              </a:cxn>
              <a:cxn ang="0">
                <a:pos x="connsiteX16086" y="connsiteY16086"/>
              </a:cxn>
              <a:cxn ang="0">
                <a:pos x="connsiteX16087" y="connsiteY16087"/>
              </a:cxn>
              <a:cxn ang="0">
                <a:pos x="connsiteX16088" y="connsiteY16088"/>
              </a:cxn>
              <a:cxn ang="0">
                <a:pos x="connsiteX16089" y="connsiteY16089"/>
              </a:cxn>
              <a:cxn ang="0">
                <a:pos x="connsiteX16090" y="connsiteY16090"/>
              </a:cxn>
              <a:cxn ang="0">
                <a:pos x="connsiteX16091" y="connsiteY16091"/>
              </a:cxn>
              <a:cxn ang="0">
                <a:pos x="connsiteX16092" y="connsiteY16092"/>
              </a:cxn>
              <a:cxn ang="0">
                <a:pos x="connsiteX16093" y="connsiteY16093"/>
              </a:cxn>
              <a:cxn ang="0">
                <a:pos x="connsiteX16094" y="connsiteY16094"/>
              </a:cxn>
              <a:cxn ang="0">
                <a:pos x="connsiteX16095" y="connsiteY16095"/>
              </a:cxn>
              <a:cxn ang="0">
                <a:pos x="connsiteX16096" y="connsiteY16096"/>
              </a:cxn>
              <a:cxn ang="0">
                <a:pos x="connsiteX16097" y="connsiteY16097"/>
              </a:cxn>
              <a:cxn ang="0">
                <a:pos x="connsiteX16098" y="connsiteY16098"/>
              </a:cxn>
              <a:cxn ang="0">
                <a:pos x="connsiteX16099" y="connsiteY16099"/>
              </a:cxn>
              <a:cxn ang="0">
                <a:pos x="connsiteX16100" y="connsiteY16100"/>
              </a:cxn>
              <a:cxn ang="0">
                <a:pos x="connsiteX16101" y="connsiteY16101"/>
              </a:cxn>
              <a:cxn ang="0">
                <a:pos x="connsiteX16102" y="connsiteY16102"/>
              </a:cxn>
              <a:cxn ang="0">
                <a:pos x="connsiteX16103" y="connsiteY16103"/>
              </a:cxn>
              <a:cxn ang="0">
                <a:pos x="connsiteX16104" y="connsiteY16104"/>
              </a:cxn>
              <a:cxn ang="0">
                <a:pos x="connsiteX16105" y="connsiteY16105"/>
              </a:cxn>
              <a:cxn ang="0">
                <a:pos x="connsiteX16106" y="connsiteY16106"/>
              </a:cxn>
              <a:cxn ang="0">
                <a:pos x="connsiteX16107" y="connsiteY16107"/>
              </a:cxn>
              <a:cxn ang="0">
                <a:pos x="connsiteX16108" y="connsiteY16108"/>
              </a:cxn>
              <a:cxn ang="0">
                <a:pos x="connsiteX16109" y="connsiteY16109"/>
              </a:cxn>
              <a:cxn ang="0">
                <a:pos x="connsiteX16110" y="connsiteY16110"/>
              </a:cxn>
              <a:cxn ang="0">
                <a:pos x="connsiteX16111" y="connsiteY16111"/>
              </a:cxn>
              <a:cxn ang="0">
                <a:pos x="connsiteX16112" y="connsiteY16112"/>
              </a:cxn>
              <a:cxn ang="0">
                <a:pos x="connsiteX16113" y="connsiteY16113"/>
              </a:cxn>
              <a:cxn ang="0">
                <a:pos x="connsiteX16114" y="connsiteY16114"/>
              </a:cxn>
              <a:cxn ang="0">
                <a:pos x="connsiteX16115" y="connsiteY16115"/>
              </a:cxn>
              <a:cxn ang="0">
                <a:pos x="connsiteX16116" y="connsiteY16116"/>
              </a:cxn>
              <a:cxn ang="0">
                <a:pos x="connsiteX16117" y="connsiteY16117"/>
              </a:cxn>
              <a:cxn ang="0">
                <a:pos x="connsiteX16118" y="connsiteY16118"/>
              </a:cxn>
              <a:cxn ang="0">
                <a:pos x="connsiteX16119" y="connsiteY16119"/>
              </a:cxn>
              <a:cxn ang="0">
                <a:pos x="connsiteX16120" y="connsiteY16120"/>
              </a:cxn>
              <a:cxn ang="0">
                <a:pos x="connsiteX16121" y="connsiteY16121"/>
              </a:cxn>
              <a:cxn ang="0">
                <a:pos x="connsiteX16122" y="connsiteY16122"/>
              </a:cxn>
              <a:cxn ang="0">
                <a:pos x="connsiteX16123" y="connsiteY16123"/>
              </a:cxn>
              <a:cxn ang="0">
                <a:pos x="connsiteX16124" y="connsiteY16124"/>
              </a:cxn>
              <a:cxn ang="0">
                <a:pos x="connsiteX16125" y="connsiteY16125"/>
              </a:cxn>
              <a:cxn ang="0">
                <a:pos x="connsiteX16126" y="connsiteY16126"/>
              </a:cxn>
              <a:cxn ang="0">
                <a:pos x="connsiteX16127" y="connsiteY16127"/>
              </a:cxn>
              <a:cxn ang="0">
                <a:pos x="connsiteX16128" y="connsiteY16128"/>
              </a:cxn>
              <a:cxn ang="0">
                <a:pos x="connsiteX16129" y="connsiteY16129"/>
              </a:cxn>
              <a:cxn ang="0">
                <a:pos x="connsiteX16130" y="connsiteY16130"/>
              </a:cxn>
              <a:cxn ang="0">
                <a:pos x="connsiteX16131" y="connsiteY16131"/>
              </a:cxn>
              <a:cxn ang="0">
                <a:pos x="connsiteX16132" y="connsiteY16132"/>
              </a:cxn>
              <a:cxn ang="0">
                <a:pos x="connsiteX16133" y="connsiteY16133"/>
              </a:cxn>
              <a:cxn ang="0">
                <a:pos x="connsiteX16134" y="connsiteY16134"/>
              </a:cxn>
              <a:cxn ang="0">
                <a:pos x="connsiteX16135" y="connsiteY16135"/>
              </a:cxn>
              <a:cxn ang="0">
                <a:pos x="connsiteX16136" y="connsiteY16136"/>
              </a:cxn>
              <a:cxn ang="0">
                <a:pos x="connsiteX16137" y="connsiteY16137"/>
              </a:cxn>
              <a:cxn ang="0">
                <a:pos x="connsiteX16138" y="connsiteY16138"/>
              </a:cxn>
              <a:cxn ang="0">
                <a:pos x="connsiteX16139" y="connsiteY16139"/>
              </a:cxn>
              <a:cxn ang="0">
                <a:pos x="connsiteX16140" y="connsiteY16140"/>
              </a:cxn>
              <a:cxn ang="0">
                <a:pos x="connsiteX16141" y="connsiteY16141"/>
              </a:cxn>
              <a:cxn ang="0">
                <a:pos x="connsiteX16142" y="connsiteY16142"/>
              </a:cxn>
              <a:cxn ang="0">
                <a:pos x="connsiteX16143" y="connsiteY16143"/>
              </a:cxn>
              <a:cxn ang="0">
                <a:pos x="connsiteX16144" y="connsiteY16144"/>
              </a:cxn>
              <a:cxn ang="0">
                <a:pos x="connsiteX16145" y="connsiteY16145"/>
              </a:cxn>
              <a:cxn ang="0">
                <a:pos x="connsiteX16146" y="connsiteY16146"/>
              </a:cxn>
              <a:cxn ang="0">
                <a:pos x="connsiteX16147" y="connsiteY16147"/>
              </a:cxn>
              <a:cxn ang="0">
                <a:pos x="connsiteX16148" y="connsiteY16148"/>
              </a:cxn>
              <a:cxn ang="0">
                <a:pos x="connsiteX16149" y="connsiteY16149"/>
              </a:cxn>
              <a:cxn ang="0">
                <a:pos x="connsiteX16150" y="connsiteY16150"/>
              </a:cxn>
              <a:cxn ang="0">
                <a:pos x="connsiteX16151" y="connsiteY16151"/>
              </a:cxn>
              <a:cxn ang="0">
                <a:pos x="connsiteX16152" y="connsiteY16152"/>
              </a:cxn>
              <a:cxn ang="0">
                <a:pos x="connsiteX16153" y="connsiteY16153"/>
              </a:cxn>
              <a:cxn ang="0">
                <a:pos x="connsiteX16154" y="connsiteY16154"/>
              </a:cxn>
              <a:cxn ang="0">
                <a:pos x="connsiteX16155" y="connsiteY16155"/>
              </a:cxn>
              <a:cxn ang="0">
                <a:pos x="connsiteX16156" y="connsiteY16156"/>
              </a:cxn>
              <a:cxn ang="0">
                <a:pos x="connsiteX16157" y="connsiteY16157"/>
              </a:cxn>
              <a:cxn ang="0">
                <a:pos x="connsiteX16158" y="connsiteY16158"/>
              </a:cxn>
              <a:cxn ang="0">
                <a:pos x="connsiteX16159" y="connsiteY16159"/>
              </a:cxn>
              <a:cxn ang="0">
                <a:pos x="connsiteX16160" y="connsiteY16160"/>
              </a:cxn>
              <a:cxn ang="0">
                <a:pos x="connsiteX16161" y="connsiteY16161"/>
              </a:cxn>
              <a:cxn ang="0">
                <a:pos x="connsiteX16162" y="connsiteY16162"/>
              </a:cxn>
              <a:cxn ang="0">
                <a:pos x="connsiteX16163" y="connsiteY16163"/>
              </a:cxn>
              <a:cxn ang="0">
                <a:pos x="connsiteX16164" y="connsiteY16164"/>
              </a:cxn>
              <a:cxn ang="0">
                <a:pos x="connsiteX16165" y="connsiteY16165"/>
              </a:cxn>
              <a:cxn ang="0">
                <a:pos x="connsiteX16166" y="connsiteY16166"/>
              </a:cxn>
              <a:cxn ang="0">
                <a:pos x="connsiteX16167" y="connsiteY16167"/>
              </a:cxn>
              <a:cxn ang="0">
                <a:pos x="connsiteX16168" y="connsiteY16168"/>
              </a:cxn>
              <a:cxn ang="0">
                <a:pos x="connsiteX16169" y="connsiteY16169"/>
              </a:cxn>
              <a:cxn ang="0">
                <a:pos x="connsiteX16170" y="connsiteY16170"/>
              </a:cxn>
              <a:cxn ang="0">
                <a:pos x="connsiteX16171" y="connsiteY16171"/>
              </a:cxn>
              <a:cxn ang="0">
                <a:pos x="connsiteX16172" y="connsiteY16172"/>
              </a:cxn>
              <a:cxn ang="0">
                <a:pos x="connsiteX16173" y="connsiteY16173"/>
              </a:cxn>
              <a:cxn ang="0">
                <a:pos x="connsiteX16174" y="connsiteY16174"/>
              </a:cxn>
              <a:cxn ang="0">
                <a:pos x="connsiteX16175" y="connsiteY16175"/>
              </a:cxn>
              <a:cxn ang="0">
                <a:pos x="connsiteX16176" y="connsiteY16176"/>
              </a:cxn>
              <a:cxn ang="0">
                <a:pos x="connsiteX16177" y="connsiteY16177"/>
              </a:cxn>
              <a:cxn ang="0">
                <a:pos x="connsiteX16178" y="connsiteY16178"/>
              </a:cxn>
              <a:cxn ang="0">
                <a:pos x="connsiteX16179" y="connsiteY16179"/>
              </a:cxn>
              <a:cxn ang="0">
                <a:pos x="connsiteX16180" y="connsiteY16180"/>
              </a:cxn>
              <a:cxn ang="0">
                <a:pos x="connsiteX16181" y="connsiteY16181"/>
              </a:cxn>
              <a:cxn ang="0">
                <a:pos x="connsiteX16182" y="connsiteY16182"/>
              </a:cxn>
              <a:cxn ang="0">
                <a:pos x="connsiteX16183" y="connsiteY16183"/>
              </a:cxn>
              <a:cxn ang="0">
                <a:pos x="connsiteX16184" y="connsiteY16184"/>
              </a:cxn>
              <a:cxn ang="0">
                <a:pos x="connsiteX16185" y="connsiteY16185"/>
              </a:cxn>
              <a:cxn ang="0">
                <a:pos x="connsiteX16186" y="connsiteY16186"/>
              </a:cxn>
              <a:cxn ang="0">
                <a:pos x="connsiteX16187" y="connsiteY16187"/>
              </a:cxn>
              <a:cxn ang="0">
                <a:pos x="connsiteX16188" y="connsiteY16188"/>
              </a:cxn>
              <a:cxn ang="0">
                <a:pos x="connsiteX16189" y="connsiteY16189"/>
              </a:cxn>
              <a:cxn ang="0">
                <a:pos x="connsiteX16190" y="connsiteY16190"/>
              </a:cxn>
              <a:cxn ang="0">
                <a:pos x="connsiteX16191" y="connsiteY16191"/>
              </a:cxn>
              <a:cxn ang="0">
                <a:pos x="connsiteX16192" y="connsiteY16192"/>
              </a:cxn>
              <a:cxn ang="0">
                <a:pos x="connsiteX16193" y="connsiteY16193"/>
              </a:cxn>
              <a:cxn ang="0">
                <a:pos x="connsiteX16194" y="connsiteY16194"/>
              </a:cxn>
              <a:cxn ang="0">
                <a:pos x="connsiteX16195" y="connsiteY16195"/>
              </a:cxn>
              <a:cxn ang="0">
                <a:pos x="connsiteX16196" y="connsiteY16196"/>
              </a:cxn>
              <a:cxn ang="0">
                <a:pos x="connsiteX16197" y="connsiteY16197"/>
              </a:cxn>
              <a:cxn ang="0">
                <a:pos x="connsiteX16198" y="connsiteY16198"/>
              </a:cxn>
              <a:cxn ang="0">
                <a:pos x="connsiteX16199" y="connsiteY16199"/>
              </a:cxn>
              <a:cxn ang="0">
                <a:pos x="connsiteX16200" y="connsiteY16200"/>
              </a:cxn>
              <a:cxn ang="0">
                <a:pos x="connsiteX16201" y="connsiteY16201"/>
              </a:cxn>
              <a:cxn ang="0">
                <a:pos x="connsiteX16202" y="connsiteY16202"/>
              </a:cxn>
              <a:cxn ang="0">
                <a:pos x="connsiteX16203" y="connsiteY16203"/>
              </a:cxn>
              <a:cxn ang="0">
                <a:pos x="connsiteX16204" y="connsiteY16204"/>
              </a:cxn>
              <a:cxn ang="0">
                <a:pos x="connsiteX16205" y="connsiteY16205"/>
              </a:cxn>
              <a:cxn ang="0">
                <a:pos x="connsiteX16206" y="connsiteY16206"/>
              </a:cxn>
              <a:cxn ang="0">
                <a:pos x="connsiteX16207" y="connsiteY16207"/>
              </a:cxn>
              <a:cxn ang="0">
                <a:pos x="connsiteX16208" y="connsiteY16208"/>
              </a:cxn>
              <a:cxn ang="0">
                <a:pos x="connsiteX16209" y="connsiteY16209"/>
              </a:cxn>
              <a:cxn ang="0">
                <a:pos x="connsiteX16210" y="connsiteY16210"/>
              </a:cxn>
              <a:cxn ang="0">
                <a:pos x="connsiteX16211" y="connsiteY16211"/>
              </a:cxn>
              <a:cxn ang="0">
                <a:pos x="connsiteX16212" y="connsiteY16212"/>
              </a:cxn>
              <a:cxn ang="0">
                <a:pos x="connsiteX16213" y="connsiteY16213"/>
              </a:cxn>
              <a:cxn ang="0">
                <a:pos x="connsiteX16214" y="connsiteY16214"/>
              </a:cxn>
              <a:cxn ang="0">
                <a:pos x="connsiteX16215" y="connsiteY16215"/>
              </a:cxn>
              <a:cxn ang="0">
                <a:pos x="connsiteX16216" y="connsiteY16216"/>
              </a:cxn>
              <a:cxn ang="0">
                <a:pos x="connsiteX16217" y="connsiteY16217"/>
              </a:cxn>
              <a:cxn ang="0">
                <a:pos x="connsiteX16218" y="connsiteY16218"/>
              </a:cxn>
              <a:cxn ang="0">
                <a:pos x="connsiteX16219" y="connsiteY16219"/>
              </a:cxn>
              <a:cxn ang="0">
                <a:pos x="connsiteX16220" y="connsiteY16220"/>
              </a:cxn>
              <a:cxn ang="0">
                <a:pos x="connsiteX16221" y="connsiteY16221"/>
              </a:cxn>
              <a:cxn ang="0">
                <a:pos x="connsiteX16222" y="connsiteY16222"/>
              </a:cxn>
              <a:cxn ang="0">
                <a:pos x="connsiteX16223" y="connsiteY16223"/>
              </a:cxn>
              <a:cxn ang="0">
                <a:pos x="connsiteX16224" y="connsiteY16224"/>
              </a:cxn>
              <a:cxn ang="0">
                <a:pos x="connsiteX16225" y="connsiteY16225"/>
              </a:cxn>
              <a:cxn ang="0">
                <a:pos x="connsiteX16226" y="connsiteY16226"/>
              </a:cxn>
              <a:cxn ang="0">
                <a:pos x="connsiteX16227" y="connsiteY16227"/>
              </a:cxn>
              <a:cxn ang="0">
                <a:pos x="connsiteX16228" y="connsiteY16228"/>
              </a:cxn>
              <a:cxn ang="0">
                <a:pos x="connsiteX16229" y="connsiteY16229"/>
              </a:cxn>
              <a:cxn ang="0">
                <a:pos x="connsiteX16230" y="connsiteY16230"/>
              </a:cxn>
              <a:cxn ang="0">
                <a:pos x="connsiteX16231" y="connsiteY16231"/>
              </a:cxn>
              <a:cxn ang="0">
                <a:pos x="connsiteX16232" y="connsiteY16232"/>
              </a:cxn>
              <a:cxn ang="0">
                <a:pos x="connsiteX16233" y="connsiteY16233"/>
              </a:cxn>
              <a:cxn ang="0">
                <a:pos x="connsiteX16234" y="connsiteY16234"/>
              </a:cxn>
              <a:cxn ang="0">
                <a:pos x="connsiteX16235" y="connsiteY16235"/>
              </a:cxn>
              <a:cxn ang="0">
                <a:pos x="connsiteX16236" y="connsiteY16236"/>
              </a:cxn>
              <a:cxn ang="0">
                <a:pos x="connsiteX16237" y="connsiteY16237"/>
              </a:cxn>
              <a:cxn ang="0">
                <a:pos x="connsiteX16238" y="connsiteY16238"/>
              </a:cxn>
              <a:cxn ang="0">
                <a:pos x="connsiteX16239" y="connsiteY16239"/>
              </a:cxn>
              <a:cxn ang="0">
                <a:pos x="connsiteX16240" y="connsiteY16240"/>
              </a:cxn>
              <a:cxn ang="0">
                <a:pos x="connsiteX16241" y="connsiteY16241"/>
              </a:cxn>
              <a:cxn ang="0">
                <a:pos x="connsiteX16242" y="connsiteY16242"/>
              </a:cxn>
              <a:cxn ang="0">
                <a:pos x="connsiteX16243" y="connsiteY16243"/>
              </a:cxn>
              <a:cxn ang="0">
                <a:pos x="connsiteX16244" y="connsiteY16244"/>
              </a:cxn>
              <a:cxn ang="0">
                <a:pos x="connsiteX16245" y="connsiteY16245"/>
              </a:cxn>
              <a:cxn ang="0">
                <a:pos x="connsiteX16246" y="connsiteY16246"/>
              </a:cxn>
              <a:cxn ang="0">
                <a:pos x="connsiteX16247" y="connsiteY16247"/>
              </a:cxn>
              <a:cxn ang="0">
                <a:pos x="connsiteX16248" y="connsiteY16248"/>
              </a:cxn>
              <a:cxn ang="0">
                <a:pos x="connsiteX16249" y="connsiteY16249"/>
              </a:cxn>
              <a:cxn ang="0">
                <a:pos x="connsiteX16250" y="connsiteY16250"/>
              </a:cxn>
              <a:cxn ang="0">
                <a:pos x="connsiteX16251" y="connsiteY16251"/>
              </a:cxn>
              <a:cxn ang="0">
                <a:pos x="connsiteX16252" y="connsiteY16252"/>
              </a:cxn>
              <a:cxn ang="0">
                <a:pos x="connsiteX16253" y="connsiteY16253"/>
              </a:cxn>
              <a:cxn ang="0">
                <a:pos x="connsiteX16254" y="connsiteY16254"/>
              </a:cxn>
              <a:cxn ang="0">
                <a:pos x="connsiteX16255" y="connsiteY16255"/>
              </a:cxn>
              <a:cxn ang="0">
                <a:pos x="connsiteX16256" y="connsiteY16256"/>
              </a:cxn>
              <a:cxn ang="0">
                <a:pos x="connsiteX16257" y="connsiteY16257"/>
              </a:cxn>
              <a:cxn ang="0">
                <a:pos x="connsiteX16258" y="connsiteY16258"/>
              </a:cxn>
              <a:cxn ang="0">
                <a:pos x="connsiteX16259" y="connsiteY16259"/>
              </a:cxn>
              <a:cxn ang="0">
                <a:pos x="connsiteX16260" y="connsiteY16260"/>
              </a:cxn>
              <a:cxn ang="0">
                <a:pos x="connsiteX16261" y="connsiteY16261"/>
              </a:cxn>
              <a:cxn ang="0">
                <a:pos x="connsiteX16262" y="connsiteY16262"/>
              </a:cxn>
              <a:cxn ang="0">
                <a:pos x="connsiteX16263" y="connsiteY16263"/>
              </a:cxn>
              <a:cxn ang="0">
                <a:pos x="connsiteX16264" y="connsiteY16264"/>
              </a:cxn>
              <a:cxn ang="0">
                <a:pos x="connsiteX16265" y="connsiteY16265"/>
              </a:cxn>
              <a:cxn ang="0">
                <a:pos x="connsiteX16266" y="connsiteY16266"/>
              </a:cxn>
              <a:cxn ang="0">
                <a:pos x="connsiteX16267" y="connsiteY16267"/>
              </a:cxn>
              <a:cxn ang="0">
                <a:pos x="connsiteX16268" y="connsiteY16268"/>
              </a:cxn>
              <a:cxn ang="0">
                <a:pos x="connsiteX16269" y="connsiteY16269"/>
              </a:cxn>
              <a:cxn ang="0">
                <a:pos x="connsiteX16270" y="connsiteY16270"/>
              </a:cxn>
              <a:cxn ang="0">
                <a:pos x="connsiteX16271" y="connsiteY16271"/>
              </a:cxn>
              <a:cxn ang="0">
                <a:pos x="connsiteX16272" y="connsiteY16272"/>
              </a:cxn>
              <a:cxn ang="0">
                <a:pos x="connsiteX16273" y="connsiteY16273"/>
              </a:cxn>
              <a:cxn ang="0">
                <a:pos x="connsiteX16274" y="connsiteY16274"/>
              </a:cxn>
              <a:cxn ang="0">
                <a:pos x="connsiteX16275" y="connsiteY16275"/>
              </a:cxn>
              <a:cxn ang="0">
                <a:pos x="connsiteX16276" y="connsiteY16276"/>
              </a:cxn>
              <a:cxn ang="0">
                <a:pos x="connsiteX16277" y="connsiteY16277"/>
              </a:cxn>
              <a:cxn ang="0">
                <a:pos x="connsiteX16278" y="connsiteY16278"/>
              </a:cxn>
              <a:cxn ang="0">
                <a:pos x="connsiteX16279" y="connsiteY16279"/>
              </a:cxn>
              <a:cxn ang="0">
                <a:pos x="connsiteX16280" y="connsiteY16280"/>
              </a:cxn>
              <a:cxn ang="0">
                <a:pos x="connsiteX16281" y="connsiteY16281"/>
              </a:cxn>
              <a:cxn ang="0">
                <a:pos x="connsiteX16282" y="connsiteY16282"/>
              </a:cxn>
              <a:cxn ang="0">
                <a:pos x="connsiteX16283" y="connsiteY16283"/>
              </a:cxn>
              <a:cxn ang="0">
                <a:pos x="connsiteX16284" y="connsiteY16284"/>
              </a:cxn>
              <a:cxn ang="0">
                <a:pos x="connsiteX16285" y="connsiteY16285"/>
              </a:cxn>
              <a:cxn ang="0">
                <a:pos x="connsiteX16286" y="connsiteY16286"/>
              </a:cxn>
              <a:cxn ang="0">
                <a:pos x="connsiteX16287" y="connsiteY16287"/>
              </a:cxn>
              <a:cxn ang="0">
                <a:pos x="connsiteX16288" y="connsiteY16288"/>
              </a:cxn>
              <a:cxn ang="0">
                <a:pos x="connsiteX16289" y="connsiteY16289"/>
              </a:cxn>
              <a:cxn ang="0">
                <a:pos x="connsiteX16290" y="connsiteY16290"/>
              </a:cxn>
              <a:cxn ang="0">
                <a:pos x="connsiteX16291" y="connsiteY16291"/>
              </a:cxn>
              <a:cxn ang="0">
                <a:pos x="connsiteX16292" y="connsiteY16292"/>
              </a:cxn>
              <a:cxn ang="0">
                <a:pos x="connsiteX16293" y="connsiteY16293"/>
              </a:cxn>
              <a:cxn ang="0">
                <a:pos x="connsiteX16294" y="connsiteY16294"/>
              </a:cxn>
              <a:cxn ang="0">
                <a:pos x="connsiteX16295" y="connsiteY16295"/>
              </a:cxn>
              <a:cxn ang="0">
                <a:pos x="connsiteX16296" y="connsiteY16296"/>
              </a:cxn>
              <a:cxn ang="0">
                <a:pos x="connsiteX16297" y="connsiteY16297"/>
              </a:cxn>
              <a:cxn ang="0">
                <a:pos x="connsiteX16298" y="connsiteY16298"/>
              </a:cxn>
              <a:cxn ang="0">
                <a:pos x="connsiteX16299" y="connsiteY16299"/>
              </a:cxn>
              <a:cxn ang="0">
                <a:pos x="connsiteX16300" y="connsiteY16300"/>
              </a:cxn>
              <a:cxn ang="0">
                <a:pos x="connsiteX16301" y="connsiteY16301"/>
              </a:cxn>
              <a:cxn ang="0">
                <a:pos x="connsiteX16302" y="connsiteY16302"/>
              </a:cxn>
              <a:cxn ang="0">
                <a:pos x="connsiteX16303" y="connsiteY16303"/>
              </a:cxn>
              <a:cxn ang="0">
                <a:pos x="connsiteX16304" y="connsiteY16304"/>
              </a:cxn>
              <a:cxn ang="0">
                <a:pos x="connsiteX16305" y="connsiteY16305"/>
              </a:cxn>
              <a:cxn ang="0">
                <a:pos x="connsiteX16306" y="connsiteY16306"/>
              </a:cxn>
              <a:cxn ang="0">
                <a:pos x="connsiteX16307" y="connsiteY16307"/>
              </a:cxn>
              <a:cxn ang="0">
                <a:pos x="connsiteX16308" y="connsiteY16308"/>
              </a:cxn>
              <a:cxn ang="0">
                <a:pos x="connsiteX16309" y="connsiteY16309"/>
              </a:cxn>
              <a:cxn ang="0">
                <a:pos x="connsiteX16310" y="connsiteY16310"/>
              </a:cxn>
              <a:cxn ang="0">
                <a:pos x="connsiteX16311" y="connsiteY16311"/>
              </a:cxn>
              <a:cxn ang="0">
                <a:pos x="connsiteX16312" y="connsiteY16312"/>
              </a:cxn>
              <a:cxn ang="0">
                <a:pos x="connsiteX16313" y="connsiteY16313"/>
              </a:cxn>
              <a:cxn ang="0">
                <a:pos x="connsiteX16314" y="connsiteY16314"/>
              </a:cxn>
              <a:cxn ang="0">
                <a:pos x="connsiteX16315" y="connsiteY16315"/>
              </a:cxn>
              <a:cxn ang="0">
                <a:pos x="connsiteX16316" y="connsiteY16316"/>
              </a:cxn>
              <a:cxn ang="0">
                <a:pos x="connsiteX16317" y="connsiteY16317"/>
              </a:cxn>
              <a:cxn ang="0">
                <a:pos x="connsiteX16318" y="connsiteY16318"/>
              </a:cxn>
              <a:cxn ang="0">
                <a:pos x="connsiteX16319" y="connsiteY16319"/>
              </a:cxn>
              <a:cxn ang="0">
                <a:pos x="connsiteX16320" y="connsiteY16320"/>
              </a:cxn>
              <a:cxn ang="0">
                <a:pos x="connsiteX16321" y="connsiteY16321"/>
              </a:cxn>
              <a:cxn ang="0">
                <a:pos x="connsiteX16322" y="connsiteY16322"/>
              </a:cxn>
              <a:cxn ang="0">
                <a:pos x="connsiteX16323" y="connsiteY16323"/>
              </a:cxn>
              <a:cxn ang="0">
                <a:pos x="connsiteX16324" y="connsiteY16324"/>
              </a:cxn>
              <a:cxn ang="0">
                <a:pos x="connsiteX16325" y="connsiteY16325"/>
              </a:cxn>
              <a:cxn ang="0">
                <a:pos x="connsiteX16326" y="connsiteY16326"/>
              </a:cxn>
              <a:cxn ang="0">
                <a:pos x="connsiteX16327" y="connsiteY16327"/>
              </a:cxn>
              <a:cxn ang="0">
                <a:pos x="connsiteX16328" y="connsiteY16328"/>
              </a:cxn>
              <a:cxn ang="0">
                <a:pos x="connsiteX16329" y="connsiteY16329"/>
              </a:cxn>
              <a:cxn ang="0">
                <a:pos x="connsiteX16330" y="connsiteY16330"/>
              </a:cxn>
              <a:cxn ang="0">
                <a:pos x="connsiteX16331" y="connsiteY16331"/>
              </a:cxn>
              <a:cxn ang="0">
                <a:pos x="connsiteX16332" y="connsiteY16332"/>
              </a:cxn>
              <a:cxn ang="0">
                <a:pos x="connsiteX16333" y="connsiteY16333"/>
              </a:cxn>
              <a:cxn ang="0">
                <a:pos x="connsiteX16334" y="connsiteY16334"/>
              </a:cxn>
              <a:cxn ang="0">
                <a:pos x="connsiteX16335" y="connsiteY16335"/>
              </a:cxn>
              <a:cxn ang="0">
                <a:pos x="connsiteX16336" y="connsiteY16336"/>
              </a:cxn>
              <a:cxn ang="0">
                <a:pos x="connsiteX16337" y="connsiteY16337"/>
              </a:cxn>
              <a:cxn ang="0">
                <a:pos x="connsiteX16338" y="connsiteY16338"/>
              </a:cxn>
              <a:cxn ang="0">
                <a:pos x="connsiteX16339" y="connsiteY16339"/>
              </a:cxn>
              <a:cxn ang="0">
                <a:pos x="connsiteX16340" y="connsiteY16340"/>
              </a:cxn>
              <a:cxn ang="0">
                <a:pos x="connsiteX16341" y="connsiteY16341"/>
              </a:cxn>
              <a:cxn ang="0">
                <a:pos x="connsiteX16342" y="connsiteY16342"/>
              </a:cxn>
              <a:cxn ang="0">
                <a:pos x="connsiteX16343" y="connsiteY16343"/>
              </a:cxn>
              <a:cxn ang="0">
                <a:pos x="connsiteX16344" y="connsiteY16344"/>
              </a:cxn>
              <a:cxn ang="0">
                <a:pos x="connsiteX16345" y="connsiteY16345"/>
              </a:cxn>
              <a:cxn ang="0">
                <a:pos x="connsiteX16346" y="connsiteY16346"/>
              </a:cxn>
              <a:cxn ang="0">
                <a:pos x="connsiteX16347" y="connsiteY16347"/>
              </a:cxn>
              <a:cxn ang="0">
                <a:pos x="connsiteX16348" y="connsiteY16348"/>
              </a:cxn>
              <a:cxn ang="0">
                <a:pos x="connsiteX16349" y="connsiteY16349"/>
              </a:cxn>
              <a:cxn ang="0">
                <a:pos x="connsiteX16350" y="connsiteY16350"/>
              </a:cxn>
              <a:cxn ang="0">
                <a:pos x="connsiteX16351" y="connsiteY16351"/>
              </a:cxn>
              <a:cxn ang="0">
                <a:pos x="connsiteX16352" y="connsiteY16352"/>
              </a:cxn>
              <a:cxn ang="0">
                <a:pos x="connsiteX16353" y="connsiteY16353"/>
              </a:cxn>
              <a:cxn ang="0">
                <a:pos x="connsiteX16354" y="connsiteY16354"/>
              </a:cxn>
              <a:cxn ang="0">
                <a:pos x="connsiteX16355" y="connsiteY16355"/>
              </a:cxn>
              <a:cxn ang="0">
                <a:pos x="connsiteX16356" y="connsiteY16356"/>
              </a:cxn>
              <a:cxn ang="0">
                <a:pos x="connsiteX16357" y="connsiteY16357"/>
              </a:cxn>
              <a:cxn ang="0">
                <a:pos x="connsiteX16358" y="connsiteY16358"/>
              </a:cxn>
              <a:cxn ang="0">
                <a:pos x="connsiteX16359" y="connsiteY16359"/>
              </a:cxn>
              <a:cxn ang="0">
                <a:pos x="connsiteX16360" y="connsiteY16360"/>
              </a:cxn>
              <a:cxn ang="0">
                <a:pos x="connsiteX16361" y="connsiteY16361"/>
              </a:cxn>
              <a:cxn ang="0">
                <a:pos x="connsiteX16362" y="connsiteY16362"/>
              </a:cxn>
              <a:cxn ang="0">
                <a:pos x="connsiteX16363" y="connsiteY16363"/>
              </a:cxn>
              <a:cxn ang="0">
                <a:pos x="connsiteX16364" y="connsiteY16364"/>
              </a:cxn>
              <a:cxn ang="0">
                <a:pos x="connsiteX16365" y="connsiteY16365"/>
              </a:cxn>
              <a:cxn ang="0">
                <a:pos x="connsiteX16366" y="connsiteY16366"/>
              </a:cxn>
              <a:cxn ang="0">
                <a:pos x="connsiteX16367" y="connsiteY16367"/>
              </a:cxn>
              <a:cxn ang="0">
                <a:pos x="connsiteX16368" y="connsiteY16368"/>
              </a:cxn>
              <a:cxn ang="0">
                <a:pos x="connsiteX16369" y="connsiteY16369"/>
              </a:cxn>
              <a:cxn ang="0">
                <a:pos x="connsiteX16370" y="connsiteY16370"/>
              </a:cxn>
              <a:cxn ang="0">
                <a:pos x="connsiteX16371" y="connsiteY16371"/>
              </a:cxn>
              <a:cxn ang="0">
                <a:pos x="connsiteX16372" y="connsiteY16372"/>
              </a:cxn>
              <a:cxn ang="0">
                <a:pos x="connsiteX16373" y="connsiteY16373"/>
              </a:cxn>
              <a:cxn ang="0">
                <a:pos x="connsiteX16374" y="connsiteY16374"/>
              </a:cxn>
              <a:cxn ang="0">
                <a:pos x="connsiteX16375" y="connsiteY16375"/>
              </a:cxn>
              <a:cxn ang="0">
                <a:pos x="connsiteX16376" y="connsiteY16376"/>
              </a:cxn>
              <a:cxn ang="0">
                <a:pos x="connsiteX16377" y="connsiteY16377"/>
              </a:cxn>
              <a:cxn ang="0">
                <a:pos x="connsiteX16378" y="connsiteY16378"/>
              </a:cxn>
              <a:cxn ang="0">
                <a:pos x="connsiteX16379" y="connsiteY16379"/>
              </a:cxn>
              <a:cxn ang="0">
                <a:pos x="connsiteX16380" y="connsiteY16380"/>
              </a:cxn>
              <a:cxn ang="0">
                <a:pos x="connsiteX16381" y="connsiteY16381"/>
              </a:cxn>
              <a:cxn ang="0">
                <a:pos x="connsiteX16382" y="connsiteY16382"/>
              </a:cxn>
              <a:cxn ang="0">
                <a:pos x="connsiteX16383" y="connsiteY16383"/>
              </a:cxn>
              <a:cxn ang="0">
                <a:pos x="connsiteX16384" y="connsiteY16384"/>
              </a:cxn>
              <a:cxn ang="0">
                <a:pos x="connsiteX16385" y="connsiteY16385"/>
              </a:cxn>
              <a:cxn ang="0">
                <a:pos x="connsiteX16386" y="connsiteY16386"/>
              </a:cxn>
              <a:cxn ang="0">
                <a:pos x="connsiteX16387" y="connsiteY16387"/>
              </a:cxn>
              <a:cxn ang="0">
                <a:pos x="connsiteX16388" y="connsiteY16388"/>
              </a:cxn>
              <a:cxn ang="0">
                <a:pos x="connsiteX16389" y="connsiteY16389"/>
              </a:cxn>
              <a:cxn ang="0">
                <a:pos x="connsiteX16390" y="connsiteY16390"/>
              </a:cxn>
              <a:cxn ang="0">
                <a:pos x="connsiteX16391" y="connsiteY16391"/>
              </a:cxn>
              <a:cxn ang="0">
                <a:pos x="connsiteX16392" y="connsiteY16392"/>
              </a:cxn>
              <a:cxn ang="0">
                <a:pos x="connsiteX16393" y="connsiteY16393"/>
              </a:cxn>
              <a:cxn ang="0">
                <a:pos x="connsiteX16394" y="connsiteY16394"/>
              </a:cxn>
              <a:cxn ang="0">
                <a:pos x="connsiteX16395" y="connsiteY16395"/>
              </a:cxn>
              <a:cxn ang="0">
                <a:pos x="connsiteX16396" y="connsiteY16396"/>
              </a:cxn>
              <a:cxn ang="0">
                <a:pos x="connsiteX16397" y="connsiteY16397"/>
              </a:cxn>
              <a:cxn ang="0">
                <a:pos x="connsiteX16398" y="connsiteY16398"/>
              </a:cxn>
              <a:cxn ang="0">
                <a:pos x="connsiteX16399" y="connsiteY16399"/>
              </a:cxn>
              <a:cxn ang="0">
                <a:pos x="connsiteX16400" y="connsiteY16400"/>
              </a:cxn>
              <a:cxn ang="0">
                <a:pos x="connsiteX16401" y="connsiteY16401"/>
              </a:cxn>
              <a:cxn ang="0">
                <a:pos x="connsiteX16402" y="connsiteY16402"/>
              </a:cxn>
              <a:cxn ang="0">
                <a:pos x="connsiteX16403" y="connsiteY16403"/>
              </a:cxn>
              <a:cxn ang="0">
                <a:pos x="connsiteX16404" y="connsiteY16404"/>
              </a:cxn>
              <a:cxn ang="0">
                <a:pos x="connsiteX16405" y="connsiteY16405"/>
              </a:cxn>
              <a:cxn ang="0">
                <a:pos x="connsiteX16406" y="connsiteY16406"/>
              </a:cxn>
              <a:cxn ang="0">
                <a:pos x="connsiteX16407" y="connsiteY16407"/>
              </a:cxn>
              <a:cxn ang="0">
                <a:pos x="connsiteX16408" y="connsiteY16408"/>
              </a:cxn>
              <a:cxn ang="0">
                <a:pos x="connsiteX16409" y="connsiteY16409"/>
              </a:cxn>
              <a:cxn ang="0">
                <a:pos x="connsiteX16410" y="connsiteY16410"/>
              </a:cxn>
              <a:cxn ang="0">
                <a:pos x="connsiteX16411" y="connsiteY16411"/>
              </a:cxn>
              <a:cxn ang="0">
                <a:pos x="connsiteX16412" y="connsiteY16412"/>
              </a:cxn>
              <a:cxn ang="0">
                <a:pos x="connsiteX16413" y="connsiteY16413"/>
              </a:cxn>
              <a:cxn ang="0">
                <a:pos x="connsiteX16414" y="connsiteY16414"/>
              </a:cxn>
              <a:cxn ang="0">
                <a:pos x="connsiteX16415" y="connsiteY16415"/>
              </a:cxn>
              <a:cxn ang="0">
                <a:pos x="connsiteX16416" y="connsiteY16416"/>
              </a:cxn>
              <a:cxn ang="0">
                <a:pos x="connsiteX16417" y="connsiteY16417"/>
              </a:cxn>
              <a:cxn ang="0">
                <a:pos x="connsiteX16418" y="connsiteY16418"/>
              </a:cxn>
              <a:cxn ang="0">
                <a:pos x="connsiteX16419" y="connsiteY16419"/>
              </a:cxn>
              <a:cxn ang="0">
                <a:pos x="connsiteX16420" y="connsiteY16420"/>
              </a:cxn>
              <a:cxn ang="0">
                <a:pos x="connsiteX16421" y="connsiteY16421"/>
              </a:cxn>
              <a:cxn ang="0">
                <a:pos x="connsiteX16422" y="connsiteY16422"/>
              </a:cxn>
              <a:cxn ang="0">
                <a:pos x="connsiteX16423" y="connsiteY16423"/>
              </a:cxn>
              <a:cxn ang="0">
                <a:pos x="connsiteX16424" y="connsiteY16424"/>
              </a:cxn>
              <a:cxn ang="0">
                <a:pos x="connsiteX16425" y="connsiteY16425"/>
              </a:cxn>
              <a:cxn ang="0">
                <a:pos x="connsiteX16426" y="connsiteY16426"/>
              </a:cxn>
              <a:cxn ang="0">
                <a:pos x="connsiteX16427" y="connsiteY16427"/>
              </a:cxn>
              <a:cxn ang="0">
                <a:pos x="connsiteX16428" y="connsiteY16428"/>
              </a:cxn>
              <a:cxn ang="0">
                <a:pos x="connsiteX16429" y="connsiteY16429"/>
              </a:cxn>
              <a:cxn ang="0">
                <a:pos x="connsiteX16430" y="connsiteY16430"/>
              </a:cxn>
              <a:cxn ang="0">
                <a:pos x="connsiteX16431" y="connsiteY16431"/>
              </a:cxn>
              <a:cxn ang="0">
                <a:pos x="connsiteX16432" y="connsiteY16432"/>
              </a:cxn>
              <a:cxn ang="0">
                <a:pos x="connsiteX16433" y="connsiteY16433"/>
              </a:cxn>
              <a:cxn ang="0">
                <a:pos x="connsiteX16434" y="connsiteY16434"/>
              </a:cxn>
              <a:cxn ang="0">
                <a:pos x="connsiteX16435" y="connsiteY16435"/>
              </a:cxn>
              <a:cxn ang="0">
                <a:pos x="connsiteX16436" y="connsiteY16436"/>
              </a:cxn>
              <a:cxn ang="0">
                <a:pos x="connsiteX16437" y="connsiteY16437"/>
              </a:cxn>
              <a:cxn ang="0">
                <a:pos x="connsiteX16438" y="connsiteY16438"/>
              </a:cxn>
              <a:cxn ang="0">
                <a:pos x="connsiteX16439" y="connsiteY16439"/>
              </a:cxn>
              <a:cxn ang="0">
                <a:pos x="connsiteX16440" y="connsiteY16440"/>
              </a:cxn>
              <a:cxn ang="0">
                <a:pos x="connsiteX16441" y="connsiteY16441"/>
              </a:cxn>
              <a:cxn ang="0">
                <a:pos x="connsiteX16442" y="connsiteY16442"/>
              </a:cxn>
              <a:cxn ang="0">
                <a:pos x="connsiteX16443" y="connsiteY16443"/>
              </a:cxn>
              <a:cxn ang="0">
                <a:pos x="connsiteX16444" y="connsiteY16444"/>
              </a:cxn>
              <a:cxn ang="0">
                <a:pos x="connsiteX16445" y="connsiteY16445"/>
              </a:cxn>
              <a:cxn ang="0">
                <a:pos x="connsiteX16446" y="connsiteY16446"/>
              </a:cxn>
              <a:cxn ang="0">
                <a:pos x="connsiteX16447" y="connsiteY16447"/>
              </a:cxn>
              <a:cxn ang="0">
                <a:pos x="connsiteX16448" y="connsiteY16448"/>
              </a:cxn>
              <a:cxn ang="0">
                <a:pos x="connsiteX16449" y="connsiteY16449"/>
              </a:cxn>
              <a:cxn ang="0">
                <a:pos x="connsiteX16450" y="connsiteY16450"/>
              </a:cxn>
              <a:cxn ang="0">
                <a:pos x="connsiteX16451" y="connsiteY16451"/>
              </a:cxn>
              <a:cxn ang="0">
                <a:pos x="connsiteX16452" y="connsiteY16452"/>
              </a:cxn>
              <a:cxn ang="0">
                <a:pos x="connsiteX16453" y="connsiteY16453"/>
              </a:cxn>
              <a:cxn ang="0">
                <a:pos x="connsiteX16454" y="connsiteY16454"/>
              </a:cxn>
              <a:cxn ang="0">
                <a:pos x="connsiteX16455" y="connsiteY16455"/>
              </a:cxn>
              <a:cxn ang="0">
                <a:pos x="connsiteX16456" y="connsiteY16456"/>
              </a:cxn>
              <a:cxn ang="0">
                <a:pos x="connsiteX16457" y="connsiteY16457"/>
              </a:cxn>
              <a:cxn ang="0">
                <a:pos x="connsiteX16458" y="connsiteY16458"/>
              </a:cxn>
              <a:cxn ang="0">
                <a:pos x="connsiteX16459" y="connsiteY16459"/>
              </a:cxn>
              <a:cxn ang="0">
                <a:pos x="connsiteX16460" y="connsiteY16460"/>
              </a:cxn>
              <a:cxn ang="0">
                <a:pos x="connsiteX16461" y="connsiteY16461"/>
              </a:cxn>
              <a:cxn ang="0">
                <a:pos x="connsiteX16462" y="connsiteY16462"/>
              </a:cxn>
              <a:cxn ang="0">
                <a:pos x="connsiteX16463" y="connsiteY16463"/>
              </a:cxn>
              <a:cxn ang="0">
                <a:pos x="connsiteX16464" y="connsiteY16464"/>
              </a:cxn>
              <a:cxn ang="0">
                <a:pos x="connsiteX16465" y="connsiteY16465"/>
              </a:cxn>
              <a:cxn ang="0">
                <a:pos x="connsiteX16466" y="connsiteY16466"/>
              </a:cxn>
              <a:cxn ang="0">
                <a:pos x="connsiteX16467" y="connsiteY16467"/>
              </a:cxn>
              <a:cxn ang="0">
                <a:pos x="connsiteX16468" y="connsiteY16468"/>
              </a:cxn>
              <a:cxn ang="0">
                <a:pos x="connsiteX16469" y="connsiteY16469"/>
              </a:cxn>
              <a:cxn ang="0">
                <a:pos x="connsiteX16470" y="connsiteY16470"/>
              </a:cxn>
              <a:cxn ang="0">
                <a:pos x="connsiteX16471" y="connsiteY16471"/>
              </a:cxn>
              <a:cxn ang="0">
                <a:pos x="connsiteX16472" y="connsiteY16472"/>
              </a:cxn>
              <a:cxn ang="0">
                <a:pos x="connsiteX16473" y="connsiteY16473"/>
              </a:cxn>
              <a:cxn ang="0">
                <a:pos x="connsiteX16474" y="connsiteY16474"/>
              </a:cxn>
              <a:cxn ang="0">
                <a:pos x="connsiteX16475" y="connsiteY16475"/>
              </a:cxn>
              <a:cxn ang="0">
                <a:pos x="connsiteX16476" y="connsiteY16476"/>
              </a:cxn>
              <a:cxn ang="0">
                <a:pos x="connsiteX16477" y="connsiteY16477"/>
              </a:cxn>
              <a:cxn ang="0">
                <a:pos x="connsiteX16478" y="connsiteY16478"/>
              </a:cxn>
              <a:cxn ang="0">
                <a:pos x="connsiteX16479" y="connsiteY16479"/>
              </a:cxn>
              <a:cxn ang="0">
                <a:pos x="connsiteX16480" y="connsiteY16480"/>
              </a:cxn>
              <a:cxn ang="0">
                <a:pos x="connsiteX16481" y="connsiteY16481"/>
              </a:cxn>
              <a:cxn ang="0">
                <a:pos x="connsiteX16482" y="connsiteY16482"/>
              </a:cxn>
              <a:cxn ang="0">
                <a:pos x="connsiteX16483" y="connsiteY16483"/>
              </a:cxn>
              <a:cxn ang="0">
                <a:pos x="connsiteX16484" y="connsiteY16484"/>
              </a:cxn>
              <a:cxn ang="0">
                <a:pos x="connsiteX16485" y="connsiteY16485"/>
              </a:cxn>
              <a:cxn ang="0">
                <a:pos x="connsiteX16486" y="connsiteY16486"/>
              </a:cxn>
              <a:cxn ang="0">
                <a:pos x="connsiteX16487" y="connsiteY16487"/>
              </a:cxn>
              <a:cxn ang="0">
                <a:pos x="connsiteX16488" y="connsiteY16488"/>
              </a:cxn>
              <a:cxn ang="0">
                <a:pos x="connsiteX16489" y="connsiteY16489"/>
              </a:cxn>
              <a:cxn ang="0">
                <a:pos x="connsiteX16490" y="connsiteY16490"/>
              </a:cxn>
              <a:cxn ang="0">
                <a:pos x="connsiteX16491" y="connsiteY16491"/>
              </a:cxn>
              <a:cxn ang="0">
                <a:pos x="connsiteX16492" y="connsiteY16492"/>
              </a:cxn>
              <a:cxn ang="0">
                <a:pos x="connsiteX16493" y="connsiteY16493"/>
              </a:cxn>
              <a:cxn ang="0">
                <a:pos x="connsiteX16494" y="connsiteY16494"/>
              </a:cxn>
              <a:cxn ang="0">
                <a:pos x="connsiteX16495" y="connsiteY16495"/>
              </a:cxn>
              <a:cxn ang="0">
                <a:pos x="connsiteX16496" y="connsiteY16496"/>
              </a:cxn>
              <a:cxn ang="0">
                <a:pos x="connsiteX16497" y="connsiteY16497"/>
              </a:cxn>
              <a:cxn ang="0">
                <a:pos x="connsiteX16498" y="connsiteY16498"/>
              </a:cxn>
              <a:cxn ang="0">
                <a:pos x="connsiteX16499" y="connsiteY16499"/>
              </a:cxn>
              <a:cxn ang="0">
                <a:pos x="connsiteX16500" y="connsiteY16500"/>
              </a:cxn>
              <a:cxn ang="0">
                <a:pos x="connsiteX16501" y="connsiteY16501"/>
              </a:cxn>
              <a:cxn ang="0">
                <a:pos x="connsiteX16502" y="connsiteY16502"/>
              </a:cxn>
              <a:cxn ang="0">
                <a:pos x="connsiteX16503" y="connsiteY16503"/>
              </a:cxn>
              <a:cxn ang="0">
                <a:pos x="connsiteX16504" y="connsiteY16504"/>
              </a:cxn>
              <a:cxn ang="0">
                <a:pos x="connsiteX16505" y="connsiteY16505"/>
              </a:cxn>
              <a:cxn ang="0">
                <a:pos x="connsiteX16506" y="connsiteY16506"/>
              </a:cxn>
              <a:cxn ang="0">
                <a:pos x="connsiteX16507" y="connsiteY16507"/>
              </a:cxn>
              <a:cxn ang="0">
                <a:pos x="connsiteX16508" y="connsiteY16508"/>
              </a:cxn>
              <a:cxn ang="0">
                <a:pos x="connsiteX16509" y="connsiteY16509"/>
              </a:cxn>
              <a:cxn ang="0">
                <a:pos x="connsiteX16510" y="connsiteY16510"/>
              </a:cxn>
              <a:cxn ang="0">
                <a:pos x="connsiteX16511" y="connsiteY16511"/>
              </a:cxn>
              <a:cxn ang="0">
                <a:pos x="connsiteX16512" y="connsiteY16512"/>
              </a:cxn>
              <a:cxn ang="0">
                <a:pos x="connsiteX16513" y="connsiteY16513"/>
              </a:cxn>
              <a:cxn ang="0">
                <a:pos x="connsiteX16514" y="connsiteY16514"/>
              </a:cxn>
              <a:cxn ang="0">
                <a:pos x="connsiteX16515" y="connsiteY16515"/>
              </a:cxn>
              <a:cxn ang="0">
                <a:pos x="connsiteX16516" y="connsiteY16516"/>
              </a:cxn>
              <a:cxn ang="0">
                <a:pos x="connsiteX16517" y="connsiteY16517"/>
              </a:cxn>
              <a:cxn ang="0">
                <a:pos x="connsiteX16518" y="connsiteY16518"/>
              </a:cxn>
              <a:cxn ang="0">
                <a:pos x="connsiteX16519" y="connsiteY16519"/>
              </a:cxn>
              <a:cxn ang="0">
                <a:pos x="connsiteX16520" y="connsiteY16520"/>
              </a:cxn>
              <a:cxn ang="0">
                <a:pos x="connsiteX16521" y="connsiteY16521"/>
              </a:cxn>
              <a:cxn ang="0">
                <a:pos x="connsiteX16522" y="connsiteY16522"/>
              </a:cxn>
              <a:cxn ang="0">
                <a:pos x="connsiteX16523" y="connsiteY16523"/>
              </a:cxn>
              <a:cxn ang="0">
                <a:pos x="connsiteX16524" y="connsiteY16524"/>
              </a:cxn>
              <a:cxn ang="0">
                <a:pos x="connsiteX16525" y="connsiteY16525"/>
              </a:cxn>
              <a:cxn ang="0">
                <a:pos x="connsiteX16526" y="connsiteY16526"/>
              </a:cxn>
              <a:cxn ang="0">
                <a:pos x="connsiteX16527" y="connsiteY16527"/>
              </a:cxn>
              <a:cxn ang="0">
                <a:pos x="connsiteX16528" y="connsiteY16528"/>
              </a:cxn>
              <a:cxn ang="0">
                <a:pos x="connsiteX16529" y="connsiteY16529"/>
              </a:cxn>
              <a:cxn ang="0">
                <a:pos x="connsiteX16530" y="connsiteY16530"/>
              </a:cxn>
              <a:cxn ang="0">
                <a:pos x="connsiteX16531" y="connsiteY16531"/>
              </a:cxn>
              <a:cxn ang="0">
                <a:pos x="connsiteX16532" y="connsiteY16532"/>
              </a:cxn>
              <a:cxn ang="0">
                <a:pos x="connsiteX16533" y="connsiteY16533"/>
              </a:cxn>
              <a:cxn ang="0">
                <a:pos x="connsiteX16534" y="connsiteY16534"/>
              </a:cxn>
              <a:cxn ang="0">
                <a:pos x="connsiteX16535" y="connsiteY16535"/>
              </a:cxn>
              <a:cxn ang="0">
                <a:pos x="connsiteX16536" y="connsiteY16536"/>
              </a:cxn>
              <a:cxn ang="0">
                <a:pos x="connsiteX16537" y="connsiteY16537"/>
              </a:cxn>
              <a:cxn ang="0">
                <a:pos x="connsiteX16538" y="connsiteY16538"/>
              </a:cxn>
              <a:cxn ang="0">
                <a:pos x="connsiteX16539" y="connsiteY16539"/>
              </a:cxn>
              <a:cxn ang="0">
                <a:pos x="connsiteX16540" y="connsiteY16540"/>
              </a:cxn>
              <a:cxn ang="0">
                <a:pos x="connsiteX16541" y="connsiteY16541"/>
              </a:cxn>
              <a:cxn ang="0">
                <a:pos x="connsiteX16542" y="connsiteY16542"/>
              </a:cxn>
              <a:cxn ang="0">
                <a:pos x="connsiteX16543" y="connsiteY16543"/>
              </a:cxn>
              <a:cxn ang="0">
                <a:pos x="connsiteX16544" y="connsiteY16544"/>
              </a:cxn>
              <a:cxn ang="0">
                <a:pos x="connsiteX16545" y="connsiteY16545"/>
              </a:cxn>
              <a:cxn ang="0">
                <a:pos x="connsiteX16546" y="connsiteY16546"/>
              </a:cxn>
              <a:cxn ang="0">
                <a:pos x="connsiteX16547" y="connsiteY16547"/>
              </a:cxn>
              <a:cxn ang="0">
                <a:pos x="connsiteX16548" y="connsiteY16548"/>
              </a:cxn>
              <a:cxn ang="0">
                <a:pos x="connsiteX16549" y="connsiteY16549"/>
              </a:cxn>
              <a:cxn ang="0">
                <a:pos x="connsiteX16550" y="connsiteY16550"/>
              </a:cxn>
              <a:cxn ang="0">
                <a:pos x="connsiteX16551" y="connsiteY16551"/>
              </a:cxn>
              <a:cxn ang="0">
                <a:pos x="connsiteX16552" y="connsiteY16552"/>
              </a:cxn>
              <a:cxn ang="0">
                <a:pos x="connsiteX16553" y="connsiteY16553"/>
              </a:cxn>
              <a:cxn ang="0">
                <a:pos x="connsiteX16554" y="connsiteY16554"/>
              </a:cxn>
              <a:cxn ang="0">
                <a:pos x="connsiteX16555" y="connsiteY16555"/>
              </a:cxn>
              <a:cxn ang="0">
                <a:pos x="connsiteX16556" y="connsiteY16556"/>
              </a:cxn>
              <a:cxn ang="0">
                <a:pos x="connsiteX16557" y="connsiteY16557"/>
              </a:cxn>
              <a:cxn ang="0">
                <a:pos x="connsiteX16558" y="connsiteY16558"/>
              </a:cxn>
              <a:cxn ang="0">
                <a:pos x="connsiteX16559" y="connsiteY16559"/>
              </a:cxn>
              <a:cxn ang="0">
                <a:pos x="connsiteX16560" y="connsiteY16560"/>
              </a:cxn>
              <a:cxn ang="0">
                <a:pos x="connsiteX16561" y="connsiteY16561"/>
              </a:cxn>
              <a:cxn ang="0">
                <a:pos x="connsiteX16562" y="connsiteY16562"/>
              </a:cxn>
              <a:cxn ang="0">
                <a:pos x="connsiteX16563" y="connsiteY16563"/>
              </a:cxn>
              <a:cxn ang="0">
                <a:pos x="connsiteX16564" y="connsiteY16564"/>
              </a:cxn>
              <a:cxn ang="0">
                <a:pos x="connsiteX16565" y="connsiteY16565"/>
              </a:cxn>
              <a:cxn ang="0">
                <a:pos x="connsiteX16566" y="connsiteY16566"/>
              </a:cxn>
              <a:cxn ang="0">
                <a:pos x="connsiteX16567" y="connsiteY16567"/>
              </a:cxn>
              <a:cxn ang="0">
                <a:pos x="connsiteX16568" y="connsiteY16568"/>
              </a:cxn>
              <a:cxn ang="0">
                <a:pos x="connsiteX16569" y="connsiteY16569"/>
              </a:cxn>
              <a:cxn ang="0">
                <a:pos x="connsiteX16570" y="connsiteY16570"/>
              </a:cxn>
              <a:cxn ang="0">
                <a:pos x="connsiteX16571" y="connsiteY16571"/>
              </a:cxn>
              <a:cxn ang="0">
                <a:pos x="connsiteX16572" y="connsiteY16572"/>
              </a:cxn>
              <a:cxn ang="0">
                <a:pos x="connsiteX16573" y="connsiteY16573"/>
              </a:cxn>
              <a:cxn ang="0">
                <a:pos x="connsiteX16574" y="connsiteY16574"/>
              </a:cxn>
              <a:cxn ang="0">
                <a:pos x="connsiteX16575" y="connsiteY16575"/>
              </a:cxn>
              <a:cxn ang="0">
                <a:pos x="connsiteX16576" y="connsiteY16576"/>
              </a:cxn>
              <a:cxn ang="0">
                <a:pos x="connsiteX16577" y="connsiteY16577"/>
              </a:cxn>
              <a:cxn ang="0">
                <a:pos x="connsiteX16578" y="connsiteY16578"/>
              </a:cxn>
              <a:cxn ang="0">
                <a:pos x="connsiteX16579" y="connsiteY16579"/>
              </a:cxn>
              <a:cxn ang="0">
                <a:pos x="connsiteX16580" y="connsiteY16580"/>
              </a:cxn>
              <a:cxn ang="0">
                <a:pos x="connsiteX16581" y="connsiteY16581"/>
              </a:cxn>
              <a:cxn ang="0">
                <a:pos x="connsiteX16582" y="connsiteY16582"/>
              </a:cxn>
              <a:cxn ang="0">
                <a:pos x="connsiteX16583" y="connsiteY16583"/>
              </a:cxn>
              <a:cxn ang="0">
                <a:pos x="connsiteX16584" y="connsiteY16584"/>
              </a:cxn>
              <a:cxn ang="0">
                <a:pos x="connsiteX16585" y="connsiteY16585"/>
              </a:cxn>
              <a:cxn ang="0">
                <a:pos x="connsiteX16586" y="connsiteY16586"/>
              </a:cxn>
              <a:cxn ang="0">
                <a:pos x="connsiteX16587" y="connsiteY16587"/>
              </a:cxn>
              <a:cxn ang="0">
                <a:pos x="connsiteX16588" y="connsiteY16588"/>
              </a:cxn>
              <a:cxn ang="0">
                <a:pos x="connsiteX16589" y="connsiteY16589"/>
              </a:cxn>
              <a:cxn ang="0">
                <a:pos x="connsiteX16590" y="connsiteY16590"/>
              </a:cxn>
              <a:cxn ang="0">
                <a:pos x="connsiteX16591" y="connsiteY16591"/>
              </a:cxn>
              <a:cxn ang="0">
                <a:pos x="connsiteX16592" y="connsiteY16592"/>
              </a:cxn>
              <a:cxn ang="0">
                <a:pos x="connsiteX16593" y="connsiteY16593"/>
              </a:cxn>
              <a:cxn ang="0">
                <a:pos x="connsiteX16594" y="connsiteY16594"/>
              </a:cxn>
              <a:cxn ang="0">
                <a:pos x="connsiteX16595" y="connsiteY16595"/>
              </a:cxn>
              <a:cxn ang="0">
                <a:pos x="connsiteX16596" y="connsiteY16596"/>
              </a:cxn>
              <a:cxn ang="0">
                <a:pos x="connsiteX16597" y="connsiteY16597"/>
              </a:cxn>
              <a:cxn ang="0">
                <a:pos x="connsiteX16598" y="connsiteY16598"/>
              </a:cxn>
              <a:cxn ang="0">
                <a:pos x="connsiteX16599" y="connsiteY16599"/>
              </a:cxn>
              <a:cxn ang="0">
                <a:pos x="connsiteX16600" y="connsiteY16600"/>
              </a:cxn>
              <a:cxn ang="0">
                <a:pos x="connsiteX16601" y="connsiteY16601"/>
              </a:cxn>
              <a:cxn ang="0">
                <a:pos x="connsiteX16602" y="connsiteY16602"/>
              </a:cxn>
              <a:cxn ang="0">
                <a:pos x="connsiteX16603" y="connsiteY16603"/>
              </a:cxn>
              <a:cxn ang="0">
                <a:pos x="connsiteX16604" y="connsiteY16604"/>
              </a:cxn>
              <a:cxn ang="0">
                <a:pos x="connsiteX16605" y="connsiteY16605"/>
              </a:cxn>
              <a:cxn ang="0">
                <a:pos x="connsiteX16606" y="connsiteY16606"/>
              </a:cxn>
              <a:cxn ang="0">
                <a:pos x="connsiteX16607" y="connsiteY16607"/>
              </a:cxn>
              <a:cxn ang="0">
                <a:pos x="connsiteX16608" y="connsiteY16608"/>
              </a:cxn>
              <a:cxn ang="0">
                <a:pos x="connsiteX16609" y="connsiteY16609"/>
              </a:cxn>
              <a:cxn ang="0">
                <a:pos x="connsiteX16610" y="connsiteY16610"/>
              </a:cxn>
              <a:cxn ang="0">
                <a:pos x="connsiteX16611" y="connsiteY16611"/>
              </a:cxn>
              <a:cxn ang="0">
                <a:pos x="connsiteX16612" y="connsiteY16612"/>
              </a:cxn>
              <a:cxn ang="0">
                <a:pos x="connsiteX16613" y="connsiteY16613"/>
              </a:cxn>
              <a:cxn ang="0">
                <a:pos x="connsiteX16614" y="connsiteY16614"/>
              </a:cxn>
              <a:cxn ang="0">
                <a:pos x="connsiteX16615" y="connsiteY16615"/>
              </a:cxn>
              <a:cxn ang="0">
                <a:pos x="connsiteX16616" y="connsiteY16616"/>
              </a:cxn>
              <a:cxn ang="0">
                <a:pos x="connsiteX16617" y="connsiteY16617"/>
              </a:cxn>
              <a:cxn ang="0">
                <a:pos x="connsiteX16618" y="connsiteY16618"/>
              </a:cxn>
              <a:cxn ang="0">
                <a:pos x="connsiteX16619" y="connsiteY16619"/>
              </a:cxn>
              <a:cxn ang="0">
                <a:pos x="connsiteX16620" y="connsiteY16620"/>
              </a:cxn>
              <a:cxn ang="0">
                <a:pos x="connsiteX16621" y="connsiteY16621"/>
              </a:cxn>
              <a:cxn ang="0">
                <a:pos x="connsiteX16622" y="connsiteY16622"/>
              </a:cxn>
              <a:cxn ang="0">
                <a:pos x="connsiteX16623" y="connsiteY16623"/>
              </a:cxn>
              <a:cxn ang="0">
                <a:pos x="connsiteX16624" y="connsiteY16624"/>
              </a:cxn>
              <a:cxn ang="0">
                <a:pos x="connsiteX16625" y="connsiteY16625"/>
              </a:cxn>
              <a:cxn ang="0">
                <a:pos x="connsiteX16626" y="connsiteY16626"/>
              </a:cxn>
              <a:cxn ang="0">
                <a:pos x="connsiteX16627" y="connsiteY16627"/>
              </a:cxn>
              <a:cxn ang="0">
                <a:pos x="connsiteX16628" y="connsiteY16628"/>
              </a:cxn>
              <a:cxn ang="0">
                <a:pos x="connsiteX16629" y="connsiteY16629"/>
              </a:cxn>
              <a:cxn ang="0">
                <a:pos x="connsiteX16630" y="connsiteY16630"/>
              </a:cxn>
              <a:cxn ang="0">
                <a:pos x="connsiteX16631" y="connsiteY16631"/>
              </a:cxn>
              <a:cxn ang="0">
                <a:pos x="connsiteX16632" y="connsiteY16632"/>
              </a:cxn>
              <a:cxn ang="0">
                <a:pos x="connsiteX16633" y="connsiteY16633"/>
              </a:cxn>
              <a:cxn ang="0">
                <a:pos x="connsiteX16634" y="connsiteY16634"/>
              </a:cxn>
              <a:cxn ang="0">
                <a:pos x="connsiteX16635" y="connsiteY16635"/>
              </a:cxn>
              <a:cxn ang="0">
                <a:pos x="connsiteX16636" y="connsiteY16636"/>
              </a:cxn>
              <a:cxn ang="0">
                <a:pos x="connsiteX16637" y="connsiteY16637"/>
              </a:cxn>
              <a:cxn ang="0">
                <a:pos x="connsiteX16638" y="connsiteY16638"/>
              </a:cxn>
              <a:cxn ang="0">
                <a:pos x="connsiteX16639" y="connsiteY16639"/>
              </a:cxn>
              <a:cxn ang="0">
                <a:pos x="connsiteX16640" y="connsiteY16640"/>
              </a:cxn>
              <a:cxn ang="0">
                <a:pos x="connsiteX16641" y="connsiteY16641"/>
              </a:cxn>
              <a:cxn ang="0">
                <a:pos x="connsiteX16642" y="connsiteY16642"/>
              </a:cxn>
              <a:cxn ang="0">
                <a:pos x="connsiteX16643" y="connsiteY16643"/>
              </a:cxn>
              <a:cxn ang="0">
                <a:pos x="connsiteX16644" y="connsiteY16644"/>
              </a:cxn>
              <a:cxn ang="0">
                <a:pos x="connsiteX16645" y="connsiteY16645"/>
              </a:cxn>
              <a:cxn ang="0">
                <a:pos x="connsiteX16646" y="connsiteY16646"/>
              </a:cxn>
              <a:cxn ang="0">
                <a:pos x="connsiteX16647" y="connsiteY16647"/>
              </a:cxn>
              <a:cxn ang="0">
                <a:pos x="connsiteX16648" y="connsiteY16648"/>
              </a:cxn>
              <a:cxn ang="0">
                <a:pos x="connsiteX16649" y="connsiteY16649"/>
              </a:cxn>
              <a:cxn ang="0">
                <a:pos x="connsiteX16650" y="connsiteY16650"/>
              </a:cxn>
              <a:cxn ang="0">
                <a:pos x="connsiteX16651" y="connsiteY16651"/>
              </a:cxn>
              <a:cxn ang="0">
                <a:pos x="connsiteX16652" y="connsiteY16652"/>
              </a:cxn>
              <a:cxn ang="0">
                <a:pos x="connsiteX16653" y="connsiteY16653"/>
              </a:cxn>
              <a:cxn ang="0">
                <a:pos x="connsiteX16654" y="connsiteY16654"/>
              </a:cxn>
              <a:cxn ang="0">
                <a:pos x="connsiteX16655" y="connsiteY16655"/>
              </a:cxn>
              <a:cxn ang="0">
                <a:pos x="connsiteX16656" y="connsiteY16656"/>
              </a:cxn>
              <a:cxn ang="0">
                <a:pos x="connsiteX16657" y="connsiteY16657"/>
              </a:cxn>
              <a:cxn ang="0">
                <a:pos x="connsiteX16658" y="connsiteY16658"/>
              </a:cxn>
              <a:cxn ang="0">
                <a:pos x="connsiteX16659" y="connsiteY16659"/>
              </a:cxn>
              <a:cxn ang="0">
                <a:pos x="connsiteX16660" y="connsiteY16660"/>
              </a:cxn>
              <a:cxn ang="0">
                <a:pos x="connsiteX16661" y="connsiteY16661"/>
              </a:cxn>
              <a:cxn ang="0">
                <a:pos x="connsiteX16662" y="connsiteY16662"/>
              </a:cxn>
              <a:cxn ang="0">
                <a:pos x="connsiteX16663" y="connsiteY16663"/>
              </a:cxn>
              <a:cxn ang="0">
                <a:pos x="connsiteX16664" y="connsiteY16664"/>
              </a:cxn>
              <a:cxn ang="0">
                <a:pos x="connsiteX16665" y="connsiteY16665"/>
              </a:cxn>
              <a:cxn ang="0">
                <a:pos x="connsiteX16666" y="connsiteY16666"/>
              </a:cxn>
              <a:cxn ang="0">
                <a:pos x="connsiteX16667" y="connsiteY16667"/>
              </a:cxn>
              <a:cxn ang="0">
                <a:pos x="connsiteX16668" y="connsiteY16668"/>
              </a:cxn>
              <a:cxn ang="0">
                <a:pos x="connsiteX16669" y="connsiteY16669"/>
              </a:cxn>
              <a:cxn ang="0">
                <a:pos x="connsiteX16670" y="connsiteY16670"/>
              </a:cxn>
              <a:cxn ang="0">
                <a:pos x="connsiteX16671" y="connsiteY16671"/>
              </a:cxn>
              <a:cxn ang="0">
                <a:pos x="connsiteX16672" y="connsiteY16672"/>
              </a:cxn>
              <a:cxn ang="0">
                <a:pos x="connsiteX16673" y="connsiteY16673"/>
              </a:cxn>
              <a:cxn ang="0">
                <a:pos x="connsiteX16674" y="connsiteY16674"/>
              </a:cxn>
              <a:cxn ang="0">
                <a:pos x="connsiteX16675" y="connsiteY16675"/>
              </a:cxn>
              <a:cxn ang="0">
                <a:pos x="connsiteX16676" y="connsiteY16676"/>
              </a:cxn>
              <a:cxn ang="0">
                <a:pos x="connsiteX16677" y="connsiteY16677"/>
              </a:cxn>
              <a:cxn ang="0">
                <a:pos x="connsiteX16678" y="connsiteY16678"/>
              </a:cxn>
              <a:cxn ang="0">
                <a:pos x="connsiteX16679" y="connsiteY16679"/>
              </a:cxn>
              <a:cxn ang="0">
                <a:pos x="connsiteX16680" y="connsiteY16680"/>
              </a:cxn>
              <a:cxn ang="0">
                <a:pos x="connsiteX16681" y="connsiteY16681"/>
              </a:cxn>
              <a:cxn ang="0">
                <a:pos x="connsiteX16682" y="connsiteY16682"/>
              </a:cxn>
              <a:cxn ang="0">
                <a:pos x="connsiteX16683" y="connsiteY16683"/>
              </a:cxn>
              <a:cxn ang="0">
                <a:pos x="connsiteX16684" y="connsiteY16684"/>
              </a:cxn>
              <a:cxn ang="0">
                <a:pos x="connsiteX16685" y="connsiteY16685"/>
              </a:cxn>
              <a:cxn ang="0">
                <a:pos x="connsiteX16686" y="connsiteY16686"/>
              </a:cxn>
              <a:cxn ang="0">
                <a:pos x="connsiteX16687" y="connsiteY16687"/>
              </a:cxn>
              <a:cxn ang="0">
                <a:pos x="connsiteX16688" y="connsiteY16688"/>
              </a:cxn>
              <a:cxn ang="0">
                <a:pos x="connsiteX16689" y="connsiteY16689"/>
              </a:cxn>
              <a:cxn ang="0">
                <a:pos x="connsiteX16690" y="connsiteY16690"/>
              </a:cxn>
              <a:cxn ang="0">
                <a:pos x="connsiteX16691" y="connsiteY16691"/>
              </a:cxn>
              <a:cxn ang="0">
                <a:pos x="connsiteX16692" y="connsiteY16692"/>
              </a:cxn>
              <a:cxn ang="0">
                <a:pos x="connsiteX16693" y="connsiteY16693"/>
              </a:cxn>
              <a:cxn ang="0">
                <a:pos x="connsiteX16694" y="connsiteY16694"/>
              </a:cxn>
              <a:cxn ang="0">
                <a:pos x="connsiteX16695" y="connsiteY16695"/>
              </a:cxn>
              <a:cxn ang="0">
                <a:pos x="connsiteX16696" y="connsiteY16696"/>
              </a:cxn>
              <a:cxn ang="0">
                <a:pos x="connsiteX16697" y="connsiteY16697"/>
              </a:cxn>
              <a:cxn ang="0">
                <a:pos x="connsiteX16698" y="connsiteY16698"/>
              </a:cxn>
              <a:cxn ang="0">
                <a:pos x="connsiteX16699" y="connsiteY16699"/>
              </a:cxn>
              <a:cxn ang="0">
                <a:pos x="connsiteX16700" y="connsiteY16700"/>
              </a:cxn>
              <a:cxn ang="0">
                <a:pos x="connsiteX16701" y="connsiteY16701"/>
              </a:cxn>
              <a:cxn ang="0">
                <a:pos x="connsiteX16702" y="connsiteY16702"/>
              </a:cxn>
              <a:cxn ang="0">
                <a:pos x="connsiteX16703" y="connsiteY16703"/>
              </a:cxn>
              <a:cxn ang="0">
                <a:pos x="connsiteX16704" y="connsiteY16704"/>
              </a:cxn>
              <a:cxn ang="0">
                <a:pos x="connsiteX16705" y="connsiteY16705"/>
              </a:cxn>
              <a:cxn ang="0">
                <a:pos x="connsiteX16706" y="connsiteY16706"/>
              </a:cxn>
              <a:cxn ang="0">
                <a:pos x="connsiteX16707" y="connsiteY16707"/>
              </a:cxn>
              <a:cxn ang="0">
                <a:pos x="connsiteX16708" y="connsiteY16708"/>
              </a:cxn>
              <a:cxn ang="0">
                <a:pos x="connsiteX16709" y="connsiteY16709"/>
              </a:cxn>
              <a:cxn ang="0">
                <a:pos x="connsiteX16710" y="connsiteY16710"/>
              </a:cxn>
              <a:cxn ang="0">
                <a:pos x="connsiteX16711" y="connsiteY16711"/>
              </a:cxn>
              <a:cxn ang="0">
                <a:pos x="connsiteX16712" y="connsiteY16712"/>
              </a:cxn>
              <a:cxn ang="0">
                <a:pos x="connsiteX16713" y="connsiteY16713"/>
              </a:cxn>
              <a:cxn ang="0">
                <a:pos x="connsiteX16714" y="connsiteY16714"/>
              </a:cxn>
              <a:cxn ang="0">
                <a:pos x="connsiteX16715" y="connsiteY16715"/>
              </a:cxn>
              <a:cxn ang="0">
                <a:pos x="connsiteX16716" y="connsiteY16716"/>
              </a:cxn>
              <a:cxn ang="0">
                <a:pos x="connsiteX16717" y="connsiteY16717"/>
              </a:cxn>
              <a:cxn ang="0">
                <a:pos x="connsiteX16718" y="connsiteY16718"/>
              </a:cxn>
              <a:cxn ang="0">
                <a:pos x="connsiteX16719" y="connsiteY16719"/>
              </a:cxn>
              <a:cxn ang="0">
                <a:pos x="connsiteX16720" y="connsiteY16720"/>
              </a:cxn>
              <a:cxn ang="0">
                <a:pos x="connsiteX16721" y="connsiteY16721"/>
              </a:cxn>
              <a:cxn ang="0">
                <a:pos x="connsiteX16722" y="connsiteY16722"/>
              </a:cxn>
              <a:cxn ang="0">
                <a:pos x="connsiteX16723" y="connsiteY16723"/>
              </a:cxn>
              <a:cxn ang="0">
                <a:pos x="connsiteX16724" y="connsiteY16724"/>
              </a:cxn>
              <a:cxn ang="0">
                <a:pos x="connsiteX16725" y="connsiteY16725"/>
              </a:cxn>
              <a:cxn ang="0">
                <a:pos x="connsiteX16726" y="connsiteY16726"/>
              </a:cxn>
              <a:cxn ang="0">
                <a:pos x="connsiteX16727" y="connsiteY16727"/>
              </a:cxn>
              <a:cxn ang="0">
                <a:pos x="connsiteX16728" y="connsiteY16728"/>
              </a:cxn>
              <a:cxn ang="0">
                <a:pos x="connsiteX16729" y="connsiteY16729"/>
              </a:cxn>
              <a:cxn ang="0">
                <a:pos x="connsiteX16730" y="connsiteY16730"/>
              </a:cxn>
              <a:cxn ang="0">
                <a:pos x="connsiteX16731" y="connsiteY16731"/>
              </a:cxn>
              <a:cxn ang="0">
                <a:pos x="connsiteX16732" y="connsiteY16732"/>
              </a:cxn>
              <a:cxn ang="0">
                <a:pos x="connsiteX16733" y="connsiteY16733"/>
              </a:cxn>
              <a:cxn ang="0">
                <a:pos x="connsiteX16734" y="connsiteY16734"/>
              </a:cxn>
              <a:cxn ang="0">
                <a:pos x="connsiteX16735" y="connsiteY16735"/>
              </a:cxn>
              <a:cxn ang="0">
                <a:pos x="connsiteX16736" y="connsiteY16736"/>
              </a:cxn>
              <a:cxn ang="0">
                <a:pos x="connsiteX16737" y="connsiteY16737"/>
              </a:cxn>
              <a:cxn ang="0">
                <a:pos x="connsiteX16738" y="connsiteY16738"/>
              </a:cxn>
              <a:cxn ang="0">
                <a:pos x="connsiteX16739" y="connsiteY16739"/>
              </a:cxn>
              <a:cxn ang="0">
                <a:pos x="connsiteX16740" y="connsiteY16740"/>
              </a:cxn>
              <a:cxn ang="0">
                <a:pos x="connsiteX16741" y="connsiteY16741"/>
              </a:cxn>
              <a:cxn ang="0">
                <a:pos x="connsiteX16742" y="connsiteY16742"/>
              </a:cxn>
              <a:cxn ang="0">
                <a:pos x="connsiteX16743" y="connsiteY16743"/>
              </a:cxn>
              <a:cxn ang="0">
                <a:pos x="connsiteX16744" y="connsiteY16744"/>
              </a:cxn>
              <a:cxn ang="0">
                <a:pos x="connsiteX16745" y="connsiteY16745"/>
              </a:cxn>
              <a:cxn ang="0">
                <a:pos x="connsiteX16746" y="connsiteY16746"/>
              </a:cxn>
              <a:cxn ang="0">
                <a:pos x="connsiteX16747" y="connsiteY16747"/>
              </a:cxn>
              <a:cxn ang="0">
                <a:pos x="connsiteX16748" y="connsiteY16748"/>
              </a:cxn>
              <a:cxn ang="0">
                <a:pos x="connsiteX16749" y="connsiteY16749"/>
              </a:cxn>
              <a:cxn ang="0">
                <a:pos x="connsiteX16750" y="connsiteY16750"/>
              </a:cxn>
              <a:cxn ang="0">
                <a:pos x="connsiteX16751" y="connsiteY16751"/>
              </a:cxn>
              <a:cxn ang="0">
                <a:pos x="connsiteX16752" y="connsiteY16752"/>
              </a:cxn>
              <a:cxn ang="0">
                <a:pos x="connsiteX16753" y="connsiteY16753"/>
              </a:cxn>
              <a:cxn ang="0">
                <a:pos x="connsiteX16754" y="connsiteY16754"/>
              </a:cxn>
              <a:cxn ang="0">
                <a:pos x="connsiteX16755" y="connsiteY16755"/>
              </a:cxn>
              <a:cxn ang="0">
                <a:pos x="connsiteX16756" y="connsiteY16756"/>
              </a:cxn>
              <a:cxn ang="0">
                <a:pos x="connsiteX16757" y="connsiteY16757"/>
              </a:cxn>
              <a:cxn ang="0">
                <a:pos x="connsiteX16758" y="connsiteY16758"/>
              </a:cxn>
              <a:cxn ang="0">
                <a:pos x="connsiteX16759" y="connsiteY16759"/>
              </a:cxn>
              <a:cxn ang="0">
                <a:pos x="connsiteX16760" y="connsiteY16760"/>
              </a:cxn>
              <a:cxn ang="0">
                <a:pos x="connsiteX16761" y="connsiteY16761"/>
              </a:cxn>
              <a:cxn ang="0">
                <a:pos x="connsiteX16762" y="connsiteY16762"/>
              </a:cxn>
              <a:cxn ang="0">
                <a:pos x="connsiteX16763" y="connsiteY16763"/>
              </a:cxn>
              <a:cxn ang="0">
                <a:pos x="connsiteX16764" y="connsiteY16764"/>
              </a:cxn>
              <a:cxn ang="0">
                <a:pos x="connsiteX16765" y="connsiteY16765"/>
              </a:cxn>
              <a:cxn ang="0">
                <a:pos x="connsiteX16766" y="connsiteY16766"/>
              </a:cxn>
              <a:cxn ang="0">
                <a:pos x="connsiteX16767" y="connsiteY16767"/>
              </a:cxn>
              <a:cxn ang="0">
                <a:pos x="connsiteX16768" y="connsiteY16768"/>
              </a:cxn>
              <a:cxn ang="0">
                <a:pos x="connsiteX16769" y="connsiteY16769"/>
              </a:cxn>
              <a:cxn ang="0">
                <a:pos x="connsiteX16770" y="connsiteY16770"/>
              </a:cxn>
              <a:cxn ang="0">
                <a:pos x="connsiteX16771" y="connsiteY16771"/>
              </a:cxn>
              <a:cxn ang="0">
                <a:pos x="connsiteX16772" y="connsiteY16772"/>
              </a:cxn>
              <a:cxn ang="0">
                <a:pos x="connsiteX16773" y="connsiteY16773"/>
              </a:cxn>
              <a:cxn ang="0">
                <a:pos x="connsiteX16774" y="connsiteY16774"/>
              </a:cxn>
              <a:cxn ang="0">
                <a:pos x="connsiteX16775" y="connsiteY16775"/>
              </a:cxn>
              <a:cxn ang="0">
                <a:pos x="connsiteX16776" y="connsiteY16776"/>
              </a:cxn>
              <a:cxn ang="0">
                <a:pos x="connsiteX16777" y="connsiteY16777"/>
              </a:cxn>
              <a:cxn ang="0">
                <a:pos x="connsiteX16778" y="connsiteY16778"/>
              </a:cxn>
              <a:cxn ang="0">
                <a:pos x="connsiteX16779" y="connsiteY16779"/>
              </a:cxn>
              <a:cxn ang="0">
                <a:pos x="connsiteX16780" y="connsiteY16780"/>
              </a:cxn>
              <a:cxn ang="0">
                <a:pos x="connsiteX16781" y="connsiteY16781"/>
              </a:cxn>
              <a:cxn ang="0">
                <a:pos x="connsiteX16782" y="connsiteY16782"/>
              </a:cxn>
              <a:cxn ang="0">
                <a:pos x="connsiteX16783" y="connsiteY16783"/>
              </a:cxn>
              <a:cxn ang="0">
                <a:pos x="connsiteX16784" y="connsiteY16784"/>
              </a:cxn>
              <a:cxn ang="0">
                <a:pos x="connsiteX16785" y="connsiteY16785"/>
              </a:cxn>
              <a:cxn ang="0">
                <a:pos x="connsiteX16786" y="connsiteY16786"/>
              </a:cxn>
              <a:cxn ang="0">
                <a:pos x="connsiteX16787" y="connsiteY16787"/>
              </a:cxn>
              <a:cxn ang="0">
                <a:pos x="connsiteX16788" y="connsiteY16788"/>
              </a:cxn>
              <a:cxn ang="0">
                <a:pos x="connsiteX16789" y="connsiteY16789"/>
              </a:cxn>
              <a:cxn ang="0">
                <a:pos x="connsiteX16790" y="connsiteY16790"/>
              </a:cxn>
              <a:cxn ang="0">
                <a:pos x="connsiteX16791" y="connsiteY16791"/>
              </a:cxn>
              <a:cxn ang="0">
                <a:pos x="connsiteX16792" y="connsiteY16792"/>
              </a:cxn>
              <a:cxn ang="0">
                <a:pos x="connsiteX16793" y="connsiteY16793"/>
              </a:cxn>
              <a:cxn ang="0">
                <a:pos x="connsiteX16794" y="connsiteY16794"/>
              </a:cxn>
              <a:cxn ang="0">
                <a:pos x="connsiteX16795" y="connsiteY16795"/>
              </a:cxn>
              <a:cxn ang="0">
                <a:pos x="connsiteX16796" y="connsiteY16796"/>
              </a:cxn>
              <a:cxn ang="0">
                <a:pos x="connsiteX16797" y="connsiteY16797"/>
              </a:cxn>
              <a:cxn ang="0">
                <a:pos x="connsiteX16798" y="connsiteY16798"/>
              </a:cxn>
              <a:cxn ang="0">
                <a:pos x="connsiteX16799" y="connsiteY16799"/>
              </a:cxn>
              <a:cxn ang="0">
                <a:pos x="connsiteX16800" y="connsiteY16800"/>
              </a:cxn>
              <a:cxn ang="0">
                <a:pos x="connsiteX16801" y="connsiteY16801"/>
              </a:cxn>
              <a:cxn ang="0">
                <a:pos x="connsiteX16802" y="connsiteY16802"/>
              </a:cxn>
              <a:cxn ang="0">
                <a:pos x="connsiteX16803" y="connsiteY16803"/>
              </a:cxn>
              <a:cxn ang="0">
                <a:pos x="connsiteX16804" y="connsiteY16804"/>
              </a:cxn>
              <a:cxn ang="0">
                <a:pos x="connsiteX16805" y="connsiteY16805"/>
              </a:cxn>
              <a:cxn ang="0">
                <a:pos x="connsiteX16806" y="connsiteY16806"/>
              </a:cxn>
              <a:cxn ang="0">
                <a:pos x="connsiteX16807" y="connsiteY16807"/>
              </a:cxn>
              <a:cxn ang="0">
                <a:pos x="connsiteX16808" y="connsiteY16808"/>
              </a:cxn>
              <a:cxn ang="0">
                <a:pos x="connsiteX16809" y="connsiteY16809"/>
              </a:cxn>
              <a:cxn ang="0">
                <a:pos x="connsiteX16810" y="connsiteY16810"/>
              </a:cxn>
              <a:cxn ang="0">
                <a:pos x="connsiteX16811" y="connsiteY16811"/>
              </a:cxn>
              <a:cxn ang="0">
                <a:pos x="connsiteX16812" y="connsiteY16812"/>
              </a:cxn>
              <a:cxn ang="0">
                <a:pos x="connsiteX16813" y="connsiteY16813"/>
              </a:cxn>
              <a:cxn ang="0">
                <a:pos x="connsiteX16814" y="connsiteY16814"/>
              </a:cxn>
              <a:cxn ang="0">
                <a:pos x="connsiteX16815" y="connsiteY16815"/>
              </a:cxn>
              <a:cxn ang="0">
                <a:pos x="connsiteX16816" y="connsiteY16816"/>
              </a:cxn>
              <a:cxn ang="0">
                <a:pos x="connsiteX16817" y="connsiteY16817"/>
              </a:cxn>
              <a:cxn ang="0">
                <a:pos x="connsiteX16818" y="connsiteY16818"/>
              </a:cxn>
              <a:cxn ang="0">
                <a:pos x="connsiteX16819" y="connsiteY16819"/>
              </a:cxn>
              <a:cxn ang="0">
                <a:pos x="connsiteX16820" y="connsiteY16820"/>
              </a:cxn>
              <a:cxn ang="0">
                <a:pos x="connsiteX16821" y="connsiteY16821"/>
              </a:cxn>
              <a:cxn ang="0">
                <a:pos x="connsiteX16822" y="connsiteY16822"/>
              </a:cxn>
              <a:cxn ang="0">
                <a:pos x="connsiteX16823" y="connsiteY16823"/>
              </a:cxn>
              <a:cxn ang="0">
                <a:pos x="connsiteX16824" y="connsiteY16824"/>
              </a:cxn>
              <a:cxn ang="0">
                <a:pos x="connsiteX16825" y="connsiteY16825"/>
              </a:cxn>
              <a:cxn ang="0">
                <a:pos x="connsiteX16826" y="connsiteY16826"/>
              </a:cxn>
              <a:cxn ang="0">
                <a:pos x="connsiteX16827" y="connsiteY16827"/>
              </a:cxn>
              <a:cxn ang="0">
                <a:pos x="connsiteX16828" y="connsiteY16828"/>
              </a:cxn>
              <a:cxn ang="0">
                <a:pos x="connsiteX16829" y="connsiteY16829"/>
              </a:cxn>
              <a:cxn ang="0">
                <a:pos x="connsiteX16830" y="connsiteY16830"/>
              </a:cxn>
              <a:cxn ang="0">
                <a:pos x="connsiteX16831" y="connsiteY16831"/>
              </a:cxn>
              <a:cxn ang="0">
                <a:pos x="connsiteX16832" y="connsiteY16832"/>
              </a:cxn>
              <a:cxn ang="0">
                <a:pos x="connsiteX16833" y="connsiteY16833"/>
              </a:cxn>
              <a:cxn ang="0">
                <a:pos x="connsiteX16834" y="connsiteY16834"/>
              </a:cxn>
              <a:cxn ang="0">
                <a:pos x="connsiteX16835" y="connsiteY16835"/>
              </a:cxn>
              <a:cxn ang="0">
                <a:pos x="connsiteX16836" y="connsiteY16836"/>
              </a:cxn>
              <a:cxn ang="0">
                <a:pos x="connsiteX16837" y="connsiteY16837"/>
              </a:cxn>
              <a:cxn ang="0">
                <a:pos x="connsiteX16838" y="connsiteY16838"/>
              </a:cxn>
              <a:cxn ang="0">
                <a:pos x="connsiteX16839" y="connsiteY16839"/>
              </a:cxn>
              <a:cxn ang="0">
                <a:pos x="connsiteX16840" y="connsiteY16840"/>
              </a:cxn>
              <a:cxn ang="0">
                <a:pos x="connsiteX16841" y="connsiteY16841"/>
              </a:cxn>
              <a:cxn ang="0">
                <a:pos x="connsiteX16842" y="connsiteY16842"/>
              </a:cxn>
              <a:cxn ang="0">
                <a:pos x="connsiteX16843" y="connsiteY16843"/>
              </a:cxn>
              <a:cxn ang="0">
                <a:pos x="connsiteX16844" y="connsiteY16844"/>
              </a:cxn>
              <a:cxn ang="0">
                <a:pos x="connsiteX16845" y="connsiteY16845"/>
              </a:cxn>
              <a:cxn ang="0">
                <a:pos x="connsiteX16846" y="connsiteY16846"/>
              </a:cxn>
              <a:cxn ang="0">
                <a:pos x="connsiteX16847" y="connsiteY16847"/>
              </a:cxn>
              <a:cxn ang="0">
                <a:pos x="connsiteX16848" y="connsiteY16848"/>
              </a:cxn>
              <a:cxn ang="0">
                <a:pos x="connsiteX16849" y="connsiteY16849"/>
              </a:cxn>
              <a:cxn ang="0">
                <a:pos x="connsiteX16850" y="connsiteY16850"/>
              </a:cxn>
              <a:cxn ang="0">
                <a:pos x="connsiteX16851" y="connsiteY16851"/>
              </a:cxn>
              <a:cxn ang="0">
                <a:pos x="connsiteX16852" y="connsiteY16852"/>
              </a:cxn>
              <a:cxn ang="0">
                <a:pos x="connsiteX16853" y="connsiteY16853"/>
              </a:cxn>
              <a:cxn ang="0">
                <a:pos x="connsiteX16854" y="connsiteY16854"/>
              </a:cxn>
              <a:cxn ang="0">
                <a:pos x="connsiteX16855" y="connsiteY16855"/>
              </a:cxn>
              <a:cxn ang="0">
                <a:pos x="connsiteX16856" y="connsiteY16856"/>
              </a:cxn>
              <a:cxn ang="0">
                <a:pos x="connsiteX16857" y="connsiteY16857"/>
              </a:cxn>
              <a:cxn ang="0">
                <a:pos x="connsiteX16858" y="connsiteY16858"/>
              </a:cxn>
              <a:cxn ang="0">
                <a:pos x="connsiteX16859" y="connsiteY16859"/>
              </a:cxn>
              <a:cxn ang="0">
                <a:pos x="connsiteX16860" y="connsiteY16860"/>
              </a:cxn>
              <a:cxn ang="0">
                <a:pos x="connsiteX16861" y="connsiteY16861"/>
              </a:cxn>
              <a:cxn ang="0">
                <a:pos x="connsiteX16862" y="connsiteY16862"/>
              </a:cxn>
              <a:cxn ang="0">
                <a:pos x="connsiteX16863" y="connsiteY16863"/>
              </a:cxn>
              <a:cxn ang="0">
                <a:pos x="connsiteX16864" y="connsiteY16864"/>
              </a:cxn>
              <a:cxn ang="0">
                <a:pos x="connsiteX16865" y="connsiteY16865"/>
              </a:cxn>
              <a:cxn ang="0">
                <a:pos x="connsiteX16866" y="connsiteY16866"/>
              </a:cxn>
              <a:cxn ang="0">
                <a:pos x="connsiteX16867" y="connsiteY16867"/>
              </a:cxn>
              <a:cxn ang="0">
                <a:pos x="connsiteX16868" y="connsiteY16868"/>
              </a:cxn>
              <a:cxn ang="0">
                <a:pos x="connsiteX16869" y="connsiteY16869"/>
              </a:cxn>
              <a:cxn ang="0">
                <a:pos x="connsiteX16870" y="connsiteY16870"/>
              </a:cxn>
              <a:cxn ang="0">
                <a:pos x="connsiteX16871" y="connsiteY16871"/>
              </a:cxn>
              <a:cxn ang="0">
                <a:pos x="connsiteX16872" y="connsiteY16872"/>
              </a:cxn>
              <a:cxn ang="0">
                <a:pos x="connsiteX16873" y="connsiteY16873"/>
              </a:cxn>
              <a:cxn ang="0">
                <a:pos x="connsiteX16874" y="connsiteY16874"/>
              </a:cxn>
              <a:cxn ang="0">
                <a:pos x="connsiteX16875" y="connsiteY16875"/>
              </a:cxn>
              <a:cxn ang="0">
                <a:pos x="connsiteX16876" y="connsiteY16876"/>
              </a:cxn>
              <a:cxn ang="0">
                <a:pos x="connsiteX16877" y="connsiteY16877"/>
              </a:cxn>
              <a:cxn ang="0">
                <a:pos x="connsiteX16878" y="connsiteY16878"/>
              </a:cxn>
              <a:cxn ang="0">
                <a:pos x="connsiteX16879" y="connsiteY16879"/>
              </a:cxn>
              <a:cxn ang="0">
                <a:pos x="connsiteX16880" y="connsiteY16880"/>
              </a:cxn>
              <a:cxn ang="0">
                <a:pos x="connsiteX16881" y="connsiteY16881"/>
              </a:cxn>
              <a:cxn ang="0">
                <a:pos x="connsiteX16882" y="connsiteY16882"/>
              </a:cxn>
              <a:cxn ang="0">
                <a:pos x="connsiteX16883" y="connsiteY16883"/>
              </a:cxn>
              <a:cxn ang="0">
                <a:pos x="connsiteX16884" y="connsiteY16884"/>
              </a:cxn>
              <a:cxn ang="0">
                <a:pos x="connsiteX16885" y="connsiteY16885"/>
              </a:cxn>
              <a:cxn ang="0">
                <a:pos x="connsiteX16886" y="connsiteY16886"/>
              </a:cxn>
              <a:cxn ang="0">
                <a:pos x="connsiteX16887" y="connsiteY16887"/>
              </a:cxn>
              <a:cxn ang="0">
                <a:pos x="connsiteX16888" y="connsiteY16888"/>
              </a:cxn>
              <a:cxn ang="0">
                <a:pos x="connsiteX16889" y="connsiteY16889"/>
              </a:cxn>
              <a:cxn ang="0">
                <a:pos x="connsiteX16890" y="connsiteY16890"/>
              </a:cxn>
              <a:cxn ang="0">
                <a:pos x="connsiteX16891" y="connsiteY16891"/>
              </a:cxn>
              <a:cxn ang="0">
                <a:pos x="connsiteX16892" y="connsiteY16892"/>
              </a:cxn>
              <a:cxn ang="0">
                <a:pos x="connsiteX16893" y="connsiteY16893"/>
              </a:cxn>
              <a:cxn ang="0">
                <a:pos x="connsiteX16894" y="connsiteY16894"/>
              </a:cxn>
              <a:cxn ang="0">
                <a:pos x="connsiteX16895" y="connsiteY16895"/>
              </a:cxn>
              <a:cxn ang="0">
                <a:pos x="connsiteX16896" y="connsiteY16896"/>
              </a:cxn>
              <a:cxn ang="0">
                <a:pos x="connsiteX16897" y="connsiteY16897"/>
              </a:cxn>
              <a:cxn ang="0">
                <a:pos x="connsiteX16898" y="connsiteY16898"/>
              </a:cxn>
              <a:cxn ang="0">
                <a:pos x="connsiteX16899" y="connsiteY16899"/>
              </a:cxn>
              <a:cxn ang="0">
                <a:pos x="connsiteX16900" y="connsiteY16900"/>
              </a:cxn>
              <a:cxn ang="0">
                <a:pos x="connsiteX16901" y="connsiteY16901"/>
              </a:cxn>
              <a:cxn ang="0">
                <a:pos x="connsiteX16902" y="connsiteY16902"/>
              </a:cxn>
              <a:cxn ang="0">
                <a:pos x="connsiteX16903" y="connsiteY16903"/>
              </a:cxn>
              <a:cxn ang="0">
                <a:pos x="connsiteX16904" y="connsiteY16904"/>
              </a:cxn>
              <a:cxn ang="0">
                <a:pos x="connsiteX16905" y="connsiteY16905"/>
              </a:cxn>
              <a:cxn ang="0">
                <a:pos x="connsiteX16906" y="connsiteY16906"/>
              </a:cxn>
              <a:cxn ang="0">
                <a:pos x="connsiteX16907" y="connsiteY16907"/>
              </a:cxn>
              <a:cxn ang="0">
                <a:pos x="connsiteX16908" y="connsiteY16908"/>
              </a:cxn>
              <a:cxn ang="0">
                <a:pos x="connsiteX16909" y="connsiteY16909"/>
              </a:cxn>
              <a:cxn ang="0">
                <a:pos x="connsiteX16910" y="connsiteY16910"/>
              </a:cxn>
              <a:cxn ang="0">
                <a:pos x="connsiteX16911" y="connsiteY16911"/>
              </a:cxn>
              <a:cxn ang="0">
                <a:pos x="connsiteX16912" y="connsiteY16912"/>
              </a:cxn>
              <a:cxn ang="0">
                <a:pos x="connsiteX16913" y="connsiteY16913"/>
              </a:cxn>
              <a:cxn ang="0">
                <a:pos x="connsiteX16914" y="connsiteY16914"/>
              </a:cxn>
              <a:cxn ang="0">
                <a:pos x="connsiteX16915" y="connsiteY16915"/>
              </a:cxn>
              <a:cxn ang="0">
                <a:pos x="connsiteX16916" y="connsiteY16916"/>
              </a:cxn>
              <a:cxn ang="0">
                <a:pos x="connsiteX16917" y="connsiteY16917"/>
              </a:cxn>
              <a:cxn ang="0">
                <a:pos x="connsiteX16918" y="connsiteY16918"/>
              </a:cxn>
              <a:cxn ang="0">
                <a:pos x="connsiteX16919" y="connsiteY16919"/>
              </a:cxn>
              <a:cxn ang="0">
                <a:pos x="connsiteX16920" y="connsiteY16920"/>
              </a:cxn>
              <a:cxn ang="0">
                <a:pos x="connsiteX16921" y="connsiteY16921"/>
              </a:cxn>
              <a:cxn ang="0">
                <a:pos x="connsiteX16922" y="connsiteY16922"/>
              </a:cxn>
              <a:cxn ang="0">
                <a:pos x="connsiteX16923" y="connsiteY16923"/>
              </a:cxn>
              <a:cxn ang="0">
                <a:pos x="connsiteX16924" y="connsiteY16924"/>
              </a:cxn>
              <a:cxn ang="0">
                <a:pos x="connsiteX16925" y="connsiteY16925"/>
              </a:cxn>
              <a:cxn ang="0">
                <a:pos x="connsiteX16926" y="connsiteY16926"/>
              </a:cxn>
              <a:cxn ang="0">
                <a:pos x="connsiteX16927" y="connsiteY16927"/>
              </a:cxn>
              <a:cxn ang="0">
                <a:pos x="connsiteX16928" y="connsiteY16928"/>
              </a:cxn>
              <a:cxn ang="0">
                <a:pos x="connsiteX16929" y="connsiteY16929"/>
              </a:cxn>
              <a:cxn ang="0">
                <a:pos x="connsiteX16930" y="connsiteY16930"/>
              </a:cxn>
              <a:cxn ang="0">
                <a:pos x="connsiteX16931" y="connsiteY16931"/>
              </a:cxn>
              <a:cxn ang="0">
                <a:pos x="connsiteX16932" y="connsiteY16932"/>
              </a:cxn>
              <a:cxn ang="0">
                <a:pos x="connsiteX16933" y="connsiteY16933"/>
              </a:cxn>
              <a:cxn ang="0">
                <a:pos x="connsiteX16934" y="connsiteY16934"/>
              </a:cxn>
              <a:cxn ang="0">
                <a:pos x="connsiteX16935" y="connsiteY16935"/>
              </a:cxn>
              <a:cxn ang="0">
                <a:pos x="connsiteX16936" y="connsiteY16936"/>
              </a:cxn>
              <a:cxn ang="0">
                <a:pos x="connsiteX16937" y="connsiteY16937"/>
              </a:cxn>
              <a:cxn ang="0">
                <a:pos x="connsiteX16938" y="connsiteY16938"/>
              </a:cxn>
              <a:cxn ang="0">
                <a:pos x="connsiteX16939" y="connsiteY16939"/>
              </a:cxn>
              <a:cxn ang="0">
                <a:pos x="connsiteX16940" y="connsiteY16940"/>
              </a:cxn>
              <a:cxn ang="0">
                <a:pos x="connsiteX16941" y="connsiteY16941"/>
              </a:cxn>
              <a:cxn ang="0">
                <a:pos x="connsiteX16942" y="connsiteY16942"/>
              </a:cxn>
              <a:cxn ang="0">
                <a:pos x="connsiteX16943" y="connsiteY16943"/>
              </a:cxn>
              <a:cxn ang="0">
                <a:pos x="connsiteX16944" y="connsiteY16944"/>
              </a:cxn>
              <a:cxn ang="0">
                <a:pos x="connsiteX16945" y="connsiteY16945"/>
              </a:cxn>
              <a:cxn ang="0">
                <a:pos x="connsiteX16946" y="connsiteY16946"/>
              </a:cxn>
              <a:cxn ang="0">
                <a:pos x="connsiteX16947" y="connsiteY16947"/>
              </a:cxn>
              <a:cxn ang="0">
                <a:pos x="connsiteX16948" y="connsiteY16948"/>
              </a:cxn>
              <a:cxn ang="0">
                <a:pos x="connsiteX16949" y="connsiteY16949"/>
              </a:cxn>
              <a:cxn ang="0">
                <a:pos x="connsiteX16950" y="connsiteY16950"/>
              </a:cxn>
              <a:cxn ang="0">
                <a:pos x="connsiteX16951" y="connsiteY16951"/>
              </a:cxn>
              <a:cxn ang="0">
                <a:pos x="connsiteX16952" y="connsiteY16952"/>
              </a:cxn>
              <a:cxn ang="0">
                <a:pos x="connsiteX16953" y="connsiteY16953"/>
              </a:cxn>
              <a:cxn ang="0">
                <a:pos x="connsiteX16954" y="connsiteY16954"/>
              </a:cxn>
              <a:cxn ang="0">
                <a:pos x="connsiteX16955" y="connsiteY16955"/>
              </a:cxn>
              <a:cxn ang="0">
                <a:pos x="connsiteX16956" y="connsiteY16956"/>
              </a:cxn>
              <a:cxn ang="0">
                <a:pos x="connsiteX16957" y="connsiteY16957"/>
              </a:cxn>
              <a:cxn ang="0">
                <a:pos x="connsiteX16958" y="connsiteY16958"/>
              </a:cxn>
              <a:cxn ang="0">
                <a:pos x="connsiteX16959" y="connsiteY16959"/>
              </a:cxn>
              <a:cxn ang="0">
                <a:pos x="connsiteX16960" y="connsiteY16960"/>
              </a:cxn>
              <a:cxn ang="0">
                <a:pos x="connsiteX16961" y="connsiteY16961"/>
              </a:cxn>
              <a:cxn ang="0">
                <a:pos x="connsiteX16962" y="connsiteY16962"/>
              </a:cxn>
              <a:cxn ang="0">
                <a:pos x="connsiteX16963" y="connsiteY16963"/>
              </a:cxn>
              <a:cxn ang="0">
                <a:pos x="connsiteX16964" y="connsiteY16964"/>
              </a:cxn>
              <a:cxn ang="0">
                <a:pos x="connsiteX16965" y="connsiteY16965"/>
              </a:cxn>
              <a:cxn ang="0">
                <a:pos x="connsiteX16966" y="connsiteY16966"/>
              </a:cxn>
              <a:cxn ang="0">
                <a:pos x="connsiteX16967" y="connsiteY16967"/>
              </a:cxn>
              <a:cxn ang="0">
                <a:pos x="connsiteX16968" y="connsiteY16968"/>
              </a:cxn>
              <a:cxn ang="0">
                <a:pos x="connsiteX16969" y="connsiteY16969"/>
              </a:cxn>
              <a:cxn ang="0">
                <a:pos x="connsiteX16970" y="connsiteY16970"/>
              </a:cxn>
              <a:cxn ang="0">
                <a:pos x="connsiteX16971" y="connsiteY16971"/>
              </a:cxn>
              <a:cxn ang="0">
                <a:pos x="connsiteX16972" y="connsiteY16972"/>
              </a:cxn>
              <a:cxn ang="0">
                <a:pos x="connsiteX16973" y="connsiteY16973"/>
              </a:cxn>
              <a:cxn ang="0">
                <a:pos x="connsiteX16974" y="connsiteY16974"/>
              </a:cxn>
              <a:cxn ang="0">
                <a:pos x="connsiteX16975" y="connsiteY16975"/>
              </a:cxn>
              <a:cxn ang="0">
                <a:pos x="connsiteX16976" y="connsiteY16976"/>
              </a:cxn>
              <a:cxn ang="0">
                <a:pos x="connsiteX16977" y="connsiteY16977"/>
              </a:cxn>
              <a:cxn ang="0">
                <a:pos x="connsiteX16978" y="connsiteY16978"/>
              </a:cxn>
              <a:cxn ang="0">
                <a:pos x="connsiteX16979" y="connsiteY16979"/>
              </a:cxn>
              <a:cxn ang="0">
                <a:pos x="connsiteX16980" y="connsiteY16980"/>
              </a:cxn>
              <a:cxn ang="0">
                <a:pos x="connsiteX16981" y="connsiteY16981"/>
              </a:cxn>
              <a:cxn ang="0">
                <a:pos x="connsiteX16982" y="connsiteY16982"/>
              </a:cxn>
              <a:cxn ang="0">
                <a:pos x="connsiteX16983" y="connsiteY16983"/>
              </a:cxn>
              <a:cxn ang="0">
                <a:pos x="connsiteX16984" y="connsiteY16984"/>
              </a:cxn>
              <a:cxn ang="0">
                <a:pos x="connsiteX16985" y="connsiteY16985"/>
              </a:cxn>
              <a:cxn ang="0">
                <a:pos x="connsiteX16986" y="connsiteY16986"/>
              </a:cxn>
              <a:cxn ang="0">
                <a:pos x="connsiteX16987" y="connsiteY16987"/>
              </a:cxn>
              <a:cxn ang="0">
                <a:pos x="connsiteX16988" y="connsiteY16988"/>
              </a:cxn>
              <a:cxn ang="0">
                <a:pos x="connsiteX16989" y="connsiteY16989"/>
              </a:cxn>
              <a:cxn ang="0">
                <a:pos x="connsiteX16990" y="connsiteY16990"/>
              </a:cxn>
              <a:cxn ang="0">
                <a:pos x="connsiteX16991" y="connsiteY16991"/>
              </a:cxn>
              <a:cxn ang="0">
                <a:pos x="connsiteX16992" y="connsiteY16992"/>
              </a:cxn>
              <a:cxn ang="0">
                <a:pos x="connsiteX16993" y="connsiteY16993"/>
              </a:cxn>
              <a:cxn ang="0">
                <a:pos x="connsiteX16994" y="connsiteY16994"/>
              </a:cxn>
              <a:cxn ang="0">
                <a:pos x="connsiteX16995" y="connsiteY16995"/>
              </a:cxn>
              <a:cxn ang="0">
                <a:pos x="connsiteX16996" y="connsiteY16996"/>
              </a:cxn>
              <a:cxn ang="0">
                <a:pos x="connsiteX16997" y="connsiteY16997"/>
              </a:cxn>
              <a:cxn ang="0">
                <a:pos x="connsiteX16998" y="connsiteY16998"/>
              </a:cxn>
              <a:cxn ang="0">
                <a:pos x="connsiteX16999" y="connsiteY16999"/>
              </a:cxn>
              <a:cxn ang="0">
                <a:pos x="connsiteX17000" y="connsiteY17000"/>
              </a:cxn>
              <a:cxn ang="0">
                <a:pos x="connsiteX17001" y="connsiteY17001"/>
              </a:cxn>
              <a:cxn ang="0">
                <a:pos x="connsiteX17002" y="connsiteY17002"/>
              </a:cxn>
              <a:cxn ang="0">
                <a:pos x="connsiteX17003" y="connsiteY17003"/>
              </a:cxn>
              <a:cxn ang="0">
                <a:pos x="connsiteX17004" y="connsiteY17004"/>
              </a:cxn>
              <a:cxn ang="0">
                <a:pos x="connsiteX17005" y="connsiteY17005"/>
              </a:cxn>
              <a:cxn ang="0">
                <a:pos x="connsiteX17006" y="connsiteY17006"/>
              </a:cxn>
              <a:cxn ang="0">
                <a:pos x="connsiteX17007" y="connsiteY17007"/>
              </a:cxn>
              <a:cxn ang="0">
                <a:pos x="connsiteX17008" y="connsiteY17008"/>
              </a:cxn>
              <a:cxn ang="0">
                <a:pos x="connsiteX17009" y="connsiteY17009"/>
              </a:cxn>
              <a:cxn ang="0">
                <a:pos x="connsiteX17010" y="connsiteY17010"/>
              </a:cxn>
              <a:cxn ang="0">
                <a:pos x="connsiteX17011" y="connsiteY17011"/>
              </a:cxn>
              <a:cxn ang="0">
                <a:pos x="connsiteX17012" y="connsiteY17012"/>
              </a:cxn>
              <a:cxn ang="0">
                <a:pos x="connsiteX17013" y="connsiteY17013"/>
              </a:cxn>
              <a:cxn ang="0">
                <a:pos x="connsiteX17014" y="connsiteY17014"/>
              </a:cxn>
              <a:cxn ang="0">
                <a:pos x="connsiteX17015" y="connsiteY17015"/>
              </a:cxn>
              <a:cxn ang="0">
                <a:pos x="connsiteX17016" y="connsiteY17016"/>
              </a:cxn>
              <a:cxn ang="0">
                <a:pos x="connsiteX17017" y="connsiteY17017"/>
              </a:cxn>
              <a:cxn ang="0">
                <a:pos x="connsiteX17018" y="connsiteY17018"/>
              </a:cxn>
              <a:cxn ang="0">
                <a:pos x="connsiteX17019" y="connsiteY17019"/>
              </a:cxn>
              <a:cxn ang="0">
                <a:pos x="connsiteX17020" y="connsiteY17020"/>
              </a:cxn>
              <a:cxn ang="0">
                <a:pos x="connsiteX17021" y="connsiteY17021"/>
              </a:cxn>
              <a:cxn ang="0">
                <a:pos x="connsiteX17022" y="connsiteY17022"/>
              </a:cxn>
              <a:cxn ang="0">
                <a:pos x="connsiteX17023" y="connsiteY17023"/>
              </a:cxn>
              <a:cxn ang="0">
                <a:pos x="connsiteX17024" y="connsiteY17024"/>
              </a:cxn>
              <a:cxn ang="0">
                <a:pos x="connsiteX17025" y="connsiteY17025"/>
              </a:cxn>
              <a:cxn ang="0">
                <a:pos x="connsiteX17026" y="connsiteY17026"/>
              </a:cxn>
              <a:cxn ang="0">
                <a:pos x="connsiteX17027" y="connsiteY17027"/>
              </a:cxn>
              <a:cxn ang="0">
                <a:pos x="connsiteX17028" y="connsiteY17028"/>
              </a:cxn>
              <a:cxn ang="0">
                <a:pos x="connsiteX17029" y="connsiteY17029"/>
              </a:cxn>
              <a:cxn ang="0">
                <a:pos x="connsiteX17030" y="connsiteY17030"/>
              </a:cxn>
              <a:cxn ang="0">
                <a:pos x="connsiteX17031" y="connsiteY17031"/>
              </a:cxn>
              <a:cxn ang="0">
                <a:pos x="connsiteX17032" y="connsiteY17032"/>
              </a:cxn>
              <a:cxn ang="0">
                <a:pos x="connsiteX17033" y="connsiteY17033"/>
              </a:cxn>
              <a:cxn ang="0">
                <a:pos x="connsiteX17034" y="connsiteY17034"/>
              </a:cxn>
              <a:cxn ang="0">
                <a:pos x="connsiteX17035" y="connsiteY17035"/>
              </a:cxn>
              <a:cxn ang="0">
                <a:pos x="connsiteX17036" y="connsiteY17036"/>
              </a:cxn>
              <a:cxn ang="0">
                <a:pos x="connsiteX17037" y="connsiteY17037"/>
              </a:cxn>
              <a:cxn ang="0">
                <a:pos x="connsiteX17038" y="connsiteY17038"/>
              </a:cxn>
              <a:cxn ang="0">
                <a:pos x="connsiteX17039" y="connsiteY17039"/>
              </a:cxn>
              <a:cxn ang="0">
                <a:pos x="connsiteX17040" y="connsiteY17040"/>
              </a:cxn>
              <a:cxn ang="0">
                <a:pos x="connsiteX17041" y="connsiteY17041"/>
              </a:cxn>
              <a:cxn ang="0">
                <a:pos x="connsiteX17042" y="connsiteY17042"/>
              </a:cxn>
              <a:cxn ang="0">
                <a:pos x="connsiteX17043" y="connsiteY17043"/>
              </a:cxn>
              <a:cxn ang="0">
                <a:pos x="connsiteX17044" y="connsiteY17044"/>
              </a:cxn>
              <a:cxn ang="0">
                <a:pos x="connsiteX17045" y="connsiteY17045"/>
              </a:cxn>
              <a:cxn ang="0">
                <a:pos x="connsiteX17046" y="connsiteY17046"/>
              </a:cxn>
              <a:cxn ang="0">
                <a:pos x="connsiteX17047" y="connsiteY17047"/>
              </a:cxn>
              <a:cxn ang="0">
                <a:pos x="connsiteX17048" y="connsiteY17048"/>
              </a:cxn>
              <a:cxn ang="0">
                <a:pos x="connsiteX17049" y="connsiteY17049"/>
              </a:cxn>
              <a:cxn ang="0">
                <a:pos x="connsiteX17050" y="connsiteY17050"/>
              </a:cxn>
              <a:cxn ang="0">
                <a:pos x="connsiteX17051" y="connsiteY17051"/>
              </a:cxn>
              <a:cxn ang="0">
                <a:pos x="connsiteX17052" y="connsiteY17052"/>
              </a:cxn>
              <a:cxn ang="0">
                <a:pos x="connsiteX17053" y="connsiteY17053"/>
              </a:cxn>
              <a:cxn ang="0">
                <a:pos x="connsiteX17054" y="connsiteY17054"/>
              </a:cxn>
              <a:cxn ang="0">
                <a:pos x="connsiteX17055" y="connsiteY17055"/>
              </a:cxn>
              <a:cxn ang="0">
                <a:pos x="connsiteX17056" y="connsiteY17056"/>
              </a:cxn>
              <a:cxn ang="0">
                <a:pos x="connsiteX17057" y="connsiteY17057"/>
              </a:cxn>
              <a:cxn ang="0">
                <a:pos x="connsiteX17058" y="connsiteY17058"/>
              </a:cxn>
              <a:cxn ang="0">
                <a:pos x="connsiteX17059" y="connsiteY17059"/>
              </a:cxn>
              <a:cxn ang="0">
                <a:pos x="connsiteX17060" y="connsiteY17060"/>
              </a:cxn>
              <a:cxn ang="0">
                <a:pos x="connsiteX17061" y="connsiteY17061"/>
              </a:cxn>
              <a:cxn ang="0">
                <a:pos x="connsiteX17062" y="connsiteY17062"/>
              </a:cxn>
              <a:cxn ang="0">
                <a:pos x="connsiteX17063" y="connsiteY17063"/>
              </a:cxn>
              <a:cxn ang="0">
                <a:pos x="connsiteX17064" y="connsiteY17064"/>
              </a:cxn>
              <a:cxn ang="0">
                <a:pos x="connsiteX17065" y="connsiteY17065"/>
              </a:cxn>
              <a:cxn ang="0">
                <a:pos x="connsiteX17066" y="connsiteY17066"/>
              </a:cxn>
              <a:cxn ang="0">
                <a:pos x="connsiteX17067" y="connsiteY17067"/>
              </a:cxn>
              <a:cxn ang="0">
                <a:pos x="connsiteX17068" y="connsiteY17068"/>
              </a:cxn>
              <a:cxn ang="0">
                <a:pos x="connsiteX17069" y="connsiteY17069"/>
              </a:cxn>
              <a:cxn ang="0">
                <a:pos x="connsiteX17070" y="connsiteY17070"/>
              </a:cxn>
              <a:cxn ang="0">
                <a:pos x="connsiteX17071" y="connsiteY17071"/>
              </a:cxn>
              <a:cxn ang="0">
                <a:pos x="connsiteX17072" y="connsiteY17072"/>
              </a:cxn>
              <a:cxn ang="0">
                <a:pos x="connsiteX17073" y="connsiteY17073"/>
              </a:cxn>
              <a:cxn ang="0">
                <a:pos x="connsiteX17074" y="connsiteY17074"/>
              </a:cxn>
              <a:cxn ang="0">
                <a:pos x="connsiteX17075" y="connsiteY17075"/>
              </a:cxn>
              <a:cxn ang="0">
                <a:pos x="connsiteX17076" y="connsiteY17076"/>
              </a:cxn>
              <a:cxn ang="0">
                <a:pos x="connsiteX17077" y="connsiteY17077"/>
              </a:cxn>
              <a:cxn ang="0">
                <a:pos x="connsiteX17078" y="connsiteY17078"/>
              </a:cxn>
              <a:cxn ang="0">
                <a:pos x="connsiteX17079" y="connsiteY17079"/>
              </a:cxn>
              <a:cxn ang="0">
                <a:pos x="connsiteX17080" y="connsiteY17080"/>
              </a:cxn>
              <a:cxn ang="0">
                <a:pos x="connsiteX17081" y="connsiteY17081"/>
              </a:cxn>
              <a:cxn ang="0">
                <a:pos x="connsiteX17082" y="connsiteY17082"/>
              </a:cxn>
              <a:cxn ang="0">
                <a:pos x="connsiteX17083" y="connsiteY17083"/>
              </a:cxn>
              <a:cxn ang="0">
                <a:pos x="connsiteX17084" y="connsiteY17084"/>
              </a:cxn>
              <a:cxn ang="0">
                <a:pos x="connsiteX17085" y="connsiteY17085"/>
              </a:cxn>
              <a:cxn ang="0">
                <a:pos x="connsiteX17086" y="connsiteY17086"/>
              </a:cxn>
              <a:cxn ang="0">
                <a:pos x="connsiteX17087" y="connsiteY17087"/>
              </a:cxn>
              <a:cxn ang="0">
                <a:pos x="connsiteX17088" y="connsiteY17088"/>
              </a:cxn>
              <a:cxn ang="0">
                <a:pos x="connsiteX17089" y="connsiteY17089"/>
              </a:cxn>
              <a:cxn ang="0">
                <a:pos x="connsiteX17090" y="connsiteY17090"/>
              </a:cxn>
              <a:cxn ang="0">
                <a:pos x="connsiteX17091" y="connsiteY17091"/>
              </a:cxn>
              <a:cxn ang="0">
                <a:pos x="connsiteX17092" y="connsiteY17092"/>
              </a:cxn>
              <a:cxn ang="0">
                <a:pos x="connsiteX17093" y="connsiteY17093"/>
              </a:cxn>
              <a:cxn ang="0">
                <a:pos x="connsiteX17094" y="connsiteY17094"/>
              </a:cxn>
              <a:cxn ang="0">
                <a:pos x="connsiteX17095" y="connsiteY17095"/>
              </a:cxn>
              <a:cxn ang="0">
                <a:pos x="connsiteX17096" y="connsiteY17096"/>
              </a:cxn>
              <a:cxn ang="0">
                <a:pos x="connsiteX17097" y="connsiteY17097"/>
              </a:cxn>
              <a:cxn ang="0">
                <a:pos x="connsiteX17098" y="connsiteY17098"/>
              </a:cxn>
              <a:cxn ang="0">
                <a:pos x="connsiteX17099" y="connsiteY17099"/>
              </a:cxn>
              <a:cxn ang="0">
                <a:pos x="connsiteX17100" y="connsiteY17100"/>
              </a:cxn>
              <a:cxn ang="0">
                <a:pos x="connsiteX17101" y="connsiteY17101"/>
              </a:cxn>
              <a:cxn ang="0">
                <a:pos x="connsiteX17102" y="connsiteY17102"/>
              </a:cxn>
              <a:cxn ang="0">
                <a:pos x="connsiteX17103" y="connsiteY17103"/>
              </a:cxn>
              <a:cxn ang="0">
                <a:pos x="connsiteX17104" y="connsiteY17104"/>
              </a:cxn>
              <a:cxn ang="0">
                <a:pos x="connsiteX17105" y="connsiteY17105"/>
              </a:cxn>
              <a:cxn ang="0">
                <a:pos x="connsiteX17106" y="connsiteY17106"/>
              </a:cxn>
              <a:cxn ang="0">
                <a:pos x="connsiteX17107" y="connsiteY17107"/>
              </a:cxn>
              <a:cxn ang="0">
                <a:pos x="connsiteX17108" y="connsiteY17108"/>
              </a:cxn>
              <a:cxn ang="0">
                <a:pos x="connsiteX17109" y="connsiteY17109"/>
              </a:cxn>
              <a:cxn ang="0">
                <a:pos x="connsiteX17110" y="connsiteY17110"/>
              </a:cxn>
              <a:cxn ang="0">
                <a:pos x="connsiteX17111" y="connsiteY17111"/>
              </a:cxn>
              <a:cxn ang="0">
                <a:pos x="connsiteX17112" y="connsiteY17112"/>
              </a:cxn>
              <a:cxn ang="0">
                <a:pos x="connsiteX17113" y="connsiteY17113"/>
              </a:cxn>
              <a:cxn ang="0">
                <a:pos x="connsiteX17114" y="connsiteY17114"/>
              </a:cxn>
              <a:cxn ang="0">
                <a:pos x="connsiteX17115" y="connsiteY17115"/>
              </a:cxn>
              <a:cxn ang="0">
                <a:pos x="connsiteX17116" y="connsiteY17116"/>
              </a:cxn>
              <a:cxn ang="0">
                <a:pos x="connsiteX17117" y="connsiteY17117"/>
              </a:cxn>
              <a:cxn ang="0">
                <a:pos x="connsiteX17118" y="connsiteY17118"/>
              </a:cxn>
              <a:cxn ang="0">
                <a:pos x="connsiteX17119" y="connsiteY17119"/>
              </a:cxn>
              <a:cxn ang="0">
                <a:pos x="connsiteX17120" y="connsiteY17120"/>
              </a:cxn>
              <a:cxn ang="0">
                <a:pos x="connsiteX17121" y="connsiteY17121"/>
              </a:cxn>
              <a:cxn ang="0">
                <a:pos x="connsiteX17122" y="connsiteY17122"/>
              </a:cxn>
              <a:cxn ang="0">
                <a:pos x="connsiteX17123" y="connsiteY17123"/>
              </a:cxn>
              <a:cxn ang="0">
                <a:pos x="connsiteX17124" y="connsiteY17124"/>
              </a:cxn>
              <a:cxn ang="0">
                <a:pos x="connsiteX17125" y="connsiteY17125"/>
              </a:cxn>
              <a:cxn ang="0">
                <a:pos x="connsiteX17126" y="connsiteY17126"/>
              </a:cxn>
              <a:cxn ang="0">
                <a:pos x="connsiteX17127" y="connsiteY17127"/>
              </a:cxn>
              <a:cxn ang="0">
                <a:pos x="connsiteX17128" y="connsiteY17128"/>
              </a:cxn>
              <a:cxn ang="0">
                <a:pos x="connsiteX17129" y="connsiteY17129"/>
              </a:cxn>
              <a:cxn ang="0">
                <a:pos x="connsiteX17130" y="connsiteY17130"/>
              </a:cxn>
              <a:cxn ang="0">
                <a:pos x="connsiteX17131" y="connsiteY17131"/>
              </a:cxn>
              <a:cxn ang="0">
                <a:pos x="connsiteX17132" y="connsiteY17132"/>
              </a:cxn>
              <a:cxn ang="0">
                <a:pos x="connsiteX17133" y="connsiteY17133"/>
              </a:cxn>
              <a:cxn ang="0">
                <a:pos x="connsiteX17134" y="connsiteY17134"/>
              </a:cxn>
              <a:cxn ang="0">
                <a:pos x="connsiteX17135" y="connsiteY17135"/>
              </a:cxn>
              <a:cxn ang="0">
                <a:pos x="connsiteX17136" y="connsiteY17136"/>
              </a:cxn>
              <a:cxn ang="0">
                <a:pos x="connsiteX17137" y="connsiteY17137"/>
              </a:cxn>
              <a:cxn ang="0">
                <a:pos x="connsiteX17138" y="connsiteY17138"/>
              </a:cxn>
              <a:cxn ang="0">
                <a:pos x="connsiteX17139" y="connsiteY17139"/>
              </a:cxn>
              <a:cxn ang="0">
                <a:pos x="connsiteX17140" y="connsiteY17140"/>
              </a:cxn>
              <a:cxn ang="0">
                <a:pos x="connsiteX17141" y="connsiteY17141"/>
              </a:cxn>
              <a:cxn ang="0">
                <a:pos x="connsiteX17142" y="connsiteY17142"/>
              </a:cxn>
              <a:cxn ang="0">
                <a:pos x="connsiteX17143" y="connsiteY17143"/>
              </a:cxn>
              <a:cxn ang="0">
                <a:pos x="connsiteX17144" y="connsiteY17144"/>
              </a:cxn>
              <a:cxn ang="0">
                <a:pos x="connsiteX17145" y="connsiteY17145"/>
              </a:cxn>
              <a:cxn ang="0">
                <a:pos x="connsiteX17146" y="connsiteY17146"/>
              </a:cxn>
              <a:cxn ang="0">
                <a:pos x="connsiteX17147" y="connsiteY17147"/>
              </a:cxn>
              <a:cxn ang="0">
                <a:pos x="connsiteX17148" y="connsiteY17148"/>
              </a:cxn>
              <a:cxn ang="0">
                <a:pos x="connsiteX17149" y="connsiteY17149"/>
              </a:cxn>
              <a:cxn ang="0">
                <a:pos x="connsiteX17150" y="connsiteY17150"/>
              </a:cxn>
              <a:cxn ang="0">
                <a:pos x="connsiteX17151" y="connsiteY17151"/>
              </a:cxn>
              <a:cxn ang="0">
                <a:pos x="connsiteX17152" y="connsiteY17152"/>
              </a:cxn>
              <a:cxn ang="0">
                <a:pos x="connsiteX17153" y="connsiteY17153"/>
              </a:cxn>
              <a:cxn ang="0">
                <a:pos x="connsiteX17154" y="connsiteY17154"/>
              </a:cxn>
              <a:cxn ang="0">
                <a:pos x="connsiteX17155" y="connsiteY17155"/>
              </a:cxn>
              <a:cxn ang="0">
                <a:pos x="connsiteX17156" y="connsiteY17156"/>
              </a:cxn>
              <a:cxn ang="0">
                <a:pos x="connsiteX17157" y="connsiteY17157"/>
              </a:cxn>
              <a:cxn ang="0">
                <a:pos x="connsiteX17158" y="connsiteY17158"/>
              </a:cxn>
              <a:cxn ang="0">
                <a:pos x="connsiteX17159" y="connsiteY17159"/>
              </a:cxn>
              <a:cxn ang="0">
                <a:pos x="connsiteX17160" y="connsiteY17160"/>
              </a:cxn>
              <a:cxn ang="0">
                <a:pos x="connsiteX17161" y="connsiteY17161"/>
              </a:cxn>
              <a:cxn ang="0">
                <a:pos x="connsiteX17162" y="connsiteY17162"/>
              </a:cxn>
              <a:cxn ang="0">
                <a:pos x="connsiteX17163" y="connsiteY17163"/>
              </a:cxn>
              <a:cxn ang="0">
                <a:pos x="connsiteX17164" y="connsiteY17164"/>
              </a:cxn>
              <a:cxn ang="0">
                <a:pos x="connsiteX17165" y="connsiteY17165"/>
              </a:cxn>
              <a:cxn ang="0">
                <a:pos x="connsiteX17166" y="connsiteY17166"/>
              </a:cxn>
              <a:cxn ang="0">
                <a:pos x="connsiteX17167" y="connsiteY17167"/>
              </a:cxn>
              <a:cxn ang="0">
                <a:pos x="connsiteX17168" y="connsiteY17168"/>
              </a:cxn>
              <a:cxn ang="0">
                <a:pos x="connsiteX17169" y="connsiteY17169"/>
              </a:cxn>
              <a:cxn ang="0">
                <a:pos x="connsiteX17170" y="connsiteY17170"/>
              </a:cxn>
              <a:cxn ang="0">
                <a:pos x="connsiteX17171" y="connsiteY17171"/>
              </a:cxn>
              <a:cxn ang="0">
                <a:pos x="connsiteX17172" y="connsiteY17172"/>
              </a:cxn>
              <a:cxn ang="0">
                <a:pos x="connsiteX17173" y="connsiteY17173"/>
              </a:cxn>
              <a:cxn ang="0">
                <a:pos x="connsiteX17174" y="connsiteY17174"/>
              </a:cxn>
              <a:cxn ang="0">
                <a:pos x="connsiteX17175" y="connsiteY17175"/>
              </a:cxn>
              <a:cxn ang="0">
                <a:pos x="connsiteX17176" y="connsiteY17176"/>
              </a:cxn>
              <a:cxn ang="0">
                <a:pos x="connsiteX17177" y="connsiteY17177"/>
              </a:cxn>
              <a:cxn ang="0">
                <a:pos x="connsiteX17178" y="connsiteY17178"/>
              </a:cxn>
              <a:cxn ang="0">
                <a:pos x="connsiteX17179" y="connsiteY17179"/>
              </a:cxn>
              <a:cxn ang="0">
                <a:pos x="connsiteX17180" y="connsiteY17180"/>
              </a:cxn>
              <a:cxn ang="0">
                <a:pos x="connsiteX17181" y="connsiteY17181"/>
              </a:cxn>
              <a:cxn ang="0">
                <a:pos x="connsiteX17182" y="connsiteY17182"/>
              </a:cxn>
              <a:cxn ang="0">
                <a:pos x="connsiteX17183" y="connsiteY17183"/>
              </a:cxn>
              <a:cxn ang="0">
                <a:pos x="connsiteX17184" y="connsiteY17184"/>
              </a:cxn>
              <a:cxn ang="0">
                <a:pos x="connsiteX17185" y="connsiteY17185"/>
              </a:cxn>
              <a:cxn ang="0">
                <a:pos x="connsiteX17186" y="connsiteY17186"/>
              </a:cxn>
              <a:cxn ang="0">
                <a:pos x="connsiteX17187" y="connsiteY17187"/>
              </a:cxn>
              <a:cxn ang="0">
                <a:pos x="connsiteX17188" y="connsiteY17188"/>
              </a:cxn>
              <a:cxn ang="0">
                <a:pos x="connsiteX17189" y="connsiteY17189"/>
              </a:cxn>
              <a:cxn ang="0">
                <a:pos x="connsiteX17190" y="connsiteY17190"/>
              </a:cxn>
              <a:cxn ang="0">
                <a:pos x="connsiteX17191" y="connsiteY17191"/>
              </a:cxn>
              <a:cxn ang="0">
                <a:pos x="connsiteX17192" y="connsiteY17192"/>
              </a:cxn>
              <a:cxn ang="0">
                <a:pos x="connsiteX17193" y="connsiteY17193"/>
              </a:cxn>
              <a:cxn ang="0">
                <a:pos x="connsiteX17194" y="connsiteY17194"/>
              </a:cxn>
              <a:cxn ang="0">
                <a:pos x="connsiteX17195" y="connsiteY17195"/>
              </a:cxn>
              <a:cxn ang="0">
                <a:pos x="connsiteX17196" y="connsiteY17196"/>
              </a:cxn>
              <a:cxn ang="0">
                <a:pos x="connsiteX17197" y="connsiteY17197"/>
              </a:cxn>
              <a:cxn ang="0">
                <a:pos x="connsiteX17198" y="connsiteY17198"/>
              </a:cxn>
              <a:cxn ang="0">
                <a:pos x="connsiteX17199" y="connsiteY17199"/>
              </a:cxn>
              <a:cxn ang="0">
                <a:pos x="connsiteX17200" y="connsiteY17200"/>
              </a:cxn>
              <a:cxn ang="0">
                <a:pos x="connsiteX17201" y="connsiteY17201"/>
              </a:cxn>
              <a:cxn ang="0">
                <a:pos x="connsiteX17202" y="connsiteY17202"/>
              </a:cxn>
              <a:cxn ang="0">
                <a:pos x="connsiteX17203" y="connsiteY17203"/>
              </a:cxn>
              <a:cxn ang="0">
                <a:pos x="connsiteX17204" y="connsiteY17204"/>
              </a:cxn>
              <a:cxn ang="0">
                <a:pos x="connsiteX17205" y="connsiteY17205"/>
              </a:cxn>
              <a:cxn ang="0">
                <a:pos x="connsiteX17206" y="connsiteY17206"/>
              </a:cxn>
              <a:cxn ang="0">
                <a:pos x="connsiteX17207" y="connsiteY17207"/>
              </a:cxn>
              <a:cxn ang="0">
                <a:pos x="connsiteX17208" y="connsiteY17208"/>
              </a:cxn>
              <a:cxn ang="0">
                <a:pos x="connsiteX17209" y="connsiteY17209"/>
              </a:cxn>
              <a:cxn ang="0">
                <a:pos x="connsiteX17210" y="connsiteY17210"/>
              </a:cxn>
              <a:cxn ang="0">
                <a:pos x="connsiteX17211" y="connsiteY17211"/>
              </a:cxn>
              <a:cxn ang="0">
                <a:pos x="connsiteX17212" y="connsiteY17212"/>
              </a:cxn>
              <a:cxn ang="0">
                <a:pos x="connsiteX17213" y="connsiteY17213"/>
              </a:cxn>
              <a:cxn ang="0">
                <a:pos x="connsiteX17214" y="connsiteY17214"/>
              </a:cxn>
              <a:cxn ang="0">
                <a:pos x="connsiteX17215" y="connsiteY17215"/>
              </a:cxn>
              <a:cxn ang="0">
                <a:pos x="connsiteX17216" y="connsiteY17216"/>
              </a:cxn>
              <a:cxn ang="0">
                <a:pos x="connsiteX17217" y="connsiteY17217"/>
              </a:cxn>
              <a:cxn ang="0">
                <a:pos x="connsiteX17218" y="connsiteY17218"/>
              </a:cxn>
              <a:cxn ang="0">
                <a:pos x="connsiteX17219" y="connsiteY17219"/>
              </a:cxn>
              <a:cxn ang="0">
                <a:pos x="connsiteX17220" y="connsiteY17220"/>
              </a:cxn>
              <a:cxn ang="0">
                <a:pos x="connsiteX17221" y="connsiteY17221"/>
              </a:cxn>
              <a:cxn ang="0">
                <a:pos x="connsiteX17222" y="connsiteY17222"/>
              </a:cxn>
              <a:cxn ang="0">
                <a:pos x="connsiteX17223" y="connsiteY17223"/>
              </a:cxn>
              <a:cxn ang="0">
                <a:pos x="connsiteX17224" y="connsiteY17224"/>
              </a:cxn>
              <a:cxn ang="0">
                <a:pos x="connsiteX17225" y="connsiteY17225"/>
              </a:cxn>
              <a:cxn ang="0">
                <a:pos x="connsiteX17226" y="connsiteY17226"/>
              </a:cxn>
              <a:cxn ang="0">
                <a:pos x="connsiteX17227" y="connsiteY17227"/>
              </a:cxn>
              <a:cxn ang="0">
                <a:pos x="connsiteX17228" y="connsiteY17228"/>
              </a:cxn>
              <a:cxn ang="0">
                <a:pos x="connsiteX17229" y="connsiteY17229"/>
              </a:cxn>
              <a:cxn ang="0">
                <a:pos x="connsiteX17230" y="connsiteY17230"/>
              </a:cxn>
              <a:cxn ang="0">
                <a:pos x="connsiteX17231" y="connsiteY17231"/>
              </a:cxn>
              <a:cxn ang="0">
                <a:pos x="connsiteX17232" y="connsiteY17232"/>
              </a:cxn>
              <a:cxn ang="0">
                <a:pos x="connsiteX17233" y="connsiteY17233"/>
              </a:cxn>
              <a:cxn ang="0">
                <a:pos x="connsiteX17234" y="connsiteY17234"/>
              </a:cxn>
              <a:cxn ang="0">
                <a:pos x="connsiteX17235" y="connsiteY17235"/>
              </a:cxn>
              <a:cxn ang="0">
                <a:pos x="connsiteX17236" y="connsiteY17236"/>
              </a:cxn>
              <a:cxn ang="0">
                <a:pos x="connsiteX17237" y="connsiteY17237"/>
              </a:cxn>
              <a:cxn ang="0">
                <a:pos x="connsiteX17238" y="connsiteY17238"/>
              </a:cxn>
              <a:cxn ang="0">
                <a:pos x="connsiteX17239" y="connsiteY17239"/>
              </a:cxn>
              <a:cxn ang="0">
                <a:pos x="connsiteX17240" y="connsiteY17240"/>
              </a:cxn>
              <a:cxn ang="0">
                <a:pos x="connsiteX17241" y="connsiteY17241"/>
              </a:cxn>
              <a:cxn ang="0">
                <a:pos x="connsiteX17242" y="connsiteY17242"/>
              </a:cxn>
              <a:cxn ang="0">
                <a:pos x="connsiteX17243" y="connsiteY17243"/>
              </a:cxn>
              <a:cxn ang="0">
                <a:pos x="connsiteX17244" y="connsiteY17244"/>
              </a:cxn>
              <a:cxn ang="0">
                <a:pos x="connsiteX17245" y="connsiteY17245"/>
              </a:cxn>
              <a:cxn ang="0">
                <a:pos x="connsiteX17246" y="connsiteY17246"/>
              </a:cxn>
              <a:cxn ang="0">
                <a:pos x="connsiteX17247" y="connsiteY17247"/>
              </a:cxn>
              <a:cxn ang="0">
                <a:pos x="connsiteX17248" y="connsiteY17248"/>
              </a:cxn>
              <a:cxn ang="0">
                <a:pos x="connsiteX17249" y="connsiteY17249"/>
              </a:cxn>
              <a:cxn ang="0">
                <a:pos x="connsiteX17250" y="connsiteY17250"/>
              </a:cxn>
              <a:cxn ang="0">
                <a:pos x="connsiteX17251" y="connsiteY17251"/>
              </a:cxn>
              <a:cxn ang="0">
                <a:pos x="connsiteX17252" y="connsiteY17252"/>
              </a:cxn>
              <a:cxn ang="0">
                <a:pos x="connsiteX17253" y="connsiteY17253"/>
              </a:cxn>
              <a:cxn ang="0">
                <a:pos x="connsiteX17254" y="connsiteY17254"/>
              </a:cxn>
              <a:cxn ang="0">
                <a:pos x="connsiteX17255" y="connsiteY17255"/>
              </a:cxn>
              <a:cxn ang="0">
                <a:pos x="connsiteX17256" y="connsiteY17256"/>
              </a:cxn>
              <a:cxn ang="0">
                <a:pos x="connsiteX17257" y="connsiteY17257"/>
              </a:cxn>
              <a:cxn ang="0">
                <a:pos x="connsiteX17258" y="connsiteY17258"/>
              </a:cxn>
              <a:cxn ang="0">
                <a:pos x="connsiteX17259" y="connsiteY17259"/>
              </a:cxn>
              <a:cxn ang="0">
                <a:pos x="connsiteX17260" y="connsiteY17260"/>
              </a:cxn>
              <a:cxn ang="0">
                <a:pos x="connsiteX17261" y="connsiteY17261"/>
              </a:cxn>
              <a:cxn ang="0">
                <a:pos x="connsiteX17262" y="connsiteY17262"/>
              </a:cxn>
              <a:cxn ang="0">
                <a:pos x="connsiteX17263" y="connsiteY17263"/>
              </a:cxn>
              <a:cxn ang="0">
                <a:pos x="connsiteX17264" y="connsiteY17264"/>
              </a:cxn>
              <a:cxn ang="0">
                <a:pos x="connsiteX17265" y="connsiteY17265"/>
              </a:cxn>
              <a:cxn ang="0">
                <a:pos x="connsiteX17266" y="connsiteY17266"/>
              </a:cxn>
              <a:cxn ang="0">
                <a:pos x="connsiteX17267" y="connsiteY17267"/>
              </a:cxn>
              <a:cxn ang="0">
                <a:pos x="connsiteX17268" y="connsiteY17268"/>
              </a:cxn>
              <a:cxn ang="0">
                <a:pos x="connsiteX17269" y="connsiteY17269"/>
              </a:cxn>
              <a:cxn ang="0">
                <a:pos x="connsiteX17270" y="connsiteY17270"/>
              </a:cxn>
              <a:cxn ang="0">
                <a:pos x="connsiteX17271" y="connsiteY17271"/>
              </a:cxn>
              <a:cxn ang="0">
                <a:pos x="connsiteX17272" y="connsiteY17272"/>
              </a:cxn>
              <a:cxn ang="0">
                <a:pos x="connsiteX17273" y="connsiteY17273"/>
              </a:cxn>
              <a:cxn ang="0">
                <a:pos x="connsiteX17274" y="connsiteY17274"/>
              </a:cxn>
              <a:cxn ang="0">
                <a:pos x="connsiteX17275" y="connsiteY17275"/>
              </a:cxn>
              <a:cxn ang="0">
                <a:pos x="connsiteX17276" y="connsiteY17276"/>
              </a:cxn>
              <a:cxn ang="0">
                <a:pos x="connsiteX17277" y="connsiteY17277"/>
              </a:cxn>
              <a:cxn ang="0">
                <a:pos x="connsiteX17278" y="connsiteY17278"/>
              </a:cxn>
              <a:cxn ang="0">
                <a:pos x="connsiteX17279" y="connsiteY17279"/>
              </a:cxn>
              <a:cxn ang="0">
                <a:pos x="connsiteX17280" y="connsiteY17280"/>
              </a:cxn>
              <a:cxn ang="0">
                <a:pos x="connsiteX17281" y="connsiteY17281"/>
              </a:cxn>
              <a:cxn ang="0">
                <a:pos x="connsiteX17282" y="connsiteY17282"/>
              </a:cxn>
              <a:cxn ang="0">
                <a:pos x="connsiteX17283" y="connsiteY17283"/>
              </a:cxn>
              <a:cxn ang="0">
                <a:pos x="connsiteX17284" y="connsiteY17284"/>
              </a:cxn>
              <a:cxn ang="0">
                <a:pos x="connsiteX17285" y="connsiteY17285"/>
              </a:cxn>
              <a:cxn ang="0">
                <a:pos x="connsiteX17286" y="connsiteY17286"/>
              </a:cxn>
              <a:cxn ang="0">
                <a:pos x="connsiteX17287" y="connsiteY17287"/>
              </a:cxn>
              <a:cxn ang="0">
                <a:pos x="connsiteX17288" y="connsiteY17288"/>
              </a:cxn>
              <a:cxn ang="0">
                <a:pos x="connsiteX17289" y="connsiteY17289"/>
              </a:cxn>
              <a:cxn ang="0">
                <a:pos x="connsiteX17290" y="connsiteY17290"/>
              </a:cxn>
              <a:cxn ang="0">
                <a:pos x="connsiteX17291" y="connsiteY17291"/>
              </a:cxn>
              <a:cxn ang="0">
                <a:pos x="connsiteX17292" y="connsiteY17292"/>
              </a:cxn>
              <a:cxn ang="0">
                <a:pos x="connsiteX17293" y="connsiteY17293"/>
              </a:cxn>
              <a:cxn ang="0">
                <a:pos x="connsiteX17294" y="connsiteY17294"/>
              </a:cxn>
              <a:cxn ang="0">
                <a:pos x="connsiteX17295" y="connsiteY17295"/>
              </a:cxn>
              <a:cxn ang="0">
                <a:pos x="connsiteX17296" y="connsiteY17296"/>
              </a:cxn>
              <a:cxn ang="0">
                <a:pos x="connsiteX17297" y="connsiteY17297"/>
              </a:cxn>
              <a:cxn ang="0">
                <a:pos x="connsiteX17298" y="connsiteY17298"/>
              </a:cxn>
              <a:cxn ang="0">
                <a:pos x="connsiteX17299" y="connsiteY17299"/>
              </a:cxn>
              <a:cxn ang="0">
                <a:pos x="connsiteX17300" y="connsiteY17300"/>
              </a:cxn>
              <a:cxn ang="0">
                <a:pos x="connsiteX17301" y="connsiteY17301"/>
              </a:cxn>
              <a:cxn ang="0">
                <a:pos x="connsiteX17302" y="connsiteY17302"/>
              </a:cxn>
              <a:cxn ang="0">
                <a:pos x="connsiteX17303" y="connsiteY17303"/>
              </a:cxn>
              <a:cxn ang="0">
                <a:pos x="connsiteX17304" y="connsiteY17304"/>
              </a:cxn>
              <a:cxn ang="0">
                <a:pos x="connsiteX17305" y="connsiteY17305"/>
              </a:cxn>
              <a:cxn ang="0">
                <a:pos x="connsiteX17306" y="connsiteY17306"/>
              </a:cxn>
              <a:cxn ang="0">
                <a:pos x="connsiteX17307" y="connsiteY17307"/>
              </a:cxn>
              <a:cxn ang="0">
                <a:pos x="connsiteX17308" y="connsiteY17308"/>
              </a:cxn>
              <a:cxn ang="0">
                <a:pos x="connsiteX17309" y="connsiteY17309"/>
              </a:cxn>
              <a:cxn ang="0">
                <a:pos x="connsiteX17310" y="connsiteY17310"/>
              </a:cxn>
              <a:cxn ang="0">
                <a:pos x="connsiteX17311" y="connsiteY17311"/>
              </a:cxn>
              <a:cxn ang="0">
                <a:pos x="connsiteX17312" y="connsiteY17312"/>
              </a:cxn>
              <a:cxn ang="0">
                <a:pos x="connsiteX17313" y="connsiteY17313"/>
              </a:cxn>
              <a:cxn ang="0">
                <a:pos x="connsiteX17314" y="connsiteY17314"/>
              </a:cxn>
              <a:cxn ang="0">
                <a:pos x="connsiteX17315" y="connsiteY17315"/>
              </a:cxn>
              <a:cxn ang="0">
                <a:pos x="connsiteX17316" y="connsiteY17316"/>
              </a:cxn>
              <a:cxn ang="0">
                <a:pos x="connsiteX17317" y="connsiteY17317"/>
              </a:cxn>
              <a:cxn ang="0">
                <a:pos x="connsiteX17318" y="connsiteY17318"/>
              </a:cxn>
              <a:cxn ang="0">
                <a:pos x="connsiteX17319" y="connsiteY17319"/>
              </a:cxn>
              <a:cxn ang="0">
                <a:pos x="connsiteX17320" y="connsiteY17320"/>
              </a:cxn>
              <a:cxn ang="0">
                <a:pos x="connsiteX17321" y="connsiteY17321"/>
              </a:cxn>
              <a:cxn ang="0">
                <a:pos x="connsiteX17322" y="connsiteY17322"/>
              </a:cxn>
              <a:cxn ang="0">
                <a:pos x="connsiteX17323" y="connsiteY17323"/>
              </a:cxn>
              <a:cxn ang="0">
                <a:pos x="connsiteX17324" y="connsiteY17324"/>
              </a:cxn>
              <a:cxn ang="0">
                <a:pos x="connsiteX17325" y="connsiteY17325"/>
              </a:cxn>
              <a:cxn ang="0">
                <a:pos x="connsiteX17326" y="connsiteY17326"/>
              </a:cxn>
              <a:cxn ang="0">
                <a:pos x="connsiteX17327" y="connsiteY17327"/>
              </a:cxn>
              <a:cxn ang="0">
                <a:pos x="connsiteX17328" y="connsiteY17328"/>
              </a:cxn>
              <a:cxn ang="0">
                <a:pos x="connsiteX17329" y="connsiteY17329"/>
              </a:cxn>
              <a:cxn ang="0">
                <a:pos x="connsiteX17330" y="connsiteY17330"/>
              </a:cxn>
              <a:cxn ang="0">
                <a:pos x="connsiteX17331" y="connsiteY17331"/>
              </a:cxn>
              <a:cxn ang="0">
                <a:pos x="connsiteX17332" y="connsiteY17332"/>
              </a:cxn>
              <a:cxn ang="0">
                <a:pos x="connsiteX17333" y="connsiteY17333"/>
              </a:cxn>
              <a:cxn ang="0">
                <a:pos x="connsiteX17334" y="connsiteY17334"/>
              </a:cxn>
              <a:cxn ang="0">
                <a:pos x="connsiteX17335" y="connsiteY17335"/>
              </a:cxn>
              <a:cxn ang="0">
                <a:pos x="connsiteX17336" y="connsiteY17336"/>
              </a:cxn>
              <a:cxn ang="0">
                <a:pos x="connsiteX17337" y="connsiteY17337"/>
              </a:cxn>
              <a:cxn ang="0">
                <a:pos x="connsiteX17338" y="connsiteY17338"/>
              </a:cxn>
              <a:cxn ang="0">
                <a:pos x="connsiteX17339" y="connsiteY17339"/>
              </a:cxn>
              <a:cxn ang="0">
                <a:pos x="connsiteX17340" y="connsiteY17340"/>
              </a:cxn>
              <a:cxn ang="0">
                <a:pos x="connsiteX17341" y="connsiteY17341"/>
              </a:cxn>
              <a:cxn ang="0">
                <a:pos x="connsiteX17342" y="connsiteY17342"/>
              </a:cxn>
              <a:cxn ang="0">
                <a:pos x="connsiteX17343" y="connsiteY17343"/>
              </a:cxn>
              <a:cxn ang="0">
                <a:pos x="connsiteX17344" y="connsiteY17344"/>
              </a:cxn>
              <a:cxn ang="0">
                <a:pos x="connsiteX17345" y="connsiteY17345"/>
              </a:cxn>
              <a:cxn ang="0">
                <a:pos x="connsiteX17346" y="connsiteY17346"/>
              </a:cxn>
              <a:cxn ang="0">
                <a:pos x="connsiteX17347" y="connsiteY17347"/>
              </a:cxn>
              <a:cxn ang="0">
                <a:pos x="connsiteX17348" y="connsiteY17348"/>
              </a:cxn>
              <a:cxn ang="0">
                <a:pos x="connsiteX17349" y="connsiteY17349"/>
              </a:cxn>
              <a:cxn ang="0">
                <a:pos x="connsiteX17350" y="connsiteY17350"/>
              </a:cxn>
              <a:cxn ang="0">
                <a:pos x="connsiteX17351" y="connsiteY17351"/>
              </a:cxn>
              <a:cxn ang="0">
                <a:pos x="connsiteX17352" y="connsiteY17352"/>
              </a:cxn>
              <a:cxn ang="0">
                <a:pos x="connsiteX17353" y="connsiteY17353"/>
              </a:cxn>
              <a:cxn ang="0">
                <a:pos x="connsiteX17354" y="connsiteY17354"/>
              </a:cxn>
              <a:cxn ang="0">
                <a:pos x="connsiteX17355" y="connsiteY17355"/>
              </a:cxn>
              <a:cxn ang="0">
                <a:pos x="connsiteX17356" y="connsiteY17356"/>
              </a:cxn>
              <a:cxn ang="0">
                <a:pos x="connsiteX17357" y="connsiteY17357"/>
              </a:cxn>
              <a:cxn ang="0">
                <a:pos x="connsiteX17358" y="connsiteY17358"/>
              </a:cxn>
              <a:cxn ang="0">
                <a:pos x="connsiteX17359" y="connsiteY17359"/>
              </a:cxn>
              <a:cxn ang="0">
                <a:pos x="connsiteX17360" y="connsiteY17360"/>
              </a:cxn>
              <a:cxn ang="0">
                <a:pos x="connsiteX17361" y="connsiteY17361"/>
              </a:cxn>
              <a:cxn ang="0">
                <a:pos x="connsiteX17362" y="connsiteY17362"/>
              </a:cxn>
              <a:cxn ang="0">
                <a:pos x="connsiteX17363" y="connsiteY17363"/>
              </a:cxn>
              <a:cxn ang="0">
                <a:pos x="connsiteX17364" y="connsiteY17364"/>
              </a:cxn>
              <a:cxn ang="0">
                <a:pos x="connsiteX17365" y="connsiteY17365"/>
              </a:cxn>
              <a:cxn ang="0">
                <a:pos x="connsiteX17366" y="connsiteY17366"/>
              </a:cxn>
              <a:cxn ang="0">
                <a:pos x="connsiteX17367" y="connsiteY17367"/>
              </a:cxn>
              <a:cxn ang="0">
                <a:pos x="connsiteX17368" y="connsiteY17368"/>
              </a:cxn>
              <a:cxn ang="0">
                <a:pos x="connsiteX17369" y="connsiteY17369"/>
              </a:cxn>
              <a:cxn ang="0">
                <a:pos x="connsiteX17370" y="connsiteY17370"/>
              </a:cxn>
              <a:cxn ang="0">
                <a:pos x="connsiteX17371" y="connsiteY17371"/>
              </a:cxn>
              <a:cxn ang="0">
                <a:pos x="connsiteX17372" y="connsiteY17372"/>
              </a:cxn>
              <a:cxn ang="0">
                <a:pos x="connsiteX17373" y="connsiteY17373"/>
              </a:cxn>
              <a:cxn ang="0">
                <a:pos x="connsiteX17374" y="connsiteY17374"/>
              </a:cxn>
              <a:cxn ang="0">
                <a:pos x="connsiteX17375" y="connsiteY17375"/>
              </a:cxn>
              <a:cxn ang="0">
                <a:pos x="connsiteX17376" y="connsiteY17376"/>
              </a:cxn>
              <a:cxn ang="0">
                <a:pos x="connsiteX17377" y="connsiteY17377"/>
              </a:cxn>
              <a:cxn ang="0">
                <a:pos x="connsiteX17378" y="connsiteY17378"/>
              </a:cxn>
              <a:cxn ang="0">
                <a:pos x="connsiteX17379" y="connsiteY17379"/>
              </a:cxn>
              <a:cxn ang="0">
                <a:pos x="connsiteX17380" y="connsiteY17380"/>
              </a:cxn>
              <a:cxn ang="0">
                <a:pos x="connsiteX17381" y="connsiteY17381"/>
              </a:cxn>
              <a:cxn ang="0">
                <a:pos x="connsiteX17382" y="connsiteY17382"/>
              </a:cxn>
              <a:cxn ang="0">
                <a:pos x="connsiteX17383" y="connsiteY17383"/>
              </a:cxn>
              <a:cxn ang="0">
                <a:pos x="connsiteX17384" y="connsiteY17384"/>
              </a:cxn>
              <a:cxn ang="0">
                <a:pos x="connsiteX17385" y="connsiteY17385"/>
              </a:cxn>
              <a:cxn ang="0">
                <a:pos x="connsiteX17386" y="connsiteY17386"/>
              </a:cxn>
              <a:cxn ang="0">
                <a:pos x="connsiteX17387" y="connsiteY17387"/>
              </a:cxn>
              <a:cxn ang="0">
                <a:pos x="connsiteX17388" y="connsiteY17388"/>
              </a:cxn>
              <a:cxn ang="0">
                <a:pos x="connsiteX17389" y="connsiteY17389"/>
              </a:cxn>
              <a:cxn ang="0">
                <a:pos x="connsiteX17390" y="connsiteY17390"/>
              </a:cxn>
              <a:cxn ang="0">
                <a:pos x="connsiteX17391" y="connsiteY17391"/>
              </a:cxn>
              <a:cxn ang="0">
                <a:pos x="connsiteX17392" y="connsiteY17392"/>
              </a:cxn>
              <a:cxn ang="0">
                <a:pos x="connsiteX17393" y="connsiteY17393"/>
              </a:cxn>
              <a:cxn ang="0">
                <a:pos x="connsiteX17394" y="connsiteY17394"/>
              </a:cxn>
              <a:cxn ang="0">
                <a:pos x="connsiteX17395" y="connsiteY17395"/>
              </a:cxn>
              <a:cxn ang="0">
                <a:pos x="connsiteX17396" y="connsiteY17396"/>
              </a:cxn>
              <a:cxn ang="0">
                <a:pos x="connsiteX17397" y="connsiteY17397"/>
              </a:cxn>
              <a:cxn ang="0">
                <a:pos x="connsiteX17398" y="connsiteY17398"/>
              </a:cxn>
              <a:cxn ang="0">
                <a:pos x="connsiteX17399" y="connsiteY17399"/>
              </a:cxn>
              <a:cxn ang="0">
                <a:pos x="connsiteX17400" y="connsiteY17400"/>
              </a:cxn>
              <a:cxn ang="0">
                <a:pos x="connsiteX17401" y="connsiteY17401"/>
              </a:cxn>
              <a:cxn ang="0">
                <a:pos x="connsiteX17402" y="connsiteY17402"/>
              </a:cxn>
              <a:cxn ang="0">
                <a:pos x="connsiteX17403" y="connsiteY17403"/>
              </a:cxn>
              <a:cxn ang="0">
                <a:pos x="connsiteX17404" y="connsiteY17404"/>
              </a:cxn>
              <a:cxn ang="0">
                <a:pos x="connsiteX17405" y="connsiteY17405"/>
              </a:cxn>
              <a:cxn ang="0">
                <a:pos x="connsiteX17406" y="connsiteY17406"/>
              </a:cxn>
              <a:cxn ang="0">
                <a:pos x="connsiteX17407" y="connsiteY17407"/>
              </a:cxn>
              <a:cxn ang="0">
                <a:pos x="connsiteX17408" y="connsiteY17408"/>
              </a:cxn>
              <a:cxn ang="0">
                <a:pos x="connsiteX17409" y="connsiteY17409"/>
              </a:cxn>
              <a:cxn ang="0">
                <a:pos x="connsiteX17410" y="connsiteY17410"/>
              </a:cxn>
              <a:cxn ang="0">
                <a:pos x="connsiteX17411" y="connsiteY17411"/>
              </a:cxn>
              <a:cxn ang="0">
                <a:pos x="connsiteX17412" y="connsiteY17412"/>
              </a:cxn>
              <a:cxn ang="0">
                <a:pos x="connsiteX17413" y="connsiteY17413"/>
              </a:cxn>
              <a:cxn ang="0">
                <a:pos x="connsiteX17414" y="connsiteY17414"/>
              </a:cxn>
              <a:cxn ang="0">
                <a:pos x="connsiteX17415" y="connsiteY17415"/>
              </a:cxn>
              <a:cxn ang="0">
                <a:pos x="connsiteX17416" y="connsiteY17416"/>
              </a:cxn>
              <a:cxn ang="0">
                <a:pos x="connsiteX17417" y="connsiteY17417"/>
              </a:cxn>
              <a:cxn ang="0">
                <a:pos x="connsiteX17418" y="connsiteY17418"/>
              </a:cxn>
              <a:cxn ang="0">
                <a:pos x="connsiteX17419" y="connsiteY17419"/>
              </a:cxn>
              <a:cxn ang="0">
                <a:pos x="connsiteX17420" y="connsiteY17420"/>
              </a:cxn>
              <a:cxn ang="0">
                <a:pos x="connsiteX17421" y="connsiteY17421"/>
              </a:cxn>
              <a:cxn ang="0">
                <a:pos x="connsiteX17422" y="connsiteY17422"/>
              </a:cxn>
              <a:cxn ang="0">
                <a:pos x="connsiteX17423" y="connsiteY17423"/>
              </a:cxn>
              <a:cxn ang="0">
                <a:pos x="connsiteX17424" y="connsiteY17424"/>
              </a:cxn>
              <a:cxn ang="0">
                <a:pos x="connsiteX17425" y="connsiteY17425"/>
              </a:cxn>
              <a:cxn ang="0">
                <a:pos x="connsiteX17426" y="connsiteY17426"/>
              </a:cxn>
              <a:cxn ang="0">
                <a:pos x="connsiteX17427" y="connsiteY17427"/>
              </a:cxn>
              <a:cxn ang="0">
                <a:pos x="connsiteX17428" y="connsiteY17428"/>
              </a:cxn>
              <a:cxn ang="0">
                <a:pos x="connsiteX17429" y="connsiteY17429"/>
              </a:cxn>
              <a:cxn ang="0">
                <a:pos x="connsiteX17430" y="connsiteY17430"/>
              </a:cxn>
              <a:cxn ang="0">
                <a:pos x="connsiteX17431" y="connsiteY17431"/>
              </a:cxn>
              <a:cxn ang="0">
                <a:pos x="connsiteX17432" y="connsiteY17432"/>
              </a:cxn>
              <a:cxn ang="0">
                <a:pos x="connsiteX17433" y="connsiteY17433"/>
              </a:cxn>
              <a:cxn ang="0">
                <a:pos x="connsiteX17434" y="connsiteY17434"/>
              </a:cxn>
              <a:cxn ang="0">
                <a:pos x="connsiteX17435" y="connsiteY17435"/>
              </a:cxn>
              <a:cxn ang="0">
                <a:pos x="connsiteX17436" y="connsiteY17436"/>
              </a:cxn>
              <a:cxn ang="0">
                <a:pos x="connsiteX17437" y="connsiteY17437"/>
              </a:cxn>
              <a:cxn ang="0">
                <a:pos x="connsiteX17438" y="connsiteY17438"/>
              </a:cxn>
              <a:cxn ang="0">
                <a:pos x="connsiteX17439" y="connsiteY17439"/>
              </a:cxn>
              <a:cxn ang="0">
                <a:pos x="connsiteX17440" y="connsiteY17440"/>
              </a:cxn>
              <a:cxn ang="0">
                <a:pos x="connsiteX17441" y="connsiteY17441"/>
              </a:cxn>
              <a:cxn ang="0">
                <a:pos x="connsiteX17442" y="connsiteY17442"/>
              </a:cxn>
              <a:cxn ang="0">
                <a:pos x="connsiteX17443" y="connsiteY17443"/>
              </a:cxn>
              <a:cxn ang="0">
                <a:pos x="connsiteX17444" y="connsiteY17444"/>
              </a:cxn>
              <a:cxn ang="0">
                <a:pos x="connsiteX17445" y="connsiteY17445"/>
              </a:cxn>
              <a:cxn ang="0">
                <a:pos x="connsiteX17446" y="connsiteY17446"/>
              </a:cxn>
              <a:cxn ang="0">
                <a:pos x="connsiteX17447" y="connsiteY17447"/>
              </a:cxn>
              <a:cxn ang="0">
                <a:pos x="connsiteX17448" y="connsiteY17448"/>
              </a:cxn>
              <a:cxn ang="0">
                <a:pos x="connsiteX17449" y="connsiteY17449"/>
              </a:cxn>
              <a:cxn ang="0">
                <a:pos x="connsiteX17450" y="connsiteY17450"/>
              </a:cxn>
              <a:cxn ang="0">
                <a:pos x="connsiteX17451" y="connsiteY17451"/>
              </a:cxn>
              <a:cxn ang="0">
                <a:pos x="connsiteX17452" y="connsiteY17452"/>
              </a:cxn>
              <a:cxn ang="0">
                <a:pos x="connsiteX17453" y="connsiteY17453"/>
              </a:cxn>
              <a:cxn ang="0">
                <a:pos x="connsiteX17454" y="connsiteY17454"/>
              </a:cxn>
              <a:cxn ang="0">
                <a:pos x="connsiteX17455" y="connsiteY17455"/>
              </a:cxn>
              <a:cxn ang="0">
                <a:pos x="connsiteX17456" y="connsiteY17456"/>
              </a:cxn>
              <a:cxn ang="0">
                <a:pos x="connsiteX17457" y="connsiteY17457"/>
              </a:cxn>
              <a:cxn ang="0">
                <a:pos x="connsiteX17458" y="connsiteY17458"/>
              </a:cxn>
              <a:cxn ang="0">
                <a:pos x="connsiteX17459" y="connsiteY17459"/>
              </a:cxn>
              <a:cxn ang="0">
                <a:pos x="connsiteX17460" y="connsiteY17460"/>
              </a:cxn>
              <a:cxn ang="0">
                <a:pos x="connsiteX17461" y="connsiteY17461"/>
              </a:cxn>
              <a:cxn ang="0">
                <a:pos x="connsiteX17462" y="connsiteY17462"/>
              </a:cxn>
              <a:cxn ang="0">
                <a:pos x="connsiteX17463" y="connsiteY17463"/>
              </a:cxn>
              <a:cxn ang="0">
                <a:pos x="connsiteX17464" y="connsiteY17464"/>
              </a:cxn>
              <a:cxn ang="0">
                <a:pos x="connsiteX17465" y="connsiteY17465"/>
              </a:cxn>
              <a:cxn ang="0">
                <a:pos x="connsiteX17466" y="connsiteY17466"/>
              </a:cxn>
              <a:cxn ang="0">
                <a:pos x="connsiteX17467" y="connsiteY17467"/>
              </a:cxn>
              <a:cxn ang="0">
                <a:pos x="connsiteX17468" y="connsiteY17468"/>
              </a:cxn>
              <a:cxn ang="0">
                <a:pos x="connsiteX17469" y="connsiteY17469"/>
              </a:cxn>
              <a:cxn ang="0">
                <a:pos x="connsiteX17470" y="connsiteY17470"/>
              </a:cxn>
              <a:cxn ang="0">
                <a:pos x="connsiteX17471" y="connsiteY17471"/>
              </a:cxn>
              <a:cxn ang="0">
                <a:pos x="connsiteX17472" y="connsiteY17472"/>
              </a:cxn>
              <a:cxn ang="0">
                <a:pos x="connsiteX17473" y="connsiteY17473"/>
              </a:cxn>
              <a:cxn ang="0">
                <a:pos x="connsiteX17474" y="connsiteY17474"/>
              </a:cxn>
              <a:cxn ang="0">
                <a:pos x="connsiteX17475" y="connsiteY17475"/>
              </a:cxn>
              <a:cxn ang="0">
                <a:pos x="connsiteX17476" y="connsiteY17476"/>
              </a:cxn>
              <a:cxn ang="0">
                <a:pos x="connsiteX17477" y="connsiteY17477"/>
              </a:cxn>
              <a:cxn ang="0">
                <a:pos x="connsiteX17478" y="connsiteY17478"/>
              </a:cxn>
              <a:cxn ang="0">
                <a:pos x="connsiteX17479" y="connsiteY17479"/>
              </a:cxn>
              <a:cxn ang="0">
                <a:pos x="connsiteX17480" y="connsiteY17480"/>
              </a:cxn>
              <a:cxn ang="0">
                <a:pos x="connsiteX17481" y="connsiteY17481"/>
              </a:cxn>
              <a:cxn ang="0">
                <a:pos x="connsiteX17482" y="connsiteY17482"/>
              </a:cxn>
              <a:cxn ang="0">
                <a:pos x="connsiteX17483" y="connsiteY17483"/>
              </a:cxn>
              <a:cxn ang="0">
                <a:pos x="connsiteX17484" y="connsiteY17484"/>
              </a:cxn>
              <a:cxn ang="0">
                <a:pos x="connsiteX17485" y="connsiteY17485"/>
              </a:cxn>
              <a:cxn ang="0">
                <a:pos x="connsiteX17486" y="connsiteY17486"/>
              </a:cxn>
              <a:cxn ang="0">
                <a:pos x="connsiteX17487" y="connsiteY17487"/>
              </a:cxn>
              <a:cxn ang="0">
                <a:pos x="connsiteX17488" y="connsiteY17488"/>
              </a:cxn>
              <a:cxn ang="0">
                <a:pos x="connsiteX17489" y="connsiteY17489"/>
              </a:cxn>
              <a:cxn ang="0">
                <a:pos x="connsiteX17490" y="connsiteY17490"/>
              </a:cxn>
              <a:cxn ang="0">
                <a:pos x="connsiteX17491" y="connsiteY17491"/>
              </a:cxn>
              <a:cxn ang="0">
                <a:pos x="connsiteX17492" y="connsiteY17492"/>
              </a:cxn>
              <a:cxn ang="0">
                <a:pos x="connsiteX17493" y="connsiteY17493"/>
              </a:cxn>
              <a:cxn ang="0">
                <a:pos x="connsiteX17494" y="connsiteY17494"/>
              </a:cxn>
              <a:cxn ang="0">
                <a:pos x="connsiteX17495" y="connsiteY17495"/>
              </a:cxn>
              <a:cxn ang="0">
                <a:pos x="connsiteX17496" y="connsiteY17496"/>
              </a:cxn>
              <a:cxn ang="0">
                <a:pos x="connsiteX17497" y="connsiteY17497"/>
              </a:cxn>
              <a:cxn ang="0">
                <a:pos x="connsiteX17498" y="connsiteY17498"/>
              </a:cxn>
              <a:cxn ang="0">
                <a:pos x="connsiteX17499" y="connsiteY17499"/>
              </a:cxn>
              <a:cxn ang="0">
                <a:pos x="connsiteX17500" y="connsiteY17500"/>
              </a:cxn>
              <a:cxn ang="0">
                <a:pos x="connsiteX17501" y="connsiteY17501"/>
              </a:cxn>
              <a:cxn ang="0">
                <a:pos x="connsiteX17502" y="connsiteY17502"/>
              </a:cxn>
              <a:cxn ang="0">
                <a:pos x="connsiteX17503" y="connsiteY17503"/>
              </a:cxn>
              <a:cxn ang="0">
                <a:pos x="connsiteX17504" y="connsiteY17504"/>
              </a:cxn>
              <a:cxn ang="0">
                <a:pos x="connsiteX17505" y="connsiteY17505"/>
              </a:cxn>
              <a:cxn ang="0">
                <a:pos x="connsiteX17506" y="connsiteY17506"/>
              </a:cxn>
              <a:cxn ang="0">
                <a:pos x="connsiteX17507" y="connsiteY17507"/>
              </a:cxn>
              <a:cxn ang="0">
                <a:pos x="connsiteX17508" y="connsiteY17508"/>
              </a:cxn>
              <a:cxn ang="0">
                <a:pos x="connsiteX17509" y="connsiteY17509"/>
              </a:cxn>
              <a:cxn ang="0">
                <a:pos x="connsiteX17510" y="connsiteY17510"/>
              </a:cxn>
              <a:cxn ang="0">
                <a:pos x="connsiteX17511" y="connsiteY17511"/>
              </a:cxn>
              <a:cxn ang="0">
                <a:pos x="connsiteX17512" y="connsiteY17512"/>
              </a:cxn>
              <a:cxn ang="0">
                <a:pos x="connsiteX17513" y="connsiteY17513"/>
              </a:cxn>
              <a:cxn ang="0">
                <a:pos x="connsiteX17514" y="connsiteY17514"/>
              </a:cxn>
              <a:cxn ang="0">
                <a:pos x="connsiteX17515" y="connsiteY17515"/>
              </a:cxn>
              <a:cxn ang="0">
                <a:pos x="connsiteX17516" y="connsiteY17516"/>
              </a:cxn>
              <a:cxn ang="0">
                <a:pos x="connsiteX17517" y="connsiteY17517"/>
              </a:cxn>
              <a:cxn ang="0">
                <a:pos x="connsiteX17518" y="connsiteY17518"/>
              </a:cxn>
              <a:cxn ang="0">
                <a:pos x="connsiteX17519" y="connsiteY17519"/>
              </a:cxn>
              <a:cxn ang="0">
                <a:pos x="connsiteX17520" y="connsiteY17520"/>
              </a:cxn>
              <a:cxn ang="0">
                <a:pos x="connsiteX17521" y="connsiteY17521"/>
              </a:cxn>
              <a:cxn ang="0">
                <a:pos x="connsiteX17522" y="connsiteY17522"/>
              </a:cxn>
              <a:cxn ang="0">
                <a:pos x="connsiteX17523" y="connsiteY17523"/>
              </a:cxn>
              <a:cxn ang="0">
                <a:pos x="connsiteX17524" y="connsiteY17524"/>
              </a:cxn>
              <a:cxn ang="0">
                <a:pos x="connsiteX17525" y="connsiteY17525"/>
              </a:cxn>
              <a:cxn ang="0">
                <a:pos x="connsiteX17526" y="connsiteY17526"/>
              </a:cxn>
              <a:cxn ang="0">
                <a:pos x="connsiteX17527" y="connsiteY17527"/>
              </a:cxn>
              <a:cxn ang="0">
                <a:pos x="connsiteX17528" y="connsiteY17528"/>
              </a:cxn>
              <a:cxn ang="0">
                <a:pos x="connsiteX17529" y="connsiteY17529"/>
              </a:cxn>
              <a:cxn ang="0">
                <a:pos x="connsiteX17530" y="connsiteY17530"/>
              </a:cxn>
              <a:cxn ang="0">
                <a:pos x="connsiteX17531" y="connsiteY17531"/>
              </a:cxn>
              <a:cxn ang="0">
                <a:pos x="connsiteX17532" y="connsiteY17532"/>
              </a:cxn>
              <a:cxn ang="0">
                <a:pos x="connsiteX17533" y="connsiteY17533"/>
              </a:cxn>
              <a:cxn ang="0">
                <a:pos x="connsiteX17534" y="connsiteY17534"/>
              </a:cxn>
              <a:cxn ang="0">
                <a:pos x="connsiteX17535" y="connsiteY17535"/>
              </a:cxn>
              <a:cxn ang="0">
                <a:pos x="connsiteX17536" y="connsiteY17536"/>
              </a:cxn>
              <a:cxn ang="0">
                <a:pos x="connsiteX17537" y="connsiteY17537"/>
              </a:cxn>
              <a:cxn ang="0">
                <a:pos x="connsiteX17538" y="connsiteY17538"/>
              </a:cxn>
              <a:cxn ang="0">
                <a:pos x="connsiteX17539" y="connsiteY17539"/>
              </a:cxn>
              <a:cxn ang="0">
                <a:pos x="connsiteX17540" y="connsiteY17540"/>
              </a:cxn>
              <a:cxn ang="0">
                <a:pos x="connsiteX17541" y="connsiteY17541"/>
              </a:cxn>
              <a:cxn ang="0">
                <a:pos x="connsiteX17542" y="connsiteY17542"/>
              </a:cxn>
              <a:cxn ang="0">
                <a:pos x="connsiteX17543" y="connsiteY17543"/>
              </a:cxn>
              <a:cxn ang="0">
                <a:pos x="connsiteX17544" y="connsiteY17544"/>
              </a:cxn>
              <a:cxn ang="0">
                <a:pos x="connsiteX17545" y="connsiteY17545"/>
              </a:cxn>
              <a:cxn ang="0">
                <a:pos x="connsiteX17546" y="connsiteY17546"/>
              </a:cxn>
              <a:cxn ang="0">
                <a:pos x="connsiteX17547" y="connsiteY17547"/>
              </a:cxn>
              <a:cxn ang="0">
                <a:pos x="connsiteX17548" y="connsiteY17548"/>
              </a:cxn>
              <a:cxn ang="0">
                <a:pos x="connsiteX17549" y="connsiteY17549"/>
              </a:cxn>
              <a:cxn ang="0">
                <a:pos x="connsiteX17550" y="connsiteY17550"/>
              </a:cxn>
              <a:cxn ang="0">
                <a:pos x="connsiteX17551" y="connsiteY17551"/>
              </a:cxn>
              <a:cxn ang="0">
                <a:pos x="connsiteX17552" y="connsiteY17552"/>
              </a:cxn>
              <a:cxn ang="0">
                <a:pos x="connsiteX17553" y="connsiteY17553"/>
              </a:cxn>
              <a:cxn ang="0">
                <a:pos x="connsiteX17554" y="connsiteY17554"/>
              </a:cxn>
              <a:cxn ang="0">
                <a:pos x="connsiteX17555" y="connsiteY17555"/>
              </a:cxn>
              <a:cxn ang="0">
                <a:pos x="connsiteX17556" y="connsiteY17556"/>
              </a:cxn>
              <a:cxn ang="0">
                <a:pos x="connsiteX17557" y="connsiteY17557"/>
              </a:cxn>
              <a:cxn ang="0">
                <a:pos x="connsiteX17558" y="connsiteY17558"/>
              </a:cxn>
              <a:cxn ang="0">
                <a:pos x="connsiteX17559" y="connsiteY17559"/>
              </a:cxn>
              <a:cxn ang="0">
                <a:pos x="connsiteX17560" y="connsiteY17560"/>
              </a:cxn>
              <a:cxn ang="0">
                <a:pos x="connsiteX17561" y="connsiteY17561"/>
              </a:cxn>
              <a:cxn ang="0">
                <a:pos x="connsiteX17562" y="connsiteY17562"/>
              </a:cxn>
              <a:cxn ang="0">
                <a:pos x="connsiteX17563" y="connsiteY17563"/>
              </a:cxn>
              <a:cxn ang="0">
                <a:pos x="connsiteX17564" y="connsiteY17564"/>
              </a:cxn>
              <a:cxn ang="0">
                <a:pos x="connsiteX17565" y="connsiteY17565"/>
              </a:cxn>
              <a:cxn ang="0">
                <a:pos x="connsiteX17566" y="connsiteY17566"/>
              </a:cxn>
              <a:cxn ang="0">
                <a:pos x="connsiteX17567" y="connsiteY17567"/>
              </a:cxn>
              <a:cxn ang="0">
                <a:pos x="connsiteX17568" y="connsiteY17568"/>
              </a:cxn>
              <a:cxn ang="0">
                <a:pos x="connsiteX17569" y="connsiteY17569"/>
              </a:cxn>
              <a:cxn ang="0">
                <a:pos x="connsiteX17570" y="connsiteY17570"/>
              </a:cxn>
              <a:cxn ang="0">
                <a:pos x="connsiteX17571" y="connsiteY17571"/>
              </a:cxn>
              <a:cxn ang="0">
                <a:pos x="connsiteX17572" y="connsiteY17572"/>
              </a:cxn>
              <a:cxn ang="0">
                <a:pos x="connsiteX17573" y="connsiteY17573"/>
              </a:cxn>
              <a:cxn ang="0">
                <a:pos x="connsiteX17574" y="connsiteY17574"/>
              </a:cxn>
              <a:cxn ang="0">
                <a:pos x="connsiteX17575" y="connsiteY17575"/>
              </a:cxn>
              <a:cxn ang="0">
                <a:pos x="connsiteX17576" y="connsiteY17576"/>
              </a:cxn>
              <a:cxn ang="0">
                <a:pos x="connsiteX17577" y="connsiteY17577"/>
              </a:cxn>
              <a:cxn ang="0">
                <a:pos x="connsiteX17578" y="connsiteY17578"/>
              </a:cxn>
              <a:cxn ang="0">
                <a:pos x="connsiteX17579" y="connsiteY17579"/>
              </a:cxn>
              <a:cxn ang="0">
                <a:pos x="connsiteX17580" y="connsiteY17580"/>
              </a:cxn>
              <a:cxn ang="0">
                <a:pos x="connsiteX17581" y="connsiteY17581"/>
              </a:cxn>
              <a:cxn ang="0">
                <a:pos x="connsiteX17582" y="connsiteY17582"/>
              </a:cxn>
              <a:cxn ang="0">
                <a:pos x="connsiteX17583" y="connsiteY17583"/>
              </a:cxn>
              <a:cxn ang="0">
                <a:pos x="connsiteX17584" y="connsiteY17584"/>
              </a:cxn>
              <a:cxn ang="0">
                <a:pos x="connsiteX17585" y="connsiteY17585"/>
              </a:cxn>
              <a:cxn ang="0">
                <a:pos x="connsiteX17586" y="connsiteY17586"/>
              </a:cxn>
              <a:cxn ang="0">
                <a:pos x="connsiteX17587" y="connsiteY17587"/>
              </a:cxn>
              <a:cxn ang="0">
                <a:pos x="connsiteX17588" y="connsiteY17588"/>
              </a:cxn>
              <a:cxn ang="0">
                <a:pos x="connsiteX17589" y="connsiteY17589"/>
              </a:cxn>
              <a:cxn ang="0">
                <a:pos x="connsiteX17590" y="connsiteY17590"/>
              </a:cxn>
              <a:cxn ang="0">
                <a:pos x="connsiteX17591" y="connsiteY17591"/>
              </a:cxn>
              <a:cxn ang="0">
                <a:pos x="connsiteX17592" y="connsiteY17592"/>
              </a:cxn>
              <a:cxn ang="0">
                <a:pos x="connsiteX17593" y="connsiteY17593"/>
              </a:cxn>
              <a:cxn ang="0">
                <a:pos x="connsiteX17594" y="connsiteY17594"/>
              </a:cxn>
              <a:cxn ang="0">
                <a:pos x="connsiteX17595" y="connsiteY17595"/>
              </a:cxn>
              <a:cxn ang="0">
                <a:pos x="connsiteX17596" y="connsiteY17596"/>
              </a:cxn>
              <a:cxn ang="0">
                <a:pos x="connsiteX17597" y="connsiteY17597"/>
              </a:cxn>
              <a:cxn ang="0">
                <a:pos x="connsiteX17598" y="connsiteY17598"/>
              </a:cxn>
              <a:cxn ang="0">
                <a:pos x="connsiteX17599" y="connsiteY17599"/>
              </a:cxn>
              <a:cxn ang="0">
                <a:pos x="connsiteX17600" y="connsiteY17600"/>
              </a:cxn>
              <a:cxn ang="0">
                <a:pos x="connsiteX17601" y="connsiteY17601"/>
              </a:cxn>
              <a:cxn ang="0">
                <a:pos x="connsiteX17602" y="connsiteY17602"/>
              </a:cxn>
              <a:cxn ang="0">
                <a:pos x="connsiteX17603" y="connsiteY17603"/>
              </a:cxn>
              <a:cxn ang="0">
                <a:pos x="connsiteX17604" y="connsiteY17604"/>
              </a:cxn>
              <a:cxn ang="0">
                <a:pos x="connsiteX17605" y="connsiteY17605"/>
              </a:cxn>
              <a:cxn ang="0">
                <a:pos x="connsiteX17606" y="connsiteY17606"/>
              </a:cxn>
              <a:cxn ang="0">
                <a:pos x="connsiteX17607" y="connsiteY17607"/>
              </a:cxn>
              <a:cxn ang="0">
                <a:pos x="connsiteX17608" y="connsiteY17608"/>
              </a:cxn>
              <a:cxn ang="0">
                <a:pos x="connsiteX17609" y="connsiteY17609"/>
              </a:cxn>
              <a:cxn ang="0">
                <a:pos x="connsiteX17610" y="connsiteY17610"/>
              </a:cxn>
              <a:cxn ang="0">
                <a:pos x="connsiteX17611" y="connsiteY17611"/>
              </a:cxn>
              <a:cxn ang="0">
                <a:pos x="connsiteX17612" y="connsiteY17612"/>
              </a:cxn>
              <a:cxn ang="0">
                <a:pos x="connsiteX17613" y="connsiteY17613"/>
              </a:cxn>
              <a:cxn ang="0">
                <a:pos x="connsiteX17614" y="connsiteY17614"/>
              </a:cxn>
              <a:cxn ang="0">
                <a:pos x="connsiteX17615" y="connsiteY17615"/>
              </a:cxn>
              <a:cxn ang="0">
                <a:pos x="connsiteX17616" y="connsiteY17616"/>
              </a:cxn>
              <a:cxn ang="0">
                <a:pos x="connsiteX17617" y="connsiteY17617"/>
              </a:cxn>
              <a:cxn ang="0">
                <a:pos x="connsiteX17618" y="connsiteY17618"/>
              </a:cxn>
              <a:cxn ang="0">
                <a:pos x="connsiteX17619" y="connsiteY17619"/>
              </a:cxn>
              <a:cxn ang="0">
                <a:pos x="connsiteX17620" y="connsiteY17620"/>
              </a:cxn>
              <a:cxn ang="0">
                <a:pos x="connsiteX17621" y="connsiteY17621"/>
              </a:cxn>
              <a:cxn ang="0">
                <a:pos x="connsiteX17622" y="connsiteY17622"/>
              </a:cxn>
              <a:cxn ang="0">
                <a:pos x="connsiteX17623" y="connsiteY17623"/>
              </a:cxn>
              <a:cxn ang="0">
                <a:pos x="connsiteX17624" y="connsiteY17624"/>
              </a:cxn>
              <a:cxn ang="0">
                <a:pos x="connsiteX17625" y="connsiteY17625"/>
              </a:cxn>
              <a:cxn ang="0">
                <a:pos x="connsiteX17626" y="connsiteY17626"/>
              </a:cxn>
              <a:cxn ang="0">
                <a:pos x="connsiteX17627" y="connsiteY17627"/>
              </a:cxn>
              <a:cxn ang="0">
                <a:pos x="connsiteX17628" y="connsiteY17628"/>
              </a:cxn>
              <a:cxn ang="0">
                <a:pos x="connsiteX17629" y="connsiteY17629"/>
              </a:cxn>
              <a:cxn ang="0">
                <a:pos x="connsiteX17630" y="connsiteY17630"/>
              </a:cxn>
              <a:cxn ang="0">
                <a:pos x="connsiteX17631" y="connsiteY17631"/>
              </a:cxn>
              <a:cxn ang="0">
                <a:pos x="connsiteX17632" y="connsiteY17632"/>
              </a:cxn>
              <a:cxn ang="0">
                <a:pos x="connsiteX17633" y="connsiteY17633"/>
              </a:cxn>
              <a:cxn ang="0">
                <a:pos x="connsiteX17634" y="connsiteY17634"/>
              </a:cxn>
              <a:cxn ang="0">
                <a:pos x="connsiteX17635" y="connsiteY17635"/>
              </a:cxn>
              <a:cxn ang="0">
                <a:pos x="connsiteX17636" y="connsiteY17636"/>
              </a:cxn>
              <a:cxn ang="0">
                <a:pos x="connsiteX17637" y="connsiteY17637"/>
              </a:cxn>
              <a:cxn ang="0">
                <a:pos x="connsiteX17638" y="connsiteY17638"/>
              </a:cxn>
              <a:cxn ang="0">
                <a:pos x="connsiteX17639" y="connsiteY17639"/>
              </a:cxn>
              <a:cxn ang="0">
                <a:pos x="connsiteX17640" y="connsiteY17640"/>
              </a:cxn>
              <a:cxn ang="0">
                <a:pos x="connsiteX17641" y="connsiteY17641"/>
              </a:cxn>
              <a:cxn ang="0">
                <a:pos x="connsiteX17642" y="connsiteY17642"/>
              </a:cxn>
              <a:cxn ang="0">
                <a:pos x="connsiteX17643" y="connsiteY17643"/>
              </a:cxn>
              <a:cxn ang="0">
                <a:pos x="connsiteX17644" y="connsiteY17644"/>
              </a:cxn>
              <a:cxn ang="0">
                <a:pos x="connsiteX17645" y="connsiteY17645"/>
              </a:cxn>
              <a:cxn ang="0">
                <a:pos x="connsiteX17646" y="connsiteY17646"/>
              </a:cxn>
              <a:cxn ang="0">
                <a:pos x="connsiteX17647" y="connsiteY17647"/>
              </a:cxn>
              <a:cxn ang="0">
                <a:pos x="connsiteX17648" y="connsiteY17648"/>
              </a:cxn>
              <a:cxn ang="0">
                <a:pos x="connsiteX17649" y="connsiteY17649"/>
              </a:cxn>
              <a:cxn ang="0">
                <a:pos x="connsiteX17650" y="connsiteY17650"/>
              </a:cxn>
              <a:cxn ang="0">
                <a:pos x="connsiteX17651" y="connsiteY17651"/>
              </a:cxn>
              <a:cxn ang="0">
                <a:pos x="connsiteX17652" y="connsiteY17652"/>
              </a:cxn>
              <a:cxn ang="0">
                <a:pos x="connsiteX17653" y="connsiteY17653"/>
              </a:cxn>
              <a:cxn ang="0">
                <a:pos x="connsiteX17654" y="connsiteY17654"/>
              </a:cxn>
              <a:cxn ang="0">
                <a:pos x="connsiteX17655" y="connsiteY17655"/>
              </a:cxn>
              <a:cxn ang="0">
                <a:pos x="connsiteX17656" y="connsiteY17656"/>
              </a:cxn>
              <a:cxn ang="0">
                <a:pos x="connsiteX17657" y="connsiteY17657"/>
              </a:cxn>
              <a:cxn ang="0">
                <a:pos x="connsiteX17658" y="connsiteY17658"/>
              </a:cxn>
              <a:cxn ang="0">
                <a:pos x="connsiteX17659" y="connsiteY17659"/>
              </a:cxn>
              <a:cxn ang="0">
                <a:pos x="connsiteX17660" y="connsiteY17660"/>
              </a:cxn>
              <a:cxn ang="0">
                <a:pos x="connsiteX17661" y="connsiteY17661"/>
              </a:cxn>
              <a:cxn ang="0">
                <a:pos x="connsiteX17662" y="connsiteY17662"/>
              </a:cxn>
              <a:cxn ang="0">
                <a:pos x="connsiteX17663" y="connsiteY17663"/>
              </a:cxn>
              <a:cxn ang="0">
                <a:pos x="connsiteX17664" y="connsiteY17664"/>
              </a:cxn>
              <a:cxn ang="0">
                <a:pos x="connsiteX17665" y="connsiteY17665"/>
              </a:cxn>
              <a:cxn ang="0">
                <a:pos x="connsiteX17666" y="connsiteY17666"/>
              </a:cxn>
              <a:cxn ang="0">
                <a:pos x="connsiteX17667" y="connsiteY17667"/>
              </a:cxn>
              <a:cxn ang="0">
                <a:pos x="connsiteX17668" y="connsiteY17668"/>
              </a:cxn>
              <a:cxn ang="0">
                <a:pos x="connsiteX17669" y="connsiteY17669"/>
              </a:cxn>
              <a:cxn ang="0">
                <a:pos x="connsiteX17670" y="connsiteY17670"/>
              </a:cxn>
              <a:cxn ang="0">
                <a:pos x="connsiteX17671" y="connsiteY17671"/>
              </a:cxn>
              <a:cxn ang="0">
                <a:pos x="connsiteX17672" y="connsiteY17672"/>
              </a:cxn>
              <a:cxn ang="0">
                <a:pos x="connsiteX17673" y="connsiteY17673"/>
              </a:cxn>
              <a:cxn ang="0">
                <a:pos x="connsiteX17674" y="connsiteY17674"/>
              </a:cxn>
              <a:cxn ang="0">
                <a:pos x="connsiteX17675" y="connsiteY17675"/>
              </a:cxn>
              <a:cxn ang="0">
                <a:pos x="connsiteX17676" y="connsiteY17676"/>
              </a:cxn>
              <a:cxn ang="0">
                <a:pos x="connsiteX17677" y="connsiteY17677"/>
              </a:cxn>
              <a:cxn ang="0">
                <a:pos x="connsiteX17678" y="connsiteY17678"/>
              </a:cxn>
              <a:cxn ang="0">
                <a:pos x="connsiteX17679" y="connsiteY17679"/>
              </a:cxn>
              <a:cxn ang="0">
                <a:pos x="connsiteX17680" y="connsiteY17680"/>
              </a:cxn>
              <a:cxn ang="0">
                <a:pos x="connsiteX17681" y="connsiteY17681"/>
              </a:cxn>
              <a:cxn ang="0">
                <a:pos x="connsiteX17682" y="connsiteY17682"/>
              </a:cxn>
              <a:cxn ang="0">
                <a:pos x="connsiteX17683" y="connsiteY17683"/>
              </a:cxn>
              <a:cxn ang="0">
                <a:pos x="connsiteX17684" y="connsiteY17684"/>
              </a:cxn>
              <a:cxn ang="0">
                <a:pos x="connsiteX17685" y="connsiteY17685"/>
              </a:cxn>
              <a:cxn ang="0">
                <a:pos x="connsiteX17686" y="connsiteY17686"/>
              </a:cxn>
              <a:cxn ang="0">
                <a:pos x="connsiteX17687" y="connsiteY17687"/>
              </a:cxn>
              <a:cxn ang="0">
                <a:pos x="connsiteX17688" y="connsiteY17688"/>
              </a:cxn>
              <a:cxn ang="0">
                <a:pos x="connsiteX17689" y="connsiteY17689"/>
              </a:cxn>
              <a:cxn ang="0">
                <a:pos x="connsiteX17690" y="connsiteY17690"/>
              </a:cxn>
              <a:cxn ang="0">
                <a:pos x="connsiteX17691" y="connsiteY17691"/>
              </a:cxn>
              <a:cxn ang="0">
                <a:pos x="connsiteX17692" y="connsiteY17692"/>
              </a:cxn>
              <a:cxn ang="0">
                <a:pos x="connsiteX17693" y="connsiteY17693"/>
              </a:cxn>
              <a:cxn ang="0">
                <a:pos x="connsiteX17694" y="connsiteY17694"/>
              </a:cxn>
              <a:cxn ang="0">
                <a:pos x="connsiteX17695" y="connsiteY17695"/>
              </a:cxn>
              <a:cxn ang="0">
                <a:pos x="connsiteX17696" y="connsiteY17696"/>
              </a:cxn>
              <a:cxn ang="0">
                <a:pos x="connsiteX17697" y="connsiteY17697"/>
              </a:cxn>
              <a:cxn ang="0">
                <a:pos x="connsiteX17698" y="connsiteY17698"/>
              </a:cxn>
              <a:cxn ang="0">
                <a:pos x="connsiteX17699" y="connsiteY17699"/>
              </a:cxn>
              <a:cxn ang="0">
                <a:pos x="connsiteX17700" y="connsiteY17700"/>
              </a:cxn>
              <a:cxn ang="0">
                <a:pos x="connsiteX17701" y="connsiteY17701"/>
              </a:cxn>
              <a:cxn ang="0">
                <a:pos x="connsiteX17702" y="connsiteY17702"/>
              </a:cxn>
              <a:cxn ang="0">
                <a:pos x="connsiteX17703" y="connsiteY17703"/>
              </a:cxn>
              <a:cxn ang="0">
                <a:pos x="connsiteX17704" y="connsiteY17704"/>
              </a:cxn>
              <a:cxn ang="0">
                <a:pos x="connsiteX17705" y="connsiteY17705"/>
              </a:cxn>
              <a:cxn ang="0">
                <a:pos x="connsiteX17706" y="connsiteY17706"/>
              </a:cxn>
              <a:cxn ang="0">
                <a:pos x="connsiteX17707" y="connsiteY17707"/>
              </a:cxn>
              <a:cxn ang="0">
                <a:pos x="connsiteX17708" y="connsiteY17708"/>
              </a:cxn>
              <a:cxn ang="0">
                <a:pos x="connsiteX17709" y="connsiteY17709"/>
              </a:cxn>
              <a:cxn ang="0">
                <a:pos x="connsiteX17710" y="connsiteY17710"/>
              </a:cxn>
              <a:cxn ang="0">
                <a:pos x="connsiteX17711" y="connsiteY17711"/>
              </a:cxn>
              <a:cxn ang="0">
                <a:pos x="connsiteX17712" y="connsiteY17712"/>
              </a:cxn>
              <a:cxn ang="0">
                <a:pos x="connsiteX17713" y="connsiteY17713"/>
              </a:cxn>
              <a:cxn ang="0">
                <a:pos x="connsiteX17714" y="connsiteY17714"/>
              </a:cxn>
              <a:cxn ang="0">
                <a:pos x="connsiteX17715" y="connsiteY17715"/>
              </a:cxn>
              <a:cxn ang="0">
                <a:pos x="connsiteX17716" y="connsiteY17716"/>
              </a:cxn>
              <a:cxn ang="0">
                <a:pos x="connsiteX17717" y="connsiteY17717"/>
              </a:cxn>
              <a:cxn ang="0">
                <a:pos x="connsiteX17718" y="connsiteY17718"/>
              </a:cxn>
              <a:cxn ang="0">
                <a:pos x="connsiteX17719" y="connsiteY17719"/>
              </a:cxn>
              <a:cxn ang="0">
                <a:pos x="connsiteX17720" y="connsiteY17720"/>
              </a:cxn>
              <a:cxn ang="0">
                <a:pos x="connsiteX17721" y="connsiteY17721"/>
              </a:cxn>
              <a:cxn ang="0">
                <a:pos x="connsiteX17722" y="connsiteY17722"/>
              </a:cxn>
              <a:cxn ang="0">
                <a:pos x="connsiteX17723" y="connsiteY17723"/>
              </a:cxn>
              <a:cxn ang="0">
                <a:pos x="connsiteX17724" y="connsiteY17724"/>
              </a:cxn>
              <a:cxn ang="0">
                <a:pos x="connsiteX17725" y="connsiteY17725"/>
              </a:cxn>
              <a:cxn ang="0">
                <a:pos x="connsiteX17726" y="connsiteY17726"/>
              </a:cxn>
              <a:cxn ang="0">
                <a:pos x="connsiteX17727" y="connsiteY17727"/>
              </a:cxn>
              <a:cxn ang="0">
                <a:pos x="connsiteX17728" y="connsiteY17728"/>
              </a:cxn>
              <a:cxn ang="0">
                <a:pos x="connsiteX17729" y="connsiteY17729"/>
              </a:cxn>
              <a:cxn ang="0">
                <a:pos x="connsiteX17730" y="connsiteY17730"/>
              </a:cxn>
              <a:cxn ang="0">
                <a:pos x="connsiteX17731" y="connsiteY17731"/>
              </a:cxn>
              <a:cxn ang="0">
                <a:pos x="connsiteX17732" y="connsiteY17732"/>
              </a:cxn>
              <a:cxn ang="0">
                <a:pos x="connsiteX17733" y="connsiteY17733"/>
              </a:cxn>
              <a:cxn ang="0">
                <a:pos x="connsiteX17734" y="connsiteY17734"/>
              </a:cxn>
              <a:cxn ang="0">
                <a:pos x="connsiteX17735" y="connsiteY17735"/>
              </a:cxn>
              <a:cxn ang="0">
                <a:pos x="connsiteX17736" y="connsiteY17736"/>
              </a:cxn>
              <a:cxn ang="0">
                <a:pos x="connsiteX17737" y="connsiteY17737"/>
              </a:cxn>
              <a:cxn ang="0">
                <a:pos x="connsiteX17738" y="connsiteY17738"/>
              </a:cxn>
              <a:cxn ang="0">
                <a:pos x="connsiteX17739" y="connsiteY17739"/>
              </a:cxn>
              <a:cxn ang="0">
                <a:pos x="connsiteX17740" y="connsiteY17740"/>
              </a:cxn>
              <a:cxn ang="0">
                <a:pos x="connsiteX17741" y="connsiteY17741"/>
              </a:cxn>
              <a:cxn ang="0">
                <a:pos x="connsiteX17742" y="connsiteY17742"/>
              </a:cxn>
              <a:cxn ang="0">
                <a:pos x="connsiteX17743" y="connsiteY17743"/>
              </a:cxn>
              <a:cxn ang="0">
                <a:pos x="connsiteX17744" y="connsiteY17744"/>
              </a:cxn>
              <a:cxn ang="0">
                <a:pos x="connsiteX17745" y="connsiteY17745"/>
              </a:cxn>
              <a:cxn ang="0">
                <a:pos x="connsiteX17746" y="connsiteY17746"/>
              </a:cxn>
              <a:cxn ang="0">
                <a:pos x="connsiteX17747" y="connsiteY17747"/>
              </a:cxn>
              <a:cxn ang="0">
                <a:pos x="connsiteX17748" y="connsiteY17748"/>
              </a:cxn>
              <a:cxn ang="0">
                <a:pos x="connsiteX17749" y="connsiteY17749"/>
              </a:cxn>
              <a:cxn ang="0">
                <a:pos x="connsiteX17750" y="connsiteY17750"/>
              </a:cxn>
              <a:cxn ang="0">
                <a:pos x="connsiteX17751" y="connsiteY17751"/>
              </a:cxn>
              <a:cxn ang="0">
                <a:pos x="connsiteX17752" y="connsiteY17752"/>
              </a:cxn>
              <a:cxn ang="0">
                <a:pos x="connsiteX17753" y="connsiteY17753"/>
              </a:cxn>
              <a:cxn ang="0">
                <a:pos x="connsiteX17754" y="connsiteY17754"/>
              </a:cxn>
              <a:cxn ang="0">
                <a:pos x="connsiteX17755" y="connsiteY17755"/>
              </a:cxn>
              <a:cxn ang="0">
                <a:pos x="connsiteX17756" y="connsiteY17756"/>
              </a:cxn>
              <a:cxn ang="0">
                <a:pos x="connsiteX17757" y="connsiteY17757"/>
              </a:cxn>
              <a:cxn ang="0">
                <a:pos x="connsiteX17758" y="connsiteY17758"/>
              </a:cxn>
              <a:cxn ang="0">
                <a:pos x="connsiteX17759" y="connsiteY17759"/>
              </a:cxn>
              <a:cxn ang="0">
                <a:pos x="connsiteX17760" y="connsiteY17760"/>
              </a:cxn>
              <a:cxn ang="0">
                <a:pos x="connsiteX17761" y="connsiteY17761"/>
              </a:cxn>
              <a:cxn ang="0">
                <a:pos x="connsiteX17762" y="connsiteY17762"/>
              </a:cxn>
              <a:cxn ang="0">
                <a:pos x="connsiteX17763" y="connsiteY17763"/>
              </a:cxn>
              <a:cxn ang="0">
                <a:pos x="connsiteX17764" y="connsiteY17764"/>
              </a:cxn>
              <a:cxn ang="0">
                <a:pos x="connsiteX17765" y="connsiteY17765"/>
              </a:cxn>
              <a:cxn ang="0">
                <a:pos x="connsiteX17766" y="connsiteY17766"/>
              </a:cxn>
              <a:cxn ang="0">
                <a:pos x="connsiteX17767" y="connsiteY17767"/>
              </a:cxn>
              <a:cxn ang="0">
                <a:pos x="connsiteX17768" y="connsiteY17768"/>
              </a:cxn>
              <a:cxn ang="0">
                <a:pos x="connsiteX17769" y="connsiteY17769"/>
              </a:cxn>
              <a:cxn ang="0">
                <a:pos x="connsiteX17770" y="connsiteY17770"/>
              </a:cxn>
              <a:cxn ang="0">
                <a:pos x="connsiteX17771" y="connsiteY17771"/>
              </a:cxn>
              <a:cxn ang="0">
                <a:pos x="connsiteX17772" y="connsiteY17772"/>
              </a:cxn>
              <a:cxn ang="0">
                <a:pos x="connsiteX17773" y="connsiteY17773"/>
              </a:cxn>
              <a:cxn ang="0">
                <a:pos x="connsiteX17774" y="connsiteY17774"/>
              </a:cxn>
              <a:cxn ang="0">
                <a:pos x="connsiteX17775" y="connsiteY17775"/>
              </a:cxn>
              <a:cxn ang="0">
                <a:pos x="connsiteX17776" y="connsiteY17776"/>
              </a:cxn>
              <a:cxn ang="0">
                <a:pos x="connsiteX17777" y="connsiteY17777"/>
              </a:cxn>
              <a:cxn ang="0">
                <a:pos x="connsiteX17778" y="connsiteY17778"/>
              </a:cxn>
              <a:cxn ang="0">
                <a:pos x="connsiteX17779" y="connsiteY17779"/>
              </a:cxn>
              <a:cxn ang="0">
                <a:pos x="connsiteX17780" y="connsiteY17780"/>
              </a:cxn>
              <a:cxn ang="0">
                <a:pos x="connsiteX17781" y="connsiteY17781"/>
              </a:cxn>
              <a:cxn ang="0">
                <a:pos x="connsiteX17782" y="connsiteY17782"/>
              </a:cxn>
              <a:cxn ang="0">
                <a:pos x="connsiteX17783" y="connsiteY17783"/>
              </a:cxn>
              <a:cxn ang="0">
                <a:pos x="connsiteX17784" y="connsiteY17784"/>
              </a:cxn>
              <a:cxn ang="0">
                <a:pos x="connsiteX17785" y="connsiteY17785"/>
              </a:cxn>
              <a:cxn ang="0">
                <a:pos x="connsiteX17786" y="connsiteY17786"/>
              </a:cxn>
              <a:cxn ang="0">
                <a:pos x="connsiteX17787" y="connsiteY17787"/>
              </a:cxn>
              <a:cxn ang="0">
                <a:pos x="connsiteX17788" y="connsiteY17788"/>
              </a:cxn>
              <a:cxn ang="0">
                <a:pos x="connsiteX17789" y="connsiteY17789"/>
              </a:cxn>
              <a:cxn ang="0">
                <a:pos x="connsiteX17790" y="connsiteY17790"/>
              </a:cxn>
              <a:cxn ang="0">
                <a:pos x="connsiteX17791" y="connsiteY17791"/>
              </a:cxn>
              <a:cxn ang="0">
                <a:pos x="connsiteX17792" y="connsiteY17792"/>
              </a:cxn>
              <a:cxn ang="0">
                <a:pos x="connsiteX17793" y="connsiteY17793"/>
              </a:cxn>
              <a:cxn ang="0">
                <a:pos x="connsiteX17794" y="connsiteY17794"/>
              </a:cxn>
              <a:cxn ang="0">
                <a:pos x="connsiteX17795" y="connsiteY17795"/>
              </a:cxn>
              <a:cxn ang="0">
                <a:pos x="connsiteX17796" y="connsiteY17796"/>
              </a:cxn>
              <a:cxn ang="0">
                <a:pos x="connsiteX17797" y="connsiteY17797"/>
              </a:cxn>
              <a:cxn ang="0">
                <a:pos x="connsiteX17798" y="connsiteY17798"/>
              </a:cxn>
              <a:cxn ang="0">
                <a:pos x="connsiteX17799" y="connsiteY17799"/>
              </a:cxn>
              <a:cxn ang="0">
                <a:pos x="connsiteX17800" y="connsiteY17800"/>
              </a:cxn>
              <a:cxn ang="0">
                <a:pos x="connsiteX17801" y="connsiteY17801"/>
              </a:cxn>
              <a:cxn ang="0">
                <a:pos x="connsiteX17802" y="connsiteY17802"/>
              </a:cxn>
              <a:cxn ang="0">
                <a:pos x="connsiteX17803" y="connsiteY17803"/>
              </a:cxn>
              <a:cxn ang="0">
                <a:pos x="connsiteX17804" y="connsiteY17804"/>
              </a:cxn>
              <a:cxn ang="0">
                <a:pos x="connsiteX17805" y="connsiteY17805"/>
              </a:cxn>
              <a:cxn ang="0">
                <a:pos x="connsiteX17806" y="connsiteY17806"/>
              </a:cxn>
              <a:cxn ang="0">
                <a:pos x="connsiteX17807" y="connsiteY17807"/>
              </a:cxn>
              <a:cxn ang="0">
                <a:pos x="connsiteX17808" y="connsiteY17808"/>
              </a:cxn>
              <a:cxn ang="0">
                <a:pos x="connsiteX17809" y="connsiteY17809"/>
              </a:cxn>
              <a:cxn ang="0">
                <a:pos x="connsiteX17810" y="connsiteY17810"/>
              </a:cxn>
              <a:cxn ang="0">
                <a:pos x="connsiteX17811" y="connsiteY17811"/>
              </a:cxn>
              <a:cxn ang="0">
                <a:pos x="connsiteX17812" y="connsiteY17812"/>
              </a:cxn>
              <a:cxn ang="0">
                <a:pos x="connsiteX17813" y="connsiteY17813"/>
              </a:cxn>
              <a:cxn ang="0">
                <a:pos x="connsiteX17814" y="connsiteY17814"/>
              </a:cxn>
              <a:cxn ang="0">
                <a:pos x="connsiteX17815" y="connsiteY17815"/>
              </a:cxn>
              <a:cxn ang="0">
                <a:pos x="connsiteX17816" y="connsiteY17816"/>
              </a:cxn>
              <a:cxn ang="0">
                <a:pos x="connsiteX17817" y="connsiteY17817"/>
              </a:cxn>
              <a:cxn ang="0">
                <a:pos x="connsiteX17818" y="connsiteY17818"/>
              </a:cxn>
              <a:cxn ang="0">
                <a:pos x="connsiteX17819" y="connsiteY17819"/>
              </a:cxn>
              <a:cxn ang="0">
                <a:pos x="connsiteX17820" y="connsiteY17820"/>
              </a:cxn>
              <a:cxn ang="0">
                <a:pos x="connsiteX17821" y="connsiteY17821"/>
              </a:cxn>
              <a:cxn ang="0">
                <a:pos x="connsiteX17822" y="connsiteY17822"/>
              </a:cxn>
              <a:cxn ang="0">
                <a:pos x="connsiteX17823" y="connsiteY17823"/>
              </a:cxn>
              <a:cxn ang="0">
                <a:pos x="connsiteX17824" y="connsiteY17824"/>
              </a:cxn>
              <a:cxn ang="0">
                <a:pos x="connsiteX17825" y="connsiteY17825"/>
              </a:cxn>
              <a:cxn ang="0">
                <a:pos x="connsiteX17826" y="connsiteY17826"/>
              </a:cxn>
              <a:cxn ang="0">
                <a:pos x="connsiteX17827" y="connsiteY17827"/>
              </a:cxn>
              <a:cxn ang="0">
                <a:pos x="connsiteX17828" y="connsiteY17828"/>
              </a:cxn>
              <a:cxn ang="0">
                <a:pos x="connsiteX17829" y="connsiteY17829"/>
              </a:cxn>
              <a:cxn ang="0">
                <a:pos x="connsiteX17830" y="connsiteY17830"/>
              </a:cxn>
              <a:cxn ang="0">
                <a:pos x="connsiteX17831" y="connsiteY17831"/>
              </a:cxn>
              <a:cxn ang="0">
                <a:pos x="connsiteX17832" y="connsiteY17832"/>
              </a:cxn>
              <a:cxn ang="0">
                <a:pos x="connsiteX17833" y="connsiteY17833"/>
              </a:cxn>
              <a:cxn ang="0">
                <a:pos x="connsiteX17834" y="connsiteY17834"/>
              </a:cxn>
              <a:cxn ang="0">
                <a:pos x="connsiteX17835" y="connsiteY17835"/>
              </a:cxn>
              <a:cxn ang="0">
                <a:pos x="connsiteX17836" y="connsiteY17836"/>
              </a:cxn>
              <a:cxn ang="0">
                <a:pos x="connsiteX17837" y="connsiteY17837"/>
              </a:cxn>
              <a:cxn ang="0">
                <a:pos x="connsiteX17838" y="connsiteY17838"/>
              </a:cxn>
              <a:cxn ang="0">
                <a:pos x="connsiteX17839" y="connsiteY17839"/>
              </a:cxn>
              <a:cxn ang="0">
                <a:pos x="connsiteX17840" y="connsiteY17840"/>
              </a:cxn>
              <a:cxn ang="0">
                <a:pos x="connsiteX17841" y="connsiteY17841"/>
              </a:cxn>
              <a:cxn ang="0">
                <a:pos x="connsiteX17842" y="connsiteY17842"/>
              </a:cxn>
              <a:cxn ang="0">
                <a:pos x="connsiteX17843" y="connsiteY17843"/>
              </a:cxn>
              <a:cxn ang="0">
                <a:pos x="connsiteX17844" y="connsiteY17844"/>
              </a:cxn>
              <a:cxn ang="0">
                <a:pos x="connsiteX17845" y="connsiteY17845"/>
              </a:cxn>
              <a:cxn ang="0">
                <a:pos x="connsiteX17846" y="connsiteY17846"/>
              </a:cxn>
              <a:cxn ang="0">
                <a:pos x="connsiteX17847" y="connsiteY17847"/>
              </a:cxn>
              <a:cxn ang="0">
                <a:pos x="connsiteX17848" y="connsiteY17848"/>
              </a:cxn>
              <a:cxn ang="0">
                <a:pos x="connsiteX17849" y="connsiteY17849"/>
              </a:cxn>
              <a:cxn ang="0">
                <a:pos x="connsiteX17850" y="connsiteY17850"/>
              </a:cxn>
              <a:cxn ang="0">
                <a:pos x="connsiteX17851" y="connsiteY17851"/>
              </a:cxn>
              <a:cxn ang="0">
                <a:pos x="connsiteX17852" y="connsiteY17852"/>
              </a:cxn>
              <a:cxn ang="0">
                <a:pos x="connsiteX17853" y="connsiteY17853"/>
              </a:cxn>
              <a:cxn ang="0">
                <a:pos x="connsiteX17854" y="connsiteY17854"/>
              </a:cxn>
              <a:cxn ang="0">
                <a:pos x="connsiteX17855" y="connsiteY17855"/>
              </a:cxn>
              <a:cxn ang="0">
                <a:pos x="connsiteX17856" y="connsiteY17856"/>
              </a:cxn>
              <a:cxn ang="0">
                <a:pos x="connsiteX17857" y="connsiteY17857"/>
              </a:cxn>
              <a:cxn ang="0">
                <a:pos x="connsiteX17858" y="connsiteY17858"/>
              </a:cxn>
              <a:cxn ang="0">
                <a:pos x="connsiteX17859" y="connsiteY17859"/>
              </a:cxn>
              <a:cxn ang="0">
                <a:pos x="connsiteX17860" y="connsiteY17860"/>
              </a:cxn>
              <a:cxn ang="0">
                <a:pos x="connsiteX17861" y="connsiteY17861"/>
              </a:cxn>
              <a:cxn ang="0">
                <a:pos x="connsiteX17862" y="connsiteY17862"/>
              </a:cxn>
              <a:cxn ang="0">
                <a:pos x="connsiteX17863" y="connsiteY17863"/>
              </a:cxn>
              <a:cxn ang="0">
                <a:pos x="connsiteX17864" y="connsiteY17864"/>
              </a:cxn>
              <a:cxn ang="0">
                <a:pos x="connsiteX17865" y="connsiteY17865"/>
              </a:cxn>
              <a:cxn ang="0">
                <a:pos x="connsiteX17866" y="connsiteY17866"/>
              </a:cxn>
              <a:cxn ang="0">
                <a:pos x="connsiteX17867" y="connsiteY17867"/>
              </a:cxn>
              <a:cxn ang="0">
                <a:pos x="connsiteX17868" y="connsiteY17868"/>
              </a:cxn>
              <a:cxn ang="0">
                <a:pos x="connsiteX17869" y="connsiteY17869"/>
              </a:cxn>
              <a:cxn ang="0">
                <a:pos x="connsiteX17870" y="connsiteY17870"/>
              </a:cxn>
              <a:cxn ang="0">
                <a:pos x="connsiteX17871" y="connsiteY17871"/>
              </a:cxn>
              <a:cxn ang="0">
                <a:pos x="connsiteX17872" y="connsiteY17872"/>
              </a:cxn>
              <a:cxn ang="0">
                <a:pos x="connsiteX17873" y="connsiteY17873"/>
              </a:cxn>
              <a:cxn ang="0">
                <a:pos x="connsiteX17874" y="connsiteY17874"/>
              </a:cxn>
              <a:cxn ang="0">
                <a:pos x="connsiteX17875" y="connsiteY17875"/>
              </a:cxn>
              <a:cxn ang="0">
                <a:pos x="connsiteX17876" y="connsiteY17876"/>
              </a:cxn>
              <a:cxn ang="0">
                <a:pos x="connsiteX17877" y="connsiteY17877"/>
              </a:cxn>
              <a:cxn ang="0">
                <a:pos x="connsiteX17878" y="connsiteY17878"/>
              </a:cxn>
              <a:cxn ang="0">
                <a:pos x="connsiteX17879" y="connsiteY17879"/>
              </a:cxn>
              <a:cxn ang="0">
                <a:pos x="connsiteX17880" y="connsiteY17880"/>
              </a:cxn>
              <a:cxn ang="0">
                <a:pos x="connsiteX17881" y="connsiteY17881"/>
              </a:cxn>
              <a:cxn ang="0">
                <a:pos x="connsiteX17882" y="connsiteY17882"/>
              </a:cxn>
              <a:cxn ang="0">
                <a:pos x="connsiteX17883" y="connsiteY17883"/>
              </a:cxn>
              <a:cxn ang="0">
                <a:pos x="connsiteX17884" y="connsiteY17884"/>
              </a:cxn>
              <a:cxn ang="0">
                <a:pos x="connsiteX17885" y="connsiteY17885"/>
              </a:cxn>
              <a:cxn ang="0">
                <a:pos x="connsiteX17886" y="connsiteY17886"/>
              </a:cxn>
              <a:cxn ang="0">
                <a:pos x="connsiteX17887" y="connsiteY17887"/>
              </a:cxn>
              <a:cxn ang="0">
                <a:pos x="connsiteX17888" y="connsiteY17888"/>
              </a:cxn>
              <a:cxn ang="0">
                <a:pos x="connsiteX17889" y="connsiteY17889"/>
              </a:cxn>
              <a:cxn ang="0">
                <a:pos x="connsiteX17890" y="connsiteY17890"/>
              </a:cxn>
              <a:cxn ang="0">
                <a:pos x="connsiteX17891" y="connsiteY17891"/>
              </a:cxn>
              <a:cxn ang="0">
                <a:pos x="connsiteX17892" y="connsiteY17892"/>
              </a:cxn>
              <a:cxn ang="0">
                <a:pos x="connsiteX17893" y="connsiteY17893"/>
              </a:cxn>
              <a:cxn ang="0">
                <a:pos x="connsiteX17894" y="connsiteY17894"/>
              </a:cxn>
              <a:cxn ang="0">
                <a:pos x="connsiteX17895" y="connsiteY17895"/>
              </a:cxn>
              <a:cxn ang="0">
                <a:pos x="connsiteX17896" y="connsiteY17896"/>
              </a:cxn>
              <a:cxn ang="0">
                <a:pos x="connsiteX17897" y="connsiteY17897"/>
              </a:cxn>
              <a:cxn ang="0">
                <a:pos x="connsiteX17898" y="connsiteY17898"/>
              </a:cxn>
              <a:cxn ang="0">
                <a:pos x="connsiteX17899" y="connsiteY17899"/>
              </a:cxn>
              <a:cxn ang="0">
                <a:pos x="connsiteX17900" y="connsiteY17900"/>
              </a:cxn>
              <a:cxn ang="0">
                <a:pos x="connsiteX17901" y="connsiteY17901"/>
              </a:cxn>
              <a:cxn ang="0">
                <a:pos x="connsiteX17902" y="connsiteY17902"/>
              </a:cxn>
              <a:cxn ang="0">
                <a:pos x="connsiteX17903" y="connsiteY17903"/>
              </a:cxn>
              <a:cxn ang="0">
                <a:pos x="connsiteX17904" y="connsiteY17904"/>
              </a:cxn>
              <a:cxn ang="0">
                <a:pos x="connsiteX17905" y="connsiteY17905"/>
              </a:cxn>
              <a:cxn ang="0">
                <a:pos x="connsiteX17906" y="connsiteY17906"/>
              </a:cxn>
              <a:cxn ang="0">
                <a:pos x="connsiteX17907" y="connsiteY17907"/>
              </a:cxn>
              <a:cxn ang="0">
                <a:pos x="connsiteX17908" y="connsiteY17908"/>
              </a:cxn>
              <a:cxn ang="0">
                <a:pos x="connsiteX17909" y="connsiteY17909"/>
              </a:cxn>
              <a:cxn ang="0">
                <a:pos x="connsiteX17910" y="connsiteY17910"/>
              </a:cxn>
              <a:cxn ang="0">
                <a:pos x="connsiteX17911" y="connsiteY17911"/>
              </a:cxn>
              <a:cxn ang="0">
                <a:pos x="connsiteX17912" y="connsiteY17912"/>
              </a:cxn>
              <a:cxn ang="0">
                <a:pos x="connsiteX17913" y="connsiteY17913"/>
              </a:cxn>
              <a:cxn ang="0">
                <a:pos x="connsiteX17914" y="connsiteY17914"/>
              </a:cxn>
              <a:cxn ang="0">
                <a:pos x="connsiteX17915" y="connsiteY17915"/>
              </a:cxn>
              <a:cxn ang="0">
                <a:pos x="connsiteX17916" y="connsiteY17916"/>
              </a:cxn>
              <a:cxn ang="0">
                <a:pos x="connsiteX17917" y="connsiteY17917"/>
              </a:cxn>
              <a:cxn ang="0">
                <a:pos x="connsiteX17918" y="connsiteY17918"/>
              </a:cxn>
              <a:cxn ang="0">
                <a:pos x="connsiteX17919" y="connsiteY17919"/>
              </a:cxn>
              <a:cxn ang="0">
                <a:pos x="connsiteX17920" y="connsiteY17920"/>
              </a:cxn>
              <a:cxn ang="0">
                <a:pos x="connsiteX17921" y="connsiteY17921"/>
              </a:cxn>
              <a:cxn ang="0">
                <a:pos x="connsiteX17922" y="connsiteY17922"/>
              </a:cxn>
              <a:cxn ang="0">
                <a:pos x="connsiteX17923" y="connsiteY17923"/>
              </a:cxn>
              <a:cxn ang="0">
                <a:pos x="connsiteX17924" y="connsiteY17924"/>
              </a:cxn>
              <a:cxn ang="0">
                <a:pos x="connsiteX17925" y="connsiteY17925"/>
              </a:cxn>
              <a:cxn ang="0">
                <a:pos x="connsiteX17926" y="connsiteY17926"/>
              </a:cxn>
              <a:cxn ang="0">
                <a:pos x="connsiteX17927" y="connsiteY17927"/>
              </a:cxn>
              <a:cxn ang="0">
                <a:pos x="connsiteX17928" y="connsiteY17928"/>
              </a:cxn>
              <a:cxn ang="0">
                <a:pos x="connsiteX17929" y="connsiteY17929"/>
              </a:cxn>
              <a:cxn ang="0">
                <a:pos x="connsiteX17930" y="connsiteY17930"/>
              </a:cxn>
              <a:cxn ang="0">
                <a:pos x="connsiteX17931" y="connsiteY17931"/>
              </a:cxn>
              <a:cxn ang="0">
                <a:pos x="connsiteX17932" y="connsiteY17932"/>
              </a:cxn>
              <a:cxn ang="0">
                <a:pos x="connsiteX17933" y="connsiteY17933"/>
              </a:cxn>
              <a:cxn ang="0">
                <a:pos x="connsiteX17934" y="connsiteY17934"/>
              </a:cxn>
              <a:cxn ang="0">
                <a:pos x="connsiteX17935" y="connsiteY17935"/>
              </a:cxn>
              <a:cxn ang="0">
                <a:pos x="connsiteX17936" y="connsiteY17936"/>
              </a:cxn>
              <a:cxn ang="0">
                <a:pos x="connsiteX17937" y="connsiteY17937"/>
              </a:cxn>
              <a:cxn ang="0">
                <a:pos x="connsiteX17938" y="connsiteY17938"/>
              </a:cxn>
              <a:cxn ang="0">
                <a:pos x="connsiteX17939" y="connsiteY17939"/>
              </a:cxn>
              <a:cxn ang="0">
                <a:pos x="connsiteX17940" y="connsiteY17940"/>
              </a:cxn>
              <a:cxn ang="0">
                <a:pos x="connsiteX17941" y="connsiteY17941"/>
              </a:cxn>
              <a:cxn ang="0">
                <a:pos x="connsiteX17942" y="connsiteY17942"/>
              </a:cxn>
              <a:cxn ang="0">
                <a:pos x="connsiteX17943" y="connsiteY17943"/>
              </a:cxn>
              <a:cxn ang="0">
                <a:pos x="connsiteX17944" y="connsiteY17944"/>
              </a:cxn>
              <a:cxn ang="0">
                <a:pos x="connsiteX17945" y="connsiteY17945"/>
              </a:cxn>
              <a:cxn ang="0">
                <a:pos x="connsiteX17946" y="connsiteY17946"/>
              </a:cxn>
              <a:cxn ang="0">
                <a:pos x="connsiteX17947" y="connsiteY17947"/>
              </a:cxn>
              <a:cxn ang="0">
                <a:pos x="connsiteX17948" y="connsiteY17948"/>
              </a:cxn>
              <a:cxn ang="0">
                <a:pos x="connsiteX17949" y="connsiteY17949"/>
              </a:cxn>
              <a:cxn ang="0">
                <a:pos x="connsiteX17950" y="connsiteY17950"/>
              </a:cxn>
              <a:cxn ang="0">
                <a:pos x="connsiteX17951" y="connsiteY17951"/>
              </a:cxn>
              <a:cxn ang="0">
                <a:pos x="connsiteX17952" y="connsiteY17952"/>
              </a:cxn>
              <a:cxn ang="0">
                <a:pos x="connsiteX17953" y="connsiteY17953"/>
              </a:cxn>
              <a:cxn ang="0">
                <a:pos x="connsiteX17954" y="connsiteY17954"/>
              </a:cxn>
              <a:cxn ang="0">
                <a:pos x="connsiteX17955" y="connsiteY17955"/>
              </a:cxn>
              <a:cxn ang="0">
                <a:pos x="connsiteX17956" y="connsiteY17956"/>
              </a:cxn>
              <a:cxn ang="0">
                <a:pos x="connsiteX17957" y="connsiteY17957"/>
              </a:cxn>
              <a:cxn ang="0">
                <a:pos x="connsiteX17958" y="connsiteY17958"/>
              </a:cxn>
              <a:cxn ang="0">
                <a:pos x="connsiteX17959" y="connsiteY17959"/>
              </a:cxn>
              <a:cxn ang="0">
                <a:pos x="connsiteX17960" y="connsiteY17960"/>
              </a:cxn>
              <a:cxn ang="0">
                <a:pos x="connsiteX17961" y="connsiteY17961"/>
              </a:cxn>
              <a:cxn ang="0">
                <a:pos x="connsiteX17962" y="connsiteY17962"/>
              </a:cxn>
              <a:cxn ang="0">
                <a:pos x="connsiteX17963" y="connsiteY17963"/>
              </a:cxn>
              <a:cxn ang="0">
                <a:pos x="connsiteX17964" y="connsiteY17964"/>
              </a:cxn>
              <a:cxn ang="0">
                <a:pos x="connsiteX17965" y="connsiteY17965"/>
              </a:cxn>
              <a:cxn ang="0">
                <a:pos x="connsiteX17966" y="connsiteY17966"/>
              </a:cxn>
              <a:cxn ang="0">
                <a:pos x="connsiteX17967" y="connsiteY17967"/>
              </a:cxn>
              <a:cxn ang="0">
                <a:pos x="connsiteX17968" y="connsiteY17968"/>
              </a:cxn>
              <a:cxn ang="0">
                <a:pos x="connsiteX17969" y="connsiteY17969"/>
              </a:cxn>
              <a:cxn ang="0">
                <a:pos x="connsiteX17970" y="connsiteY17970"/>
              </a:cxn>
              <a:cxn ang="0">
                <a:pos x="connsiteX17971" y="connsiteY17971"/>
              </a:cxn>
              <a:cxn ang="0">
                <a:pos x="connsiteX17972" y="connsiteY17972"/>
              </a:cxn>
              <a:cxn ang="0">
                <a:pos x="connsiteX17973" y="connsiteY17973"/>
              </a:cxn>
              <a:cxn ang="0">
                <a:pos x="connsiteX17974" y="connsiteY17974"/>
              </a:cxn>
              <a:cxn ang="0">
                <a:pos x="connsiteX17975" y="connsiteY17975"/>
              </a:cxn>
              <a:cxn ang="0">
                <a:pos x="connsiteX17976" y="connsiteY17976"/>
              </a:cxn>
              <a:cxn ang="0">
                <a:pos x="connsiteX17977" y="connsiteY17977"/>
              </a:cxn>
              <a:cxn ang="0">
                <a:pos x="connsiteX17978" y="connsiteY17978"/>
              </a:cxn>
              <a:cxn ang="0">
                <a:pos x="connsiteX17979" y="connsiteY17979"/>
              </a:cxn>
              <a:cxn ang="0">
                <a:pos x="connsiteX17980" y="connsiteY17980"/>
              </a:cxn>
              <a:cxn ang="0">
                <a:pos x="connsiteX17981" y="connsiteY17981"/>
              </a:cxn>
              <a:cxn ang="0">
                <a:pos x="connsiteX17982" y="connsiteY17982"/>
              </a:cxn>
              <a:cxn ang="0">
                <a:pos x="connsiteX17983" y="connsiteY17983"/>
              </a:cxn>
              <a:cxn ang="0">
                <a:pos x="connsiteX17984" y="connsiteY17984"/>
              </a:cxn>
              <a:cxn ang="0">
                <a:pos x="connsiteX17985" y="connsiteY17985"/>
              </a:cxn>
              <a:cxn ang="0">
                <a:pos x="connsiteX17986" y="connsiteY17986"/>
              </a:cxn>
              <a:cxn ang="0">
                <a:pos x="connsiteX17987" y="connsiteY17987"/>
              </a:cxn>
              <a:cxn ang="0">
                <a:pos x="connsiteX17988" y="connsiteY17988"/>
              </a:cxn>
              <a:cxn ang="0">
                <a:pos x="connsiteX17989" y="connsiteY17989"/>
              </a:cxn>
              <a:cxn ang="0">
                <a:pos x="connsiteX17990" y="connsiteY17990"/>
              </a:cxn>
              <a:cxn ang="0">
                <a:pos x="connsiteX17991" y="connsiteY17991"/>
              </a:cxn>
              <a:cxn ang="0">
                <a:pos x="connsiteX17992" y="connsiteY17992"/>
              </a:cxn>
              <a:cxn ang="0">
                <a:pos x="connsiteX17993" y="connsiteY17993"/>
              </a:cxn>
              <a:cxn ang="0">
                <a:pos x="connsiteX17994" y="connsiteY17994"/>
              </a:cxn>
              <a:cxn ang="0">
                <a:pos x="connsiteX17995" y="connsiteY17995"/>
              </a:cxn>
              <a:cxn ang="0">
                <a:pos x="connsiteX17996" y="connsiteY17996"/>
              </a:cxn>
              <a:cxn ang="0">
                <a:pos x="connsiteX17997" y="connsiteY17997"/>
              </a:cxn>
              <a:cxn ang="0">
                <a:pos x="connsiteX17998" y="connsiteY17998"/>
              </a:cxn>
              <a:cxn ang="0">
                <a:pos x="connsiteX17999" y="connsiteY17999"/>
              </a:cxn>
              <a:cxn ang="0">
                <a:pos x="connsiteX18000" y="connsiteY18000"/>
              </a:cxn>
              <a:cxn ang="0">
                <a:pos x="connsiteX18001" y="connsiteY18001"/>
              </a:cxn>
              <a:cxn ang="0">
                <a:pos x="connsiteX18002" y="connsiteY18002"/>
              </a:cxn>
              <a:cxn ang="0">
                <a:pos x="connsiteX18003" y="connsiteY18003"/>
              </a:cxn>
              <a:cxn ang="0">
                <a:pos x="connsiteX18004" y="connsiteY18004"/>
              </a:cxn>
              <a:cxn ang="0">
                <a:pos x="connsiteX18005" y="connsiteY18005"/>
              </a:cxn>
              <a:cxn ang="0">
                <a:pos x="connsiteX18006" y="connsiteY18006"/>
              </a:cxn>
              <a:cxn ang="0">
                <a:pos x="connsiteX18007" y="connsiteY18007"/>
              </a:cxn>
              <a:cxn ang="0">
                <a:pos x="connsiteX18008" y="connsiteY18008"/>
              </a:cxn>
              <a:cxn ang="0">
                <a:pos x="connsiteX18009" y="connsiteY18009"/>
              </a:cxn>
              <a:cxn ang="0">
                <a:pos x="connsiteX18010" y="connsiteY18010"/>
              </a:cxn>
              <a:cxn ang="0">
                <a:pos x="connsiteX18011" y="connsiteY18011"/>
              </a:cxn>
              <a:cxn ang="0">
                <a:pos x="connsiteX18012" y="connsiteY18012"/>
              </a:cxn>
              <a:cxn ang="0">
                <a:pos x="connsiteX18013" y="connsiteY18013"/>
              </a:cxn>
              <a:cxn ang="0">
                <a:pos x="connsiteX18014" y="connsiteY18014"/>
              </a:cxn>
              <a:cxn ang="0">
                <a:pos x="connsiteX18015" y="connsiteY18015"/>
              </a:cxn>
              <a:cxn ang="0">
                <a:pos x="connsiteX18016" y="connsiteY18016"/>
              </a:cxn>
              <a:cxn ang="0">
                <a:pos x="connsiteX18017" y="connsiteY18017"/>
              </a:cxn>
              <a:cxn ang="0">
                <a:pos x="connsiteX18018" y="connsiteY18018"/>
              </a:cxn>
              <a:cxn ang="0">
                <a:pos x="connsiteX18019" y="connsiteY18019"/>
              </a:cxn>
              <a:cxn ang="0">
                <a:pos x="connsiteX18020" y="connsiteY18020"/>
              </a:cxn>
              <a:cxn ang="0">
                <a:pos x="connsiteX18021" y="connsiteY18021"/>
              </a:cxn>
              <a:cxn ang="0">
                <a:pos x="connsiteX18022" y="connsiteY18022"/>
              </a:cxn>
              <a:cxn ang="0">
                <a:pos x="connsiteX18023" y="connsiteY18023"/>
              </a:cxn>
              <a:cxn ang="0">
                <a:pos x="connsiteX18024" y="connsiteY18024"/>
              </a:cxn>
              <a:cxn ang="0">
                <a:pos x="connsiteX18025" y="connsiteY18025"/>
              </a:cxn>
              <a:cxn ang="0">
                <a:pos x="connsiteX18026" y="connsiteY18026"/>
              </a:cxn>
              <a:cxn ang="0">
                <a:pos x="connsiteX18027" y="connsiteY18027"/>
              </a:cxn>
              <a:cxn ang="0">
                <a:pos x="connsiteX18028" y="connsiteY18028"/>
              </a:cxn>
              <a:cxn ang="0">
                <a:pos x="connsiteX18029" y="connsiteY18029"/>
              </a:cxn>
              <a:cxn ang="0">
                <a:pos x="connsiteX18030" y="connsiteY18030"/>
              </a:cxn>
              <a:cxn ang="0">
                <a:pos x="connsiteX18031" y="connsiteY18031"/>
              </a:cxn>
              <a:cxn ang="0">
                <a:pos x="connsiteX18032" y="connsiteY18032"/>
              </a:cxn>
              <a:cxn ang="0">
                <a:pos x="connsiteX18033" y="connsiteY18033"/>
              </a:cxn>
              <a:cxn ang="0">
                <a:pos x="connsiteX18034" y="connsiteY18034"/>
              </a:cxn>
              <a:cxn ang="0">
                <a:pos x="connsiteX18035" y="connsiteY18035"/>
              </a:cxn>
              <a:cxn ang="0">
                <a:pos x="connsiteX18036" y="connsiteY18036"/>
              </a:cxn>
              <a:cxn ang="0">
                <a:pos x="connsiteX18037" y="connsiteY18037"/>
              </a:cxn>
              <a:cxn ang="0">
                <a:pos x="connsiteX18038" y="connsiteY18038"/>
              </a:cxn>
              <a:cxn ang="0">
                <a:pos x="connsiteX18039" y="connsiteY18039"/>
              </a:cxn>
              <a:cxn ang="0">
                <a:pos x="connsiteX18040" y="connsiteY18040"/>
              </a:cxn>
              <a:cxn ang="0">
                <a:pos x="connsiteX18041" y="connsiteY18041"/>
              </a:cxn>
              <a:cxn ang="0">
                <a:pos x="connsiteX18042" y="connsiteY18042"/>
              </a:cxn>
              <a:cxn ang="0">
                <a:pos x="connsiteX18043" y="connsiteY18043"/>
              </a:cxn>
              <a:cxn ang="0">
                <a:pos x="connsiteX18044" y="connsiteY18044"/>
              </a:cxn>
              <a:cxn ang="0">
                <a:pos x="connsiteX18045" y="connsiteY18045"/>
              </a:cxn>
              <a:cxn ang="0">
                <a:pos x="connsiteX18046" y="connsiteY18046"/>
              </a:cxn>
              <a:cxn ang="0">
                <a:pos x="connsiteX18047" y="connsiteY18047"/>
              </a:cxn>
              <a:cxn ang="0">
                <a:pos x="connsiteX18048" y="connsiteY18048"/>
              </a:cxn>
              <a:cxn ang="0">
                <a:pos x="connsiteX18049" y="connsiteY18049"/>
              </a:cxn>
              <a:cxn ang="0">
                <a:pos x="connsiteX18050" y="connsiteY18050"/>
              </a:cxn>
              <a:cxn ang="0">
                <a:pos x="connsiteX18051" y="connsiteY18051"/>
              </a:cxn>
              <a:cxn ang="0">
                <a:pos x="connsiteX18052" y="connsiteY18052"/>
              </a:cxn>
              <a:cxn ang="0">
                <a:pos x="connsiteX18053" y="connsiteY18053"/>
              </a:cxn>
              <a:cxn ang="0">
                <a:pos x="connsiteX18054" y="connsiteY18054"/>
              </a:cxn>
              <a:cxn ang="0">
                <a:pos x="connsiteX18055" y="connsiteY18055"/>
              </a:cxn>
              <a:cxn ang="0">
                <a:pos x="connsiteX18056" y="connsiteY18056"/>
              </a:cxn>
              <a:cxn ang="0">
                <a:pos x="connsiteX18057" y="connsiteY18057"/>
              </a:cxn>
              <a:cxn ang="0">
                <a:pos x="connsiteX18058" y="connsiteY18058"/>
              </a:cxn>
              <a:cxn ang="0">
                <a:pos x="connsiteX18059" y="connsiteY18059"/>
              </a:cxn>
              <a:cxn ang="0">
                <a:pos x="connsiteX18060" y="connsiteY18060"/>
              </a:cxn>
              <a:cxn ang="0">
                <a:pos x="connsiteX18061" y="connsiteY18061"/>
              </a:cxn>
              <a:cxn ang="0">
                <a:pos x="connsiteX18062" y="connsiteY18062"/>
              </a:cxn>
              <a:cxn ang="0">
                <a:pos x="connsiteX18063" y="connsiteY18063"/>
              </a:cxn>
              <a:cxn ang="0">
                <a:pos x="connsiteX18064" y="connsiteY18064"/>
              </a:cxn>
              <a:cxn ang="0">
                <a:pos x="connsiteX18065" y="connsiteY18065"/>
              </a:cxn>
              <a:cxn ang="0">
                <a:pos x="connsiteX18066" y="connsiteY18066"/>
              </a:cxn>
              <a:cxn ang="0">
                <a:pos x="connsiteX18067" y="connsiteY18067"/>
              </a:cxn>
              <a:cxn ang="0">
                <a:pos x="connsiteX18068" y="connsiteY18068"/>
              </a:cxn>
              <a:cxn ang="0">
                <a:pos x="connsiteX18069" y="connsiteY18069"/>
              </a:cxn>
              <a:cxn ang="0">
                <a:pos x="connsiteX18070" y="connsiteY18070"/>
              </a:cxn>
              <a:cxn ang="0">
                <a:pos x="connsiteX18071" y="connsiteY18071"/>
              </a:cxn>
              <a:cxn ang="0">
                <a:pos x="connsiteX18072" y="connsiteY18072"/>
              </a:cxn>
              <a:cxn ang="0">
                <a:pos x="connsiteX18073" y="connsiteY18073"/>
              </a:cxn>
              <a:cxn ang="0">
                <a:pos x="connsiteX18074" y="connsiteY18074"/>
              </a:cxn>
              <a:cxn ang="0">
                <a:pos x="connsiteX18075" y="connsiteY18075"/>
              </a:cxn>
              <a:cxn ang="0">
                <a:pos x="connsiteX18076" y="connsiteY18076"/>
              </a:cxn>
              <a:cxn ang="0">
                <a:pos x="connsiteX18077" y="connsiteY18077"/>
              </a:cxn>
              <a:cxn ang="0">
                <a:pos x="connsiteX18078" y="connsiteY18078"/>
              </a:cxn>
              <a:cxn ang="0">
                <a:pos x="connsiteX18079" y="connsiteY18079"/>
              </a:cxn>
              <a:cxn ang="0">
                <a:pos x="connsiteX18080" y="connsiteY18080"/>
              </a:cxn>
              <a:cxn ang="0">
                <a:pos x="connsiteX18081" y="connsiteY18081"/>
              </a:cxn>
              <a:cxn ang="0">
                <a:pos x="connsiteX18082" y="connsiteY18082"/>
              </a:cxn>
              <a:cxn ang="0">
                <a:pos x="connsiteX18083" y="connsiteY18083"/>
              </a:cxn>
              <a:cxn ang="0">
                <a:pos x="connsiteX18084" y="connsiteY18084"/>
              </a:cxn>
              <a:cxn ang="0">
                <a:pos x="connsiteX18085" y="connsiteY18085"/>
              </a:cxn>
              <a:cxn ang="0">
                <a:pos x="connsiteX18086" y="connsiteY18086"/>
              </a:cxn>
              <a:cxn ang="0">
                <a:pos x="connsiteX18087" y="connsiteY18087"/>
              </a:cxn>
              <a:cxn ang="0">
                <a:pos x="connsiteX18088" y="connsiteY18088"/>
              </a:cxn>
              <a:cxn ang="0">
                <a:pos x="connsiteX18089" y="connsiteY18089"/>
              </a:cxn>
              <a:cxn ang="0">
                <a:pos x="connsiteX18090" y="connsiteY18090"/>
              </a:cxn>
              <a:cxn ang="0">
                <a:pos x="connsiteX18091" y="connsiteY18091"/>
              </a:cxn>
              <a:cxn ang="0">
                <a:pos x="connsiteX18092" y="connsiteY18092"/>
              </a:cxn>
              <a:cxn ang="0">
                <a:pos x="connsiteX18093" y="connsiteY18093"/>
              </a:cxn>
              <a:cxn ang="0">
                <a:pos x="connsiteX18094" y="connsiteY18094"/>
              </a:cxn>
              <a:cxn ang="0">
                <a:pos x="connsiteX18095" y="connsiteY18095"/>
              </a:cxn>
              <a:cxn ang="0">
                <a:pos x="connsiteX18096" y="connsiteY18096"/>
              </a:cxn>
              <a:cxn ang="0">
                <a:pos x="connsiteX18097" y="connsiteY18097"/>
              </a:cxn>
              <a:cxn ang="0">
                <a:pos x="connsiteX18098" y="connsiteY18098"/>
              </a:cxn>
              <a:cxn ang="0">
                <a:pos x="connsiteX18099" y="connsiteY18099"/>
              </a:cxn>
              <a:cxn ang="0">
                <a:pos x="connsiteX18100" y="connsiteY18100"/>
              </a:cxn>
              <a:cxn ang="0">
                <a:pos x="connsiteX18101" y="connsiteY18101"/>
              </a:cxn>
              <a:cxn ang="0">
                <a:pos x="connsiteX18102" y="connsiteY18102"/>
              </a:cxn>
              <a:cxn ang="0">
                <a:pos x="connsiteX18103" y="connsiteY18103"/>
              </a:cxn>
              <a:cxn ang="0">
                <a:pos x="connsiteX18104" y="connsiteY18104"/>
              </a:cxn>
              <a:cxn ang="0">
                <a:pos x="connsiteX18105" y="connsiteY18105"/>
              </a:cxn>
              <a:cxn ang="0">
                <a:pos x="connsiteX18106" y="connsiteY18106"/>
              </a:cxn>
              <a:cxn ang="0">
                <a:pos x="connsiteX18107" y="connsiteY18107"/>
              </a:cxn>
              <a:cxn ang="0">
                <a:pos x="connsiteX18108" y="connsiteY18108"/>
              </a:cxn>
              <a:cxn ang="0">
                <a:pos x="connsiteX18109" y="connsiteY18109"/>
              </a:cxn>
              <a:cxn ang="0">
                <a:pos x="connsiteX18110" y="connsiteY18110"/>
              </a:cxn>
              <a:cxn ang="0">
                <a:pos x="connsiteX18111" y="connsiteY18111"/>
              </a:cxn>
              <a:cxn ang="0">
                <a:pos x="connsiteX18112" y="connsiteY18112"/>
              </a:cxn>
              <a:cxn ang="0">
                <a:pos x="connsiteX18113" y="connsiteY18113"/>
              </a:cxn>
              <a:cxn ang="0">
                <a:pos x="connsiteX18114" y="connsiteY18114"/>
              </a:cxn>
              <a:cxn ang="0">
                <a:pos x="connsiteX18115" y="connsiteY18115"/>
              </a:cxn>
              <a:cxn ang="0">
                <a:pos x="connsiteX18116" y="connsiteY18116"/>
              </a:cxn>
              <a:cxn ang="0">
                <a:pos x="connsiteX18117" y="connsiteY18117"/>
              </a:cxn>
              <a:cxn ang="0">
                <a:pos x="connsiteX18118" y="connsiteY18118"/>
              </a:cxn>
              <a:cxn ang="0">
                <a:pos x="connsiteX18119" y="connsiteY18119"/>
              </a:cxn>
              <a:cxn ang="0">
                <a:pos x="connsiteX18120" y="connsiteY18120"/>
              </a:cxn>
              <a:cxn ang="0">
                <a:pos x="connsiteX18121" y="connsiteY18121"/>
              </a:cxn>
              <a:cxn ang="0">
                <a:pos x="connsiteX18122" y="connsiteY18122"/>
              </a:cxn>
              <a:cxn ang="0">
                <a:pos x="connsiteX18123" y="connsiteY18123"/>
              </a:cxn>
              <a:cxn ang="0">
                <a:pos x="connsiteX18124" y="connsiteY18124"/>
              </a:cxn>
              <a:cxn ang="0">
                <a:pos x="connsiteX18125" y="connsiteY18125"/>
              </a:cxn>
              <a:cxn ang="0">
                <a:pos x="connsiteX18126" y="connsiteY18126"/>
              </a:cxn>
              <a:cxn ang="0">
                <a:pos x="connsiteX18127" y="connsiteY18127"/>
              </a:cxn>
              <a:cxn ang="0">
                <a:pos x="connsiteX18128" y="connsiteY18128"/>
              </a:cxn>
              <a:cxn ang="0">
                <a:pos x="connsiteX18129" y="connsiteY18129"/>
              </a:cxn>
              <a:cxn ang="0">
                <a:pos x="connsiteX18130" y="connsiteY18130"/>
              </a:cxn>
              <a:cxn ang="0">
                <a:pos x="connsiteX18131" y="connsiteY18131"/>
              </a:cxn>
              <a:cxn ang="0">
                <a:pos x="connsiteX18132" y="connsiteY18132"/>
              </a:cxn>
              <a:cxn ang="0">
                <a:pos x="connsiteX18133" y="connsiteY18133"/>
              </a:cxn>
              <a:cxn ang="0">
                <a:pos x="connsiteX18134" y="connsiteY18134"/>
              </a:cxn>
              <a:cxn ang="0">
                <a:pos x="connsiteX18135" y="connsiteY18135"/>
              </a:cxn>
              <a:cxn ang="0">
                <a:pos x="connsiteX18136" y="connsiteY18136"/>
              </a:cxn>
              <a:cxn ang="0">
                <a:pos x="connsiteX18137" y="connsiteY18137"/>
              </a:cxn>
              <a:cxn ang="0">
                <a:pos x="connsiteX18138" y="connsiteY18138"/>
              </a:cxn>
              <a:cxn ang="0">
                <a:pos x="connsiteX18139" y="connsiteY18139"/>
              </a:cxn>
              <a:cxn ang="0">
                <a:pos x="connsiteX18140" y="connsiteY18140"/>
              </a:cxn>
              <a:cxn ang="0">
                <a:pos x="connsiteX18141" y="connsiteY18141"/>
              </a:cxn>
              <a:cxn ang="0">
                <a:pos x="connsiteX18142" y="connsiteY18142"/>
              </a:cxn>
              <a:cxn ang="0">
                <a:pos x="connsiteX18143" y="connsiteY18143"/>
              </a:cxn>
              <a:cxn ang="0">
                <a:pos x="connsiteX18144" y="connsiteY18144"/>
              </a:cxn>
              <a:cxn ang="0">
                <a:pos x="connsiteX18145" y="connsiteY18145"/>
              </a:cxn>
              <a:cxn ang="0">
                <a:pos x="connsiteX18146" y="connsiteY18146"/>
              </a:cxn>
              <a:cxn ang="0">
                <a:pos x="connsiteX18147" y="connsiteY18147"/>
              </a:cxn>
              <a:cxn ang="0">
                <a:pos x="connsiteX18148" y="connsiteY18148"/>
              </a:cxn>
              <a:cxn ang="0">
                <a:pos x="connsiteX18149" y="connsiteY18149"/>
              </a:cxn>
              <a:cxn ang="0">
                <a:pos x="connsiteX18150" y="connsiteY18150"/>
              </a:cxn>
              <a:cxn ang="0">
                <a:pos x="connsiteX18151" y="connsiteY18151"/>
              </a:cxn>
              <a:cxn ang="0">
                <a:pos x="connsiteX18152" y="connsiteY18152"/>
              </a:cxn>
              <a:cxn ang="0">
                <a:pos x="connsiteX18153" y="connsiteY18153"/>
              </a:cxn>
              <a:cxn ang="0">
                <a:pos x="connsiteX18154" y="connsiteY18154"/>
              </a:cxn>
              <a:cxn ang="0">
                <a:pos x="connsiteX18155" y="connsiteY18155"/>
              </a:cxn>
              <a:cxn ang="0">
                <a:pos x="connsiteX18156" y="connsiteY18156"/>
              </a:cxn>
              <a:cxn ang="0">
                <a:pos x="connsiteX18157" y="connsiteY18157"/>
              </a:cxn>
              <a:cxn ang="0">
                <a:pos x="connsiteX18158" y="connsiteY18158"/>
              </a:cxn>
              <a:cxn ang="0">
                <a:pos x="connsiteX18159" y="connsiteY18159"/>
              </a:cxn>
              <a:cxn ang="0">
                <a:pos x="connsiteX18160" y="connsiteY18160"/>
              </a:cxn>
              <a:cxn ang="0">
                <a:pos x="connsiteX18161" y="connsiteY18161"/>
              </a:cxn>
              <a:cxn ang="0">
                <a:pos x="connsiteX18162" y="connsiteY18162"/>
              </a:cxn>
              <a:cxn ang="0">
                <a:pos x="connsiteX18163" y="connsiteY18163"/>
              </a:cxn>
              <a:cxn ang="0">
                <a:pos x="connsiteX18164" y="connsiteY18164"/>
              </a:cxn>
              <a:cxn ang="0">
                <a:pos x="connsiteX18165" y="connsiteY18165"/>
              </a:cxn>
              <a:cxn ang="0">
                <a:pos x="connsiteX18166" y="connsiteY18166"/>
              </a:cxn>
              <a:cxn ang="0">
                <a:pos x="connsiteX18167" y="connsiteY18167"/>
              </a:cxn>
              <a:cxn ang="0">
                <a:pos x="connsiteX18168" y="connsiteY18168"/>
              </a:cxn>
              <a:cxn ang="0">
                <a:pos x="connsiteX18169" y="connsiteY18169"/>
              </a:cxn>
              <a:cxn ang="0">
                <a:pos x="connsiteX18170" y="connsiteY18170"/>
              </a:cxn>
              <a:cxn ang="0">
                <a:pos x="connsiteX18171" y="connsiteY18171"/>
              </a:cxn>
              <a:cxn ang="0">
                <a:pos x="connsiteX18172" y="connsiteY18172"/>
              </a:cxn>
              <a:cxn ang="0">
                <a:pos x="connsiteX18173" y="connsiteY18173"/>
              </a:cxn>
              <a:cxn ang="0">
                <a:pos x="connsiteX18174" y="connsiteY18174"/>
              </a:cxn>
              <a:cxn ang="0">
                <a:pos x="connsiteX18175" y="connsiteY18175"/>
              </a:cxn>
              <a:cxn ang="0">
                <a:pos x="connsiteX18176" y="connsiteY18176"/>
              </a:cxn>
              <a:cxn ang="0">
                <a:pos x="connsiteX18177" y="connsiteY18177"/>
              </a:cxn>
              <a:cxn ang="0">
                <a:pos x="connsiteX18178" y="connsiteY18178"/>
              </a:cxn>
              <a:cxn ang="0">
                <a:pos x="connsiteX18179" y="connsiteY18179"/>
              </a:cxn>
              <a:cxn ang="0">
                <a:pos x="connsiteX18180" y="connsiteY18180"/>
              </a:cxn>
              <a:cxn ang="0">
                <a:pos x="connsiteX18181" y="connsiteY18181"/>
              </a:cxn>
              <a:cxn ang="0">
                <a:pos x="connsiteX18182" y="connsiteY18182"/>
              </a:cxn>
              <a:cxn ang="0">
                <a:pos x="connsiteX18183" y="connsiteY18183"/>
              </a:cxn>
              <a:cxn ang="0">
                <a:pos x="connsiteX18184" y="connsiteY18184"/>
              </a:cxn>
              <a:cxn ang="0">
                <a:pos x="connsiteX18185" y="connsiteY18185"/>
              </a:cxn>
              <a:cxn ang="0">
                <a:pos x="connsiteX18186" y="connsiteY18186"/>
              </a:cxn>
              <a:cxn ang="0">
                <a:pos x="connsiteX18187" y="connsiteY18187"/>
              </a:cxn>
              <a:cxn ang="0">
                <a:pos x="connsiteX18188" y="connsiteY18188"/>
              </a:cxn>
              <a:cxn ang="0">
                <a:pos x="connsiteX18189" y="connsiteY18189"/>
              </a:cxn>
              <a:cxn ang="0">
                <a:pos x="connsiteX18190" y="connsiteY18190"/>
              </a:cxn>
              <a:cxn ang="0">
                <a:pos x="connsiteX18191" y="connsiteY18191"/>
              </a:cxn>
              <a:cxn ang="0">
                <a:pos x="connsiteX18192" y="connsiteY18192"/>
              </a:cxn>
              <a:cxn ang="0">
                <a:pos x="connsiteX18193" y="connsiteY18193"/>
              </a:cxn>
              <a:cxn ang="0">
                <a:pos x="connsiteX18194" y="connsiteY18194"/>
              </a:cxn>
              <a:cxn ang="0">
                <a:pos x="connsiteX18195" y="connsiteY18195"/>
              </a:cxn>
              <a:cxn ang="0">
                <a:pos x="connsiteX18196" y="connsiteY18196"/>
              </a:cxn>
              <a:cxn ang="0">
                <a:pos x="connsiteX18197" y="connsiteY18197"/>
              </a:cxn>
              <a:cxn ang="0">
                <a:pos x="connsiteX18198" y="connsiteY18198"/>
              </a:cxn>
              <a:cxn ang="0">
                <a:pos x="connsiteX18199" y="connsiteY18199"/>
              </a:cxn>
              <a:cxn ang="0">
                <a:pos x="connsiteX18200" y="connsiteY18200"/>
              </a:cxn>
              <a:cxn ang="0">
                <a:pos x="connsiteX18201" y="connsiteY18201"/>
              </a:cxn>
              <a:cxn ang="0">
                <a:pos x="connsiteX18202" y="connsiteY18202"/>
              </a:cxn>
              <a:cxn ang="0">
                <a:pos x="connsiteX18203" y="connsiteY18203"/>
              </a:cxn>
              <a:cxn ang="0">
                <a:pos x="connsiteX18204" y="connsiteY18204"/>
              </a:cxn>
              <a:cxn ang="0">
                <a:pos x="connsiteX18205" y="connsiteY18205"/>
              </a:cxn>
              <a:cxn ang="0">
                <a:pos x="connsiteX18206" y="connsiteY18206"/>
              </a:cxn>
              <a:cxn ang="0">
                <a:pos x="connsiteX18207" y="connsiteY18207"/>
              </a:cxn>
              <a:cxn ang="0">
                <a:pos x="connsiteX18208" y="connsiteY18208"/>
              </a:cxn>
              <a:cxn ang="0">
                <a:pos x="connsiteX18209" y="connsiteY18209"/>
              </a:cxn>
              <a:cxn ang="0">
                <a:pos x="connsiteX18210" y="connsiteY18210"/>
              </a:cxn>
              <a:cxn ang="0">
                <a:pos x="connsiteX18211" y="connsiteY18211"/>
              </a:cxn>
              <a:cxn ang="0">
                <a:pos x="connsiteX18212" y="connsiteY18212"/>
              </a:cxn>
              <a:cxn ang="0">
                <a:pos x="connsiteX18213" y="connsiteY18213"/>
              </a:cxn>
              <a:cxn ang="0">
                <a:pos x="connsiteX18214" y="connsiteY18214"/>
              </a:cxn>
              <a:cxn ang="0">
                <a:pos x="connsiteX18215" y="connsiteY18215"/>
              </a:cxn>
              <a:cxn ang="0">
                <a:pos x="connsiteX18216" y="connsiteY18216"/>
              </a:cxn>
              <a:cxn ang="0">
                <a:pos x="connsiteX18217" y="connsiteY18217"/>
              </a:cxn>
              <a:cxn ang="0">
                <a:pos x="connsiteX18218" y="connsiteY18218"/>
              </a:cxn>
              <a:cxn ang="0">
                <a:pos x="connsiteX18219" y="connsiteY18219"/>
              </a:cxn>
              <a:cxn ang="0">
                <a:pos x="connsiteX18220" y="connsiteY18220"/>
              </a:cxn>
              <a:cxn ang="0">
                <a:pos x="connsiteX18221" y="connsiteY18221"/>
              </a:cxn>
              <a:cxn ang="0">
                <a:pos x="connsiteX18222" y="connsiteY18222"/>
              </a:cxn>
              <a:cxn ang="0">
                <a:pos x="connsiteX18223" y="connsiteY18223"/>
              </a:cxn>
              <a:cxn ang="0">
                <a:pos x="connsiteX18224" y="connsiteY18224"/>
              </a:cxn>
              <a:cxn ang="0">
                <a:pos x="connsiteX18225" y="connsiteY18225"/>
              </a:cxn>
              <a:cxn ang="0">
                <a:pos x="connsiteX18226" y="connsiteY18226"/>
              </a:cxn>
              <a:cxn ang="0">
                <a:pos x="connsiteX18227" y="connsiteY18227"/>
              </a:cxn>
              <a:cxn ang="0">
                <a:pos x="connsiteX18228" y="connsiteY18228"/>
              </a:cxn>
              <a:cxn ang="0">
                <a:pos x="connsiteX18229" y="connsiteY18229"/>
              </a:cxn>
              <a:cxn ang="0">
                <a:pos x="connsiteX18230" y="connsiteY18230"/>
              </a:cxn>
              <a:cxn ang="0">
                <a:pos x="connsiteX18231" y="connsiteY18231"/>
              </a:cxn>
              <a:cxn ang="0">
                <a:pos x="connsiteX18232" y="connsiteY18232"/>
              </a:cxn>
              <a:cxn ang="0">
                <a:pos x="connsiteX18233" y="connsiteY18233"/>
              </a:cxn>
              <a:cxn ang="0">
                <a:pos x="connsiteX18234" y="connsiteY18234"/>
              </a:cxn>
              <a:cxn ang="0">
                <a:pos x="connsiteX18235" y="connsiteY18235"/>
              </a:cxn>
              <a:cxn ang="0">
                <a:pos x="connsiteX18236" y="connsiteY18236"/>
              </a:cxn>
              <a:cxn ang="0">
                <a:pos x="connsiteX18237" y="connsiteY18237"/>
              </a:cxn>
              <a:cxn ang="0">
                <a:pos x="connsiteX18238" y="connsiteY18238"/>
              </a:cxn>
              <a:cxn ang="0">
                <a:pos x="connsiteX18239" y="connsiteY18239"/>
              </a:cxn>
              <a:cxn ang="0">
                <a:pos x="connsiteX18240" y="connsiteY18240"/>
              </a:cxn>
              <a:cxn ang="0">
                <a:pos x="connsiteX18241" y="connsiteY18241"/>
              </a:cxn>
              <a:cxn ang="0">
                <a:pos x="connsiteX18242" y="connsiteY18242"/>
              </a:cxn>
              <a:cxn ang="0">
                <a:pos x="connsiteX18243" y="connsiteY18243"/>
              </a:cxn>
              <a:cxn ang="0">
                <a:pos x="connsiteX18244" y="connsiteY18244"/>
              </a:cxn>
              <a:cxn ang="0">
                <a:pos x="connsiteX18245" y="connsiteY18245"/>
              </a:cxn>
              <a:cxn ang="0">
                <a:pos x="connsiteX18246" y="connsiteY18246"/>
              </a:cxn>
              <a:cxn ang="0">
                <a:pos x="connsiteX18247" y="connsiteY18247"/>
              </a:cxn>
              <a:cxn ang="0">
                <a:pos x="connsiteX18248" y="connsiteY18248"/>
              </a:cxn>
              <a:cxn ang="0">
                <a:pos x="connsiteX18249" y="connsiteY18249"/>
              </a:cxn>
              <a:cxn ang="0">
                <a:pos x="connsiteX18250" y="connsiteY18250"/>
              </a:cxn>
              <a:cxn ang="0">
                <a:pos x="connsiteX18251" y="connsiteY18251"/>
              </a:cxn>
              <a:cxn ang="0">
                <a:pos x="connsiteX18252" y="connsiteY18252"/>
              </a:cxn>
              <a:cxn ang="0">
                <a:pos x="connsiteX18253" y="connsiteY18253"/>
              </a:cxn>
              <a:cxn ang="0">
                <a:pos x="connsiteX18254" y="connsiteY18254"/>
              </a:cxn>
              <a:cxn ang="0">
                <a:pos x="connsiteX18255" y="connsiteY18255"/>
              </a:cxn>
              <a:cxn ang="0">
                <a:pos x="connsiteX18256" y="connsiteY18256"/>
              </a:cxn>
              <a:cxn ang="0">
                <a:pos x="connsiteX18257" y="connsiteY18257"/>
              </a:cxn>
              <a:cxn ang="0">
                <a:pos x="connsiteX18258" y="connsiteY18258"/>
              </a:cxn>
              <a:cxn ang="0">
                <a:pos x="connsiteX18259" y="connsiteY18259"/>
              </a:cxn>
              <a:cxn ang="0">
                <a:pos x="connsiteX18260" y="connsiteY18260"/>
              </a:cxn>
              <a:cxn ang="0">
                <a:pos x="connsiteX18261" y="connsiteY18261"/>
              </a:cxn>
              <a:cxn ang="0">
                <a:pos x="connsiteX18262" y="connsiteY18262"/>
              </a:cxn>
              <a:cxn ang="0">
                <a:pos x="connsiteX18263" y="connsiteY18263"/>
              </a:cxn>
              <a:cxn ang="0">
                <a:pos x="connsiteX18264" y="connsiteY18264"/>
              </a:cxn>
              <a:cxn ang="0">
                <a:pos x="connsiteX18265" y="connsiteY18265"/>
              </a:cxn>
              <a:cxn ang="0">
                <a:pos x="connsiteX18266" y="connsiteY18266"/>
              </a:cxn>
              <a:cxn ang="0">
                <a:pos x="connsiteX18267" y="connsiteY18267"/>
              </a:cxn>
              <a:cxn ang="0">
                <a:pos x="connsiteX18268" y="connsiteY18268"/>
              </a:cxn>
              <a:cxn ang="0">
                <a:pos x="connsiteX18269" y="connsiteY18269"/>
              </a:cxn>
              <a:cxn ang="0">
                <a:pos x="connsiteX18270" y="connsiteY18270"/>
              </a:cxn>
              <a:cxn ang="0">
                <a:pos x="connsiteX18271" y="connsiteY18271"/>
              </a:cxn>
              <a:cxn ang="0">
                <a:pos x="connsiteX18272" y="connsiteY18272"/>
              </a:cxn>
              <a:cxn ang="0">
                <a:pos x="connsiteX18273" y="connsiteY18273"/>
              </a:cxn>
              <a:cxn ang="0">
                <a:pos x="connsiteX18274" y="connsiteY18274"/>
              </a:cxn>
              <a:cxn ang="0">
                <a:pos x="connsiteX18275" y="connsiteY18275"/>
              </a:cxn>
              <a:cxn ang="0">
                <a:pos x="connsiteX18276" y="connsiteY18276"/>
              </a:cxn>
              <a:cxn ang="0">
                <a:pos x="connsiteX18277" y="connsiteY18277"/>
              </a:cxn>
              <a:cxn ang="0">
                <a:pos x="connsiteX18278" y="connsiteY18278"/>
              </a:cxn>
              <a:cxn ang="0">
                <a:pos x="connsiteX18279" y="connsiteY18279"/>
              </a:cxn>
              <a:cxn ang="0">
                <a:pos x="connsiteX18280" y="connsiteY18280"/>
              </a:cxn>
              <a:cxn ang="0">
                <a:pos x="connsiteX18281" y="connsiteY18281"/>
              </a:cxn>
              <a:cxn ang="0">
                <a:pos x="connsiteX18282" y="connsiteY18282"/>
              </a:cxn>
              <a:cxn ang="0">
                <a:pos x="connsiteX18283" y="connsiteY18283"/>
              </a:cxn>
              <a:cxn ang="0">
                <a:pos x="connsiteX18284" y="connsiteY18284"/>
              </a:cxn>
              <a:cxn ang="0">
                <a:pos x="connsiteX18285" y="connsiteY18285"/>
              </a:cxn>
              <a:cxn ang="0">
                <a:pos x="connsiteX18286" y="connsiteY18286"/>
              </a:cxn>
              <a:cxn ang="0">
                <a:pos x="connsiteX18287" y="connsiteY18287"/>
              </a:cxn>
              <a:cxn ang="0">
                <a:pos x="connsiteX18288" y="connsiteY18288"/>
              </a:cxn>
              <a:cxn ang="0">
                <a:pos x="connsiteX18289" y="connsiteY18289"/>
              </a:cxn>
              <a:cxn ang="0">
                <a:pos x="connsiteX18290" y="connsiteY18290"/>
              </a:cxn>
              <a:cxn ang="0">
                <a:pos x="connsiteX18291" y="connsiteY18291"/>
              </a:cxn>
              <a:cxn ang="0">
                <a:pos x="connsiteX18292" y="connsiteY18292"/>
              </a:cxn>
              <a:cxn ang="0">
                <a:pos x="connsiteX18293" y="connsiteY18293"/>
              </a:cxn>
              <a:cxn ang="0">
                <a:pos x="connsiteX18294" y="connsiteY18294"/>
              </a:cxn>
              <a:cxn ang="0">
                <a:pos x="connsiteX18295" y="connsiteY18295"/>
              </a:cxn>
              <a:cxn ang="0">
                <a:pos x="connsiteX18296" y="connsiteY18296"/>
              </a:cxn>
              <a:cxn ang="0">
                <a:pos x="connsiteX18297" y="connsiteY18297"/>
              </a:cxn>
              <a:cxn ang="0">
                <a:pos x="connsiteX18298" y="connsiteY18298"/>
              </a:cxn>
              <a:cxn ang="0">
                <a:pos x="connsiteX18299" y="connsiteY18299"/>
              </a:cxn>
              <a:cxn ang="0">
                <a:pos x="connsiteX18300" y="connsiteY18300"/>
              </a:cxn>
              <a:cxn ang="0">
                <a:pos x="connsiteX18301" y="connsiteY18301"/>
              </a:cxn>
              <a:cxn ang="0">
                <a:pos x="connsiteX18302" y="connsiteY18302"/>
              </a:cxn>
              <a:cxn ang="0">
                <a:pos x="connsiteX18303" y="connsiteY18303"/>
              </a:cxn>
              <a:cxn ang="0">
                <a:pos x="connsiteX18304" y="connsiteY18304"/>
              </a:cxn>
              <a:cxn ang="0">
                <a:pos x="connsiteX18305" y="connsiteY18305"/>
              </a:cxn>
              <a:cxn ang="0">
                <a:pos x="connsiteX18306" y="connsiteY18306"/>
              </a:cxn>
              <a:cxn ang="0">
                <a:pos x="connsiteX18307" y="connsiteY18307"/>
              </a:cxn>
              <a:cxn ang="0">
                <a:pos x="connsiteX18308" y="connsiteY18308"/>
              </a:cxn>
              <a:cxn ang="0">
                <a:pos x="connsiteX18309" y="connsiteY18309"/>
              </a:cxn>
              <a:cxn ang="0">
                <a:pos x="connsiteX18310" y="connsiteY18310"/>
              </a:cxn>
              <a:cxn ang="0">
                <a:pos x="connsiteX18311" y="connsiteY18311"/>
              </a:cxn>
              <a:cxn ang="0">
                <a:pos x="connsiteX18312" y="connsiteY18312"/>
              </a:cxn>
              <a:cxn ang="0">
                <a:pos x="connsiteX18313" y="connsiteY18313"/>
              </a:cxn>
              <a:cxn ang="0">
                <a:pos x="connsiteX18314" y="connsiteY18314"/>
              </a:cxn>
              <a:cxn ang="0">
                <a:pos x="connsiteX18315" y="connsiteY18315"/>
              </a:cxn>
              <a:cxn ang="0">
                <a:pos x="connsiteX18316" y="connsiteY18316"/>
              </a:cxn>
              <a:cxn ang="0">
                <a:pos x="connsiteX18317" y="connsiteY18317"/>
              </a:cxn>
              <a:cxn ang="0">
                <a:pos x="connsiteX18318" y="connsiteY18318"/>
              </a:cxn>
              <a:cxn ang="0">
                <a:pos x="connsiteX18319" y="connsiteY18319"/>
              </a:cxn>
              <a:cxn ang="0">
                <a:pos x="connsiteX18320" y="connsiteY18320"/>
              </a:cxn>
              <a:cxn ang="0">
                <a:pos x="connsiteX18321" y="connsiteY18321"/>
              </a:cxn>
              <a:cxn ang="0">
                <a:pos x="connsiteX18322" y="connsiteY18322"/>
              </a:cxn>
              <a:cxn ang="0">
                <a:pos x="connsiteX18323" y="connsiteY18323"/>
              </a:cxn>
              <a:cxn ang="0">
                <a:pos x="connsiteX18324" y="connsiteY18324"/>
              </a:cxn>
              <a:cxn ang="0">
                <a:pos x="connsiteX18325" y="connsiteY18325"/>
              </a:cxn>
              <a:cxn ang="0">
                <a:pos x="connsiteX18326" y="connsiteY18326"/>
              </a:cxn>
              <a:cxn ang="0">
                <a:pos x="connsiteX18327" y="connsiteY18327"/>
              </a:cxn>
              <a:cxn ang="0">
                <a:pos x="connsiteX18328" y="connsiteY18328"/>
              </a:cxn>
              <a:cxn ang="0">
                <a:pos x="connsiteX18329" y="connsiteY18329"/>
              </a:cxn>
              <a:cxn ang="0">
                <a:pos x="connsiteX18330" y="connsiteY18330"/>
              </a:cxn>
              <a:cxn ang="0">
                <a:pos x="connsiteX18331" y="connsiteY18331"/>
              </a:cxn>
              <a:cxn ang="0">
                <a:pos x="connsiteX18332" y="connsiteY18332"/>
              </a:cxn>
              <a:cxn ang="0">
                <a:pos x="connsiteX18333" y="connsiteY18333"/>
              </a:cxn>
              <a:cxn ang="0">
                <a:pos x="connsiteX18334" y="connsiteY18334"/>
              </a:cxn>
              <a:cxn ang="0">
                <a:pos x="connsiteX18335" y="connsiteY18335"/>
              </a:cxn>
              <a:cxn ang="0">
                <a:pos x="connsiteX18336" y="connsiteY18336"/>
              </a:cxn>
              <a:cxn ang="0">
                <a:pos x="connsiteX18337" y="connsiteY18337"/>
              </a:cxn>
              <a:cxn ang="0">
                <a:pos x="connsiteX18338" y="connsiteY18338"/>
              </a:cxn>
              <a:cxn ang="0">
                <a:pos x="connsiteX18339" y="connsiteY18339"/>
              </a:cxn>
              <a:cxn ang="0">
                <a:pos x="connsiteX18340" y="connsiteY18340"/>
              </a:cxn>
              <a:cxn ang="0">
                <a:pos x="connsiteX18341" y="connsiteY18341"/>
              </a:cxn>
              <a:cxn ang="0">
                <a:pos x="connsiteX18342" y="connsiteY18342"/>
              </a:cxn>
              <a:cxn ang="0">
                <a:pos x="connsiteX18343" y="connsiteY18343"/>
              </a:cxn>
              <a:cxn ang="0">
                <a:pos x="connsiteX18344" y="connsiteY18344"/>
              </a:cxn>
              <a:cxn ang="0">
                <a:pos x="connsiteX18345" y="connsiteY18345"/>
              </a:cxn>
              <a:cxn ang="0">
                <a:pos x="connsiteX18346" y="connsiteY18346"/>
              </a:cxn>
              <a:cxn ang="0">
                <a:pos x="connsiteX18347" y="connsiteY18347"/>
              </a:cxn>
              <a:cxn ang="0">
                <a:pos x="connsiteX18348" y="connsiteY18348"/>
              </a:cxn>
              <a:cxn ang="0">
                <a:pos x="connsiteX18349" y="connsiteY18349"/>
              </a:cxn>
              <a:cxn ang="0">
                <a:pos x="connsiteX18350" y="connsiteY18350"/>
              </a:cxn>
              <a:cxn ang="0">
                <a:pos x="connsiteX18351" y="connsiteY18351"/>
              </a:cxn>
              <a:cxn ang="0">
                <a:pos x="connsiteX18352" y="connsiteY18352"/>
              </a:cxn>
              <a:cxn ang="0">
                <a:pos x="connsiteX18353" y="connsiteY18353"/>
              </a:cxn>
              <a:cxn ang="0">
                <a:pos x="connsiteX18354" y="connsiteY18354"/>
              </a:cxn>
              <a:cxn ang="0">
                <a:pos x="connsiteX18355" y="connsiteY18355"/>
              </a:cxn>
              <a:cxn ang="0">
                <a:pos x="connsiteX18356" y="connsiteY18356"/>
              </a:cxn>
              <a:cxn ang="0">
                <a:pos x="connsiteX18357" y="connsiteY18357"/>
              </a:cxn>
              <a:cxn ang="0">
                <a:pos x="connsiteX18358" y="connsiteY18358"/>
              </a:cxn>
              <a:cxn ang="0">
                <a:pos x="connsiteX18359" y="connsiteY18359"/>
              </a:cxn>
              <a:cxn ang="0">
                <a:pos x="connsiteX18360" y="connsiteY18360"/>
              </a:cxn>
              <a:cxn ang="0">
                <a:pos x="connsiteX18361" y="connsiteY18361"/>
              </a:cxn>
              <a:cxn ang="0">
                <a:pos x="connsiteX18362" y="connsiteY18362"/>
              </a:cxn>
              <a:cxn ang="0">
                <a:pos x="connsiteX18363" y="connsiteY18363"/>
              </a:cxn>
              <a:cxn ang="0">
                <a:pos x="connsiteX18364" y="connsiteY18364"/>
              </a:cxn>
              <a:cxn ang="0">
                <a:pos x="connsiteX18365" y="connsiteY18365"/>
              </a:cxn>
              <a:cxn ang="0">
                <a:pos x="connsiteX18366" y="connsiteY18366"/>
              </a:cxn>
              <a:cxn ang="0">
                <a:pos x="connsiteX18367" y="connsiteY18367"/>
              </a:cxn>
              <a:cxn ang="0">
                <a:pos x="connsiteX18368" y="connsiteY18368"/>
              </a:cxn>
              <a:cxn ang="0">
                <a:pos x="connsiteX18369" y="connsiteY18369"/>
              </a:cxn>
              <a:cxn ang="0">
                <a:pos x="connsiteX18370" y="connsiteY18370"/>
              </a:cxn>
              <a:cxn ang="0">
                <a:pos x="connsiteX18371" y="connsiteY18371"/>
              </a:cxn>
              <a:cxn ang="0">
                <a:pos x="connsiteX18372" y="connsiteY18372"/>
              </a:cxn>
              <a:cxn ang="0">
                <a:pos x="connsiteX18373" y="connsiteY18373"/>
              </a:cxn>
              <a:cxn ang="0">
                <a:pos x="connsiteX18374" y="connsiteY18374"/>
              </a:cxn>
              <a:cxn ang="0">
                <a:pos x="connsiteX18375" y="connsiteY18375"/>
              </a:cxn>
              <a:cxn ang="0">
                <a:pos x="connsiteX18376" y="connsiteY18376"/>
              </a:cxn>
              <a:cxn ang="0">
                <a:pos x="connsiteX18377" y="connsiteY18377"/>
              </a:cxn>
              <a:cxn ang="0">
                <a:pos x="connsiteX18378" y="connsiteY18378"/>
              </a:cxn>
              <a:cxn ang="0">
                <a:pos x="connsiteX18379" y="connsiteY18379"/>
              </a:cxn>
              <a:cxn ang="0">
                <a:pos x="connsiteX18380" y="connsiteY18380"/>
              </a:cxn>
              <a:cxn ang="0">
                <a:pos x="connsiteX18381" y="connsiteY18381"/>
              </a:cxn>
              <a:cxn ang="0">
                <a:pos x="connsiteX18382" y="connsiteY18382"/>
              </a:cxn>
              <a:cxn ang="0">
                <a:pos x="connsiteX18383" y="connsiteY18383"/>
              </a:cxn>
              <a:cxn ang="0">
                <a:pos x="connsiteX18384" y="connsiteY18384"/>
              </a:cxn>
              <a:cxn ang="0">
                <a:pos x="connsiteX18385" y="connsiteY18385"/>
              </a:cxn>
              <a:cxn ang="0">
                <a:pos x="connsiteX18386" y="connsiteY18386"/>
              </a:cxn>
              <a:cxn ang="0">
                <a:pos x="connsiteX18387" y="connsiteY18387"/>
              </a:cxn>
              <a:cxn ang="0">
                <a:pos x="connsiteX18388" y="connsiteY18388"/>
              </a:cxn>
              <a:cxn ang="0">
                <a:pos x="connsiteX18389" y="connsiteY18389"/>
              </a:cxn>
              <a:cxn ang="0">
                <a:pos x="connsiteX18390" y="connsiteY18390"/>
              </a:cxn>
              <a:cxn ang="0">
                <a:pos x="connsiteX18391" y="connsiteY18391"/>
              </a:cxn>
              <a:cxn ang="0">
                <a:pos x="connsiteX18392" y="connsiteY18392"/>
              </a:cxn>
              <a:cxn ang="0">
                <a:pos x="connsiteX18393" y="connsiteY18393"/>
              </a:cxn>
              <a:cxn ang="0">
                <a:pos x="connsiteX18394" y="connsiteY18394"/>
              </a:cxn>
              <a:cxn ang="0">
                <a:pos x="connsiteX18395" y="connsiteY18395"/>
              </a:cxn>
              <a:cxn ang="0">
                <a:pos x="connsiteX18396" y="connsiteY18396"/>
              </a:cxn>
              <a:cxn ang="0">
                <a:pos x="connsiteX18397" y="connsiteY18397"/>
              </a:cxn>
              <a:cxn ang="0">
                <a:pos x="connsiteX18398" y="connsiteY18398"/>
              </a:cxn>
              <a:cxn ang="0">
                <a:pos x="connsiteX18399" y="connsiteY18399"/>
              </a:cxn>
              <a:cxn ang="0">
                <a:pos x="connsiteX18400" y="connsiteY18400"/>
              </a:cxn>
              <a:cxn ang="0">
                <a:pos x="connsiteX18401" y="connsiteY18401"/>
              </a:cxn>
              <a:cxn ang="0">
                <a:pos x="connsiteX18402" y="connsiteY18402"/>
              </a:cxn>
              <a:cxn ang="0">
                <a:pos x="connsiteX18403" y="connsiteY18403"/>
              </a:cxn>
              <a:cxn ang="0">
                <a:pos x="connsiteX18404" y="connsiteY18404"/>
              </a:cxn>
              <a:cxn ang="0">
                <a:pos x="connsiteX18405" y="connsiteY18405"/>
              </a:cxn>
              <a:cxn ang="0">
                <a:pos x="connsiteX18406" y="connsiteY18406"/>
              </a:cxn>
              <a:cxn ang="0">
                <a:pos x="connsiteX18407" y="connsiteY18407"/>
              </a:cxn>
              <a:cxn ang="0">
                <a:pos x="connsiteX18408" y="connsiteY18408"/>
              </a:cxn>
              <a:cxn ang="0">
                <a:pos x="connsiteX18409" y="connsiteY18409"/>
              </a:cxn>
              <a:cxn ang="0">
                <a:pos x="connsiteX18410" y="connsiteY18410"/>
              </a:cxn>
              <a:cxn ang="0">
                <a:pos x="connsiteX18411" y="connsiteY18411"/>
              </a:cxn>
              <a:cxn ang="0">
                <a:pos x="connsiteX18412" y="connsiteY18412"/>
              </a:cxn>
              <a:cxn ang="0">
                <a:pos x="connsiteX18413" y="connsiteY18413"/>
              </a:cxn>
              <a:cxn ang="0">
                <a:pos x="connsiteX18414" y="connsiteY18414"/>
              </a:cxn>
              <a:cxn ang="0">
                <a:pos x="connsiteX18415" y="connsiteY18415"/>
              </a:cxn>
              <a:cxn ang="0">
                <a:pos x="connsiteX18416" y="connsiteY18416"/>
              </a:cxn>
              <a:cxn ang="0">
                <a:pos x="connsiteX18417" y="connsiteY18417"/>
              </a:cxn>
              <a:cxn ang="0">
                <a:pos x="connsiteX18418" y="connsiteY18418"/>
              </a:cxn>
              <a:cxn ang="0">
                <a:pos x="connsiteX18419" y="connsiteY18419"/>
              </a:cxn>
              <a:cxn ang="0">
                <a:pos x="connsiteX18420" y="connsiteY18420"/>
              </a:cxn>
              <a:cxn ang="0">
                <a:pos x="connsiteX18421" y="connsiteY18421"/>
              </a:cxn>
              <a:cxn ang="0">
                <a:pos x="connsiteX18422" y="connsiteY18422"/>
              </a:cxn>
              <a:cxn ang="0">
                <a:pos x="connsiteX18423" y="connsiteY18423"/>
              </a:cxn>
              <a:cxn ang="0">
                <a:pos x="connsiteX18424" y="connsiteY18424"/>
              </a:cxn>
              <a:cxn ang="0">
                <a:pos x="connsiteX18425" y="connsiteY18425"/>
              </a:cxn>
              <a:cxn ang="0">
                <a:pos x="connsiteX18426" y="connsiteY18426"/>
              </a:cxn>
              <a:cxn ang="0">
                <a:pos x="connsiteX18427" y="connsiteY18427"/>
              </a:cxn>
              <a:cxn ang="0">
                <a:pos x="connsiteX18428" y="connsiteY18428"/>
              </a:cxn>
              <a:cxn ang="0">
                <a:pos x="connsiteX18429" y="connsiteY18429"/>
              </a:cxn>
              <a:cxn ang="0">
                <a:pos x="connsiteX18430" y="connsiteY18430"/>
              </a:cxn>
              <a:cxn ang="0">
                <a:pos x="connsiteX18431" y="connsiteY18431"/>
              </a:cxn>
              <a:cxn ang="0">
                <a:pos x="connsiteX18432" y="connsiteY18432"/>
              </a:cxn>
              <a:cxn ang="0">
                <a:pos x="connsiteX18433" y="connsiteY18433"/>
              </a:cxn>
              <a:cxn ang="0">
                <a:pos x="connsiteX18434" y="connsiteY18434"/>
              </a:cxn>
              <a:cxn ang="0">
                <a:pos x="connsiteX18435" y="connsiteY18435"/>
              </a:cxn>
              <a:cxn ang="0">
                <a:pos x="connsiteX18436" y="connsiteY18436"/>
              </a:cxn>
              <a:cxn ang="0">
                <a:pos x="connsiteX18437" y="connsiteY18437"/>
              </a:cxn>
              <a:cxn ang="0">
                <a:pos x="connsiteX18438" y="connsiteY18438"/>
              </a:cxn>
              <a:cxn ang="0">
                <a:pos x="connsiteX18439" y="connsiteY18439"/>
              </a:cxn>
              <a:cxn ang="0">
                <a:pos x="connsiteX18440" y="connsiteY18440"/>
              </a:cxn>
              <a:cxn ang="0">
                <a:pos x="connsiteX18441" y="connsiteY18441"/>
              </a:cxn>
              <a:cxn ang="0">
                <a:pos x="connsiteX18442" y="connsiteY18442"/>
              </a:cxn>
              <a:cxn ang="0">
                <a:pos x="connsiteX18443" y="connsiteY18443"/>
              </a:cxn>
              <a:cxn ang="0">
                <a:pos x="connsiteX18444" y="connsiteY18444"/>
              </a:cxn>
              <a:cxn ang="0">
                <a:pos x="connsiteX18445" y="connsiteY18445"/>
              </a:cxn>
              <a:cxn ang="0">
                <a:pos x="connsiteX18446" y="connsiteY18446"/>
              </a:cxn>
              <a:cxn ang="0">
                <a:pos x="connsiteX18447" y="connsiteY18447"/>
              </a:cxn>
              <a:cxn ang="0">
                <a:pos x="connsiteX18448" y="connsiteY18448"/>
              </a:cxn>
              <a:cxn ang="0">
                <a:pos x="connsiteX18449" y="connsiteY18449"/>
              </a:cxn>
              <a:cxn ang="0">
                <a:pos x="connsiteX18450" y="connsiteY18450"/>
              </a:cxn>
              <a:cxn ang="0">
                <a:pos x="connsiteX18451" y="connsiteY18451"/>
              </a:cxn>
              <a:cxn ang="0">
                <a:pos x="connsiteX18452" y="connsiteY18452"/>
              </a:cxn>
              <a:cxn ang="0">
                <a:pos x="connsiteX18453" y="connsiteY18453"/>
              </a:cxn>
              <a:cxn ang="0">
                <a:pos x="connsiteX18454" y="connsiteY18454"/>
              </a:cxn>
              <a:cxn ang="0">
                <a:pos x="connsiteX18455" y="connsiteY18455"/>
              </a:cxn>
              <a:cxn ang="0">
                <a:pos x="connsiteX18456" y="connsiteY18456"/>
              </a:cxn>
              <a:cxn ang="0">
                <a:pos x="connsiteX18457" y="connsiteY18457"/>
              </a:cxn>
              <a:cxn ang="0">
                <a:pos x="connsiteX18458" y="connsiteY18458"/>
              </a:cxn>
              <a:cxn ang="0">
                <a:pos x="connsiteX18459" y="connsiteY18459"/>
              </a:cxn>
              <a:cxn ang="0">
                <a:pos x="connsiteX18460" y="connsiteY18460"/>
              </a:cxn>
              <a:cxn ang="0">
                <a:pos x="connsiteX18461" y="connsiteY18461"/>
              </a:cxn>
              <a:cxn ang="0">
                <a:pos x="connsiteX18462" y="connsiteY18462"/>
              </a:cxn>
              <a:cxn ang="0">
                <a:pos x="connsiteX18463" y="connsiteY18463"/>
              </a:cxn>
              <a:cxn ang="0">
                <a:pos x="connsiteX18464" y="connsiteY18464"/>
              </a:cxn>
              <a:cxn ang="0">
                <a:pos x="connsiteX18465" y="connsiteY18465"/>
              </a:cxn>
              <a:cxn ang="0">
                <a:pos x="connsiteX18466" y="connsiteY18466"/>
              </a:cxn>
              <a:cxn ang="0">
                <a:pos x="connsiteX18467" y="connsiteY18467"/>
              </a:cxn>
              <a:cxn ang="0">
                <a:pos x="connsiteX18468" y="connsiteY18468"/>
              </a:cxn>
              <a:cxn ang="0">
                <a:pos x="connsiteX18469" y="connsiteY18469"/>
              </a:cxn>
              <a:cxn ang="0">
                <a:pos x="connsiteX18470" y="connsiteY18470"/>
              </a:cxn>
              <a:cxn ang="0">
                <a:pos x="connsiteX18471" y="connsiteY18471"/>
              </a:cxn>
              <a:cxn ang="0">
                <a:pos x="connsiteX18472" y="connsiteY18472"/>
              </a:cxn>
              <a:cxn ang="0">
                <a:pos x="connsiteX18473" y="connsiteY18473"/>
              </a:cxn>
              <a:cxn ang="0">
                <a:pos x="connsiteX18474" y="connsiteY18474"/>
              </a:cxn>
              <a:cxn ang="0">
                <a:pos x="connsiteX18475" y="connsiteY18475"/>
              </a:cxn>
              <a:cxn ang="0">
                <a:pos x="connsiteX18476" y="connsiteY18476"/>
              </a:cxn>
              <a:cxn ang="0">
                <a:pos x="connsiteX18477" y="connsiteY18477"/>
              </a:cxn>
              <a:cxn ang="0">
                <a:pos x="connsiteX18478" y="connsiteY18478"/>
              </a:cxn>
              <a:cxn ang="0">
                <a:pos x="connsiteX18479" y="connsiteY18479"/>
              </a:cxn>
              <a:cxn ang="0">
                <a:pos x="connsiteX18480" y="connsiteY18480"/>
              </a:cxn>
              <a:cxn ang="0">
                <a:pos x="connsiteX18481" y="connsiteY18481"/>
              </a:cxn>
              <a:cxn ang="0">
                <a:pos x="connsiteX18482" y="connsiteY18482"/>
              </a:cxn>
              <a:cxn ang="0">
                <a:pos x="connsiteX18483" y="connsiteY18483"/>
              </a:cxn>
              <a:cxn ang="0">
                <a:pos x="connsiteX18484" y="connsiteY18484"/>
              </a:cxn>
              <a:cxn ang="0">
                <a:pos x="connsiteX18485" y="connsiteY18485"/>
              </a:cxn>
              <a:cxn ang="0">
                <a:pos x="connsiteX18486" y="connsiteY18486"/>
              </a:cxn>
              <a:cxn ang="0">
                <a:pos x="connsiteX18487" y="connsiteY18487"/>
              </a:cxn>
              <a:cxn ang="0">
                <a:pos x="connsiteX18488" y="connsiteY18488"/>
              </a:cxn>
              <a:cxn ang="0">
                <a:pos x="connsiteX18489" y="connsiteY18489"/>
              </a:cxn>
              <a:cxn ang="0">
                <a:pos x="connsiteX18490" y="connsiteY18490"/>
              </a:cxn>
              <a:cxn ang="0">
                <a:pos x="connsiteX18491" y="connsiteY18491"/>
              </a:cxn>
              <a:cxn ang="0">
                <a:pos x="connsiteX18492" y="connsiteY18492"/>
              </a:cxn>
              <a:cxn ang="0">
                <a:pos x="connsiteX18493" y="connsiteY18493"/>
              </a:cxn>
              <a:cxn ang="0">
                <a:pos x="connsiteX18494" y="connsiteY18494"/>
              </a:cxn>
              <a:cxn ang="0">
                <a:pos x="connsiteX18495" y="connsiteY18495"/>
              </a:cxn>
              <a:cxn ang="0">
                <a:pos x="connsiteX18496" y="connsiteY18496"/>
              </a:cxn>
              <a:cxn ang="0">
                <a:pos x="connsiteX18497" y="connsiteY18497"/>
              </a:cxn>
              <a:cxn ang="0">
                <a:pos x="connsiteX18498" y="connsiteY18498"/>
              </a:cxn>
              <a:cxn ang="0">
                <a:pos x="connsiteX18499" y="connsiteY18499"/>
              </a:cxn>
              <a:cxn ang="0">
                <a:pos x="connsiteX18500" y="connsiteY18500"/>
              </a:cxn>
              <a:cxn ang="0">
                <a:pos x="connsiteX18501" y="connsiteY18501"/>
              </a:cxn>
              <a:cxn ang="0">
                <a:pos x="connsiteX18502" y="connsiteY18502"/>
              </a:cxn>
              <a:cxn ang="0">
                <a:pos x="connsiteX18503" y="connsiteY18503"/>
              </a:cxn>
              <a:cxn ang="0">
                <a:pos x="connsiteX18504" y="connsiteY18504"/>
              </a:cxn>
              <a:cxn ang="0">
                <a:pos x="connsiteX18505" y="connsiteY18505"/>
              </a:cxn>
              <a:cxn ang="0">
                <a:pos x="connsiteX18506" y="connsiteY18506"/>
              </a:cxn>
              <a:cxn ang="0">
                <a:pos x="connsiteX18507" y="connsiteY18507"/>
              </a:cxn>
              <a:cxn ang="0">
                <a:pos x="connsiteX18508" y="connsiteY18508"/>
              </a:cxn>
              <a:cxn ang="0">
                <a:pos x="connsiteX18509" y="connsiteY18509"/>
              </a:cxn>
              <a:cxn ang="0">
                <a:pos x="connsiteX18510" y="connsiteY18510"/>
              </a:cxn>
              <a:cxn ang="0">
                <a:pos x="connsiteX18511" y="connsiteY18511"/>
              </a:cxn>
              <a:cxn ang="0">
                <a:pos x="connsiteX18512" y="connsiteY18512"/>
              </a:cxn>
              <a:cxn ang="0">
                <a:pos x="connsiteX18513" y="connsiteY18513"/>
              </a:cxn>
              <a:cxn ang="0">
                <a:pos x="connsiteX18514" y="connsiteY18514"/>
              </a:cxn>
              <a:cxn ang="0">
                <a:pos x="connsiteX18515" y="connsiteY18515"/>
              </a:cxn>
              <a:cxn ang="0">
                <a:pos x="connsiteX18516" y="connsiteY18516"/>
              </a:cxn>
              <a:cxn ang="0">
                <a:pos x="connsiteX18517" y="connsiteY18517"/>
              </a:cxn>
              <a:cxn ang="0">
                <a:pos x="connsiteX18518" y="connsiteY18518"/>
              </a:cxn>
              <a:cxn ang="0">
                <a:pos x="connsiteX18519" y="connsiteY18519"/>
              </a:cxn>
              <a:cxn ang="0">
                <a:pos x="connsiteX18520" y="connsiteY18520"/>
              </a:cxn>
              <a:cxn ang="0">
                <a:pos x="connsiteX18521" y="connsiteY18521"/>
              </a:cxn>
              <a:cxn ang="0">
                <a:pos x="connsiteX18522" y="connsiteY18522"/>
              </a:cxn>
              <a:cxn ang="0">
                <a:pos x="connsiteX18523" y="connsiteY18523"/>
              </a:cxn>
              <a:cxn ang="0">
                <a:pos x="connsiteX18524" y="connsiteY18524"/>
              </a:cxn>
              <a:cxn ang="0">
                <a:pos x="connsiteX18525" y="connsiteY18525"/>
              </a:cxn>
              <a:cxn ang="0">
                <a:pos x="connsiteX18526" y="connsiteY18526"/>
              </a:cxn>
              <a:cxn ang="0">
                <a:pos x="connsiteX18527" y="connsiteY18527"/>
              </a:cxn>
              <a:cxn ang="0">
                <a:pos x="connsiteX18528" y="connsiteY18528"/>
              </a:cxn>
              <a:cxn ang="0">
                <a:pos x="connsiteX18529" y="connsiteY18529"/>
              </a:cxn>
              <a:cxn ang="0">
                <a:pos x="connsiteX18530" y="connsiteY18530"/>
              </a:cxn>
              <a:cxn ang="0">
                <a:pos x="connsiteX18531" y="connsiteY18531"/>
              </a:cxn>
              <a:cxn ang="0">
                <a:pos x="connsiteX18532" y="connsiteY18532"/>
              </a:cxn>
              <a:cxn ang="0">
                <a:pos x="connsiteX18533" y="connsiteY18533"/>
              </a:cxn>
              <a:cxn ang="0">
                <a:pos x="connsiteX18534" y="connsiteY18534"/>
              </a:cxn>
              <a:cxn ang="0">
                <a:pos x="connsiteX18535" y="connsiteY18535"/>
              </a:cxn>
              <a:cxn ang="0">
                <a:pos x="connsiteX18536" y="connsiteY18536"/>
              </a:cxn>
              <a:cxn ang="0">
                <a:pos x="connsiteX18537" y="connsiteY18537"/>
              </a:cxn>
              <a:cxn ang="0">
                <a:pos x="connsiteX18538" y="connsiteY18538"/>
              </a:cxn>
              <a:cxn ang="0">
                <a:pos x="connsiteX18539" y="connsiteY18539"/>
              </a:cxn>
              <a:cxn ang="0">
                <a:pos x="connsiteX18540" y="connsiteY18540"/>
              </a:cxn>
              <a:cxn ang="0">
                <a:pos x="connsiteX18541" y="connsiteY18541"/>
              </a:cxn>
              <a:cxn ang="0">
                <a:pos x="connsiteX18542" y="connsiteY18542"/>
              </a:cxn>
              <a:cxn ang="0">
                <a:pos x="connsiteX18543" y="connsiteY18543"/>
              </a:cxn>
              <a:cxn ang="0">
                <a:pos x="connsiteX18544" y="connsiteY18544"/>
              </a:cxn>
              <a:cxn ang="0">
                <a:pos x="connsiteX18545" y="connsiteY18545"/>
              </a:cxn>
              <a:cxn ang="0">
                <a:pos x="connsiteX18546" y="connsiteY18546"/>
              </a:cxn>
              <a:cxn ang="0">
                <a:pos x="connsiteX18547" y="connsiteY18547"/>
              </a:cxn>
              <a:cxn ang="0">
                <a:pos x="connsiteX18548" y="connsiteY18548"/>
              </a:cxn>
              <a:cxn ang="0">
                <a:pos x="connsiteX18549" y="connsiteY18549"/>
              </a:cxn>
              <a:cxn ang="0">
                <a:pos x="connsiteX18550" y="connsiteY18550"/>
              </a:cxn>
              <a:cxn ang="0">
                <a:pos x="connsiteX18551" y="connsiteY18551"/>
              </a:cxn>
              <a:cxn ang="0">
                <a:pos x="connsiteX18552" y="connsiteY18552"/>
              </a:cxn>
              <a:cxn ang="0">
                <a:pos x="connsiteX18553" y="connsiteY18553"/>
              </a:cxn>
              <a:cxn ang="0">
                <a:pos x="connsiteX18554" y="connsiteY18554"/>
              </a:cxn>
              <a:cxn ang="0">
                <a:pos x="connsiteX18555" y="connsiteY18555"/>
              </a:cxn>
              <a:cxn ang="0">
                <a:pos x="connsiteX18556" y="connsiteY18556"/>
              </a:cxn>
              <a:cxn ang="0">
                <a:pos x="connsiteX18557" y="connsiteY18557"/>
              </a:cxn>
              <a:cxn ang="0">
                <a:pos x="connsiteX18558" y="connsiteY18558"/>
              </a:cxn>
              <a:cxn ang="0">
                <a:pos x="connsiteX18559" y="connsiteY18559"/>
              </a:cxn>
              <a:cxn ang="0">
                <a:pos x="connsiteX18560" y="connsiteY18560"/>
              </a:cxn>
              <a:cxn ang="0">
                <a:pos x="connsiteX18561" y="connsiteY18561"/>
              </a:cxn>
              <a:cxn ang="0">
                <a:pos x="connsiteX18562" y="connsiteY18562"/>
              </a:cxn>
              <a:cxn ang="0">
                <a:pos x="connsiteX18563" y="connsiteY18563"/>
              </a:cxn>
              <a:cxn ang="0">
                <a:pos x="connsiteX18564" y="connsiteY18564"/>
              </a:cxn>
              <a:cxn ang="0">
                <a:pos x="connsiteX18565" y="connsiteY18565"/>
              </a:cxn>
              <a:cxn ang="0">
                <a:pos x="connsiteX18566" y="connsiteY18566"/>
              </a:cxn>
              <a:cxn ang="0">
                <a:pos x="connsiteX18567" y="connsiteY18567"/>
              </a:cxn>
              <a:cxn ang="0">
                <a:pos x="connsiteX18568" y="connsiteY18568"/>
              </a:cxn>
              <a:cxn ang="0">
                <a:pos x="connsiteX18569" y="connsiteY18569"/>
              </a:cxn>
              <a:cxn ang="0">
                <a:pos x="connsiteX18570" y="connsiteY18570"/>
              </a:cxn>
              <a:cxn ang="0">
                <a:pos x="connsiteX18571" y="connsiteY18571"/>
              </a:cxn>
              <a:cxn ang="0">
                <a:pos x="connsiteX18572" y="connsiteY18572"/>
              </a:cxn>
              <a:cxn ang="0">
                <a:pos x="connsiteX18573" y="connsiteY18573"/>
              </a:cxn>
              <a:cxn ang="0">
                <a:pos x="connsiteX18574" y="connsiteY18574"/>
              </a:cxn>
              <a:cxn ang="0">
                <a:pos x="connsiteX18575" y="connsiteY18575"/>
              </a:cxn>
              <a:cxn ang="0">
                <a:pos x="connsiteX18576" y="connsiteY18576"/>
              </a:cxn>
              <a:cxn ang="0">
                <a:pos x="connsiteX18577" y="connsiteY18577"/>
              </a:cxn>
              <a:cxn ang="0">
                <a:pos x="connsiteX18578" y="connsiteY18578"/>
              </a:cxn>
              <a:cxn ang="0">
                <a:pos x="connsiteX18579" y="connsiteY18579"/>
              </a:cxn>
              <a:cxn ang="0">
                <a:pos x="connsiteX18580" y="connsiteY18580"/>
              </a:cxn>
              <a:cxn ang="0">
                <a:pos x="connsiteX18581" y="connsiteY18581"/>
              </a:cxn>
              <a:cxn ang="0">
                <a:pos x="connsiteX18582" y="connsiteY18582"/>
              </a:cxn>
              <a:cxn ang="0">
                <a:pos x="connsiteX18583" y="connsiteY18583"/>
              </a:cxn>
              <a:cxn ang="0">
                <a:pos x="connsiteX18584" y="connsiteY18584"/>
              </a:cxn>
              <a:cxn ang="0">
                <a:pos x="connsiteX18585" y="connsiteY18585"/>
              </a:cxn>
              <a:cxn ang="0">
                <a:pos x="connsiteX18586" y="connsiteY18586"/>
              </a:cxn>
              <a:cxn ang="0">
                <a:pos x="connsiteX18587" y="connsiteY18587"/>
              </a:cxn>
              <a:cxn ang="0">
                <a:pos x="connsiteX18588" y="connsiteY18588"/>
              </a:cxn>
              <a:cxn ang="0">
                <a:pos x="connsiteX18589" y="connsiteY18589"/>
              </a:cxn>
              <a:cxn ang="0">
                <a:pos x="connsiteX18590" y="connsiteY18590"/>
              </a:cxn>
              <a:cxn ang="0">
                <a:pos x="connsiteX18591" y="connsiteY18591"/>
              </a:cxn>
              <a:cxn ang="0">
                <a:pos x="connsiteX18592" y="connsiteY18592"/>
              </a:cxn>
              <a:cxn ang="0">
                <a:pos x="connsiteX18593" y="connsiteY18593"/>
              </a:cxn>
              <a:cxn ang="0">
                <a:pos x="connsiteX18594" y="connsiteY18594"/>
              </a:cxn>
              <a:cxn ang="0">
                <a:pos x="connsiteX18595" y="connsiteY18595"/>
              </a:cxn>
              <a:cxn ang="0">
                <a:pos x="connsiteX18596" y="connsiteY18596"/>
              </a:cxn>
              <a:cxn ang="0">
                <a:pos x="connsiteX18597" y="connsiteY18597"/>
              </a:cxn>
              <a:cxn ang="0">
                <a:pos x="connsiteX18598" y="connsiteY18598"/>
              </a:cxn>
              <a:cxn ang="0">
                <a:pos x="connsiteX18599" y="connsiteY18599"/>
              </a:cxn>
              <a:cxn ang="0">
                <a:pos x="connsiteX18600" y="connsiteY18600"/>
              </a:cxn>
              <a:cxn ang="0">
                <a:pos x="connsiteX18601" y="connsiteY18601"/>
              </a:cxn>
              <a:cxn ang="0">
                <a:pos x="connsiteX18602" y="connsiteY18602"/>
              </a:cxn>
              <a:cxn ang="0">
                <a:pos x="connsiteX18603" y="connsiteY18603"/>
              </a:cxn>
              <a:cxn ang="0">
                <a:pos x="connsiteX18604" y="connsiteY18604"/>
              </a:cxn>
              <a:cxn ang="0">
                <a:pos x="connsiteX18605" y="connsiteY18605"/>
              </a:cxn>
              <a:cxn ang="0">
                <a:pos x="connsiteX18606" y="connsiteY18606"/>
              </a:cxn>
              <a:cxn ang="0">
                <a:pos x="connsiteX18607" y="connsiteY18607"/>
              </a:cxn>
              <a:cxn ang="0">
                <a:pos x="connsiteX18608" y="connsiteY18608"/>
              </a:cxn>
              <a:cxn ang="0">
                <a:pos x="connsiteX18609" y="connsiteY18609"/>
              </a:cxn>
              <a:cxn ang="0">
                <a:pos x="connsiteX18610" y="connsiteY18610"/>
              </a:cxn>
              <a:cxn ang="0">
                <a:pos x="connsiteX18611" y="connsiteY18611"/>
              </a:cxn>
              <a:cxn ang="0">
                <a:pos x="connsiteX18612" y="connsiteY18612"/>
              </a:cxn>
              <a:cxn ang="0">
                <a:pos x="connsiteX18613" y="connsiteY18613"/>
              </a:cxn>
              <a:cxn ang="0">
                <a:pos x="connsiteX18614" y="connsiteY18614"/>
              </a:cxn>
              <a:cxn ang="0">
                <a:pos x="connsiteX18615" y="connsiteY18615"/>
              </a:cxn>
              <a:cxn ang="0">
                <a:pos x="connsiteX18616" y="connsiteY18616"/>
              </a:cxn>
              <a:cxn ang="0">
                <a:pos x="connsiteX18617" y="connsiteY18617"/>
              </a:cxn>
              <a:cxn ang="0">
                <a:pos x="connsiteX18618" y="connsiteY18618"/>
              </a:cxn>
              <a:cxn ang="0">
                <a:pos x="connsiteX18619" y="connsiteY18619"/>
              </a:cxn>
              <a:cxn ang="0">
                <a:pos x="connsiteX18620" y="connsiteY18620"/>
              </a:cxn>
              <a:cxn ang="0">
                <a:pos x="connsiteX18621" y="connsiteY18621"/>
              </a:cxn>
              <a:cxn ang="0">
                <a:pos x="connsiteX18622" y="connsiteY18622"/>
              </a:cxn>
              <a:cxn ang="0">
                <a:pos x="connsiteX18623" y="connsiteY18623"/>
              </a:cxn>
              <a:cxn ang="0">
                <a:pos x="connsiteX18624" y="connsiteY18624"/>
              </a:cxn>
              <a:cxn ang="0">
                <a:pos x="connsiteX18625" y="connsiteY18625"/>
              </a:cxn>
              <a:cxn ang="0">
                <a:pos x="connsiteX18626" y="connsiteY18626"/>
              </a:cxn>
              <a:cxn ang="0">
                <a:pos x="connsiteX18627" y="connsiteY18627"/>
              </a:cxn>
              <a:cxn ang="0">
                <a:pos x="connsiteX18628" y="connsiteY18628"/>
              </a:cxn>
              <a:cxn ang="0">
                <a:pos x="connsiteX18629" y="connsiteY18629"/>
              </a:cxn>
              <a:cxn ang="0">
                <a:pos x="connsiteX18630" y="connsiteY18630"/>
              </a:cxn>
              <a:cxn ang="0">
                <a:pos x="connsiteX18631" y="connsiteY18631"/>
              </a:cxn>
              <a:cxn ang="0">
                <a:pos x="connsiteX18632" y="connsiteY18632"/>
              </a:cxn>
              <a:cxn ang="0">
                <a:pos x="connsiteX18633" y="connsiteY18633"/>
              </a:cxn>
              <a:cxn ang="0">
                <a:pos x="connsiteX18634" y="connsiteY18634"/>
              </a:cxn>
              <a:cxn ang="0">
                <a:pos x="connsiteX18635" y="connsiteY18635"/>
              </a:cxn>
              <a:cxn ang="0">
                <a:pos x="connsiteX18636" y="connsiteY18636"/>
              </a:cxn>
              <a:cxn ang="0">
                <a:pos x="connsiteX18637" y="connsiteY18637"/>
              </a:cxn>
              <a:cxn ang="0">
                <a:pos x="connsiteX18638" y="connsiteY18638"/>
              </a:cxn>
              <a:cxn ang="0">
                <a:pos x="connsiteX18639" y="connsiteY18639"/>
              </a:cxn>
              <a:cxn ang="0">
                <a:pos x="connsiteX18640" y="connsiteY18640"/>
              </a:cxn>
              <a:cxn ang="0">
                <a:pos x="connsiteX18641" y="connsiteY18641"/>
              </a:cxn>
              <a:cxn ang="0">
                <a:pos x="connsiteX18642" y="connsiteY18642"/>
              </a:cxn>
              <a:cxn ang="0">
                <a:pos x="connsiteX18643" y="connsiteY18643"/>
              </a:cxn>
              <a:cxn ang="0">
                <a:pos x="connsiteX18644" y="connsiteY18644"/>
              </a:cxn>
              <a:cxn ang="0">
                <a:pos x="connsiteX18645" y="connsiteY18645"/>
              </a:cxn>
              <a:cxn ang="0">
                <a:pos x="connsiteX18646" y="connsiteY18646"/>
              </a:cxn>
              <a:cxn ang="0">
                <a:pos x="connsiteX18647" y="connsiteY18647"/>
              </a:cxn>
              <a:cxn ang="0">
                <a:pos x="connsiteX18648" y="connsiteY18648"/>
              </a:cxn>
              <a:cxn ang="0">
                <a:pos x="connsiteX18649" y="connsiteY18649"/>
              </a:cxn>
              <a:cxn ang="0">
                <a:pos x="connsiteX18650" y="connsiteY18650"/>
              </a:cxn>
              <a:cxn ang="0">
                <a:pos x="connsiteX18651" y="connsiteY18651"/>
              </a:cxn>
              <a:cxn ang="0">
                <a:pos x="connsiteX18652" y="connsiteY18652"/>
              </a:cxn>
              <a:cxn ang="0">
                <a:pos x="connsiteX18653" y="connsiteY18653"/>
              </a:cxn>
              <a:cxn ang="0">
                <a:pos x="connsiteX18654" y="connsiteY18654"/>
              </a:cxn>
              <a:cxn ang="0">
                <a:pos x="connsiteX18655" y="connsiteY18655"/>
              </a:cxn>
              <a:cxn ang="0">
                <a:pos x="connsiteX18656" y="connsiteY18656"/>
              </a:cxn>
              <a:cxn ang="0">
                <a:pos x="connsiteX18657" y="connsiteY18657"/>
              </a:cxn>
              <a:cxn ang="0">
                <a:pos x="connsiteX18658" y="connsiteY18658"/>
              </a:cxn>
              <a:cxn ang="0">
                <a:pos x="connsiteX18659" y="connsiteY18659"/>
              </a:cxn>
              <a:cxn ang="0">
                <a:pos x="connsiteX18660" y="connsiteY18660"/>
              </a:cxn>
              <a:cxn ang="0">
                <a:pos x="connsiteX18661" y="connsiteY18661"/>
              </a:cxn>
              <a:cxn ang="0">
                <a:pos x="connsiteX18662" y="connsiteY18662"/>
              </a:cxn>
              <a:cxn ang="0">
                <a:pos x="connsiteX18663" y="connsiteY18663"/>
              </a:cxn>
              <a:cxn ang="0">
                <a:pos x="connsiteX18664" y="connsiteY18664"/>
              </a:cxn>
              <a:cxn ang="0">
                <a:pos x="connsiteX18665" y="connsiteY18665"/>
              </a:cxn>
              <a:cxn ang="0">
                <a:pos x="connsiteX18666" y="connsiteY18666"/>
              </a:cxn>
              <a:cxn ang="0">
                <a:pos x="connsiteX18667" y="connsiteY18667"/>
              </a:cxn>
              <a:cxn ang="0">
                <a:pos x="connsiteX18668" y="connsiteY18668"/>
              </a:cxn>
              <a:cxn ang="0">
                <a:pos x="connsiteX18669" y="connsiteY18669"/>
              </a:cxn>
              <a:cxn ang="0">
                <a:pos x="connsiteX18670" y="connsiteY18670"/>
              </a:cxn>
              <a:cxn ang="0">
                <a:pos x="connsiteX18671" y="connsiteY18671"/>
              </a:cxn>
              <a:cxn ang="0">
                <a:pos x="connsiteX18672" y="connsiteY18672"/>
              </a:cxn>
              <a:cxn ang="0">
                <a:pos x="connsiteX18673" y="connsiteY18673"/>
              </a:cxn>
              <a:cxn ang="0">
                <a:pos x="connsiteX18674" y="connsiteY18674"/>
              </a:cxn>
              <a:cxn ang="0">
                <a:pos x="connsiteX18675" y="connsiteY18675"/>
              </a:cxn>
              <a:cxn ang="0">
                <a:pos x="connsiteX18676" y="connsiteY18676"/>
              </a:cxn>
              <a:cxn ang="0">
                <a:pos x="connsiteX18677" y="connsiteY18677"/>
              </a:cxn>
              <a:cxn ang="0">
                <a:pos x="connsiteX18678" y="connsiteY18678"/>
              </a:cxn>
              <a:cxn ang="0">
                <a:pos x="connsiteX18679" y="connsiteY18679"/>
              </a:cxn>
              <a:cxn ang="0">
                <a:pos x="connsiteX18680" y="connsiteY18680"/>
              </a:cxn>
              <a:cxn ang="0">
                <a:pos x="connsiteX18681" y="connsiteY18681"/>
              </a:cxn>
              <a:cxn ang="0">
                <a:pos x="connsiteX18682" y="connsiteY18682"/>
              </a:cxn>
              <a:cxn ang="0">
                <a:pos x="connsiteX18683" y="connsiteY18683"/>
              </a:cxn>
              <a:cxn ang="0">
                <a:pos x="connsiteX18684" y="connsiteY18684"/>
              </a:cxn>
              <a:cxn ang="0">
                <a:pos x="connsiteX18685" y="connsiteY18685"/>
              </a:cxn>
              <a:cxn ang="0">
                <a:pos x="connsiteX18686" y="connsiteY18686"/>
              </a:cxn>
              <a:cxn ang="0">
                <a:pos x="connsiteX18687" y="connsiteY18687"/>
              </a:cxn>
              <a:cxn ang="0">
                <a:pos x="connsiteX18688" y="connsiteY18688"/>
              </a:cxn>
              <a:cxn ang="0">
                <a:pos x="connsiteX18689" y="connsiteY18689"/>
              </a:cxn>
              <a:cxn ang="0">
                <a:pos x="connsiteX18690" y="connsiteY18690"/>
              </a:cxn>
              <a:cxn ang="0">
                <a:pos x="connsiteX18691" y="connsiteY18691"/>
              </a:cxn>
              <a:cxn ang="0">
                <a:pos x="connsiteX18692" y="connsiteY18692"/>
              </a:cxn>
              <a:cxn ang="0">
                <a:pos x="connsiteX18693" y="connsiteY18693"/>
              </a:cxn>
              <a:cxn ang="0">
                <a:pos x="connsiteX18694" y="connsiteY18694"/>
              </a:cxn>
              <a:cxn ang="0">
                <a:pos x="connsiteX18695" y="connsiteY18695"/>
              </a:cxn>
              <a:cxn ang="0">
                <a:pos x="connsiteX18696" y="connsiteY18696"/>
              </a:cxn>
              <a:cxn ang="0">
                <a:pos x="connsiteX18697" y="connsiteY18697"/>
              </a:cxn>
              <a:cxn ang="0">
                <a:pos x="connsiteX18698" y="connsiteY18698"/>
              </a:cxn>
              <a:cxn ang="0">
                <a:pos x="connsiteX18699" y="connsiteY18699"/>
              </a:cxn>
              <a:cxn ang="0">
                <a:pos x="connsiteX18700" y="connsiteY18700"/>
              </a:cxn>
              <a:cxn ang="0">
                <a:pos x="connsiteX18701" y="connsiteY18701"/>
              </a:cxn>
              <a:cxn ang="0">
                <a:pos x="connsiteX18702" y="connsiteY18702"/>
              </a:cxn>
              <a:cxn ang="0">
                <a:pos x="connsiteX18703" y="connsiteY18703"/>
              </a:cxn>
              <a:cxn ang="0">
                <a:pos x="connsiteX18704" y="connsiteY18704"/>
              </a:cxn>
              <a:cxn ang="0">
                <a:pos x="connsiteX18705" y="connsiteY18705"/>
              </a:cxn>
              <a:cxn ang="0">
                <a:pos x="connsiteX18706" y="connsiteY18706"/>
              </a:cxn>
              <a:cxn ang="0">
                <a:pos x="connsiteX18707" y="connsiteY18707"/>
              </a:cxn>
              <a:cxn ang="0">
                <a:pos x="connsiteX18708" y="connsiteY18708"/>
              </a:cxn>
              <a:cxn ang="0">
                <a:pos x="connsiteX18709" y="connsiteY18709"/>
              </a:cxn>
              <a:cxn ang="0">
                <a:pos x="connsiteX18710" y="connsiteY18710"/>
              </a:cxn>
              <a:cxn ang="0">
                <a:pos x="connsiteX18711" y="connsiteY18711"/>
              </a:cxn>
              <a:cxn ang="0">
                <a:pos x="connsiteX18712" y="connsiteY18712"/>
              </a:cxn>
              <a:cxn ang="0">
                <a:pos x="connsiteX18713" y="connsiteY18713"/>
              </a:cxn>
              <a:cxn ang="0">
                <a:pos x="connsiteX18714" y="connsiteY18714"/>
              </a:cxn>
              <a:cxn ang="0">
                <a:pos x="connsiteX18715" y="connsiteY18715"/>
              </a:cxn>
              <a:cxn ang="0">
                <a:pos x="connsiteX18716" y="connsiteY18716"/>
              </a:cxn>
              <a:cxn ang="0">
                <a:pos x="connsiteX18717" y="connsiteY18717"/>
              </a:cxn>
              <a:cxn ang="0">
                <a:pos x="connsiteX18718" y="connsiteY18718"/>
              </a:cxn>
              <a:cxn ang="0">
                <a:pos x="connsiteX18719" y="connsiteY18719"/>
              </a:cxn>
              <a:cxn ang="0">
                <a:pos x="connsiteX18720" y="connsiteY18720"/>
              </a:cxn>
              <a:cxn ang="0">
                <a:pos x="connsiteX18721" y="connsiteY18721"/>
              </a:cxn>
              <a:cxn ang="0">
                <a:pos x="connsiteX18722" y="connsiteY18722"/>
              </a:cxn>
              <a:cxn ang="0">
                <a:pos x="connsiteX18723" y="connsiteY18723"/>
              </a:cxn>
              <a:cxn ang="0">
                <a:pos x="connsiteX18724" y="connsiteY18724"/>
              </a:cxn>
              <a:cxn ang="0">
                <a:pos x="connsiteX18725" y="connsiteY18725"/>
              </a:cxn>
              <a:cxn ang="0">
                <a:pos x="connsiteX18726" y="connsiteY18726"/>
              </a:cxn>
              <a:cxn ang="0">
                <a:pos x="connsiteX18727" y="connsiteY18727"/>
              </a:cxn>
              <a:cxn ang="0">
                <a:pos x="connsiteX18728" y="connsiteY18728"/>
              </a:cxn>
              <a:cxn ang="0">
                <a:pos x="connsiteX18729" y="connsiteY18729"/>
              </a:cxn>
              <a:cxn ang="0">
                <a:pos x="connsiteX18730" y="connsiteY18730"/>
              </a:cxn>
              <a:cxn ang="0">
                <a:pos x="connsiteX18731" y="connsiteY18731"/>
              </a:cxn>
              <a:cxn ang="0">
                <a:pos x="connsiteX18732" y="connsiteY18732"/>
              </a:cxn>
              <a:cxn ang="0">
                <a:pos x="connsiteX18733" y="connsiteY18733"/>
              </a:cxn>
              <a:cxn ang="0">
                <a:pos x="connsiteX18734" y="connsiteY18734"/>
              </a:cxn>
              <a:cxn ang="0">
                <a:pos x="connsiteX18735" y="connsiteY18735"/>
              </a:cxn>
              <a:cxn ang="0">
                <a:pos x="connsiteX18736" y="connsiteY18736"/>
              </a:cxn>
              <a:cxn ang="0">
                <a:pos x="connsiteX18737" y="connsiteY18737"/>
              </a:cxn>
              <a:cxn ang="0">
                <a:pos x="connsiteX18738" y="connsiteY18738"/>
              </a:cxn>
              <a:cxn ang="0">
                <a:pos x="connsiteX18739" y="connsiteY18739"/>
              </a:cxn>
              <a:cxn ang="0">
                <a:pos x="connsiteX18740" y="connsiteY18740"/>
              </a:cxn>
              <a:cxn ang="0">
                <a:pos x="connsiteX18741" y="connsiteY18741"/>
              </a:cxn>
              <a:cxn ang="0">
                <a:pos x="connsiteX18742" y="connsiteY18742"/>
              </a:cxn>
              <a:cxn ang="0">
                <a:pos x="connsiteX18743" y="connsiteY18743"/>
              </a:cxn>
              <a:cxn ang="0">
                <a:pos x="connsiteX18744" y="connsiteY18744"/>
              </a:cxn>
              <a:cxn ang="0">
                <a:pos x="connsiteX18745" y="connsiteY18745"/>
              </a:cxn>
              <a:cxn ang="0">
                <a:pos x="connsiteX18746" y="connsiteY18746"/>
              </a:cxn>
              <a:cxn ang="0">
                <a:pos x="connsiteX18747" y="connsiteY18747"/>
              </a:cxn>
              <a:cxn ang="0">
                <a:pos x="connsiteX18748" y="connsiteY18748"/>
              </a:cxn>
              <a:cxn ang="0">
                <a:pos x="connsiteX18749" y="connsiteY18749"/>
              </a:cxn>
              <a:cxn ang="0">
                <a:pos x="connsiteX18750" y="connsiteY18750"/>
              </a:cxn>
              <a:cxn ang="0">
                <a:pos x="connsiteX18751" y="connsiteY18751"/>
              </a:cxn>
              <a:cxn ang="0">
                <a:pos x="connsiteX18752" y="connsiteY18752"/>
              </a:cxn>
              <a:cxn ang="0">
                <a:pos x="connsiteX18753" y="connsiteY18753"/>
              </a:cxn>
              <a:cxn ang="0">
                <a:pos x="connsiteX18754" y="connsiteY18754"/>
              </a:cxn>
              <a:cxn ang="0">
                <a:pos x="connsiteX18755" y="connsiteY18755"/>
              </a:cxn>
              <a:cxn ang="0">
                <a:pos x="connsiteX18756" y="connsiteY18756"/>
              </a:cxn>
              <a:cxn ang="0">
                <a:pos x="connsiteX18757" y="connsiteY18757"/>
              </a:cxn>
              <a:cxn ang="0">
                <a:pos x="connsiteX18758" y="connsiteY18758"/>
              </a:cxn>
              <a:cxn ang="0">
                <a:pos x="connsiteX18759" y="connsiteY18759"/>
              </a:cxn>
              <a:cxn ang="0">
                <a:pos x="connsiteX18760" y="connsiteY18760"/>
              </a:cxn>
              <a:cxn ang="0">
                <a:pos x="connsiteX18761" y="connsiteY18761"/>
              </a:cxn>
              <a:cxn ang="0">
                <a:pos x="connsiteX18762" y="connsiteY18762"/>
              </a:cxn>
              <a:cxn ang="0">
                <a:pos x="connsiteX18763" y="connsiteY18763"/>
              </a:cxn>
              <a:cxn ang="0">
                <a:pos x="connsiteX18764" y="connsiteY18764"/>
              </a:cxn>
              <a:cxn ang="0">
                <a:pos x="connsiteX18765" y="connsiteY18765"/>
              </a:cxn>
              <a:cxn ang="0">
                <a:pos x="connsiteX18766" y="connsiteY18766"/>
              </a:cxn>
              <a:cxn ang="0">
                <a:pos x="connsiteX18767" y="connsiteY18767"/>
              </a:cxn>
              <a:cxn ang="0">
                <a:pos x="connsiteX18768" y="connsiteY18768"/>
              </a:cxn>
              <a:cxn ang="0">
                <a:pos x="connsiteX18769" y="connsiteY18769"/>
              </a:cxn>
              <a:cxn ang="0">
                <a:pos x="connsiteX18770" y="connsiteY18770"/>
              </a:cxn>
              <a:cxn ang="0">
                <a:pos x="connsiteX18771" y="connsiteY18771"/>
              </a:cxn>
              <a:cxn ang="0">
                <a:pos x="connsiteX18772" y="connsiteY18772"/>
              </a:cxn>
              <a:cxn ang="0">
                <a:pos x="connsiteX18773" y="connsiteY18773"/>
              </a:cxn>
              <a:cxn ang="0">
                <a:pos x="connsiteX18774" y="connsiteY18774"/>
              </a:cxn>
              <a:cxn ang="0">
                <a:pos x="connsiteX18775" y="connsiteY18775"/>
              </a:cxn>
              <a:cxn ang="0">
                <a:pos x="connsiteX18776" y="connsiteY18776"/>
              </a:cxn>
              <a:cxn ang="0">
                <a:pos x="connsiteX18777" y="connsiteY18777"/>
              </a:cxn>
              <a:cxn ang="0">
                <a:pos x="connsiteX18778" y="connsiteY18778"/>
              </a:cxn>
              <a:cxn ang="0">
                <a:pos x="connsiteX18779" y="connsiteY18779"/>
              </a:cxn>
              <a:cxn ang="0">
                <a:pos x="connsiteX18780" y="connsiteY18780"/>
              </a:cxn>
              <a:cxn ang="0">
                <a:pos x="connsiteX18781" y="connsiteY18781"/>
              </a:cxn>
              <a:cxn ang="0">
                <a:pos x="connsiteX18782" y="connsiteY18782"/>
              </a:cxn>
              <a:cxn ang="0">
                <a:pos x="connsiteX18783" y="connsiteY18783"/>
              </a:cxn>
              <a:cxn ang="0">
                <a:pos x="connsiteX18784" y="connsiteY18784"/>
              </a:cxn>
              <a:cxn ang="0">
                <a:pos x="connsiteX18785" y="connsiteY18785"/>
              </a:cxn>
              <a:cxn ang="0">
                <a:pos x="connsiteX18786" y="connsiteY18786"/>
              </a:cxn>
              <a:cxn ang="0">
                <a:pos x="connsiteX18787" y="connsiteY18787"/>
              </a:cxn>
              <a:cxn ang="0">
                <a:pos x="connsiteX18788" y="connsiteY18788"/>
              </a:cxn>
              <a:cxn ang="0">
                <a:pos x="connsiteX18789" y="connsiteY18789"/>
              </a:cxn>
              <a:cxn ang="0">
                <a:pos x="connsiteX18790" y="connsiteY18790"/>
              </a:cxn>
              <a:cxn ang="0">
                <a:pos x="connsiteX18791" y="connsiteY18791"/>
              </a:cxn>
              <a:cxn ang="0">
                <a:pos x="connsiteX18792" y="connsiteY18792"/>
              </a:cxn>
              <a:cxn ang="0">
                <a:pos x="connsiteX18793" y="connsiteY18793"/>
              </a:cxn>
              <a:cxn ang="0">
                <a:pos x="connsiteX18794" y="connsiteY18794"/>
              </a:cxn>
              <a:cxn ang="0">
                <a:pos x="connsiteX18795" y="connsiteY18795"/>
              </a:cxn>
              <a:cxn ang="0">
                <a:pos x="connsiteX18796" y="connsiteY18796"/>
              </a:cxn>
              <a:cxn ang="0">
                <a:pos x="connsiteX18797" y="connsiteY18797"/>
              </a:cxn>
              <a:cxn ang="0">
                <a:pos x="connsiteX18798" y="connsiteY18798"/>
              </a:cxn>
              <a:cxn ang="0">
                <a:pos x="connsiteX18799" y="connsiteY18799"/>
              </a:cxn>
              <a:cxn ang="0">
                <a:pos x="connsiteX18800" y="connsiteY18800"/>
              </a:cxn>
              <a:cxn ang="0">
                <a:pos x="connsiteX18801" y="connsiteY18801"/>
              </a:cxn>
              <a:cxn ang="0">
                <a:pos x="connsiteX18802" y="connsiteY18802"/>
              </a:cxn>
              <a:cxn ang="0">
                <a:pos x="connsiteX18803" y="connsiteY18803"/>
              </a:cxn>
              <a:cxn ang="0">
                <a:pos x="connsiteX18804" y="connsiteY18804"/>
              </a:cxn>
              <a:cxn ang="0">
                <a:pos x="connsiteX18805" y="connsiteY18805"/>
              </a:cxn>
              <a:cxn ang="0">
                <a:pos x="connsiteX18806" y="connsiteY18806"/>
              </a:cxn>
              <a:cxn ang="0">
                <a:pos x="connsiteX18807" y="connsiteY18807"/>
              </a:cxn>
              <a:cxn ang="0">
                <a:pos x="connsiteX18808" y="connsiteY18808"/>
              </a:cxn>
              <a:cxn ang="0">
                <a:pos x="connsiteX18809" y="connsiteY18809"/>
              </a:cxn>
              <a:cxn ang="0">
                <a:pos x="connsiteX18810" y="connsiteY18810"/>
              </a:cxn>
              <a:cxn ang="0">
                <a:pos x="connsiteX18811" y="connsiteY18811"/>
              </a:cxn>
              <a:cxn ang="0">
                <a:pos x="connsiteX18812" y="connsiteY18812"/>
              </a:cxn>
              <a:cxn ang="0">
                <a:pos x="connsiteX18813" y="connsiteY18813"/>
              </a:cxn>
              <a:cxn ang="0">
                <a:pos x="connsiteX18814" y="connsiteY18814"/>
              </a:cxn>
              <a:cxn ang="0">
                <a:pos x="connsiteX18815" y="connsiteY18815"/>
              </a:cxn>
              <a:cxn ang="0">
                <a:pos x="connsiteX18816" y="connsiteY18816"/>
              </a:cxn>
              <a:cxn ang="0">
                <a:pos x="connsiteX18817" y="connsiteY18817"/>
              </a:cxn>
              <a:cxn ang="0">
                <a:pos x="connsiteX18818" y="connsiteY18818"/>
              </a:cxn>
              <a:cxn ang="0">
                <a:pos x="connsiteX18819" y="connsiteY18819"/>
              </a:cxn>
              <a:cxn ang="0">
                <a:pos x="connsiteX18820" y="connsiteY18820"/>
              </a:cxn>
              <a:cxn ang="0">
                <a:pos x="connsiteX18821" y="connsiteY18821"/>
              </a:cxn>
              <a:cxn ang="0">
                <a:pos x="connsiteX18822" y="connsiteY18822"/>
              </a:cxn>
              <a:cxn ang="0">
                <a:pos x="connsiteX18823" y="connsiteY18823"/>
              </a:cxn>
              <a:cxn ang="0">
                <a:pos x="connsiteX18824" y="connsiteY18824"/>
              </a:cxn>
              <a:cxn ang="0">
                <a:pos x="connsiteX18825" y="connsiteY18825"/>
              </a:cxn>
              <a:cxn ang="0">
                <a:pos x="connsiteX18826" y="connsiteY18826"/>
              </a:cxn>
              <a:cxn ang="0">
                <a:pos x="connsiteX18827" y="connsiteY18827"/>
              </a:cxn>
              <a:cxn ang="0">
                <a:pos x="connsiteX18828" y="connsiteY18828"/>
              </a:cxn>
              <a:cxn ang="0">
                <a:pos x="connsiteX18829" y="connsiteY18829"/>
              </a:cxn>
              <a:cxn ang="0">
                <a:pos x="connsiteX18830" y="connsiteY18830"/>
              </a:cxn>
              <a:cxn ang="0">
                <a:pos x="connsiteX18831" y="connsiteY18831"/>
              </a:cxn>
              <a:cxn ang="0">
                <a:pos x="connsiteX18832" y="connsiteY18832"/>
              </a:cxn>
              <a:cxn ang="0">
                <a:pos x="connsiteX18833" y="connsiteY18833"/>
              </a:cxn>
              <a:cxn ang="0">
                <a:pos x="connsiteX18834" y="connsiteY18834"/>
              </a:cxn>
              <a:cxn ang="0">
                <a:pos x="connsiteX18835" y="connsiteY18835"/>
              </a:cxn>
              <a:cxn ang="0">
                <a:pos x="connsiteX18836" y="connsiteY18836"/>
              </a:cxn>
              <a:cxn ang="0">
                <a:pos x="connsiteX18837" y="connsiteY18837"/>
              </a:cxn>
              <a:cxn ang="0">
                <a:pos x="connsiteX18838" y="connsiteY18838"/>
              </a:cxn>
              <a:cxn ang="0">
                <a:pos x="connsiteX18839" y="connsiteY18839"/>
              </a:cxn>
              <a:cxn ang="0">
                <a:pos x="connsiteX18840" y="connsiteY18840"/>
              </a:cxn>
              <a:cxn ang="0">
                <a:pos x="connsiteX18841" y="connsiteY18841"/>
              </a:cxn>
              <a:cxn ang="0">
                <a:pos x="connsiteX18842" y="connsiteY18842"/>
              </a:cxn>
              <a:cxn ang="0">
                <a:pos x="connsiteX18843" y="connsiteY18843"/>
              </a:cxn>
              <a:cxn ang="0">
                <a:pos x="connsiteX18844" y="connsiteY18844"/>
              </a:cxn>
              <a:cxn ang="0">
                <a:pos x="connsiteX18845" y="connsiteY18845"/>
              </a:cxn>
              <a:cxn ang="0">
                <a:pos x="connsiteX18846" y="connsiteY18846"/>
              </a:cxn>
              <a:cxn ang="0">
                <a:pos x="connsiteX18847" y="connsiteY18847"/>
              </a:cxn>
              <a:cxn ang="0">
                <a:pos x="connsiteX18848" y="connsiteY18848"/>
              </a:cxn>
              <a:cxn ang="0">
                <a:pos x="connsiteX18849" y="connsiteY18849"/>
              </a:cxn>
              <a:cxn ang="0">
                <a:pos x="connsiteX18850" y="connsiteY18850"/>
              </a:cxn>
              <a:cxn ang="0">
                <a:pos x="connsiteX18851" y="connsiteY18851"/>
              </a:cxn>
              <a:cxn ang="0">
                <a:pos x="connsiteX18852" y="connsiteY18852"/>
              </a:cxn>
              <a:cxn ang="0">
                <a:pos x="connsiteX18853" y="connsiteY18853"/>
              </a:cxn>
              <a:cxn ang="0">
                <a:pos x="connsiteX18854" y="connsiteY18854"/>
              </a:cxn>
              <a:cxn ang="0">
                <a:pos x="connsiteX18855" y="connsiteY18855"/>
              </a:cxn>
              <a:cxn ang="0">
                <a:pos x="connsiteX18856" y="connsiteY18856"/>
              </a:cxn>
              <a:cxn ang="0">
                <a:pos x="connsiteX18857" y="connsiteY18857"/>
              </a:cxn>
              <a:cxn ang="0">
                <a:pos x="connsiteX18858" y="connsiteY18858"/>
              </a:cxn>
              <a:cxn ang="0">
                <a:pos x="connsiteX18859" y="connsiteY18859"/>
              </a:cxn>
              <a:cxn ang="0">
                <a:pos x="connsiteX18860" y="connsiteY18860"/>
              </a:cxn>
              <a:cxn ang="0">
                <a:pos x="connsiteX18861" y="connsiteY18861"/>
              </a:cxn>
              <a:cxn ang="0">
                <a:pos x="connsiteX18862" y="connsiteY18862"/>
              </a:cxn>
              <a:cxn ang="0">
                <a:pos x="connsiteX18863" y="connsiteY18863"/>
              </a:cxn>
              <a:cxn ang="0">
                <a:pos x="connsiteX18864" y="connsiteY18864"/>
              </a:cxn>
              <a:cxn ang="0">
                <a:pos x="connsiteX18865" y="connsiteY18865"/>
              </a:cxn>
              <a:cxn ang="0">
                <a:pos x="connsiteX18866" y="connsiteY18866"/>
              </a:cxn>
              <a:cxn ang="0">
                <a:pos x="connsiteX18867" y="connsiteY18867"/>
              </a:cxn>
              <a:cxn ang="0">
                <a:pos x="connsiteX18868" y="connsiteY18868"/>
              </a:cxn>
              <a:cxn ang="0">
                <a:pos x="connsiteX18869" y="connsiteY18869"/>
              </a:cxn>
              <a:cxn ang="0">
                <a:pos x="connsiteX18870" y="connsiteY18870"/>
              </a:cxn>
              <a:cxn ang="0">
                <a:pos x="connsiteX18871" y="connsiteY18871"/>
              </a:cxn>
              <a:cxn ang="0">
                <a:pos x="connsiteX18872" y="connsiteY18872"/>
              </a:cxn>
              <a:cxn ang="0">
                <a:pos x="connsiteX18873" y="connsiteY18873"/>
              </a:cxn>
              <a:cxn ang="0">
                <a:pos x="connsiteX18874" y="connsiteY18874"/>
              </a:cxn>
              <a:cxn ang="0">
                <a:pos x="connsiteX18875" y="connsiteY18875"/>
              </a:cxn>
              <a:cxn ang="0">
                <a:pos x="connsiteX18876" y="connsiteY18876"/>
              </a:cxn>
              <a:cxn ang="0">
                <a:pos x="connsiteX18877" y="connsiteY18877"/>
              </a:cxn>
              <a:cxn ang="0">
                <a:pos x="connsiteX18878" y="connsiteY18878"/>
              </a:cxn>
              <a:cxn ang="0">
                <a:pos x="connsiteX18879" y="connsiteY18879"/>
              </a:cxn>
              <a:cxn ang="0">
                <a:pos x="connsiteX18880" y="connsiteY18880"/>
              </a:cxn>
              <a:cxn ang="0">
                <a:pos x="connsiteX18881" y="connsiteY18881"/>
              </a:cxn>
              <a:cxn ang="0">
                <a:pos x="connsiteX18882" y="connsiteY18882"/>
              </a:cxn>
              <a:cxn ang="0">
                <a:pos x="connsiteX18883" y="connsiteY18883"/>
              </a:cxn>
              <a:cxn ang="0">
                <a:pos x="connsiteX18884" y="connsiteY18884"/>
              </a:cxn>
              <a:cxn ang="0">
                <a:pos x="connsiteX18885" y="connsiteY18885"/>
              </a:cxn>
              <a:cxn ang="0">
                <a:pos x="connsiteX18886" y="connsiteY18886"/>
              </a:cxn>
              <a:cxn ang="0">
                <a:pos x="connsiteX18887" y="connsiteY18887"/>
              </a:cxn>
              <a:cxn ang="0">
                <a:pos x="connsiteX18888" y="connsiteY18888"/>
              </a:cxn>
              <a:cxn ang="0">
                <a:pos x="connsiteX18889" y="connsiteY18889"/>
              </a:cxn>
              <a:cxn ang="0">
                <a:pos x="connsiteX18890" y="connsiteY18890"/>
              </a:cxn>
              <a:cxn ang="0">
                <a:pos x="connsiteX18891" y="connsiteY18891"/>
              </a:cxn>
              <a:cxn ang="0">
                <a:pos x="connsiteX18892" y="connsiteY18892"/>
              </a:cxn>
              <a:cxn ang="0">
                <a:pos x="connsiteX18893" y="connsiteY18893"/>
              </a:cxn>
              <a:cxn ang="0">
                <a:pos x="connsiteX18894" y="connsiteY18894"/>
              </a:cxn>
              <a:cxn ang="0">
                <a:pos x="connsiteX18895" y="connsiteY18895"/>
              </a:cxn>
              <a:cxn ang="0">
                <a:pos x="connsiteX18896" y="connsiteY18896"/>
              </a:cxn>
              <a:cxn ang="0">
                <a:pos x="connsiteX18897" y="connsiteY18897"/>
              </a:cxn>
              <a:cxn ang="0">
                <a:pos x="connsiteX18898" y="connsiteY18898"/>
              </a:cxn>
              <a:cxn ang="0">
                <a:pos x="connsiteX18899" y="connsiteY18899"/>
              </a:cxn>
              <a:cxn ang="0">
                <a:pos x="connsiteX18900" y="connsiteY18900"/>
              </a:cxn>
              <a:cxn ang="0">
                <a:pos x="connsiteX18901" y="connsiteY18901"/>
              </a:cxn>
              <a:cxn ang="0">
                <a:pos x="connsiteX18902" y="connsiteY18902"/>
              </a:cxn>
              <a:cxn ang="0">
                <a:pos x="connsiteX18903" y="connsiteY18903"/>
              </a:cxn>
              <a:cxn ang="0">
                <a:pos x="connsiteX18904" y="connsiteY18904"/>
              </a:cxn>
              <a:cxn ang="0">
                <a:pos x="connsiteX18905" y="connsiteY18905"/>
              </a:cxn>
              <a:cxn ang="0">
                <a:pos x="connsiteX18906" y="connsiteY18906"/>
              </a:cxn>
              <a:cxn ang="0">
                <a:pos x="connsiteX18907" y="connsiteY18907"/>
              </a:cxn>
              <a:cxn ang="0">
                <a:pos x="connsiteX18908" y="connsiteY18908"/>
              </a:cxn>
              <a:cxn ang="0">
                <a:pos x="connsiteX18909" y="connsiteY18909"/>
              </a:cxn>
              <a:cxn ang="0">
                <a:pos x="connsiteX18910" y="connsiteY18910"/>
              </a:cxn>
              <a:cxn ang="0">
                <a:pos x="connsiteX18911" y="connsiteY18911"/>
              </a:cxn>
              <a:cxn ang="0">
                <a:pos x="connsiteX18912" y="connsiteY18912"/>
              </a:cxn>
              <a:cxn ang="0">
                <a:pos x="connsiteX18913" y="connsiteY18913"/>
              </a:cxn>
              <a:cxn ang="0">
                <a:pos x="connsiteX18914" y="connsiteY18914"/>
              </a:cxn>
              <a:cxn ang="0">
                <a:pos x="connsiteX18915" y="connsiteY18915"/>
              </a:cxn>
              <a:cxn ang="0">
                <a:pos x="connsiteX18916" y="connsiteY18916"/>
              </a:cxn>
              <a:cxn ang="0">
                <a:pos x="connsiteX18917" y="connsiteY18917"/>
              </a:cxn>
              <a:cxn ang="0">
                <a:pos x="connsiteX18918" y="connsiteY18918"/>
              </a:cxn>
              <a:cxn ang="0">
                <a:pos x="connsiteX18919" y="connsiteY18919"/>
              </a:cxn>
              <a:cxn ang="0">
                <a:pos x="connsiteX18920" y="connsiteY18920"/>
              </a:cxn>
              <a:cxn ang="0">
                <a:pos x="connsiteX18921" y="connsiteY18921"/>
              </a:cxn>
              <a:cxn ang="0">
                <a:pos x="connsiteX18922" y="connsiteY18922"/>
              </a:cxn>
              <a:cxn ang="0">
                <a:pos x="connsiteX18923" y="connsiteY18923"/>
              </a:cxn>
              <a:cxn ang="0">
                <a:pos x="connsiteX18924" y="connsiteY18924"/>
              </a:cxn>
              <a:cxn ang="0">
                <a:pos x="connsiteX18925" y="connsiteY18925"/>
              </a:cxn>
              <a:cxn ang="0">
                <a:pos x="connsiteX18926" y="connsiteY18926"/>
              </a:cxn>
              <a:cxn ang="0">
                <a:pos x="connsiteX18927" y="connsiteY18927"/>
              </a:cxn>
              <a:cxn ang="0">
                <a:pos x="connsiteX18928" y="connsiteY18928"/>
              </a:cxn>
              <a:cxn ang="0">
                <a:pos x="connsiteX18929" y="connsiteY18929"/>
              </a:cxn>
              <a:cxn ang="0">
                <a:pos x="connsiteX18930" y="connsiteY18930"/>
              </a:cxn>
              <a:cxn ang="0">
                <a:pos x="connsiteX18931" y="connsiteY18931"/>
              </a:cxn>
              <a:cxn ang="0">
                <a:pos x="connsiteX18932" y="connsiteY18932"/>
              </a:cxn>
              <a:cxn ang="0">
                <a:pos x="connsiteX18933" y="connsiteY18933"/>
              </a:cxn>
              <a:cxn ang="0">
                <a:pos x="connsiteX18934" y="connsiteY18934"/>
              </a:cxn>
              <a:cxn ang="0">
                <a:pos x="connsiteX18935" y="connsiteY18935"/>
              </a:cxn>
              <a:cxn ang="0">
                <a:pos x="connsiteX18936" y="connsiteY18936"/>
              </a:cxn>
              <a:cxn ang="0">
                <a:pos x="connsiteX18937" y="connsiteY18937"/>
              </a:cxn>
              <a:cxn ang="0">
                <a:pos x="connsiteX18938" y="connsiteY18938"/>
              </a:cxn>
              <a:cxn ang="0">
                <a:pos x="connsiteX18939" y="connsiteY18939"/>
              </a:cxn>
              <a:cxn ang="0">
                <a:pos x="connsiteX18940" y="connsiteY18940"/>
              </a:cxn>
              <a:cxn ang="0">
                <a:pos x="connsiteX18941" y="connsiteY18941"/>
              </a:cxn>
              <a:cxn ang="0">
                <a:pos x="connsiteX18942" y="connsiteY18942"/>
              </a:cxn>
              <a:cxn ang="0">
                <a:pos x="connsiteX18943" y="connsiteY18943"/>
              </a:cxn>
              <a:cxn ang="0">
                <a:pos x="connsiteX18944" y="connsiteY18944"/>
              </a:cxn>
              <a:cxn ang="0">
                <a:pos x="connsiteX18945" y="connsiteY18945"/>
              </a:cxn>
              <a:cxn ang="0">
                <a:pos x="connsiteX18946" y="connsiteY18946"/>
              </a:cxn>
              <a:cxn ang="0">
                <a:pos x="connsiteX18947" y="connsiteY18947"/>
              </a:cxn>
              <a:cxn ang="0">
                <a:pos x="connsiteX18948" y="connsiteY18948"/>
              </a:cxn>
              <a:cxn ang="0">
                <a:pos x="connsiteX18949" y="connsiteY18949"/>
              </a:cxn>
              <a:cxn ang="0">
                <a:pos x="connsiteX18950" y="connsiteY18950"/>
              </a:cxn>
              <a:cxn ang="0">
                <a:pos x="connsiteX18951" y="connsiteY18951"/>
              </a:cxn>
              <a:cxn ang="0">
                <a:pos x="connsiteX18952" y="connsiteY18952"/>
              </a:cxn>
              <a:cxn ang="0">
                <a:pos x="connsiteX18953" y="connsiteY18953"/>
              </a:cxn>
              <a:cxn ang="0">
                <a:pos x="connsiteX18954" y="connsiteY18954"/>
              </a:cxn>
              <a:cxn ang="0">
                <a:pos x="connsiteX18955" y="connsiteY18955"/>
              </a:cxn>
              <a:cxn ang="0">
                <a:pos x="connsiteX18956" y="connsiteY18956"/>
              </a:cxn>
              <a:cxn ang="0">
                <a:pos x="connsiteX18957" y="connsiteY18957"/>
              </a:cxn>
              <a:cxn ang="0">
                <a:pos x="connsiteX18958" y="connsiteY18958"/>
              </a:cxn>
              <a:cxn ang="0">
                <a:pos x="connsiteX18959" y="connsiteY18959"/>
              </a:cxn>
              <a:cxn ang="0">
                <a:pos x="connsiteX18960" y="connsiteY18960"/>
              </a:cxn>
              <a:cxn ang="0">
                <a:pos x="connsiteX18961" y="connsiteY18961"/>
              </a:cxn>
              <a:cxn ang="0">
                <a:pos x="connsiteX18962" y="connsiteY18962"/>
              </a:cxn>
              <a:cxn ang="0">
                <a:pos x="connsiteX18963" y="connsiteY18963"/>
              </a:cxn>
              <a:cxn ang="0">
                <a:pos x="connsiteX18964" y="connsiteY18964"/>
              </a:cxn>
              <a:cxn ang="0">
                <a:pos x="connsiteX18965" y="connsiteY18965"/>
              </a:cxn>
              <a:cxn ang="0">
                <a:pos x="connsiteX18966" y="connsiteY18966"/>
              </a:cxn>
              <a:cxn ang="0">
                <a:pos x="connsiteX18967" y="connsiteY18967"/>
              </a:cxn>
              <a:cxn ang="0">
                <a:pos x="connsiteX18968" y="connsiteY18968"/>
              </a:cxn>
              <a:cxn ang="0">
                <a:pos x="connsiteX18969" y="connsiteY18969"/>
              </a:cxn>
              <a:cxn ang="0">
                <a:pos x="connsiteX18970" y="connsiteY18970"/>
              </a:cxn>
              <a:cxn ang="0">
                <a:pos x="connsiteX18971" y="connsiteY18971"/>
              </a:cxn>
              <a:cxn ang="0">
                <a:pos x="connsiteX18972" y="connsiteY18972"/>
              </a:cxn>
              <a:cxn ang="0">
                <a:pos x="connsiteX18973" y="connsiteY18973"/>
              </a:cxn>
              <a:cxn ang="0">
                <a:pos x="connsiteX18974" y="connsiteY18974"/>
              </a:cxn>
              <a:cxn ang="0">
                <a:pos x="connsiteX18975" y="connsiteY18975"/>
              </a:cxn>
              <a:cxn ang="0">
                <a:pos x="connsiteX18976" y="connsiteY18976"/>
              </a:cxn>
              <a:cxn ang="0">
                <a:pos x="connsiteX18977" y="connsiteY18977"/>
              </a:cxn>
              <a:cxn ang="0">
                <a:pos x="connsiteX18978" y="connsiteY18978"/>
              </a:cxn>
              <a:cxn ang="0">
                <a:pos x="connsiteX18979" y="connsiteY18979"/>
              </a:cxn>
              <a:cxn ang="0">
                <a:pos x="connsiteX18980" y="connsiteY18980"/>
              </a:cxn>
              <a:cxn ang="0">
                <a:pos x="connsiteX18981" y="connsiteY18981"/>
              </a:cxn>
              <a:cxn ang="0">
                <a:pos x="connsiteX18982" y="connsiteY18982"/>
              </a:cxn>
              <a:cxn ang="0">
                <a:pos x="connsiteX18983" y="connsiteY18983"/>
              </a:cxn>
              <a:cxn ang="0">
                <a:pos x="connsiteX18984" y="connsiteY18984"/>
              </a:cxn>
              <a:cxn ang="0">
                <a:pos x="connsiteX18985" y="connsiteY18985"/>
              </a:cxn>
              <a:cxn ang="0">
                <a:pos x="connsiteX18986" y="connsiteY18986"/>
              </a:cxn>
              <a:cxn ang="0">
                <a:pos x="connsiteX18987" y="connsiteY18987"/>
              </a:cxn>
              <a:cxn ang="0">
                <a:pos x="connsiteX18988" y="connsiteY18988"/>
              </a:cxn>
              <a:cxn ang="0">
                <a:pos x="connsiteX18989" y="connsiteY18989"/>
              </a:cxn>
              <a:cxn ang="0">
                <a:pos x="connsiteX18990" y="connsiteY18990"/>
              </a:cxn>
              <a:cxn ang="0">
                <a:pos x="connsiteX18991" y="connsiteY18991"/>
              </a:cxn>
              <a:cxn ang="0">
                <a:pos x="connsiteX18992" y="connsiteY18992"/>
              </a:cxn>
              <a:cxn ang="0">
                <a:pos x="connsiteX18993" y="connsiteY18993"/>
              </a:cxn>
              <a:cxn ang="0">
                <a:pos x="connsiteX18994" y="connsiteY18994"/>
              </a:cxn>
              <a:cxn ang="0">
                <a:pos x="connsiteX18995" y="connsiteY18995"/>
              </a:cxn>
              <a:cxn ang="0">
                <a:pos x="connsiteX18996" y="connsiteY18996"/>
              </a:cxn>
              <a:cxn ang="0">
                <a:pos x="connsiteX18997" y="connsiteY18997"/>
              </a:cxn>
              <a:cxn ang="0">
                <a:pos x="connsiteX18998" y="connsiteY18998"/>
              </a:cxn>
              <a:cxn ang="0">
                <a:pos x="connsiteX18999" y="connsiteY18999"/>
              </a:cxn>
              <a:cxn ang="0">
                <a:pos x="connsiteX19000" y="connsiteY19000"/>
              </a:cxn>
              <a:cxn ang="0">
                <a:pos x="connsiteX19001" y="connsiteY19001"/>
              </a:cxn>
              <a:cxn ang="0">
                <a:pos x="connsiteX19002" y="connsiteY19002"/>
              </a:cxn>
              <a:cxn ang="0">
                <a:pos x="connsiteX19003" y="connsiteY19003"/>
              </a:cxn>
              <a:cxn ang="0">
                <a:pos x="connsiteX19004" y="connsiteY19004"/>
              </a:cxn>
              <a:cxn ang="0">
                <a:pos x="connsiteX19005" y="connsiteY19005"/>
              </a:cxn>
              <a:cxn ang="0">
                <a:pos x="connsiteX19006" y="connsiteY19006"/>
              </a:cxn>
              <a:cxn ang="0">
                <a:pos x="connsiteX19007" y="connsiteY19007"/>
              </a:cxn>
              <a:cxn ang="0">
                <a:pos x="connsiteX19008" y="connsiteY19008"/>
              </a:cxn>
              <a:cxn ang="0">
                <a:pos x="connsiteX19009" y="connsiteY19009"/>
              </a:cxn>
              <a:cxn ang="0">
                <a:pos x="connsiteX19010" y="connsiteY19010"/>
              </a:cxn>
              <a:cxn ang="0">
                <a:pos x="connsiteX19011" y="connsiteY19011"/>
              </a:cxn>
              <a:cxn ang="0">
                <a:pos x="connsiteX19012" y="connsiteY19012"/>
              </a:cxn>
              <a:cxn ang="0">
                <a:pos x="connsiteX19013" y="connsiteY19013"/>
              </a:cxn>
              <a:cxn ang="0">
                <a:pos x="connsiteX19014" y="connsiteY19014"/>
              </a:cxn>
              <a:cxn ang="0">
                <a:pos x="connsiteX19015" y="connsiteY19015"/>
              </a:cxn>
              <a:cxn ang="0">
                <a:pos x="connsiteX19016" y="connsiteY19016"/>
              </a:cxn>
              <a:cxn ang="0">
                <a:pos x="connsiteX19017" y="connsiteY19017"/>
              </a:cxn>
              <a:cxn ang="0">
                <a:pos x="connsiteX19018" y="connsiteY19018"/>
              </a:cxn>
              <a:cxn ang="0">
                <a:pos x="connsiteX19019" y="connsiteY19019"/>
              </a:cxn>
              <a:cxn ang="0">
                <a:pos x="connsiteX19020" y="connsiteY19020"/>
              </a:cxn>
              <a:cxn ang="0">
                <a:pos x="connsiteX19021" y="connsiteY19021"/>
              </a:cxn>
              <a:cxn ang="0">
                <a:pos x="connsiteX19022" y="connsiteY19022"/>
              </a:cxn>
              <a:cxn ang="0">
                <a:pos x="connsiteX19023" y="connsiteY19023"/>
              </a:cxn>
              <a:cxn ang="0">
                <a:pos x="connsiteX19024" y="connsiteY19024"/>
              </a:cxn>
              <a:cxn ang="0">
                <a:pos x="connsiteX19025" y="connsiteY19025"/>
              </a:cxn>
              <a:cxn ang="0">
                <a:pos x="connsiteX19026" y="connsiteY19026"/>
              </a:cxn>
              <a:cxn ang="0">
                <a:pos x="connsiteX19027" y="connsiteY19027"/>
              </a:cxn>
              <a:cxn ang="0">
                <a:pos x="connsiteX19028" y="connsiteY19028"/>
              </a:cxn>
              <a:cxn ang="0">
                <a:pos x="connsiteX19029" y="connsiteY19029"/>
              </a:cxn>
              <a:cxn ang="0">
                <a:pos x="connsiteX19030" y="connsiteY19030"/>
              </a:cxn>
              <a:cxn ang="0">
                <a:pos x="connsiteX19031" y="connsiteY19031"/>
              </a:cxn>
              <a:cxn ang="0">
                <a:pos x="connsiteX19032" y="connsiteY19032"/>
              </a:cxn>
              <a:cxn ang="0">
                <a:pos x="connsiteX19033" y="connsiteY19033"/>
              </a:cxn>
              <a:cxn ang="0">
                <a:pos x="connsiteX19034" y="connsiteY19034"/>
              </a:cxn>
              <a:cxn ang="0">
                <a:pos x="connsiteX19035" y="connsiteY19035"/>
              </a:cxn>
              <a:cxn ang="0">
                <a:pos x="connsiteX19036" y="connsiteY19036"/>
              </a:cxn>
              <a:cxn ang="0">
                <a:pos x="connsiteX19037" y="connsiteY19037"/>
              </a:cxn>
              <a:cxn ang="0">
                <a:pos x="connsiteX19038" y="connsiteY19038"/>
              </a:cxn>
              <a:cxn ang="0">
                <a:pos x="connsiteX19039" y="connsiteY19039"/>
              </a:cxn>
              <a:cxn ang="0">
                <a:pos x="connsiteX19040" y="connsiteY19040"/>
              </a:cxn>
              <a:cxn ang="0">
                <a:pos x="connsiteX19041" y="connsiteY19041"/>
              </a:cxn>
              <a:cxn ang="0">
                <a:pos x="connsiteX19042" y="connsiteY19042"/>
              </a:cxn>
              <a:cxn ang="0">
                <a:pos x="connsiteX19043" y="connsiteY19043"/>
              </a:cxn>
              <a:cxn ang="0">
                <a:pos x="connsiteX19044" y="connsiteY19044"/>
              </a:cxn>
              <a:cxn ang="0">
                <a:pos x="connsiteX19045" y="connsiteY19045"/>
              </a:cxn>
              <a:cxn ang="0">
                <a:pos x="connsiteX19046" y="connsiteY19046"/>
              </a:cxn>
              <a:cxn ang="0">
                <a:pos x="connsiteX19047" y="connsiteY19047"/>
              </a:cxn>
              <a:cxn ang="0">
                <a:pos x="connsiteX19048" y="connsiteY19048"/>
              </a:cxn>
              <a:cxn ang="0">
                <a:pos x="connsiteX19049" y="connsiteY19049"/>
              </a:cxn>
              <a:cxn ang="0">
                <a:pos x="connsiteX19050" y="connsiteY19050"/>
              </a:cxn>
              <a:cxn ang="0">
                <a:pos x="connsiteX19051" y="connsiteY19051"/>
              </a:cxn>
              <a:cxn ang="0">
                <a:pos x="connsiteX19052" y="connsiteY19052"/>
              </a:cxn>
              <a:cxn ang="0">
                <a:pos x="connsiteX19053" y="connsiteY19053"/>
              </a:cxn>
              <a:cxn ang="0">
                <a:pos x="connsiteX19054" y="connsiteY19054"/>
              </a:cxn>
              <a:cxn ang="0">
                <a:pos x="connsiteX19055" y="connsiteY19055"/>
              </a:cxn>
              <a:cxn ang="0">
                <a:pos x="connsiteX19056" y="connsiteY19056"/>
              </a:cxn>
              <a:cxn ang="0">
                <a:pos x="connsiteX19057" y="connsiteY19057"/>
              </a:cxn>
              <a:cxn ang="0">
                <a:pos x="connsiteX19058" y="connsiteY19058"/>
              </a:cxn>
              <a:cxn ang="0">
                <a:pos x="connsiteX19059" y="connsiteY19059"/>
              </a:cxn>
              <a:cxn ang="0">
                <a:pos x="connsiteX19060" y="connsiteY19060"/>
              </a:cxn>
              <a:cxn ang="0">
                <a:pos x="connsiteX19061" y="connsiteY19061"/>
              </a:cxn>
              <a:cxn ang="0">
                <a:pos x="connsiteX19062" y="connsiteY19062"/>
              </a:cxn>
              <a:cxn ang="0">
                <a:pos x="connsiteX19063" y="connsiteY19063"/>
              </a:cxn>
              <a:cxn ang="0">
                <a:pos x="connsiteX19064" y="connsiteY19064"/>
              </a:cxn>
              <a:cxn ang="0">
                <a:pos x="connsiteX19065" y="connsiteY19065"/>
              </a:cxn>
              <a:cxn ang="0">
                <a:pos x="connsiteX19066" y="connsiteY19066"/>
              </a:cxn>
              <a:cxn ang="0">
                <a:pos x="connsiteX19067" y="connsiteY19067"/>
              </a:cxn>
              <a:cxn ang="0">
                <a:pos x="connsiteX19068" y="connsiteY19068"/>
              </a:cxn>
              <a:cxn ang="0">
                <a:pos x="connsiteX19069" y="connsiteY19069"/>
              </a:cxn>
              <a:cxn ang="0">
                <a:pos x="connsiteX19070" y="connsiteY19070"/>
              </a:cxn>
              <a:cxn ang="0">
                <a:pos x="connsiteX19071" y="connsiteY19071"/>
              </a:cxn>
              <a:cxn ang="0">
                <a:pos x="connsiteX19072" y="connsiteY19072"/>
              </a:cxn>
              <a:cxn ang="0">
                <a:pos x="connsiteX19073" y="connsiteY19073"/>
              </a:cxn>
              <a:cxn ang="0">
                <a:pos x="connsiteX19074" y="connsiteY19074"/>
              </a:cxn>
              <a:cxn ang="0">
                <a:pos x="connsiteX19075" y="connsiteY19075"/>
              </a:cxn>
              <a:cxn ang="0">
                <a:pos x="connsiteX19076" y="connsiteY19076"/>
              </a:cxn>
              <a:cxn ang="0">
                <a:pos x="connsiteX19077" y="connsiteY19077"/>
              </a:cxn>
              <a:cxn ang="0">
                <a:pos x="connsiteX19078" y="connsiteY19078"/>
              </a:cxn>
              <a:cxn ang="0">
                <a:pos x="connsiteX19079" y="connsiteY19079"/>
              </a:cxn>
              <a:cxn ang="0">
                <a:pos x="connsiteX19080" y="connsiteY19080"/>
              </a:cxn>
              <a:cxn ang="0">
                <a:pos x="connsiteX19081" y="connsiteY19081"/>
              </a:cxn>
              <a:cxn ang="0">
                <a:pos x="connsiteX19082" y="connsiteY19082"/>
              </a:cxn>
              <a:cxn ang="0">
                <a:pos x="connsiteX19083" y="connsiteY19083"/>
              </a:cxn>
              <a:cxn ang="0">
                <a:pos x="connsiteX19084" y="connsiteY19084"/>
              </a:cxn>
              <a:cxn ang="0">
                <a:pos x="connsiteX19085" y="connsiteY19085"/>
              </a:cxn>
              <a:cxn ang="0">
                <a:pos x="connsiteX19086" y="connsiteY19086"/>
              </a:cxn>
              <a:cxn ang="0">
                <a:pos x="connsiteX19087" y="connsiteY19087"/>
              </a:cxn>
              <a:cxn ang="0">
                <a:pos x="connsiteX19088" y="connsiteY19088"/>
              </a:cxn>
              <a:cxn ang="0">
                <a:pos x="connsiteX19089" y="connsiteY19089"/>
              </a:cxn>
              <a:cxn ang="0">
                <a:pos x="connsiteX19090" y="connsiteY19090"/>
              </a:cxn>
              <a:cxn ang="0">
                <a:pos x="connsiteX19091" y="connsiteY19091"/>
              </a:cxn>
              <a:cxn ang="0">
                <a:pos x="connsiteX19092" y="connsiteY19092"/>
              </a:cxn>
              <a:cxn ang="0">
                <a:pos x="connsiteX19093" y="connsiteY19093"/>
              </a:cxn>
              <a:cxn ang="0">
                <a:pos x="connsiteX19094" y="connsiteY19094"/>
              </a:cxn>
              <a:cxn ang="0">
                <a:pos x="connsiteX19095" y="connsiteY19095"/>
              </a:cxn>
              <a:cxn ang="0">
                <a:pos x="connsiteX19096" y="connsiteY19096"/>
              </a:cxn>
              <a:cxn ang="0">
                <a:pos x="connsiteX19097" y="connsiteY19097"/>
              </a:cxn>
              <a:cxn ang="0">
                <a:pos x="connsiteX19098" y="connsiteY19098"/>
              </a:cxn>
              <a:cxn ang="0">
                <a:pos x="connsiteX19099" y="connsiteY19099"/>
              </a:cxn>
              <a:cxn ang="0">
                <a:pos x="connsiteX19100" y="connsiteY19100"/>
              </a:cxn>
              <a:cxn ang="0">
                <a:pos x="connsiteX19101" y="connsiteY19101"/>
              </a:cxn>
              <a:cxn ang="0">
                <a:pos x="connsiteX19102" y="connsiteY19102"/>
              </a:cxn>
              <a:cxn ang="0">
                <a:pos x="connsiteX19103" y="connsiteY19103"/>
              </a:cxn>
              <a:cxn ang="0">
                <a:pos x="connsiteX19104" y="connsiteY19104"/>
              </a:cxn>
              <a:cxn ang="0">
                <a:pos x="connsiteX19105" y="connsiteY19105"/>
              </a:cxn>
              <a:cxn ang="0">
                <a:pos x="connsiteX19106" y="connsiteY19106"/>
              </a:cxn>
              <a:cxn ang="0">
                <a:pos x="connsiteX19107" y="connsiteY19107"/>
              </a:cxn>
              <a:cxn ang="0">
                <a:pos x="connsiteX19108" y="connsiteY19108"/>
              </a:cxn>
              <a:cxn ang="0">
                <a:pos x="connsiteX19109" y="connsiteY19109"/>
              </a:cxn>
              <a:cxn ang="0">
                <a:pos x="connsiteX19110" y="connsiteY19110"/>
              </a:cxn>
              <a:cxn ang="0">
                <a:pos x="connsiteX19111" y="connsiteY19111"/>
              </a:cxn>
              <a:cxn ang="0">
                <a:pos x="connsiteX19112" y="connsiteY19112"/>
              </a:cxn>
              <a:cxn ang="0">
                <a:pos x="connsiteX19113" y="connsiteY19113"/>
              </a:cxn>
              <a:cxn ang="0">
                <a:pos x="connsiteX19114" y="connsiteY19114"/>
              </a:cxn>
              <a:cxn ang="0">
                <a:pos x="connsiteX19115" y="connsiteY19115"/>
              </a:cxn>
              <a:cxn ang="0">
                <a:pos x="connsiteX19116" y="connsiteY19116"/>
              </a:cxn>
              <a:cxn ang="0">
                <a:pos x="connsiteX19117" y="connsiteY19117"/>
              </a:cxn>
              <a:cxn ang="0">
                <a:pos x="connsiteX19118" y="connsiteY19118"/>
              </a:cxn>
              <a:cxn ang="0">
                <a:pos x="connsiteX19119" y="connsiteY19119"/>
              </a:cxn>
              <a:cxn ang="0">
                <a:pos x="connsiteX19120" y="connsiteY19120"/>
              </a:cxn>
              <a:cxn ang="0">
                <a:pos x="connsiteX19121" y="connsiteY19121"/>
              </a:cxn>
              <a:cxn ang="0">
                <a:pos x="connsiteX19122" y="connsiteY19122"/>
              </a:cxn>
              <a:cxn ang="0">
                <a:pos x="connsiteX19123" y="connsiteY19123"/>
              </a:cxn>
              <a:cxn ang="0">
                <a:pos x="connsiteX19124" y="connsiteY19124"/>
              </a:cxn>
              <a:cxn ang="0">
                <a:pos x="connsiteX19125" y="connsiteY19125"/>
              </a:cxn>
              <a:cxn ang="0">
                <a:pos x="connsiteX19126" y="connsiteY19126"/>
              </a:cxn>
              <a:cxn ang="0">
                <a:pos x="connsiteX19127" y="connsiteY19127"/>
              </a:cxn>
              <a:cxn ang="0">
                <a:pos x="connsiteX19128" y="connsiteY19128"/>
              </a:cxn>
              <a:cxn ang="0">
                <a:pos x="connsiteX19129" y="connsiteY19129"/>
              </a:cxn>
              <a:cxn ang="0">
                <a:pos x="connsiteX19130" y="connsiteY19130"/>
              </a:cxn>
              <a:cxn ang="0">
                <a:pos x="connsiteX19131" y="connsiteY19131"/>
              </a:cxn>
              <a:cxn ang="0">
                <a:pos x="connsiteX19132" y="connsiteY19132"/>
              </a:cxn>
              <a:cxn ang="0">
                <a:pos x="connsiteX19133" y="connsiteY19133"/>
              </a:cxn>
              <a:cxn ang="0">
                <a:pos x="connsiteX19134" y="connsiteY19134"/>
              </a:cxn>
              <a:cxn ang="0">
                <a:pos x="connsiteX19135" y="connsiteY19135"/>
              </a:cxn>
              <a:cxn ang="0">
                <a:pos x="connsiteX19136" y="connsiteY19136"/>
              </a:cxn>
              <a:cxn ang="0">
                <a:pos x="connsiteX19137" y="connsiteY19137"/>
              </a:cxn>
              <a:cxn ang="0">
                <a:pos x="connsiteX19138" y="connsiteY19138"/>
              </a:cxn>
              <a:cxn ang="0">
                <a:pos x="connsiteX19139" y="connsiteY19139"/>
              </a:cxn>
              <a:cxn ang="0">
                <a:pos x="connsiteX19140" y="connsiteY19140"/>
              </a:cxn>
              <a:cxn ang="0">
                <a:pos x="connsiteX19141" y="connsiteY19141"/>
              </a:cxn>
              <a:cxn ang="0">
                <a:pos x="connsiteX19142" y="connsiteY19142"/>
              </a:cxn>
              <a:cxn ang="0">
                <a:pos x="connsiteX19143" y="connsiteY19143"/>
              </a:cxn>
              <a:cxn ang="0">
                <a:pos x="connsiteX19144" y="connsiteY19144"/>
              </a:cxn>
              <a:cxn ang="0">
                <a:pos x="connsiteX19145" y="connsiteY19145"/>
              </a:cxn>
              <a:cxn ang="0">
                <a:pos x="connsiteX19146" y="connsiteY19146"/>
              </a:cxn>
              <a:cxn ang="0">
                <a:pos x="connsiteX19147" y="connsiteY19147"/>
              </a:cxn>
              <a:cxn ang="0">
                <a:pos x="connsiteX19148" y="connsiteY19148"/>
              </a:cxn>
              <a:cxn ang="0">
                <a:pos x="connsiteX19149" y="connsiteY19149"/>
              </a:cxn>
              <a:cxn ang="0">
                <a:pos x="connsiteX19150" y="connsiteY19150"/>
              </a:cxn>
              <a:cxn ang="0">
                <a:pos x="connsiteX19151" y="connsiteY19151"/>
              </a:cxn>
              <a:cxn ang="0">
                <a:pos x="connsiteX19152" y="connsiteY19152"/>
              </a:cxn>
              <a:cxn ang="0">
                <a:pos x="connsiteX19153" y="connsiteY19153"/>
              </a:cxn>
              <a:cxn ang="0">
                <a:pos x="connsiteX19154" y="connsiteY19154"/>
              </a:cxn>
              <a:cxn ang="0">
                <a:pos x="connsiteX19155" y="connsiteY19155"/>
              </a:cxn>
              <a:cxn ang="0">
                <a:pos x="connsiteX19156" y="connsiteY19156"/>
              </a:cxn>
              <a:cxn ang="0">
                <a:pos x="connsiteX19157" y="connsiteY19157"/>
              </a:cxn>
              <a:cxn ang="0">
                <a:pos x="connsiteX19158" y="connsiteY19158"/>
              </a:cxn>
              <a:cxn ang="0">
                <a:pos x="connsiteX19159" y="connsiteY19159"/>
              </a:cxn>
              <a:cxn ang="0">
                <a:pos x="connsiteX19160" y="connsiteY19160"/>
              </a:cxn>
              <a:cxn ang="0">
                <a:pos x="connsiteX19161" y="connsiteY19161"/>
              </a:cxn>
              <a:cxn ang="0">
                <a:pos x="connsiteX19162" y="connsiteY19162"/>
              </a:cxn>
              <a:cxn ang="0">
                <a:pos x="connsiteX19163" y="connsiteY19163"/>
              </a:cxn>
              <a:cxn ang="0">
                <a:pos x="connsiteX19164" y="connsiteY19164"/>
              </a:cxn>
              <a:cxn ang="0">
                <a:pos x="connsiteX19165" y="connsiteY19165"/>
              </a:cxn>
              <a:cxn ang="0">
                <a:pos x="connsiteX19166" y="connsiteY19166"/>
              </a:cxn>
              <a:cxn ang="0">
                <a:pos x="connsiteX19167" y="connsiteY19167"/>
              </a:cxn>
              <a:cxn ang="0">
                <a:pos x="connsiteX19168" y="connsiteY19168"/>
              </a:cxn>
              <a:cxn ang="0">
                <a:pos x="connsiteX19169" y="connsiteY19169"/>
              </a:cxn>
              <a:cxn ang="0">
                <a:pos x="connsiteX19170" y="connsiteY19170"/>
              </a:cxn>
              <a:cxn ang="0">
                <a:pos x="connsiteX19171" y="connsiteY19171"/>
              </a:cxn>
              <a:cxn ang="0">
                <a:pos x="connsiteX19172" y="connsiteY19172"/>
              </a:cxn>
              <a:cxn ang="0">
                <a:pos x="connsiteX19173" y="connsiteY19173"/>
              </a:cxn>
              <a:cxn ang="0">
                <a:pos x="connsiteX19174" y="connsiteY19174"/>
              </a:cxn>
              <a:cxn ang="0">
                <a:pos x="connsiteX19175" y="connsiteY19175"/>
              </a:cxn>
              <a:cxn ang="0">
                <a:pos x="connsiteX19176" y="connsiteY19176"/>
              </a:cxn>
              <a:cxn ang="0">
                <a:pos x="connsiteX19177" y="connsiteY19177"/>
              </a:cxn>
              <a:cxn ang="0">
                <a:pos x="connsiteX19178" y="connsiteY19178"/>
              </a:cxn>
              <a:cxn ang="0">
                <a:pos x="connsiteX19179" y="connsiteY19179"/>
              </a:cxn>
              <a:cxn ang="0">
                <a:pos x="connsiteX19180" y="connsiteY19180"/>
              </a:cxn>
              <a:cxn ang="0">
                <a:pos x="connsiteX19181" y="connsiteY19181"/>
              </a:cxn>
              <a:cxn ang="0">
                <a:pos x="connsiteX19182" y="connsiteY19182"/>
              </a:cxn>
              <a:cxn ang="0">
                <a:pos x="connsiteX19183" y="connsiteY19183"/>
              </a:cxn>
              <a:cxn ang="0">
                <a:pos x="connsiteX19184" y="connsiteY19184"/>
              </a:cxn>
              <a:cxn ang="0">
                <a:pos x="connsiteX19185" y="connsiteY19185"/>
              </a:cxn>
              <a:cxn ang="0">
                <a:pos x="connsiteX19186" y="connsiteY19186"/>
              </a:cxn>
              <a:cxn ang="0">
                <a:pos x="connsiteX19187" y="connsiteY19187"/>
              </a:cxn>
              <a:cxn ang="0">
                <a:pos x="connsiteX19188" y="connsiteY19188"/>
              </a:cxn>
              <a:cxn ang="0">
                <a:pos x="connsiteX19189" y="connsiteY19189"/>
              </a:cxn>
              <a:cxn ang="0">
                <a:pos x="connsiteX19190" y="connsiteY19190"/>
              </a:cxn>
              <a:cxn ang="0">
                <a:pos x="connsiteX19191" y="connsiteY19191"/>
              </a:cxn>
              <a:cxn ang="0">
                <a:pos x="connsiteX19192" y="connsiteY19192"/>
              </a:cxn>
              <a:cxn ang="0">
                <a:pos x="connsiteX19193" y="connsiteY19193"/>
              </a:cxn>
              <a:cxn ang="0">
                <a:pos x="connsiteX19194" y="connsiteY19194"/>
              </a:cxn>
              <a:cxn ang="0">
                <a:pos x="connsiteX19195" y="connsiteY19195"/>
              </a:cxn>
              <a:cxn ang="0">
                <a:pos x="connsiteX19196" y="connsiteY19196"/>
              </a:cxn>
              <a:cxn ang="0">
                <a:pos x="connsiteX19197" y="connsiteY19197"/>
              </a:cxn>
              <a:cxn ang="0">
                <a:pos x="connsiteX19198" y="connsiteY19198"/>
              </a:cxn>
              <a:cxn ang="0">
                <a:pos x="connsiteX19199" y="connsiteY19199"/>
              </a:cxn>
              <a:cxn ang="0">
                <a:pos x="connsiteX19200" y="connsiteY19200"/>
              </a:cxn>
              <a:cxn ang="0">
                <a:pos x="connsiteX19201" y="connsiteY19201"/>
              </a:cxn>
              <a:cxn ang="0">
                <a:pos x="connsiteX19202" y="connsiteY19202"/>
              </a:cxn>
              <a:cxn ang="0">
                <a:pos x="connsiteX19203" y="connsiteY19203"/>
              </a:cxn>
              <a:cxn ang="0">
                <a:pos x="connsiteX19204" y="connsiteY19204"/>
              </a:cxn>
              <a:cxn ang="0">
                <a:pos x="connsiteX19205" y="connsiteY19205"/>
              </a:cxn>
              <a:cxn ang="0">
                <a:pos x="connsiteX19206" y="connsiteY19206"/>
              </a:cxn>
              <a:cxn ang="0">
                <a:pos x="connsiteX19207" y="connsiteY19207"/>
              </a:cxn>
              <a:cxn ang="0">
                <a:pos x="connsiteX19208" y="connsiteY19208"/>
              </a:cxn>
              <a:cxn ang="0">
                <a:pos x="connsiteX19209" y="connsiteY19209"/>
              </a:cxn>
              <a:cxn ang="0">
                <a:pos x="connsiteX19210" y="connsiteY19210"/>
              </a:cxn>
              <a:cxn ang="0">
                <a:pos x="connsiteX19211" y="connsiteY19211"/>
              </a:cxn>
              <a:cxn ang="0">
                <a:pos x="connsiteX19212" y="connsiteY19212"/>
              </a:cxn>
              <a:cxn ang="0">
                <a:pos x="connsiteX19213" y="connsiteY19213"/>
              </a:cxn>
              <a:cxn ang="0">
                <a:pos x="connsiteX19214" y="connsiteY19214"/>
              </a:cxn>
              <a:cxn ang="0">
                <a:pos x="connsiteX19215" y="connsiteY19215"/>
              </a:cxn>
              <a:cxn ang="0">
                <a:pos x="connsiteX19216" y="connsiteY19216"/>
              </a:cxn>
              <a:cxn ang="0">
                <a:pos x="connsiteX19217" y="connsiteY19217"/>
              </a:cxn>
              <a:cxn ang="0">
                <a:pos x="connsiteX19218" y="connsiteY19218"/>
              </a:cxn>
              <a:cxn ang="0">
                <a:pos x="connsiteX19219" y="connsiteY19219"/>
              </a:cxn>
              <a:cxn ang="0">
                <a:pos x="connsiteX19220" y="connsiteY19220"/>
              </a:cxn>
              <a:cxn ang="0">
                <a:pos x="connsiteX19221" y="connsiteY19221"/>
              </a:cxn>
              <a:cxn ang="0">
                <a:pos x="connsiteX19222" y="connsiteY19222"/>
              </a:cxn>
              <a:cxn ang="0">
                <a:pos x="connsiteX19223" y="connsiteY19223"/>
              </a:cxn>
              <a:cxn ang="0">
                <a:pos x="connsiteX19224" y="connsiteY19224"/>
              </a:cxn>
              <a:cxn ang="0">
                <a:pos x="connsiteX19225" y="connsiteY19225"/>
              </a:cxn>
              <a:cxn ang="0">
                <a:pos x="connsiteX19226" y="connsiteY19226"/>
              </a:cxn>
              <a:cxn ang="0">
                <a:pos x="connsiteX19227" y="connsiteY19227"/>
              </a:cxn>
              <a:cxn ang="0">
                <a:pos x="connsiteX19228" y="connsiteY19228"/>
              </a:cxn>
              <a:cxn ang="0">
                <a:pos x="connsiteX19229" y="connsiteY19229"/>
              </a:cxn>
              <a:cxn ang="0">
                <a:pos x="connsiteX19230" y="connsiteY19230"/>
              </a:cxn>
              <a:cxn ang="0">
                <a:pos x="connsiteX19231" y="connsiteY19231"/>
              </a:cxn>
              <a:cxn ang="0">
                <a:pos x="connsiteX19232" y="connsiteY19232"/>
              </a:cxn>
              <a:cxn ang="0">
                <a:pos x="connsiteX19233" y="connsiteY19233"/>
              </a:cxn>
              <a:cxn ang="0">
                <a:pos x="connsiteX19234" y="connsiteY19234"/>
              </a:cxn>
              <a:cxn ang="0">
                <a:pos x="connsiteX19235" y="connsiteY19235"/>
              </a:cxn>
              <a:cxn ang="0">
                <a:pos x="connsiteX19236" y="connsiteY19236"/>
              </a:cxn>
              <a:cxn ang="0">
                <a:pos x="connsiteX19237" y="connsiteY19237"/>
              </a:cxn>
              <a:cxn ang="0">
                <a:pos x="connsiteX19238" y="connsiteY19238"/>
              </a:cxn>
              <a:cxn ang="0">
                <a:pos x="connsiteX19239" y="connsiteY19239"/>
              </a:cxn>
              <a:cxn ang="0">
                <a:pos x="connsiteX19240" y="connsiteY19240"/>
              </a:cxn>
              <a:cxn ang="0">
                <a:pos x="connsiteX19241" y="connsiteY19241"/>
              </a:cxn>
              <a:cxn ang="0">
                <a:pos x="connsiteX19242" y="connsiteY19242"/>
              </a:cxn>
              <a:cxn ang="0">
                <a:pos x="connsiteX19243" y="connsiteY19243"/>
              </a:cxn>
              <a:cxn ang="0">
                <a:pos x="connsiteX19244" y="connsiteY19244"/>
              </a:cxn>
              <a:cxn ang="0">
                <a:pos x="connsiteX19245" y="connsiteY19245"/>
              </a:cxn>
              <a:cxn ang="0">
                <a:pos x="connsiteX19246" y="connsiteY19246"/>
              </a:cxn>
              <a:cxn ang="0">
                <a:pos x="connsiteX19247" y="connsiteY19247"/>
              </a:cxn>
              <a:cxn ang="0">
                <a:pos x="connsiteX19248" y="connsiteY19248"/>
              </a:cxn>
              <a:cxn ang="0">
                <a:pos x="connsiteX19249" y="connsiteY19249"/>
              </a:cxn>
              <a:cxn ang="0">
                <a:pos x="connsiteX19250" y="connsiteY19250"/>
              </a:cxn>
              <a:cxn ang="0">
                <a:pos x="connsiteX19251" y="connsiteY19251"/>
              </a:cxn>
              <a:cxn ang="0">
                <a:pos x="connsiteX19252" y="connsiteY19252"/>
              </a:cxn>
              <a:cxn ang="0">
                <a:pos x="connsiteX19253" y="connsiteY19253"/>
              </a:cxn>
              <a:cxn ang="0">
                <a:pos x="connsiteX19254" y="connsiteY19254"/>
              </a:cxn>
              <a:cxn ang="0">
                <a:pos x="connsiteX19255" y="connsiteY19255"/>
              </a:cxn>
              <a:cxn ang="0">
                <a:pos x="connsiteX19256" y="connsiteY19256"/>
              </a:cxn>
              <a:cxn ang="0">
                <a:pos x="connsiteX19257" y="connsiteY19257"/>
              </a:cxn>
              <a:cxn ang="0">
                <a:pos x="connsiteX19258" y="connsiteY19258"/>
              </a:cxn>
              <a:cxn ang="0">
                <a:pos x="connsiteX19259" y="connsiteY19259"/>
              </a:cxn>
              <a:cxn ang="0">
                <a:pos x="connsiteX19260" y="connsiteY19260"/>
              </a:cxn>
              <a:cxn ang="0">
                <a:pos x="connsiteX19261" y="connsiteY19261"/>
              </a:cxn>
              <a:cxn ang="0">
                <a:pos x="connsiteX19262" y="connsiteY19262"/>
              </a:cxn>
              <a:cxn ang="0">
                <a:pos x="connsiteX19263" y="connsiteY19263"/>
              </a:cxn>
              <a:cxn ang="0">
                <a:pos x="connsiteX19264" y="connsiteY19264"/>
              </a:cxn>
              <a:cxn ang="0">
                <a:pos x="connsiteX19265" y="connsiteY19265"/>
              </a:cxn>
              <a:cxn ang="0">
                <a:pos x="connsiteX19266" y="connsiteY19266"/>
              </a:cxn>
              <a:cxn ang="0">
                <a:pos x="connsiteX19267" y="connsiteY19267"/>
              </a:cxn>
              <a:cxn ang="0">
                <a:pos x="connsiteX19268" y="connsiteY19268"/>
              </a:cxn>
              <a:cxn ang="0">
                <a:pos x="connsiteX19269" y="connsiteY19269"/>
              </a:cxn>
              <a:cxn ang="0">
                <a:pos x="connsiteX19270" y="connsiteY19270"/>
              </a:cxn>
              <a:cxn ang="0">
                <a:pos x="connsiteX19271" y="connsiteY19271"/>
              </a:cxn>
              <a:cxn ang="0">
                <a:pos x="connsiteX19272" y="connsiteY19272"/>
              </a:cxn>
              <a:cxn ang="0">
                <a:pos x="connsiteX19273" y="connsiteY19273"/>
              </a:cxn>
              <a:cxn ang="0">
                <a:pos x="connsiteX19274" y="connsiteY19274"/>
              </a:cxn>
              <a:cxn ang="0">
                <a:pos x="connsiteX19275" y="connsiteY19275"/>
              </a:cxn>
              <a:cxn ang="0">
                <a:pos x="connsiteX19276" y="connsiteY19276"/>
              </a:cxn>
              <a:cxn ang="0">
                <a:pos x="connsiteX19277" y="connsiteY19277"/>
              </a:cxn>
              <a:cxn ang="0">
                <a:pos x="connsiteX19278" y="connsiteY19278"/>
              </a:cxn>
              <a:cxn ang="0">
                <a:pos x="connsiteX19279" y="connsiteY19279"/>
              </a:cxn>
              <a:cxn ang="0">
                <a:pos x="connsiteX19280" y="connsiteY19280"/>
              </a:cxn>
              <a:cxn ang="0">
                <a:pos x="connsiteX19281" y="connsiteY19281"/>
              </a:cxn>
              <a:cxn ang="0">
                <a:pos x="connsiteX19282" y="connsiteY19282"/>
              </a:cxn>
              <a:cxn ang="0">
                <a:pos x="connsiteX19283" y="connsiteY19283"/>
              </a:cxn>
              <a:cxn ang="0">
                <a:pos x="connsiteX19284" y="connsiteY19284"/>
              </a:cxn>
              <a:cxn ang="0">
                <a:pos x="connsiteX19285" y="connsiteY19285"/>
              </a:cxn>
              <a:cxn ang="0">
                <a:pos x="connsiteX19286" y="connsiteY19286"/>
              </a:cxn>
              <a:cxn ang="0">
                <a:pos x="connsiteX19287" y="connsiteY19287"/>
              </a:cxn>
              <a:cxn ang="0">
                <a:pos x="connsiteX19288" y="connsiteY19288"/>
              </a:cxn>
              <a:cxn ang="0">
                <a:pos x="connsiteX19289" y="connsiteY19289"/>
              </a:cxn>
              <a:cxn ang="0">
                <a:pos x="connsiteX19290" y="connsiteY19290"/>
              </a:cxn>
              <a:cxn ang="0">
                <a:pos x="connsiteX19291" y="connsiteY19291"/>
              </a:cxn>
              <a:cxn ang="0">
                <a:pos x="connsiteX19292" y="connsiteY19292"/>
              </a:cxn>
              <a:cxn ang="0">
                <a:pos x="connsiteX19293" y="connsiteY19293"/>
              </a:cxn>
              <a:cxn ang="0">
                <a:pos x="connsiteX19294" y="connsiteY19294"/>
              </a:cxn>
              <a:cxn ang="0">
                <a:pos x="connsiteX19295" y="connsiteY19295"/>
              </a:cxn>
              <a:cxn ang="0">
                <a:pos x="connsiteX19296" y="connsiteY19296"/>
              </a:cxn>
              <a:cxn ang="0">
                <a:pos x="connsiteX19297" y="connsiteY19297"/>
              </a:cxn>
              <a:cxn ang="0">
                <a:pos x="connsiteX19298" y="connsiteY19298"/>
              </a:cxn>
              <a:cxn ang="0">
                <a:pos x="connsiteX19299" y="connsiteY19299"/>
              </a:cxn>
              <a:cxn ang="0">
                <a:pos x="connsiteX19300" y="connsiteY19300"/>
              </a:cxn>
              <a:cxn ang="0">
                <a:pos x="connsiteX19301" y="connsiteY19301"/>
              </a:cxn>
              <a:cxn ang="0">
                <a:pos x="connsiteX19302" y="connsiteY19302"/>
              </a:cxn>
              <a:cxn ang="0">
                <a:pos x="connsiteX19303" y="connsiteY19303"/>
              </a:cxn>
              <a:cxn ang="0">
                <a:pos x="connsiteX19304" y="connsiteY19304"/>
              </a:cxn>
              <a:cxn ang="0">
                <a:pos x="connsiteX19305" y="connsiteY19305"/>
              </a:cxn>
              <a:cxn ang="0">
                <a:pos x="connsiteX19306" y="connsiteY19306"/>
              </a:cxn>
              <a:cxn ang="0">
                <a:pos x="connsiteX19307" y="connsiteY19307"/>
              </a:cxn>
              <a:cxn ang="0">
                <a:pos x="connsiteX19308" y="connsiteY19308"/>
              </a:cxn>
              <a:cxn ang="0">
                <a:pos x="connsiteX19309" y="connsiteY19309"/>
              </a:cxn>
              <a:cxn ang="0">
                <a:pos x="connsiteX19310" y="connsiteY19310"/>
              </a:cxn>
              <a:cxn ang="0">
                <a:pos x="connsiteX19311" y="connsiteY19311"/>
              </a:cxn>
              <a:cxn ang="0">
                <a:pos x="connsiteX19312" y="connsiteY19312"/>
              </a:cxn>
              <a:cxn ang="0">
                <a:pos x="connsiteX19313" y="connsiteY19313"/>
              </a:cxn>
              <a:cxn ang="0">
                <a:pos x="connsiteX19314" y="connsiteY19314"/>
              </a:cxn>
              <a:cxn ang="0">
                <a:pos x="connsiteX19315" y="connsiteY19315"/>
              </a:cxn>
              <a:cxn ang="0">
                <a:pos x="connsiteX19316" y="connsiteY19316"/>
              </a:cxn>
              <a:cxn ang="0">
                <a:pos x="connsiteX19317" y="connsiteY19317"/>
              </a:cxn>
              <a:cxn ang="0">
                <a:pos x="connsiteX19318" y="connsiteY19318"/>
              </a:cxn>
              <a:cxn ang="0">
                <a:pos x="connsiteX19319" y="connsiteY19319"/>
              </a:cxn>
              <a:cxn ang="0">
                <a:pos x="connsiteX19320" y="connsiteY19320"/>
              </a:cxn>
              <a:cxn ang="0">
                <a:pos x="connsiteX19321" y="connsiteY19321"/>
              </a:cxn>
              <a:cxn ang="0">
                <a:pos x="connsiteX19322" y="connsiteY19322"/>
              </a:cxn>
              <a:cxn ang="0">
                <a:pos x="connsiteX19323" y="connsiteY19323"/>
              </a:cxn>
              <a:cxn ang="0">
                <a:pos x="connsiteX19324" y="connsiteY19324"/>
              </a:cxn>
              <a:cxn ang="0">
                <a:pos x="connsiteX19325" y="connsiteY19325"/>
              </a:cxn>
              <a:cxn ang="0">
                <a:pos x="connsiteX19326" y="connsiteY19326"/>
              </a:cxn>
              <a:cxn ang="0">
                <a:pos x="connsiteX19327" y="connsiteY19327"/>
              </a:cxn>
              <a:cxn ang="0">
                <a:pos x="connsiteX19328" y="connsiteY19328"/>
              </a:cxn>
              <a:cxn ang="0">
                <a:pos x="connsiteX19329" y="connsiteY19329"/>
              </a:cxn>
              <a:cxn ang="0">
                <a:pos x="connsiteX19330" y="connsiteY19330"/>
              </a:cxn>
              <a:cxn ang="0">
                <a:pos x="connsiteX19331" y="connsiteY19331"/>
              </a:cxn>
              <a:cxn ang="0">
                <a:pos x="connsiteX19332" y="connsiteY19332"/>
              </a:cxn>
              <a:cxn ang="0">
                <a:pos x="connsiteX19333" y="connsiteY19333"/>
              </a:cxn>
              <a:cxn ang="0">
                <a:pos x="connsiteX19334" y="connsiteY19334"/>
              </a:cxn>
              <a:cxn ang="0">
                <a:pos x="connsiteX19335" y="connsiteY19335"/>
              </a:cxn>
              <a:cxn ang="0">
                <a:pos x="connsiteX19336" y="connsiteY19336"/>
              </a:cxn>
              <a:cxn ang="0">
                <a:pos x="connsiteX19337" y="connsiteY19337"/>
              </a:cxn>
              <a:cxn ang="0">
                <a:pos x="connsiteX19338" y="connsiteY19338"/>
              </a:cxn>
              <a:cxn ang="0">
                <a:pos x="connsiteX19339" y="connsiteY19339"/>
              </a:cxn>
              <a:cxn ang="0">
                <a:pos x="connsiteX19340" y="connsiteY19340"/>
              </a:cxn>
              <a:cxn ang="0">
                <a:pos x="connsiteX19341" y="connsiteY19341"/>
              </a:cxn>
              <a:cxn ang="0">
                <a:pos x="connsiteX19342" y="connsiteY19342"/>
              </a:cxn>
              <a:cxn ang="0">
                <a:pos x="connsiteX19343" y="connsiteY19343"/>
              </a:cxn>
              <a:cxn ang="0">
                <a:pos x="connsiteX19344" y="connsiteY19344"/>
              </a:cxn>
              <a:cxn ang="0">
                <a:pos x="connsiteX19345" y="connsiteY19345"/>
              </a:cxn>
              <a:cxn ang="0">
                <a:pos x="connsiteX19346" y="connsiteY19346"/>
              </a:cxn>
              <a:cxn ang="0">
                <a:pos x="connsiteX19347" y="connsiteY19347"/>
              </a:cxn>
              <a:cxn ang="0">
                <a:pos x="connsiteX19348" y="connsiteY19348"/>
              </a:cxn>
              <a:cxn ang="0">
                <a:pos x="connsiteX19349" y="connsiteY19349"/>
              </a:cxn>
              <a:cxn ang="0">
                <a:pos x="connsiteX19350" y="connsiteY19350"/>
              </a:cxn>
              <a:cxn ang="0">
                <a:pos x="connsiteX19351" y="connsiteY19351"/>
              </a:cxn>
              <a:cxn ang="0">
                <a:pos x="connsiteX19352" y="connsiteY19352"/>
              </a:cxn>
              <a:cxn ang="0">
                <a:pos x="connsiteX19353" y="connsiteY19353"/>
              </a:cxn>
              <a:cxn ang="0">
                <a:pos x="connsiteX19354" y="connsiteY19354"/>
              </a:cxn>
              <a:cxn ang="0">
                <a:pos x="connsiteX19355" y="connsiteY19355"/>
              </a:cxn>
              <a:cxn ang="0">
                <a:pos x="connsiteX19356" y="connsiteY19356"/>
              </a:cxn>
              <a:cxn ang="0">
                <a:pos x="connsiteX19357" y="connsiteY19357"/>
              </a:cxn>
              <a:cxn ang="0">
                <a:pos x="connsiteX19358" y="connsiteY19358"/>
              </a:cxn>
              <a:cxn ang="0">
                <a:pos x="connsiteX19359" y="connsiteY19359"/>
              </a:cxn>
              <a:cxn ang="0">
                <a:pos x="connsiteX19360" y="connsiteY19360"/>
              </a:cxn>
              <a:cxn ang="0">
                <a:pos x="connsiteX19361" y="connsiteY19361"/>
              </a:cxn>
              <a:cxn ang="0">
                <a:pos x="connsiteX19362" y="connsiteY19362"/>
              </a:cxn>
              <a:cxn ang="0">
                <a:pos x="connsiteX19363" y="connsiteY19363"/>
              </a:cxn>
              <a:cxn ang="0">
                <a:pos x="connsiteX19364" y="connsiteY19364"/>
              </a:cxn>
              <a:cxn ang="0">
                <a:pos x="connsiteX19365" y="connsiteY19365"/>
              </a:cxn>
              <a:cxn ang="0">
                <a:pos x="connsiteX19366" y="connsiteY19366"/>
              </a:cxn>
              <a:cxn ang="0">
                <a:pos x="connsiteX19367" y="connsiteY19367"/>
              </a:cxn>
              <a:cxn ang="0">
                <a:pos x="connsiteX19368" y="connsiteY19368"/>
              </a:cxn>
              <a:cxn ang="0">
                <a:pos x="connsiteX19369" y="connsiteY19369"/>
              </a:cxn>
              <a:cxn ang="0">
                <a:pos x="connsiteX19370" y="connsiteY19370"/>
              </a:cxn>
              <a:cxn ang="0">
                <a:pos x="connsiteX19371" y="connsiteY19371"/>
              </a:cxn>
              <a:cxn ang="0">
                <a:pos x="connsiteX19372" y="connsiteY19372"/>
              </a:cxn>
              <a:cxn ang="0">
                <a:pos x="connsiteX19373" y="connsiteY19373"/>
              </a:cxn>
              <a:cxn ang="0">
                <a:pos x="connsiteX19374" y="connsiteY19374"/>
              </a:cxn>
              <a:cxn ang="0">
                <a:pos x="connsiteX19375" y="connsiteY19375"/>
              </a:cxn>
              <a:cxn ang="0">
                <a:pos x="connsiteX19376" y="connsiteY19376"/>
              </a:cxn>
              <a:cxn ang="0">
                <a:pos x="connsiteX19377" y="connsiteY19377"/>
              </a:cxn>
              <a:cxn ang="0">
                <a:pos x="connsiteX19378" y="connsiteY19378"/>
              </a:cxn>
              <a:cxn ang="0">
                <a:pos x="connsiteX19379" y="connsiteY19379"/>
              </a:cxn>
              <a:cxn ang="0">
                <a:pos x="connsiteX19380" y="connsiteY19380"/>
              </a:cxn>
              <a:cxn ang="0">
                <a:pos x="connsiteX19381" y="connsiteY19381"/>
              </a:cxn>
              <a:cxn ang="0">
                <a:pos x="connsiteX19382" y="connsiteY19382"/>
              </a:cxn>
              <a:cxn ang="0">
                <a:pos x="connsiteX19383" y="connsiteY19383"/>
              </a:cxn>
              <a:cxn ang="0">
                <a:pos x="connsiteX19384" y="connsiteY19384"/>
              </a:cxn>
              <a:cxn ang="0">
                <a:pos x="connsiteX19385" y="connsiteY19385"/>
              </a:cxn>
              <a:cxn ang="0">
                <a:pos x="connsiteX19386" y="connsiteY19386"/>
              </a:cxn>
              <a:cxn ang="0">
                <a:pos x="connsiteX19387" y="connsiteY19387"/>
              </a:cxn>
              <a:cxn ang="0">
                <a:pos x="connsiteX19388" y="connsiteY19388"/>
              </a:cxn>
              <a:cxn ang="0">
                <a:pos x="connsiteX19389" y="connsiteY19389"/>
              </a:cxn>
              <a:cxn ang="0">
                <a:pos x="connsiteX19390" y="connsiteY19390"/>
              </a:cxn>
              <a:cxn ang="0">
                <a:pos x="connsiteX19391" y="connsiteY19391"/>
              </a:cxn>
              <a:cxn ang="0">
                <a:pos x="connsiteX19392" y="connsiteY19392"/>
              </a:cxn>
              <a:cxn ang="0">
                <a:pos x="connsiteX19393" y="connsiteY19393"/>
              </a:cxn>
              <a:cxn ang="0">
                <a:pos x="connsiteX19394" y="connsiteY19394"/>
              </a:cxn>
              <a:cxn ang="0">
                <a:pos x="connsiteX19395" y="connsiteY19395"/>
              </a:cxn>
              <a:cxn ang="0">
                <a:pos x="connsiteX19396" y="connsiteY19396"/>
              </a:cxn>
              <a:cxn ang="0">
                <a:pos x="connsiteX19397" y="connsiteY19397"/>
              </a:cxn>
              <a:cxn ang="0">
                <a:pos x="connsiteX19398" y="connsiteY19398"/>
              </a:cxn>
              <a:cxn ang="0">
                <a:pos x="connsiteX19399" y="connsiteY19399"/>
              </a:cxn>
              <a:cxn ang="0">
                <a:pos x="connsiteX19400" y="connsiteY19400"/>
              </a:cxn>
              <a:cxn ang="0">
                <a:pos x="connsiteX19401" y="connsiteY19401"/>
              </a:cxn>
              <a:cxn ang="0">
                <a:pos x="connsiteX19402" y="connsiteY19402"/>
              </a:cxn>
              <a:cxn ang="0">
                <a:pos x="connsiteX19403" y="connsiteY19403"/>
              </a:cxn>
              <a:cxn ang="0">
                <a:pos x="connsiteX19404" y="connsiteY19404"/>
              </a:cxn>
              <a:cxn ang="0">
                <a:pos x="connsiteX19405" y="connsiteY19405"/>
              </a:cxn>
              <a:cxn ang="0">
                <a:pos x="connsiteX19406" y="connsiteY19406"/>
              </a:cxn>
              <a:cxn ang="0">
                <a:pos x="connsiteX19407" y="connsiteY19407"/>
              </a:cxn>
              <a:cxn ang="0">
                <a:pos x="connsiteX19408" y="connsiteY19408"/>
              </a:cxn>
              <a:cxn ang="0">
                <a:pos x="connsiteX19409" y="connsiteY19409"/>
              </a:cxn>
              <a:cxn ang="0">
                <a:pos x="connsiteX19410" y="connsiteY19410"/>
              </a:cxn>
              <a:cxn ang="0">
                <a:pos x="connsiteX19411" y="connsiteY19411"/>
              </a:cxn>
              <a:cxn ang="0">
                <a:pos x="connsiteX19412" y="connsiteY19412"/>
              </a:cxn>
              <a:cxn ang="0">
                <a:pos x="connsiteX19413" y="connsiteY19413"/>
              </a:cxn>
              <a:cxn ang="0">
                <a:pos x="connsiteX19414" y="connsiteY19414"/>
              </a:cxn>
              <a:cxn ang="0">
                <a:pos x="connsiteX19415" y="connsiteY19415"/>
              </a:cxn>
              <a:cxn ang="0">
                <a:pos x="connsiteX19416" y="connsiteY19416"/>
              </a:cxn>
              <a:cxn ang="0">
                <a:pos x="connsiteX19417" y="connsiteY19417"/>
              </a:cxn>
              <a:cxn ang="0">
                <a:pos x="connsiteX19418" y="connsiteY19418"/>
              </a:cxn>
              <a:cxn ang="0">
                <a:pos x="connsiteX19419" y="connsiteY19419"/>
              </a:cxn>
              <a:cxn ang="0">
                <a:pos x="connsiteX19420" y="connsiteY19420"/>
              </a:cxn>
              <a:cxn ang="0">
                <a:pos x="connsiteX19421" y="connsiteY19421"/>
              </a:cxn>
              <a:cxn ang="0">
                <a:pos x="connsiteX19422" y="connsiteY19422"/>
              </a:cxn>
              <a:cxn ang="0">
                <a:pos x="connsiteX19423" y="connsiteY19423"/>
              </a:cxn>
              <a:cxn ang="0">
                <a:pos x="connsiteX19424" y="connsiteY19424"/>
              </a:cxn>
              <a:cxn ang="0">
                <a:pos x="connsiteX19425" y="connsiteY19425"/>
              </a:cxn>
              <a:cxn ang="0">
                <a:pos x="connsiteX19426" y="connsiteY19426"/>
              </a:cxn>
              <a:cxn ang="0">
                <a:pos x="connsiteX19427" y="connsiteY19427"/>
              </a:cxn>
              <a:cxn ang="0">
                <a:pos x="connsiteX19428" y="connsiteY19428"/>
              </a:cxn>
              <a:cxn ang="0">
                <a:pos x="connsiteX19429" y="connsiteY19429"/>
              </a:cxn>
              <a:cxn ang="0">
                <a:pos x="connsiteX19430" y="connsiteY19430"/>
              </a:cxn>
              <a:cxn ang="0">
                <a:pos x="connsiteX19431" y="connsiteY19431"/>
              </a:cxn>
              <a:cxn ang="0">
                <a:pos x="connsiteX19432" y="connsiteY19432"/>
              </a:cxn>
              <a:cxn ang="0">
                <a:pos x="connsiteX19433" y="connsiteY19433"/>
              </a:cxn>
              <a:cxn ang="0">
                <a:pos x="connsiteX19434" y="connsiteY19434"/>
              </a:cxn>
              <a:cxn ang="0">
                <a:pos x="connsiteX19435" y="connsiteY19435"/>
              </a:cxn>
              <a:cxn ang="0">
                <a:pos x="connsiteX19436" y="connsiteY19436"/>
              </a:cxn>
              <a:cxn ang="0">
                <a:pos x="connsiteX19437" y="connsiteY19437"/>
              </a:cxn>
              <a:cxn ang="0">
                <a:pos x="connsiteX19438" y="connsiteY19438"/>
              </a:cxn>
              <a:cxn ang="0">
                <a:pos x="connsiteX19439" y="connsiteY19439"/>
              </a:cxn>
              <a:cxn ang="0">
                <a:pos x="connsiteX19440" y="connsiteY19440"/>
              </a:cxn>
              <a:cxn ang="0">
                <a:pos x="connsiteX19441" y="connsiteY19441"/>
              </a:cxn>
              <a:cxn ang="0">
                <a:pos x="connsiteX19442" y="connsiteY19442"/>
              </a:cxn>
              <a:cxn ang="0">
                <a:pos x="connsiteX19443" y="connsiteY19443"/>
              </a:cxn>
              <a:cxn ang="0">
                <a:pos x="connsiteX19444" y="connsiteY19444"/>
              </a:cxn>
              <a:cxn ang="0">
                <a:pos x="connsiteX19445" y="connsiteY19445"/>
              </a:cxn>
              <a:cxn ang="0">
                <a:pos x="connsiteX19446" y="connsiteY19446"/>
              </a:cxn>
              <a:cxn ang="0">
                <a:pos x="connsiteX19447" y="connsiteY19447"/>
              </a:cxn>
              <a:cxn ang="0">
                <a:pos x="connsiteX19448" y="connsiteY19448"/>
              </a:cxn>
              <a:cxn ang="0">
                <a:pos x="connsiteX19449" y="connsiteY19449"/>
              </a:cxn>
              <a:cxn ang="0">
                <a:pos x="connsiteX19450" y="connsiteY19450"/>
              </a:cxn>
              <a:cxn ang="0">
                <a:pos x="connsiteX19451" y="connsiteY19451"/>
              </a:cxn>
              <a:cxn ang="0">
                <a:pos x="connsiteX19452" y="connsiteY19452"/>
              </a:cxn>
              <a:cxn ang="0">
                <a:pos x="connsiteX19453" y="connsiteY19453"/>
              </a:cxn>
              <a:cxn ang="0">
                <a:pos x="connsiteX19454" y="connsiteY19454"/>
              </a:cxn>
              <a:cxn ang="0">
                <a:pos x="connsiteX19455" y="connsiteY19455"/>
              </a:cxn>
              <a:cxn ang="0">
                <a:pos x="connsiteX19456" y="connsiteY19456"/>
              </a:cxn>
              <a:cxn ang="0">
                <a:pos x="connsiteX19457" y="connsiteY19457"/>
              </a:cxn>
              <a:cxn ang="0">
                <a:pos x="connsiteX19458" y="connsiteY19458"/>
              </a:cxn>
              <a:cxn ang="0">
                <a:pos x="connsiteX19459" y="connsiteY19459"/>
              </a:cxn>
              <a:cxn ang="0">
                <a:pos x="connsiteX19460" y="connsiteY19460"/>
              </a:cxn>
              <a:cxn ang="0">
                <a:pos x="connsiteX19461" y="connsiteY19461"/>
              </a:cxn>
              <a:cxn ang="0">
                <a:pos x="connsiteX19462" y="connsiteY19462"/>
              </a:cxn>
              <a:cxn ang="0">
                <a:pos x="connsiteX19463" y="connsiteY19463"/>
              </a:cxn>
              <a:cxn ang="0">
                <a:pos x="connsiteX19464" y="connsiteY19464"/>
              </a:cxn>
              <a:cxn ang="0">
                <a:pos x="connsiteX19465" y="connsiteY19465"/>
              </a:cxn>
              <a:cxn ang="0">
                <a:pos x="connsiteX19466" y="connsiteY19466"/>
              </a:cxn>
              <a:cxn ang="0">
                <a:pos x="connsiteX19467" y="connsiteY19467"/>
              </a:cxn>
              <a:cxn ang="0">
                <a:pos x="connsiteX19468" y="connsiteY19468"/>
              </a:cxn>
              <a:cxn ang="0">
                <a:pos x="connsiteX19469" y="connsiteY19469"/>
              </a:cxn>
              <a:cxn ang="0">
                <a:pos x="connsiteX19470" y="connsiteY19470"/>
              </a:cxn>
              <a:cxn ang="0">
                <a:pos x="connsiteX19471" y="connsiteY19471"/>
              </a:cxn>
              <a:cxn ang="0">
                <a:pos x="connsiteX19472" y="connsiteY19472"/>
              </a:cxn>
              <a:cxn ang="0">
                <a:pos x="connsiteX19473" y="connsiteY19473"/>
              </a:cxn>
              <a:cxn ang="0">
                <a:pos x="connsiteX19474" y="connsiteY19474"/>
              </a:cxn>
              <a:cxn ang="0">
                <a:pos x="connsiteX19475" y="connsiteY19475"/>
              </a:cxn>
              <a:cxn ang="0">
                <a:pos x="connsiteX19476" y="connsiteY19476"/>
              </a:cxn>
              <a:cxn ang="0">
                <a:pos x="connsiteX19477" y="connsiteY19477"/>
              </a:cxn>
              <a:cxn ang="0">
                <a:pos x="connsiteX19478" y="connsiteY19478"/>
              </a:cxn>
              <a:cxn ang="0">
                <a:pos x="connsiteX19479" y="connsiteY19479"/>
              </a:cxn>
              <a:cxn ang="0">
                <a:pos x="connsiteX19480" y="connsiteY19480"/>
              </a:cxn>
              <a:cxn ang="0">
                <a:pos x="connsiteX19481" y="connsiteY19481"/>
              </a:cxn>
              <a:cxn ang="0">
                <a:pos x="connsiteX19482" y="connsiteY19482"/>
              </a:cxn>
              <a:cxn ang="0">
                <a:pos x="connsiteX19483" y="connsiteY19483"/>
              </a:cxn>
              <a:cxn ang="0">
                <a:pos x="connsiteX19484" y="connsiteY19484"/>
              </a:cxn>
              <a:cxn ang="0">
                <a:pos x="connsiteX19485" y="connsiteY19485"/>
              </a:cxn>
              <a:cxn ang="0">
                <a:pos x="connsiteX19486" y="connsiteY19486"/>
              </a:cxn>
              <a:cxn ang="0">
                <a:pos x="connsiteX19487" y="connsiteY19487"/>
              </a:cxn>
              <a:cxn ang="0">
                <a:pos x="connsiteX19488" y="connsiteY19488"/>
              </a:cxn>
              <a:cxn ang="0">
                <a:pos x="connsiteX19489" y="connsiteY19489"/>
              </a:cxn>
              <a:cxn ang="0">
                <a:pos x="connsiteX19490" y="connsiteY19490"/>
              </a:cxn>
              <a:cxn ang="0">
                <a:pos x="connsiteX19491" y="connsiteY19491"/>
              </a:cxn>
              <a:cxn ang="0">
                <a:pos x="connsiteX19492" y="connsiteY19492"/>
              </a:cxn>
              <a:cxn ang="0">
                <a:pos x="connsiteX19493" y="connsiteY19493"/>
              </a:cxn>
              <a:cxn ang="0">
                <a:pos x="connsiteX19494" y="connsiteY19494"/>
              </a:cxn>
              <a:cxn ang="0">
                <a:pos x="connsiteX19495" y="connsiteY19495"/>
              </a:cxn>
              <a:cxn ang="0">
                <a:pos x="connsiteX19496" y="connsiteY19496"/>
              </a:cxn>
              <a:cxn ang="0">
                <a:pos x="connsiteX19497" y="connsiteY19497"/>
              </a:cxn>
              <a:cxn ang="0">
                <a:pos x="connsiteX19498" y="connsiteY19498"/>
              </a:cxn>
              <a:cxn ang="0">
                <a:pos x="connsiteX19499" y="connsiteY19499"/>
              </a:cxn>
              <a:cxn ang="0">
                <a:pos x="connsiteX19500" y="connsiteY19500"/>
              </a:cxn>
              <a:cxn ang="0">
                <a:pos x="connsiteX19501" y="connsiteY19501"/>
              </a:cxn>
              <a:cxn ang="0">
                <a:pos x="connsiteX19502" y="connsiteY19502"/>
              </a:cxn>
              <a:cxn ang="0">
                <a:pos x="connsiteX19503" y="connsiteY19503"/>
              </a:cxn>
              <a:cxn ang="0">
                <a:pos x="connsiteX19504" y="connsiteY19504"/>
              </a:cxn>
              <a:cxn ang="0">
                <a:pos x="connsiteX19505" y="connsiteY19505"/>
              </a:cxn>
              <a:cxn ang="0">
                <a:pos x="connsiteX19506" y="connsiteY19506"/>
              </a:cxn>
              <a:cxn ang="0">
                <a:pos x="connsiteX19507" y="connsiteY19507"/>
              </a:cxn>
              <a:cxn ang="0">
                <a:pos x="connsiteX19508" y="connsiteY19508"/>
              </a:cxn>
              <a:cxn ang="0">
                <a:pos x="connsiteX19509" y="connsiteY19509"/>
              </a:cxn>
              <a:cxn ang="0">
                <a:pos x="connsiteX19510" y="connsiteY19510"/>
              </a:cxn>
              <a:cxn ang="0">
                <a:pos x="connsiteX19511" y="connsiteY19511"/>
              </a:cxn>
              <a:cxn ang="0">
                <a:pos x="connsiteX19512" y="connsiteY19512"/>
              </a:cxn>
              <a:cxn ang="0">
                <a:pos x="connsiteX19513" y="connsiteY19513"/>
              </a:cxn>
              <a:cxn ang="0">
                <a:pos x="connsiteX19514" y="connsiteY19514"/>
              </a:cxn>
              <a:cxn ang="0">
                <a:pos x="connsiteX19515" y="connsiteY19515"/>
              </a:cxn>
              <a:cxn ang="0">
                <a:pos x="connsiteX19516" y="connsiteY19516"/>
              </a:cxn>
              <a:cxn ang="0">
                <a:pos x="connsiteX19517" y="connsiteY19517"/>
              </a:cxn>
              <a:cxn ang="0">
                <a:pos x="connsiteX19518" y="connsiteY19518"/>
              </a:cxn>
              <a:cxn ang="0">
                <a:pos x="connsiteX19519" y="connsiteY19519"/>
              </a:cxn>
              <a:cxn ang="0">
                <a:pos x="connsiteX19520" y="connsiteY19520"/>
              </a:cxn>
              <a:cxn ang="0">
                <a:pos x="connsiteX19521" y="connsiteY19521"/>
              </a:cxn>
              <a:cxn ang="0">
                <a:pos x="connsiteX19522" y="connsiteY19522"/>
              </a:cxn>
              <a:cxn ang="0">
                <a:pos x="connsiteX19523" y="connsiteY19523"/>
              </a:cxn>
              <a:cxn ang="0">
                <a:pos x="connsiteX19524" y="connsiteY19524"/>
              </a:cxn>
              <a:cxn ang="0">
                <a:pos x="connsiteX19525" y="connsiteY19525"/>
              </a:cxn>
              <a:cxn ang="0">
                <a:pos x="connsiteX19526" y="connsiteY19526"/>
              </a:cxn>
              <a:cxn ang="0">
                <a:pos x="connsiteX19527" y="connsiteY19527"/>
              </a:cxn>
              <a:cxn ang="0">
                <a:pos x="connsiteX19528" y="connsiteY19528"/>
              </a:cxn>
              <a:cxn ang="0">
                <a:pos x="connsiteX19529" y="connsiteY19529"/>
              </a:cxn>
              <a:cxn ang="0">
                <a:pos x="connsiteX19530" y="connsiteY19530"/>
              </a:cxn>
              <a:cxn ang="0">
                <a:pos x="connsiteX19531" y="connsiteY19531"/>
              </a:cxn>
              <a:cxn ang="0">
                <a:pos x="connsiteX19532" y="connsiteY19532"/>
              </a:cxn>
              <a:cxn ang="0">
                <a:pos x="connsiteX19533" y="connsiteY19533"/>
              </a:cxn>
              <a:cxn ang="0">
                <a:pos x="connsiteX19534" y="connsiteY19534"/>
              </a:cxn>
              <a:cxn ang="0">
                <a:pos x="connsiteX19535" y="connsiteY19535"/>
              </a:cxn>
              <a:cxn ang="0">
                <a:pos x="connsiteX19536" y="connsiteY19536"/>
              </a:cxn>
              <a:cxn ang="0">
                <a:pos x="connsiteX19537" y="connsiteY19537"/>
              </a:cxn>
              <a:cxn ang="0">
                <a:pos x="connsiteX19538" y="connsiteY19538"/>
              </a:cxn>
              <a:cxn ang="0">
                <a:pos x="connsiteX19539" y="connsiteY19539"/>
              </a:cxn>
              <a:cxn ang="0">
                <a:pos x="connsiteX19540" y="connsiteY19540"/>
              </a:cxn>
              <a:cxn ang="0">
                <a:pos x="connsiteX19541" y="connsiteY19541"/>
              </a:cxn>
              <a:cxn ang="0">
                <a:pos x="connsiteX19542" y="connsiteY19542"/>
              </a:cxn>
              <a:cxn ang="0">
                <a:pos x="connsiteX19543" y="connsiteY19543"/>
              </a:cxn>
              <a:cxn ang="0">
                <a:pos x="connsiteX19544" y="connsiteY19544"/>
              </a:cxn>
              <a:cxn ang="0">
                <a:pos x="connsiteX19545" y="connsiteY19545"/>
              </a:cxn>
              <a:cxn ang="0">
                <a:pos x="connsiteX19546" y="connsiteY19546"/>
              </a:cxn>
              <a:cxn ang="0">
                <a:pos x="connsiteX19547" y="connsiteY19547"/>
              </a:cxn>
              <a:cxn ang="0">
                <a:pos x="connsiteX19548" y="connsiteY19548"/>
              </a:cxn>
              <a:cxn ang="0">
                <a:pos x="connsiteX19549" y="connsiteY19549"/>
              </a:cxn>
              <a:cxn ang="0">
                <a:pos x="connsiteX19550" y="connsiteY19550"/>
              </a:cxn>
              <a:cxn ang="0">
                <a:pos x="connsiteX19551" y="connsiteY19551"/>
              </a:cxn>
              <a:cxn ang="0">
                <a:pos x="connsiteX19552" y="connsiteY19552"/>
              </a:cxn>
              <a:cxn ang="0">
                <a:pos x="connsiteX19553" y="connsiteY19553"/>
              </a:cxn>
              <a:cxn ang="0">
                <a:pos x="connsiteX19554" y="connsiteY19554"/>
              </a:cxn>
              <a:cxn ang="0">
                <a:pos x="connsiteX19555" y="connsiteY19555"/>
              </a:cxn>
              <a:cxn ang="0">
                <a:pos x="connsiteX19556" y="connsiteY19556"/>
              </a:cxn>
              <a:cxn ang="0">
                <a:pos x="connsiteX19557" y="connsiteY19557"/>
              </a:cxn>
              <a:cxn ang="0">
                <a:pos x="connsiteX19558" y="connsiteY19558"/>
              </a:cxn>
              <a:cxn ang="0">
                <a:pos x="connsiteX19559" y="connsiteY19559"/>
              </a:cxn>
              <a:cxn ang="0">
                <a:pos x="connsiteX19560" y="connsiteY19560"/>
              </a:cxn>
              <a:cxn ang="0">
                <a:pos x="connsiteX19561" y="connsiteY19561"/>
              </a:cxn>
              <a:cxn ang="0">
                <a:pos x="connsiteX19562" y="connsiteY19562"/>
              </a:cxn>
              <a:cxn ang="0">
                <a:pos x="connsiteX19563" y="connsiteY19563"/>
              </a:cxn>
              <a:cxn ang="0">
                <a:pos x="connsiteX19564" y="connsiteY19564"/>
              </a:cxn>
              <a:cxn ang="0">
                <a:pos x="connsiteX19565" y="connsiteY19565"/>
              </a:cxn>
              <a:cxn ang="0">
                <a:pos x="connsiteX19566" y="connsiteY19566"/>
              </a:cxn>
              <a:cxn ang="0">
                <a:pos x="connsiteX19567" y="connsiteY19567"/>
              </a:cxn>
              <a:cxn ang="0">
                <a:pos x="connsiteX19568" y="connsiteY19568"/>
              </a:cxn>
              <a:cxn ang="0">
                <a:pos x="connsiteX19569" y="connsiteY19569"/>
              </a:cxn>
              <a:cxn ang="0">
                <a:pos x="connsiteX19570" y="connsiteY19570"/>
              </a:cxn>
              <a:cxn ang="0">
                <a:pos x="connsiteX19571" y="connsiteY19571"/>
              </a:cxn>
              <a:cxn ang="0">
                <a:pos x="connsiteX19572" y="connsiteY19572"/>
              </a:cxn>
              <a:cxn ang="0">
                <a:pos x="connsiteX19573" y="connsiteY19573"/>
              </a:cxn>
              <a:cxn ang="0">
                <a:pos x="connsiteX19574" y="connsiteY19574"/>
              </a:cxn>
              <a:cxn ang="0">
                <a:pos x="connsiteX19575" y="connsiteY19575"/>
              </a:cxn>
              <a:cxn ang="0">
                <a:pos x="connsiteX19576" y="connsiteY19576"/>
              </a:cxn>
              <a:cxn ang="0">
                <a:pos x="connsiteX19577" y="connsiteY19577"/>
              </a:cxn>
              <a:cxn ang="0">
                <a:pos x="connsiteX19578" y="connsiteY19578"/>
              </a:cxn>
              <a:cxn ang="0">
                <a:pos x="connsiteX19579" y="connsiteY19579"/>
              </a:cxn>
              <a:cxn ang="0">
                <a:pos x="connsiteX19580" y="connsiteY19580"/>
              </a:cxn>
              <a:cxn ang="0">
                <a:pos x="connsiteX19581" y="connsiteY19581"/>
              </a:cxn>
              <a:cxn ang="0">
                <a:pos x="connsiteX19582" y="connsiteY19582"/>
              </a:cxn>
              <a:cxn ang="0">
                <a:pos x="connsiteX19583" y="connsiteY19583"/>
              </a:cxn>
              <a:cxn ang="0">
                <a:pos x="connsiteX19584" y="connsiteY19584"/>
              </a:cxn>
              <a:cxn ang="0">
                <a:pos x="connsiteX19585" y="connsiteY19585"/>
              </a:cxn>
              <a:cxn ang="0">
                <a:pos x="connsiteX19586" y="connsiteY19586"/>
              </a:cxn>
              <a:cxn ang="0">
                <a:pos x="connsiteX19587" y="connsiteY19587"/>
              </a:cxn>
              <a:cxn ang="0">
                <a:pos x="connsiteX19588" y="connsiteY19588"/>
              </a:cxn>
              <a:cxn ang="0">
                <a:pos x="connsiteX19589" y="connsiteY19589"/>
              </a:cxn>
              <a:cxn ang="0">
                <a:pos x="connsiteX19590" y="connsiteY19590"/>
              </a:cxn>
              <a:cxn ang="0">
                <a:pos x="connsiteX19591" y="connsiteY19591"/>
              </a:cxn>
              <a:cxn ang="0">
                <a:pos x="connsiteX19592" y="connsiteY19592"/>
              </a:cxn>
              <a:cxn ang="0">
                <a:pos x="connsiteX19593" y="connsiteY19593"/>
              </a:cxn>
              <a:cxn ang="0">
                <a:pos x="connsiteX19594" y="connsiteY19594"/>
              </a:cxn>
              <a:cxn ang="0">
                <a:pos x="connsiteX19595" y="connsiteY19595"/>
              </a:cxn>
              <a:cxn ang="0">
                <a:pos x="connsiteX19596" y="connsiteY19596"/>
              </a:cxn>
              <a:cxn ang="0">
                <a:pos x="connsiteX19597" y="connsiteY19597"/>
              </a:cxn>
              <a:cxn ang="0">
                <a:pos x="connsiteX19598" y="connsiteY19598"/>
              </a:cxn>
              <a:cxn ang="0">
                <a:pos x="connsiteX19599" y="connsiteY19599"/>
              </a:cxn>
              <a:cxn ang="0">
                <a:pos x="connsiteX19600" y="connsiteY19600"/>
              </a:cxn>
              <a:cxn ang="0">
                <a:pos x="connsiteX19601" y="connsiteY19601"/>
              </a:cxn>
              <a:cxn ang="0">
                <a:pos x="connsiteX19602" y="connsiteY19602"/>
              </a:cxn>
              <a:cxn ang="0">
                <a:pos x="connsiteX19603" y="connsiteY19603"/>
              </a:cxn>
              <a:cxn ang="0">
                <a:pos x="connsiteX19604" y="connsiteY19604"/>
              </a:cxn>
              <a:cxn ang="0">
                <a:pos x="connsiteX19605" y="connsiteY19605"/>
              </a:cxn>
              <a:cxn ang="0">
                <a:pos x="connsiteX19606" y="connsiteY19606"/>
              </a:cxn>
              <a:cxn ang="0">
                <a:pos x="connsiteX19607" y="connsiteY19607"/>
              </a:cxn>
              <a:cxn ang="0">
                <a:pos x="connsiteX19608" y="connsiteY19608"/>
              </a:cxn>
              <a:cxn ang="0">
                <a:pos x="connsiteX19609" y="connsiteY19609"/>
              </a:cxn>
              <a:cxn ang="0">
                <a:pos x="connsiteX19610" y="connsiteY19610"/>
              </a:cxn>
              <a:cxn ang="0">
                <a:pos x="connsiteX19611" y="connsiteY19611"/>
              </a:cxn>
              <a:cxn ang="0">
                <a:pos x="connsiteX19612" y="connsiteY19612"/>
              </a:cxn>
              <a:cxn ang="0">
                <a:pos x="connsiteX19613" y="connsiteY19613"/>
              </a:cxn>
              <a:cxn ang="0">
                <a:pos x="connsiteX19614" y="connsiteY19614"/>
              </a:cxn>
              <a:cxn ang="0">
                <a:pos x="connsiteX19615" y="connsiteY19615"/>
              </a:cxn>
              <a:cxn ang="0">
                <a:pos x="connsiteX19616" y="connsiteY19616"/>
              </a:cxn>
              <a:cxn ang="0">
                <a:pos x="connsiteX19617" y="connsiteY19617"/>
              </a:cxn>
              <a:cxn ang="0">
                <a:pos x="connsiteX19618" y="connsiteY19618"/>
              </a:cxn>
              <a:cxn ang="0">
                <a:pos x="connsiteX19619" y="connsiteY19619"/>
              </a:cxn>
              <a:cxn ang="0">
                <a:pos x="connsiteX19620" y="connsiteY19620"/>
              </a:cxn>
              <a:cxn ang="0">
                <a:pos x="connsiteX19621" y="connsiteY19621"/>
              </a:cxn>
              <a:cxn ang="0">
                <a:pos x="connsiteX19622" y="connsiteY19622"/>
              </a:cxn>
              <a:cxn ang="0">
                <a:pos x="connsiteX19623" y="connsiteY19623"/>
              </a:cxn>
              <a:cxn ang="0">
                <a:pos x="connsiteX19624" y="connsiteY19624"/>
              </a:cxn>
              <a:cxn ang="0">
                <a:pos x="connsiteX19625" y="connsiteY19625"/>
              </a:cxn>
              <a:cxn ang="0">
                <a:pos x="connsiteX19626" y="connsiteY19626"/>
              </a:cxn>
              <a:cxn ang="0">
                <a:pos x="connsiteX19627" y="connsiteY19627"/>
              </a:cxn>
              <a:cxn ang="0">
                <a:pos x="connsiteX19628" y="connsiteY19628"/>
              </a:cxn>
              <a:cxn ang="0">
                <a:pos x="connsiteX19629" y="connsiteY19629"/>
              </a:cxn>
              <a:cxn ang="0">
                <a:pos x="connsiteX19630" y="connsiteY19630"/>
              </a:cxn>
              <a:cxn ang="0">
                <a:pos x="connsiteX19631" y="connsiteY19631"/>
              </a:cxn>
              <a:cxn ang="0">
                <a:pos x="connsiteX19632" y="connsiteY19632"/>
              </a:cxn>
              <a:cxn ang="0">
                <a:pos x="connsiteX19633" y="connsiteY19633"/>
              </a:cxn>
              <a:cxn ang="0">
                <a:pos x="connsiteX19634" y="connsiteY19634"/>
              </a:cxn>
              <a:cxn ang="0">
                <a:pos x="connsiteX19635" y="connsiteY19635"/>
              </a:cxn>
              <a:cxn ang="0">
                <a:pos x="connsiteX19636" y="connsiteY19636"/>
              </a:cxn>
              <a:cxn ang="0">
                <a:pos x="connsiteX19637" y="connsiteY19637"/>
              </a:cxn>
              <a:cxn ang="0">
                <a:pos x="connsiteX19638" y="connsiteY19638"/>
              </a:cxn>
              <a:cxn ang="0">
                <a:pos x="connsiteX19639" y="connsiteY19639"/>
              </a:cxn>
              <a:cxn ang="0">
                <a:pos x="connsiteX19640" y="connsiteY19640"/>
              </a:cxn>
              <a:cxn ang="0">
                <a:pos x="connsiteX19641" y="connsiteY19641"/>
              </a:cxn>
              <a:cxn ang="0">
                <a:pos x="connsiteX19642" y="connsiteY19642"/>
              </a:cxn>
              <a:cxn ang="0">
                <a:pos x="connsiteX19643" y="connsiteY19643"/>
              </a:cxn>
              <a:cxn ang="0">
                <a:pos x="connsiteX19644" y="connsiteY19644"/>
              </a:cxn>
              <a:cxn ang="0">
                <a:pos x="connsiteX19645" y="connsiteY19645"/>
              </a:cxn>
              <a:cxn ang="0">
                <a:pos x="connsiteX19646" y="connsiteY19646"/>
              </a:cxn>
              <a:cxn ang="0">
                <a:pos x="connsiteX19647" y="connsiteY19647"/>
              </a:cxn>
              <a:cxn ang="0">
                <a:pos x="connsiteX19648" y="connsiteY19648"/>
              </a:cxn>
              <a:cxn ang="0">
                <a:pos x="connsiteX19649" y="connsiteY19649"/>
              </a:cxn>
              <a:cxn ang="0">
                <a:pos x="connsiteX19650" y="connsiteY19650"/>
              </a:cxn>
              <a:cxn ang="0">
                <a:pos x="connsiteX19651" y="connsiteY19651"/>
              </a:cxn>
              <a:cxn ang="0">
                <a:pos x="connsiteX19652" y="connsiteY19652"/>
              </a:cxn>
              <a:cxn ang="0">
                <a:pos x="connsiteX19653" y="connsiteY19653"/>
              </a:cxn>
              <a:cxn ang="0">
                <a:pos x="connsiteX19654" y="connsiteY19654"/>
              </a:cxn>
              <a:cxn ang="0">
                <a:pos x="connsiteX19655" y="connsiteY19655"/>
              </a:cxn>
              <a:cxn ang="0">
                <a:pos x="connsiteX19656" y="connsiteY19656"/>
              </a:cxn>
              <a:cxn ang="0">
                <a:pos x="connsiteX19657" y="connsiteY19657"/>
              </a:cxn>
              <a:cxn ang="0">
                <a:pos x="connsiteX19658" y="connsiteY19658"/>
              </a:cxn>
              <a:cxn ang="0">
                <a:pos x="connsiteX19659" y="connsiteY19659"/>
              </a:cxn>
              <a:cxn ang="0">
                <a:pos x="connsiteX19660" y="connsiteY19660"/>
              </a:cxn>
              <a:cxn ang="0">
                <a:pos x="connsiteX19661" y="connsiteY19661"/>
              </a:cxn>
              <a:cxn ang="0">
                <a:pos x="connsiteX19662" y="connsiteY19662"/>
              </a:cxn>
              <a:cxn ang="0">
                <a:pos x="connsiteX19663" y="connsiteY19663"/>
              </a:cxn>
              <a:cxn ang="0">
                <a:pos x="connsiteX19664" y="connsiteY19664"/>
              </a:cxn>
              <a:cxn ang="0">
                <a:pos x="connsiteX19665" y="connsiteY19665"/>
              </a:cxn>
              <a:cxn ang="0">
                <a:pos x="connsiteX19666" y="connsiteY19666"/>
              </a:cxn>
              <a:cxn ang="0">
                <a:pos x="connsiteX19667" y="connsiteY19667"/>
              </a:cxn>
              <a:cxn ang="0">
                <a:pos x="connsiteX19668" y="connsiteY19668"/>
              </a:cxn>
              <a:cxn ang="0">
                <a:pos x="connsiteX19669" y="connsiteY19669"/>
              </a:cxn>
              <a:cxn ang="0">
                <a:pos x="connsiteX19670" y="connsiteY19670"/>
              </a:cxn>
              <a:cxn ang="0">
                <a:pos x="connsiteX19671" y="connsiteY19671"/>
              </a:cxn>
              <a:cxn ang="0">
                <a:pos x="connsiteX19672" y="connsiteY19672"/>
              </a:cxn>
              <a:cxn ang="0">
                <a:pos x="connsiteX19673" y="connsiteY19673"/>
              </a:cxn>
              <a:cxn ang="0">
                <a:pos x="connsiteX19674" y="connsiteY19674"/>
              </a:cxn>
              <a:cxn ang="0">
                <a:pos x="connsiteX19675" y="connsiteY19675"/>
              </a:cxn>
              <a:cxn ang="0">
                <a:pos x="connsiteX19676" y="connsiteY19676"/>
              </a:cxn>
              <a:cxn ang="0">
                <a:pos x="connsiteX19677" y="connsiteY19677"/>
              </a:cxn>
              <a:cxn ang="0">
                <a:pos x="connsiteX19678" y="connsiteY19678"/>
              </a:cxn>
              <a:cxn ang="0">
                <a:pos x="connsiteX19679" y="connsiteY19679"/>
              </a:cxn>
              <a:cxn ang="0">
                <a:pos x="connsiteX19680" y="connsiteY19680"/>
              </a:cxn>
              <a:cxn ang="0">
                <a:pos x="connsiteX19681" y="connsiteY19681"/>
              </a:cxn>
              <a:cxn ang="0">
                <a:pos x="connsiteX19682" y="connsiteY19682"/>
              </a:cxn>
              <a:cxn ang="0">
                <a:pos x="connsiteX19683" y="connsiteY19683"/>
              </a:cxn>
              <a:cxn ang="0">
                <a:pos x="connsiteX19684" y="connsiteY19684"/>
              </a:cxn>
              <a:cxn ang="0">
                <a:pos x="connsiteX19685" y="connsiteY19685"/>
              </a:cxn>
              <a:cxn ang="0">
                <a:pos x="connsiteX19686" y="connsiteY19686"/>
              </a:cxn>
              <a:cxn ang="0">
                <a:pos x="connsiteX19687" y="connsiteY19687"/>
              </a:cxn>
              <a:cxn ang="0">
                <a:pos x="connsiteX19688" y="connsiteY19688"/>
              </a:cxn>
              <a:cxn ang="0">
                <a:pos x="connsiteX19689" y="connsiteY19689"/>
              </a:cxn>
              <a:cxn ang="0">
                <a:pos x="connsiteX19690" y="connsiteY19690"/>
              </a:cxn>
              <a:cxn ang="0">
                <a:pos x="connsiteX19691" y="connsiteY19691"/>
              </a:cxn>
              <a:cxn ang="0">
                <a:pos x="connsiteX19692" y="connsiteY19692"/>
              </a:cxn>
              <a:cxn ang="0">
                <a:pos x="connsiteX19693" y="connsiteY19693"/>
              </a:cxn>
              <a:cxn ang="0">
                <a:pos x="connsiteX19694" y="connsiteY19694"/>
              </a:cxn>
              <a:cxn ang="0">
                <a:pos x="connsiteX19695" y="connsiteY19695"/>
              </a:cxn>
              <a:cxn ang="0">
                <a:pos x="connsiteX19696" y="connsiteY19696"/>
              </a:cxn>
              <a:cxn ang="0">
                <a:pos x="connsiteX19697" y="connsiteY19697"/>
              </a:cxn>
              <a:cxn ang="0">
                <a:pos x="connsiteX19698" y="connsiteY19698"/>
              </a:cxn>
              <a:cxn ang="0">
                <a:pos x="connsiteX19699" y="connsiteY19699"/>
              </a:cxn>
              <a:cxn ang="0">
                <a:pos x="connsiteX19700" y="connsiteY19700"/>
              </a:cxn>
              <a:cxn ang="0">
                <a:pos x="connsiteX19701" y="connsiteY19701"/>
              </a:cxn>
              <a:cxn ang="0">
                <a:pos x="connsiteX19702" y="connsiteY19702"/>
              </a:cxn>
              <a:cxn ang="0">
                <a:pos x="connsiteX19703" y="connsiteY19703"/>
              </a:cxn>
              <a:cxn ang="0">
                <a:pos x="connsiteX19704" y="connsiteY19704"/>
              </a:cxn>
              <a:cxn ang="0">
                <a:pos x="connsiteX19705" y="connsiteY19705"/>
              </a:cxn>
              <a:cxn ang="0">
                <a:pos x="connsiteX19706" y="connsiteY19706"/>
              </a:cxn>
              <a:cxn ang="0">
                <a:pos x="connsiteX19707" y="connsiteY19707"/>
              </a:cxn>
              <a:cxn ang="0">
                <a:pos x="connsiteX19708" y="connsiteY19708"/>
              </a:cxn>
              <a:cxn ang="0">
                <a:pos x="connsiteX19709" y="connsiteY19709"/>
              </a:cxn>
              <a:cxn ang="0">
                <a:pos x="connsiteX19710" y="connsiteY19710"/>
              </a:cxn>
              <a:cxn ang="0">
                <a:pos x="connsiteX19711" y="connsiteY19711"/>
              </a:cxn>
              <a:cxn ang="0">
                <a:pos x="connsiteX19712" y="connsiteY19712"/>
              </a:cxn>
              <a:cxn ang="0">
                <a:pos x="connsiteX19713" y="connsiteY19713"/>
              </a:cxn>
              <a:cxn ang="0">
                <a:pos x="connsiteX19714" y="connsiteY19714"/>
              </a:cxn>
              <a:cxn ang="0">
                <a:pos x="connsiteX19715" y="connsiteY19715"/>
              </a:cxn>
              <a:cxn ang="0">
                <a:pos x="connsiteX19716" y="connsiteY19716"/>
              </a:cxn>
              <a:cxn ang="0">
                <a:pos x="connsiteX19717" y="connsiteY19717"/>
              </a:cxn>
              <a:cxn ang="0">
                <a:pos x="connsiteX19718" y="connsiteY19718"/>
              </a:cxn>
              <a:cxn ang="0">
                <a:pos x="connsiteX19719" y="connsiteY19719"/>
              </a:cxn>
              <a:cxn ang="0">
                <a:pos x="connsiteX19720" y="connsiteY19720"/>
              </a:cxn>
              <a:cxn ang="0">
                <a:pos x="connsiteX19721" y="connsiteY19721"/>
              </a:cxn>
              <a:cxn ang="0">
                <a:pos x="connsiteX19722" y="connsiteY19722"/>
              </a:cxn>
              <a:cxn ang="0">
                <a:pos x="connsiteX19723" y="connsiteY19723"/>
              </a:cxn>
              <a:cxn ang="0">
                <a:pos x="connsiteX19724" y="connsiteY19724"/>
              </a:cxn>
              <a:cxn ang="0">
                <a:pos x="connsiteX19725" y="connsiteY19725"/>
              </a:cxn>
              <a:cxn ang="0">
                <a:pos x="connsiteX19726" y="connsiteY19726"/>
              </a:cxn>
              <a:cxn ang="0">
                <a:pos x="connsiteX19727" y="connsiteY19727"/>
              </a:cxn>
              <a:cxn ang="0">
                <a:pos x="connsiteX19728" y="connsiteY19728"/>
              </a:cxn>
              <a:cxn ang="0">
                <a:pos x="connsiteX19729" y="connsiteY19729"/>
              </a:cxn>
              <a:cxn ang="0">
                <a:pos x="connsiteX19730" y="connsiteY19730"/>
              </a:cxn>
              <a:cxn ang="0">
                <a:pos x="connsiteX19731" y="connsiteY19731"/>
              </a:cxn>
              <a:cxn ang="0">
                <a:pos x="connsiteX19732" y="connsiteY19732"/>
              </a:cxn>
              <a:cxn ang="0">
                <a:pos x="connsiteX19733" y="connsiteY19733"/>
              </a:cxn>
              <a:cxn ang="0">
                <a:pos x="connsiteX19734" y="connsiteY19734"/>
              </a:cxn>
              <a:cxn ang="0">
                <a:pos x="connsiteX19735" y="connsiteY19735"/>
              </a:cxn>
              <a:cxn ang="0">
                <a:pos x="connsiteX19736" y="connsiteY19736"/>
              </a:cxn>
              <a:cxn ang="0">
                <a:pos x="connsiteX19737" y="connsiteY19737"/>
              </a:cxn>
              <a:cxn ang="0">
                <a:pos x="connsiteX19738" y="connsiteY19738"/>
              </a:cxn>
              <a:cxn ang="0">
                <a:pos x="connsiteX19739" y="connsiteY19739"/>
              </a:cxn>
              <a:cxn ang="0">
                <a:pos x="connsiteX19740" y="connsiteY19740"/>
              </a:cxn>
              <a:cxn ang="0">
                <a:pos x="connsiteX19741" y="connsiteY19741"/>
              </a:cxn>
              <a:cxn ang="0">
                <a:pos x="connsiteX19742" y="connsiteY19742"/>
              </a:cxn>
              <a:cxn ang="0">
                <a:pos x="connsiteX19743" y="connsiteY19743"/>
              </a:cxn>
              <a:cxn ang="0">
                <a:pos x="connsiteX19744" y="connsiteY19744"/>
              </a:cxn>
              <a:cxn ang="0">
                <a:pos x="connsiteX19745" y="connsiteY19745"/>
              </a:cxn>
              <a:cxn ang="0">
                <a:pos x="connsiteX19746" y="connsiteY19746"/>
              </a:cxn>
              <a:cxn ang="0">
                <a:pos x="connsiteX19747" y="connsiteY19747"/>
              </a:cxn>
              <a:cxn ang="0">
                <a:pos x="connsiteX19748" y="connsiteY19748"/>
              </a:cxn>
              <a:cxn ang="0">
                <a:pos x="connsiteX19749" y="connsiteY19749"/>
              </a:cxn>
              <a:cxn ang="0">
                <a:pos x="connsiteX19750" y="connsiteY19750"/>
              </a:cxn>
              <a:cxn ang="0">
                <a:pos x="connsiteX19751" y="connsiteY19751"/>
              </a:cxn>
              <a:cxn ang="0">
                <a:pos x="connsiteX19752" y="connsiteY19752"/>
              </a:cxn>
              <a:cxn ang="0">
                <a:pos x="connsiteX19753" y="connsiteY19753"/>
              </a:cxn>
              <a:cxn ang="0">
                <a:pos x="connsiteX19754" y="connsiteY19754"/>
              </a:cxn>
              <a:cxn ang="0">
                <a:pos x="connsiteX19755" y="connsiteY19755"/>
              </a:cxn>
              <a:cxn ang="0">
                <a:pos x="connsiteX19756" y="connsiteY19756"/>
              </a:cxn>
              <a:cxn ang="0">
                <a:pos x="connsiteX19757" y="connsiteY19757"/>
              </a:cxn>
              <a:cxn ang="0">
                <a:pos x="connsiteX19758" y="connsiteY19758"/>
              </a:cxn>
              <a:cxn ang="0">
                <a:pos x="connsiteX19759" y="connsiteY19759"/>
              </a:cxn>
              <a:cxn ang="0">
                <a:pos x="connsiteX19760" y="connsiteY19760"/>
              </a:cxn>
              <a:cxn ang="0">
                <a:pos x="connsiteX19761" y="connsiteY19761"/>
              </a:cxn>
              <a:cxn ang="0">
                <a:pos x="connsiteX19762" y="connsiteY19762"/>
              </a:cxn>
              <a:cxn ang="0">
                <a:pos x="connsiteX19763" y="connsiteY19763"/>
              </a:cxn>
              <a:cxn ang="0">
                <a:pos x="connsiteX19764" y="connsiteY19764"/>
              </a:cxn>
              <a:cxn ang="0">
                <a:pos x="connsiteX19765" y="connsiteY19765"/>
              </a:cxn>
              <a:cxn ang="0">
                <a:pos x="connsiteX19766" y="connsiteY19766"/>
              </a:cxn>
              <a:cxn ang="0">
                <a:pos x="connsiteX19767" y="connsiteY19767"/>
              </a:cxn>
              <a:cxn ang="0">
                <a:pos x="connsiteX19768" y="connsiteY19768"/>
              </a:cxn>
              <a:cxn ang="0">
                <a:pos x="connsiteX19769" y="connsiteY19769"/>
              </a:cxn>
              <a:cxn ang="0">
                <a:pos x="connsiteX19770" y="connsiteY19770"/>
              </a:cxn>
              <a:cxn ang="0">
                <a:pos x="connsiteX19771" y="connsiteY19771"/>
              </a:cxn>
              <a:cxn ang="0">
                <a:pos x="connsiteX19772" y="connsiteY19772"/>
              </a:cxn>
              <a:cxn ang="0">
                <a:pos x="connsiteX19773" y="connsiteY19773"/>
              </a:cxn>
              <a:cxn ang="0">
                <a:pos x="connsiteX19774" y="connsiteY19774"/>
              </a:cxn>
              <a:cxn ang="0">
                <a:pos x="connsiteX19775" y="connsiteY19775"/>
              </a:cxn>
              <a:cxn ang="0">
                <a:pos x="connsiteX19776" y="connsiteY19776"/>
              </a:cxn>
              <a:cxn ang="0">
                <a:pos x="connsiteX19777" y="connsiteY19777"/>
              </a:cxn>
              <a:cxn ang="0">
                <a:pos x="connsiteX19778" y="connsiteY19778"/>
              </a:cxn>
              <a:cxn ang="0">
                <a:pos x="connsiteX19779" y="connsiteY19779"/>
              </a:cxn>
              <a:cxn ang="0">
                <a:pos x="connsiteX19780" y="connsiteY19780"/>
              </a:cxn>
              <a:cxn ang="0">
                <a:pos x="connsiteX19781" y="connsiteY19781"/>
              </a:cxn>
              <a:cxn ang="0">
                <a:pos x="connsiteX19782" y="connsiteY19782"/>
              </a:cxn>
              <a:cxn ang="0">
                <a:pos x="connsiteX19783" y="connsiteY19783"/>
              </a:cxn>
              <a:cxn ang="0">
                <a:pos x="connsiteX19784" y="connsiteY19784"/>
              </a:cxn>
              <a:cxn ang="0">
                <a:pos x="connsiteX19785" y="connsiteY19785"/>
              </a:cxn>
              <a:cxn ang="0">
                <a:pos x="connsiteX19786" y="connsiteY19786"/>
              </a:cxn>
              <a:cxn ang="0">
                <a:pos x="connsiteX19787" y="connsiteY19787"/>
              </a:cxn>
              <a:cxn ang="0">
                <a:pos x="connsiteX19788" y="connsiteY19788"/>
              </a:cxn>
              <a:cxn ang="0">
                <a:pos x="connsiteX19789" y="connsiteY19789"/>
              </a:cxn>
              <a:cxn ang="0">
                <a:pos x="connsiteX19790" y="connsiteY19790"/>
              </a:cxn>
              <a:cxn ang="0">
                <a:pos x="connsiteX19791" y="connsiteY19791"/>
              </a:cxn>
              <a:cxn ang="0">
                <a:pos x="connsiteX19792" y="connsiteY19792"/>
              </a:cxn>
              <a:cxn ang="0">
                <a:pos x="connsiteX19793" y="connsiteY19793"/>
              </a:cxn>
              <a:cxn ang="0">
                <a:pos x="connsiteX19794" y="connsiteY19794"/>
              </a:cxn>
              <a:cxn ang="0">
                <a:pos x="connsiteX19795" y="connsiteY19795"/>
              </a:cxn>
              <a:cxn ang="0">
                <a:pos x="connsiteX19796" y="connsiteY19796"/>
              </a:cxn>
              <a:cxn ang="0">
                <a:pos x="connsiteX19797" y="connsiteY19797"/>
              </a:cxn>
              <a:cxn ang="0">
                <a:pos x="connsiteX19798" y="connsiteY19798"/>
              </a:cxn>
              <a:cxn ang="0">
                <a:pos x="connsiteX19799" y="connsiteY19799"/>
              </a:cxn>
              <a:cxn ang="0">
                <a:pos x="connsiteX19800" y="connsiteY19800"/>
              </a:cxn>
              <a:cxn ang="0">
                <a:pos x="connsiteX19801" y="connsiteY19801"/>
              </a:cxn>
              <a:cxn ang="0">
                <a:pos x="connsiteX19802" y="connsiteY19802"/>
              </a:cxn>
              <a:cxn ang="0">
                <a:pos x="connsiteX19803" y="connsiteY19803"/>
              </a:cxn>
              <a:cxn ang="0">
                <a:pos x="connsiteX19804" y="connsiteY19804"/>
              </a:cxn>
              <a:cxn ang="0">
                <a:pos x="connsiteX19805" y="connsiteY19805"/>
              </a:cxn>
              <a:cxn ang="0">
                <a:pos x="connsiteX19806" y="connsiteY19806"/>
              </a:cxn>
              <a:cxn ang="0">
                <a:pos x="connsiteX19807" y="connsiteY19807"/>
              </a:cxn>
              <a:cxn ang="0">
                <a:pos x="connsiteX19808" y="connsiteY19808"/>
              </a:cxn>
              <a:cxn ang="0">
                <a:pos x="connsiteX19809" y="connsiteY19809"/>
              </a:cxn>
              <a:cxn ang="0">
                <a:pos x="connsiteX19810" y="connsiteY19810"/>
              </a:cxn>
              <a:cxn ang="0">
                <a:pos x="connsiteX19811" y="connsiteY19811"/>
              </a:cxn>
              <a:cxn ang="0">
                <a:pos x="connsiteX19812" y="connsiteY19812"/>
              </a:cxn>
              <a:cxn ang="0">
                <a:pos x="connsiteX19813" y="connsiteY19813"/>
              </a:cxn>
              <a:cxn ang="0">
                <a:pos x="connsiteX19814" y="connsiteY19814"/>
              </a:cxn>
              <a:cxn ang="0">
                <a:pos x="connsiteX19815" y="connsiteY19815"/>
              </a:cxn>
              <a:cxn ang="0">
                <a:pos x="connsiteX19816" y="connsiteY19816"/>
              </a:cxn>
              <a:cxn ang="0">
                <a:pos x="connsiteX19817" y="connsiteY19817"/>
              </a:cxn>
              <a:cxn ang="0">
                <a:pos x="connsiteX19818" y="connsiteY19818"/>
              </a:cxn>
              <a:cxn ang="0">
                <a:pos x="connsiteX19819" y="connsiteY19819"/>
              </a:cxn>
              <a:cxn ang="0">
                <a:pos x="connsiteX19820" y="connsiteY19820"/>
              </a:cxn>
              <a:cxn ang="0">
                <a:pos x="connsiteX19821" y="connsiteY19821"/>
              </a:cxn>
              <a:cxn ang="0">
                <a:pos x="connsiteX19822" y="connsiteY19822"/>
              </a:cxn>
              <a:cxn ang="0">
                <a:pos x="connsiteX19823" y="connsiteY19823"/>
              </a:cxn>
              <a:cxn ang="0">
                <a:pos x="connsiteX19824" y="connsiteY19824"/>
              </a:cxn>
              <a:cxn ang="0">
                <a:pos x="connsiteX19825" y="connsiteY19825"/>
              </a:cxn>
              <a:cxn ang="0">
                <a:pos x="connsiteX19826" y="connsiteY19826"/>
              </a:cxn>
              <a:cxn ang="0">
                <a:pos x="connsiteX19827" y="connsiteY19827"/>
              </a:cxn>
              <a:cxn ang="0">
                <a:pos x="connsiteX19828" y="connsiteY19828"/>
              </a:cxn>
              <a:cxn ang="0">
                <a:pos x="connsiteX19829" y="connsiteY19829"/>
              </a:cxn>
              <a:cxn ang="0">
                <a:pos x="connsiteX19830" y="connsiteY19830"/>
              </a:cxn>
              <a:cxn ang="0">
                <a:pos x="connsiteX19831" y="connsiteY19831"/>
              </a:cxn>
              <a:cxn ang="0">
                <a:pos x="connsiteX19832" y="connsiteY19832"/>
              </a:cxn>
              <a:cxn ang="0">
                <a:pos x="connsiteX19833" y="connsiteY19833"/>
              </a:cxn>
              <a:cxn ang="0">
                <a:pos x="connsiteX19834" y="connsiteY19834"/>
              </a:cxn>
              <a:cxn ang="0">
                <a:pos x="connsiteX19835" y="connsiteY19835"/>
              </a:cxn>
              <a:cxn ang="0">
                <a:pos x="connsiteX19836" y="connsiteY19836"/>
              </a:cxn>
              <a:cxn ang="0">
                <a:pos x="connsiteX19837" y="connsiteY19837"/>
              </a:cxn>
              <a:cxn ang="0">
                <a:pos x="connsiteX19838" y="connsiteY19838"/>
              </a:cxn>
              <a:cxn ang="0">
                <a:pos x="connsiteX19839" y="connsiteY19839"/>
              </a:cxn>
              <a:cxn ang="0">
                <a:pos x="connsiteX19840" y="connsiteY19840"/>
              </a:cxn>
              <a:cxn ang="0">
                <a:pos x="connsiteX19841" y="connsiteY19841"/>
              </a:cxn>
              <a:cxn ang="0">
                <a:pos x="connsiteX19842" y="connsiteY19842"/>
              </a:cxn>
              <a:cxn ang="0">
                <a:pos x="connsiteX19843" y="connsiteY19843"/>
              </a:cxn>
              <a:cxn ang="0">
                <a:pos x="connsiteX19844" y="connsiteY19844"/>
              </a:cxn>
              <a:cxn ang="0">
                <a:pos x="connsiteX19845" y="connsiteY19845"/>
              </a:cxn>
              <a:cxn ang="0">
                <a:pos x="connsiteX19846" y="connsiteY19846"/>
              </a:cxn>
              <a:cxn ang="0">
                <a:pos x="connsiteX19847" y="connsiteY19847"/>
              </a:cxn>
              <a:cxn ang="0">
                <a:pos x="connsiteX19848" y="connsiteY19848"/>
              </a:cxn>
              <a:cxn ang="0">
                <a:pos x="connsiteX19849" y="connsiteY19849"/>
              </a:cxn>
              <a:cxn ang="0">
                <a:pos x="connsiteX19850" y="connsiteY19850"/>
              </a:cxn>
              <a:cxn ang="0">
                <a:pos x="connsiteX19851" y="connsiteY19851"/>
              </a:cxn>
              <a:cxn ang="0">
                <a:pos x="connsiteX19852" y="connsiteY19852"/>
              </a:cxn>
              <a:cxn ang="0">
                <a:pos x="connsiteX19853" y="connsiteY19853"/>
              </a:cxn>
              <a:cxn ang="0">
                <a:pos x="connsiteX19854" y="connsiteY19854"/>
              </a:cxn>
              <a:cxn ang="0">
                <a:pos x="connsiteX19855" y="connsiteY19855"/>
              </a:cxn>
              <a:cxn ang="0">
                <a:pos x="connsiteX19856" y="connsiteY19856"/>
              </a:cxn>
              <a:cxn ang="0">
                <a:pos x="connsiteX19857" y="connsiteY19857"/>
              </a:cxn>
              <a:cxn ang="0">
                <a:pos x="connsiteX19858" y="connsiteY19858"/>
              </a:cxn>
              <a:cxn ang="0">
                <a:pos x="connsiteX19859" y="connsiteY19859"/>
              </a:cxn>
              <a:cxn ang="0">
                <a:pos x="connsiteX19860" y="connsiteY19860"/>
              </a:cxn>
              <a:cxn ang="0">
                <a:pos x="connsiteX19861" y="connsiteY19861"/>
              </a:cxn>
              <a:cxn ang="0">
                <a:pos x="connsiteX19862" y="connsiteY19862"/>
              </a:cxn>
              <a:cxn ang="0">
                <a:pos x="connsiteX19863" y="connsiteY19863"/>
              </a:cxn>
              <a:cxn ang="0">
                <a:pos x="connsiteX19864" y="connsiteY19864"/>
              </a:cxn>
              <a:cxn ang="0">
                <a:pos x="connsiteX19865" y="connsiteY19865"/>
              </a:cxn>
              <a:cxn ang="0">
                <a:pos x="connsiteX19866" y="connsiteY19866"/>
              </a:cxn>
              <a:cxn ang="0">
                <a:pos x="connsiteX19867" y="connsiteY19867"/>
              </a:cxn>
              <a:cxn ang="0">
                <a:pos x="connsiteX19868" y="connsiteY19868"/>
              </a:cxn>
              <a:cxn ang="0">
                <a:pos x="connsiteX19869" y="connsiteY19869"/>
              </a:cxn>
              <a:cxn ang="0">
                <a:pos x="connsiteX19870" y="connsiteY19870"/>
              </a:cxn>
              <a:cxn ang="0">
                <a:pos x="connsiteX19871" y="connsiteY19871"/>
              </a:cxn>
              <a:cxn ang="0">
                <a:pos x="connsiteX19872" y="connsiteY19872"/>
              </a:cxn>
              <a:cxn ang="0">
                <a:pos x="connsiteX19873" y="connsiteY19873"/>
              </a:cxn>
              <a:cxn ang="0">
                <a:pos x="connsiteX19874" y="connsiteY19874"/>
              </a:cxn>
              <a:cxn ang="0">
                <a:pos x="connsiteX19875" y="connsiteY19875"/>
              </a:cxn>
              <a:cxn ang="0">
                <a:pos x="connsiteX19876" y="connsiteY19876"/>
              </a:cxn>
              <a:cxn ang="0">
                <a:pos x="connsiteX19877" y="connsiteY19877"/>
              </a:cxn>
              <a:cxn ang="0">
                <a:pos x="connsiteX19878" y="connsiteY19878"/>
              </a:cxn>
              <a:cxn ang="0">
                <a:pos x="connsiteX19879" y="connsiteY19879"/>
              </a:cxn>
              <a:cxn ang="0">
                <a:pos x="connsiteX19880" y="connsiteY19880"/>
              </a:cxn>
              <a:cxn ang="0">
                <a:pos x="connsiteX19881" y="connsiteY19881"/>
              </a:cxn>
              <a:cxn ang="0">
                <a:pos x="connsiteX19882" y="connsiteY19882"/>
              </a:cxn>
              <a:cxn ang="0">
                <a:pos x="connsiteX19883" y="connsiteY19883"/>
              </a:cxn>
              <a:cxn ang="0">
                <a:pos x="connsiteX19884" y="connsiteY19884"/>
              </a:cxn>
              <a:cxn ang="0">
                <a:pos x="connsiteX19885" y="connsiteY19885"/>
              </a:cxn>
              <a:cxn ang="0">
                <a:pos x="connsiteX19886" y="connsiteY19886"/>
              </a:cxn>
              <a:cxn ang="0">
                <a:pos x="connsiteX19887" y="connsiteY19887"/>
              </a:cxn>
              <a:cxn ang="0">
                <a:pos x="connsiteX19888" y="connsiteY19888"/>
              </a:cxn>
              <a:cxn ang="0">
                <a:pos x="connsiteX19889" y="connsiteY19889"/>
              </a:cxn>
              <a:cxn ang="0">
                <a:pos x="connsiteX19890" y="connsiteY19890"/>
              </a:cxn>
              <a:cxn ang="0">
                <a:pos x="connsiteX19891" y="connsiteY19891"/>
              </a:cxn>
              <a:cxn ang="0">
                <a:pos x="connsiteX19892" y="connsiteY19892"/>
              </a:cxn>
              <a:cxn ang="0">
                <a:pos x="connsiteX19893" y="connsiteY19893"/>
              </a:cxn>
              <a:cxn ang="0">
                <a:pos x="connsiteX19894" y="connsiteY19894"/>
              </a:cxn>
              <a:cxn ang="0">
                <a:pos x="connsiteX19895" y="connsiteY19895"/>
              </a:cxn>
              <a:cxn ang="0">
                <a:pos x="connsiteX19896" y="connsiteY19896"/>
              </a:cxn>
              <a:cxn ang="0">
                <a:pos x="connsiteX19897" y="connsiteY19897"/>
              </a:cxn>
              <a:cxn ang="0">
                <a:pos x="connsiteX19898" y="connsiteY19898"/>
              </a:cxn>
              <a:cxn ang="0">
                <a:pos x="connsiteX19899" y="connsiteY19899"/>
              </a:cxn>
              <a:cxn ang="0">
                <a:pos x="connsiteX19900" y="connsiteY19900"/>
              </a:cxn>
              <a:cxn ang="0">
                <a:pos x="connsiteX19901" y="connsiteY19901"/>
              </a:cxn>
              <a:cxn ang="0">
                <a:pos x="connsiteX19902" y="connsiteY19902"/>
              </a:cxn>
              <a:cxn ang="0">
                <a:pos x="connsiteX19903" y="connsiteY19903"/>
              </a:cxn>
              <a:cxn ang="0">
                <a:pos x="connsiteX19904" y="connsiteY19904"/>
              </a:cxn>
              <a:cxn ang="0">
                <a:pos x="connsiteX19905" y="connsiteY19905"/>
              </a:cxn>
              <a:cxn ang="0">
                <a:pos x="connsiteX19906" y="connsiteY19906"/>
              </a:cxn>
              <a:cxn ang="0">
                <a:pos x="connsiteX19907" y="connsiteY19907"/>
              </a:cxn>
              <a:cxn ang="0">
                <a:pos x="connsiteX19908" y="connsiteY19908"/>
              </a:cxn>
              <a:cxn ang="0">
                <a:pos x="connsiteX19909" y="connsiteY19909"/>
              </a:cxn>
              <a:cxn ang="0">
                <a:pos x="connsiteX19910" y="connsiteY19910"/>
              </a:cxn>
              <a:cxn ang="0">
                <a:pos x="connsiteX19911" y="connsiteY19911"/>
              </a:cxn>
              <a:cxn ang="0">
                <a:pos x="connsiteX19912" y="connsiteY19912"/>
              </a:cxn>
              <a:cxn ang="0">
                <a:pos x="connsiteX19913" y="connsiteY19913"/>
              </a:cxn>
              <a:cxn ang="0">
                <a:pos x="connsiteX19914" y="connsiteY19914"/>
              </a:cxn>
              <a:cxn ang="0">
                <a:pos x="connsiteX19915" y="connsiteY19915"/>
              </a:cxn>
              <a:cxn ang="0">
                <a:pos x="connsiteX19916" y="connsiteY19916"/>
              </a:cxn>
              <a:cxn ang="0">
                <a:pos x="connsiteX19917" y="connsiteY19917"/>
              </a:cxn>
              <a:cxn ang="0">
                <a:pos x="connsiteX19918" y="connsiteY19918"/>
              </a:cxn>
              <a:cxn ang="0">
                <a:pos x="connsiteX19919" y="connsiteY19919"/>
              </a:cxn>
              <a:cxn ang="0">
                <a:pos x="connsiteX19920" y="connsiteY19920"/>
              </a:cxn>
              <a:cxn ang="0">
                <a:pos x="connsiteX19921" y="connsiteY19921"/>
              </a:cxn>
              <a:cxn ang="0">
                <a:pos x="connsiteX19922" y="connsiteY19922"/>
              </a:cxn>
              <a:cxn ang="0">
                <a:pos x="connsiteX19923" y="connsiteY19923"/>
              </a:cxn>
              <a:cxn ang="0">
                <a:pos x="connsiteX19924" y="connsiteY19924"/>
              </a:cxn>
              <a:cxn ang="0">
                <a:pos x="connsiteX19925" y="connsiteY19925"/>
              </a:cxn>
              <a:cxn ang="0">
                <a:pos x="connsiteX19926" y="connsiteY19926"/>
              </a:cxn>
              <a:cxn ang="0">
                <a:pos x="connsiteX19927" y="connsiteY19927"/>
              </a:cxn>
              <a:cxn ang="0">
                <a:pos x="connsiteX19928" y="connsiteY19928"/>
              </a:cxn>
              <a:cxn ang="0">
                <a:pos x="connsiteX19929" y="connsiteY19929"/>
              </a:cxn>
              <a:cxn ang="0">
                <a:pos x="connsiteX19930" y="connsiteY19930"/>
              </a:cxn>
              <a:cxn ang="0">
                <a:pos x="connsiteX19931" y="connsiteY19931"/>
              </a:cxn>
              <a:cxn ang="0">
                <a:pos x="connsiteX19932" y="connsiteY19932"/>
              </a:cxn>
              <a:cxn ang="0">
                <a:pos x="connsiteX19933" y="connsiteY19933"/>
              </a:cxn>
              <a:cxn ang="0">
                <a:pos x="connsiteX19934" y="connsiteY19934"/>
              </a:cxn>
              <a:cxn ang="0">
                <a:pos x="connsiteX19935" y="connsiteY19935"/>
              </a:cxn>
              <a:cxn ang="0">
                <a:pos x="connsiteX19936" y="connsiteY19936"/>
              </a:cxn>
              <a:cxn ang="0">
                <a:pos x="connsiteX19937" y="connsiteY19937"/>
              </a:cxn>
              <a:cxn ang="0">
                <a:pos x="connsiteX19938" y="connsiteY19938"/>
              </a:cxn>
              <a:cxn ang="0">
                <a:pos x="connsiteX19939" y="connsiteY19939"/>
              </a:cxn>
              <a:cxn ang="0">
                <a:pos x="connsiteX19940" y="connsiteY19940"/>
              </a:cxn>
              <a:cxn ang="0">
                <a:pos x="connsiteX19941" y="connsiteY19941"/>
              </a:cxn>
              <a:cxn ang="0">
                <a:pos x="connsiteX19942" y="connsiteY19942"/>
              </a:cxn>
              <a:cxn ang="0">
                <a:pos x="connsiteX19943" y="connsiteY19943"/>
              </a:cxn>
              <a:cxn ang="0">
                <a:pos x="connsiteX19944" y="connsiteY19944"/>
              </a:cxn>
              <a:cxn ang="0">
                <a:pos x="connsiteX19945" y="connsiteY19945"/>
              </a:cxn>
              <a:cxn ang="0">
                <a:pos x="connsiteX19946" y="connsiteY19946"/>
              </a:cxn>
              <a:cxn ang="0">
                <a:pos x="connsiteX19947" y="connsiteY19947"/>
              </a:cxn>
              <a:cxn ang="0">
                <a:pos x="connsiteX19948" y="connsiteY19948"/>
              </a:cxn>
              <a:cxn ang="0">
                <a:pos x="connsiteX19949" y="connsiteY19949"/>
              </a:cxn>
              <a:cxn ang="0">
                <a:pos x="connsiteX19950" y="connsiteY19950"/>
              </a:cxn>
              <a:cxn ang="0">
                <a:pos x="connsiteX19951" y="connsiteY19951"/>
              </a:cxn>
              <a:cxn ang="0">
                <a:pos x="connsiteX19952" y="connsiteY19952"/>
              </a:cxn>
              <a:cxn ang="0">
                <a:pos x="connsiteX19953" y="connsiteY19953"/>
              </a:cxn>
              <a:cxn ang="0">
                <a:pos x="connsiteX19954" y="connsiteY19954"/>
              </a:cxn>
              <a:cxn ang="0">
                <a:pos x="connsiteX19955" y="connsiteY19955"/>
              </a:cxn>
              <a:cxn ang="0">
                <a:pos x="connsiteX19956" y="connsiteY19956"/>
              </a:cxn>
              <a:cxn ang="0">
                <a:pos x="connsiteX19957" y="connsiteY19957"/>
              </a:cxn>
              <a:cxn ang="0">
                <a:pos x="connsiteX19958" y="connsiteY19958"/>
              </a:cxn>
              <a:cxn ang="0">
                <a:pos x="connsiteX19959" y="connsiteY19959"/>
              </a:cxn>
              <a:cxn ang="0">
                <a:pos x="connsiteX19960" y="connsiteY19960"/>
              </a:cxn>
              <a:cxn ang="0">
                <a:pos x="connsiteX19961" y="connsiteY19961"/>
              </a:cxn>
              <a:cxn ang="0">
                <a:pos x="connsiteX19962" y="connsiteY19962"/>
              </a:cxn>
              <a:cxn ang="0">
                <a:pos x="connsiteX19963" y="connsiteY19963"/>
              </a:cxn>
              <a:cxn ang="0">
                <a:pos x="connsiteX19964" y="connsiteY19964"/>
              </a:cxn>
              <a:cxn ang="0">
                <a:pos x="connsiteX19965" y="connsiteY19965"/>
              </a:cxn>
              <a:cxn ang="0">
                <a:pos x="connsiteX19966" y="connsiteY19966"/>
              </a:cxn>
              <a:cxn ang="0">
                <a:pos x="connsiteX19967" y="connsiteY19967"/>
              </a:cxn>
              <a:cxn ang="0">
                <a:pos x="connsiteX19968" y="connsiteY19968"/>
              </a:cxn>
              <a:cxn ang="0">
                <a:pos x="connsiteX19969" y="connsiteY19969"/>
              </a:cxn>
              <a:cxn ang="0">
                <a:pos x="connsiteX19970" y="connsiteY19970"/>
              </a:cxn>
              <a:cxn ang="0">
                <a:pos x="connsiteX19971" y="connsiteY19971"/>
              </a:cxn>
              <a:cxn ang="0">
                <a:pos x="connsiteX19972" y="connsiteY19972"/>
              </a:cxn>
              <a:cxn ang="0">
                <a:pos x="connsiteX19973" y="connsiteY19973"/>
              </a:cxn>
              <a:cxn ang="0">
                <a:pos x="connsiteX19974" y="connsiteY19974"/>
              </a:cxn>
              <a:cxn ang="0">
                <a:pos x="connsiteX19975" y="connsiteY19975"/>
              </a:cxn>
              <a:cxn ang="0">
                <a:pos x="connsiteX19976" y="connsiteY19976"/>
              </a:cxn>
              <a:cxn ang="0">
                <a:pos x="connsiteX19977" y="connsiteY19977"/>
              </a:cxn>
              <a:cxn ang="0">
                <a:pos x="connsiteX19978" y="connsiteY19978"/>
              </a:cxn>
              <a:cxn ang="0">
                <a:pos x="connsiteX19979" y="connsiteY19979"/>
              </a:cxn>
              <a:cxn ang="0">
                <a:pos x="connsiteX19980" y="connsiteY19980"/>
              </a:cxn>
              <a:cxn ang="0">
                <a:pos x="connsiteX19981" y="connsiteY19981"/>
              </a:cxn>
              <a:cxn ang="0">
                <a:pos x="connsiteX19982" y="connsiteY19982"/>
              </a:cxn>
              <a:cxn ang="0">
                <a:pos x="connsiteX19983" y="connsiteY19983"/>
              </a:cxn>
              <a:cxn ang="0">
                <a:pos x="connsiteX19984" y="connsiteY19984"/>
              </a:cxn>
              <a:cxn ang="0">
                <a:pos x="connsiteX19985" y="connsiteY19985"/>
              </a:cxn>
              <a:cxn ang="0">
                <a:pos x="connsiteX19986" y="connsiteY19986"/>
              </a:cxn>
              <a:cxn ang="0">
                <a:pos x="connsiteX19987" y="connsiteY19987"/>
              </a:cxn>
              <a:cxn ang="0">
                <a:pos x="connsiteX19988" y="connsiteY19988"/>
              </a:cxn>
              <a:cxn ang="0">
                <a:pos x="connsiteX19989" y="connsiteY19989"/>
              </a:cxn>
              <a:cxn ang="0">
                <a:pos x="connsiteX19990" y="connsiteY19990"/>
              </a:cxn>
              <a:cxn ang="0">
                <a:pos x="connsiteX19991" y="connsiteY19991"/>
              </a:cxn>
              <a:cxn ang="0">
                <a:pos x="connsiteX19992" y="connsiteY19992"/>
              </a:cxn>
              <a:cxn ang="0">
                <a:pos x="connsiteX19993" y="connsiteY19993"/>
              </a:cxn>
              <a:cxn ang="0">
                <a:pos x="connsiteX19994" y="connsiteY19994"/>
              </a:cxn>
              <a:cxn ang="0">
                <a:pos x="connsiteX19995" y="connsiteY19995"/>
              </a:cxn>
              <a:cxn ang="0">
                <a:pos x="connsiteX19996" y="connsiteY19996"/>
              </a:cxn>
              <a:cxn ang="0">
                <a:pos x="connsiteX19997" y="connsiteY19997"/>
              </a:cxn>
              <a:cxn ang="0">
                <a:pos x="connsiteX19998" y="connsiteY19998"/>
              </a:cxn>
              <a:cxn ang="0">
                <a:pos x="connsiteX19999" y="connsiteY19999"/>
              </a:cxn>
              <a:cxn ang="0">
                <a:pos x="connsiteX20000" y="connsiteY20000"/>
              </a:cxn>
              <a:cxn ang="0">
                <a:pos x="connsiteX20001" y="connsiteY20001"/>
              </a:cxn>
              <a:cxn ang="0">
                <a:pos x="connsiteX20002" y="connsiteY20002"/>
              </a:cxn>
              <a:cxn ang="0">
                <a:pos x="connsiteX20003" y="connsiteY20003"/>
              </a:cxn>
              <a:cxn ang="0">
                <a:pos x="connsiteX20004" y="connsiteY20004"/>
              </a:cxn>
              <a:cxn ang="0">
                <a:pos x="connsiteX20005" y="connsiteY20005"/>
              </a:cxn>
              <a:cxn ang="0">
                <a:pos x="connsiteX20006" y="connsiteY20006"/>
              </a:cxn>
              <a:cxn ang="0">
                <a:pos x="connsiteX20007" y="connsiteY20007"/>
              </a:cxn>
              <a:cxn ang="0">
                <a:pos x="connsiteX20008" y="connsiteY20008"/>
              </a:cxn>
              <a:cxn ang="0">
                <a:pos x="connsiteX20009" y="connsiteY20009"/>
              </a:cxn>
              <a:cxn ang="0">
                <a:pos x="connsiteX20010" y="connsiteY20010"/>
              </a:cxn>
              <a:cxn ang="0">
                <a:pos x="connsiteX20011" y="connsiteY20011"/>
              </a:cxn>
              <a:cxn ang="0">
                <a:pos x="connsiteX20012" y="connsiteY20012"/>
              </a:cxn>
              <a:cxn ang="0">
                <a:pos x="connsiteX20013" y="connsiteY20013"/>
              </a:cxn>
              <a:cxn ang="0">
                <a:pos x="connsiteX20014" y="connsiteY20014"/>
              </a:cxn>
              <a:cxn ang="0">
                <a:pos x="connsiteX20015" y="connsiteY20015"/>
              </a:cxn>
              <a:cxn ang="0">
                <a:pos x="connsiteX20016" y="connsiteY20016"/>
              </a:cxn>
              <a:cxn ang="0">
                <a:pos x="connsiteX20017" y="connsiteY20017"/>
              </a:cxn>
              <a:cxn ang="0">
                <a:pos x="connsiteX20018" y="connsiteY20018"/>
              </a:cxn>
              <a:cxn ang="0">
                <a:pos x="connsiteX20019" y="connsiteY20019"/>
              </a:cxn>
              <a:cxn ang="0">
                <a:pos x="connsiteX20020" y="connsiteY20020"/>
              </a:cxn>
              <a:cxn ang="0">
                <a:pos x="connsiteX20021" y="connsiteY20021"/>
              </a:cxn>
              <a:cxn ang="0">
                <a:pos x="connsiteX20022" y="connsiteY20022"/>
              </a:cxn>
              <a:cxn ang="0">
                <a:pos x="connsiteX20023" y="connsiteY20023"/>
              </a:cxn>
              <a:cxn ang="0">
                <a:pos x="connsiteX20024" y="connsiteY20024"/>
              </a:cxn>
              <a:cxn ang="0">
                <a:pos x="connsiteX20025" y="connsiteY20025"/>
              </a:cxn>
              <a:cxn ang="0">
                <a:pos x="connsiteX20026" y="connsiteY20026"/>
              </a:cxn>
              <a:cxn ang="0">
                <a:pos x="connsiteX20027" y="connsiteY20027"/>
              </a:cxn>
              <a:cxn ang="0">
                <a:pos x="connsiteX20028" y="connsiteY20028"/>
              </a:cxn>
              <a:cxn ang="0">
                <a:pos x="connsiteX20029" y="connsiteY20029"/>
              </a:cxn>
              <a:cxn ang="0">
                <a:pos x="connsiteX20030" y="connsiteY20030"/>
              </a:cxn>
              <a:cxn ang="0">
                <a:pos x="connsiteX20031" y="connsiteY20031"/>
              </a:cxn>
              <a:cxn ang="0">
                <a:pos x="connsiteX20032" y="connsiteY20032"/>
              </a:cxn>
              <a:cxn ang="0">
                <a:pos x="connsiteX20033" y="connsiteY20033"/>
              </a:cxn>
              <a:cxn ang="0">
                <a:pos x="connsiteX20034" y="connsiteY20034"/>
              </a:cxn>
              <a:cxn ang="0">
                <a:pos x="connsiteX20035" y="connsiteY20035"/>
              </a:cxn>
              <a:cxn ang="0">
                <a:pos x="connsiteX20036" y="connsiteY20036"/>
              </a:cxn>
              <a:cxn ang="0">
                <a:pos x="connsiteX20037" y="connsiteY20037"/>
              </a:cxn>
              <a:cxn ang="0">
                <a:pos x="connsiteX20038" y="connsiteY20038"/>
              </a:cxn>
              <a:cxn ang="0">
                <a:pos x="connsiteX20039" y="connsiteY20039"/>
              </a:cxn>
              <a:cxn ang="0">
                <a:pos x="connsiteX20040" y="connsiteY20040"/>
              </a:cxn>
              <a:cxn ang="0">
                <a:pos x="connsiteX20041" y="connsiteY20041"/>
              </a:cxn>
              <a:cxn ang="0">
                <a:pos x="connsiteX20042" y="connsiteY20042"/>
              </a:cxn>
              <a:cxn ang="0">
                <a:pos x="connsiteX20043" y="connsiteY20043"/>
              </a:cxn>
              <a:cxn ang="0">
                <a:pos x="connsiteX20044" y="connsiteY20044"/>
              </a:cxn>
              <a:cxn ang="0">
                <a:pos x="connsiteX20045" y="connsiteY20045"/>
              </a:cxn>
              <a:cxn ang="0">
                <a:pos x="connsiteX20046" y="connsiteY20046"/>
              </a:cxn>
              <a:cxn ang="0">
                <a:pos x="connsiteX20047" y="connsiteY20047"/>
              </a:cxn>
              <a:cxn ang="0">
                <a:pos x="connsiteX20048" y="connsiteY20048"/>
              </a:cxn>
              <a:cxn ang="0">
                <a:pos x="connsiteX20049" y="connsiteY20049"/>
              </a:cxn>
              <a:cxn ang="0">
                <a:pos x="connsiteX20050" y="connsiteY20050"/>
              </a:cxn>
              <a:cxn ang="0">
                <a:pos x="connsiteX20051" y="connsiteY20051"/>
              </a:cxn>
              <a:cxn ang="0">
                <a:pos x="connsiteX20052" y="connsiteY20052"/>
              </a:cxn>
              <a:cxn ang="0">
                <a:pos x="connsiteX20053" y="connsiteY20053"/>
              </a:cxn>
              <a:cxn ang="0">
                <a:pos x="connsiteX20054" y="connsiteY20054"/>
              </a:cxn>
              <a:cxn ang="0">
                <a:pos x="connsiteX20055" y="connsiteY20055"/>
              </a:cxn>
              <a:cxn ang="0">
                <a:pos x="connsiteX20056" y="connsiteY20056"/>
              </a:cxn>
              <a:cxn ang="0">
                <a:pos x="connsiteX20057" y="connsiteY20057"/>
              </a:cxn>
              <a:cxn ang="0">
                <a:pos x="connsiteX20058" y="connsiteY20058"/>
              </a:cxn>
              <a:cxn ang="0">
                <a:pos x="connsiteX20059" y="connsiteY20059"/>
              </a:cxn>
              <a:cxn ang="0">
                <a:pos x="connsiteX20060" y="connsiteY20060"/>
              </a:cxn>
              <a:cxn ang="0">
                <a:pos x="connsiteX20061" y="connsiteY20061"/>
              </a:cxn>
              <a:cxn ang="0">
                <a:pos x="connsiteX20062" y="connsiteY20062"/>
              </a:cxn>
              <a:cxn ang="0">
                <a:pos x="connsiteX20063" y="connsiteY20063"/>
              </a:cxn>
              <a:cxn ang="0">
                <a:pos x="connsiteX20064" y="connsiteY20064"/>
              </a:cxn>
              <a:cxn ang="0">
                <a:pos x="connsiteX20065" y="connsiteY20065"/>
              </a:cxn>
              <a:cxn ang="0">
                <a:pos x="connsiteX20066" y="connsiteY20066"/>
              </a:cxn>
              <a:cxn ang="0">
                <a:pos x="connsiteX20067" y="connsiteY20067"/>
              </a:cxn>
              <a:cxn ang="0">
                <a:pos x="connsiteX20068" y="connsiteY20068"/>
              </a:cxn>
              <a:cxn ang="0">
                <a:pos x="connsiteX20069" y="connsiteY20069"/>
              </a:cxn>
              <a:cxn ang="0">
                <a:pos x="connsiteX20070" y="connsiteY20070"/>
              </a:cxn>
              <a:cxn ang="0">
                <a:pos x="connsiteX20071" y="connsiteY20071"/>
              </a:cxn>
              <a:cxn ang="0">
                <a:pos x="connsiteX20072" y="connsiteY20072"/>
              </a:cxn>
              <a:cxn ang="0">
                <a:pos x="connsiteX20073" y="connsiteY20073"/>
              </a:cxn>
              <a:cxn ang="0">
                <a:pos x="connsiteX20074" y="connsiteY20074"/>
              </a:cxn>
              <a:cxn ang="0">
                <a:pos x="connsiteX20075" y="connsiteY20075"/>
              </a:cxn>
              <a:cxn ang="0">
                <a:pos x="connsiteX20076" y="connsiteY20076"/>
              </a:cxn>
              <a:cxn ang="0">
                <a:pos x="connsiteX20077" y="connsiteY20077"/>
              </a:cxn>
              <a:cxn ang="0">
                <a:pos x="connsiteX20078" y="connsiteY20078"/>
              </a:cxn>
              <a:cxn ang="0">
                <a:pos x="connsiteX20079" y="connsiteY20079"/>
              </a:cxn>
              <a:cxn ang="0">
                <a:pos x="connsiteX20080" y="connsiteY20080"/>
              </a:cxn>
              <a:cxn ang="0">
                <a:pos x="connsiteX20081" y="connsiteY20081"/>
              </a:cxn>
              <a:cxn ang="0">
                <a:pos x="connsiteX20082" y="connsiteY20082"/>
              </a:cxn>
              <a:cxn ang="0">
                <a:pos x="connsiteX20083" y="connsiteY20083"/>
              </a:cxn>
              <a:cxn ang="0">
                <a:pos x="connsiteX20084" y="connsiteY20084"/>
              </a:cxn>
              <a:cxn ang="0">
                <a:pos x="connsiteX20085" y="connsiteY20085"/>
              </a:cxn>
              <a:cxn ang="0">
                <a:pos x="connsiteX20086" y="connsiteY20086"/>
              </a:cxn>
              <a:cxn ang="0">
                <a:pos x="connsiteX20087" y="connsiteY20087"/>
              </a:cxn>
              <a:cxn ang="0">
                <a:pos x="connsiteX20088" y="connsiteY20088"/>
              </a:cxn>
              <a:cxn ang="0">
                <a:pos x="connsiteX20089" y="connsiteY20089"/>
              </a:cxn>
              <a:cxn ang="0">
                <a:pos x="connsiteX20090" y="connsiteY20090"/>
              </a:cxn>
              <a:cxn ang="0">
                <a:pos x="connsiteX20091" y="connsiteY20091"/>
              </a:cxn>
              <a:cxn ang="0">
                <a:pos x="connsiteX20092" y="connsiteY20092"/>
              </a:cxn>
              <a:cxn ang="0">
                <a:pos x="connsiteX20093" y="connsiteY20093"/>
              </a:cxn>
              <a:cxn ang="0">
                <a:pos x="connsiteX20094" y="connsiteY20094"/>
              </a:cxn>
              <a:cxn ang="0">
                <a:pos x="connsiteX20095" y="connsiteY20095"/>
              </a:cxn>
              <a:cxn ang="0">
                <a:pos x="connsiteX20096" y="connsiteY20096"/>
              </a:cxn>
              <a:cxn ang="0">
                <a:pos x="connsiteX20097" y="connsiteY20097"/>
              </a:cxn>
              <a:cxn ang="0">
                <a:pos x="connsiteX20098" y="connsiteY20098"/>
              </a:cxn>
              <a:cxn ang="0">
                <a:pos x="connsiteX20099" y="connsiteY20099"/>
              </a:cxn>
              <a:cxn ang="0">
                <a:pos x="connsiteX20100" y="connsiteY20100"/>
              </a:cxn>
              <a:cxn ang="0">
                <a:pos x="connsiteX20101" y="connsiteY20101"/>
              </a:cxn>
              <a:cxn ang="0">
                <a:pos x="connsiteX20102" y="connsiteY20102"/>
              </a:cxn>
              <a:cxn ang="0">
                <a:pos x="connsiteX20103" y="connsiteY20103"/>
              </a:cxn>
              <a:cxn ang="0">
                <a:pos x="connsiteX20104" y="connsiteY20104"/>
              </a:cxn>
              <a:cxn ang="0">
                <a:pos x="connsiteX20105" y="connsiteY20105"/>
              </a:cxn>
              <a:cxn ang="0">
                <a:pos x="connsiteX20106" y="connsiteY20106"/>
              </a:cxn>
              <a:cxn ang="0">
                <a:pos x="connsiteX20107" y="connsiteY20107"/>
              </a:cxn>
              <a:cxn ang="0">
                <a:pos x="connsiteX20108" y="connsiteY20108"/>
              </a:cxn>
              <a:cxn ang="0">
                <a:pos x="connsiteX20109" y="connsiteY20109"/>
              </a:cxn>
              <a:cxn ang="0">
                <a:pos x="connsiteX20110" y="connsiteY20110"/>
              </a:cxn>
              <a:cxn ang="0">
                <a:pos x="connsiteX20111" y="connsiteY20111"/>
              </a:cxn>
              <a:cxn ang="0">
                <a:pos x="connsiteX20112" y="connsiteY20112"/>
              </a:cxn>
              <a:cxn ang="0">
                <a:pos x="connsiteX20113" y="connsiteY20113"/>
              </a:cxn>
              <a:cxn ang="0">
                <a:pos x="connsiteX20114" y="connsiteY20114"/>
              </a:cxn>
              <a:cxn ang="0">
                <a:pos x="connsiteX20115" y="connsiteY20115"/>
              </a:cxn>
              <a:cxn ang="0">
                <a:pos x="connsiteX20116" y="connsiteY20116"/>
              </a:cxn>
              <a:cxn ang="0">
                <a:pos x="connsiteX20117" y="connsiteY20117"/>
              </a:cxn>
              <a:cxn ang="0">
                <a:pos x="connsiteX20118" y="connsiteY20118"/>
              </a:cxn>
              <a:cxn ang="0">
                <a:pos x="connsiteX20119" y="connsiteY20119"/>
              </a:cxn>
              <a:cxn ang="0">
                <a:pos x="connsiteX20120" y="connsiteY20120"/>
              </a:cxn>
              <a:cxn ang="0">
                <a:pos x="connsiteX20121" y="connsiteY20121"/>
              </a:cxn>
              <a:cxn ang="0">
                <a:pos x="connsiteX20122" y="connsiteY20122"/>
              </a:cxn>
              <a:cxn ang="0">
                <a:pos x="connsiteX20123" y="connsiteY20123"/>
              </a:cxn>
              <a:cxn ang="0">
                <a:pos x="connsiteX20124" y="connsiteY20124"/>
              </a:cxn>
              <a:cxn ang="0">
                <a:pos x="connsiteX20125" y="connsiteY20125"/>
              </a:cxn>
              <a:cxn ang="0">
                <a:pos x="connsiteX20126" y="connsiteY20126"/>
              </a:cxn>
              <a:cxn ang="0">
                <a:pos x="connsiteX20127" y="connsiteY20127"/>
              </a:cxn>
              <a:cxn ang="0">
                <a:pos x="connsiteX20128" y="connsiteY20128"/>
              </a:cxn>
              <a:cxn ang="0">
                <a:pos x="connsiteX20129" y="connsiteY20129"/>
              </a:cxn>
              <a:cxn ang="0">
                <a:pos x="connsiteX20130" y="connsiteY20130"/>
              </a:cxn>
              <a:cxn ang="0">
                <a:pos x="connsiteX20131" y="connsiteY20131"/>
              </a:cxn>
              <a:cxn ang="0">
                <a:pos x="connsiteX20132" y="connsiteY20132"/>
              </a:cxn>
              <a:cxn ang="0">
                <a:pos x="connsiteX20133" y="connsiteY20133"/>
              </a:cxn>
              <a:cxn ang="0">
                <a:pos x="connsiteX20134" y="connsiteY20134"/>
              </a:cxn>
              <a:cxn ang="0">
                <a:pos x="connsiteX20135" y="connsiteY20135"/>
              </a:cxn>
              <a:cxn ang="0">
                <a:pos x="connsiteX20136" y="connsiteY20136"/>
              </a:cxn>
              <a:cxn ang="0">
                <a:pos x="connsiteX20137" y="connsiteY20137"/>
              </a:cxn>
              <a:cxn ang="0">
                <a:pos x="connsiteX20138" y="connsiteY20138"/>
              </a:cxn>
              <a:cxn ang="0">
                <a:pos x="connsiteX20139" y="connsiteY20139"/>
              </a:cxn>
              <a:cxn ang="0">
                <a:pos x="connsiteX20140" y="connsiteY20140"/>
              </a:cxn>
              <a:cxn ang="0">
                <a:pos x="connsiteX20141" y="connsiteY20141"/>
              </a:cxn>
              <a:cxn ang="0">
                <a:pos x="connsiteX20142" y="connsiteY20142"/>
              </a:cxn>
              <a:cxn ang="0">
                <a:pos x="connsiteX20143" y="connsiteY20143"/>
              </a:cxn>
              <a:cxn ang="0">
                <a:pos x="connsiteX20144" y="connsiteY20144"/>
              </a:cxn>
              <a:cxn ang="0">
                <a:pos x="connsiteX20145" y="connsiteY20145"/>
              </a:cxn>
              <a:cxn ang="0">
                <a:pos x="connsiteX20146" y="connsiteY20146"/>
              </a:cxn>
              <a:cxn ang="0">
                <a:pos x="connsiteX20147" y="connsiteY20147"/>
              </a:cxn>
              <a:cxn ang="0">
                <a:pos x="connsiteX20148" y="connsiteY20148"/>
              </a:cxn>
              <a:cxn ang="0">
                <a:pos x="connsiteX20149" y="connsiteY20149"/>
              </a:cxn>
              <a:cxn ang="0">
                <a:pos x="connsiteX20150" y="connsiteY20150"/>
              </a:cxn>
              <a:cxn ang="0">
                <a:pos x="connsiteX20151" y="connsiteY20151"/>
              </a:cxn>
              <a:cxn ang="0">
                <a:pos x="connsiteX20152" y="connsiteY20152"/>
              </a:cxn>
              <a:cxn ang="0">
                <a:pos x="connsiteX20153" y="connsiteY20153"/>
              </a:cxn>
              <a:cxn ang="0">
                <a:pos x="connsiteX20154" y="connsiteY20154"/>
              </a:cxn>
              <a:cxn ang="0">
                <a:pos x="connsiteX20155" y="connsiteY20155"/>
              </a:cxn>
              <a:cxn ang="0">
                <a:pos x="connsiteX20156" y="connsiteY20156"/>
              </a:cxn>
              <a:cxn ang="0">
                <a:pos x="connsiteX20157" y="connsiteY20157"/>
              </a:cxn>
              <a:cxn ang="0">
                <a:pos x="connsiteX20158" y="connsiteY20158"/>
              </a:cxn>
              <a:cxn ang="0">
                <a:pos x="connsiteX20159" y="connsiteY20159"/>
              </a:cxn>
              <a:cxn ang="0">
                <a:pos x="connsiteX20160" y="connsiteY20160"/>
              </a:cxn>
              <a:cxn ang="0">
                <a:pos x="connsiteX20161" y="connsiteY20161"/>
              </a:cxn>
              <a:cxn ang="0">
                <a:pos x="connsiteX20162" y="connsiteY20162"/>
              </a:cxn>
              <a:cxn ang="0">
                <a:pos x="connsiteX20163" y="connsiteY20163"/>
              </a:cxn>
              <a:cxn ang="0">
                <a:pos x="connsiteX20164" y="connsiteY20164"/>
              </a:cxn>
              <a:cxn ang="0">
                <a:pos x="connsiteX20165" y="connsiteY20165"/>
              </a:cxn>
              <a:cxn ang="0">
                <a:pos x="connsiteX20166" y="connsiteY20166"/>
              </a:cxn>
              <a:cxn ang="0">
                <a:pos x="connsiteX20167" y="connsiteY20167"/>
              </a:cxn>
              <a:cxn ang="0">
                <a:pos x="connsiteX20168" y="connsiteY20168"/>
              </a:cxn>
              <a:cxn ang="0">
                <a:pos x="connsiteX20169" y="connsiteY20169"/>
              </a:cxn>
              <a:cxn ang="0">
                <a:pos x="connsiteX20170" y="connsiteY20170"/>
              </a:cxn>
              <a:cxn ang="0">
                <a:pos x="connsiteX20171" y="connsiteY20171"/>
              </a:cxn>
              <a:cxn ang="0">
                <a:pos x="connsiteX20172" y="connsiteY20172"/>
              </a:cxn>
              <a:cxn ang="0">
                <a:pos x="connsiteX20173" y="connsiteY20173"/>
              </a:cxn>
              <a:cxn ang="0">
                <a:pos x="connsiteX20174" y="connsiteY20174"/>
              </a:cxn>
              <a:cxn ang="0">
                <a:pos x="connsiteX20175" y="connsiteY20175"/>
              </a:cxn>
              <a:cxn ang="0">
                <a:pos x="connsiteX20176" y="connsiteY20176"/>
              </a:cxn>
              <a:cxn ang="0">
                <a:pos x="connsiteX20177" y="connsiteY20177"/>
              </a:cxn>
              <a:cxn ang="0">
                <a:pos x="connsiteX20178" y="connsiteY20178"/>
              </a:cxn>
              <a:cxn ang="0">
                <a:pos x="connsiteX20179" y="connsiteY20179"/>
              </a:cxn>
              <a:cxn ang="0">
                <a:pos x="connsiteX20180" y="connsiteY20180"/>
              </a:cxn>
              <a:cxn ang="0">
                <a:pos x="connsiteX20181" y="connsiteY20181"/>
              </a:cxn>
              <a:cxn ang="0">
                <a:pos x="connsiteX20182" y="connsiteY20182"/>
              </a:cxn>
              <a:cxn ang="0">
                <a:pos x="connsiteX20183" y="connsiteY20183"/>
              </a:cxn>
              <a:cxn ang="0">
                <a:pos x="connsiteX20184" y="connsiteY20184"/>
              </a:cxn>
              <a:cxn ang="0">
                <a:pos x="connsiteX20185" y="connsiteY20185"/>
              </a:cxn>
              <a:cxn ang="0">
                <a:pos x="connsiteX20186" y="connsiteY20186"/>
              </a:cxn>
              <a:cxn ang="0">
                <a:pos x="connsiteX20187" y="connsiteY20187"/>
              </a:cxn>
              <a:cxn ang="0">
                <a:pos x="connsiteX20188" y="connsiteY20188"/>
              </a:cxn>
              <a:cxn ang="0">
                <a:pos x="connsiteX20189" y="connsiteY20189"/>
              </a:cxn>
              <a:cxn ang="0">
                <a:pos x="connsiteX20190" y="connsiteY20190"/>
              </a:cxn>
              <a:cxn ang="0">
                <a:pos x="connsiteX20191" y="connsiteY20191"/>
              </a:cxn>
              <a:cxn ang="0">
                <a:pos x="connsiteX20192" y="connsiteY20192"/>
              </a:cxn>
              <a:cxn ang="0">
                <a:pos x="connsiteX20193" y="connsiteY20193"/>
              </a:cxn>
              <a:cxn ang="0">
                <a:pos x="connsiteX20194" y="connsiteY20194"/>
              </a:cxn>
              <a:cxn ang="0">
                <a:pos x="connsiteX20195" y="connsiteY20195"/>
              </a:cxn>
              <a:cxn ang="0">
                <a:pos x="connsiteX20196" y="connsiteY20196"/>
              </a:cxn>
              <a:cxn ang="0">
                <a:pos x="connsiteX20197" y="connsiteY20197"/>
              </a:cxn>
              <a:cxn ang="0">
                <a:pos x="connsiteX20198" y="connsiteY20198"/>
              </a:cxn>
              <a:cxn ang="0">
                <a:pos x="connsiteX20199" y="connsiteY20199"/>
              </a:cxn>
              <a:cxn ang="0">
                <a:pos x="connsiteX20200" y="connsiteY20200"/>
              </a:cxn>
              <a:cxn ang="0">
                <a:pos x="connsiteX20201" y="connsiteY20201"/>
              </a:cxn>
              <a:cxn ang="0">
                <a:pos x="connsiteX20202" y="connsiteY20202"/>
              </a:cxn>
              <a:cxn ang="0">
                <a:pos x="connsiteX20203" y="connsiteY20203"/>
              </a:cxn>
              <a:cxn ang="0">
                <a:pos x="connsiteX20204" y="connsiteY20204"/>
              </a:cxn>
              <a:cxn ang="0">
                <a:pos x="connsiteX20205" y="connsiteY20205"/>
              </a:cxn>
              <a:cxn ang="0">
                <a:pos x="connsiteX20206" y="connsiteY20206"/>
              </a:cxn>
              <a:cxn ang="0">
                <a:pos x="connsiteX20207" y="connsiteY20207"/>
              </a:cxn>
              <a:cxn ang="0">
                <a:pos x="connsiteX20208" y="connsiteY20208"/>
              </a:cxn>
              <a:cxn ang="0">
                <a:pos x="connsiteX20209" y="connsiteY20209"/>
              </a:cxn>
              <a:cxn ang="0">
                <a:pos x="connsiteX20210" y="connsiteY20210"/>
              </a:cxn>
              <a:cxn ang="0">
                <a:pos x="connsiteX20211" y="connsiteY20211"/>
              </a:cxn>
              <a:cxn ang="0">
                <a:pos x="connsiteX20212" y="connsiteY20212"/>
              </a:cxn>
              <a:cxn ang="0">
                <a:pos x="connsiteX20213" y="connsiteY20213"/>
              </a:cxn>
              <a:cxn ang="0">
                <a:pos x="connsiteX20214" y="connsiteY20214"/>
              </a:cxn>
              <a:cxn ang="0">
                <a:pos x="connsiteX20215" y="connsiteY20215"/>
              </a:cxn>
              <a:cxn ang="0">
                <a:pos x="connsiteX20216" y="connsiteY20216"/>
              </a:cxn>
              <a:cxn ang="0">
                <a:pos x="connsiteX20217" y="connsiteY20217"/>
              </a:cxn>
              <a:cxn ang="0">
                <a:pos x="connsiteX20218" y="connsiteY20218"/>
              </a:cxn>
              <a:cxn ang="0">
                <a:pos x="connsiteX20219" y="connsiteY20219"/>
              </a:cxn>
              <a:cxn ang="0">
                <a:pos x="connsiteX20220" y="connsiteY20220"/>
              </a:cxn>
              <a:cxn ang="0">
                <a:pos x="connsiteX20221" y="connsiteY20221"/>
              </a:cxn>
              <a:cxn ang="0">
                <a:pos x="connsiteX20222" y="connsiteY20222"/>
              </a:cxn>
              <a:cxn ang="0">
                <a:pos x="connsiteX20223" y="connsiteY20223"/>
              </a:cxn>
              <a:cxn ang="0">
                <a:pos x="connsiteX20224" y="connsiteY20224"/>
              </a:cxn>
              <a:cxn ang="0">
                <a:pos x="connsiteX20225" y="connsiteY20225"/>
              </a:cxn>
              <a:cxn ang="0">
                <a:pos x="connsiteX20226" y="connsiteY20226"/>
              </a:cxn>
              <a:cxn ang="0">
                <a:pos x="connsiteX20227" y="connsiteY20227"/>
              </a:cxn>
              <a:cxn ang="0">
                <a:pos x="connsiteX20228" y="connsiteY20228"/>
              </a:cxn>
              <a:cxn ang="0">
                <a:pos x="connsiteX20229" y="connsiteY20229"/>
              </a:cxn>
              <a:cxn ang="0">
                <a:pos x="connsiteX20230" y="connsiteY20230"/>
              </a:cxn>
              <a:cxn ang="0">
                <a:pos x="connsiteX20231" y="connsiteY20231"/>
              </a:cxn>
              <a:cxn ang="0">
                <a:pos x="connsiteX20232" y="connsiteY20232"/>
              </a:cxn>
              <a:cxn ang="0">
                <a:pos x="connsiteX20233" y="connsiteY20233"/>
              </a:cxn>
              <a:cxn ang="0">
                <a:pos x="connsiteX20234" y="connsiteY20234"/>
              </a:cxn>
              <a:cxn ang="0">
                <a:pos x="connsiteX20235" y="connsiteY20235"/>
              </a:cxn>
              <a:cxn ang="0">
                <a:pos x="connsiteX20236" y="connsiteY20236"/>
              </a:cxn>
              <a:cxn ang="0">
                <a:pos x="connsiteX20237" y="connsiteY20237"/>
              </a:cxn>
              <a:cxn ang="0">
                <a:pos x="connsiteX20238" y="connsiteY20238"/>
              </a:cxn>
              <a:cxn ang="0">
                <a:pos x="connsiteX20239" y="connsiteY20239"/>
              </a:cxn>
              <a:cxn ang="0">
                <a:pos x="connsiteX20240" y="connsiteY20240"/>
              </a:cxn>
              <a:cxn ang="0">
                <a:pos x="connsiteX20241" y="connsiteY20241"/>
              </a:cxn>
              <a:cxn ang="0">
                <a:pos x="connsiteX20242" y="connsiteY20242"/>
              </a:cxn>
              <a:cxn ang="0">
                <a:pos x="connsiteX20243" y="connsiteY20243"/>
              </a:cxn>
              <a:cxn ang="0">
                <a:pos x="connsiteX20244" y="connsiteY20244"/>
              </a:cxn>
              <a:cxn ang="0">
                <a:pos x="connsiteX20245" y="connsiteY20245"/>
              </a:cxn>
              <a:cxn ang="0">
                <a:pos x="connsiteX20246" y="connsiteY20246"/>
              </a:cxn>
              <a:cxn ang="0">
                <a:pos x="connsiteX20247" y="connsiteY20247"/>
              </a:cxn>
              <a:cxn ang="0">
                <a:pos x="connsiteX20248" y="connsiteY20248"/>
              </a:cxn>
              <a:cxn ang="0">
                <a:pos x="connsiteX20249" y="connsiteY20249"/>
              </a:cxn>
              <a:cxn ang="0">
                <a:pos x="connsiteX20250" y="connsiteY20250"/>
              </a:cxn>
              <a:cxn ang="0">
                <a:pos x="connsiteX20251" y="connsiteY20251"/>
              </a:cxn>
              <a:cxn ang="0">
                <a:pos x="connsiteX20252" y="connsiteY20252"/>
              </a:cxn>
              <a:cxn ang="0">
                <a:pos x="connsiteX20253" y="connsiteY20253"/>
              </a:cxn>
              <a:cxn ang="0">
                <a:pos x="connsiteX20254" y="connsiteY20254"/>
              </a:cxn>
              <a:cxn ang="0">
                <a:pos x="connsiteX20255" y="connsiteY20255"/>
              </a:cxn>
              <a:cxn ang="0">
                <a:pos x="connsiteX20256" y="connsiteY20256"/>
              </a:cxn>
              <a:cxn ang="0">
                <a:pos x="connsiteX20257" y="connsiteY20257"/>
              </a:cxn>
              <a:cxn ang="0">
                <a:pos x="connsiteX20258" y="connsiteY20258"/>
              </a:cxn>
              <a:cxn ang="0">
                <a:pos x="connsiteX20259" y="connsiteY20259"/>
              </a:cxn>
              <a:cxn ang="0">
                <a:pos x="connsiteX20260" y="connsiteY20260"/>
              </a:cxn>
              <a:cxn ang="0">
                <a:pos x="connsiteX20261" y="connsiteY20261"/>
              </a:cxn>
              <a:cxn ang="0">
                <a:pos x="connsiteX20262" y="connsiteY20262"/>
              </a:cxn>
              <a:cxn ang="0">
                <a:pos x="connsiteX20263" y="connsiteY20263"/>
              </a:cxn>
              <a:cxn ang="0">
                <a:pos x="connsiteX20264" y="connsiteY20264"/>
              </a:cxn>
              <a:cxn ang="0">
                <a:pos x="connsiteX20265" y="connsiteY20265"/>
              </a:cxn>
              <a:cxn ang="0">
                <a:pos x="connsiteX20266" y="connsiteY20266"/>
              </a:cxn>
              <a:cxn ang="0">
                <a:pos x="connsiteX20267" y="connsiteY20267"/>
              </a:cxn>
              <a:cxn ang="0">
                <a:pos x="connsiteX20268" y="connsiteY20268"/>
              </a:cxn>
              <a:cxn ang="0">
                <a:pos x="connsiteX20269" y="connsiteY20269"/>
              </a:cxn>
              <a:cxn ang="0">
                <a:pos x="connsiteX20270" y="connsiteY20270"/>
              </a:cxn>
              <a:cxn ang="0">
                <a:pos x="connsiteX20271" y="connsiteY20271"/>
              </a:cxn>
              <a:cxn ang="0">
                <a:pos x="connsiteX20272" y="connsiteY20272"/>
              </a:cxn>
              <a:cxn ang="0">
                <a:pos x="connsiteX20273" y="connsiteY20273"/>
              </a:cxn>
              <a:cxn ang="0">
                <a:pos x="connsiteX20274" y="connsiteY20274"/>
              </a:cxn>
              <a:cxn ang="0">
                <a:pos x="connsiteX20275" y="connsiteY20275"/>
              </a:cxn>
              <a:cxn ang="0">
                <a:pos x="connsiteX20276" y="connsiteY20276"/>
              </a:cxn>
              <a:cxn ang="0">
                <a:pos x="connsiteX20277" y="connsiteY20277"/>
              </a:cxn>
              <a:cxn ang="0">
                <a:pos x="connsiteX20278" y="connsiteY20278"/>
              </a:cxn>
              <a:cxn ang="0">
                <a:pos x="connsiteX20279" y="connsiteY20279"/>
              </a:cxn>
              <a:cxn ang="0">
                <a:pos x="connsiteX20280" y="connsiteY20280"/>
              </a:cxn>
              <a:cxn ang="0">
                <a:pos x="connsiteX20281" y="connsiteY20281"/>
              </a:cxn>
              <a:cxn ang="0">
                <a:pos x="connsiteX20282" y="connsiteY20282"/>
              </a:cxn>
              <a:cxn ang="0">
                <a:pos x="connsiteX20283" y="connsiteY20283"/>
              </a:cxn>
              <a:cxn ang="0">
                <a:pos x="connsiteX20284" y="connsiteY20284"/>
              </a:cxn>
              <a:cxn ang="0">
                <a:pos x="connsiteX20285" y="connsiteY20285"/>
              </a:cxn>
              <a:cxn ang="0">
                <a:pos x="connsiteX20286" y="connsiteY20286"/>
              </a:cxn>
              <a:cxn ang="0">
                <a:pos x="connsiteX20287" y="connsiteY20287"/>
              </a:cxn>
              <a:cxn ang="0">
                <a:pos x="connsiteX20288" y="connsiteY20288"/>
              </a:cxn>
              <a:cxn ang="0">
                <a:pos x="connsiteX20289" y="connsiteY20289"/>
              </a:cxn>
              <a:cxn ang="0">
                <a:pos x="connsiteX20290" y="connsiteY20290"/>
              </a:cxn>
              <a:cxn ang="0">
                <a:pos x="connsiteX20291" y="connsiteY20291"/>
              </a:cxn>
              <a:cxn ang="0">
                <a:pos x="connsiteX20292" y="connsiteY20292"/>
              </a:cxn>
              <a:cxn ang="0">
                <a:pos x="connsiteX20293" y="connsiteY20293"/>
              </a:cxn>
              <a:cxn ang="0">
                <a:pos x="connsiteX20294" y="connsiteY20294"/>
              </a:cxn>
              <a:cxn ang="0">
                <a:pos x="connsiteX20295" y="connsiteY20295"/>
              </a:cxn>
              <a:cxn ang="0">
                <a:pos x="connsiteX20296" y="connsiteY20296"/>
              </a:cxn>
              <a:cxn ang="0">
                <a:pos x="connsiteX20297" y="connsiteY20297"/>
              </a:cxn>
              <a:cxn ang="0">
                <a:pos x="connsiteX20298" y="connsiteY20298"/>
              </a:cxn>
              <a:cxn ang="0">
                <a:pos x="connsiteX20299" y="connsiteY20299"/>
              </a:cxn>
              <a:cxn ang="0">
                <a:pos x="connsiteX20300" y="connsiteY20300"/>
              </a:cxn>
              <a:cxn ang="0">
                <a:pos x="connsiteX20301" y="connsiteY20301"/>
              </a:cxn>
              <a:cxn ang="0">
                <a:pos x="connsiteX20302" y="connsiteY20302"/>
              </a:cxn>
              <a:cxn ang="0">
                <a:pos x="connsiteX20303" y="connsiteY20303"/>
              </a:cxn>
              <a:cxn ang="0">
                <a:pos x="connsiteX20304" y="connsiteY20304"/>
              </a:cxn>
              <a:cxn ang="0">
                <a:pos x="connsiteX20305" y="connsiteY20305"/>
              </a:cxn>
              <a:cxn ang="0">
                <a:pos x="connsiteX20306" y="connsiteY20306"/>
              </a:cxn>
              <a:cxn ang="0">
                <a:pos x="connsiteX20307" y="connsiteY20307"/>
              </a:cxn>
              <a:cxn ang="0">
                <a:pos x="connsiteX20308" y="connsiteY20308"/>
              </a:cxn>
              <a:cxn ang="0">
                <a:pos x="connsiteX20309" y="connsiteY20309"/>
              </a:cxn>
              <a:cxn ang="0">
                <a:pos x="connsiteX20310" y="connsiteY20310"/>
              </a:cxn>
              <a:cxn ang="0">
                <a:pos x="connsiteX20311" y="connsiteY20311"/>
              </a:cxn>
              <a:cxn ang="0">
                <a:pos x="connsiteX20312" y="connsiteY20312"/>
              </a:cxn>
              <a:cxn ang="0">
                <a:pos x="connsiteX20313" y="connsiteY20313"/>
              </a:cxn>
              <a:cxn ang="0">
                <a:pos x="connsiteX20314" y="connsiteY20314"/>
              </a:cxn>
              <a:cxn ang="0">
                <a:pos x="connsiteX20315" y="connsiteY20315"/>
              </a:cxn>
              <a:cxn ang="0">
                <a:pos x="connsiteX20316" y="connsiteY20316"/>
              </a:cxn>
              <a:cxn ang="0">
                <a:pos x="connsiteX20317" y="connsiteY20317"/>
              </a:cxn>
              <a:cxn ang="0">
                <a:pos x="connsiteX20318" y="connsiteY20318"/>
              </a:cxn>
              <a:cxn ang="0">
                <a:pos x="connsiteX20319" y="connsiteY20319"/>
              </a:cxn>
              <a:cxn ang="0">
                <a:pos x="connsiteX20320" y="connsiteY20320"/>
              </a:cxn>
              <a:cxn ang="0">
                <a:pos x="connsiteX20321" y="connsiteY20321"/>
              </a:cxn>
              <a:cxn ang="0">
                <a:pos x="connsiteX20322" y="connsiteY20322"/>
              </a:cxn>
              <a:cxn ang="0">
                <a:pos x="connsiteX20323" y="connsiteY20323"/>
              </a:cxn>
              <a:cxn ang="0">
                <a:pos x="connsiteX20324" y="connsiteY20324"/>
              </a:cxn>
              <a:cxn ang="0">
                <a:pos x="connsiteX20325" y="connsiteY20325"/>
              </a:cxn>
              <a:cxn ang="0">
                <a:pos x="connsiteX20326" y="connsiteY20326"/>
              </a:cxn>
              <a:cxn ang="0">
                <a:pos x="connsiteX20327" y="connsiteY20327"/>
              </a:cxn>
              <a:cxn ang="0">
                <a:pos x="connsiteX20328" y="connsiteY20328"/>
              </a:cxn>
              <a:cxn ang="0">
                <a:pos x="connsiteX20329" y="connsiteY20329"/>
              </a:cxn>
              <a:cxn ang="0">
                <a:pos x="connsiteX20330" y="connsiteY20330"/>
              </a:cxn>
              <a:cxn ang="0">
                <a:pos x="connsiteX20331" y="connsiteY20331"/>
              </a:cxn>
              <a:cxn ang="0">
                <a:pos x="connsiteX20332" y="connsiteY20332"/>
              </a:cxn>
              <a:cxn ang="0">
                <a:pos x="connsiteX20333" y="connsiteY20333"/>
              </a:cxn>
              <a:cxn ang="0">
                <a:pos x="connsiteX20334" y="connsiteY20334"/>
              </a:cxn>
              <a:cxn ang="0">
                <a:pos x="connsiteX20335" y="connsiteY20335"/>
              </a:cxn>
              <a:cxn ang="0">
                <a:pos x="connsiteX20336" y="connsiteY20336"/>
              </a:cxn>
              <a:cxn ang="0">
                <a:pos x="connsiteX20337" y="connsiteY20337"/>
              </a:cxn>
              <a:cxn ang="0">
                <a:pos x="connsiteX20338" y="connsiteY20338"/>
              </a:cxn>
              <a:cxn ang="0">
                <a:pos x="connsiteX20339" y="connsiteY20339"/>
              </a:cxn>
              <a:cxn ang="0">
                <a:pos x="connsiteX20340" y="connsiteY20340"/>
              </a:cxn>
              <a:cxn ang="0">
                <a:pos x="connsiteX20341" y="connsiteY20341"/>
              </a:cxn>
              <a:cxn ang="0">
                <a:pos x="connsiteX20342" y="connsiteY20342"/>
              </a:cxn>
              <a:cxn ang="0">
                <a:pos x="connsiteX20343" y="connsiteY20343"/>
              </a:cxn>
              <a:cxn ang="0">
                <a:pos x="connsiteX20344" y="connsiteY20344"/>
              </a:cxn>
              <a:cxn ang="0">
                <a:pos x="connsiteX20345" y="connsiteY20345"/>
              </a:cxn>
              <a:cxn ang="0">
                <a:pos x="connsiteX20346" y="connsiteY20346"/>
              </a:cxn>
              <a:cxn ang="0">
                <a:pos x="connsiteX20347" y="connsiteY20347"/>
              </a:cxn>
              <a:cxn ang="0">
                <a:pos x="connsiteX20348" y="connsiteY20348"/>
              </a:cxn>
              <a:cxn ang="0">
                <a:pos x="connsiteX20349" y="connsiteY20349"/>
              </a:cxn>
              <a:cxn ang="0">
                <a:pos x="connsiteX20350" y="connsiteY20350"/>
              </a:cxn>
              <a:cxn ang="0">
                <a:pos x="connsiteX20351" y="connsiteY20351"/>
              </a:cxn>
              <a:cxn ang="0">
                <a:pos x="connsiteX20352" y="connsiteY20352"/>
              </a:cxn>
              <a:cxn ang="0">
                <a:pos x="connsiteX20353" y="connsiteY20353"/>
              </a:cxn>
              <a:cxn ang="0">
                <a:pos x="connsiteX20354" y="connsiteY20354"/>
              </a:cxn>
              <a:cxn ang="0">
                <a:pos x="connsiteX20355" y="connsiteY20355"/>
              </a:cxn>
              <a:cxn ang="0">
                <a:pos x="connsiteX20356" y="connsiteY20356"/>
              </a:cxn>
              <a:cxn ang="0">
                <a:pos x="connsiteX20357" y="connsiteY20357"/>
              </a:cxn>
              <a:cxn ang="0">
                <a:pos x="connsiteX20358" y="connsiteY20358"/>
              </a:cxn>
              <a:cxn ang="0">
                <a:pos x="connsiteX20359" y="connsiteY20359"/>
              </a:cxn>
              <a:cxn ang="0">
                <a:pos x="connsiteX20360" y="connsiteY20360"/>
              </a:cxn>
              <a:cxn ang="0">
                <a:pos x="connsiteX20361" y="connsiteY20361"/>
              </a:cxn>
              <a:cxn ang="0">
                <a:pos x="connsiteX20362" y="connsiteY20362"/>
              </a:cxn>
              <a:cxn ang="0">
                <a:pos x="connsiteX20363" y="connsiteY20363"/>
              </a:cxn>
              <a:cxn ang="0">
                <a:pos x="connsiteX20364" y="connsiteY20364"/>
              </a:cxn>
              <a:cxn ang="0">
                <a:pos x="connsiteX20365" y="connsiteY20365"/>
              </a:cxn>
              <a:cxn ang="0">
                <a:pos x="connsiteX20366" y="connsiteY20366"/>
              </a:cxn>
              <a:cxn ang="0">
                <a:pos x="connsiteX20367" y="connsiteY20367"/>
              </a:cxn>
              <a:cxn ang="0">
                <a:pos x="connsiteX20368" y="connsiteY20368"/>
              </a:cxn>
              <a:cxn ang="0">
                <a:pos x="connsiteX20369" y="connsiteY20369"/>
              </a:cxn>
              <a:cxn ang="0">
                <a:pos x="connsiteX20370" y="connsiteY20370"/>
              </a:cxn>
              <a:cxn ang="0">
                <a:pos x="connsiteX20371" y="connsiteY20371"/>
              </a:cxn>
              <a:cxn ang="0">
                <a:pos x="connsiteX20372" y="connsiteY20372"/>
              </a:cxn>
              <a:cxn ang="0">
                <a:pos x="connsiteX20373" y="connsiteY20373"/>
              </a:cxn>
              <a:cxn ang="0">
                <a:pos x="connsiteX20374" y="connsiteY20374"/>
              </a:cxn>
              <a:cxn ang="0">
                <a:pos x="connsiteX20375" y="connsiteY20375"/>
              </a:cxn>
              <a:cxn ang="0">
                <a:pos x="connsiteX20376" y="connsiteY20376"/>
              </a:cxn>
              <a:cxn ang="0">
                <a:pos x="connsiteX20377" y="connsiteY20377"/>
              </a:cxn>
              <a:cxn ang="0">
                <a:pos x="connsiteX20378" y="connsiteY20378"/>
              </a:cxn>
              <a:cxn ang="0">
                <a:pos x="connsiteX20379" y="connsiteY20379"/>
              </a:cxn>
              <a:cxn ang="0">
                <a:pos x="connsiteX20380" y="connsiteY20380"/>
              </a:cxn>
              <a:cxn ang="0">
                <a:pos x="connsiteX20381" y="connsiteY20381"/>
              </a:cxn>
              <a:cxn ang="0">
                <a:pos x="connsiteX20382" y="connsiteY20382"/>
              </a:cxn>
              <a:cxn ang="0">
                <a:pos x="connsiteX20383" y="connsiteY20383"/>
              </a:cxn>
              <a:cxn ang="0">
                <a:pos x="connsiteX20384" y="connsiteY20384"/>
              </a:cxn>
              <a:cxn ang="0">
                <a:pos x="connsiteX20385" y="connsiteY20385"/>
              </a:cxn>
              <a:cxn ang="0">
                <a:pos x="connsiteX20386" y="connsiteY20386"/>
              </a:cxn>
              <a:cxn ang="0">
                <a:pos x="connsiteX20387" y="connsiteY20387"/>
              </a:cxn>
              <a:cxn ang="0">
                <a:pos x="connsiteX20388" y="connsiteY20388"/>
              </a:cxn>
              <a:cxn ang="0">
                <a:pos x="connsiteX20389" y="connsiteY20389"/>
              </a:cxn>
              <a:cxn ang="0">
                <a:pos x="connsiteX20390" y="connsiteY20390"/>
              </a:cxn>
              <a:cxn ang="0">
                <a:pos x="connsiteX20391" y="connsiteY20391"/>
              </a:cxn>
              <a:cxn ang="0">
                <a:pos x="connsiteX20392" y="connsiteY20392"/>
              </a:cxn>
              <a:cxn ang="0">
                <a:pos x="connsiteX20393" y="connsiteY20393"/>
              </a:cxn>
            </a:cxnLst>
            <a:rect l="l" t="t" r="r" b="b"/>
            <a:pathLst>
              <a:path w="3255128" h="1234421">
                <a:moveTo>
                  <a:pt x="0" y="0"/>
                </a:moveTo>
                <a:lnTo>
                  <a:pt x="3255128" y="0"/>
                </a:lnTo>
                <a:lnTo>
                  <a:pt x="3255128" y="20"/>
                </a:lnTo>
                <a:lnTo>
                  <a:pt x="3255128" y="45"/>
                </a:lnTo>
                <a:lnTo>
                  <a:pt x="3255128" y="49"/>
                </a:lnTo>
                <a:lnTo>
                  <a:pt x="3255128" y="74"/>
                </a:lnTo>
                <a:lnTo>
                  <a:pt x="3255128" y="84"/>
                </a:lnTo>
                <a:lnTo>
                  <a:pt x="3255128" y="94"/>
                </a:lnTo>
                <a:lnTo>
                  <a:pt x="3255128" y="96"/>
                </a:lnTo>
                <a:lnTo>
                  <a:pt x="3255128" y="172"/>
                </a:lnTo>
                <a:lnTo>
                  <a:pt x="3255128" y="175"/>
                </a:lnTo>
                <a:lnTo>
                  <a:pt x="3255128" y="195"/>
                </a:lnTo>
                <a:lnTo>
                  <a:pt x="3255128" y="262"/>
                </a:lnTo>
                <a:lnTo>
                  <a:pt x="3255128" y="308"/>
                </a:lnTo>
                <a:lnTo>
                  <a:pt x="3255128" y="321"/>
                </a:lnTo>
                <a:lnTo>
                  <a:pt x="3255128" y="380"/>
                </a:lnTo>
                <a:lnTo>
                  <a:pt x="3255128" y="432"/>
                </a:lnTo>
                <a:lnTo>
                  <a:pt x="3255128" y="434"/>
                </a:lnTo>
                <a:lnTo>
                  <a:pt x="3255128" y="530"/>
                </a:lnTo>
                <a:lnTo>
                  <a:pt x="3255128" y="533"/>
                </a:lnTo>
                <a:lnTo>
                  <a:pt x="3255128" y="558"/>
                </a:lnTo>
                <a:lnTo>
                  <a:pt x="3255128" y="605"/>
                </a:lnTo>
                <a:lnTo>
                  <a:pt x="3255128" y="611"/>
                </a:lnTo>
                <a:lnTo>
                  <a:pt x="3255128" y="626"/>
                </a:lnTo>
                <a:lnTo>
                  <a:pt x="3255128" y="627"/>
                </a:lnTo>
                <a:lnTo>
                  <a:pt x="3255128" y="631"/>
                </a:lnTo>
                <a:lnTo>
                  <a:pt x="3255128" y="656"/>
                </a:lnTo>
                <a:lnTo>
                  <a:pt x="3255128" y="744"/>
                </a:lnTo>
                <a:lnTo>
                  <a:pt x="3255128" y="758"/>
                </a:lnTo>
                <a:lnTo>
                  <a:pt x="3255128" y="839"/>
                </a:lnTo>
                <a:lnTo>
                  <a:pt x="3255128" y="868"/>
                </a:lnTo>
                <a:lnTo>
                  <a:pt x="3255128" y="909"/>
                </a:lnTo>
                <a:lnTo>
                  <a:pt x="3255128" y="932"/>
                </a:lnTo>
                <a:lnTo>
                  <a:pt x="3255128" y="989"/>
                </a:lnTo>
                <a:lnTo>
                  <a:pt x="3255128" y="993"/>
                </a:lnTo>
                <a:lnTo>
                  <a:pt x="3255128" y="1018"/>
                </a:lnTo>
                <a:lnTo>
                  <a:pt x="3255128" y="1060"/>
                </a:lnTo>
                <a:lnTo>
                  <a:pt x="3255128" y="1066"/>
                </a:lnTo>
                <a:lnTo>
                  <a:pt x="3255128" y="1083"/>
                </a:lnTo>
                <a:lnTo>
                  <a:pt x="3255128" y="1088"/>
                </a:lnTo>
                <a:lnTo>
                  <a:pt x="3255128" y="1105"/>
                </a:lnTo>
                <a:lnTo>
                  <a:pt x="3255128" y="1187"/>
                </a:lnTo>
                <a:lnTo>
                  <a:pt x="3255128" y="1203"/>
                </a:lnTo>
                <a:lnTo>
                  <a:pt x="3255128" y="1217"/>
                </a:lnTo>
                <a:lnTo>
                  <a:pt x="3255128" y="1261"/>
                </a:lnTo>
                <a:lnTo>
                  <a:pt x="3255128" y="1275"/>
                </a:lnTo>
                <a:lnTo>
                  <a:pt x="3255128" y="1284"/>
                </a:lnTo>
                <a:lnTo>
                  <a:pt x="3255128" y="1326"/>
                </a:lnTo>
                <a:lnTo>
                  <a:pt x="3255128" y="1375"/>
                </a:lnTo>
                <a:lnTo>
                  <a:pt x="3255128" y="1391"/>
                </a:lnTo>
                <a:lnTo>
                  <a:pt x="3255128" y="1394"/>
                </a:lnTo>
                <a:lnTo>
                  <a:pt x="3255128" y="1401"/>
                </a:lnTo>
                <a:lnTo>
                  <a:pt x="3255128" y="1455"/>
                </a:lnTo>
                <a:lnTo>
                  <a:pt x="3255128" y="1492"/>
                </a:lnTo>
                <a:lnTo>
                  <a:pt x="3255128" y="1493"/>
                </a:lnTo>
                <a:lnTo>
                  <a:pt x="3255128" y="1537"/>
                </a:lnTo>
                <a:lnTo>
                  <a:pt x="3255128" y="1579"/>
                </a:lnTo>
                <a:lnTo>
                  <a:pt x="3255128" y="1641"/>
                </a:lnTo>
                <a:lnTo>
                  <a:pt x="3255128" y="1697"/>
                </a:lnTo>
                <a:lnTo>
                  <a:pt x="3255128" y="1734"/>
                </a:lnTo>
                <a:lnTo>
                  <a:pt x="3255128" y="1749"/>
                </a:lnTo>
                <a:lnTo>
                  <a:pt x="3255128" y="1769"/>
                </a:lnTo>
                <a:lnTo>
                  <a:pt x="3255128" y="1782"/>
                </a:lnTo>
                <a:lnTo>
                  <a:pt x="3255128" y="1812"/>
                </a:lnTo>
                <a:lnTo>
                  <a:pt x="3255128" y="1865"/>
                </a:lnTo>
                <a:lnTo>
                  <a:pt x="3255128" y="1879"/>
                </a:lnTo>
                <a:lnTo>
                  <a:pt x="3255128" y="1889"/>
                </a:lnTo>
                <a:lnTo>
                  <a:pt x="3255128" y="1890"/>
                </a:lnTo>
                <a:lnTo>
                  <a:pt x="3255128" y="1939"/>
                </a:lnTo>
                <a:lnTo>
                  <a:pt x="3255128" y="1941"/>
                </a:lnTo>
                <a:lnTo>
                  <a:pt x="3255128" y="2039"/>
                </a:lnTo>
                <a:lnTo>
                  <a:pt x="3255128" y="2100"/>
                </a:lnTo>
                <a:lnTo>
                  <a:pt x="3255128" y="2141"/>
                </a:lnTo>
                <a:lnTo>
                  <a:pt x="3255128" y="2207"/>
                </a:lnTo>
                <a:lnTo>
                  <a:pt x="3255128" y="2256"/>
                </a:lnTo>
                <a:lnTo>
                  <a:pt x="3255128" y="2264"/>
                </a:lnTo>
                <a:lnTo>
                  <a:pt x="3255128" y="2282"/>
                </a:lnTo>
                <a:lnTo>
                  <a:pt x="3255128" y="2286"/>
                </a:lnTo>
                <a:lnTo>
                  <a:pt x="3255128" y="2304"/>
                </a:lnTo>
                <a:lnTo>
                  <a:pt x="3255128" y="2344"/>
                </a:lnTo>
                <a:lnTo>
                  <a:pt x="3255128" y="2415"/>
                </a:lnTo>
                <a:lnTo>
                  <a:pt x="3255128" y="2416"/>
                </a:lnTo>
                <a:lnTo>
                  <a:pt x="3255128" y="2417"/>
                </a:lnTo>
                <a:lnTo>
                  <a:pt x="3255128" y="2442"/>
                </a:lnTo>
                <a:lnTo>
                  <a:pt x="3255128" y="2458"/>
                </a:lnTo>
                <a:lnTo>
                  <a:pt x="3255128" y="2476"/>
                </a:lnTo>
                <a:lnTo>
                  <a:pt x="3255128" y="2514"/>
                </a:lnTo>
                <a:lnTo>
                  <a:pt x="3255128" y="2552"/>
                </a:lnTo>
                <a:lnTo>
                  <a:pt x="3255128" y="2600"/>
                </a:lnTo>
                <a:lnTo>
                  <a:pt x="3255128" y="2621"/>
                </a:lnTo>
                <a:lnTo>
                  <a:pt x="3255128" y="2632"/>
                </a:lnTo>
                <a:lnTo>
                  <a:pt x="3255128" y="2655"/>
                </a:lnTo>
                <a:lnTo>
                  <a:pt x="3255128" y="2661"/>
                </a:lnTo>
                <a:lnTo>
                  <a:pt x="3255128" y="2677"/>
                </a:lnTo>
                <a:lnTo>
                  <a:pt x="3255128" y="2709"/>
                </a:lnTo>
                <a:lnTo>
                  <a:pt x="3255128" y="2717"/>
                </a:lnTo>
                <a:lnTo>
                  <a:pt x="3255128" y="2760"/>
                </a:lnTo>
                <a:lnTo>
                  <a:pt x="3255128" y="2787"/>
                </a:lnTo>
                <a:lnTo>
                  <a:pt x="3255128" y="2820"/>
                </a:lnTo>
                <a:lnTo>
                  <a:pt x="3255128" y="2847"/>
                </a:lnTo>
                <a:lnTo>
                  <a:pt x="3255128" y="2870"/>
                </a:lnTo>
                <a:lnTo>
                  <a:pt x="3255128" y="2876"/>
                </a:lnTo>
                <a:lnTo>
                  <a:pt x="3255128" y="2878"/>
                </a:lnTo>
                <a:lnTo>
                  <a:pt x="3255128" y="2891"/>
                </a:lnTo>
                <a:lnTo>
                  <a:pt x="3255128" y="2896"/>
                </a:lnTo>
                <a:lnTo>
                  <a:pt x="3255128" y="2904"/>
                </a:lnTo>
                <a:lnTo>
                  <a:pt x="3255128" y="2912"/>
                </a:lnTo>
                <a:lnTo>
                  <a:pt x="3255128" y="2919"/>
                </a:lnTo>
                <a:lnTo>
                  <a:pt x="3255128" y="2981"/>
                </a:lnTo>
                <a:lnTo>
                  <a:pt x="3255128" y="3064"/>
                </a:lnTo>
                <a:lnTo>
                  <a:pt x="3255128" y="3074"/>
                </a:lnTo>
                <a:lnTo>
                  <a:pt x="3255128" y="3138"/>
                </a:lnTo>
                <a:lnTo>
                  <a:pt x="3255128" y="3146"/>
                </a:lnTo>
                <a:lnTo>
                  <a:pt x="3255128" y="3154"/>
                </a:lnTo>
                <a:lnTo>
                  <a:pt x="3255128" y="3162"/>
                </a:lnTo>
                <a:lnTo>
                  <a:pt x="3255128" y="3185"/>
                </a:lnTo>
                <a:lnTo>
                  <a:pt x="3255128" y="3212"/>
                </a:lnTo>
                <a:lnTo>
                  <a:pt x="3255128" y="3239"/>
                </a:lnTo>
                <a:lnTo>
                  <a:pt x="3255128" y="3254"/>
                </a:lnTo>
                <a:lnTo>
                  <a:pt x="3255128" y="3350"/>
                </a:lnTo>
                <a:lnTo>
                  <a:pt x="3255128" y="3366"/>
                </a:lnTo>
                <a:lnTo>
                  <a:pt x="3255128" y="3371"/>
                </a:lnTo>
                <a:lnTo>
                  <a:pt x="3255128" y="3385"/>
                </a:lnTo>
                <a:lnTo>
                  <a:pt x="3255128" y="3422"/>
                </a:lnTo>
                <a:lnTo>
                  <a:pt x="3255128" y="3424"/>
                </a:lnTo>
                <a:lnTo>
                  <a:pt x="3255128" y="3427"/>
                </a:lnTo>
                <a:lnTo>
                  <a:pt x="3255128" y="3506"/>
                </a:lnTo>
                <a:lnTo>
                  <a:pt x="3255128" y="3523"/>
                </a:lnTo>
                <a:lnTo>
                  <a:pt x="3255128" y="3545"/>
                </a:lnTo>
                <a:lnTo>
                  <a:pt x="3255128" y="3548"/>
                </a:lnTo>
                <a:lnTo>
                  <a:pt x="3255128" y="3558"/>
                </a:lnTo>
                <a:lnTo>
                  <a:pt x="3255128" y="3569"/>
                </a:lnTo>
                <a:lnTo>
                  <a:pt x="3255128" y="3601"/>
                </a:lnTo>
                <a:lnTo>
                  <a:pt x="3255128" y="3621"/>
                </a:lnTo>
                <a:lnTo>
                  <a:pt x="3255128" y="3630"/>
                </a:lnTo>
                <a:lnTo>
                  <a:pt x="3255128" y="3643"/>
                </a:lnTo>
                <a:lnTo>
                  <a:pt x="3255128" y="3668"/>
                </a:lnTo>
                <a:lnTo>
                  <a:pt x="3255128" y="3699"/>
                </a:lnTo>
                <a:lnTo>
                  <a:pt x="3255128" y="3728"/>
                </a:lnTo>
                <a:lnTo>
                  <a:pt x="3255128" y="3786"/>
                </a:lnTo>
                <a:lnTo>
                  <a:pt x="3255128" y="3795"/>
                </a:lnTo>
                <a:lnTo>
                  <a:pt x="3255128" y="3800"/>
                </a:lnTo>
                <a:lnTo>
                  <a:pt x="3255128" y="3824"/>
                </a:lnTo>
                <a:lnTo>
                  <a:pt x="3255128" y="3842"/>
                </a:lnTo>
                <a:lnTo>
                  <a:pt x="3255128" y="3861"/>
                </a:lnTo>
                <a:lnTo>
                  <a:pt x="3255128" y="3891"/>
                </a:lnTo>
                <a:lnTo>
                  <a:pt x="3255128" y="3899"/>
                </a:lnTo>
                <a:lnTo>
                  <a:pt x="3255128" y="3919"/>
                </a:lnTo>
                <a:lnTo>
                  <a:pt x="3255128" y="3923"/>
                </a:lnTo>
                <a:lnTo>
                  <a:pt x="3255128" y="3941"/>
                </a:lnTo>
                <a:lnTo>
                  <a:pt x="3255128" y="4026"/>
                </a:lnTo>
                <a:lnTo>
                  <a:pt x="3255128" y="4050"/>
                </a:lnTo>
                <a:lnTo>
                  <a:pt x="3255128" y="4078"/>
                </a:lnTo>
                <a:lnTo>
                  <a:pt x="3255128" y="4093"/>
                </a:lnTo>
                <a:lnTo>
                  <a:pt x="3255128" y="4095"/>
                </a:lnTo>
                <a:lnTo>
                  <a:pt x="3255128" y="4120"/>
                </a:lnTo>
                <a:lnTo>
                  <a:pt x="3255128" y="4162"/>
                </a:lnTo>
                <a:lnTo>
                  <a:pt x="3255128" y="4164"/>
                </a:lnTo>
                <a:lnTo>
                  <a:pt x="3255128" y="4211"/>
                </a:lnTo>
                <a:lnTo>
                  <a:pt x="3255128" y="4239"/>
                </a:lnTo>
                <a:lnTo>
                  <a:pt x="3255128" y="4245"/>
                </a:lnTo>
                <a:lnTo>
                  <a:pt x="3255128" y="4274"/>
                </a:lnTo>
                <a:lnTo>
                  <a:pt x="3255128" y="4278"/>
                </a:lnTo>
                <a:lnTo>
                  <a:pt x="3255128" y="4285"/>
                </a:lnTo>
                <a:lnTo>
                  <a:pt x="3255128" y="4352"/>
                </a:lnTo>
                <a:lnTo>
                  <a:pt x="3255128" y="4365"/>
                </a:lnTo>
                <a:lnTo>
                  <a:pt x="3255128" y="4403"/>
                </a:lnTo>
                <a:lnTo>
                  <a:pt x="3255128" y="4437"/>
                </a:lnTo>
                <a:lnTo>
                  <a:pt x="3255128" y="4442"/>
                </a:lnTo>
                <a:lnTo>
                  <a:pt x="3255128" y="4445"/>
                </a:lnTo>
                <a:lnTo>
                  <a:pt x="3255128" y="4509"/>
                </a:lnTo>
                <a:lnTo>
                  <a:pt x="3255128" y="4524"/>
                </a:lnTo>
                <a:lnTo>
                  <a:pt x="3255128" y="4569"/>
                </a:lnTo>
                <a:lnTo>
                  <a:pt x="3255128" y="4597"/>
                </a:lnTo>
                <a:lnTo>
                  <a:pt x="3255128" y="4599"/>
                </a:lnTo>
                <a:lnTo>
                  <a:pt x="3255128" y="4615"/>
                </a:lnTo>
                <a:lnTo>
                  <a:pt x="3255128" y="4695"/>
                </a:lnTo>
                <a:lnTo>
                  <a:pt x="3255128" y="4721"/>
                </a:lnTo>
                <a:lnTo>
                  <a:pt x="3255128" y="4737"/>
                </a:lnTo>
                <a:lnTo>
                  <a:pt x="3255128" y="4768"/>
                </a:lnTo>
                <a:lnTo>
                  <a:pt x="3255128" y="4772"/>
                </a:lnTo>
                <a:lnTo>
                  <a:pt x="3255128" y="4793"/>
                </a:lnTo>
                <a:lnTo>
                  <a:pt x="3255128" y="4802"/>
                </a:lnTo>
                <a:lnTo>
                  <a:pt x="3255128" y="4822"/>
                </a:lnTo>
                <a:lnTo>
                  <a:pt x="3255128" y="4842"/>
                </a:lnTo>
                <a:lnTo>
                  <a:pt x="3255128" y="4869"/>
                </a:lnTo>
                <a:lnTo>
                  <a:pt x="3255128" y="4878"/>
                </a:lnTo>
                <a:lnTo>
                  <a:pt x="3255128" y="4907"/>
                </a:lnTo>
                <a:lnTo>
                  <a:pt x="3255128" y="4931"/>
                </a:lnTo>
                <a:lnTo>
                  <a:pt x="3255128" y="4933"/>
                </a:lnTo>
                <a:lnTo>
                  <a:pt x="3255128" y="5000"/>
                </a:lnTo>
                <a:lnTo>
                  <a:pt x="3255128" y="5001"/>
                </a:lnTo>
                <a:lnTo>
                  <a:pt x="3255128" y="5038"/>
                </a:lnTo>
                <a:lnTo>
                  <a:pt x="3255128" y="5051"/>
                </a:lnTo>
                <a:lnTo>
                  <a:pt x="3255128" y="5059"/>
                </a:lnTo>
                <a:lnTo>
                  <a:pt x="3255128" y="5061"/>
                </a:lnTo>
                <a:lnTo>
                  <a:pt x="3255128" y="5157"/>
                </a:lnTo>
                <a:lnTo>
                  <a:pt x="3255128" y="5182"/>
                </a:lnTo>
                <a:lnTo>
                  <a:pt x="3255128" y="5232"/>
                </a:lnTo>
                <a:lnTo>
                  <a:pt x="3255128" y="5238"/>
                </a:lnTo>
                <a:lnTo>
                  <a:pt x="3255128" y="5246"/>
                </a:lnTo>
                <a:lnTo>
                  <a:pt x="3255128" y="5247"/>
                </a:lnTo>
                <a:lnTo>
                  <a:pt x="3255128" y="5253"/>
                </a:lnTo>
                <a:lnTo>
                  <a:pt x="3255128" y="5254"/>
                </a:lnTo>
                <a:lnTo>
                  <a:pt x="3255128" y="5285"/>
                </a:lnTo>
                <a:lnTo>
                  <a:pt x="3255128" y="5392"/>
                </a:lnTo>
                <a:lnTo>
                  <a:pt x="3255128" y="5416"/>
                </a:lnTo>
                <a:lnTo>
                  <a:pt x="3255128" y="5417"/>
                </a:lnTo>
                <a:lnTo>
                  <a:pt x="3255128" y="5459"/>
                </a:lnTo>
                <a:lnTo>
                  <a:pt x="3255128" y="5466"/>
                </a:lnTo>
                <a:lnTo>
                  <a:pt x="3255128" y="5494"/>
                </a:lnTo>
                <a:lnTo>
                  <a:pt x="3255128" y="5510"/>
                </a:lnTo>
                <a:lnTo>
                  <a:pt x="3255128" y="5513"/>
                </a:lnTo>
                <a:lnTo>
                  <a:pt x="3255128" y="5542"/>
                </a:lnTo>
                <a:lnTo>
                  <a:pt x="3255128" y="5616"/>
                </a:lnTo>
                <a:lnTo>
                  <a:pt x="3255128" y="5645"/>
                </a:lnTo>
                <a:lnTo>
                  <a:pt x="3255128" y="5665"/>
                </a:lnTo>
                <a:lnTo>
                  <a:pt x="3255128" y="5692"/>
                </a:lnTo>
                <a:lnTo>
                  <a:pt x="3255128" y="5706"/>
                </a:lnTo>
                <a:lnTo>
                  <a:pt x="3255128" y="5707"/>
                </a:lnTo>
                <a:lnTo>
                  <a:pt x="3255128" y="5710"/>
                </a:lnTo>
                <a:lnTo>
                  <a:pt x="3255128" y="5729"/>
                </a:lnTo>
                <a:lnTo>
                  <a:pt x="3255128" y="5737"/>
                </a:lnTo>
                <a:lnTo>
                  <a:pt x="3255128" y="5759"/>
                </a:lnTo>
                <a:lnTo>
                  <a:pt x="3255128" y="5837"/>
                </a:lnTo>
                <a:lnTo>
                  <a:pt x="3255128" y="5847"/>
                </a:lnTo>
                <a:lnTo>
                  <a:pt x="3255128" y="5875"/>
                </a:lnTo>
                <a:lnTo>
                  <a:pt x="3255128" y="5886"/>
                </a:lnTo>
                <a:lnTo>
                  <a:pt x="3255128" y="5898"/>
                </a:lnTo>
                <a:lnTo>
                  <a:pt x="3255128" y="5902"/>
                </a:lnTo>
                <a:lnTo>
                  <a:pt x="3255128" y="5933"/>
                </a:lnTo>
                <a:lnTo>
                  <a:pt x="3255128" y="5970"/>
                </a:lnTo>
                <a:lnTo>
                  <a:pt x="3255128" y="5975"/>
                </a:lnTo>
                <a:lnTo>
                  <a:pt x="3255128" y="6043"/>
                </a:lnTo>
                <a:lnTo>
                  <a:pt x="3255128" y="6135"/>
                </a:lnTo>
                <a:lnTo>
                  <a:pt x="3255128" y="6136"/>
                </a:lnTo>
                <a:lnTo>
                  <a:pt x="3255128" y="6141"/>
                </a:lnTo>
                <a:lnTo>
                  <a:pt x="3255128" y="6154"/>
                </a:lnTo>
                <a:lnTo>
                  <a:pt x="3255128" y="6161"/>
                </a:lnTo>
                <a:lnTo>
                  <a:pt x="3255128" y="6164"/>
                </a:lnTo>
                <a:lnTo>
                  <a:pt x="3255128" y="6213"/>
                </a:lnTo>
                <a:lnTo>
                  <a:pt x="3255128" y="6218"/>
                </a:lnTo>
                <a:lnTo>
                  <a:pt x="3255128" y="6290"/>
                </a:lnTo>
                <a:lnTo>
                  <a:pt x="3255128" y="6314"/>
                </a:lnTo>
                <a:lnTo>
                  <a:pt x="3255128" y="6335"/>
                </a:lnTo>
                <a:lnTo>
                  <a:pt x="3255128" y="6340"/>
                </a:lnTo>
                <a:lnTo>
                  <a:pt x="3255128" y="6361"/>
                </a:lnTo>
                <a:lnTo>
                  <a:pt x="3255128" y="6375"/>
                </a:lnTo>
                <a:lnTo>
                  <a:pt x="3255128" y="6378"/>
                </a:lnTo>
                <a:lnTo>
                  <a:pt x="3255128" y="6407"/>
                </a:lnTo>
                <a:lnTo>
                  <a:pt x="3255128" y="6409"/>
                </a:lnTo>
                <a:lnTo>
                  <a:pt x="3255128" y="6410"/>
                </a:lnTo>
                <a:lnTo>
                  <a:pt x="3255128" y="6425"/>
                </a:lnTo>
                <a:lnTo>
                  <a:pt x="3255128" y="6439"/>
                </a:lnTo>
                <a:lnTo>
                  <a:pt x="3255128" y="6455"/>
                </a:lnTo>
                <a:lnTo>
                  <a:pt x="3255128" y="6459"/>
                </a:lnTo>
                <a:lnTo>
                  <a:pt x="3255128" y="6484"/>
                </a:lnTo>
                <a:lnTo>
                  <a:pt x="3255128" y="6506"/>
                </a:lnTo>
                <a:lnTo>
                  <a:pt x="3255128" y="6510"/>
                </a:lnTo>
                <a:lnTo>
                  <a:pt x="3255128" y="6524"/>
                </a:lnTo>
                <a:lnTo>
                  <a:pt x="3255128" y="6548"/>
                </a:lnTo>
                <a:lnTo>
                  <a:pt x="3255128" y="6598"/>
                </a:lnTo>
                <a:lnTo>
                  <a:pt x="3255128" y="6618"/>
                </a:lnTo>
                <a:lnTo>
                  <a:pt x="3255128" y="6619"/>
                </a:lnTo>
                <a:lnTo>
                  <a:pt x="3255128" y="6620"/>
                </a:lnTo>
                <a:lnTo>
                  <a:pt x="3255128" y="6633"/>
                </a:lnTo>
                <a:lnTo>
                  <a:pt x="3255128" y="6650"/>
                </a:lnTo>
                <a:lnTo>
                  <a:pt x="3255128" y="6689"/>
                </a:lnTo>
                <a:lnTo>
                  <a:pt x="3255128" y="6728"/>
                </a:lnTo>
                <a:lnTo>
                  <a:pt x="3255128" y="6777"/>
                </a:lnTo>
                <a:lnTo>
                  <a:pt x="3255128" y="6799"/>
                </a:lnTo>
                <a:lnTo>
                  <a:pt x="3255128" y="6832"/>
                </a:lnTo>
                <a:lnTo>
                  <a:pt x="3255128" y="6861"/>
                </a:lnTo>
                <a:lnTo>
                  <a:pt x="3255128" y="6888"/>
                </a:lnTo>
                <a:lnTo>
                  <a:pt x="3255128" y="6909"/>
                </a:lnTo>
                <a:lnTo>
                  <a:pt x="3255128" y="6913"/>
                </a:lnTo>
                <a:lnTo>
                  <a:pt x="3255128" y="6924"/>
                </a:lnTo>
                <a:lnTo>
                  <a:pt x="3255128" y="6931"/>
                </a:lnTo>
                <a:lnTo>
                  <a:pt x="3255128" y="6938"/>
                </a:lnTo>
                <a:lnTo>
                  <a:pt x="3255128" y="6960"/>
                </a:lnTo>
                <a:lnTo>
                  <a:pt x="3255128" y="7072"/>
                </a:lnTo>
                <a:lnTo>
                  <a:pt x="3255128" y="7077"/>
                </a:lnTo>
                <a:lnTo>
                  <a:pt x="3255128" y="7152"/>
                </a:lnTo>
                <a:lnTo>
                  <a:pt x="3255128" y="7154"/>
                </a:lnTo>
                <a:lnTo>
                  <a:pt x="3255128" y="7172"/>
                </a:lnTo>
                <a:lnTo>
                  <a:pt x="3255128" y="7175"/>
                </a:lnTo>
                <a:lnTo>
                  <a:pt x="3255128" y="7181"/>
                </a:lnTo>
                <a:lnTo>
                  <a:pt x="3255128" y="7198"/>
                </a:lnTo>
                <a:lnTo>
                  <a:pt x="3255128" y="7229"/>
                </a:lnTo>
                <a:lnTo>
                  <a:pt x="3255128" y="7268"/>
                </a:lnTo>
                <a:lnTo>
                  <a:pt x="3255128" y="7299"/>
                </a:lnTo>
                <a:lnTo>
                  <a:pt x="3255128" y="7304"/>
                </a:lnTo>
                <a:lnTo>
                  <a:pt x="3255128" y="7320"/>
                </a:lnTo>
                <a:lnTo>
                  <a:pt x="3255128" y="7340"/>
                </a:lnTo>
                <a:lnTo>
                  <a:pt x="3255128" y="7355"/>
                </a:lnTo>
                <a:lnTo>
                  <a:pt x="3255128" y="7392"/>
                </a:lnTo>
                <a:lnTo>
                  <a:pt x="3255128" y="7393"/>
                </a:lnTo>
                <a:lnTo>
                  <a:pt x="3255128" y="7397"/>
                </a:lnTo>
                <a:lnTo>
                  <a:pt x="3255128" y="7414"/>
                </a:lnTo>
                <a:lnTo>
                  <a:pt x="3255128" y="7422"/>
                </a:lnTo>
                <a:lnTo>
                  <a:pt x="3255128" y="7474"/>
                </a:lnTo>
                <a:lnTo>
                  <a:pt x="3255128" y="7514"/>
                </a:lnTo>
                <a:lnTo>
                  <a:pt x="3255128" y="7524"/>
                </a:lnTo>
                <a:lnTo>
                  <a:pt x="3255128" y="7589"/>
                </a:lnTo>
                <a:lnTo>
                  <a:pt x="3255128" y="7605"/>
                </a:lnTo>
                <a:lnTo>
                  <a:pt x="3255128" y="7608"/>
                </a:lnTo>
                <a:lnTo>
                  <a:pt x="3255128" y="7634"/>
                </a:lnTo>
                <a:lnTo>
                  <a:pt x="3255128" y="7727"/>
                </a:lnTo>
                <a:lnTo>
                  <a:pt x="3255128" y="7732"/>
                </a:lnTo>
                <a:lnTo>
                  <a:pt x="3255128" y="7758"/>
                </a:lnTo>
                <a:lnTo>
                  <a:pt x="3255128" y="7812"/>
                </a:lnTo>
                <a:lnTo>
                  <a:pt x="3255128" y="7832"/>
                </a:lnTo>
                <a:lnTo>
                  <a:pt x="3255128" y="7868"/>
                </a:lnTo>
                <a:lnTo>
                  <a:pt x="3255128" y="7871"/>
                </a:lnTo>
                <a:lnTo>
                  <a:pt x="3255128" y="7881"/>
                </a:lnTo>
                <a:lnTo>
                  <a:pt x="3255128" y="7928"/>
                </a:lnTo>
                <a:lnTo>
                  <a:pt x="3255128" y="7983"/>
                </a:lnTo>
                <a:lnTo>
                  <a:pt x="3255128" y="7991"/>
                </a:lnTo>
                <a:lnTo>
                  <a:pt x="3255128" y="8008"/>
                </a:lnTo>
                <a:lnTo>
                  <a:pt x="3255128" y="8028"/>
                </a:lnTo>
                <a:lnTo>
                  <a:pt x="3255128" y="8041"/>
                </a:lnTo>
                <a:lnTo>
                  <a:pt x="3255128" y="8049"/>
                </a:lnTo>
                <a:lnTo>
                  <a:pt x="3255128" y="8051"/>
                </a:lnTo>
                <a:lnTo>
                  <a:pt x="3255128" y="8054"/>
                </a:lnTo>
                <a:lnTo>
                  <a:pt x="3255128" y="8067"/>
                </a:lnTo>
                <a:lnTo>
                  <a:pt x="3255128" y="8122"/>
                </a:lnTo>
                <a:lnTo>
                  <a:pt x="3255128" y="8196"/>
                </a:lnTo>
                <a:lnTo>
                  <a:pt x="3255128" y="8220"/>
                </a:lnTo>
                <a:lnTo>
                  <a:pt x="3255128" y="8228"/>
                </a:lnTo>
                <a:lnTo>
                  <a:pt x="3255128" y="8237"/>
                </a:lnTo>
                <a:lnTo>
                  <a:pt x="3255128" y="8238"/>
                </a:lnTo>
                <a:lnTo>
                  <a:pt x="3255128" y="8275"/>
                </a:lnTo>
                <a:lnTo>
                  <a:pt x="3255128" y="8295"/>
                </a:lnTo>
                <a:lnTo>
                  <a:pt x="3255128" y="8345"/>
                </a:lnTo>
                <a:lnTo>
                  <a:pt x="3255128" y="8387"/>
                </a:lnTo>
                <a:lnTo>
                  <a:pt x="3255128" y="8406"/>
                </a:lnTo>
                <a:lnTo>
                  <a:pt x="3255128" y="8443"/>
                </a:lnTo>
                <a:lnTo>
                  <a:pt x="3255128" y="8461"/>
                </a:lnTo>
                <a:lnTo>
                  <a:pt x="3255128" y="8500"/>
                </a:lnTo>
                <a:lnTo>
                  <a:pt x="3255128" y="8515"/>
                </a:lnTo>
                <a:lnTo>
                  <a:pt x="3255128" y="8541"/>
                </a:lnTo>
                <a:lnTo>
                  <a:pt x="3255128" y="8581"/>
                </a:lnTo>
                <a:lnTo>
                  <a:pt x="3255128" y="8613"/>
                </a:lnTo>
                <a:lnTo>
                  <a:pt x="3255128" y="8615"/>
                </a:lnTo>
                <a:lnTo>
                  <a:pt x="3255128" y="8631"/>
                </a:lnTo>
                <a:lnTo>
                  <a:pt x="3255128" y="8655"/>
                </a:lnTo>
                <a:lnTo>
                  <a:pt x="3255128" y="8656"/>
                </a:lnTo>
                <a:lnTo>
                  <a:pt x="3255128" y="8696"/>
                </a:lnTo>
                <a:lnTo>
                  <a:pt x="3255128" y="8697"/>
                </a:lnTo>
                <a:lnTo>
                  <a:pt x="3255128" y="8719"/>
                </a:lnTo>
                <a:lnTo>
                  <a:pt x="3255128" y="8731"/>
                </a:lnTo>
                <a:lnTo>
                  <a:pt x="3255128" y="8747"/>
                </a:lnTo>
                <a:lnTo>
                  <a:pt x="3255128" y="8749"/>
                </a:lnTo>
                <a:lnTo>
                  <a:pt x="3255128" y="8865"/>
                </a:lnTo>
                <a:lnTo>
                  <a:pt x="3255128" y="8888"/>
                </a:lnTo>
                <a:lnTo>
                  <a:pt x="3255128" y="8957"/>
                </a:lnTo>
                <a:lnTo>
                  <a:pt x="3255128" y="8960"/>
                </a:lnTo>
                <a:lnTo>
                  <a:pt x="3255128" y="8962"/>
                </a:lnTo>
                <a:lnTo>
                  <a:pt x="3255128" y="8965"/>
                </a:lnTo>
                <a:lnTo>
                  <a:pt x="3255128" y="8992"/>
                </a:lnTo>
                <a:lnTo>
                  <a:pt x="3255128" y="9029"/>
                </a:lnTo>
                <a:lnTo>
                  <a:pt x="3255128" y="9030"/>
                </a:lnTo>
                <a:lnTo>
                  <a:pt x="3255128" y="9035"/>
                </a:lnTo>
                <a:lnTo>
                  <a:pt x="3255128" y="9115"/>
                </a:lnTo>
                <a:lnTo>
                  <a:pt x="3255128" y="9131"/>
                </a:lnTo>
                <a:lnTo>
                  <a:pt x="3255128" y="9136"/>
                </a:lnTo>
                <a:lnTo>
                  <a:pt x="3255128" y="9144"/>
                </a:lnTo>
                <a:lnTo>
                  <a:pt x="3255128" y="9181"/>
                </a:lnTo>
                <a:lnTo>
                  <a:pt x="3255128" y="9202"/>
                </a:lnTo>
                <a:lnTo>
                  <a:pt x="3255128" y="9203"/>
                </a:lnTo>
                <a:lnTo>
                  <a:pt x="3255128" y="9208"/>
                </a:lnTo>
                <a:lnTo>
                  <a:pt x="3255128" y="9224"/>
                </a:lnTo>
                <a:lnTo>
                  <a:pt x="3255128" y="9226"/>
                </a:lnTo>
                <a:lnTo>
                  <a:pt x="3255128" y="9241"/>
                </a:lnTo>
                <a:lnTo>
                  <a:pt x="3255128" y="9242"/>
                </a:lnTo>
                <a:lnTo>
                  <a:pt x="3255128" y="9280"/>
                </a:lnTo>
                <a:lnTo>
                  <a:pt x="3255128" y="9322"/>
                </a:lnTo>
                <a:lnTo>
                  <a:pt x="3255128" y="9342"/>
                </a:lnTo>
                <a:lnTo>
                  <a:pt x="3255128" y="9399"/>
                </a:lnTo>
                <a:lnTo>
                  <a:pt x="3255128" y="9415"/>
                </a:lnTo>
                <a:lnTo>
                  <a:pt x="3255128" y="9420"/>
                </a:lnTo>
                <a:lnTo>
                  <a:pt x="3255128" y="9429"/>
                </a:lnTo>
                <a:lnTo>
                  <a:pt x="3255128" y="9446"/>
                </a:lnTo>
                <a:lnTo>
                  <a:pt x="3255128" y="9469"/>
                </a:lnTo>
                <a:lnTo>
                  <a:pt x="3255128" y="9476"/>
                </a:lnTo>
                <a:lnTo>
                  <a:pt x="3255128" y="9483"/>
                </a:lnTo>
                <a:lnTo>
                  <a:pt x="3255128" y="9496"/>
                </a:lnTo>
                <a:lnTo>
                  <a:pt x="3255128" y="9581"/>
                </a:lnTo>
                <a:lnTo>
                  <a:pt x="3255128" y="9608"/>
                </a:lnTo>
                <a:lnTo>
                  <a:pt x="3255128" y="9628"/>
                </a:lnTo>
                <a:lnTo>
                  <a:pt x="3255128" y="9640"/>
                </a:lnTo>
                <a:lnTo>
                  <a:pt x="3255128" y="9663"/>
                </a:lnTo>
                <a:lnTo>
                  <a:pt x="3255128" y="9677"/>
                </a:lnTo>
                <a:lnTo>
                  <a:pt x="3255128" y="9678"/>
                </a:lnTo>
                <a:lnTo>
                  <a:pt x="3255128" y="9755"/>
                </a:lnTo>
                <a:lnTo>
                  <a:pt x="3255128" y="9758"/>
                </a:lnTo>
                <a:lnTo>
                  <a:pt x="3255128" y="9760"/>
                </a:lnTo>
                <a:lnTo>
                  <a:pt x="3255128" y="9851"/>
                </a:lnTo>
                <a:lnTo>
                  <a:pt x="3255128" y="9854"/>
                </a:lnTo>
                <a:lnTo>
                  <a:pt x="3255128" y="9855"/>
                </a:lnTo>
                <a:lnTo>
                  <a:pt x="3255128" y="9874"/>
                </a:lnTo>
                <a:lnTo>
                  <a:pt x="3255128" y="9878"/>
                </a:lnTo>
                <a:lnTo>
                  <a:pt x="3255128" y="9908"/>
                </a:lnTo>
                <a:lnTo>
                  <a:pt x="3255128" y="9912"/>
                </a:lnTo>
                <a:lnTo>
                  <a:pt x="3255128" y="9928"/>
                </a:lnTo>
                <a:lnTo>
                  <a:pt x="3255128" y="10014"/>
                </a:lnTo>
                <a:lnTo>
                  <a:pt x="3255128" y="10067"/>
                </a:lnTo>
                <a:lnTo>
                  <a:pt x="3255128" y="10094"/>
                </a:lnTo>
                <a:lnTo>
                  <a:pt x="3255128" y="10117"/>
                </a:lnTo>
                <a:lnTo>
                  <a:pt x="3255128" y="10124"/>
                </a:lnTo>
                <a:lnTo>
                  <a:pt x="3255128" y="10132"/>
                </a:lnTo>
                <a:lnTo>
                  <a:pt x="3255128" y="10136"/>
                </a:lnTo>
                <a:lnTo>
                  <a:pt x="3255128" y="10137"/>
                </a:lnTo>
                <a:lnTo>
                  <a:pt x="3255128" y="10165"/>
                </a:lnTo>
                <a:lnTo>
                  <a:pt x="3255128" y="10188"/>
                </a:lnTo>
                <a:lnTo>
                  <a:pt x="3255128" y="10193"/>
                </a:lnTo>
                <a:lnTo>
                  <a:pt x="3255128" y="10230"/>
                </a:lnTo>
                <a:lnTo>
                  <a:pt x="3255128" y="10310"/>
                </a:lnTo>
                <a:lnTo>
                  <a:pt x="3255128" y="10328"/>
                </a:lnTo>
                <a:lnTo>
                  <a:pt x="3255128" y="10333"/>
                </a:lnTo>
                <a:lnTo>
                  <a:pt x="3255128" y="10387"/>
                </a:lnTo>
                <a:lnTo>
                  <a:pt x="3255128" y="10409"/>
                </a:lnTo>
                <a:lnTo>
                  <a:pt x="3255128" y="10412"/>
                </a:lnTo>
                <a:lnTo>
                  <a:pt x="3255128" y="10418"/>
                </a:lnTo>
                <a:lnTo>
                  <a:pt x="3255128" y="10464"/>
                </a:lnTo>
                <a:lnTo>
                  <a:pt x="3255128" y="10490"/>
                </a:lnTo>
                <a:lnTo>
                  <a:pt x="3255128" y="10553"/>
                </a:lnTo>
                <a:lnTo>
                  <a:pt x="3255128" y="10576"/>
                </a:lnTo>
                <a:lnTo>
                  <a:pt x="3255128" y="10583"/>
                </a:lnTo>
                <a:lnTo>
                  <a:pt x="3255128" y="10597"/>
                </a:lnTo>
                <a:lnTo>
                  <a:pt x="3255128" y="10655"/>
                </a:lnTo>
                <a:lnTo>
                  <a:pt x="3255128" y="10657"/>
                </a:lnTo>
                <a:lnTo>
                  <a:pt x="3255128" y="10684"/>
                </a:lnTo>
                <a:lnTo>
                  <a:pt x="3255128" y="10685"/>
                </a:lnTo>
                <a:lnTo>
                  <a:pt x="3255128" y="10688"/>
                </a:lnTo>
                <a:lnTo>
                  <a:pt x="3255128" y="10706"/>
                </a:lnTo>
                <a:lnTo>
                  <a:pt x="3255128" y="10736"/>
                </a:lnTo>
                <a:lnTo>
                  <a:pt x="3255128" y="10783"/>
                </a:lnTo>
                <a:lnTo>
                  <a:pt x="3255128" y="10803"/>
                </a:lnTo>
                <a:lnTo>
                  <a:pt x="3255128" y="10858"/>
                </a:lnTo>
                <a:lnTo>
                  <a:pt x="3255128" y="10861"/>
                </a:lnTo>
                <a:lnTo>
                  <a:pt x="3255128" y="10913"/>
                </a:lnTo>
                <a:lnTo>
                  <a:pt x="3255128" y="10918"/>
                </a:lnTo>
                <a:lnTo>
                  <a:pt x="3255128" y="10928"/>
                </a:lnTo>
                <a:lnTo>
                  <a:pt x="3255128" y="10929"/>
                </a:lnTo>
                <a:lnTo>
                  <a:pt x="3255128" y="10959"/>
                </a:lnTo>
                <a:lnTo>
                  <a:pt x="3255128" y="11026"/>
                </a:lnTo>
                <a:lnTo>
                  <a:pt x="3255128" y="11124"/>
                </a:lnTo>
                <a:lnTo>
                  <a:pt x="3255128" y="11138"/>
                </a:lnTo>
                <a:lnTo>
                  <a:pt x="3255128" y="11189"/>
                </a:lnTo>
                <a:lnTo>
                  <a:pt x="3255128" y="11228"/>
                </a:lnTo>
                <a:lnTo>
                  <a:pt x="3255128" y="11335"/>
                </a:lnTo>
                <a:lnTo>
                  <a:pt x="3255128" y="11377"/>
                </a:lnTo>
                <a:lnTo>
                  <a:pt x="3255128" y="11380"/>
                </a:lnTo>
                <a:lnTo>
                  <a:pt x="3255128" y="11433"/>
                </a:lnTo>
                <a:lnTo>
                  <a:pt x="3255128" y="11451"/>
                </a:lnTo>
                <a:lnTo>
                  <a:pt x="3255128" y="11461"/>
                </a:lnTo>
                <a:lnTo>
                  <a:pt x="3255128" y="11531"/>
                </a:lnTo>
                <a:lnTo>
                  <a:pt x="3255128" y="11587"/>
                </a:lnTo>
                <a:lnTo>
                  <a:pt x="3255128" y="11597"/>
                </a:lnTo>
                <a:lnTo>
                  <a:pt x="3255128" y="11657"/>
                </a:lnTo>
                <a:lnTo>
                  <a:pt x="3255128" y="11687"/>
                </a:lnTo>
                <a:lnTo>
                  <a:pt x="3255128" y="11699"/>
                </a:lnTo>
                <a:lnTo>
                  <a:pt x="3255128" y="11742"/>
                </a:lnTo>
                <a:lnTo>
                  <a:pt x="3255128" y="11794"/>
                </a:lnTo>
                <a:lnTo>
                  <a:pt x="3255128" y="11808"/>
                </a:lnTo>
                <a:lnTo>
                  <a:pt x="3255128" y="11824"/>
                </a:lnTo>
                <a:lnTo>
                  <a:pt x="3255128" y="11825"/>
                </a:lnTo>
                <a:lnTo>
                  <a:pt x="3255128" y="11838"/>
                </a:lnTo>
                <a:lnTo>
                  <a:pt x="3255128" y="11865"/>
                </a:lnTo>
                <a:lnTo>
                  <a:pt x="3255128" y="11934"/>
                </a:lnTo>
                <a:lnTo>
                  <a:pt x="3255128" y="11982"/>
                </a:lnTo>
                <a:lnTo>
                  <a:pt x="3255128" y="12003"/>
                </a:lnTo>
                <a:lnTo>
                  <a:pt x="3255128" y="12019"/>
                </a:lnTo>
                <a:lnTo>
                  <a:pt x="3255128" y="12020"/>
                </a:lnTo>
                <a:lnTo>
                  <a:pt x="3255128" y="12025"/>
                </a:lnTo>
                <a:lnTo>
                  <a:pt x="3255128" y="12070"/>
                </a:lnTo>
                <a:lnTo>
                  <a:pt x="3255128" y="12149"/>
                </a:lnTo>
                <a:lnTo>
                  <a:pt x="3255128" y="12216"/>
                </a:lnTo>
                <a:lnTo>
                  <a:pt x="3255128" y="12232"/>
                </a:lnTo>
                <a:lnTo>
                  <a:pt x="3255128" y="12279"/>
                </a:lnTo>
                <a:lnTo>
                  <a:pt x="3255128" y="12328"/>
                </a:lnTo>
                <a:lnTo>
                  <a:pt x="3255128" y="12332"/>
                </a:lnTo>
                <a:lnTo>
                  <a:pt x="3255128" y="12401"/>
                </a:lnTo>
                <a:lnTo>
                  <a:pt x="3255128" y="12459"/>
                </a:lnTo>
                <a:lnTo>
                  <a:pt x="3255128" y="12466"/>
                </a:lnTo>
                <a:lnTo>
                  <a:pt x="3255128" y="12473"/>
                </a:lnTo>
                <a:lnTo>
                  <a:pt x="3255128" y="12495"/>
                </a:lnTo>
                <a:lnTo>
                  <a:pt x="3255128" y="12571"/>
                </a:lnTo>
                <a:lnTo>
                  <a:pt x="3255128" y="12618"/>
                </a:lnTo>
                <a:lnTo>
                  <a:pt x="3255128" y="12623"/>
                </a:lnTo>
                <a:lnTo>
                  <a:pt x="3255128" y="12663"/>
                </a:lnTo>
                <a:lnTo>
                  <a:pt x="3255128" y="12668"/>
                </a:lnTo>
                <a:lnTo>
                  <a:pt x="3255128" y="12716"/>
                </a:lnTo>
                <a:lnTo>
                  <a:pt x="3255128" y="12719"/>
                </a:lnTo>
                <a:lnTo>
                  <a:pt x="3255128" y="12735"/>
                </a:lnTo>
                <a:lnTo>
                  <a:pt x="3255128" y="12741"/>
                </a:lnTo>
                <a:lnTo>
                  <a:pt x="3255128" y="12748"/>
                </a:lnTo>
                <a:lnTo>
                  <a:pt x="3255128" y="12750"/>
                </a:lnTo>
                <a:lnTo>
                  <a:pt x="3255128" y="12815"/>
                </a:lnTo>
                <a:lnTo>
                  <a:pt x="3255128" y="12845"/>
                </a:lnTo>
                <a:lnTo>
                  <a:pt x="3255128" y="12864"/>
                </a:lnTo>
                <a:lnTo>
                  <a:pt x="3255128" y="12865"/>
                </a:lnTo>
                <a:lnTo>
                  <a:pt x="3255128" y="12877"/>
                </a:lnTo>
                <a:lnTo>
                  <a:pt x="3255128" y="12890"/>
                </a:lnTo>
                <a:lnTo>
                  <a:pt x="3255128" y="12895"/>
                </a:lnTo>
                <a:lnTo>
                  <a:pt x="3255128" y="12898"/>
                </a:lnTo>
                <a:lnTo>
                  <a:pt x="3255128" y="12902"/>
                </a:lnTo>
                <a:lnTo>
                  <a:pt x="3255128" y="12927"/>
                </a:lnTo>
                <a:lnTo>
                  <a:pt x="3255128" y="12949"/>
                </a:lnTo>
                <a:lnTo>
                  <a:pt x="3255128" y="12976"/>
                </a:lnTo>
                <a:lnTo>
                  <a:pt x="3255128" y="13028"/>
                </a:lnTo>
                <a:lnTo>
                  <a:pt x="3255128" y="13107"/>
                </a:lnTo>
                <a:lnTo>
                  <a:pt x="3255128" y="13114"/>
                </a:lnTo>
                <a:lnTo>
                  <a:pt x="3255128" y="13127"/>
                </a:lnTo>
                <a:lnTo>
                  <a:pt x="3255128" y="13174"/>
                </a:lnTo>
                <a:lnTo>
                  <a:pt x="3255128" y="13204"/>
                </a:lnTo>
                <a:lnTo>
                  <a:pt x="3255128" y="13209"/>
                </a:lnTo>
                <a:lnTo>
                  <a:pt x="3255128" y="13225"/>
                </a:lnTo>
                <a:lnTo>
                  <a:pt x="3255128" y="13242"/>
                </a:lnTo>
                <a:lnTo>
                  <a:pt x="3255128" y="13271"/>
                </a:lnTo>
                <a:lnTo>
                  <a:pt x="3255128" y="13323"/>
                </a:lnTo>
                <a:lnTo>
                  <a:pt x="3255128" y="13383"/>
                </a:lnTo>
                <a:lnTo>
                  <a:pt x="3255128" y="13386"/>
                </a:lnTo>
                <a:lnTo>
                  <a:pt x="3255128" y="13408"/>
                </a:lnTo>
                <a:lnTo>
                  <a:pt x="3255128" y="13411"/>
                </a:lnTo>
                <a:lnTo>
                  <a:pt x="3255128" y="13435"/>
                </a:lnTo>
                <a:lnTo>
                  <a:pt x="3255128" y="13480"/>
                </a:lnTo>
                <a:lnTo>
                  <a:pt x="3255128" y="13512"/>
                </a:lnTo>
                <a:lnTo>
                  <a:pt x="3255128" y="13514"/>
                </a:lnTo>
                <a:lnTo>
                  <a:pt x="3255128" y="13518"/>
                </a:lnTo>
                <a:lnTo>
                  <a:pt x="3255128" y="13550"/>
                </a:lnTo>
                <a:lnTo>
                  <a:pt x="3255128" y="13566"/>
                </a:lnTo>
                <a:lnTo>
                  <a:pt x="3255128" y="13573"/>
                </a:lnTo>
                <a:lnTo>
                  <a:pt x="3255128" y="13587"/>
                </a:lnTo>
                <a:lnTo>
                  <a:pt x="3255128" y="13597"/>
                </a:lnTo>
                <a:lnTo>
                  <a:pt x="3255128" y="13675"/>
                </a:lnTo>
                <a:lnTo>
                  <a:pt x="3255128" y="13687"/>
                </a:lnTo>
                <a:lnTo>
                  <a:pt x="3255128" y="13726"/>
                </a:lnTo>
                <a:lnTo>
                  <a:pt x="3255128" y="13744"/>
                </a:lnTo>
                <a:lnTo>
                  <a:pt x="3255128" y="13746"/>
                </a:lnTo>
                <a:lnTo>
                  <a:pt x="3255128" y="13762"/>
                </a:lnTo>
                <a:lnTo>
                  <a:pt x="3255128" y="13772"/>
                </a:lnTo>
                <a:lnTo>
                  <a:pt x="3255128" y="13773"/>
                </a:lnTo>
                <a:lnTo>
                  <a:pt x="3255128" y="13842"/>
                </a:lnTo>
                <a:lnTo>
                  <a:pt x="3255128" y="13857"/>
                </a:lnTo>
                <a:lnTo>
                  <a:pt x="3255128" y="13918"/>
                </a:lnTo>
                <a:lnTo>
                  <a:pt x="3255128" y="13919"/>
                </a:lnTo>
                <a:lnTo>
                  <a:pt x="3255128" y="13936"/>
                </a:lnTo>
                <a:lnTo>
                  <a:pt x="3255128" y="13940"/>
                </a:lnTo>
                <a:lnTo>
                  <a:pt x="3255128" y="13941"/>
                </a:lnTo>
                <a:lnTo>
                  <a:pt x="3255128" y="13947"/>
                </a:lnTo>
                <a:lnTo>
                  <a:pt x="3255128" y="13949"/>
                </a:lnTo>
                <a:lnTo>
                  <a:pt x="3255128" y="14016"/>
                </a:lnTo>
                <a:lnTo>
                  <a:pt x="3255128" y="14056"/>
                </a:lnTo>
                <a:lnTo>
                  <a:pt x="3255128" y="14096"/>
                </a:lnTo>
                <a:lnTo>
                  <a:pt x="3255128" y="14106"/>
                </a:lnTo>
                <a:lnTo>
                  <a:pt x="3255128" y="14114"/>
                </a:lnTo>
                <a:lnTo>
                  <a:pt x="3255128" y="14128"/>
                </a:lnTo>
                <a:lnTo>
                  <a:pt x="3255128" y="14148"/>
                </a:lnTo>
                <a:lnTo>
                  <a:pt x="3255128" y="14163"/>
                </a:lnTo>
                <a:lnTo>
                  <a:pt x="3255128" y="14178"/>
                </a:lnTo>
                <a:lnTo>
                  <a:pt x="3255128" y="14179"/>
                </a:lnTo>
                <a:lnTo>
                  <a:pt x="3255128" y="14198"/>
                </a:lnTo>
                <a:lnTo>
                  <a:pt x="3255128" y="14290"/>
                </a:lnTo>
                <a:lnTo>
                  <a:pt x="3255128" y="14316"/>
                </a:lnTo>
                <a:lnTo>
                  <a:pt x="3255128" y="14338"/>
                </a:lnTo>
                <a:lnTo>
                  <a:pt x="3255128" y="14351"/>
                </a:lnTo>
                <a:lnTo>
                  <a:pt x="3255128" y="14394"/>
                </a:lnTo>
                <a:lnTo>
                  <a:pt x="3255128" y="14421"/>
                </a:lnTo>
                <a:lnTo>
                  <a:pt x="3255128" y="14432"/>
                </a:lnTo>
                <a:lnTo>
                  <a:pt x="3255128" y="14482"/>
                </a:lnTo>
                <a:lnTo>
                  <a:pt x="3255128" y="14498"/>
                </a:lnTo>
                <a:lnTo>
                  <a:pt x="3255128" y="14587"/>
                </a:lnTo>
                <a:lnTo>
                  <a:pt x="3255128" y="14611"/>
                </a:lnTo>
                <a:lnTo>
                  <a:pt x="3255128" y="14641"/>
                </a:lnTo>
                <a:lnTo>
                  <a:pt x="3255128" y="14653"/>
                </a:lnTo>
                <a:lnTo>
                  <a:pt x="3255128" y="14657"/>
                </a:lnTo>
                <a:lnTo>
                  <a:pt x="3255128" y="14665"/>
                </a:lnTo>
                <a:lnTo>
                  <a:pt x="3255128" y="14732"/>
                </a:lnTo>
                <a:lnTo>
                  <a:pt x="3255128" y="14744"/>
                </a:lnTo>
                <a:lnTo>
                  <a:pt x="3255128" y="14815"/>
                </a:lnTo>
                <a:lnTo>
                  <a:pt x="3255128" y="14820"/>
                </a:lnTo>
                <a:lnTo>
                  <a:pt x="3255128" y="14853"/>
                </a:lnTo>
                <a:lnTo>
                  <a:pt x="3255128" y="14855"/>
                </a:lnTo>
                <a:lnTo>
                  <a:pt x="3255128" y="14889"/>
                </a:lnTo>
                <a:lnTo>
                  <a:pt x="3255128" y="14892"/>
                </a:lnTo>
                <a:lnTo>
                  <a:pt x="3255128" y="14984"/>
                </a:lnTo>
                <a:lnTo>
                  <a:pt x="3255128" y="14986"/>
                </a:lnTo>
                <a:lnTo>
                  <a:pt x="3255128" y="15045"/>
                </a:lnTo>
                <a:lnTo>
                  <a:pt x="3255128" y="15059"/>
                </a:lnTo>
                <a:lnTo>
                  <a:pt x="3255128" y="15060"/>
                </a:lnTo>
                <a:lnTo>
                  <a:pt x="3255128" y="15117"/>
                </a:lnTo>
                <a:lnTo>
                  <a:pt x="3255128" y="15130"/>
                </a:lnTo>
                <a:lnTo>
                  <a:pt x="3255128" y="15139"/>
                </a:lnTo>
                <a:lnTo>
                  <a:pt x="3255128" y="15198"/>
                </a:lnTo>
                <a:lnTo>
                  <a:pt x="3255128" y="15203"/>
                </a:lnTo>
                <a:lnTo>
                  <a:pt x="3255128" y="15205"/>
                </a:lnTo>
                <a:lnTo>
                  <a:pt x="3255128" y="15209"/>
                </a:lnTo>
                <a:lnTo>
                  <a:pt x="3255128" y="15224"/>
                </a:lnTo>
                <a:lnTo>
                  <a:pt x="3255128" y="15227"/>
                </a:lnTo>
                <a:lnTo>
                  <a:pt x="3255128" y="15282"/>
                </a:lnTo>
                <a:lnTo>
                  <a:pt x="3255128" y="15302"/>
                </a:lnTo>
                <a:lnTo>
                  <a:pt x="3255128" y="15311"/>
                </a:lnTo>
                <a:lnTo>
                  <a:pt x="3255128" y="15318"/>
                </a:lnTo>
                <a:lnTo>
                  <a:pt x="3255128" y="15363"/>
                </a:lnTo>
                <a:lnTo>
                  <a:pt x="3255128" y="15379"/>
                </a:lnTo>
                <a:lnTo>
                  <a:pt x="3255128" y="15405"/>
                </a:lnTo>
                <a:lnTo>
                  <a:pt x="3255128" y="15445"/>
                </a:lnTo>
                <a:lnTo>
                  <a:pt x="3255128" y="15485"/>
                </a:lnTo>
                <a:lnTo>
                  <a:pt x="3255128" y="15561"/>
                </a:lnTo>
                <a:lnTo>
                  <a:pt x="3255128" y="15613"/>
                </a:lnTo>
                <a:lnTo>
                  <a:pt x="3255128" y="15715"/>
                </a:lnTo>
                <a:lnTo>
                  <a:pt x="3255128" y="15723"/>
                </a:lnTo>
                <a:lnTo>
                  <a:pt x="3255128" y="15728"/>
                </a:lnTo>
                <a:lnTo>
                  <a:pt x="3255128" y="15731"/>
                </a:lnTo>
                <a:lnTo>
                  <a:pt x="3255128" y="15757"/>
                </a:lnTo>
                <a:lnTo>
                  <a:pt x="3255128" y="15765"/>
                </a:lnTo>
                <a:lnTo>
                  <a:pt x="3255128" y="15795"/>
                </a:lnTo>
                <a:lnTo>
                  <a:pt x="3255128" y="15855"/>
                </a:lnTo>
                <a:lnTo>
                  <a:pt x="3255128" y="15919"/>
                </a:lnTo>
                <a:lnTo>
                  <a:pt x="3255128" y="15966"/>
                </a:lnTo>
                <a:lnTo>
                  <a:pt x="3255128" y="15991"/>
                </a:lnTo>
                <a:lnTo>
                  <a:pt x="3255128" y="15994"/>
                </a:lnTo>
                <a:lnTo>
                  <a:pt x="3255128" y="16007"/>
                </a:lnTo>
                <a:lnTo>
                  <a:pt x="3255128" y="16027"/>
                </a:lnTo>
                <a:lnTo>
                  <a:pt x="3255128" y="16088"/>
                </a:lnTo>
                <a:lnTo>
                  <a:pt x="3255128" y="16108"/>
                </a:lnTo>
                <a:lnTo>
                  <a:pt x="3255128" y="16199"/>
                </a:lnTo>
                <a:lnTo>
                  <a:pt x="3255128" y="16219"/>
                </a:lnTo>
                <a:lnTo>
                  <a:pt x="3255128" y="16224"/>
                </a:lnTo>
                <a:lnTo>
                  <a:pt x="3255128" y="16270"/>
                </a:lnTo>
                <a:lnTo>
                  <a:pt x="3255128" y="16284"/>
                </a:lnTo>
                <a:lnTo>
                  <a:pt x="3255128" y="16340"/>
                </a:lnTo>
                <a:lnTo>
                  <a:pt x="3255128" y="16345"/>
                </a:lnTo>
                <a:lnTo>
                  <a:pt x="3255128" y="16347"/>
                </a:lnTo>
                <a:lnTo>
                  <a:pt x="3255128" y="16364"/>
                </a:lnTo>
                <a:lnTo>
                  <a:pt x="3255128" y="16393"/>
                </a:lnTo>
                <a:lnTo>
                  <a:pt x="3255128" y="16398"/>
                </a:lnTo>
                <a:lnTo>
                  <a:pt x="3255128" y="16401"/>
                </a:lnTo>
                <a:lnTo>
                  <a:pt x="3255128" y="16411"/>
                </a:lnTo>
                <a:lnTo>
                  <a:pt x="3255128" y="16425"/>
                </a:lnTo>
                <a:lnTo>
                  <a:pt x="3255128" y="16443"/>
                </a:lnTo>
                <a:lnTo>
                  <a:pt x="3255128" y="16483"/>
                </a:lnTo>
                <a:lnTo>
                  <a:pt x="3255128" y="16492"/>
                </a:lnTo>
                <a:lnTo>
                  <a:pt x="3255128" y="16502"/>
                </a:lnTo>
                <a:lnTo>
                  <a:pt x="3255128" y="16504"/>
                </a:lnTo>
                <a:lnTo>
                  <a:pt x="3255128" y="16508"/>
                </a:lnTo>
                <a:lnTo>
                  <a:pt x="3255128" y="16524"/>
                </a:lnTo>
                <a:lnTo>
                  <a:pt x="3255128" y="16527"/>
                </a:lnTo>
                <a:lnTo>
                  <a:pt x="3255128" y="16534"/>
                </a:lnTo>
                <a:lnTo>
                  <a:pt x="3255128" y="16539"/>
                </a:lnTo>
                <a:lnTo>
                  <a:pt x="3255128" y="16540"/>
                </a:lnTo>
                <a:lnTo>
                  <a:pt x="3255128" y="16639"/>
                </a:lnTo>
                <a:lnTo>
                  <a:pt x="3255128" y="16648"/>
                </a:lnTo>
                <a:lnTo>
                  <a:pt x="3255128" y="16676"/>
                </a:lnTo>
                <a:lnTo>
                  <a:pt x="3255128" y="16677"/>
                </a:lnTo>
                <a:lnTo>
                  <a:pt x="3255128" y="16736"/>
                </a:lnTo>
                <a:lnTo>
                  <a:pt x="3255128" y="16752"/>
                </a:lnTo>
                <a:lnTo>
                  <a:pt x="3255128" y="16762"/>
                </a:lnTo>
                <a:lnTo>
                  <a:pt x="3255128" y="16776"/>
                </a:lnTo>
                <a:lnTo>
                  <a:pt x="3255128" y="16847"/>
                </a:lnTo>
                <a:lnTo>
                  <a:pt x="3255128" y="16902"/>
                </a:lnTo>
                <a:lnTo>
                  <a:pt x="3255128" y="16931"/>
                </a:lnTo>
                <a:lnTo>
                  <a:pt x="3255128" y="16988"/>
                </a:lnTo>
                <a:lnTo>
                  <a:pt x="3255128" y="16996"/>
                </a:lnTo>
                <a:lnTo>
                  <a:pt x="3255128" y="17015"/>
                </a:lnTo>
                <a:lnTo>
                  <a:pt x="3255128" y="17017"/>
                </a:lnTo>
                <a:lnTo>
                  <a:pt x="3255128" y="17086"/>
                </a:lnTo>
                <a:lnTo>
                  <a:pt x="3255128" y="17098"/>
                </a:lnTo>
                <a:lnTo>
                  <a:pt x="3255128" y="17131"/>
                </a:lnTo>
                <a:lnTo>
                  <a:pt x="3255128" y="17138"/>
                </a:lnTo>
                <a:lnTo>
                  <a:pt x="3255128" y="17184"/>
                </a:lnTo>
                <a:lnTo>
                  <a:pt x="3255128" y="17188"/>
                </a:lnTo>
                <a:lnTo>
                  <a:pt x="3255128" y="17192"/>
                </a:lnTo>
                <a:lnTo>
                  <a:pt x="3255128" y="17256"/>
                </a:lnTo>
                <a:lnTo>
                  <a:pt x="3255128" y="17290"/>
                </a:lnTo>
                <a:lnTo>
                  <a:pt x="3255128" y="17306"/>
                </a:lnTo>
                <a:lnTo>
                  <a:pt x="3255128" y="17341"/>
                </a:lnTo>
                <a:lnTo>
                  <a:pt x="3255128" y="17362"/>
                </a:lnTo>
                <a:lnTo>
                  <a:pt x="3255128" y="17384"/>
                </a:lnTo>
                <a:lnTo>
                  <a:pt x="3255128" y="17385"/>
                </a:lnTo>
                <a:lnTo>
                  <a:pt x="3255128" y="17421"/>
                </a:lnTo>
                <a:lnTo>
                  <a:pt x="3255128" y="17422"/>
                </a:lnTo>
                <a:lnTo>
                  <a:pt x="3255128" y="17447"/>
                </a:lnTo>
                <a:lnTo>
                  <a:pt x="3255128" y="17450"/>
                </a:lnTo>
                <a:lnTo>
                  <a:pt x="3255128" y="17472"/>
                </a:lnTo>
                <a:lnTo>
                  <a:pt x="3255128" y="17519"/>
                </a:lnTo>
                <a:lnTo>
                  <a:pt x="3255128" y="17548"/>
                </a:lnTo>
                <a:lnTo>
                  <a:pt x="3255128" y="17549"/>
                </a:lnTo>
                <a:lnTo>
                  <a:pt x="3255128" y="17590"/>
                </a:lnTo>
                <a:lnTo>
                  <a:pt x="3255128" y="17643"/>
                </a:lnTo>
                <a:lnTo>
                  <a:pt x="3255128" y="17647"/>
                </a:lnTo>
                <a:lnTo>
                  <a:pt x="3255128" y="17655"/>
                </a:lnTo>
                <a:lnTo>
                  <a:pt x="3255128" y="17666"/>
                </a:lnTo>
                <a:lnTo>
                  <a:pt x="3255128" y="17695"/>
                </a:lnTo>
                <a:lnTo>
                  <a:pt x="3255128" y="17722"/>
                </a:lnTo>
                <a:lnTo>
                  <a:pt x="3255128" y="17725"/>
                </a:lnTo>
                <a:lnTo>
                  <a:pt x="3255128" y="17734"/>
                </a:lnTo>
                <a:lnTo>
                  <a:pt x="3255128" y="17762"/>
                </a:lnTo>
                <a:lnTo>
                  <a:pt x="3255128" y="17792"/>
                </a:lnTo>
                <a:lnTo>
                  <a:pt x="3255128" y="17843"/>
                </a:lnTo>
                <a:lnTo>
                  <a:pt x="3255128" y="17854"/>
                </a:lnTo>
                <a:lnTo>
                  <a:pt x="3255128" y="17879"/>
                </a:lnTo>
                <a:lnTo>
                  <a:pt x="3255128" y="17882"/>
                </a:lnTo>
                <a:lnTo>
                  <a:pt x="3255128" y="17904"/>
                </a:lnTo>
                <a:lnTo>
                  <a:pt x="3255128" y="17921"/>
                </a:lnTo>
                <a:lnTo>
                  <a:pt x="3255128" y="17926"/>
                </a:lnTo>
                <a:lnTo>
                  <a:pt x="3255128" y="17988"/>
                </a:lnTo>
                <a:lnTo>
                  <a:pt x="3255128" y="18010"/>
                </a:lnTo>
                <a:lnTo>
                  <a:pt x="3255128" y="18035"/>
                </a:lnTo>
                <a:lnTo>
                  <a:pt x="3255128" y="18057"/>
                </a:lnTo>
                <a:lnTo>
                  <a:pt x="3255128" y="18107"/>
                </a:lnTo>
                <a:lnTo>
                  <a:pt x="3255128" y="18120"/>
                </a:lnTo>
                <a:lnTo>
                  <a:pt x="3255128" y="18138"/>
                </a:lnTo>
                <a:lnTo>
                  <a:pt x="3255128" y="18145"/>
                </a:lnTo>
                <a:lnTo>
                  <a:pt x="3255128" y="18167"/>
                </a:lnTo>
                <a:lnTo>
                  <a:pt x="3255128" y="18193"/>
                </a:lnTo>
                <a:lnTo>
                  <a:pt x="3255128" y="18195"/>
                </a:lnTo>
                <a:lnTo>
                  <a:pt x="3255128" y="18199"/>
                </a:lnTo>
                <a:lnTo>
                  <a:pt x="3255128" y="18214"/>
                </a:lnTo>
                <a:lnTo>
                  <a:pt x="3255128" y="18217"/>
                </a:lnTo>
                <a:lnTo>
                  <a:pt x="3255128" y="18270"/>
                </a:lnTo>
                <a:lnTo>
                  <a:pt x="3255128" y="18353"/>
                </a:lnTo>
                <a:lnTo>
                  <a:pt x="3255128" y="18363"/>
                </a:lnTo>
                <a:lnTo>
                  <a:pt x="3255128" y="18365"/>
                </a:lnTo>
                <a:lnTo>
                  <a:pt x="3255128" y="18388"/>
                </a:lnTo>
                <a:lnTo>
                  <a:pt x="3255128" y="18395"/>
                </a:lnTo>
                <a:lnTo>
                  <a:pt x="3255128" y="18400"/>
                </a:lnTo>
                <a:lnTo>
                  <a:pt x="3255128" y="18469"/>
                </a:lnTo>
                <a:lnTo>
                  <a:pt x="3255128" y="18516"/>
                </a:lnTo>
                <a:lnTo>
                  <a:pt x="3255128" y="18551"/>
                </a:lnTo>
                <a:lnTo>
                  <a:pt x="3255128" y="18563"/>
                </a:lnTo>
                <a:lnTo>
                  <a:pt x="3255128" y="18574"/>
                </a:lnTo>
                <a:lnTo>
                  <a:pt x="3255128" y="18590"/>
                </a:lnTo>
                <a:lnTo>
                  <a:pt x="3255128" y="18616"/>
                </a:lnTo>
                <a:lnTo>
                  <a:pt x="3255128" y="18626"/>
                </a:lnTo>
                <a:lnTo>
                  <a:pt x="3255128" y="18698"/>
                </a:lnTo>
                <a:lnTo>
                  <a:pt x="3255128" y="18700"/>
                </a:lnTo>
                <a:lnTo>
                  <a:pt x="3255128" y="18705"/>
                </a:lnTo>
                <a:lnTo>
                  <a:pt x="3255128" y="18755"/>
                </a:lnTo>
                <a:lnTo>
                  <a:pt x="3255128" y="18810"/>
                </a:lnTo>
                <a:lnTo>
                  <a:pt x="3255128" y="18978"/>
                </a:lnTo>
                <a:lnTo>
                  <a:pt x="3255128" y="18984"/>
                </a:lnTo>
                <a:lnTo>
                  <a:pt x="3255128" y="18994"/>
                </a:lnTo>
                <a:lnTo>
                  <a:pt x="3255128" y="19002"/>
                </a:lnTo>
                <a:lnTo>
                  <a:pt x="3255128" y="19017"/>
                </a:lnTo>
                <a:lnTo>
                  <a:pt x="3255128" y="19033"/>
                </a:lnTo>
                <a:lnTo>
                  <a:pt x="3255128" y="19048"/>
                </a:lnTo>
                <a:lnTo>
                  <a:pt x="3255128" y="19066"/>
                </a:lnTo>
                <a:lnTo>
                  <a:pt x="3255128" y="19098"/>
                </a:lnTo>
                <a:lnTo>
                  <a:pt x="3255128" y="19164"/>
                </a:lnTo>
                <a:lnTo>
                  <a:pt x="3255128" y="19165"/>
                </a:lnTo>
                <a:lnTo>
                  <a:pt x="3255128" y="19167"/>
                </a:lnTo>
                <a:lnTo>
                  <a:pt x="3255128" y="19181"/>
                </a:lnTo>
                <a:lnTo>
                  <a:pt x="3255128" y="19188"/>
                </a:lnTo>
                <a:lnTo>
                  <a:pt x="3255128" y="19189"/>
                </a:lnTo>
                <a:lnTo>
                  <a:pt x="3255128" y="19214"/>
                </a:lnTo>
                <a:lnTo>
                  <a:pt x="3255128" y="19231"/>
                </a:lnTo>
                <a:lnTo>
                  <a:pt x="3255128" y="19260"/>
                </a:lnTo>
                <a:lnTo>
                  <a:pt x="3255128" y="19264"/>
                </a:lnTo>
                <a:lnTo>
                  <a:pt x="3255128" y="19292"/>
                </a:lnTo>
                <a:lnTo>
                  <a:pt x="3255128" y="19330"/>
                </a:lnTo>
                <a:lnTo>
                  <a:pt x="3255128" y="19335"/>
                </a:lnTo>
                <a:lnTo>
                  <a:pt x="3255128" y="19337"/>
                </a:lnTo>
                <a:lnTo>
                  <a:pt x="3255128" y="19340"/>
                </a:lnTo>
                <a:lnTo>
                  <a:pt x="3255128" y="19359"/>
                </a:lnTo>
                <a:lnTo>
                  <a:pt x="3255128" y="19377"/>
                </a:lnTo>
                <a:lnTo>
                  <a:pt x="3255128" y="19401"/>
                </a:lnTo>
                <a:lnTo>
                  <a:pt x="3255128" y="19409"/>
                </a:lnTo>
                <a:lnTo>
                  <a:pt x="3255128" y="19473"/>
                </a:lnTo>
                <a:lnTo>
                  <a:pt x="3255128" y="19482"/>
                </a:lnTo>
                <a:lnTo>
                  <a:pt x="3255128" y="19507"/>
                </a:lnTo>
                <a:lnTo>
                  <a:pt x="3255128" y="19514"/>
                </a:lnTo>
                <a:lnTo>
                  <a:pt x="3255128" y="19579"/>
                </a:lnTo>
                <a:lnTo>
                  <a:pt x="3255128" y="19581"/>
                </a:lnTo>
                <a:lnTo>
                  <a:pt x="3255128" y="19630"/>
                </a:lnTo>
                <a:lnTo>
                  <a:pt x="3255128" y="19713"/>
                </a:lnTo>
                <a:lnTo>
                  <a:pt x="3255128" y="19714"/>
                </a:lnTo>
                <a:lnTo>
                  <a:pt x="3255128" y="19723"/>
                </a:lnTo>
                <a:lnTo>
                  <a:pt x="3255128" y="19741"/>
                </a:lnTo>
                <a:lnTo>
                  <a:pt x="3255128" y="19744"/>
                </a:lnTo>
                <a:lnTo>
                  <a:pt x="3255128" y="19757"/>
                </a:lnTo>
                <a:lnTo>
                  <a:pt x="3255128" y="19766"/>
                </a:lnTo>
                <a:lnTo>
                  <a:pt x="3255128" y="19813"/>
                </a:lnTo>
                <a:lnTo>
                  <a:pt x="3255128" y="19832"/>
                </a:lnTo>
                <a:lnTo>
                  <a:pt x="3255128" y="19837"/>
                </a:lnTo>
                <a:lnTo>
                  <a:pt x="3255128" y="19883"/>
                </a:lnTo>
                <a:lnTo>
                  <a:pt x="3255128" y="19945"/>
                </a:lnTo>
                <a:lnTo>
                  <a:pt x="3255128" y="19978"/>
                </a:lnTo>
                <a:lnTo>
                  <a:pt x="3255128" y="20005"/>
                </a:lnTo>
                <a:lnTo>
                  <a:pt x="3255128" y="20007"/>
                </a:lnTo>
                <a:lnTo>
                  <a:pt x="3255128" y="20017"/>
                </a:lnTo>
                <a:lnTo>
                  <a:pt x="3255128" y="20062"/>
                </a:lnTo>
                <a:lnTo>
                  <a:pt x="3255128" y="20121"/>
                </a:lnTo>
                <a:lnTo>
                  <a:pt x="3255128" y="20152"/>
                </a:lnTo>
                <a:lnTo>
                  <a:pt x="3255128" y="20173"/>
                </a:lnTo>
                <a:lnTo>
                  <a:pt x="3255128" y="20174"/>
                </a:lnTo>
                <a:lnTo>
                  <a:pt x="3255128" y="20246"/>
                </a:lnTo>
                <a:lnTo>
                  <a:pt x="3255128" y="20275"/>
                </a:lnTo>
                <a:lnTo>
                  <a:pt x="3255128" y="20278"/>
                </a:lnTo>
                <a:lnTo>
                  <a:pt x="3255128" y="20288"/>
                </a:lnTo>
                <a:lnTo>
                  <a:pt x="3255128" y="20296"/>
                </a:lnTo>
                <a:lnTo>
                  <a:pt x="3255128" y="20375"/>
                </a:lnTo>
                <a:lnTo>
                  <a:pt x="3255128" y="20437"/>
                </a:lnTo>
                <a:lnTo>
                  <a:pt x="3255128" y="20461"/>
                </a:lnTo>
                <a:lnTo>
                  <a:pt x="3255128" y="20462"/>
                </a:lnTo>
                <a:lnTo>
                  <a:pt x="3255128" y="20509"/>
                </a:lnTo>
                <a:lnTo>
                  <a:pt x="3255128" y="20512"/>
                </a:lnTo>
                <a:lnTo>
                  <a:pt x="3255128" y="20539"/>
                </a:lnTo>
                <a:lnTo>
                  <a:pt x="3255128" y="20547"/>
                </a:lnTo>
                <a:lnTo>
                  <a:pt x="3255128" y="20580"/>
                </a:lnTo>
                <a:lnTo>
                  <a:pt x="3255128" y="20593"/>
                </a:lnTo>
                <a:lnTo>
                  <a:pt x="3255128" y="20608"/>
                </a:lnTo>
                <a:lnTo>
                  <a:pt x="3255128" y="20665"/>
                </a:lnTo>
                <a:lnTo>
                  <a:pt x="3255128" y="20685"/>
                </a:lnTo>
                <a:lnTo>
                  <a:pt x="3255128" y="20706"/>
                </a:lnTo>
                <a:lnTo>
                  <a:pt x="3255128" y="20715"/>
                </a:lnTo>
                <a:lnTo>
                  <a:pt x="3255128" y="20721"/>
                </a:lnTo>
                <a:lnTo>
                  <a:pt x="3255128" y="20726"/>
                </a:lnTo>
                <a:lnTo>
                  <a:pt x="3255128" y="20782"/>
                </a:lnTo>
                <a:lnTo>
                  <a:pt x="3255128" y="20789"/>
                </a:lnTo>
                <a:lnTo>
                  <a:pt x="3255128" y="20804"/>
                </a:lnTo>
                <a:lnTo>
                  <a:pt x="3255128" y="20820"/>
                </a:lnTo>
                <a:lnTo>
                  <a:pt x="3255128" y="20844"/>
                </a:lnTo>
                <a:lnTo>
                  <a:pt x="3255128" y="20853"/>
                </a:lnTo>
                <a:lnTo>
                  <a:pt x="3255128" y="20861"/>
                </a:lnTo>
                <a:lnTo>
                  <a:pt x="3255128" y="20894"/>
                </a:lnTo>
                <a:lnTo>
                  <a:pt x="3255128" y="20911"/>
                </a:lnTo>
                <a:lnTo>
                  <a:pt x="3255128" y="20914"/>
                </a:lnTo>
                <a:lnTo>
                  <a:pt x="3255128" y="20920"/>
                </a:lnTo>
                <a:lnTo>
                  <a:pt x="3255128" y="20978"/>
                </a:lnTo>
                <a:lnTo>
                  <a:pt x="3255128" y="21012"/>
                </a:lnTo>
                <a:lnTo>
                  <a:pt x="3255128" y="21047"/>
                </a:lnTo>
                <a:lnTo>
                  <a:pt x="3255128" y="21052"/>
                </a:lnTo>
                <a:lnTo>
                  <a:pt x="3255128" y="21110"/>
                </a:lnTo>
                <a:lnTo>
                  <a:pt x="3255128" y="21124"/>
                </a:lnTo>
                <a:lnTo>
                  <a:pt x="3255128" y="21135"/>
                </a:lnTo>
                <a:lnTo>
                  <a:pt x="3255128" y="21154"/>
                </a:lnTo>
                <a:lnTo>
                  <a:pt x="3255128" y="21157"/>
                </a:lnTo>
                <a:lnTo>
                  <a:pt x="3255128" y="21160"/>
                </a:lnTo>
                <a:lnTo>
                  <a:pt x="3255128" y="21196"/>
                </a:lnTo>
                <a:lnTo>
                  <a:pt x="3255128" y="21198"/>
                </a:lnTo>
                <a:lnTo>
                  <a:pt x="3255128" y="21247"/>
                </a:lnTo>
                <a:lnTo>
                  <a:pt x="3255128" y="21296"/>
                </a:lnTo>
                <a:lnTo>
                  <a:pt x="3255128" y="21353"/>
                </a:lnTo>
                <a:lnTo>
                  <a:pt x="3255128" y="21375"/>
                </a:lnTo>
                <a:lnTo>
                  <a:pt x="3255128" y="21378"/>
                </a:lnTo>
                <a:lnTo>
                  <a:pt x="3255128" y="21385"/>
                </a:lnTo>
                <a:lnTo>
                  <a:pt x="3255128" y="21390"/>
                </a:lnTo>
                <a:lnTo>
                  <a:pt x="3255128" y="21394"/>
                </a:lnTo>
                <a:lnTo>
                  <a:pt x="3255128" y="21506"/>
                </a:lnTo>
                <a:lnTo>
                  <a:pt x="3255128" y="21509"/>
                </a:lnTo>
                <a:lnTo>
                  <a:pt x="3255128" y="21606"/>
                </a:lnTo>
                <a:lnTo>
                  <a:pt x="3255128" y="21616"/>
                </a:lnTo>
                <a:lnTo>
                  <a:pt x="3255128" y="21619"/>
                </a:lnTo>
                <a:lnTo>
                  <a:pt x="3255128" y="21644"/>
                </a:lnTo>
                <a:lnTo>
                  <a:pt x="3255128" y="21654"/>
                </a:lnTo>
                <a:lnTo>
                  <a:pt x="3255128" y="21750"/>
                </a:lnTo>
                <a:lnTo>
                  <a:pt x="3255128" y="21810"/>
                </a:lnTo>
                <a:lnTo>
                  <a:pt x="3255128" y="21811"/>
                </a:lnTo>
                <a:lnTo>
                  <a:pt x="3255128" y="21868"/>
                </a:lnTo>
                <a:lnTo>
                  <a:pt x="3255128" y="21882"/>
                </a:lnTo>
                <a:lnTo>
                  <a:pt x="3255128" y="21883"/>
                </a:lnTo>
                <a:lnTo>
                  <a:pt x="3255128" y="21960"/>
                </a:lnTo>
                <a:lnTo>
                  <a:pt x="3255128" y="21968"/>
                </a:lnTo>
                <a:lnTo>
                  <a:pt x="3255128" y="21984"/>
                </a:lnTo>
                <a:lnTo>
                  <a:pt x="3255128" y="21989"/>
                </a:lnTo>
                <a:lnTo>
                  <a:pt x="3255128" y="21992"/>
                </a:lnTo>
                <a:lnTo>
                  <a:pt x="3255128" y="21994"/>
                </a:lnTo>
                <a:lnTo>
                  <a:pt x="3255128" y="22038"/>
                </a:lnTo>
                <a:lnTo>
                  <a:pt x="3255128" y="22048"/>
                </a:lnTo>
                <a:lnTo>
                  <a:pt x="3255128" y="22056"/>
                </a:lnTo>
                <a:lnTo>
                  <a:pt x="3255128" y="22062"/>
                </a:lnTo>
                <a:lnTo>
                  <a:pt x="3255128" y="22069"/>
                </a:lnTo>
                <a:lnTo>
                  <a:pt x="3255128" y="22077"/>
                </a:lnTo>
                <a:lnTo>
                  <a:pt x="3255128" y="22128"/>
                </a:lnTo>
                <a:lnTo>
                  <a:pt x="3255128" y="22154"/>
                </a:lnTo>
                <a:lnTo>
                  <a:pt x="3255128" y="22171"/>
                </a:lnTo>
                <a:lnTo>
                  <a:pt x="3255128" y="22175"/>
                </a:lnTo>
                <a:lnTo>
                  <a:pt x="3255128" y="22254"/>
                </a:lnTo>
                <a:lnTo>
                  <a:pt x="3255128" y="22282"/>
                </a:lnTo>
                <a:lnTo>
                  <a:pt x="3255128" y="22349"/>
                </a:lnTo>
                <a:lnTo>
                  <a:pt x="3255128" y="22399"/>
                </a:lnTo>
                <a:lnTo>
                  <a:pt x="3255128" y="22481"/>
                </a:lnTo>
                <a:lnTo>
                  <a:pt x="3255128" y="22497"/>
                </a:lnTo>
                <a:lnTo>
                  <a:pt x="3255128" y="22530"/>
                </a:lnTo>
                <a:lnTo>
                  <a:pt x="3255128" y="22531"/>
                </a:lnTo>
                <a:lnTo>
                  <a:pt x="3255128" y="22553"/>
                </a:lnTo>
                <a:lnTo>
                  <a:pt x="3255128" y="22665"/>
                </a:lnTo>
                <a:lnTo>
                  <a:pt x="3255128" y="22704"/>
                </a:lnTo>
                <a:lnTo>
                  <a:pt x="3255128" y="22708"/>
                </a:lnTo>
                <a:lnTo>
                  <a:pt x="3255128" y="22713"/>
                </a:lnTo>
                <a:lnTo>
                  <a:pt x="3255128" y="22734"/>
                </a:lnTo>
                <a:lnTo>
                  <a:pt x="3255128" y="22747"/>
                </a:lnTo>
                <a:lnTo>
                  <a:pt x="3255128" y="22765"/>
                </a:lnTo>
                <a:lnTo>
                  <a:pt x="3255128" y="22791"/>
                </a:lnTo>
                <a:lnTo>
                  <a:pt x="3255128" y="22822"/>
                </a:lnTo>
                <a:lnTo>
                  <a:pt x="3255128" y="22858"/>
                </a:lnTo>
                <a:lnTo>
                  <a:pt x="3255128" y="22873"/>
                </a:lnTo>
                <a:lnTo>
                  <a:pt x="3255128" y="22935"/>
                </a:lnTo>
                <a:lnTo>
                  <a:pt x="3255128" y="22985"/>
                </a:lnTo>
                <a:lnTo>
                  <a:pt x="3255128" y="22989"/>
                </a:lnTo>
                <a:lnTo>
                  <a:pt x="3255128" y="22990"/>
                </a:lnTo>
                <a:lnTo>
                  <a:pt x="3255128" y="23006"/>
                </a:lnTo>
                <a:lnTo>
                  <a:pt x="3255128" y="23007"/>
                </a:lnTo>
                <a:lnTo>
                  <a:pt x="3255128" y="23015"/>
                </a:lnTo>
                <a:lnTo>
                  <a:pt x="3255128" y="23052"/>
                </a:lnTo>
                <a:lnTo>
                  <a:pt x="3255128" y="23083"/>
                </a:lnTo>
                <a:lnTo>
                  <a:pt x="3255128" y="23094"/>
                </a:lnTo>
                <a:lnTo>
                  <a:pt x="3255128" y="23163"/>
                </a:lnTo>
                <a:lnTo>
                  <a:pt x="3255128" y="23201"/>
                </a:lnTo>
                <a:lnTo>
                  <a:pt x="3255128" y="23257"/>
                </a:lnTo>
                <a:lnTo>
                  <a:pt x="3255128" y="23262"/>
                </a:lnTo>
                <a:lnTo>
                  <a:pt x="3255128" y="23265"/>
                </a:lnTo>
                <a:lnTo>
                  <a:pt x="3255128" y="23268"/>
                </a:lnTo>
                <a:lnTo>
                  <a:pt x="3255128" y="23325"/>
                </a:lnTo>
                <a:lnTo>
                  <a:pt x="3255128" y="23498"/>
                </a:lnTo>
                <a:lnTo>
                  <a:pt x="3255128" y="23502"/>
                </a:lnTo>
                <a:lnTo>
                  <a:pt x="3255128" y="23537"/>
                </a:lnTo>
                <a:lnTo>
                  <a:pt x="3255128" y="23541"/>
                </a:lnTo>
                <a:lnTo>
                  <a:pt x="3255128" y="23589"/>
                </a:lnTo>
                <a:lnTo>
                  <a:pt x="3255128" y="23655"/>
                </a:lnTo>
                <a:lnTo>
                  <a:pt x="3255128" y="23660"/>
                </a:lnTo>
                <a:lnTo>
                  <a:pt x="3255128" y="23716"/>
                </a:lnTo>
                <a:lnTo>
                  <a:pt x="3255128" y="23758"/>
                </a:lnTo>
                <a:lnTo>
                  <a:pt x="3255128" y="23781"/>
                </a:lnTo>
                <a:lnTo>
                  <a:pt x="3255128" y="23812"/>
                </a:lnTo>
                <a:lnTo>
                  <a:pt x="3255128" y="23816"/>
                </a:lnTo>
                <a:lnTo>
                  <a:pt x="3255128" y="23879"/>
                </a:lnTo>
                <a:lnTo>
                  <a:pt x="3255128" y="23904"/>
                </a:lnTo>
                <a:lnTo>
                  <a:pt x="3255128" y="23991"/>
                </a:lnTo>
                <a:lnTo>
                  <a:pt x="3255128" y="24002"/>
                </a:lnTo>
                <a:lnTo>
                  <a:pt x="3255128" y="24036"/>
                </a:lnTo>
                <a:lnTo>
                  <a:pt x="3255128" y="24100"/>
                </a:lnTo>
                <a:lnTo>
                  <a:pt x="3255128" y="24114"/>
                </a:lnTo>
                <a:lnTo>
                  <a:pt x="3255128" y="24150"/>
                </a:lnTo>
                <a:lnTo>
                  <a:pt x="3255128" y="24151"/>
                </a:lnTo>
                <a:lnTo>
                  <a:pt x="3255128" y="24188"/>
                </a:lnTo>
                <a:lnTo>
                  <a:pt x="3255128" y="24206"/>
                </a:lnTo>
                <a:lnTo>
                  <a:pt x="3255128" y="24208"/>
                </a:lnTo>
                <a:lnTo>
                  <a:pt x="3255128" y="24237"/>
                </a:lnTo>
                <a:lnTo>
                  <a:pt x="3255128" y="24277"/>
                </a:lnTo>
                <a:lnTo>
                  <a:pt x="3255128" y="24286"/>
                </a:lnTo>
                <a:lnTo>
                  <a:pt x="3255128" y="24314"/>
                </a:lnTo>
                <a:lnTo>
                  <a:pt x="3255128" y="24340"/>
                </a:lnTo>
                <a:lnTo>
                  <a:pt x="3255128" y="24383"/>
                </a:lnTo>
                <a:lnTo>
                  <a:pt x="3255128" y="24407"/>
                </a:lnTo>
                <a:lnTo>
                  <a:pt x="3255128" y="24451"/>
                </a:lnTo>
                <a:lnTo>
                  <a:pt x="3255128" y="24465"/>
                </a:lnTo>
                <a:lnTo>
                  <a:pt x="3255128" y="24480"/>
                </a:lnTo>
                <a:lnTo>
                  <a:pt x="3255128" y="24528"/>
                </a:lnTo>
                <a:lnTo>
                  <a:pt x="3255128" y="24577"/>
                </a:lnTo>
                <a:lnTo>
                  <a:pt x="3255128" y="24609"/>
                </a:lnTo>
                <a:lnTo>
                  <a:pt x="3255128" y="24634"/>
                </a:lnTo>
                <a:lnTo>
                  <a:pt x="3255128" y="24639"/>
                </a:lnTo>
                <a:lnTo>
                  <a:pt x="3255128" y="24691"/>
                </a:lnTo>
                <a:lnTo>
                  <a:pt x="3255128" y="24718"/>
                </a:lnTo>
                <a:lnTo>
                  <a:pt x="3255128" y="24801"/>
                </a:lnTo>
                <a:lnTo>
                  <a:pt x="3255128" y="24873"/>
                </a:lnTo>
                <a:lnTo>
                  <a:pt x="3255128" y="24910"/>
                </a:lnTo>
                <a:lnTo>
                  <a:pt x="3255128" y="24982"/>
                </a:lnTo>
                <a:lnTo>
                  <a:pt x="3255128" y="24984"/>
                </a:lnTo>
                <a:lnTo>
                  <a:pt x="3255128" y="25031"/>
                </a:lnTo>
                <a:lnTo>
                  <a:pt x="3255128" y="25059"/>
                </a:lnTo>
                <a:lnTo>
                  <a:pt x="3255128" y="25066"/>
                </a:lnTo>
                <a:lnTo>
                  <a:pt x="3255128" y="25113"/>
                </a:lnTo>
                <a:lnTo>
                  <a:pt x="3255128" y="25129"/>
                </a:lnTo>
                <a:lnTo>
                  <a:pt x="3255128" y="25174"/>
                </a:lnTo>
                <a:lnTo>
                  <a:pt x="3255128" y="25259"/>
                </a:lnTo>
                <a:lnTo>
                  <a:pt x="3255128" y="25264"/>
                </a:lnTo>
                <a:lnTo>
                  <a:pt x="3255128" y="25288"/>
                </a:lnTo>
                <a:lnTo>
                  <a:pt x="3255128" y="25304"/>
                </a:lnTo>
                <a:lnTo>
                  <a:pt x="3255128" y="25348"/>
                </a:lnTo>
                <a:lnTo>
                  <a:pt x="3255128" y="25353"/>
                </a:lnTo>
                <a:lnTo>
                  <a:pt x="3255128" y="25382"/>
                </a:lnTo>
                <a:lnTo>
                  <a:pt x="3255128" y="25402"/>
                </a:lnTo>
                <a:lnTo>
                  <a:pt x="3255128" y="25447"/>
                </a:lnTo>
                <a:lnTo>
                  <a:pt x="3255128" y="25458"/>
                </a:lnTo>
                <a:lnTo>
                  <a:pt x="3255128" y="25464"/>
                </a:lnTo>
                <a:lnTo>
                  <a:pt x="3255128" y="25471"/>
                </a:lnTo>
                <a:lnTo>
                  <a:pt x="3255128" y="25490"/>
                </a:lnTo>
                <a:lnTo>
                  <a:pt x="3255128" y="25521"/>
                </a:lnTo>
                <a:lnTo>
                  <a:pt x="3255128" y="25572"/>
                </a:lnTo>
                <a:lnTo>
                  <a:pt x="3255128" y="25576"/>
                </a:lnTo>
                <a:lnTo>
                  <a:pt x="3255128" y="25613"/>
                </a:lnTo>
                <a:lnTo>
                  <a:pt x="3255128" y="25655"/>
                </a:lnTo>
                <a:lnTo>
                  <a:pt x="3255128" y="25674"/>
                </a:lnTo>
                <a:lnTo>
                  <a:pt x="3255128" y="25698"/>
                </a:lnTo>
                <a:lnTo>
                  <a:pt x="3255128" y="25743"/>
                </a:lnTo>
                <a:lnTo>
                  <a:pt x="3255128" y="25768"/>
                </a:lnTo>
                <a:lnTo>
                  <a:pt x="3255128" y="25781"/>
                </a:lnTo>
                <a:lnTo>
                  <a:pt x="3255128" y="25807"/>
                </a:lnTo>
                <a:lnTo>
                  <a:pt x="3255128" y="25823"/>
                </a:lnTo>
                <a:lnTo>
                  <a:pt x="3255128" y="25845"/>
                </a:lnTo>
                <a:lnTo>
                  <a:pt x="3255128" y="25848"/>
                </a:lnTo>
                <a:lnTo>
                  <a:pt x="3255128" y="25912"/>
                </a:lnTo>
                <a:lnTo>
                  <a:pt x="3255128" y="25925"/>
                </a:lnTo>
                <a:lnTo>
                  <a:pt x="3255128" y="25952"/>
                </a:lnTo>
                <a:lnTo>
                  <a:pt x="3255128" y="25964"/>
                </a:lnTo>
                <a:lnTo>
                  <a:pt x="3255128" y="25980"/>
                </a:lnTo>
                <a:lnTo>
                  <a:pt x="3255128" y="26002"/>
                </a:lnTo>
                <a:lnTo>
                  <a:pt x="3255128" y="26005"/>
                </a:lnTo>
                <a:lnTo>
                  <a:pt x="3255128" y="26030"/>
                </a:lnTo>
                <a:lnTo>
                  <a:pt x="3255128" y="26057"/>
                </a:lnTo>
                <a:lnTo>
                  <a:pt x="3255128" y="26124"/>
                </a:lnTo>
                <a:lnTo>
                  <a:pt x="3255128" y="26175"/>
                </a:lnTo>
                <a:lnTo>
                  <a:pt x="3255128" y="26256"/>
                </a:lnTo>
                <a:lnTo>
                  <a:pt x="3255128" y="26261"/>
                </a:lnTo>
                <a:lnTo>
                  <a:pt x="3255128" y="26264"/>
                </a:lnTo>
                <a:lnTo>
                  <a:pt x="3255128" y="26281"/>
                </a:lnTo>
                <a:lnTo>
                  <a:pt x="3255128" y="26328"/>
                </a:lnTo>
                <a:lnTo>
                  <a:pt x="3255128" y="26331"/>
                </a:lnTo>
                <a:lnTo>
                  <a:pt x="3255128" y="26345"/>
                </a:lnTo>
                <a:lnTo>
                  <a:pt x="3255128" y="26371"/>
                </a:lnTo>
                <a:lnTo>
                  <a:pt x="3255128" y="26403"/>
                </a:lnTo>
                <a:lnTo>
                  <a:pt x="3255128" y="26411"/>
                </a:lnTo>
                <a:lnTo>
                  <a:pt x="3255128" y="26438"/>
                </a:lnTo>
                <a:lnTo>
                  <a:pt x="3255128" y="26488"/>
                </a:lnTo>
                <a:lnTo>
                  <a:pt x="3255128" y="26489"/>
                </a:lnTo>
                <a:lnTo>
                  <a:pt x="3255128" y="26493"/>
                </a:lnTo>
                <a:lnTo>
                  <a:pt x="3255128" y="26510"/>
                </a:lnTo>
                <a:lnTo>
                  <a:pt x="3255128" y="26527"/>
                </a:lnTo>
                <a:lnTo>
                  <a:pt x="3255128" y="26540"/>
                </a:lnTo>
                <a:lnTo>
                  <a:pt x="3255128" y="26568"/>
                </a:lnTo>
                <a:lnTo>
                  <a:pt x="3255128" y="26577"/>
                </a:lnTo>
                <a:lnTo>
                  <a:pt x="3255128" y="26579"/>
                </a:lnTo>
                <a:lnTo>
                  <a:pt x="3255128" y="26597"/>
                </a:lnTo>
                <a:lnTo>
                  <a:pt x="3255128" y="26619"/>
                </a:lnTo>
                <a:lnTo>
                  <a:pt x="3255128" y="26621"/>
                </a:lnTo>
                <a:lnTo>
                  <a:pt x="3255128" y="26649"/>
                </a:lnTo>
                <a:lnTo>
                  <a:pt x="3255128" y="26696"/>
                </a:lnTo>
                <a:lnTo>
                  <a:pt x="3255128" y="26720"/>
                </a:lnTo>
                <a:lnTo>
                  <a:pt x="3255128" y="26748"/>
                </a:lnTo>
                <a:lnTo>
                  <a:pt x="3255128" y="26771"/>
                </a:lnTo>
                <a:lnTo>
                  <a:pt x="3255128" y="26802"/>
                </a:lnTo>
                <a:lnTo>
                  <a:pt x="3255128" y="26806"/>
                </a:lnTo>
                <a:lnTo>
                  <a:pt x="3255128" y="26845"/>
                </a:lnTo>
                <a:lnTo>
                  <a:pt x="3255128" y="26869"/>
                </a:lnTo>
                <a:lnTo>
                  <a:pt x="3255128" y="26881"/>
                </a:lnTo>
                <a:lnTo>
                  <a:pt x="3255128" y="26952"/>
                </a:lnTo>
                <a:lnTo>
                  <a:pt x="3255128" y="26976"/>
                </a:lnTo>
                <a:lnTo>
                  <a:pt x="3255128" y="26981"/>
                </a:lnTo>
                <a:lnTo>
                  <a:pt x="3255128" y="27001"/>
                </a:lnTo>
                <a:lnTo>
                  <a:pt x="3255128" y="27016"/>
                </a:lnTo>
                <a:lnTo>
                  <a:pt x="3255128" y="27026"/>
                </a:lnTo>
                <a:lnTo>
                  <a:pt x="3255128" y="27051"/>
                </a:lnTo>
                <a:lnTo>
                  <a:pt x="3255128" y="27054"/>
                </a:lnTo>
                <a:lnTo>
                  <a:pt x="3255128" y="27073"/>
                </a:lnTo>
                <a:lnTo>
                  <a:pt x="3255128" y="27075"/>
                </a:lnTo>
                <a:lnTo>
                  <a:pt x="3255128" y="27141"/>
                </a:lnTo>
                <a:lnTo>
                  <a:pt x="3255128" y="27189"/>
                </a:lnTo>
                <a:lnTo>
                  <a:pt x="3255128" y="27250"/>
                </a:lnTo>
                <a:lnTo>
                  <a:pt x="3255128" y="27267"/>
                </a:lnTo>
                <a:lnTo>
                  <a:pt x="3255128" y="27274"/>
                </a:lnTo>
                <a:lnTo>
                  <a:pt x="3255128" y="27285"/>
                </a:lnTo>
                <a:lnTo>
                  <a:pt x="3255128" y="27306"/>
                </a:lnTo>
                <a:lnTo>
                  <a:pt x="3255128" y="27313"/>
                </a:lnTo>
                <a:lnTo>
                  <a:pt x="3255128" y="27319"/>
                </a:lnTo>
                <a:lnTo>
                  <a:pt x="3255128" y="27335"/>
                </a:lnTo>
                <a:lnTo>
                  <a:pt x="3255128" y="27373"/>
                </a:lnTo>
                <a:lnTo>
                  <a:pt x="3255128" y="27435"/>
                </a:lnTo>
                <a:lnTo>
                  <a:pt x="3255128" y="27458"/>
                </a:lnTo>
                <a:lnTo>
                  <a:pt x="3255128" y="27464"/>
                </a:lnTo>
                <a:lnTo>
                  <a:pt x="3255128" y="27470"/>
                </a:lnTo>
                <a:lnTo>
                  <a:pt x="3255128" y="27493"/>
                </a:lnTo>
                <a:lnTo>
                  <a:pt x="3255128" y="27500"/>
                </a:lnTo>
                <a:lnTo>
                  <a:pt x="3255128" y="27510"/>
                </a:lnTo>
                <a:lnTo>
                  <a:pt x="3255128" y="27529"/>
                </a:lnTo>
                <a:lnTo>
                  <a:pt x="3255128" y="27535"/>
                </a:lnTo>
                <a:lnTo>
                  <a:pt x="3255128" y="27570"/>
                </a:lnTo>
                <a:lnTo>
                  <a:pt x="3255128" y="27629"/>
                </a:lnTo>
                <a:lnTo>
                  <a:pt x="3255128" y="27684"/>
                </a:lnTo>
                <a:lnTo>
                  <a:pt x="3255128" y="27708"/>
                </a:lnTo>
                <a:lnTo>
                  <a:pt x="3255128" y="27721"/>
                </a:lnTo>
                <a:lnTo>
                  <a:pt x="3255128" y="27742"/>
                </a:lnTo>
                <a:lnTo>
                  <a:pt x="3255128" y="27745"/>
                </a:lnTo>
                <a:lnTo>
                  <a:pt x="3255128" y="27778"/>
                </a:lnTo>
                <a:lnTo>
                  <a:pt x="3255128" y="27954"/>
                </a:lnTo>
                <a:lnTo>
                  <a:pt x="3255128" y="27962"/>
                </a:lnTo>
                <a:lnTo>
                  <a:pt x="3255128" y="27974"/>
                </a:lnTo>
                <a:lnTo>
                  <a:pt x="3255128" y="27983"/>
                </a:lnTo>
                <a:lnTo>
                  <a:pt x="3255128" y="27985"/>
                </a:lnTo>
                <a:lnTo>
                  <a:pt x="3255128" y="27988"/>
                </a:lnTo>
                <a:lnTo>
                  <a:pt x="3255128" y="28021"/>
                </a:lnTo>
                <a:lnTo>
                  <a:pt x="3255128" y="28062"/>
                </a:lnTo>
                <a:lnTo>
                  <a:pt x="3255128" y="28155"/>
                </a:lnTo>
                <a:lnTo>
                  <a:pt x="3255128" y="28158"/>
                </a:lnTo>
                <a:lnTo>
                  <a:pt x="3255128" y="28164"/>
                </a:lnTo>
                <a:lnTo>
                  <a:pt x="3255128" y="28180"/>
                </a:lnTo>
                <a:lnTo>
                  <a:pt x="3255128" y="28216"/>
                </a:lnTo>
                <a:lnTo>
                  <a:pt x="3255128" y="28249"/>
                </a:lnTo>
                <a:lnTo>
                  <a:pt x="3255128" y="28254"/>
                </a:lnTo>
                <a:lnTo>
                  <a:pt x="3255128" y="28343"/>
                </a:lnTo>
                <a:lnTo>
                  <a:pt x="3255128" y="28372"/>
                </a:lnTo>
                <a:lnTo>
                  <a:pt x="3255128" y="28392"/>
                </a:lnTo>
                <a:lnTo>
                  <a:pt x="3255128" y="28413"/>
                </a:lnTo>
                <a:lnTo>
                  <a:pt x="3255128" y="28480"/>
                </a:lnTo>
                <a:lnTo>
                  <a:pt x="3255128" y="28536"/>
                </a:lnTo>
                <a:lnTo>
                  <a:pt x="3255128" y="28576"/>
                </a:lnTo>
                <a:lnTo>
                  <a:pt x="3255128" y="28603"/>
                </a:lnTo>
                <a:lnTo>
                  <a:pt x="3255128" y="28632"/>
                </a:lnTo>
                <a:lnTo>
                  <a:pt x="3255128" y="28640"/>
                </a:lnTo>
                <a:lnTo>
                  <a:pt x="3255128" y="28648"/>
                </a:lnTo>
                <a:lnTo>
                  <a:pt x="3255128" y="28728"/>
                </a:lnTo>
                <a:lnTo>
                  <a:pt x="3255128" y="28732"/>
                </a:lnTo>
                <a:lnTo>
                  <a:pt x="3255128" y="28750"/>
                </a:lnTo>
                <a:lnTo>
                  <a:pt x="3255128" y="28758"/>
                </a:lnTo>
                <a:lnTo>
                  <a:pt x="3255128" y="28860"/>
                </a:lnTo>
                <a:lnTo>
                  <a:pt x="3255128" y="28864"/>
                </a:lnTo>
                <a:lnTo>
                  <a:pt x="3255128" y="28902"/>
                </a:lnTo>
                <a:lnTo>
                  <a:pt x="3255128" y="28941"/>
                </a:lnTo>
                <a:lnTo>
                  <a:pt x="3255128" y="28954"/>
                </a:lnTo>
                <a:lnTo>
                  <a:pt x="3255128" y="28970"/>
                </a:lnTo>
                <a:lnTo>
                  <a:pt x="3255128" y="29020"/>
                </a:lnTo>
                <a:lnTo>
                  <a:pt x="3255128" y="29052"/>
                </a:lnTo>
                <a:lnTo>
                  <a:pt x="3255128" y="29107"/>
                </a:lnTo>
                <a:lnTo>
                  <a:pt x="3255128" y="29123"/>
                </a:lnTo>
                <a:lnTo>
                  <a:pt x="3255128" y="29165"/>
                </a:lnTo>
                <a:lnTo>
                  <a:pt x="3255128" y="29217"/>
                </a:lnTo>
                <a:lnTo>
                  <a:pt x="3255128" y="29246"/>
                </a:lnTo>
                <a:lnTo>
                  <a:pt x="3255128" y="29251"/>
                </a:lnTo>
                <a:lnTo>
                  <a:pt x="3255128" y="29296"/>
                </a:lnTo>
                <a:lnTo>
                  <a:pt x="3255128" y="29318"/>
                </a:lnTo>
                <a:lnTo>
                  <a:pt x="3255128" y="29321"/>
                </a:lnTo>
                <a:lnTo>
                  <a:pt x="3255128" y="29345"/>
                </a:lnTo>
                <a:lnTo>
                  <a:pt x="3255128" y="29361"/>
                </a:lnTo>
                <a:lnTo>
                  <a:pt x="3255128" y="29367"/>
                </a:lnTo>
                <a:lnTo>
                  <a:pt x="3255128" y="29393"/>
                </a:lnTo>
                <a:lnTo>
                  <a:pt x="3255128" y="29428"/>
                </a:lnTo>
                <a:lnTo>
                  <a:pt x="3255128" y="29431"/>
                </a:lnTo>
                <a:lnTo>
                  <a:pt x="3255128" y="29479"/>
                </a:lnTo>
                <a:lnTo>
                  <a:pt x="3255128" y="29500"/>
                </a:lnTo>
                <a:lnTo>
                  <a:pt x="3255128" y="29517"/>
                </a:lnTo>
                <a:lnTo>
                  <a:pt x="3255128" y="29529"/>
                </a:lnTo>
                <a:lnTo>
                  <a:pt x="3255128" y="29530"/>
                </a:lnTo>
                <a:lnTo>
                  <a:pt x="3255128" y="29561"/>
                </a:lnTo>
                <a:lnTo>
                  <a:pt x="3255128" y="29609"/>
                </a:lnTo>
                <a:lnTo>
                  <a:pt x="3255128" y="29611"/>
                </a:lnTo>
                <a:lnTo>
                  <a:pt x="3255128" y="29631"/>
                </a:lnTo>
                <a:lnTo>
                  <a:pt x="3255128" y="29639"/>
                </a:lnTo>
                <a:lnTo>
                  <a:pt x="3255128" y="29686"/>
                </a:lnTo>
                <a:lnTo>
                  <a:pt x="3255128" y="29700"/>
                </a:lnTo>
                <a:lnTo>
                  <a:pt x="3255128" y="29710"/>
                </a:lnTo>
                <a:lnTo>
                  <a:pt x="3255128" y="29755"/>
                </a:lnTo>
                <a:lnTo>
                  <a:pt x="3255128" y="29756"/>
                </a:lnTo>
                <a:lnTo>
                  <a:pt x="3255128" y="29772"/>
                </a:lnTo>
                <a:lnTo>
                  <a:pt x="3255128" y="29780"/>
                </a:lnTo>
                <a:lnTo>
                  <a:pt x="3255128" y="29835"/>
                </a:lnTo>
                <a:lnTo>
                  <a:pt x="3255128" y="29849"/>
                </a:lnTo>
                <a:lnTo>
                  <a:pt x="3255128" y="29868"/>
                </a:lnTo>
                <a:lnTo>
                  <a:pt x="3255128" y="29870"/>
                </a:lnTo>
                <a:lnTo>
                  <a:pt x="3255128" y="29871"/>
                </a:lnTo>
                <a:lnTo>
                  <a:pt x="3255128" y="29873"/>
                </a:lnTo>
                <a:lnTo>
                  <a:pt x="3255128" y="29931"/>
                </a:lnTo>
                <a:lnTo>
                  <a:pt x="3255128" y="29966"/>
                </a:lnTo>
                <a:lnTo>
                  <a:pt x="3255128" y="29967"/>
                </a:lnTo>
                <a:lnTo>
                  <a:pt x="3255128" y="29991"/>
                </a:lnTo>
                <a:lnTo>
                  <a:pt x="3255128" y="30015"/>
                </a:lnTo>
                <a:lnTo>
                  <a:pt x="3255128" y="30041"/>
                </a:lnTo>
                <a:lnTo>
                  <a:pt x="3255128" y="30047"/>
                </a:lnTo>
                <a:lnTo>
                  <a:pt x="3255128" y="30091"/>
                </a:lnTo>
                <a:lnTo>
                  <a:pt x="3255128" y="30159"/>
                </a:lnTo>
                <a:lnTo>
                  <a:pt x="3255128" y="30264"/>
                </a:lnTo>
                <a:lnTo>
                  <a:pt x="3255128" y="30296"/>
                </a:lnTo>
                <a:lnTo>
                  <a:pt x="3255128" y="30303"/>
                </a:lnTo>
                <a:lnTo>
                  <a:pt x="3255128" y="30309"/>
                </a:lnTo>
                <a:lnTo>
                  <a:pt x="3255128" y="30325"/>
                </a:lnTo>
                <a:lnTo>
                  <a:pt x="3255128" y="30425"/>
                </a:lnTo>
                <a:lnTo>
                  <a:pt x="3255128" y="30448"/>
                </a:lnTo>
                <a:lnTo>
                  <a:pt x="3255128" y="30474"/>
                </a:lnTo>
                <a:lnTo>
                  <a:pt x="3255128" y="30500"/>
                </a:lnTo>
                <a:lnTo>
                  <a:pt x="3255128" y="30519"/>
                </a:lnTo>
                <a:lnTo>
                  <a:pt x="3255128" y="30522"/>
                </a:lnTo>
                <a:lnTo>
                  <a:pt x="3255128" y="30525"/>
                </a:lnTo>
                <a:lnTo>
                  <a:pt x="3255128" y="30578"/>
                </a:lnTo>
                <a:lnTo>
                  <a:pt x="3255128" y="30579"/>
                </a:lnTo>
                <a:lnTo>
                  <a:pt x="3255128" y="30645"/>
                </a:lnTo>
                <a:lnTo>
                  <a:pt x="3255128" y="30707"/>
                </a:lnTo>
                <a:lnTo>
                  <a:pt x="3255128" y="30732"/>
                </a:lnTo>
                <a:lnTo>
                  <a:pt x="3255128" y="30735"/>
                </a:lnTo>
                <a:lnTo>
                  <a:pt x="3255128" y="30768"/>
                </a:lnTo>
                <a:lnTo>
                  <a:pt x="3255128" y="30779"/>
                </a:lnTo>
                <a:lnTo>
                  <a:pt x="3255128" y="30801"/>
                </a:lnTo>
                <a:lnTo>
                  <a:pt x="3255128" y="30802"/>
                </a:lnTo>
                <a:lnTo>
                  <a:pt x="3255128" y="30834"/>
                </a:lnTo>
                <a:lnTo>
                  <a:pt x="3255128" y="30839"/>
                </a:lnTo>
                <a:lnTo>
                  <a:pt x="3255128" y="30944"/>
                </a:lnTo>
                <a:lnTo>
                  <a:pt x="3255128" y="30964"/>
                </a:lnTo>
                <a:lnTo>
                  <a:pt x="3255128" y="30972"/>
                </a:lnTo>
                <a:lnTo>
                  <a:pt x="3255128" y="30973"/>
                </a:lnTo>
                <a:lnTo>
                  <a:pt x="3255128" y="30975"/>
                </a:lnTo>
                <a:lnTo>
                  <a:pt x="3255128" y="30978"/>
                </a:lnTo>
                <a:lnTo>
                  <a:pt x="3255128" y="30998"/>
                </a:lnTo>
                <a:lnTo>
                  <a:pt x="3255128" y="31038"/>
                </a:lnTo>
                <a:lnTo>
                  <a:pt x="3255128" y="31043"/>
                </a:lnTo>
                <a:lnTo>
                  <a:pt x="3255128" y="31052"/>
                </a:lnTo>
                <a:lnTo>
                  <a:pt x="3255128" y="31072"/>
                </a:lnTo>
                <a:lnTo>
                  <a:pt x="3255128" y="31141"/>
                </a:lnTo>
                <a:lnTo>
                  <a:pt x="3255128" y="31154"/>
                </a:lnTo>
                <a:lnTo>
                  <a:pt x="3255128" y="31204"/>
                </a:lnTo>
                <a:lnTo>
                  <a:pt x="3255128" y="31206"/>
                </a:lnTo>
                <a:lnTo>
                  <a:pt x="3255128" y="31218"/>
                </a:lnTo>
                <a:lnTo>
                  <a:pt x="3255128" y="31231"/>
                </a:lnTo>
                <a:lnTo>
                  <a:pt x="3255128" y="31239"/>
                </a:lnTo>
                <a:lnTo>
                  <a:pt x="3255128" y="31241"/>
                </a:lnTo>
                <a:lnTo>
                  <a:pt x="3255128" y="31248"/>
                </a:lnTo>
                <a:lnTo>
                  <a:pt x="3255128" y="31315"/>
                </a:lnTo>
                <a:lnTo>
                  <a:pt x="3255128" y="31403"/>
                </a:lnTo>
                <a:lnTo>
                  <a:pt x="3255128" y="31427"/>
                </a:lnTo>
                <a:lnTo>
                  <a:pt x="3255128" y="31526"/>
                </a:lnTo>
                <a:lnTo>
                  <a:pt x="3255128" y="31574"/>
                </a:lnTo>
                <a:lnTo>
                  <a:pt x="3255128" y="31635"/>
                </a:lnTo>
                <a:lnTo>
                  <a:pt x="3255128" y="31715"/>
                </a:lnTo>
                <a:lnTo>
                  <a:pt x="3255128" y="31748"/>
                </a:lnTo>
                <a:lnTo>
                  <a:pt x="3255128" y="31770"/>
                </a:lnTo>
                <a:lnTo>
                  <a:pt x="3255128" y="31829"/>
                </a:lnTo>
                <a:lnTo>
                  <a:pt x="3255128" y="31855"/>
                </a:lnTo>
                <a:lnTo>
                  <a:pt x="3255128" y="31879"/>
                </a:lnTo>
                <a:lnTo>
                  <a:pt x="3255128" y="31886"/>
                </a:lnTo>
                <a:lnTo>
                  <a:pt x="3255128" y="31888"/>
                </a:lnTo>
                <a:lnTo>
                  <a:pt x="3255128" y="31933"/>
                </a:lnTo>
                <a:lnTo>
                  <a:pt x="3255128" y="31940"/>
                </a:lnTo>
                <a:lnTo>
                  <a:pt x="3255128" y="31944"/>
                </a:lnTo>
                <a:lnTo>
                  <a:pt x="3255128" y="31946"/>
                </a:lnTo>
                <a:lnTo>
                  <a:pt x="3255128" y="31978"/>
                </a:lnTo>
                <a:lnTo>
                  <a:pt x="3255128" y="32018"/>
                </a:lnTo>
                <a:lnTo>
                  <a:pt x="3255128" y="32034"/>
                </a:lnTo>
                <a:lnTo>
                  <a:pt x="3255128" y="32042"/>
                </a:lnTo>
                <a:lnTo>
                  <a:pt x="3255128" y="32097"/>
                </a:lnTo>
                <a:lnTo>
                  <a:pt x="3255128" y="32113"/>
                </a:lnTo>
                <a:lnTo>
                  <a:pt x="3255128" y="32120"/>
                </a:lnTo>
                <a:lnTo>
                  <a:pt x="3255128" y="32127"/>
                </a:lnTo>
                <a:lnTo>
                  <a:pt x="3255128" y="32262"/>
                </a:lnTo>
                <a:lnTo>
                  <a:pt x="3255128" y="32283"/>
                </a:lnTo>
                <a:lnTo>
                  <a:pt x="3255128" y="32311"/>
                </a:lnTo>
                <a:lnTo>
                  <a:pt x="3255128" y="32335"/>
                </a:lnTo>
                <a:lnTo>
                  <a:pt x="3255128" y="32338"/>
                </a:lnTo>
                <a:lnTo>
                  <a:pt x="3255128" y="32357"/>
                </a:lnTo>
                <a:lnTo>
                  <a:pt x="3255128" y="32363"/>
                </a:lnTo>
                <a:lnTo>
                  <a:pt x="3255128" y="32421"/>
                </a:lnTo>
                <a:lnTo>
                  <a:pt x="3255128" y="32440"/>
                </a:lnTo>
                <a:lnTo>
                  <a:pt x="3255128" y="32581"/>
                </a:lnTo>
                <a:lnTo>
                  <a:pt x="3255128" y="32589"/>
                </a:lnTo>
                <a:lnTo>
                  <a:pt x="3255128" y="32610"/>
                </a:lnTo>
                <a:lnTo>
                  <a:pt x="3255128" y="32671"/>
                </a:lnTo>
                <a:lnTo>
                  <a:pt x="3255128" y="32690"/>
                </a:lnTo>
                <a:lnTo>
                  <a:pt x="3255128" y="32736"/>
                </a:lnTo>
                <a:lnTo>
                  <a:pt x="3255128" y="32742"/>
                </a:lnTo>
                <a:lnTo>
                  <a:pt x="3255128" y="32785"/>
                </a:lnTo>
                <a:lnTo>
                  <a:pt x="3255128" y="32844"/>
                </a:lnTo>
                <a:lnTo>
                  <a:pt x="3255128" y="32863"/>
                </a:lnTo>
                <a:lnTo>
                  <a:pt x="3255128" y="32870"/>
                </a:lnTo>
                <a:lnTo>
                  <a:pt x="3255128" y="32915"/>
                </a:lnTo>
                <a:lnTo>
                  <a:pt x="3255128" y="33005"/>
                </a:lnTo>
                <a:lnTo>
                  <a:pt x="3255128" y="33028"/>
                </a:lnTo>
                <a:lnTo>
                  <a:pt x="3255128" y="33035"/>
                </a:lnTo>
                <a:lnTo>
                  <a:pt x="3255128" y="33040"/>
                </a:lnTo>
                <a:lnTo>
                  <a:pt x="3255128" y="33102"/>
                </a:lnTo>
                <a:lnTo>
                  <a:pt x="3255128" y="33141"/>
                </a:lnTo>
                <a:lnTo>
                  <a:pt x="3255128" y="33149"/>
                </a:lnTo>
                <a:lnTo>
                  <a:pt x="3255128" y="33163"/>
                </a:lnTo>
                <a:lnTo>
                  <a:pt x="3255128" y="33254"/>
                </a:lnTo>
                <a:lnTo>
                  <a:pt x="3255128" y="33259"/>
                </a:lnTo>
                <a:lnTo>
                  <a:pt x="3255128" y="33302"/>
                </a:lnTo>
                <a:lnTo>
                  <a:pt x="3255128" y="33315"/>
                </a:lnTo>
                <a:lnTo>
                  <a:pt x="3255128" y="33355"/>
                </a:lnTo>
                <a:lnTo>
                  <a:pt x="3255128" y="33384"/>
                </a:lnTo>
                <a:lnTo>
                  <a:pt x="3255128" y="33385"/>
                </a:lnTo>
                <a:lnTo>
                  <a:pt x="3255128" y="33461"/>
                </a:lnTo>
                <a:lnTo>
                  <a:pt x="3255128" y="33464"/>
                </a:lnTo>
                <a:lnTo>
                  <a:pt x="3255128" y="33518"/>
                </a:lnTo>
                <a:lnTo>
                  <a:pt x="3255128" y="33568"/>
                </a:lnTo>
                <a:lnTo>
                  <a:pt x="3255128" y="33581"/>
                </a:lnTo>
                <a:lnTo>
                  <a:pt x="3255128" y="33627"/>
                </a:lnTo>
                <a:lnTo>
                  <a:pt x="3255128" y="33635"/>
                </a:lnTo>
                <a:lnTo>
                  <a:pt x="3255128" y="33767"/>
                </a:lnTo>
                <a:lnTo>
                  <a:pt x="3255128" y="33792"/>
                </a:lnTo>
                <a:lnTo>
                  <a:pt x="3255128" y="33801"/>
                </a:lnTo>
                <a:lnTo>
                  <a:pt x="3255128" y="33824"/>
                </a:lnTo>
                <a:lnTo>
                  <a:pt x="3255128" y="33831"/>
                </a:lnTo>
                <a:lnTo>
                  <a:pt x="3255128" y="33839"/>
                </a:lnTo>
                <a:lnTo>
                  <a:pt x="3255128" y="33865"/>
                </a:lnTo>
                <a:lnTo>
                  <a:pt x="3255128" y="33888"/>
                </a:lnTo>
                <a:lnTo>
                  <a:pt x="3255128" y="33977"/>
                </a:lnTo>
                <a:lnTo>
                  <a:pt x="3255128" y="33988"/>
                </a:lnTo>
                <a:lnTo>
                  <a:pt x="3255128" y="34033"/>
                </a:lnTo>
                <a:lnTo>
                  <a:pt x="3255128" y="34035"/>
                </a:lnTo>
                <a:lnTo>
                  <a:pt x="3255128" y="34049"/>
                </a:lnTo>
                <a:lnTo>
                  <a:pt x="3255128" y="34051"/>
                </a:lnTo>
                <a:lnTo>
                  <a:pt x="3255128" y="34100"/>
                </a:lnTo>
                <a:lnTo>
                  <a:pt x="3255128" y="34131"/>
                </a:lnTo>
                <a:lnTo>
                  <a:pt x="3255128" y="34144"/>
                </a:lnTo>
                <a:lnTo>
                  <a:pt x="3255128" y="34183"/>
                </a:lnTo>
                <a:lnTo>
                  <a:pt x="3255128" y="34223"/>
                </a:lnTo>
                <a:lnTo>
                  <a:pt x="3255128" y="34228"/>
                </a:lnTo>
                <a:lnTo>
                  <a:pt x="3255128" y="34229"/>
                </a:lnTo>
                <a:lnTo>
                  <a:pt x="3255128" y="34231"/>
                </a:lnTo>
                <a:lnTo>
                  <a:pt x="3255128" y="34238"/>
                </a:lnTo>
                <a:lnTo>
                  <a:pt x="3255128" y="34276"/>
                </a:lnTo>
                <a:lnTo>
                  <a:pt x="3255128" y="34301"/>
                </a:lnTo>
                <a:lnTo>
                  <a:pt x="3255128" y="34364"/>
                </a:lnTo>
                <a:lnTo>
                  <a:pt x="3255128" y="34437"/>
                </a:lnTo>
                <a:lnTo>
                  <a:pt x="3255128" y="34451"/>
                </a:lnTo>
                <a:lnTo>
                  <a:pt x="3255128" y="34487"/>
                </a:lnTo>
                <a:lnTo>
                  <a:pt x="3255128" y="34497"/>
                </a:lnTo>
                <a:lnTo>
                  <a:pt x="3255128" y="34507"/>
                </a:lnTo>
                <a:lnTo>
                  <a:pt x="3255128" y="34532"/>
                </a:lnTo>
                <a:lnTo>
                  <a:pt x="3255128" y="34536"/>
                </a:lnTo>
                <a:lnTo>
                  <a:pt x="3255128" y="34611"/>
                </a:lnTo>
                <a:lnTo>
                  <a:pt x="3255128" y="34625"/>
                </a:lnTo>
                <a:lnTo>
                  <a:pt x="3255128" y="34683"/>
                </a:lnTo>
                <a:lnTo>
                  <a:pt x="3255128" y="34705"/>
                </a:lnTo>
                <a:lnTo>
                  <a:pt x="3255128" y="34721"/>
                </a:lnTo>
                <a:lnTo>
                  <a:pt x="3255128" y="34769"/>
                </a:lnTo>
                <a:lnTo>
                  <a:pt x="3255128" y="34845"/>
                </a:lnTo>
                <a:lnTo>
                  <a:pt x="3255128" y="34847"/>
                </a:lnTo>
                <a:lnTo>
                  <a:pt x="3255128" y="34923"/>
                </a:lnTo>
                <a:lnTo>
                  <a:pt x="3255128" y="34930"/>
                </a:lnTo>
                <a:lnTo>
                  <a:pt x="3255128" y="34946"/>
                </a:lnTo>
                <a:lnTo>
                  <a:pt x="3255128" y="34968"/>
                </a:lnTo>
                <a:lnTo>
                  <a:pt x="3255128" y="34981"/>
                </a:lnTo>
                <a:lnTo>
                  <a:pt x="3255128" y="34995"/>
                </a:lnTo>
                <a:lnTo>
                  <a:pt x="3255128" y="35024"/>
                </a:lnTo>
                <a:lnTo>
                  <a:pt x="3255128" y="35099"/>
                </a:lnTo>
                <a:lnTo>
                  <a:pt x="3255128" y="35142"/>
                </a:lnTo>
                <a:lnTo>
                  <a:pt x="3255128" y="35252"/>
                </a:lnTo>
                <a:lnTo>
                  <a:pt x="3255128" y="35273"/>
                </a:lnTo>
                <a:lnTo>
                  <a:pt x="3255128" y="35322"/>
                </a:lnTo>
                <a:lnTo>
                  <a:pt x="3255128" y="35334"/>
                </a:lnTo>
                <a:lnTo>
                  <a:pt x="3255128" y="35349"/>
                </a:lnTo>
                <a:lnTo>
                  <a:pt x="3255128" y="35406"/>
                </a:lnTo>
                <a:lnTo>
                  <a:pt x="3255128" y="35417"/>
                </a:lnTo>
                <a:lnTo>
                  <a:pt x="3255128" y="35492"/>
                </a:lnTo>
                <a:lnTo>
                  <a:pt x="3255128" y="35494"/>
                </a:lnTo>
                <a:lnTo>
                  <a:pt x="3255128" y="35496"/>
                </a:lnTo>
                <a:lnTo>
                  <a:pt x="3255128" y="35518"/>
                </a:lnTo>
                <a:lnTo>
                  <a:pt x="3255128" y="35543"/>
                </a:lnTo>
                <a:lnTo>
                  <a:pt x="3255128" y="35558"/>
                </a:lnTo>
                <a:lnTo>
                  <a:pt x="3255128" y="35571"/>
                </a:lnTo>
                <a:lnTo>
                  <a:pt x="3255128" y="35592"/>
                </a:lnTo>
                <a:lnTo>
                  <a:pt x="3255128" y="35600"/>
                </a:lnTo>
                <a:lnTo>
                  <a:pt x="3255128" y="35626"/>
                </a:lnTo>
                <a:lnTo>
                  <a:pt x="3255128" y="35674"/>
                </a:lnTo>
                <a:lnTo>
                  <a:pt x="3255128" y="35724"/>
                </a:lnTo>
                <a:lnTo>
                  <a:pt x="3255128" y="35726"/>
                </a:lnTo>
                <a:lnTo>
                  <a:pt x="3255128" y="35732"/>
                </a:lnTo>
                <a:lnTo>
                  <a:pt x="3255128" y="35788"/>
                </a:lnTo>
                <a:lnTo>
                  <a:pt x="3255128" y="35834"/>
                </a:lnTo>
                <a:lnTo>
                  <a:pt x="3255128" y="35860"/>
                </a:lnTo>
                <a:lnTo>
                  <a:pt x="3255128" y="35868"/>
                </a:lnTo>
                <a:lnTo>
                  <a:pt x="3255128" y="35876"/>
                </a:lnTo>
                <a:lnTo>
                  <a:pt x="3255128" y="35905"/>
                </a:lnTo>
                <a:lnTo>
                  <a:pt x="3255128" y="35997"/>
                </a:lnTo>
                <a:lnTo>
                  <a:pt x="3255128" y="36030"/>
                </a:lnTo>
                <a:lnTo>
                  <a:pt x="3255128" y="36054"/>
                </a:lnTo>
                <a:lnTo>
                  <a:pt x="3255128" y="36109"/>
                </a:lnTo>
                <a:lnTo>
                  <a:pt x="3255128" y="36110"/>
                </a:lnTo>
                <a:lnTo>
                  <a:pt x="3255128" y="36153"/>
                </a:lnTo>
                <a:lnTo>
                  <a:pt x="3255128" y="36201"/>
                </a:lnTo>
                <a:lnTo>
                  <a:pt x="3255128" y="36225"/>
                </a:lnTo>
                <a:lnTo>
                  <a:pt x="3255128" y="36230"/>
                </a:lnTo>
                <a:lnTo>
                  <a:pt x="3255128" y="36292"/>
                </a:lnTo>
                <a:lnTo>
                  <a:pt x="3255128" y="36375"/>
                </a:lnTo>
                <a:lnTo>
                  <a:pt x="3255128" y="36397"/>
                </a:lnTo>
                <a:lnTo>
                  <a:pt x="3255128" y="36424"/>
                </a:lnTo>
                <a:lnTo>
                  <a:pt x="3255128" y="36425"/>
                </a:lnTo>
                <a:lnTo>
                  <a:pt x="3255128" y="36453"/>
                </a:lnTo>
                <a:lnTo>
                  <a:pt x="3255128" y="36456"/>
                </a:lnTo>
                <a:lnTo>
                  <a:pt x="3255128" y="36460"/>
                </a:lnTo>
                <a:lnTo>
                  <a:pt x="3255128" y="36508"/>
                </a:lnTo>
                <a:lnTo>
                  <a:pt x="3255128" y="36513"/>
                </a:lnTo>
                <a:lnTo>
                  <a:pt x="3255128" y="36571"/>
                </a:lnTo>
                <a:lnTo>
                  <a:pt x="3255128" y="36605"/>
                </a:lnTo>
                <a:lnTo>
                  <a:pt x="3255128" y="36617"/>
                </a:lnTo>
                <a:lnTo>
                  <a:pt x="3255128" y="36634"/>
                </a:lnTo>
                <a:lnTo>
                  <a:pt x="3255128" y="36639"/>
                </a:lnTo>
                <a:lnTo>
                  <a:pt x="3255128" y="36640"/>
                </a:lnTo>
                <a:lnTo>
                  <a:pt x="3255128" y="36647"/>
                </a:lnTo>
                <a:lnTo>
                  <a:pt x="3255128" y="36669"/>
                </a:lnTo>
                <a:lnTo>
                  <a:pt x="3255128" y="36683"/>
                </a:lnTo>
                <a:lnTo>
                  <a:pt x="3255128" y="36733"/>
                </a:lnTo>
                <a:lnTo>
                  <a:pt x="3255128" y="36757"/>
                </a:lnTo>
                <a:lnTo>
                  <a:pt x="3255128" y="36758"/>
                </a:lnTo>
                <a:lnTo>
                  <a:pt x="3255128" y="36814"/>
                </a:lnTo>
                <a:lnTo>
                  <a:pt x="3255128" y="36821"/>
                </a:lnTo>
                <a:lnTo>
                  <a:pt x="3255128" y="36831"/>
                </a:lnTo>
                <a:lnTo>
                  <a:pt x="3255128" y="36855"/>
                </a:lnTo>
                <a:lnTo>
                  <a:pt x="3255128" y="36878"/>
                </a:lnTo>
                <a:lnTo>
                  <a:pt x="3255128" y="36889"/>
                </a:lnTo>
                <a:lnTo>
                  <a:pt x="3255128" y="36967"/>
                </a:lnTo>
                <a:lnTo>
                  <a:pt x="3255128" y="37090"/>
                </a:lnTo>
                <a:lnTo>
                  <a:pt x="3255128" y="37101"/>
                </a:lnTo>
                <a:lnTo>
                  <a:pt x="3255128" y="37109"/>
                </a:lnTo>
                <a:lnTo>
                  <a:pt x="3255128" y="37130"/>
                </a:lnTo>
                <a:lnTo>
                  <a:pt x="3255128" y="37173"/>
                </a:lnTo>
                <a:lnTo>
                  <a:pt x="3255128" y="37260"/>
                </a:lnTo>
                <a:lnTo>
                  <a:pt x="3255128" y="37288"/>
                </a:lnTo>
                <a:lnTo>
                  <a:pt x="3255128" y="37291"/>
                </a:lnTo>
                <a:lnTo>
                  <a:pt x="3255128" y="37304"/>
                </a:lnTo>
                <a:lnTo>
                  <a:pt x="3255128" y="37305"/>
                </a:lnTo>
                <a:lnTo>
                  <a:pt x="3255128" y="37337"/>
                </a:lnTo>
                <a:lnTo>
                  <a:pt x="3255128" y="37479"/>
                </a:lnTo>
                <a:lnTo>
                  <a:pt x="3255128" y="37484"/>
                </a:lnTo>
                <a:lnTo>
                  <a:pt x="3255128" y="37487"/>
                </a:lnTo>
                <a:lnTo>
                  <a:pt x="3255128" y="37522"/>
                </a:lnTo>
                <a:lnTo>
                  <a:pt x="3255128" y="37560"/>
                </a:lnTo>
                <a:lnTo>
                  <a:pt x="3255128" y="37564"/>
                </a:lnTo>
                <a:lnTo>
                  <a:pt x="3255128" y="37567"/>
                </a:lnTo>
                <a:lnTo>
                  <a:pt x="3255128" y="37587"/>
                </a:lnTo>
                <a:lnTo>
                  <a:pt x="3255128" y="37655"/>
                </a:lnTo>
                <a:lnTo>
                  <a:pt x="3255128" y="37662"/>
                </a:lnTo>
                <a:lnTo>
                  <a:pt x="3255128" y="37674"/>
                </a:lnTo>
                <a:lnTo>
                  <a:pt x="3255128" y="37683"/>
                </a:lnTo>
                <a:lnTo>
                  <a:pt x="3255128" y="37763"/>
                </a:lnTo>
                <a:lnTo>
                  <a:pt x="3255128" y="37779"/>
                </a:lnTo>
                <a:lnTo>
                  <a:pt x="3255128" y="37835"/>
                </a:lnTo>
                <a:lnTo>
                  <a:pt x="3255128" y="37837"/>
                </a:lnTo>
                <a:lnTo>
                  <a:pt x="3255128" y="37847"/>
                </a:lnTo>
                <a:lnTo>
                  <a:pt x="3255128" y="37862"/>
                </a:lnTo>
                <a:lnTo>
                  <a:pt x="3255128" y="37905"/>
                </a:lnTo>
                <a:lnTo>
                  <a:pt x="3255128" y="37907"/>
                </a:lnTo>
                <a:lnTo>
                  <a:pt x="3255128" y="37919"/>
                </a:lnTo>
                <a:lnTo>
                  <a:pt x="3255128" y="37971"/>
                </a:lnTo>
                <a:lnTo>
                  <a:pt x="3255128" y="37982"/>
                </a:lnTo>
                <a:lnTo>
                  <a:pt x="3255128" y="38041"/>
                </a:lnTo>
                <a:lnTo>
                  <a:pt x="3255128" y="38101"/>
                </a:lnTo>
                <a:lnTo>
                  <a:pt x="3255128" y="38103"/>
                </a:lnTo>
                <a:lnTo>
                  <a:pt x="3255128" y="38112"/>
                </a:lnTo>
                <a:lnTo>
                  <a:pt x="3255128" y="38141"/>
                </a:lnTo>
                <a:lnTo>
                  <a:pt x="3255128" y="38286"/>
                </a:lnTo>
                <a:lnTo>
                  <a:pt x="3255128" y="38312"/>
                </a:lnTo>
                <a:lnTo>
                  <a:pt x="3255128" y="38339"/>
                </a:lnTo>
                <a:lnTo>
                  <a:pt x="3255128" y="38451"/>
                </a:lnTo>
                <a:lnTo>
                  <a:pt x="3255128" y="38495"/>
                </a:lnTo>
                <a:lnTo>
                  <a:pt x="3255128" y="38508"/>
                </a:lnTo>
                <a:lnTo>
                  <a:pt x="3255128" y="38536"/>
                </a:lnTo>
                <a:lnTo>
                  <a:pt x="3255128" y="38621"/>
                </a:lnTo>
                <a:lnTo>
                  <a:pt x="3255128" y="38626"/>
                </a:lnTo>
                <a:lnTo>
                  <a:pt x="3255128" y="38664"/>
                </a:lnTo>
                <a:lnTo>
                  <a:pt x="3255128" y="38676"/>
                </a:lnTo>
                <a:lnTo>
                  <a:pt x="3255128" y="38693"/>
                </a:lnTo>
                <a:lnTo>
                  <a:pt x="3255128" y="38698"/>
                </a:lnTo>
                <a:lnTo>
                  <a:pt x="3255128" y="38744"/>
                </a:lnTo>
                <a:lnTo>
                  <a:pt x="3255128" y="38752"/>
                </a:lnTo>
                <a:lnTo>
                  <a:pt x="3255128" y="38778"/>
                </a:lnTo>
                <a:lnTo>
                  <a:pt x="3255128" y="38850"/>
                </a:lnTo>
                <a:lnTo>
                  <a:pt x="3255128" y="38855"/>
                </a:lnTo>
                <a:lnTo>
                  <a:pt x="3255128" y="38858"/>
                </a:lnTo>
                <a:lnTo>
                  <a:pt x="3255128" y="38905"/>
                </a:lnTo>
                <a:lnTo>
                  <a:pt x="3255128" y="38940"/>
                </a:lnTo>
                <a:lnTo>
                  <a:pt x="3255128" y="38954"/>
                </a:lnTo>
                <a:lnTo>
                  <a:pt x="3255128" y="38987"/>
                </a:lnTo>
                <a:lnTo>
                  <a:pt x="3255128" y="38991"/>
                </a:lnTo>
                <a:lnTo>
                  <a:pt x="3255128" y="39028"/>
                </a:lnTo>
                <a:lnTo>
                  <a:pt x="3255128" y="39099"/>
                </a:lnTo>
                <a:lnTo>
                  <a:pt x="3255128" y="39109"/>
                </a:lnTo>
                <a:lnTo>
                  <a:pt x="3255128" y="39134"/>
                </a:lnTo>
                <a:lnTo>
                  <a:pt x="3255128" y="39181"/>
                </a:lnTo>
                <a:lnTo>
                  <a:pt x="3255128" y="39215"/>
                </a:lnTo>
                <a:lnTo>
                  <a:pt x="3255128" y="39220"/>
                </a:lnTo>
                <a:lnTo>
                  <a:pt x="3255128" y="39291"/>
                </a:lnTo>
                <a:lnTo>
                  <a:pt x="3255128" y="39346"/>
                </a:lnTo>
                <a:lnTo>
                  <a:pt x="3255128" y="39443"/>
                </a:lnTo>
                <a:lnTo>
                  <a:pt x="3255128" y="39446"/>
                </a:lnTo>
                <a:lnTo>
                  <a:pt x="3255128" y="39450"/>
                </a:lnTo>
                <a:lnTo>
                  <a:pt x="3255128" y="39472"/>
                </a:lnTo>
                <a:lnTo>
                  <a:pt x="3255128" y="39474"/>
                </a:lnTo>
                <a:lnTo>
                  <a:pt x="3255128" y="39481"/>
                </a:lnTo>
                <a:lnTo>
                  <a:pt x="3255128" y="39502"/>
                </a:lnTo>
                <a:lnTo>
                  <a:pt x="3255128" y="39553"/>
                </a:lnTo>
                <a:lnTo>
                  <a:pt x="3255128" y="39595"/>
                </a:lnTo>
                <a:lnTo>
                  <a:pt x="3255128" y="39629"/>
                </a:lnTo>
                <a:lnTo>
                  <a:pt x="3255128" y="39659"/>
                </a:lnTo>
                <a:lnTo>
                  <a:pt x="3255128" y="39698"/>
                </a:lnTo>
                <a:lnTo>
                  <a:pt x="3255128" y="39734"/>
                </a:lnTo>
                <a:lnTo>
                  <a:pt x="3255128" y="39758"/>
                </a:lnTo>
                <a:lnTo>
                  <a:pt x="3255128" y="39805"/>
                </a:lnTo>
                <a:lnTo>
                  <a:pt x="3255128" y="39829"/>
                </a:lnTo>
                <a:lnTo>
                  <a:pt x="3255128" y="39830"/>
                </a:lnTo>
                <a:lnTo>
                  <a:pt x="3255128" y="39854"/>
                </a:lnTo>
                <a:lnTo>
                  <a:pt x="3255128" y="39868"/>
                </a:lnTo>
                <a:lnTo>
                  <a:pt x="3255128" y="39879"/>
                </a:lnTo>
                <a:lnTo>
                  <a:pt x="3255128" y="39899"/>
                </a:lnTo>
                <a:lnTo>
                  <a:pt x="3255128" y="39907"/>
                </a:lnTo>
                <a:lnTo>
                  <a:pt x="3255128" y="39926"/>
                </a:lnTo>
                <a:lnTo>
                  <a:pt x="3255128" y="39928"/>
                </a:lnTo>
                <a:lnTo>
                  <a:pt x="3255128" y="39976"/>
                </a:lnTo>
                <a:lnTo>
                  <a:pt x="3255128" y="40012"/>
                </a:lnTo>
                <a:lnTo>
                  <a:pt x="3255128" y="40033"/>
                </a:lnTo>
                <a:lnTo>
                  <a:pt x="3255128" y="40042"/>
                </a:lnTo>
                <a:lnTo>
                  <a:pt x="3255128" y="40091"/>
                </a:lnTo>
                <a:lnTo>
                  <a:pt x="3255128" y="40120"/>
                </a:lnTo>
                <a:lnTo>
                  <a:pt x="3255128" y="40121"/>
                </a:lnTo>
                <a:lnTo>
                  <a:pt x="3255128" y="40123"/>
                </a:lnTo>
                <a:lnTo>
                  <a:pt x="3255128" y="40150"/>
                </a:lnTo>
                <a:lnTo>
                  <a:pt x="3255128" y="40170"/>
                </a:lnTo>
                <a:lnTo>
                  <a:pt x="3255128" y="40172"/>
                </a:lnTo>
                <a:lnTo>
                  <a:pt x="3255128" y="40219"/>
                </a:lnTo>
                <a:lnTo>
                  <a:pt x="3255128" y="40288"/>
                </a:lnTo>
                <a:lnTo>
                  <a:pt x="3255128" y="40311"/>
                </a:lnTo>
                <a:lnTo>
                  <a:pt x="3255128" y="40327"/>
                </a:lnTo>
                <a:lnTo>
                  <a:pt x="3255128" y="40346"/>
                </a:lnTo>
                <a:lnTo>
                  <a:pt x="3255128" y="40382"/>
                </a:lnTo>
                <a:lnTo>
                  <a:pt x="3255128" y="40388"/>
                </a:lnTo>
                <a:lnTo>
                  <a:pt x="3255128" y="40393"/>
                </a:lnTo>
                <a:lnTo>
                  <a:pt x="3255128" y="40550"/>
                </a:lnTo>
                <a:lnTo>
                  <a:pt x="3255128" y="40554"/>
                </a:lnTo>
                <a:lnTo>
                  <a:pt x="3255128" y="40574"/>
                </a:lnTo>
                <a:lnTo>
                  <a:pt x="3255128" y="40577"/>
                </a:lnTo>
                <a:lnTo>
                  <a:pt x="3255128" y="40624"/>
                </a:lnTo>
                <a:lnTo>
                  <a:pt x="3255128" y="40631"/>
                </a:lnTo>
                <a:lnTo>
                  <a:pt x="3255128" y="40652"/>
                </a:lnTo>
                <a:lnTo>
                  <a:pt x="3255128" y="40673"/>
                </a:lnTo>
                <a:lnTo>
                  <a:pt x="3255128" y="40695"/>
                </a:lnTo>
                <a:lnTo>
                  <a:pt x="3255128" y="40815"/>
                </a:lnTo>
                <a:lnTo>
                  <a:pt x="3255128" y="40836"/>
                </a:lnTo>
                <a:lnTo>
                  <a:pt x="3255128" y="40837"/>
                </a:lnTo>
                <a:lnTo>
                  <a:pt x="3255128" y="40838"/>
                </a:lnTo>
                <a:lnTo>
                  <a:pt x="3255128" y="40841"/>
                </a:lnTo>
                <a:lnTo>
                  <a:pt x="3255128" y="40852"/>
                </a:lnTo>
                <a:lnTo>
                  <a:pt x="3255128" y="40857"/>
                </a:lnTo>
                <a:lnTo>
                  <a:pt x="3255128" y="40895"/>
                </a:lnTo>
                <a:lnTo>
                  <a:pt x="3255128" y="40897"/>
                </a:lnTo>
                <a:lnTo>
                  <a:pt x="3255128" y="40937"/>
                </a:lnTo>
                <a:lnTo>
                  <a:pt x="3255128" y="40961"/>
                </a:lnTo>
                <a:lnTo>
                  <a:pt x="3255128" y="40968"/>
                </a:lnTo>
                <a:lnTo>
                  <a:pt x="3255128" y="41033"/>
                </a:lnTo>
                <a:lnTo>
                  <a:pt x="3255128" y="41042"/>
                </a:lnTo>
                <a:lnTo>
                  <a:pt x="3255128" y="41051"/>
                </a:lnTo>
                <a:lnTo>
                  <a:pt x="3255128" y="41078"/>
                </a:lnTo>
                <a:lnTo>
                  <a:pt x="3255128" y="41083"/>
                </a:lnTo>
                <a:lnTo>
                  <a:pt x="3255128" y="41091"/>
                </a:lnTo>
                <a:lnTo>
                  <a:pt x="3255128" y="41093"/>
                </a:lnTo>
                <a:lnTo>
                  <a:pt x="3255128" y="41102"/>
                </a:lnTo>
                <a:lnTo>
                  <a:pt x="3255128" y="41217"/>
                </a:lnTo>
                <a:lnTo>
                  <a:pt x="3255128" y="41238"/>
                </a:lnTo>
                <a:lnTo>
                  <a:pt x="3255128" y="41267"/>
                </a:lnTo>
                <a:lnTo>
                  <a:pt x="3255128" y="41276"/>
                </a:lnTo>
                <a:lnTo>
                  <a:pt x="3255128" y="41301"/>
                </a:lnTo>
                <a:lnTo>
                  <a:pt x="3255128" y="41427"/>
                </a:lnTo>
                <a:lnTo>
                  <a:pt x="3255128" y="41441"/>
                </a:lnTo>
                <a:lnTo>
                  <a:pt x="3255128" y="41485"/>
                </a:lnTo>
                <a:lnTo>
                  <a:pt x="3255128" y="41505"/>
                </a:lnTo>
                <a:lnTo>
                  <a:pt x="3255128" y="41585"/>
                </a:lnTo>
                <a:lnTo>
                  <a:pt x="3255128" y="41611"/>
                </a:lnTo>
                <a:lnTo>
                  <a:pt x="3255128" y="41616"/>
                </a:lnTo>
                <a:lnTo>
                  <a:pt x="3255128" y="41717"/>
                </a:lnTo>
                <a:lnTo>
                  <a:pt x="3255128" y="41734"/>
                </a:lnTo>
                <a:lnTo>
                  <a:pt x="3255128" y="41764"/>
                </a:lnTo>
                <a:lnTo>
                  <a:pt x="3255128" y="41789"/>
                </a:lnTo>
                <a:lnTo>
                  <a:pt x="3255128" y="41865"/>
                </a:lnTo>
                <a:lnTo>
                  <a:pt x="3255128" y="41874"/>
                </a:lnTo>
                <a:lnTo>
                  <a:pt x="3255128" y="41930"/>
                </a:lnTo>
                <a:lnTo>
                  <a:pt x="3255128" y="41944"/>
                </a:lnTo>
                <a:lnTo>
                  <a:pt x="3255128" y="41959"/>
                </a:lnTo>
                <a:lnTo>
                  <a:pt x="3255128" y="41964"/>
                </a:lnTo>
                <a:lnTo>
                  <a:pt x="3255128" y="42018"/>
                </a:lnTo>
                <a:lnTo>
                  <a:pt x="3255128" y="42075"/>
                </a:lnTo>
                <a:lnTo>
                  <a:pt x="3255128" y="42099"/>
                </a:lnTo>
                <a:lnTo>
                  <a:pt x="3255128" y="42107"/>
                </a:lnTo>
                <a:lnTo>
                  <a:pt x="3255128" y="42170"/>
                </a:lnTo>
                <a:lnTo>
                  <a:pt x="3255128" y="42171"/>
                </a:lnTo>
                <a:lnTo>
                  <a:pt x="3255128" y="42175"/>
                </a:lnTo>
                <a:lnTo>
                  <a:pt x="3255128" y="42281"/>
                </a:lnTo>
                <a:lnTo>
                  <a:pt x="3255128" y="42284"/>
                </a:lnTo>
                <a:lnTo>
                  <a:pt x="3255128" y="42324"/>
                </a:lnTo>
                <a:lnTo>
                  <a:pt x="3255128" y="42349"/>
                </a:lnTo>
                <a:lnTo>
                  <a:pt x="3255128" y="42354"/>
                </a:lnTo>
                <a:lnTo>
                  <a:pt x="3255128" y="42358"/>
                </a:lnTo>
                <a:lnTo>
                  <a:pt x="3255128" y="42407"/>
                </a:lnTo>
                <a:lnTo>
                  <a:pt x="3255128" y="42412"/>
                </a:lnTo>
                <a:lnTo>
                  <a:pt x="3255128" y="42413"/>
                </a:lnTo>
                <a:lnTo>
                  <a:pt x="3255128" y="42440"/>
                </a:lnTo>
                <a:lnTo>
                  <a:pt x="3255128" y="42462"/>
                </a:lnTo>
                <a:lnTo>
                  <a:pt x="3255128" y="42464"/>
                </a:lnTo>
                <a:lnTo>
                  <a:pt x="3255128" y="42471"/>
                </a:lnTo>
                <a:lnTo>
                  <a:pt x="3255128" y="42474"/>
                </a:lnTo>
                <a:lnTo>
                  <a:pt x="3255128" y="42490"/>
                </a:lnTo>
                <a:lnTo>
                  <a:pt x="3255128" y="42492"/>
                </a:lnTo>
                <a:lnTo>
                  <a:pt x="3255128" y="42609"/>
                </a:lnTo>
                <a:lnTo>
                  <a:pt x="3255128" y="42625"/>
                </a:lnTo>
                <a:lnTo>
                  <a:pt x="3255128" y="42633"/>
                </a:lnTo>
                <a:lnTo>
                  <a:pt x="3255128" y="42668"/>
                </a:lnTo>
                <a:lnTo>
                  <a:pt x="3255128" y="42724"/>
                </a:lnTo>
                <a:lnTo>
                  <a:pt x="3255128" y="42755"/>
                </a:lnTo>
                <a:lnTo>
                  <a:pt x="3255128" y="42819"/>
                </a:lnTo>
                <a:lnTo>
                  <a:pt x="3255128" y="42871"/>
                </a:lnTo>
                <a:lnTo>
                  <a:pt x="3255128" y="42954"/>
                </a:lnTo>
                <a:lnTo>
                  <a:pt x="3255128" y="42966"/>
                </a:lnTo>
                <a:lnTo>
                  <a:pt x="3255128" y="42971"/>
                </a:lnTo>
                <a:lnTo>
                  <a:pt x="3255128" y="42973"/>
                </a:lnTo>
                <a:lnTo>
                  <a:pt x="3255128" y="43088"/>
                </a:lnTo>
                <a:lnTo>
                  <a:pt x="3255128" y="43122"/>
                </a:lnTo>
                <a:lnTo>
                  <a:pt x="3255128" y="43162"/>
                </a:lnTo>
                <a:lnTo>
                  <a:pt x="3255128" y="43163"/>
                </a:lnTo>
                <a:lnTo>
                  <a:pt x="3255128" y="43219"/>
                </a:lnTo>
                <a:lnTo>
                  <a:pt x="3255128" y="43277"/>
                </a:lnTo>
                <a:lnTo>
                  <a:pt x="3255128" y="43278"/>
                </a:lnTo>
                <a:lnTo>
                  <a:pt x="3255128" y="43288"/>
                </a:lnTo>
                <a:lnTo>
                  <a:pt x="3255128" y="43301"/>
                </a:lnTo>
                <a:lnTo>
                  <a:pt x="3255128" y="43370"/>
                </a:lnTo>
                <a:lnTo>
                  <a:pt x="3255128" y="43371"/>
                </a:lnTo>
                <a:lnTo>
                  <a:pt x="3255128" y="43372"/>
                </a:lnTo>
                <a:lnTo>
                  <a:pt x="3255128" y="43375"/>
                </a:lnTo>
                <a:lnTo>
                  <a:pt x="3255128" y="43378"/>
                </a:lnTo>
                <a:lnTo>
                  <a:pt x="3255128" y="43383"/>
                </a:lnTo>
                <a:lnTo>
                  <a:pt x="3255128" y="43406"/>
                </a:lnTo>
                <a:lnTo>
                  <a:pt x="3255128" y="43413"/>
                </a:lnTo>
                <a:lnTo>
                  <a:pt x="3255128" y="43511"/>
                </a:lnTo>
                <a:lnTo>
                  <a:pt x="3255128" y="43520"/>
                </a:lnTo>
                <a:lnTo>
                  <a:pt x="3255128" y="43544"/>
                </a:lnTo>
                <a:lnTo>
                  <a:pt x="3255128" y="43567"/>
                </a:lnTo>
                <a:lnTo>
                  <a:pt x="3255128" y="43581"/>
                </a:lnTo>
                <a:lnTo>
                  <a:pt x="3255128" y="43597"/>
                </a:lnTo>
                <a:lnTo>
                  <a:pt x="3255128" y="43614"/>
                </a:lnTo>
                <a:lnTo>
                  <a:pt x="3255128" y="43621"/>
                </a:lnTo>
                <a:lnTo>
                  <a:pt x="3255128" y="43622"/>
                </a:lnTo>
                <a:lnTo>
                  <a:pt x="3255128" y="43637"/>
                </a:lnTo>
                <a:lnTo>
                  <a:pt x="3255128" y="43654"/>
                </a:lnTo>
                <a:lnTo>
                  <a:pt x="3255128" y="43655"/>
                </a:lnTo>
                <a:lnTo>
                  <a:pt x="3255128" y="43685"/>
                </a:lnTo>
                <a:lnTo>
                  <a:pt x="3255128" y="43787"/>
                </a:lnTo>
                <a:lnTo>
                  <a:pt x="3255128" y="43810"/>
                </a:lnTo>
                <a:lnTo>
                  <a:pt x="3255128" y="43817"/>
                </a:lnTo>
                <a:lnTo>
                  <a:pt x="3255128" y="43828"/>
                </a:lnTo>
                <a:lnTo>
                  <a:pt x="3255128" y="43831"/>
                </a:lnTo>
                <a:lnTo>
                  <a:pt x="3255128" y="43842"/>
                </a:lnTo>
                <a:lnTo>
                  <a:pt x="3255128" y="43847"/>
                </a:lnTo>
                <a:lnTo>
                  <a:pt x="3255128" y="43867"/>
                </a:lnTo>
                <a:lnTo>
                  <a:pt x="3255128" y="43896"/>
                </a:lnTo>
                <a:lnTo>
                  <a:pt x="3255128" y="43994"/>
                </a:lnTo>
                <a:lnTo>
                  <a:pt x="3255128" y="44068"/>
                </a:lnTo>
                <a:lnTo>
                  <a:pt x="3255128" y="44071"/>
                </a:lnTo>
                <a:lnTo>
                  <a:pt x="3255128" y="44073"/>
                </a:lnTo>
                <a:lnTo>
                  <a:pt x="3255128" y="44101"/>
                </a:lnTo>
                <a:lnTo>
                  <a:pt x="3255128" y="44129"/>
                </a:lnTo>
                <a:lnTo>
                  <a:pt x="3255128" y="44168"/>
                </a:lnTo>
                <a:lnTo>
                  <a:pt x="3255128" y="44268"/>
                </a:lnTo>
                <a:lnTo>
                  <a:pt x="3255128" y="44325"/>
                </a:lnTo>
                <a:lnTo>
                  <a:pt x="3255128" y="44326"/>
                </a:lnTo>
                <a:lnTo>
                  <a:pt x="3255128" y="44351"/>
                </a:lnTo>
                <a:lnTo>
                  <a:pt x="3255128" y="44372"/>
                </a:lnTo>
                <a:lnTo>
                  <a:pt x="3255128" y="44427"/>
                </a:lnTo>
                <a:lnTo>
                  <a:pt x="3255128" y="44449"/>
                </a:lnTo>
                <a:lnTo>
                  <a:pt x="3255128" y="44495"/>
                </a:lnTo>
                <a:lnTo>
                  <a:pt x="3255128" y="44496"/>
                </a:lnTo>
                <a:lnTo>
                  <a:pt x="3255128" y="44545"/>
                </a:lnTo>
                <a:lnTo>
                  <a:pt x="3255128" y="44566"/>
                </a:lnTo>
                <a:lnTo>
                  <a:pt x="3255128" y="44601"/>
                </a:lnTo>
                <a:lnTo>
                  <a:pt x="3255128" y="44606"/>
                </a:lnTo>
                <a:lnTo>
                  <a:pt x="3255128" y="44641"/>
                </a:lnTo>
                <a:lnTo>
                  <a:pt x="3255128" y="44643"/>
                </a:lnTo>
                <a:lnTo>
                  <a:pt x="3255128" y="44690"/>
                </a:lnTo>
                <a:lnTo>
                  <a:pt x="3255128" y="44741"/>
                </a:lnTo>
                <a:lnTo>
                  <a:pt x="3255128" y="44754"/>
                </a:lnTo>
                <a:lnTo>
                  <a:pt x="3255128" y="44779"/>
                </a:lnTo>
                <a:lnTo>
                  <a:pt x="3255128" y="44831"/>
                </a:lnTo>
                <a:lnTo>
                  <a:pt x="3255128" y="44864"/>
                </a:lnTo>
                <a:lnTo>
                  <a:pt x="3255128" y="44867"/>
                </a:lnTo>
                <a:lnTo>
                  <a:pt x="3255128" y="44905"/>
                </a:lnTo>
                <a:lnTo>
                  <a:pt x="3255128" y="44954"/>
                </a:lnTo>
                <a:lnTo>
                  <a:pt x="3255128" y="45097"/>
                </a:lnTo>
                <a:lnTo>
                  <a:pt x="3255128" y="45144"/>
                </a:lnTo>
                <a:lnTo>
                  <a:pt x="3255128" y="45149"/>
                </a:lnTo>
                <a:lnTo>
                  <a:pt x="3255128" y="45216"/>
                </a:lnTo>
                <a:lnTo>
                  <a:pt x="3255128" y="45274"/>
                </a:lnTo>
                <a:lnTo>
                  <a:pt x="3255128" y="45372"/>
                </a:lnTo>
                <a:lnTo>
                  <a:pt x="3255128" y="45377"/>
                </a:lnTo>
                <a:lnTo>
                  <a:pt x="3255128" y="45402"/>
                </a:lnTo>
                <a:lnTo>
                  <a:pt x="3255128" y="45430"/>
                </a:lnTo>
                <a:lnTo>
                  <a:pt x="3255128" y="45442"/>
                </a:lnTo>
                <a:lnTo>
                  <a:pt x="3255128" y="45463"/>
                </a:lnTo>
                <a:lnTo>
                  <a:pt x="3255128" y="45464"/>
                </a:lnTo>
                <a:lnTo>
                  <a:pt x="3255128" y="45571"/>
                </a:lnTo>
                <a:lnTo>
                  <a:pt x="3255128" y="45603"/>
                </a:lnTo>
                <a:lnTo>
                  <a:pt x="3255128" y="45745"/>
                </a:lnTo>
                <a:lnTo>
                  <a:pt x="3255128" y="45861"/>
                </a:lnTo>
                <a:lnTo>
                  <a:pt x="3255128" y="45961"/>
                </a:lnTo>
                <a:lnTo>
                  <a:pt x="3255128" y="45963"/>
                </a:lnTo>
                <a:lnTo>
                  <a:pt x="3255128" y="46025"/>
                </a:lnTo>
                <a:lnTo>
                  <a:pt x="3255128" y="46108"/>
                </a:lnTo>
                <a:lnTo>
                  <a:pt x="3255128" y="46112"/>
                </a:lnTo>
                <a:lnTo>
                  <a:pt x="3255128" y="46155"/>
                </a:lnTo>
                <a:lnTo>
                  <a:pt x="3255128" y="46159"/>
                </a:lnTo>
                <a:lnTo>
                  <a:pt x="3255128" y="46209"/>
                </a:lnTo>
                <a:lnTo>
                  <a:pt x="3255128" y="46237"/>
                </a:lnTo>
                <a:lnTo>
                  <a:pt x="3255128" y="46238"/>
                </a:lnTo>
                <a:lnTo>
                  <a:pt x="3255128" y="46361"/>
                </a:lnTo>
                <a:lnTo>
                  <a:pt x="3255128" y="46484"/>
                </a:lnTo>
                <a:lnTo>
                  <a:pt x="3255128" y="46557"/>
                </a:lnTo>
                <a:lnTo>
                  <a:pt x="3255128" y="46571"/>
                </a:lnTo>
                <a:lnTo>
                  <a:pt x="3255128" y="46618"/>
                </a:lnTo>
                <a:lnTo>
                  <a:pt x="3255128" y="46620"/>
                </a:lnTo>
                <a:lnTo>
                  <a:pt x="3255128" y="46645"/>
                </a:lnTo>
                <a:lnTo>
                  <a:pt x="3255128" y="46669"/>
                </a:lnTo>
                <a:lnTo>
                  <a:pt x="3255128" y="46690"/>
                </a:lnTo>
                <a:lnTo>
                  <a:pt x="3255128" y="46692"/>
                </a:lnTo>
                <a:lnTo>
                  <a:pt x="3255128" y="46734"/>
                </a:lnTo>
                <a:lnTo>
                  <a:pt x="3255128" y="46741"/>
                </a:lnTo>
                <a:lnTo>
                  <a:pt x="3255128" y="46800"/>
                </a:lnTo>
                <a:lnTo>
                  <a:pt x="3255128" y="46807"/>
                </a:lnTo>
                <a:lnTo>
                  <a:pt x="3255128" y="46857"/>
                </a:lnTo>
                <a:lnTo>
                  <a:pt x="3255128" y="46886"/>
                </a:lnTo>
                <a:lnTo>
                  <a:pt x="3255128" y="46908"/>
                </a:lnTo>
                <a:lnTo>
                  <a:pt x="3255128" y="46984"/>
                </a:lnTo>
                <a:lnTo>
                  <a:pt x="3255128" y="46985"/>
                </a:lnTo>
                <a:lnTo>
                  <a:pt x="3255128" y="46994"/>
                </a:lnTo>
                <a:lnTo>
                  <a:pt x="3255128" y="47034"/>
                </a:lnTo>
                <a:lnTo>
                  <a:pt x="3255128" y="47036"/>
                </a:lnTo>
                <a:lnTo>
                  <a:pt x="3255128" y="47076"/>
                </a:lnTo>
                <a:lnTo>
                  <a:pt x="3255128" y="47119"/>
                </a:lnTo>
                <a:lnTo>
                  <a:pt x="3255128" y="47129"/>
                </a:lnTo>
                <a:lnTo>
                  <a:pt x="3255128" y="47154"/>
                </a:lnTo>
                <a:lnTo>
                  <a:pt x="3255128" y="47173"/>
                </a:lnTo>
                <a:lnTo>
                  <a:pt x="3255128" y="47188"/>
                </a:lnTo>
                <a:lnTo>
                  <a:pt x="3255128" y="47258"/>
                </a:lnTo>
                <a:lnTo>
                  <a:pt x="3255128" y="47266"/>
                </a:lnTo>
                <a:lnTo>
                  <a:pt x="3255128" y="47290"/>
                </a:lnTo>
                <a:lnTo>
                  <a:pt x="3255128" y="47316"/>
                </a:lnTo>
                <a:lnTo>
                  <a:pt x="3255128" y="47340"/>
                </a:lnTo>
                <a:lnTo>
                  <a:pt x="3255128" y="47341"/>
                </a:lnTo>
                <a:lnTo>
                  <a:pt x="3255128" y="47362"/>
                </a:lnTo>
                <a:lnTo>
                  <a:pt x="3255128" y="47367"/>
                </a:lnTo>
                <a:lnTo>
                  <a:pt x="3255128" y="47385"/>
                </a:lnTo>
                <a:lnTo>
                  <a:pt x="3255128" y="47389"/>
                </a:lnTo>
                <a:lnTo>
                  <a:pt x="3255128" y="47391"/>
                </a:lnTo>
                <a:lnTo>
                  <a:pt x="3255128" y="47439"/>
                </a:lnTo>
                <a:lnTo>
                  <a:pt x="3255128" y="47486"/>
                </a:lnTo>
                <a:lnTo>
                  <a:pt x="3255128" y="47524"/>
                </a:lnTo>
                <a:lnTo>
                  <a:pt x="3255128" y="47550"/>
                </a:lnTo>
                <a:lnTo>
                  <a:pt x="3255128" y="47617"/>
                </a:lnTo>
                <a:lnTo>
                  <a:pt x="3255128" y="47622"/>
                </a:lnTo>
                <a:lnTo>
                  <a:pt x="3255128" y="47642"/>
                </a:lnTo>
                <a:lnTo>
                  <a:pt x="3255128" y="47683"/>
                </a:lnTo>
                <a:lnTo>
                  <a:pt x="3255128" y="47797"/>
                </a:lnTo>
                <a:lnTo>
                  <a:pt x="3255128" y="47799"/>
                </a:lnTo>
                <a:lnTo>
                  <a:pt x="3255128" y="47821"/>
                </a:lnTo>
                <a:lnTo>
                  <a:pt x="3255128" y="47824"/>
                </a:lnTo>
                <a:lnTo>
                  <a:pt x="3255128" y="47848"/>
                </a:lnTo>
                <a:lnTo>
                  <a:pt x="3255128" y="47857"/>
                </a:lnTo>
                <a:lnTo>
                  <a:pt x="3255128" y="47891"/>
                </a:lnTo>
                <a:lnTo>
                  <a:pt x="3255128" y="47915"/>
                </a:lnTo>
                <a:lnTo>
                  <a:pt x="3255128" y="47942"/>
                </a:lnTo>
                <a:lnTo>
                  <a:pt x="3255128" y="48033"/>
                </a:lnTo>
                <a:lnTo>
                  <a:pt x="3255128" y="48087"/>
                </a:lnTo>
                <a:lnTo>
                  <a:pt x="3255128" y="48100"/>
                </a:lnTo>
                <a:lnTo>
                  <a:pt x="3255128" y="48101"/>
                </a:lnTo>
                <a:lnTo>
                  <a:pt x="3255128" y="48134"/>
                </a:lnTo>
                <a:lnTo>
                  <a:pt x="3255128" y="48139"/>
                </a:lnTo>
                <a:lnTo>
                  <a:pt x="3255128" y="48175"/>
                </a:lnTo>
                <a:lnTo>
                  <a:pt x="3255128" y="48264"/>
                </a:lnTo>
                <a:lnTo>
                  <a:pt x="3255128" y="48270"/>
                </a:lnTo>
                <a:lnTo>
                  <a:pt x="3255128" y="48280"/>
                </a:lnTo>
                <a:lnTo>
                  <a:pt x="3255128" y="48349"/>
                </a:lnTo>
                <a:lnTo>
                  <a:pt x="3255128" y="48362"/>
                </a:lnTo>
                <a:lnTo>
                  <a:pt x="3255128" y="48367"/>
                </a:lnTo>
                <a:lnTo>
                  <a:pt x="3255128" y="48405"/>
                </a:lnTo>
                <a:lnTo>
                  <a:pt x="3255128" y="48437"/>
                </a:lnTo>
                <a:lnTo>
                  <a:pt x="3255128" y="48593"/>
                </a:lnTo>
                <a:lnTo>
                  <a:pt x="3255128" y="48649"/>
                </a:lnTo>
                <a:lnTo>
                  <a:pt x="3255128" y="48653"/>
                </a:lnTo>
                <a:lnTo>
                  <a:pt x="3255128" y="48671"/>
                </a:lnTo>
                <a:lnTo>
                  <a:pt x="3255128" y="48695"/>
                </a:lnTo>
                <a:lnTo>
                  <a:pt x="3255128" y="48729"/>
                </a:lnTo>
                <a:lnTo>
                  <a:pt x="3255128" y="48738"/>
                </a:lnTo>
                <a:lnTo>
                  <a:pt x="3255128" y="48823"/>
                </a:lnTo>
                <a:lnTo>
                  <a:pt x="3255128" y="48828"/>
                </a:lnTo>
                <a:lnTo>
                  <a:pt x="3255128" y="48845"/>
                </a:lnTo>
                <a:lnTo>
                  <a:pt x="3255128" y="48873"/>
                </a:lnTo>
                <a:lnTo>
                  <a:pt x="3255128" y="48895"/>
                </a:lnTo>
                <a:lnTo>
                  <a:pt x="3255128" y="48941"/>
                </a:lnTo>
                <a:lnTo>
                  <a:pt x="3255128" y="49015"/>
                </a:lnTo>
                <a:lnTo>
                  <a:pt x="3255128" y="49054"/>
                </a:lnTo>
                <a:lnTo>
                  <a:pt x="3255128" y="49069"/>
                </a:lnTo>
                <a:lnTo>
                  <a:pt x="3255128" y="49078"/>
                </a:lnTo>
                <a:lnTo>
                  <a:pt x="3255128" y="49145"/>
                </a:lnTo>
                <a:lnTo>
                  <a:pt x="3255128" y="49149"/>
                </a:lnTo>
                <a:lnTo>
                  <a:pt x="3255128" y="49228"/>
                </a:lnTo>
                <a:lnTo>
                  <a:pt x="3255128" y="49239"/>
                </a:lnTo>
                <a:lnTo>
                  <a:pt x="3255128" y="49458"/>
                </a:lnTo>
                <a:lnTo>
                  <a:pt x="3255128" y="49474"/>
                </a:lnTo>
                <a:lnTo>
                  <a:pt x="3255128" y="49532"/>
                </a:lnTo>
                <a:lnTo>
                  <a:pt x="3255128" y="49552"/>
                </a:lnTo>
                <a:lnTo>
                  <a:pt x="3255128" y="49608"/>
                </a:lnTo>
                <a:lnTo>
                  <a:pt x="3255128" y="49611"/>
                </a:lnTo>
                <a:lnTo>
                  <a:pt x="3255128" y="49619"/>
                </a:lnTo>
                <a:lnTo>
                  <a:pt x="3255128" y="49659"/>
                </a:lnTo>
                <a:lnTo>
                  <a:pt x="3255128" y="49718"/>
                </a:lnTo>
                <a:lnTo>
                  <a:pt x="3255128" y="49724"/>
                </a:lnTo>
                <a:lnTo>
                  <a:pt x="3255128" y="49737"/>
                </a:lnTo>
                <a:lnTo>
                  <a:pt x="3255128" y="49776"/>
                </a:lnTo>
                <a:lnTo>
                  <a:pt x="3255128" y="49887"/>
                </a:lnTo>
                <a:lnTo>
                  <a:pt x="3255128" y="49957"/>
                </a:lnTo>
                <a:lnTo>
                  <a:pt x="3255128" y="49962"/>
                </a:lnTo>
                <a:lnTo>
                  <a:pt x="3255128" y="49968"/>
                </a:lnTo>
                <a:lnTo>
                  <a:pt x="3255128" y="49983"/>
                </a:lnTo>
                <a:lnTo>
                  <a:pt x="3255128" y="49984"/>
                </a:lnTo>
                <a:lnTo>
                  <a:pt x="3255128" y="50026"/>
                </a:lnTo>
                <a:lnTo>
                  <a:pt x="3255128" y="50096"/>
                </a:lnTo>
                <a:lnTo>
                  <a:pt x="3255128" y="50136"/>
                </a:lnTo>
                <a:lnTo>
                  <a:pt x="3255128" y="50141"/>
                </a:lnTo>
                <a:lnTo>
                  <a:pt x="3255128" y="50144"/>
                </a:lnTo>
                <a:lnTo>
                  <a:pt x="3255128" y="50162"/>
                </a:lnTo>
                <a:lnTo>
                  <a:pt x="3255128" y="50163"/>
                </a:lnTo>
                <a:lnTo>
                  <a:pt x="3255128" y="50200"/>
                </a:lnTo>
                <a:lnTo>
                  <a:pt x="3255128" y="50256"/>
                </a:lnTo>
                <a:lnTo>
                  <a:pt x="3255128" y="50277"/>
                </a:lnTo>
                <a:lnTo>
                  <a:pt x="3255128" y="50332"/>
                </a:lnTo>
                <a:lnTo>
                  <a:pt x="3255128" y="50346"/>
                </a:lnTo>
                <a:lnTo>
                  <a:pt x="3255128" y="50375"/>
                </a:lnTo>
                <a:lnTo>
                  <a:pt x="3255128" y="50420"/>
                </a:lnTo>
                <a:lnTo>
                  <a:pt x="3255128" y="50440"/>
                </a:lnTo>
                <a:lnTo>
                  <a:pt x="3255128" y="50514"/>
                </a:lnTo>
                <a:lnTo>
                  <a:pt x="3255128" y="50632"/>
                </a:lnTo>
                <a:lnTo>
                  <a:pt x="3255128" y="50681"/>
                </a:lnTo>
                <a:lnTo>
                  <a:pt x="3255128" y="50683"/>
                </a:lnTo>
                <a:lnTo>
                  <a:pt x="3255128" y="50700"/>
                </a:lnTo>
                <a:lnTo>
                  <a:pt x="3255128" y="50758"/>
                </a:lnTo>
                <a:lnTo>
                  <a:pt x="3255128" y="50760"/>
                </a:lnTo>
                <a:lnTo>
                  <a:pt x="3255128" y="50811"/>
                </a:lnTo>
                <a:lnTo>
                  <a:pt x="3255128" y="50824"/>
                </a:lnTo>
                <a:lnTo>
                  <a:pt x="3255128" y="50865"/>
                </a:lnTo>
                <a:lnTo>
                  <a:pt x="3255128" y="50881"/>
                </a:lnTo>
                <a:lnTo>
                  <a:pt x="3255128" y="50894"/>
                </a:lnTo>
                <a:lnTo>
                  <a:pt x="3255128" y="50927"/>
                </a:lnTo>
                <a:lnTo>
                  <a:pt x="3255128" y="50932"/>
                </a:lnTo>
                <a:lnTo>
                  <a:pt x="3255128" y="50993"/>
                </a:lnTo>
                <a:lnTo>
                  <a:pt x="3255128" y="51077"/>
                </a:lnTo>
                <a:lnTo>
                  <a:pt x="3255128" y="51089"/>
                </a:lnTo>
                <a:lnTo>
                  <a:pt x="3255128" y="51090"/>
                </a:lnTo>
                <a:lnTo>
                  <a:pt x="3255128" y="51091"/>
                </a:lnTo>
                <a:lnTo>
                  <a:pt x="3255128" y="51121"/>
                </a:lnTo>
                <a:lnTo>
                  <a:pt x="3255128" y="51139"/>
                </a:lnTo>
                <a:lnTo>
                  <a:pt x="3255128" y="51165"/>
                </a:lnTo>
                <a:lnTo>
                  <a:pt x="3255128" y="51185"/>
                </a:lnTo>
                <a:lnTo>
                  <a:pt x="3255128" y="51236"/>
                </a:lnTo>
                <a:lnTo>
                  <a:pt x="3255128" y="51262"/>
                </a:lnTo>
                <a:lnTo>
                  <a:pt x="3255128" y="51270"/>
                </a:lnTo>
                <a:lnTo>
                  <a:pt x="3255128" y="51317"/>
                </a:lnTo>
                <a:lnTo>
                  <a:pt x="3255128" y="51348"/>
                </a:lnTo>
                <a:lnTo>
                  <a:pt x="3255128" y="51395"/>
                </a:lnTo>
                <a:lnTo>
                  <a:pt x="3255128" y="51409"/>
                </a:lnTo>
                <a:lnTo>
                  <a:pt x="3255128" y="51427"/>
                </a:lnTo>
                <a:lnTo>
                  <a:pt x="3255128" y="51428"/>
                </a:lnTo>
                <a:lnTo>
                  <a:pt x="3255128" y="51430"/>
                </a:lnTo>
                <a:lnTo>
                  <a:pt x="3255128" y="51456"/>
                </a:lnTo>
                <a:lnTo>
                  <a:pt x="3255128" y="51505"/>
                </a:lnTo>
                <a:lnTo>
                  <a:pt x="3255128" y="51554"/>
                </a:lnTo>
                <a:lnTo>
                  <a:pt x="3255128" y="51575"/>
                </a:lnTo>
                <a:lnTo>
                  <a:pt x="3255128" y="51597"/>
                </a:lnTo>
                <a:lnTo>
                  <a:pt x="3255128" y="51605"/>
                </a:lnTo>
                <a:lnTo>
                  <a:pt x="3255128" y="51639"/>
                </a:lnTo>
                <a:lnTo>
                  <a:pt x="3255128" y="51643"/>
                </a:lnTo>
                <a:lnTo>
                  <a:pt x="3255128" y="51661"/>
                </a:lnTo>
                <a:lnTo>
                  <a:pt x="3255128" y="51703"/>
                </a:lnTo>
                <a:lnTo>
                  <a:pt x="3255128" y="51728"/>
                </a:lnTo>
                <a:lnTo>
                  <a:pt x="3255128" y="51750"/>
                </a:lnTo>
                <a:lnTo>
                  <a:pt x="3255128" y="51807"/>
                </a:lnTo>
                <a:lnTo>
                  <a:pt x="3255128" y="51818"/>
                </a:lnTo>
                <a:lnTo>
                  <a:pt x="3255128" y="51860"/>
                </a:lnTo>
                <a:lnTo>
                  <a:pt x="3255128" y="51863"/>
                </a:lnTo>
                <a:lnTo>
                  <a:pt x="3255128" y="51885"/>
                </a:lnTo>
                <a:lnTo>
                  <a:pt x="3255128" y="51910"/>
                </a:lnTo>
                <a:lnTo>
                  <a:pt x="3255128" y="52018"/>
                </a:lnTo>
                <a:lnTo>
                  <a:pt x="3255128" y="52034"/>
                </a:lnTo>
                <a:lnTo>
                  <a:pt x="3255128" y="52059"/>
                </a:lnTo>
                <a:lnTo>
                  <a:pt x="3255128" y="52068"/>
                </a:lnTo>
                <a:lnTo>
                  <a:pt x="3255128" y="52138"/>
                </a:lnTo>
                <a:lnTo>
                  <a:pt x="3255128" y="52143"/>
                </a:lnTo>
                <a:lnTo>
                  <a:pt x="3255128" y="52144"/>
                </a:lnTo>
                <a:lnTo>
                  <a:pt x="3255128" y="52267"/>
                </a:lnTo>
                <a:lnTo>
                  <a:pt x="3255128" y="52334"/>
                </a:lnTo>
                <a:lnTo>
                  <a:pt x="3255128" y="52337"/>
                </a:lnTo>
                <a:lnTo>
                  <a:pt x="3255128" y="52369"/>
                </a:lnTo>
                <a:lnTo>
                  <a:pt x="3255128" y="52394"/>
                </a:lnTo>
                <a:lnTo>
                  <a:pt x="3255128" y="52398"/>
                </a:lnTo>
                <a:lnTo>
                  <a:pt x="3255128" y="52399"/>
                </a:lnTo>
                <a:lnTo>
                  <a:pt x="3255128" y="52424"/>
                </a:lnTo>
                <a:lnTo>
                  <a:pt x="3255128" y="52435"/>
                </a:lnTo>
                <a:lnTo>
                  <a:pt x="3255128" y="52448"/>
                </a:lnTo>
                <a:lnTo>
                  <a:pt x="3255128" y="52542"/>
                </a:lnTo>
                <a:lnTo>
                  <a:pt x="3255128" y="52551"/>
                </a:lnTo>
                <a:lnTo>
                  <a:pt x="3255128" y="52553"/>
                </a:lnTo>
                <a:lnTo>
                  <a:pt x="3255128" y="52569"/>
                </a:lnTo>
                <a:lnTo>
                  <a:pt x="3255128" y="52582"/>
                </a:lnTo>
                <a:lnTo>
                  <a:pt x="3255128" y="52609"/>
                </a:lnTo>
                <a:lnTo>
                  <a:pt x="3255128" y="52611"/>
                </a:lnTo>
                <a:lnTo>
                  <a:pt x="3255128" y="52683"/>
                </a:lnTo>
                <a:lnTo>
                  <a:pt x="3255128" y="52727"/>
                </a:lnTo>
                <a:lnTo>
                  <a:pt x="3255128" y="52741"/>
                </a:lnTo>
                <a:lnTo>
                  <a:pt x="3255128" y="52766"/>
                </a:lnTo>
                <a:lnTo>
                  <a:pt x="3255128" y="52784"/>
                </a:lnTo>
                <a:lnTo>
                  <a:pt x="3255128" y="52791"/>
                </a:lnTo>
                <a:lnTo>
                  <a:pt x="3255128" y="52857"/>
                </a:lnTo>
                <a:lnTo>
                  <a:pt x="3255128" y="52957"/>
                </a:lnTo>
                <a:lnTo>
                  <a:pt x="3255128" y="52958"/>
                </a:lnTo>
                <a:lnTo>
                  <a:pt x="3255128" y="52976"/>
                </a:lnTo>
                <a:lnTo>
                  <a:pt x="3255128" y="53003"/>
                </a:lnTo>
                <a:lnTo>
                  <a:pt x="3255128" y="53023"/>
                </a:lnTo>
                <a:lnTo>
                  <a:pt x="3255128" y="53025"/>
                </a:lnTo>
                <a:lnTo>
                  <a:pt x="3255128" y="53086"/>
                </a:lnTo>
                <a:lnTo>
                  <a:pt x="3255128" y="53215"/>
                </a:lnTo>
                <a:lnTo>
                  <a:pt x="3255128" y="53217"/>
                </a:lnTo>
                <a:lnTo>
                  <a:pt x="3255128" y="53250"/>
                </a:lnTo>
                <a:lnTo>
                  <a:pt x="3255128" y="53275"/>
                </a:lnTo>
                <a:lnTo>
                  <a:pt x="3255128" y="53276"/>
                </a:lnTo>
                <a:lnTo>
                  <a:pt x="3255128" y="53407"/>
                </a:lnTo>
                <a:lnTo>
                  <a:pt x="3255128" y="53415"/>
                </a:lnTo>
                <a:lnTo>
                  <a:pt x="3255128" y="53430"/>
                </a:lnTo>
                <a:lnTo>
                  <a:pt x="3255128" y="53455"/>
                </a:lnTo>
                <a:lnTo>
                  <a:pt x="3255128" y="53456"/>
                </a:lnTo>
                <a:lnTo>
                  <a:pt x="3255128" y="53482"/>
                </a:lnTo>
                <a:lnTo>
                  <a:pt x="3255128" y="53500"/>
                </a:lnTo>
                <a:lnTo>
                  <a:pt x="3255128" y="53506"/>
                </a:lnTo>
                <a:lnTo>
                  <a:pt x="3255128" y="53671"/>
                </a:lnTo>
                <a:lnTo>
                  <a:pt x="3255128" y="53673"/>
                </a:lnTo>
                <a:lnTo>
                  <a:pt x="3255128" y="53676"/>
                </a:lnTo>
                <a:lnTo>
                  <a:pt x="3255128" y="53690"/>
                </a:lnTo>
                <a:lnTo>
                  <a:pt x="3255128" y="53696"/>
                </a:lnTo>
                <a:lnTo>
                  <a:pt x="3255128" y="53705"/>
                </a:lnTo>
                <a:lnTo>
                  <a:pt x="3255128" y="53722"/>
                </a:lnTo>
                <a:lnTo>
                  <a:pt x="3255128" y="53748"/>
                </a:lnTo>
                <a:lnTo>
                  <a:pt x="3255128" y="53750"/>
                </a:lnTo>
                <a:lnTo>
                  <a:pt x="3255128" y="53760"/>
                </a:lnTo>
                <a:lnTo>
                  <a:pt x="3255128" y="53790"/>
                </a:lnTo>
                <a:lnTo>
                  <a:pt x="3255128" y="53814"/>
                </a:lnTo>
                <a:lnTo>
                  <a:pt x="3255128" y="53895"/>
                </a:lnTo>
                <a:lnTo>
                  <a:pt x="3255128" y="53916"/>
                </a:lnTo>
                <a:lnTo>
                  <a:pt x="3255128" y="53917"/>
                </a:lnTo>
                <a:lnTo>
                  <a:pt x="3255128" y="53939"/>
                </a:lnTo>
                <a:lnTo>
                  <a:pt x="3255128" y="53946"/>
                </a:lnTo>
                <a:lnTo>
                  <a:pt x="3255128" y="53954"/>
                </a:lnTo>
                <a:lnTo>
                  <a:pt x="3255128" y="53956"/>
                </a:lnTo>
                <a:lnTo>
                  <a:pt x="3255128" y="53983"/>
                </a:lnTo>
                <a:lnTo>
                  <a:pt x="3255128" y="54052"/>
                </a:lnTo>
                <a:lnTo>
                  <a:pt x="3255128" y="54054"/>
                </a:lnTo>
                <a:lnTo>
                  <a:pt x="3255128" y="54129"/>
                </a:lnTo>
                <a:lnTo>
                  <a:pt x="3255128" y="54130"/>
                </a:lnTo>
                <a:lnTo>
                  <a:pt x="3255128" y="54150"/>
                </a:lnTo>
                <a:lnTo>
                  <a:pt x="3255128" y="54154"/>
                </a:lnTo>
                <a:lnTo>
                  <a:pt x="3255128" y="54226"/>
                </a:lnTo>
                <a:lnTo>
                  <a:pt x="3255128" y="54231"/>
                </a:lnTo>
                <a:lnTo>
                  <a:pt x="3255128" y="54252"/>
                </a:lnTo>
                <a:lnTo>
                  <a:pt x="3255128" y="54286"/>
                </a:lnTo>
                <a:lnTo>
                  <a:pt x="3255128" y="54296"/>
                </a:lnTo>
                <a:lnTo>
                  <a:pt x="3255128" y="54338"/>
                </a:lnTo>
                <a:lnTo>
                  <a:pt x="3255128" y="54345"/>
                </a:lnTo>
                <a:lnTo>
                  <a:pt x="3255128" y="54358"/>
                </a:lnTo>
                <a:lnTo>
                  <a:pt x="3255128" y="54408"/>
                </a:lnTo>
                <a:lnTo>
                  <a:pt x="3255128" y="54430"/>
                </a:lnTo>
                <a:lnTo>
                  <a:pt x="3255128" y="54477"/>
                </a:lnTo>
                <a:lnTo>
                  <a:pt x="3255128" y="54563"/>
                </a:lnTo>
                <a:lnTo>
                  <a:pt x="3255128" y="54565"/>
                </a:lnTo>
                <a:lnTo>
                  <a:pt x="3255128" y="54587"/>
                </a:lnTo>
                <a:lnTo>
                  <a:pt x="3255128" y="54588"/>
                </a:lnTo>
                <a:lnTo>
                  <a:pt x="3255128" y="54595"/>
                </a:lnTo>
                <a:lnTo>
                  <a:pt x="3255128" y="54604"/>
                </a:lnTo>
                <a:lnTo>
                  <a:pt x="3255128" y="54642"/>
                </a:lnTo>
                <a:lnTo>
                  <a:pt x="3255128" y="54651"/>
                </a:lnTo>
                <a:lnTo>
                  <a:pt x="3255128" y="54723"/>
                </a:lnTo>
                <a:lnTo>
                  <a:pt x="3255128" y="54740"/>
                </a:lnTo>
                <a:lnTo>
                  <a:pt x="3255128" y="54797"/>
                </a:lnTo>
                <a:lnTo>
                  <a:pt x="3255128" y="54850"/>
                </a:lnTo>
                <a:lnTo>
                  <a:pt x="3255128" y="54853"/>
                </a:lnTo>
                <a:lnTo>
                  <a:pt x="3255128" y="54867"/>
                </a:lnTo>
                <a:lnTo>
                  <a:pt x="3255128" y="54900"/>
                </a:lnTo>
                <a:lnTo>
                  <a:pt x="3255128" y="54902"/>
                </a:lnTo>
                <a:lnTo>
                  <a:pt x="3255128" y="54911"/>
                </a:lnTo>
                <a:lnTo>
                  <a:pt x="3255128" y="54945"/>
                </a:lnTo>
                <a:lnTo>
                  <a:pt x="3255128" y="54960"/>
                </a:lnTo>
                <a:lnTo>
                  <a:pt x="3255128" y="54961"/>
                </a:lnTo>
                <a:lnTo>
                  <a:pt x="3255128" y="55024"/>
                </a:lnTo>
                <a:lnTo>
                  <a:pt x="3255128" y="55063"/>
                </a:lnTo>
                <a:lnTo>
                  <a:pt x="3255128" y="55078"/>
                </a:lnTo>
                <a:lnTo>
                  <a:pt x="3255128" y="55128"/>
                </a:lnTo>
                <a:lnTo>
                  <a:pt x="3255128" y="55133"/>
                </a:lnTo>
                <a:lnTo>
                  <a:pt x="3255128" y="55134"/>
                </a:lnTo>
                <a:lnTo>
                  <a:pt x="3255128" y="55173"/>
                </a:lnTo>
                <a:lnTo>
                  <a:pt x="3255128" y="55194"/>
                </a:lnTo>
                <a:lnTo>
                  <a:pt x="3255128" y="55202"/>
                </a:lnTo>
                <a:lnTo>
                  <a:pt x="3255128" y="55266"/>
                </a:lnTo>
                <a:lnTo>
                  <a:pt x="3255128" y="55324"/>
                </a:lnTo>
                <a:lnTo>
                  <a:pt x="3255128" y="55327"/>
                </a:lnTo>
                <a:lnTo>
                  <a:pt x="3255128" y="55352"/>
                </a:lnTo>
                <a:lnTo>
                  <a:pt x="3255128" y="55359"/>
                </a:lnTo>
                <a:lnTo>
                  <a:pt x="3255128" y="55384"/>
                </a:lnTo>
                <a:lnTo>
                  <a:pt x="3255128" y="55388"/>
                </a:lnTo>
                <a:lnTo>
                  <a:pt x="3255128" y="55400"/>
                </a:lnTo>
                <a:lnTo>
                  <a:pt x="3255128" y="55415"/>
                </a:lnTo>
                <a:lnTo>
                  <a:pt x="3255128" y="55492"/>
                </a:lnTo>
                <a:lnTo>
                  <a:pt x="3255128" y="55513"/>
                </a:lnTo>
                <a:lnTo>
                  <a:pt x="3255128" y="55521"/>
                </a:lnTo>
                <a:lnTo>
                  <a:pt x="3255128" y="55537"/>
                </a:lnTo>
                <a:lnTo>
                  <a:pt x="3255128" y="55559"/>
                </a:lnTo>
                <a:lnTo>
                  <a:pt x="3255128" y="55572"/>
                </a:lnTo>
                <a:lnTo>
                  <a:pt x="3255128" y="55609"/>
                </a:lnTo>
                <a:lnTo>
                  <a:pt x="3255128" y="55611"/>
                </a:lnTo>
                <a:lnTo>
                  <a:pt x="3255128" y="55660"/>
                </a:lnTo>
                <a:lnTo>
                  <a:pt x="3255128" y="55692"/>
                </a:lnTo>
                <a:lnTo>
                  <a:pt x="3255128" y="55725"/>
                </a:lnTo>
                <a:lnTo>
                  <a:pt x="3255128" y="55731"/>
                </a:lnTo>
                <a:lnTo>
                  <a:pt x="3255128" y="55735"/>
                </a:lnTo>
                <a:lnTo>
                  <a:pt x="3255128" y="55781"/>
                </a:lnTo>
                <a:lnTo>
                  <a:pt x="3255128" y="55807"/>
                </a:lnTo>
                <a:lnTo>
                  <a:pt x="3255128" y="55827"/>
                </a:lnTo>
                <a:lnTo>
                  <a:pt x="3255128" y="55847"/>
                </a:lnTo>
                <a:lnTo>
                  <a:pt x="3255128" y="55947"/>
                </a:lnTo>
                <a:lnTo>
                  <a:pt x="3255128" y="55963"/>
                </a:lnTo>
                <a:lnTo>
                  <a:pt x="3255128" y="55975"/>
                </a:lnTo>
                <a:lnTo>
                  <a:pt x="3255128" y="56013"/>
                </a:lnTo>
                <a:lnTo>
                  <a:pt x="3255128" y="56213"/>
                </a:lnTo>
                <a:lnTo>
                  <a:pt x="3255128" y="56223"/>
                </a:lnTo>
                <a:lnTo>
                  <a:pt x="3255128" y="56224"/>
                </a:lnTo>
                <a:lnTo>
                  <a:pt x="3255128" y="56240"/>
                </a:lnTo>
                <a:lnTo>
                  <a:pt x="3255128" y="56265"/>
                </a:lnTo>
                <a:lnTo>
                  <a:pt x="3255128" y="56266"/>
                </a:lnTo>
                <a:lnTo>
                  <a:pt x="3255128" y="56288"/>
                </a:lnTo>
                <a:lnTo>
                  <a:pt x="3255128" y="56373"/>
                </a:lnTo>
                <a:lnTo>
                  <a:pt x="3255128" y="56397"/>
                </a:lnTo>
                <a:lnTo>
                  <a:pt x="3255128" y="56405"/>
                </a:lnTo>
                <a:lnTo>
                  <a:pt x="3255128" y="56434"/>
                </a:lnTo>
                <a:lnTo>
                  <a:pt x="3255128" y="56445"/>
                </a:lnTo>
                <a:lnTo>
                  <a:pt x="3255128" y="56472"/>
                </a:lnTo>
                <a:lnTo>
                  <a:pt x="3255128" y="56475"/>
                </a:lnTo>
                <a:lnTo>
                  <a:pt x="3255128" y="56490"/>
                </a:lnTo>
                <a:lnTo>
                  <a:pt x="3255128" y="56538"/>
                </a:lnTo>
                <a:lnTo>
                  <a:pt x="3255128" y="56541"/>
                </a:lnTo>
                <a:lnTo>
                  <a:pt x="3255128" y="56616"/>
                </a:lnTo>
                <a:lnTo>
                  <a:pt x="3255128" y="56620"/>
                </a:lnTo>
                <a:lnTo>
                  <a:pt x="3255128" y="56638"/>
                </a:lnTo>
                <a:lnTo>
                  <a:pt x="3255128" y="56686"/>
                </a:lnTo>
                <a:lnTo>
                  <a:pt x="3255128" y="56695"/>
                </a:lnTo>
                <a:lnTo>
                  <a:pt x="3255128" y="56712"/>
                </a:lnTo>
                <a:lnTo>
                  <a:pt x="3255128" y="56717"/>
                </a:lnTo>
                <a:lnTo>
                  <a:pt x="3255128" y="56742"/>
                </a:lnTo>
                <a:lnTo>
                  <a:pt x="3255128" y="56749"/>
                </a:lnTo>
                <a:lnTo>
                  <a:pt x="3255128" y="56750"/>
                </a:lnTo>
                <a:lnTo>
                  <a:pt x="3255128" y="56848"/>
                </a:lnTo>
                <a:lnTo>
                  <a:pt x="3255128" y="56894"/>
                </a:lnTo>
                <a:lnTo>
                  <a:pt x="3255128" y="56929"/>
                </a:lnTo>
                <a:lnTo>
                  <a:pt x="3255128" y="56936"/>
                </a:lnTo>
                <a:lnTo>
                  <a:pt x="3255128" y="56946"/>
                </a:lnTo>
                <a:lnTo>
                  <a:pt x="3255128" y="57018"/>
                </a:lnTo>
                <a:lnTo>
                  <a:pt x="3255128" y="57120"/>
                </a:lnTo>
                <a:lnTo>
                  <a:pt x="3255128" y="57121"/>
                </a:lnTo>
                <a:lnTo>
                  <a:pt x="3255128" y="57178"/>
                </a:lnTo>
                <a:lnTo>
                  <a:pt x="3255128" y="57204"/>
                </a:lnTo>
                <a:lnTo>
                  <a:pt x="3255128" y="57209"/>
                </a:lnTo>
                <a:lnTo>
                  <a:pt x="3255128" y="57225"/>
                </a:lnTo>
                <a:lnTo>
                  <a:pt x="3255128" y="57286"/>
                </a:lnTo>
                <a:lnTo>
                  <a:pt x="3255128" y="57336"/>
                </a:lnTo>
                <a:lnTo>
                  <a:pt x="3255128" y="57348"/>
                </a:lnTo>
                <a:lnTo>
                  <a:pt x="3255128" y="57390"/>
                </a:lnTo>
                <a:lnTo>
                  <a:pt x="3255128" y="57398"/>
                </a:lnTo>
                <a:lnTo>
                  <a:pt x="3255128" y="57419"/>
                </a:lnTo>
                <a:lnTo>
                  <a:pt x="3255128" y="57420"/>
                </a:lnTo>
                <a:lnTo>
                  <a:pt x="3255128" y="57496"/>
                </a:lnTo>
                <a:lnTo>
                  <a:pt x="3255128" y="57594"/>
                </a:lnTo>
                <a:lnTo>
                  <a:pt x="3255128" y="57595"/>
                </a:lnTo>
                <a:lnTo>
                  <a:pt x="3255128" y="57632"/>
                </a:lnTo>
                <a:lnTo>
                  <a:pt x="3255128" y="57713"/>
                </a:lnTo>
                <a:lnTo>
                  <a:pt x="3255128" y="57758"/>
                </a:lnTo>
                <a:lnTo>
                  <a:pt x="3255128" y="57843"/>
                </a:lnTo>
                <a:lnTo>
                  <a:pt x="3255128" y="57849"/>
                </a:lnTo>
                <a:lnTo>
                  <a:pt x="3255128" y="57857"/>
                </a:lnTo>
                <a:lnTo>
                  <a:pt x="3255128" y="57882"/>
                </a:lnTo>
                <a:lnTo>
                  <a:pt x="3255128" y="57950"/>
                </a:lnTo>
                <a:lnTo>
                  <a:pt x="3255128" y="57951"/>
                </a:lnTo>
                <a:lnTo>
                  <a:pt x="3255128" y="57955"/>
                </a:lnTo>
                <a:lnTo>
                  <a:pt x="3255128" y="57972"/>
                </a:lnTo>
                <a:lnTo>
                  <a:pt x="3255128" y="57975"/>
                </a:lnTo>
                <a:lnTo>
                  <a:pt x="3255128" y="57985"/>
                </a:lnTo>
                <a:lnTo>
                  <a:pt x="3255128" y="58000"/>
                </a:lnTo>
                <a:lnTo>
                  <a:pt x="3255128" y="58002"/>
                </a:lnTo>
                <a:lnTo>
                  <a:pt x="3255128" y="58020"/>
                </a:lnTo>
                <a:lnTo>
                  <a:pt x="3255128" y="58033"/>
                </a:lnTo>
                <a:lnTo>
                  <a:pt x="3255128" y="58053"/>
                </a:lnTo>
                <a:lnTo>
                  <a:pt x="3255128" y="58068"/>
                </a:lnTo>
                <a:lnTo>
                  <a:pt x="3255128" y="58083"/>
                </a:lnTo>
                <a:lnTo>
                  <a:pt x="3255128" y="58194"/>
                </a:lnTo>
                <a:lnTo>
                  <a:pt x="3255128" y="58216"/>
                </a:lnTo>
                <a:lnTo>
                  <a:pt x="3255128" y="58217"/>
                </a:lnTo>
                <a:lnTo>
                  <a:pt x="3255128" y="58225"/>
                </a:lnTo>
                <a:lnTo>
                  <a:pt x="3255128" y="58233"/>
                </a:lnTo>
                <a:lnTo>
                  <a:pt x="3255128" y="58243"/>
                </a:lnTo>
                <a:lnTo>
                  <a:pt x="3255128" y="58260"/>
                </a:lnTo>
                <a:lnTo>
                  <a:pt x="3255128" y="58317"/>
                </a:lnTo>
                <a:lnTo>
                  <a:pt x="3255128" y="58318"/>
                </a:lnTo>
                <a:lnTo>
                  <a:pt x="3255128" y="58320"/>
                </a:lnTo>
                <a:lnTo>
                  <a:pt x="3255128" y="58384"/>
                </a:lnTo>
                <a:lnTo>
                  <a:pt x="3255128" y="58390"/>
                </a:lnTo>
                <a:lnTo>
                  <a:pt x="3255128" y="58405"/>
                </a:lnTo>
                <a:lnTo>
                  <a:pt x="3255128" y="58412"/>
                </a:lnTo>
                <a:lnTo>
                  <a:pt x="3255128" y="58429"/>
                </a:lnTo>
                <a:lnTo>
                  <a:pt x="3255128" y="58452"/>
                </a:lnTo>
                <a:lnTo>
                  <a:pt x="3255128" y="58503"/>
                </a:lnTo>
                <a:lnTo>
                  <a:pt x="3255128" y="58527"/>
                </a:lnTo>
                <a:lnTo>
                  <a:pt x="3255128" y="58542"/>
                </a:lnTo>
                <a:lnTo>
                  <a:pt x="3255128" y="58566"/>
                </a:lnTo>
                <a:lnTo>
                  <a:pt x="3255128" y="58567"/>
                </a:lnTo>
                <a:lnTo>
                  <a:pt x="3255128" y="58585"/>
                </a:lnTo>
                <a:lnTo>
                  <a:pt x="3255128" y="58608"/>
                </a:lnTo>
                <a:lnTo>
                  <a:pt x="3255128" y="58681"/>
                </a:lnTo>
                <a:lnTo>
                  <a:pt x="3255128" y="58682"/>
                </a:lnTo>
                <a:lnTo>
                  <a:pt x="3255128" y="58699"/>
                </a:lnTo>
                <a:lnTo>
                  <a:pt x="3255128" y="58724"/>
                </a:lnTo>
                <a:lnTo>
                  <a:pt x="3255128" y="58764"/>
                </a:lnTo>
                <a:lnTo>
                  <a:pt x="3255128" y="58779"/>
                </a:lnTo>
                <a:lnTo>
                  <a:pt x="3255128" y="58806"/>
                </a:lnTo>
                <a:lnTo>
                  <a:pt x="3255128" y="58822"/>
                </a:lnTo>
                <a:lnTo>
                  <a:pt x="3255128" y="58826"/>
                </a:lnTo>
                <a:lnTo>
                  <a:pt x="3255128" y="58865"/>
                </a:lnTo>
                <a:lnTo>
                  <a:pt x="3255128" y="58881"/>
                </a:lnTo>
                <a:lnTo>
                  <a:pt x="3255128" y="58903"/>
                </a:lnTo>
                <a:lnTo>
                  <a:pt x="3255128" y="58908"/>
                </a:lnTo>
                <a:lnTo>
                  <a:pt x="3255128" y="58965"/>
                </a:lnTo>
                <a:lnTo>
                  <a:pt x="3255128" y="59020"/>
                </a:lnTo>
                <a:lnTo>
                  <a:pt x="3255128" y="59104"/>
                </a:lnTo>
                <a:lnTo>
                  <a:pt x="3255128" y="59106"/>
                </a:lnTo>
                <a:lnTo>
                  <a:pt x="3255128" y="59124"/>
                </a:lnTo>
                <a:lnTo>
                  <a:pt x="3255128" y="59136"/>
                </a:lnTo>
                <a:lnTo>
                  <a:pt x="3255128" y="59140"/>
                </a:lnTo>
                <a:lnTo>
                  <a:pt x="3255128" y="59141"/>
                </a:lnTo>
                <a:lnTo>
                  <a:pt x="3255128" y="59157"/>
                </a:lnTo>
                <a:lnTo>
                  <a:pt x="3255128" y="59190"/>
                </a:lnTo>
                <a:lnTo>
                  <a:pt x="3255128" y="59201"/>
                </a:lnTo>
                <a:lnTo>
                  <a:pt x="3255128" y="59203"/>
                </a:lnTo>
                <a:lnTo>
                  <a:pt x="3255128" y="59214"/>
                </a:lnTo>
                <a:lnTo>
                  <a:pt x="3255128" y="59215"/>
                </a:lnTo>
                <a:lnTo>
                  <a:pt x="3255128" y="59243"/>
                </a:lnTo>
                <a:lnTo>
                  <a:pt x="3255128" y="59265"/>
                </a:lnTo>
                <a:lnTo>
                  <a:pt x="3255128" y="59278"/>
                </a:lnTo>
                <a:lnTo>
                  <a:pt x="3255128" y="59333"/>
                </a:lnTo>
                <a:lnTo>
                  <a:pt x="3255128" y="59364"/>
                </a:lnTo>
                <a:lnTo>
                  <a:pt x="3255128" y="59367"/>
                </a:lnTo>
                <a:lnTo>
                  <a:pt x="3255128" y="59424"/>
                </a:lnTo>
                <a:lnTo>
                  <a:pt x="3255128" y="59431"/>
                </a:lnTo>
                <a:lnTo>
                  <a:pt x="3255128" y="59446"/>
                </a:lnTo>
                <a:lnTo>
                  <a:pt x="3255128" y="59474"/>
                </a:lnTo>
                <a:lnTo>
                  <a:pt x="3255128" y="59516"/>
                </a:lnTo>
                <a:lnTo>
                  <a:pt x="3255128" y="59543"/>
                </a:lnTo>
                <a:lnTo>
                  <a:pt x="3255128" y="59550"/>
                </a:lnTo>
                <a:lnTo>
                  <a:pt x="3255128" y="59580"/>
                </a:lnTo>
                <a:lnTo>
                  <a:pt x="3255128" y="59587"/>
                </a:lnTo>
                <a:lnTo>
                  <a:pt x="3255128" y="59588"/>
                </a:lnTo>
                <a:lnTo>
                  <a:pt x="3255128" y="59605"/>
                </a:lnTo>
                <a:lnTo>
                  <a:pt x="3255128" y="59619"/>
                </a:lnTo>
                <a:lnTo>
                  <a:pt x="3255128" y="59695"/>
                </a:lnTo>
                <a:lnTo>
                  <a:pt x="3255128" y="59698"/>
                </a:lnTo>
                <a:lnTo>
                  <a:pt x="3255128" y="59704"/>
                </a:lnTo>
                <a:lnTo>
                  <a:pt x="3255128" y="59723"/>
                </a:lnTo>
                <a:lnTo>
                  <a:pt x="3255128" y="59761"/>
                </a:lnTo>
                <a:lnTo>
                  <a:pt x="3255128" y="59789"/>
                </a:lnTo>
                <a:lnTo>
                  <a:pt x="3255128" y="59800"/>
                </a:lnTo>
                <a:lnTo>
                  <a:pt x="3255128" y="59847"/>
                </a:lnTo>
                <a:lnTo>
                  <a:pt x="3255128" y="59876"/>
                </a:lnTo>
                <a:lnTo>
                  <a:pt x="3255128" y="59894"/>
                </a:lnTo>
                <a:lnTo>
                  <a:pt x="3255128" y="59933"/>
                </a:lnTo>
                <a:lnTo>
                  <a:pt x="3255128" y="59954"/>
                </a:lnTo>
                <a:lnTo>
                  <a:pt x="3255128" y="59979"/>
                </a:lnTo>
                <a:lnTo>
                  <a:pt x="3255128" y="59981"/>
                </a:lnTo>
                <a:lnTo>
                  <a:pt x="3255128" y="60012"/>
                </a:lnTo>
                <a:lnTo>
                  <a:pt x="3255128" y="60026"/>
                </a:lnTo>
                <a:lnTo>
                  <a:pt x="3255128" y="60038"/>
                </a:lnTo>
                <a:lnTo>
                  <a:pt x="3255128" y="60041"/>
                </a:lnTo>
                <a:lnTo>
                  <a:pt x="3255128" y="60042"/>
                </a:lnTo>
                <a:lnTo>
                  <a:pt x="3255128" y="60079"/>
                </a:lnTo>
                <a:lnTo>
                  <a:pt x="3255128" y="60111"/>
                </a:lnTo>
                <a:lnTo>
                  <a:pt x="3255128" y="60140"/>
                </a:lnTo>
                <a:lnTo>
                  <a:pt x="3255128" y="60181"/>
                </a:lnTo>
                <a:lnTo>
                  <a:pt x="3255128" y="60186"/>
                </a:lnTo>
                <a:lnTo>
                  <a:pt x="3255128" y="60191"/>
                </a:lnTo>
                <a:lnTo>
                  <a:pt x="3255128" y="60194"/>
                </a:lnTo>
                <a:lnTo>
                  <a:pt x="3255128" y="60199"/>
                </a:lnTo>
                <a:lnTo>
                  <a:pt x="3255128" y="60215"/>
                </a:lnTo>
                <a:lnTo>
                  <a:pt x="3255128" y="60220"/>
                </a:lnTo>
                <a:lnTo>
                  <a:pt x="3255128" y="60236"/>
                </a:lnTo>
                <a:lnTo>
                  <a:pt x="3255128" y="60248"/>
                </a:lnTo>
                <a:lnTo>
                  <a:pt x="3255128" y="60261"/>
                </a:lnTo>
                <a:lnTo>
                  <a:pt x="3255128" y="60270"/>
                </a:lnTo>
                <a:lnTo>
                  <a:pt x="3255128" y="60319"/>
                </a:lnTo>
                <a:lnTo>
                  <a:pt x="3255128" y="60377"/>
                </a:lnTo>
                <a:lnTo>
                  <a:pt x="3255128" y="60470"/>
                </a:lnTo>
                <a:lnTo>
                  <a:pt x="3255128" y="60471"/>
                </a:lnTo>
                <a:lnTo>
                  <a:pt x="3255128" y="60495"/>
                </a:lnTo>
                <a:lnTo>
                  <a:pt x="3255128" y="60498"/>
                </a:lnTo>
                <a:lnTo>
                  <a:pt x="3255128" y="60573"/>
                </a:lnTo>
                <a:lnTo>
                  <a:pt x="3255128" y="60579"/>
                </a:lnTo>
                <a:lnTo>
                  <a:pt x="3255128" y="60585"/>
                </a:lnTo>
                <a:lnTo>
                  <a:pt x="3255128" y="60650"/>
                </a:lnTo>
                <a:lnTo>
                  <a:pt x="3255128" y="60669"/>
                </a:lnTo>
                <a:lnTo>
                  <a:pt x="3255128" y="60674"/>
                </a:lnTo>
                <a:lnTo>
                  <a:pt x="3255128" y="60677"/>
                </a:lnTo>
                <a:lnTo>
                  <a:pt x="3255128" y="60695"/>
                </a:lnTo>
                <a:lnTo>
                  <a:pt x="3255128" y="60709"/>
                </a:lnTo>
                <a:lnTo>
                  <a:pt x="3255128" y="60744"/>
                </a:lnTo>
                <a:lnTo>
                  <a:pt x="3255128" y="60752"/>
                </a:lnTo>
                <a:lnTo>
                  <a:pt x="3255128" y="60773"/>
                </a:lnTo>
                <a:lnTo>
                  <a:pt x="3255128" y="60775"/>
                </a:lnTo>
                <a:lnTo>
                  <a:pt x="3255128" y="60808"/>
                </a:lnTo>
                <a:lnTo>
                  <a:pt x="3255128" y="60810"/>
                </a:lnTo>
                <a:lnTo>
                  <a:pt x="3255128" y="60811"/>
                </a:lnTo>
                <a:lnTo>
                  <a:pt x="3255128" y="60816"/>
                </a:lnTo>
                <a:lnTo>
                  <a:pt x="3255128" y="60818"/>
                </a:lnTo>
                <a:lnTo>
                  <a:pt x="3255128" y="60882"/>
                </a:lnTo>
                <a:lnTo>
                  <a:pt x="3255128" y="60918"/>
                </a:lnTo>
                <a:lnTo>
                  <a:pt x="3255128" y="60953"/>
                </a:lnTo>
                <a:lnTo>
                  <a:pt x="3255128" y="60954"/>
                </a:lnTo>
                <a:lnTo>
                  <a:pt x="3255128" y="60965"/>
                </a:lnTo>
                <a:lnTo>
                  <a:pt x="3255128" y="60967"/>
                </a:lnTo>
                <a:lnTo>
                  <a:pt x="3255128" y="60992"/>
                </a:lnTo>
                <a:lnTo>
                  <a:pt x="3255128" y="60995"/>
                </a:lnTo>
                <a:lnTo>
                  <a:pt x="3255128" y="61010"/>
                </a:lnTo>
                <a:lnTo>
                  <a:pt x="3255128" y="61012"/>
                </a:lnTo>
                <a:lnTo>
                  <a:pt x="3255128" y="61014"/>
                </a:lnTo>
                <a:lnTo>
                  <a:pt x="3255128" y="61023"/>
                </a:lnTo>
                <a:lnTo>
                  <a:pt x="3255128" y="61062"/>
                </a:lnTo>
                <a:lnTo>
                  <a:pt x="3255128" y="61133"/>
                </a:lnTo>
                <a:lnTo>
                  <a:pt x="3255128" y="61191"/>
                </a:lnTo>
                <a:lnTo>
                  <a:pt x="3255128" y="61206"/>
                </a:lnTo>
                <a:lnTo>
                  <a:pt x="3255128" y="61215"/>
                </a:lnTo>
                <a:lnTo>
                  <a:pt x="3255128" y="61222"/>
                </a:lnTo>
                <a:lnTo>
                  <a:pt x="3255128" y="61243"/>
                </a:lnTo>
                <a:lnTo>
                  <a:pt x="3255128" y="61247"/>
                </a:lnTo>
                <a:lnTo>
                  <a:pt x="3255128" y="61258"/>
                </a:lnTo>
                <a:lnTo>
                  <a:pt x="3255128" y="61265"/>
                </a:lnTo>
                <a:lnTo>
                  <a:pt x="3255128" y="61294"/>
                </a:lnTo>
                <a:lnTo>
                  <a:pt x="3255128" y="61362"/>
                </a:lnTo>
                <a:lnTo>
                  <a:pt x="3255128" y="61377"/>
                </a:lnTo>
                <a:lnTo>
                  <a:pt x="3255128" y="61414"/>
                </a:lnTo>
                <a:lnTo>
                  <a:pt x="3255128" y="61459"/>
                </a:lnTo>
                <a:lnTo>
                  <a:pt x="3255128" y="61486"/>
                </a:lnTo>
                <a:lnTo>
                  <a:pt x="3255128" y="61488"/>
                </a:lnTo>
                <a:lnTo>
                  <a:pt x="3255128" y="61506"/>
                </a:lnTo>
                <a:lnTo>
                  <a:pt x="3255128" y="61556"/>
                </a:lnTo>
                <a:lnTo>
                  <a:pt x="3255128" y="61563"/>
                </a:lnTo>
                <a:lnTo>
                  <a:pt x="3255128" y="61602"/>
                </a:lnTo>
                <a:lnTo>
                  <a:pt x="3255128" y="61647"/>
                </a:lnTo>
                <a:lnTo>
                  <a:pt x="3255128" y="61655"/>
                </a:lnTo>
                <a:lnTo>
                  <a:pt x="3255128" y="61689"/>
                </a:lnTo>
                <a:lnTo>
                  <a:pt x="3255128" y="61698"/>
                </a:lnTo>
                <a:lnTo>
                  <a:pt x="3255128" y="61714"/>
                </a:lnTo>
                <a:lnTo>
                  <a:pt x="3255128" y="61726"/>
                </a:lnTo>
                <a:lnTo>
                  <a:pt x="3255128" y="61727"/>
                </a:lnTo>
                <a:lnTo>
                  <a:pt x="3255128" y="61729"/>
                </a:lnTo>
                <a:lnTo>
                  <a:pt x="3255128" y="61748"/>
                </a:lnTo>
                <a:lnTo>
                  <a:pt x="3255128" y="61816"/>
                </a:lnTo>
                <a:lnTo>
                  <a:pt x="3255128" y="61848"/>
                </a:lnTo>
                <a:lnTo>
                  <a:pt x="3255128" y="61851"/>
                </a:lnTo>
                <a:lnTo>
                  <a:pt x="3255128" y="61856"/>
                </a:lnTo>
                <a:lnTo>
                  <a:pt x="3255128" y="61918"/>
                </a:lnTo>
                <a:lnTo>
                  <a:pt x="3255128" y="61923"/>
                </a:lnTo>
                <a:lnTo>
                  <a:pt x="3255128" y="61939"/>
                </a:lnTo>
                <a:lnTo>
                  <a:pt x="3255128" y="61942"/>
                </a:lnTo>
                <a:lnTo>
                  <a:pt x="3255128" y="61989"/>
                </a:lnTo>
                <a:lnTo>
                  <a:pt x="3255128" y="61990"/>
                </a:lnTo>
                <a:lnTo>
                  <a:pt x="3255128" y="62061"/>
                </a:lnTo>
                <a:lnTo>
                  <a:pt x="3255128" y="62092"/>
                </a:lnTo>
                <a:lnTo>
                  <a:pt x="3255128" y="62146"/>
                </a:lnTo>
                <a:lnTo>
                  <a:pt x="3255128" y="62166"/>
                </a:lnTo>
                <a:lnTo>
                  <a:pt x="3255128" y="62202"/>
                </a:lnTo>
                <a:lnTo>
                  <a:pt x="3255128" y="62233"/>
                </a:lnTo>
                <a:lnTo>
                  <a:pt x="3255128" y="62279"/>
                </a:lnTo>
                <a:lnTo>
                  <a:pt x="3255128" y="62325"/>
                </a:lnTo>
                <a:lnTo>
                  <a:pt x="3255128" y="62362"/>
                </a:lnTo>
                <a:lnTo>
                  <a:pt x="3255128" y="62375"/>
                </a:lnTo>
                <a:lnTo>
                  <a:pt x="3255128" y="62383"/>
                </a:lnTo>
                <a:lnTo>
                  <a:pt x="3255128" y="62385"/>
                </a:lnTo>
                <a:lnTo>
                  <a:pt x="3255128" y="62392"/>
                </a:lnTo>
                <a:lnTo>
                  <a:pt x="3255128" y="62396"/>
                </a:lnTo>
                <a:lnTo>
                  <a:pt x="3255128" y="62401"/>
                </a:lnTo>
                <a:lnTo>
                  <a:pt x="3255128" y="62436"/>
                </a:lnTo>
                <a:lnTo>
                  <a:pt x="3255128" y="62464"/>
                </a:lnTo>
                <a:lnTo>
                  <a:pt x="3255128" y="62466"/>
                </a:lnTo>
                <a:lnTo>
                  <a:pt x="3255128" y="62471"/>
                </a:lnTo>
                <a:lnTo>
                  <a:pt x="3255128" y="62520"/>
                </a:lnTo>
                <a:lnTo>
                  <a:pt x="3255128" y="62528"/>
                </a:lnTo>
                <a:lnTo>
                  <a:pt x="3255128" y="62553"/>
                </a:lnTo>
                <a:lnTo>
                  <a:pt x="3255128" y="62562"/>
                </a:lnTo>
                <a:lnTo>
                  <a:pt x="3255128" y="62571"/>
                </a:lnTo>
                <a:lnTo>
                  <a:pt x="3255128" y="62577"/>
                </a:lnTo>
                <a:lnTo>
                  <a:pt x="3255128" y="62595"/>
                </a:lnTo>
                <a:lnTo>
                  <a:pt x="3255128" y="62603"/>
                </a:lnTo>
                <a:lnTo>
                  <a:pt x="3255128" y="62609"/>
                </a:lnTo>
                <a:lnTo>
                  <a:pt x="3255128" y="62629"/>
                </a:lnTo>
                <a:lnTo>
                  <a:pt x="3255128" y="62638"/>
                </a:lnTo>
                <a:lnTo>
                  <a:pt x="3255128" y="62694"/>
                </a:lnTo>
                <a:lnTo>
                  <a:pt x="3255128" y="62713"/>
                </a:lnTo>
                <a:lnTo>
                  <a:pt x="3255128" y="62740"/>
                </a:lnTo>
                <a:lnTo>
                  <a:pt x="3255128" y="62834"/>
                </a:lnTo>
                <a:lnTo>
                  <a:pt x="3255128" y="62837"/>
                </a:lnTo>
                <a:lnTo>
                  <a:pt x="3255128" y="62870"/>
                </a:lnTo>
                <a:lnTo>
                  <a:pt x="3255128" y="62871"/>
                </a:lnTo>
                <a:lnTo>
                  <a:pt x="3255128" y="62875"/>
                </a:lnTo>
                <a:lnTo>
                  <a:pt x="3255128" y="62887"/>
                </a:lnTo>
                <a:lnTo>
                  <a:pt x="3255128" y="62923"/>
                </a:lnTo>
                <a:lnTo>
                  <a:pt x="3255128" y="62944"/>
                </a:lnTo>
                <a:lnTo>
                  <a:pt x="3255128" y="62949"/>
                </a:lnTo>
                <a:lnTo>
                  <a:pt x="3255128" y="62987"/>
                </a:lnTo>
                <a:lnTo>
                  <a:pt x="3255128" y="62989"/>
                </a:lnTo>
                <a:lnTo>
                  <a:pt x="3255128" y="63016"/>
                </a:lnTo>
                <a:lnTo>
                  <a:pt x="3255128" y="63030"/>
                </a:lnTo>
                <a:lnTo>
                  <a:pt x="3255128" y="63032"/>
                </a:lnTo>
                <a:lnTo>
                  <a:pt x="3255128" y="63053"/>
                </a:lnTo>
                <a:lnTo>
                  <a:pt x="3255128" y="63062"/>
                </a:lnTo>
                <a:lnTo>
                  <a:pt x="3255128" y="63083"/>
                </a:lnTo>
                <a:lnTo>
                  <a:pt x="3255128" y="63086"/>
                </a:lnTo>
                <a:lnTo>
                  <a:pt x="3255128" y="63087"/>
                </a:lnTo>
                <a:lnTo>
                  <a:pt x="3255128" y="63097"/>
                </a:lnTo>
                <a:lnTo>
                  <a:pt x="3255128" y="63130"/>
                </a:lnTo>
                <a:lnTo>
                  <a:pt x="3255128" y="63171"/>
                </a:lnTo>
                <a:lnTo>
                  <a:pt x="3255128" y="63199"/>
                </a:lnTo>
                <a:lnTo>
                  <a:pt x="3255128" y="63201"/>
                </a:lnTo>
                <a:lnTo>
                  <a:pt x="3255128" y="63222"/>
                </a:lnTo>
                <a:lnTo>
                  <a:pt x="3255128" y="63260"/>
                </a:lnTo>
                <a:lnTo>
                  <a:pt x="3255128" y="63294"/>
                </a:lnTo>
                <a:lnTo>
                  <a:pt x="3255128" y="63297"/>
                </a:lnTo>
                <a:lnTo>
                  <a:pt x="3255128" y="63299"/>
                </a:lnTo>
                <a:lnTo>
                  <a:pt x="3255128" y="63304"/>
                </a:lnTo>
                <a:lnTo>
                  <a:pt x="3255128" y="63309"/>
                </a:lnTo>
                <a:lnTo>
                  <a:pt x="3255128" y="63367"/>
                </a:lnTo>
                <a:lnTo>
                  <a:pt x="3255128" y="63401"/>
                </a:lnTo>
                <a:lnTo>
                  <a:pt x="3255128" y="63449"/>
                </a:lnTo>
                <a:lnTo>
                  <a:pt x="3255128" y="63465"/>
                </a:lnTo>
                <a:lnTo>
                  <a:pt x="3255128" y="63478"/>
                </a:lnTo>
                <a:lnTo>
                  <a:pt x="3255128" y="63485"/>
                </a:lnTo>
                <a:lnTo>
                  <a:pt x="3255128" y="63519"/>
                </a:lnTo>
                <a:lnTo>
                  <a:pt x="3255128" y="63535"/>
                </a:lnTo>
                <a:lnTo>
                  <a:pt x="3255128" y="63536"/>
                </a:lnTo>
                <a:lnTo>
                  <a:pt x="3255128" y="63537"/>
                </a:lnTo>
                <a:lnTo>
                  <a:pt x="3255128" y="63542"/>
                </a:lnTo>
                <a:lnTo>
                  <a:pt x="3255128" y="63575"/>
                </a:lnTo>
                <a:lnTo>
                  <a:pt x="3255128" y="63606"/>
                </a:lnTo>
                <a:lnTo>
                  <a:pt x="3255128" y="63614"/>
                </a:lnTo>
                <a:lnTo>
                  <a:pt x="3255128" y="63635"/>
                </a:lnTo>
                <a:lnTo>
                  <a:pt x="3255128" y="63659"/>
                </a:lnTo>
                <a:lnTo>
                  <a:pt x="3255128" y="63660"/>
                </a:lnTo>
                <a:lnTo>
                  <a:pt x="3255128" y="63664"/>
                </a:lnTo>
                <a:lnTo>
                  <a:pt x="3255128" y="63708"/>
                </a:lnTo>
                <a:lnTo>
                  <a:pt x="3255128" y="63710"/>
                </a:lnTo>
                <a:lnTo>
                  <a:pt x="3255128" y="63733"/>
                </a:lnTo>
                <a:lnTo>
                  <a:pt x="3255128" y="63734"/>
                </a:lnTo>
                <a:lnTo>
                  <a:pt x="3255128" y="63735"/>
                </a:lnTo>
                <a:lnTo>
                  <a:pt x="3255128" y="63749"/>
                </a:lnTo>
                <a:lnTo>
                  <a:pt x="3255128" y="63763"/>
                </a:lnTo>
                <a:lnTo>
                  <a:pt x="3255128" y="63768"/>
                </a:lnTo>
                <a:lnTo>
                  <a:pt x="3255128" y="63780"/>
                </a:lnTo>
                <a:lnTo>
                  <a:pt x="3255128" y="63784"/>
                </a:lnTo>
                <a:lnTo>
                  <a:pt x="3255128" y="63798"/>
                </a:lnTo>
                <a:lnTo>
                  <a:pt x="3255128" y="63800"/>
                </a:lnTo>
                <a:lnTo>
                  <a:pt x="3255128" y="63830"/>
                </a:lnTo>
                <a:lnTo>
                  <a:pt x="3255128" y="63942"/>
                </a:lnTo>
                <a:lnTo>
                  <a:pt x="3255128" y="63943"/>
                </a:lnTo>
                <a:lnTo>
                  <a:pt x="3255128" y="63944"/>
                </a:lnTo>
                <a:lnTo>
                  <a:pt x="3255128" y="63945"/>
                </a:lnTo>
                <a:lnTo>
                  <a:pt x="3255128" y="63974"/>
                </a:lnTo>
                <a:lnTo>
                  <a:pt x="3255128" y="63989"/>
                </a:lnTo>
                <a:lnTo>
                  <a:pt x="3255128" y="63994"/>
                </a:lnTo>
                <a:lnTo>
                  <a:pt x="3255128" y="64052"/>
                </a:lnTo>
                <a:lnTo>
                  <a:pt x="3255128" y="64073"/>
                </a:lnTo>
                <a:lnTo>
                  <a:pt x="3255128" y="64089"/>
                </a:lnTo>
                <a:lnTo>
                  <a:pt x="3255128" y="64123"/>
                </a:lnTo>
                <a:lnTo>
                  <a:pt x="3255128" y="64183"/>
                </a:lnTo>
                <a:lnTo>
                  <a:pt x="3255128" y="64185"/>
                </a:lnTo>
                <a:lnTo>
                  <a:pt x="3255128" y="64212"/>
                </a:lnTo>
                <a:lnTo>
                  <a:pt x="3255128" y="64215"/>
                </a:lnTo>
                <a:lnTo>
                  <a:pt x="3255128" y="64246"/>
                </a:lnTo>
                <a:lnTo>
                  <a:pt x="3255128" y="64248"/>
                </a:lnTo>
                <a:lnTo>
                  <a:pt x="3255128" y="64262"/>
                </a:lnTo>
                <a:lnTo>
                  <a:pt x="3255128" y="64281"/>
                </a:lnTo>
                <a:lnTo>
                  <a:pt x="3255128" y="64283"/>
                </a:lnTo>
                <a:lnTo>
                  <a:pt x="3255128" y="64284"/>
                </a:lnTo>
                <a:lnTo>
                  <a:pt x="3255128" y="64331"/>
                </a:lnTo>
                <a:lnTo>
                  <a:pt x="3255128" y="64401"/>
                </a:lnTo>
                <a:lnTo>
                  <a:pt x="3255128" y="64404"/>
                </a:lnTo>
                <a:lnTo>
                  <a:pt x="3255128" y="64416"/>
                </a:lnTo>
                <a:lnTo>
                  <a:pt x="3255128" y="64428"/>
                </a:lnTo>
                <a:lnTo>
                  <a:pt x="3255128" y="64448"/>
                </a:lnTo>
                <a:lnTo>
                  <a:pt x="3255128" y="64487"/>
                </a:lnTo>
                <a:lnTo>
                  <a:pt x="3255128" y="64496"/>
                </a:lnTo>
                <a:lnTo>
                  <a:pt x="3255128" y="64499"/>
                </a:lnTo>
                <a:lnTo>
                  <a:pt x="3255128" y="64522"/>
                </a:lnTo>
                <a:lnTo>
                  <a:pt x="3255128" y="64527"/>
                </a:lnTo>
                <a:lnTo>
                  <a:pt x="3255128" y="64562"/>
                </a:lnTo>
                <a:lnTo>
                  <a:pt x="3255128" y="64637"/>
                </a:lnTo>
                <a:lnTo>
                  <a:pt x="3255128" y="64642"/>
                </a:lnTo>
                <a:lnTo>
                  <a:pt x="3255128" y="64644"/>
                </a:lnTo>
                <a:lnTo>
                  <a:pt x="3255128" y="64665"/>
                </a:lnTo>
                <a:lnTo>
                  <a:pt x="3255128" y="64675"/>
                </a:lnTo>
                <a:lnTo>
                  <a:pt x="3255128" y="64716"/>
                </a:lnTo>
                <a:lnTo>
                  <a:pt x="3255128" y="64719"/>
                </a:lnTo>
                <a:lnTo>
                  <a:pt x="3255128" y="64721"/>
                </a:lnTo>
                <a:lnTo>
                  <a:pt x="3255128" y="64738"/>
                </a:lnTo>
                <a:lnTo>
                  <a:pt x="3255128" y="64741"/>
                </a:lnTo>
                <a:lnTo>
                  <a:pt x="3255128" y="64746"/>
                </a:lnTo>
                <a:lnTo>
                  <a:pt x="3255128" y="64764"/>
                </a:lnTo>
                <a:lnTo>
                  <a:pt x="3255128" y="64785"/>
                </a:lnTo>
                <a:lnTo>
                  <a:pt x="3255128" y="64839"/>
                </a:lnTo>
                <a:lnTo>
                  <a:pt x="3255128" y="64875"/>
                </a:lnTo>
                <a:lnTo>
                  <a:pt x="3255128" y="64887"/>
                </a:lnTo>
                <a:lnTo>
                  <a:pt x="3255128" y="64897"/>
                </a:lnTo>
                <a:lnTo>
                  <a:pt x="3255128" y="64932"/>
                </a:lnTo>
                <a:lnTo>
                  <a:pt x="3255128" y="64979"/>
                </a:lnTo>
                <a:lnTo>
                  <a:pt x="3255128" y="64982"/>
                </a:lnTo>
                <a:lnTo>
                  <a:pt x="3255128" y="64983"/>
                </a:lnTo>
                <a:lnTo>
                  <a:pt x="3255128" y="64991"/>
                </a:lnTo>
                <a:lnTo>
                  <a:pt x="3255128" y="65018"/>
                </a:lnTo>
                <a:lnTo>
                  <a:pt x="3255128" y="65096"/>
                </a:lnTo>
                <a:lnTo>
                  <a:pt x="3255128" y="65120"/>
                </a:lnTo>
                <a:lnTo>
                  <a:pt x="3255128" y="65192"/>
                </a:lnTo>
                <a:lnTo>
                  <a:pt x="3255128" y="65195"/>
                </a:lnTo>
                <a:lnTo>
                  <a:pt x="3255128" y="65197"/>
                </a:lnTo>
                <a:lnTo>
                  <a:pt x="3255128" y="65212"/>
                </a:lnTo>
                <a:lnTo>
                  <a:pt x="3255128" y="65247"/>
                </a:lnTo>
                <a:lnTo>
                  <a:pt x="3255128" y="65252"/>
                </a:lnTo>
                <a:lnTo>
                  <a:pt x="3255128" y="65269"/>
                </a:lnTo>
                <a:lnTo>
                  <a:pt x="3255128" y="65272"/>
                </a:lnTo>
                <a:lnTo>
                  <a:pt x="3255128" y="65323"/>
                </a:lnTo>
                <a:lnTo>
                  <a:pt x="3255128" y="65351"/>
                </a:lnTo>
                <a:lnTo>
                  <a:pt x="3255128" y="65391"/>
                </a:lnTo>
                <a:lnTo>
                  <a:pt x="3255128" y="65433"/>
                </a:lnTo>
                <a:lnTo>
                  <a:pt x="3255128" y="65545"/>
                </a:lnTo>
                <a:lnTo>
                  <a:pt x="3255128" y="65562"/>
                </a:lnTo>
                <a:lnTo>
                  <a:pt x="3255128" y="65572"/>
                </a:lnTo>
                <a:lnTo>
                  <a:pt x="3255128" y="65581"/>
                </a:lnTo>
                <a:lnTo>
                  <a:pt x="3255128" y="65619"/>
                </a:lnTo>
                <a:lnTo>
                  <a:pt x="3255128" y="65631"/>
                </a:lnTo>
                <a:lnTo>
                  <a:pt x="3255128" y="65645"/>
                </a:lnTo>
                <a:lnTo>
                  <a:pt x="3255128" y="65661"/>
                </a:lnTo>
                <a:lnTo>
                  <a:pt x="3255128" y="65666"/>
                </a:lnTo>
                <a:lnTo>
                  <a:pt x="3255128" y="65669"/>
                </a:lnTo>
                <a:lnTo>
                  <a:pt x="3255128" y="65689"/>
                </a:lnTo>
                <a:lnTo>
                  <a:pt x="3255128" y="65711"/>
                </a:lnTo>
                <a:lnTo>
                  <a:pt x="3255128" y="65767"/>
                </a:lnTo>
                <a:lnTo>
                  <a:pt x="3255128" y="65782"/>
                </a:lnTo>
                <a:lnTo>
                  <a:pt x="3255128" y="65785"/>
                </a:lnTo>
                <a:lnTo>
                  <a:pt x="3255128" y="65860"/>
                </a:lnTo>
                <a:lnTo>
                  <a:pt x="3255128" y="65865"/>
                </a:lnTo>
                <a:lnTo>
                  <a:pt x="3255128" y="65870"/>
                </a:lnTo>
                <a:lnTo>
                  <a:pt x="3255128" y="65877"/>
                </a:lnTo>
                <a:lnTo>
                  <a:pt x="3255128" y="65882"/>
                </a:lnTo>
                <a:lnTo>
                  <a:pt x="3255128" y="65884"/>
                </a:lnTo>
                <a:lnTo>
                  <a:pt x="3255128" y="65892"/>
                </a:lnTo>
                <a:lnTo>
                  <a:pt x="3255128" y="65939"/>
                </a:lnTo>
                <a:lnTo>
                  <a:pt x="3255128" y="66004"/>
                </a:lnTo>
                <a:lnTo>
                  <a:pt x="3255128" y="66009"/>
                </a:lnTo>
                <a:lnTo>
                  <a:pt x="3255128" y="66021"/>
                </a:lnTo>
                <a:lnTo>
                  <a:pt x="3255128" y="66061"/>
                </a:lnTo>
                <a:lnTo>
                  <a:pt x="3255128" y="66076"/>
                </a:lnTo>
                <a:lnTo>
                  <a:pt x="3255128" y="66128"/>
                </a:lnTo>
                <a:lnTo>
                  <a:pt x="3255128" y="66130"/>
                </a:lnTo>
                <a:lnTo>
                  <a:pt x="3255128" y="66197"/>
                </a:lnTo>
                <a:lnTo>
                  <a:pt x="3255128" y="66205"/>
                </a:lnTo>
                <a:lnTo>
                  <a:pt x="3255128" y="66268"/>
                </a:lnTo>
                <a:lnTo>
                  <a:pt x="3255128" y="66274"/>
                </a:lnTo>
                <a:lnTo>
                  <a:pt x="3255128" y="66282"/>
                </a:lnTo>
                <a:lnTo>
                  <a:pt x="3255128" y="66314"/>
                </a:lnTo>
                <a:lnTo>
                  <a:pt x="3255128" y="66316"/>
                </a:lnTo>
                <a:lnTo>
                  <a:pt x="3255128" y="66353"/>
                </a:lnTo>
                <a:lnTo>
                  <a:pt x="3255128" y="66354"/>
                </a:lnTo>
                <a:lnTo>
                  <a:pt x="3255128" y="66359"/>
                </a:lnTo>
                <a:lnTo>
                  <a:pt x="3255128" y="66478"/>
                </a:lnTo>
                <a:lnTo>
                  <a:pt x="3255128" y="66525"/>
                </a:lnTo>
                <a:lnTo>
                  <a:pt x="3255128" y="66526"/>
                </a:lnTo>
                <a:lnTo>
                  <a:pt x="3255128" y="66550"/>
                </a:lnTo>
                <a:lnTo>
                  <a:pt x="3255128" y="66566"/>
                </a:lnTo>
                <a:lnTo>
                  <a:pt x="3255128" y="66613"/>
                </a:lnTo>
                <a:lnTo>
                  <a:pt x="3255128" y="66666"/>
                </a:lnTo>
                <a:lnTo>
                  <a:pt x="3255128" y="66698"/>
                </a:lnTo>
                <a:lnTo>
                  <a:pt x="3255128" y="66721"/>
                </a:lnTo>
                <a:lnTo>
                  <a:pt x="3255128" y="66728"/>
                </a:lnTo>
                <a:lnTo>
                  <a:pt x="3255128" y="66770"/>
                </a:lnTo>
                <a:lnTo>
                  <a:pt x="3255128" y="66773"/>
                </a:lnTo>
                <a:lnTo>
                  <a:pt x="3255128" y="66778"/>
                </a:lnTo>
                <a:lnTo>
                  <a:pt x="3255128" y="66793"/>
                </a:lnTo>
                <a:lnTo>
                  <a:pt x="3255128" y="66795"/>
                </a:lnTo>
                <a:lnTo>
                  <a:pt x="3255128" y="66800"/>
                </a:lnTo>
                <a:lnTo>
                  <a:pt x="3255128" y="66807"/>
                </a:lnTo>
                <a:lnTo>
                  <a:pt x="3255128" y="66829"/>
                </a:lnTo>
                <a:lnTo>
                  <a:pt x="3255128" y="66845"/>
                </a:lnTo>
                <a:lnTo>
                  <a:pt x="3255128" y="66905"/>
                </a:lnTo>
                <a:lnTo>
                  <a:pt x="3255128" y="66906"/>
                </a:lnTo>
                <a:lnTo>
                  <a:pt x="3255128" y="66952"/>
                </a:lnTo>
                <a:lnTo>
                  <a:pt x="3255128" y="66979"/>
                </a:lnTo>
                <a:lnTo>
                  <a:pt x="3255128" y="67002"/>
                </a:lnTo>
                <a:lnTo>
                  <a:pt x="3255128" y="67023"/>
                </a:lnTo>
                <a:lnTo>
                  <a:pt x="3255128" y="67063"/>
                </a:lnTo>
                <a:lnTo>
                  <a:pt x="3255128" y="67079"/>
                </a:lnTo>
                <a:lnTo>
                  <a:pt x="3255128" y="67082"/>
                </a:lnTo>
                <a:lnTo>
                  <a:pt x="3255128" y="67084"/>
                </a:lnTo>
                <a:lnTo>
                  <a:pt x="3255128" y="67093"/>
                </a:lnTo>
                <a:lnTo>
                  <a:pt x="3255128" y="67098"/>
                </a:lnTo>
                <a:lnTo>
                  <a:pt x="3255128" y="67147"/>
                </a:lnTo>
                <a:lnTo>
                  <a:pt x="3255128" y="67149"/>
                </a:lnTo>
                <a:lnTo>
                  <a:pt x="3255128" y="67179"/>
                </a:lnTo>
                <a:lnTo>
                  <a:pt x="3255128" y="67198"/>
                </a:lnTo>
                <a:lnTo>
                  <a:pt x="3255128" y="67211"/>
                </a:lnTo>
                <a:lnTo>
                  <a:pt x="3255128" y="67232"/>
                </a:lnTo>
                <a:lnTo>
                  <a:pt x="3255128" y="67236"/>
                </a:lnTo>
                <a:lnTo>
                  <a:pt x="3255128" y="67237"/>
                </a:lnTo>
                <a:lnTo>
                  <a:pt x="3255128" y="67261"/>
                </a:lnTo>
                <a:lnTo>
                  <a:pt x="3255128" y="67262"/>
                </a:lnTo>
                <a:lnTo>
                  <a:pt x="3255128" y="67283"/>
                </a:lnTo>
                <a:lnTo>
                  <a:pt x="3255128" y="67321"/>
                </a:lnTo>
                <a:lnTo>
                  <a:pt x="3255128" y="67407"/>
                </a:lnTo>
                <a:lnTo>
                  <a:pt x="3255128" y="67418"/>
                </a:lnTo>
                <a:lnTo>
                  <a:pt x="3255128" y="67438"/>
                </a:lnTo>
                <a:lnTo>
                  <a:pt x="3255128" y="67441"/>
                </a:lnTo>
                <a:lnTo>
                  <a:pt x="3255128" y="67448"/>
                </a:lnTo>
                <a:lnTo>
                  <a:pt x="3255128" y="67461"/>
                </a:lnTo>
                <a:lnTo>
                  <a:pt x="3255128" y="67477"/>
                </a:lnTo>
                <a:lnTo>
                  <a:pt x="3255128" y="67552"/>
                </a:lnTo>
                <a:lnTo>
                  <a:pt x="3255128" y="67574"/>
                </a:lnTo>
                <a:lnTo>
                  <a:pt x="3255128" y="67576"/>
                </a:lnTo>
                <a:lnTo>
                  <a:pt x="3255128" y="67586"/>
                </a:lnTo>
                <a:lnTo>
                  <a:pt x="3255128" y="67657"/>
                </a:lnTo>
                <a:lnTo>
                  <a:pt x="3255128" y="67720"/>
                </a:lnTo>
                <a:lnTo>
                  <a:pt x="3255128" y="67731"/>
                </a:lnTo>
                <a:lnTo>
                  <a:pt x="3255128" y="67742"/>
                </a:lnTo>
                <a:lnTo>
                  <a:pt x="3255128" y="67745"/>
                </a:lnTo>
                <a:lnTo>
                  <a:pt x="3255128" y="67778"/>
                </a:lnTo>
                <a:lnTo>
                  <a:pt x="3255128" y="67814"/>
                </a:lnTo>
                <a:lnTo>
                  <a:pt x="3255128" y="67829"/>
                </a:lnTo>
                <a:lnTo>
                  <a:pt x="3255128" y="67877"/>
                </a:lnTo>
                <a:lnTo>
                  <a:pt x="3255128" y="67900"/>
                </a:lnTo>
                <a:lnTo>
                  <a:pt x="3255128" y="67907"/>
                </a:lnTo>
                <a:lnTo>
                  <a:pt x="3255128" y="67921"/>
                </a:lnTo>
                <a:lnTo>
                  <a:pt x="3255128" y="67931"/>
                </a:lnTo>
                <a:lnTo>
                  <a:pt x="3255128" y="67969"/>
                </a:lnTo>
                <a:lnTo>
                  <a:pt x="3255128" y="67972"/>
                </a:lnTo>
                <a:lnTo>
                  <a:pt x="3255128" y="67981"/>
                </a:lnTo>
                <a:lnTo>
                  <a:pt x="3255128" y="68009"/>
                </a:lnTo>
                <a:lnTo>
                  <a:pt x="3255128" y="68028"/>
                </a:lnTo>
                <a:lnTo>
                  <a:pt x="3255128" y="68055"/>
                </a:lnTo>
                <a:lnTo>
                  <a:pt x="3255128" y="68060"/>
                </a:lnTo>
                <a:lnTo>
                  <a:pt x="3255128" y="68086"/>
                </a:lnTo>
                <a:lnTo>
                  <a:pt x="3255128" y="68107"/>
                </a:lnTo>
                <a:lnTo>
                  <a:pt x="3255128" y="68162"/>
                </a:lnTo>
                <a:lnTo>
                  <a:pt x="3255128" y="68180"/>
                </a:lnTo>
                <a:lnTo>
                  <a:pt x="3255128" y="68202"/>
                </a:lnTo>
                <a:lnTo>
                  <a:pt x="3255128" y="68229"/>
                </a:lnTo>
                <a:lnTo>
                  <a:pt x="3255128" y="68234"/>
                </a:lnTo>
                <a:lnTo>
                  <a:pt x="3255128" y="68237"/>
                </a:lnTo>
                <a:lnTo>
                  <a:pt x="3255128" y="68252"/>
                </a:lnTo>
                <a:lnTo>
                  <a:pt x="3255128" y="68253"/>
                </a:lnTo>
                <a:lnTo>
                  <a:pt x="3255128" y="68283"/>
                </a:lnTo>
                <a:lnTo>
                  <a:pt x="3255128" y="68288"/>
                </a:lnTo>
                <a:lnTo>
                  <a:pt x="3255128" y="68304"/>
                </a:lnTo>
                <a:lnTo>
                  <a:pt x="3255128" y="68350"/>
                </a:lnTo>
                <a:lnTo>
                  <a:pt x="3255128" y="68376"/>
                </a:lnTo>
                <a:lnTo>
                  <a:pt x="3255128" y="68390"/>
                </a:lnTo>
                <a:lnTo>
                  <a:pt x="3255128" y="68448"/>
                </a:lnTo>
                <a:lnTo>
                  <a:pt x="3255128" y="68462"/>
                </a:lnTo>
                <a:lnTo>
                  <a:pt x="3255128" y="68464"/>
                </a:lnTo>
                <a:lnTo>
                  <a:pt x="3255128" y="68467"/>
                </a:lnTo>
                <a:lnTo>
                  <a:pt x="3255128" y="68495"/>
                </a:lnTo>
                <a:lnTo>
                  <a:pt x="3255128" y="68513"/>
                </a:lnTo>
                <a:lnTo>
                  <a:pt x="3255128" y="68514"/>
                </a:lnTo>
                <a:lnTo>
                  <a:pt x="3255128" y="68593"/>
                </a:lnTo>
                <a:lnTo>
                  <a:pt x="3255128" y="68616"/>
                </a:lnTo>
                <a:lnTo>
                  <a:pt x="3255128" y="68622"/>
                </a:lnTo>
                <a:lnTo>
                  <a:pt x="3255128" y="68679"/>
                </a:lnTo>
                <a:lnTo>
                  <a:pt x="3255128" y="68693"/>
                </a:lnTo>
                <a:lnTo>
                  <a:pt x="3255128" y="68766"/>
                </a:lnTo>
                <a:lnTo>
                  <a:pt x="3255128" y="68810"/>
                </a:lnTo>
                <a:lnTo>
                  <a:pt x="3255128" y="68818"/>
                </a:lnTo>
                <a:lnTo>
                  <a:pt x="3255128" y="68851"/>
                </a:lnTo>
                <a:lnTo>
                  <a:pt x="3255128" y="68853"/>
                </a:lnTo>
                <a:lnTo>
                  <a:pt x="3255128" y="68854"/>
                </a:lnTo>
                <a:lnTo>
                  <a:pt x="3255128" y="68921"/>
                </a:lnTo>
                <a:lnTo>
                  <a:pt x="3255128" y="68936"/>
                </a:lnTo>
                <a:lnTo>
                  <a:pt x="3255128" y="68938"/>
                </a:lnTo>
                <a:lnTo>
                  <a:pt x="3255128" y="68945"/>
                </a:lnTo>
                <a:lnTo>
                  <a:pt x="3255128" y="68951"/>
                </a:lnTo>
                <a:lnTo>
                  <a:pt x="3255128" y="68999"/>
                </a:lnTo>
                <a:lnTo>
                  <a:pt x="3255128" y="69066"/>
                </a:lnTo>
                <a:lnTo>
                  <a:pt x="3255128" y="69070"/>
                </a:lnTo>
                <a:lnTo>
                  <a:pt x="3255128" y="69075"/>
                </a:lnTo>
                <a:lnTo>
                  <a:pt x="3255128" y="69110"/>
                </a:lnTo>
                <a:lnTo>
                  <a:pt x="3255128" y="69115"/>
                </a:lnTo>
                <a:lnTo>
                  <a:pt x="3255128" y="69118"/>
                </a:lnTo>
                <a:lnTo>
                  <a:pt x="3255128" y="69149"/>
                </a:lnTo>
                <a:lnTo>
                  <a:pt x="3255128" y="69185"/>
                </a:lnTo>
                <a:lnTo>
                  <a:pt x="3255128" y="69189"/>
                </a:lnTo>
                <a:lnTo>
                  <a:pt x="3255128" y="69195"/>
                </a:lnTo>
                <a:lnTo>
                  <a:pt x="3255128" y="69258"/>
                </a:lnTo>
                <a:lnTo>
                  <a:pt x="3255128" y="69264"/>
                </a:lnTo>
                <a:lnTo>
                  <a:pt x="3255128" y="69269"/>
                </a:lnTo>
                <a:lnTo>
                  <a:pt x="3255128" y="69286"/>
                </a:lnTo>
                <a:lnTo>
                  <a:pt x="3255128" y="69319"/>
                </a:lnTo>
                <a:lnTo>
                  <a:pt x="3255128" y="69343"/>
                </a:lnTo>
                <a:lnTo>
                  <a:pt x="3255128" y="69394"/>
                </a:lnTo>
                <a:lnTo>
                  <a:pt x="3255128" y="69395"/>
                </a:lnTo>
                <a:lnTo>
                  <a:pt x="3255128" y="69417"/>
                </a:lnTo>
                <a:lnTo>
                  <a:pt x="3255128" y="69473"/>
                </a:lnTo>
                <a:lnTo>
                  <a:pt x="3255128" y="69502"/>
                </a:lnTo>
                <a:lnTo>
                  <a:pt x="3255128" y="69529"/>
                </a:lnTo>
                <a:lnTo>
                  <a:pt x="3255128" y="69574"/>
                </a:lnTo>
                <a:lnTo>
                  <a:pt x="3255128" y="69603"/>
                </a:lnTo>
                <a:lnTo>
                  <a:pt x="3255128" y="69645"/>
                </a:lnTo>
                <a:lnTo>
                  <a:pt x="3255128" y="69690"/>
                </a:lnTo>
                <a:lnTo>
                  <a:pt x="3255128" y="69723"/>
                </a:lnTo>
                <a:lnTo>
                  <a:pt x="3255128" y="69732"/>
                </a:lnTo>
                <a:lnTo>
                  <a:pt x="3255128" y="69734"/>
                </a:lnTo>
                <a:lnTo>
                  <a:pt x="3255128" y="69735"/>
                </a:lnTo>
                <a:lnTo>
                  <a:pt x="3255128" y="69747"/>
                </a:lnTo>
                <a:lnTo>
                  <a:pt x="3255128" y="69819"/>
                </a:lnTo>
                <a:lnTo>
                  <a:pt x="3255128" y="69824"/>
                </a:lnTo>
                <a:lnTo>
                  <a:pt x="3255128" y="69852"/>
                </a:lnTo>
                <a:lnTo>
                  <a:pt x="3255128" y="69853"/>
                </a:lnTo>
                <a:lnTo>
                  <a:pt x="3255128" y="69866"/>
                </a:lnTo>
                <a:lnTo>
                  <a:pt x="3255128" y="69896"/>
                </a:lnTo>
                <a:lnTo>
                  <a:pt x="3255128" y="69899"/>
                </a:lnTo>
                <a:lnTo>
                  <a:pt x="3255128" y="69947"/>
                </a:lnTo>
                <a:lnTo>
                  <a:pt x="3255128" y="69961"/>
                </a:lnTo>
                <a:lnTo>
                  <a:pt x="3255128" y="69967"/>
                </a:lnTo>
                <a:lnTo>
                  <a:pt x="3255128" y="70049"/>
                </a:lnTo>
                <a:lnTo>
                  <a:pt x="3255128" y="70065"/>
                </a:lnTo>
                <a:lnTo>
                  <a:pt x="3255128" y="70083"/>
                </a:lnTo>
                <a:lnTo>
                  <a:pt x="3255128" y="70084"/>
                </a:lnTo>
                <a:lnTo>
                  <a:pt x="3255128" y="70139"/>
                </a:lnTo>
                <a:lnTo>
                  <a:pt x="3255128" y="70167"/>
                </a:lnTo>
                <a:lnTo>
                  <a:pt x="3255128" y="70177"/>
                </a:lnTo>
                <a:lnTo>
                  <a:pt x="3255128" y="70189"/>
                </a:lnTo>
                <a:lnTo>
                  <a:pt x="3255128" y="70201"/>
                </a:lnTo>
                <a:lnTo>
                  <a:pt x="3255128" y="70209"/>
                </a:lnTo>
                <a:lnTo>
                  <a:pt x="3255128" y="70231"/>
                </a:lnTo>
                <a:lnTo>
                  <a:pt x="3255128" y="70251"/>
                </a:lnTo>
                <a:lnTo>
                  <a:pt x="3255128" y="70273"/>
                </a:lnTo>
                <a:lnTo>
                  <a:pt x="3255128" y="70383"/>
                </a:lnTo>
                <a:lnTo>
                  <a:pt x="3255128" y="70390"/>
                </a:lnTo>
                <a:lnTo>
                  <a:pt x="3255128" y="70397"/>
                </a:lnTo>
                <a:lnTo>
                  <a:pt x="3255128" y="70399"/>
                </a:lnTo>
                <a:lnTo>
                  <a:pt x="3255128" y="70426"/>
                </a:lnTo>
                <a:lnTo>
                  <a:pt x="3255128" y="70435"/>
                </a:lnTo>
                <a:lnTo>
                  <a:pt x="3255128" y="70451"/>
                </a:lnTo>
                <a:lnTo>
                  <a:pt x="3255128" y="70501"/>
                </a:lnTo>
                <a:lnTo>
                  <a:pt x="3255128" y="70509"/>
                </a:lnTo>
                <a:lnTo>
                  <a:pt x="3255128" y="70514"/>
                </a:lnTo>
                <a:lnTo>
                  <a:pt x="3255128" y="70524"/>
                </a:lnTo>
                <a:lnTo>
                  <a:pt x="3255128" y="70564"/>
                </a:lnTo>
                <a:lnTo>
                  <a:pt x="3255128" y="70566"/>
                </a:lnTo>
                <a:lnTo>
                  <a:pt x="3255128" y="70571"/>
                </a:lnTo>
                <a:lnTo>
                  <a:pt x="3255128" y="70697"/>
                </a:lnTo>
                <a:lnTo>
                  <a:pt x="3255128" y="70710"/>
                </a:lnTo>
                <a:lnTo>
                  <a:pt x="3255128" y="70732"/>
                </a:lnTo>
                <a:lnTo>
                  <a:pt x="3255128" y="70735"/>
                </a:lnTo>
                <a:lnTo>
                  <a:pt x="3255128" y="70794"/>
                </a:lnTo>
                <a:lnTo>
                  <a:pt x="3255128" y="70802"/>
                </a:lnTo>
                <a:lnTo>
                  <a:pt x="3255128" y="70836"/>
                </a:lnTo>
                <a:lnTo>
                  <a:pt x="3255128" y="70838"/>
                </a:lnTo>
                <a:lnTo>
                  <a:pt x="3255128" y="70842"/>
                </a:lnTo>
                <a:lnTo>
                  <a:pt x="3255128" y="70873"/>
                </a:lnTo>
                <a:lnTo>
                  <a:pt x="3255128" y="70874"/>
                </a:lnTo>
                <a:lnTo>
                  <a:pt x="3255128" y="70921"/>
                </a:lnTo>
                <a:lnTo>
                  <a:pt x="3255128" y="70973"/>
                </a:lnTo>
                <a:lnTo>
                  <a:pt x="3255128" y="70981"/>
                </a:lnTo>
                <a:lnTo>
                  <a:pt x="3255128" y="70998"/>
                </a:lnTo>
                <a:lnTo>
                  <a:pt x="3255128" y="71011"/>
                </a:lnTo>
                <a:lnTo>
                  <a:pt x="3255128" y="71045"/>
                </a:lnTo>
                <a:lnTo>
                  <a:pt x="3255128" y="71047"/>
                </a:lnTo>
                <a:lnTo>
                  <a:pt x="3255128" y="71070"/>
                </a:lnTo>
                <a:lnTo>
                  <a:pt x="3255128" y="71075"/>
                </a:lnTo>
                <a:lnTo>
                  <a:pt x="3255128" y="71086"/>
                </a:lnTo>
                <a:lnTo>
                  <a:pt x="3255128" y="71096"/>
                </a:lnTo>
                <a:lnTo>
                  <a:pt x="3255128" y="71106"/>
                </a:lnTo>
                <a:lnTo>
                  <a:pt x="3255128" y="71112"/>
                </a:lnTo>
                <a:lnTo>
                  <a:pt x="3255128" y="71177"/>
                </a:lnTo>
                <a:lnTo>
                  <a:pt x="3255128" y="71191"/>
                </a:lnTo>
                <a:lnTo>
                  <a:pt x="3255128" y="71265"/>
                </a:lnTo>
                <a:lnTo>
                  <a:pt x="3255128" y="71285"/>
                </a:lnTo>
                <a:lnTo>
                  <a:pt x="3255128" y="71316"/>
                </a:lnTo>
                <a:lnTo>
                  <a:pt x="3255128" y="71340"/>
                </a:lnTo>
                <a:lnTo>
                  <a:pt x="3255128" y="71348"/>
                </a:lnTo>
                <a:lnTo>
                  <a:pt x="3255128" y="71349"/>
                </a:lnTo>
                <a:lnTo>
                  <a:pt x="3255128" y="71351"/>
                </a:lnTo>
                <a:lnTo>
                  <a:pt x="3255128" y="71380"/>
                </a:lnTo>
                <a:lnTo>
                  <a:pt x="3255128" y="71420"/>
                </a:lnTo>
                <a:lnTo>
                  <a:pt x="3255128" y="71426"/>
                </a:lnTo>
                <a:lnTo>
                  <a:pt x="3255128" y="71472"/>
                </a:lnTo>
                <a:lnTo>
                  <a:pt x="3255128" y="71485"/>
                </a:lnTo>
                <a:lnTo>
                  <a:pt x="3255128" y="71506"/>
                </a:lnTo>
                <a:lnTo>
                  <a:pt x="3255128" y="71522"/>
                </a:lnTo>
                <a:lnTo>
                  <a:pt x="3255128" y="71528"/>
                </a:lnTo>
                <a:lnTo>
                  <a:pt x="3255128" y="71543"/>
                </a:lnTo>
                <a:lnTo>
                  <a:pt x="3255128" y="71583"/>
                </a:lnTo>
                <a:lnTo>
                  <a:pt x="3255128" y="71605"/>
                </a:lnTo>
                <a:lnTo>
                  <a:pt x="3255128" y="71606"/>
                </a:lnTo>
                <a:lnTo>
                  <a:pt x="3255128" y="71613"/>
                </a:lnTo>
                <a:lnTo>
                  <a:pt x="3255128" y="71649"/>
                </a:lnTo>
                <a:lnTo>
                  <a:pt x="3255128" y="71675"/>
                </a:lnTo>
                <a:lnTo>
                  <a:pt x="3255128" y="71718"/>
                </a:lnTo>
                <a:lnTo>
                  <a:pt x="3255128" y="71739"/>
                </a:lnTo>
                <a:lnTo>
                  <a:pt x="3255128" y="71756"/>
                </a:lnTo>
                <a:lnTo>
                  <a:pt x="3255128" y="71776"/>
                </a:lnTo>
                <a:lnTo>
                  <a:pt x="3255128" y="71777"/>
                </a:lnTo>
                <a:lnTo>
                  <a:pt x="3255128" y="71784"/>
                </a:lnTo>
                <a:lnTo>
                  <a:pt x="3255128" y="71806"/>
                </a:lnTo>
                <a:lnTo>
                  <a:pt x="3255128" y="71841"/>
                </a:lnTo>
                <a:lnTo>
                  <a:pt x="3255128" y="71843"/>
                </a:lnTo>
                <a:lnTo>
                  <a:pt x="3255128" y="71935"/>
                </a:lnTo>
                <a:lnTo>
                  <a:pt x="3255128" y="71977"/>
                </a:lnTo>
                <a:lnTo>
                  <a:pt x="3255128" y="71980"/>
                </a:lnTo>
                <a:lnTo>
                  <a:pt x="3255128" y="71981"/>
                </a:lnTo>
                <a:lnTo>
                  <a:pt x="3255128" y="71988"/>
                </a:lnTo>
                <a:lnTo>
                  <a:pt x="3255128" y="71989"/>
                </a:lnTo>
                <a:lnTo>
                  <a:pt x="3255128" y="72056"/>
                </a:lnTo>
                <a:lnTo>
                  <a:pt x="3255128" y="72065"/>
                </a:lnTo>
                <a:lnTo>
                  <a:pt x="3255128" y="72068"/>
                </a:lnTo>
                <a:lnTo>
                  <a:pt x="3255128" y="72096"/>
                </a:lnTo>
                <a:lnTo>
                  <a:pt x="3255128" y="72177"/>
                </a:lnTo>
                <a:lnTo>
                  <a:pt x="3255128" y="72188"/>
                </a:lnTo>
                <a:lnTo>
                  <a:pt x="3255128" y="72213"/>
                </a:lnTo>
                <a:lnTo>
                  <a:pt x="3255128" y="72216"/>
                </a:lnTo>
                <a:lnTo>
                  <a:pt x="3255128" y="72221"/>
                </a:lnTo>
                <a:lnTo>
                  <a:pt x="3255128" y="72260"/>
                </a:lnTo>
                <a:lnTo>
                  <a:pt x="3255128" y="72369"/>
                </a:lnTo>
                <a:lnTo>
                  <a:pt x="3255128" y="72425"/>
                </a:lnTo>
                <a:lnTo>
                  <a:pt x="3255128" y="72441"/>
                </a:lnTo>
                <a:lnTo>
                  <a:pt x="3255128" y="72445"/>
                </a:lnTo>
                <a:lnTo>
                  <a:pt x="3255128" y="72447"/>
                </a:lnTo>
                <a:lnTo>
                  <a:pt x="3255128" y="72454"/>
                </a:lnTo>
                <a:lnTo>
                  <a:pt x="3255128" y="72472"/>
                </a:lnTo>
                <a:lnTo>
                  <a:pt x="3255128" y="72527"/>
                </a:lnTo>
                <a:lnTo>
                  <a:pt x="3255128" y="72529"/>
                </a:lnTo>
                <a:lnTo>
                  <a:pt x="3255128" y="72530"/>
                </a:lnTo>
                <a:lnTo>
                  <a:pt x="3255128" y="72533"/>
                </a:lnTo>
                <a:lnTo>
                  <a:pt x="3255128" y="72548"/>
                </a:lnTo>
                <a:lnTo>
                  <a:pt x="3255128" y="72551"/>
                </a:lnTo>
                <a:lnTo>
                  <a:pt x="3255128" y="72553"/>
                </a:lnTo>
                <a:lnTo>
                  <a:pt x="3255128" y="72648"/>
                </a:lnTo>
                <a:lnTo>
                  <a:pt x="3255128" y="72680"/>
                </a:lnTo>
                <a:lnTo>
                  <a:pt x="3255128" y="72682"/>
                </a:lnTo>
                <a:lnTo>
                  <a:pt x="3255128" y="72687"/>
                </a:lnTo>
                <a:lnTo>
                  <a:pt x="3255128" y="72699"/>
                </a:lnTo>
                <a:lnTo>
                  <a:pt x="3255128" y="72713"/>
                </a:lnTo>
                <a:lnTo>
                  <a:pt x="3255128" y="72722"/>
                </a:lnTo>
                <a:lnTo>
                  <a:pt x="3255128" y="72724"/>
                </a:lnTo>
                <a:lnTo>
                  <a:pt x="3255128" y="72729"/>
                </a:lnTo>
                <a:lnTo>
                  <a:pt x="3255128" y="72842"/>
                </a:lnTo>
                <a:lnTo>
                  <a:pt x="3255128" y="72856"/>
                </a:lnTo>
                <a:lnTo>
                  <a:pt x="3255128" y="72869"/>
                </a:lnTo>
                <a:lnTo>
                  <a:pt x="3255128" y="72884"/>
                </a:lnTo>
                <a:lnTo>
                  <a:pt x="3255128" y="72885"/>
                </a:lnTo>
                <a:lnTo>
                  <a:pt x="3255128" y="72908"/>
                </a:lnTo>
                <a:lnTo>
                  <a:pt x="3255128" y="73007"/>
                </a:lnTo>
                <a:lnTo>
                  <a:pt x="3255128" y="73034"/>
                </a:lnTo>
                <a:lnTo>
                  <a:pt x="3255128" y="73039"/>
                </a:lnTo>
                <a:lnTo>
                  <a:pt x="3255128" y="73073"/>
                </a:lnTo>
                <a:lnTo>
                  <a:pt x="3255128" y="73089"/>
                </a:lnTo>
                <a:lnTo>
                  <a:pt x="3255128" y="73136"/>
                </a:lnTo>
                <a:lnTo>
                  <a:pt x="3255128" y="73199"/>
                </a:lnTo>
                <a:lnTo>
                  <a:pt x="3255128" y="73221"/>
                </a:lnTo>
                <a:lnTo>
                  <a:pt x="3255128" y="73246"/>
                </a:lnTo>
                <a:lnTo>
                  <a:pt x="3255128" y="73318"/>
                </a:lnTo>
                <a:lnTo>
                  <a:pt x="3255128" y="73330"/>
                </a:lnTo>
                <a:lnTo>
                  <a:pt x="3255128" y="73351"/>
                </a:lnTo>
                <a:lnTo>
                  <a:pt x="3255128" y="73367"/>
                </a:lnTo>
                <a:lnTo>
                  <a:pt x="3255128" y="73432"/>
                </a:lnTo>
                <a:lnTo>
                  <a:pt x="3255128" y="73504"/>
                </a:lnTo>
                <a:lnTo>
                  <a:pt x="3255128" y="73522"/>
                </a:lnTo>
                <a:lnTo>
                  <a:pt x="3255128" y="73523"/>
                </a:lnTo>
                <a:lnTo>
                  <a:pt x="3255128" y="73548"/>
                </a:lnTo>
                <a:lnTo>
                  <a:pt x="3255128" y="73561"/>
                </a:lnTo>
                <a:lnTo>
                  <a:pt x="3255128" y="73565"/>
                </a:lnTo>
                <a:lnTo>
                  <a:pt x="3255128" y="73578"/>
                </a:lnTo>
                <a:lnTo>
                  <a:pt x="3255128" y="73592"/>
                </a:lnTo>
                <a:lnTo>
                  <a:pt x="3255128" y="73594"/>
                </a:lnTo>
                <a:lnTo>
                  <a:pt x="3255128" y="73595"/>
                </a:lnTo>
                <a:lnTo>
                  <a:pt x="3255128" y="73664"/>
                </a:lnTo>
                <a:lnTo>
                  <a:pt x="3255128" y="73669"/>
                </a:lnTo>
                <a:lnTo>
                  <a:pt x="3255128" y="73671"/>
                </a:lnTo>
                <a:lnTo>
                  <a:pt x="3255128" y="73688"/>
                </a:lnTo>
                <a:lnTo>
                  <a:pt x="3255128" y="73704"/>
                </a:lnTo>
                <a:lnTo>
                  <a:pt x="3255128" y="73735"/>
                </a:lnTo>
                <a:lnTo>
                  <a:pt x="3255128" y="73784"/>
                </a:lnTo>
                <a:lnTo>
                  <a:pt x="3255128" y="73789"/>
                </a:lnTo>
                <a:lnTo>
                  <a:pt x="3255128" y="73807"/>
                </a:lnTo>
                <a:lnTo>
                  <a:pt x="3255128" y="73816"/>
                </a:lnTo>
                <a:lnTo>
                  <a:pt x="3255128" y="73837"/>
                </a:lnTo>
                <a:lnTo>
                  <a:pt x="3255128" y="73838"/>
                </a:lnTo>
                <a:lnTo>
                  <a:pt x="3255128" y="73848"/>
                </a:lnTo>
                <a:lnTo>
                  <a:pt x="3255128" y="73863"/>
                </a:lnTo>
                <a:lnTo>
                  <a:pt x="3255128" y="73913"/>
                </a:lnTo>
                <a:lnTo>
                  <a:pt x="3255128" y="73915"/>
                </a:lnTo>
                <a:lnTo>
                  <a:pt x="3255128" y="73963"/>
                </a:lnTo>
                <a:lnTo>
                  <a:pt x="3255128" y="74065"/>
                </a:lnTo>
                <a:lnTo>
                  <a:pt x="3255128" y="74075"/>
                </a:lnTo>
                <a:lnTo>
                  <a:pt x="3255128" y="74096"/>
                </a:lnTo>
                <a:lnTo>
                  <a:pt x="3255128" y="74100"/>
                </a:lnTo>
                <a:lnTo>
                  <a:pt x="3255128" y="74102"/>
                </a:lnTo>
                <a:lnTo>
                  <a:pt x="3255128" y="74147"/>
                </a:lnTo>
                <a:lnTo>
                  <a:pt x="3255128" y="74171"/>
                </a:lnTo>
                <a:lnTo>
                  <a:pt x="3255128" y="74173"/>
                </a:lnTo>
                <a:lnTo>
                  <a:pt x="3255128" y="74243"/>
                </a:lnTo>
                <a:lnTo>
                  <a:pt x="3255128" y="74267"/>
                </a:lnTo>
                <a:lnTo>
                  <a:pt x="3255128" y="74275"/>
                </a:lnTo>
                <a:lnTo>
                  <a:pt x="3255128" y="74312"/>
                </a:lnTo>
                <a:lnTo>
                  <a:pt x="3255128" y="74317"/>
                </a:lnTo>
                <a:lnTo>
                  <a:pt x="3255128" y="74339"/>
                </a:lnTo>
                <a:lnTo>
                  <a:pt x="3255128" y="74341"/>
                </a:lnTo>
                <a:lnTo>
                  <a:pt x="3255128" y="74344"/>
                </a:lnTo>
                <a:lnTo>
                  <a:pt x="3255128" y="74416"/>
                </a:lnTo>
                <a:lnTo>
                  <a:pt x="3255128" y="74455"/>
                </a:lnTo>
                <a:lnTo>
                  <a:pt x="3255128" y="74486"/>
                </a:lnTo>
                <a:lnTo>
                  <a:pt x="3255128" y="74508"/>
                </a:lnTo>
                <a:lnTo>
                  <a:pt x="3255128" y="74518"/>
                </a:lnTo>
                <a:lnTo>
                  <a:pt x="3255128" y="74572"/>
                </a:lnTo>
                <a:lnTo>
                  <a:pt x="3255128" y="74580"/>
                </a:lnTo>
                <a:lnTo>
                  <a:pt x="3255128" y="74585"/>
                </a:lnTo>
                <a:lnTo>
                  <a:pt x="3255128" y="74595"/>
                </a:lnTo>
                <a:lnTo>
                  <a:pt x="3255128" y="74630"/>
                </a:lnTo>
                <a:lnTo>
                  <a:pt x="3255128" y="74661"/>
                </a:lnTo>
                <a:lnTo>
                  <a:pt x="3255128" y="74709"/>
                </a:lnTo>
                <a:lnTo>
                  <a:pt x="3255128" y="74735"/>
                </a:lnTo>
                <a:lnTo>
                  <a:pt x="3255128" y="74766"/>
                </a:lnTo>
                <a:lnTo>
                  <a:pt x="3255128" y="74771"/>
                </a:lnTo>
                <a:lnTo>
                  <a:pt x="3255128" y="74794"/>
                </a:lnTo>
                <a:lnTo>
                  <a:pt x="3255128" y="74795"/>
                </a:lnTo>
                <a:lnTo>
                  <a:pt x="3255128" y="74796"/>
                </a:lnTo>
                <a:lnTo>
                  <a:pt x="3255128" y="74821"/>
                </a:lnTo>
                <a:lnTo>
                  <a:pt x="3255128" y="74836"/>
                </a:lnTo>
                <a:lnTo>
                  <a:pt x="3255128" y="74843"/>
                </a:lnTo>
                <a:lnTo>
                  <a:pt x="3255128" y="74873"/>
                </a:lnTo>
                <a:lnTo>
                  <a:pt x="3255128" y="74914"/>
                </a:lnTo>
                <a:lnTo>
                  <a:pt x="3255128" y="74931"/>
                </a:lnTo>
                <a:lnTo>
                  <a:pt x="3255128" y="74945"/>
                </a:lnTo>
                <a:lnTo>
                  <a:pt x="3255128" y="75019"/>
                </a:lnTo>
                <a:lnTo>
                  <a:pt x="3255128" y="75024"/>
                </a:lnTo>
                <a:lnTo>
                  <a:pt x="3255128" y="75026"/>
                </a:lnTo>
                <a:lnTo>
                  <a:pt x="3255128" y="75039"/>
                </a:lnTo>
                <a:lnTo>
                  <a:pt x="3255128" y="75049"/>
                </a:lnTo>
                <a:lnTo>
                  <a:pt x="3255128" y="75054"/>
                </a:lnTo>
                <a:lnTo>
                  <a:pt x="3255128" y="75055"/>
                </a:lnTo>
                <a:lnTo>
                  <a:pt x="3255128" y="75086"/>
                </a:lnTo>
                <a:lnTo>
                  <a:pt x="3255128" y="75116"/>
                </a:lnTo>
                <a:lnTo>
                  <a:pt x="3255128" y="75136"/>
                </a:lnTo>
                <a:lnTo>
                  <a:pt x="3255128" y="75178"/>
                </a:lnTo>
                <a:lnTo>
                  <a:pt x="3255128" y="75198"/>
                </a:lnTo>
                <a:lnTo>
                  <a:pt x="3255128" y="75228"/>
                </a:lnTo>
                <a:lnTo>
                  <a:pt x="3255128" y="75245"/>
                </a:lnTo>
                <a:lnTo>
                  <a:pt x="3255128" y="75249"/>
                </a:lnTo>
                <a:lnTo>
                  <a:pt x="3255128" y="75250"/>
                </a:lnTo>
                <a:lnTo>
                  <a:pt x="3255128" y="75254"/>
                </a:lnTo>
                <a:lnTo>
                  <a:pt x="3255128" y="75280"/>
                </a:lnTo>
                <a:lnTo>
                  <a:pt x="3255128" y="75282"/>
                </a:lnTo>
                <a:lnTo>
                  <a:pt x="3255128" y="75305"/>
                </a:lnTo>
                <a:lnTo>
                  <a:pt x="3255128" y="75309"/>
                </a:lnTo>
                <a:lnTo>
                  <a:pt x="3255128" y="75312"/>
                </a:lnTo>
                <a:lnTo>
                  <a:pt x="3255128" y="75359"/>
                </a:lnTo>
                <a:lnTo>
                  <a:pt x="3255128" y="75381"/>
                </a:lnTo>
                <a:lnTo>
                  <a:pt x="3255128" y="75462"/>
                </a:lnTo>
                <a:lnTo>
                  <a:pt x="3255128" y="75469"/>
                </a:lnTo>
                <a:lnTo>
                  <a:pt x="3255128" y="75491"/>
                </a:lnTo>
                <a:lnTo>
                  <a:pt x="3255128" y="75493"/>
                </a:lnTo>
                <a:lnTo>
                  <a:pt x="3255128" y="75516"/>
                </a:lnTo>
                <a:lnTo>
                  <a:pt x="3255128" y="75532"/>
                </a:lnTo>
                <a:lnTo>
                  <a:pt x="3255128" y="75543"/>
                </a:lnTo>
                <a:lnTo>
                  <a:pt x="3255128" y="75617"/>
                </a:lnTo>
                <a:lnTo>
                  <a:pt x="3255128" y="75652"/>
                </a:lnTo>
                <a:lnTo>
                  <a:pt x="3255128" y="75672"/>
                </a:lnTo>
                <a:lnTo>
                  <a:pt x="3255128" y="75674"/>
                </a:lnTo>
                <a:lnTo>
                  <a:pt x="3255128" y="75687"/>
                </a:lnTo>
                <a:lnTo>
                  <a:pt x="3255128" y="75689"/>
                </a:lnTo>
                <a:lnTo>
                  <a:pt x="3255128" y="75702"/>
                </a:lnTo>
                <a:lnTo>
                  <a:pt x="3255128" y="75710"/>
                </a:lnTo>
                <a:lnTo>
                  <a:pt x="3255128" y="75712"/>
                </a:lnTo>
                <a:lnTo>
                  <a:pt x="3255128" y="75719"/>
                </a:lnTo>
                <a:lnTo>
                  <a:pt x="3255128" y="75724"/>
                </a:lnTo>
                <a:lnTo>
                  <a:pt x="3255128" y="75728"/>
                </a:lnTo>
                <a:lnTo>
                  <a:pt x="3255128" y="75768"/>
                </a:lnTo>
                <a:lnTo>
                  <a:pt x="3255128" y="75802"/>
                </a:lnTo>
                <a:lnTo>
                  <a:pt x="3255128" y="75805"/>
                </a:lnTo>
                <a:lnTo>
                  <a:pt x="3255128" y="75840"/>
                </a:lnTo>
                <a:lnTo>
                  <a:pt x="3255128" y="75863"/>
                </a:lnTo>
                <a:lnTo>
                  <a:pt x="3255128" y="75868"/>
                </a:lnTo>
                <a:lnTo>
                  <a:pt x="3255128" y="75884"/>
                </a:lnTo>
                <a:lnTo>
                  <a:pt x="3255128" y="75898"/>
                </a:lnTo>
                <a:lnTo>
                  <a:pt x="3255128" y="75934"/>
                </a:lnTo>
                <a:lnTo>
                  <a:pt x="3255128" y="75940"/>
                </a:lnTo>
                <a:lnTo>
                  <a:pt x="3255128" y="75950"/>
                </a:lnTo>
                <a:lnTo>
                  <a:pt x="3255128" y="76024"/>
                </a:lnTo>
                <a:lnTo>
                  <a:pt x="3255128" y="76047"/>
                </a:lnTo>
                <a:lnTo>
                  <a:pt x="3255128" y="76105"/>
                </a:lnTo>
                <a:lnTo>
                  <a:pt x="3255128" y="76106"/>
                </a:lnTo>
                <a:lnTo>
                  <a:pt x="3255128" y="76126"/>
                </a:lnTo>
                <a:lnTo>
                  <a:pt x="3255128" y="76133"/>
                </a:lnTo>
                <a:lnTo>
                  <a:pt x="3255128" y="76161"/>
                </a:lnTo>
                <a:lnTo>
                  <a:pt x="3255128" y="76164"/>
                </a:lnTo>
                <a:lnTo>
                  <a:pt x="3255128" y="76183"/>
                </a:lnTo>
                <a:lnTo>
                  <a:pt x="3255128" y="76186"/>
                </a:lnTo>
                <a:lnTo>
                  <a:pt x="3255128" y="76202"/>
                </a:lnTo>
                <a:lnTo>
                  <a:pt x="3255128" y="76302"/>
                </a:lnTo>
                <a:lnTo>
                  <a:pt x="3255128" y="76318"/>
                </a:lnTo>
                <a:lnTo>
                  <a:pt x="3255128" y="76326"/>
                </a:lnTo>
                <a:lnTo>
                  <a:pt x="3255128" y="76357"/>
                </a:lnTo>
                <a:lnTo>
                  <a:pt x="3255128" y="76366"/>
                </a:lnTo>
                <a:lnTo>
                  <a:pt x="3255128" y="76372"/>
                </a:lnTo>
                <a:lnTo>
                  <a:pt x="3255128" y="76390"/>
                </a:lnTo>
                <a:lnTo>
                  <a:pt x="3255128" y="76393"/>
                </a:lnTo>
                <a:lnTo>
                  <a:pt x="3255128" y="76403"/>
                </a:lnTo>
                <a:lnTo>
                  <a:pt x="3255128" y="76404"/>
                </a:lnTo>
                <a:lnTo>
                  <a:pt x="3255128" y="76411"/>
                </a:lnTo>
                <a:lnTo>
                  <a:pt x="3255128" y="76488"/>
                </a:lnTo>
                <a:lnTo>
                  <a:pt x="3255128" y="76498"/>
                </a:lnTo>
                <a:lnTo>
                  <a:pt x="3255128" y="76505"/>
                </a:lnTo>
                <a:lnTo>
                  <a:pt x="3255128" y="76511"/>
                </a:lnTo>
                <a:lnTo>
                  <a:pt x="3255128" y="76512"/>
                </a:lnTo>
                <a:lnTo>
                  <a:pt x="3255128" y="76585"/>
                </a:lnTo>
                <a:lnTo>
                  <a:pt x="3255128" y="76588"/>
                </a:lnTo>
                <a:lnTo>
                  <a:pt x="3255128" y="76607"/>
                </a:lnTo>
                <a:lnTo>
                  <a:pt x="3255128" y="76616"/>
                </a:lnTo>
                <a:lnTo>
                  <a:pt x="3255128" y="76623"/>
                </a:lnTo>
                <a:lnTo>
                  <a:pt x="3255128" y="76663"/>
                </a:lnTo>
                <a:lnTo>
                  <a:pt x="3255128" y="76683"/>
                </a:lnTo>
                <a:lnTo>
                  <a:pt x="3255128" y="76730"/>
                </a:lnTo>
                <a:lnTo>
                  <a:pt x="3255128" y="76733"/>
                </a:lnTo>
                <a:lnTo>
                  <a:pt x="3255128" y="76754"/>
                </a:lnTo>
                <a:lnTo>
                  <a:pt x="3255128" y="76815"/>
                </a:lnTo>
                <a:lnTo>
                  <a:pt x="3255128" y="76827"/>
                </a:lnTo>
                <a:lnTo>
                  <a:pt x="3255128" y="76831"/>
                </a:lnTo>
                <a:lnTo>
                  <a:pt x="3255128" y="76850"/>
                </a:lnTo>
                <a:lnTo>
                  <a:pt x="3255128" y="76857"/>
                </a:lnTo>
                <a:lnTo>
                  <a:pt x="3255128" y="76887"/>
                </a:lnTo>
                <a:lnTo>
                  <a:pt x="3255128" y="76905"/>
                </a:lnTo>
                <a:lnTo>
                  <a:pt x="3255128" y="76924"/>
                </a:lnTo>
                <a:lnTo>
                  <a:pt x="3255128" y="76970"/>
                </a:lnTo>
                <a:lnTo>
                  <a:pt x="3255128" y="76975"/>
                </a:lnTo>
                <a:lnTo>
                  <a:pt x="3255128" y="77038"/>
                </a:lnTo>
                <a:lnTo>
                  <a:pt x="3255128" y="77041"/>
                </a:lnTo>
                <a:lnTo>
                  <a:pt x="3255128" y="77047"/>
                </a:lnTo>
                <a:lnTo>
                  <a:pt x="3255128" y="77052"/>
                </a:lnTo>
                <a:lnTo>
                  <a:pt x="3255128" y="77065"/>
                </a:lnTo>
                <a:lnTo>
                  <a:pt x="3255128" y="77068"/>
                </a:lnTo>
                <a:lnTo>
                  <a:pt x="3255128" y="77073"/>
                </a:lnTo>
                <a:lnTo>
                  <a:pt x="3255128" y="77081"/>
                </a:lnTo>
                <a:lnTo>
                  <a:pt x="3255128" y="77099"/>
                </a:lnTo>
                <a:lnTo>
                  <a:pt x="3255128" y="77137"/>
                </a:lnTo>
                <a:lnTo>
                  <a:pt x="3255128" y="77156"/>
                </a:lnTo>
                <a:lnTo>
                  <a:pt x="3255128" y="77163"/>
                </a:lnTo>
                <a:lnTo>
                  <a:pt x="3255128" y="77171"/>
                </a:lnTo>
                <a:lnTo>
                  <a:pt x="3255128" y="77207"/>
                </a:lnTo>
                <a:lnTo>
                  <a:pt x="3255128" y="77213"/>
                </a:lnTo>
                <a:lnTo>
                  <a:pt x="3255128" y="77233"/>
                </a:lnTo>
                <a:lnTo>
                  <a:pt x="3255128" y="77290"/>
                </a:lnTo>
                <a:lnTo>
                  <a:pt x="3255128" y="77307"/>
                </a:lnTo>
                <a:lnTo>
                  <a:pt x="3255128" y="77311"/>
                </a:lnTo>
                <a:lnTo>
                  <a:pt x="3255128" y="77315"/>
                </a:lnTo>
                <a:lnTo>
                  <a:pt x="3255128" y="77340"/>
                </a:lnTo>
                <a:lnTo>
                  <a:pt x="3255128" y="77341"/>
                </a:lnTo>
                <a:lnTo>
                  <a:pt x="3255128" y="77378"/>
                </a:lnTo>
                <a:lnTo>
                  <a:pt x="3255128" y="77386"/>
                </a:lnTo>
                <a:lnTo>
                  <a:pt x="3255128" y="77497"/>
                </a:lnTo>
                <a:lnTo>
                  <a:pt x="3255128" y="77511"/>
                </a:lnTo>
                <a:lnTo>
                  <a:pt x="3255128" y="77535"/>
                </a:lnTo>
                <a:lnTo>
                  <a:pt x="3255128" y="77560"/>
                </a:lnTo>
                <a:lnTo>
                  <a:pt x="3255128" y="77599"/>
                </a:lnTo>
                <a:lnTo>
                  <a:pt x="3255128" y="77602"/>
                </a:lnTo>
                <a:lnTo>
                  <a:pt x="3255128" y="77634"/>
                </a:lnTo>
                <a:lnTo>
                  <a:pt x="3255128" y="77761"/>
                </a:lnTo>
                <a:lnTo>
                  <a:pt x="3255128" y="77764"/>
                </a:lnTo>
                <a:lnTo>
                  <a:pt x="3255128" y="77770"/>
                </a:lnTo>
                <a:lnTo>
                  <a:pt x="3255128" y="77785"/>
                </a:lnTo>
                <a:lnTo>
                  <a:pt x="3255128" y="77811"/>
                </a:lnTo>
                <a:lnTo>
                  <a:pt x="3255128" y="77826"/>
                </a:lnTo>
                <a:lnTo>
                  <a:pt x="3255128" y="77836"/>
                </a:lnTo>
                <a:lnTo>
                  <a:pt x="3255128" y="77837"/>
                </a:lnTo>
                <a:lnTo>
                  <a:pt x="3255128" y="77871"/>
                </a:lnTo>
                <a:lnTo>
                  <a:pt x="3255128" y="77872"/>
                </a:lnTo>
                <a:lnTo>
                  <a:pt x="3255128" y="77989"/>
                </a:lnTo>
                <a:lnTo>
                  <a:pt x="3255128" y="77994"/>
                </a:lnTo>
                <a:lnTo>
                  <a:pt x="3255128" y="78029"/>
                </a:lnTo>
                <a:lnTo>
                  <a:pt x="3255128" y="78045"/>
                </a:lnTo>
                <a:lnTo>
                  <a:pt x="3255128" y="78050"/>
                </a:lnTo>
                <a:lnTo>
                  <a:pt x="3255128" y="78059"/>
                </a:lnTo>
                <a:lnTo>
                  <a:pt x="3255128" y="78085"/>
                </a:lnTo>
                <a:lnTo>
                  <a:pt x="3255128" y="78098"/>
                </a:lnTo>
                <a:lnTo>
                  <a:pt x="3255128" y="78115"/>
                </a:lnTo>
                <a:lnTo>
                  <a:pt x="3255128" y="78188"/>
                </a:lnTo>
                <a:lnTo>
                  <a:pt x="3255128" y="78238"/>
                </a:lnTo>
                <a:lnTo>
                  <a:pt x="3255128" y="78244"/>
                </a:lnTo>
                <a:lnTo>
                  <a:pt x="3255128" y="78264"/>
                </a:lnTo>
                <a:lnTo>
                  <a:pt x="3255128" y="78272"/>
                </a:lnTo>
                <a:lnTo>
                  <a:pt x="3255128" y="78302"/>
                </a:lnTo>
                <a:lnTo>
                  <a:pt x="3255128" y="78309"/>
                </a:lnTo>
                <a:lnTo>
                  <a:pt x="3255128" y="78311"/>
                </a:lnTo>
                <a:lnTo>
                  <a:pt x="3255128" y="78336"/>
                </a:lnTo>
                <a:lnTo>
                  <a:pt x="3255128" y="78349"/>
                </a:lnTo>
                <a:lnTo>
                  <a:pt x="3255128" y="78379"/>
                </a:lnTo>
                <a:lnTo>
                  <a:pt x="3255128" y="78433"/>
                </a:lnTo>
                <a:lnTo>
                  <a:pt x="3255128" y="78434"/>
                </a:lnTo>
                <a:lnTo>
                  <a:pt x="3255128" y="78448"/>
                </a:lnTo>
                <a:lnTo>
                  <a:pt x="3255128" y="78484"/>
                </a:lnTo>
                <a:lnTo>
                  <a:pt x="3255128" y="78505"/>
                </a:lnTo>
                <a:lnTo>
                  <a:pt x="3255128" y="78506"/>
                </a:lnTo>
                <a:lnTo>
                  <a:pt x="3255128" y="78514"/>
                </a:lnTo>
                <a:lnTo>
                  <a:pt x="3255128" y="78522"/>
                </a:lnTo>
                <a:lnTo>
                  <a:pt x="3255128" y="78542"/>
                </a:lnTo>
                <a:lnTo>
                  <a:pt x="3255128" y="78603"/>
                </a:lnTo>
                <a:lnTo>
                  <a:pt x="3255128" y="78607"/>
                </a:lnTo>
                <a:lnTo>
                  <a:pt x="3255128" y="78620"/>
                </a:lnTo>
                <a:lnTo>
                  <a:pt x="3255128" y="78718"/>
                </a:lnTo>
                <a:lnTo>
                  <a:pt x="3255128" y="78785"/>
                </a:lnTo>
                <a:lnTo>
                  <a:pt x="3255128" y="78795"/>
                </a:lnTo>
                <a:lnTo>
                  <a:pt x="3255128" y="78837"/>
                </a:lnTo>
                <a:lnTo>
                  <a:pt x="3255128" y="78862"/>
                </a:lnTo>
                <a:lnTo>
                  <a:pt x="3255128" y="78874"/>
                </a:lnTo>
                <a:lnTo>
                  <a:pt x="3255128" y="78943"/>
                </a:lnTo>
                <a:lnTo>
                  <a:pt x="3255128" y="78968"/>
                </a:lnTo>
                <a:lnTo>
                  <a:pt x="3255128" y="79095"/>
                </a:lnTo>
                <a:lnTo>
                  <a:pt x="3255128" y="79135"/>
                </a:lnTo>
                <a:lnTo>
                  <a:pt x="3255128" y="79154"/>
                </a:lnTo>
                <a:lnTo>
                  <a:pt x="3255128" y="79155"/>
                </a:lnTo>
                <a:lnTo>
                  <a:pt x="3255128" y="79192"/>
                </a:lnTo>
                <a:lnTo>
                  <a:pt x="3255128" y="79199"/>
                </a:lnTo>
                <a:lnTo>
                  <a:pt x="3255128" y="79207"/>
                </a:lnTo>
                <a:lnTo>
                  <a:pt x="3255128" y="79314"/>
                </a:lnTo>
                <a:lnTo>
                  <a:pt x="3255128" y="79316"/>
                </a:lnTo>
                <a:lnTo>
                  <a:pt x="3255128" y="79318"/>
                </a:lnTo>
                <a:lnTo>
                  <a:pt x="3255128" y="79393"/>
                </a:lnTo>
                <a:lnTo>
                  <a:pt x="3255128" y="79448"/>
                </a:lnTo>
                <a:lnTo>
                  <a:pt x="3255128" y="79488"/>
                </a:lnTo>
                <a:lnTo>
                  <a:pt x="3255128" y="79532"/>
                </a:lnTo>
                <a:lnTo>
                  <a:pt x="3255128" y="79546"/>
                </a:lnTo>
                <a:lnTo>
                  <a:pt x="3255128" y="79559"/>
                </a:lnTo>
                <a:lnTo>
                  <a:pt x="3255128" y="79613"/>
                </a:lnTo>
                <a:lnTo>
                  <a:pt x="3255128" y="79653"/>
                </a:lnTo>
                <a:lnTo>
                  <a:pt x="3255128" y="79656"/>
                </a:lnTo>
                <a:lnTo>
                  <a:pt x="3255128" y="79682"/>
                </a:lnTo>
                <a:lnTo>
                  <a:pt x="3255128" y="79718"/>
                </a:lnTo>
                <a:lnTo>
                  <a:pt x="3255128" y="79720"/>
                </a:lnTo>
                <a:lnTo>
                  <a:pt x="3255128" y="79801"/>
                </a:lnTo>
                <a:lnTo>
                  <a:pt x="3255128" y="79805"/>
                </a:lnTo>
                <a:lnTo>
                  <a:pt x="3255128" y="79819"/>
                </a:lnTo>
                <a:lnTo>
                  <a:pt x="3255128" y="79820"/>
                </a:lnTo>
                <a:lnTo>
                  <a:pt x="3255128" y="79852"/>
                </a:lnTo>
                <a:lnTo>
                  <a:pt x="3255128" y="79855"/>
                </a:lnTo>
                <a:lnTo>
                  <a:pt x="3255128" y="79876"/>
                </a:lnTo>
                <a:lnTo>
                  <a:pt x="3255128" y="79877"/>
                </a:lnTo>
                <a:lnTo>
                  <a:pt x="3255128" y="79902"/>
                </a:lnTo>
                <a:lnTo>
                  <a:pt x="3255128" y="79965"/>
                </a:lnTo>
                <a:lnTo>
                  <a:pt x="3255128" y="79989"/>
                </a:lnTo>
                <a:lnTo>
                  <a:pt x="3255128" y="80032"/>
                </a:lnTo>
                <a:lnTo>
                  <a:pt x="3255128" y="80063"/>
                </a:lnTo>
                <a:lnTo>
                  <a:pt x="3255128" y="80089"/>
                </a:lnTo>
                <a:lnTo>
                  <a:pt x="3255128" y="80096"/>
                </a:lnTo>
                <a:lnTo>
                  <a:pt x="3255128" y="80115"/>
                </a:lnTo>
                <a:lnTo>
                  <a:pt x="3255128" y="80120"/>
                </a:lnTo>
                <a:lnTo>
                  <a:pt x="3255128" y="80136"/>
                </a:lnTo>
                <a:lnTo>
                  <a:pt x="3255128" y="80161"/>
                </a:lnTo>
                <a:lnTo>
                  <a:pt x="3255128" y="80182"/>
                </a:lnTo>
                <a:lnTo>
                  <a:pt x="3255128" y="80194"/>
                </a:lnTo>
                <a:lnTo>
                  <a:pt x="3255128" y="80259"/>
                </a:lnTo>
                <a:lnTo>
                  <a:pt x="3255128" y="80301"/>
                </a:lnTo>
                <a:lnTo>
                  <a:pt x="3255128" y="80314"/>
                </a:lnTo>
                <a:lnTo>
                  <a:pt x="3255128" y="80330"/>
                </a:lnTo>
                <a:lnTo>
                  <a:pt x="3255128" y="80339"/>
                </a:lnTo>
                <a:lnTo>
                  <a:pt x="3255128" y="80361"/>
                </a:lnTo>
                <a:lnTo>
                  <a:pt x="3255128" y="80368"/>
                </a:lnTo>
                <a:lnTo>
                  <a:pt x="3255128" y="80383"/>
                </a:lnTo>
                <a:lnTo>
                  <a:pt x="3255128" y="80386"/>
                </a:lnTo>
                <a:lnTo>
                  <a:pt x="3255128" y="80429"/>
                </a:lnTo>
                <a:lnTo>
                  <a:pt x="3255128" y="80432"/>
                </a:lnTo>
                <a:lnTo>
                  <a:pt x="3255128" y="80468"/>
                </a:lnTo>
                <a:lnTo>
                  <a:pt x="3255128" y="80500"/>
                </a:lnTo>
                <a:lnTo>
                  <a:pt x="3255128" y="80525"/>
                </a:lnTo>
                <a:lnTo>
                  <a:pt x="3255128" y="80550"/>
                </a:lnTo>
                <a:lnTo>
                  <a:pt x="3255128" y="80555"/>
                </a:lnTo>
                <a:lnTo>
                  <a:pt x="3255128" y="80580"/>
                </a:lnTo>
                <a:lnTo>
                  <a:pt x="3255128" y="80598"/>
                </a:lnTo>
                <a:lnTo>
                  <a:pt x="3255128" y="80653"/>
                </a:lnTo>
                <a:lnTo>
                  <a:pt x="3255128" y="80700"/>
                </a:lnTo>
                <a:lnTo>
                  <a:pt x="3255128" y="80701"/>
                </a:lnTo>
                <a:lnTo>
                  <a:pt x="3255128" y="80760"/>
                </a:lnTo>
                <a:lnTo>
                  <a:pt x="3255128" y="80784"/>
                </a:lnTo>
                <a:lnTo>
                  <a:pt x="3255128" y="80822"/>
                </a:lnTo>
                <a:lnTo>
                  <a:pt x="3255128" y="80827"/>
                </a:lnTo>
                <a:lnTo>
                  <a:pt x="3255128" y="80862"/>
                </a:lnTo>
                <a:lnTo>
                  <a:pt x="3255128" y="80886"/>
                </a:lnTo>
                <a:lnTo>
                  <a:pt x="3255128" y="80913"/>
                </a:lnTo>
                <a:lnTo>
                  <a:pt x="3255128" y="80923"/>
                </a:lnTo>
                <a:lnTo>
                  <a:pt x="3255128" y="80924"/>
                </a:lnTo>
                <a:lnTo>
                  <a:pt x="3255128" y="80927"/>
                </a:lnTo>
                <a:lnTo>
                  <a:pt x="3255128" y="80931"/>
                </a:lnTo>
                <a:lnTo>
                  <a:pt x="3255128" y="80959"/>
                </a:lnTo>
                <a:lnTo>
                  <a:pt x="3255128" y="80984"/>
                </a:lnTo>
                <a:lnTo>
                  <a:pt x="3255128" y="81009"/>
                </a:lnTo>
                <a:lnTo>
                  <a:pt x="3255128" y="81031"/>
                </a:lnTo>
                <a:lnTo>
                  <a:pt x="3255128" y="81033"/>
                </a:lnTo>
                <a:lnTo>
                  <a:pt x="3255128" y="81034"/>
                </a:lnTo>
                <a:lnTo>
                  <a:pt x="3255128" y="81082"/>
                </a:lnTo>
                <a:lnTo>
                  <a:pt x="3255128" y="81097"/>
                </a:lnTo>
                <a:lnTo>
                  <a:pt x="3255128" y="81105"/>
                </a:lnTo>
                <a:lnTo>
                  <a:pt x="3255128" y="81110"/>
                </a:lnTo>
                <a:lnTo>
                  <a:pt x="3255128" y="81127"/>
                </a:lnTo>
                <a:lnTo>
                  <a:pt x="3255128" y="81136"/>
                </a:lnTo>
                <a:lnTo>
                  <a:pt x="3255128" y="81140"/>
                </a:lnTo>
                <a:lnTo>
                  <a:pt x="3255128" y="81203"/>
                </a:lnTo>
                <a:lnTo>
                  <a:pt x="3255128" y="81243"/>
                </a:lnTo>
                <a:lnTo>
                  <a:pt x="3255128" y="81301"/>
                </a:lnTo>
                <a:lnTo>
                  <a:pt x="3255128" y="81306"/>
                </a:lnTo>
                <a:lnTo>
                  <a:pt x="3255128" y="81315"/>
                </a:lnTo>
                <a:lnTo>
                  <a:pt x="3255128" y="81335"/>
                </a:lnTo>
                <a:lnTo>
                  <a:pt x="3255128" y="81349"/>
                </a:lnTo>
                <a:lnTo>
                  <a:pt x="3255128" y="81360"/>
                </a:lnTo>
                <a:lnTo>
                  <a:pt x="3255128" y="81407"/>
                </a:lnTo>
                <a:lnTo>
                  <a:pt x="3255128" y="81475"/>
                </a:lnTo>
                <a:lnTo>
                  <a:pt x="3255128" y="81477"/>
                </a:lnTo>
                <a:lnTo>
                  <a:pt x="3255128" y="81490"/>
                </a:lnTo>
                <a:lnTo>
                  <a:pt x="3255128" y="81493"/>
                </a:lnTo>
                <a:lnTo>
                  <a:pt x="3255128" y="81514"/>
                </a:lnTo>
                <a:lnTo>
                  <a:pt x="3255128" y="81532"/>
                </a:lnTo>
                <a:lnTo>
                  <a:pt x="3255128" y="81572"/>
                </a:lnTo>
                <a:lnTo>
                  <a:pt x="3255128" y="81601"/>
                </a:lnTo>
                <a:lnTo>
                  <a:pt x="3255128" y="81602"/>
                </a:lnTo>
                <a:lnTo>
                  <a:pt x="3255128" y="81619"/>
                </a:lnTo>
                <a:lnTo>
                  <a:pt x="3255128" y="81635"/>
                </a:lnTo>
                <a:lnTo>
                  <a:pt x="3255128" y="81700"/>
                </a:lnTo>
                <a:lnTo>
                  <a:pt x="3255128" y="81707"/>
                </a:lnTo>
                <a:lnTo>
                  <a:pt x="3255128" y="81775"/>
                </a:lnTo>
                <a:lnTo>
                  <a:pt x="3255128" y="81790"/>
                </a:lnTo>
                <a:lnTo>
                  <a:pt x="3255128" y="81798"/>
                </a:lnTo>
                <a:lnTo>
                  <a:pt x="3255128" y="81804"/>
                </a:lnTo>
                <a:lnTo>
                  <a:pt x="3255128" y="81827"/>
                </a:lnTo>
                <a:lnTo>
                  <a:pt x="3255128" y="81852"/>
                </a:lnTo>
                <a:lnTo>
                  <a:pt x="3255128" y="81963"/>
                </a:lnTo>
                <a:lnTo>
                  <a:pt x="3255128" y="82018"/>
                </a:lnTo>
                <a:lnTo>
                  <a:pt x="3255128" y="82031"/>
                </a:lnTo>
                <a:lnTo>
                  <a:pt x="3255128" y="82041"/>
                </a:lnTo>
                <a:lnTo>
                  <a:pt x="3255128" y="82042"/>
                </a:lnTo>
                <a:lnTo>
                  <a:pt x="3255128" y="82055"/>
                </a:lnTo>
                <a:lnTo>
                  <a:pt x="3255128" y="82145"/>
                </a:lnTo>
                <a:lnTo>
                  <a:pt x="3255128" y="82154"/>
                </a:lnTo>
                <a:lnTo>
                  <a:pt x="3255128" y="82317"/>
                </a:lnTo>
                <a:lnTo>
                  <a:pt x="3255128" y="82333"/>
                </a:lnTo>
                <a:lnTo>
                  <a:pt x="3255128" y="82355"/>
                </a:lnTo>
                <a:lnTo>
                  <a:pt x="3255128" y="82357"/>
                </a:lnTo>
                <a:lnTo>
                  <a:pt x="3255128" y="82388"/>
                </a:lnTo>
                <a:lnTo>
                  <a:pt x="3255128" y="82392"/>
                </a:lnTo>
                <a:lnTo>
                  <a:pt x="3255128" y="82438"/>
                </a:lnTo>
                <a:lnTo>
                  <a:pt x="3255128" y="82498"/>
                </a:lnTo>
                <a:lnTo>
                  <a:pt x="3255128" y="82514"/>
                </a:lnTo>
                <a:lnTo>
                  <a:pt x="3255128" y="82516"/>
                </a:lnTo>
                <a:lnTo>
                  <a:pt x="3255128" y="82549"/>
                </a:lnTo>
                <a:lnTo>
                  <a:pt x="3255128" y="82571"/>
                </a:lnTo>
                <a:lnTo>
                  <a:pt x="3255128" y="82574"/>
                </a:lnTo>
                <a:lnTo>
                  <a:pt x="3255128" y="82579"/>
                </a:lnTo>
                <a:lnTo>
                  <a:pt x="3255128" y="82583"/>
                </a:lnTo>
                <a:lnTo>
                  <a:pt x="3255128" y="82588"/>
                </a:lnTo>
                <a:lnTo>
                  <a:pt x="3255128" y="82615"/>
                </a:lnTo>
                <a:lnTo>
                  <a:pt x="3255128" y="82634"/>
                </a:lnTo>
                <a:lnTo>
                  <a:pt x="3255128" y="82672"/>
                </a:lnTo>
                <a:lnTo>
                  <a:pt x="3255128" y="82677"/>
                </a:lnTo>
                <a:lnTo>
                  <a:pt x="3255128" y="82706"/>
                </a:lnTo>
                <a:lnTo>
                  <a:pt x="3255128" y="82708"/>
                </a:lnTo>
                <a:lnTo>
                  <a:pt x="3255128" y="82809"/>
                </a:lnTo>
                <a:lnTo>
                  <a:pt x="3255128" y="82814"/>
                </a:lnTo>
                <a:lnTo>
                  <a:pt x="3255128" y="82842"/>
                </a:lnTo>
                <a:lnTo>
                  <a:pt x="3255128" y="82892"/>
                </a:lnTo>
                <a:lnTo>
                  <a:pt x="3255128" y="82937"/>
                </a:lnTo>
                <a:lnTo>
                  <a:pt x="3255128" y="83062"/>
                </a:lnTo>
                <a:lnTo>
                  <a:pt x="3255128" y="83066"/>
                </a:lnTo>
                <a:lnTo>
                  <a:pt x="3255128" y="83084"/>
                </a:lnTo>
                <a:lnTo>
                  <a:pt x="3255128" y="83092"/>
                </a:lnTo>
                <a:lnTo>
                  <a:pt x="3255128" y="83181"/>
                </a:lnTo>
                <a:lnTo>
                  <a:pt x="3255128" y="83230"/>
                </a:lnTo>
                <a:lnTo>
                  <a:pt x="3255128" y="83236"/>
                </a:lnTo>
                <a:lnTo>
                  <a:pt x="3255128" y="83288"/>
                </a:lnTo>
                <a:lnTo>
                  <a:pt x="3255128" y="83304"/>
                </a:lnTo>
                <a:lnTo>
                  <a:pt x="3255128" y="83351"/>
                </a:lnTo>
                <a:lnTo>
                  <a:pt x="3255128" y="83354"/>
                </a:lnTo>
                <a:lnTo>
                  <a:pt x="3255128" y="83375"/>
                </a:lnTo>
                <a:lnTo>
                  <a:pt x="3255128" y="83376"/>
                </a:lnTo>
                <a:lnTo>
                  <a:pt x="3255128" y="83411"/>
                </a:lnTo>
                <a:lnTo>
                  <a:pt x="3255128" y="83422"/>
                </a:lnTo>
                <a:lnTo>
                  <a:pt x="3255128" y="83490"/>
                </a:lnTo>
                <a:lnTo>
                  <a:pt x="3255128" y="83496"/>
                </a:lnTo>
                <a:lnTo>
                  <a:pt x="3255128" y="83499"/>
                </a:lnTo>
                <a:lnTo>
                  <a:pt x="3255128" y="83580"/>
                </a:lnTo>
                <a:lnTo>
                  <a:pt x="3255128" y="83585"/>
                </a:lnTo>
                <a:lnTo>
                  <a:pt x="3255128" y="83588"/>
                </a:lnTo>
                <a:lnTo>
                  <a:pt x="3255128" y="83652"/>
                </a:lnTo>
                <a:lnTo>
                  <a:pt x="3255128" y="83655"/>
                </a:lnTo>
                <a:lnTo>
                  <a:pt x="3255128" y="83690"/>
                </a:lnTo>
                <a:lnTo>
                  <a:pt x="3255128" y="83695"/>
                </a:lnTo>
                <a:lnTo>
                  <a:pt x="3255128" y="83719"/>
                </a:lnTo>
                <a:lnTo>
                  <a:pt x="3255128" y="83721"/>
                </a:lnTo>
                <a:lnTo>
                  <a:pt x="3255128" y="83727"/>
                </a:lnTo>
                <a:lnTo>
                  <a:pt x="3255128" y="83762"/>
                </a:lnTo>
                <a:lnTo>
                  <a:pt x="3255128" y="83813"/>
                </a:lnTo>
                <a:lnTo>
                  <a:pt x="3255128" y="83834"/>
                </a:lnTo>
                <a:lnTo>
                  <a:pt x="3255128" y="83839"/>
                </a:lnTo>
                <a:lnTo>
                  <a:pt x="3255128" y="83851"/>
                </a:lnTo>
                <a:lnTo>
                  <a:pt x="3255128" y="83864"/>
                </a:lnTo>
                <a:lnTo>
                  <a:pt x="3255128" y="83898"/>
                </a:lnTo>
                <a:lnTo>
                  <a:pt x="3255128" y="83913"/>
                </a:lnTo>
                <a:lnTo>
                  <a:pt x="3255128" y="83943"/>
                </a:lnTo>
                <a:lnTo>
                  <a:pt x="3255128" y="83945"/>
                </a:lnTo>
                <a:lnTo>
                  <a:pt x="3255128" y="83949"/>
                </a:lnTo>
                <a:lnTo>
                  <a:pt x="3255128" y="83965"/>
                </a:lnTo>
                <a:lnTo>
                  <a:pt x="3255128" y="83973"/>
                </a:lnTo>
                <a:lnTo>
                  <a:pt x="3255128" y="83999"/>
                </a:lnTo>
                <a:lnTo>
                  <a:pt x="3255128" y="84020"/>
                </a:lnTo>
                <a:lnTo>
                  <a:pt x="3255128" y="84024"/>
                </a:lnTo>
                <a:lnTo>
                  <a:pt x="3255128" y="84035"/>
                </a:lnTo>
                <a:lnTo>
                  <a:pt x="3255128" y="84044"/>
                </a:lnTo>
                <a:lnTo>
                  <a:pt x="3255128" y="84169"/>
                </a:lnTo>
                <a:lnTo>
                  <a:pt x="3255128" y="84186"/>
                </a:lnTo>
                <a:lnTo>
                  <a:pt x="3255128" y="84202"/>
                </a:lnTo>
                <a:lnTo>
                  <a:pt x="3255128" y="84204"/>
                </a:lnTo>
                <a:lnTo>
                  <a:pt x="3255128" y="84205"/>
                </a:lnTo>
                <a:lnTo>
                  <a:pt x="3255128" y="84300"/>
                </a:lnTo>
                <a:lnTo>
                  <a:pt x="3255128" y="84325"/>
                </a:lnTo>
                <a:lnTo>
                  <a:pt x="3255128" y="84375"/>
                </a:lnTo>
                <a:lnTo>
                  <a:pt x="3255128" y="84381"/>
                </a:lnTo>
                <a:lnTo>
                  <a:pt x="3255128" y="84396"/>
                </a:lnTo>
                <a:lnTo>
                  <a:pt x="3255128" y="84397"/>
                </a:lnTo>
                <a:lnTo>
                  <a:pt x="3255128" y="84446"/>
                </a:lnTo>
                <a:lnTo>
                  <a:pt x="3255128" y="84447"/>
                </a:lnTo>
                <a:lnTo>
                  <a:pt x="3255128" y="84483"/>
                </a:lnTo>
                <a:lnTo>
                  <a:pt x="3255128" y="84504"/>
                </a:lnTo>
                <a:lnTo>
                  <a:pt x="3255128" y="84558"/>
                </a:lnTo>
                <a:lnTo>
                  <a:pt x="3255128" y="84592"/>
                </a:lnTo>
                <a:lnTo>
                  <a:pt x="3255128" y="84609"/>
                </a:lnTo>
                <a:lnTo>
                  <a:pt x="3255128" y="84625"/>
                </a:lnTo>
                <a:lnTo>
                  <a:pt x="3255128" y="84630"/>
                </a:lnTo>
                <a:lnTo>
                  <a:pt x="3255128" y="84637"/>
                </a:lnTo>
                <a:lnTo>
                  <a:pt x="3255128" y="84640"/>
                </a:lnTo>
                <a:lnTo>
                  <a:pt x="3255128" y="84643"/>
                </a:lnTo>
                <a:lnTo>
                  <a:pt x="3255128" y="84659"/>
                </a:lnTo>
                <a:lnTo>
                  <a:pt x="3255128" y="84690"/>
                </a:lnTo>
                <a:lnTo>
                  <a:pt x="3255128" y="84706"/>
                </a:lnTo>
                <a:lnTo>
                  <a:pt x="3255128" y="84759"/>
                </a:lnTo>
                <a:lnTo>
                  <a:pt x="3255128" y="84782"/>
                </a:lnTo>
                <a:lnTo>
                  <a:pt x="3255128" y="84788"/>
                </a:lnTo>
                <a:lnTo>
                  <a:pt x="3255128" y="84819"/>
                </a:lnTo>
                <a:lnTo>
                  <a:pt x="3255128" y="84834"/>
                </a:lnTo>
                <a:lnTo>
                  <a:pt x="3255128" y="84851"/>
                </a:lnTo>
                <a:lnTo>
                  <a:pt x="3255128" y="84853"/>
                </a:lnTo>
                <a:lnTo>
                  <a:pt x="3255128" y="84859"/>
                </a:lnTo>
                <a:lnTo>
                  <a:pt x="3255128" y="84864"/>
                </a:lnTo>
                <a:lnTo>
                  <a:pt x="3255128" y="84900"/>
                </a:lnTo>
                <a:lnTo>
                  <a:pt x="3255128" y="84923"/>
                </a:lnTo>
                <a:lnTo>
                  <a:pt x="3255128" y="84949"/>
                </a:lnTo>
                <a:lnTo>
                  <a:pt x="3255128" y="85010"/>
                </a:lnTo>
                <a:lnTo>
                  <a:pt x="3255128" y="85031"/>
                </a:lnTo>
                <a:lnTo>
                  <a:pt x="3255128" y="85041"/>
                </a:lnTo>
                <a:lnTo>
                  <a:pt x="3255128" y="85045"/>
                </a:lnTo>
                <a:lnTo>
                  <a:pt x="3255128" y="85060"/>
                </a:lnTo>
                <a:lnTo>
                  <a:pt x="3255128" y="85066"/>
                </a:lnTo>
                <a:lnTo>
                  <a:pt x="3255128" y="85069"/>
                </a:lnTo>
                <a:lnTo>
                  <a:pt x="3255128" y="85095"/>
                </a:lnTo>
                <a:lnTo>
                  <a:pt x="3255128" y="85102"/>
                </a:lnTo>
                <a:lnTo>
                  <a:pt x="3255128" y="85113"/>
                </a:lnTo>
                <a:lnTo>
                  <a:pt x="3255128" y="85128"/>
                </a:lnTo>
                <a:lnTo>
                  <a:pt x="3255128" y="85166"/>
                </a:lnTo>
                <a:lnTo>
                  <a:pt x="3255128" y="85268"/>
                </a:lnTo>
                <a:lnTo>
                  <a:pt x="3255128" y="85278"/>
                </a:lnTo>
                <a:lnTo>
                  <a:pt x="3255128" y="85298"/>
                </a:lnTo>
                <a:lnTo>
                  <a:pt x="3255128" y="85307"/>
                </a:lnTo>
                <a:lnTo>
                  <a:pt x="3255128" y="85309"/>
                </a:lnTo>
                <a:lnTo>
                  <a:pt x="3255128" y="85312"/>
                </a:lnTo>
                <a:lnTo>
                  <a:pt x="3255128" y="85327"/>
                </a:lnTo>
                <a:lnTo>
                  <a:pt x="3255128" y="85328"/>
                </a:lnTo>
                <a:lnTo>
                  <a:pt x="3255128" y="85354"/>
                </a:lnTo>
                <a:lnTo>
                  <a:pt x="3255128" y="85382"/>
                </a:lnTo>
                <a:lnTo>
                  <a:pt x="3255128" y="85386"/>
                </a:lnTo>
                <a:lnTo>
                  <a:pt x="3255128" y="85406"/>
                </a:lnTo>
                <a:lnTo>
                  <a:pt x="3255128" y="85504"/>
                </a:lnTo>
                <a:lnTo>
                  <a:pt x="3255128" y="85540"/>
                </a:lnTo>
                <a:lnTo>
                  <a:pt x="3255128" y="85552"/>
                </a:lnTo>
                <a:lnTo>
                  <a:pt x="3255128" y="85554"/>
                </a:lnTo>
                <a:lnTo>
                  <a:pt x="3255128" y="85561"/>
                </a:lnTo>
                <a:lnTo>
                  <a:pt x="3255128" y="85582"/>
                </a:lnTo>
                <a:lnTo>
                  <a:pt x="3255128" y="85587"/>
                </a:lnTo>
                <a:lnTo>
                  <a:pt x="3255128" y="85603"/>
                </a:lnTo>
                <a:lnTo>
                  <a:pt x="3255128" y="85649"/>
                </a:lnTo>
                <a:lnTo>
                  <a:pt x="3255128" y="85658"/>
                </a:lnTo>
                <a:lnTo>
                  <a:pt x="3255128" y="85737"/>
                </a:lnTo>
                <a:lnTo>
                  <a:pt x="3255128" y="85761"/>
                </a:lnTo>
                <a:lnTo>
                  <a:pt x="3255128" y="85781"/>
                </a:lnTo>
                <a:lnTo>
                  <a:pt x="3255128" y="85813"/>
                </a:lnTo>
                <a:lnTo>
                  <a:pt x="3255128" y="85860"/>
                </a:lnTo>
                <a:lnTo>
                  <a:pt x="3255128" y="85976"/>
                </a:lnTo>
                <a:lnTo>
                  <a:pt x="3255128" y="85992"/>
                </a:lnTo>
                <a:lnTo>
                  <a:pt x="3255128" y="85997"/>
                </a:lnTo>
                <a:lnTo>
                  <a:pt x="3255128" y="86052"/>
                </a:lnTo>
                <a:lnTo>
                  <a:pt x="3255128" y="86056"/>
                </a:lnTo>
                <a:lnTo>
                  <a:pt x="3255128" y="86074"/>
                </a:lnTo>
                <a:lnTo>
                  <a:pt x="3255128" y="86082"/>
                </a:lnTo>
                <a:lnTo>
                  <a:pt x="3255128" y="86102"/>
                </a:lnTo>
                <a:lnTo>
                  <a:pt x="3255128" y="86117"/>
                </a:lnTo>
                <a:lnTo>
                  <a:pt x="3255128" y="86122"/>
                </a:lnTo>
                <a:lnTo>
                  <a:pt x="3255128" y="86171"/>
                </a:lnTo>
                <a:lnTo>
                  <a:pt x="3255128" y="86176"/>
                </a:lnTo>
                <a:lnTo>
                  <a:pt x="3255128" y="86220"/>
                </a:lnTo>
                <a:lnTo>
                  <a:pt x="3255128" y="86235"/>
                </a:lnTo>
                <a:lnTo>
                  <a:pt x="3255128" y="86278"/>
                </a:lnTo>
                <a:lnTo>
                  <a:pt x="3255128" y="86310"/>
                </a:lnTo>
                <a:lnTo>
                  <a:pt x="3255128" y="86312"/>
                </a:lnTo>
                <a:lnTo>
                  <a:pt x="3255128" y="86318"/>
                </a:lnTo>
                <a:lnTo>
                  <a:pt x="3255128" y="86325"/>
                </a:lnTo>
                <a:lnTo>
                  <a:pt x="3255128" y="86345"/>
                </a:lnTo>
                <a:lnTo>
                  <a:pt x="3255128" y="86376"/>
                </a:lnTo>
                <a:lnTo>
                  <a:pt x="3255128" y="86422"/>
                </a:lnTo>
                <a:lnTo>
                  <a:pt x="3255128" y="86431"/>
                </a:lnTo>
                <a:lnTo>
                  <a:pt x="3255128" y="86447"/>
                </a:lnTo>
                <a:lnTo>
                  <a:pt x="3255128" y="86484"/>
                </a:lnTo>
                <a:lnTo>
                  <a:pt x="3255128" y="86557"/>
                </a:lnTo>
                <a:lnTo>
                  <a:pt x="3255128" y="86640"/>
                </a:lnTo>
                <a:lnTo>
                  <a:pt x="3255128" y="86668"/>
                </a:lnTo>
                <a:lnTo>
                  <a:pt x="3255128" y="86669"/>
                </a:lnTo>
                <a:lnTo>
                  <a:pt x="3255128" y="86691"/>
                </a:lnTo>
                <a:lnTo>
                  <a:pt x="3255128" y="86694"/>
                </a:lnTo>
                <a:lnTo>
                  <a:pt x="3255128" y="86716"/>
                </a:lnTo>
                <a:lnTo>
                  <a:pt x="3255128" y="86755"/>
                </a:lnTo>
                <a:lnTo>
                  <a:pt x="3255128" y="86829"/>
                </a:lnTo>
                <a:lnTo>
                  <a:pt x="3255128" y="86883"/>
                </a:lnTo>
                <a:lnTo>
                  <a:pt x="3255128" y="86900"/>
                </a:lnTo>
                <a:lnTo>
                  <a:pt x="3255128" y="86908"/>
                </a:lnTo>
                <a:lnTo>
                  <a:pt x="3255128" y="86910"/>
                </a:lnTo>
                <a:lnTo>
                  <a:pt x="3255128" y="86944"/>
                </a:lnTo>
                <a:lnTo>
                  <a:pt x="3255128" y="86955"/>
                </a:lnTo>
                <a:lnTo>
                  <a:pt x="3255128" y="86958"/>
                </a:lnTo>
                <a:lnTo>
                  <a:pt x="3255128" y="86960"/>
                </a:lnTo>
                <a:lnTo>
                  <a:pt x="3255128" y="86984"/>
                </a:lnTo>
                <a:lnTo>
                  <a:pt x="3255128" y="87019"/>
                </a:lnTo>
                <a:lnTo>
                  <a:pt x="3255128" y="87024"/>
                </a:lnTo>
                <a:lnTo>
                  <a:pt x="3255128" y="87025"/>
                </a:lnTo>
                <a:lnTo>
                  <a:pt x="3255128" y="87099"/>
                </a:lnTo>
                <a:lnTo>
                  <a:pt x="3255128" y="87149"/>
                </a:lnTo>
                <a:lnTo>
                  <a:pt x="3255128" y="87176"/>
                </a:lnTo>
                <a:lnTo>
                  <a:pt x="3255128" y="87192"/>
                </a:lnTo>
                <a:lnTo>
                  <a:pt x="3255128" y="87194"/>
                </a:lnTo>
                <a:lnTo>
                  <a:pt x="3255128" y="87197"/>
                </a:lnTo>
                <a:lnTo>
                  <a:pt x="3255128" y="87198"/>
                </a:lnTo>
                <a:lnTo>
                  <a:pt x="3255128" y="87206"/>
                </a:lnTo>
                <a:lnTo>
                  <a:pt x="3255128" y="87242"/>
                </a:lnTo>
                <a:lnTo>
                  <a:pt x="3255128" y="87339"/>
                </a:lnTo>
                <a:lnTo>
                  <a:pt x="3255128" y="87342"/>
                </a:lnTo>
                <a:lnTo>
                  <a:pt x="3255128" y="87359"/>
                </a:lnTo>
                <a:lnTo>
                  <a:pt x="3255128" y="87364"/>
                </a:lnTo>
                <a:lnTo>
                  <a:pt x="3255128" y="87371"/>
                </a:lnTo>
                <a:lnTo>
                  <a:pt x="3255128" y="87419"/>
                </a:lnTo>
                <a:lnTo>
                  <a:pt x="3255128" y="87436"/>
                </a:lnTo>
                <a:lnTo>
                  <a:pt x="3255128" y="87438"/>
                </a:lnTo>
                <a:lnTo>
                  <a:pt x="3255128" y="87444"/>
                </a:lnTo>
                <a:lnTo>
                  <a:pt x="3255128" y="87483"/>
                </a:lnTo>
                <a:lnTo>
                  <a:pt x="3255128" y="87588"/>
                </a:lnTo>
                <a:lnTo>
                  <a:pt x="3255128" y="87649"/>
                </a:lnTo>
                <a:lnTo>
                  <a:pt x="3255128" y="87652"/>
                </a:lnTo>
                <a:lnTo>
                  <a:pt x="3255128" y="87689"/>
                </a:lnTo>
                <a:lnTo>
                  <a:pt x="3255128" y="87690"/>
                </a:lnTo>
                <a:lnTo>
                  <a:pt x="3255128" y="87696"/>
                </a:lnTo>
                <a:lnTo>
                  <a:pt x="3255128" y="87750"/>
                </a:lnTo>
                <a:lnTo>
                  <a:pt x="3255128" y="87797"/>
                </a:lnTo>
                <a:lnTo>
                  <a:pt x="3255128" y="87798"/>
                </a:lnTo>
                <a:lnTo>
                  <a:pt x="3255128" y="87823"/>
                </a:lnTo>
                <a:lnTo>
                  <a:pt x="3255128" y="87886"/>
                </a:lnTo>
                <a:lnTo>
                  <a:pt x="3255128" y="87890"/>
                </a:lnTo>
                <a:lnTo>
                  <a:pt x="3255128" y="87893"/>
                </a:lnTo>
                <a:lnTo>
                  <a:pt x="3255128" y="87902"/>
                </a:lnTo>
                <a:lnTo>
                  <a:pt x="3255128" y="87969"/>
                </a:lnTo>
                <a:lnTo>
                  <a:pt x="3255128" y="88007"/>
                </a:lnTo>
                <a:lnTo>
                  <a:pt x="3255128" y="88031"/>
                </a:lnTo>
                <a:lnTo>
                  <a:pt x="3255128" y="88038"/>
                </a:lnTo>
                <a:lnTo>
                  <a:pt x="3255128" y="88060"/>
                </a:lnTo>
                <a:lnTo>
                  <a:pt x="3255128" y="88101"/>
                </a:lnTo>
                <a:lnTo>
                  <a:pt x="3255128" y="88103"/>
                </a:lnTo>
                <a:lnTo>
                  <a:pt x="3255128" y="88123"/>
                </a:lnTo>
                <a:lnTo>
                  <a:pt x="3255128" y="88126"/>
                </a:lnTo>
                <a:lnTo>
                  <a:pt x="3255128" y="88135"/>
                </a:lnTo>
                <a:lnTo>
                  <a:pt x="3255128" y="88158"/>
                </a:lnTo>
                <a:lnTo>
                  <a:pt x="3255128" y="88173"/>
                </a:lnTo>
                <a:lnTo>
                  <a:pt x="3255128" y="88256"/>
                </a:lnTo>
                <a:lnTo>
                  <a:pt x="3255128" y="88258"/>
                </a:lnTo>
                <a:lnTo>
                  <a:pt x="3255128" y="88281"/>
                </a:lnTo>
                <a:lnTo>
                  <a:pt x="3255128" y="88288"/>
                </a:lnTo>
                <a:lnTo>
                  <a:pt x="3255128" y="88297"/>
                </a:lnTo>
                <a:lnTo>
                  <a:pt x="3255128" y="88317"/>
                </a:lnTo>
                <a:lnTo>
                  <a:pt x="3255128" y="88322"/>
                </a:lnTo>
                <a:lnTo>
                  <a:pt x="3255128" y="88338"/>
                </a:lnTo>
                <a:lnTo>
                  <a:pt x="3255128" y="88344"/>
                </a:lnTo>
                <a:lnTo>
                  <a:pt x="3255128" y="88367"/>
                </a:lnTo>
                <a:lnTo>
                  <a:pt x="3255128" y="88369"/>
                </a:lnTo>
                <a:lnTo>
                  <a:pt x="3255128" y="88385"/>
                </a:lnTo>
                <a:lnTo>
                  <a:pt x="3255128" y="88396"/>
                </a:lnTo>
                <a:lnTo>
                  <a:pt x="3255128" y="88465"/>
                </a:lnTo>
                <a:lnTo>
                  <a:pt x="3255128" y="88466"/>
                </a:lnTo>
                <a:lnTo>
                  <a:pt x="3255128" y="88478"/>
                </a:lnTo>
                <a:lnTo>
                  <a:pt x="3255128" y="88534"/>
                </a:lnTo>
                <a:lnTo>
                  <a:pt x="3255128" y="88542"/>
                </a:lnTo>
                <a:lnTo>
                  <a:pt x="3255128" y="88563"/>
                </a:lnTo>
                <a:lnTo>
                  <a:pt x="3255128" y="88565"/>
                </a:lnTo>
                <a:lnTo>
                  <a:pt x="3255128" y="88572"/>
                </a:lnTo>
                <a:lnTo>
                  <a:pt x="3255128" y="88577"/>
                </a:lnTo>
                <a:lnTo>
                  <a:pt x="3255128" y="88593"/>
                </a:lnTo>
                <a:lnTo>
                  <a:pt x="3255128" y="88600"/>
                </a:lnTo>
                <a:lnTo>
                  <a:pt x="3255128" y="88639"/>
                </a:lnTo>
                <a:lnTo>
                  <a:pt x="3255128" y="88662"/>
                </a:lnTo>
                <a:lnTo>
                  <a:pt x="3255128" y="88751"/>
                </a:lnTo>
                <a:lnTo>
                  <a:pt x="3255128" y="88771"/>
                </a:lnTo>
                <a:lnTo>
                  <a:pt x="3255128" y="88797"/>
                </a:lnTo>
                <a:lnTo>
                  <a:pt x="3255128" y="88803"/>
                </a:lnTo>
                <a:lnTo>
                  <a:pt x="3255128" y="88821"/>
                </a:lnTo>
                <a:lnTo>
                  <a:pt x="3255128" y="88882"/>
                </a:lnTo>
                <a:lnTo>
                  <a:pt x="3255128" y="88905"/>
                </a:lnTo>
                <a:lnTo>
                  <a:pt x="3255128" y="88912"/>
                </a:lnTo>
                <a:lnTo>
                  <a:pt x="3255128" y="88920"/>
                </a:lnTo>
                <a:lnTo>
                  <a:pt x="3255128" y="88959"/>
                </a:lnTo>
                <a:lnTo>
                  <a:pt x="3255128" y="88966"/>
                </a:lnTo>
                <a:lnTo>
                  <a:pt x="3255128" y="88967"/>
                </a:lnTo>
                <a:lnTo>
                  <a:pt x="3255128" y="88993"/>
                </a:lnTo>
                <a:lnTo>
                  <a:pt x="3255128" y="89017"/>
                </a:lnTo>
                <a:lnTo>
                  <a:pt x="3255128" y="89039"/>
                </a:lnTo>
                <a:lnTo>
                  <a:pt x="3255128" y="89055"/>
                </a:lnTo>
                <a:lnTo>
                  <a:pt x="3255128" y="89112"/>
                </a:lnTo>
                <a:lnTo>
                  <a:pt x="3255128" y="89116"/>
                </a:lnTo>
                <a:lnTo>
                  <a:pt x="3255128" y="89140"/>
                </a:lnTo>
                <a:lnTo>
                  <a:pt x="3255128" y="89179"/>
                </a:lnTo>
                <a:lnTo>
                  <a:pt x="3255128" y="89185"/>
                </a:lnTo>
                <a:lnTo>
                  <a:pt x="3255128" y="89210"/>
                </a:lnTo>
                <a:lnTo>
                  <a:pt x="3255128" y="89225"/>
                </a:lnTo>
                <a:lnTo>
                  <a:pt x="3255128" y="89252"/>
                </a:lnTo>
                <a:lnTo>
                  <a:pt x="3255128" y="89257"/>
                </a:lnTo>
                <a:lnTo>
                  <a:pt x="3255128" y="89264"/>
                </a:lnTo>
                <a:lnTo>
                  <a:pt x="3255128" y="89280"/>
                </a:lnTo>
                <a:lnTo>
                  <a:pt x="3255128" y="89302"/>
                </a:lnTo>
                <a:lnTo>
                  <a:pt x="3255128" y="89308"/>
                </a:lnTo>
                <a:lnTo>
                  <a:pt x="3255128" y="89315"/>
                </a:lnTo>
                <a:lnTo>
                  <a:pt x="3255128" y="89345"/>
                </a:lnTo>
                <a:lnTo>
                  <a:pt x="3255128" y="89358"/>
                </a:lnTo>
                <a:lnTo>
                  <a:pt x="3255128" y="89443"/>
                </a:lnTo>
                <a:lnTo>
                  <a:pt x="3255128" y="89474"/>
                </a:lnTo>
                <a:lnTo>
                  <a:pt x="3255128" y="89476"/>
                </a:lnTo>
                <a:lnTo>
                  <a:pt x="3255128" y="89586"/>
                </a:lnTo>
                <a:lnTo>
                  <a:pt x="3255128" y="89607"/>
                </a:lnTo>
                <a:lnTo>
                  <a:pt x="3255128" y="89615"/>
                </a:lnTo>
                <a:lnTo>
                  <a:pt x="3255128" y="89658"/>
                </a:lnTo>
                <a:lnTo>
                  <a:pt x="3255128" y="89668"/>
                </a:lnTo>
                <a:lnTo>
                  <a:pt x="3255128" y="89684"/>
                </a:lnTo>
                <a:lnTo>
                  <a:pt x="3255128" y="89706"/>
                </a:lnTo>
                <a:lnTo>
                  <a:pt x="3255128" y="89740"/>
                </a:lnTo>
                <a:lnTo>
                  <a:pt x="3255128" y="89828"/>
                </a:lnTo>
                <a:lnTo>
                  <a:pt x="3255128" y="89847"/>
                </a:lnTo>
                <a:lnTo>
                  <a:pt x="3255128" y="89848"/>
                </a:lnTo>
                <a:lnTo>
                  <a:pt x="3255128" y="89905"/>
                </a:lnTo>
                <a:lnTo>
                  <a:pt x="3255128" y="89926"/>
                </a:lnTo>
                <a:lnTo>
                  <a:pt x="3255128" y="89930"/>
                </a:lnTo>
                <a:lnTo>
                  <a:pt x="3255128" y="89934"/>
                </a:lnTo>
                <a:lnTo>
                  <a:pt x="3255128" y="89981"/>
                </a:lnTo>
                <a:lnTo>
                  <a:pt x="3255128" y="90009"/>
                </a:lnTo>
                <a:lnTo>
                  <a:pt x="3255128" y="90021"/>
                </a:lnTo>
                <a:lnTo>
                  <a:pt x="3255128" y="90060"/>
                </a:lnTo>
                <a:lnTo>
                  <a:pt x="3255128" y="90066"/>
                </a:lnTo>
                <a:lnTo>
                  <a:pt x="3255128" y="90074"/>
                </a:lnTo>
                <a:lnTo>
                  <a:pt x="3255128" y="90168"/>
                </a:lnTo>
                <a:lnTo>
                  <a:pt x="3255128" y="90188"/>
                </a:lnTo>
                <a:lnTo>
                  <a:pt x="3255128" y="90194"/>
                </a:lnTo>
                <a:lnTo>
                  <a:pt x="3255128" y="90239"/>
                </a:lnTo>
                <a:lnTo>
                  <a:pt x="3255128" y="90354"/>
                </a:lnTo>
                <a:lnTo>
                  <a:pt x="3255128" y="90364"/>
                </a:lnTo>
                <a:lnTo>
                  <a:pt x="3255128" y="90388"/>
                </a:lnTo>
                <a:lnTo>
                  <a:pt x="3255128" y="90485"/>
                </a:lnTo>
                <a:lnTo>
                  <a:pt x="3255128" y="90487"/>
                </a:lnTo>
                <a:lnTo>
                  <a:pt x="3255128" y="90496"/>
                </a:lnTo>
                <a:lnTo>
                  <a:pt x="3255128" y="90498"/>
                </a:lnTo>
                <a:lnTo>
                  <a:pt x="3255128" y="90512"/>
                </a:lnTo>
                <a:lnTo>
                  <a:pt x="3255128" y="90622"/>
                </a:lnTo>
                <a:lnTo>
                  <a:pt x="3255128" y="90626"/>
                </a:lnTo>
                <a:lnTo>
                  <a:pt x="3255128" y="90629"/>
                </a:lnTo>
                <a:lnTo>
                  <a:pt x="3255128" y="90630"/>
                </a:lnTo>
                <a:lnTo>
                  <a:pt x="3255128" y="90679"/>
                </a:lnTo>
                <a:lnTo>
                  <a:pt x="3255128" y="90686"/>
                </a:lnTo>
                <a:lnTo>
                  <a:pt x="3255128" y="90709"/>
                </a:lnTo>
                <a:lnTo>
                  <a:pt x="3255128" y="90813"/>
                </a:lnTo>
                <a:lnTo>
                  <a:pt x="3255128" y="90842"/>
                </a:lnTo>
                <a:lnTo>
                  <a:pt x="3255128" y="90847"/>
                </a:lnTo>
                <a:lnTo>
                  <a:pt x="3255128" y="90905"/>
                </a:lnTo>
                <a:lnTo>
                  <a:pt x="3255128" y="90951"/>
                </a:lnTo>
                <a:lnTo>
                  <a:pt x="3255128" y="90952"/>
                </a:lnTo>
                <a:lnTo>
                  <a:pt x="3255128" y="90955"/>
                </a:lnTo>
                <a:lnTo>
                  <a:pt x="3255128" y="90968"/>
                </a:lnTo>
                <a:lnTo>
                  <a:pt x="3255128" y="91083"/>
                </a:lnTo>
                <a:lnTo>
                  <a:pt x="3255128" y="91088"/>
                </a:lnTo>
                <a:lnTo>
                  <a:pt x="3255128" y="91089"/>
                </a:lnTo>
                <a:lnTo>
                  <a:pt x="3255128" y="91091"/>
                </a:lnTo>
                <a:lnTo>
                  <a:pt x="3255128" y="91125"/>
                </a:lnTo>
                <a:lnTo>
                  <a:pt x="3255128" y="91148"/>
                </a:lnTo>
                <a:lnTo>
                  <a:pt x="3255128" y="91155"/>
                </a:lnTo>
                <a:lnTo>
                  <a:pt x="3255128" y="91160"/>
                </a:lnTo>
                <a:lnTo>
                  <a:pt x="3255128" y="91162"/>
                </a:lnTo>
                <a:lnTo>
                  <a:pt x="3255128" y="91163"/>
                </a:lnTo>
                <a:lnTo>
                  <a:pt x="3255128" y="91188"/>
                </a:lnTo>
                <a:lnTo>
                  <a:pt x="3255128" y="91189"/>
                </a:lnTo>
                <a:lnTo>
                  <a:pt x="3255128" y="91287"/>
                </a:lnTo>
                <a:lnTo>
                  <a:pt x="3255128" y="91301"/>
                </a:lnTo>
                <a:lnTo>
                  <a:pt x="3255128" y="91334"/>
                </a:lnTo>
                <a:lnTo>
                  <a:pt x="3255128" y="91359"/>
                </a:lnTo>
                <a:lnTo>
                  <a:pt x="3255128" y="91375"/>
                </a:lnTo>
                <a:lnTo>
                  <a:pt x="3255128" y="91395"/>
                </a:lnTo>
                <a:lnTo>
                  <a:pt x="3255128" y="91406"/>
                </a:lnTo>
                <a:lnTo>
                  <a:pt x="3255128" y="91456"/>
                </a:lnTo>
                <a:lnTo>
                  <a:pt x="3255128" y="91464"/>
                </a:lnTo>
                <a:lnTo>
                  <a:pt x="3255128" y="91504"/>
                </a:lnTo>
                <a:lnTo>
                  <a:pt x="3255128" y="91507"/>
                </a:lnTo>
                <a:lnTo>
                  <a:pt x="3255128" y="91525"/>
                </a:lnTo>
                <a:lnTo>
                  <a:pt x="3255128" y="91527"/>
                </a:lnTo>
                <a:lnTo>
                  <a:pt x="3255128" y="91619"/>
                </a:lnTo>
                <a:lnTo>
                  <a:pt x="3255128" y="91625"/>
                </a:lnTo>
                <a:lnTo>
                  <a:pt x="3255128" y="91638"/>
                </a:lnTo>
                <a:lnTo>
                  <a:pt x="3255128" y="91643"/>
                </a:lnTo>
                <a:lnTo>
                  <a:pt x="3255128" y="91652"/>
                </a:lnTo>
                <a:lnTo>
                  <a:pt x="3255128" y="91683"/>
                </a:lnTo>
                <a:lnTo>
                  <a:pt x="3255128" y="91715"/>
                </a:lnTo>
                <a:lnTo>
                  <a:pt x="3255128" y="91718"/>
                </a:lnTo>
                <a:lnTo>
                  <a:pt x="3255128" y="91737"/>
                </a:lnTo>
                <a:lnTo>
                  <a:pt x="3255128" y="91761"/>
                </a:lnTo>
                <a:lnTo>
                  <a:pt x="3255128" y="91762"/>
                </a:lnTo>
                <a:lnTo>
                  <a:pt x="3255128" y="91764"/>
                </a:lnTo>
                <a:lnTo>
                  <a:pt x="3255128" y="91776"/>
                </a:lnTo>
                <a:lnTo>
                  <a:pt x="3255128" y="91793"/>
                </a:lnTo>
                <a:lnTo>
                  <a:pt x="3255128" y="91811"/>
                </a:lnTo>
                <a:lnTo>
                  <a:pt x="3255128" y="91821"/>
                </a:lnTo>
                <a:lnTo>
                  <a:pt x="3255128" y="91856"/>
                </a:lnTo>
                <a:lnTo>
                  <a:pt x="3255128" y="91895"/>
                </a:lnTo>
                <a:lnTo>
                  <a:pt x="3255128" y="91902"/>
                </a:lnTo>
                <a:lnTo>
                  <a:pt x="3255128" y="91941"/>
                </a:lnTo>
                <a:lnTo>
                  <a:pt x="3255128" y="91956"/>
                </a:lnTo>
                <a:lnTo>
                  <a:pt x="3255128" y="91986"/>
                </a:lnTo>
                <a:lnTo>
                  <a:pt x="3255128" y="92007"/>
                </a:lnTo>
                <a:lnTo>
                  <a:pt x="3255128" y="92008"/>
                </a:lnTo>
                <a:lnTo>
                  <a:pt x="3255128" y="92045"/>
                </a:lnTo>
                <a:lnTo>
                  <a:pt x="3255128" y="92169"/>
                </a:lnTo>
                <a:lnTo>
                  <a:pt x="3255128" y="92171"/>
                </a:lnTo>
                <a:lnTo>
                  <a:pt x="3255128" y="92270"/>
                </a:lnTo>
                <a:lnTo>
                  <a:pt x="3255128" y="92323"/>
                </a:lnTo>
                <a:lnTo>
                  <a:pt x="3255128" y="92385"/>
                </a:lnTo>
                <a:lnTo>
                  <a:pt x="3255128" y="92424"/>
                </a:lnTo>
                <a:lnTo>
                  <a:pt x="3255128" y="92466"/>
                </a:lnTo>
                <a:lnTo>
                  <a:pt x="3255128" y="92517"/>
                </a:lnTo>
                <a:lnTo>
                  <a:pt x="3255128" y="92558"/>
                </a:lnTo>
                <a:lnTo>
                  <a:pt x="3255128" y="92601"/>
                </a:lnTo>
                <a:lnTo>
                  <a:pt x="3255128" y="92634"/>
                </a:lnTo>
                <a:lnTo>
                  <a:pt x="3255128" y="92643"/>
                </a:lnTo>
                <a:lnTo>
                  <a:pt x="3255128" y="92645"/>
                </a:lnTo>
                <a:lnTo>
                  <a:pt x="3255128" y="92646"/>
                </a:lnTo>
                <a:lnTo>
                  <a:pt x="3255128" y="92658"/>
                </a:lnTo>
                <a:lnTo>
                  <a:pt x="3255128" y="92666"/>
                </a:lnTo>
                <a:lnTo>
                  <a:pt x="3255128" y="92673"/>
                </a:lnTo>
                <a:lnTo>
                  <a:pt x="3255128" y="92730"/>
                </a:lnTo>
                <a:lnTo>
                  <a:pt x="3255128" y="92756"/>
                </a:lnTo>
                <a:lnTo>
                  <a:pt x="3255128" y="92763"/>
                </a:lnTo>
                <a:lnTo>
                  <a:pt x="3255128" y="92777"/>
                </a:lnTo>
                <a:lnTo>
                  <a:pt x="3255128" y="92818"/>
                </a:lnTo>
                <a:lnTo>
                  <a:pt x="3255128" y="92822"/>
                </a:lnTo>
                <a:lnTo>
                  <a:pt x="3255128" y="92837"/>
                </a:lnTo>
                <a:lnTo>
                  <a:pt x="3255128" y="92842"/>
                </a:lnTo>
                <a:lnTo>
                  <a:pt x="3255128" y="92883"/>
                </a:lnTo>
                <a:lnTo>
                  <a:pt x="3255128" y="92908"/>
                </a:lnTo>
                <a:lnTo>
                  <a:pt x="3255128" y="92916"/>
                </a:lnTo>
                <a:lnTo>
                  <a:pt x="3255128" y="92966"/>
                </a:lnTo>
                <a:lnTo>
                  <a:pt x="3255128" y="92971"/>
                </a:lnTo>
                <a:lnTo>
                  <a:pt x="3255128" y="92986"/>
                </a:lnTo>
                <a:lnTo>
                  <a:pt x="3255128" y="92998"/>
                </a:lnTo>
                <a:lnTo>
                  <a:pt x="3255128" y="93084"/>
                </a:lnTo>
                <a:lnTo>
                  <a:pt x="3255128" y="93112"/>
                </a:lnTo>
                <a:lnTo>
                  <a:pt x="3255128" y="93120"/>
                </a:lnTo>
                <a:lnTo>
                  <a:pt x="3255128" y="93142"/>
                </a:lnTo>
                <a:lnTo>
                  <a:pt x="3255128" y="93167"/>
                </a:lnTo>
                <a:lnTo>
                  <a:pt x="3255128" y="93182"/>
                </a:lnTo>
                <a:lnTo>
                  <a:pt x="3255128" y="93192"/>
                </a:lnTo>
                <a:lnTo>
                  <a:pt x="3255128" y="93209"/>
                </a:lnTo>
                <a:lnTo>
                  <a:pt x="3255128" y="93239"/>
                </a:lnTo>
                <a:lnTo>
                  <a:pt x="3255128" y="93299"/>
                </a:lnTo>
                <a:lnTo>
                  <a:pt x="3255128" y="93321"/>
                </a:lnTo>
                <a:lnTo>
                  <a:pt x="3255128" y="93378"/>
                </a:lnTo>
                <a:lnTo>
                  <a:pt x="3255128" y="93404"/>
                </a:lnTo>
                <a:lnTo>
                  <a:pt x="3255128" y="93425"/>
                </a:lnTo>
                <a:lnTo>
                  <a:pt x="3255128" y="93430"/>
                </a:lnTo>
                <a:lnTo>
                  <a:pt x="3255128" y="93433"/>
                </a:lnTo>
                <a:lnTo>
                  <a:pt x="3255128" y="93482"/>
                </a:lnTo>
                <a:lnTo>
                  <a:pt x="3255128" y="93532"/>
                </a:lnTo>
                <a:lnTo>
                  <a:pt x="3255128" y="93540"/>
                </a:lnTo>
                <a:lnTo>
                  <a:pt x="3255128" y="93549"/>
                </a:lnTo>
                <a:lnTo>
                  <a:pt x="3255128" y="93554"/>
                </a:lnTo>
                <a:lnTo>
                  <a:pt x="3255128" y="93619"/>
                </a:lnTo>
                <a:lnTo>
                  <a:pt x="3255128" y="93625"/>
                </a:lnTo>
                <a:lnTo>
                  <a:pt x="3255128" y="93674"/>
                </a:lnTo>
                <a:lnTo>
                  <a:pt x="3255128" y="93705"/>
                </a:lnTo>
                <a:lnTo>
                  <a:pt x="3255128" y="93772"/>
                </a:lnTo>
                <a:lnTo>
                  <a:pt x="3255128" y="93777"/>
                </a:lnTo>
                <a:lnTo>
                  <a:pt x="3255128" y="93780"/>
                </a:lnTo>
                <a:lnTo>
                  <a:pt x="3255128" y="93784"/>
                </a:lnTo>
                <a:lnTo>
                  <a:pt x="3255128" y="93837"/>
                </a:lnTo>
                <a:lnTo>
                  <a:pt x="3255128" y="93863"/>
                </a:lnTo>
                <a:lnTo>
                  <a:pt x="3255128" y="93884"/>
                </a:lnTo>
                <a:lnTo>
                  <a:pt x="3255128" y="93887"/>
                </a:lnTo>
                <a:lnTo>
                  <a:pt x="3255128" y="93929"/>
                </a:lnTo>
                <a:lnTo>
                  <a:pt x="3255128" y="93942"/>
                </a:lnTo>
                <a:lnTo>
                  <a:pt x="3255128" y="93958"/>
                </a:lnTo>
                <a:lnTo>
                  <a:pt x="3255128" y="93963"/>
                </a:lnTo>
                <a:lnTo>
                  <a:pt x="3255128" y="93972"/>
                </a:lnTo>
                <a:lnTo>
                  <a:pt x="3255128" y="93986"/>
                </a:lnTo>
                <a:lnTo>
                  <a:pt x="3255128" y="93993"/>
                </a:lnTo>
                <a:lnTo>
                  <a:pt x="3255128" y="94023"/>
                </a:lnTo>
                <a:lnTo>
                  <a:pt x="3255128" y="94032"/>
                </a:lnTo>
                <a:lnTo>
                  <a:pt x="3255128" y="94070"/>
                </a:lnTo>
                <a:lnTo>
                  <a:pt x="3255128" y="94078"/>
                </a:lnTo>
                <a:lnTo>
                  <a:pt x="3255128" y="94178"/>
                </a:lnTo>
                <a:lnTo>
                  <a:pt x="3255128" y="94188"/>
                </a:lnTo>
                <a:lnTo>
                  <a:pt x="3255128" y="94196"/>
                </a:lnTo>
                <a:lnTo>
                  <a:pt x="3255128" y="94202"/>
                </a:lnTo>
                <a:lnTo>
                  <a:pt x="3255128" y="94213"/>
                </a:lnTo>
                <a:lnTo>
                  <a:pt x="3255128" y="94260"/>
                </a:lnTo>
                <a:lnTo>
                  <a:pt x="3255128" y="94346"/>
                </a:lnTo>
                <a:lnTo>
                  <a:pt x="3255128" y="94367"/>
                </a:lnTo>
                <a:lnTo>
                  <a:pt x="3255128" y="94425"/>
                </a:lnTo>
                <a:lnTo>
                  <a:pt x="3255128" y="94439"/>
                </a:lnTo>
                <a:lnTo>
                  <a:pt x="3255128" y="94454"/>
                </a:lnTo>
                <a:lnTo>
                  <a:pt x="3255128" y="94455"/>
                </a:lnTo>
                <a:lnTo>
                  <a:pt x="3255128" y="94506"/>
                </a:lnTo>
                <a:lnTo>
                  <a:pt x="3255128" y="94516"/>
                </a:lnTo>
                <a:lnTo>
                  <a:pt x="3255128" y="94532"/>
                </a:lnTo>
                <a:lnTo>
                  <a:pt x="3255128" y="94553"/>
                </a:lnTo>
                <a:lnTo>
                  <a:pt x="3255128" y="94628"/>
                </a:lnTo>
                <a:lnTo>
                  <a:pt x="3255128" y="94633"/>
                </a:lnTo>
                <a:lnTo>
                  <a:pt x="3255128" y="94661"/>
                </a:lnTo>
                <a:lnTo>
                  <a:pt x="3255128" y="94687"/>
                </a:lnTo>
                <a:lnTo>
                  <a:pt x="3255128" y="94708"/>
                </a:lnTo>
                <a:lnTo>
                  <a:pt x="3255128" y="94754"/>
                </a:lnTo>
                <a:lnTo>
                  <a:pt x="3255128" y="94884"/>
                </a:lnTo>
                <a:lnTo>
                  <a:pt x="3255128" y="94908"/>
                </a:lnTo>
                <a:lnTo>
                  <a:pt x="3255128" y="94911"/>
                </a:lnTo>
                <a:lnTo>
                  <a:pt x="3255128" y="94986"/>
                </a:lnTo>
                <a:lnTo>
                  <a:pt x="3255128" y="94998"/>
                </a:lnTo>
                <a:lnTo>
                  <a:pt x="3255128" y="95007"/>
                </a:lnTo>
                <a:lnTo>
                  <a:pt x="3255128" y="95125"/>
                </a:lnTo>
                <a:lnTo>
                  <a:pt x="3255128" y="95139"/>
                </a:lnTo>
                <a:lnTo>
                  <a:pt x="3255128" y="95152"/>
                </a:lnTo>
                <a:lnTo>
                  <a:pt x="3255128" y="95170"/>
                </a:lnTo>
                <a:lnTo>
                  <a:pt x="3255128" y="95171"/>
                </a:lnTo>
                <a:lnTo>
                  <a:pt x="3255128" y="95186"/>
                </a:lnTo>
                <a:lnTo>
                  <a:pt x="3255128" y="95229"/>
                </a:lnTo>
                <a:lnTo>
                  <a:pt x="3255128" y="95231"/>
                </a:lnTo>
                <a:lnTo>
                  <a:pt x="3255128" y="95249"/>
                </a:lnTo>
                <a:lnTo>
                  <a:pt x="3255128" y="95295"/>
                </a:lnTo>
                <a:lnTo>
                  <a:pt x="3255128" y="95313"/>
                </a:lnTo>
                <a:lnTo>
                  <a:pt x="3255128" y="95367"/>
                </a:lnTo>
                <a:lnTo>
                  <a:pt x="3255128" y="95397"/>
                </a:lnTo>
                <a:lnTo>
                  <a:pt x="3255128" y="95425"/>
                </a:lnTo>
                <a:lnTo>
                  <a:pt x="3255128" y="95427"/>
                </a:lnTo>
                <a:lnTo>
                  <a:pt x="3255128" y="95436"/>
                </a:lnTo>
                <a:lnTo>
                  <a:pt x="3255128" y="95464"/>
                </a:lnTo>
                <a:lnTo>
                  <a:pt x="3255128" y="95472"/>
                </a:lnTo>
                <a:lnTo>
                  <a:pt x="3255128" y="95610"/>
                </a:lnTo>
                <a:lnTo>
                  <a:pt x="3255128" y="95635"/>
                </a:lnTo>
                <a:lnTo>
                  <a:pt x="3255128" y="95656"/>
                </a:lnTo>
                <a:lnTo>
                  <a:pt x="3255128" y="95695"/>
                </a:lnTo>
                <a:lnTo>
                  <a:pt x="3255128" y="95732"/>
                </a:lnTo>
                <a:lnTo>
                  <a:pt x="3255128" y="95733"/>
                </a:lnTo>
                <a:lnTo>
                  <a:pt x="3255128" y="95775"/>
                </a:lnTo>
                <a:lnTo>
                  <a:pt x="3255128" y="95787"/>
                </a:lnTo>
                <a:lnTo>
                  <a:pt x="3255128" y="95819"/>
                </a:lnTo>
                <a:lnTo>
                  <a:pt x="3255128" y="95915"/>
                </a:lnTo>
                <a:lnTo>
                  <a:pt x="3255128" y="95919"/>
                </a:lnTo>
                <a:lnTo>
                  <a:pt x="3255128" y="95929"/>
                </a:lnTo>
                <a:lnTo>
                  <a:pt x="3255128" y="95945"/>
                </a:lnTo>
                <a:lnTo>
                  <a:pt x="3255128" y="95961"/>
                </a:lnTo>
                <a:lnTo>
                  <a:pt x="3255128" y="95976"/>
                </a:lnTo>
                <a:lnTo>
                  <a:pt x="3255128" y="96047"/>
                </a:lnTo>
                <a:lnTo>
                  <a:pt x="3255128" y="96068"/>
                </a:lnTo>
                <a:lnTo>
                  <a:pt x="3255128" y="96074"/>
                </a:lnTo>
                <a:lnTo>
                  <a:pt x="3255128" y="96094"/>
                </a:lnTo>
                <a:lnTo>
                  <a:pt x="3255128" y="96132"/>
                </a:lnTo>
                <a:lnTo>
                  <a:pt x="3255128" y="96157"/>
                </a:lnTo>
                <a:lnTo>
                  <a:pt x="3255128" y="96172"/>
                </a:lnTo>
                <a:lnTo>
                  <a:pt x="3255128" y="96209"/>
                </a:lnTo>
                <a:lnTo>
                  <a:pt x="3255128" y="96221"/>
                </a:lnTo>
                <a:lnTo>
                  <a:pt x="3255128" y="96226"/>
                </a:lnTo>
                <a:lnTo>
                  <a:pt x="3255128" y="96229"/>
                </a:lnTo>
                <a:lnTo>
                  <a:pt x="3255128" y="96246"/>
                </a:lnTo>
                <a:lnTo>
                  <a:pt x="3255128" y="96264"/>
                </a:lnTo>
                <a:lnTo>
                  <a:pt x="3255128" y="96278"/>
                </a:lnTo>
                <a:lnTo>
                  <a:pt x="3255128" y="96296"/>
                </a:lnTo>
                <a:lnTo>
                  <a:pt x="3255128" y="96331"/>
                </a:lnTo>
                <a:lnTo>
                  <a:pt x="3255128" y="96352"/>
                </a:lnTo>
                <a:lnTo>
                  <a:pt x="3255128" y="96381"/>
                </a:lnTo>
                <a:lnTo>
                  <a:pt x="3255128" y="96420"/>
                </a:lnTo>
                <a:lnTo>
                  <a:pt x="3255128" y="96433"/>
                </a:lnTo>
                <a:lnTo>
                  <a:pt x="3255128" y="96505"/>
                </a:lnTo>
                <a:lnTo>
                  <a:pt x="3255128" y="96506"/>
                </a:lnTo>
                <a:lnTo>
                  <a:pt x="3255128" y="96522"/>
                </a:lnTo>
                <a:lnTo>
                  <a:pt x="3255128" y="96577"/>
                </a:lnTo>
                <a:lnTo>
                  <a:pt x="3255128" y="96613"/>
                </a:lnTo>
                <a:lnTo>
                  <a:pt x="3255128" y="96614"/>
                </a:lnTo>
                <a:lnTo>
                  <a:pt x="3255128" y="96615"/>
                </a:lnTo>
                <a:lnTo>
                  <a:pt x="3255128" y="96685"/>
                </a:lnTo>
                <a:lnTo>
                  <a:pt x="3255128" y="96692"/>
                </a:lnTo>
                <a:lnTo>
                  <a:pt x="3255128" y="96796"/>
                </a:lnTo>
                <a:lnTo>
                  <a:pt x="3255128" y="96798"/>
                </a:lnTo>
                <a:lnTo>
                  <a:pt x="3255128" y="96805"/>
                </a:lnTo>
                <a:lnTo>
                  <a:pt x="3255128" y="96810"/>
                </a:lnTo>
                <a:lnTo>
                  <a:pt x="3255128" y="96826"/>
                </a:lnTo>
                <a:lnTo>
                  <a:pt x="3255128" y="96840"/>
                </a:lnTo>
                <a:lnTo>
                  <a:pt x="3255128" y="96843"/>
                </a:lnTo>
                <a:lnTo>
                  <a:pt x="3255128" y="96845"/>
                </a:lnTo>
                <a:lnTo>
                  <a:pt x="3255128" y="96869"/>
                </a:lnTo>
                <a:lnTo>
                  <a:pt x="3255128" y="96877"/>
                </a:lnTo>
                <a:lnTo>
                  <a:pt x="3255128" y="96944"/>
                </a:lnTo>
                <a:lnTo>
                  <a:pt x="3255128" y="96955"/>
                </a:lnTo>
                <a:lnTo>
                  <a:pt x="3255128" y="97022"/>
                </a:lnTo>
                <a:lnTo>
                  <a:pt x="3255128" y="97036"/>
                </a:lnTo>
                <a:lnTo>
                  <a:pt x="3255128" y="97037"/>
                </a:lnTo>
                <a:lnTo>
                  <a:pt x="3255128" y="97058"/>
                </a:lnTo>
                <a:lnTo>
                  <a:pt x="3255128" y="97153"/>
                </a:lnTo>
                <a:lnTo>
                  <a:pt x="3255128" y="97154"/>
                </a:lnTo>
                <a:lnTo>
                  <a:pt x="3255128" y="97178"/>
                </a:lnTo>
                <a:lnTo>
                  <a:pt x="3255128" y="97212"/>
                </a:lnTo>
                <a:lnTo>
                  <a:pt x="3255128" y="97228"/>
                </a:lnTo>
                <a:lnTo>
                  <a:pt x="3255128" y="97250"/>
                </a:lnTo>
                <a:lnTo>
                  <a:pt x="3255128" y="97262"/>
                </a:lnTo>
                <a:lnTo>
                  <a:pt x="3255128" y="97278"/>
                </a:lnTo>
                <a:lnTo>
                  <a:pt x="3255128" y="97288"/>
                </a:lnTo>
                <a:lnTo>
                  <a:pt x="3255128" y="97300"/>
                </a:lnTo>
                <a:lnTo>
                  <a:pt x="3255128" y="97328"/>
                </a:lnTo>
                <a:lnTo>
                  <a:pt x="3255128" y="97333"/>
                </a:lnTo>
                <a:lnTo>
                  <a:pt x="3255128" y="97336"/>
                </a:lnTo>
                <a:lnTo>
                  <a:pt x="3255128" y="97357"/>
                </a:lnTo>
                <a:lnTo>
                  <a:pt x="3255128" y="97362"/>
                </a:lnTo>
                <a:lnTo>
                  <a:pt x="3255128" y="97388"/>
                </a:lnTo>
                <a:lnTo>
                  <a:pt x="3255128" y="97403"/>
                </a:lnTo>
                <a:lnTo>
                  <a:pt x="3255128" y="97428"/>
                </a:lnTo>
                <a:lnTo>
                  <a:pt x="3255128" y="97444"/>
                </a:lnTo>
                <a:lnTo>
                  <a:pt x="3255128" y="97445"/>
                </a:lnTo>
                <a:lnTo>
                  <a:pt x="3255128" y="97458"/>
                </a:lnTo>
                <a:lnTo>
                  <a:pt x="3255128" y="97486"/>
                </a:lnTo>
                <a:lnTo>
                  <a:pt x="3255128" y="97491"/>
                </a:lnTo>
                <a:lnTo>
                  <a:pt x="3255128" y="97493"/>
                </a:lnTo>
                <a:lnTo>
                  <a:pt x="3255128" y="97494"/>
                </a:lnTo>
                <a:lnTo>
                  <a:pt x="3255128" y="97496"/>
                </a:lnTo>
                <a:lnTo>
                  <a:pt x="3255128" y="97543"/>
                </a:lnTo>
                <a:lnTo>
                  <a:pt x="3255128" y="97612"/>
                </a:lnTo>
                <a:lnTo>
                  <a:pt x="3255128" y="97635"/>
                </a:lnTo>
                <a:lnTo>
                  <a:pt x="3255128" y="97638"/>
                </a:lnTo>
                <a:lnTo>
                  <a:pt x="3255128" y="97682"/>
                </a:lnTo>
                <a:lnTo>
                  <a:pt x="3255128" y="97706"/>
                </a:lnTo>
                <a:lnTo>
                  <a:pt x="3255128" y="97712"/>
                </a:lnTo>
                <a:lnTo>
                  <a:pt x="3255128" y="97717"/>
                </a:lnTo>
                <a:lnTo>
                  <a:pt x="3255128" y="97721"/>
                </a:lnTo>
                <a:lnTo>
                  <a:pt x="3255128" y="97747"/>
                </a:lnTo>
                <a:lnTo>
                  <a:pt x="3255128" y="97836"/>
                </a:lnTo>
                <a:lnTo>
                  <a:pt x="3255128" y="97876"/>
                </a:lnTo>
                <a:lnTo>
                  <a:pt x="3255128" y="97878"/>
                </a:lnTo>
                <a:lnTo>
                  <a:pt x="3255128" y="97898"/>
                </a:lnTo>
                <a:lnTo>
                  <a:pt x="3255128" y="97917"/>
                </a:lnTo>
                <a:lnTo>
                  <a:pt x="3255128" y="97926"/>
                </a:lnTo>
                <a:lnTo>
                  <a:pt x="3255128" y="97948"/>
                </a:lnTo>
                <a:lnTo>
                  <a:pt x="3255128" y="97950"/>
                </a:lnTo>
                <a:lnTo>
                  <a:pt x="3255128" y="97952"/>
                </a:lnTo>
                <a:lnTo>
                  <a:pt x="3255128" y="97953"/>
                </a:lnTo>
                <a:lnTo>
                  <a:pt x="3255128" y="97954"/>
                </a:lnTo>
                <a:lnTo>
                  <a:pt x="3255128" y="97955"/>
                </a:lnTo>
                <a:lnTo>
                  <a:pt x="3255128" y="98019"/>
                </a:lnTo>
                <a:lnTo>
                  <a:pt x="3255128" y="98052"/>
                </a:lnTo>
                <a:lnTo>
                  <a:pt x="3255128" y="98109"/>
                </a:lnTo>
                <a:lnTo>
                  <a:pt x="3255128" y="98121"/>
                </a:lnTo>
                <a:lnTo>
                  <a:pt x="3255128" y="98160"/>
                </a:lnTo>
                <a:lnTo>
                  <a:pt x="3255128" y="98162"/>
                </a:lnTo>
                <a:lnTo>
                  <a:pt x="3255128" y="98165"/>
                </a:lnTo>
                <a:lnTo>
                  <a:pt x="3255128" y="98167"/>
                </a:lnTo>
                <a:lnTo>
                  <a:pt x="3255128" y="98176"/>
                </a:lnTo>
                <a:lnTo>
                  <a:pt x="3255128" y="98181"/>
                </a:lnTo>
                <a:lnTo>
                  <a:pt x="3255128" y="98185"/>
                </a:lnTo>
                <a:lnTo>
                  <a:pt x="3255128" y="98193"/>
                </a:lnTo>
                <a:lnTo>
                  <a:pt x="3255128" y="98223"/>
                </a:lnTo>
                <a:lnTo>
                  <a:pt x="3255128" y="98230"/>
                </a:lnTo>
                <a:lnTo>
                  <a:pt x="3255128" y="98270"/>
                </a:lnTo>
                <a:lnTo>
                  <a:pt x="3255128" y="98330"/>
                </a:lnTo>
                <a:lnTo>
                  <a:pt x="3255128" y="98357"/>
                </a:lnTo>
                <a:lnTo>
                  <a:pt x="3255128" y="98385"/>
                </a:lnTo>
                <a:lnTo>
                  <a:pt x="3255128" y="98387"/>
                </a:lnTo>
                <a:lnTo>
                  <a:pt x="3255128" y="98407"/>
                </a:lnTo>
                <a:lnTo>
                  <a:pt x="3255128" y="98410"/>
                </a:lnTo>
                <a:lnTo>
                  <a:pt x="3255128" y="98417"/>
                </a:lnTo>
                <a:lnTo>
                  <a:pt x="3255128" y="98426"/>
                </a:lnTo>
                <a:lnTo>
                  <a:pt x="3255128" y="98427"/>
                </a:lnTo>
                <a:lnTo>
                  <a:pt x="3255128" y="98435"/>
                </a:lnTo>
                <a:lnTo>
                  <a:pt x="3255128" y="98462"/>
                </a:lnTo>
                <a:lnTo>
                  <a:pt x="3255128" y="98492"/>
                </a:lnTo>
                <a:lnTo>
                  <a:pt x="3255128" y="98501"/>
                </a:lnTo>
                <a:lnTo>
                  <a:pt x="3255128" y="98502"/>
                </a:lnTo>
                <a:lnTo>
                  <a:pt x="3255128" y="98528"/>
                </a:lnTo>
                <a:lnTo>
                  <a:pt x="3255128" y="98601"/>
                </a:lnTo>
                <a:lnTo>
                  <a:pt x="3255128" y="98625"/>
                </a:lnTo>
                <a:lnTo>
                  <a:pt x="3255128" y="98659"/>
                </a:lnTo>
                <a:lnTo>
                  <a:pt x="3255128" y="98716"/>
                </a:lnTo>
                <a:lnTo>
                  <a:pt x="3255128" y="98722"/>
                </a:lnTo>
                <a:lnTo>
                  <a:pt x="3255128" y="98789"/>
                </a:lnTo>
                <a:lnTo>
                  <a:pt x="3255128" y="98829"/>
                </a:lnTo>
                <a:lnTo>
                  <a:pt x="3255128" y="98871"/>
                </a:lnTo>
                <a:lnTo>
                  <a:pt x="3255128" y="98900"/>
                </a:lnTo>
                <a:lnTo>
                  <a:pt x="3255128" y="98909"/>
                </a:lnTo>
                <a:lnTo>
                  <a:pt x="3255128" y="98935"/>
                </a:lnTo>
                <a:lnTo>
                  <a:pt x="3255128" y="98940"/>
                </a:lnTo>
                <a:lnTo>
                  <a:pt x="3255128" y="98975"/>
                </a:lnTo>
                <a:lnTo>
                  <a:pt x="3255128" y="99016"/>
                </a:lnTo>
                <a:lnTo>
                  <a:pt x="3255128" y="99075"/>
                </a:lnTo>
                <a:lnTo>
                  <a:pt x="3255128" y="99088"/>
                </a:lnTo>
                <a:lnTo>
                  <a:pt x="3255128" y="99113"/>
                </a:lnTo>
                <a:lnTo>
                  <a:pt x="3255128" y="99126"/>
                </a:lnTo>
                <a:lnTo>
                  <a:pt x="3255128" y="99149"/>
                </a:lnTo>
                <a:lnTo>
                  <a:pt x="3255128" y="99198"/>
                </a:lnTo>
                <a:lnTo>
                  <a:pt x="3255128" y="99288"/>
                </a:lnTo>
                <a:lnTo>
                  <a:pt x="3255128" y="99314"/>
                </a:lnTo>
                <a:lnTo>
                  <a:pt x="3255128" y="99324"/>
                </a:lnTo>
                <a:lnTo>
                  <a:pt x="3255128" y="99330"/>
                </a:lnTo>
                <a:lnTo>
                  <a:pt x="3255128" y="99381"/>
                </a:lnTo>
                <a:lnTo>
                  <a:pt x="3255128" y="99409"/>
                </a:lnTo>
                <a:lnTo>
                  <a:pt x="3255128" y="99431"/>
                </a:lnTo>
                <a:lnTo>
                  <a:pt x="3255128" y="99432"/>
                </a:lnTo>
                <a:lnTo>
                  <a:pt x="3255128" y="99453"/>
                </a:lnTo>
                <a:lnTo>
                  <a:pt x="3255128" y="99534"/>
                </a:lnTo>
                <a:lnTo>
                  <a:pt x="3255128" y="99603"/>
                </a:lnTo>
                <a:lnTo>
                  <a:pt x="3255128" y="99605"/>
                </a:lnTo>
                <a:lnTo>
                  <a:pt x="3255128" y="99608"/>
                </a:lnTo>
                <a:lnTo>
                  <a:pt x="3255128" y="99628"/>
                </a:lnTo>
                <a:lnTo>
                  <a:pt x="3255128" y="99641"/>
                </a:lnTo>
                <a:lnTo>
                  <a:pt x="3255128" y="99645"/>
                </a:lnTo>
                <a:lnTo>
                  <a:pt x="3255128" y="99682"/>
                </a:lnTo>
                <a:lnTo>
                  <a:pt x="3255128" y="99736"/>
                </a:lnTo>
                <a:lnTo>
                  <a:pt x="3255128" y="99764"/>
                </a:lnTo>
                <a:lnTo>
                  <a:pt x="3255128" y="99797"/>
                </a:lnTo>
                <a:lnTo>
                  <a:pt x="3255128" y="99798"/>
                </a:lnTo>
                <a:lnTo>
                  <a:pt x="3255128" y="99833"/>
                </a:lnTo>
                <a:lnTo>
                  <a:pt x="3255128" y="99835"/>
                </a:lnTo>
                <a:lnTo>
                  <a:pt x="3255128" y="99848"/>
                </a:lnTo>
                <a:lnTo>
                  <a:pt x="3255128" y="99871"/>
                </a:lnTo>
                <a:lnTo>
                  <a:pt x="3255128" y="99878"/>
                </a:lnTo>
                <a:lnTo>
                  <a:pt x="3255128" y="99886"/>
                </a:lnTo>
                <a:lnTo>
                  <a:pt x="3255128" y="99945"/>
                </a:lnTo>
                <a:lnTo>
                  <a:pt x="3255128" y="99948"/>
                </a:lnTo>
                <a:lnTo>
                  <a:pt x="3255128" y="99980"/>
                </a:lnTo>
                <a:lnTo>
                  <a:pt x="3255128" y="99984"/>
                </a:lnTo>
                <a:lnTo>
                  <a:pt x="3255128" y="100007"/>
                </a:lnTo>
                <a:lnTo>
                  <a:pt x="3255128" y="100079"/>
                </a:lnTo>
                <a:lnTo>
                  <a:pt x="3255128" y="100082"/>
                </a:lnTo>
                <a:lnTo>
                  <a:pt x="3255128" y="100163"/>
                </a:lnTo>
                <a:lnTo>
                  <a:pt x="3255128" y="100195"/>
                </a:lnTo>
                <a:lnTo>
                  <a:pt x="3255128" y="100218"/>
                </a:lnTo>
                <a:lnTo>
                  <a:pt x="3255128" y="100278"/>
                </a:lnTo>
                <a:lnTo>
                  <a:pt x="3255128" y="100289"/>
                </a:lnTo>
                <a:lnTo>
                  <a:pt x="3255128" y="100295"/>
                </a:lnTo>
                <a:lnTo>
                  <a:pt x="3255128" y="100297"/>
                </a:lnTo>
                <a:lnTo>
                  <a:pt x="3255128" y="100434"/>
                </a:lnTo>
                <a:lnTo>
                  <a:pt x="3255128" y="100439"/>
                </a:lnTo>
                <a:lnTo>
                  <a:pt x="3255128" y="100446"/>
                </a:lnTo>
                <a:lnTo>
                  <a:pt x="3255128" y="100471"/>
                </a:lnTo>
                <a:lnTo>
                  <a:pt x="3255128" y="100481"/>
                </a:lnTo>
                <a:lnTo>
                  <a:pt x="3255128" y="100483"/>
                </a:lnTo>
                <a:lnTo>
                  <a:pt x="3255128" y="100538"/>
                </a:lnTo>
                <a:lnTo>
                  <a:pt x="3255128" y="100542"/>
                </a:lnTo>
                <a:lnTo>
                  <a:pt x="3255128" y="100543"/>
                </a:lnTo>
                <a:lnTo>
                  <a:pt x="3255128" y="100672"/>
                </a:lnTo>
                <a:lnTo>
                  <a:pt x="3255128" y="100695"/>
                </a:lnTo>
                <a:lnTo>
                  <a:pt x="3255128" y="100721"/>
                </a:lnTo>
                <a:lnTo>
                  <a:pt x="3255128" y="100748"/>
                </a:lnTo>
                <a:lnTo>
                  <a:pt x="3255128" y="100759"/>
                </a:lnTo>
                <a:lnTo>
                  <a:pt x="3255128" y="100799"/>
                </a:lnTo>
                <a:lnTo>
                  <a:pt x="3255128" y="100826"/>
                </a:lnTo>
                <a:lnTo>
                  <a:pt x="3255128" y="100836"/>
                </a:lnTo>
                <a:lnTo>
                  <a:pt x="3255128" y="100891"/>
                </a:lnTo>
                <a:lnTo>
                  <a:pt x="3255128" y="100905"/>
                </a:lnTo>
                <a:lnTo>
                  <a:pt x="3255128" y="100940"/>
                </a:lnTo>
                <a:lnTo>
                  <a:pt x="3255128" y="100942"/>
                </a:lnTo>
                <a:lnTo>
                  <a:pt x="3255128" y="100944"/>
                </a:lnTo>
                <a:lnTo>
                  <a:pt x="3255128" y="100954"/>
                </a:lnTo>
                <a:lnTo>
                  <a:pt x="3255128" y="100979"/>
                </a:lnTo>
                <a:lnTo>
                  <a:pt x="3255128" y="101018"/>
                </a:lnTo>
                <a:lnTo>
                  <a:pt x="3255128" y="101026"/>
                </a:lnTo>
                <a:lnTo>
                  <a:pt x="3255128" y="101042"/>
                </a:lnTo>
                <a:lnTo>
                  <a:pt x="3255128" y="101087"/>
                </a:lnTo>
                <a:lnTo>
                  <a:pt x="3255128" y="101111"/>
                </a:lnTo>
                <a:lnTo>
                  <a:pt x="3255128" y="101134"/>
                </a:lnTo>
                <a:lnTo>
                  <a:pt x="3255128" y="101141"/>
                </a:lnTo>
                <a:lnTo>
                  <a:pt x="3255128" y="101175"/>
                </a:lnTo>
                <a:lnTo>
                  <a:pt x="3255128" y="101191"/>
                </a:lnTo>
                <a:lnTo>
                  <a:pt x="3255128" y="101212"/>
                </a:lnTo>
                <a:lnTo>
                  <a:pt x="3255128" y="101213"/>
                </a:lnTo>
                <a:lnTo>
                  <a:pt x="3255128" y="101220"/>
                </a:lnTo>
                <a:lnTo>
                  <a:pt x="3255128" y="101242"/>
                </a:lnTo>
                <a:lnTo>
                  <a:pt x="3255128" y="101318"/>
                </a:lnTo>
                <a:lnTo>
                  <a:pt x="3255128" y="101319"/>
                </a:lnTo>
                <a:lnTo>
                  <a:pt x="3255128" y="101320"/>
                </a:lnTo>
                <a:lnTo>
                  <a:pt x="3255128" y="101416"/>
                </a:lnTo>
                <a:lnTo>
                  <a:pt x="3255128" y="101425"/>
                </a:lnTo>
                <a:lnTo>
                  <a:pt x="3255128" y="101447"/>
                </a:lnTo>
                <a:lnTo>
                  <a:pt x="3255128" y="101453"/>
                </a:lnTo>
                <a:lnTo>
                  <a:pt x="3255128" y="101492"/>
                </a:lnTo>
                <a:lnTo>
                  <a:pt x="3255128" y="101592"/>
                </a:lnTo>
                <a:lnTo>
                  <a:pt x="3255128" y="101624"/>
                </a:lnTo>
                <a:lnTo>
                  <a:pt x="3255128" y="101649"/>
                </a:lnTo>
                <a:lnTo>
                  <a:pt x="3255128" y="101650"/>
                </a:lnTo>
                <a:lnTo>
                  <a:pt x="3255128" y="101674"/>
                </a:lnTo>
                <a:lnTo>
                  <a:pt x="3255128" y="101675"/>
                </a:lnTo>
                <a:lnTo>
                  <a:pt x="3255128" y="101680"/>
                </a:lnTo>
                <a:lnTo>
                  <a:pt x="3255128" y="101696"/>
                </a:lnTo>
                <a:lnTo>
                  <a:pt x="3255128" y="101748"/>
                </a:lnTo>
                <a:lnTo>
                  <a:pt x="3255128" y="101773"/>
                </a:lnTo>
                <a:lnTo>
                  <a:pt x="3255128" y="101779"/>
                </a:lnTo>
                <a:lnTo>
                  <a:pt x="3255128" y="101820"/>
                </a:lnTo>
                <a:lnTo>
                  <a:pt x="3255128" y="101861"/>
                </a:lnTo>
                <a:lnTo>
                  <a:pt x="3255128" y="101890"/>
                </a:lnTo>
                <a:lnTo>
                  <a:pt x="3255128" y="101905"/>
                </a:lnTo>
                <a:lnTo>
                  <a:pt x="3255128" y="101906"/>
                </a:lnTo>
                <a:lnTo>
                  <a:pt x="3255128" y="101908"/>
                </a:lnTo>
                <a:lnTo>
                  <a:pt x="3255128" y="101927"/>
                </a:lnTo>
                <a:lnTo>
                  <a:pt x="3255128" y="101939"/>
                </a:lnTo>
                <a:lnTo>
                  <a:pt x="3255128" y="101965"/>
                </a:lnTo>
                <a:lnTo>
                  <a:pt x="3255128" y="101989"/>
                </a:lnTo>
                <a:lnTo>
                  <a:pt x="3255128" y="102015"/>
                </a:lnTo>
                <a:lnTo>
                  <a:pt x="3255128" y="102066"/>
                </a:lnTo>
                <a:lnTo>
                  <a:pt x="3255128" y="102113"/>
                </a:lnTo>
                <a:lnTo>
                  <a:pt x="3255128" y="102133"/>
                </a:lnTo>
                <a:lnTo>
                  <a:pt x="3255128" y="102155"/>
                </a:lnTo>
                <a:lnTo>
                  <a:pt x="3255128" y="102158"/>
                </a:lnTo>
                <a:lnTo>
                  <a:pt x="3255128" y="102191"/>
                </a:lnTo>
                <a:lnTo>
                  <a:pt x="3255128" y="102309"/>
                </a:lnTo>
                <a:lnTo>
                  <a:pt x="3255128" y="102320"/>
                </a:lnTo>
                <a:lnTo>
                  <a:pt x="3255128" y="102328"/>
                </a:lnTo>
                <a:lnTo>
                  <a:pt x="3255128" y="102344"/>
                </a:lnTo>
                <a:lnTo>
                  <a:pt x="3255128" y="102422"/>
                </a:lnTo>
                <a:lnTo>
                  <a:pt x="3255128" y="102443"/>
                </a:lnTo>
                <a:lnTo>
                  <a:pt x="3255128" y="102446"/>
                </a:lnTo>
                <a:lnTo>
                  <a:pt x="3255128" y="102468"/>
                </a:lnTo>
                <a:lnTo>
                  <a:pt x="3255128" y="102470"/>
                </a:lnTo>
                <a:lnTo>
                  <a:pt x="3255128" y="102473"/>
                </a:lnTo>
                <a:lnTo>
                  <a:pt x="3255128" y="102503"/>
                </a:lnTo>
                <a:lnTo>
                  <a:pt x="3255128" y="102553"/>
                </a:lnTo>
                <a:lnTo>
                  <a:pt x="3255128" y="102618"/>
                </a:lnTo>
                <a:lnTo>
                  <a:pt x="3255128" y="102629"/>
                </a:lnTo>
                <a:lnTo>
                  <a:pt x="3255128" y="102649"/>
                </a:lnTo>
                <a:lnTo>
                  <a:pt x="3255128" y="102681"/>
                </a:lnTo>
                <a:lnTo>
                  <a:pt x="3255128" y="102687"/>
                </a:lnTo>
                <a:lnTo>
                  <a:pt x="3255128" y="102696"/>
                </a:lnTo>
                <a:lnTo>
                  <a:pt x="3255128" y="102701"/>
                </a:lnTo>
                <a:lnTo>
                  <a:pt x="3255128" y="102730"/>
                </a:lnTo>
                <a:lnTo>
                  <a:pt x="3255128" y="102763"/>
                </a:lnTo>
                <a:lnTo>
                  <a:pt x="3255128" y="102787"/>
                </a:lnTo>
                <a:lnTo>
                  <a:pt x="3255128" y="102803"/>
                </a:lnTo>
                <a:lnTo>
                  <a:pt x="3255128" y="102808"/>
                </a:lnTo>
                <a:lnTo>
                  <a:pt x="3255128" y="102813"/>
                </a:lnTo>
                <a:lnTo>
                  <a:pt x="3255128" y="102861"/>
                </a:lnTo>
                <a:lnTo>
                  <a:pt x="3255128" y="102868"/>
                </a:lnTo>
                <a:lnTo>
                  <a:pt x="3255128" y="102927"/>
                </a:lnTo>
                <a:lnTo>
                  <a:pt x="3255128" y="102938"/>
                </a:lnTo>
                <a:lnTo>
                  <a:pt x="3255128" y="102957"/>
                </a:lnTo>
                <a:lnTo>
                  <a:pt x="3255128" y="103012"/>
                </a:lnTo>
                <a:lnTo>
                  <a:pt x="3255128" y="103037"/>
                </a:lnTo>
                <a:lnTo>
                  <a:pt x="3255128" y="103128"/>
                </a:lnTo>
                <a:lnTo>
                  <a:pt x="3255128" y="103179"/>
                </a:lnTo>
                <a:lnTo>
                  <a:pt x="3255128" y="103195"/>
                </a:lnTo>
                <a:lnTo>
                  <a:pt x="3255128" y="103272"/>
                </a:lnTo>
                <a:lnTo>
                  <a:pt x="3255128" y="103296"/>
                </a:lnTo>
                <a:lnTo>
                  <a:pt x="3255128" y="103297"/>
                </a:lnTo>
                <a:lnTo>
                  <a:pt x="3255128" y="103343"/>
                </a:lnTo>
                <a:lnTo>
                  <a:pt x="3255128" y="103349"/>
                </a:lnTo>
                <a:lnTo>
                  <a:pt x="3255128" y="103351"/>
                </a:lnTo>
                <a:lnTo>
                  <a:pt x="3255128" y="103411"/>
                </a:lnTo>
                <a:lnTo>
                  <a:pt x="3255128" y="103416"/>
                </a:lnTo>
                <a:lnTo>
                  <a:pt x="3255128" y="103479"/>
                </a:lnTo>
                <a:lnTo>
                  <a:pt x="3255128" y="103483"/>
                </a:lnTo>
                <a:lnTo>
                  <a:pt x="3255128" y="103562"/>
                </a:lnTo>
                <a:lnTo>
                  <a:pt x="3255128" y="103609"/>
                </a:lnTo>
                <a:lnTo>
                  <a:pt x="3255128" y="103611"/>
                </a:lnTo>
                <a:lnTo>
                  <a:pt x="3255128" y="103776"/>
                </a:lnTo>
                <a:lnTo>
                  <a:pt x="3255128" y="103803"/>
                </a:lnTo>
                <a:lnTo>
                  <a:pt x="3255128" y="103808"/>
                </a:lnTo>
                <a:lnTo>
                  <a:pt x="3255128" y="103834"/>
                </a:lnTo>
                <a:lnTo>
                  <a:pt x="3255128" y="103870"/>
                </a:lnTo>
                <a:lnTo>
                  <a:pt x="3255128" y="103901"/>
                </a:lnTo>
                <a:lnTo>
                  <a:pt x="3255128" y="103920"/>
                </a:lnTo>
                <a:lnTo>
                  <a:pt x="3255128" y="103942"/>
                </a:lnTo>
                <a:lnTo>
                  <a:pt x="3255128" y="103944"/>
                </a:lnTo>
                <a:lnTo>
                  <a:pt x="3255128" y="103945"/>
                </a:lnTo>
                <a:lnTo>
                  <a:pt x="3255128" y="103952"/>
                </a:lnTo>
                <a:lnTo>
                  <a:pt x="3255128" y="104008"/>
                </a:lnTo>
                <a:lnTo>
                  <a:pt x="3255128" y="104013"/>
                </a:lnTo>
                <a:lnTo>
                  <a:pt x="3255128" y="104016"/>
                </a:lnTo>
                <a:lnTo>
                  <a:pt x="3255128" y="104058"/>
                </a:lnTo>
                <a:lnTo>
                  <a:pt x="3255128" y="104076"/>
                </a:lnTo>
                <a:lnTo>
                  <a:pt x="3255128" y="104148"/>
                </a:lnTo>
                <a:lnTo>
                  <a:pt x="3255128" y="104175"/>
                </a:lnTo>
                <a:lnTo>
                  <a:pt x="3255128" y="104194"/>
                </a:lnTo>
                <a:lnTo>
                  <a:pt x="3255128" y="104207"/>
                </a:lnTo>
                <a:lnTo>
                  <a:pt x="3255128" y="104232"/>
                </a:lnTo>
                <a:lnTo>
                  <a:pt x="3255128" y="104235"/>
                </a:lnTo>
                <a:lnTo>
                  <a:pt x="3255128" y="104252"/>
                </a:lnTo>
                <a:lnTo>
                  <a:pt x="3255128" y="104257"/>
                </a:lnTo>
                <a:lnTo>
                  <a:pt x="3255128" y="104309"/>
                </a:lnTo>
                <a:lnTo>
                  <a:pt x="3255128" y="104317"/>
                </a:lnTo>
                <a:lnTo>
                  <a:pt x="3255128" y="104318"/>
                </a:lnTo>
                <a:lnTo>
                  <a:pt x="3255128" y="104360"/>
                </a:lnTo>
                <a:lnTo>
                  <a:pt x="3255128" y="104390"/>
                </a:lnTo>
                <a:lnTo>
                  <a:pt x="3255128" y="104404"/>
                </a:lnTo>
                <a:lnTo>
                  <a:pt x="3255128" y="104425"/>
                </a:lnTo>
                <a:lnTo>
                  <a:pt x="3255128" y="104475"/>
                </a:lnTo>
                <a:lnTo>
                  <a:pt x="3255128" y="104478"/>
                </a:lnTo>
                <a:lnTo>
                  <a:pt x="3255128" y="104491"/>
                </a:lnTo>
                <a:lnTo>
                  <a:pt x="3255128" y="104496"/>
                </a:lnTo>
                <a:lnTo>
                  <a:pt x="3255128" y="104497"/>
                </a:lnTo>
                <a:lnTo>
                  <a:pt x="3255128" y="104498"/>
                </a:lnTo>
                <a:lnTo>
                  <a:pt x="3255128" y="104505"/>
                </a:lnTo>
                <a:lnTo>
                  <a:pt x="3255128" y="104513"/>
                </a:lnTo>
                <a:lnTo>
                  <a:pt x="3255128" y="104590"/>
                </a:lnTo>
                <a:lnTo>
                  <a:pt x="3255128" y="104611"/>
                </a:lnTo>
                <a:lnTo>
                  <a:pt x="3255128" y="104614"/>
                </a:lnTo>
                <a:lnTo>
                  <a:pt x="3255128" y="104664"/>
                </a:lnTo>
                <a:lnTo>
                  <a:pt x="3255128" y="104709"/>
                </a:lnTo>
                <a:lnTo>
                  <a:pt x="3255128" y="104716"/>
                </a:lnTo>
                <a:lnTo>
                  <a:pt x="3255128" y="104738"/>
                </a:lnTo>
                <a:lnTo>
                  <a:pt x="3255128" y="104740"/>
                </a:lnTo>
                <a:lnTo>
                  <a:pt x="3255128" y="104741"/>
                </a:lnTo>
                <a:lnTo>
                  <a:pt x="3255128" y="104790"/>
                </a:lnTo>
                <a:lnTo>
                  <a:pt x="3255128" y="104818"/>
                </a:lnTo>
                <a:lnTo>
                  <a:pt x="3255128" y="104848"/>
                </a:lnTo>
                <a:lnTo>
                  <a:pt x="3255128" y="104929"/>
                </a:lnTo>
                <a:lnTo>
                  <a:pt x="3255128" y="104952"/>
                </a:lnTo>
                <a:lnTo>
                  <a:pt x="3255128" y="104966"/>
                </a:lnTo>
                <a:lnTo>
                  <a:pt x="3255128" y="105036"/>
                </a:lnTo>
                <a:lnTo>
                  <a:pt x="3255128" y="105049"/>
                </a:lnTo>
                <a:lnTo>
                  <a:pt x="3255128" y="105123"/>
                </a:lnTo>
                <a:lnTo>
                  <a:pt x="3255128" y="105145"/>
                </a:lnTo>
                <a:lnTo>
                  <a:pt x="3255128" y="105148"/>
                </a:lnTo>
                <a:lnTo>
                  <a:pt x="3255128" y="105215"/>
                </a:lnTo>
                <a:lnTo>
                  <a:pt x="3255128" y="105241"/>
                </a:lnTo>
                <a:lnTo>
                  <a:pt x="3255128" y="105279"/>
                </a:lnTo>
                <a:lnTo>
                  <a:pt x="3255128" y="105281"/>
                </a:lnTo>
                <a:lnTo>
                  <a:pt x="3255128" y="105299"/>
                </a:lnTo>
                <a:lnTo>
                  <a:pt x="3255128" y="105356"/>
                </a:lnTo>
                <a:lnTo>
                  <a:pt x="3255128" y="105411"/>
                </a:lnTo>
                <a:lnTo>
                  <a:pt x="3255128" y="105424"/>
                </a:lnTo>
                <a:lnTo>
                  <a:pt x="3255128" y="105425"/>
                </a:lnTo>
                <a:lnTo>
                  <a:pt x="3255128" y="105482"/>
                </a:lnTo>
                <a:lnTo>
                  <a:pt x="3255128" y="105499"/>
                </a:lnTo>
                <a:lnTo>
                  <a:pt x="3255128" y="105519"/>
                </a:lnTo>
                <a:lnTo>
                  <a:pt x="3255128" y="105604"/>
                </a:lnTo>
                <a:lnTo>
                  <a:pt x="3255128" y="105681"/>
                </a:lnTo>
                <a:lnTo>
                  <a:pt x="3255128" y="105729"/>
                </a:lnTo>
                <a:lnTo>
                  <a:pt x="3255128" y="105761"/>
                </a:lnTo>
                <a:lnTo>
                  <a:pt x="3255128" y="105762"/>
                </a:lnTo>
                <a:lnTo>
                  <a:pt x="3255128" y="105764"/>
                </a:lnTo>
                <a:lnTo>
                  <a:pt x="3255128" y="105839"/>
                </a:lnTo>
                <a:lnTo>
                  <a:pt x="3255128" y="105947"/>
                </a:lnTo>
                <a:lnTo>
                  <a:pt x="3255128" y="105973"/>
                </a:lnTo>
                <a:lnTo>
                  <a:pt x="3255128" y="105977"/>
                </a:lnTo>
                <a:lnTo>
                  <a:pt x="3255128" y="105995"/>
                </a:lnTo>
                <a:lnTo>
                  <a:pt x="3255128" y="106062"/>
                </a:lnTo>
                <a:lnTo>
                  <a:pt x="3255128" y="106118"/>
                </a:lnTo>
                <a:lnTo>
                  <a:pt x="3255128" y="106152"/>
                </a:lnTo>
                <a:lnTo>
                  <a:pt x="3255128" y="106169"/>
                </a:lnTo>
                <a:lnTo>
                  <a:pt x="3255128" y="106197"/>
                </a:lnTo>
                <a:lnTo>
                  <a:pt x="3255128" y="106219"/>
                </a:lnTo>
                <a:lnTo>
                  <a:pt x="3255128" y="106266"/>
                </a:lnTo>
                <a:lnTo>
                  <a:pt x="3255128" y="106286"/>
                </a:lnTo>
                <a:lnTo>
                  <a:pt x="3255128" y="106393"/>
                </a:lnTo>
                <a:lnTo>
                  <a:pt x="3255128" y="106402"/>
                </a:lnTo>
                <a:lnTo>
                  <a:pt x="3255128" y="106406"/>
                </a:lnTo>
                <a:lnTo>
                  <a:pt x="3255128" y="106411"/>
                </a:lnTo>
                <a:lnTo>
                  <a:pt x="3255128" y="106425"/>
                </a:lnTo>
                <a:lnTo>
                  <a:pt x="3255128" y="106460"/>
                </a:lnTo>
                <a:lnTo>
                  <a:pt x="3255128" y="106478"/>
                </a:lnTo>
                <a:lnTo>
                  <a:pt x="3255128" y="106509"/>
                </a:lnTo>
                <a:lnTo>
                  <a:pt x="3255128" y="106535"/>
                </a:lnTo>
                <a:lnTo>
                  <a:pt x="3255128" y="106562"/>
                </a:lnTo>
                <a:lnTo>
                  <a:pt x="3255128" y="106599"/>
                </a:lnTo>
                <a:lnTo>
                  <a:pt x="3255128" y="106601"/>
                </a:lnTo>
                <a:lnTo>
                  <a:pt x="3255128" y="106607"/>
                </a:lnTo>
                <a:lnTo>
                  <a:pt x="3255128" y="106742"/>
                </a:lnTo>
                <a:lnTo>
                  <a:pt x="3255128" y="106750"/>
                </a:lnTo>
                <a:lnTo>
                  <a:pt x="3255128" y="106782"/>
                </a:lnTo>
                <a:lnTo>
                  <a:pt x="3255128" y="106829"/>
                </a:lnTo>
                <a:lnTo>
                  <a:pt x="3255128" y="106876"/>
                </a:lnTo>
                <a:lnTo>
                  <a:pt x="3255128" y="106885"/>
                </a:lnTo>
                <a:lnTo>
                  <a:pt x="3255128" y="106914"/>
                </a:lnTo>
                <a:lnTo>
                  <a:pt x="3255128" y="106942"/>
                </a:lnTo>
                <a:lnTo>
                  <a:pt x="3255128" y="106943"/>
                </a:lnTo>
                <a:lnTo>
                  <a:pt x="3255128" y="106946"/>
                </a:lnTo>
                <a:lnTo>
                  <a:pt x="3255128" y="107023"/>
                </a:lnTo>
                <a:lnTo>
                  <a:pt x="3255128" y="107061"/>
                </a:lnTo>
                <a:lnTo>
                  <a:pt x="3255128" y="107073"/>
                </a:lnTo>
                <a:lnTo>
                  <a:pt x="3255128" y="107097"/>
                </a:lnTo>
                <a:lnTo>
                  <a:pt x="3255128" y="107100"/>
                </a:lnTo>
                <a:lnTo>
                  <a:pt x="3255128" y="107138"/>
                </a:lnTo>
                <a:lnTo>
                  <a:pt x="3255128" y="107147"/>
                </a:lnTo>
                <a:lnTo>
                  <a:pt x="3255128" y="107197"/>
                </a:lnTo>
                <a:lnTo>
                  <a:pt x="3255128" y="107247"/>
                </a:lnTo>
                <a:lnTo>
                  <a:pt x="3255128" y="107276"/>
                </a:lnTo>
                <a:lnTo>
                  <a:pt x="3255128" y="107292"/>
                </a:lnTo>
                <a:lnTo>
                  <a:pt x="3255128" y="107307"/>
                </a:lnTo>
                <a:lnTo>
                  <a:pt x="3255128" y="107308"/>
                </a:lnTo>
                <a:lnTo>
                  <a:pt x="3255128" y="107341"/>
                </a:lnTo>
                <a:lnTo>
                  <a:pt x="3255128" y="107357"/>
                </a:lnTo>
                <a:lnTo>
                  <a:pt x="3255128" y="107359"/>
                </a:lnTo>
                <a:lnTo>
                  <a:pt x="3255128" y="107373"/>
                </a:lnTo>
                <a:lnTo>
                  <a:pt x="3255128" y="107420"/>
                </a:lnTo>
                <a:lnTo>
                  <a:pt x="3255128" y="107477"/>
                </a:lnTo>
                <a:lnTo>
                  <a:pt x="3255128" y="107486"/>
                </a:lnTo>
                <a:lnTo>
                  <a:pt x="3255128" y="107488"/>
                </a:lnTo>
                <a:lnTo>
                  <a:pt x="3255128" y="107495"/>
                </a:lnTo>
                <a:lnTo>
                  <a:pt x="3255128" y="107532"/>
                </a:lnTo>
                <a:lnTo>
                  <a:pt x="3255128" y="107557"/>
                </a:lnTo>
                <a:lnTo>
                  <a:pt x="3255128" y="107648"/>
                </a:lnTo>
                <a:lnTo>
                  <a:pt x="3255128" y="107706"/>
                </a:lnTo>
                <a:lnTo>
                  <a:pt x="3255128" y="107731"/>
                </a:lnTo>
                <a:lnTo>
                  <a:pt x="3255128" y="107764"/>
                </a:lnTo>
                <a:lnTo>
                  <a:pt x="3255128" y="107767"/>
                </a:lnTo>
                <a:lnTo>
                  <a:pt x="3255128" y="107795"/>
                </a:lnTo>
                <a:lnTo>
                  <a:pt x="3255128" y="107808"/>
                </a:lnTo>
                <a:lnTo>
                  <a:pt x="3255128" y="107811"/>
                </a:lnTo>
                <a:lnTo>
                  <a:pt x="3255128" y="107921"/>
                </a:lnTo>
                <a:lnTo>
                  <a:pt x="3255128" y="107936"/>
                </a:lnTo>
                <a:lnTo>
                  <a:pt x="3255128" y="107978"/>
                </a:lnTo>
                <a:lnTo>
                  <a:pt x="3255128" y="108005"/>
                </a:lnTo>
                <a:lnTo>
                  <a:pt x="3255128" y="108007"/>
                </a:lnTo>
                <a:lnTo>
                  <a:pt x="3255128" y="108024"/>
                </a:lnTo>
                <a:lnTo>
                  <a:pt x="3255128" y="108039"/>
                </a:lnTo>
                <a:lnTo>
                  <a:pt x="3255128" y="108082"/>
                </a:lnTo>
                <a:lnTo>
                  <a:pt x="3255128" y="108084"/>
                </a:lnTo>
                <a:lnTo>
                  <a:pt x="3255128" y="108148"/>
                </a:lnTo>
                <a:lnTo>
                  <a:pt x="3255128" y="108179"/>
                </a:lnTo>
                <a:lnTo>
                  <a:pt x="3255128" y="108238"/>
                </a:lnTo>
                <a:lnTo>
                  <a:pt x="3255128" y="108250"/>
                </a:lnTo>
                <a:lnTo>
                  <a:pt x="3255128" y="108251"/>
                </a:lnTo>
                <a:lnTo>
                  <a:pt x="3255128" y="108254"/>
                </a:lnTo>
                <a:lnTo>
                  <a:pt x="3255128" y="108296"/>
                </a:lnTo>
                <a:lnTo>
                  <a:pt x="3255128" y="108317"/>
                </a:lnTo>
                <a:lnTo>
                  <a:pt x="3255128" y="108459"/>
                </a:lnTo>
                <a:lnTo>
                  <a:pt x="3255128" y="108460"/>
                </a:lnTo>
                <a:lnTo>
                  <a:pt x="3255128" y="108463"/>
                </a:lnTo>
                <a:lnTo>
                  <a:pt x="3255128" y="108488"/>
                </a:lnTo>
                <a:lnTo>
                  <a:pt x="3255128" y="108509"/>
                </a:lnTo>
                <a:lnTo>
                  <a:pt x="3255128" y="108514"/>
                </a:lnTo>
                <a:lnTo>
                  <a:pt x="3255128" y="108560"/>
                </a:lnTo>
                <a:lnTo>
                  <a:pt x="3255128" y="108579"/>
                </a:lnTo>
                <a:lnTo>
                  <a:pt x="3255128" y="108586"/>
                </a:lnTo>
                <a:lnTo>
                  <a:pt x="3255128" y="108672"/>
                </a:lnTo>
                <a:lnTo>
                  <a:pt x="3255128" y="108752"/>
                </a:lnTo>
                <a:lnTo>
                  <a:pt x="3255128" y="108754"/>
                </a:lnTo>
                <a:lnTo>
                  <a:pt x="3255128" y="108755"/>
                </a:lnTo>
                <a:lnTo>
                  <a:pt x="3255128" y="108775"/>
                </a:lnTo>
                <a:lnTo>
                  <a:pt x="3255128" y="108802"/>
                </a:lnTo>
                <a:lnTo>
                  <a:pt x="3255128" y="108803"/>
                </a:lnTo>
                <a:lnTo>
                  <a:pt x="3255128" y="108829"/>
                </a:lnTo>
                <a:lnTo>
                  <a:pt x="3255128" y="108879"/>
                </a:lnTo>
                <a:lnTo>
                  <a:pt x="3255128" y="108899"/>
                </a:lnTo>
                <a:lnTo>
                  <a:pt x="3255128" y="108918"/>
                </a:lnTo>
                <a:lnTo>
                  <a:pt x="3255128" y="108919"/>
                </a:lnTo>
                <a:lnTo>
                  <a:pt x="3255128" y="108921"/>
                </a:lnTo>
                <a:lnTo>
                  <a:pt x="3255128" y="108985"/>
                </a:lnTo>
                <a:lnTo>
                  <a:pt x="3255128" y="108995"/>
                </a:lnTo>
                <a:lnTo>
                  <a:pt x="3255128" y="109018"/>
                </a:lnTo>
                <a:lnTo>
                  <a:pt x="3255128" y="109025"/>
                </a:lnTo>
                <a:lnTo>
                  <a:pt x="3255128" y="109033"/>
                </a:lnTo>
                <a:lnTo>
                  <a:pt x="3255128" y="109061"/>
                </a:lnTo>
                <a:lnTo>
                  <a:pt x="3255128" y="109074"/>
                </a:lnTo>
                <a:lnTo>
                  <a:pt x="3255128" y="109131"/>
                </a:lnTo>
                <a:lnTo>
                  <a:pt x="3255128" y="109184"/>
                </a:lnTo>
                <a:lnTo>
                  <a:pt x="3255128" y="109212"/>
                </a:lnTo>
                <a:lnTo>
                  <a:pt x="3255128" y="109229"/>
                </a:lnTo>
                <a:lnTo>
                  <a:pt x="3255128" y="109234"/>
                </a:lnTo>
                <a:lnTo>
                  <a:pt x="3255128" y="109236"/>
                </a:lnTo>
                <a:lnTo>
                  <a:pt x="3255128" y="109255"/>
                </a:lnTo>
                <a:lnTo>
                  <a:pt x="3255128" y="109256"/>
                </a:lnTo>
                <a:lnTo>
                  <a:pt x="3255128" y="109310"/>
                </a:lnTo>
                <a:lnTo>
                  <a:pt x="3255128" y="109358"/>
                </a:lnTo>
                <a:lnTo>
                  <a:pt x="3255128" y="109365"/>
                </a:lnTo>
                <a:lnTo>
                  <a:pt x="3255128" y="109367"/>
                </a:lnTo>
                <a:lnTo>
                  <a:pt x="3255128" y="109395"/>
                </a:lnTo>
                <a:lnTo>
                  <a:pt x="3255128" y="109408"/>
                </a:lnTo>
                <a:lnTo>
                  <a:pt x="3255128" y="109453"/>
                </a:lnTo>
                <a:lnTo>
                  <a:pt x="3255128" y="109462"/>
                </a:lnTo>
                <a:lnTo>
                  <a:pt x="3255128" y="109467"/>
                </a:lnTo>
                <a:lnTo>
                  <a:pt x="3255128" y="109468"/>
                </a:lnTo>
                <a:lnTo>
                  <a:pt x="3255128" y="109567"/>
                </a:lnTo>
                <a:lnTo>
                  <a:pt x="3255128" y="109579"/>
                </a:lnTo>
                <a:lnTo>
                  <a:pt x="3255128" y="109591"/>
                </a:lnTo>
                <a:lnTo>
                  <a:pt x="3255128" y="109627"/>
                </a:lnTo>
                <a:lnTo>
                  <a:pt x="3255128" y="109658"/>
                </a:lnTo>
                <a:lnTo>
                  <a:pt x="3255128" y="109693"/>
                </a:lnTo>
                <a:lnTo>
                  <a:pt x="3255128" y="109718"/>
                </a:lnTo>
                <a:lnTo>
                  <a:pt x="3255128" y="109722"/>
                </a:lnTo>
                <a:lnTo>
                  <a:pt x="3255128" y="109732"/>
                </a:lnTo>
                <a:lnTo>
                  <a:pt x="3255128" y="109814"/>
                </a:lnTo>
                <a:lnTo>
                  <a:pt x="3255128" y="109819"/>
                </a:lnTo>
                <a:lnTo>
                  <a:pt x="3255128" y="109857"/>
                </a:lnTo>
                <a:lnTo>
                  <a:pt x="3255128" y="109875"/>
                </a:lnTo>
                <a:lnTo>
                  <a:pt x="3255128" y="109904"/>
                </a:lnTo>
                <a:lnTo>
                  <a:pt x="3255128" y="109906"/>
                </a:lnTo>
                <a:lnTo>
                  <a:pt x="3255128" y="109942"/>
                </a:lnTo>
                <a:lnTo>
                  <a:pt x="3255128" y="109945"/>
                </a:lnTo>
                <a:lnTo>
                  <a:pt x="3255128" y="110065"/>
                </a:lnTo>
                <a:lnTo>
                  <a:pt x="3255128" y="110109"/>
                </a:lnTo>
                <a:lnTo>
                  <a:pt x="3255128" y="110115"/>
                </a:lnTo>
                <a:lnTo>
                  <a:pt x="3255128" y="110136"/>
                </a:lnTo>
                <a:lnTo>
                  <a:pt x="3255128" y="110137"/>
                </a:lnTo>
                <a:lnTo>
                  <a:pt x="3255128" y="110141"/>
                </a:lnTo>
                <a:lnTo>
                  <a:pt x="3255128" y="110181"/>
                </a:lnTo>
                <a:lnTo>
                  <a:pt x="3255128" y="110215"/>
                </a:lnTo>
                <a:lnTo>
                  <a:pt x="3255128" y="110275"/>
                </a:lnTo>
                <a:lnTo>
                  <a:pt x="3255128" y="110281"/>
                </a:lnTo>
                <a:lnTo>
                  <a:pt x="3255128" y="110297"/>
                </a:lnTo>
                <a:lnTo>
                  <a:pt x="3255128" y="110347"/>
                </a:lnTo>
                <a:lnTo>
                  <a:pt x="3255128" y="110349"/>
                </a:lnTo>
                <a:lnTo>
                  <a:pt x="3255128" y="110363"/>
                </a:lnTo>
                <a:lnTo>
                  <a:pt x="3255128" y="110419"/>
                </a:lnTo>
                <a:lnTo>
                  <a:pt x="3255128" y="110467"/>
                </a:lnTo>
                <a:lnTo>
                  <a:pt x="3255128" y="110574"/>
                </a:lnTo>
                <a:lnTo>
                  <a:pt x="3255128" y="110599"/>
                </a:lnTo>
                <a:lnTo>
                  <a:pt x="3255128" y="110600"/>
                </a:lnTo>
                <a:lnTo>
                  <a:pt x="3255128" y="110607"/>
                </a:lnTo>
                <a:lnTo>
                  <a:pt x="3255128" y="110667"/>
                </a:lnTo>
                <a:lnTo>
                  <a:pt x="3255128" y="110731"/>
                </a:lnTo>
                <a:lnTo>
                  <a:pt x="3255128" y="110734"/>
                </a:lnTo>
                <a:lnTo>
                  <a:pt x="3255128" y="110739"/>
                </a:lnTo>
                <a:lnTo>
                  <a:pt x="3255128" y="110745"/>
                </a:lnTo>
                <a:lnTo>
                  <a:pt x="3255128" y="110779"/>
                </a:lnTo>
                <a:lnTo>
                  <a:pt x="3255128" y="110785"/>
                </a:lnTo>
                <a:lnTo>
                  <a:pt x="3255128" y="110801"/>
                </a:lnTo>
                <a:lnTo>
                  <a:pt x="3255128" y="110806"/>
                </a:lnTo>
                <a:lnTo>
                  <a:pt x="3255128" y="110824"/>
                </a:lnTo>
                <a:lnTo>
                  <a:pt x="3255128" y="110911"/>
                </a:lnTo>
                <a:lnTo>
                  <a:pt x="3255128" y="110914"/>
                </a:lnTo>
                <a:lnTo>
                  <a:pt x="3255128" y="110926"/>
                </a:lnTo>
                <a:lnTo>
                  <a:pt x="3255128" y="111004"/>
                </a:lnTo>
                <a:lnTo>
                  <a:pt x="3255128" y="111020"/>
                </a:lnTo>
                <a:lnTo>
                  <a:pt x="3255128" y="111029"/>
                </a:lnTo>
                <a:lnTo>
                  <a:pt x="3255128" y="111046"/>
                </a:lnTo>
                <a:lnTo>
                  <a:pt x="3255128" y="111071"/>
                </a:lnTo>
                <a:lnTo>
                  <a:pt x="3255128" y="111076"/>
                </a:lnTo>
                <a:lnTo>
                  <a:pt x="3255128" y="111083"/>
                </a:lnTo>
                <a:lnTo>
                  <a:pt x="3255128" y="111084"/>
                </a:lnTo>
                <a:lnTo>
                  <a:pt x="3255128" y="111228"/>
                </a:lnTo>
                <a:lnTo>
                  <a:pt x="3255128" y="111240"/>
                </a:lnTo>
                <a:lnTo>
                  <a:pt x="3255128" y="111244"/>
                </a:lnTo>
                <a:lnTo>
                  <a:pt x="3255128" y="111255"/>
                </a:lnTo>
                <a:lnTo>
                  <a:pt x="3255128" y="111263"/>
                </a:lnTo>
                <a:lnTo>
                  <a:pt x="3255128" y="111270"/>
                </a:lnTo>
                <a:lnTo>
                  <a:pt x="3255128" y="111280"/>
                </a:lnTo>
                <a:lnTo>
                  <a:pt x="3255128" y="111369"/>
                </a:lnTo>
                <a:lnTo>
                  <a:pt x="3255128" y="111377"/>
                </a:lnTo>
                <a:lnTo>
                  <a:pt x="3255128" y="111449"/>
                </a:lnTo>
                <a:lnTo>
                  <a:pt x="3255128" y="111454"/>
                </a:lnTo>
                <a:lnTo>
                  <a:pt x="3255128" y="111477"/>
                </a:lnTo>
                <a:lnTo>
                  <a:pt x="3255128" y="111478"/>
                </a:lnTo>
                <a:lnTo>
                  <a:pt x="3255128" y="111504"/>
                </a:lnTo>
                <a:lnTo>
                  <a:pt x="3255128" y="111512"/>
                </a:lnTo>
                <a:lnTo>
                  <a:pt x="3255128" y="111569"/>
                </a:lnTo>
                <a:lnTo>
                  <a:pt x="3255128" y="111573"/>
                </a:lnTo>
                <a:lnTo>
                  <a:pt x="3255128" y="111620"/>
                </a:lnTo>
                <a:lnTo>
                  <a:pt x="3255128" y="111682"/>
                </a:lnTo>
                <a:lnTo>
                  <a:pt x="3255128" y="111714"/>
                </a:lnTo>
                <a:lnTo>
                  <a:pt x="3255128" y="111724"/>
                </a:lnTo>
                <a:lnTo>
                  <a:pt x="3255128" y="111732"/>
                </a:lnTo>
                <a:lnTo>
                  <a:pt x="3255128" y="111753"/>
                </a:lnTo>
                <a:lnTo>
                  <a:pt x="3255128" y="111754"/>
                </a:lnTo>
                <a:lnTo>
                  <a:pt x="3255128" y="111765"/>
                </a:lnTo>
                <a:lnTo>
                  <a:pt x="3255128" y="111792"/>
                </a:lnTo>
                <a:lnTo>
                  <a:pt x="3255128" y="111793"/>
                </a:lnTo>
                <a:lnTo>
                  <a:pt x="3255128" y="111796"/>
                </a:lnTo>
                <a:lnTo>
                  <a:pt x="3255128" y="111802"/>
                </a:lnTo>
                <a:lnTo>
                  <a:pt x="3255128" y="111816"/>
                </a:lnTo>
                <a:lnTo>
                  <a:pt x="3255128" y="111823"/>
                </a:lnTo>
                <a:lnTo>
                  <a:pt x="3255128" y="111828"/>
                </a:lnTo>
                <a:lnTo>
                  <a:pt x="3255128" y="111877"/>
                </a:lnTo>
                <a:lnTo>
                  <a:pt x="3255128" y="111908"/>
                </a:lnTo>
                <a:lnTo>
                  <a:pt x="3255128" y="111928"/>
                </a:lnTo>
                <a:lnTo>
                  <a:pt x="3255128" y="111966"/>
                </a:lnTo>
                <a:lnTo>
                  <a:pt x="3255128" y="112007"/>
                </a:lnTo>
                <a:lnTo>
                  <a:pt x="3255128" y="112008"/>
                </a:lnTo>
                <a:lnTo>
                  <a:pt x="3255128" y="112015"/>
                </a:lnTo>
                <a:lnTo>
                  <a:pt x="3255128" y="112045"/>
                </a:lnTo>
                <a:lnTo>
                  <a:pt x="3255128" y="112047"/>
                </a:lnTo>
                <a:lnTo>
                  <a:pt x="3255128" y="112051"/>
                </a:lnTo>
                <a:lnTo>
                  <a:pt x="3255128" y="112056"/>
                </a:lnTo>
                <a:lnTo>
                  <a:pt x="3255128" y="112177"/>
                </a:lnTo>
                <a:lnTo>
                  <a:pt x="3255128" y="112183"/>
                </a:lnTo>
                <a:lnTo>
                  <a:pt x="3255128" y="112191"/>
                </a:lnTo>
                <a:lnTo>
                  <a:pt x="3255128" y="112241"/>
                </a:lnTo>
                <a:lnTo>
                  <a:pt x="3255128" y="112284"/>
                </a:lnTo>
                <a:lnTo>
                  <a:pt x="3255128" y="112285"/>
                </a:lnTo>
                <a:lnTo>
                  <a:pt x="3255128" y="112306"/>
                </a:lnTo>
                <a:lnTo>
                  <a:pt x="3255128" y="112387"/>
                </a:lnTo>
                <a:lnTo>
                  <a:pt x="3255128" y="112402"/>
                </a:lnTo>
                <a:lnTo>
                  <a:pt x="3255128" y="112438"/>
                </a:lnTo>
                <a:lnTo>
                  <a:pt x="3255128" y="112458"/>
                </a:lnTo>
                <a:lnTo>
                  <a:pt x="3255128" y="112498"/>
                </a:lnTo>
                <a:lnTo>
                  <a:pt x="3255128" y="112528"/>
                </a:lnTo>
                <a:lnTo>
                  <a:pt x="3255128" y="112548"/>
                </a:lnTo>
                <a:lnTo>
                  <a:pt x="3255128" y="112651"/>
                </a:lnTo>
                <a:lnTo>
                  <a:pt x="3255128" y="112724"/>
                </a:lnTo>
                <a:lnTo>
                  <a:pt x="3255128" y="112739"/>
                </a:lnTo>
                <a:lnTo>
                  <a:pt x="3255128" y="112758"/>
                </a:lnTo>
                <a:lnTo>
                  <a:pt x="3255128" y="112837"/>
                </a:lnTo>
                <a:lnTo>
                  <a:pt x="3255128" y="112847"/>
                </a:lnTo>
                <a:lnTo>
                  <a:pt x="3255128" y="112861"/>
                </a:lnTo>
                <a:lnTo>
                  <a:pt x="3255128" y="112892"/>
                </a:lnTo>
                <a:lnTo>
                  <a:pt x="3255128" y="112932"/>
                </a:lnTo>
                <a:lnTo>
                  <a:pt x="3255128" y="112935"/>
                </a:lnTo>
                <a:lnTo>
                  <a:pt x="3255128" y="112937"/>
                </a:lnTo>
                <a:lnTo>
                  <a:pt x="3255128" y="112955"/>
                </a:lnTo>
                <a:lnTo>
                  <a:pt x="3255128" y="113016"/>
                </a:lnTo>
                <a:lnTo>
                  <a:pt x="3255128" y="113079"/>
                </a:lnTo>
                <a:lnTo>
                  <a:pt x="3255128" y="113086"/>
                </a:lnTo>
                <a:lnTo>
                  <a:pt x="3255128" y="113087"/>
                </a:lnTo>
                <a:lnTo>
                  <a:pt x="3255128" y="113131"/>
                </a:lnTo>
                <a:lnTo>
                  <a:pt x="3255128" y="113275"/>
                </a:lnTo>
                <a:lnTo>
                  <a:pt x="3255128" y="113287"/>
                </a:lnTo>
                <a:lnTo>
                  <a:pt x="3255128" y="113299"/>
                </a:lnTo>
                <a:lnTo>
                  <a:pt x="3255128" y="113322"/>
                </a:lnTo>
                <a:lnTo>
                  <a:pt x="3255128" y="113324"/>
                </a:lnTo>
                <a:lnTo>
                  <a:pt x="3255128" y="113346"/>
                </a:lnTo>
                <a:lnTo>
                  <a:pt x="3255128" y="113399"/>
                </a:lnTo>
                <a:lnTo>
                  <a:pt x="3255128" y="113409"/>
                </a:lnTo>
                <a:lnTo>
                  <a:pt x="3255128" y="113429"/>
                </a:lnTo>
                <a:lnTo>
                  <a:pt x="3255128" y="113471"/>
                </a:lnTo>
                <a:lnTo>
                  <a:pt x="3255128" y="113540"/>
                </a:lnTo>
                <a:lnTo>
                  <a:pt x="3255128" y="113545"/>
                </a:lnTo>
                <a:lnTo>
                  <a:pt x="3255128" y="113546"/>
                </a:lnTo>
                <a:lnTo>
                  <a:pt x="3255128" y="113548"/>
                </a:lnTo>
                <a:lnTo>
                  <a:pt x="3255128" y="113595"/>
                </a:lnTo>
                <a:lnTo>
                  <a:pt x="3255128" y="113612"/>
                </a:lnTo>
                <a:lnTo>
                  <a:pt x="3255128" y="113645"/>
                </a:lnTo>
                <a:lnTo>
                  <a:pt x="3255128" y="113758"/>
                </a:lnTo>
                <a:lnTo>
                  <a:pt x="3255128" y="113789"/>
                </a:lnTo>
                <a:lnTo>
                  <a:pt x="3255128" y="113805"/>
                </a:lnTo>
                <a:lnTo>
                  <a:pt x="3255128" y="113863"/>
                </a:lnTo>
                <a:lnTo>
                  <a:pt x="3255128" y="113887"/>
                </a:lnTo>
                <a:lnTo>
                  <a:pt x="3255128" y="113904"/>
                </a:lnTo>
                <a:lnTo>
                  <a:pt x="3255128" y="113994"/>
                </a:lnTo>
                <a:lnTo>
                  <a:pt x="3255128" y="113999"/>
                </a:lnTo>
                <a:lnTo>
                  <a:pt x="3255128" y="114061"/>
                </a:lnTo>
                <a:lnTo>
                  <a:pt x="3255128" y="114066"/>
                </a:lnTo>
                <a:lnTo>
                  <a:pt x="3255128" y="114073"/>
                </a:lnTo>
                <a:lnTo>
                  <a:pt x="3255128" y="114094"/>
                </a:lnTo>
                <a:lnTo>
                  <a:pt x="3255128" y="114095"/>
                </a:lnTo>
                <a:lnTo>
                  <a:pt x="3255128" y="114099"/>
                </a:lnTo>
                <a:lnTo>
                  <a:pt x="3255128" y="114161"/>
                </a:lnTo>
                <a:lnTo>
                  <a:pt x="3255128" y="114194"/>
                </a:lnTo>
                <a:lnTo>
                  <a:pt x="3255128" y="114205"/>
                </a:lnTo>
                <a:lnTo>
                  <a:pt x="3255128" y="114218"/>
                </a:lnTo>
                <a:lnTo>
                  <a:pt x="3255128" y="114243"/>
                </a:lnTo>
                <a:lnTo>
                  <a:pt x="3255128" y="114278"/>
                </a:lnTo>
                <a:lnTo>
                  <a:pt x="3255128" y="114323"/>
                </a:lnTo>
                <a:lnTo>
                  <a:pt x="3255128" y="114336"/>
                </a:lnTo>
                <a:lnTo>
                  <a:pt x="3255128" y="114337"/>
                </a:lnTo>
                <a:lnTo>
                  <a:pt x="3255128" y="114359"/>
                </a:lnTo>
                <a:lnTo>
                  <a:pt x="3255128" y="114414"/>
                </a:lnTo>
                <a:lnTo>
                  <a:pt x="3255128" y="114445"/>
                </a:lnTo>
                <a:lnTo>
                  <a:pt x="3255128" y="114453"/>
                </a:lnTo>
                <a:lnTo>
                  <a:pt x="3255128" y="114477"/>
                </a:lnTo>
                <a:lnTo>
                  <a:pt x="3255128" y="114502"/>
                </a:lnTo>
                <a:lnTo>
                  <a:pt x="3255128" y="114519"/>
                </a:lnTo>
                <a:lnTo>
                  <a:pt x="3255128" y="114528"/>
                </a:lnTo>
                <a:lnTo>
                  <a:pt x="3255128" y="114533"/>
                </a:lnTo>
                <a:lnTo>
                  <a:pt x="3255128" y="114549"/>
                </a:lnTo>
                <a:lnTo>
                  <a:pt x="3255128" y="114554"/>
                </a:lnTo>
                <a:lnTo>
                  <a:pt x="3255128" y="114629"/>
                </a:lnTo>
                <a:lnTo>
                  <a:pt x="3255128" y="114702"/>
                </a:lnTo>
                <a:lnTo>
                  <a:pt x="3255128" y="114714"/>
                </a:lnTo>
                <a:lnTo>
                  <a:pt x="3255128" y="114727"/>
                </a:lnTo>
                <a:lnTo>
                  <a:pt x="3255128" y="114742"/>
                </a:lnTo>
                <a:lnTo>
                  <a:pt x="3255128" y="114743"/>
                </a:lnTo>
                <a:lnTo>
                  <a:pt x="3255128" y="114785"/>
                </a:lnTo>
                <a:lnTo>
                  <a:pt x="3255128" y="114842"/>
                </a:lnTo>
                <a:lnTo>
                  <a:pt x="3255128" y="114867"/>
                </a:lnTo>
                <a:lnTo>
                  <a:pt x="3255128" y="114919"/>
                </a:lnTo>
                <a:lnTo>
                  <a:pt x="3255128" y="114985"/>
                </a:lnTo>
                <a:lnTo>
                  <a:pt x="3255128" y="115011"/>
                </a:lnTo>
                <a:lnTo>
                  <a:pt x="3255128" y="115042"/>
                </a:lnTo>
                <a:lnTo>
                  <a:pt x="3255128" y="115046"/>
                </a:lnTo>
                <a:lnTo>
                  <a:pt x="3255128" y="115062"/>
                </a:lnTo>
                <a:lnTo>
                  <a:pt x="3255128" y="115173"/>
                </a:lnTo>
                <a:lnTo>
                  <a:pt x="3255128" y="115197"/>
                </a:lnTo>
                <a:lnTo>
                  <a:pt x="3255128" y="115201"/>
                </a:lnTo>
                <a:lnTo>
                  <a:pt x="3255128" y="115234"/>
                </a:lnTo>
                <a:lnTo>
                  <a:pt x="3255128" y="115265"/>
                </a:lnTo>
                <a:lnTo>
                  <a:pt x="3255128" y="115275"/>
                </a:lnTo>
                <a:lnTo>
                  <a:pt x="3255128" y="115296"/>
                </a:lnTo>
                <a:lnTo>
                  <a:pt x="3255128" y="115299"/>
                </a:lnTo>
                <a:lnTo>
                  <a:pt x="3255128" y="115326"/>
                </a:lnTo>
                <a:lnTo>
                  <a:pt x="3255128" y="115344"/>
                </a:lnTo>
                <a:lnTo>
                  <a:pt x="3255128" y="115428"/>
                </a:lnTo>
                <a:lnTo>
                  <a:pt x="3255128" y="115444"/>
                </a:lnTo>
                <a:lnTo>
                  <a:pt x="3255128" y="115518"/>
                </a:lnTo>
                <a:lnTo>
                  <a:pt x="3255128" y="115521"/>
                </a:lnTo>
                <a:lnTo>
                  <a:pt x="3255128" y="115538"/>
                </a:lnTo>
                <a:lnTo>
                  <a:pt x="3255128" y="115540"/>
                </a:lnTo>
                <a:lnTo>
                  <a:pt x="3255128" y="115541"/>
                </a:lnTo>
                <a:lnTo>
                  <a:pt x="3255128" y="115549"/>
                </a:lnTo>
                <a:lnTo>
                  <a:pt x="3255128" y="115577"/>
                </a:lnTo>
                <a:lnTo>
                  <a:pt x="3255128" y="115656"/>
                </a:lnTo>
                <a:lnTo>
                  <a:pt x="3255128" y="115666"/>
                </a:lnTo>
                <a:lnTo>
                  <a:pt x="3255128" y="115714"/>
                </a:lnTo>
                <a:lnTo>
                  <a:pt x="3255128" y="115748"/>
                </a:lnTo>
                <a:lnTo>
                  <a:pt x="3255128" y="115756"/>
                </a:lnTo>
                <a:lnTo>
                  <a:pt x="3255128" y="115761"/>
                </a:lnTo>
                <a:lnTo>
                  <a:pt x="3255128" y="115784"/>
                </a:lnTo>
                <a:lnTo>
                  <a:pt x="3255128" y="115791"/>
                </a:lnTo>
                <a:lnTo>
                  <a:pt x="3255128" y="115810"/>
                </a:lnTo>
                <a:lnTo>
                  <a:pt x="3255128" y="115882"/>
                </a:lnTo>
                <a:lnTo>
                  <a:pt x="3255128" y="115889"/>
                </a:lnTo>
                <a:lnTo>
                  <a:pt x="3255128" y="115890"/>
                </a:lnTo>
                <a:lnTo>
                  <a:pt x="3255128" y="115897"/>
                </a:lnTo>
                <a:lnTo>
                  <a:pt x="3255128" y="115995"/>
                </a:lnTo>
                <a:lnTo>
                  <a:pt x="3255128" y="116015"/>
                </a:lnTo>
                <a:lnTo>
                  <a:pt x="3255128" y="116032"/>
                </a:lnTo>
                <a:lnTo>
                  <a:pt x="3255128" y="116048"/>
                </a:lnTo>
                <a:lnTo>
                  <a:pt x="3255128" y="116076"/>
                </a:lnTo>
                <a:lnTo>
                  <a:pt x="3255128" y="116093"/>
                </a:lnTo>
                <a:lnTo>
                  <a:pt x="3255128" y="116131"/>
                </a:lnTo>
                <a:lnTo>
                  <a:pt x="3255128" y="116150"/>
                </a:lnTo>
                <a:lnTo>
                  <a:pt x="3255128" y="116247"/>
                </a:lnTo>
                <a:lnTo>
                  <a:pt x="3255128" y="116272"/>
                </a:lnTo>
                <a:lnTo>
                  <a:pt x="3255128" y="116322"/>
                </a:lnTo>
                <a:lnTo>
                  <a:pt x="3255128" y="116336"/>
                </a:lnTo>
                <a:lnTo>
                  <a:pt x="3255128" y="116341"/>
                </a:lnTo>
                <a:lnTo>
                  <a:pt x="3255128" y="116419"/>
                </a:lnTo>
                <a:lnTo>
                  <a:pt x="3255128" y="116443"/>
                </a:lnTo>
                <a:lnTo>
                  <a:pt x="3255128" y="116535"/>
                </a:lnTo>
                <a:lnTo>
                  <a:pt x="3255128" y="116567"/>
                </a:lnTo>
                <a:lnTo>
                  <a:pt x="3255128" y="116585"/>
                </a:lnTo>
                <a:lnTo>
                  <a:pt x="3255128" y="116635"/>
                </a:lnTo>
                <a:lnTo>
                  <a:pt x="3255128" y="116691"/>
                </a:lnTo>
                <a:lnTo>
                  <a:pt x="3255128" y="116730"/>
                </a:lnTo>
                <a:lnTo>
                  <a:pt x="3255128" y="116770"/>
                </a:lnTo>
                <a:lnTo>
                  <a:pt x="3255128" y="116795"/>
                </a:lnTo>
                <a:lnTo>
                  <a:pt x="3255128" y="116798"/>
                </a:lnTo>
                <a:lnTo>
                  <a:pt x="3255128" y="116805"/>
                </a:lnTo>
                <a:lnTo>
                  <a:pt x="3255128" y="116911"/>
                </a:lnTo>
                <a:lnTo>
                  <a:pt x="3255128" y="116929"/>
                </a:lnTo>
                <a:lnTo>
                  <a:pt x="3255128" y="116943"/>
                </a:lnTo>
                <a:lnTo>
                  <a:pt x="3255128" y="116958"/>
                </a:lnTo>
                <a:lnTo>
                  <a:pt x="3255128" y="117028"/>
                </a:lnTo>
                <a:lnTo>
                  <a:pt x="3255128" y="117047"/>
                </a:lnTo>
                <a:lnTo>
                  <a:pt x="3255128" y="117068"/>
                </a:lnTo>
                <a:lnTo>
                  <a:pt x="3255128" y="117085"/>
                </a:lnTo>
                <a:lnTo>
                  <a:pt x="3255128" y="117111"/>
                </a:lnTo>
                <a:lnTo>
                  <a:pt x="3255128" y="117132"/>
                </a:lnTo>
                <a:lnTo>
                  <a:pt x="3255128" y="117171"/>
                </a:lnTo>
                <a:lnTo>
                  <a:pt x="3255128" y="117233"/>
                </a:lnTo>
                <a:lnTo>
                  <a:pt x="3255128" y="117257"/>
                </a:lnTo>
                <a:lnTo>
                  <a:pt x="3255128" y="117278"/>
                </a:lnTo>
                <a:lnTo>
                  <a:pt x="3255128" y="117283"/>
                </a:lnTo>
                <a:lnTo>
                  <a:pt x="3255128" y="117326"/>
                </a:lnTo>
                <a:lnTo>
                  <a:pt x="3255128" y="117350"/>
                </a:lnTo>
                <a:lnTo>
                  <a:pt x="3255128" y="117366"/>
                </a:lnTo>
                <a:lnTo>
                  <a:pt x="3255128" y="117443"/>
                </a:lnTo>
                <a:lnTo>
                  <a:pt x="3255128" y="117464"/>
                </a:lnTo>
                <a:lnTo>
                  <a:pt x="3255128" y="117475"/>
                </a:lnTo>
                <a:lnTo>
                  <a:pt x="3255128" y="117505"/>
                </a:lnTo>
                <a:lnTo>
                  <a:pt x="3255128" y="117594"/>
                </a:lnTo>
                <a:lnTo>
                  <a:pt x="3255128" y="117606"/>
                </a:lnTo>
                <a:lnTo>
                  <a:pt x="3255128" y="117607"/>
                </a:lnTo>
                <a:lnTo>
                  <a:pt x="3255128" y="117643"/>
                </a:lnTo>
                <a:lnTo>
                  <a:pt x="3255128" y="117692"/>
                </a:lnTo>
                <a:lnTo>
                  <a:pt x="3255128" y="117701"/>
                </a:lnTo>
                <a:lnTo>
                  <a:pt x="3255128" y="117717"/>
                </a:lnTo>
                <a:lnTo>
                  <a:pt x="3255128" y="117775"/>
                </a:lnTo>
                <a:lnTo>
                  <a:pt x="3255128" y="117780"/>
                </a:lnTo>
                <a:lnTo>
                  <a:pt x="3255128" y="117819"/>
                </a:lnTo>
                <a:lnTo>
                  <a:pt x="3255128" y="117857"/>
                </a:lnTo>
                <a:lnTo>
                  <a:pt x="3255128" y="117909"/>
                </a:lnTo>
                <a:lnTo>
                  <a:pt x="3255128" y="117949"/>
                </a:lnTo>
                <a:lnTo>
                  <a:pt x="3255128" y="117993"/>
                </a:lnTo>
                <a:lnTo>
                  <a:pt x="3255128" y="117998"/>
                </a:lnTo>
                <a:lnTo>
                  <a:pt x="3255128" y="118001"/>
                </a:lnTo>
                <a:lnTo>
                  <a:pt x="3255128" y="118036"/>
                </a:lnTo>
                <a:lnTo>
                  <a:pt x="3255128" y="118065"/>
                </a:lnTo>
                <a:lnTo>
                  <a:pt x="3255128" y="118066"/>
                </a:lnTo>
                <a:lnTo>
                  <a:pt x="3255128" y="118068"/>
                </a:lnTo>
                <a:lnTo>
                  <a:pt x="3255128" y="118132"/>
                </a:lnTo>
                <a:lnTo>
                  <a:pt x="3255128" y="118134"/>
                </a:lnTo>
                <a:lnTo>
                  <a:pt x="3255128" y="118239"/>
                </a:lnTo>
                <a:lnTo>
                  <a:pt x="3255128" y="118277"/>
                </a:lnTo>
                <a:lnTo>
                  <a:pt x="3255128" y="118278"/>
                </a:lnTo>
                <a:lnTo>
                  <a:pt x="3255128" y="118308"/>
                </a:lnTo>
                <a:lnTo>
                  <a:pt x="3255128" y="118341"/>
                </a:lnTo>
                <a:lnTo>
                  <a:pt x="3255128" y="118383"/>
                </a:lnTo>
                <a:lnTo>
                  <a:pt x="3255128" y="118386"/>
                </a:lnTo>
                <a:lnTo>
                  <a:pt x="3255128" y="118457"/>
                </a:lnTo>
                <a:lnTo>
                  <a:pt x="3255128" y="118531"/>
                </a:lnTo>
                <a:lnTo>
                  <a:pt x="3255128" y="118546"/>
                </a:lnTo>
                <a:lnTo>
                  <a:pt x="3255128" y="118562"/>
                </a:lnTo>
                <a:lnTo>
                  <a:pt x="3255128" y="118582"/>
                </a:lnTo>
                <a:lnTo>
                  <a:pt x="3255128" y="118614"/>
                </a:lnTo>
                <a:lnTo>
                  <a:pt x="3255128" y="118615"/>
                </a:lnTo>
                <a:lnTo>
                  <a:pt x="3255128" y="118617"/>
                </a:lnTo>
                <a:lnTo>
                  <a:pt x="3255128" y="118618"/>
                </a:lnTo>
                <a:lnTo>
                  <a:pt x="3255128" y="118636"/>
                </a:lnTo>
                <a:lnTo>
                  <a:pt x="3255128" y="118643"/>
                </a:lnTo>
                <a:lnTo>
                  <a:pt x="3255128" y="118656"/>
                </a:lnTo>
                <a:lnTo>
                  <a:pt x="3255128" y="118714"/>
                </a:lnTo>
                <a:lnTo>
                  <a:pt x="3255128" y="118738"/>
                </a:lnTo>
                <a:lnTo>
                  <a:pt x="3255128" y="118774"/>
                </a:lnTo>
                <a:lnTo>
                  <a:pt x="3255128" y="118781"/>
                </a:lnTo>
                <a:lnTo>
                  <a:pt x="3255128" y="118788"/>
                </a:lnTo>
                <a:lnTo>
                  <a:pt x="3255128" y="118830"/>
                </a:lnTo>
                <a:lnTo>
                  <a:pt x="3255128" y="118879"/>
                </a:lnTo>
                <a:lnTo>
                  <a:pt x="3255128" y="118971"/>
                </a:lnTo>
                <a:lnTo>
                  <a:pt x="3255128" y="119005"/>
                </a:lnTo>
                <a:lnTo>
                  <a:pt x="3255128" y="119022"/>
                </a:lnTo>
                <a:lnTo>
                  <a:pt x="3255128" y="119047"/>
                </a:lnTo>
                <a:lnTo>
                  <a:pt x="3255128" y="119050"/>
                </a:lnTo>
                <a:lnTo>
                  <a:pt x="3255128" y="119053"/>
                </a:lnTo>
                <a:lnTo>
                  <a:pt x="3255128" y="119072"/>
                </a:lnTo>
                <a:lnTo>
                  <a:pt x="3255128" y="119119"/>
                </a:lnTo>
                <a:lnTo>
                  <a:pt x="3255128" y="119262"/>
                </a:lnTo>
                <a:lnTo>
                  <a:pt x="3255128" y="119264"/>
                </a:lnTo>
                <a:lnTo>
                  <a:pt x="3255128" y="119266"/>
                </a:lnTo>
                <a:lnTo>
                  <a:pt x="3255128" y="119284"/>
                </a:lnTo>
                <a:lnTo>
                  <a:pt x="3255128" y="119313"/>
                </a:lnTo>
                <a:lnTo>
                  <a:pt x="3255128" y="119362"/>
                </a:lnTo>
                <a:lnTo>
                  <a:pt x="3255128" y="119412"/>
                </a:lnTo>
                <a:lnTo>
                  <a:pt x="3255128" y="119454"/>
                </a:lnTo>
                <a:lnTo>
                  <a:pt x="3255128" y="119494"/>
                </a:lnTo>
                <a:lnTo>
                  <a:pt x="3255128" y="119517"/>
                </a:lnTo>
                <a:lnTo>
                  <a:pt x="3255128" y="119524"/>
                </a:lnTo>
                <a:lnTo>
                  <a:pt x="3255128" y="119526"/>
                </a:lnTo>
                <a:lnTo>
                  <a:pt x="3255128" y="119566"/>
                </a:lnTo>
                <a:lnTo>
                  <a:pt x="3255128" y="119603"/>
                </a:lnTo>
                <a:lnTo>
                  <a:pt x="3255128" y="119669"/>
                </a:lnTo>
                <a:lnTo>
                  <a:pt x="3255128" y="119720"/>
                </a:lnTo>
                <a:lnTo>
                  <a:pt x="3255128" y="119721"/>
                </a:lnTo>
                <a:lnTo>
                  <a:pt x="3255128" y="119725"/>
                </a:lnTo>
                <a:lnTo>
                  <a:pt x="3255128" y="119743"/>
                </a:lnTo>
                <a:lnTo>
                  <a:pt x="3255128" y="119745"/>
                </a:lnTo>
                <a:lnTo>
                  <a:pt x="3255128" y="119754"/>
                </a:lnTo>
                <a:lnTo>
                  <a:pt x="3255128" y="119756"/>
                </a:lnTo>
                <a:lnTo>
                  <a:pt x="3255128" y="119767"/>
                </a:lnTo>
                <a:lnTo>
                  <a:pt x="3255128" y="119769"/>
                </a:lnTo>
                <a:lnTo>
                  <a:pt x="3255128" y="119795"/>
                </a:lnTo>
                <a:lnTo>
                  <a:pt x="3255128" y="119845"/>
                </a:lnTo>
                <a:lnTo>
                  <a:pt x="3255128" y="119866"/>
                </a:lnTo>
                <a:lnTo>
                  <a:pt x="3255128" y="119928"/>
                </a:lnTo>
                <a:lnTo>
                  <a:pt x="3255128" y="119933"/>
                </a:lnTo>
                <a:lnTo>
                  <a:pt x="3255128" y="119948"/>
                </a:lnTo>
                <a:lnTo>
                  <a:pt x="3255128" y="119953"/>
                </a:lnTo>
                <a:lnTo>
                  <a:pt x="3255128" y="119986"/>
                </a:lnTo>
                <a:lnTo>
                  <a:pt x="3255128" y="119995"/>
                </a:lnTo>
                <a:lnTo>
                  <a:pt x="3255128" y="120000"/>
                </a:lnTo>
                <a:lnTo>
                  <a:pt x="3255128" y="120058"/>
                </a:lnTo>
                <a:lnTo>
                  <a:pt x="3255128" y="120061"/>
                </a:lnTo>
                <a:lnTo>
                  <a:pt x="3255128" y="120088"/>
                </a:lnTo>
                <a:lnTo>
                  <a:pt x="3255128" y="120165"/>
                </a:lnTo>
                <a:lnTo>
                  <a:pt x="3255128" y="120194"/>
                </a:lnTo>
                <a:lnTo>
                  <a:pt x="3255128" y="120199"/>
                </a:lnTo>
                <a:lnTo>
                  <a:pt x="3255128" y="120226"/>
                </a:lnTo>
                <a:lnTo>
                  <a:pt x="3255128" y="120273"/>
                </a:lnTo>
                <a:lnTo>
                  <a:pt x="3255128" y="120276"/>
                </a:lnTo>
                <a:lnTo>
                  <a:pt x="3255128" y="120284"/>
                </a:lnTo>
                <a:lnTo>
                  <a:pt x="3255128" y="120293"/>
                </a:lnTo>
                <a:lnTo>
                  <a:pt x="3255128" y="120333"/>
                </a:lnTo>
                <a:lnTo>
                  <a:pt x="3255128" y="120355"/>
                </a:lnTo>
                <a:lnTo>
                  <a:pt x="3255128" y="120402"/>
                </a:lnTo>
                <a:lnTo>
                  <a:pt x="3255128" y="120404"/>
                </a:lnTo>
                <a:lnTo>
                  <a:pt x="3255128" y="120410"/>
                </a:lnTo>
                <a:lnTo>
                  <a:pt x="3255128" y="120411"/>
                </a:lnTo>
                <a:lnTo>
                  <a:pt x="3255128" y="120576"/>
                </a:lnTo>
                <a:lnTo>
                  <a:pt x="3255128" y="120581"/>
                </a:lnTo>
                <a:lnTo>
                  <a:pt x="3255128" y="120584"/>
                </a:lnTo>
                <a:lnTo>
                  <a:pt x="3255128" y="120593"/>
                </a:lnTo>
                <a:lnTo>
                  <a:pt x="3255128" y="120596"/>
                </a:lnTo>
                <a:lnTo>
                  <a:pt x="3255128" y="120624"/>
                </a:lnTo>
                <a:lnTo>
                  <a:pt x="3255128" y="120642"/>
                </a:lnTo>
                <a:lnTo>
                  <a:pt x="3255128" y="120648"/>
                </a:lnTo>
                <a:lnTo>
                  <a:pt x="3255128" y="120651"/>
                </a:lnTo>
                <a:lnTo>
                  <a:pt x="3255128" y="120653"/>
                </a:lnTo>
                <a:lnTo>
                  <a:pt x="3255128" y="120747"/>
                </a:lnTo>
                <a:lnTo>
                  <a:pt x="3255128" y="120860"/>
                </a:lnTo>
                <a:lnTo>
                  <a:pt x="3255128" y="120861"/>
                </a:lnTo>
                <a:lnTo>
                  <a:pt x="3255128" y="120863"/>
                </a:lnTo>
                <a:lnTo>
                  <a:pt x="3255128" y="120865"/>
                </a:lnTo>
                <a:lnTo>
                  <a:pt x="3255128" y="120874"/>
                </a:lnTo>
                <a:lnTo>
                  <a:pt x="3255128" y="120939"/>
                </a:lnTo>
                <a:lnTo>
                  <a:pt x="3255128" y="120949"/>
                </a:lnTo>
                <a:lnTo>
                  <a:pt x="3255128" y="120958"/>
                </a:lnTo>
                <a:lnTo>
                  <a:pt x="3255128" y="120963"/>
                </a:lnTo>
                <a:lnTo>
                  <a:pt x="3255128" y="121032"/>
                </a:lnTo>
                <a:lnTo>
                  <a:pt x="3255128" y="121040"/>
                </a:lnTo>
                <a:lnTo>
                  <a:pt x="3255128" y="121055"/>
                </a:lnTo>
                <a:lnTo>
                  <a:pt x="3255128" y="121104"/>
                </a:lnTo>
                <a:lnTo>
                  <a:pt x="3255128" y="121107"/>
                </a:lnTo>
                <a:lnTo>
                  <a:pt x="3255128" y="121133"/>
                </a:lnTo>
                <a:lnTo>
                  <a:pt x="3255128" y="121134"/>
                </a:lnTo>
                <a:lnTo>
                  <a:pt x="3255128" y="121142"/>
                </a:lnTo>
                <a:lnTo>
                  <a:pt x="3255128" y="121200"/>
                </a:lnTo>
                <a:lnTo>
                  <a:pt x="3255128" y="121201"/>
                </a:lnTo>
                <a:lnTo>
                  <a:pt x="3255128" y="121241"/>
                </a:lnTo>
                <a:lnTo>
                  <a:pt x="3255128" y="121313"/>
                </a:lnTo>
                <a:lnTo>
                  <a:pt x="3255128" y="121357"/>
                </a:lnTo>
                <a:lnTo>
                  <a:pt x="3255128" y="121397"/>
                </a:lnTo>
                <a:lnTo>
                  <a:pt x="3255128" y="121413"/>
                </a:lnTo>
                <a:lnTo>
                  <a:pt x="3255128" y="121432"/>
                </a:lnTo>
                <a:lnTo>
                  <a:pt x="3255128" y="121570"/>
                </a:lnTo>
                <a:lnTo>
                  <a:pt x="3255128" y="121605"/>
                </a:lnTo>
                <a:lnTo>
                  <a:pt x="3255128" y="121606"/>
                </a:lnTo>
                <a:lnTo>
                  <a:pt x="3255128" y="121607"/>
                </a:lnTo>
                <a:lnTo>
                  <a:pt x="3255128" y="121617"/>
                </a:lnTo>
                <a:lnTo>
                  <a:pt x="3255128" y="121633"/>
                </a:lnTo>
                <a:lnTo>
                  <a:pt x="3255128" y="121655"/>
                </a:lnTo>
                <a:lnTo>
                  <a:pt x="3255128" y="121700"/>
                </a:lnTo>
                <a:lnTo>
                  <a:pt x="3255128" y="121752"/>
                </a:lnTo>
                <a:lnTo>
                  <a:pt x="3255128" y="121772"/>
                </a:lnTo>
                <a:lnTo>
                  <a:pt x="3255128" y="121782"/>
                </a:lnTo>
                <a:lnTo>
                  <a:pt x="3255128" y="121811"/>
                </a:lnTo>
                <a:lnTo>
                  <a:pt x="3255128" y="121849"/>
                </a:lnTo>
                <a:lnTo>
                  <a:pt x="3255128" y="121886"/>
                </a:lnTo>
                <a:lnTo>
                  <a:pt x="3255128" y="121910"/>
                </a:lnTo>
                <a:lnTo>
                  <a:pt x="3255128" y="122031"/>
                </a:lnTo>
                <a:lnTo>
                  <a:pt x="3255128" y="122037"/>
                </a:lnTo>
                <a:lnTo>
                  <a:pt x="3255128" y="122065"/>
                </a:lnTo>
                <a:lnTo>
                  <a:pt x="3255128" y="122102"/>
                </a:lnTo>
                <a:lnTo>
                  <a:pt x="3255128" y="122109"/>
                </a:lnTo>
                <a:lnTo>
                  <a:pt x="3255128" y="122163"/>
                </a:lnTo>
                <a:lnTo>
                  <a:pt x="3255128" y="122211"/>
                </a:lnTo>
                <a:lnTo>
                  <a:pt x="3255128" y="122227"/>
                </a:lnTo>
                <a:lnTo>
                  <a:pt x="3255128" y="122241"/>
                </a:lnTo>
                <a:lnTo>
                  <a:pt x="3255128" y="122265"/>
                </a:lnTo>
                <a:lnTo>
                  <a:pt x="3255128" y="122306"/>
                </a:lnTo>
                <a:lnTo>
                  <a:pt x="3255128" y="122308"/>
                </a:lnTo>
                <a:lnTo>
                  <a:pt x="3255128" y="122315"/>
                </a:lnTo>
                <a:lnTo>
                  <a:pt x="3255128" y="122335"/>
                </a:lnTo>
                <a:lnTo>
                  <a:pt x="3255128" y="122343"/>
                </a:lnTo>
                <a:lnTo>
                  <a:pt x="3255128" y="122402"/>
                </a:lnTo>
                <a:lnTo>
                  <a:pt x="3255128" y="122420"/>
                </a:lnTo>
                <a:lnTo>
                  <a:pt x="3255128" y="122444"/>
                </a:lnTo>
                <a:lnTo>
                  <a:pt x="3255128" y="122514"/>
                </a:lnTo>
                <a:lnTo>
                  <a:pt x="3255128" y="122536"/>
                </a:lnTo>
                <a:lnTo>
                  <a:pt x="3255128" y="122539"/>
                </a:lnTo>
                <a:lnTo>
                  <a:pt x="3255128" y="122556"/>
                </a:lnTo>
                <a:lnTo>
                  <a:pt x="3255128" y="122571"/>
                </a:lnTo>
                <a:lnTo>
                  <a:pt x="3255128" y="122578"/>
                </a:lnTo>
                <a:lnTo>
                  <a:pt x="3255128" y="122655"/>
                </a:lnTo>
                <a:lnTo>
                  <a:pt x="3255128" y="122710"/>
                </a:lnTo>
                <a:lnTo>
                  <a:pt x="3255128" y="122724"/>
                </a:lnTo>
                <a:lnTo>
                  <a:pt x="3255128" y="122735"/>
                </a:lnTo>
                <a:lnTo>
                  <a:pt x="3255128" y="122757"/>
                </a:lnTo>
                <a:lnTo>
                  <a:pt x="3255128" y="122759"/>
                </a:lnTo>
                <a:lnTo>
                  <a:pt x="3255128" y="122782"/>
                </a:lnTo>
                <a:lnTo>
                  <a:pt x="3255128" y="122789"/>
                </a:lnTo>
                <a:lnTo>
                  <a:pt x="3255128" y="122798"/>
                </a:lnTo>
                <a:lnTo>
                  <a:pt x="3255128" y="122859"/>
                </a:lnTo>
                <a:lnTo>
                  <a:pt x="3255128" y="122918"/>
                </a:lnTo>
                <a:lnTo>
                  <a:pt x="3255128" y="122976"/>
                </a:lnTo>
                <a:lnTo>
                  <a:pt x="3255128" y="122985"/>
                </a:lnTo>
                <a:lnTo>
                  <a:pt x="3255128" y="122990"/>
                </a:lnTo>
                <a:lnTo>
                  <a:pt x="3255128" y="123013"/>
                </a:lnTo>
                <a:lnTo>
                  <a:pt x="3255128" y="123051"/>
                </a:lnTo>
                <a:lnTo>
                  <a:pt x="3255128" y="123216"/>
                </a:lnTo>
                <a:lnTo>
                  <a:pt x="3255128" y="123241"/>
                </a:lnTo>
                <a:lnTo>
                  <a:pt x="3255128" y="123272"/>
                </a:lnTo>
                <a:lnTo>
                  <a:pt x="3255128" y="123283"/>
                </a:lnTo>
                <a:lnTo>
                  <a:pt x="3255128" y="123308"/>
                </a:lnTo>
                <a:lnTo>
                  <a:pt x="3255128" y="123333"/>
                </a:lnTo>
                <a:lnTo>
                  <a:pt x="3255128" y="123401"/>
                </a:lnTo>
                <a:lnTo>
                  <a:pt x="3255128" y="123452"/>
                </a:lnTo>
                <a:lnTo>
                  <a:pt x="3255128" y="123468"/>
                </a:lnTo>
                <a:lnTo>
                  <a:pt x="3255128" y="123499"/>
                </a:lnTo>
                <a:lnTo>
                  <a:pt x="3255128" y="123529"/>
                </a:lnTo>
                <a:lnTo>
                  <a:pt x="3255128" y="123592"/>
                </a:lnTo>
                <a:lnTo>
                  <a:pt x="3255128" y="123598"/>
                </a:lnTo>
                <a:lnTo>
                  <a:pt x="3255128" y="123632"/>
                </a:lnTo>
                <a:lnTo>
                  <a:pt x="3255128" y="123638"/>
                </a:lnTo>
                <a:lnTo>
                  <a:pt x="3255128" y="123677"/>
                </a:lnTo>
                <a:lnTo>
                  <a:pt x="3255128" y="123687"/>
                </a:lnTo>
                <a:lnTo>
                  <a:pt x="3255128" y="123724"/>
                </a:lnTo>
                <a:lnTo>
                  <a:pt x="3255128" y="123834"/>
                </a:lnTo>
                <a:lnTo>
                  <a:pt x="3255128" y="123889"/>
                </a:lnTo>
                <a:lnTo>
                  <a:pt x="3255128" y="123932"/>
                </a:lnTo>
                <a:lnTo>
                  <a:pt x="3255128" y="123937"/>
                </a:lnTo>
                <a:lnTo>
                  <a:pt x="3255128" y="124081"/>
                </a:lnTo>
                <a:lnTo>
                  <a:pt x="3255128" y="124097"/>
                </a:lnTo>
                <a:lnTo>
                  <a:pt x="3255128" y="124123"/>
                </a:lnTo>
                <a:lnTo>
                  <a:pt x="3255128" y="124153"/>
                </a:lnTo>
                <a:lnTo>
                  <a:pt x="3255128" y="124189"/>
                </a:lnTo>
                <a:lnTo>
                  <a:pt x="3255128" y="124190"/>
                </a:lnTo>
                <a:lnTo>
                  <a:pt x="3255128" y="124230"/>
                </a:lnTo>
                <a:lnTo>
                  <a:pt x="3255128" y="124241"/>
                </a:lnTo>
                <a:lnTo>
                  <a:pt x="3255128" y="124290"/>
                </a:lnTo>
                <a:lnTo>
                  <a:pt x="3255128" y="124322"/>
                </a:lnTo>
                <a:lnTo>
                  <a:pt x="3255128" y="124323"/>
                </a:lnTo>
                <a:lnTo>
                  <a:pt x="3255128" y="124335"/>
                </a:lnTo>
                <a:lnTo>
                  <a:pt x="3255128" y="124347"/>
                </a:lnTo>
                <a:lnTo>
                  <a:pt x="3255128" y="124348"/>
                </a:lnTo>
                <a:lnTo>
                  <a:pt x="3255128" y="124365"/>
                </a:lnTo>
                <a:lnTo>
                  <a:pt x="3255128" y="124372"/>
                </a:lnTo>
                <a:lnTo>
                  <a:pt x="3255128" y="124373"/>
                </a:lnTo>
                <a:lnTo>
                  <a:pt x="3255128" y="124396"/>
                </a:lnTo>
                <a:lnTo>
                  <a:pt x="3255128" y="124422"/>
                </a:lnTo>
                <a:lnTo>
                  <a:pt x="3255128" y="124437"/>
                </a:lnTo>
                <a:lnTo>
                  <a:pt x="3255128" y="124473"/>
                </a:lnTo>
                <a:lnTo>
                  <a:pt x="3255128" y="124535"/>
                </a:lnTo>
                <a:lnTo>
                  <a:pt x="3255128" y="124569"/>
                </a:lnTo>
                <a:lnTo>
                  <a:pt x="3255128" y="124585"/>
                </a:lnTo>
                <a:lnTo>
                  <a:pt x="3255128" y="124606"/>
                </a:lnTo>
                <a:lnTo>
                  <a:pt x="3255128" y="124607"/>
                </a:lnTo>
                <a:lnTo>
                  <a:pt x="3255128" y="124715"/>
                </a:lnTo>
                <a:lnTo>
                  <a:pt x="3255128" y="124794"/>
                </a:lnTo>
                <a:lnTo>
                  <a:pt x="3255128" y="124813"/>
                </a:lnTo>
                <a:lnTo>
                  <a:pt x="3255128" y="124831"/>
                </a:lnTo>
                <a:lnTo>
                  <a:pt x="3255128" y="124832"/>
                </a:lnTo>
                <a:lnTo>
                  <a:pt x="3255128" y="124853"/>
                </a:lnTo>
                <a:lnTo>
                  <a:pt x="3255128" y="124856"/>
                </a:lnTo>
                <a:lnTo>
                  <a:pt x="3255128" y="124898"/>
                </a:lnTo>
                <a:lnTo>
                  <a:pt x="3255128" y="124900"/>
                </a:lnTo>
                <a:lnTo>
                  <a:pt x="3255128" y="124903"/>
                </a:lnTo>
                <a:lnTo>
                  <a:pt x="3255128" y="124931"/>
                </a:lnTo>
                <a:lnTo>
                  <a:pt x="3255128" y="124947"/>
                </a:lnTo>
                <a:lnTo>
                  <a:pt x="3255128" y="124971"/>
                </a:lnTo>
                <a:lnTo>
                  <a:pt x="3255128" y="125027"/>
                </a:lnTo>
                <a:lnTo>
                  <a:pt x="3255128" y="125028"/>
                </a:lnTo>
                <a:lnTo>
                  <a:pt x="3255128" y="125044"/>
                </a:lnTo>
                <a:lnTo>
                  <a:pt x="3255128" y="125069"/>
                </a:lnTo>
                <a:lnTo>
                  <a:pt x="3255128" y="125154"/>
                </a:lnTo>
                <a:lnTo>
                  <a:pt x="3255128" y="125162"/>
                </a:lnTo>
                <a:lnTo>
                  <a:pt x="3255128" y="125171"/>
                </a:lnTo>
                <a:lnTo>
                  <a:pt x="3255128" y="125220"/>
                </a:lnTo>
                <a:lnTo>
                  <a:pt x="3255128" y="125255"/>
                </a:lnTo>
                <a:lnTo>
                  <a:pt x="3255128" y="125325"/>
                </a:lnTo>
                <a:lnTo>
                  <a:pt x="3255128" y="125380"/>
                </a:lnTo>
                <a:lnTo>
                  <a:pt x="3255128" y="125381"/>
                </a:lnTo>
                <a:lnTo>
                  <a:pt x="3255128" y="125394"/>
                </a:lnTo>
                <a:lnTo>
                  <a:pt x="3255128" y="125430"/>
                </a:lnTo>
                <a:lnTo>
                  <a:pt x="3255128" y="125478"/>
                </a:lnTo>
                <a:lnTo>
                  <a:pt x="3255128" y="125480"/>
                </a:lnTo>
                <a:lnTo>
                  <a:pt x="3255128" y="125504"/>
                </a:lnTo>
                <a:lnTo>
                  <a:pt x="3255128" y="125568"/>
                </a:lnTo>
                <a:lnTo>
                  <a:pt x="3255128" y="125595"/>
                </a:lnTo>
                <a:lnTo>
                  <a:pt x="3255128" y="125645"/>
                </a:lnTo>
                <a:lnTo>
                  <a:pt x="3255128" y="125676"/>
                </a:lnTo>
                <a:lnTo>
                  <a:pt x="3255128" y="125700"/>
                </a:lnTo>
                <a:lnTo>
                  <a:pt x="3255128" y="125714"/>
                </a:lnTo>
                <a:lnTo>
                  <a:pt x="3255128" y="125788"/>
                </a:lnTo>
                <a:lnTo>
                  <a:pt x="3255128" y="125808"/>
                </a:lnTo>
                <a:lnTo>
                  <a:pt x="3255128" y="125819"/>
                </a:lnTo>
                <a:lnTo>
                  <a:pt x="3255128" y="125868"/>
                </a:lnTo>
                <a:lnTo>
                  <a:pt x="3255128" y="125877"/>
                </a:lnTo>
                <a:lnTo>
                  <a:pt x="3255128" y="125917"/>
                </a:lnTo>
                <a:lnTo>
                  <a:pt x="3255128" y="125940"/>
                </a:lnTo>
                <a:lnTo>
                  <a:pt x="3255128" y="126028"/>
                </a:lnTo>
                <a:lnTo>
                  <a:pt x="3255128" y="126051"/>
                </a:lnTo>
                <a:lnTo>
                  <a:pt x="3255128" y="126054"/>
                </a:lnTo>
                <a:lnTo>
                  <a:pt x="3255128" y="126090"/>
                </a:lnTo>
                <a:lnTo>
                  <a:pt x="3255128" y="126126"/>
                </a:lnTo>
                <a:lnTo>
                  <a:pt x="3255128" y="126128"/>
                </a:lnTo>
                <a:lnTo>
                  <a:pt x="3255128" y="126175"/>
                </a:lnTo>
                <a:lnTo>
                  <a:pt x="3255128" y="126177"/>
                </a:lnTo>
                <a:lnTo>
                  <a:pt x="3255128" y="126260"/>
                </a:lnTo>
                <a:lnTo>
                  <a:pt x="3255128" y="126262"/>
                </a:lnTo>
                <a:lnTo>
                  <a:pt x="3255128" y="126269"/>
                </a:lnTo>
                <a:lnTo>
                  <a:pt x="3255128" y="126327"/>
                </a:lnTo>
                <a:lnTo>
                  <a:pt x="3255128" y="126332"/>
                </a:lnTo>
                <a:lnTo>
                  <a:pt x="3255128" y="126399"/>
                </a:lnTo>
                <a:lnTo>
                  <a:pt x="3255128" y="126430"/>
                </a:lnTo>
                <a:lnTo>
                  <a:pt x="3255128" y="126487"/>
                </a:lnTo>
                <a:lnTo>
                  <a:pt x="3255128" y="126489"/>
                </a:lnTo>
                <a:lnTo>
                  <a:pt x="3255128" y="126520"/>
                </a:lnTo>
                <a:lnTo>
                  <a:pt x="3255128" y="126528"/>
                </a:lnTo>
                <a:lnTo>
                  <a:pt x="3255128" y="126585"/>
                </a:lnTo>
                <a:lnTo>
                  <a:pt x="3255128" y="126609"/>
                </a:lnTo>
                <a:lnTo>
                  <a:pt x="3255128" y="126664"/>
                </a:lnTo>
                <a:lnTo>
                  <a:pt x="3255128" y="126714"/>
                </a:lnTo>
                <a:lnTo>
                  <a:pt x="3255128" y="126824"/>
                </a:lnTo>
                <a:lnTo>
                  <a:pt x="3255128" y="126855"/>
                </a:lnTo>
                <a:lnTo>
                  <a:pt x="3255128" y="126863"/>
                </a:lnTo>
                <a:lnTo>
                  <a:pt x="3255128" y="126922"/>
                </a:lnTo>
                <a:lnTo>
                  <a:pt x="3255128" y="127014"/>
                </a:lnTo>
                <a:lnTo>
                  <a:pt x="3255128" y="127042"/>
                </a:lnTo>
                <a:lnTo>
                  <a:pt x="3255128" y="127047"/>
                </a:lnTo>
                <a:lnTo>
                  <a:pt x="3255128" y="127056"/>
                </a:lnTo>
                <a:lnTo>
                  <a:pt x="3255128" y="127058"/>
                </a:lnTo>
                <a:lnTo>
                  <a:pt x="3255128" y="127059"/>
                </a:lnTo>
                <a:lnTo>
                  <a:pt x="3255128" y="127071"/>
                </a:lnTo>
                <a:lnTo>
                  <a:pt x="3255128" y="127097"/>
                </a:lnTo>
                <a:lnTo>
                  <a:pt x="3255128" y="127118"/>
                </a:lnTo>
                <a:lnTo>
                  <a:pt x="3255128" y="127168"/>
                </a:lnTo>
                <a:lnTo>
                  <a:pt x="3255128" y="127176"/>
                </a:lnTo>
                <a:lnTo>
                  <a:pt x="3255128" y="127190"/>
                </a:lnTo>
                <a:lnTo>
                  <a:pt x="3255128" y="127238"/>
                </a:lnTo>
                <a:lnTo>
                  <a:pt x="3255128" y="127312"/>
                </a:lnTo>
                <a:lnTo>
                  <a:pt x="3255128" y="127362"/>
                </a:lnTo>
                <a:lnTo>
                  <a:pt x="3255128" y="127386"/>
                </a:lnTo>
                <a:lnTo>
                  <a:pt x="3255128" y="127407"/>
                </a:lnTo>
                <a:lnTo>
                  <a:pt x="3255128" y="127409"/>
                </a:lnTo>
                <a:lnTo>
                  <a:pt x="3255128" y="127416"/>
                </a:lnTo>
                <a:lnTo>
                  <a:pt x="3255128" y="127533"/>
                </a:lnTo>
                <a:lnTo>
                  <a:pt x="3255128" y="127555"/>
                </a:lnTo>
                <a:lnTo>
                  <a:pt x="3255128" y="127560"/>
                </a:lnTo>
                <a:lnTo>
                  <a:pt x="3255128" y="127580"/>
                </a:lnTo>
                <a:lnTo>
                  <a:pt x="3255128" y="127627"/>
                </a:lnTo>
                <a:lnTo>
                  <a:pt x="3255128" y="127652"/>
                </a:lnTo>
                <a:lnTo>
                  <a:pt x="3255128" y="127705"/>
                </a:lnTo>
                <a:lnTo>
                  <a:pt x="3255128" y="127729"/>
                </a:lnTo>
                <a:lnTo>
                  <a:pt x="3255128" y="127766"/>
                </a:lnTo>
                <a:lnTo>
                  <a:pt x="3255128" y="127803"/>
                </a:lnTo>
                <a:lnTo>
                  <a:pt x="3255128" y="127821"/>
                </a:lnTo>
                <a:lnTo>
                  <a:pt x="3255128" y="127838"/>
                </a:lnTo>
                <a:lnTo>
                  <a:pt x="3255128" y="127846"/>
                </a:lnTo>
                <a:lnTo>
                  <a:pt x="3255128" y="127895"/>
                </a:lnTo>
                <a:lnTo>
                  <a:pt x="3255128" y="127899"/>
                </a:lnTo>
                <a:lnTo>
                  <a:pt x="3255128" y="127921"/>
                </a:lnTo>
                <a:lnTo>
                  <a:pt x="3255128" y="127937"/>
                </a:lnTo>
                <a:lnTo>
                  <a:pt x="3255128" y="128038"/>
                </a:lnTo>
                <a:lnTo>
                  <a:pt x="3255128" y="128118"/>
                </a:lnTo>
                <a:lnTo>
                  <a:pt x="3255128" y="128152"/>
                </a:lnTo>
                <a:lnTo>
                  <a:pt x="3255128" y="128197"/>
                </a:lnTo>
                <a:lnTo>
                  <a:pt x="3255128" y="128208"/>
                </a:lnTo>
                <a:lnTo>
                  <a:pt x="3255128" y="128225"/>
                </a:lnTo>
                <a:lnTo>
                  <a:pt x="3255128" y="128297"/>
                </a:lnTo>
                <a:lnTo>
                  <a:pt x="3255128" y="128371"/>
                </a:lnTo>
                <a:lnTo>
                  <a:pt x="3255128" y="128399"/>
                </a:lnTo>
                <a:lnTo>
                  <a:pt x="3255128" y="128430"/>
                </a:lnTo>
                <a:lnTo>
                  <a:pt x="3255128" y="128436"/>
                </a:lnTo>
                <a:lnTo>
                  <a:pt x="3255128" y="128585"/>
                </a:lnTo>
                <a:lnTo>
                  <a:pt x="3255128" y="128601"/>
                </a:lnTo>
                <a:lnTo>
                  <a:pt x="3255128" y="128609"/>
                </a:lnTo>
                <a:lnTo>
                  <a:pt x="3255128" y="128667"/>
                </a:lnTo>
                <a:lnTo>
                  <a:pt x="3255128" y="128673"/>
                </a:lnTo>
                <a:lnTo>
                  <a:pt x="3255128" y="128675"/>
                </a:lnTo>
                <a:lnTo>
                  <a:pt x="3255128" y="128750"/>
                </a:lnTo>
                <a:lnTo>
                  <a:pt x="3255128" y="128852"/>
                </a:lnTo>
                <a:lnTo>
                  <a:pt x="3255128" y="128867"/>
                </a:lnTo>
                <a:lnTo>
                  <a:pt x="3255128" y="128868"/>
                </a:lnTo>
                <a:lnTo>
                  <a:pt x="3255128" y="128916"/>
                </a:lnTo>
                <a:lnTo>
                  <a:pt x="3255128" y="128917"/>
                </a:lnTo>
                <a:lnTo>
                  <a:pt x="3255128" y="128919"/>
                </a:lnTo>
                <a:lnTo>
                  <a:pt x="3255128" y="128929"/>
                </a:lnTo>
                <a:lnTo>
                  <a:pt x="3255128" y="128992"/>
                </a:lnTo>
                <a:lnTo>
                  <a:pt x="3255128" y="129044"/>
                </a:lnTo>
                <a:lnTo>
                  <a:pt x="3255128" y="129064"/>
                </a:lnTo>
                <a:lnTo>
                  <a:pt x="3255128" y="129095"/>
                </a:lnTo>
                <a:lnTo>
                  <a:pt x="3255128" y="129100"/>
                </a:lnTo>
                <a:lnTo>
                  <a:pt x="3255128" y="129176"/>
                </a:lnTo>
                <a:lnTo>
                  <a:pt x="3255128" y="129177"/>
                </a:lnTo>
                <a:lnTo>
                  <a:pt x="3255128" y="129307"/>
                </a:lnTo>
                <a:lnTo>
                  <a:pt x="3255128" y="129314"/>
                </a:lnTo>
                <a:lnTo>
                  <a:pt x="3255128" y="129322"/>
                </a:lnTo>
                <a:lnTo>
                  <a:pt x="3255128" y="129420"/>
                </a:lnTo>
                <a:lnTo>
                  <a:pt x="3255128" y="129439"/>
                </a:lnTo>
                <a:lnTo>
                  <a:pt x="3255128" y="129480"/>
                </a:lnTo>
                <a:lnTo>
                  <a:pt x="3255128" y="129512"/>
                </a:lnTo>
                <a:lnTo>
                  <a:pt x="3255128" y="129518"/>
                </a:lnTo>
                <a:lnTo>
                  <a:pt x="3255128" y="129583"/>
                </a:lnTo>
                <a:lnTo>
                  <a:pt x="3255128" y="129584"/>
                </a:lnTo>
                <a:lnTo>
                  <a:pt x="3255128" y="129599"/>
                </a:lnTo>
                <a:lnTo>
                  <a:pt x="3255128" y="129653"/>
                </a:lnTo>
                <a:lnTo>
                  <a:pt x="3255128" y="129654"/>
                </a:lnTo>
                <a:lnTo>
                  <a:pt x="3255128" y="129740"/>
                </a:lnTo>
                <a:lnTo>
                  <a:pt x="3255128" y="129796"/>
                </a:lnTo>
                <a:lnTo>
                  <a:pt x="3255128" y="129798"/>
                </a:lnTo>
                <a:lnTo>
                  <a:pt x="3255128" y="129825"/>
                </a:lnTo>
                <a:lnTo>
                  <a:pt x="3255128" y="129845"/>
                </a:lnTo>
                <a:lnTo>
                  <a:pt x="3255128" y="129877"/>
                </a:lnTo>
                <a:lnTo>
                  <a:pt x="3255128" y="129898"/>
                </a:lnTo>
                <a:lnTo>
                  <a:pt x="3255128" y="129919"/>
                </a:lnTo>
                <a:lnTo>
                  <a:pt x="3255128" y="130007"/>
                </a:lnTo>
                <a:lnTo>
                  <a:pt x="3255128" y="130023"/>
                </a:lnTo>
                <a:lnTo>
                  <a:pt x="3255128" y="130057"/>
                </a:lnTo>
                <a:lnTo>
                  <a:pt x="3255128" y="130058"/>
                </a:lnTo>
                <a:lnTo>
                  <a:pt x="3255128" y="130074"/>
                </a:lnTo>
                <a:lnTo>
                  <a:pt x="3255128" y="130105"/>
                </a:lnTo>
                <a:lnTo>
                  <a:pt x="3255128" y="130136"/>
                </a:lnTo>
                <a:lnTo>
                  <a:pt x="3255128" y="130232"/>
                </a:lnTo>
                <a:lnTo>
                  <a:pt x="3255128" y="130270"/>
                </a:lnTo>
                <a:lnTo>
                  <a:pt x="3255128" y="130284"/>
                </a:lnTo>
                <a:lnTo>
                  <a:pt x="3255128" y="130328"/>
                </a:lnTo>
                <a:lnTo>
                  <a:pt x="3255128" y="130358"/>
                </a:lnTo>
                <a:lnTo>
                  <a:pt x="3255128" y="130363"/>
                </a:lnTo>
                <a:lnTo>
                  <a:pt x="3255128" y="130378"/>
                </a:lnTo>
                <a:lnTo>
                  <a:pt x="3255128" y="130388"/>
                </a:lnTo>
                <a:lnTo>
                  <a:pt x="3255128" y="130460"/>
                </a:lnTo>
                <a:lnTo>
                  <a:pt x="3255128" y="130546"/>
                </a:lnTo>
                <a:lnTo>
                  <a:pt x="3255128" y="130567"/>
                </a:lnTo>
                <a:lnTo>
                  <a:pt x="3255128" y="130570"/>
                </a:lnTo>
                <a:lnTo>
                  <a:pt x="3255128" y="130621"/>
                </a:lnTo>
                <a:lnTo>
                  <a:pt x="3255128" y="130655"/>
                </a:lnTo>
                <a:lnTo>
                  <a:pt x="3255128" y="130691"/>
                </a:lnTo>
                <a:lnTo>
                  <a:pt x="3255128" y="130698"/>
                </a:lnTo>
                <a:lnTo>
                  <a:pt x="3255128" y="130706"/>
                </a:lnTo>
                <a:lnTo>
                  <a:pt x="3255128" y="130722"/>
                </a:lnTo>
                <a:lnTo>
                  <a:pt x="3255128" y="130753"/>
                </a:lnTo>
                <a:lnTo>
                  <a:pt x="3255128" y="130780"/>
                </a:lnTo>
                <a:lnTo>
                  <a:pt x="3255128" y="130832"/>
                </a:lnTo>
                <a:lnTo>
                  <a:pt x="3255128" y="130846"/>
                </a:lnTo>
                <a:lnTo>
                  <a:pt x="3255128" y="130847"/>
                </a:lnTo>
                <a:lnTo>
                  <a:pt x="3255128" y="130889"/>
                </a:lnTo>
                <a:lnTo>
                  <a:pt x="3255128" y="130919"/>
                </a:lnTo>
                <a:lnTo>
                  <a:pt x="3255128" y="130955"/>
                </a:lnTo>
                <a:lnTo>
                  <a:pt x="3255128" y="131026"/>
                </a:lnTo>
                <a:lnTo>
                  <a:pt x="3255128" y="131028"/>
                </a:lnTo>
                <a:lnTo>
                  <a:pt x="3255128" y="131114"/>
                </a:lnTo>
                <a:lnTo>
                  <a:pt x="3255128" y="131151"/>
                </a:lnTo>
                <a:lnTo>
                  <a:pt x="3255128" y="131161"/>
                </a:lnTo>
                <a:lnTo>
                  <a:pt x="3255128" y="131165"/>
                </a:lnTo>
                <a:lnTo>
                  <a:pt x="3255128" y="131184"/>
                </a:lnTo>
                <a:lnTo>
                  <a:pt x="3255128" y="131186"/>
                </a:lnTo>
                <a:lnTo>
                  <a:pt x="3255128" y="131187"/>
                </a:lnTo>
                <a:lnTo>
                  <a:pt x="3255128" y="131212"/>
                </a:lnTo>
                <a:lnTo>
                  <a:pt x="3255128" y="131239"/>
                </a:lnTo>
                <a:lnTo>
                  <a:pt x="3255128" y="131259"/>
                </a:lnTo>
                <a:lnTo>
                  <a:pt x="3255128" y="131370"/>
                </a:lnTo>
                <a:lnTo>
                  <a:pt x="3255128" y="131398"/>
                </a:lnTo>
                <a:lnTo>
                  <a:pt x="3255128" y="131399"/>
                </a:lnTo>
                <a:lnTo>
                  <a:pt x="3255128" y="131471"/>
                </a:lnTo>
                <a:lnTo>
                  <a:pt x="3255128" y="131482"/>
                </a:lnTo>
                <a:lnTo>
                  <a:pt x="3255128" y="131490"/>
                </a:lnTo>
                <a:lnTo>
                  <a:pt x="3255128" y="131491"/>
                </a:lnTo>
                <a:lnTo>
                  <a:pt x="3255128" y="131502"/>
                </a:lnTo>
                <a:lnTo>
                  <a:pt x="3255128" y="131567"/>
                </a:lnTo>
                <a:lnTo>
                  <a:pt x="3255128" y="131579"/>
                </a:lnTo>
                <a:lnTo>
                  <a:pt x="3255128" y="131591"/>
                </a:lnTo>
                <a:lnTo>
                  <a:pt x="3255128" y="131619"/>
                </a:lnTo>
                <a:lnTo>
                  <a:pt x="3255128" y="131641"/>
                </a:lnTo>
                <a:lnTo>
                  <a:pt x="3255128" y="131669"/>
                </a:lnTo>
                <a:lnTo>
                  <a:pt x="3255128" y="131686"/>
                </a:lnTo>
                <a:lnTo>
                  <a:pt x="3255128" y="131713"/>
                </a:lnTo>
                <a:lnTo>
                  <a:pt x="3255128" y="131829"/>
                </a:lnTo>
                <a:lnTo>
                  <a:pt x="3255128" y="131835"/>
                </a:lnTo>
                <a:lnTo>
                  <a:pt x="3255128" y="131865"/>
                </a:lnTo>
                <a:lnTo>
                  <a:pt x="3255128" y="131906"/>
                </a:lnTo>
                <a:lnTo>
                  <a:pt x="3255128" y="131909"/>
                </a:lnTo>
                <a:lnTo>
                  <a:pt x="3255128" y="131928"/>
                </a:lnTo>
                <a:lnTo>
                  <a:pt x="3255128" y="131929"/>
                </a:lnTo>
                <a:lnTo>
                  <a:pt x="3255128" y="131936"/>
                </a:lnTo>
                <a:lnTo>
                  <a:pt x="3255128" y="132085"/>
                </a:lnTo>
                <a:lnTo>
                  <a:pt x="3255128" y="132108"/>
                </a:lnTo>
                <a:lnTo>
                  <a:pt x="3255128" y="132115"/>
                </a:lnTo>
                <a:lnTo>
                  <a:pt x="3255128" y="132119"/>
                </a:lnTo>
                <a:lnTo>
                  <a:pt x="3255128" y="132160"/>
                </a:lnTo>
                <a:lnTo>
                  <a:pt x="3255128" y="132166"/>
                </a:lnTo>
                <a:lnTo>
                  <a:pt x="3255128" y="132167"/>
                </a:lnTo>
                <a:lnTo>
                  <a:pt x="3255128" y="132244"/>
                </a:lnTo>
                <a:lnTo>
                  <a:pt x="3255128" y="132294"/>
                </a:lnTo>
                <a:lnTo>
                  <a:pt x="3255128" y="132356"/>
                </a:lnTo>
                <a:lnTo>
                  <a:pt x="3255128" y="132363"/>
                </a:lnTo>
                <a:lnTo>
                  <a:pt x="3255128" y="132379"/>
                </a:lnTo>
                <a:lnTo>
                  <a:pt x="3255128" y="132419"/>
                </a:lnTo>
                <a:lnTo>
                  <a:pt x="3255128" y="132522"/>
                </a:lnTo>
                <a:lnTo>
                  <a:pt x="3255128" y="132564"/>
                </a:lnTo>
                <a:lnTo>
                  <a:pt x="3255128" y="132573"/>
                </a:lnTo>
                <a:lnTo>
                  <a:pt x="3255128" y="132578"/>
                </a:lnTo>
                <a:lnTo>
                  <a:pt x="3255128" y="132598"/>
                </a:lnTo>
                <a:lnTo>
                  <a:pt x="3255128" y="132606"/>
                </a:lnTo>
                <a:lnTo>
                  <a:pt x="3255128" y="132643"/>
                </a:lnTo>
                <a:lnTo>
                  <a:pt x="3255128" y="132683"/>
                </a:lnTo>
                <a:lnTo>
                  <a:pt x="3255128" y="132768"/>
                </a:lnTo>
                <a:lnTo>
                  <a:pt x="3255128" y="132815"/>
                </a:lnTo>
                <a:lnTo>
                  <a:pt x="3255128" y="132839"/>
                </a:lnTo>
                <a:lnTo>
                  <a:pt x="3255128" y="132840"/>
                </a:lnTo>
                <a:lnTo>
                  <a:pt x="3255128" y="132842"/>
                </a:lnTo>
                <a:lnTo>
                  <a:pt x="3255128" y="132848"/>
                </a:lnTo>
                <a:lnTo>
                  <a:pt x="3255128" y="132856"/>
                </a:lnTo>
                <a:lnTo>
                  <a:pt x="3255128" y="132876"/>
                </a:lnTo>
                <a:lnTo>
                  <a:pt x="3255128" y="132892"/>
                </a:lnTo>
                <a:lnTo>
                  <a:pt x="3255128" y="132941"/>
                </a:lnTo>
                <a:lnTo>
                  <a:pt x="3255128" y="133047"/>
                </a:lnTo>
                <a:lnTo>
                  <a:pt x="3255128" y="133052"/>
                </a:lnTo>
                <a:lnTo>
                  <a:pt x="3255128" y="133126"/>
                </a:lnTo>
                <a:lnTo>
                  <a:pt x="3255128" y="133129"/>
                </a:lnTo>
                <a:lnTo>
                  <a:pt x="3255128" y="133196"/>
                </a:lnTo>
                <a:lnTo>
                  <a:pt x="3255128" y="133208"/>
                </a:lnTo>
                <a:lnTo>
                  <a:pt x="3255128" y="133274"/>
                </a:lnTo>
                <a:lnTo>
                  <a:pt x="3255128" y="133351"/>
                </a:lnTo>
                <a:lnTo>
                  <a:pt x="3255128" y="133353"/>
                </a:lnTo>
                <a:lnTo>
                  <a:pt x="3255128" y="133368"/>
                </a:lnTo>
                <a:lnTo>
                  <a:pt x="3255128" y="133383"/>
                </a:lnTo>
                <a:lnTo>
                  <a:pt x="3255128" y="133388"/>
                </a:lnTo>
                <a:lnTo>
                  <a:pt x="3255128" y="133392"/>
                </a:lnTo>
                <a:lnTo>
                  <a:pt x="3255128" y="133429"/>
                </a:lnTo>
                <a:lnTo>
                  <a:pt x="3255128" y="133437"/>
                </a:lnTo>
                <a:lnTo>
                  <a:pt x="3255128" y="133488"/>
                </a:lnTo>
                <a:lnTo>
                  <a:pt x="3255128" y="133526"/>
                </a:lnTo>
                <a:lnTo>
                  <a:pt x="3255128" y="133584"/>
                </a:lnTo>
                <a:lnTo>
                  <a:pt x="3255128" y="133611"/>
                </a:lnTo>
                <a:lnTo>
                  <a:pt x="3255128" y="133621"/>
                </a:lnTo>
                <a:lnTo>
                  <a:pt x="3255128" y="133673"/>
                </a:lnTo>
                <a:lnTo>
                  <a:pt x="3255128" y="133688"/>
                </a:lnTo>
                <a:lnTo>
                  <a:pt x="3255128" y="133727"/>
                </a:lnTo>
                <a:lnTo>
                  <a:pt x="3255128" y="133822"/>
                </a:lnTo>
                <a:lnTo>
                  <a:pt x="3255128" y="133825"/>
                </a:lnTo>
                <a:lnTo>
                  <a:pt x="3255128" y="133866"/>
                </a:lnTo>
                <a:lnTo>
                  <a:pt x="3255128" y="133934"/>
                </a:lnTo>
                <a:lnTo>
                  <a:pt x="3255128" y="133947"/>
                </a:lnTo>
                <a:lnTo>
                  <a:pt x="3255128" y="133982"/>
                </a:lnTo>
                <a:lnTo>
                  <a:pt x="3255128" y="133987"/>
                </a:lnTo>
                <a:lnTo>
                  <a:pt x="3255128" y="134054"/>
                </a:lnTo>
                <a:lnTo>
                  <a:pt x="3255128" y="134139"/>
                </a:lnTo>
                <a:lnTo>
                  <a:pt x="3255128" y="134174"/>
                </a:lnTo>
                <a:lnTo>
                  <a:pt x="3255128" y="134176"/>
                </a:lnTo>
                <a:lnTo>
                  <a:pt x="3255128" y="134210"/>
                </a:lnTo>
                <a:lnTo>
                  <a:pt x="3255128" y="134211"/>
                </a:lnTo>
                <a:lnTo>
                  <a:pt x="3255128" y="134249"/>
                </a:lnTo>
                <a:lnTo>
                  <a:pt x="3255128" y="134280"/>
                </a:lnTo>
                <a:lnTo>
                  <a:pt x="3255128" y="134299"/>
                </a:lnTo>
                <a:lnTo>
                  <a:pt x="3255128" y="134318"/>
                </a:lnTo>
                <a:lnTo>
                  <a:pt x="3255128" y="134321"/>
                </a:lnTo>
                <a:lnTo>
                  <a:pt x="3255128" y="134388"/>
                </a:lnTo>
                <a:lnTo>
                  <a:pt x="3255128" y="134397"/>
                </a:lnTo>
                <a:lnTo>
                  <a:pt x="3255128" y="134423"/>
                </a:lnTo>
                <a:lnTo>
                  <a:pt x="3255128" y="134452"/>
                </a:lnTo>
                <a:lnTo>
                  <a:pt x="3255128" y="134470"/>
                </a:lnTo>
                <a:lnTo>
                  <a:pt x="3255128" y="134472"/>
                </a:lnTo>
                <a:lnTo>
                  <a:pt x="3255128" y="134492"/>
                </a:lnTo>
                <a:lnTo>
                  <a:pt x="3255128" y="134495"/>
                </a:lnTo>
                <a:lnTo>
                  <a:pt x="3255128" y="134527"/>
                </a:lnTo>
                <a:lnTo>
                  <a:pt x="3255128" y="134569"/>
                </a:lnTo>
                <a:lnTo>
                  <a:pt x="3255128" y="134635"/>
                </a:lnTo>
                <a:lnTo>
                  <a:pt x="3255128" y="134664"/>
                </a:lnTo>
                <a:lnTo>
                  <a:pt x="3255128" y="134702"/>
                </a:lnTo>
                <a:lnTo>
                  <a:pt x="3255128" y="134763"/>
                </a:lnTo>
                <a:lnTo>
                  <a:pt x="3255128" y="134780"/>
                </a:lnTo>
                <a:lnTo>
                  <a:pt x="3255128" y="134859"/>
                </a:lnTo>
                <a:lnTo>
                  <a:pt x="3255128" y="134884"/>
                </a:lnTo>
                <a:lnTo>
                  <a:pt x="3255128" y="134898"/>
                </a:lnTo>
                <a:lnTo>
                  <a:pt x="3255128" y="134906"/>
                </a:lnTo>
                <a:lnTo>
                  <a:pt x="3255128" y="134918"/>
                </a:lnTo>
                <a:lnTo>
                  <a:pt x="3255128" y="134955"/>
                </a:lnTo>
                <a:lnTo>
                  <a:pt x="3255128" y="135094"/>
                </a:lnTo>
                <a:lnTo>
                  <a:pt x="3255128" y="135100"/>
                </a:lnTo>
                <a:lnTo>
                  <a:pt x="3255128" y="135118"/>
                </a:lnTo>
                <a:lnTo>
                  <a:pt x="3255128" y="135140"/>
                </a:lnTo>
                <a:lnTo>
                  <a:pt x="3255128" y="135156"/>
                </a:lnTo>
                <a:lnTo>
                  <a:pt x="3255128" y="135161"/>
                </a:lnTo>
                <a:lnTo>
                  <a:pt x="3255128" y="135175"/>
                </a:lnTo>
                <a:lnTo>
                  <a:pt x="3255128" y="135196"/>
                </a:lnTo>
                <a:lnTo>
                  <a:pt x="3255128" y="135318"/>
                </a:lnTo>
                <a:lnTo>
                  <a:pt x="3255128" y="135349"/>
                </a:lnTo>
                <a:lnTo>
                  <a:pt x="3255128" y="135365"/>
                </a:lnTo>
                <a:lnTo>
                  <a:pt x="3255128" y="135367"/>
                </a:lnTo>
                <a:lnTo>
                  <a:pt x="3255128" y="135409"/>
                </a:lnTo>
                <a:lnTo>
                  <a:pt x="3255128" y="135423"/>
                </a:lnTo>
                <a:lnTo>
                  <a:pt x="3255128" y="135431"/>
                </a:lnTo>
                <a:lnTo>
                  <a:pt x="3255128" y="135439"/>
                </a:lnTo>
                <a:lnTo>
                  <a:pt x="3255128" y="135459"/>
                </a:lnTo>
                <a:lnTo>
                  <a:pt x="3255128" y="135554"/>
                </a:lnTo>
                <a:lnTo>
                  <a:pt x="3255128" y="135559"/>
                </a:lnTo>
                <a:lnTo>
                  <a:pt x="3255128" y="135577"/>
                </a:lnTo>
                <a:lnTo>
                  <a:pt x="3255128" y="135588"/>
                </a:lnTo>
                <a:lnTo>
                  <a:pt x="3255128" y="135619"/>
                </a:lnTo>
                <a:lnTo>
                  <a:pt x="3255128" y="135633"/>
                </a:lnTo>
                <a:lnTo>
                  <a:pt x="3255128" y="135634"/>
                </a:lnTo>
                <a:lnTo>
                  <a:pt x="3255128" y="135635"/>
                </a:lnTo>
                <a:lnTo>
                  <a:pt x="3255128" y="135682"/>
                </a:lnTo>
                <a:lnTo>
                  <a:pt x="3255128" y="135779"/>
                </a:lnTo>
                <a:lnTo>
                  <a:pt x="3255128" y="135829"/>
                </a:lnTo>
                <a:lnTo>
                  <a:pt x="3255128" y="135838"/>
                </a:lnTo>
                <a:lnTo>
                  <a:pt x="3255128" y="135862"/>
                </a:lnTo>
                <a:lnTo>
                  <a:pt x="3255128" y="135866"/>
                </a:lnTo>
                <a:lnTo>
                  <a:pt x="3255128" y="135869"/>
                </a:lnTo>
                <a:lnTo>
                  <a:pt x="3255128" y="135913"/>
                </a:lnTo>
                <a:lnTo>
                  <a:pt x="3255128" y="135997"/>
                </a:lnTo>
                <a:lnTo>
                  <a:pt x="3255128" y="136013"/>
                </a:lnTo>
                <a:lnTo>
                  <a:pt x="3255128" y="136021"/>
                </a:lnTo>
                <a:lnTo>
                  <a:pt x="3255128" y="136037"/>
                </a:lnTo>
                <a:lnTo>
                  <a:pt x="3255128" y="136109"/>
                </a:lnTo>
                <a:lnTo>
                  <a:pt x="3255128" y="136161"/>
                </a:lnTo>
                <a:lnTo>
                  <a:pt x="3255128" y="136178"/>
                </a:lnTo>
                <a:lnTo>
                  <a:pt x="3255128" y="136186"/>
                </a:lnTo>
                <a:lnTo>
                  <a:pt x="3255128" y="136189"/>
                </a:lnTo>
                <a:lnTo>
                  <a:pt x="3255128" y="136246"/>
                </a:lnTo>
                <a:lnTo>
                  <a:pt x="3255128" y="136321"/>
                </a:lnTo>
                <a:lnTo>
                  <a:pt x="3255128" y="136340"/>
                </a:lnTo>
                <a:lnTo>
                  <a:pt x="3255128" y="136352"/>
                </a:lnTo>
                <a:lnTo>
                  <a:pt x="3255128" y="136382"/>
                </a:lnTo>
                <a:lnTo>
                  <a:pt x="3255128" y="136385"/>
                </a:lnTo>
                <a:lnTo>
                  <a:pt x="3255128" y="136456"/>
                </a:lnTo>
                <a:lnTo>
                  <a:pt x="3255128" y="136479"/>
                </a:lnTo>
                <a:lnTo>
                  <a:pt x="3255128" y="136506"/>
                </a:lnTo>
                <a:lnTo>
                  <a:pt x="3255128" y="136556"/>
                </a:lnTo>
                <a:lnTo>
                  <a:pt x="3255128" y="136561"/>
                </a:lnTo>
                <a:lnTo>
                  <a:pt x="3255128" y="136611"/>
                </a:lnTo>
                <a:lnTo>
                  <a:pt x="3255128" y="136735"/>
                </a:lnTo>
                <a:lnTo>
                  <a:pt x="3255128" y="136793"/>
                </a:lnTo>
                <a:lnTo>
                  <a:pt x="3255128" y="136794"/>
                </a:lnTo>
                <a:lnTo>
                  <a:pt x="3255128" y="136856"/>
                </a:lnTo>
                <a:lnTo>
                  <a:pt x="3255128" y="136871"/>
                </a:lnTo>
                <a:lnTo>
                  <a:pt x="3255128" y="136883"/>
                </a:lnTo>
                <a:lnTo>
                  <a:pt x="3255128" y="137006"/>
                </a:lnTo>
                <a:lnTo>
                  <a:pt x="3255128" y="137020"/>
                </a:lnTo>
                <a:lnTo>
                  <a:pt x="3255128" y="137042"/>
                </a:lnTo>
                <a:lnTo>
                  <a:pt x="3255128" y="137053"/>
                </a:lnTo>
                <a:lnTo>
                  <a:pt x="3255128" y="137094"/>
                </a:lnTo>
                <a:lnTo>
                  <a:pt x="3255128" y="137143"/>
                </a:lnTo>
                <a:lnTo>
                  <a:pt x="3255128" y="137154"/>
                </a:lnTo>
                <a:lnTo>
                  <a:pt x="3255128" y="137176"/>
                </a:lnTo>
                <a:lnTo>
                  <a:pt x="3255128" y="137200"/>
                </a:lnTo>
                <a:lnTo>
                  <a:pt x="3255128" y="137226"/>
                </a:lnTo>
                <a:lnTo>
                  <a:pt x="3255128" y="137247"/>
                </a:lnTo>
                <a:lnTo>
                  <a:pt x="3255128" y="137357"/>
                </a:lnTo>
                <a:lnTo>
                  <a:pt x="3255128" y="137396"/>
                </a:lnTo>
                <a:lnTo>
                  <a:pt x="3255128" y="137442"/>
                </a:lnTo>
                <a:lnTo>
                  <a:pt x="3255128" y="137460"/>
                </a:lnTo>
                <a:lnTo>
                  <a:pt x="3255128" y="137469"/>
                </a:lnTo>
                <a:lnTo>
                  <a:pt x="3255128" y="137519"/>
                </a:lnTo>
                <a:lnTo>
                  <a:pt x="3255128" y="137555"/>
                </a:lnTo>
                <a:lnTo>
                  <a:pt x="3255128" y="137575"/>
                </a:lnTo>
                <a:lnTo>
                  <a:pt x="3255128" y="137613"/>
                </a:lnTo>
                <a:lnTo>
                  <a:pt x="3255128" y="137638"/>
                </a:lnTo>
                <a:lnTo>
                  <a:pt x="3255128" y="137685"/>
                </a:lnTo>
                <a:lnTo>
                  <a:pt x="3255128" y="137696"/>
                </a:lnTo>
                <a:lnTo>
                  <a:pt x="3255128" y="137701"/>
                </a:lnTo>
                <a:lnTo>
                  <a:pt x="3255128" y="137709"/>
                </a:lnTo>
                <a:lnTo>
                  <a:pt x="3255128" y="137710"/>
                </a:lnTo>
                <a:lnTo>
                  <a:pt x="3255128" y="137753"/>
                </a:lnTo>
                <a:lnTo>
                  <a:pt x="3255128" y="137756"/>
                </a:lnTo>
                <a:lnTo>
                  <a:pt x="3255128" y="137824"/>
                </a:lnTo>
                <a:lnTo>
                  <a:pt x="3255128" y="137888"/>
                </a:lnTo>
                <a:lnTo>
                  <a:pt x="3255128" y="137895"/>
                </a:lnTo>
                <a:lnTo>
                  <a:pt x="3255128" y="137896"/>
                </a:lnTo>
                <a:lnTo>
                  <a:pt x="3255128" y="137901"/>
                </a:lnTo>
                <a:lnTo>
                  <a:pt x="3255128" y="137922"/>
                </a:lnTo>
                <a:lnTo>
                  <a:pt x="3255128" y="137950"/>
                </a:lnTo>
                <a:lnTo>
                  <a:pt x="3255128" y="137978"/>
                </a:lnTo>
                <a:lnTo>
                  <a:pt x="3255128" y="138024"/>
                </a:lnTo>
                <a:lnTo>
                  <a:pt x="3255128" y="138108"/>
                </a:lnTo>
                <a:lnTo>
                  <a:pt x="3255128" y="138160"/>
                </a:lnTo>
                <a:lnTo>
                  <a:pt x="3255128" y="138238"/>
                </a:lnTo>
                <a:lnTo>
                  <a:pt x="3255128" y="138247"/>
                </a:lnTo>
                <a:lnTo>
                  <a:pt x="3255128" y="138248"/>
                </a:lnTo>
                <a:lnTo>
                  <a:pt x="3255128" y="138262"/>
                </a:lnTo>
                <a:lnTo>
                  <a:pt x="3255128" y="138283"/>
                </a:lnTo>
                <a:lnTo>
                  <a:pt x="3255128" y="138333"/>
                </a:lnTo>
                <a:lnTo>
                  <a:pt x="3255128" y="138354"/>
                </a:lnTo>
                <a:lnTo>
                  <a:pt x="3255128" y="138355"/>
                </a:lnTo>
                <a:lnTo>
                  <a:pt x="3255128" y="138357"/>
                </a:lnTo>
                <a:lnTo>
                  <a:pt x="3255128" y="138358"/>
                </a:lnTo>
                <a:lnTo>
                  <a:pt x="3255128" y="138421"/>
                </a:lnTo>
                <a:lnTo>
                  <a:pt x="3255128" y="138452"/>
                </a:lnTo>
                <a:lnTo>
                  <a:pt x="3255128" y="138454"/>
                </a:lnTo>
                <a:lnTo>
                  <a:pt x="3255128" y="138567"/>
                </a:lnTo>
                <a:lnTo>
                  <a:pt x="3255128" y="138577"/>
                </a:lnTo>
                <a:lnTo>
                  <a:pt x="3255128" y="138659"/>
                </a:lnTo>
                <a:lnTo>
                  <a:pt x="3255128" y="138672"/>
                </a:lnTo>
                <a:lnTo>
                  <a:pt x="3255128" y="138695"/>
                </a:lnTo>
                <a:lnTo>
                  <a:pt x="3255128" y="138702"/>
                </a:lnTo>
                <a:lnTo>
                  <a:pt x="3255128" y="138730"/>
                </a:lnTo>
                <a:lnTo>
                  <a:pt x="3255128" y="138731"/>
                </a:lnTo>
                <a:lnTo>
                  <a:pt x="3255128" y="138769"/>
                </a:lnTo>
                <a:lnTo>
                  <a:pt x="3255128" y="138800"/>
                </a:lnTo>
                <a:lnTo>
                  <a:pt x="3255128" y="138817"/>
                </a:lnTo>
                <a:lnTo>
                  <a:pt x="3255128" y="138838"/>
                </a:lnTo>
                <a:lnTo>
                  <a:pt x="3255128" y="138903"/>
                </a:lnTo>
                <a:lnTo>
                  <a:pt x="3255128" y="138904"/>
                </a:lnTo>
                <a:lnTo>
                  <a:pt x="3255128" y="138926"/>
                </a:lnTo>
                <a:lnTo>
                  <a:pt x="3255128" y="138943"/>
                </a:lnTo>
                <a:lnTo>
                  <a:pt x="3255128" y="138979"/>
                </a:lnTo>
                <a:lnTo>
                  <a:pt x="3255128" y="139003"/>
                </a:lnTo>
                <a:lnTo>
                  <a:pt x="3255128" y="139024"/>
                </a:lnTo>
                <a:lnTo>
                  <a:pt x="3255128" y="139122"/>
                </a:lnTo>
                <a:lnTo>
                  <a:pt x="3255128" y="139185"/>
                </a:lnTo>
                <a:lnTo>
                  <a:pt x="3255128" y="139283"/>
                </a:lnTo>
                <a:lnTo>
                  <a:pt x="3255128" y="139342"/>
                </a:lnTo>
                <a:lnTo>
                  <a:pt x="3255128" y="139365"/>
                </a:lnTo>
                <a:lnTo>
                  <a:pt x="3255128" y="139379"/>
                </a:lnTo>
                <a:lnTo>
                  <a:pt x="3255128" y="139462"/>
                </a:lnTo>
                <a:lnTo>
                  <a:pt x="3255128" y="139525"/>
                </a:lnTo>
                <a:lnTo>
                  <a:pt x="3255128" y="139551"/>
                </a:lnTo>
                <a:lnTo>
                  <a:pt x="3255128" y="139641"/>
                </a:lnTo>
                <a:lnTo>
                  <a:pt x="3255128" y="139716"/>
                </a:lnTo>
                <a:lnTo>
                  <a:pt x="3255128" y="139783"/>
                </a:lnTo>
                <a:lnTo>
                  <a:pt x="3255128" y="139838"/>
                </a:lnTo>
                <a:lnTo>
                  <a:pt x="3255128" y="139855"/>
                </a:lnTo>
                <a:lnTo>
                  <a:pt x="3255128" y="139869"/>
                </a:lnTo>
                <a:lnTo>
                  <a:pt x="3255128" y="139895"/>
                </a:lnTo>
                <a:lnTo>
                  <a:pt x="3255128" y="139943"/>
                </a:lnTo>
                <a:lnTo>
                  <a:pt x="3255128" y="139979"/>
                </a:lnTo>
                <a:lnTo>
                  <a:pt x="3255128" y="140010"/>
                </a:lnTo>
                <a:lnTo>
                  <a:pt x="3255128" y="140043"/>
                </a:lnTo>
                <a:lnTo>
                  <a:pt x="3255128" y="140048"/>
                </a:lnTo>
                <a:lnTo>
                  <a:pt x="3255128" y="140139"/>
                </a:lnTo>
                <a:lnTo>
                  <a:pt x="3255128" y="140158"/>
                </a:lnTo>
                <a:lnTo>
                  <a:pt x="3255128" y="140203"/>
                </a:lnTo>
                <a:lnTo>
                  <a:pt x="3255128" y="140350"/>
                </a:lnTo>
                <a:lnTo>
                  <a:pt x="3255128" y="140386"/>
                </a:lnTo>
                <a:lnTo>
                  <a:pt x="3255128" y="140390"/>
                </a:lnTo>
                <a:lnTo>
                  <a:pt x="3255128" y="140399"/>
                </a:lnTo>
                <a:lnTo>
                  <a:pt x="3255128" y="140406"/>
                </a:lnTo>
                <a:lnTo>
                  <a:pt x="3255128" y="140408"/>
                </a:lnTo>
                <a:lnTo>
                  <a:pt x="3255128" y="140489"/>
                </a:lnTo>
                <a:lnTo>
                  <a:pt x="3255128" y="140505"/>
                </a:lnTo>
                <a:lnTo>
                  <a:pt x="3255128" y="140517"/>
                </a:lnTo>
                <a:lnTo>
                  <a:pt x="3255128" y="140540"/>
                </a:lnTo>
                <a:lnTo>
                  <a:pt x="3255128" y="140565"/>
                </a:lnTo>
                <a:lnTo>
                  <a:pt x="3255128" y="140607"/>
                </a:lnTo>
                <a:lnTo>
                  <a:pt x="3255128" y="140691"/>
                </a:lnTo>
                <a:lnTo>
                  <a:pt x="3255128" y="140696"/>
                </a:lnTo>
                <a:lnTo>
                  <a:pt x="3255128" y="140699"/>
                </a:lnTo>
                <a:lnTo>
                  <a:pt x="3255128" y="140766"/>
                </a:lnTo>
                <a:lnTo>
                  <a:pt x="3255128" y="140860"/>
                </a:lnTo>
                <a:lnTo>
                  <a:pt x="3255128" y="140891"/>
                </a:lnTo>
                <a:lnTo>
                  <a:pt x="3255128" y="140940"/>
                </a:lnTo>
                <a:lnTo>
                  <a:pt x="3255128" y="140976"/>
                </a:lnTo>
                <a:lnTo>
                  <a:pt x="3255128" y="141039"/>
                </a:lnTo>
                <a:lnTo>
                  <a:pt x="3255128" y="141071"/>
                </a:lnTo>
                <a:lnTo>
                  <a:pt x="3255128" y="141084"/>
                </a:lnTo>
                <a:lnTo>
                  <a:pt x="3255128" y="141150"/>
                </a:lnTo>
                <a:lnTo>
                  <a:pt x="3255128" y="141155"/>
                </a:lnTo>
                <a:lnTo>
                  <a:pt x="3255128" y="141163"/>
                </a:lnTo>
                <a:lnTo>
                  <a:pt x="3255128" y="141188"/>
                </a:lnTo>
                <a:lnTo>
                  <a:pt x="3255128" y="141238"/>
                </a:lnTo>
                <a:lnTo>
                  <a:pt x="3255128" y="141252"/>
                </a:lnTo>
                <a:lnTo>
                  <a:pt x="3255128" y="141255"/>
                </a:lnTo>
                <a:lnTo>
                  <a:pt x="3255128" y="141280"/>
                </a:lnTo>
                <a:lnTo>
                  <a:pt x="3255128" y="141289"/>
                </a:lnTo>
                <a:lnTo>
                  <a:pt x="3255128" y="141313"/>
                </a:lnTo>
                <a:lnTo>
                  <a:pt x="3255128" y="141314"/>
                </a:lnTo>
                <a:lnTo>
                  <a:pt x="3255128" y="141316"/>
                </a:lnTo>
                <a:lnTo>
                  <a:pt x="3255128" y="141329"/>
                </a:lnTo>
                <a:lnTo>
                  <a:pt x="3255128" y="141359"/>
                </a:lnTo>
                <a:lnTo>
                  <a:pt x="3255128" y="141391"/>
                </a:lnTo>
                <a:lnTo>
                  <a:pt x="3255128" y="141426"/>
                </a:lnTo>
                <a:lnTo>
                  <a:pt x="3255128" y="141488"/>
                </a:lnTo>
                <a:lnTo>
                  <a:pt x="3255128" y="141510"/>
                </a:lnTo>
                <a:lnTo>
                  <a:pt x="3255128" y="141526"/>
                </a:lnTo>
                <a:lnTo>
                  <a:pt x="3255128" y="141528"/>
                </a:lnTo>
                <a:lnTo>
                  <a:pt x="3255128" y="141647"/>
                </a:lnTo>
                <a:lnTo>
                  <a:pt x="3255128" y="141664"/>
                </a:lnTo>
                <a:lnTo>
                  <a:pt x="3255128" y="141705"/>
                </a:lnTo>
                <a:lnTo>
                  <a:pt x="3255128" y="141719"/>
                </a:lnTo>
                <a:lnTo>
                  <a:pt x="3255128" y="141720"/>
                </a:lnTo>
                <a:lnTo>
                  <a:pt x="3255128" y="141721"/>
                </a:lnTo>
                <a:lnTo>
                  <a:pt x="3255128" y="141770"/>
                </a:lnTo>
                <a:lnTo>
                  <a:pt x="3255128" y="141772"/>
                </a:lnTo>
                <a:lnTo>
                  <a:pt x="3255128" y="141962"/>
                </a:lnTo>
                <a:lnTo>
                  <a:pt x="3255128" y="141964"/>
                </a:lnTo>
                <a:lnTo>
                  <a:pt x="3255128" y="141989"/>
                </a:lnTo>
                <a:lnTo>
                  <a:pt x="3255128" y="142023"/>
                </a:lnTo>
                <a:lnTo>
                  <a:pt x="3255128" y="142030"/>
                </a:lnTo>
                <a:lnTo>
                  <a:pt x="3255128" y="142039"/>
                </a:lnTo>
                <a:lnTo>
                  <a:pt x="3255128" y="142152"/>
                </a:lnTo>
                <a:lnTo>
                  <a:pt x="3255128" y="142153"/>
                </a:lnTo>
                <a:lnTo>
                  <a:pt x="3255128" y="142175"/>
                </a:lnTo>
                <a:lnTo>
                  <a:pt x="3255128" y="142178"/>
                </a:lnTo>
                <a:lnTo>
                  <a:pt x="3255128" y="142202"/>
                </a:lnTo>
                <a:lnTo>
                  <a:pt x="3255128" y="142273"/>
                </a:lnTo>
                <a:lnTo>
                  <a:pt x="3255128" y="142323"/>
                </a:lnTo>
                <a:lnTo>
                  <a:pt x="3255128" y="142365"/>
                </a:lnTo>
                <a:lnTo>
                  <a:pt x="3255128" y="142421"/>
                </a:lnTo>
                <a:lnTo>
                  <a:pt x="3255128" y="142423"/>
                </a:lnTo>
                <a:lnTo>
                  <a:pt x="3255128" y="142425"/>
                </a:lnTo>
                <a:lnTo>
                  <a:pt x="3255128" y="142437"/>
                </a:lnTo>
                <a:lnTo>
                  <a:pt x="3255128" y="142452"/>
                </a:lnTo>
                <a:lnTo>
                  <a:pt x="3255128" y="142498"/>
                </a:lnTo>
                <a:lnTo>
                  <a:pt x="3255128" y="142515"/>
                </a:lnTo>
                <a:lnTo>
                  <a:pt x="3255128" y="142545"/>
                </a:lnTo>
                <a:lnTo>
                  <a:pt x="3255128" y="142592"/>
                </a:lnTo>
                <a:lnTo>
                  <a:pt x="3255128" y="142651"/>
                </a:lnTo>
                <a:lnTo>
                  <a:pt x="3255128" y="142656"/>
                </a:lnTo>
                <a:lnTo>
                  <a:pt x="3255128" y="142678"/>
                </a:lnTo>
                <a:lnTo>
                  <a:pt x="3255128" y="142693"/>
                </a:lnTo>
                <a:lnTo>
                  <a:pt x="3255128" y="142730"/>
                </a:lnTo>
                <a:lnTo>
                  <a:pt x="3255128" y="142733"/>
                </a:lnTo>
                <a:lnTo>
                  <a:pt x="3255128" y="142768"/>
                </a:lnTo>
                <a:lnTo>
                  <a:pt x="3255128" y="142777"/>
                </a:lnTo>
                <a:lnTo>
                  <a:pt x="3255128" y="142801"/>
                </a:lnTo>
                <a:lnTo>
                  <a:pt x="3255128" y="142876"/>
                </a:lnTo>
                <a:lnTo>
                  <a:pt x="3255128" y="142897"/>
                </a:lnTo>
                <a:lnTo>
                  <a:pt x="3255128" y="142906"/>
                </a:lnTo>
                <a:lnTo>
                  <a:pt x="3255128" y="142911"/>
                </a:lnTo>
                <a:lnTo>
                  <a:pt x="3255128" y="142927"/>
                </a:lnTo>
                <a:lnTo>
                  <a:pt x="3255128" y="142971"/>
                </a:lnTo>
                <a:lnTo>
                  <a:pt x="3255128" y="142972"/>
                </a:lnTo>
                <a:lnTo>
                  <a:pt x="3255128" y="142973"/>
                </a:lnTo>
                <a:lnTo>
                  <a:pt x="3255128" y="142991"/>
                </a:lnTo>
                <a:lnTo>
                  <a:pt x="3255128" y="143085"/>
                </a:lnTo>
                <a:lnTo>
                  <a:pt x="3255128" y="143137"/>
                </a:lnTo>
                <a:lnTo>
                  <a:pt x="3255128" y="143151"/>
                </a:lnTo>
                <a:lnTo>
                  <a:pt x="3255128" y="143204"/>
                </a:lnTo>
                <a:lnTo>
                  <a:pt x="3255128" y="143216"/>
                </a:lnTo>
                <a:lnTo>
                  <a:pt x="3255128" y="143260"/>
                </a:lnTo>
                <a:lnTo>
                  <a:pt x="3255128" y="143322"/>
                </a:lnTo>
                <a:lnTo>
                  <a:pt x="3255128" y="143389"/>
                </a:lnTo>
                <a:lnTo>
                  <a:pt x="3255128" y="143396"/>
                </a:lnTo>
                <a:lnTo>
                  <a:pt x="3255128" y="143425"/>
                </a:lnTo>
                <a:lnTo>
                  <a:pt x="3255128" y="143446"/>
                </a:lnTo>
                <a:lnTo>
                  <a:pt x="3255128" y="143474"/>
                </a:lnTo>
                <a:lnTo>
                  <a:pt x="3255128" y="143530"/>
                </a:lnTo>
                <a:lnTo>
                  <a:pt x="3255128" y="143544"/>
                </a:lnTo>
                <a:lnTo>
                  <a:pt x="3255128" y="143559"/>
                </a:lnTo>
                <a:lnTo>
                  <a:pt x="3255128" y="143597"/>
                </a:lnTo>
                <a:lnTo>
                  <a:pt x="3255128" y="143642"/>
                </a:lnTo>
                <a:lnTo>
                  <a:pt x="3255128" y="143649"/>
                </a:lnTo>
                <a:lnTo>
                  <a:pt x="3255128" y="143802"/>
                </a:lnTo>
                <a:lnTo>
                  <a:pt x="3255128" y="143808"/>
                </a:lnTo>
                <a:lnTo>
                  <a:pt x="3255128" y="143872"/>
                </a:lnTo>
                <a:lnTo>
                  <a:pt x="3255128" y="143881"/>
                </a:lnTo>
                <a:lnTo>
                  <a:pt x="3255128" y="143884"/>
                </a:lnTo>
                <a:lnTo>
                  <a:pt x="3255128" y="143912"/>
                </a:lnTo>
                <a:lnTo>
                  <a:pt x="3255128" y="143992"/>
                </a:lnTo>
                <a:lnTo>
                  <a:pt x="3255128" y="144018"/>
                </a:lnTo>
                <a:lnTo>
                  <a:pt x="3255128" y="144040"/>
                </a:lnTo>
                <a:lnTo>
                  <a:pt x="3255128" y="144111"/>
                </a:lnTo>
                <a:lnTo>
                  <a:pt x="3255128" y="144162"/>
                </a:lnTo>
                <a:lnTo>
                  <a:pt x="3255128" y="144178"/>
                </a:lnTo>
                <a:lnTo>
                  <a:pt x="3255128" y="144221"/>
                </a:lnTo>
                <a:lnTo>
                  <a:pt x="3255128" y="144268"/>
                </a:lnTo>
                <a:lnTo>
                  <a:pt x="3255128" y="144303"/>
                </a:lnTo>
                <a:lnTo>
                  <a:pt x="3255128" y="144319"/>
                </a:lnTo>
                <a:lnTo>
                  <a:pt x="3255128" y="144343"/>
                </a:lnTo>
                <a:lnTo>
                  <a:pt x="3255128" y="144349"/>
                </a:lnTo>
                <a:lnTo>
                  <a:pt x="3255128" y="144355"/>
                </a:lnTo>
                <a:lnTo>
                  <a:pt x="3255128" y="144358"/>
                </a:lnTo>
                <a:lnTo>
                  <a:pt x="3255128" y="144419"/>
                </a:lnTo>
                <a:lnTo>
                  <a:pt x="3255128" y="144450"/>
                </a:lnTo>
                <a:lnTo>
                  <a:pt x="3255128" y="144478"/>
                </a:lnTo>
                <a:lnTo>
                  <a:pt x="3255128" y="144522"/>
                </a:lnTo>
                <a:lnTo>
                  <a:pt x="3255128" y="144637"/>
                </a:lnTo>
                <a:lnTo>
                  <a:pt x="3255128" y="144654"/>
                </a:lnTo>
                <a:lnTo>
                  <a:pt x="3255128" y="144688"/>
                </a:lnTo>
                <a:lnTo>
                  <a:pt x="3255128" y="144762"/>
                </a:lnTo>
                <a:lnTo>
                  <a:pt x="3255128" y="144793"/>
                </a:lnTo>
                <a:lnTo>
                  <a:pt x="3255128" y="144832"/>
                </a:lnTo>
                <a:lnTo>
                  <a:pt x="3255128" y="144909"/>
                </a:lnTo>
                <a:lnTo>
                  <a:pt x="3255128" y="144948"/>
                </a:lnTo>
                <a:lnTo>
                  <a:pt x="3255128" y="145009"/>
                </a:lnTo>
                <a:lnTo>
                  <a:pt x="3255128" y="145013"/>
                </a:lnTo>
                <a:lnTo>
                  <a:pt x="3255128" y="145020"/>
                </a:lnTo>
                <a:lnTo>
                  <a:pt x="3255128" y="145060"/>
                </a:lnTo>
                <a:lnTo>
                  <a:pt x="3255128" y="145102"/>
                </a:lnTo>
                <a:lnTo>
                  <a:pt x="3255128" y="145142"/>
                </a:lnTo>
                <a:lnTo>
                  <a:pt x="3255128" y="145147"/>
                </a:lnTo>
                <a:lnTo>
                  <a:pt x="3255128" y="145192"/>
                </a:lnTo>
                <a:lnTo>
                  <a:pt x="3255128" y="145220"/>
                </a:lnTo>
                <a:lnTo>
                  <a:pt x="3255128" y="145246"/>
                </a:lnTo>
                <a:lnTo>
                  <a:pt x="3255128" y="145269"/>
                </a:lnTo>
                <a:lnTo>
                  <a:pt x="3255128" y="145417"/>
                </a:lnTo>
                <a:lnTo>
                  <a:pt x="3255128" y="145425"/>
                </a:lnTo>
                <a:lnTo>
                  <a:pt x="3255128" y="145451"/>
                </a:lnTo>
                <a:lnTo>
                  <a:pt x="3255128" y="145459"/>
                </a:lnTo>
                <a:lnTo>
                  <a:pt x="3255128" y="145489"/>
                </a:lnTo>
                <a:lnTo>
                  <a:pt x="3255128" y="145496"/>
                </a:lnTo>
                <a:lnTo>
                  <a:pt x="3255128" y="145497"/>
                </a:lnTo>
                <a:lnTo>
                  <a:pt x="3255128" y="145535"/>
                </a:lnTo>
                <a:lnTo>
                  <a:pt x="3255128" y="145566"/>
                </a:lnTo>
                <a:lnTo>
                  <a:pt x="3255128" y="145621"/>
                </a:lnTo>
                <a:lnTo>
                  <a:pt x="3255128" y="145668"/>
                </a:lnTo>
                <a:lnTo>
                  <a:pt x="3255128" y="145683"/>
                </a:lnTo>
                <a:lnTo>
                  <a:pt x="3255128" y="145693"/>
                </a:lnTo>
                <a:lnTo>
                  <a:pt x="3255128" y="145708"/>
                </a:lnTo>
                <a:lnTo>
                  <a:pt x="3255128" y="145709"/>
                </a:lnTo>
                <a:lnTo>
                  <a:pt x="3255128" y="145729"/>
                </a:lnTo>
                <a:lnTo>
                  <a:pt x="3255128" y="145758"/>
                </a:lnTo>
                <a:lnTo>
                  <a:pt x="3255128" y="145767"/>
                </a:lnTo>
                <a:lnTo>
                  <a:pt x="3255128" y="145790"/>
                </a:lnTo>
                <a:lnTo>
                  <a:pt x="3255128" y="145849"/>
                </a:lnTo>
                <a:lnTo>
                  <a:pt x="3255128" y="145956"/>
                </a:lnTo>
                <a:lnTo>
                  <a:pt x="3255128" y="145972"/>
                </a:lnTo>
                <a:lnTo>
                  <a:pt x="3255128" y="145986"/>
                </a:lnTo>
                <a:lnTo>
                  <a:pt x="3255128" y="146049"/>
                </a:lnTo>
                <a:lnTo>
                  <a:pt x="3255128" y="146095"/>
                </a:lnTo>
                <a:lnTo>
                  <a:pt x="3255128" y="146127"/>
                </a:lnTo>
                <a:lnTo>
                  <a:pt x="3255128" y="146145"/>
                </a:lnTo>
                <a:lnTo>
                  <a:pt x="3255128" y="146150"/>
                </a:lnTo>
                <a:lnTo>
                  <a:pt x="3255128" y="146166"/>
                </a:lnTo>
                <a:lnTo>
                  <a:pt x="3255128" y="146167"/>
                </a:lnTo>
                <a:lnTo>
                  <a:pt x="3255128" y="146206"/>
                </a:lnTo>
                <a:lnTo>
                  <a:pt x="3255128" y="146229"/>
                </a:lnTo>
                <a:lnTo>
                  <a:pt x="3255128" y="146236"/>
                </a:lnTo>
                <a:lnTo>
                  <a:pt x="3255128" y="146241"/>
                </a:lnTo>
                <a:lnTo>
                  <a:pt x="3255128" y="146290"/>
                </a:lnTo>
                <a:lnTo>
                  <a:pt x="3255128" y="146291"/>
                </a:lnTo>
                <a:lnTo>
                  <a:pt x="3255128" y="146341"/>
                </a:lnTo>
                <a:lnTo>
                  <a:pt x="3255128" y="146379"/>
                </a:lnTo>
                <a:lnTo>
                  <a:pt x="3255128" y="146410"/>
                </a:lnTo>
                <a:lnTo>
                  <a:pt x="3255128" y="146415"/>
                </a:lnTo>
                <a:lnTo>
                  <a:pt x="3255128" y="146464"/>
                </a:lnTo>
                <a:lnTo>
                  <a:pt x="3255128" y="146497"/>
                </a:lnTo>
                <a:lnTo>
                  <a:pt x="3255128" y="146604"/>
                </a:lnTo>
                <a:lnTo>
                  <a:pt x="3255128" y="146635"/>
                </a:lnTo>
                <a:lnTo>
                  <a:pt x="3255128" y="146719"/>
                </a:lnTo>
                <a:lnTo>
                  <a:pt x="3255128" y="146722"/>
                </a:lnTo>
                <a:lnTo>
                  <a:pt x="3255128" y="146745"/>
                </a:lnTo>
                <a:lnTo>
                  <a:pt x="3255128" y="146779"/>
                </a:lnTo>
                <a:lnTo>
                  <a:pt x="3255128" y="146780"/>
                </a:lnTo>
                <a:lnTo>
                  <a:pt x="3255128" y="146800"/>
                </a:lnTo>
                <a:lnTo>
                  <a:pt x="3255128" y="146843"/>
                </a:lnTo>
                <a:lnTo>
                  <a:pt x="3255128" y="146874"/>
                </a:lnTo>
                <a:lnTo>
                  <a:pt x="3255128" y="146905"/>
                </a:lnTo>
                <a:lnTo>
                  <a:pt x="3255128" y="146956"/>
                </a:lnTo>
                <a:lnTo>
                  <a:pt x="3255128" y="146992"/>
                </a:lnTo>
                <a:lnTo>
                  <a:pt x="3255128" y="147022"/>
                </a:lnTo>
                <a:lnTo>
                  <a:pt x="3255128" y="147039"/>
                </a:lnTo>
                <a:lnTo>
                  <a:pt x="3255128" y="147064"/>
                </a:lnTo>
                <a:lnTo>
                  <a:pt x="3255128" y="147144"/>
                </a:lnTo>
                <a:lnTo>
                  <a:pt x="3255128" y="147152"/>
                </a:lnTo>
                <a:lnTo>
                  <a:pt x="3255128" y="147171"/>
                </a:lnTo>
                <a:lnTo>
                  <a:pt x="3255128" y="147172"/>
                </a:lnTo>
                <a:lnTo>
                  <a:pt x="3255128" y="147233"/>
                </a:lnTo>
                <a:lnTo>
                  <a:pt x="3255128" y="147250"/>
                </a:lnTo>
                <a:lnTo>
                  <a:pt x="3255128" y="147276"/>
                </a:lnTo>
                <a:lnTo>
                  <a:pt x="3255128" y="147283"/>
                </a:lnTo>
                <a:lnTo>
                  <a:pt x="3255128" y="147305"/>
                </a:lnTo>
                <a:lnTo>
                  <a:pt x="3255128" y="147345"/>
                </a:lnTo>
                <a:lnTo>
                  <a:pt x="3255128" y="147348"/>
                </a:lnTo>
                <a:lnTo>
                  <a:pt x="3255128" y="147404"/>
                </a:lnTo>
                <a:lnTo>
                  <a:pt x="3255128" y="147428"/>
                </a:lnTo>
                <a:lnTo>
                  <a:pt x="3255128" y="147598"/>
                </a:lnTo>
                <a:lnTo>
                  <a:pt x="3255128" y="147626"/>
                </a:lnTo>
                <a:lnTo>
                  <a:pt x="3255128" y="147687"/>
                </a:lnTo>
                <a:lnTo>
                  <a:pt x="3255128" y="147712"/>
                </a:lnTo>
                <a:lnTo>
                  <a:pt x="3255128" y="147724"/>
                </a:lnTo>
                <a:lnTo>
                  <a:pt x="3255128" y="147735"/>
                </a:lnTo>
                <a:lnTo>
                  <a:pt x="3255128" y="147742"/>
                </a:lnTo>
                <a:lnTo>
                  <a:pt x="3255128" y="147759"/>
                </a:lnTo>
                <a:lnTo>
                  <a:pt x="3255128" y="147767"/>
                </a:lnTo>
                <a:lnTo>
                  <a:pt x="3255128" y="147822"/>
                </a:lnTo>
                <a:lnTo>
                  <a:pt x="3255128" y="147837"/>
                </a:lnTo>
                <a:lnTo>
                  <a:pt x="3255128" y="147842"/>
                </a:lnTo>
                <a:lnTo>
                  <a:pt x="3255128" y="147858"/>
                </a:lnTo>
                <a:lnTo>
                  <a:pt x="3255128" y="147887"/>
                </a:lnTo>
                <a:lnTo>
                  <a:pt x="3255128" y="147903"/>
                </a:lnTo>
                <a:lnTo>
                  <a:pt x="3255128" y="147953"/>
                </a:lnTo>
                <a:lnTo>
                  <a:pt x="3255128" y="148021"/>
                </a:lnTo>
                <a:lnTo>
                  <a:pt x="3255128" y="148050"/>
                </a:lnTo>
                <a:lnTo>
                  <a:pt x="3255128" y="148052"/>
                </a:lnTo>
                <a:lnTo>
                  <a:pt x="3255128" y="148079"/>
                </a:lnTo>
                <a:lnTo>
                  <a:pt x="3255128" y="148080"/>
                </a:lnTo>
                <a:lnTo>
                  <a:pt x="3255128" y="148088"/>
                </a:lnTo>
                <a:lnTo>
                  <a:pt x="3255128" y="148146"/>
                </a:lnTo>
                <a:lnTo>
                  <a:pt x="3255128" y="148171"/>
                </a:lnTo>
                <a:lnTo>
                  <a:pt x="3255128" y="148218"/>
                </a:lnTo>
                <a:lnTo>
                  <a:pt x="3255128" y="148276"/>
                </a:lnTo>
                <a:lnTo>
                  <a:pt x="3255128" y="148292"/>
                </a:lnTo>
                <a:lnTo>
                  <a:pt x="3255128" y="148383"/>
                </a:lnTo>
                <a:lnTo>
                  <a:pt x="3255128" y="148407"/>
                </a:lnTo>
                <a:lnTo>
                  <a:pt x="3255128" y="148412"/>
                </a:lnTo>
                <a:lnTo>
                  <a:pt x="3255128" y="148435"/>
                </a:lnTo>
                <a:lnTo>
                  <a:pt x="3255128" y="148485"/>
                </a:lnTo>
                <a:lnTo>
                  <a:pt x="3255128" y="148486"/>
                </a:lnTo>
                <a:lnTo>
                  <a:pt x="3255128" y="148506"/>
                </a:lnTo>
                <a:lnTo>
                  <a:pt x="3255128" y="148511"/>
                </a:lnTo>
                <a:lnTo>
                  <a:pt x="3255128" y="148512"/>
                </a:lnTo>
                <a:lnTo>
                  <a:pt x="3255128" y="148678"/>
                </a:lnTo>
                <a:lnTo>
                  <a:pt x="3255128" y="148698"/>
                </a:lnTo>
                <a:lnTo>
                  <a:pt x="3255128" y="148719"/>
                </a:lnTo>
                <a:lnTo>
                  <a:pt x="3255128" y="148728"/>
                </a:lnTo>
                <a:lnTo>
                  <a:pt x="3255128" y="148755"/>
                </a:lnTo>
                <a:lnTo>
                  <a:pt x="3255128" y="148788"/>
                </a:lnTo>
                <a:lnTo>
                  <a:pt x="3255128" y="148789"/>
                </a:lnTo>
                <a:lnTo>
                  <a:pt x="3255128" y="148866"/>
                </a:lnTo>
                <a:lnTo>
                  <a:pt x="3255128" y="148890"/>
                </a:lnTo>
                <a:lnTo>
                  <a:pt x="3255128" y="148924"/>
                </a:lnTo>
                <a:lnTo>
                  <a:pt x="3255128" y="148944"/>
                </a:lnTo>
                <a:lnTo>
                  <a:pt x="3255128" y="148946"/>
                </a:lnTo>
                <a:lnTo>
                  <a:pt x="3255128" y="148962"/>
                </a:lnTo>
                <a:lnTo>
                  <a:pt x="3255128" y="148965"/>
                </a:lnTo>
                <a:lnTo>
                  <a:pt x="3255128" y="148967"/>
                </a:lnTo>
                <a:lnTo>
                  <a:pt x="3255128" y="148976"/>
                </a:lnTo>
                <a:lnTo>
                  <a:pt x="3255128" y="148985"/>
                </a:lnTo>
                <a:lnTo>
                  <a:pt x="3255128" y="149039"/>
                </a:lnTo>
                <a:lnTo>
                  <a:pt x="3255128" y="149042"/>
                </a:lnTo>
                <a:lnTo>
                  <a:pt x="3255128" y="149157"/>
                </a:lnTo>
                <a:lnTo>
                  <a:pt x="3255128" y="149187"/>
                </a:lnTo>
                <a:lnTo>
                  <a:pt x="3255128" y="149205"/>
                </a:lnTo>
                <a:lnTo>
                  <a:pt x="3255128" y="149228"/>
                </a:lnTo>
                <a:lnTo>
                  <a:pt x="3255128" y="149235"/>
                </a:lnTo>
                <a:lnTo>
                  <a:pt x="3255128" y="149281"/>
                </a:lnTo>
                <a:lnTo>
                  <a:pt x="3255128" y="149289"/>
                </a:lnTo>
                <a:lnTo>
                  <a:pt x="3255128" y="149302"/>
                </a:lnTo>
                <a:lnTo>
                  <a:pt x="3255128" y="149332"/>
                </a:lnTo>
                <a:lnTo>
                  <a:pt x="3255128" y="149383"/>
                </a:lnTo>
                <a:lnTo>
                  <a:pt x="3255128" y="149459"/>
                </a:lnTo>
                <a:lnTo>
                  <a:pt x="3255128" y="149520"/>
                </a:lnTo>
                <a:lnTo>
                  <a:pt x="3255128" y="149575"/>
                </a:lnTo>
                <a:lnTo>
                  <a:pt x="3255128" y="149647"/>
                </a:lnTo>
                <a:lnTo>
                  <a:pt x="3255128" y="149709"/>
                </a:lnTo>
                <a:lnTo>
                  <a:pt x="3255128" y="149712"/>
                </a:lnTo>
                <a:lnTo>
                  <a:pt x="3255128" y="149735"/>
                </a:lnTo>
                <a:lnTo>
                  <a:pt x="3255128" y="149766"/>
                </a:lnTo>
                <a:lnTo>
                  <a:pt x="3255128" y="149769"/>
                </a:lnTo>
                <a:lnTo>
                  <a:pt x="3255128" y="149945"/>
                </a:lnTo>
                <a:lnTo>
                  <a:pt x="3255128" y="149990"/>
                </a:lnTo>
                <a:lnTo>
                  <a:pt x="3255128" y="150029"/>
                </a:lnTo>
                <a:lnTo>
                  <a:pt x="3255128" y="150162"/>
                </a:lnTo>
                <a:lnTo>
                  <a:pt x="3255128" y="150249"/>
                </a:lnTo>
                <a:lnTo>
                  <a:pt x="3255128" y="150295"/>
                </a:lnTo>
                <a:lnTo>
                  <a:pt x="3255128" y="150310"/>
                </a:lnTo>
                <a:lnTo>
                  <a:pt x="3255128" y="150394"/>
                </a:lnTo>
                <a:lnTo>
                  <a:pt x="3255128" y="150408"/>
                </a:lnTo>
                <a:lnTo>
                  <a:pt x="3255128" y="150428"/>
                </a:lnTo>
                <a:lnTo>
                  <a:pt x="3255128" y="150476"/>
                </a:lnTo>
                <a:lnTo>
                  <a:pt x="3255128" y="150491"/>
                </a:lnTo>
                <a:lnTo>
                  <a:pt x="3255128" y="150506"/>
                </a:lnTo>
                <a:lnTo>
                  <a:pt x="3255128" y="150563"/>
                </a:lnTo>
                <a:lnTo>
                  <a:pt x="3255128" y="150677"/>
                </a:lnTo>
                <a:lnTo>
                  <a:pt x="3255128" y="150736"/>
                </a:lnTo>
                <a:lnTo>
                  <a:pt x="3255128" y="150749"/>
                </a:lnTo>
                <a:lnTo>
                  <a:pt x="3255128" y="150754"/>
                </a:lnTo>
                <a:lnTo>
                  <a:pt x="3255128" y="150776"/>
                </a:lnTo>
                <a:lnTo>
                  <a:pt x="3255128" y="150811"/>
                </a:lnTo>
                <a:lnTo>
                  <a:pt x="3255128" y="150856"/>
                </a:lnTo>
                <a:lnTo>
                  <a:pt x="3255128" y="150949"/>
                </a:lnTo>
                <a:lnTo>
                  <a:pt x="3255128" y="151042"/>
                </a:lnTo>
                <a:lnTo>
                  <a:pt x="3255128" y="151069"/>
                </a:lnTo>
                <a:lnTo>
                  <a:pt x="3255128" y="151078"/>
                </a:lnTo>
                <a:lnTo>
                  <a:pt x="3255128" y="151136"/>
                </a:lnTo>
                <a:lnTo>
                  <a:pt x="3255128" y="151208"/>
                </a:lnTo>
                <a:lnTo>
                  <a:pt x="3255128" y="151211"/>
                </a:lnTo>
                <a:lnTo>
                  <a:pt x="3255128" y="151213"/>
                </a:lnTo>
                <a:lnTo>
                  <a:pt x="3255128" y="151299"/>
                </a:lnTo>
                <a:lnTo>
                  <a:pt x="3255128" y="151300"/>
                </a:lnTo>
                <a:lnTo>
                  <a:pt x="3255128" y="151356"/>
                </a:lnTo>
                <a:lnTo>
                  <a:pt x="3255128" y="151473"/>
                </a:lnTo>
                <a:lnTo>
                  <a:pt x="3255128" y="151501"/>
                </a:lnTo>
                <a:lnTo>
                  <a:pt x="3255128" y="151512"/>
                </a:lnTo>
                <a:lnTo>
                  <a:pt x="3255128" y="151584"/>
                </a:lnTo>
                <a:lnTo>
                  <a:pt x="3255128" y="151617"/>
                </a:lnTo>
                <a:lnTo>
                  <a:pt x="3255128" y="151657"/>
                </a:lnTo>
                <a:lnTo>
                  <a:pt x="3255128" y="151670"/>
                </a:lnTo>
                <a:lnTo>
                  <a:pt x="3255128" y="151691"/>
                </a:lnTo>
                <a:lnTo>
                  <a:pt x="3255128" y="151692"/>
                </a:lnTo>
                <a:lnTo>
                  <a:pt x="3255128" y="151696"/>
                </a:lnTo>
                <a:lnTo>
                  <a:pt x="3255128" y="151771"/>
                </a:lnTo>
                <a:lnTo>
                  <a:pt x="3255128" y="151775"/>
                </a:lnTo>
                <a:lnTo>
                  <a:pt x="3255128" y="151779"/>
                </a:lnTo>
                <a:lnTo>
                  <a:pt x="3255128" y="151826"/>
                </a:lnTo>
                <a:lnTo>
                  <a:pt x="3255128" y="151830"/>
                </a:lnTo>
                <a:lnTo>
                  <a:pt x="3255128" y="151856"/>
                </a:lnTo>
                <a:lnTo>
                  <a:pt x="3255128" y="151877"/>
                </a:lnTo>
                <a:lnTo>
                  <a:pt x="3255128" y="151915"/>
                </a:lnTo>
                <a:lnTo>
                  <a:pt x="3255128" y="151924"/>
                </a:lnTo>
                <a:lnTo>
                  <a:pt x="3255128" y="151948"/>
                </a:lnTo>
                <a:lnTo>
                  <a:pt x="3255128" y="151975"/>
                </a:lnTo>
                <a:lnTo>
                  <a:pt x="3255128" y="152006"/>
                </a:lnTo>
                <a:lnTo>
                  <a:pt x="3255128" y="152118"/>
                </a:lnTo>
                <a:lnTo>
                  <a:pt x="3255128" y="152218"/>
                </a:lnTo>
                <a:lnTo>
                  <a:pt x="3255128" y="152225"/>
                </a:lnTo>
                <a:lnTo>
                  <a:pt x="3255128" y="152232"/>
                </a:lnTo>
                <a:lnTo>
                  <a:pt x="3255128" y="152282"/>
                </a:lnTo>
                <a:lnTo>
                  <a:pt x="3255128" y="152292"/>
                </a:lnTo>
                <a:lnTo>
                  <a:pt x="3255128" y="152357"/>
                </a:lnTo>
                <a:lnTo>
                  <a:pt x="3255128" y="152392"/>
                </a:lnTo>
                <a:lnTo>
                  <a:pt x="3255128" y="152407"/>
                </a:lnTo>
                <a:lnTo>
                  <a:pt x="3255128" y="152449"/>
                </a:lnTo>
                <a:lnTo>
                  <a:pt x="3255128" y="152474"/>
                </a:lnTo>
                <a:lnTo>
                  <a:pt x="3255128" y="152494"/>
                </a:lnTo>
                <a:lnTo>
                  <a:pt x="3255128" y="152572"/>
                </a:lnTo>
                <a:lnTo>
                  <a:pt x="3255128" y="152691"/>
                </a:lnTo>
                <a:lnTo>
                  <a:pt x="3255128" y="152708"/>
                </a:lnTo>
                <a:lnTo>
                  <a:pt x="3255128" y="152721"/>
                </a:lnTo>
                <a:lnTo>
                  <a:pt x="3255128" y="152796"/>
                </a:lnTo>
                <a:lnTo>
                  <a:pt x="3255128" y="152930"/>
                </a:lnTo>
                <a:lnTo>
                  <a:pt x="3255128" y="152933"/>
                </a:lnTo>
                <a:lnTo>
                  <a:pt x="3255128" y="152955"/>
                </a:lnTo>
                <a:lnTo>
                  <a:pt x="3255128" y="152958"/>
                </a:lnTo>
                <a:lnTo>
                  <a:pt x="3255128" y="152959"/>
                </a:lnTo>
                <a:lnTo>
                  <a:pt x="3255128" y="152977"/>
                </a:lnTo>
                <a:lnTo>
                  <a:pt x="3255128" y="153005"/>
                </a:lnTo>
                <a:lnTo>
                  <a:pt x="3255128" y="153031"/>
                </a:lnTo>
                <a:lnTo>
                  <a:pt x="3255128" y="153056"/>
                </a:lnTo>
                <a:lnTo>
                  <a:pt x="3255128" y="153146"/>
                </a:lnTo>
                <a:lnTo>
                  <a:pt x="3255128" y="153239"/>
                </a:lnTo>
                <a:lnTo>
                  <a:pt x="3255128" y="153243"/>
                </a:lnTo>
                <a:lnTo>
                  <a:pt x="3255128" y="153274"/>
                </a:lnTo>
                <a:lnTo>
                  <a:pt x="3255128" y="153289"/>
                </a:lnTo>
                <a:lnTo>
                  <a:pt x="3255128" y="153309"/>
                </a:lnTo>
                <a:lnTo>
                  <a:pt x="3255128" y="153389"/>
                </a:lnTo>
                <a:lnTo>
                  <a:pt x="3255128" y="153418"/>
                </a:lnTo>
                <a:lnTo>
                  <a:pt x="3255128" y="153460"/>
                </a:lnTo>
                <a:lnTo>
                  <a:pt x="3255128" y="153464"/>
                </a:lnTo>
                <a:lnTo>
                  <a:pt x="3255128" y="153466"/>
                </a:lnTo>
                <a:lnTo>
                  <a:pt x="3255128" y="153488"/>
                </a:lnTo>
                <a:lnTo>
                  <a:pt x="3255128" y="153496"/>
                </a:lnTo>
                <a:lnTo>
                  <a:pt x="3255128" y="153505"/>
                </a:lnTo>
                <a:lnTo>
                  <a:pt x="3255128" y="153532"/>
                </a:lnTo>
                <a:lnTo>
                  <a:pt x="3255128" y="153609"/>
                </a:lnTo>
                <a:lnTo>
                  <a:pt x="3255128" y="153684"/>
                </a:lnTo>
                <a:lnTo>
                  <a:pt x="3255128" y="153699"/>
                </a:lnTo>
                <a:lnTo>
                  <a:pt x="3255128" y="153726"/>
                </a:lnTo>
                <a:lnTo>
                  <a:pt x="3255128" y="153794"/>
                </a:lnTo>
                <a:lnTo>
                  <a:pt x="3255128" y="153801"/>
                </a:lnTo>
                <a:lnTo>
                  <a:pt x="3255128" y="153855"/>
                </a:lnTo>
                <a:lnTo>
                  <a:pt x="3255128" y="153858"/>
                </a:lnTo>
                <a:lnTo>
                  <a:pt x="3255128" y="153937"/>
                </a:lnTo>
                <a:lnTo>
                  <a:pt x="3255128" y="153939"/>
                </a:lnTo>
                <a:lnTo>
                  <a:pt x="3255128" y="153979"/>
                </a:lnTo>
                <a:lnTo>
                  <a:pt x="3255128" y="154016"/>
                </a:lnTo>
                <a:lnTo>
                  <a:pt x="3255128" y="154095"/>
                </a:lnTo>
                <a:lnTo>
                  <a:pt x="3255128" y="154097"/>
                </a:lnTo>
                <a:lnTo>
                  <a:pt x="3255128" y="154167"/>
                </a:lnTo>
                <a:lnTo>
                  <a:pt x="3255128" y="154169"/>
                </a:lnTo>
                <a:lnTo>
                  <a:pt x="3255128" y="154170"/>
                </a:lnTo>
                <a:lnTo>
                  <a:pt x="3255128" y="154182"/>
                </a:lnTo>
                <a:lnTo>
                  <a:pt x="3255128" y="154253"/>
                </a:lnTo>
                <a:lnTo>
                  <a:pt x="3255128" y="154274"/>
                </a:lnTo>
                <a:lnTo>
                  <a:pt x="3255128" y="154279"/>
                </a:lnTo>
                <a:lnTo>
                  <a:pt x="3255128" y="154289"/>
                </a:lnTo>
                <a:lnTo>
                  <a:pt x="3255128" y="154341"/>
                </a:lnTo>
                <a:lnTo>
                  <a:pt x="3255128" y="154362"/>
                </a:lnTo>
                <a:lnTo>
                  <a:pt x="3255128" y="154393"/>
                </a:lnTo>
                <a:lnTo>
                  <a:pt x="3255128" y="154413"/>
                </a:lnTo>
                <a:lnTo>
                  <a:pt x="3255128" y="154490"/>
                </a:lnTo>
                <a:lnTo>
                  <a:pt x="3255128" y="154572"/>
                </a:lnTo>
                <a:lnTo>
                  <a:pt x="3255128" y="154607"/>
                </a:lnTo>
                <a:lnTo>
                  <a:pt x="3255128" y="154612"/>
                </a:lnTo>
                <a:lnTo>
                  <a:pt x="3255128" y="154682"/>
                </a:lnTo>
                <a:lnTo>
                  <a:pt x="3255128" y="154686"/>
                </a:lnTo>
                <a:lnTo>
                  <a:pt x="3255128" y="154768"/>
                </a:lnTo>
                <a:lnTo>
                  <a:pt x="3255128" y="154815"/>
                </a:lnTo>
                <a:lnTo>
                  <a:pt x="3255128" y="154816"/>
                </a:lnTo>
                <a:lnTo>
                  <a:pt x="3255128" y="154817"/>
                </a:lnTo>
                <a:lnTo>
                  <a:pt x="3255128" y="154876"/>
                </a:lnTo>
                <a:lnTo>
                  <a:pt x="3255128" y="154914"/>
                </a:lnTo>
                <a:lnTo>
                  <a:pt x="3255128" y="154952"/>
                </a:lnTo>
                <a:lnTo>
                  <a:pt x="3255128" y="155006"/>
                </a:lnTo>
                <a:lnTo>
                  <a:pt x="3255128" y="155055"/>
                </a:lnTo>
                <a:lnTo>
                  <a:pt x="3255128" y="155077"/>
                </a:lnTo>
                <a:lnTo>
                  <a:pt x="3255128" y="155160"/>
                </a:lnTo>
                <a:lnTo>
                  <a:pt x="3255128" y="155187"/>
                </a:lnTo>
                <a:lnTo>
                  <a:pt x="3255128" y="155274"/>
                </a:lnTo>
                <a:lnTo>
                  <a:pt x="3255128" y="155276"/>
                </a:lnTo>
                <a:lnTo>
                  <a:pt x="3255128" y="155278"/>
                </a:lnTo>
                <a:lnTo>
                  <a:pt x="3255128" y="155299"/>
                </a:lnTo>
                <a:lnTo>
                  <a:pt x="3255128" y="155319"/>
                </a:lnTo>
                <a:lnTo>
                  <a:pt x="3255128" y="155376"/>
                </a:lnTo>
                <a:lnTo>
                  <a:pt x="3255128" y="155385"/>
                </a:lnTo>
                <a:lnTo>
                  <a:pt x="3255128" y="155445"/>
                </a:lnTo>
                <a:lnTo>
                  <a:pt x="3255128" y="155464"/>
                </a:lnTo>
                <a:lnTo>
                  <a:pt x="3255128" y="155475"/>
                </a:lnTo>
                <a:lnTo>
                  <a:pt x="3255128" y="155509"/>
                </a:lnTo>
                <a:lnTo>
                  <a:pt x="3255128" y="155542"/>
                </a:lnTo>
                <a:lnTo>
                  <a:pt x="3255128" y="155546"/>
                </a:lnTo>
                <a:lnTo>
                  <a:pt x="3255128" y="155547"/>
                </a:lnTo>
                <a:lnTo>
                  <a:pt x="3255128" y="155554"/>
                </a:lnTo>
                <a:lnTo>
                  <a:pt x="3255128" y="155562"/>
                </a:lnTo>
                <a:lnTo>
                  <a:pt x="3255128" y="155654"/>
                </a:lnTo>
                <a:lnTo>
                  <a:pt x="3255128" y="155750"/>
                </a:lnTo>
                <a:lnTo>
                  <a:pt x="3255128" y="155759"/>
                </a:lnTo>
                <a:lnTo>
                  <a:pt x="3255128" y="155778"/>
                </a:lnTo>
                <a:lnTo>
                  <a:pt x="3255128" y="155826"/>
                </a:lnTo>
                <a:lnTo>
                  <a:pt x="3255128" y="155840"/>
                </a:lnTo>
                <a:lnTo>
                  <a:pt x="3255128" y="155923"/>
                </a:lnTo>
                <a:lnTo>
                  <a:pt x="3255128" y="155948"/>
                </a:lnTo>
                <a:lnTo>
                  <a:pt x="3255128" y="155958"/>
                </a:lnTo>
                <a:lnTo>
                  <a:pt x="3255128" y="155983"/>
                </a:lnTo>
                <a:lnTo>
                  <a:pt x="3255128" y="156021"/>
                </a:lnTo>
                <a:lnTo>
                  <a:pt x="3255128" y="156030"/>
                </a:lnTo>
                <a:lnTo>
                  <a:pt x="3255128" y="156068"/>
                </a:lnTo>
                <a:lnTo>
                  <a:pt x="3255128" y="156099"/>
                </a:lnTo>
                <a:lnTo>
                  <a:pt x="3255128" y="156113"/>
                </a:lnTo>
                <a:lnTo>
                  <a:pt x="3255128" y="156195"/>
                </a:lnTo>
                <a:lnTo>
                  <a:pt x="3255128" y="156200"/>
                </a:lnTo>
                <a:lnTo>
                  <a:pt x="3255128" y="156224"/>
                </a:lnTo>
                <a:lnTo>
                  <a:pt x="3255128" y="156242"/>
                </a:lnTo>
                <a:lnTo>
                  <a:pt x="3255128" y="156291"/>
                </a:lnTo>
                <a:lnTo>
                  <a:pt x="3255128" y="156299"/>
                </a:lnTo>
                <a:lnTo>
                  <a:pt x="3255128" y="156323"/>
                </a:lnTo>
                <a:lnTo>
                  <a:pt x="3255128" y="156426"/>
                </a:lnTo>
                <a:lnTo>
                  <a:pt x="3255128" y="156450"/>
                </a:lnTo>
                <a:lnTo>
                  <a:pt x="3255128" y="156478"/>
                </a:lnTo>
                <a:lnTo>
                  <a:pt x="3255128" y="156495"/>
                </a:lnTo>
                <a:lnTo>
                  <a:pt x="3255128" y="156532"/>
                </a:lnTo>
                <a:lnTo>
                  <a:pt x="3255128" y="156599"/>
                </a:lnTo>
                <a:lnTo>
                  <a:pt x="3255128" y="156654"/>
                </a:lnTo>
                <a:lnTo>
                  <a:pt x="3255128" y="156659"/>
                </a:lnTo>
                <a:lnTo>
                  <a:pt x="3255128" y="156674"/>
                </a:lnTo>
                <a:lnTo>
                  <a:pt x="3255128" y="156678"/>
                </a:lnTo>
                <a:lnTo>
                  <a:pt x="3255128" y="156756"/>
                </a:lnTo>
                <a:lnTo>
                  <a:pt x="3255128" y="156777"/>
                </a:lnTo>
                <a:lnTo>
                  <a:pt x="3255128" y="156845"/>
                </a:lnTo>
                <a:lnTo>
                  <a:pt x="3255128" y="156909"/>
                </a:lnTo>
                <a:lnTo>
                  <a:pt x="3255128" y="156952"/>
                </a:lnTo>
                <a:lnTo>
                  <a:pt x="3255128" y="156969"/>
                </a:lnTo>
                <a:lnTo>
                  <a:pt x="3255128" y="156984"/>
                </a:lnTo>
                <a:lnTo>
                  <a:pt x="3255128" y="157015"/>
                </a:lnTo>
                <a:lnTo>
                  <a:pt x="3255128" y="157019"/>
                </a:lnTo>
                <a:lnTo>
                  <a:pt x="3255128" y="157121"/>
                </a:lnTo>
                <a:lnTo>
                  <a:pt x="3255128" y="157137"/>
                </a:lnTo>
                <a:lnTo>
                  <a:pt x="3255128" y="157168"/>
                </a:lnTo>
                <a:lnTo>
                  <a:pt x="3255128" y="157172"/>
                </a:lnTo>
                <a:lnTo>
                  <a:pt x="3255128" y="157195"/>
                </a:lnTo>
                <a:lnTo>
                  <a:pt x="3255128" y="157202"/>
                </a:lnTo>
                <a:lnTo>
                  <a:pt x="3255128" y="157242"/>
                </a:lnTo>
                <a:lnTo>
                  <a:pt x="3255128" y="157272"/>
                </a:lnTo>
                <a:lnTo>
                  <a:pt x="3255128" y="157278"/>
                </a:lnTo>
                <a:lnTo>
                  <a:pt x="3255128" y="157307"/>
                </a:lnTo>
                <a:lnTo>
                  <a:pt x="3255128" y="157331"/>
                </a:lnTo>
                <a:lnTo>
                  <a:pt x="3255128" y="157438"/>
                </a:lnTo>
                <a:lnTo>
                  <a:pt x="3255128" y="157557"/>
                </a:lnTo>
                <a:lnTo>
                  <a:pt x="3255128" y="157582"/>
                </a:lnTo>
                <a:lnTo>
                  <a:pt x="3255128" y="157632"/>
                </a:lnTo>
                <a:lnTo>
                  <a:pt x="3255128" y="157685"/>
                </a:lnTo>
                <a:lnTo>
                  <a:pt x="3255128" y="157809"/>
                </a:lnTo>
                <a:lnTo>
                  <a:pt x="3255128" y="157816"/>
                </a:lnTo>
                <a:lnTo>
                  <a:pt x="3255128" y="157817"/>
                </a:lnTo>
                <a:lnTo>
                  <a:pt x="3255128" y="157866"/>
                </a:lnTo>
                <a:lnTo>
                  <a:pt x="3255128" y="157942"/>
                </a:lnTo>
                <a:lnTo>
                  <a:pt x="3255128" y="157988"/>
                </a:lnTo>
                <a:lnTo>
                  <a:pt x="3255128" y="158016"/>
                </a:lnTo>
                <a:lnTo>
                  <a:pt x="3255128" y="158028"/>
                </a:lnTo>
                <a:lnTo>
                  <a:pt x="3255128" y="158045"/>
                </a:lnTo>
                <a:lnTo>
                  <a:pt x="3255128" y="158065"/>
                </a:lnTo>
                <a:lnTo>
                  <a:pt x="3255128" y="158066"/>
                </a:lnTo>
                <a:lnTo>
                  <a:pt x="3255128" y="158091"/>
                </a:lnTo>
                <a:lnTo>
                  <a:pt x="3255128" y="158159"/>
                </a:lnTo>
                <a:lnTo>
                  <a:pt x="3255128" y="158262"/>
                </a:lnTo>
                <a:lnTo>
                  <a:pt x="3255128" y="158275"/>
                </a:lnTo>
                <a:lnTo>
                  <a:pt x="3255128" y="158276"/>
                </a:lnTo>
                <a:lnTo>
                  <a:pt x="3255128" y="158278"/>
                </a:lnTo>
                <a:lnTo>
                  <a:pt x="3255128" y="158326"/>
                </a:lnTo>
                <a:lnTo>
                  <a:pt x="3255128" y="158342"/>
                </a:lnTo>
                <a:lnTo>
                  <a:pt x="3255128" y="158350"/>
                </a:lnTo>
                <a:lnTo>
                  <a:pt x="3255128" y="158370"/>
                </a:lnTo>
                <a:lnTo>
                  <a:pt x="3255128" y="158375"/>
                </a:lnTo>
                <a:lnTo>
                  <a:pt x="3255128" y="158536"/>
                </a:lnTo>
                <a:lnTo>
                  <a:pt x="3255128" y="158554"/>
                </a:lnTo>
                <a:lnTo>
                  <a:pt x="3255128" y="158564"/>
                </a:lnTo>
                <a:lnTo>
                  <a:pt x="3255128" y="158566"/>
                </a:lnTo>
                <a:lnTo>
                  <a:pt x="3255128" y="158613"/>
                </a:lnTo>
                <a:lnTo>
                  <a:pt x="3255128" y="158643"/>
                </a:lnTo>
                <a:lnTo>
                  <a:pt x="3255128" y="158690"/>
                </a:lnTo>
                <a:lnTo>
                  <a:pt x="3255128" y="158714"/>
                </a:lnTo>
                <a:lnTo>
                  <a:pt x="3255128" y="158807"/>
                </a:lnTo>
                <a:lnTo>
                  <a:pt x="3255128" y="158809"/>
                </a:lnTo>
                <a:lnTo>
                  <a:pt x="3255128" y="158824"/>
                </a:lnTo>
                <a:lnTo>
                  <a:pt x="3255128" y="158825"/>
                </a:lnTo>
                <a:lnTo>
                  <a:pt x="3255128" y="158869"/>
                </a:lnTo>
                <a:lnTo>
                  <a:pt x="3255128" y="158882"/>
                </a:lnTo>
                <a:lnTo>
                  <a:pt x="3255128" y="158884"/>
                </a:lnTo>
                <a:lnTo>
                  <a:pt x="3255128" y="158910"/>
                </a:lnTo>
                <a:lnTo>
                  <a:pt x="3255128" y="158924"/>
                </a:lnTo>
                <a:lnTo>
                  <a:pt x="3255128" y="158948"/>
                </a:lnTo>
                <a:lnTo>
                  <a:pt x="3255128" y="158998"/>
                </a:lnTo>
                <a:lnTo>
                  <a:pt x="3255128" y="159018"/>
                </a:lnTo>
                <a:lnTo>
                  <a:pt x="3255128" y="159019"/>
                </a:lnTo>
                <a:lnTo>
                  <a:pt x="3255128" y="159020"/>
                </a:lnTo>
                <a:lnTo>
                  <a:pt x="3255128" y="159089"/>
                </a:lnTo>
                <a:lnTo>
                  <a:pt x="3255128" y="159092"/>
                </a:lnTo>
                <a:lnTo>
                  <a:pt x="3255128" y="159173"/>
                </a:lnTo>
                <a:lnTo>
                  <a:pt x="3255128" y="159232"/>
                </a:lnTo>
                <a:lnTo>
                  <a:pt x="3255128" y="159256"/>
                </a:lnTo>
                <a:lnTo>
                  <a:pt x="3255128" y="159261"/>
                </a:lnTo>
                <a:lnTo>
                  <a:pt x="3255128" y="159263"/>
                </a:lnTo>
                <a:lnTo>
                  <a:pt x="3255128" y="159288"/>
                </a:lnTo>
                <a:lnTo>
                  <a:pt x="3255128" y="159313"/>
                </a:lnTo>
                <a:lnTo>
                  <a:pt x="3255128" y="159338"/>
                </a:lnTo>
                <a:lnTo>
                  <a:pt x="3255128" y="159369"/>
                </a:lnTo>
                <a:lnTo>
                  <a:pt x="3255128" y="159457"/>
                </a:lnTo>
                <a:lnTo>
                  <a:pt x="3255128" y="159472"/>
                </a:lnTo>
                <a:lnTo>
                  <a:pt x="3255128" y="159477"/>
                </a:lnTo>
                <a:lnTo>
                  <a:pt x="3255128" y="159482"/>
                </a:lnTo>
                <a:lnTo>
                  <a:pt x="3255128" y="159572"/>
                </a:lnTo>
                <a:lnTo>
                  <a:pt x="3255128" y="159575"/>
                </a:lnTo>
                <a:lnTo>
                  <a:pt x="3255128" y="159633"/>
                </a:lnTo>
                <a:lnTo>
                  <a:pt x="3255128" y="159668"/>
                </a:lnTo>
                <a:lnTo>
                  <a:pt x="3255128" y="159704"/>
                </a:lnTo>
                <a:lnTo>
                  <a:pt x="3255128" y="159720"/>
                </a:lnTo>
                <a:lnTo>
                  <a:pt x="3255128" y="159721"/>
                </a:lnTo>
                <a:lnTo>
                  <a:pt x="3255128" y="159797"/>
                </a:lnTo>
                <a:lnTo>
                  <a:pt x="3255128" y="159814"/>
                </a:lnTo>
                <a:lnTo>
                  <a:pt x="3255128" y="159819"/>
                </a:lnTo>
                <a:lnTo>
                  <a:pt x="3255128" y="159822"/>
                </a:lnTo>
                <a:lnTo>
                  <a:pt x="3255128" y="159931"/>
                </a:lnTo>
                <a:lnTo>
                  <a:pt x="3255128" y="160005"/>
                </a:lnTo>
                <a:lnTo>
                  <a:pt x="3255128" y="160012"/>
                </a:lnTo>
                <a:lnTo>
                  <a:pt x="3255128" y="160127"/>
                </a:lnTo>
                <a:lnTo>
                  <a:pt x="3255128" y="160158"/>
                </a:lnTo>
                <a:lnTo>
                  <a:pt x="3255128" y="160232"/>
                </a:lnTo>
                <a:lnTo>
                  <a:pt x="3255128" y="160255"/>
                </a:lnTo>
                <a:lnTo>
                  <a:pt x="3255128" y="160262"/>
                </a:lnTo>
                <a:lnTo>
                  <a:pt x="3255128" y="160268"/>
                </a:lnTo>
                <a:lnTo>
                  <a:pt x="3255128" y="160271"/>
                </a:lnTo>
                <a:lnTo>
                  <a:pt x="3255128" y="160281"/>
                </a:lnTo>
                <a:lnTo>
                  <a:pt x="3255128" y="160360"/>
                </a:lnTo>
                <a:lnTo>
                  <a:pt x="3255128" y="160428"/>
                </a:lnTo>
                <a:lnTo>
                  <a:pt x="3255128" y="160458"/>
                </a:lnTo>
                <a:lnTo>
                  <a:pt x="3255128" y="160486"/>
                </a:lnTo>
                <a:lnTo>
                  <a:pt x="3255128" y="160503"/>
                </a:lnTo>
                <a:lnTo>
                  <a:pt x="3255128" y="160620"/>
                </a:lnTo>
                <a:lnTo>
                  <a:pt x="3255128" y="160675"/>
                </a:lnTo>
                <a:lnTo>
                  <a:pt x="3255128" y="160695"/>
                </a:lnTo>
                <a:lnTo>
                  <a:pt x="3255128" y="160740"/>
                </a:lnTo>
                <a:lnTo>
                  <a:pt x="3255128" y="160745"/>
                </a:lnTo>
                <a:lnTo>
                  <a:pt x="3255128" y="160806"/>
                </a:lnTo>
                <a:lnTo>
                  <a:pt x="3255128" y="160843"/>
                </a:lnTo>
                <a:lnTo>
                  <a:pt x="3255128" y="160861"/>
                </a:lnTo>
                <a:lnTo>
                  <a:pt x="3255128" y="160933"/>
                </a:lnTo>
                <a:lnTo>
                  <a:pt x="3255128" y="160941"/>
                </a:lnTo>
                <a:lnTo>
                  <a:pt x="3255128" y="161055"/>
                </a:lnTo>
                <a:lnTo>
                  <a:pt x="3255128" y="161149"/>
                </a:lnTo>
                <a:lnTo>
                  <a:pt x="3255128" y="161159"/>
                </a:lnTo>
                <a:lnTo>
                  <a:pt x="3255128" y="161226"/>
                </a:lnTo>
                <a:lnTo>
                  <a:pt x="3255128" y="161265"/>
                </a:lnTo>
                <a:lnTo>
                  <a:pt x="3255128" y="161276"/>
                </a:lnTo>
                <a:lnTo>
                  <a:pt x="3255128" y="161360"/>
                </a:lnTo>
                <a:lnTo>
                  <a:pt x="3255128" y="161365"/>
                </a:lnTo>
                <a:lnTo>
                  <a:pt x="3255128" y="161429"/>
                </a:lnTo>
                <a:lnTo>
                  <a:pt x="3255128" y="161472"/>
                </a:lnTo>
                <a:lnTo>
                  <a:pt x="3255128" y="161531"/>
                </a:lnTo>
                <a:lnTo>
                  <a:pt x="3255128" y="161539"/>
                </a:lnTo>
                <a:lnTo>
                  <a:pt x="3255128" y="161544"/>
                </a:lnTo>
                <a:lnTo>
                  <a:pt x="3255128" y="161581"/>
                </a:lnTo>
                <a:lnTo>
                  <a:pt x="3255128" y="161602"/>
                </a:lnTo>
                <a:lnTo>
                  <a:pt x="3255128" y="161603"/>
                </a:lnTo>
                <a:lnTo>
                  <a:pt x="3255128" y="161641"/>
                </a:lnTo>
                <a:lnTo>
                  <a:pt x="3255128" y="161642"/>
                </a:lnTo>
                <a:lnTo>
                  <a:pt x="3255128" y="161680"/>
                </a:lnTo>
                <a:lnTo>
                  <a:pt x="3255128" y="161742"/>
                </a:lnTo>
                <a:lnTo>
                  <a:pt x="3255128" y="161799"/>
                </a:lnTo>
                <a:lnTo>
                  <a:pt x="3255128" y="161815"/>
                </a:lnTo>
                <a:lnTo>
                  <a:pt x="3255128" y="161820"/>
                </a:lnTo>
                <a:lnTo>
                  <a:pt x="3255128" y="161822"/>
                </a:lnTo>
                <a:lnTo>
                  <a:pt x="3255128" y="161829"/>
                </a:lnTo>
                <a:lnTo>
                  <a:pt x="3255128" y="161901"/>
                </a:lnTo>
                <a:lnTo>
                  <a:pt x="3255128" y="162008"/>
                </a:lnTo>
                <a:lnTo>
                  <a:pt x="3255128" y="162040"/>
                </a:lnTo>
                <a:lnTo>
                  <a:pt x="3255128" y="162065"/>
                </a:lnTo>
                <a:lnTo>
                  <a:pt x="3255128" y="162077"/>
                </a:lnTo>
                <a:lnTo>
                  <a:pt x="3255128" y="162142"/>
                </a:lnTo>
                <a:lnTo>
                  <a:pt x="3255128" y="162251"/>
                </a:lnTo>
                <a:lnTo>
                  <a:pt x="3255128" y="162278"/>
                </a:lnTo>
                <a:lnTo>
                  <a:pt x="3255128" y="162308"/>
                </a:lnTo>
                <a:lnTo>
                  <a:pt x="3255128" y="162312"/>
                </a:lnTo>
                <a:lnTo>
                  <a:pt x="3255128" y="162319"/>
                </a:lnTo>
                <a:lnTo>
                  <a:pt x="3255128" y="162328"/>
                </a:lnTo>
                <a:lnTo>
                  <a:pt x="3255128" y="162373"/>
                </a:lnTo>
                <a:lnTo>
                  <a:pt x="3255128" y="162420"/>
                </a:lnTo>
                <a:lnTo>
                  <a:pt x="3255128" y="162436"/>
                </a:lnTo>
                <a:lnTo>
                  <a:pt x="3255128" y="162467"/>
                </a:lnTo>
                <a:lnTo>
                  <a:pt x="3255128" y="162536"/>
                </a:lnTo>
                <a:lnTo>
                  <a:pt x="3255128" y="162565"/>
                </a:lnTo>
                <a:lnTo>
                  <a:pt x="3255128" y="162615"/>
                </a:lnTo>
                <a:lnTo>
                  <a:pt x="3255128" y="162623"/>
                </a:lnTo>
                <a:lnTo>
                  <a:pt x="3255128" y="162710"/>
                </a:lnTo>
                <a:lnTo>
                  <a:pt x="3255128" y="162787"/>
                </a:lnTo>
                <a:lnTo>
                  <a:pt x="3255128" y="162812"/>
                </a:lnTo>
                <a:lnTo>
                  <a:pt x="3255128" y="162843"/>
                </a:lnTo>
                <a:lnTo>
                  <a:pt x="3255128" y="162846"/>
                </a:lnTo>
                <a:lnTo>
                  <a:pt x="3255128" y="162890"/>
                </a:lnTo>
                <a:lnTo>
                  <a:pt x="3255128" y="163057"/>
                </a:lnTo>
                <a:lnTo>
                  <a:pt x="3255128" y="163084"/>
                </a:lnTo>
                <a:lnTo>
                  <a:pt x="3255128" y="163086"/>
                </a:lnTo>
                <a:lnTo>
                  <a:pt x="3255128" y="163088"/>
                </a:lnTo>
                <a:lnTo>
                  <a:pt x="3255128" y="163106"/>
                </a:lnTo>
                <a:lnTo>
                  <a:pt x="3255128" y="163132"/>
                </a:lnTo>
                <a:lnTo>
                  <a:pt x="3255128" y="163163"/>
                </a:lnTo>
                <a:lnTo>
                  <a:pt x="3255128" y="163258"/>
                </a:lnTo>
                <a:lnTo>
                  <a:pt x="3255128" y="163261"/>
                </a:lnTo>
                <a:lnTo>
                  <a:pt x="3255128" y="163317"/>
                </a:lnTo>
                <a:lnTo>
                  <a:pt x="3255128" y="163329"/>
                </a:lnTo>
                <a:lnTo>
                  <a:pt x="3255128" y="163451"/>
                </a:lnTo>
                <a:lnTo>
                  <a:pt x="3255128" y="163496"/>
                </a:lnTo>
                <a:lnTo>
                  <a:pt x="3255128" y="163518"/>
                </a:lnTo>
                <a:lnTo>
                  <a:pt x="3255128" y="163538"/>
                </a:lnTo>
                <a:lnTo>
                  <a:pt x="3255128" y="163589"/>
                </a:lnTo>
                <a:lnTo>
                  <a:pt x="3255128" y="163590"/>
                </a:lnTo>
                <a:lnTo>
                  <a:pt x="3255128" y="163735"/>
                </a:lnTo>
                <a:lnTo>
                  <a:pt x="3255128" y="163780"/>
                </a:lnTo>
                <a:lnTo>
                  <a:pt x="3255128" y="163802"/>
                </a:lnTo>
                <a:lnTo>
                  <a:pt x="3255128" y="163833"/>
                </a:lnTo>
                <a:lnTo>
                  <a:pt x="3255128" y="163883"/>
                </a:lnTo>
                <a:lnTo>
                  <a:pt x="3255128" y="163925"/>
                </a:lnTo>
                <a:lnTo>
                  <a:pt x="3255128" y="163931"/>
                </a:lnTo>
                <a:lnTo>
                  <a:pt x="3255128" y="163987"/>
                </a:lnTo>
                <a:lnTo>
                  <a:pt x="3255128" y="163997"/>
                </a:lnTo>
                <a:lnTo>
                  <a:pt x="3255128" y="164066"/>
                </a:lnTo>
                <a:lnTo>
                  <a:pt x="3255128" y="164099"/>
                </a:lnTo>
                <a:lnTo>
                  <a:pt x="3255128" y="164142"/>
                </a:lnTo>
                <a:lnTo>
                  <a:pt x="3255128" y="164153"/>
                </a:lnTo>
                <a:lnTo>
                  <a:pt x="3255128" y="164209"/>
                </a:lnTo>
                <a:lnTo>
                  <a:pt x="3255128" y="164224"/>
                </a:lnTo>
                <a:lnTo>
                  <a:pt x="3255128" y="164238"/>
                </a:lnTo>
                <a:lnTo>
                  <a:pt x="3255128" y="164239"/>
                </a:lnTo>
                <a:lnTo>
                  <a:pt x="3255128" y="164240"/>
                </a:lnTo>
                <a:lnTo>
                  <a:pt x="3255128" y="164334"/>
                </a:lnTo>
                <a:lnTo>
                  <a:pt x="3255128" y="164348"/>
                </a:lnTo>
                <a:lnTo>
                  <a:pt x="3255128" y="164399"/>
                </a:lnTo>
                <a:lnTo>
                  <a:pt x="3255128" y="164403"/>
                </a:lnTo>
                <a:lnTo>
                  <a:pt x="3255128" y="164446"/>
                </a:lnTo>
                <a:lnTo>
                  <a:pt x="3255128" y="164470"/>
                </a:lnTo>
                <a:lnTo>
                  <a:pt x="3255128" y="164471"/>
                </a:lnTo>
                <a:lnTo>
                  <a:pt x="3255128" y="164532"/>
                </a:lnTo>
                <a:lnTo>
                  <a:pt x="3255128" y="164549"/>
                </a:lnTo>
                <a:lnTo>
                  <a:pt x="3255128" y="164558"/>
                </a:lnTo>
                <a:lnTo>
                  <a:pt x="3255128" y="164575"/>
                </a:lnTo>
                <a:lnTo>
                  <a:pt x="3255128" y="164632"/>
                </a:lnTo>
                <a:lnTo>
                  <a:pt x="3255128" y="164683"/>
                </a:lnTo>
                <a:lnTo>
                  <a:pt x="3255128" y="164697"/>
                </a:lnTo>
                <a:lnTo>
                  <a:pt x="3255128" y="164764"/>
                </a:lnTo>
                <a:lnTo>
                  <a:pt x="3255128" y="164801"/>
                </a:lnTo>
                <a:lnTo>
                  <a:pt x="3255128" y="164882"/>
                </a:lnTo>
                <a:lnTo>
                  <a:pt x="3255128" y="164895"/>
                </a:lnTo>
                <a:lnTo>
                  <a:pt x="3255128" y="165023"/>
                </a:lnTo>
                <a:lnTo>
                  <a:pt x="3255128" y="165063"/>
                </a:lnTo>
                <a:lnTo>
                  <a:pt x="3255128" y="165078"/>
                </a:lnTo>
                <a:lnTo>
                  <a:pt x="3255128" y="165113"/>
                </a:lnTo>
                <a:lnTo>
                  <a:pt x="3255128" y="165119"/>
                </a:lnTo>
                <a:lnTo>
                  <a:pt x="3255128" y="165135"/>
                </a:lnTo>
                <a:lnTo>
                  <a:pt x="3255128" y="165141"/>
                </a:lnTo>
                <a:lnTo>
                  <a:pt x="3255128" y="165215"/>
                </a:lnTo>
                <a:lnTo>
                  <a:pt x="3255128" y="165245"/>
                </a:lnTo>
                <a:lnTo>
                  <a:pt x="3255128" y="165260"/>
                </a:lnTo>
                <a:lnTo>
                  <a:pt x="3255128" y="165298"/>
                </a:lnTo>
                <a:lnTo>
                  <a:pt x="3255128" y="165302"/>
                </a:lnTo>
                <a:lnTo>
                  <a:pt x="3255128" y="165328"/>
                </a:lnTo>
                <a:lnTo>
                  <a:pt x="3255128" y="165349"/>
                </a:lnTo>
                <a:lnTo>
                  <a:pt x="3255128" y="165426"/>
                </a:lnTo>
                <a:lnTo>
                  <a:pt x="3255128" y="165428"/>
                </a:lnTo>
                <a:lnTo>
                  <a:pt x="3255128" y="165456"/>
                </a:lnTo>
                <a:lnTo>
                  <a:pt x="3255128" y="165574"/>
                </a:lnTo>
                <a:lnTo>
                  <a:pt x="3255128" y="165578"/>
                </a:lnTo>
                <a:lnTo>
                  <a:pt x="3255128" y="165604"/>
                </a:lnTo>
                <a:lnTo>
                  <a:pt x="3255128" y="165671"/>
                </a:lnTo>
                <a:lnTo>
                  <a:pt x="3255128" y="165679"/>
                </a:lnTo>
                <a:lnTo>
                  <a:pt x="3255128" y="165688"/>
                </a:lnTo>
                <a:lnTo>
                  <a:pt x="3255128" y="165746"/>
                </a:lnTo>
                <a:lnTo>
                  <a:pt x="3255128" y="165783"/>
                </a:lnTo>
                <a:lnTo>
                  <a:pt x="3255128" y="165811"/>
                </a:lnTo>
                <a:lnTo>
                  <a:pt x="3255128" y="165812"/>
                </a:lnTo>
                <a:lnTo>
                  <a:pt x="3255128" y="165858"/>
                </a:lnTo>
                <a:lnTo>
                  <a:pt x="3255128" y="165880"/>
                </a:lnTo>
                <a:lnTo>
                  <a:pt x="3255128" y="165903"/>
                </a:lnTo>
                <a:lnTo>
                  <a:pt x="3255128" y="165918"/>
                </a:lnTo>
                <a:lnTo>
                  <a:pt x="3255128" y="165997"/>
                </a:lnTo>
                <a:lnTo>
                  <a:pt x="3255128" y="166087"/>
                </a:lnTo>
                <a:lnTo>
                  <a:pt x="3255128" y="166099"/>
                </a:lnTo>
                <a:lnTo>
                  <a:pt x="3255128" y="166126"/>
                </a:lnTo>
                <a:lnTo>
                  <a:pt x="3255128" y="166127"/>
                </a:lnTo>
                <a:lnTo>
                  <a:pt x="3255128" y="166162"/>
                </a:lnTo>
                <a:lnTo>
                  <a:pt x="3255128" y="166242"/>
                </a:lnTo>
                <a:lnTo>
                  <a:pt x="3255128" y="166319"/>
                </a:lnTo>
                <a:lnTo>
                  <a:pt x="3255128" y="166336"/>
                </a:lnTo>
                <a:lnTo>
                  <a:pt x="3255128" y="166341"/>
                </a:lnTo>
                <a:lnTo>
                  <a:pt x="3255128" y="166342"/>
                </a:lnTo>
                <a:lnTo>
                  <a:pt x="3255128" y="166349"/>
                </a:lnTo>
                <a:lnTo>
                  <a:pt x="3255128" y="166369"/>
                </a:lnTo>
                <a:lnTo>
                  <a:pt x="3255128" y="166385"/>
                </a:lnTo>
                <a:lnTo>
                  <a:pt x="3255128" y="166456"/>
                </a:lnTo>
                <a:lnTo>
                  <a:pt x="3255128" y="166508"/>
                </a:lnTo>
                <a:lnTo>
                  <a:pt x="3255128" y="166528"/>
                </a:lnTo>
                <a:lnTo>
                  <a:pt x="3255128" y="166579"/>
                </a:lnTo>
                <a:lnTo>
                  <a:pt x="3255128" y="166585"/>
                </a:lnTo>
                <a:lnTo>
                  <a:pt x="3255128" y="166792"/>
                </a:lnTo>
                <a:lnTo>
                  <a:pt x="3255128" y="166795"/>
                </a:lnTo>
                <a:lnTo>
                  <a:pt x="3255128" y="166806"/>
                </a:lnTo>
                <a:lnTo>
                  <a:pt x="3255128" y="166832"/>
                </a:lnTo>
                <a:lnTo>
                  <a:pt x="3255128" y="166987"/>
                </a:lnTo>
                <a:lnTo>
                  <a:pt x="3255128" y="167011"/>
                </a:lnTo>
                <a:lnTo>
                  <a:pt x="3255128" y="167065"/>
                </a:lnTo>
                <a:lnTo>
                  <a:pt x="3255128" y="167126"/>
                </a:lnTo>
                <a:lnTo>
                  <a:pt x="3255128" y="167132"/>
                </a:lnTo>
                <a:lnTo>
                  <a:pt x="3255128" y="167135"/>
                </a:lnTo>
                <a:lnTo>
                  <a:pt x="3255128" y="167181"/>
                </a:lnTo>
                <a:lnTo>
                  <a:pt x="3255128" y="167250"/>
                </a:lnTo>
                <a:lnTo>
                  <a:pt x="3255128" y="167266"/>
                </a:lnTo>
                <a:lnTo>
                  <a:pt x="3255128" y="167269"/>
                </a:lnTo>
                <a:lnTo>
                  <a:pt x="3255128" y="167289"/>
                </a:lnTo>
                <a:lnTo>
                  <a:pt x="3255128" y="167322"/>
                </a:lnTo>
                <a:lnTo>
                  <a:pt x="3255128" y="167460"/>
                </a:lnTo>
                <a:lnTo>
                  <a:pt x="3255128" y="167465"/>
                </a:lnTo>
                <a:lnTo>
                  <a:pt x="3255128" y="167517"/>
                </a:lnTo>
                <a:lnTo>
                  <a:pt x="3255128" y="167539"/>
                </a:lnTo>
                <a:lnTo>
                  <a:pt x="3255128" y="167609"/>
                </a:lnTo>
                <a:lnTo>
                  <a:pt x="3255128" y="167621"/>
                </a:lnTo>
                <a:lnTo>
                  <a:pt x="3255128" y="167711"/>
                </a:lnTo>
                <a:lnTo>
                  <a:pt x="3255128" y="167743"/>
                </a:lnTo>
                <a:lnTo>
                  <a:pt x="3255128" y="167805"/>
                </a:lnTo>
                <a:lnTo>
                  <a:pt x="3255128" y="167885"/>
                </a:lnTo>
                <a:lnTo>
                  <a:pt x="3255128" y="167971"/>
                </a:lnTo>
                <a:lnTo>
                  <a:pt x="3255128" y="168013"/>
                </a:lnTo>
                <a:lnTo>
                  <a:pt x="3255128" y="168016"/>
                </a:lnTo>
                <a:lnTo>
                  <a:pt x="3255128" y="168131"/>
                </a:lnTo>
                <a:lnTo>
                  <a:pt x="3255128" y="168150"/>
                </a:lnTo>
                <a:lnTo>
                  <a:pt x="3255128" y="168157"/>
                </a:lnTo>
                <a:lnTo>
                  <a:pt x="3255128" y="168165"/>
                </a:lnTo>
                <a:lnTo>
                  <a:pt x="3255128" y="168195"/>
                </a:lnTo>
                <a:lnTo>
                  <a:pt x="3255128" y="168238"/>
                </a:lnTo>
                <a:lnTo>
                  <a:pt x="3255128" y="168305"/>
                </a:lnTo>
                <a:lnTo>
                  <a:pt x="3255128" y="168328"/>
                </a:lnTo>
                <a:lnTo>
                  <a:pt x="3255128" y="168391"/>
                </a:lnTo>
                <a:lnTo>
                  <a:pt x="3255128" y="168395"/>
                </a:lnTo>
                <a:lnTo>
                  <a:pt x="3255128" y="168400"/>
                </a:lnTo>
                <a:lnTo>
                  <a:pt x="3255128" y="168403"/>
                </a:lnTo>
                <a:lnTo>
                  <a:pt x="3255128" y="168407"/>
                </a:lnTo>
                <a:lnTo>
                  <a:pt x="3255128" y="168501"/>
                </a:lnTo>
                <a:lnTo>
                  <a:pt x="3255128" y="168552"/>
                </a:lnTo>
                <a:lnTo>
                  <a:pt x="3255128" y="168599"/>
                </a:lnTo>
                <a:lnTo>
                  <a:pt x="3255128" y="168619"/>
                </a:lnTo>
                <a:lnTo>
                  <a:pt x="3255128" y="168624"/>
                </a:lnTo>
                <a:lnTo>
                  <a:pt x="3255128" y="168693"/>
                </a:lnTo>
                <a:lnTo>
                  <a:pt x="3255128" y="168793"/>
                </a:lnTo>
                <a:lnTo>
                  <a:pt x="3255128" y="168798"/>
                </a:lnTo>
                <a:lnTo>
                  <a:pt x="3255128" y="168801"/>
                </a:lnTo>
                <a:lnTo>
                  <a:pt x="3255128" y="168811"/>
                </a:lnTo>
                <a:lnTo>
                  <a:pt x="3255128" y="168836"/>
                </a:lnTo>
                <a:lnTo>
                  <a:pt x="3255128" y="168843"/>
                </a:lnTo>
                <a:lnTo>
                  <a:pt x="3255128" y="168867"/>
                </a:lnTo>
                <a:lnTo>
                  <a:pt x="3255128" y="168868"/>
                </a:lnTo>
                <a:lnTo>
                  <a:pt x="3255128" y="168883"/>
                </a:lnTo>
                <a:lnTo>
                  <a:pt x="3255128" y="168908"/>
                </a:lnTo>
                <a:lnTo>
                  <a:pt x="3255128" y="169039"/>
                </a:lnTo>
                <a:lnTo>
                  <a:pt x="3255128" y="169048"/>
                </a:lnTo>
                <a:lnTo>
                  <a:pt x="3255128" y="169077"/>
                </a:lnTo>
                <a:lnTo>
                  <a:pt x="3255128" y="169078"/>
                </a:lnTo>
                <a:lnTo>
                  <a:pt x="3255128" y="169152"/>
                </a:lnTo>
                <a:lnTo>
                  <a:pt x="3255128" y="169176"/>
                </a:lnTo>
                <a:lnTo>
                  <a:pt x="3255128" y="169186"/>
                </a:lnTo>
                <a:lnTo>
                  <a:pt x="3255128" y="169202"/>
                </a:lnTo>
                <a:lnTo>
                  <a:pt x="3255128" y="169247"/>
                </a:lnTo>
                <a:lnTo>
                  <a:pt x="3255128" y="169257"/>
                </a:lnTo>
                <a:lnTo>
                  <a:pt x="3255128" y="169284"/>
                </a:lnTo>
                <a:lnTo>
                  <a:pt x="3255128" y="169302"/>
                </a:lnTo>
                <a:lnTo>
                  <a:pt x="3255128" y="169331"/>
                </a:lnTo>
                <a:lnTo>
                  <a:pt x="3255128" y="169402"/>
                </a:lnTo>
                <a:lnTo>
                  <a:pt x="3255128" y="169415"/>
                </a:lnTo>
                <a:lnTo>
                  <a:pt x="3255128" y="169417"/>
                </a:lnTo>
                <a:lnTo>
                  <a:pt x="3255128" y="169418"/>
                </a:lnTo>
                <a:lnTo>
                  <a:pt x="3255128" y="169498"/>
                </a:lnTo>
                <a:lnTo>
                  <a:pt x="3255128" y="169507"/>
                </a:lnTo>
                <a:lnTo>
                  <a:pt x="3255128" y="169531"/>
                </a:lnTo>
                <a:lnTo>
                  <a:pt x="3255128" y="169598"/>
                </a:lnTo>
                <a:lnTo>
                  <a:pt x="3255128" y="169609"/>
                </a:lnTo>
                <a:lnTo>
                  <a:pt x="3255128" y="169612"/>
                </a:lnTo>
                <a:lnTo>
                  <a:pt x="3255128" y="169630"/>
                </a:lnTo>
                <a:lnTo>
                  <a:pt x="3255128" y="169633"/>
                </a:lnTo>
                <a:lnTo>
                  <a:pt x="3255128" y="169656"/>
                </a:lnTo>
                <a:lnTo>
                  <a:pt x="3255128" y="169690"/>
                </a:lnTo>
                <a:lnTo>
                  <a:pt x="3255128" y="169706"/>
                </a:lnTo>
                <a:lnTo>
                  <a:pt x="3255128" y="169762"/>
                </a:lnTo>
                <a:lnTo>
                  <a:pt x="3255128" y="169822"/>
                </a:lnTo>
                <a:lnTo>
                  <a:pt x="3255128" y="169850"/>
                </a:lnTo>
                <a:lnTo>
                  <a:pt x="3255128" y="169852"/>
                </a:lnTo>
                <a:lnTo>
                  <a:pt x="3255128" y="169872"/>
                </a:lnTo>
                <a:lnTo>
                  <a:pt x="3255128" y="169948"/>
                </a:lnTo>
                <a:lnTo>
                  <a:pt x="3255128" y="169990"/>
                </a:lnTo>
                <a:lnTo>
                  <a:pt x="3255128" y="170048"/>
                </a:lnTo>
                <a:lnTo>
                  <a:pt x="3255128" y="170055"/>
                </a:lnTo>
                <a:lnTo>
                  <a:pt x="3255128" y="170066"/>
                </a:lnTo>
                <a:lnTo>
                  <a:pt x="3255128" y="170083"/>
                </a:lnTo>
                <a:lnTo>
                  <a:pt x="3255128" y="170095"/>
                </a:lnTo>
                <a:lnTo>
                  <a:pt x="3255128" y="170122"/>
                </a:lnTo>
                <a:lnTo>
                  <a:pt x="3255128" y="170204"/>
                </a:lnTo>
                <a:lnTo>
                  <a:pt x="3255128" y="170254"/>
                </a:lnTo>
                <a:lnTo>
                  <a:pt x="3255128" y="170279"/>
                </a:lnTo>
                <a:lnTo>
                  <a:pt x="3255128" y="170304"/>
                </a:lnTo>
                <a:lnTo>
                  <a:pt x="3255128" y="170315"/>
                </a:lnTo>
                <a:lnTo>
                  <a:pt x="3255128" y="170410"/>
                </a:lnTo>
                <a:lnTo>
                  <a:pt x="3255128" y="170507"/>
                </a:lnTo>
                <a:lnTo>
                  <a:pt x="3255128" y="170525"/>
                </a:lnTo>
                <a:lnTo>
                  <a:pt x="3255128" y="170538"/>
                </a:lnTo>
                <a:lnTo>
                  <a:pt x="3255128" y="170545"/>
                </a:lnTo>
                <a:lnTo>
                  <a:pt x="3255128" y="170599"/>
                </a:lnTo>
                <a:lnTo>
                  <a:pt x="3255128" y="170670"/>
                </a:lnTo>
                <a:lnTo>
                  <a:pt x="3255128" y="170753"/>
                </a:lnTo>
                <a:lnTo>
                  <a:pt x="3255128" y="170763"/>
                </a:lnTo>
                <a:lnTo>
                  <a:pt x="3255128" y="170765"/>
                </a:lnTo>
                <a:lnTo>
                  <a:pt x="3255128" y="170788"/>
                </a:lnTo>
                <a:lnTo>
                  <a:pt x="3255128" y="170795"/>
                </a:lnTo>
                <a:lnTo>
                  <a:pt x="3255128" y="170869"/>
                </a:lnTo>
                <a:lnTo>
                  <a:pt x="3255128" y="170889"/>
                </a:lnTo>
                <a:lnTo>
                  <a:pt x="3255128" y="170919"/>
                </a:lnTo>
                <a:lnTo>
                  <a:pt x="3255128" y="170963"/>
                </a:lnTo>
                <a:lnTo>
                  <a:pt x="3255128" y="170969"/>
                </a:lnTo>
                <a:lnTo>
                  <a:pt x="3255128" y="170983"/>
                </a:lnTo>
                <a:lnTo>
                  <a:pt x="3255128" y="170990"/>
                </a:lnTo>
                <a:lnTo>
                  <a:pt x="3255128" y="170999"/>
                </a:lnTo>
                <a:lnTo>
                  <a:pt x="3255128" y="171100"/>
                </a:lnTo>
                <a:lnTo>
                  <a:pt x="3255128" y="171129"/>
                </a:lnTo>
                <a:lnTo>
                  <a:pt x="3255128" y="171135"/>
                </a:lnTo>
                <a:lnTo>
                  <a:pt x="3255128" y="171155"/>
                </a:lnTo>
                <a:lnTo>
                  <a:pt x="3255128" y="171212"/>
                </a:lnTo>
                <a:lnTo>
                  <a:pt x="3255128" y="171326"/>
                </a:lnTo>
                <a:lnTo>
                  <a:pt x="3255128" y="171394"/>
                </a:lnTo>
                <a:lnTo>
                  <a:pt x="3255128" y="171419"/>
                </a:lnTo>
                <a:lnTo>
                  <a:pt x="3255128" y="171422"/>
                </a:lnTo>
                <a:lnTo>
                  <a:pt x="3255128" y="171466"/>
                </a:lnTo>
                <a:lnTo>
                  <a:pt x="3255128" y="171567"/>
                </a:lnTo>
                <a:lnTo>
                  <a:pt x="3255128" y="171588"/>
                </a:lnTo>
                <a:lnTo>
                  <a:pt x="3255128" y="171589"/>
                </a:lnTo>
                <a:lnTo>
                  <a:pt x="3255128" y="171614"/>
                </a:lnTo>
                <a:lnTo>
                  <a:pt x="3255128" y="171631"/>
                </a:lnTo>
                <a:lnTo>
                  <a:pt x="3255128" y="171660"/>
                </a:lnTo>
                <a:lnTo>
                  <a:pt x="3255128" y="171692"/>
                </a:lnTo>
                <a:lnTo>
                  <a:pt x="3255128" y="171759"/>
                </a:lnTo>
                <a:lnTo>
                  <a:pt x="3255128" y="171770"/>
                </a:lnTo>
                <a:lnTo>
                  <a:pt x="3255128" y="171777"/>
                </a:lnTo>
                <a:lnTo>
                  <a:pt x="3255128" y="171801"/>
                </a:lnTo>
                <a:lnTo>
                  <a:pt x="3255128" y="171809"/>
                </a:lnTo>
                <a:lnTo>
                  <a:pt x="3255128" y="171873"/>
                </a:lnTo>
                <a:lnTo>
                  <a:pt x="3255128" y="171904"/>
                </a:lnTo>
                <a:lnTo>
                  <a:pt x="3255128" y="171981"/>
                </a:lnTo>
                <a:lnTo>
                  <a:pt x="3255128" y="172026"/>
                </a:lnTo>
                <a:lnTo>
                  <a:pt x="3255128" y="172030"/>
                </a:lnTo>
                <a:lnTo>
                  <a:pt x="3255128" y="172051"/>
                </a:lnTo>
                <a:lnTo>
                  <a:pt x="3255128" y="172090"/>
                </a:lnTo>
                <a:lnTo>
                  <a:pt x="3255128" y="172109"/>
                </a:lnTo>
                <a:lnTo>
                  <a:pt x="3255128" y="172114"/>
                </a:lnTo>
                <a:lnTo>
                  <a:pt x="3255128" y="172166"/>
                </a:lnTo>
                <a:lnTo>
                  <a:pt x="3255128" y="172192"/>
                </a:lnTo>
                <a:lnTo>
                  <a:pt x="3255128" y="172213"/>
                </a:lnTo>
                <a:lnTo>
                  <a:pt x="3255128" y="172237"/>
                </a:lnTo>
                <a:lnTo>
                  <a:pt x="3255128" y="172335"/>
                </a:lnTo>
                <a:lnTo>
                  <a:pt x="3255128" y="172370"/>
                </a:lnTo>
                <a:lnTo>
                  <a:pt x="3255128" y="172405"/>
                </a:lnTo>
                <a:lnTo>
                  <a:pt x="3255128" y="172407"/>
                </a:lnTo>
                <a:lnTo>
                  <a:pt x="3255128" y="172521"/>
                </a:lnTo>
                <a:lnTo>
                  <a:pt x="3255128" y="172552"/>
                </a:lnTo>
                <a:lnTo>
                  <a:pt x="3255128" y="172573"/>
                </a:lnTo>
                <a:lnTo>
                  <a:pt x="3255128" y="172646"/>
                </a:lnTo>
                <a:lnTo>
                  <a:pt x="3255128" y="172675"/>
                </a:lnTo>
                <a:lnTo>
                  <a:pt x="3255128" y="172696"/>
                </a:lnTo>
                <a:lnTo>
                  <a:pt x="3255128" y="172861"/>
                </a:lnTo>
                <a:lnTo>
                  <a:pt x="3255128" y="172865"/>
                </a:lnTo>
                <a:lnTo>
                  <a:pt x="3255128" y="172980"/>
                </a:lnTo>
                <a:lnTo>
                  <a:pt x="3255128" y="172990"/>
                </a:lnTo>
                <a:lnTo>
                  <a:pt x="3255128" y="173011"/>
                </a:lnTo>
                <a:lnTo>
                  <a:pt x="3255128" y="173072"/>
                </a:lnTo>
                <a:lnTo>
                  <a:pt x="3255128" y="173085"/>
                </a:lnTo>
                <a:lnTo>
                  <a:pt x="3255128" y="173108"/>
                </a:lnTo>
                <a:lnTo>
                  <a:pt x="3255128" y="173115"/>
                </a:lnTo>
                <a:lnTo>
                  <a:pt x="3255128" y="173213"/>
                </a:lnTo>
                <a:lnTo>
                  <a:pt x="3255128" y="173244"/>
                </a:lnTo>
                <a:lnTo>
                  <a:pt x="3255128" y="173261"/>
                </a:lnTo>
                <a:lnTo>
                  <a:pt x="3255128" y="173294"/>
                </a:lnTo>
                <a:lnTo>
                  <a:pt x="3255128" y="173320"/>
                </a:lnTo>
                <a:lnTo>
                  <a:pt x="3255128" y="173339"/>
                </a:lnTo>
                <a:lnTo>
                  <a:pt x="3255128" y="173356"/>
                </a:lnTo>
                <a:lnTo>
                  <a:pt x="3255128" y="173371"/>
                </a:lnTo>
                <a:lnTo>
                  <a:pt x="3255128" y="173387"/>
                </a:lnTo>
                <a:lnTo>
                  <a:pt x="3255128" y="173535"/>
                </a:lnTo>
                <a:lnTo>
                  <a:pt x="3255128" y="173566"/>
                </a:lnTo>
                <a:lnTo>
                  <a:pt x="3255128" y="173598"/>
                </a:lnTo>
                <a:lnTo>
                  <a:pt x="3255128" y="173647"/>
                </a:lnTo>
                <a:lnTo>
                  <a:pt x="3255128" y="173696"/>
                </a:lnTo>
                <a:lnTo>
                  <a:pt x="3255128" y="173722"/>
                </a:lnTo>
                <a:lnTo>
                  <a:pt x="3255128" y="173753"/>
                </a:lnTo>
                <a:lnTo>
                  <a:pt x="3255128" y="173778"/>
                </a:lnTo>
                <a:lnTo>
                  <a:pt x="3255128" y="173785"/>
                </a:lnTo>
                <a:lnTo>
                  <a:pt x="3255128" y="173794"/>
                </a:lnTo>
                <a:lnTo>
                  <a:pt x="3255128" y="173901"/>
                </a:lnTo>
                <a:lnTo>
                  <a:pt x="3255128" y="173909"/>
                </a:lnTo>
                <a:lnTo>
                  <a:pt x="3255128" y="174054"/>
                </a:lnTo>
                <a:lnTo>
                  <a:pt x="3255128" y="174129"/>
                </a:lnTo>
                <a:lnTo>
                  <a:pt x="3255128" y="174210"/>
                </a:lnTo>
                <a:lnTo>
                  <a:pt x="3255128" y="174252"/>
                </a:lnTo>
                <a:lnTo>
                  <a:pt x="3255128" y="174268"/>
                </a:lnTo>
                <a:lnTo>
                  <a:pt x="3255128" y="174282"/>
                </a:lnTo>
                <a:lnTo>
                  <a:pt x="3255128" y="174283"/>
                </a:lnTo>
                <a:lnTo>
                  <a:pt x="3255128" y="174368"/>
                </a:lnTo>
                <a:lnTo>
                  <a:pt x="3255128" y="174384"/>
                </a:lnTo>
                <a:lnTo>
                  <a:pt x="3255128" y="174389"/>
                </a:lnTo>
                <a:lnTo>
                  <a:pt x="3255128" y="174392"/>
                </a:lnTo>
                <a:lnTo>
                  <a:pt x="3255128" y="174456"/>
                </a:lnTo>
                <a:lnTo>
                  <a:pt x="3255128" y="174477"/>
                </a:lnTo>
                <a:lnTo>
                  <a:pt x="3255128" y="174528"/>
                </a:lnTo>
                <a:lnTo>
                  <a:pt x="3255128" y="174575"/>
                </a:lnTo>
                <a:lnTo>
                  <a:pt x="3255128" y="174603"/>
                </a:lnTo>
                <a:lnTo>
                  <a:pt x="3255128" y="174607"/>
                </a:lnTo>
                <a:lnTo>
                  <a:pt x="3255128" y="174682"/>
                </a:lnTo>
                <a:lnTo>
                  <a:pt x="3255128" y="174737"/>
                </a:lnTo>
                <a:lnTo>
                  <a:pt x="3255128" y="174749"/>
                </a:lnTo>
                <a:lnTo>
                  <a:pt x="3255128" y="174782"/>
                </a:lnTo>
                <a:lnTo>
                  <a:pt x="3255128" y="174799"/>
                </a:lnTo>
                <a:lnTo>
                  <a:pt x="3255128" y="174835"/>
                </a:lnTo>
                <a:lnTo>
                  <a:pt x="3255128" y="174849"/>
                </a:lnTo>
                <a:lnTo>
                  <a:pt x="3255128" y="174881"/>
                </a:lnTo>
                <a:lnTo>
                  <a:pt x="3255128" y="174918"/>
                </a:lnTo>
                <a:lnTo>
                  <a:pt x="3255128" y="174930"/>
                </a:lnTo>
                <a:lnTo>
                  <a:pt x="3255128" y="174931"/>
                </a:lnTo>
                <a:lnTo>
                  <a:pt x="3255128" y="175014"/>
                </a:lnTo>
                <a:lnTo>
                  <a:pt x="3255128" y="175065"/>
                </a:lnTo>
                <a:lnTo>
                  <a:pt x="3255128" y="175104"/>
                </a:lnTo>
                <a:lnTo>
                  <a:pt x="3255128" y="175108"/>
                </a:lnTo>
                <a:lnTo>
                  <a:pt x="3255128" y="175165"/>
                </a:lnTo>
                <a:lnTo>
                  <a:pt x="3255128" y="175169"/>
                </a:lnTo>
                <a:lnTo>
                  <a:pt x="3255128" y="175273"/>
                </a:lnTo>
                <a:lnTo>
                  <a:pt x="3255128" y="175365"/>
                </a:lnTo>
                <a:lnTo>
                  <a:pt x="3255128" y="175385"/>
                </a:lnTo>
                <a:lnTo>
                  <a:pt x="3255128" y="175389"/>
                </a:lnTo>
                <a:lnTo>
                  <a:pt x="3255128" y="175390"/>
                </a:lnTo>
                <a:lnTo>
                  <a:pt x="3255128" y="175412"/>
                </a:lnTo>
                <a:lnTo>
                  <a:pt x="3255128" y="175415"/>
                </a:lnTo>
                <a:lnTo>
                  <a:pt x="3255128" y="175483"/>
                </a:lnTo>
                <a:lnTo>
                  <a:pt x="3255128" y="175563"/>
                </a:lnTo>
                <a:lnTo>
                  <a:pt x="3255128" y="175655"/>
                </a:lnTo>
                <a:lnTo>
                  <a:pt x="3255128" y="175657"/>
                </a:lnTo>
                <a:lnTo>
                  <a:pt x="3255128" y="175662"/>
                </a:lnTo>
                <a:lnTo>
                  <a:pt x="3255128" y="175665"/>
                </a:lnTo>
                <a:lnTo>
                  <a:pt x="3255128" y="175730"/>
                </a:lnTo>
                <a:lnTo>
                  <a:pt x="3255128" y="175732"/>
                </a:lnTo>
                <a:lnTo>
                  <a:pt x="3255128" y="175844"/>
                </a:lnTo>
                <a:lnTo>
                  <a:pt x="3255128" y="175869"/>
                </a:lnTo>
                <a:lnTo>
                  <a:pt x="3255128" y="175939"/>
                </a:lnTo>
                <a:lnTo>
                  <a:pt x="3255128" y="175941"/>
                </a:lnTo>
                <a:lnTo>
                  <a:pt x="3255128" y="175942"/>
                </a:lnTo>
                <a:lnTo>
                  <a:pt x="3255128" y="175953"/>
                </a:lnTo>
                <a:lnTo>
                  <a:pt x="3255128" y="175989"/>
                </a:lnTo>
                <a:lnTo>
                  <a:pt x="3255128" y="176050"/>
                </a:lnTo>
                <a:lnTo>
                  <a:pt x="3255128" y="176121"/>
                </a:lnTo>
                <a:lnTo>
                  <a:pt x="3255128" y="176181"/>
                </a:lnTo>
                <a:lnTo>
                  <a:pt x="3255128" y="176212"/>
                </a:lnTo>
                <a:lnTo>
                  <a:pt x="3255128" y="176279"/>
                </a:lnTo>
                <a:lnTo>
                  <a:pt x="3255128" y="176364"/>
                </a:lnTo>
                <a:lnTo>
                  <a:pt x="3255128" y="176371"/>
                </a:lnTo>
                <a:lnTo>
                  <a:pt x="3255128" y="176391"/>
                </a:lnTo>
                <a:lnTo>
                  <a:pt x="3255128" y="176399"/>
                </a:lnTo>
                <a:lnTo>
                  <a:pt x="3255128" y="176436"/>
                </a:lnTo>
                <a:lnTo>
                  <a:pt x="3255128" y="176443"/>
                </a:lnTo>
                <a:lnTo>
                  <a:pt x="3255128" y="176588"/>
                </a:lnTo>
                <a:lnTo>
                  <a:pt x="3255128" y="176595"/>
                </a:lnTo>
                <a:lnTo>
                  <a:pt x="3255128" y="176637"/>
                </a:lnTo>
                <a:lnTo>
                  <a:pt x="3255128" y="176686"/>
                </a:lnTo>
                <a:lnTo>
                  <a:pt x="3255128" y="176712"/>
                </a:lnTo>
                <a:lnTo>
                  <a:pt x="3255128" y="176714"/>
                </a:lnTo>
                <a:lnTo>
                  <a:pt x="3255128" y="176736"/>
                </a:lnTo>
                <a:lnTo>
                  <a:pt x="3255128" y="176778"/>
                </a:lnTo>
                <a:lnTo>
                  <a:pt x="3255128" y="176890"/>
                </a:lnTo>
                <a:lnTo>
                  <a:pt x="3255128" y="177069"/>
                </a:lnTo>
                <a:lnTo>
                  <a:pt x="3255128" y="177091"/>
                </a:lnTo>
                <a:lnTo>
                  <a:pt x="3255128" y="177093"/>
                </a:lnTo>
                <a:lnTo>
                  <a:pt x="3255128" y="177118"/>
                </a:lnTo>
                <a:lnTo>
                  <a:pt x="3255128" y="177252"/>
                </a:lnTo>
                <a:lnTo>
                  <a:pt x="3255128" y="177273"/>
                </a:lnTo>
                <a:lnTo>
                  <a:pt x="3255128" y="177310"/>
                </a:lnTo>
                <a:lnTo>
                  <a:pt x="3255128" y="177319"/>
                </a:lnTo>
                <a:lnTo>
                  <a:pt x="3255128" y="177324"/>
                </a:lnTo>
                <a:lnTo>
                  <a:pt x="3255128" y="177385"/>
                </a:lnTo>
                <a:lnTo>
                  <a:pt x="3255128" y="177550"/>
                </a:lnTo>
                <a:lnTo>
                  <a:pt x="3255128" y="177617"/>
                </a:lnTo>
                <a:lnTo>
                  <a:pt x="3255128" y="177655"/>
                </a:lnTo>
                <a:lnTo>
                  <a:pt x="3255128" y="177659"/>
                </a:lnTo>
                <a:lnTo>
                  <a:pt x="3255128" y="177735"/>
                </a:lnTo>
                <a:lnTo>
                  <a:pt x="3255128" y="177802"/>
                </a:lnTo>
                <a:lnTo>
                  <a:pt x="3255128" y="177863"/>
                </a:lnTo>
                <a:lnTo>
                  <a:pt x="3255128" y="177871"/>
                </a:lnTo>
                <a:lnTo>
                  <a:pt x="3255128" y="177921"/>
                </a:lnTo>
                <a:lnTo>
                  <a:pt x="3255128" y="177966"/>
                </a:lnTo>
                <a:lnTo>
                  <a:pt x="3255128" y="177972"/>
                </a:lnTo>
                <a:lnTo>
                  <a:pt x="3255128" y="178055"/>
                </a:lnTo>
                <a:lnTo>
                  <a:pt x="3255128" y="178092"/>
                </a:lnTo>
                <a:lnTo>
                  <a:pt x="3255128" y="178098"/>
                </a:lnTo>
                <a:lnTo>
                  <a:pt x="3255128" y="178143"/>
                </a:lnTo>
                <a:lnTo>
                  <a:pt x="3255128" y="178288"/>
                </a:lnTo>
                <a:lnTo>
                  <a:pt x="3255128" y="178380"/>
                </a:lnTo>
                <a:lnTo>
                  <a:pt x="3255128" y="178405"/>
                </a:lnTo>
                <a:lnTo>
                  <a:pt x="3255128" y="178431"/>
                </a:lnTo>
                <a:lnTo>
                  <a:pt x="3255128" y="178457"/>
                </a:lnTo>
                <a:lnTo>
                  <a:pt x="3255128" y="178524"/>
                </a:lnTo>
                <a:lnTo>
                  <a:pt x="3255128" y="178536"/>
                </a:lnTo>
                <a:lnTo>
                  <a:pt x="3255128" y="178575"/>
                </a:lnTo>
                <a:lnTo>
                  <a:pt x="3255128" y="178664"/>
                </a:lnTo>
                <a:lnTo>
                  <a:pt x="3255128" y="178681"/>
                </a:lnTo>
                <a:lnTo>
                  <a:pt x="3255128" y="178728"/>
                </a:lnTo>
                <a:lnTo>
                  <a:pt x="3255128" y="178756"/>
                </a:lnTo>
                <a:lnTo>
                  <a:pt x="3255128" y="178768"/>
                </a:lnTo>
                <a:lnTo>
                  <a:pt x="3255128" y="178771"/>
                </a:lnTo>
                <a:lnTo>
                  <a:pt x="3255128" y="178803"/>
                </a:lnTo>
                <a:lnTo>
                  <a:pt x="3255128" y="178838"/>
                </a:lnTo>
                <a:lnTo>
                  <a:pt x="3255128" y="178940"/>
                </a:lnTo>
                <a:lnTo>
                  <a:pt x="3255128" y="178941"/>
                </a:lnTo>
                <a:lnTo>
                  <a:pt x="3255128" y="178979"/>
                </a:lnTo>
                <a:lnTo>
                  <a:pt x="3255128" y="178997"/>
                </a:lnTo>
                <a:lnTo>
                  <a:pt x="3255128" y="179026"/>
                </a:lnTo>
                <a:lnTo>
                  <a:pt x="3255128" y="179171"/>
                </a:lnTo>
                <a:lnTo>
                  <a:pt x="3255128" y="179202"/>
                </a:lnTo>
                <a:lnTo>
                  <a:pt x="3255128" y="179234"/>
                </a:lnTo>
                <a:lnTo>
                  <a:pt x="3255128" y="179269"/>
                </a:lnTo>
                <a:lnTo>
                  <a:pt x="3255128" y="179361"/>
                </a:lnTo>
                <a:lnTo>
                  <a:pt x="3255128" y="179369"/>
                </a:lnTo>
                <a:lnTo>
                  <a:pt x="3255128" y="179376"/>
                </a:lnTo>
                <a:lnTo>
                  <a:pt x="3255128" y="179381"/>
                </a:lnTo>
                <a:lnTo>
                  <a:pt x="3255128" y="179401"/>
                </a:lnTo>
                <a:lnTo>
                  <a:pt x="3255128" y="179416"/>
                </a:lnTo>
                <a:lnTo>
                  <a:pt x="3255128" y="179426"/>
                </a:lnTo>
                <a:lnTo>
                  <a:pt x="3255128" y="179451"/>
                </a:lnTo>
                <a:lnTo>
                  <a:pt x="3255128" y="179589"/>
                </a:lnTo>
                <a:lnTo>
                  <a:pt x="3255128" y="179659"/>
                </a:lnTo>
                <a:lnTo>
                  <a:pt x="3255128" y="179674"/>
                </a:lnTo>
                <a:lnTo>
                  <a:pt x="3255128" y="179685"/>
                </a:lnTo>
                <a:lnTo>
                  <a:pt x="3255128" y="179719"/>
                </a:lnTo>
                <a:lnTo>
                  <a:pt x="3255128" y="179735"/>
                </a:lnTo>
                <a:lnTo>
                  <a:pt x="3255128" y="179835"/>
                </a:lnTo>
                <a:lnTo>
                  <a:pt x="3255128" y="179838"/>
                </a:lnTo>
                <a:lnTo>
                  <a:pt x="3255128" y="179864"/>
                </a:lnTo>
                <a:lnTo>
                  <a:pt x="3255128" y="179875"/>
                </a:lnTo>
                <a:lnTo>
                  <a:pt x="3255128" y="179902"/>
                </a:lnTo>
                <a:lnTo>
                  <a:pt x="3255128" y="179907"/>
                </a:lnTo>
                <a:lnTo>
                  <a:pt x="3255128" y="179910"/>
                </a:lnTo>
                <a:lnTo>
                  <a:pt x="3255128" y="179935"/>
                </a:lnTo>
                <a:lnTo>
                  <a:pt x="3255128" y="179979"/>
                </a:lnTo>
                <a:lnTo>
                  <a:pt x="3255128" y="180034"/>
                </a:lnTo>
                <a:lnTo>
                  <a:pt x="3255128" y="180048"/>
                </a:lnTo>
                <a:lnTo>
                  <a:pt x="3255128" y="180108"/>
                </a:lnTo>
                <a:lnTo>
                  <a:pt x="3255128" y="180122"/>
                </a:lnTo>
                <a:lnTo>
                  <a:pt x="3255128" y="180133"/>
                </a:lnTo>
                <a:lnTo>
                  <a:pt x="3255128" y="180142"/>
                </a:lnTo>
                <a:lnTo>
                  <a:pt x="3255128" y="180145"/>
                </a:lnTo>
                <a:lnTo>
                  <a:pt x="3255128" y="180153"/>
                </a:lnTo>
                <a:lnTo>
                  <a:pt x="3255128" y="180190"/>
                </a:lnTo>
                <a:lnTo>
                  <a:pt x="3255128" y="180235"/>
                </a:lnTo>
                <a:lnTo>
                  <a:pt x="3255128" y="180250"/>
                </a:lnTo>
                <a:lnTo>
                  <a:pt x="3255128" y="180349"/>
                </a:lnTo>
                <a:lnTo>
                  <a:pt x="3255128" y="180383"/>
                </a:lnTo>
                <a:lnTo>
                  <a:pt x="3255128" y="180384"/>
                </a:lnTo>
                <a:lnTo>
                  <a:pt x="3255128" y="180385"/>
                </a:lnTo>
                <a:lnTo>
                  <a:pt x="3255128" y="180462"/>
                </a:lnTo>
                <a:lnTo>
                  <a:pt x="3255128" y="180555"/>
                </a:lnTo>
                <a:lnTo>
                  <a:pt x="3255128" y="180596"/>
                </a:lnTo>
                <a:lnTo>
                  <a:pt x="3255128" y="180616"/>
                </a:lnTo>
                <a:lnTo>
                  <a:pt x="3255128" y="180649"/>
                </a:lnTo>
                <a:lnTo>
                  <a:pt x="3255128" y="180792"/>
                </a:lnTo>
                <a:lnTo>
                  <a:pt x="3255128" y="180823"/>
                </a:lnTo>
                <a:lnTo>
                  <a:pt x="3255128" y="180969"/>
                </a:lnTo>
                <a:lnTo>
                  <a:pt x="3255128" y="180976"/>
                </a:lnTo>
                <a:lnTo>
                  <a:pt x="3255128" y="181014"/>
                </a:lnTo>
                <a:lnTo>
                  <a:pt x="3255128" y="181032"/>
                </a:lnTo>
                <a:lnTo>
                  <a:pt x="3255128" y="181048"/>
                </a:lnTo>
                <a:lnTo>
                  <a:pt x="3255128" y="181116"/>
                </a:lnTo>
                <a:lnTo>
                  <a:pt x="3255128" y="181132"/>
                </a:lnTo>
                <a:lnTo>
                  <a:pt x="3255128" y="181158"/>
                </a:lnTo>
                <a:lnTo>
                  <a:pt x="3255128" y="181256"/>
                </a:lnTo>
                <a:lnTo>
                  <a:pt x="3255128" y="181264"/>
                </a:lnTo>
                <a:lnTo>
                  <a:pt x="3255128" y="181281"/>
                </a:lnTo>
                <a:lnTo>
                  <a:pt x="3255128" y="181339"/>
                </a:lnTo>
                <a:lnTo>
                  <a:pt x="3255128" y="181341"/>
                </a:lnTo>
                <a:lnTo>
                  <a:pt x="3255128" y="181405"/>
                </a:lnTo>
                <a:lnTo>
                  <a:pt x="3255128" y="181452"/>
                </a:lnTo>
                <a:lnTo>
                  <a:pt x="3255128" y="181465"/>
                </a:lnTo>
                <a:lnTo>
                  <a:pt x="3255128" y="181491"/>
                </a:lnTo>
                <a:lnTo>
                  <a:pt x="3255128" y="181523"/>
                </a:lnTo>
                <a:lnTo>
                  <a:pt x="3255128" y="181524"/>
                </a:lnTo>
                <a:lnTo>
                  <a:pt x="3255128" y="181565"/>
                </a:lnTo>
                <a:lnTo>
                  <a:pt x="3255128" y="181601"/>
                </a:lnTo>
                <a:lnTo>
                  <a:pt x="3255128" y="181617"/>
                </a:lnTo>
                <a:lnTo>
                  <a:pt x="3255128" y="181646"/>
                </a:lnTo>
                <a:lnTo>
                  <a:pt x="3255128" y="181696"/>
                </a:lnTo>
                <a:lnTo>
                  <a:pt x="3255128" y="181718"/>
                </a:lnTo>
                <a:lnTo>
                  <a:pt x="3255128" y="181720"/>
                </a:lnTo>
                <a:lnTo>
                  <a:pt x="3255128" y="181745"/>
                </a:lnTo>
                <a:lnTo>
                  <a:pt x="3255128" y="181761"/>
                </a:lnTo>
                <a:lnTo>
                  <a:pt x="3255128" y="181793"/>
                </a:lnTo>
                <a:lnTo>
                  <a:pt x="3255128" y="181828"/>
                </a:lnTo>
                <a:lnTo>
                  <a:pt x="3255128" y="181831"/>
                </a:lnTo>
                <a:lnTo>
                  <a:pt x="3255128" y="181929"/>
                </a:lnTo>
                <a:lnTo>
                  <a:pt x="3255128" y="181930"/>
                </a:lnTo>
                <a:lnTo>
                  <a:pt x="3255128" y="182039"/>
                </a:lnTo>
                <a:lnTo>
                  <a:pt x="3255128" y="182076"/>
                </a:lnTo>
                <a:lnTo>
                  <a:pt x="3255128" y="182100"/>
                </a:lnTo>
                <a:lnTo>
                  <a:pt x="3255128" y="182137"/>
                </a:lnTo>
                <a:lnTo>
                  <a:pt x="3255128" y="182155"/>
                </a:lnTo>
                <a:lnTo>
                  <a:pt x="3255128" y="182172"/>
                </a:lnTo>
                <a:lnTo>
                  <a:pt x="3255128" y="182178"/>
                </a:lnTo>
                <a:lnTo>
                  <a:pt x="3255128" y="182180"/>
                </a:lnTo>
                <a:lnTo>
                  <a:pt x="3255128" y="182199"/>
                </a:lnTo>
                <a:lnTo>
                  <a:pt x="3255128" y="182249"/>
                </a:lnTo>
                <a:lnTo>
                  <a:pt x="3255128" y="182255"/>
                </a:lnTo>
                <a:lnTo>
                  <a:pt x="3255128" y="182271"/>
                </a:lnTo>
                <a:lnTo>
                  <a:pt x="3255128" y="182366"/>
                </a:lnTo>
                <a:lnTo>
                  <a:pt x="3255128" y="182388"/>
                </a:lnTo>
                <a:lnTo>
                  <a:pt x="3255128" y="182391"/>
                </a:lnTo>
                <a:lnTo>
                  <a:pt x="3255128" y="182421"/>
                </a:lnTo>
                <a:lnTo>
                  <a:pt x="3255128" y="182441"/>
                </a:lnTo>
                <a:lnTo>
                  <a:pt x="3255128" y="182486"/>
                </a:lnTo>
                <a:lnTo>
                  <a:pt x="3255128" y="182559"/>
                </a:lnTo>
                <a:lnTo>
                  <a:pt x="3255128" y="182617"/>
                </a:lnTo>
                <a:lnTo>
                  <a:pt x="3255128" y="182631"/>
                </a:lnTo>
                <a:lnTo>
                  <a:pt x="3255128" y="182705"/>
                </a:lnTo>
                <a:lnTo>
                  <a:pt x="3255128" y="182708"/>
                </a:lnTo>
                <a:lnTo>
                  <a:pt x="3255128" y="182709"/>
                </a:lnTo>
                <a:lnTo>
                  <a:pt x="3255128" y="182719"/>
                </a:lnTo>
                <a:lnTo>
                  <a:pt x="3255128" y="182725"/>
                </a:lnTo>
                <a:lnTo>
                  <a:pt x="3255128" y="182733"/>
                </a:lnTo>
                <a:lnTo>
                  <a:pt x="3255128" y="182825"/>
                </a:lnTo>
                <a:lnTo>
                  <a:pt x="3255128" y="182900"/>
                </a:lnTo>
                <a:lnTo>
                  <a:pt x="3255128" y="182915"/>
                </a:lnTo>
                <a:lnTo>
                  <a:pt x="3255128" y="182919"/>
                </a:lnTo>
                <a:lnTo>
                  <a:pt x="3255128" y="182925"/>
                </a:lnTo>
                <a:lnTo>
                  <a:pt x="3255128" y="182978"/>
                </a:lnTo>
                <a:lnTo>
                  <a:pt x="3255128" y="183045"/>
                </a:lnTo>
                <a:lnTo>
                  <a:pt x="3255128" y="183132"/>
                </a:lnTo>
                <a:lnTo>
                  <a:pt x="3255128" y="183135"/>
                </a:lnTo>
                <a:lnTo>
                  <a:pt x="3255128" y="183158"/>
                </a:lnTo>
                <a:lnTo>
                  <a:pt x="3255128" y="183179"/>
                </a:lnTo>
                <a:lnTo>
                  <a:pt x="3255128" y="183201"/>
                </a:lnTo>
                <a:lnTo>
                  <a:pt x="3255128" y="183202"/>
                </a:lnTo>
                <a:lnTo>
                  <a:pt x="3255128" y="183373"/>
                </a:lnTo>
                <a:lnTo>
                  <a:pt x="3255128" y="183375"/>
                </a:lnTo>
                <a:lnTo>
                  <a:pt x="3255128" y="183378"/>
                </a:lnTo>
                <a:lnTo>
                  <a:pt x="3255128" y="183398"/>
                </a:lnTo>
                <a:lnTo>
                  <a:pt x="3255128" y="183452"/>
                </a:lnTo>
                <a:lnTo>
                  <a:pt x="3255128" y="183606"/>
                </a:lnTo>
                <a:lnTo>
                  <a:pt x="3255128" y="183618"/>
                </a:lnTo>
                <a:lnTo>
                  <a:pt x="3255128" y="183641"/>
                </a:lnTo>
                <a:lnTo>
                  <a:pt x="3255128" y="183648"/>
                </a:lnTo>
                <a:lnTo>
                  <a:pt x="3255128" y="183656"/>
                </a:lnTo>
                <a:lnTo>
                  <a:pt x="3255128" y="183754"/>
                </a:lnTo>
                <a:lnTo>
                  <a:pt x="3255128" y="183827"/>
                </a:lnTo>
                <a:lnTo>
                  <a:pt x="3255128" y="183852"/>
                </a:lnTo>
                <a:lnTo>
                  <a:pt x="3255128" y="183933"/>
                </a:lnTo>
                <a:lnTo>
                  <a:pt x="3255128" y="183988"/>
                </a:lnTo>
                <a:lnTo>
                  <a:pt x="3255128" y="183996"/>
                </a:lnTo>
                <a:lnTo>
                  <a:pt x="3255128" y="184179"/>
                </a:lnTo>
                <a:lnTo>
                  <a:pt x="3255128" y="184255"/>
                </a:lnTo>
                <a:lnTo>
                  <a:pt x="3255128" y="184286"/>
                </a:lnTo>
                <a:lnTo>
                  <a:pt x="3255128" y="184418"/>
                </a:lnTo>
                <a:lnTo>
                  <a:pt x="3255128" y="184434"/>
                </a:lnTo>
                <a:lnTo>
                  <a:pt x="3255128" y="184442"/>
                </a:lnTo>
                <a:lnTo>
                  <a:pt x="3255128" y="184513"/>
                </a:lnTo>
                <a:lnTo>
                  <a:pt x="3255128" y="184662"/>
                </a:lnTo>
                <a:lnTo>
                  <a:pt x="3255128" y="184735"/>
                </a:lnTo>
                <a:lnTo>
                  <a:pt x="3255128" y="184821"/>
                </a:lnTo>
                <a:lnTo>
                  <a:pt x="3255128" y="184877"/>
                </a:lnTo>
                <a:lnTo>
                  <a:pt x="3255128" y="184904"/>
                </a:lnTo>
                <a:lnTo>
                  <a:pt x="3255128" y="185010"/>
                </a:lnTo>
                <a:lnTo>
                  <a:pt x="3255128" y="185011"/>
                </a:lnTo>
                <a:lnTo>
                  <a:pt x="3255128" y="185090"/>
                </a:lnTo>
                <a:lnTo>
                  <a:pt x="3255128" y="185136"/>
                </a:lnTo>
                <a:lnTo>
                  <a:pt x="3255128" y="185219"/>
                </a:lnTo>
                <a:lnTo>
                  <a:pt x="3255128" y="185223"/>
                </a:lnTo>
                <a:lnTo>
                  <a:pt x="3255128" y="185270"/>
                </a:lnTo>
                <a:lnTo>
                  <a:pt x="3255128" y="185315"/>
                </a:lnTo>
                <a:lnTo>
                  <a:pt x="3255128" y="185362"/>
                </a:lnTo>
                <a:lnTo>
                  <a:pt x="3255128" y="185541"/>
                </a:lnTo>
                <a:lnTo>
                  <a:pt x="3255128" y="185549"/>
                </a:lnTo>
                <a:lnTo>
                  <a:pt x="3255128" y="185659"/>
                </a:lnTo>
                <a:lnTo>
                  <a:pt x="3255128" y="185702"/>
                </a:lnTo>
                <a:lnTo>
                  <a:pt x="3255128" y="185715"/>
                </a:lnTo>
                <a:lnTo>
                  <a:pt x="3255128" y="185784"/>
                </a:lnTo>
                <a:lnTo>
                  <a:pt x="3255128" y="185801"/>
                </a:lnTo>
                <a:lnTo>
                  <a:pt x="3255128" y="185861"/>
                </a:lnTo>
                <a:lnTo>
                  <a:pt x="3255128" y="185918"/>
                </a:lnTo>
                <a:lnTo>
                  <a:pt x="3255128" y="185925"/>
                </a:lnTo>
                <a:lnTo>
                  <a:pt x="3255128" y="185968"/>
                </a:lnTo>
                <a:lnTo>
                  <a:pt x="3255128" y="185980"/>
                </a:lnTo>
                <a:lnTo>
                  <a:pt x="3255128" y="186035"/>
                </a:lnTo>
                <a:lnTo>
                  <a:pt x="3255128" y="186118"/>
                </a:lnTo>
                <a:lnTo>
                  <a:pt x="3255128" y="186135"/>
                </a:lnTo>
                <a:lnTo>
                  <a:pt x="3255128" y="186167"/>
                </a:lnTo>
                <a:lnTo>
                  <a:pt x="3255128" y="186192"/>
                </a:lnTo>
                <a:lnTo>
                  <a:pt x="3255128" y="186240"/>
                </a:lnTo>
                <a:lnTo>
                  <a:pt x="3255128" y="186243"/>
                </a:lnTo>
                <a:lnTo>
                  <a:pt x="3255128" y="186265"/>
                </a:lnTo>
                <a:lnTo>
                  <a:pt x="3255128" y="186331"/>
                </a:lnTo>
                <a:lnTo>
                  <a:pt x="3255128" y="186377"/>
                </a:lnTo>
                <a:lnTo>
                  <a:pt x="3255128" y="186388"/>
                </a:lnTo>
                <a:lnTo>
                  <a:pt x="3255128" y="186419"/>
                </a:lnTo>
                <a:lnTo>
                  <a:pt x="3255128" y="186449"/>
                </a:lnTo>
                <a:lnTo>
                  <a:pt x="3255128" y="186451"/>
                </a:lnTo>
                <a:lnTo>
                  <a:pt x="3255128" y="186500"/>
                </a:lnTo>
                <a:lnTo>
                  <a:pt x="3255128" y="186583"/>
                </a:lnTo>
                <a:lnTo>
                  <a:pt x="3255128" y="186623"/>
                </a:lnTo>
                <a:lnTo>
                  <a:pt x="3255128" y="186628"/>
                </a:lnTo>
                <a:lnTo>
                  <a:pt x="3255128" y="186631"/>
                </a:lnTo>
                <a:lnTo>
                  <a:pt x="3255128" y="186638"/>
                </a:lnTo>
                <a:lnTo>
                  <a:pt x="3255128" y="186698"/>
                </a:lnTo>
                <a:lnTo>
                  <a:pt x="3255128" y="186701"/>
                </a:lnTo>
                <a:lnTo>
                  <a:pt x="3255128" y="186897"/>
                </a:lnTo>
                <a:lnTo>
                  <a:pt x="3255128" y="186907"/>
                </a:lnTo>
                <a:lnTo>
                  <a:pt x="3255128" y="186908"/>
                </a:lnTo>
                <a:lnTo>
                  <a:pt x="3255128" y="186932"/>
                </a:lnTo>
                <a:lnTo>
                  <a:pt x="3255128" y="187016"/>
                </a:lnTo>
                <a:lnTo>
                  <a:pt x="3255128" y="187087"/>
                </a:lnTo>
                <a:lnTo>
                  <a:pt x="3255128" y="187121"/>
                </a:lnTo>
                <a:lnTo>
                  <a:pt x="3255128" y="187239"/>
                </a:lnTo>
                <a:lnTo>
                  <a:pt x="3255128" y="187245"/>
                </a:lnTo>
                <a:lnTo>
                  <a:pt x="3255128" y="187247"/>
                </a:lnTo>
                <a:lnTo>
                  <a:pt x="3255128" y="187248"/>
                </a:lnTo>
                <a:lnTo>
                  <a:pt x="3255128" y="187381"/>
                </a:lnTo>
                <a:lnTo>
                  <a:pt x="3255128" y="187424"/>
                </a:lnTo>
                <a:lnTo>
                  <a:pt x="3255128" y="187435"/>
                </a:lnTo>
                <a:lnTo>
                  <a:pt x="3255128" y="187460"/>
                </a:lnTo>
                <a:lnTo>
                  <a:pt x="3255128" y="187487"/>
                </a:lnTo>
                <a:lnTo>
                  <a:pt x="3255128" y="187652"/>
                </a:lnTo>
                <a:lnTo>
                  <a:pt x="3255128" y="187687"/>
                </a:lnTo>
                <a:lnTo>
                  <a:pt x="3255128" y="187702"/>
                </a:lnTo>
                <a:lnTo>
                  <a:pt x="3255128" y="187722"/>
                </a:lnTo>
                <a:lnTo>
                  <a:pt x="3255128" y="187785"/>
                </a:lnTo>
                <a:lnTo>
                  <a:pt x="3255128" y="187806"/>
                </a:lnTo>
                <a:lnTo>
                  <a:pt x="3255128" y="187896"/>
                </a:lnTo>
                <a:lnTo>
                  <a:pt x="3255128" y="187918"/>
                </a:lnTo>
                <a:lnTo>
                  <a:pt x="3255128" y="187945"/>
                </a:lnTo>
                <a:lnTo>
                  <a:pt x="3255128" y="188000"/>
                </a:lnTo>
                <a:lnTo>
                  <a:pt x="3255128" y="188022"/>
                </a:lnTo>
                <a:lnTo>
                  <a:pt x="3255128" y="188126"/>
                </a:lnTo>
                <a:lnTo>
                  <a:pt x="3255128" y="188188"/>
                </a:lnTo>
                <a:lnTo>
                  <a:pt x="3255128" y="188260"/>
                </a:lnTo>
                <a:lnTo>
                  <a:pt x="3255128" y="188268"/>
                </a:lnTo>
                <a:lnTo>
                  <a:pt x="3255128" y="188305"/>
                </a:lnTo>
                <a:lnTo>
                  <a:pt x="3255128" y="188355"/>
                </a:lnTo>
                <a:lnTo>
                  <a:pt x="3255128" y="188454"/>
                </a:lnTo>
                <a:lnTo>
                  <a:pt x="3255128" y="188508"/>
                </a:lnTo>
                <a:lnTo>
                  <a:pt x="3255128" y="188510"/>
                </a:lnTo>
                <a:lnTo>
                  <a:pt x="3255128" y="188583"/>
                </a:lnTo>
                <a:lnTo>
                  <a:pt x="3255128" y="188625"/>
                </a:lnTo>
                <a:lnTo>
                  <a:pt x="3255128" y="188692"/>
                </a:lnTo>
                <a:lnTo>
                  <a:pt x="3255128" y="188722"/>
                </a:lnTo>
                <a:lnTo>
                  <a:pt x="3255128" y="188806"/>
                </a:lnTo>
                <a:lnTo>
                  <a:pt x="3255128" y="188826"/>
                </a:lnTo>
                <a:lnTo>
                  <a:pt x="3255128" y="188829"/>
                </a:lnTo>
                <a:lnTo>
                  <a:pt x="3255128" y="188903"/>
                </a:lnTo>
                <a:lnTo>
                  <a:pt x="3255128" y="188908"/>
                </a:lnTo>
                <a:lnTo>
                  <a:pt x="3255128" y="188913"/>
                </a:lnTo>
                <a:lnTo>
                  <a:pt x="3255128" y="189012"/>
                </a:lnTo>
                <a:lnTo>
                  <a:pt x="3255128" y="189069"/>
                </a:lnTo>
                <a:lnTo>
                  <a:pt x="3255128" y="189157"/>
                </a:lnTo>
                <a:lnTo>
                  <a:pt x="3255128" y="189252"/>
                </a:lnTo>
                <a:lnTo>
                  <a:pt x="3255128" y="189255"/>
                </a:lnTo>
                <a:lnTo>
                  <a:pt x="3255128" y="189289"/>
                </a:lnTo>
                <a:lnTo>
                  <a:pt x="3255128" y="189367"/>
                </a:lnTo>
                <a:lnTo>
                  <a:pt x="3255128" y="189490"/>
                </a:lnTo>
                <a:lnTo>
                  <a:pt x="3255128" y="189530"/>
                </a:lnTo>
                <a:lnTo>
                  <a:pt x="3255128" y="189531"/>
                </a:lnTo>
                <a:lnTo>
                  <a:pt x="3255128" y="189573"/>
                </a:lnTo>
                <a:lnTo>
                  <a:pt x="3255128" y="189660"/>
                </a:lnTo>
                <a:lnTo>
                  <a:pt x="3255128" y="189691"/>
                </a:lnTo>
                <a:lnTo>
                  <a:pt x="3255128" y="189704"/>
                </a:lnTo>
                <a:lnTo>
                  <a:pt x="3255128" y="189734"/>
                </a:lnTo>
                <a:lnTo>
                  <a:pt x="3255128" y="189743"/>
                </a:lnTo>
                <a:lnTo>
                  <a:pt x="3255128" y="189887"/>
                </a:lnTo>
                <a:lnTo>
                  <a:pt x="3255128" y="189888"/>
                </a:lnTo>
                <a:lnTo>
                  <a:pt x="3255128" y="189893"/>
                </a:lnTo>
                <a:lnTo>
                  <a:pt x="3255128" y="189922"/>
                </a:lnTo>
                <a:lnTo>
                  <a:pt x="3255128" y="189967"/>
                </a:lnTo>
                <a:lnTo>
                  <a:pt x="3255128" y="190043"/>
                </a:lnTo>
                <a:lnTo>
                  <a:pt x="3255128" y="190119"/>
                </a:lnTo>
                <a:lnTo>
                  <a:pt x="3255128" y="190163"/>
                </a:lnTo>
                <a:lnTo>
                  <a:pt x="3255128" y="190172"/>
                </a:lnTo>
                <a:lnTo>
                  <a:pt x="3255128" y="190179"/>
                </a:lnTo>
                <a:lnTo>
                  <a:pt x="3255128" y="190200"/>
                </a:lnTo>
                <a:lnTo>
                  <a:pt x="3255128" y="190235"/>
                </a:lnTo>
                <a:lnTo>
                  <a:pt x="3255128" y="190237"/>
                </a:lnTo>
                <a:lnTo>
                  <a:pt x="3255128" y="190319"/>
                </a:lnTo>
                <a:lnTo>
                  <a:pt x="3255128" y="190371"/>
                </a:lnTo>
                <a:lnTo>
                  <a:pt x="3255128" y="190382"/>
                </a:lnTo>
                <a:lnTo>
                  <a:pt x="3255128" y="190428"/>
                </a:lnTo>
                <a:lnTo>
                  <a:pt x="3255128" y="190512"/>
                </a:lnTo>
                <a:lnTo>
                  <a:pt x="3255128" y="190520"/>
                </a:lnTo>
                <a:lnTo>
                  <a:pt x="3255128" y="190541"/>
                </a:lnTo>
                <a:lnTo>
                  <a:pt x="3255128" y="190607"/>
                </a:lnTo>
                <a:lnTo>
                  <a:pt x="3255128" y="190638"/>
                </a:lnTo>
                <a:lnTo>
                  <a:pt x="3255128" y="190655"/>
                </a:lnTo>
                <a:lnTo>
                  <a:pt x="3255128" y="190686"/>
                </a:lnTo>
                <a:lnTo>
                  <a:pt x="3255128" y="190712"/>
                </a:lnTo>
                <a:lnTo>
                  <a:pt x="3255128" y="190716"/>
                </a:lnTo>
                <a:lnTo>
                  <a:pt x="3255128" y="190762"/>
                </a:lnTo>
                <a:lnTo>
                  <a:pt x="3255128" y="190841"/>
                </a:lnTo>
                <a:lnTo>
                  <a:pt x="3255128" y="190908"/>
                </a:lnTo>
                <a:lnTo>
                  <a:pt x="3255128" y="190945"/>
                </a:lnTo>
                <a:lnTo>
                  <a:pt x="3255128" y="190958"/>
                </a:lnTo>
                <a:lnTo>
                  <a:pt x="3255128" y="191000"/>
                </a:lnTo>
                <a:lnTo>
                  <a:pt x="3255128" y="191021"/>
                </a:lnTo>
                <a:lnTo>
                  <a:pt x="3255128" y="191076"/>
                </a:lnTo>
                <a:lnTo>
                  <a:pt x="3255128" y="191098"/>
                </a:lnTo>
                <a:lnTo>
                  <a:pt x="3255128" y="191178"/>
                </a:lnTo>
                <a:lnTo>
                  <a:pt x="3255128" y="191190"/>
                </a:lnTo>
                <a:lnTo>
                  <a:pt x="3255128" y="191201"/>
                </a:lnTo>
                <a:lnTo>
                  <a:pt x="3255128" y="191208"/>
                </a:lnTo>
                <a:lnTo>
                  <a:pt x="3255128" y="191250"/>
                </a:lnTo>
                <a:lnTo>
                  <a:pt x="3255128" y="191255"/>
                </a:lnTo>
                <a:lnTo>
                  <a:pt x="3255128" y="191258"/>
                </a:lnTo>
                <a:lnTo>
                  <a:pt x="3255128" y="191325"/>
                </a:lnTo>
                <a:lnTo>
                  <a:pt x="3255128" y="191428"/>
                </a:lnTo>
                <a:lnTo>
                  <a:pt x="3255128" y="191509"/>
                </a:lnTo>
                <a:lnTo>
                  <a:pt x="3255128" y="191510"/>
                </a:lnTo>
                <a:lnTo>
                  <a:pt x="3255128" y="191534"/>
                </a:lnTo>
                <a:lnTo>
                  <a:pt x="3255128" y="191535"/>
                </a:lnTo>
                <a:lnTo>
                  <a:pt x="3255128" y="191581"/>
                </a:lnTo>
                <a:lnTo>
                  <a:pt x="3255128" y="191615"/>
                </a:lnTo>
                <a:lnTo>
                  <a:pt x="3255128" y="191643"/>
                </a:lnTo>
                <a:lnTo>
                  <a:pt x="3255128" y="191691"/>
                </a:lnTo>
                <a:lnTo>
                  <a:pt x="3255128" y="191714"/>
                </a:lnTo>
                <a:lnTo>
                  <a:pt x="3255128" y="191746"/>
                </a:lnTo>
                <a:lnTo>
                  <a:pt x="3255128" y="191794"/>
                </a:lnTo>
                <a:lnTo>
                  <a:pt x="3255128" y="191839"/>
                </a:lnTo>
                <a:lnTo>
                  <a:pt x="3255128" y="191872"/>
                </a:lnTo>
                <a:lnTo>
                  <a:pt x="3255128" y="191874"/>
                </a:lnTo>
                <a:lnTo>
                  <a:pt x="3255128" y="191875"/>
                </a:lnTo>
                <a:lnTo>
                  <a:pt x="3255128" y="191902"/>
                </a:lnTo>
                <a:lnTo>
                  <a:pt x="3255128" y="192059"/>
                </a:lnTo>
                <a:lnTo>
                  <a:pt x="3255128" y="192082"/>
                </a:lnTo>
                <a:lnTo>
                  <a:pt x="3255128" y="192087"/>
                </a:lnTo>
                <a:lnTo>
                  <a:pt x="3255128" y="192089"/>
                </a:lnTo>
                <a:lnTo>
                  <a:pt x="3255128" y="192098"/>
                </a:lnTo>
                <a:lnTo>
                  <a:pt x="3255128" y="192134"/>
                </a:lnTo>
                <a:lnTo>
                  <a:pt x="3255128" y="192158"/>
                </a:lnTo>
                <a:lnTo>
                  <a:pt x="3255128" y="192205"/>
                </a:lnTo>
                <a:lnTo>
                  <a:pt x="3255128" y="192222"/>
                </a:lnTo>
                <a:lnTo>
                  <a:pt x="3255128" y="192229"/>
                </a:lnTo>
                <a:lnTo>
                  <a:pt x="3255128" y="192230"/>
                </a:lnTo>
                <a:lnTo>
                  <a:pt x="3255128" y="192279"/>
                </a:lnTo>
                <a:lnTo>
                  <a:pt x="3255128" y="192305"/>
                </a:lnTo>
                <a:lnTo>
                  <a:pt x="3255128" y="192307"/>
                </a:lnTo>
                <a:lnTo>
                  <a:pt x="3255128" y="192326"/>
                </a:lnTo>
                <a:lnTo>
                  <a:pt x="3255128" y="192328"/>
                </a:lnTo>
                <a:lnTo>
                  <a:pt x="3255128" y="192442"/>
                </a:lnTo>
                <a:lnTo>
                  <a:pt x="3255128" y="192505"/>
                </a:lnTo>
                <a:lnTo>
                  <a:pt x="3255128" y="192520"/>
                </a:lnTo>
                <a:lnTo>
                  <a:pt x="3255128" y="192523"/>
                </a:lnTo>
                <a:lnTo>
                  <a:pt x="3255128" y="192550"/>
                </a:lnTo>
                <a:lnTo>
                  <a:pt x="3255128" y="192567"/>
                </a:lnTo>
                <a:lnTo>
                  <a:pt x="3255128" y="192572"/>
                </a:lnTo>
                <a:lnTo>
                  <a:pt x="3255128" y="192617"/>
                </a:lnTo>
                <a:lnTo>
                  <a:pt x="3255128" y="192688"/>
                </a:lnTo>
                <a:lnTo>
                  <a:pt x="3255128" y="192689"/>
                </a:lnTo>
                <a:lnTo>
                  <a:pt x="3255128" y="192691"/>
                </a:lnTo>
                <a:lnTo>
                  <a:pt x="3255128" y="192711"/>
                </a:lnTo>
                <a:lnTo>
                  <a:pt x="3255128" y="192746"/>
                </a:lnTo>
                <a:lnTo>
                  <a:pt x="3255128" y="192755"/>
                </a:lnTo>
                <a:lnTo>
                  <a:pt x="3255128" y="192782"/>
                </a:lnTo>
                <a:lnTo>
                  <a:pt x="3255128" y="192788"/>
                </a:lnTo>
                <a:lnTo>
                  <a:pt x="3255128" y="192901"/>
                </a:lnTo>
                <a:lnTo>
                  <a:pt x="3255128" y="192954"/>
                </a:lnTo>
                <a:lnTo>
                  <a:pt x="3255128" y="192974"/>
                </a:lnTo>
                <a:lnTo>
                  <a:pt x="3255128" y="192982"/>
                </a:lnTo>
                <a:lnTo>
                  <a:pt x="3255128" y="193006"/>
                </a:lnTo>
                <a:lnTo>
                  <a:pt x="3255128" y="193031"/>
                </a:lnTo>
                <a:lnTo>
                  <a:pt x="3255128" y="193103"/>
                </a:lnTo>
                <a:lnTo>
                  <a:pt x="3255128" y="193165"/>
                </a:lnTo>
                <a:lnTo>
                  <a:pt x="3255128" y="193215"/>
                </a:lnTo>
                <a:lnTo>
                  <a:pt x="3255128" y="193237"/>
                </a:lnTo>
                <a:lnTo>
                  <a:pt x="3255128" y="193238"/>
                </a:lnTo>
                <a:lnTo>
                  <a:pt x="3255128" y="193241"/>
                </a:lnTo>
                <a:lnTo>
                  <a:pt x="3255128" y="193252"/>
                </a:lnTo>
                <a:lnTo>
                  <a:pt x="3255128" y="193337"/>
                </a:lnTo>
                <a:lnTo>
                  <a:pt x="3255128" y="193361"/>
                </a:lnTo>
                <a:lnTo>
                  <a:pt x="3255128" y="193433"/>
                </a:lnTo>
                <a:lnTo>
                  <a:pt x="3255128" y="193456"/>
                </a:lnTo>
                <a:lnTo>
                  <a:pt x="3255128" y="193502"/>
                </a:lnTo>
                <a:lnTo>
                  <a:pt x="3255128" y="193530"/>
                </a:lnTo>
                <a:lnTo>
                  <a:pt x="3255128" y="193645"/>
                </a:lnTo>
                <a:lnTo>
                  <a:pt x="3255128" y="193674"/>
                </a:lnTo>
                <a:lnTo>
                  <a:pt x="3255128" y="193676"/>
                </a:lnTo>
                <a:lnTo>
                  <a:pt x="3255128" y="193699"/>
                </a:lnTo>
                <a:lnTo>
                  <a:pt x="3255128" y="193706"/>
                </a:lnTo>
                <a:lnTo>
                  <a:pt x="3255128" y="193773"/>
                </a:lnTo>
                <a:lnTo>
                  <a:pt x="3255128" y="193885"/>
                </a:lnTo>
                <a:lnTo>
                  <a:pt x="3255128" y="193985"/>
                </a:lnTo>
                <a:lnTo>
                  <a:pt x="3255128" y="194011"/>
                </a:lnTo>
                <a:lnTo>
                  <a:pt x="3255128" y="194117"/>
                </a:lnTo>
                <a:lnTo>
                  <a:pt x="3255128" y="194189"/>
                </a:lnTo>
                <a:lnTo>
                  <a:pt x="3255128" y="194201"/>
                </a:lnTo>
                <a:lnTo>
                  <a:pt x="3255128" y="194344"/>
                </a:lnTo>
                <a:lnTo>
                  <a:pt x="3255128" y="194361"/>
                </a:lnTo>
                <a:lnTo>
                  <a:pt x="3255128" y="194377"/>
                </a:lnTo>
                <a:lnTo>
                  <a:pt x="3255128" y="194418"/>
                </a:lnTo>
                <a:lnTo>
                  <a:pt x="3255128" y="194499"/>
                </a:lnTo>
                <a:lnTo>
                  <a:pt x="3255128" y="194571"/>
                </a:lnTo>
                <a:lnTo>
                  <a:pt x="3255128" y="194670"/>
                </a:lnTo>
                <a:lnTo>
                  <a:pt x="3255128" y="194681"/>
                </a:lnTo>
                <a:lnTo>
                  <a:pt x="3255128" y="194684"/>
                </a:lnTo>
                <a:lnTo>
                  <a:pt x="3255128" y="194720"/>
                </a:lnTo>
                <a:lnTo>
                  <a:pt x="3255128" y="194862"/>
                </a:lnTo>
                <a:lnTo>
                  <a:pt x="3255128" y="194864"/>
                </a:lnTo>
                <a:lnTo>
                  <a:pt x="3255128" y="194892"/>
                </a:lnTo>
                <a:lnTo>
                  <a:pt x="3255128" y="194899"/>
                </a:lnTo>
                <a:lnTo>
                  <a:pt x="3255128" y="195009"/>
                </a:lnTo>
                <a:lnTo>
                  <a:pt x="3255128" y="195025"/>
                </a:lnTo>
                <a:lnTo>
                  <a:pt x="3255128" y="195033"/>
                </a:lnTo>
                <a:lnTo>
                  <a:pt x="3255128" y="195124"/>
                </a:lnTo>
                <a:lnTo>
                  <a:pt x="3255128" y="195127"/>
                </a:lnTo>
                <a:lnTo>
                  <a:pt x="3255128" y="195219"/>
                </a:lnTo>
                <a:lnTo>
                  <a:pt x="3255128" y="195274"/>
                </a:lnTo>
                <a:lnTo>
                  <a:pt x="3255128" y="195282"/>
                </a:lnTo>
                <a:lnTo>
                  <a:pt x="3255128" y="195354"/>
                </a:lnTo>
                <a:lnTo>
                  <a:pt x="3255128" y="195468"/>
                </a:lnTo>
                <a:lnTo>
                  <a:pt x="3255128" y="195478"/>
                </a:lnTo>
                <a:lnTo>
                  <a:pt x="3255128" y="195484"/>
                </a:lnTo>
                <a:lnTo>
                  <a:pt x="3255128" y="195562"/>
                </a:lnTo>
                <a:lnTo>
                  <a:pt x="3255128" y="195572"/>
                </a:lnTo>
                <a:lnTo>
                  <a:pt x="3255128" y="195586"/>
                </a:lnTo>
                <a:lnTo>
                  <a:pt x="3255128" y="195678"/>
                </a:lnTo>
                <a:lnTo>
                  <a:pt x="3255128" y="195701"/>
                </a:lnTo>
                <a:lnTo>
                  <a:pt x="3255128" y="195770"/>
                </a:lnTo>
                <a:lnTo>
                  <a:pt x="3255128" y="195772"/>
                </a:lnTo>
                <a:lnTo>
                  <a:pt x="3255128" y="195775"/>
                </a:lnTo>
                <a:lnTo>
                  <a:pt x="3255128" y="195778"/>
                </a:lnTo>
                <a:lnTo>
                  <a:pt x="3255128" y="195828"/>
                </a:lnTo>
                <a:lnTo>
                  <a:pt x="3255128" y="195944"/>
                </a:lnTo>
                <a:lnTo>
                  <a:pt x="3255128" y="196021"/>
                </a:lnTo>
                <a:lnTo>
                  <a:pt x="3255128" y="196054"/>
                </a:lnTo>
                <a:lnTo>
                  <a:pt x="3255128" y="196055"/>
                </a:lnTo>
                <a:lnTo>
                  <a:pt x="3255128" y="196163"/>
                </a:lnTo>
                <a:lnTo>
                  <a:pt x="3255128" y="196228"/>
                </a:lnTo>
                <a:lnTo>
                  <a:pt x="3255128" y="196231"/>
                </a:lnTo>
                <a:lnTo>
                  <a:pt x="3255128" y="196234"/>
                </a:lnTo>
                <a:lnTo>
                  <a:pt x="3255128" y="196242"/>
                </a:lnTo>
                <a:lnTo>
                  <a:pt x="3255128" y="196259"/>
                </a:lnTo>
                <a:lnTo>
                  <a:pt x="3255128" y="196296"/>
                </a:lnTo>
                <a:lnTo>
                  <a:pt x="3255128" y="196297"/>
                </a:lnTo>
                <a:lnTo>
                  <a:pt x="3255128" y="196359"/>
                </a:lnTo>
                <a:lnTo>
                  <a:pt x="3255128" y="196394"/>
                </a:lnTo>
                <a:lnTo>
                  <a:pt x="3255128" y="196395"/>
                </a:lnTo>
                <a:lnTo>
                  <a:pt x="3255128" y="196493"/>
                </a:lnTo>
                <a:lnTo>
                  <a:pt x="3255128" y="196501"/>
                </a:lnTo>
                <a:lnTo>
                  <a:pt x="3255128" y="196509"/>
                </a:lnTo>
                <a:lnTo>
                  <a:pt x="3255128" y="196568"/>
                </a:lnTo>
                <a:lnTo>
                  <a:pt x="3255128" y="196607"/>
                </a:lnTo>
                <a:lnTo>
                  <a:pt x="3255128" y="196668"/>
                </a:lnTo>
                <a:lnTo>
                  <a:pt x="3255128" y="196709"/>
                </a:lnTo>
                <a:lnTo>
                  <a:pt x="3255128" y="196725"/>
                </a:lnTo>
                <a:lnTo>
                  <a:pt x="3255128" y="196786"/>
                </a:lnTo>
                <a:lnTo>
                  <a:pt x="3255128" y="196827"/>
                </a:lnTo>
                <a:lnTo>
                  <a:pt x="3255128" y="196849"/>
                </a:lnTo>
                <a:lnTo>
                  <a:pt x="3255128" y="196945"/>
                </a:lnTo>
                <a:lnTo>
                  <a:pt x="3255128" y="197001"/>
                </a:lnTo>
                <a:lnTo>
                  <a:pt x="3255128" y="197043"/>
                </a:lnTo>
                <a:lnTo>
                  <a:pt x="3255128" y="197141"/>
                </a:lnTo>
                <a:lnTo>
                  <a:pt x="3255128" y="197179"/>
                </a:lnTo>
                <a:lnTo>
                  <a:pt x="3255128" y="197194"/>
                </a:lnTo>
                <a:lnTo>
                  <a:pt x="3255128" y="197231"/>
                </a:lnTo>
                <a:lnTo>
                  <a:pt x="3255128" y="197404"/>
                </a:lnTo>
                <a:lnTo>
                  <a:pt x="3255128" y="197502"/>
                </a:lnTo>
                <a:lnTo>
                  <a:pt x="3255128" y="197549"/>
                </a:lnTo>
                <a:lnTo>
                  <a:pt x="3255128" y="197600"/>
                </a:lnTo>
                <a:lnTo>
                  <a:pt x="3255128" y="197616"/>
                </a:lnTo>
                <a:lnTo>
                  <a:pt x="3255128" y="197674"/>
                </a:lnTo>
                <a:lnTo>
                  <a:pt x="3255128" y="197730"/>
                </a:lnTo>
                <a:lnTo>
                  <a:pt x="3255128" y="197772"/>
                </a:lnTo>
                <a:lnTo>
                  <a:pt x="3255128" y="197792"/>
                </a:lnTo>
                <a:lnTo>
                  <a:pt x="3255128" y="197842"/>
                </a:lnTo>
                <a:lnTo>
                  <a:pt x="3255128" y="197864"/>
                </a:lnTo>
                <a:lnTo>
                  <a:pt x="3255128" y="197931"/>
                </a:lnTo>
                <a:lnTo>
                  <a:pt x="3255128" y="197976"/>
                </a:lnTo>
                <a:lnTo>
                  <a:pt x="3255128" y="198050"/>
                </a:lnTo>
                <a:lnTo>
                  <a:pt x="3255128" y="198072"/>
                </a:lnTo>
                <a:lnTo>
                  <a:pt x="3255128" y="198155"/>
                </a:lnTo>
                <a:lnTo>
                  <a:pt x="3255128" y="198215"/>
                </a:lnTo>
                <a:lnTo>
                  <a:pt x="3255128" y="198301"/>
                </a:lnTo>
                <a:lnTo>
                  <a:pt x="3255128" y="198326"/>
                </a:lnTo>
                <a:lnTo>
                  <a:pt x="3255128" y="198512"/>
                </a:lnTo>
                <a:lnTo>
                  <a:pt x="3255128" y="198555"/>
                </a:lnTo>
                <a:lnTo>
                  <a:pt x="3255128" y="198637"/>
                </a:lnTo>
                <a:lnTo>
                  <a:pt x="3255128" y="198638"/>
                </a:lnTo>
                <a:lnTo>
                  <a:pt x="3255128" y="198653"/>
                </a:lnTo>
                <a:lnTo>
                  <a:pt x="3255128" y="198812"/>
                </a:lnTo>
                <a:lnTo>
                  <a:pt x="3255128" y="198881"/>
                </a:lnTo>
                <a:lnTo>
                  <a:pt x="3255128" y="198953"/>
                </a:lnTo>
                <a:lnTo>
                  <a:pt x="3255128" y="198971"/>
                </a:lnTo>
                <a:lnTo>
                  <a:pt x="3255128" y="198988"/>
                </a:lnTo>
                <a:lnTo>
                  <a:pt x="3255128" y="199045"/>
                </a:lnTo>
                <a:lnTo>
                  <a:pt x="3255128" y="199071"/>
                </a:lnTo>
                <a:lnTo>
                  <a:pt x="3255128" y="199092"/>
                </a:lnTo>
                <a:lnTo>
                  <a:pt x="3255128" y="199096"/>
                </a:lnTo>
                <a:lnTo>
                  <a:pt x="3255128" y="199141"/>
                </a:lnTo>
                <a:lnTo>
                  <a:pt x="3255128" y="199190"/>
                </a:lnTo>
                <a:lnTo>
                  <a:pt x="3255128" y="199286"/>
                </a:lnTo>
                <a:lnTo>
                  <a:pt x="3255128" y="199302"/>
                </a:lnTo>
                <a:lnTo>
                  <a:pt x="3255128" y="199347"/>
                </a:lnTo>
                <a:lnTo>
                  <a:pt x="3255128" y="199369"/>
                </a:lnTo>
                <a:lnTo>
                  <a:pt x="3255128" y="199384"/>
                </a:lnTo>
                <a:lnTo>
                  <a:pt x="3255128" y="199436"/>
                </a:lnTo>
                <a:lnTo>
                  <a:pt x="3255128" y="199476"/>
                </a:lnTo>
                <a:lnTo>
                  <a:pt x="3255128" y="199526"/>
                </a:lnTo>
                <a:lnTo>
                  <a:pt x="3255128" y="199529"/>
                </a:lnTo>
                <a:lnTo>
                  <a:pt x="3255128" y="199554"/>
                </a:lnTo>
                <a:lnTo>
                  <a:pt x="3255128" y="199658"/>
                </a:lnTo>
                <a:lnTo>
                  <a:pt x="3255128" y="199690"/>
                </a:lnTo>
                <a:lnTo>
                  <a:pt x="3255128" y="199740"/>
                </a:lnTo>
                <a:lnTo>
                  <a:pt x="3255128" y="199785"/>
                </a:lnTo>
                <a:lnTo>
                  <a:pt x="3255128" y="199789"/>
                </a:lnTo>
                <a:lnTo>
                  <a:pt x="3255128" y="199869"/>
                </a:lnTo>
                <a:lnTo>
                  <a:pt x="3255128" y="199988"/>
                </a:lnTo>
                <a:lnTo>
                  <a:pt x="3255128" y="200017"/>
                </a:lnTo>
                <a:lnTo>
                  <a:pt x="3255128" y="200022"/>
                </a:lnTo>
                <a:lnTo>
                  <a:pt x="3255128" y="200029"/>
                </a:lnTo>
                <a:lnTo>
                  <a:pt x="3255128" y="200092"/>
                </a:lnTo>
                <a:lnTo>
                  <a:pt x="3255128" y="200101"/>
                </a:lnTo>
                <a:lnTo>
                  <a:pt x="3255128" y="200132"/>
                </a:lnTo>
                <a:lnTo>
                  <a:pt x="3255128" y="200199"/>
                </a:lnTo>
                <a:lnTo>
                  <a:pt x="3255128" y="200221"/>
                </a:lnTo>
                <a:lnTo>
                  <a:pt x="3255128" y="200224"/>
                </a:lnTo>
                <a:lnTo>
                  <a:pt x="3255128" y="200248"/>
                </a:lnTo>
                <a:lnTo>
                  <a:pt x="3255128" y="200348"/>
                </a:lnTo>
                <a:lnTo>
                  <a:pt x="3255128" y="200366"/>
                </a:lnTo>
                <a:lnTo>
                  <a:pt x="3255128" y="200500"/>
                </a:lnTo>
                <a:lnTo>
                  <a:pt x="3255128" y="200539"/>
                </a:lnTo>
                <a:lnTo>
                  <a:pt x="3255128" y="200540"/>
                </a:lnTo>
                <a:lnTo>
                  <a:pt x="3255128" y="200570"/>
                </a:lnTo>
                <a:lnTo>
                  <a:pt x="3255128" y="200575"/>
                </a:lnTo>
                <a:lnTo>
                  <a:pt x="3255128" y="200670"/>
                </a:lnTo>
                <a:lnTo>
                  <a:pt x="3255128" y="200713"/>
                </a:lnTo>
                <a:lnTo>
                  <a:pt x="3255128" y="200749"/>
                </a:lnTo>
                <a:lnTo>
                  <a:pt x="3255128" y="200762"/>
                </a:lnTo>
                <a:lnTo>
                  <a:pt x="3255128" y="200798"/>
                </a:lnTo>
                <a:lnTo>
                  <a:pt x="3255128" y="201053"/>
                </a:lnTo>
                <a:lnTo>
                  <a:pt x="3255128" y="201129"/>
                </a:lnTo>
                <a:lnTo>
                  <a:pt x="3255128" y="201208"/>
                </a:lnTo>
                <a:lnTo>
                  <a:pt x="3255128" y="201229"/>
                </a:lnTo>
                <a:lnTo>
                  <a:pt x="3255128" y="201245"/>
                </a:lnTo>
                <a:lnTo>
                  <a:pt x="3255128" y="201295"/>
                </a:lnTo>
                <a:lnTo>
                  <a:pt x="3255128" y="201363"/>
                </a:lnTo>
                <a:lnTo>
                  <a:pt x="3255128" y="201454"/>
                </a:lnTo>
                <a:lnTo>
                  <a:pt x="3255128" y="201478"/>
                </a:lnTo>
                <a:lnTo>
                  <a:pt x="3255128" y="201486"/>
                </a:lnTo>
                <a:lnTo>
                  <a:pt x="3255128" y="201545"/>
                </a:lnTo>
                <a:lnTo>
                  <a:pt x="3255128" y="201628"/>
                </a:lnTo>
                <a:lnTo>
                  <a:pt x="3255128" y="201639"/>
                </a:lnTo>
                <a:lnTo>
                  <a:pt x="3255128" y="201679"/>
                </a:lnTo>
                <a:lnTo>
                  <a:pt x="3255128" y="201682"/>
                </a:lnTo>
                <a:lnTo>
                  <a:pt x="3255128" y="201714"/>
                </a:lnTo>
                <a:lnTo>
                  <a:pt x="3255128" y="201749"/>
                </a:lnTo>
                <a:lnTo>
                  <a:pt x="3255128" y="201858"/>
                </a:lnTo>
                <a:lnTo>
                  <a:pt x="3255128" y="201893"/>
                </a:lnTo>
                <a:lnTo>
                  <a:pt x="3255128" y="201909"/>
                </a:lnTo>
                <a:lnTo>
                  <a:pt x="3255128" y="202011"/>
                </a:lnTo>
                <a:lnTo>
                  <a:pt x="3255128" y="202156"/>
                </a:lnTo>
                <a:lnTo>
                  <a:pt x="3255128" y="202176"/>
                </a:lnTo>
                <a:lnTo>
                  <a:pt x="3255128" y="202244"/>
                </a:lnTo>
                <a:lnTo>
                  <a:pt x="3255128" y="202287"/>
                </a:lnTo>
                <a:lnTo>
                  <a:pt x="3255128" y="202312"/>
                </a:lnTo>
                <a:lnTo>
                  <a:pt x="3255128" y="202362"/>
                </a:lnTo>
                <a:lnTo>
                  <a:pt x="3255128" y="202384"/>
                </a:lnTo>
                <a:lnTo>
                  <a:pt x="3255128" y="202426"/>
                </a:lnTo>
                <a:lnTo>
                  <a:pt x="3255128" y="202470"/>
                </a:lnTo>
                <a:lnTo>
                  <a:pt x="3255128" y="202491"/>
                </a:lnTo>
                <a:lnTo>
                  <a:pt x="3255128" y="202536"/>
                </a:lnTo>
                <a:lnTo>
                  <a:pt x="3255128" y="202541"/>
                </a:lnTo>
                <a:lnTo>
                  <a:pt x="3255128" y="202544"/>
                </a:lnTo>
                <a:lnTo>
                  <a:pt x="3255128" y="202630"/>
                </a:lnTo>
                <a:lnTo>
                  <a:pt x="3255128" y="202677"/>
                </a:lnTo>
                <a:lnTo>
                  <a:pt x="3255128" y="202732"/>
                </a:lnTo>
                <a:lnTo>
                  <a:pt x="3255128" y="202741"/>
                </a:lnTo>
                <a:lnTo>
                  <a:pt x="3255128" y="202746"/>
                </a:lnTo>
                <a:lnTo>
                  <a:pt x="3255128" y="202775"/>
                </a:lnTo>
                <a:lnTo>
                  <a:pt x="3255128" y="202820"/>
                </a:lnTo>
                <a:lnTo>
                  <a:pt x="3255128" y="202821"/>
                </a:lnTo>
                <a:lnTo>
                  <a:pt x="3255128" y="202840"/>
                </a:lnTo>
                <a:lnTo>
                  <a:pt x="3255128" y="202841"/>
                </a:lnTo>
                <a:lnTo>
                  <a:pt x="3255128" y="202846"/>
                </a:lnTo>
                <a:lnTo>
                  <a:pt x="3255128" y="203000"/>
                </a:lnTo>
                <a:lnTo>
                  <a:pt x="3255128" y="203025"/>
                </a:lnTo>
                <a:lnTo>
                  <a:pt x="3255128" y="203032"/>
                </a:lnTo>
                <a:lnTo>
                  <a:pt x="3255128" y="203053"/>
                </a:lnTo>
                <a:lnTo>
                  <a:pt x="3255128" y="203056"/>
                </a:lnTo>
                <a:lnTo>
                  <a:pt x="3255128" y="203083"/>
                </a:lnTo>
                <a:lnTo>
                  <a:pt x="3255128" y="203100"/>
                </a:lnTo>
                <a:lnTo>
                  <a:pt x="3255128" y="203123"/>
                </a:lnTo>
                <a:lnTo>
                  <a:pt x="3255128" y="203125"/>
                </a:lnTo>
                <a:lnTo>
                  <a:pt x="3255128" y="203158"/>
                </a:lnTo>
                <a:lnTo>
                  <a:pt x="3255128" y="203160"/>
                </a:lnTo>
                <a:lnTo>
                  <a:pt x="3255128" y="203161"/>
                </a:lnTo>
                <a:lnTo>
                  <a:pt x="3255128" y="203224"/>
                </a:lnTo>
                <a:lnTo>
                  <a:pt x="3255128" y="203280"/>
                </a:lnTo>
                <a:lnTo>
                  <a:pt x="3255128" y="203294"/>
                </a:lnTo>
                <a:lnTo>
                  <a:pt x="3255128" y="203296"/>
                </a:lnTo>
                <a:lnTo>
                  <a:pt x="3255128" y="203357"/>
                </a:lnTo>
                <a:lnTo>
                  <a:pt x="3255128" y="203373"/>
                </a:lnTo>
                <a:lnTo>
                  <a:pt x="3255128" y="203489"/>
                </a:lnTo>
                <a:lnTo>
                  <a:pt x="3255128" y="203490"/>
                </a:lnTo>
                <a:lnTo>
                  <a:pt x="3255128" y="203491"/>
                </a:lnTo>
                <a:lnTo>
                  <a:pt x="3255128" y="203539"/>
                </a:lnTo>
                <a:lnTo>
                  <a:pt x="3255128" y="203565"/>
                </a:lnTo>
                <a:lnTo>
                  <a:pt x="3255128" y="203615"/>
                </a:lnTo>
                <a:lnTo>
                  <a:pt x="3255128" y="203748"/>
                </a:lnTo>
                <a:lnTo>
                  <a:pt x="3255128" y="203759"/>
                </a:lnTo>
                <a:lnTo>
                  <a:pt x="3255128" y="203809"/>
                </a:lnTo>
                <a:lnTo>
                  <a:pt x="3255128" y="203948"/>
                </a:lnTo>
                <a:lnTo>
                  <a:pt x="3255128" y="203997"/>
                </a:lnTo>
                <a:lnTo>
                  <a:pt x="3255128" y="204005"/>
                </a:lnTo>
                <a:lnTo>
                  <a:pt x="3255128" y="204043"/>
                </a:lnTo>
                <a:lnTo>
                  <a:pt x="3255128" y="204046"/>
                </a:lnTo>
                <a:lnTo>
                  <a:pt x="3255128" y="204103"/>
                </a:lnTo>
                <a:lnTo>
                  <a:pt x="3255128" y="204207"/>
                </a:lnTo>
                <a:lnTo>
                  <a:pt x="3255128" y="204268"/>
                </a:lnTo>
                <a:lnTo>
                  <a:pt x="3255128" y="204285"/>
                </a:lnTo>
                <a:lnTo>
                  <a:pt x="3255128" y="204363"/>
                </a:lnTo>
                <a:lnTo>
                  <a:pt x="3255128" y="204464"/>
                </a:lnTo>
                <a:lnTo>
                  <a:pt x="3255128" y="204468"/>
                </a:lnTo>
                <a:lnTo>
                  <a:pt x="3255128" y="204496"/>
                </a:lnTo>
                <a:lnTo>
                  <a:pt x="3255128" y="204538"/>
                </a:lnTo>
                <a:lnTo>
                  <a:pt x="3255128" y="204544"/>
                </a:lnTo>
                <a:lnTo>
                  <a:pt x="3255128" y="204656"/>
                </a:lnTo>
                <a:lnTo>
                  <a:pt x="3255128" y="204728"/>
                </a:lnTo>
                <a:lnTo>
                  <a:pt x="3255128" y="204734"/>
                </a:lnTo>
                <a:lnTo>
                  <a:pt x="3255128" y="204739"/>
                </a:lnTo>
                <a:lnTo>
                  <a:pt x="3255128" y="204742"/>
                </a:lnTo>
                <a:lnTo>
                  <a:pt x="3255128" y="204816"/>
                </a:lnTo>
                <a:lnTo>
                  <a:pt x="3255128" y="204848"/>
                </a:lnTo>
                <a:lnTo>
                  <a:pt x="3255128" y="204951"/>
                </a:lnTo>
                <a:lnTo>
                  <a:pt x="3255128" y="205011"/>
                </a:lnTo>
                <a:lnTo>
                  <a:pt x="3255128" y="205083"/>
                </a:lnTo>
                <a:lnTo>
                  <a:pt x="3255128" y="205166"/>
                </a:lnTo>
                <a:lnTo>
                  <a:pt x="3255128" y="205324"/>
                </a:lnTo>
                <a:lnTo>
                  <a:pt x="3255128" y="205376"/>
                </a:lnTo>
                <a:lnTo>
                  <a:pt x="3255128" y="205403"/>
                </a:lnTo>
                <a:lnTo>
                  <a:pt x="3255128" y="205412"/>
                </a:lnTo>
                <a:lnTo>
                  <a:pt x="3255128" y="205425"/>
                </a:lnTo>
                <a:lnTo>
                  <a:pt x="3255128" y="205470"/>
                </a:lnTo>
                <a:lnTo>
                  <a:pt x="3255128" y="205542"/>
                </a:lnTo>
                <a:lnTo>
                  <a:pt x="3255128" y="205636"/>
                </a:lnTo>
                <a:lnTo>
                  <a:pt x="3255128" y="205647"/>
                </a:lnTo>
                <a:lnTo>
                  <a:pt x="3255128" y="205807"/>
                </a:lnTo>
                <a:lnTo>
                  <a:pt x="3255128" y="205815"/>
                </a:lnTo>
                <a:lnTo>
                  <a:pt x="3255128" y="205830"/>
                </a:lnTo>
                <a:lnTo>
                  <a:pt x="3255128" y="205835"/>
                </a:lnTo>
                <a:lnTo>
                  <a:pt x="3255128" y="205956"/>
                </a:lnTo>
                <a:lnTo>
                  <a:pt x="3255128" y="206073"/>
                </a:lnTo>
                <a:lnTo>
                  <a:pt x="3255128" y="206090"/>
                </a:lnTo>
                <a:lnTo>
                  <a:pt x="3255128" y="206105"/>
                </a:lnTo>
                <a:lnTo>
                  <a:pt x="3255128" y="206113"/>
                </a:lnTo>
                <a:lnTo>
                  <a:pt x="3255128" y="206148"/>
                </a:lnTo>
                <a:lnTo>
                  <a:pt x="3255128" y="206150"/>
                </a:lnTo>
                <a:lnTo>
                  <a:pt x="3255128" y="206190"/>
                </a:lnTo>
                <a:lnTo>
                  <a:pt x="3255128" y="206214"/>
                </a:lnTo>
                <a:lnTo>
                  <a:pt x="3255128" y="206245"/>
                </a:lnTo>
                <a:lnTo>
                  <a:pt x="3255128" y="206295"/>
                </a:lnTo>
                <a:lnTo>
                  <a:pt x="3255128" y="206309"/>
                </a:lnTo>
                <a:lnTo>
                  <a:pt x="3255128" y="206529"/>
                </a:lnTo>
                <a:lnTo>
                  <a:pt x="3255128" y="206552"/>
                </a:lnTo>
                <a:lnTo>
                  <a:pt x="3255128" y="206554"/>
                </a:lnTo>
                <a:lnTo>
                  <a:pt x="3255128" y="206559"/>
                </a:lnTo>
                <a:lnTo>
                  <a:pt x="3255128" y="206626"/>
                </a:lnTo>
                <a:lnTo>
                  <a:pt x="3255128" y="206696"/>
                </a:lnTo>
                <a:lnTo>
                  <a:pt x="3255128" y="206738"/>
                </a:lnTo>
                <a:lnTo>
                  <a:pt x="3255128" y="206754"/>
                </a:lnTo>
                <a:lnTo>
                  <a:pt x="3255128" y="206779"/>
                </a:lnTo>
                <a:lnTo>
                  <a:pt x="3255128" y="206783"/>
                </a:lnTo>
                <a:lnTo>
                  <a:pt x="3255128" y="206830"/>
                </a:lnTo>
                <a:lnTo>
                  <a:pt x="3255128" y="206987"/>
                </a:lnTo>
                <a:lnTo>
                  <a:pt x="3255128" y="206996"/>
                </a:lnTo>
                <a:lnTo>
                  <a:pt x="3255128" y="207042"/>
                </a:lnTo>
                <a:lnTo>
                  <a:pt x="3255128" y="207114"/>
                </a:lnTo>
                <a:lnTo>
                  <a:pt x="3255128" y="207197"/>
                </a:lnTo>
                <a:lnTo>
                  <a:pt x="3255128" y="207345"/>
                </a:lnTo>
                <a:lnTo>
                  <a:pt x="3255128" y="207360"/>
                </a:lnTo>
                <a:lnTo>
                  <a:pt x="3255128" y="207361"/>
                </a:lnTo>
                <a:lnTo>
                  <a:pt x="3255128" y="207478"/>
                </a:lnTo>
                <a:lnTo>
                  <a:pt x="3255128" y="207528"/>
                </a:lnTo>
                <a:lnTo>
                  <a:pt x="3255128" y="207534"/>
                </a:lnTo>
                <a:lnTo>
                  <a:pt x="3255128" y="207573"/>
                </a:lnTo>
                <a:lnTo>
                  <a:pt x="3255128" y="207602"/>
                </a:lnTo>
                <a:lnTo>
                  <a:pt x="3255128" y="207666"/>
                </a:lnTo>
                <a:lnTo>
                  <a:pt x="3255128" y="207724"/>
                </a:lnTo>
                <a:lnTo>
                  <a:pt x="3255128" y="207727"/>
                </a:lnTo>
                <a:lnTo>
                  <a:pt x="3255128" y="207752"/>
                </a:lnTo>
                <a:lnTo>
                  <a:pt x="3255128" y="207800"/>
                </a:lnTo>
                <a:lnTo>
                  <a:pt x="3255128" y="207921"/>
                </a:lnTo>
                <a:lnTo>
                  <a:pt x="3255128" y="207937"/>
                </a:lnTo>
                <a:lnTo>
                  <a:pt x="3255128" y="207995"/>
                </a:lnTo>
                <a:lnTo>
                  <a:pt x="3255128" y="208009"/>
                </a:lnTo>
                <a:lnTo>
                  <a:pt x="3255128" y="208011"/>
                </a:lnTo>
                <a:lnTo>
                  <a:pt x="3255128" y="208060"/>
                </a:lnTo>
                <a:lnTo>
                  <a:pt x="3255128" y="208125"/>
                </a:lnTo>
                <a:lnTo>
                  <a:pt x="3255128" y="208135"/>
                </a:lnTo>
                <a:lnTo>
                  <a:pt x="3255128" y="208207"/>
                </a:lnTo>
                <a:lnTo>
                  <a:pt x="3255128" y="208226"/>
                </a:lnTo>
                <a:lnTo>
                  <a:pt x="3255128" y="208227"/>
                </a:lnTo>
                <a:lnTo>
                  <a:pt x="3255128" y="208375"/>
                </a:lnTo>
                <a:lnTo>
                  <a:pt x="3255128" y="208468"/>
                </a:lnTo>
                <a:lnTo>
                  <a:pt x="3255128" y="208613"/>
                </a:lnTo>
                <a:lnTo>
                  <a:pt x="3255128" y="208623"/>
                </a:lnTo>
                <a:lnTo>
                  <a:pt x="3255128" y="208624"/>
                </a:lnTo>
                <a:lnTo>
                  <a:pt x="3255128" y="208773"/>
                </a:lnTo>
                <a:lnTo>
                  <a:pt x="3255128" y="208797"/>
                </a:lnTo>
                <a:lnTo>
                  <a:pt x="3255128" y="208805"/>
                </a:lnTo>
                <a:lnTo>
                  <a:pt x="3255128" y="208834"/>
                </a:lnTo>
                <a:lnTo>
                  <a:pt x="3255128" y="208875"/>
                </a:lnTo>
                <a:lnTo>
                  <a:pt x="3255128" y="208941"/>
                </a:lnTo>
                <a:lnTo>
                  <a:pt x="3255128" y="209016"/>
                </a:lnTo>
                <a:lnTo>
                  <a:pt x="3255128" y="209020"/>
                </a:lnTo>
                <a:lnTo>
                  <a:pt x="3255128" y="209038"/>
                </a:lnTo>
                <a:lnTo>
                  <a:pt x="3255128" y="209078"/>
                </a:lnTo>
                <a:lnTo>
                  <a:pt x="3255128" y="209095"/>
                </a:lnTo>
                <a:lnTo>
                  <a:pt x="3255128" y="209150"/>
                </a:lnTo>
                <a:lnTo>
                  <a:pt x="3255128" y="209176"/>
                </a:lnTo>
                <a:lnTo>
                  <a:pt x="3255128" y="209248"/>
                </a:lnTo>
                <a:lnTo>
                  <a:pt x="3255128" y="209334"/>
                </a:lnTo>
                <a:lnTo>
                  <a:pt x="3255128" y="209355"/>
                </a:lnTo>
                <a:lnTo>
                  <a:pt x="3255128" y="209366"/>
                </a:lnTo>
                <a:lnTo>
                  <a:pt x="3255128" y="209443"/>
                </a:lnTo>
                <a:lnTo>
                  <a:pt x="3255128" y="209494"/>
                </a:lnTo>
                <a:lnTo>
                  <a:pt x="3255128" y="209521"/>
                </a:lnTo>
                <a:lnTo>
                  <a:pt x="3255128" y="209578"/>
                </a:lnTo>
                <a:lnTo>
                  <a:pt x="3255128" y="209604"/>
                </a:lnTo>
                <a:lnTo>
                  <a:pt x="3255128" y="209612"/>
                </a:lnTo>
                <a:lnTo>
                  <a:pt x="3255128" y="209625"/>
                </a:lnTo>
                <a:lnTo>
                  <a:pt x="3255128" y="209686"/>
                </a:lnTo>
                <a:lnTo>
                  <a:pt x="3255128" y="209798"/>
                </a:lnTo>
                <a:lnTo>
                  <a:pt x="3255128" y="209808"/>
                </a:lnTo>
                <a:lnTo>
                  <a:pt x="3255128" y="209819"/>
                </a:lnTo>
                <a:lnTo>
                  <a:pt x="3255128" y="209820"/>
                </a:lnTo>
                <a:lnTo>
                  <a:pt x="3255128" y="209896"/>
                </a:lnTo>
                <a:lnTo>
                  <a:pt x="3255128" y="209919"/>
                </a:lnTo>
                <a:lnTo>
                  <a:pt x="3255128" y="210032"/>
                </a:lnTo>
                <a:lnTo>
                  <a:pt x="3255128" y="210156"/>
                </a:lnTo>
                <a:lnTo>
                  <a:pt x="3255128" y="210158"/>
                </a:lnTo>
                <a:lnTo>
                  <a:pt x="3255128" y="210257"/>
                </a:lnTo>
                <a:lnTo>
                  <a:pt x="3255128" y="210282"/>
                </a:lnTo>
                <a:lnTo>
                  <a:pt x="3255128" y="210335"/>
                </a:lnTo>
                <a:lnTo>
                  <a:pt x="3255128" y="210350"/>
                </a:lnTo>
                <a:lnTo>
                  <a:pt x="3255128" y="210355"/>
                </a:lnTo>
                <a:lnTo>
                  <a:pt x="3255128" y="210402"/>
                </a:lnTo>
                <a:lnTo>
                  <a:pt x="3255128" y="210468"/>
                </a:lnTo>
                <a:lnTo>
                  <a:pt x="3255128" y="210625"/>
                </a:lnTo>
                <a:lnTo>
                  <a:pt x="3255128" y="210633"/>
                </a:lnTo>
                <a:lnTo>
                  <a:pt x="3255128" y="210717"/>
                </a:lnTo>
                <a:lnTo>
                  <a:pt x="3255128" y="210784"/>
                </a:lnTo>
                <a:lnTo>
                  <a:pt x="3255128" y="210812"/>
                </a:lnTo>
                <a:lnTo>
                  <a:pt x="3255128" y="210829"/>
                </a:lnTo>
                <a:lnTo>
                  <a:pt x="3255128" y="210927"/>
                </a:lnTo>
                <a:lnTo>
                  <a:pt x="3255128" y="211008"/>
                </a:lnTo>
                <a:lnTo>
                  <a:pt x="3255128" y="211099"/>
                </a:lnTo>
                <a:lnTo>
                  <a:pt x="3255128" y="211179"/>
                </a:lnTo>
                <a:lnTo>
                  <a:pt x="3255128" y="211303"/>
                </a:lnTo>
                <a:lnTo>
                  <a:pt x="3255128" y="211365"/>
                </a:lnTo>
                <a:lnTo>
                  <a:pt x="3255128" y="211506"/>
                </a:lnTo>
                <a:lnTo>
                  <a:pt x="3255128" y="211536"/>
                </a:lnTo>
                <a:lnTo>
                  <a:pt x="3255128" y="211603"/>
                </a:lnTo>
                <a:lnTo>
                  <a:pt x="3255128" y="211614"/>
                </a:lnTo>
                <a:lnTo>
                  <a:pt x="3255128" y="211665"/>
                </a:lnTo>
                <a:lnTo>
                  <a:pt x="3255128" y="211824"/>
                </a:lnTo>
                <a:lnTo>
                  <a:pt x="3255128" y="211980"/>
                </a:lnTo>
                <a:lnTo>
                  <a:pt x="3255128" y="211987"/>
                </a:lnTo>
                <a:lnTo>
                  <a:pt x="3255128" y="211988"/>
                </a:lnTo>
                <a:lnTo>
                  <a:pt x="3255128" y="212019"/>
                </a:lnTo>
                <a:lnTo>
                  <a:pt x="3255128" y="212161"/>
                </a:lnTo>
                <a:lnTo>
                  <a:pt x="3255128" y="212200"/>
                </a:lnTo>
                <a:lnTo>
                  <a:pt x="3255128" y="212247"/>
                </a:lnTo>
                <a:lnTo>
                  <a:pt x="3255128" y="212276"/>
                </a:lnTo>
                <a:lnTo>
                  <a:pt x="3255128" y="212379"/>
                </a:lnTo>
                <a:lnTo>
                  <a:pt x="3255128" y="212426"/>
                </a:lnTo>
                <a:lnTo>
                  <a:pt x="3255128" y="212441"/>
                </a:lnTo>
                <a:lnTo>
                  <a:pt x="3255128" y="212511"/>
                </a:lnTo>
                <a:lnTo>
                  <a:pt x="3255128" y="212581"/>
                </a:lnTo>
                <a:lnTo>
                  <a:pt x="3255128" y="212594"/>
                </a:lnTo>
                <a:lnTo>
                  <a:pt x="3255128" y="212615"/>
                </a:lnTo>
                <a:lnTo>
                  <a:pt x="3255128" y="212620"/>
                </a:lnTo>
                <a:lnTo>
                  <a:pt x="3255128" y="212636"/>
                </a:lnTo>
                <a:lnTo>
                  <a:pt x="3255128" y="212777"/>
                </a:lnTo>
                <a:lnTo>
                  <a:pt x="3255128" y="212870"/>
                </a:lnTo>
                <a:lnTo>
                  <a:pt x="3255128" y="212895"/>
                </a:lnTo>
                <a:lnTo>
                  <a:pt x="3255128" y="213069"/>
                </a:lnTo>
                <a:lnTo>
                  <a:pt x="3255128" y="213074"/>
                </a:lnTo>
                <a:lnTo>
                  <a:pt x="3255128" y="213077"/>
                </a:lnTo>
                <a:lnTo>
                  <a:pt x="3255128" y="213095"/>
                </a:lnTo>
                <a:lnTo>
                  <a:pt x="3255128" y="213109"/>
                </a:lnTo>
                <a:lnTo>
                  <a:pt x="3255128" y="213144"/>
                </a:lnTo>
                <a:lnTo>
                  <a:pt x="3255128" y="213282"/>
                </a:lnTo>
                <a:lnTo>
                  <a:pt x="3255128" y="213353"/>
                </a:lnTo>
                <a:lnTo>
                  <a:pt x="3255128" y="213354"/>
                </a:lnTo>
                <a:lnTo>
                  <a:pt x="3255128" y="213367"/>
                </a:lnTo>
                <a:lnTo>
                  <a:pt x="3255128" y="213392"/>
                </a:lnTo>
                <a:lnTo>
                  <a:pt x="3255128" y="213423"/>
                </a:lnTo>
                <a:lnTo>
                  <a:pt x="3255128" y="213462"/>
                </a:lnTo>
                <a:lnTo>
                  <a:pt x="3255128" y="213533"/>
                </a:lnTo>
                <a:lnTo>
                  <a:pt x="3255128" y="213566"/>
                </a:lnTo>
                <a:lnTo>
                  <a:pt x="3255128" y="213615"/>
                </a:lnTo>
                <a:lnTo>
                  <a:pt x="3255128" y="213643"/>
                </a:lnTo>
                <a:lnTo>
                  <a:pt x="3255128" y="213647"/>
                </a:lnTo>
                <a:lnTo>
                  <a:pt x="3255128" y="213658"/>
                </a:lnTo>
                <a:lnTo>
                  <a:pt x="3255128" y="213665"/>
                </a:lnTo>
                <a:lnTo>
                  <a:pt x="3255128" y="213694"/>
                </a:lnTo>
                <a:lnTo>
                  <a:pt x="3255128" y="213886"/>
                </a:lnTo>
                <a:lnTo>
                  <a:pt x="3255128" y="213888"/>
                </a:lnTo>
                <a:lnTo>
                  <a:pt x="3255128" y="213906"/>
                </a:lnTo>
                <a:lnTo>
                  <a:pt x="3255128" y="213963"/>
                </a:lnTo>
                <a:lnTo>
                  <a:pt x="3255128" y="214002"/>
                </a:lnTo>
                <a:lnTo>
                  <a:pt x="3255128" y="214089"/>
                </a:lnTo>
                <a:lnTo>
                  <a:pt x="3255128" y="214098"/>
                </a:lnTo>
                <a:lnTo>
                  <a:pt x="3255128" y="214126"/>
                </a:lnTo>
                <a:lnTo>
                  <a:pt x="3255128" y="214127"/>
                </a:lnTo>
                <a:lnTo>
                  <a:pt x="3255128" y="214148"/>
                </a:lnTo>
                <a:lnTo>
                  <a:pt x="3255128" y="214248"/>
                </a:lnTo>
                <a:lnTo>
                  <a:pt x="3255128" y="214323"/>
                </a:lnTo>
                <a:lnTo>
                  <a:pt x="3255128" y="214339"/>
                </a:lnTo>
                <a:lnTo>
                  <a:pt x="3255128" y="214342"/>
                </a:lnTo>
                <a:lnTo>
                  <a:pt x="3255128" y="214461"/>
                </a:lnTo>
                <a:lnTo>
                  <a:pt x="3255128" y="214492"/>
                </a:lnTo>
                <a:lnTo>
                  <a:pt x="3255128" y="214546"/>
                </a:lnTo>
                <a:lnTo>
                  <a:pt x="3255128" y="214566"/>
                </a:lnTo>
                <a:lnTo>
                  <a:pt x="3255128" y="214602"/>
                </a:lnTo>
                <a:lnTo>
                  <a:pt x="3255128" y="214725"/>
                </a:lnTo>
                <a:lnTo>
                  <a:pt x="3255128" y="214762"/>
                </a:lnTo>
                <a:lnTo>
                  <a:pt x="3255128" y="214775"/>
                </a:lnTo>
                <a:lnTo>
                  <a:pt x="3255128" y="214783"/>
                </a:lnTo>
                <a:lnTo>
                  <a:pt x="3255128" y="214785"/>
                </a:lnTo>
                <a:lnTo>
                  <a:pt x="3255128" y="214801"/>
                </a:lnTo>
                <a:lnTo>
                  <a:pt x="3255128" y="214962"/>
                </a:lnTo>
                <a:lnTo>
                  <a:pt x="3255128" y="214971"/>
                </a:lnTo>
                <a:lnTo>
                  <a:pt x="3255128" y="214977"/>
                </a:lnTo>
                <a:lnTo>
                  <a:pt x="3255128" y="215009"/>
                </a:lnTo>
                <a:lnTo>
                  <a:pt x="3255128" y="215029"/>
                </a:lnTo>
                <a:lnTo>
                  <a:pt x="3255128" y="215140"/>
                </a:lnTo>
                <a:lnTo>
                  <a:pt x="3255128" y="215234"/>
                </a:lnTo>
                <a:lnTo>
                  <a:pt x="3255128" y="215237"/>
                </a:lnTo>
                <a:lnTo>
                  <a:pt x="3255128" y="215275"/>
                </a:lnTo>
                <a:lnTo>
                  <a:pt x="3255128" y="215349"/>
                </a:lnTo>
                <a:lnTo>
                  <a:pt x="3255128" y="215389"/>
                </a:lnTo>
                <a:lnTo>
                  <a:pt x="3255128" y="215416"/>
                </a:lnTo>
                <a:lnTo>
                  <a:pt x="3255128" y="215430"/>
                </a:lnTo>
                <a:lnTo>
                  <a:pt x="3255128" y="215453"/>
                </a:lnTo>
                <a:lnTo>
                  <a:pt x="3255128" y="215483"/>
                </a:lnTo>
                <a:lnTo>
                  <a:pt x="3255128" y="215571"/>
                </a:lnTo>
                <a:lnTo>
                  <a:pt x="3255128" y="215599"/>
                </a:lnTo>
                <a:lnTo>
                  <a:pt x="3255128" y="215622"/>
                </a:lnTo>
                <a:lnTo>
                  <a:pt x="3255128" y="215694"/>
                </a:lnTo>
                <a:lnTo>
                  <a:pt x="3255128" y="215699"/>
                </a:lnTo>
                <a:lnTo>
                  <a:pt x="3255128" y="215767"/>
                </a:lnTo>
                <a:lnTo>
                  <a:pt x="3255128" y="215865"/>
                </a:lnTo>
                <a:lnTo>
                  <a:pt x="3255128" y="215878"/>
                </a:lnTo>
                <a:lnTo>
                  <a:pt x="3255128" y="215885"/>
                </a:lnTo>
                <a:lnTo>
                  <a:pt x="3255128" y="215936"/>
                </a:lnTo>
                <a:lnTo>
                  <a:pt x="3255128" y="215937"/>
                </a:lnTo>
                <a:lnTo>
                  <a:pt x="3255128" y="215942"/>
                </a:lnTo>
                <a:lnTo>
                  <a:pt x="3255128" y="216014"/>
                </a:lnTo>
                <a:lnTo>
                  <a:pt x="3255128" y="216059"/>
                </a:lnTo>
                <a:lnTo>
                  <a:pt x="3255128" y="216064"/>
                </a:lnTo>
                <a:lnTo>
                  <a:pt x="3255128" y="216133"/>
                </a:lnTo>
                <a:lnTo>
                  <a:pt x="3255128" y="216134"/>
                </a:lnTo>
                <a:lnTo>
                  <a:pt x="3255128" y="216149"/>
                </a:lnTo>
                <a:lnTo>
                  <a:pt x="3255128" y="216163"/>
                </a:lnTo>
                <a:lnTo>
                  <a:pt x="3255128" y="216180"/>
                </a:lnTo>
                <a:lnTo>
                  <a:pt x="3255128" y="216230"/>
                </a:lnTo>
                <a:lnTo>
                  <a:pt x="3255128" y="216342"/>
                </a:lnTo>
                <a:lnTo>
                  <a:pt x="3255128" y="216343"/>
                </a:lnTo>
                <a:lnTo>
                  <a:pt x="3255128" y="216344"/>
                </a:lnTo>
                <a:lnTo>
                  <a:pt x="3255128" y="216374"/>
                </a:lnTo>
                <a:lnTo>
                  <a:pt x="3255128" y="216452"/>
                </a:lnTo>
                <a:lnTo>
                  <a:pt x="3255128" y="216489"/>
                </a:lnTo>
                <a:lnTo>
                  <a:pt x="3255128" y="216523"/>
                </a:lnTo>
                <a:lnTo>
                  <a:pt x="3255128" y="216585"/>
                </a:lnTo>
                <a:lnTo>
                  <a:pt x="3255128" y="216612"/>
                </a:lnTo>
                <a:lnTo>
                  <a:pt x="3255128" y="216646"/>
                </a:lnTo>
                <a:lnTo>
                  <a:pt x="3255128" y="216648"/>
                </a:lnTo>
                <a:lnTo>
                  <a:pt x="3255128" y="216662"/>
                </a:lnTo>
                <a:lnTo>
                  <a:pt x="3255128" y="216681"/>
                </a:lnTo>
                <a:lnTo>
                  <a:pt x="3255128" y="216683"/>
                </a:lnTo>
                <a:lnTo>
                  <a:pt x="3255128" y="216684"/>
                </a:lnTo>
                <a:lnTo>
                  <a:pt x="3255128" y="216801"/>
                </a:lnTo>
                <a:lnTo>
                  <a:pt x="3255128" y="216828"/>
                </a:lnTo>
                <a:lnTo>
                  <a:pt x="3255128" y="216896"/>
                </a:lnTo>
                <a:lnTo>
                  <a:pt x="3255128" y="216899"/>
                </a:lnTo>
                <a:lnTo>
                  <a:pt x="3255128" y="216922"/>
                </a:lnTo>
                <a:lnTo>
                  <a:pt x="3255128" y="217044"/>
                </a:lnTo>
                <a:lnTo>
                  <a:pt x="3255128" y="217116"/>
                </a:lnTo>
                <a:lnTo>
                  <a:pt x="3255128" y="217121"/>
                </a:lnTo>
                <a:lnTo>
                  <a:pt x="3255128" y="217138"/>
                </a:lnTo>
                <a:lnTo>
                  <a:pt x="3255128" y="217146"/>
                </a:lnTo>
                <a:lnTo>
                  <a:pt x="3255128" y="217287"/>
                </a:lnTo>
                <a:lnTo>
                  <a:pt x="3255128" y="217332"/>
                </a:lnTo>
                <a:lnTo>
                  <a:pt x="3255128" y="217391"/>
                </a:lnTo>
                <a:lnTo>
                  <a:pt x="3255128" y="217520"/>
                </a:lnTo>
                <a:lnTo>
                  <a:pt x="3255128" y="217592"/>
                </a:lnTo>
                <a:lnTo>
                  <a:pt x="3255128" y="217595"/>
                </a:lnTo>
                <a:lnTo>
                  <a:pt x="3255128" y="217647"/>
                </a:lnTo>
                <a:lnTo>
                  <a:pt x="3255128" y="217652"/>
                </a:lnTo>
                <a:lnTo>
                  <a:pt x="3255128" y="217791"/>
                </a:lnTo>
                <a:lnTo>
                  <a:pt x="3255128" y="217962"/>
                </a:lnTo>
                <a:lnTo>
                  <a:pt x="3255128" y="218019"/>
                </a:lnTo>
                <a:lnTo>
                  <a:pt x="3255128" y="218061"/>
                </a:lnTo>
                <a:lnTo>
                  <a:pt x="3255128" y="218069"/>
                </a:lnTo>
                <a:lnTo>
                  <a:pt x="3255128" y="218111"/>
                </a:lnTo>
                <a:lnTo>
                  <a:pt x="3255128" y="218167"/>
                </a:lnTo>
                <a:lnTo>
                  <a:pt x="3255128" y="218185"/>
                </a:lnTo>
                <a:lnTo>
                  <a:pt x="3255128" y="218265"/>
                </a:lnTo>
                <a:lnTo>
                  <a:pt x="3255128" y="218339"/>
                </a:lnTo>
                <a:lnTo>
                  <a:pt x="3255128" y="218421"/>
                </a:lnTo>
                <a:lnTo>
                  <a:pt x="3255128" y="218528"/>
                </a:lnTo>
                <a:lnTo>
                  <a:pt x="3255128" y="218668"/>
                </a:lnTo>
                <a:lnTo>
                  <a:pt x="3255128" y="218716"/>
                </a:lnTo>
                <a:lnTo>
                  <a:pt x="3255128" y="218753"/>
                </a:lnTo>
                <a:lnTo>
                  <a:pt x="3255128" y="218754"/>
                </a:lnTo>
                <a:lnTo>
                  <a:pt x="3255128" y="218759"/>
                </a:lnTo>
                <a:lnTo>
                  <a:pt x="3255128" y="218926"/>
                </a:lnTo>
                <a:lnTo>
                  <a:pt x="3255128" y="218950"/>
                </a:lnTo>
                <a:lnTo>
                  <a:pt x="3255128" y="218966"/>
                </a:lnTo>
                <a:lnTo>
                  <a:pt x="3255128" y="219013"/>
                </a:lnTo>
                <a:lnTo>
                  <a:pt x="3255128" y="219066"/>
                </a:lnTo>
                <a:lnTo>
                  <a:pt x="3255128" y="219170"/>
                </a:lnTo>
                <a:lnTo>
                  <a:pt x="3255128" y="219193"/>
                </a:lnTo>
                <a:lnTo>
                  <a:pt x="3255128" y="219200"/>
                </a:lnTo>
                <a:lnTo>
                  <a:pt x="3255128" y="219207"/>
                </a:lnTo>
                <a:lnTo>
                  <a:pt x="3255128" y="219305"/>
                </a:lnTo>
                <a:lnTo>
                  <a:pt x="3255128" y="219352"/>
                </a:lnTo>
                <a:lnTo>
                  <a:pt x="3255128" y="219402"/>
                </a:lnTo>
                <a:lnTo>
                  <a:pt x="3255128" y="219479"/>
                </a:lnTo>
                <a:lnTo>
                  <a:pt x="3255128" y="219482"/>
                </a:lnTo>
                <a:lnTo>
                  <a:pt x="3255128" y="219484"/>
                </a:lnTo>
                <a:lnTo>
                  <a:pt x="3255128" y="219549"/>
                </a:lnTo>
                <a:lnTo>
                  <a:pt x="3255128" y="219579"/>
                </a:lnTo>
                <a:lnTo>
                  <a:pt x="3255128" y="219598"/>
                </a:lnTo>
                <a:lnTo>
                  <a:pt x="3255128" y="219611"/>
                </a:lnTo>
                <a:lnTo>
                  <a:pt x="3255128" y="219632"/>
                </a:lnTo>
                <a:lnTo>
                  <a:pt x="3255128" y="219636"/>
                </a:lnTo>
                <a:lnTo>
                  <a:pt x="3255128" y="219661"/>
                </a:lnTo>
                <a:lnTo>
                  <a:pt x="3255128" y="219683"/>
                </a:lnTo>
                <a:lnTo>
                  <a:pt x="3255128" y="219818"/>
                </a:lnTo>
                <a:lnTo>
                  <a:pt x="3255128" y="219841"/>
                </a:lnTo>
                <a:lnTo>
                  <a:pt x="3255128" y="219848"/>
                </a:lnTo>
                <a:lnTo>
                  <a:pt x="3255128" y="219861"/>
                </a:lnTo>
                <a:lnTo>
                  <a:pt x="3255128" y="219976"/>
                </a:lnTo>
                <a:lnTo>
                  <a:pt x="3255128" y="220057"/>
                </a:lnTo>
                <a:lnTo>
                  <a:pt x="3255128" y="220120"/>
                </a:lnTo>
                <a:lnTo>
                  <a:pt x="3255128" y="220142"/>
                </a:lnTo>
                <a:lnTo>
                  <a:pt x="3255128" y="220145"/>
                </a:lnTo>
                <a:lnTo>
                  <a:pt x="3255128" y="220214"/>
                </a:lnTo>
                <a:lnTo>
                  <a:pt x="3255128" y="220277"/>
                </a:lnTo>
                <a:lnTo>
                  <a:pt x="3255128" y="220300"/>
                </a:lnTo>
                <a:lnTo>
                  <a:pt x="3255128" y="220307"/>
                </a:lnTo>
                <a:lnTo>
                  <a:pt x="3255128" y="220321"/>
                </a:lnTo>
                <a:lnTo>
                  <a:pt x="3255128" y="220331"/>
                </a:lnTo>
                <a:lnTo>
                  <a:pt x="3255128" y="220381"/>
                </a:lnTo>
                <a:lnTo>
                  <a:pt x="3255128" y="220409"/>
                </a:lnTo>
                <a:lnTo>
                  <a:pt x="3255128" y="220460"/>
                </a:lnTo>
                <a:lnTo>
                  <a:pt x="3255128" y="220507"/>
                </a:lnTo>
                <a:lnTo>
                  <a:pt x="3255128" y="220637"/>
                </a:lnTo>
                <a:lnTo>
                  <a:pt x="3255128" y="220652"/>
                </a:lnTo>
                <a:lnTo>
                  <a:pt x="3255128" y="220653"/>
                </a:lnTo>
                <a:lnTo>
                  <a:pt x="3255128" y="220683"/>
                </a:lnTo>
                <a:lnTo>
                  <a:pt x="3255128" y="220750"/>
                </a:lnTo>
                <a:lnTo>
                  <a:pt x="3255128" y="220790"/>
                </a:lnTo>
                <a:lnTo>
                  <a:pt x="3255128" y="220848"/>
                </a:lnTo>
                <a:lnTo>
                  <a:pt x="3255128" y="220862"/>
                </a:lnTo>
                <a:lnTo>
                  <a:pt x="3255128" y="220864"/>
                </a:lnTo>
                <a:lnTo>
                  <a:pt x="3255128" y="220913"/>
                </a:lnTo>
                <a:lnTo>
                  <a:pt x="3255128" y="221166"/>
                </a:lnTo>
                <a:lnTo>
                  <a:pt x="3255128" y="221321"/>
                </a:lnTo>
                <a:lnTo>
                  <a:pt x="3255128" y="221345"/>
                </a:lnTo>
                <a:lnTo>
                  <a:pt x="3255128" y="221466"/>
                </a:lnTo>
                <a:lnTo>
                  <a:pt x="3255128" y="221518"/>
                </a:lnTo>
                <a:lnTo>
                  <a:pt x="3255128" y="221549"/>
                </a:lnTo>
                <a:lnTo>
                  <a:pt x="3255128" y="221589"/>
                </a:lnTo>
                <a:lnTo>
                  <a:pt x="3255128" y="221658"/>
                </a:lnTo>
                <a:lnTo>
                  <a:pt x="3255128" y="221743"/>
                </a:lnTo>
                <a:lnTo>
                  <a:pt x="3255128" y="221794"/>
                </a:lnTo>
                <a:lnTo>
                  <a:pt x="3255128" y="221873"/>
                </a:lnTo>
                <a:lnTo>
                  <a:pt x="3255128" y="222003"/>
                </a:lnTo>
                <a:lnTo>
                  <a:pt x="3255128" y="222147"/>
                </a:lnTo>
                <a:lnTo>
                  <a:pt x="3255128" y="222219"/>
                </a:lnTo>
                <a:lnTo>
                  <a:pt x="3255128" y="222347"/>
                </a:lnTo>
                <a:lnTo>
                  <a:pt x="3255128" y="222465"/>
                </a:lnTo>
                <a:lnTo>
                  <a:pt x="3255128" y="222539"/>
                </a:lnTo>
                <a:lnTo>
                  <a:pt x="3255128" y="222589"/>
                </a:lnTo>
                <a:lnTo>
                  <a:pt x="3255128" y="222601"/>
                </a:lnTo>
                <a:lnTo>
                  <a:pt x="3255128" y="222651"/>
                </a:lnTo>
                <a:lnTo>
                  <a:pt x="3255128" y="222673"/>
                </a:lnTo>
                <a:lnTo>
                  <a:pt x="3255128" y="222966"/>
                </a:lnTo>
                <a:lnTo>
                  <a:pt x="3255128" y="223110"/>
                </a:lnTo>
                <a:lnTo>
                  <a:pt x="3255128" y="223135"/>
                </a:lnTo>
                <a:lnTo>
                  <a:pt x="3255128" y="223236"/>
                </a:lnTo>
                <a:lnTo>
                  <a:pt x="3255128" y="223238"/>
                </a:lnTo>
                <a:lnTo>
                  <a:pt x="3255128" y="223242"/>
                </a:lnTo>
                <a:lnTo>
                  <a:pt x="3255128" y="223273"/>
                </a:lnTo>
                <a:lnTo>
                  <a:pt x="3255128" y="223274"/>
                </a:lnTo>
                <a:lnTo>
                  <a:pt x="3255128" y="223321"/>
                </a:lnTo>
                <a:lnTo>
                  <a:pt x="3255128" y="223411"/>
                </a:lnTo>
                <a:lnTo>
                  <a:pt x="3255128" y="223447"/>
                </a:lnTo>
                <a:lnTo>
                  <a:pt x="3255128" y="223470"/>
                </a:lnTo>
                <a:lnTo>
                  <a:pt x="3255128" y="223486"/>
                </a:lnTo>
                <a:lnTo>
                  <a:pt x="3255128" y="223496"/>
                </a:lnTo>
                <a:lnTo>
                  <a:pt x="3255128" y="223665"/>
                </a:lnTo>
                <a:lnTo>
                  <a:pt x="3255128" y="223780"/>
                </a:lnTo>
                <a:lnTo>
                  <a:pt x="3255128" y="223820"/>
                </a:lnTo>
                <a:lnTo>
                  <a:pt x="3255128" y="223872"/>
                </a:lnTo>
                <a:lnTo>
                  <a:pt x="3255128" y="223922"/>
                </a:lnTo>
                <a:lnTo>
                  <a:pt x="3255128" y="224075"/>
                </a:lnTo>
                <a:lnTo>
                  <a:pt x="3255128" y="224118"/>
                </a:lnTo>
                <a:lnTo>
                  <a:pt x="3255128" y="224156"/>
                </a:lnTo>
                <a:lnTo>
                  <a:pt x="3255128" y="224206"/>
                </a:lnTo>
                <a:lnTo>
                  <a:pt x="3255128" y="224335"/>
                </a:lnTo>
                <a:lnTo>
                  <a:pt x="3255128" y="224377"/>
                </a:lnTo>
                <a:lnTo>
                  <a:pt x="3255128" y="224381"/>
                </a:lnTo>
                <a:lnTo>
                  <a:pt x="3255128" y="224389"/>
                </a:lnTo>
                <a:lnTo>
                  <a:pt x="3255128" y="224456"/>
                </a:lnTo>
                <a:lnTo>
                  <a:pt x="3255128" y="224468"/>
                </a:lnTo>
                <a:lnTo>
                  <a:pt x="3255128" y="224496"/>
                </a:lnTo>
                <a:lnTo>
                  <a:pt x="3255128" y="224577"/>
                </a:lnTo>
                <a:lnTo>
                  <a:pt x="3255128" y="224613"/>
                </a:lnTo>
                <a:lnTo>
                  <a:pt x="3255128" y="224616"/>
                </a:lnTo>
                <a:lnTo>
                  <a:pt x="3255128" y="224660"/>
                </a:lnTo>
                <a:lnTo>
                  <a:pt x="3255128" y="224769"/>
                </a:lnTo>
                <a:lnTo>
                  <a:pt x="3255128" y="224841"/>
                </a:lnTo>
                <a:lnTo>
                  <a:pt x="3255128" y="224854"/>
                </a:lnTo>
                <a:lnTo>
                  <a:pt x="3255128" y="224872"/>
                </a:lnTo>
                <a:lnTo>
                  <a:pt x="3255128" y="224927"/>
                </a:lnTo>
                <a:lnTo>
                  <a:pt x="3255128" y="224929"/>
                </a:lnTo>
                <a:lnTo>
                  <a:pt x="3255128" y="224933"/>
                </a:lnTo>
                <a:lnTo>
                  <a:pt x="3255128" y="224948"/>
                </a:lnTo>
                <a:lnTo>
                  <a:pt x="3255128" y="224951"/>
                </a:lnTo>
                <a:lnTo>
                  <a:pt x="3255128" y="225087"/>
                </a:lnTo>
                <a:lnTo>
                  <a:pt x="3255128" y="225099"/>
                </a:lnTo>
                <a:lnTo>
                  <a:pt x="3255128" y="225129"/>
                </a:lnTo>
                <a:lnTo>
                  <a:pt x="3255128" y="225285"/>
                </a:lnTo>
                <a:lnTo>
                  <a:pt x="3255128" y="225308"/>
                </a:lnTo>
                <a:lnTo>
                  <a:pt x="3255128" y="225434"/>
                </a:lnTo>
                <a:lnTo>
                  <a:pt x="3255128" y="225439"/>
                </a:lnTo>
                <a:lnTo>
                  <a:pt x="3255128" y="225489"/>
                </a:lnTo>
                <a:lnTo>
                  <a:pt x="3255128" y="225718"/>
                </a:lnTo>
                <a:lnTo>
                  <a:pt x="3255128" y="225751"/>
                </a:lnTo>
                <a:lnTo>
                  <a:pt x="3255128" y="225767"/>
                </a:lnTo>
                <a:lnTo>
                  <a:pt x="3255128" y="225832"/>
                </a:lnTo>
                <a:lnTo>
                  <a:pt x="3255128" y="225922"/>
                </a:lnTo>
                <a:lnTo>
                  <a:pt x="3255128" y="225923"/>
                </a:lnTo>
                <a:lnTo>
                  <a:pt x="3255128" y="225948"/>
                </a:lnTo>
                <a:lnTo>
                  <a:pt x="3255128" y="225994"/>
                </a:lnTo>
                <a:lnTo>
                  <a:pt x="3255128" y="226064"/>
                </a:lnTo>
                <a:lnTo>
                  <a:pt x="3255128" y="226069"/>
                </a:lnTo>
                <a:lnTo>
                  <a:pt x="3255128" y="226071"/>
                </a:lnTo>
                <a:lnTo>
                  <a:pt x="3255128" y="226104"/>
                </a:lnTo>
                <a:lnTo>
                  <a:pt x="3255128" y="226135"/>
                </a:lnTo>
                <a:lnTo>
                  <a:pt x="3255128" y="226207"/>
                </a:lnTo>
                <a:lnTo>
                  <a:pt x="3255128" y="226216"/>
                </a:lnTo>
                <a:lnTo>
                  <a:pt x="3255128" y="226248"/>
                </a:lnTo>
                <a:lnTo>
                  <a:pt x="3255128" y="226263"/>
                </a:lnTo>
                <a:lnTo>
                  <a:pt x="3255128" y="226315"/>
                </a:lnTo>
                <a:lnTo>
                  <a:pt x="3255128" y="226475"/>
                </a:lnTo>
                <a:lnTo>
                  <a:pt x="3255128" y="226500"/>
                </a:lnTo>
                <a:lnTo>
                  <a:pt x="3255128" y="226547"/>
                </a:lnTo>
                <a:lnTo>
                  <a:pt x="3255128" y="226571"/>
                </a:lnTo>
                <a:lnTo>
                  <a:pt x="3255128" y="226667"/>
                </a:lnTo>
                <a:lnTo>
                  <a:pt x="3255128" y="226712"/>
                </a:lnTo>
                <a:lnTo>
                  <a:pt x="3255128" y="226739"/>
                </a:lnTo>
                <a:lnTo>
                  <a:pt x="3255128" y="226741"/>
                </a:lnTo>
                <a:lnTo>
                  <a:pt x="3255128" y="226855"/>
                </a:lnTo>
                <a:lnTo>
                  <a:pt x="3255128" y="226908"/>
                </a:lnTo>
                <a:lnTo>
                  <a:pt x="3255128" y="226980"/>
                </a:lnTo>
                <a:lnTo>
                  <a:pt x="3255128" y="226985"/>
                </a:lnTo>
                <a:lnTo>
                  <a:pt x="3255128" y="227030"/>
                </a:lnTo>
                <a:lnTo>
                  <a:pt x="3255128" y="227109"/>
                </a:lnTo>
                <a:lnTo>
                  <a:pt x="3255128" y="227171"/>
                </a:lnTo>
                <a:lnTo>
                  <a:pt x="3255128" y="227195"/>
                </a:lnTo>
                <a:lnTo>
                  <a:pt x="3255128" y="227196"/>
                </a:lnTo>
                <a:lnTo>
                  <a:pt x="3255128" y="227243"/>
                </a:lnTo>
                <a:lnTo>
                  <a:pt x="3255128" y="227273"/>
                </a:lnTo>
                <a:lnTo>
                  <a:pt x="3255128" y="227314"/>
                </a:lnTo>
                <a:lnTo>
                  <a:pt x="3255128" y="227419"/>
                </a:lnTo>
                <a:lnTo>
                  <a:pt x="3255128" y="227449"/>
                </a:lnTo>
                <a:lnTo>
                  <a:pt x="3255128" y="227455"/>
                </a:lnTo>
                <a:lnTo>
                  <a:pt x="3255128" y="227486"/>
                </a:lnTo>
                <a:lnTo>
                  <a:pt x="3255128" y="227516"/>
                </a:lnTo>
                <a:lnTo>
                  <a:pt x="3255128" y="227578"/>
                </a:lnTo>
                <a:lnTo>
                  <a:pt x="3255128" y="227628"/>
                </a:lnTo>
                <a:lnTo>
                  <a:pt x="3255128" y="227645"/>
                </a:lnTo>
                <a:lnTo>
                  <a:pt x="3255128" y="227649"/>
                </a:lnTo>
                <a:lnTo>
                  <a:pt x="3255128" y="227650"/>
                </a:lnTo>
                <a:lnTo>
                  <a:pt x="3255128" y="227654"/>
                </a:lnTo>
                <a:lnTo>
                  <a:pt x="3255128" y="227712"/>
                </a:lnTo>
                <a:lnTo>
                  <a:pt x="3255128" y="227781"/>
                </a:lnTo>
                <a:lnTo>
                  <a:pt x="3255128" y="227862"/>
                </a:lnTo>
                <a:lnTo>
                  <a:pt x="3255128" y="227869"/>
                </a:lnTo>
                <a:lnTo>
                  <a:pt x="3255128" y="227891"/>
                </a:lnTo>
                <a:lnTo>
                  <a:pt x="3255128" y="227932"/>
                </a:lnTo>
                <a:lnTo>
                  <a:pt x="3255128" y="228087"/>
                </a:lnTo>
                <a:lnTo>
                  <a:pt x="3255128" y="228089"/>
                </a:lnTo>
                <a:lnTo>
                  <a:pt x="3255128" y="228112"/>
                </a:lnTo>
                <a:lnTo>
                  <a:pt x="3255128" y="228119"/>
                </a:lnTo>
                <a:lnTo>
                  <a:pt x="3255128" y="228124"/>
                </a:lnTo>
                <a:lnTo>
                  <a:pt x="3255128" y="228128"/>
                </a:lnTo>
                <a:lnTo>
                  <a:pt x="3255128" y="228240"/>
                </a:lnTo>
                <a:lnTo>
                  <a:pt x="3255128" y="228298"/>
                </a:lnTo>
                <a:lnTo>
                  <a:pt x="3255128" y="228340"/>
                </a:lnTo>
                <a:lnTo>
                  <a:pt x="3255128" y="228350"/>
                </a:lnTo>
                <a:lnTo>
                  <a:pt x="3255128" y="228424"/>
                </a:lnTo>
                <a:lnTo>
                  <a:pt x="3255128" y="228602"/>
                </a:lnTo>
                <a:lnTo>
                  <a:pt x="3255128" y="228702"/>
                </a:lnTo>
                <a:lnTo>
                  <a:pt x="3255128" y="228718"/>
                </a:lnTo>
                <a:lnTo>
                  <a:pt x="3255128" y="228726"/>
                </a:lnTo>
                <a:lnTo>
                  <a:pt x="3255128" y="228757"/>
                </a:lnTo>
                <a:lnTo>
                  <a:pt x="3255128" y="228772"/>
                </a:lnTo>
                <a:lnTo>
                  <a:pt x="3255128" y="228790"/>
                </a:lnTo>
                <a:lnTo>
                  <a:pt x="3255128" y="228888"/>
                </a:lnTo>
                <a:lnTo>
                  <a:pt x="3255128" y="228905"/>
                </a:lnTo>
                <a:lnTo>
                  <a:pt x="3255128" y="228912"/>
                </a:lnTo>
                <a:lnTo>
                  <a:pt x="3255128" y="228988"/>
                </a:lnTo>
                <a:lnTo>
                  <a:pt x="3255128" y="229016"/>
                </a:lnTo>
                <a:lnTo>
                  <a:pt x="3255128" y="229083"/>
                </a:lnTo>
                <a:lnTo>
                  <a:pt x="3255128" y="229133"/>
                </a:lnTo>
                <a:lnTo>
                  <a:pt x="3255128" y="229231"/>
                </a:lnTo>
                <a:lnTo>
                  <a:pt x="3255128" y="229287"/>
                </a:lnTo>
                <a:lnTo>
                  <a:pt x="3255128" y="229305"/>
                </a:lnTo>
                <a:lnTo>
                  <a:pt x="3255128" y="229438"/>
                </a:lnTo>
                <a:lnTo>
                  <a:pt x="3255128" y="229447"/>
                </a:lnTo>
                <a:lnTo>
                  <a:pt x="3255128" y="229465"/>
                </a:lnTo>
                <a:lnTo>
                  <a:pt x="3255128" y="229468"/>
                </a:lnTo>
                <a:lnTo>
                  <a:pt x="3255128" y="229481"/>
                </a:lnTo>
                <a:lnTo>
                  <a:pt x="3255128" y="229499"/>
                </a:lnTo>
                <a:lnTo>
                  <a:pt x="3255128" y="229537"/>
                </a:lnTo>
                <a:lnTo>
                  <a:pt x="3255128" y="229556"/>
                </a:lnTo>
                <a:lnTo>
                  <a:pt x="3255128" y="229607"/>
                </a:lnTo>
                <a:lnTo>
                  <a:pt x="3255128" y="229740"/>
                </a:lnTo>
                <a:lnTo>
                  <a:pt x="3255128" y="229741"/>
                </a:lnTo>
                <a:lnTo>
                  <a:pt x="3255128" y="229786"/>
                </a:lnTo>
                <a:lnTo>
                  <a:pt x="3255128" y="229897"/>
                </a:lnTo>
                <a:lnTo>
                  <a:pt x="3255128" y="229935"/>
                </a:lnTo>
                <a:lnTo>
                  <a:pt x="3255128" y="229999"/>
                </a:lnTo>
                <a:lnTo>
                  <a:pt x="3255128" y="230002"/>
                </a:lnTo>
                <a:lnTo>
                  <a:pt x="3255128" y="230185"/>
                </a:lnTo>
                <a:lnTo>
                  <a:pt x="3255128" y="230236"/>
                </a:lnTo>
                <a:lnTo>
                  <a:pt x="3255128" y="230271"/>
                </a:lnTo>
                <a:lnTo>
                  <a:pt x="3255128" y="230389"/>
                </a:lnTo>
                <a:lnTo>
                  <a:pt x="3255128" y="230394"/>
                </a:lnTo>
                <a:lnTo>
                  <a:pt x="3255128" y="230445"/>
                </a:lnTo>
                <a:lnTo>
                  <a:pt x="3255128" y="230450"/>
                </a:lnTo>
                <a:lnTo>
                  <a:pt x="3255128" y="230638"/>
                </a:lnTo>
                <a:lnTo>
                  <a:pt x="3255128" y="230644"/>
                </a:lnTo>
                <a:lnTo>
                  <a:pt x="3255128" y="230736"/>
                </a:lnTo>
                <a:lnTo>
                  <a:pt x="3255128" y="230834"/>
                </a:lnTo>
                <a:lnTo>
                  <a:pt x="3255128" y="230848"/>
                </a:lnTo>
                <a:lnTo>
                  <a:pt x="3255128" y="230884"/>
                </a:lnTo>
                <a:lnTo>
                  <a:pt x="3255128" y="230914"/>
                </a:lnTo>
                <a:lnTo>
                  <a:pt x="3255128" y="230922"/>
                </a:lnTo>
                <a:lnTo>
                  <a:pt x="3255128" y="230942"/>
                </a:lnTo>
                <a:lnTo>
                  <a:pt x="3255128" y="231020"/>
                </a:lnTo>
                <a:lnTo>
                  <a:pt x="3255128" y="231118"/>
                </a:lnTo>
                <a:lnTo>
                  <a:pt x="3255128" y="231185"/>
                </a:lnTo>
                <a:lnTo>
                  <a:pt x="3255128" y="231262"/>
                </a:lnTo>
                <a:lnTo>
                  <a:pt x="3255128" y="231343"/>
                </a:lnTo>
                <a:lnTo>
                  <a:pt x="3255128" y="231368"/>
                </a:lnTo>
                <a:lnTo>
                  <a:pt x="3255128" y="231535"/>
                </a:lnTo>
                <a:lnTo>
                  <a:pt x="3255128" y="231592"/>
                </a:lnTo>
                <a:lnTo>
                  <a:pt x="3255128" y="231607"/>
                </a:lnTo>
                <a:lnTo>
                  <a:pt x="3255128" y="231716"/>
                </a:lnTo>
                <a:lnTo>
                  <a:pt x="3255128" y="231718"/>
                </a:lnTo>
                <a:lnTo>
                  <a:pt x="3255128" y="231793"/>
                </a:lnTo>
                <a:lnTo>
                  <a:pt x="3255128" y="232082"/>
                </a:lnTo>
                <a:lnTo>
                  <a:pt x="3255128" y="232205"/>
                </a:lnTo>
                <a:lnTo>
                  <a:pt x="3255128" y="232255"/>
                </a:lnTo>
                <a:lnTo>
                  <a:pt x="3255128" y="232276"/>
                </a:lnTo>
                <a:lnTo>
                  <a:pt x="3255128" y="232277"/>
                </a:lnTo>
                <a:lnTo>
                  <a:pt x="3255128" y="232389"/>
                </a:lnTo>
                <a:lnTo>
                  <a:pt x="3255128" y="232432"/>
                </a:lnTo>
                <a:lnTo>
                  <a:pt x="3255128" y="232489"/>
                </a:lnTo>
                <a:lnTo>
                  <a:pt x="3255128" y="232515"/>
                </a:lnTo>
                <a:lnTo>
                  <a:pt x="3255128" y="232536"/>
                </a:lnTo>
                <a:lnTo>
                  <a:pt x="3255128" y="232582"/>
                </a:lnTo>
                <a:lnTo>
                  <a:pt x="3255128" y="232659"/>
                </a:lnTo>
                <a:lnTo>
                  <a:pt x="3255128" y="232714"/>
                </a:lnTo>
                <a:lnTo>
                  <a:pt x="3255128" y="232730"/>
                </a:lnTo>
                <a:lnTo>
                  <a:pt x="3255128" y="232739"/>
                </a:lnTo>
                <a:lnTo>
                  <a:pt x="3255128" y="232925"/>
                </a:lnTo>
                <a:lnTo>
                  <a:pt x="3255128" y="232998"/>
                </a:lnTo>
                <a:lnTo>
                  <a:pt x="3255128" y="233184"/>
                </a:lnTo>
                <a:lnTo>
                  <a:pt x="3255128" y="233222"/>
                </a:lnTo>
                <a:lnTo>
                  <a:pt x="3255128" y="233313"/>
                </a:lnTo>
                <a:lnTo>
                  <a:pt x="3255128" y="233384"/>
                </a:lnTo>
                <a:lnTo>
                  <a:pt x="3255128" y="233433"/>
                </a:lnTo>
                <a:lnTo>
                  <a:pt x="3255128" y="233482"/>
                </a:lnTo>
                <a:lnTo>
                  <a:pt x="3255128" y="233505"/>
                </a:lnTo>
                <a:lnTo>
                  <a:pt x="3255128" y="233536"/>
                </a:lnTo>
                <a:lnTo>
                  <a:pt x="3255128" y="233540"/>
                </a:lnTo>
                <a:lnTo>
                  <a:pt x="3255128" y="233603"/>
                </a:lnTo>
                <a:lnTo>
                  <a:pt x="3255128" y="233643"/>
                </a:lnTo>
                <a:lnTo>
                  <a:pt x="3255128" y="233715"/>
                </a:lnTo>
                <a:lnTo>
                  <a:pt x="3255128" y="233760"/>
                </a:lnTo>
                <a:lnTo>
                  <a:pt x="3255128" y="233807"/>
                </a:lnTo>
                <a:lnTo>
                  <a:pt x="3255128" y="233875"/>
                </a:lnTo>
                <a:lnTo>
                  <a:pt x="3255128" y="233932"/>
                </a:lnTo>
                <a:lnTo>
                  <a:pt x="3255128" y="234001"/>
                </a:lnTo>
                <a:lnTo>
                  <a:pt x="3255128" y="234019"/>
                </a:lnTo>
                <a:lnTo>
                  <a:pt x="3255128" y="234107"/>
                </a:lnTo>
                <a:lnTo>
                  <a:pt x="3255128" y="234175"/>
                </a:lnTo>
                <a:lnTo>
                  <a:pt x="3255128" y="234198"/>
                </a:lnTo>
                <a:lnTo>
                  <a:pt x="3255128" y="234204"/>
                </a:lnTo>
                <a:lnTo>
                  <a:pt x="3255128" y="234252"/>
                </a:lnTo>
                <a:lnTo>
                  <a:pt x="3255128" y="234363"/>
                </a:lnTo>
                <a:lnTo>
                  <a:pt x="3255128" y="234442"/>
                </a:lnTo>
                <a:lnTo>
                  <a:pt x="3255128" y="234455"/>
                </a:lnTo>
                <a:lnTo>
                  <a:pt x="3255128" y="234755"/>
                </a:lnTo>
                <a:lnTo>
                  <a:pt x="3255128" y="234898"/>
                </a:lnTo>
                <a:lnTo>
                  <a:pt x="3255128" y="234914"/>
                </a:lnTo>
                <a:lnTo>
                  <a:pt x="3255128" y="234983"/>
                </a:lnTo>
                <a:lnTo>
                  <a:pt x="3255128" y="234988"/>
                </a:lnTo>
                <a:lnTo>
                  <a:pt x="3255128" y="235072"/>
                </a:lnTo>
                <a:lnTo>
                  <a:pt x="3255128" y="235077"/>
                </a:lnTo>
                <a:lnTo>
                  <a:pt x="3255128" y="235106"/>
                </a:lnTo>
                <a:lnTo>
                  <a:pt x="3255128" y="235126"/>
                </a:lnTo>
                <a:lnTo>
                  <a:pt x="3255128" y="235214"/>
                </a:lnTo>
                <a:lnTo>
                  <a:pt x="3255128" y="235337"/>
                </a:lnTo>
                <a:lnTo>
                  <a:pt x="3255128" y="235462"/>
                </a:lnTo>
                <a:lnTo>
                  <a:pt x="3255128" y="235466"/>
                </a:lnTo>
                <a:lnTo>
                  <a:pt x="3255128" y="235484"/>
                </a:lnTo>
                <a:lnTo>
                  <a:pt x="3255128" y="235492"/>
                </a:lnTo>
                <a:lnTo>
                  <a:pt x="3255128" y="235636"/>
                </a:lnTo>
                <a:lnTo>
                  <a:pt x="3255128" y="235688"/>
                </a:lnTo>
                <a:lnTo>
                  <a:pt x="3255128" y="235704"/>
                </a:lnTo>
                <a:lnTo>
                  <a:pt x="3255128" y="235754"/>
                </a:lnTo>
                <a:lnTo>
                  <a:pt x="3255128" y="235899"/>
                </a:lnTo>
                <a:lnTo>
                  <a:pt x="3255128" y="235980"/>
                </a:lnTo>
                <a:lnTo>
                  <a:pt x="3255128" y="235985"/>
                </a:lnTo>
                <a:lnTo>
                  <a:pt x="3255128" y="235988"/>
                </a:lnTo>
                <a:lnTo>
                  <a:pt x="3255128" y="236052"/>
                </a:lnTo>
                <a:lnTo>
                  <a:pt x="3255128" y="236055"/>
                </a:lnTo>
                <a:lnTo>
                  <a:pt x="3255128" y="236095"/>
                </a:lnTo>
                <a:lnTo>
                  <a:pt x="3255128" y="236127"/>
                </a:lnTo>
                <a:lnTo>
                  <a:pt x="3255128" y="236162"/>
                </a:lnTo>
                <a:lnTo>
                  <a:pt x="3255128" y="236213"/>
                </a:lnTo>
                <a:lnTo>
                  <a:pt x="3255128" y="236234"/>
                </a:lnTo>
                <a:lnTo>
                  <a:pt x="3255128" y="236251"/>
                </a:lnTo>
                <a:lnTo>
                  <a:pt x="3255128" y="236264"/>
                </a:lnTo>
                <a:lnTo>
                  <a:pt x="3255128" y="236343"/>
                </a:lnTo>
                <a:lnTo>
                  <a:pt x="3255128" y="236345"/>
                </a:lnTo>
                <a:lnTo>
                  <a:pt x="3255128" y="236365"/>
                </a:lnTo>
                <a:lnTo>
                  <a:pt x="3255128" y="236373"/>
                </a:lnTo>
                <a:lnTo>
                  <a:pt x="3255128" y="236420"/>
                </a:lnTo>
                <a:lnTo>
                  <a:pt x="3255128" y="236444"/>
                </a:lnTo>
                <a:lnTo>
                  <a:pt x="3255128" y="236569"/>
                </a:lnTo>
                <a:lnTo>
                  <a:pt x="3255128" y="236602"/>
                </a:lnTo>
                <a:lnTo>
                  <a:pt x="3255128" y="236604"/>
                </a:lnTo>
                <a:lnTo>
                  <a:pt x="3255128" y="236605"/>
                </a:lnTo>
                <a:lnTo>
                  <a:pt x="3255128" y="236700"/>
                </a:lnTo>
                <a:lnTo>
                  <a:pt x="3255128" y="236725"/>
                </a:lnTo>
                <a:lnTo>
                  <a:pt x="3255128" y="236775"/>
                </a:lnTo>
                <a:lnTo>
                  <a:pt x="3255128" y="236781"/>
                </a:lnTo>
                <a:lnTo>
                  <a:pt x="3255128" y="236796"/>
                </a:lnTo>
                <a:lnTo>
                  <a:pt x="3255128" y="236797"/>
                </a:lnTo>
                <a:lnTo>
                  <a:pt x="3255128" y="237009"/>
                </a:lnTo>
                <a:lnTo>
                  <a:pt x="3255128" y="237030"/>
                </a:lnTo>
                <a:lnTo>
                  <a:pt x="3255128" y="237037"/>
                </a:lnTo>
                <a:lnTo>
                  <a:pt x="3255128" y="237043"/>
                </a:lnTo>
                <a:lnTo>
                  <a:pt x="3255128" y="237059"/>
                </a:lnTo>
                <a:lnTo>
                  <a:pt x="3255128" y="237159"/>
                </a:lnTo>
                <a:lnTo>
                  <a:pt x="3255128" y="237182"/>
                </a:lnTo>
                <a:lnTo>
                  <a:pt x="3255128" y="237188"/>
                </a:lnTo>
                <a:lnTo>
                  <a:pt x="3255128" y="237234"/>
                </a:lnTo>
                <a:lnTo>
                  <a:pt x="3255128" y="237253"/>
                </a:lnTo>
                <a:lnTo>
                  <a:pt x="3255128" y="237259"/>
                </a:lnTo>
                <a:lnTo>
                  <a:pt x="3255128" y="237441"/>
                </a:lnTo>
                <a:lnTo>
                  <a:pt x="3255128" y="237445"/>
                </a:lnTo>
                <a:lnTo>
                  <a:pt x="3255128" y="237466"/>
                </a:lnTo>
                <a:lnTo>
                  <a:pt x="3255128" y="237469"/>
                </a:lnTo>
                <a:lnTo>
                  <a:pt x="3255128" y="237502"/>
                </a:lnTo>
                <a:lnTo>
                  <a:pt x="3255128" y="237513"/>
                </a:lnTo>
                <a:lnTo>
                  <a:pt x="3255128" y="237678"/>
                </a:lnTo>
                <a:lnTo>
                  <a:pt x="3255128" y="237698"/>
                </a:lnTo>
                <a:lnTo>
                  <a:pt x="3255128" y="237707"/>
                </a:lnTo>
                <a:lnTo>
                  <a:pt x="3255128" y="237709"/>
                </a:lnTo>
                <a:lnTo>
                  <a:pt x="3255128" y="237712"/>
                </a:lnTo>
                <a:lnTo>
                  <a:pt x="3255128" y="237786"/>
                </a:lnTo>
                <a:lnTo>
                  <a:pt x="3255128" y="237806"/>
                </a:lnTo>
                <a:lnTo>
                  <a:pt x="3255128" y="237904"/>
                </a:lnTo>
                <a:lnTo>
                  <a:pt x="3255128" y="237940"/>
                </a:lnTo>
                <a:lnTo>
                  <a:pt x="3255128" y="237952"/>
                </a:lnTo>
                <a:lnTo>
                  <a:pt x="3255128" y="237982"/>
                </a:lnTo>
                <a:lnTo>
                  <a:pt x="3255128" y="238049"/>
                </a:lnTo>
                <a:lnTo>
                  <a:pt x="3255128" y="238137"/>
                </a:lnTo>
                <a:lnTo>
                  <a:pt x="3255128" y="238161"/>
                </a:lnTo>
                <a:lnTo>
                  <a:pt x="3255128" y="238260"/>
                </a:lnTo>
                <a:lnTo>
                  <a:pt x="3255128" y="238452"/>
                </a:lnTo>
                <a:lnTo>
                  <a:pt x="3255128" y="238456"/>
                </a:lnTo>
                <a:lnTo>
                  <a:pt x="3255128" y="238474"/>
                </a:lnTo>
                <a:lnTo>
                  <a:pt x="3255128" y="238482"/>
                </a:lnTo>
                <a:lnTo>
                  <a:pt x="3255128" y="238620"/>
                </a:lnTo>
                <a:lnTo>
                  <a:pt x="3255128" y="238678"/>
                </a:lnTo>
                <a:lnTo>
                  <a:pt x="3255128" y="238776"/>
                </a:lnTo>
                <a:lnTo>
                  <a:pt x="3255128" y="238831"/>
                </a:lnTo>
                <a:lnTo>
                  <a:pt x="3255128" y="238847"/>
                </a:lnTo>
                <a:lnTo>
                  <a:pt x="3255128" y="238957"/>
                </a:lnTo>
                <a:lnTo>
                  <a:pt x="3255128" y="239069"/>
                </a:lnTo>
                <a:lnTo>
                  <a:pt x="3255128" y="239091"/>
                </a:lnTo>
                <a:lnTo>
                  <a:pt x="3255128" y="239155"/>
                </a:lnTo>
                <a:lnTo>
                  <a:pt x="3255128" y="239355"/>
                </a:lnTo>
                <a:lnTo>
                  <a:pt x="3255128" y="239424"/>
                </a:lnTo>
                <a:lnTo>
                  <a:pt x="3255128" y="239592"/>
                </a:lnTo>
                <a:lnTo>
                  <a:pt x="3255128" y="239594"/>
                </a:lnTo>
                <a:lnTo>
                  <a:pt x="3255128" y="239597"/>
                </a:lnTo>
                <a:lnTo>
                  <a:pt x="3255128" y="239739"/>
                </a:lnTo>
                <a:lnTo>
                  <a:pt x="3255128" y="239771"/>
                </a:lnTo>
                <a:lnTo>
                  <a:pt x="3255128" y="239838"/>
                </a:lnTo>
                <a:lnTo>
                  <a:pt x="3255128" y="239883"/>
                </a:lnTo>
                <a:lnTo>
                  <a:pt x="3255128" y="239988"/>
                </a:lnTo>
                <a:lnTo>
                  <a:pt x="3255128" y="240049"/>
                </a:lnTo>
                <a:lnTo>
                  <a:pt x="3255128" y="240089"/>
                </a:lnTo>
                <a:lnTo>
                  <a:pt x="3255128" y="240198"/>
                </a:lnTo>
                <a:lnTo>
                  <a:pt x="3255128" y="240302"/>
                </a:lnTo>
                <a:lnTo>
                  <a:pt x="3255128" y="240369"/>
                </a:lnTo>
                <a:lnTo>
                  <a:pt x="3255128" y="240431"/>
                </a:lnTo>
                <a:lnTo>
                  <a:pt x="3255128" y="240503"/>
                </a:lnTo>
                <a:lnTo>
                  <a:pt x="3255128" y="240526"/>
                </a:lnTo>
                <a:lnTo>
                  <a:pt x="3255128" y="240535"/>
                </a:lnTo>
                <a:lnTo>
                  <a:pt x="3255128" y="240558"/>
                </a:lnTo>
                <a:lnTo>
                  <a:pt x="3255128" y="240573"/>
                </a:lnTo>
                <a:lnTo>
                  <a:pt x="3255128" y="240722"/>
                </a:lnTo>
                <a:lnTo>
                  <a:pt x="3255128" y="240767"/>
                </a:lnTo>
                <a:lnTo>
                  <a:pt x="3255128" y="240769"/>
                </a:lnTo>
                <a:lnTo>
                  <a:pt x="3255128" y="240785"/>
                </a:lnTo>
                <a:lnTo>
                  <a:pt x="3255128" y="240796"/>
                </a:lnTo>
                <a:lnTo>
                  <a:pt x="3255128" y="240865"/>
                </a:lnTo>
                <a:lnTo>
                  <a:pt x="3255128" y="240878"/>
                </a:lnTo>
                <a:lnTo>
                  <a:pt x="3255128" y="240942"/>
                </a:lnTo>
                <a:lnTo>
                  <a:pt x="3255128" y="240963"/>
                </a:lnTo>
                <a:lnTo>
                  <a:pt x="3255128" y="240965"/>
                </a:lnTo>
                <a:lnTo>
                  <a:pt x="3255128" y="240972"/>
                </a:lnTo>
                <a:lnTo>
                  <a:pt x="3255128" y="241039"/>
                </a:lnTo>
                <a:lnTo>
                  <a:pt x="3255128" y="241151"/>
                </a:lnTo>
                <a:lnTo>
                  <a:pt x="3255128" y="241171"/>
                </a:lnTo>
                <a:lnTo>
                  <a:pt x="3255128" y="241221"/>
                </a:lnTo>
                <a:lnTo>
                  <a:pt x="3255128" y="241359"/>
                </a:lnTo>
                <a:lnTo>
                  <a:pt x="3255128" y="241417"/>
                </a:lnTo>
                <a:lnTo>
                  <a:pt x="3255128" y="241439"/>
                </a:lnTo>
                <a:lnTo>
                  <a:pt x="3255128" y="241455"/>
                </a:lnTo>
                <a:lnTo>
                  <a:pt x="3255128" y="241579"/>
                </a:lnTo>
                <a:lnTo>
                  <a:pt x="3255128" y="241610"/>
                </a:lnTo>
                <a:lnTo>
                  <a:pt x="3255128" y="241657"/>
                </a:lnTo>
                <a:lnTo>
                  <a:pt x="3255128" y="241664"/>
                </a:lnTo>
                <a:lnTo>
                  <a:pt x="3255128" y="241680"/>
                </a:lnTo>
                <a:lnTo>
                  <a:pt x="3255128" y="241702"/>
                </a:lnTo>
                <a:lnTo>
                  <a:pt x="3255128" y="241758"/>
                </a:lnTo>
                <a:lnTo>
                  <a:pt x="3255128" y="241876"/>
                </a:lnTo>
                <a:lnTo>
                  <a:pt x="3255128" y="241986"/>
                </a:lnTo>
                <a:lnTo>
                  <a:pt x="3255128" y="242007"/>
                </a:lnTo>
                <a:lnTo>
                  <a:pt x="3255128" y="242068"/>
                </a:lnTo>
                <a:lnTo>
                  <a:pt x="3255128" y="242140"/>
                </a:lnTo>
                <a:lnTo>
                  <a:pt x="3255128" y="242228"/>
                </a:lnTo>
                <a:lnTo>
                  <a:pt x="3255128" y="242305"/>
                </a:lnTo>
                <a:lnTo>
                  <a:pt x="3255128" y="242326"/>
                </a:lnTo>
                <a:lnTo>
                  <a:pt x="3255128" y="242334"/>
                </a:lnTo>
                <a:lnTo>
                  <a:pt x="3255128" y="242460"/>
                </a:lnTo>
                <a:lnTo>
                  <a:pt x="3255128" y="242466"/>
                </a:lnTo>
                <a:lnTo>
                  <a:pt x="3255128" y="242568"/>
                </a:lnTo>
                <a:lnTo>
                  <a:pt x="3255128" y="242594"/>
                </a:lnTo>
                <a:lnTo>
                  <a:pt x="3255128" y="242639"/>
                </a:lnTo>
                <a:lnTo>
                  <a:pt x="3255128" y="242764"/>
                </a:lnTo>
                <a:lnTo>
                  <a:pt x="3255128" y="242788"/>
                </a:lnTo>
                <a:lnTo>
                  <a:pt x="3255128" y="242887"/>
                </a:lnTo>
                <a:lnTo>
                  <a:pt x="3255128" y="243026"/>
                </a:lnTo>
                <a:lnTo>
                  <a:pt x="3255128" y="243079"/>
                </a:lnTo>
                <a:lnTo>
                  <a:pt x="3255128" y="243109"/>
                </a:lnTo>
                <a:lnTo>
                  <a:pt x="3255128" y="243242"/>
                </a:lnTo>
                <a:lnTo>
                  <a:pt x="3255128" y="243247"/>
                </a:lnTo>
                <a:lnTo>
                  <a:pt x="3255128" y="243305"/>
                </a:lnTo>
                <a:lnTo>
                  <a:pt x="3255128" y="243351"/>
                </a:lnTo>
                <a:lnTo>
                  <a:pt x="3255128" y="243368"/>
                </a:lnTo>
                <a:lnTo>
                  <a:pt x="3255128" y="243491"/>
                </a:lnTo>
                <a:lnTo>
                  <a:pt x="3255128" y="243525"/>
                </a:lnTo>
                <a:lnTo>
                  <a:pt x="3255128" y="243548"/>
                </a:lnTo>
                <a:lnTo>
                  <a:pt x="3255128" y="243555"/>
                </a:lnTo>
                <a:lnTo>
                  <a:pt x="3255128" y="243562"/>
                </a:lnTo>
                <a:lnTo>
                  <a:pt x="3255128" y="243563"/>
                </a:lnTo>
                <a:lnTo>
                  <a:pt x="3255128" y="243589"/>
                </a:lnTo>
                <a:lnTo>
                  <a:pt x="3255128" y="243701"/>
                </a:lnTo>
                <a:lnTo>
                  <a:pt x="3255128" y="243759"/>
                </a:lnTo>
                <a:lnTo>
                  <a:pt x="3255128" y="243775"/>
                </a:lnTo>
                <a:lnTo>
                  <a:pt x="3255128" y="243907"/>
                </a:lnTo>
                <a:lnTo>
                  <a:pt x="3255128" y="244025"/>
                </a:lnTo>
                <a:lnTo>
                  <a:pt x="3255128" y="244038"/>
                </a:lnTo>
                <a:lnTo>
                  <a:pt x="3255128" y="244161"/>
                </a:lnTo>
                <a:lnTo>
                  <a:pt x="3255128" y="244211"/>
                </a:lnTo>
                <a:lnTo>
                  <a:pt x="3255128" y="244221"/>
                </a:lnTo>
                <a:lnTo>
                  <a:pt x="3255128" y="244256"/>
                </a:lnTo>
                <a:lnTo>
                  <a:pt x="3255128" y="244407"/>
                </a:lnTo>
                <a:lnTo>
                  <a:pt x="3255128" y="244408"/>
                </a:lnTo>
                <a:lnTo>
                  <a:pt x="3255128" y="244445"/>
                </a:lnTo>
                <a:lnTo>
                  <a:pt x="3255128" y="244569"/>
                </a:lnTo>
                <a:lnTo>
                  <a:pt x="3255128" y="244571"/>
                </a:lnTo>
                <a:lnTo>
                  <a:pt x="3255128" y="244670"/>
                </a:lnTo>
                <a:lnTo>
                  <a:pt x="3255128" y="244785"/>
                </a:lnTo>
                <a:lnTo>
                  <a:pt x="3255128" y="244866"/>
                </a:lnTo>
                <a:lnTo>
                  <a:pt x="3255128" y="245046"/>
                </a:lnTo>
                <a:lnTo>
                  <a:pt x="3255128" y="245058"/>
                </a:lnTo>
                <a:lnTo>
                  <a:pt x="3255128" y="245073"/>
                </a:lnTo>
                <a:lnTo>
                  <a:pt x="3255128" y="245130"/>
                </a:lnTo>
                <a:lnTo>
                  <a:pt x="3255128" y="245218"/>
                </a:lnTo>
                <a:lnTo>
                  <a:pt x="3255128" y="245242"/>
                </a:lnTo>
                <a:lnTo>
                  <a:pt x="3255128" y="245316"/>
                </a:lnTo>
                <a:lnTo>
                  <a:pt x="3255128" y="245398"/>
                </a:lnTo>
                <a:lnTo>
                  <a:pt x="3255128" y="245512"/>
                </a:lnTo>
                <a:lnTo>
                  <a:pt x="3255128" y="245592"/>
                </a:lnTo>
                <a:lnTo>
                  <a:pt x="3255128" y="245639"/>
                </a:lnTo>
                <a:lnTo>
                  <a:pt x="3255128" y="245721"/>
                </a:lnTo>
                <a:lnTo>
                  <a:pt x="3255128" y="245778"/>
                </a:lnTo>
                <a:lnTo>
                  <a:pt x="3255128" y="245833"/>
                </a:lnTo>
                <a:lnTo>
                  <a:pt x="3255128" y="245949"/>
                </a:lnTo>
                <a:lnTo>
                  <a:pt x="3255128" y="245954"/>
                </a:lnTo>
                <a:lnTo>
                  <a:pt x="3255128" y="246025"/>
                </a:lnTo>
                <a:lnTo>
                  <a:pt x="3255128" y="246177"/>
                </a:lnTo>
                <a:lnTo>
                  <a:pt x="3255128" y="246180"/>
                </a:lnTo>
                <a:lnTo>
                  <a:pt x="3255128" y="246184"/>
                </a:lnTo>
                <a:lnTo>
                  <a:pt x="3255128" y="246237"/>
                </a:lnTo>
                <a:lnTo>
                  <a:pt x="3255128" y="246287"/>
                </a:lnTo>
                <a:lnTo>
                  <a:pt x="3255128" y="246329"/>
                </a:lnTo>
                <a:lnTo>
                  <a:pt x="3255128" y="246358"/>
                </a:lnTo>
                <a:lnTo>
                  <a:pt x="3255128" y="246363"/>
                </a:lnTo>
                <a:lnTo>
                  <a:pt x="3255128" y="246393"/>
                </a:lnTo>
                <a:lnTo>
                  <a:pt x="3255128" y="246432"/>
                </a:lnTo>
                <a:lnTo>
                  <a:pt x="3255128" y="246588"/>
                </a:lnTo>
                <a:lnTo>
                  <a:pt x="3255128" y="246602"/>
                </a:lnTo>
                <a:lnTo>
                  <a:pt x="3255128" y="246613"/>
                </a:lnTo>
                <a:lnTo>
                  <a:pt x="3255128" y="246660"/>
                </a:lnTo>
                <a:lnTo>
                  <a:pt x="3255128" y="246746"/>
                </a:lnTo>
                <a:lnTo>
                  <a:pt x="3255128" y="246767"/>
                </a:lnTo>
                <a:lnTo>
                  <a:pt x="3255128" y="246825"/>
                </a:lnTo>
                <a:lnTo>
                  <a:pt x="3255128" y="246854"/>
                </a:lnTo>
                <a:lnTo>
                  <a:pt x="3255128" y="246855"/>
                </a:lnTo>
                <a:lnTo>
                  <a:pt x="3255128" y="246906"/>
                </a:lnTo>
                <a:lnTo>
                  <a:pt x="3255128" y="246953"/>
                </a:lnTo>
                <a:lnTo>
                  <a:pt x="3255128" y="247028"/>
                </a:lnTo>
                <a:lnTo>
                  <a:pt x="3255128" y="247061"/>
                </a:lnTo>
                <a:lnTo>
                  <a:pt x="3255128" y="247284"/>
                </a:lnTo>
                <a:lnTo>
                  <a:pt x="3255128" y="247308"/>
                </a:lnTo>
                <a:lnTo>
                  <a:pt x="3255128" y="247311"/>
                </a:lnTo>
                <a:lnTo>
                  <a:pt x="3255128" y="247386"/>
                </a:lnTo>
                <a:lnTo>
                  <a:pt x="3255128" y="247398"/>
                </a:lnTo>
                <a:lnTo>
                  <a:pt x="3255128" y="247407"/>
                </a:lnTo>
                <a:lnTo>
                  <a:pt x="3255128" y="247570"/>
                </a:lnTo>
                <a:lnTo>
                  <a:pt x="3255128" y="247571"/>
                </a:lnTo>
                <a:lnTo>
                  <a:pt x="3255128" y="247586"/>
                </a:lnTo>
                <a:lnTo>
                  <a:pt x="3255128" y="247629"/>
                </a:lnTo>
                <a:lnTo>
                  <a:pt x="3255128" y="247631"/>
                </a:lnTo>
                <a:lnTo>
                  <a:pt x="3255128" y="247695"/>
                </a:lnTo>
                <a:lnTo>
                  <a:pt x="3255128" y="247767"/>
                </a:lnTo>
                <a:lnTo>
                  <a:pt x="3255128" y="247825"/>
                </a:lnTo>
                <a:lnTo>
                  <a:pt x="3255128" y="247827"/>
                </a:lnTo>
                <a:lnTo>
                  <a:pt x="3255128" y="247836"/>
                </a:lnTo>
                <a:lnTo>
                  <a:pt x="3255128" y="248010"/>
                </a:lnTo>
                <a:lnTo>
                  <a:pt x="3255128" y="248035"/>
                </a:lnTo>
                <a:lnTo>
                  <a:pt x="3255128" y="248175"/>
                </a:lnTo>
                <a:lnTo>
                  <a:pt x="3255128" y="248219"/>
                </a:lnTo>
                <a:lnTo>
                  <a:pt x="3255128" y="248319"/>
                </a:lnTo>
                <a:lnTo>
                  <a:pt x="3255128" y="248345"/>
                </a:lnTo>
                <a:lnTo>
                  <a:pt x="3255128" y="248468"/>
                </a:lnTo>
                <a:lnTo>
                  <a:pt x="3255128" y="248629"/>
                </a:lnTo>
                <a:lnTo>
                  <a:pt x="3255128" y="248664"/>
                </a:lnTo>
                <a:lnTo>
                  <a:pt x="3255128" y="248678"/>
                </a:lnTo>
                <a:lnTo>
                  <a:pt x="3255128" y="248752"/>
                </a:lnTo>
                <a:lnTo>
                  <a:pt x="3255128" y="248833"/>
                </a:lnTo>
                <a:lnTo>
                  <a:pt x="3255128" y="248905"/>
                </a:lnTo>
                <a:lnTo>
                  <a:pt x="3255128" y="249015"/>
                </a:lnTo>
                <a:lnTo>
                  <a:pt x="3255128" y="249092"/>
                </a:lnTo>
                <a:lnTo>
                  <a:pt x="3255128" y="249196"/>
                </a:lnTo>
                <a:lnTo>
                  <a:pt x="3255128" y="249198"/>
                </a:lnTo>
                <a:lnTo>
                  <a:pt x="3255128" y="249205"/>
                </a:lnTo>
                <a:lnTo>
                  <a:pt x="3255128" y="249226"/>
                </a:lnTo>
                <a:lnTo>
                  <a:pt x="3255128" y="249277"/>
                </a:lnTo>
                <a:lnTo>
                  <a:pt x="3255128" y="249422"/>
                </a:lnTo>
                <a:lnTo>
                  <a:pt x="3255128" y="249458"/>
                </a:lnTo>
                <a:lnTo>
                  <a:pt x="3255128" y="249553"/>
                </a:lnTo>
                <a:lnTo>
                  <a:pt x="3255128" y="249578"/>
                </a:lnTo>
                <a:lnTo>
                  <a:pt x="3255128" y="249650"/>
                </a:lnTo>
                <a:lnTo>
                  <a:pt x="3255128" y="249688"/>
                </a:lnTo>
                <a:lnTo>
                  <a:pt x="3255128" y="249700"/>
                </a:lnTo>
                <a:lnTo>
                  <a:pt x="3255128" y="249736"/>
                </a:lnTo>
                <a:lnTo>
                  <a:pt x="3255128" y="249757"/>
                </a:lnTo>
                <a:lnTo>
                  <a:pt x="3255128" y="249845"/>
                </a:lnTo>
                <a:lnTo>
                  <a:pt x="3255128" y="249896"/>
                </a:lnTo>
                <a:lnTo>
                  <a:pt x="3255128" y="249943"/>
                </a:lnTo>
                <a:lnTo>
                  <a:pt x="3255128" y="250012"/>
                </a:lnTo>
                <a:lnTo>
                  <a:pt x="3255128" y="250035"/>
                </a:lnTo>
                <a:lnTo>
                  <a:pt x="3255128" y="250106"/>
                </a:lnTo>
                <a:lnTo>
                  <a:pt x="3255128" y="250112"/>
                </a:lnTo>
                <a:lnTo>
                  <a:pt x="3255128" y="250117"/>
                </a:lnTo>
                <a:lnTo>
                  <a:pt x="3255128" y="250278"/>
                </a:lnTo>
                <a:lnTo>
                  <a:pt x="3255128" y="250298"/>
                </a:lnTo>
                <a:lnTo>
                  <a:pt x="3255128" y="250348"/>
                </a:lnTo>
                <a:lnTo>
                  <a:pt x="3255128" y="250355"/>
                </a:lnTo>
                <a:lnTo>
                  <a:pt x="3255128" y="250419"/>
                </a:lnTo>
                <a:lnTo>
                  <a:pt x="3255128" y="250521"/>
                </a:lnTo>
                <a:lnTo>
                  <a:pt x="3255128" y="250560"/>
                </a:lnTo>
                <a:lnTo>
                  <a:pt x="3255128" y="250562"/>
                </a:lnTo>
                <a:lnTo>
                  <a:pt x="3255128" y="250565"/>
                </a:lnTo>
                <a:lnTo>
                  <a:pt x="3255128" y="250576"/>
                </a:lnTo>
                <a:lnTo>
                  <a:pt x="3255128" y="250581"/>
                </a:lnTo>
                <a:lnTo>
                  <a:pt x="3255128" y="250757"/>
                </a:lnTo>
                <a:lnTo>
                  <a:pt x="3255128" y="250807"/>
                </a:lnTo>
                <a:lnTo>
                  <a:pt x="3255128" y="250835"/>
                </a:lnTo>
                <a:lnTo>
                  <a:pt x="3255128" y="250902"/>
                </a:lnTo>
                <a:lnTo>
                  <a:pt x="3255128" y="251025"/>
                </a:lnTo>
                <a:lnTo>
                  <a:pt x="3255128" y="251059"/>
                </a:lnTo>
                <a:lnTo>
                  <a:pt x="3255128" y="251229"/>
                </a:lnTo>
                <a:lnTo>
                  <a:pt x="3255128" y="251300"/>
                </a:lnTo>
                <a:lnTo>
                  <a:pt x="3255128" y="251309"/>
                </a:lnTo>
                <a:lnTo>
                  <a:pt x="3255128" y="251335"/>
                </a:lnTo>
                <a:lnTo>
                  <a:pt x="3255128" y="251340"/>
                </a:lnTo>
                <a:lnTo>
                  <a:pt x="3255128" y="251375"/>
                </a:lnTo>
                <a:lnTo>
                  <a:pt x="3255128" y="251488"/>
                </a:lnTo>
                <a:lnTo>
                  <a:pt x="3255128" y="251513"/>
                </a:lnTo>
                <a:lnTo>
                  <a:pt x="3255128" y="251598"/>
                </a:lnTo>
                <a:lnTo>
                  <a:pt x="3255128" y="251688"/>
                </a:lnTo>
                <a:lnTo>
                  <a:pt x="3255128" y="251831"/>
                </a:lnTo>
                <a:lnTo>
                  <a:pt x="3255128" y="252005"/>
                </a:lnTo>
                <a:lnTo>
                  <a:pt x="3255128" y="252008"/>
                </a:lnTo>
                <a:lnTo>
                  <a:pt x="3255128" y="252082"/>
                </a:lnTo>
                <a:lnTo>
                  <a:pt x="3255128" y="252136"/>
                </a:lnTo>
                <a:lnTo>
                  <a:pt x="3255128" y="252164"/>
                </a:lnTo>
                <a:lnTo>
                  <a:pt x="3255128" y="252197"/>
                </a:lnTo>
                <a:lnTo>
                  <a:pt x="3255128" y="252198"/>
                </a:lnTo>
                <a:lnTo>
                  <a:pt x="3255128" y="252479"/>
                </a:lnTo>
                <a:lnTo>
                  <a:pt x="3255128" y="252595"/>
                </a:lnTo>
                <a:lnTo>
                  <a:pt x="3255128" y="252678"/>
                </a:lnTo>
                <a:lnTo>
                  <a:pt x="3255128" y="252695"/>
                </a:lnTo>
                <a:lnTo>
                  <a:pt x="3255128" y="252697"/>
                </a:lnTo>
                <a:lnTo>
                  <a:pt x="3255128" y="252846"/>
                </a:lnTo>
                <a:lnTo>
                  <a:pt x="3255128" y="252943"/>
                </a:lnTo>
                <a:lnTo>
                  <a:pt x="3255128" y="253095"/>
                </a:lnTo>
                <a:lnTo>
                  <a:pt x="3255128" y="253291"/>
                </a:lnTo>
                <a:lnTo>
                  <a:pt x="3255128" y="253305"/>
                </a:lnTo>
                <a:lnTo>
                  <a:pt x="3255128" y="253354"/>
                </a:lnTo>
                <a:lnTo>
                  <a:pt x="3255128" y="253379"/>
                </a:lnTo>
                <a:lnTo>
                  <a:pt x="3255128" y="253426"/>
                </a:lnTo>
                <a:lnTo>
                  <a:pt x="3255128" y="253511"/>
                </a:lnTo>
                <a:lnTo>
                  <a:pt x="3255128" y="253534"/>
                </a:lnTo>
                <a:lnTo>
                  <a:pt x="3255128" y="253541"/>
                </a:lnTo>
                <a:lnTo>
                  <a:pt x="3255128" y="253591"/>
                </a:lnTo>
                <a:lnTo>
                  <a:pt x="3255128" y="253620"/>
                </a:lnTo>
                <a:lnTo>
                  <a:pt x="3255128" y="253642"/>
                </a:lnTo>
                <a:lnTo>
                  <a:pt x="3255128" y="253718"/>
                </a:lnTo>
                <a:lnTo>
                  <a:pt x="3255128" y="253719"/>
                </a:lnTo>
                <a:lnTo>
                  <a:pt x="3255128" y="253825"/>
                </a:lnTo>
                <a:lnTo>
                  <a:pt x="3255128" y="253853"/>
                </a:lnTo>
                <a:lnTo>
                  <a:pt x="3255128" y="253892"/>
                </a:lnTo>
                <a:lnTo>
                  <a:pt x="3255128" y="253992"/>
                </a:lnTo>
                <a:lnTo>
                  <a:pt x="3255128" y="254024"/>
                </a:lnTo>
                <a:lnTo>
                  <a:pt x="3255128" y="254049"/>
                </a:lnTo>
                <a:lnTo>
                  <a:pt x="3255128" y="254050"/>
                </a:lnTo>
                <a:lnTo>
                  <a:pt x="3255128" y="254074"/>
                </a:lnTo>
                <a:lnTo>
                  <a:pt x="3255128" y="254075"/>
                </a:lnTo>
                <a:lnTo>
                  <a:pt x="3255128" y="254096"/>
                </a:lnTo>
                <a:lnTo>
                  <a:pt x="3255128" y="254173"/>
                </a:lnTo>
                <a:lnTo>
                  <a:pt x="3255128" y="254220"/>
                </a:lnTo>
                <a:lnTo>
                  <a:pt x="3255128" y="254290"/>
                </a:lnTo>
                <a:lnTo>
                  <a:pt x="3255128" y="254308"/>
                </a:lnTo>
                <a:lnTo>
                  <a:pt x="3255128" y="254365"/>
                </a:lnTo>
                <a:lnTo>
                  <a:pt x="3255128" y="254533"/>
                </a:lnTo>
                <a:lnTo>
                  <a:pt x="3255128" y="254555"/>
                </a:lnTo>
                <a:lnTo>
                  <a:pt x="3255128" y="254558"/>
                </a:lnTo>
                <a:lnTo>
                  <a:pt x="3255128" y="254591"/>
                </a:lnTo>
                <a:lnTo>
                  <a:pt x="3255128" y="254744"/>
                </a:lnTo>
                <a:lnTo>
                  <a:pt x="3255128" y="254868"/>
                </a:lnTo>
                <a:lnTo>
                  <a:pt x="3255128" y="254873"/>
                </a:lnTo>
                <a:lnTo>
                  <a:pt x="3255128" y="255096"/>
                </a:lnTo>
                <a:lnTo>
                  <a:pt x="3255128" y="255101"/>
                </a:lnTo>
                <a:lnTo>
                  <a:pt x="3255128" y="255187"/>
                </a:lnTo>
                <a:lnTo>
                  <a:pt x="3255128" y="255203"/>
                </a:lnTo>
                <a:lnTo>
                  <a:pt x="3255128" y="255327"/>
                </a:lnTo>
                <a:lnTo>
                  <a:pt x="3255128" y="255579"/>
                </a:lnTo>
                <a:lnTo>
                  <a:pt x="3255128" y="255749"/>
                </a:lnTo>
                <a:lnTo>
                  <a:pt x="3255128" y="255751"/>
                </a:lnTo>
                <a:lnTo>
                  <a:pt x="3255128" y="255879"/>
                </a:lnTo>
                <a:lnTo>
                  <a:pt x="3255128" y="255883"/>
                </a:lnTo>
                <a:lnTo>
                  <a:pt x="3255128" y="255962"/>
                </a:lnTo>
                <a:lnTo>
                  <a:pt x="3255128" y="256208"/>
                </a:lnTo>
                <a:lnTo>
                  <a:pt x="3255128" y="256342"/>
                </a:lnTo>
                <a:lnTo>
                  <a:pt x="3255128" y="256344"/>
                </a:lnTo>
                <a:lnTo>
                  <a:pt x="3255128" y="256416"/>
                </a:lnTo>
                <a:lnTo>
                  <a:pt x="3255128" y="256458"/>
                </a:lnTo>
                <a:lnTo>
                  <a:pt x="3255128" y="256632"/>
                </a:lnTo>
                <a:lnTo>
                  <a:pt x="3255128" y="256709"/>
                </a:lnTo>
                <a:lnTo>
                  <a:pt x="3255128" y="256717"/>
                </a:lnTo>
                <a:lnTo>
                  <a:pt x="3255128" y="256718"/>
                </a:lnTo>
                <a:lnTo>
                  <a:pt x="3255128" y="256760"/>
                </a:lnTo>
                <a:lnTo>
                  <a:pt x="3255128" y="256878"/>
                </a:lnTo>
                <a:lnTo>
                  <a:pt x="3255128" y="256891"/>
                </a:lnTo>
                <a:lnTo>
                  <a:pt x="3255128" y="256896"/>
                </a:lnTo>
                <a:lnTo>
                  <a:pt x="3255128" y="256897"/>
                </a:lnTo>
                <a:lnTo>
                  <a:pt x="3255128" y="256990"/>
                </a:lnTo>
                <a:lnTo>
                  <a:pt x="3255128" y="257014"/>
                </a:lnTo>
                <a:lnTo>
                  <a:pt x="3255128" y="257064"/>
                </a:lnTo>
                <a:lnTo>
                  <a:pt x="3255128" y="257109"/>
                </a:lnTo>
                <a:lnTo>
                  <a:pt x="3255128" y="257248"/>
                </a:lnTo>
                <a:lnTo>
                  <a:pt x="3255128" y="257366"/>
                </a:lnTo>
                <a:lnTo>
                  <a:pt x="3255128" y="257523"/>
                </a:lnTo>
                <a:lnTo>
                  <a:pt x="3255128" y="257545"/>
                </a:lnTo>
                <a:lnTo>
                  <a:pt x="3255128" y="257548"/>
                </a:lnTo>
                <a:lnTo>
                  <a:pt x="3255128" y="257615"/>
                </a:lnTo>
                <a:lnTo>
                  <a:pt x="3255128" y="257811"/>
                </a:lnTo>
                <a:lnTo>
                  <a:pt x="3255128" y="257824"/>
                </a:lnTo>
                <a:lnTo>
                  <a:pt x="3255128" y="257825"/>
                </a:lnTo>
                <a:lnTo>
                  <a:pt x="3255128" y="257899"/>
                </a:lnTo>
                <a:lnTo>
                  <a:pt x="3255128" y="257919"/>
                </a:lnTo>
                <a:lnTo>
                  <a:pt x="3255128" y="258004"/>
                </a:lnTo>
                <a:lnTo>
                  <a:pt x="3255128" y="258129"/>
                </a:lnTo>
                <a:lnTo>
                  <a:pt x="3255128" y="258161"/>
                </a:lnTo>
                <a:lnTo>
                  <a:pt x="3255128" y="258162"/>
                </a:lnTo>
                <a:lnTo>
                  <a:pt x="3255128" y="258164"/>
                </a:lnTo>
                <a:lnTo>
                  <a:pt x="3255128" y="258239"/>
                </a:lnTo>
                <a:lnTo>
                  <a:pt x="3255128" y="258373"/>
                </a:lnTo>
                <a:lnTo>
                  <a:pt x="3255128" y="258377"/>
                </a:lnTo>
                <a:lnTo>
                  <a:pt x="3255128" y="258395"/>
                </a:lnTo>
                <a:lnTo>
                  <a:pt x="3255128" y="258462"/>
                </a:lnTo>
                <a:lnTo>
                  <a:pt x="3255128" y="258552"/>
                </a:lnTo>
                <a:lnTo>
                  <a:pt x="3255128" y="258569"/>
                </a:lnTo>
                <a:lnTo>
                  <a:pt x="3255128" y="258597"/>
                </a:lnTo>
                <a:lnTo>
                  <a:pt x="3255128" y="258619"/>
                </a:lnTo>
                <a:lnTo>
                  <a:pt x="3255128" y="258793"/>
                </a:lnTo>
                <a:lnTo>
                  <a:pt x="3255128" y="258802"/>
                </a:lnTo>
                <a:lnTo>
                  <a:pt x="3255128" y="258878"/>
                </a:lnTo>
                <a:lnTo>
                  <a:pt x="3255128" y="259001"/>
                </a:lnTo>
                <a:lnTo>
                  <a:pt x="3255128" y="259182"/>
                </a:lnTo>
                <a:lnTo>
                  <a:pt x="3255128" y="259276"/>
                </a:lnTo>
                <a:lnTo>
                  <a:pt x="3255128" y="259285"/>
                </a:lnTo>
                <a:lnTo>
                  <a:pt x="3255128" y="259343"/>
                </a:lnTo>
                <a:lnTo>
                  <a:pt x="3255128" y="259461"/>
                </a:lnTo>
                <a:lnTo>
                  <a:pt x="3255128" y="259500"/>
                </a:lnTo>
                <a:lnTo>
                  <a:pt x="3255128" y="259692"/>
                </a:lnTo>
                <a:lnTo>
                  <a:pt x="3255128" y="259707"/>
                </a:lnTo>
                <a:lnTo>
                  <a:pt x="3255128" y="259759"/>
                </a:lnTo>
                <a:lnTo>
                  <a:pt x="3255128" y="259820"/>
                </a:lnTo>
                <a:lnTo>
                  <a:pt x="3255128" y="259886"/>
                </a:lnTo>
                <a:lnTo>
                  <a:pt x="3255128" y="260164"/>
                </a:lnTo>
                <a:lnTo>
                  <a:pt x="3255128" y="260378"/>
                </a:lnTo>
                <a:lnTo>
                  <a:pt x="3255128" y="260405"/>
                </a:lnTo>
                <a:lnTo>
                  <a:pt x="3255128" y="260407"/>
                </a:lnTo>
                <a:lnTo>
                  <a:pt x="3255128" y="260424"/>
                </a:lnTo>
                <a:lnTo>
                  <a:pt x="3255128" y="260482"/>
                </a:lnTo>
                <a:lnTo>
                  <a:pt x="3255128" y="260484"/>
                </a:lnTo>
                <a:lnTo>
                  <a:pt x="3255128" y="260548"/>
                </a:lnTo>
                <a:lnTo>
                  <a:pt x="3255128" y="260650"/>
                </a:lnTo>
                <a:lnTo>
                  <a:pt x="3255128" y="260651"/>
                </a:lnTo>
                <a:lnTo>
                  <a:pt x="3255128" y="260717"/>
                </a:lnTo>
                <a:lnTo>
                  <a:pt x="3255128" y="260863"/>
                </a:lnTo>
                <a:lnTo>
                  <a:pt x="3255128" y="260888"/>
                </a:lnTo>
                <a:lnTo>
                  <a:pt x="3255128" y="260909"/>
                </a:lnTo>
                <a:lnTo>
                  <a:pt x="3255128" y="260960"/>
                </a:lnTo>
                <a:lnTo>
                  <a:pt x="3255128" y="260986"/>
                </a:lnTo>
                <a:lnTo>
                  <a:pt x="3255128" y="261072"/>
                </a:lnTo>
                <a:lnTo>
                  <a:pt x="3255128" y="261152"/>
                </a:lnTo>
                <a:lnTo>
                  <a:pt x="3255128" y="261154"/>
                </a:lnTo>
                <a:lnTo>
                  <a:pt x="3255128" y="261229"/>
                </a:lnTo>
                <a:lnTo>
                  <a:pt x="3255128" y="261299"/>
                </a:lnTo>
                <a:lnTo>
                  <a:pt x="3255128" y="261321"/>
                </a:lnTo>
                <a:lnTo>
                  <a:pt x="3255128" y="261385"/>
                </a:lnTo>
                <a:lnTo>
                  <a:pt x="3255128" y="261474"/>
                </a:lnTo>
                <a:lnTo>
                  <a:pt x="3255128" y="261531"/>
                </a:lnTo>
                <a:lnTo>
                  <a:pt x="3255128" y="261584"/>
                </a:lnTo>
                <a:lnTo>
                  <a:pt x="3255128" y="261634"/>
                </a:lnTo>
                <a:lnTo>
                  <a:pt x="3255128" y="261758"/>
                </a:lnTo>
                <a:lnTo>
                  <a:pt x="3255128" y="261862"/>
                </a:lnTo>
                <a:lnTo>
                  <a:pt x="3255128" y="261867"/>
                </a:lnTo>
                <a:lnTo>
                  <a:pt x="3255128" y="261868"/>
                </a:lnTo>
                <a:lnTo>
                  <a:pt x="3255128" y="261991"/>
                </a:lnTo>
                <a:lnTo>
                  <a:pt x="3255128" y="262058"/>
                </a:lnTo>
                <a:lnTo>
                  <a:pt x="3255128" y="262093"/>
                </a:lnTo>
                <a:lnTo>
                  <a:pt x="3255128" y="262118"/>
                </a:lnTo>
                <a:lnTo>
                  <a:pt x="3255128" y="262122"/>
                </a:lnTo>
                <a:lnTo>
                  <a:pt x="3255128" y="262275"/>
                </a:lnTo>
                <a:lnTo>
                  <a:pt x="3255128" y="262306"/>
                </a:lnTo>
                <a:lnTo>
                  <a:pt x="3255128" y="262345"/>
                </a:lnTo>
                <a:lnTo>
                  <a:pt x="3255128" y="262465"/>
                </a:lnTo>
                <a:lnTo>
                  <a:pt x="3255128" y="262515"/>
                </a:lnTo>
                <a:lnTo>
                  <a:pt x="3255128" y="262541"/>
                </a:lnTo>
                <a:lnTo>
                  <a:pt x="3255128" y="262581"/>
                </a:lnTo>
                <a:lnTo>
                  <a:pt x="3255128" y="262615"/>
                </a:lnTo>
                <a:lnTo>
                  <a:pt x="3255128" y="262681"/>
                </a:lnTo>
                <a:lnTo>
                  <a:pt x="3255128" y="262697"/>
                </a:lnTo>
                <a:lnTo>
                  <a:pt x="3255128" y="262747"/>
                </a:lnTo>
                <a:lnTo>
                  <a:pt x="3255128" y="262749"/>
                </a:lnTo>
                <a:lnTo>
                  <a:pt x="3255128" y="262974"/>
                </a:lnTo>
                <a:lnTo>
                  <a:pt x="3255128" y="262999"/>
                </a:lnTo>
                <a:lnTo>
                  <a:pt x="3255128" y="263000"/>
                </a:lnTo>
                <a:lnTo>
                  <a:pt x="3255128" y="263131"/>
                </a:lnTo>
                <a:lnTo>
                  <a:pt x="3255128" y="263139"/>
                </a:lnTo>
                <a:lnTo>
                  <a:pt x="3255128" y="263179"/>
                </a:lnTo>
                <a:lnTo>
                  <a:pt x="3255128" y="263206"/>
                </a:lnTo>
                <a:lnTo>
                  <a:pt x="3255128" y="263224"/>
                </a:lnTo>
                <a:lnTo>
                  <a:pt x="3255128" y="263420"/>
                </a:lnTo>
                <a:lnTo>
                  <a:pt x="3255128" y="263429"/>
                </a:lnTo>
                <a:lnTo>
                  <a:pt x="3255128" y="263446"/>
                </a:lnTo>
                <a:lnTo>
                  <a:pt x="3255128" y="263476"/>
                </a:lnTo>
                <a:lnTo>
                  <a:pt x="3255128" y="263483"/>
                </a:lnTo>
                <a:lnTo>
                  <a:pt x="3255128" y="263484"/>
                </a:lnTo>
                <a:lnTo>
                  <a:pt x="3255128" y="263628"/>
                </a:lnTo>
                <a:lnTo>
                  <a:pt x="3255128" y="263640"/>
                </a:lnTo>
                <a:lnTo>
                  <a:pt x="3255128" y="263663"/>
                </a:lnTo>
                <a:lnTo>
                  <a:pt x="3255128" y="263670"/>
                </a:lnTo>
                <a:lnTo>
                  <a:pt x="3255128" y="263680"/>
                </a:lnTo>
                <a:lnTo>
                  <a:pt x="3255128" y="263854"/>
                </a:lnTo>
                <a:lnTo>
                  <a:pt x="3255128" y="263878"/>
                </a:lnTo>
                <a:lnTo>
                  <a:pt x="3255128" y="263912"/>
                </a:lnTo>
                <a:lnTo>
                  <a:pt x="3255128" y="264020"/>
                </a:lnTo>
                <a:lnTo>
                  <a:pt x="3255128" y="264082"/>
                </a:lnTo>
                <a:lnTo>
                  <a:pt x="3255128" y="264124"/>
                </a:lnTo>
                <a:lnTo>
                  <a:pt x="3255128" y="264132"/>
                </a:lnTo>
                <a:lnTo>
                  <a:pt x="3255128" y="264153"/>
                </a:lnTo>
                <a:lnTo>
                  <a:pt x="3255128" y="264154"/>
                </a:lnTo>
                <a:lnTo>
                  <a:pt x="3255128" y="264328"/>
                </a:lnTo>
                <a:lnTo>
                  <a:pt x="3255128" y="264366"/>
                </a:lnTo>
                <a:lnTo>
                  <a:pt x="3255128" y="264447"/>
                </a:lnTo>
                <a:lnTo>
                  <a:pt x="3255128" y="264577"/>
                </a:lnTo>
                <a:lnTo>
                  <a:pt x="3255128" y="264583"/>
                </a:lnTo>
                <a:lnTo>
                  <a:pt x="3255128" y="264591"/>
                </a:lnTo>
                <a:lnTo>
                  <a:pt x="3255128" y="264684"/>
                </a:lnTo>
                <a:lnTo>
                  <a:pt x="3255128" y="264685"/>
                </a:lnTo>
                <a:lnTo>
                  <a:pt x="3255128" y="264706"/>
                </a:lnTo>
                <a:lnTo>
                  <a:pt x="3255128" y="264787"/>
                </a:lnTo>
                <a:lnTo>
                  <a:pt x="3255128" y="264802"/>
                </a:lnTo>
                <a:lnTo>
                  <a:pt x="3255128" y="264858"/>
                </a:lnTo>
                <a:lnTo>
                  <a:pt x="3255128" y="264898"/>
                </a:lnTo>
                <a:lnTo>
                  <a:pt x="3255128" y="264928"/>
                </a:lnTo>
                <a:lnTo>
                  <a:pt x="3255128" y="265051"/>
                </a:lnTo>
                <a:lnTo>
                  <a:pt x="3255128" y="265124"/>
                </a:lnTo>
                <a:lnTo>
                  <a:pt x="3255128" y="265139"/>
                </a:lnTo>
                <a:lnTo>
                  <a:pt x="3255128" y="265237"/>
                </a:lnTo>
                <a:lnTo>
                  <a:pt x="3255128" y="265261"/>
                </a:lnTo>
                <a:lnTo>
                  <a:pt x="3255128" y="265335"/>
                </a:lnTo>
                <a:lnTo>
                  <a:pt x="3255128" y="265416"/>
                </a:lnTo>
                <a:lnTo>
                  <a:pt x="3255128" y="265531"/>
                </a:lnTo>
                <a:lnTo>
                  <a:pt x="3255128" y="265687"/>
                </a:lnTo>
                <a:lnTo>
                  <a:pt x="3255128" y="265699"/>
                </a:lnTo>
                <a:lnTo>
                  <a:pt x="3255128" y="265948"/>
                </a:lnTo>
                <a:lnTo>
                  <a:pt x="3255128" y="266012"/>
                </a:lnTo>
                <a:lnTo>
                  <a:pt x="3255128" y="266158"/>
                </a:lnTo>
                <a:lnTo>
                  <a:pt x="3255128" y="266466"/>
                </a:lnTo>
                <a:lnTo>
                  <a:pt x="3255128" y="266473"/>
                </a:lnTo>
                <a:lnTo>
                  <a:pt x="3255128" y="266495"/>
                </a:lnTo>
                <a:lnTo>
                  <a:pt x="3255128" y="266618"/>
                </a:lnTo>
                <a:lnTo>
                  <a:pt x="3255128" y="266845"/>
                </a:lnTo>
                <a:lnTo>
                  <a:pt x="3255128" y="266877"/>
                </a:lnTo>
                <a:lnTo>
                  <a:pt x="3255128" y="266902"/>
                </a:lnTo>
                <a:lnTo>
                  <a:pt x="3255128" y="266928"/>
                </a:lnTo>
                <a:lnTo>
                  <a:pt x="3255128" y="266933"/>
                </a:lnTo>
                <a:lnTo>
                  <a:pt x="3255128" y="266949"/>
                </a:lnTo>
                <a:lnTo>
                  <a:pt x="3255128" y="267114"/>
                </a:lnTo>
                <a:lnTo>
                  <a:pt x="3255128" y="267143"/>
                </a:lnTo>
                <a:lnTo>
                  <a:pt x="3255128" y="267242"/>
                </a:lnTo>
                <a:lnTo>
                  <a:pt x="3255128" y="267319"/>
                </a:lnTo>
                <a:lnTo>
                  <a:pt x="3255128" y="267411"/>
                </a:lnTo>
                <a:lnTo>
                  <a:pt x="3255128" y="267573"/>
                </a:lnTo>
                <a:lnTo>
                  <a:pt x="3255128" y="267597"/>
                </a:lnTo>
                <a:lnTo>
                  <a:pt x="3255128" y="267675"/>
                </a:lnTo>
                <a:lnTo>
                  <a:pt x="3255128" y="267696"/>
                </a:lnTo>
                <a:lnTo>
                  <a:pt x="3255128" y="267699"/>
                </a:lnTo>
                <a:lnTo>
                  <a:pt x="3255128" y="267726"/>
                </a:lnTo>
                <a:lnTo>
                  <a:pt x="3255128" y="267744"/>
                </a:lnTo>
                <a:lnTo>
                  <a:pt x="3255128" y="267918"/>
                </a:lnTo>
                <a:lnTo>
                  <a:pt x="3255128" y="267940"/>
                </a:lnTo>
                <a:lnTo>
                  <a:pt x="3255128" y="267949"/>
                </a:lnTo>
                <a:lnTo>
                  <a:pt x="3255128" y="268056"/>
                </a:lnTo>
                <a:lnTo>
                  <a:pt x="3255128" y="268114"/>
                </a:lnTo>
                <a:lnTo>
                  <a:pt x="3255128" y="268148"/>
                </a:lnTo>
                <a:lnTo>
                  <a:pt x="3255128" y="268290"/>
                </a:lnTo>
                <a:lnTo>
                  <a:pt x="3255128" y="268432"/>
                </a:lnTo>
                <a:lnTo>
                  <a:pt x="3255128" y="268448"/>
                </a:lnTo>
                <a:lnTo>
                  <a:pt x="3255128" y="268550"/>
                </a:lnTo>
                <a:lnTo>
                  <a:pt x="3255128" y="268967"/>
                </a:lnTo>
                <a:lnTo>
                  <a:pt x="3255128" y="269130"/>
                </a:lnTo>
                <a:lnTo>
                  <a:pt x="3255128" y="269170"/>
                </a:lnTo>
                <a:lnTo>
                  <a:pt x="3255128" y="269198"/>
                </a:lnTo>
                <a:lnTo>
                  <a:pt x="3255128" y="269205"/>
                </a:lnTo>
                <a:lnTo>
                  <a:pt x="3255128" y="269311"/>
                </a:lnTo>
                <a:lnTo>
                  <a:pt x="3255128" y="269329"/>
                </a:lnTo>
                <a:lnTo>
                  <a:pt x="3255128" y="269343"/>
                </a:lnTo>
                <a:lnTo>
                  <a:pt x="3255128" y="269428"/>
                </a:lnTo>
                <a:lnTo>
                  <a:pt x="3255128" y="269447"/>
                </a:lnTo>
                <a:lnTo>
                  <a:pt x="3255128" y="269485"/>
                </a:lnTo>
                <a:lnTo>
                  <a:pt x="3255128" y="269571"/>
                </a:lnTo>
                <a:lnTo>
                  <a:pt x="3255128" y="269657"/>
                </a:lnTo>
                <a:lnTo>
                  <a:pt x="3255128" y="269678"/>
                </a:lnTo>
                <a:lnTo>
                  <a:pt x="3255128" y="269750"/>
                </a:lnTo>
                <a:lnTo>
                  <a:pt x="3255128" y="269766"/>
                </a:lnTo>
                <a:lnTo>
                  <a:pt x="3255128" y="269864"/>
                </a:lnTo>
                <a:lnTo>
                  <a:pt x="3255128" y="269905"/>
                </a:lnTo>
                <a:lnTo>
                  <a:pt x="3255128" y="269994"/>
                </a:lnTo>
                <a:lnTo>
                  <a:pt x="3255128" y="270043"/>
                </a:lnTo>
                <a:lnTo>
                  <a:pt x="3255128" y="270101"/>
                </a:lnTo>
                <a:lnTo>
                  <a:pt x="3255128" y="270219"/>
                </a:lnTo>
                <a:lnTo>
                  <a:pt x="3255128" y="270309"/>
                </a:lnTo>
                <a:lnTo>
                  <a:pt x="3255128" y="270393"/>
                </a:lnTo>
                <a:lnTo>
                  <a:pt x="3255128" y="270398"/>
                </a:lnTo>
                <a:lnTo>
                  <a:pt x="3255128" y="270401"/>
                </a:lnTo>
                <a:lnTo>
                  <a:pt x="3255128" y="270468"/>
                </a:lnTo>
                <a:lnTo>
                  <a:pt x="3255128" y="270532"/>
                </a:lnTo>
                <a:lnTo>
                  <a:pt x="3255128" y="270534"/>
                </a:lnTo>
                <a:lnTo>
                  <a:pt x="3255128" y="270677"/>
                </a:lnTo>
                <a:lnTo>
                  <a:pt x="3255128" y="270678"/>
                </a:lnTo>
                <a:lnTo>
                  <a:pt x="3255128" y="270786"/>
                </a:lnTo>
                <a:lnTo>
                  <a:pt x="3255128" y="270857"/>
                </a:lnTo>
                <a:lnTo>
                  <a:pt x="3255128" y="270946"/>
                </a:lnTo>
                <a:lnTo>
                  <a:pt x="3255128" y="270982"/>
                </a:lnTo>
                <a:lnTo>
                  <a:pt x="3255128" y="271015"/>
                </a:lnTo>
                <a:lnTo>
                  <a:pt x="3255128" y="271017"/>
                </a:lnTo>
                <a:lnTo>
                  <a:pt x="3255128" y="271018"/>
                </a:lnTo>
                <a:lnTo>
                  <a:pt x="3255128" y="271138"/>
                </a:lnTo>
                <a:lnTo>
                  <a:pt x="3255128" y="271230"/>
                </a:lnTo>
                <a:lnTo>
                  <a:pt x="3255128" y="271371"/>
                </a:lnTo>
                <a:lnTo>
                  <a:pt x="3255128" y="271422"/>
                </a:lnTo>
                <a:lnTo>
                  <a:pt x="3255128" y="271450"/>
                </a:lnTo>
                <a:lnTo>
                  <a:pt x="3255128" y="271453"/>
                </a:lnTo>
                <a:lnTo>
                  <a:pt x="3255128" y="271472"/>
                </a:lnTo>
                <a:lnTo>
                  <a:pt x="3255128" y="271519"/>
                </a:lnTo>
                <a:lnTo>
                  <a:pt x="3255128" y="271664"/>
                </a:lnTo>
                <a:lnTo>
                  <a:pt x="3255128" y="271666"/>
                </a:lnTo>
                <a:lnTo>
                  <a:pt x="3255128" y="271713"/>
                </a:lnTo>
                <a:lnTo>
                  <a:pt x="3255128" y="271762"/>
                </a:lnTo>
                <a:lnTo>
                  <a:pt x="3255128" y="271854"/>
                </a:lnTo>
                <a:lnTo>
                  <a:pt x="3255128" y="271926"/>
                </a:lnTo>
                <a:lnTo>
                  <a:pt x="3255128" y="272003"/>
                </a:lnTo>
                <a:lnTo>
                  <a:pt x="3255128" y="272120"/>
                </a:lnTo>
                <a:lnTo>
                  <a:pt x="3255128" y="272125"/>
                </a:lnTo>
                <a:lnTo>
                  <a:pt x="3255128" y="272167"/>
                </a:lnTo>
                <a:lnTo>
                  <a:pt x="3255128" y="272195"/>
                </a:lnTo>
                <a:lnTo>
                  <a:pt x="3255128" y="272353"/>
                </a:lnTo>
                <a:lnTo>
                  <a:pt x="3255128" y="272395"/>
                </a:lnTo>
                <a:lnTo>
                  <a:pt x="3255128" y="272400"/>
                </a:lnTo>
                <a:lnTo>
                  <a:pt x="3255128" y="272594"/>
                </a:lnTo>
                <a:lnTo>
                  <a:pt x="3255128" y="272599"/>
                </a:lnTo>
                <a:lnTo>
                  <a:pt x="3255128" y="272626"/>
                </a:lnTo>
                <a:lnTo>
                  <a:pt x="3255128" y="272673"/>
                </a:lnTo>
                <a:lnTo>
                  <a:pt x="3255128" y="272810"/>
                </a:lnTo>
                <a:lnTo>
                  <a:pt x="3255128" y="272984"/>
                </a:lnTo>
                <a:lnTo>
                  <a:pt x="3255128" y="273048"/>
                </a:lnTo>
                <a:lnTo>
                  <a:pt x="3255128" y="273260"/>
                </a:lnTo>
                <a:lnTo>
                  <a:pt x="3255128" y="273432"/>
                </a:lnTo>
                <a:lnTo>
                  <a:pt x="3255128" y="273504"/>
                </a:lnTo>
                <a:lnTo>
                  <a:pt x="3255128" y="273507"/>
                </a:lnTo>
                <a:lnTo>
                  <a:pt x="3255128" y="273713"/>
                </a:lnTo>
                <a:lnTo>
                  <a:pt x="3255128" y="273757"/>
                </a:lnTo>
                <a:lnTo>
                  <a:pt x="3255128" y="273797"/>
                </a:lnTo>
                <a:lnTo>
                  <a:pt x="3255128" y="273813"/>
                </a:lnTo>
                <a:lnTo>
                  <a:pt x="3255128" y="273832"/>
                </a:lnTo>
                <a:lnTo>
                  <a:pt x="3255128" y="273970"/>
                </a:lnTo>
                <a:lnTo>
                  <a:pt x="3255128" y="274005"/>
                </a:lnTo>
                <a:lnTo>
                  <a:pt x="3255128" y="274007"/>
                </a:lnTo>
                <a:lnTo>
                  <a:pt x="3255128" y="274017"/>
                </a:lnTo>
                <a:lnTo>
                  <a:pt x="3255128" y="274055"/>
                </a:lnTo>
                <a:lnTo>
                  <a:pt x="3255128" y="274152"/>
                </a:lnTo>
                <a:lnTo>
                  <a:pt x="3255128" y="274172"/>
                </a:lnTo>
                <a:lnTo>
                  <a:pt x="3255128" y="274211"/>
                </a:lnTo>
                <a:lnTo>
                  <a:pt x="3255128" y="274286"/>
                </a:lnTo>
                <a:lnTo>
                  <a:pt x="3255128" y="274465"/>
                </a:lnTo>
                <a:lnTo>
                  <a:pt x="3255128" y="274509"/>
                </a:lnTo>
                <a:lnTo>
                  <a:pt x="3255128" y="274563"/>
                </a:lnTo>
                <a:lnTo>
                  <a:pt x="3255128" y="274611"/>
                </a:lnTo>
                <a:lnTo>
                  <a:pt x="3255128" y="274665"/>
                </a:lnTo>
                <a:lnTo>
                  <a:pt x="3255128" y="274706"/>
                </a:lnTo>
                <a:lnTo>
                  <a:pt x="3255128" y="274715"/>
                </a:lnTo>
                <a:lnTo>
                  <a:pt x="3255128" y="274820"/>
                </a:lnTo>
                <a:lnTo>
                  <a:pt x="3255128" y="274844"/>
                </a:lnTo>
                <a:lnTo>
                  <a:pt x="3255128" y="274914"/>
                </a:lnTo>
                <a:lnTo>
                  <a:pt x="3255128" y="274936"/>
                </a:lnTo>
                <a:lnTo>
                  <a:pt x="3255128" y="274971"/>
                </a:lnTo>
                <a:lnTo>
                  <a:pt x="3255128" y="275110"/>
                </a:lnTo>
                <a:lnTo>
                  <a:pt x="3255128" y="275124"/>
                </a:lnTo>
                <a:lnTo>
                  <a:pt x="3255128" y="275157"/>
                </a:lnTo>
                <a:lnTo>
                  <a:pt x="3255128" y="275198"/>
                </a:lnTo>
                <a:lnTo>
                  <a:pt x="3255128" y="275385"/>
                </a:lnTo>
                <a:lnTo>
                  <a:pt x="3255128" y="275390"/>
                </a:lnTo>
                <a:lnTo>
                  <a:pt x="3255128" y="275413"/>
                </a:lnTo>
                <a:lnTo>
                  <a:pt x="3255128" y="275616"/>
                </a:lnTo>
                <a:lnTo>
                  <a:pt x="3255128" y="275672"/>
                </a:lnTo>
                <a:lnTo>
                  <a:pt x="3255128" y="275733"/>
                </a:lnTo>
                <a:lnTo>
                  <a:pt x="3255128" y="275852"/>
                </a:lnTo>
                <a:lnTo>
                  <a:pt x="3255128" y="275868"/>
                </a:lnTo>
                <a:lnTo>
                  <a:pt x="3255128" y="275929"/>
                </a:lnTo>
                <a:lnTo>
                  <a:pt x="3255128" y="275992"/>
                </a:lnTo>
                <a:lnTo>
                  <a:pt x="3255128" y="275998"/>
                </a:lnTo>
                <a:lnTo>
                  <a:pt x="3255128" y="276038"/>
                </a:lnTo>
                <a:lnTo>
                  <a:pt x="3255128" y="276077"/>
                </a:lnTo>
                <a:lnTo>
                  <a:pt x="3255128" y="276337"/>
                </a:lnTo>
                <a:lnTo>
                  <a:pt x="3255128" y="276481"/>
                </a:lnTo>
                <a:lnTo>
                  <a:pt x="3255128" y="276497"/>
                </a:lnTo>
                <a:lnTo>
                  <a:pt x="3255128" y="276553"/>
                </a:lnTo>
                <a:lnTo>
                  <a:pt x="3255128" y="276630"/>
                </a:lnTo>
                <a:lnTo>
                  <a:pt x="3255128" y="276747"/>
                </a:lnTo>
                <a:lnTo>
                  <a:pt x="3255128" y="276822"/>
                </a:lnTo>
                <a:lnTo>
                  <a:pt x="3255128" y="276873"/>
                </a:lnTo>
                <a:lnTo>
                  <a:pt x="3255128" y="276935"/>
                </a:lnTo>
                <a:lnTo>
                  <a:pt x="3255128" y="276985"/>
                </a:lnTo>
                <a:lnTo>
                  <a:pt x="3255128" y="277006"/>
                </a:lnTo>
                <a:lnTo>
                  <a:pt x="3255128" y="277007"/>
                </a:lnTo>
                <a:lnTo>
                  <a:pt x="3255128" y="277298"/>
                </a:lnTo>
                <a:lnTo>
                  <a:pt x="3255128" y="277300"/>
                </a:lnTo>
                <a:lnTo>
                  <a:pt x="3255128" y="277444"/>
                </a:lnTo>
                <a:lnTo>
                  <a:pt x="3255128" y="277469"/>
                </a:lnTo>
                <a:lnTo>
                  <a:pt x="3255128" y="277655"/>
                </a:lnTo>
                <a:lnTo>
                  <a:pt x="3255128" y="277781"/>
                </a:lnTo>
                <a:lnTo>
                  <a:pt x="3255128" y="277904"/>
                </a:lnTo>
                <a:lnTo>
                  <a:pt x="3255128" y="278100"/>
                </a:lnTo>
                <a:lnTo>
                  <a:pt x="3255128" y="278114"/>
                </a:lnTo>
                <a:lnTo>
                  <a:pt x="3255128" y="278188"/>
                </a:lnTo>
                <a:lnTo>
                  <a:pt x="3255128" y="278208"/>
                </a:lnTo>
                <a:lnTo>
                  <a:pt x="3255128" y="278219"/>
                </a:lnTo>
                <a:lnTo>
                  <a:pt x="3255128" y="278277"/>
                </a:lnTo>
                <a:lnTo>
                  <a:pt x="3255128" y="278317"/>
                </a:lnTo>
                <a:lnTo>
                  <a:pt x="3255128" y="278340"/>
                </a:lnTo>
                <a:lnTo>
                  <a:pt x="3255128" y="278451"/>
                </a:lnTo>
                <a:lnTo>
                  <a:pt x="3255128" y="278490"/>
                </a:lnTo>
                <a:lnTo>
                  <a:pt x="3255128" y="278528"/>
                </a:lnTo>
                <a:lnTo>
                  <a:pt x="3255128" y="278575"/>
                </a:lnTo>
                <a:lnTo>
                  <a:pt x="3255128" y="278577"/>
                </a:lnTo>
                <a:lnTo>
                  <a:pt x="3255128" y="278662"/>
                </a:lnTo>
                <a:lnTo>
                  <a:pt x="3255128" y="278669"/>
                </a:lnTo>
                <a:lnTo>
                  <a:pt x="3255128" y="278799"/>
                </a:lnTo>
                <a:lnTo>
                  <a:pt x="3255128" y="279414"/>
                </a:lnTo>
                <a:lnTo>
                  <a:pt x="3255128" y="279447"/>
                </a:lnTo>
                <a:lnTo>
                  <a:pt x="3255128" y="279456"/>
                </a:lnTo>
                <a:lnTo>
                  <a:pt x="3255128" y="279458"/>
                </a:lnTo>
                <a:lnTo>
                  <a:pt x="3255128" y="279471"/>
                </a:lnTo>
                <a:lnTo>
                  <a:pt x="3255128" y="279576"/>
                </a:lnTo>
                <a:lnTo>
                  <a:pt x="3255128" y="279590"/>
                </a:lnTo>
                <a:lnTo>
                  <a:pt x="3255128" y="279807"/>
                </a:lnTo>
                <a:lnTo>
                  <a:pt x="3255128" y="279933"/>
                </a:lnTo>
                <a:lnTo>
                  <a:pt x="3255128" y="279955"/>
                </a:lnTo>
                <a:lnTo>
                  <a:pt x="3255128" y="279980"/>
                </a:lnTo>
                <a:lnTo>
                  <a:pt x="3255128" y="280238"/>
                </a:lnTo>
                <a:lnTo>
                  <a:pt x="3255128" y="280295"/>
                </a:lnTo>
                <a:lnTo>
                  <a:pt x="3255128" y="280299"/>
                </a:lnTo>
                <a:lnTo>
                  <a:pt x="3255128" y="280438"/>
                </a:lnTo>
                <a:lnTo>
                  <a:pt x="3255128" y="280518"/>
                </a:lnTo>
                <a:lnTo>
                  <a:pt x="3255128" y="280597"/>
                </a:lnTo>
                <a:lnTo>
                  <a:pt x="3255128" y="280697"/>
                </a:lnTo>
                <a:lnTo>
                  <a:pt x="3255128" y="280771"/>
                </a:lnTo>
                <a:lnTo>
                  <a:pt x="3255128" y="280799"/>
                </a:lnTo>
                <a:lnTo>
                  <a:pt x="3255128" y="280830"/>
                </a:lnTo>
                <a:lnTo>
                  <a:pt x="3255128" y="280836"/>
                </a:lnTo>
                <a:lnTo>
                  <a:pt x="3255128" y="281001"/>
                </a:lnTo>
                <a:lnTo>
                  <a:pt x="3255128" y="281009"/>
                </a:lnTo>
                <a:lnTo>
                  <a:pt x="3255128" y="281073"/>
                </a:lnTo>
                <a:lnTo>
                  <a:pt x="3255128" y="281075"/>
                </a:lnTo>
                <a:lnTo>
                  <a:pt x="3255128" y="281150"/>
                </a:lnTo>
                <a:lnTo>
                  <a:pt x="3255128" y="281252"/>
                </a:lnTo>
                <a:lnTo>
                  <a:pt x="3255128" y="281267"/>
                </a:lnTo>
                <a:lnTo>
                  <a:pt x="3255128" y="281319"/>
                </a:lnTo>
                <a:lnTo>
                  <a:pt x="3255128" y="281329"/>
                </a:lnTo>
                <a:lnTo>
                  <a:pt x="3255128" y="281500"/>
                </a:lnTo>
                <a:lnTo>
                  <a:pt x="3255128" y="281820"/>
                </a:lnTo>
                <a:lnTo>
                  <a:pt x="3255128" y="281912"/>
                </a:lnTo>
                <a:lnTo>
                  <a:pt x="3255128" y="281983"/>
                </a:lnTo>
                <a:lnTo>
                  <a:pt x="3255128" y="281984"/>
                </a:lnTo>
                <a:lnTo>
                  <a:pt x="3255128" y="282196"/>
                </a:lnTo>
                <a:lnTo>
                  <a:pt x="3255128" y="282277"/>
                </a:lnTo>
                <a:lnTo>
                  <a:pt x="3255128" y="282423"/>
                </a:lnTo>
                <a:lnTo>
                  <a:pt x="3255128" y="282536"/>
                </a:lnTo>
                <a:lnTo>
                  <a:pt x="3255128" y="282632"/>
                </a:lnTo>
                <a:lnTo>
                  <a:pt x="3255128" y="282728"/>
                </a:lnTo>
                <a:lnTo>
                  <a:pt x="3255128" y="282758"/>
                </a:lnTo>
                <a:lnTo>
                  <a:pt x="3255128" y="282860"/>
                </a:lnTo>
                <a:lnTo>
                  <a:pt x="3255128" y="282970"/>
                </a:lnTo>
                <a:lnTo>
                  <a:pt x="3255128" y="283091"/>
                </a:lnTo>
                <a:lnTo>
                  <a:pt x="3255128" y="283246"/>
                </a:lnTo>
                <a:lnTo>
                  <a:pt x="3255128" y="283289"/>
                </a:lnTo>
                <a:lnTo>
                  <a:pt x="3255128" y="283319"/>
                </a:lnTo>
                <a:lnTo>
                  <a:pt x="3255128" y="283428"/>
                </a:lnTo>
                <a:lnTo>
                  <a:pt x="3255128" y="283561"/>
                </a:lnTo>
                <a:lnTo>
                  <a:pt x="3255128" y="283639"/>
                </a:lnTo>
                <a:lnTo>
                  <a:pt x="3255128" y="283799"/>
                </a:lnTo>
                <a:lnTo>
                  <a:pt x="3255128" y="283871"/>
                </a:lnTo>
                <a:lnTo>
                  <a:pt x="3255128" y="283967"/>
                </a:lnTo>
                <a:lnTo>
                  <a:pt x="3255128" y="283991"/>
                </a:lnTo>
                <a:lnTo>
                  <a:pt x="3255128" y="284041"/>
                </a:lnTo>
                <a:lnTo>
                  <a:pt x="3255128" y="284309"/>
                </a:lnTo>
                <a:lnTo>
                  <a:pt x="3255128" y="284519"/>
                </a:lnTo>
                <a:lnTo>
                  <a:pt x="3255128" y="284560"/>
                </a:lnTo>
                <a:lnTo>
                  <a:pt x="3255128" y="284763"/>
                </a:lnTo>
                <a:lnTo>
                  <a:pt x="3255128" y="284779"/>
                </a:lnTo>
                <a:lnTo>
                  <a:pt x="3255128" y="284819"/>
                </a:lnTo>
                <a:lnTo>
                  <a:pt x="3255128" y="284922"/>
                </a:lnTo>
                <a:lnTo>
                  <a:pt x="3255128" y="284973"/>
                </a:lnTo>
                <a:lnTo>
                  <a:pt x="3255128" y="284978"/>
                </a:lnTo>
                <a:lnTo>
                  <a:pt x="3255128" y="284998"/>
                </a:lnTo>
                <a:lnTo>
                  <a:pt x="3255128" y="285006"/>
                </a:lnTo>
                <a:lnTo>
                  <a:pt x="3255128" y="285043"/>
                </a:lnTo>
                <a:lnTo>
                  <a:pt x="3255128" y="285083"/>
                </a:lnTo>
                <a:lnTo>
                  <a:pt x="3255128" y="285239"/>
                </a:lnTo>
                <a:lnTo>
                  <a:pt x="3255128" y="285240"/>
                </a:lnTo>
                <a:lnTo>
                  <a:pt x="3255128" y="285248"/>
                </a:lnTo>
                <a:lnTo>
                  <a:pt x="3255128" y="285256"/>
                </a:lnTo>
                <a:lnTo>
                  <a:pt x="3255128" y="285341"/>
                </a:lnTo>
                <a:lnTo>
                  <a:pt x="3255128" y="285452"/>
                </a:lnTo>
                <a:lnTo>
                  <a:pt x="3255128" y="285526"/>
                </a:lnTo>
                <a:lnTo>
                  <a:pt x="3255128" y="285529"/>
                </a:lnTo>
                <a:lnTo>
                  <a:pt x="3255128" y="285608"/>
                </a:lnTo>
                <a:lnTo>
                  <a:pt x="3255128" y="285829"/>
                </a:lnTo>
                <a:lnTo>
                  <a:pt x="3255128" y="285888"/>
                </a:lnTo>
                <a:lnTo>
                  <a:pt x="3255128" y="285926"/>
                </a:lnTo>
                <a:lnTo>
                  <a:pt x="3255128" y="286127"/>
                </a:lnTo>
                <a:lnTo>
                  <a:pt x="3255128" y="286222"/>
                </a:lnTo>
                <a:lnTo>
                  <a:pt x="3255128" y="286266"/>
                </a:lnTo>
                <a:lnTo>
                  <a:pt x="3255128" y="286347"/>
                </a:lnTo>
                <a:lnTo>
                  <a:pt x="3255128" y="286387"/>
                </a:lnTo>
                <a:lnTo>
                  <a:pt x="3255128" y="286454"/>
                </a:lnTo>
                <a:lnTo>
                  <a:pt x="3255128" y="286539"/>
                </a:lnTo>
                <a:lnTo>
                  <a:pt x="3255128" y="286610"/>
                </a:lnTo>
                <a:lnTo>
                  <a:pt x="3255128" y="286611"/>
                </a:lnTo>
                <a:lnTo>
                  <a:pt x="3255128" y="286699"/>
                </a:lnTo>
                <a:lnTo>
                  <a:pt x="3255128" y="286797"/>
                </a:lnTo>
                <a:lnTo>
                  <a:pt x="3255128" y="286823"/>
                </a:lnTo>
                <a:lnTo>
                  <a:pt x="3255128" y="286870"/>
                </a:lnTo>
                <a:lnTo>
                  <a:pt x="3255128" y="286895"/>
                </a:lnTo>
                <a:lnTo>
                  <a:pt x="3255128" y="287035"/>
                </a:lnTo>
                <a:lnTo>
                  <a:pt x="3255128" y="287064"/>
                </a:lnTo>
                <a:lnTo>
                  <a:pt x="3255128" y="287102"/>
                </a:lnTo>
                <a:lnTo>
                  <a:pt x="3255128" y="287163"/>
                </a:lnTo>
                <a:lnTo>
                  <a:pt x="3255128" y="287259"/>
                </a:lnTo>
                <a:lnTo>
                  <a:pt x="3255128" y="287284"/>
                </a:lnTo>
                <a:lnTo>
                  <a:pt x="3255128" y="287355"/>
                </a:lnTo>
                <a:lnTo>
                  <a:pt x="3255128" y="287494"/>
                </a:lnTo>
                <a:lnTo>
                  <a:pt x="3255128" y="287518"/>
                </a:lnTo>
                <a:lnTo>
                  <a:pt x="3255128" y="287561"/>
                </a:lnTo>
                <a:lnTo>
                  <a:pt x="3255128" y="287596"/>
                </a:lnTo>
                <a:lnTo>
                  <a:pt x="3255128" y="287718"/>
                </a:lnTo>
                <a:lnTo>
                  <a:pt x="3255128" y="287767"/>
                </a:lnTo>
                <a:lnTo>
                  <a:pt x="3255128" y="287809"/>
                </a:lnTo>
                <a:lnTo>
                  <a:pt x="3255128" y="287831"/>
                </a:lnTo>
                <a:lnTo>
                  <a:pt x="3255128" y="287839"/>
                </a:lnTo>
                <a:lnTo>
                  <a:pt x="3255128" y="287977"/>
                </a:lnTo>
                <a:lnTo>
                  <a:pt x="3255128" y="287988"/>
                </a:lnTo>
                <a:lnTo>
                  <a:pt x="3255128" y="288033"/>
                </a:lnTo>
                <a:lnTo>
                  <a:pt x="3255128" y="288035"/>
                </a:lnTo>
                <a:lnTo>
                  <a:pt x="3255128" y="288229"/>
                </a:lnTo>
                <a:lnTo>
                  <a:pt x="3255128" y="288238"/>
                </a:lnTo>
                <a:lnTo>
                  <a:pt x="3255128" y="288266"/>
                </a:lnTo>
                <a:lnTo>
                  <a:pt x="3255128" y="288437"/>
                </a:lnTo>
                <a:lnTo>
                  <a:pt x="3255128" y="288509"/>
                </a:lnTo>
                <a:lnTo>
                  <a:pt x="3255128" y="288561"/>
                </a:lnTo>
                <a:lnTo>
                  <a:pt x="3255128" y="288586"/>
                </a:lnTo>
                <a:lnTo>
                  <a:pt x="3255128" y="288721"/>
                </a:lnTo>
                <a:lnTo>
                  <a:pt x="3255128" y="288752"/>
                </a:lnTo>
                <a:lnTo>
                  <a:pt x="3255128" y="288879"/>
                </a:lnTo>
                <a:lnTo>
                  <a:pt x="3255128" y="289256"/>
                </a:lnTo>
                <a:lnTo>
                  <a:pt x="3255128" y="289283"/>
                </a:lnTo>
                <a:lnTo>
                  <a:pt x="3255128" y="289406"/>
                </a:lnTo>
                <a:lnTo>
                  <a:pt x="3255128" y="289442"/>
                </a:lnTo>
                <a:lnTo>
                  <a:pt x="3255128" y="289494"/>
                </a:lnTo>
                <a:lnTo>
                  <a:pt x="3255128" y="289543"/>
                </a:lnTo>
                <a:lnTo>
                  <a:pt x="3255128" y="289576"/>
                </a:lnTo>
                <a:lnTo>
                  <a:pt x="3255128" y="289600"/>
                </a:lnTo>
                <a:lnTo>
                  <a:pt x="3255128" y="289626"/>
                </a:lnTo>
                <a:lnTo>
                  <a:pt x="3255128" y="289860"/>
                </a:lnTo>
                <a:lnTo>
                  <a:pt x="3255128" y="290085"/>
                </a:lnTo>
                <a:lnTo>
                  <a:pt x="3255128" y="290109"/>
                </a:lnTo>
                <a:lnTo>
                  <a:pt x="3255128" y="290110"/>
                </a:lnTo>
                <a:lnTo>
                  <a:pt x="3255128" y="290153"/>
                </a:lnTo>
                <a:lnTo>
                  <a:pt x="3255128" y="290156"/>
                </a:lnTo>
                <a:lnTo>
                  <a:pt x="3255128" y="290224"/>
                </a:lnTo>
                <a:lnTo>
                  <a:pt x="3255128" y="290322"/>
                </a:lnTo>
                <a:lnTo>
                  <a:pt x="3255128" y="290424"/>
                </a:lnTo>
                <a:lnTo>
                  <a:pt x="3255128" y="290508"/>
                </a:lnTo>
                <a:lnTo>
                  <a:pt x="3255128" y="290647"/>
                </a:lnTo>
                <a:lnTo>
                  <a:pt x="3255128" y="290683"/>
                </a:lnTo>
                <a:lnTo>
                  <a:pt x="3255128" y="290733"/>
                </a:lnTo>
                <a:lnTo>
                  <a:pt x="3255128" y="290757"/>
                </a:lnTo>
                <a:lnTo>
                  <a:pt x="3255128" y="290758"/>
                </a:lnTo>
                <a:lnTo>
                  <a:pt x="3255128" y="290821"/>
                </a:lnTo>
                <a:lnTo>
                  <a:pt x="3255128" y="290967"/>
                </a:lnTo>
                <a:lnTo>
                  <a:pt x="3255128" y="291059"/>
                </a:lnTo>
                <a:lnTo>
                  <a:pt x="3255128" y="291130"/>
                </a:lnTo>
                <a:lnTo>
                  <a:pt x="3255128" y="291131"/>
                </a:lnTo>
                <a:lnTo>
                  <a:pt x="3255128" y="291217"/>
                </a:lnTo>
                <a:lnTo>
                  <a:pt x="3255128" y="291238"/>
                </a:lnTo>
                <a:lnTo>
                  <a:pt x="3255128" y="291304"/>
                </a:lnTo>
                <a:lnTo>
                  <a:pt x="3255128" y="291326"/>
                </a:lnTo>
                <a:lnTo>
                  <a:pt x="3255128" y="291343"/>
                </a:lnTo>
                <a:lnTo>
                  <a:pt x="3255128" y="291424"/>
                </a:lnTo>
                <a:lnTo>
                  <a:pt x="3255128" y="291522"/>
                </a:lnTo>
                <a:lnTo>
                  <a:pt x="3255128" y="291585"/>
                </a:lnTo>
                <a:lnTo>
                  <a:pt x="3255128" y="291683"/>
                </a:lnTo>
                <a:lnTo>
                  <a:pt x="3255128" y="291742"/>
                </a:lnTo>
                <a:lnTo>
                  <a:pt x="3255128" y="291765"/>
                </a:lnTo>
                <a:lnTo>
                  <a:pt x="3255128" y="291779"/>
                </a:lnTo>
                <a:lnTo>
                  <a:pt x="3255128" y="291862"/>
                </a:lnTo>
                <a:lnTo>
                  <a:pt x="3255128" y="292041"/>
                </a:lnTo>
                <a:lnTo>
                  <a:pt x="3255128" y="292116"/>
                </a:lnTo>
                <a:lnTo>
                  <a:pt x="3255128" y="292238"/>
                </a:lnTo>
                <a:lnTo>
                  <a:pt x="3255128" y="292295"/>
                </a:lnTo>
                <a:lnTo>
                  <a:pt x="3255128" y="292786"/>
                </a:lnTo>
                <a:lnTo>
                  <a:pt x="3255128" y="292790"/>
                </a:lnTo>
                <a:lnTo>
                  <a:pt x="3255128" y="292808"/>
                </a:lnTo>
                <a:lnTo>
                  <a:pt x="3255128" y="292905"/>
                </a:lnTo>
                <a:lnTo>
                  <a:pt x="3255128" y="293099"/>
                </a:lnTo>
                <a:lnTo>
                  <a:pt x="3255128" y="293291"/>
                </a:lnTo>
                <a:lnTo>
                  <a:pt x="3255128" y="293563"/>
                </a:lnTo>
                <a:lnTo>
                  <a:pt x="3255128" y="293689"/>
                </a:lnTo>
                <a:lnTo>
                  <a:pt x="3255128" y="293759"/>
                </a:lnTo>
                <a:lnTo>
                  <a:pt x="3255128" y="293910"/>
                </a:lnTo>
                <a:lnTo>
                  <a:pt x="3255128" y="293926"/>
                </a:lnTo>
                <a:lnTo>
                  <a:pt x="3255128" y="293928"/>
                </a:lnTo>
                <a:lnTo>
                  <a:pt x="3255128" y="294105"/>
                </a:lnTo>
                <a:lnTo>
                  <a:pt x="3255128" y="294120"/>
                </a:lnTo>
                <a:lnTo>
                  <a:pt x="3255128" y="294121"/>
                </a:lnTo>
                <a:lnTo>
                  <a:pt x="3255128" y="294170"/>
                </a:lnTo>
                <a:lnTo>
                  <a:pt x="3255128" y="294172"/>
                </a:lnTo>
                <a:lnTo>
                  <a:pt x="3255128" y="294430"/>
                </a:lnTo>
                <a:lnTo>
                  <a:pt x="3255128" y="294575"/>
                </a:lnTo>
                <a:lnTo>
                  <a:pt x="3255128" y="294673"/>
                </a:lnTo>
                <a:lnTo>
                  <a:pt x="3255128" y="294765"/>
                </a:lnTo>
                <a:lnTo>
                  <a:pt x="3255128" y="294837"/>
                </a:lnTo>
                <a:lnTo>
                  <a:pt x="3255128" y="294852"/>
                </a:lnTo>
                <a:lnTo>
                  <a:pt x="3255128" y="294992"/>
                </a:lnTo>
                <a:lnTo>
                  <a:pt x="3255128" y="295051"/>
                </a:lnTo>
                <a:lnTo>
                  <a:pt x="3255128" y="295078"/>
                </a:lnTo>
                <a:lnTo>
                  <a:pt x="3255128" y="295130"/>
                </a:lnTo>
                <a:lnTo>
                  <a:pt x="3255128" y="295276"/>
                </a:lnTo>
                <a:lnTo>
                  <a:pt x="3255128" y="295306"/>
                </a:lnTo>
                <a:lnTo>
                  <a:pt x="3255128" y="295311"/>
                </a:lnTo>
                <a:lnTo>
                  <a:pt x="3255128" y="295327"/>
                </a:lnTo>
                <a:lnTo>
                  <a:pt x="3255128" y="295373"/>
                </a:lnTo>
                <a:lnTo>
                  <a:pt x="3255128" y="295485"/>
                </a:lnTo>
                <a:lnTo>
                  <a:pt x="3255128" y="295537"/>
                </a:lnTo>
                <a:lnTo>
                  <a:pt x="3255128" y="295616"/>
                </a:lnTo>
                <a:lnTo>
                  <a:pt x="3255128" y="295789"/>
                </a:lnTo>
                <a:lnTo>
                  <a:pt x="3255128" y="295846"/>
                </a:lnTo>
                <a:lnTo>
                  <a:pt x="3255128" y="295874"/>
                </a:lnTo>
                <a:lnTo>
                  <a:pt x="3255128" y="295944"/>
                </a:lnTo>
                <a:lnTo>
                  <a:pt x="3255128" y="295959"/>
                </a:lnTo>
                <a:lnTo>
                  <a:pt x="3255128" y="296042"/>
                </a:lnTo>
                <a:lnTo>
                  <a:pt x="3255128" y="296049"/>
                </a:lnTo>
                <a:lnTo>
                  <a:pt x="3255128" y="296208"/>
                </a:lnTo>
                <a:lnTo>
                  <a:pt x="3255128" y="296281"/>
                </a:lnTo>
                <a:lnTo>
                  <a:pt x="3255128" y="296392"/>
                </a:lnTo>
                <a:lnTo>
                  <a:pt x="3255128" y="296418"/>
                </a:lnTo>
                <a:lnTo>
                  <a:pt x="3255128" y="296440"/>
                </a:lnTo>
                <a:lnTo>
                  <a:pt x="3255128" y="296668"/>
                </a:lnTo>
                <a:lnTo>
                  <a:pt x="3255128" y="296743"/>
                </a:lnTo>
                <a:lnTo>
                  <a:pt x="3255128" y="296755"/>
                </a:lnTo>
                <a:lnTo>
                  <a:pt x="3255128" y="296922"/>
                </a:lnTo>
                <a:lnTo>
                  <a:pt x="3255128" y="297088"/>
                </a:lnTo>
                <a:lnTo>
                  <a:pt x="3255128" y="297162"/>
                </a:lnTo>
                <a:lnTo>
                  <a:pt x="3255128" y="297232"/>
                </a:lnTo>
                <a:lnTo>
                  <a:pt x="3255128" y="297413"/>
                </a:lnTo>
                <a:lnTo>
                  <a:pt x="3255128" y="297420"/>
                </a:lnTo>
                <a:lnTo>
                  <a:pt x="3255128" y="297547"/>
                </a:lnTo>
                <a:lnTo>
                  <a:pt x="3255128" y="297817"/>
                </a:lnTo>
                <a:lnTo>
                  <a:pt x="3255128" y="297825"/>
                </a:lnTo>
                <a:lnTo>
                  <a:pt x="3255128" y="297859"/>
                </a:lnTo>
                <a:lnTo>
                  <a:pt x="3255128" y="297896"/>
                </a:lnTo>
                <a:lnTo>
                  <a:pt x="3255128" y="297897"/>
                </a:lnTo>
                <a:lnTo>
                  <a:pt x="3255128" y="298021"/>
                </a:lnTo>
                <a:lnTo>
                  <a:pt x="3255128" y="298068"/>
                </a:lnTo>
                <a:lnTo>
                  <a:pt x="3255128" y="298093"/>
                </a:lnTo>
                <a:lnTo>
                  <a:pt x="3255128" y="298109"/>
                </a:lnTo>
                <a:lnTo>
                  <a:pt x="3255128" y="298129"/>
                </a:lnTo>
                <a:lnTo>
                  <a:pt x="3255128" y="298190"/>
                </a:lnTo>
                <a:lnTo>
                  <a:pt x="3255128" y="298372"/>
                </a:lnTo>
                <a:lnTo>
                  <a:pt x="3255128" y="298386"/>
                </a:lnTo>
                <a:lnTo>
                  <a:pt x="3255128" y="298449"/>
                </a:lnTo>
                <a:lnTo>
                  <a:pt x="3255128" y="298495"/>
                </a:lnTo>
                <a:lnTo>
                  <a:pt x="3255128" y="298527"/>
                </a:lnTo>
                <a:lnTo>
                  <a:pt x="3255128" y="298545"/>
                </a:lnTo>
                <a:lnTo>
                  <a:pt x="3255128" y="298566"/>
                </a:lnTo>
                <a:lnTo>
                  <a:pt x="3255128" y="298606"/>
                </a:lnTo>
                <a:lnTo>
                  <a:pt x="3255128" y="298629"/>
                </a:lnTo>
                <a:lnTo>
                  <a:pt x="3255128" y="298636"/>
                </a:lnTo>
                <a:lnTo>
                  <a:pt x="3255128" y="298641"/>
                </a:lnTo>
                <a:lnTo>
                  <a:pt x="3255128" y="298690"/>
                </a:lnTo>
                <a:lnTo>
                  <a:pt x="3255128" y="298741"/>
                </a:lnTo>
                <a:lnTo>
                  <a:pt x="3255128" y="298779"/>
                </a:lnTo>
                <a:lnTo>
                  <a:pt x="3255128" y="298864"/>
                </a:lnTo>
                <a:lnTo>
                  <a:pt x="3255128" y="299004"/>
                </a:lnTo>
                <a:lnTo>
                  <a:pt x="3255128" y="299119"/>
                </a:lnTo>
                <a:lnTo>
                  <a:pt x="3255128" y="299200"/>
                </a:lnTo>
                <a:lnTo>
                  <a:pt x="3255128" y="299392"/>
                </a:lnTo>
                <a:lnTo>
                  <a:pt x="3255128" y="299464"/>
                </a:lnTo>
                <a:lnTo>
                  <a:pt x="3255128" y="299552"/>
                </a:lnTo>
                <a:lnTo>
                  <a:pt x="3255128" y="299571"/>
                </a:lnTo>
                <a:lnTo>
                  <a:pt x="3255128" y="299650"/>
                </a:lnTo>
                <a:lnTo>
                  <a:pt x="3255128" y="299705"/>
                </a:lnTo>
                <a:lnTo>
                  <a:pt x="3255128" y="299745"/>
                </a:lnTo>
                <a:lnTo>
                  <a:pt x="3255128" y="300112"/>
                </a:lnTo>
                <a:lnTo>
                  <a:pt x="3255128" y="300159"/>
                </a:lnTo>
                <a:lnTo>
                  <a:pt x="3255128" y="300222"/>
                </a:lnTo>
                <a:lnTo>
                  <a:pt x="3255128" y="300353"/>
                </a:lnTo>
                <a:lnTo>
                  <a:pt x="3255128" y="300571"/>
                </a:lnTo>
                <a:lnTo>
                  <a:pt x="3255128" y="300618"/>
                </a:lnTo>
                <a:lnTo>
                  <a:pt x="3255128" y="300676"/>
                </a:lnTo>
                <a:lnTo>
                  <a:pt x="3255128" y="300692"/>
                </a:lnTo>
                <a:lnTo>
                  <a:pt x="3255128" y="300807"/>
                </a:lnTo>
                <a:lnTo>
                  <a:pt x="3255128" y="300812"/>
                </a:lnTo>
                <a:lnTo>
                  <a:pt x="3255128" y="300886"/>
                </a:lnTo>
                <a:lnTo>
                  <a:pt x="3255128" y="300912"/>
                </a:lnTo>
                <a:lnTo>
                  <a:pt x="3255128" y="301119"/>
                </a:lnTo>
                <a:lnTo>
                  <a:pt x="3255128" y="301188"/>
                </a:lnTo>
                <a:lnTo>
                  <a:pt x="3255128" y="301266"/>
                </a:lnTo>
                <a:lnTo>
                  <a:pt x="3255128" y="301290"/>
                </a:lnTo>
                <a:lnTo>
                  <a:pt x="3255128" y="301362"/>
                </a:lnTo>
                <a:lnTo>
                  <a:pt x="3255128" y="301367"/>
                </a:lnTo>
                <a:lnTo>
                  <a:pt x="3255128" y="301439"/>
                </a:lnTo>
                <a:lnTo>
                  <a:pt x="3255128" y="301442"/>
                </a:lnTo>
                <a:lnTo>
                  <a:pt x="3255128" y="301732"/>
                </a:lnTo>
                <a:lnTo>
                  <a:pt x="3255128" y="301859"/>
                </a:lnTo>
                <a:lnTo>
                  <a:pt x="3255128" y="302047"/>
                </a:lnTo>
                <a:lnTo>
                  <a:pt x="3255128" y="302109"/>
                </a:lnTo>
                <a:lnTo>
                  <a:pt x="3255128" y="302390"/>
                </a:lnTo>
                <a:lnTo>
                  <a:pt x="3255128" y="302649"/>
                </a:lnTo>
                <a:lnTo>
                  <a:pt x="3255128" y="302695"/>
                </a:lnTo>
                <a:lnTo>
                  <a:pt x="3255128" y="302710"/>
                </a:lnTo>
                <a:lnTo>
                  <a:pt x="3255128" y="302808"/>
                </a:lnTo>
                <a:lnTo>
                  <a:pt x="3255128" y="302828"/>
                </a:lnTo>
                <a:lnTo>
                  <a:pt x="3255128" y="302891"/>
                </a:lnTo>
                <a:lnTo>
                  <a:pt x="3255128" y="302906"/>
                </a:lnTo>
                <a:lnTo>
                  <a:pt x="3255128" y="302963"/>
                </a:lnTo>
                <a:lnTo>
                  <a:pt x="3255128" y="303149"/>
                </a:lnTo>
                <a:lnTo>
                  <a:pt x="3255128" y="303154"/>
                </a:lnTo>
                <a:lnTo>
                  <a:pt x="3255128" y="303256"/>
                </a:lnTo>
                <a:lnTo>
                  <a:pt x="3255128" y="303349"/>
                </a:lnTo>
                <a:lnTo>
                  <a:pt x="3255128" y="303608"/>
                </a:lnTo>
                <a:lnTo>
                  <a:pt x="3255128" y="303611"/>
                </a:lnTo>
                <a:lnTo>
                  <a:pt x="3255128" y="303756"/>
                </a:lnTo>
                <a:lnTo>
                  <a:pt x="3255128" y="303912"/>
                </a:lnTo>
                <a:lnTo>
                  <a:pt x="3255128" y="303984"/>
                </a:lnTo>
                <a:lnTo>
                  <a:pt x="3255128" y="304070"/>
                </a:lnTo>
                <a:lnTo>
                  <a:pt x="3255128" y="304091"/>
                </a:lnTo>
                <a:lnTo>
                  <a:pt x="3255128" y="304096"/>
                </a:lnTo>
                <a:lnTo>
                  <a:pt x="3255128" y="304179"/>
                </a:lnTo>
                <a:lnTo>
                  <a:pt x="3255128" y="304230"/>
                </a:lnTo>
                <a:lnTo>
                  <a:pt x="3255128" y="304256"/>
                </a:lnTo>
                <a:lnTo>
                  <a:pt x="3255128" y="304277"/>
                </a:lnTo>
                <a:lnTo>
                  <a:pt x="3255128" y="304632"/>
                </a:lnTo>
                <a:lnTo>
                  <a:pt x="3255128" y="304849"/>
                </a:lnTo>
                <a:lnTo>
                  <a:pt x="3255128" y="304894"/>
                </a:lnTo>
                <a:lnTo>
                  <a:pt x="3255128" y="305091"/>
                </a:lnTo>
                <a:lnTo>
                  <a:pt x="3255128" y="305108"/>
                </a:lnTo>
                <a:lnTo>
                  <a:pt x="3255128" y="305121"/>
                </a:lnTo>
                <a:lnTo>
                  <a:pt x="3255128" y="305196"/>
                </a:lnTo>
                <a:lnTo>
                  <a:pt x="3255128" y="305359"/>
                </a:lnTo>
                <a:lnTo>
                  <a:pt x="3255128" y="305456"/>
                </a:lnTo>
                <a:lnTo>
                  <a:pt x="3255128" y="305639"/>
                </a:lnTo>
                <a:lnTo>
                  <a:pt x="3255128" y="305643"/>
                </a:lnTo>
                <a:lnTo>
                  <a:pt x="3255128" y="305818"/>
                </a:lnTo>
                <a:lnTo>
                  <a:pt x="3255128" y="305860"/>
                </a:lnTo>
                <a:lnTo>
                  <a:pt x="3255128" y="306337"/>
                </a:lnTo>
                <a:lnTo>
                  <a:pt x="3255128" y="306339"/>
                </a:lnTo>
                <a:lnTo>
                  <a:pt x="3255128" y="306379"/>
                </a:lnTo>
                <a:lnTo>
                  <a:pt x="3255128" y="306416"/>
                </a:lnTo>
                <a:lnTo>
                  <a:pt x="3255128" y="306567"/>
                </a:lnTo>
                <a:lnTo>
                  <a:pt x="3255128" y="306569"/>
                </a:lnTo>
                <a:lnTo>
                  <a:pt x="3255128" y="306582"/>
                </a:lnTo>
                <a:lnTo>
                  <a:pt x="3255128" y="306679"/>
                </a:lnTo>
                <a:lnTo>
                  <a:pt x="3255128" y="306741"/>
                </a:lnTo>
                <a:lnTo>
                  <a:pt x="3255128" y="307012"/>
                </a:lnTo>
                <a:lnTo>
                  <a:pt x="3255128" y="307086"/>
                </a:lnTo>
                <a:lnTo>
                  <a:pt x="3255128" y="307168"/>
                </a:lnTo>
                <a:lnTo>
                  <a:pt x="3255128" y="307215"/>
                </a:lnTo>
                <a:lnTo>
                  <a:pt x="3255128" y="307217"/>
                </a:lnTo>
                <a:lnTo>
                  <a:pt x="3255128" y="307276"/>
                </a:lnTo>
                <a:lnTo>
                  <a:pt x="3255128" y="307406"/>
                </a:lnTo>
                <a:lnTo>
                  <a:pt x="3255128" y="307455"/>
                </a:lnTo>
                <a:lnTo>
                  <a:pt x="3255128" y="307560"/>
                </a:lnTo>
                <a:lnTo>
                  <a:pt x="3255128" y="307674"/>
                </a:lnTo>
                <a:lnTo>
                  <a:pt x="3255128" y="307676"/>
                </a:lnTo>
                <a:lnTo>
                  <a:pt x="3255128" y="307678"/>
                </a:lnTo>
                <a:lnTo>
                  <a:pt x="3255128" y="307776"/>
                </a:lnTo>
                <a:lnTo>
                  <a:pt x="3255128" y="307845"/>
                </a:lnTo>
                <a:lnTo>
                  <a:pt x="3255128" y="307909"/>
                </a:lnTo>
                <a:lnTo>
                  <a:pt x="3255128" y="307946"/>
                </a:lnTo>
                <a:lnTo>
                  <a:pt x="3255128" y="307947"/>
                </a:lnTo>
                <a:lnTo>
                  <a:pt x="3255128" y="307954"/>
                </a:lnTo>
                <a:lnTo>
                  <a:pt x="3255128" y="308054"/>
                </a:lnTo>
                <a:lnTo>
                  <a:pt x="3255128" y="308150"/>
                </a:lnTo>
                <a:lnTo>
                  <a:pt x="3255128" y="308159"/>
                </a:lnTo>
                <a:lnTo>
                  <a:pt x="3255128" y="308226"/>
                </a:lnTo>
                <a:lnTo>
                  <a:pt x="3255128" y="308358"/>
                </a:lnTo>
                <a:lnTo>
                  <a:pt x="3255128" y="308383"/>
                </a:lnTo>
                <a:lnTo>
                  <a:pt x="3255128" y="308430"/>
                </a:lnTo>
                <a:lnTo>
                  <a:pt x="3255128" y="308513"/>
                </a:lnTo>
                <a:lnTo>
                  <a:pt x="3255128" y="308595"/>
                </a:lnTo>
                <a:lnTo>
                  <a:pt x="3255128" y="308624"/>
                </a:lnTo>
                <a:lnTo>
                  <a:pt x="3255128" y="308642"/>
                </a:lnTo>
                <a:lnTo>
                  <a:pt x="3255128" y="308699"/>
                </a:lnTo>
                <a:lnTo>
                  <a:pt x="3255128" y="308723"/>
                </a:lnTo>
                <a:lnTo>
                  <a:pt x="3255128" y="308850"/>
                </a:lnTo>
                <a:lnTo>
                  <a:pt x="3255128" y="309054"/>
                </a:lnTo>
                <a:lnTo>
                  <a:pt x="3255128" y="309078"/>
                </a:lnTo>
                <a:lnTo>
                  <a:pt x="3255128" y="309156"/>
                </a:lnTo>
                <a:lnTo>
                  <a:pt x="3255128" y="309177"/>
                </a:lnTo>
                <a:lnTo>
                  <a:pt x="3255128" y="309352"/>
                </a:lnTo>
                <a:lnTo>
                  <a:pt x="3255128" y="309369"/>
                </a:lnTo>
                <a:lnTo>
                  <a:pt x="3255128" y="309415"/>
                </a:lnTo>
                <a:lnTo>
                  <a:pt x="3255128" y="309521"/>
                </a:lnTo>
                <a:lnTo>
                  <a:pt x="3255128" y="309537"/>
                </a:lnTo>
                <a:lnTo>
                  <a:pt x="3255128" y="309572"/>
                </a:lnTo>
                <a:lnTo>
                  <a:pt x="3255128" y="309595"/>
                </a:lnTo>
                <a:lnTo>
                  <a:pt x="3255128" y="309602"/>
                </a:lnTo>
                <a:lnTo>
                  <a:pt x="3255128" y="309672"/>
                </a:lnTo>
                <a:lnTo>
                  <a:pt x="3255128" y="309731"/>
                </a:lnTo>
                <a:lnTo>
                  <a:pt x="3255128" y="310085"/>
                </a:lnTo>
                <a:lnTo>
                  <a:pt x="3255128" y="310266"/>
                </a:lnTo>
                <a:lnTo>
                  <a:pt x="3255128" y="310445"/>
                </a:lnTo>
                <a:lnTo>
                  <a:pt x="3255128" y="310678"/>
                </a:lnTo>
                <a:lnTo>
                  <a:pt x="3255128" y="310742"/>
                </a:lnTo>
                <a:lnTo>
                  <a:pt x="3255128" y="310750"/>
                </a:lnTo>
                <a:lnTo>
                  <a:pt x="3255128" y="310936"/>
                </a:lnTo>
                <a:lnTo>
                  <a:pt x="3255128" y="310966"/>
                </a:lnTo>
                <a:lnTo>
                  <a:pt x="3255128" y="311043"/>
                </a:lnTo>
                <a:lnTo>
                  <a:pt x="3255128" y="311209"/>
                </a:lnTo>
                <a:lnTo>
                  <a:pt x="3255128" y="311225"/>
                </a:lnTo>
                <a:lnTo>
                  <a:pt x="3255128" y="311348"/>
                </a:lnTo>
                <a:lnTo>
                  <a:pt x="3255128" y="311398"/>
                </a:lnTo>
                <a:lnTo>
                  <a:pt x="3255128" y="311419"/>
                </a:lnTo>
                <a:lnTo>
                  <a:pt x="3255128" y="311420"/>
                </a:lnTo>
                <a:lnTo>
                  <a:pt x="3255128" y="311632"/>
                </a:lnTo>
                <a:lnTo>
                  <a:pt x="3255128" y="311663"/>
                </a:lnTo>
                <a:lnTo>
                  <a:pt x="3255128" y="311713"/>
                </a:lnTo>
                <a:lnTo>
                  <a:pt x="3255128" y="311857"/>
                </a:lnTo>
                <a:lnTo>
                  <a:pt x="3255128" y="311882"/>
                </a:lnTo>
                <a:lnTo>
                  <a:pt x="3255128" y="311972"/>
                </a:lnTo>
                <a:lnTo>
                  <a:pt x="3255128" y="311975"/>
                </a:lnTo>
                <a:lnTo>
                  <a:pt x="3255128" y="312033"/>
                </a:lnTo>
                <a:lnTo>
                  <a:pt x="3255128" y="312068"/>
                </a:lnTo>
                <a:lnTo>
                  <a:pt x="3255128" y="312405"/>
                </a:lnTo>
                <a:lnTo>
                  <a:pt x="3255128" y="312527"/>
                </a:lnTo>
                <a:lnTo>
                  <a:pt x="3255128" y="312681"/>
                </a:lnTo>
                <a:lnTo>
                  <a:pt x="3255128" y="312903"/>
                </a:lnTo>
                <a:lnTo>
                  <a:pt x="3255128" y="313020"/>
                </a:lnTo>
                <a:lnTo>
                  <a:pt x="3255128" y="313075"/>
                </a:lnTo>
                <a:lnTo>
                  <a:pt x="3255128" y="313140"/>
                </a:lnTo>
                <a:lnTo>
                  <a:pt x="3255128" y="313145"/>
                </a:lnTo>
                <a:lnTo>
                  <a:pt x="3255128" y="313243"/>
                </a:lnTo>
                <a:lnTo>
                  <a:pt x="3255128" y="313333"/>
                </a:lnTo>
                <a:lnTo>
                  <a:pt x="3255128" y="313341"/>
                </a:lnTo>
                <a:lnTo>
                  <a:pt x="3255128" y="313676"/>
                </a:lnTo>
                <a:lnTo>
                  <a:pt x="3255128" y="313872"/>
                </a:lnTo>
                <a:lnTo>
                  <a:pt x="3255128" y="313931"/>
                </a:lnTo>
                <a:lnTo>
                  <a:pt x="3255128" y="313981"/>
                </a:lnTo>
                <a:lnTo>
                  <a:pt x="3255128" y="314041"/>
                </a:lnTo>
                <a:lnTo>
                  <a:pt x="3255128" y="314042"/>
                </a:lnTo>
                <a:lnTo>
                  <a:pt x="3255128" y="314199"/>
                </a:lnTo>
                <a:lnTo>
                  <a:pt x="3255128" y="314215"/>
                </a:lnTo>
                <a:lnTo>
                  <a:pt x="3255128" y="314220"/>
                </a:lnTo>
                <a:lnTo>
                  <a:pt x="3255128" y="314222"/>
                </a:lnTo>
                <a:lnTo>
                  <a:pt x="3255128" y="314229"/>
                </a:lnTo>
                <a:lnTo>
                  <a:pt x="3255128" y="314440"/>
                </a:lnTo>
                <a:lnTo>
                  <a:pt x="3255128" y="314465"/>
                </a:lnTo>
                <a:lnTo>
                  <a:pt x="3255128" y="314542"/>
                </a:lnTo>
                <a:lnTo>
                  <a:pt x="3255128" y="314712"/>
                </a:lnTo>
                <a:lnTo>
                  <a:pt x="3255128" y="314773"/>
                </a:lnTo>
                <a:lnTo>
                  <a:pt x="3255128" y="314965"/>
                </a:lnTo>
                <a:lnTo>
                  <a:pt x="3255128" y="315243"/>
                </a:lnTo>
                <a:lnTo>
                  <a:pt x="3255128" y="315486"/>
                </a:lnTo>
                <a:lnTo>
                  <a:pt x="3255128" y="315488"/>
                </a:lnTo>
                <a:lnTo>
                  <a:pt x="3255128" y="315563"/>
                </a:lnTo>
                <a:lnTo>
                  <a:pt x="3255128" y="315729"/>
                </a:lnTo>
                <a:lnTo>
                  <a:pt x="3255128" y="315989"/>
                </a:lnTo>
                <a:lnTo>
                  <a:pt x="3255128" y="315990"/>
                </a:lnTo>
                <a:lnTo>
                  <a:pt x="3255128" y="316135"/>
                </a:lnTo>
                <a:lnTo>
                  <a:pt x="3255128" y="316202"/>
                </a:lnTo>
                <a:lnTo>
                  <a:pt x="3255128" y="316233"/>
                </a:lnTo>
                <a:lnTo>
                  <a:pt x="3255128" y="316325"/>
                </a:lnTo>
                <a:lnTo>
                  <a:pt x="3255128" y="316331"/>
                </a:lnTo>
                <a:lnTo>
                  <a:pt x="3255128" y="316466"/>
                </a:lnTo>
                <a:lnTo>
                  <a:pt x="3255128" y="316553"/>
                </a:lnTo>
                <a:lnTo>
                  <a:pt x="3255128" y="316609"/>
                </a:lnTo>
                <a:lnTo>
                  <a:pt x="3255128" y="316638"/>
                </a:lnTo>
                <a:lnTo>
                  <a:pt x="3255128" y="316870"/>
                </a:lnTo>
                <a:lnTo>
                  <a:pt x="3255128" y="316871"/>
                </a:lnTo>
                <a:lnTo>
                  <a:pt x="3255128" y="316949"/>
                </a:lnTo>
                <a:lnTo>
                  <a:pt x="3255128" y="317032"/>
                </a:lnTo>
                <a:lnTo>
                  <a:pt x="3255128" y="317083"/>
                </a:lnTo>
                <a:lnTo>
                  <a:pt x="3255128" y="317097"/>
                </a:lnTo>
                <a:lnTo>
                  <a:pt x="3255128" y="317201"/>
                </a:lnTo>
                <a:lnTo>
                  <a:pt x="3255128" y="317519"/>
                </a:lnTo>
                <a:lnTo>
                  <a:pt x="3255128" y="317535"/>
                </a:lnTo>
                <a:lnTo>
                  <a:pt x="3255128" y="317645"/>
                </a:lnTo>
                <a:lnTo>
                  <a:pt x="3255128" y="317660"/>
                </a:lnTo>
                <a:lnTo>
                  <a:pt x="3255128" y="317702"/>
                </a:lnTo>
                <a:lnTo>
                  <a:pt x="3255128" y="317974"/>
                </a:lnTo>
                <a:lnTo>
                  <a:pt x="3255128" y="317978"/>
                </a:lnTo>
                <a:lnTo>
                  <a:pt x="3255128" y="318183"/>
                </a:lnTo>
                <a:lnTo>
                  <a:pt x="3255128" y="318211"/>
                </a:lnTo>
                <a:lnTo>
                  <a:pt x="3255128" y="318212"/>
                </a:lnTo>
                <a:lnTo>
                  <a:pt x="3255128" y="318303"/>
                </a:lnTo>
                <a:lnTo>
                  <a:pt x="3255128" y="318487"/>
                </a:lnTo>
                <a:lnTo>
                  <a:pt x="3255128" y="318499"/>
                </a:lnTo>
                <a:lnTo>
                  <a:pt x="3255128" y="318526"/>
                </a:lnTo>
                <a:lnTo>
                  <a:pt x="3255128" y="318527"/>
                </a:lnTo>
                <a:lnTo>
                  <a:pt x="3255128" y="318562"/>
                </a:lnTo>
                <a:lnTo>
                  <a:pt x="3255128" y="318642"/>
                </a:lnTo>
                <a:lnTo>
                  <a:pt x="3255128" y="318719"/>
                </a:lnTo>
                <a:lnTo>
                  <a:pt x="3255128" y="318741"/>
                </a:lnTo>
                <a:lnTo>
                  <a:pt x="3255128" y="318742"/>
                </a:lnTo>
                <a:lnTo>
                  <a:pt x="3255128" y="318749"/>
                </a:lnTo>
                <a:lnTo>
                  <a:pt x="3255128" y="318785"/>
                </a:lnTo>
                <a:lnTo>
                  <a:pt x="3255128" y="318979"/>
                </a:lnTo>
                <a:lnTo>
                  <a:pt x="3255128" y="319192"/>
                </a:lnTo>
                <a:lnTo>
                  <a:pt x="3255128" y="319232"/>
                </a:lnTo>
                <a:lnTo>
                  <a:pt x="3255128" y="319581"/>
                </a:lnTo>
                <a:lnTo>
                  <a:pt x="3255128" y="319666"/>
                </a:lnTo>
                <a:lnTo>
                  <a:pt x="3255128" y="319669"/>
                </a:lnTo>
                <a:lnTo>
                  <a:pt x="3255128" y="319689"/>
                </a:lnTo>
                <a:lnTo>
                  <a:pt x="3255128" y="319860"/>
                </a:lnTo>
                <a:lnTo>
                  <a:pt x="3255128" y="319865"/>
                </a:lnTo>
                <a:lnTo>
                  <a:pt x="3255128" y="319939"/>
                </a:lnTo>
                <a:lnTo>
                  <a:pt x="3255128" y="320009"/>
                </a:lnTo>
                <a:lnTo>
                  <a:pt x="3255128" y="320021"/>
                </a:lnTo>
                <a:lnTo>
                  <a:pt x="3255128" y="320143"/>
                </a:lnTo>
                <a:lnTo>
                  <a:pt x="3255128" y="320205"/>
                </a:lnTo>
                <a:lnTo>
                  <a:pt x="3255128" y="320638"/>
                </a:lnTo>
                <a:lnTo>
                  <a:pt x="3255128" y="320728"/>
                </a:lnTo>
                <a:lnTo>
                  <a:pt x="3255128" y="320795"/>
                </a:lnTo>
                <a:lnTo>
                  <a:pt x="3255128" y="320800"/>
                </a:lnTo>
                <a:lnTo>
                  <a:pt x="3255128" y="320807"/>
                </a:lnTo>
                <a:lnTo>
                  <a:pt x="3255128" y="320952"/>
                </a:lnTo>
                <a:lnTo>
                  <a:pt x="3255128" y="321093"/>
                </a:lnTo>
                <a:lnTo>
                  <a:pt x="3255128" y="321201"/>
                </a:lnTo>
                <a:lnTo>
                  <a:pt x="3255128" y="321211"/>
                </a:lnTo>
                <a:lnTo>
                  <a:pt x="3255128" y="321236"/>
                </a:lnTo>
                <a:lnTo>
                  <a:pt x="3255128" y="321283"/>
                </a:lnTo>
                <a:lnTo>
                  <a:pt x="3255128" y="321448"/>
                </a:lnTo>
                <a:lnTo>
                  <a:pt x="3255128" y="321477"/>
                </a:lnTo>
                <a:lnTo>
                  <a:pt x="3255128" y="321552"/>
                </a:lnTo>
                <a:lnTo>
                  <a:pt x="3255128" y="321576"/>
                </a:lnTo>
                <a:lnTo>
                  <a:pt x="3255128" y="321731"/>
                </a:lnTo>
                <a:lnTo>
                  <a:pt x="3255128" y="321907"/>
                </a:lnTo>
                <a:lnTo>
                  <a:pt x="3255128" y="321931"/>
                </a:lnTo>
                <a:lnTo>
                  <a:pt x="3255128" y="322009"/>
                </a:lnTo>
                <a:lnTo>
                  <a:pt x="3255128" y="322030"/>
                </a:lnTo>
                <a:lnTo>
                  <a:pt x="3255128" y="322162"/>
                </a:lnTo>
                <a:lnTo>
                  <a:pt x="3255128" y="322222"/>
                </a:lnTo>
                <a:lnTo>
                  <a:pt x="3255128" y="322252"/>
                </a:lnTo>
                <a:lnTo>
                  <a:pt x="3255128" y="322272"/>
                </a:lnTo>
                <a:lnTo>
                  <a:pt x="3255128" y="322390"/>
                </a:lnTo>
                <a:lnTo>
                  <a:pt x="3255128" y="322448"/>
                </a:lnTo>
                <a:lnTo>
                  <a:pt x="3255128" y="322495"/>
                </a:lnTo>
                <a:lnTo>
                  <a:pt x="3255128" y="322679"/>
                </a:lnTo>
                <a:lnTo>
                  <a:pt x="3255128" y="322810"/>
                </a:lnTo>
                <a:lnTo>
                  <a:pt x="3255128" y="322938"/>
                </a:lnTo>
                <a:lnTo>
                  <a:pt x="3255128" y="322999"/>
                </a:lnTo>
                <a:lnTo>
                  <a:pt x="3255128" y="323070"/>
                </a:lnTo>
                <a:lnTo>
                  <a:pt x="3255128" y="323153"/>
                </a:lnTo>
                <a:lnTo>
                  <a:pt x="3255128" y="323195"/>
                </a:lnTo>
                <a:lnTo>
                  <a:pt x="3255128" y="323269"/>
                </a:lnTo>
                <a:lnTo>
                  <a:pt x="3255128" y="323319"/>
                </a:lnTo>
                <a:lnTo>
                  <a:pt x="3255128" y="323369"/>
                </a:lnTo>
                <a:lnTo>
                  <a:pt x="3255128" y="323529"/>
                </a:lnTo>
                <a:lnTo>
                  <a:pt x="3255128" y="323819"/>
                </a:lnTo>
                <a:lnTo>
                  <a:pt x="3255128" y="323866"/>
                </a:lnTo>
                <a:lnTo>
                  <a:pt x="3255128" y="323967"/>
                </a:lnTo>
                <a:lnTo>
                  <a:pt x="3255128" y="324060"/>
                </a:lnTo>
                <a:lnTo>
                  <a:pt x="3255128" y="324177"/>
                </a:lnTo>
                <a:lnTo>
                  <a:pt x="3255128" y="324201"/>
                </a:lnTo>
                <a:lnTo>
                  <a:pt x="3255128" y="324209"/>
                </a:lnTo>
                <a:lnTo>
                  <a:pt x="3255128" y="324273"/>
                </a:lnTo>
                <a:lnTo>
                  <a:pt x="3255128" y="324426"/>
                </a:lnTo>
                <a:lnTo>
                  <a:pt x="3255128" y="324451"/>
                </a:lnTo>
                <a:lnTo>
                  <a:pt x="3255128" y="324509"/>
                </a:lnTo>
                <a:lnTo>
                  <a:pt x="3255128" y="324514"/>
                </a:lnTo>
                <a:lnTo>
                  <a:pt x="3255128" y="324566"/>
                </a:lnTo>
                <a:lnTo>
                  <a:pt x="3255128" y="324735"/>
                </a:lnTo>
                <a:lnTo>
                  <a:pt x="3255128" y="324770"/>
                </a:lnTo>
                <a:lnTo>
                  <a:pt x="3255128" y="324921"/>
                </a:lnTo>
                <a:lnTo>
                  <a:pt x="3255128" y="324973"/>
                </a:lnTo>
                <a:lnTo>
                  <a:pt x="3255128" y="325075"/>
                </a:lnTo>
                <a:lnTo>
                  <a:pt x="3255128" y="325265"/>
                </a:lnTo>
                <a:lnTo>
                  <a:pt x="3255128" y="325380"/>
                </a:lnTo>
                <a:lnTo>
                  <a:pt x="3255128" y="325390"/>
                </a:lnTo>
                <a:lnTo>
                  <a:pt x="3255128" y="325472"/>
                </a:lnTo>
                <a:lnTo>
                  <a:pt x="3255128" y="325485"/>
                </a:lnTo>
                <a:lnTo>
                  <a:pt x="3255128" y="325508"/>
                </a:lnTo>
                <a:lnTo>
                  <a:pt x="3255128" y="325515"/>
                </a:lnTo>
                <a:lnTo>
                  <a:pt x="3255128" y="325613"/>
                </a:lnTo>
                <a:lnTo>
                  <a:pt x="3255128" y="325739"/>
                </a:lnTo>
                <a:lnTo>
                  <a:pt x="3255128" y="325756"/>
                </a:lnTo>
                <a:lnTo>
                  <a:pt x="3255128" y="325998"/>
                </a:lnTo>
                <a:lnTo>
                  <a:pt x="3255128" y="326096"/>
                </a:lnTo>
                <a:lnTo>
                  <a:pt x="3255128" y="326454"/>
                </a:lnTo>
                <a:lnTo>
                  <a:pt x="3255128" y="326529"/>
                </a:lnTo>
                <a:lnTo>
                  <a:pt x="3255128" y="326668"/>
                </a:lnTo>
                <a:lnTo>
                  <a:pt x="3255128" y="326682"/>
                </a:lnTo>
                <a:lnTo>
                  <a:pt x="3255128" y="326792"/>
                </a:lnTo>
                <a:lnTo>
                  <a:pt x="3255128" y="326856"/>
                </a:lnTo>
                <a:lnTo>
                  <a:pt x="3255128" y="327007"/>
                </a:lnTo>
                <a:lnTo>
                  <a:pt x="3255128" y="327199"/>
                </a:lnTo>
                <a:lnTo>
                  <a:pt x="3255128" y="327318"/>
                </a:lnTo>
                <a:lnTo>
                  <a:pt x="3255128" y="327330"/>
                </a:lnTo>
                <a:lnTo>
                  <a:pt x="3255128" y="327504"/>
                </a:lnTo>
                <a:lnTo>
                  <a:pt x="3255128" y="327565"/>
                </a:lnTo>
                <a:lnTo>
                  <a:pt x="3255128" y="327673"/>
                </a:lnTo>
                <a:lnTo>
                  <a:pt x="3255128" y="327789"/>
                </a:lnTo>
                <a:lnTo>
                  <a:pt x="3255128" y="327963"/>
                </a:lnTo>
                <a:lnTo>
                  <a:pt x="3255128" y="328065"/>
                </a:lnTo>
                <a:lnTo>
                  <a:pt x="3255128" y="328339"/>
                </a:lnTo>
                <a:lnTo>
                  <a:pt x="3255128" y="328341"/>
                </a:lnTo>
                <a:lnTo>
                  <a:pt x="3255128" y="328771"/>
                </a:lnTo>
                <a:lnTo>
                  <a:pt x="3255128" y="328836"/>
                </a:lnTo>
                <a:lnTo>
                  <a:pt x="3255128" y="328843"/>
                </a:lnTo>
                <a:lnTo>
                  <a:pt x="3255128" y="328988"/>
                </a:lnTo>
                <a:lnTo>
                  <a:pt x="3255128" y="329086"/>
                </a:lnTo>
                <a:lnTo>
                  <a:pt x="3255128" y="329136"/>
                </a:lnTo>
                <a:lnTo>
                  <a:pt x="3255128" y="329178"/>
                </a:lnTo>
                <a:lnTo>
                  <a:pt x="3255128" y="329290"/>
                </a:lnTo>
                <a:lnTo>
                  <a:pt x="3255128" y="329469"/>
                </a:lnTo>
                <a:lnTo>
                  <a:pt x="3255128" y="329491"/>
                </a:lnTo>
                <a:lnTo>
                  <a:pt x="3255128" y="329493"/>
                </a:lnTo>
                <a:lnTo>
                  <a:pt x="3255128" y="329652"/>
                </a:lnTo>
                <a:lnTo>
                  <a:pt x="3255128" y="329710"/>
                </a:lnTo>
                <a:lnTo>
                  <a:pt x="3255128" y="329719"/>
                </a:lnTo>
                <a:lnTo>
                  <a:pt x="3255128" y="329724"/>
                </a:lnTo>
                <a:lnTo>
                  <a:pt x="3255128" y="329785"/>
                </a:lnTo>
                <a:lnTo>
                  <a:pt x="3255128" y="329950"/>
                </a:lnTo>
                <a:lnTo>
                  <a:pt x="3255128" y="330017"/>
                </a:lnTo>
                <a:lnTo>
                  <a:pt x="3255128" y="330135"/>
                </a:lnTo>
                <a:lnTo>
                  <a:pt x="3255128" y="330202"/>
                </a:lnTo>
                <a:lnTo>
                  <a:pt x="3255128" y="330366"/>
                </a:lnTo>
                <a:lnTo>
                  <a:pt x="3255128" y="330372"/>
                </a:lnTo>
                <a:lnTo>
                  <a:pt x="3255128" y="330831"/>
                </a:lnTo>
                <a:lnTo>
                  <a:pt x="3255128" y="330857"/>
                </a:lnTo>
                <a:lnTo>
                  <a:pt x="3255128" y="330924"/>
                </a:lnTo>
                <a:lnTo>
                  <a:pt x="3255128" y="330975"/>
                </a:lnTo>
                <a:lnTo>
                  <a:pt x="3255128" y="331081"/>
                </a:lnTo>
                <a:lnTo>
                  <a:pt x="3255128" y="331156"/>
                </a:lnTo>
                <a:lnTo>
                  <a:pt x="3255128" y="331171"/>
                </a:lnTo>
                <a:lnTo>
                  <a:pt x="3255128" y="331340"/>
                </a:lnTo>
                <a:lnTo>
                  <a:pt x="3255128" y="331341"/>
                </a:lnTo>
                <a:lnTo>
                  <a:pt x="3255128" y="331634"/>
                </a:lnTo>
                <a:lnTo>
                  <a:pt x="3255128" y="331761"/>
                </a:lnTo>
                <a:lnTo>
                  <a:pt x="3255128" y="331826"/>
                </a:lnTo>
                <a:lnTo>
                  <a:pt x="3255128" y="331989"/>
                </a:lnTo>
                <a:lnTo>
                  <a:pt x="3255128" y="332059"/>
                </a:lnTo>
                <a:lnTo>
                  <a:pt x="3255128" y="332085"/>
                </a:lnTo>
                <a:lnTo>
                  <a:pt x="3255128" y="332238"/>
                </a:lnTo>
                <a:lnTo>
                  <a:pt x="3255128" y="332264"/>
                </a:lnTo>
                <a:lnTo>
                  <a:pt x="3255128" y="332302"/>
                </a:lnTo>
                <a:lnTo>
                  <a:pt x="3255128" y="332379"/>
                </a:lnTo>
                <a:lnTo>
                  <a:pt x="3255128" y="332434"/>
                </a:lnTo>
                <a:lnTo>
                  <a:pt x="3255128" y="332448"/>
                </a:lnTo>
                <a:lnTo>
                  <a:pt x="3255128" y="332522"/>
                </a:lnTo>
                <a:lnTo>
                  <a:pt x="3255128" y="332542"/>
                </a:lnTo>
                <a:lnTo>
                  <a:pt x="3255128" y="332785"/>
                </a:lnTo>
                <a:lnTo>
                  <a:pt x="3255128" y="332862"/>
                </a:lnTo>
                <a:lnTo>
                  <a:pt x="3255128" y="332996"/>
                </a:lnTo>
                <a:lnTo>
                  <a:pt x="3255128" y="333192"/>
                </a:lnTo>
                <a:lnTo>
                  <a:pt x="3255128" y="333223"/>
                </a:lnTo>
                <a:lnTo>
                  <a:pt x="3255128" y="333448"/>
                </a:lnTo>
                <a:lnTo>
                  <a:pt x="3255128" y="333532"/>
                </a:lnTo>
                <a:lnTo>
                  <a:pt x="3255128" y="333558"/>
                </a:lnTo>
                <a:lnTo>
                  <a:pt x="3255128" y="333656"/>
                </a:lnTo>
                <a:lnTo>
                  <a:pt x="3255128" y="333805"/>
                </a:lnTo>
                <a:lnTo>
                  <a:pt x="3255128" y="333852"/>
                </a:lnTo>
                <a:lnTo>
                  <a:pt x="3255128" y="333965"/>
                </a:lnTo>
                <a:lnTo>
                  <a:pt x="3255128" y="334046"/>
                </a:lnTo>
                <a:lnTo>
                  <a:pt x="3255128" y="334096"/>
                </a:lnTo>
                <a:lnTo>
                  <a:pt x="3255128" y="334120"/>
                </a:lnTo>
                <a:lnTo>
                  <a:pt x="3255128" y="334161"/>
                </a:lnTo>
                <a:lnTo>
                  <a:pt x="3255128" y="334330"/>
                </a:lnTo>
                <a:lnTo>
                  <a:pt x="3255128" y="334439"/>
                </a:lnTo>
                <a:lnTo>
                  <a:pt x="3255128" y="334500"/>
                </a:lnTo>
                <a:lnTo>
                  <a:pt x="3255128" y="334537"/>
                </a:lnTo>
                <a:lnTo>
                  <a:pt x="3255128" y="334555"/>
                </a:lnTo>
                <a:lnTo>
                  <a:pt x="3255128" y="334580"/>
                </a:lnTo>
                <a:lnTo>
                  <a:pt x="3255128" y="334655"/>
                </a:lnTo>
                <a:lnTo>
                  <a:pt x="3255128" y="334671"/>
                </a:lnTo>
                <a:lnTo>
                  <a:pt x="3255128" y="334886"/>
                </a:lnTo>
                <a:lnTo>
                  <a:pt x="3255128" y="334959"/>
                </a:lnTo>
                <a:lnTo>
                  <a:pt x="3255128" y="335105"/>
                </a:lnTo>
                <a:lnTo>
                  <a:pt x="3255128" y="335319"/>
                </a:lnTo>
                <a:lnTo>
                  <a:pt x="3255128" y="335532"/>
                </a:lnTo>
                <a:lnTo>
                  <a:pt x="3255128" y="335601"/>
                </a:lnTo>
                <a:lnTo>
                  <a:pt x="3255128" y="335602"/>
                </a:lnTo>
                <a:lnTo>
                  <a:pt x="3255128" y="335775"/>
                </a:lnTo>
                <a:lnTo>
                  <a:pt x="3255128" y="335778"/>
                </a:lnTo>
                <a:lnTo>
                  <a:pt x="3255128" y="335798"/>
                </a:lnTo>
                <a:lnTo>
                  <a:pt x="3255128" y="335852"/>
                </a:lnTo>
                <a:lnTo>
                  <a:pt x="3255128" y="336018"/>
                </a:lnTo>
                <a:lnTo>
                  <a:pt x="3255128" y="336041"/>
                </a:lnTo>
                <a:lnTo>
                  <a:pt x="3255128" y="336048"/>
                </a:lnTo>
                <a:lnTo>
                  <a:pt x="3255128" y="336056"/>
                </a:lnTo>
                <a:lnTo>
                  <a:pt x="3255128" y="336154"/>
                </a:lnTo>
                <a:lnTo>
                  <a:pt x="3255128" y="336252"/>
                </a:lnTo>
                <a:lnTo>
                  <a:pt x="3255128" y="336333"/>
                </a:lnTo>
                <a:lnTo>
                  <a:pt x="3255128" y="336388"/>
                </a:lnTo>
                <a:lnTo>
                  <a:pt x="3255128" y="336579"/>
                </a:lnTo>
                <a:lnTo>
                  <a:pt x="3255128" y="336842"/>
                </a:lnTo>
                <a:lnTo>
                  <a:pt x="3255128" y="337062"/>
                </a:lnTo>
                <a:lnTo>
                  <a:pt x="3255128" y="337304"/>
                </a:lnTo>
                <a:lnTo>
                  <a:pt x="3255128" y="337490"/>
                </a:lnTo>
                <a:lnTo>
                  <a:pt x="3255128" y="337623"/>
                </a:lnTo>
                <a:lnTo>
                  <a:pt x="3255128" y="337762"/>
                </a:lnTo>
                <a:lnTo>
                  <a:pt x="3255128" y="337949"/>
                </a:lnTo>
                <a:lnTo>
                  <a:pt x="3255128" y="338325"/>
                </a:lnTo>
                <a:lnTo>
                  <a:pt x="3255128" y="338592"/>
                </a:lnTo>
                <a:lnTo>
                  <a:pt x="3255128" y="338640"/>
                </a:lnTo>
                <a:lnTo>
                  <a:pt x="3255128" y="338643"/>
                </a:lnTo>
                <a:lnTo>
                  <a:pt x="3255128" y="338788"/>
                </a:lnTo>
                <a:lnTo>
                  <a:pt x="3255128" y="338819"/>
                </a:lnTo>
                <a:lnTo>
                  <a:pt x="3255128" y="338851"/>
                </a:lnTo>
                <a:lnTo>
                  <a:pt x="3255128" y="338900"/>
                </a:lnTo>
                <a:lnTo>
                  <a:pt x="3255128" y="339031"/>
                </a:lnTo>
                <a:lnTo>
                  <a:pt x="3255128" y="339038"/>
                </a:lnTo>
                <a:lnTo>
                  <a:pt x="3255128" y="339307"/>
                </a:lnTo>
                <a:lnTo>
                  <a:pt x="3255128" y="339521"/>
                </a:lnTo>
                <a:lnTo>
                  <a:pt x="3255128" y="339781"/>
                </a:lnTo>
                <a:lnTo>
                  <a:pt x="3255128" y="339860"/>
                </a:lnTo>
                <a:lnTo>
                  <a:pt x="3255128" y="340052"/>
                </a:lnTo>
                <a:lnTo>
                  <a:pt x="3255128" y="340087"/>
                </a:lnTo>
                <a:lnTo>
                  <a:pt x="3255128" y="340102"/>
                </a:lnTo>
                <a:lnTo>
                  <a:pt x="3255128" y="340122"/>
                </a:lnTo>
                <a:lnTo>
                  <a:pt x="3255128" y="340318"/>
                </a:lnTo>
                <a:lnTo>
                  <a:pt x="3255128" y="340345"/>
                </a:lnTo>
                <a:lnTo>
                  <a:pt x="3255128" y="340422"/>
                </a:lnTo>
                <a:lnTo>
                  <a:pt x="3255128" y="340668"/>
                </a:lnTo>
                <a:lnTo>
                  <a:pt x="3255128" y="340908"/>
                </a:lnTo>
                <a:lnTo>
                  <a:pt x="3255128" y="340910"/>
                </a:lnTo>
                <a:lnTo>
                  <a:pt x="3255128" y="340983"/>
                </a:lnTo>
                <a:lnTo>
                  <a:pt x="3255128" y="341122"/>
                </a:lnTo>
                <a:lnTo>
                  <a:pt x="3255128" y="341206"/>
                </a:lnTo>
                <a:lnTo>
                  <a:pt x="3255128" y="341226"/>
                </a:lnTo>
                <a:lnTo>
                  <a:pt x="3255128" y="341303"/>
                </a:lnTo>
                <a:lnTo>
                  <a:pt x="3255128" y="341652"/>
                </a:lnTo>
                <a:lnTo>
                  <a:pt x="3255128" y="341689"/>
                </a:lnTo>
                <a:lnTo>
                  <a:pt x="3255128" y="341890"/>
                </a:lnTo>
                <a:lnTo>
                  <a:pt x="3255128" y="342143"/>
                </a:lnTo>
                <a:lnTo>
                  <a:pt x="3255128" y="342288"/>
                </a:lnTo>
                <a:lnTo>
                  <a:pt x="3255128" y="342322"/>
                </a:lnTo>
                <a:lnTo>
                  <a:pt x="3255128" y="342367"/>
                </a:lnTo>
                <a:lnTo>
                  <a:pt x="3255128" y="342563"/>
                </a:lnTo>
                <a:lnTo>
                  <a:pt x="3255128" y="342572"/>
                </a:lnTo>
                <a:lnTo>
                  <a:pt x="3255128" y="342600"/>
                </a:lnTo>
                <a:lnTo>
                  <a:pt x="3255128" y="342771"/>
                </a:lnTo>
                <a:lnTo>
                  <a:pt x="3255128" y="342912"/>
                </a:lnTo>
                <a:lnTo>
                  <a:pt x="3255128" y="342920"/>
                </a:lnTo>
                <a:lnTo>
                  <a:pt x="3255128" y="343055"/>
                </a:lnTo>
                <a:lnTo>
                  <a:pt x="3255128" y="343112"/>
                </a:lnTo>
                <a:lnTo>
                  <a:pt x="3255128" y="343116"/>
                </a:lnTo>
                <a:lnTo>
                  <a:pt x="3255128" y="343308"/>
                </a:lnTo>
                <a:lnTo>
                  <a:pt x="3255128" y="343345"/>
                </a:lnTo>
                <a:lnTo>
                  <a:pt x="3255128" y="343590"/>
                </a:lnTo>
                <a:lnTo>
                  <a:pt x="3255128" y="343658"/>
                </a:lnTo>
                <a:lnTo>
                  <a:pt x="3255128" y="343828"/>
                </a:lnTo>
                <a:lnTo>
                  <a:pt x="3255128" y="343934"/>
                </a:lnTo>
                <a:lnTo>
                  <a:pt x="3255128" y="343981"/>
                </a:lnTo>
                <a:lnTo>
                  <a:pt x="3255128" y="344091"/>
                </a:lnTo>
                <a:lnTo>
                  <a:pt x="3255128" y="344194"/>
                </a:lnTo>
                <a:lnTo>
                  <a:pt x="3255128" y="344487"/>
                </a:lnTo>
                <a:lnTo>
                  <a:pt x="3255128" y="344498"/>
                </a:lnTo>
                <a:lnTo>
                  <a:pt x="3255128" y="344622"/>
                </a:lnTo>
                <a:lnTo>
                  <a:pt x="3255128" y="344629"/>
                </a:lnTo>
                <a:lnTo>
                  <a:pt x="3255128" y="344630"/>
                </a:lnTo>
                <a:lnTo>
                  <a:pt x="3255128" y="344679"/>
                </a:lnTo>
                <a:lnTo>
                  <a:pt x="3255128" y="344842"/>
                </a:lnTo>
                <a:lnTo>
                  <a:pt x="3255128" y="344972"/>
                </a:lnTo>
                <a:lnTo>
                  <a:pt x="3255128" y="345088"/>
                </a:lnTo>
                <a:lnTo>
                  <a:pt x="3255128" y="345089"/>
                </a:lnTo>
                <a:lnTo>
                  <a:pt x="3255128" y="345091"/>
                </a:lnTo>
                <a:lnTo>
                  <a:pt x="3255128" y="345155"/>
                </a:lnTo>
                <a:lnTo>
                  <a:pt x="3255128" y="345188"/>
                </a:lnTo>
                <a:lnTo>
                  <a:pt x="3255128" y="345301"/>
                </a:lnTo>
                <a:lnTo>
                  <a:pt x="3255128" y="345406"/>
                </a:lnTo>
                <a:lnTo>
                  <a:pt x="3255128" y="345503"/>
                </a:lnTo>
                <a:lnTo>
                  <a:pt x="3255128" y="345637"/>
                </a:lnTo>
                <a:lnTo>
                  <a:pt x="3255128" y="345638"/>
                </a:lnTo>
                <a:lnTo>
                  <a:pt x="3255128" y="345737"/>
                </a:lnTo>
                <a:lnTo>
                  <a:pt x="3255128" y="345761"/>
                </a:lnTo>
                <a:lnTo>
                  <a:pt x="3255128" y="345902"/>
                </a:lnTo>
                <a:lnTo>
                  <a:pt x="3255128" y="346045"/>
                </a:lnTo>
                <a:lnTo>
                  <a:pt x="3255128" y="346076"/>
                </a:lnTo>
                <a:lnTo>
                  <a:pt x="3255128" y="346285"/>
                </a:lnTo>
                <a:lnTo>
                  <a:pt x="3255128" y="346385"/>
                </a:lnTo>
                <a:lnTo>
                  <a:pt x="3255128" y="346517"/>
                </a:lnTo>
                <a:lnTo>
                  <a:pt x="3255128" y="346589"/>
                </a:lnTo>
                <a:lnTo>
                  <a:pt x="3255128" y="346744"/>
                </a:lnTo>
                <a:lnTo>
                  <a:pt x="3255128" y="346777"/>
                </a:lnTo>
                <a:lnTo>
                  <a:pt x="3255128" y="346818"/>
                </a:lnTo>
                <a:lnTo>
                  <a:pt x="3255128" y="346971"/>
                </a:lnTo>
                <a:lnTo>
                  <a:pt x="3255128" y="347081"/>
                </a:lnTo>
                <a:lnTo>
                  <a:pt x="3255128" y="347084"/>
                </a:lnTo>
                <a:lnTo>
                  <a:pt x="3255128" y="347120"/>
                </a:lnTo>
                <a:lnTo>
                  <a:pt x="3255128" y="347299"/>
                </a:lnTo>
                <a:lnTo>
                  <a:pt x="3255128" y="347425"/>
                </a:lnTo>
                <a:lnTo>
                  <a:pt x="3255128" y="347433"/>
                </a:lnTo>
                <a:lnTo>
                  <a:pt x="3255128" y="347619"/>
                </a:lnTo>
                <a:lnTo>
                  <a:pt x="3255128" y="347674"/>
                </a:lnTo>
                <a:lnTo>
                  <a:pt x="3255128" y="347884"/>
                </a:lnTo>
                <a:lnTo>
                  <a:pt x="3255128" y="347962"/>
                </a:lnTo>
                <a:lnTo>
                  <a:pt x="3255128" y="347972"/>
                </a:lnTo>
                <a:lnTo>
                  <a:pt x="3255128" y="347986"/>
                </a:lnTo>
                <a:lnTo>
                  <a:pt x="3255128" y="348078"/>
                </a:lnTo>
                <a:lnTo>
                  <a:pt x="3255128" y="348178"/>
                </a:lnTo>
                <a:lnTo>
                  <a:pt x="3255128" y="348454"/>
                </a:lnTo>
                <a:lnTo>
                  <a:pt x="3255128" y="348455"/>
                </a:lnTo>
                <a:lnTo>
                  <a:pt x="3255128" y="348628"/>
                </a:lnTo>
                <a:lnTo>
                  <a:pt x="3255128" y="348909"/>
                </a:lnTo>
                <a:lnTo>
                  <a:pt x="3255128" y="349007"/>
                </a:lnTo>
                <a:lnTo>
                  <a:pt x="3255128" y="349125"/>
                </a:lnTo>
                <a:lnTo>
                  <a:pt x="3255128" y="349186"/>
                </a:lnTo>
                <a:lnTo>
                  <a:pt x="3255128" y="349249"/>
                </a:lnTo>
                <a:lnTo>
                  <a:pt x="3255128" y="349579"/>
                </a:lnTo>
                <a:lnTo>
                  <a:pt x="3255128" y="350074"/>
                </a:lnTo>
                <a:lnTo>
                  <a:pt x="3255128" y="350130"/>
                </a:lnTo>
                <a:lnTo>
                  <a:pt x="3255128" y="350264"/>
                </a:lnTo>
                <a:lnTo>
                  <a:pt x="3255128" y="350331"/>
                </a:lnTo>
                <a:lnTo>
                  <a:pt x="3255128" y="350615"/>
                </a:lnTo>
                <a:lnTo>
                  <a:pt x="3255128" y="350912"/>
                </a:lnTo>
                <a:lnTo>
                  <a:pt x="3255128" y="350955"/>
                </a:lnTo>
                <a:lnTo>
                  <a:pt x="3255128" y="351037"/>
                </a:lnTo>
                <a:lnTo>
                  <a:pt x="3255128" y="351053"/>
                </a:lnTo>
                <a:lnTo>
                  <a:pt x="3255128" y="351212"/>
                </a:lnTo>
                <a:lnTo>
                  <a:pt x="3255128" y="351371"/>
                </a:lnTo>
                <a:lnTo>
                  <a:pt x="3255128" y="351388"/>
                </a:lnTo>
                <a:lnTo>
                  <a:pt x="3255128" y="351445"/>
                </a:lnTo>
                <a:lnTo>
                  <a:pt x="3255128" y="351496"/>
                </a:lnTo>
                <a:lnTo>
                  <a:pt x="3255128" y="351747"/>
                </a:lnTo>
                <a:lnTo>
                  <a:pt x="3255128" y="351836"/>
                </a:lnTo>
                <a:lnTo>
                  <a:pt x="3255128" y="351876"/>
                </a:lnTo>
                <a:lnTo>
                  <a:pt x="3255128" y="351926"/>
                </a:lnTo>
                <a:lnTo>
                  <a:pt x="3255128" y="351954"/>
                </a:lnTo>
                <a:lnTo>
                  <a:pt x="3255128" y="352185"/>
                </a:lnTo>
                <a:lnTo>
                  <a:pt x="3255128" y="352269"/>
                </a:lnTo>
                <a:lnTo>
                  <a:pt x="3255128" y="352417"/>
                </a:lnTo>
                <a:lnTo>
                  <a:pt x="3255128" y="352492"/>
                </a:lnTo>
                <a:lnTo>
                  <a:pt x="3255128" y="352501"/>
                </a:lnTo>
                <a:lnTo>
                  <a:pt x="3255128" y="352900"/>
                </a:lnTo>
                <a:lnTo>
                  <a:pt x="3255128" y="352940"/>
                </a:lnTo>
                <a:lnTo>
                  <a:pt x="3255128" y="352975"/>
                </a:lnTo>
                <a:lnTo>
                  <a:pt x="3255128" y="353113"/>
                </a:lnTo>
                <a:lnTo>
                  <a:pt x="3255128" y="353149"/>
                </a:lnTo>
                <a:lnTo>
                  <a:pt x="3255128" y="353198"/>
                </a:lnTo>
                <a:lnTo>
                  <a:pt x="3255128" y="353453"/>
                </a:lnTo>
                <a:lnTo>
                  <a:pt x="3255128" y="353608"/>
                </a:lnTo>
                <a:lnTo>
                  <a:pt x="3255128" y="353645"/>
                </a:lnTo>
                <a:lnTo>
                  <a:pt x="3255128" y="353878"/>
                </a:lnTo>
                <a:lnTo>
                  <a:pt x="3255128" y="353886"/>
                </a:lnTo>
                <a:lnTo>
                  <a:pt x="3255128" y="353945"/>
                </a:lnTo>
                <a:lnTo>
                  <a:pt x="3255128" y="354079"/>
                </a:lnTo>
                <a:lnTo>
                  <a:pt x="3255128" y="354082"/>
                </a:lnTo>
                <a:lnTo>
                  <a:pt x="3255128" y="354556"/>
                </a:lnTo>
                <a:lnTo>
                  <a:pt x="3255128" y="354784"/>
                </a:lnTo>
                <a:lnTo>
                  <a:pt x="3255128" y="354826"/>
                </a:lnTo>
                <a:lnTo>
                  <a:pt x="3255128" y="354944"/>
                </a:lnTo>
                <a:lnTo>
                  <a:pt x="3255128" y="355141"/>
                </a:lnTo>
                <a:lnTo>
                  <a:pt x="3255128" y="355175"/>
                </a:lnTo>
                <a:lnTo>
                  <a:pt x="3255128" y="355220"/>
                </a:lnTo>
                <a:lnTo>
                  <a:pt x="3255128" y="355432"/>
                </a:lnTo>
                <a:lnTo>
                  <a:pt x="3255128" y="355453"/>
                </a:lnTo>
                <a:lnTo>
                  <a:pt x="3255128" y="355624"/>
                </a:lnTo>
                <a:lnTo>
                  <a:pt x="3255128" y="355680"/>
                </a:lnTo>
                <a:lnTo>
                  <a:pt x="3255128" y="355696"/>
                </a:lnTo>
                <a:lnTo>
                  <a:pt x="3255128" y="355773"/>
                </a:lnTo>
                <a:lnTo>
                  <a:pt x="3255128" y="355890"/>
                </a:lnTo>
                <a:lnTo>
                  <a:pt x="3255128" y="355891"/>
                </a:lnTo>
                <a:lnTo>
                  <a:pt x="3255128" y="355939"/>
                </a:lnTo>
                <a:lnTo>
                  <a:pt x="3255128" y="355965"/>
                </a:lnTo>
                <a:lnTo>
                  <a:pt x="3255128" y="356015"/>
                </a:lnTo>
                <a:lnTo>
                  <a:pt x="3255128" y="356443"/>
                </a:lnTo>
                <a:lnTo>
                  <a:pt x="3255128" y="356446"/>
                </a:lnTo>
                <a:lnTo>
                  <a:pt x="3255128" y="356503"/>
                </a:lnTo>
                <a:lnTo>
                  <a:pt x="3255128" y="356763"/>
                </a:lnTo>
                <a:lnTo>
                  <a:pt x="3255128" y="356868"/>
                </a:lnTo>
                <a:lnTo>
                  <a:pt x="3255128" y="356896"/>
                </a:lnTo>
                <a:lnTo>
                  <a:pt x="3255128" y="357128"/>
                </a:lnTo>
                <a:lnTo>
                  <a:pt x="3255128" y="357351"/>
                </a:lnTo>
                <a:lnTo>
                  <a:pt x="3255128" y="357411"/>
                </a:lnTo>
                <a:lnTo>
                  <a:pt x="3255128" y="357483"/>
                </a:lnTo>
                <a:lnTo>
                  <a:pt x="3255128" y="357776"/>
                </a:lnTo>
                <a:lnTo>
                  <a:pt x="3255128" y="357803"/>
                </a:lnTo>
                <a:lnTo>
                  <a:pt x="3255128" y="357812"/>
                </a:lnTo>
                <a:lnTo>
                  <a:pt x="3255128" y="357870"/>
                </a:lnTo>
                <a:lnTo>
                  <a:pt x="3255128" y="357942"/>
                </a:lnTo>
                <a:lnTo>
                  <a:pt x="3255128" y="358207"/>
                </a:lnTo>
                <a:lnTo>
                  <a:pt x="3255128" y="358235"/>
                </a:lnTo>
                <a:lnTo>
                  <a:pt x="3255128" y="358505"/>
                </a:lnTo>
                <a:lnTo>
                  <a:pt x="3255128" y="358513"/>
                </a:lnTo>
                <a:lnTo>
                  <a:pt x="3255128" y="358590"/>
                </a:lnTo>
                <a:lnTo>
                  <a:pt x="3255128" y="358614"/>
                </a:lnTo>
                <a:lnTo>
                  <a:pt x="3255128" y="358709"/>
                </a:lnTo>
                <a:lnTo>
                  <a:pt x="3255128" y="358929"/>
                </a:lnTo>
                <a:lnTo>
                  <a:pt x="3255128" y="358952"/>
                </a:lnTo>
                <a:lnTo>
                  <a:pt x="3255128" y="358959"/>
                </a:lnTo>
                <a:lnTo>
                  <a:pt x="3255128" y="359026"/>
                </a:lnTo>
                <a:lnTo>
                  <a:pt x="3255128" y="359183"/>
                </a:lnTo>
                <a:lnTo>
                  <a:pt x="3255128" y="359442"/>
                </a:lnTo>
                <a:lnTo>
                  <a:pt x="3255128" y="359973"/>
                </a:lnTo>
                <a:lnTo>
                  <a:pt x="3255128" y="360152"/>
                </a:lnTo>
                <a:lnTo>
                  <a:pt x="3255128" y="360200"/>
                </a:lnTo>
                <a:lnTo>
                  <a:pt x="3255128" y="360411"/>
                </a:lnTo>
                <a:lnTo>
                  <a:pt x="3255128" y="360460"/>
                </a:lnTo>
                <a:lnTo>
                  <a:pt x="3255128" y="360535"/>
                </a:lnTo>
                <a:lnTo>
                  <a:pt x="3255128" y="360607"/>
                </a:lnTo>
                <a:lnTo>
                  <a:pt x="3255128" y="361023"/>
                </a:lnTo>
                <a:lnTo>
                  <a:pt x="3255128" y="361197"/>
                </a:lnTo>
                <a:lnTo>
                  <a:pt x="3255128" y="361341"/>
                </a:lnTo>
                <a:lnTo>
                  <a:pt x="3255128" y="361416"/>
                </a:lnTo>
                <a:lnTo>
                  <a:pt x="3255128" y="361420"/>
                </a:lnTo>
                <a:lnTo>
                  <a:pt x="3255128" y="361495"/>
                </a:lnTo>
                <a:lnTo>
                  <a:pt x="3255128" y="361550"/>
                </a:lnTo>
                <a:lnTo>
                  <a:pt x="3255128" y="361648"/>
                </a:lnTo>
                <a:lnTo>
                  <a:pt x="3255128" y="361921"/>
                </a:lnTo>
                <a:lnTo>
                  <a:pt x="3255128" y="361978"/>
                </a:lnTo>
                <a:lnTo>
                  <a:pt x="3255128" y="362198"/>
                </a:lnTo>
                <a:lnTo>
                  <a:pt x="3255128" y="362296"/>
                </a:lnTo>
                <a:lnTo>
                  <a:pt x="3255128" y="362432"/>
                </a:lnTo>
                <a:lnTo>
                  <a:pt x="3255128" y="362657"/>
                </a:lnTo>
                <a:lnTo>
                  <a:pt x="3255128" y="362682"/>
                </a:lnTo>
                <a:lnTo>
                  <a:pt x="3255128" y="362755"/>
                </a:lnTo>
                <a:lnTo>
                  <a:pt x="3255128" y="362802"/>
                </a:lnTo>
                <a:lnTo>
                  <a:pt x="3255128" y="363025"/>
                </a:lnTo>
                <a:lnTo>
                  <a:pt x="3255128" y="363033"/>
                </a:lnTo>
                <a:lnTo>
                  <a:pt x="3255128" y="363184"/>
                </a:lnTo>
                <a:lnTo>
                  <a:pt x="3255128" y="363212"/>
                </a:lnTo>
                <a:lnTo>
                  <a:pt x="3255128" y="363229"/>
                </a:lnTo>
                <a:lnTo>
                  <a:pt x="3255128" y="363408"/>
                </a:lnTo>
                <a:lnTo>
                  <a:pt x="3255128" y="363579"/>
                </a:lnTo>
                <a:lnTo>
                  <a:pt x="3255128" y="363703"/>
                </a:lnTo>
                <a:lnTo>
                  <a:pt x="3255128" y="363906"/>
                </a:lnTo>
                <a:lnTo>
                  <a:pt x="3255128" y="364065"/>
                </a:lnTo>
                <a:lnTo>
                  <a:pt x="3255128" y="364419"/>
                </a:lnTo>
                <a:lnTo>
                  <a:pt x="3255128" y="364600"/>
                </a:lnTo>
                <a:lnTo>
                  <a:pt x="3255128" y="364676"/>
                </a:lnTo>
                <a:lnTo>
                  <a:pt x="3255128" y="364779"/>
                </a:lnTo>
                <a:lnTo>
                  <a:pt x="3255128" y="364911"/>
                </a:lnTo>
                <a:lnTo>
                  <a:pt x="3255128" y="365270"/>
                </a:lnTo>
                <a:lnTo>
                  <a:pt x="3255128" y="365477"/>
                </a:lnTo>
                <a:lnTo>
                  <a:pt x="3255128" y="365682"/>
                </a:lnTo>
                <a:lnTo>
                  <a:pt x="3255128" y="365753"/>
                </a:lnTo>
                <a:lnTo>
                  <a:pt x="3255128" y="365754"/>
                </a:lnTo>
                <a:lnTo>
                  <a:pt x="3255128" y="365792"/>
                </a:lnTo>
                <a:lnTo>
                  <a:pt x="3255128" y="365823"/>
                </a:lnTo>
                <a:lnTo>
                  <a:pt x="3255128" y="365966"/>
                </a:lnTo>
                <a:lnTo>
                  <a:pt x="3255128" y="366015"/>
                </a:lnTo>
                <a:lnTo>
                  <a:pt x="3255128" y="366047"/>
                </a:lnTo>
                <a:lnTo>
                  <a:pt x="3255128" y="366306"/>
                </a:lnTo>
                <a:lnTo>
                  <a:pt x="3255128" y="366402"/>
                </a:lnTo>
                <a:lnTo>
                  <a:pt x="3255128" y="366498"/>
                </a:lnTo>
                <a:lnTo>
                  <a:pt x="3255128" y="366548"/>
                </a:lnTo>
                <a:lnTo>
                  <a:pt x="3255128" y="366739"/>
                </a:lnTo>
                <a:lnTo>
                  <a:pt x="3255128" y="366861"/>
                </a:lnTo>
                <a:lnTo>
                  <a:pt x="3255128" y="366892"/>
                </a:lnTo>
                <a:lnTo>
                  <a:pt x="3255128" y="366966"/>
                </a:lnTo>
                <a:lnTo>
                  <a:pt x="3255128" y="367002"/>
                </a:lnTo>
                <a:lnTo>
                  <a:pt x="3255128" y="367162"/>
                </a:lnTo>
                <a:lnTo>
                  <a:pt x="3255128" y="367409"/>
                </a:lnTo>
                <a:lnTo>
                  <a:pt x="3255128" y="367429"/>
                </a:lnTo>
                <a:lnTo>
                  <a:pt x="3255128" y="367540"/>
                </a:lnTo>
                <a:lnTo>
                  <a:pt x="3255128" y="367789"/>
                </a:lnTo>
                <a:lnTo>
                  <a:pt x="3255128" y="367883"/>
                </a:lnTo>
                <a:lnTo>
                  <a:pt x="3255128" y="367999"/>
                </a:lnTo>
                <a:lnTo>
                  <a:pt x="3255128" y="368094"/>
                </a:lnTo>
                <a:lnTo>
                  <a:pt x="3255128" y="368099"/>
                </a:lnTo>
                <a:lnTo>
                  <a:pt x="3255128" y="368278"/>
                </a:lnTo>
                <a:lnTo>
                  <a:pt x="3255128" y="368336"/>
                </a:lnTo>
                <a:lnTo>
                  <a:pt x="3255128" y="368337"/>
                </a:lnTo>
                <a:lnTo>
                  <a:pt x="3255128" y="368414"/>
                </a:lnTo>
                <a:lnTo>
                  <a:pt x="3255128" y="368533"/>
                </a:lnTo>
                <a:lnTo>
                  <a:pt x="3255128" y="368549"/>
                </a:lnTo>
                <a:lnTo>
                  <a:pt x="3255128" y="368742"/>
                </a:lnTo>
                <a:lnTo>
                  <a:pt x="3255128" y="368743"/>
                </a:lnTo>
                <a:lnTo>
                  <a:pt x="3255128" y="368985"/>
                </a:lnTo>
                <a:lnTo>
                  <a:pt x="3255128" y="369012"/>
                </a:lnTo>
                <a:lnTo>
                  <a:pt x="3255128" y="369046"/>
                </a:lnTo>
                <a:lnTo>
                  <a:pt x="3255128" y="369062"/>
                </a:lnTo>
                <a:lnTo>
                  <a:pt x="3255128" y="369201"/>
                </a:lnTo>
                <a:lnTo>
                  <a:pt x="3255128" y="369296"/>
                </a:lnTo>
                <a:lnTo>
                  <a:pt x="3255128" y="369299"/>
                </a:lnTo>
                <a:lnTo>
                  <a:pt x="3255128" y="369444"/>
                </a:lnTo>
                <a:lnTo>
                  <a:pt x="3255128" y="369521"/>
                </a:lnTo>
                <a:lnTo>
                  <a:pt x="3255128" y="369538"/>
                </a:lnTo>
                <a:lnTo>
                  <a:pt x="3255128" y="369546"/>
                </a:lnTo>
                <a:lnTo>
                  <a:pt x="3255128" y="369791"/>
                </a:lnTo>
                <a:lnTo>
                  <a:pt x="3255128" y="369992"/>
                </a:lnTo>
                <a:lnTo>
                  <a:pt x="3255128" y="369995"/>
                </a:lnTo>
                <a:lnTo>
                  <a:pt x="3255128" y="370419"/>
                </a:lnTo>
                <a:lnTo>
                  <a:pt x="3255128" y="370469"/>
                </a:lnTo>
                <a:lnTo>
                  <a:pt x="3255128" y="370567"/>
                </a:lnTo>
                <a:lnTo>
                  <a:pt x="3255128" y="370665"/>
                </a:lnTo>
                <a:lnTo>
                  <a:pt x="3255128" y="371068"/>
                </a:lnTo>
                <a:lnTo>
                  <a:pt x="3255128" y="371326"/>
                </a:lnTo>
                <a:lnTo>
                  <a:pt x="3255128" y="371366"/>
                </a:lnTo>
                <a:lnTo>
                  <a:pt x="3255128" y="371949"/>
                </a:lnTo>
                <a:lnTo>
                  <a:pt x="3255128" y="372032"/>
                </a:lnTo>
                <a:lnTo>
                  <a:pt x="3255128" y="372036"/>
                </a:lnTo>
                <a:lnTo>
                  <a:pt x="3255128" y="372083"/>
                </a:lnTo>
                <a:lnTo>
                  <a:pt x="3255128" y="372614"/>
                </a:lnTo>
                <a:lnTo>
                  <a:pt x="3255128" y="372731"/>
                </a:lnTo>
                <a:lnTo>
                  <a:pt x="3255128" y="372781"/>
                </a:lnTo>
                <a:lnTo>
                  <a:pt x="3255128" y="373053"/>
                </a:lnTo>
                <a:lnTo>
                  <a:pt x="3255128" y="373190"/>
                </a:lnTo>
                <a:lnTo>
                  <a:pt x="3255128" y="373262"/>
                </a:lnTo>
                <a:lnTo>
                  <a:pt x="3255128" y="373264"/>
                </a:lnTo>
                <a:lnTo>
                  <a:pt x="3255128" y="373313"/>
                </a:lnTo>
                <a:lnTo>
                  <a:pt x="3255128" y="373566"/>
                </a:lnTo>
                <a:lnTo>
                  <a:pt x="3255128" y="373721"/>
                </a:lnTo>
                <a:lnTo>
                  <a:pt x="3255128" y="373745"/>
                </a:lnTo>
                <a:lnTo>
                  <a:pt x="3255128" y="373866"/>
                </a:lnTo>
                <a:lnTo>
                  <a:pt x="3255128" y="374058"/>
                </a:lnTo>
                <a:lnTo>
                  <a:pt x="3255128" y="374194"/>
                </a:lnTo>
                <a:lnTo>
                  <a:pt x="3255128" y="374273"/>
                </a:lnTo>
                <a:lnTo>
                  <a:pt x="3255128" y="374619"/>
                </a:lnTo>
                <a:lnTo>
                  <a:pt x="3255128" y="374747"/>
                </a:lnTo>
                <a:lnTo>
                  <a:pt x="3255128" y="374865"/>
                </a:lnTo>
                <a:lnTo>
                  <a:pt x="3255128" y="374939"/>
                </a:lnTo>
                <a:lnTo>
                  <a:pt x="3255128" y="375073"/>
                </a:lnTo>
                <a:lnTo>
                  <a:pt x="3255128" y="375535"/>
                </a:lnTo>
                <a:lnTo>
                  <a:pt x="3255128" y="375642"/>
                </a:lnTo>
                <a:lnTo>
                  <a:pt x="3255128" y="375721"/>
                </a:lnTo>
                <a:lnTo>
                  <a:pt x="3255128" y="375811"/>
                </a:lnTo>
                <a:lnTo>
                  <a:pt x="3255128" y="375886"/>
                </a:lnTo>
                <a:lnTo>
                  <a:pt x="3255128" y="376065"/>
                </a:lnTo>
                <a:lnTo>
                  <a:pt x="3255128" y="376180"/>
                </a:lnTo>
                <a:lnTo>
                  <a:pt x="3255128" y="376556"/>
                </a:lnTo>
                <a:lnTo>
                  <a:pt x="3255128" y="376735"/>
                </a:lnTo>
                <a:lnTo>
                  <a:pt x="3255128" y="376789"/>
                </a:lnTo>
                <a:lnTo>
                  <a:pt x="3255128" y="376856"/>
                </a:lnTo>
                <a:lnTo>
                  <a:pt x="3255128" y="377013"/>
                </a:lnTo>
                <a:lnTo>
                  <a:pt x="3255128" y="377241"/>
                </a:lnTo>
                <a:lnTo>
                  <a:pt x="3255128" y="377272"/>
                </a:lnTo>
                <a:lnTo>
                  <a:pt x="3255128" y="377333"/>
                </a:lnTo>
                <a:lnTo>
                  <a:pt x="3255128" y="377499"/>
                </a:lnTo>
                <a:lnTo>
                  <a:pt x="3255128" y="377529"/>
                </a:lnTo>
                <a:lnTo>
                  <a:pt x="3255128" y="377834"/>
                </a:lnTo>
                <a:lnTo>
                  <a:pt x="3255128" y="377889"/>
                </a:lnTo>
                <a:lnTo>
                  <a:pt x="3255128" y="378322"/>
                </a:lnTo>
                <a:lnTo>
                  <a:pt x="3255128" y="378323"/>
                </a:lnTo>
                <a:lnTo>
                  <a:pt x="3255128" y="378348"/>
                </a:lnTo>
                <a:lnTo>
                  <a:pt x="3255128" y="378535"/>
                </a:lnTo>
                <a:lnTo>
                  <a:pt x="3255128" y="378607"/>
                </a:lnTo>
                <a:lnTo>
                  <a:pt x="3255128" y="378715"/>
                </a:lnTo>
                <a:lnTo>
                  <a:pt x="3255128" y="378900"/>
                </a:lnTo>
                <a:lnTo>
                  <a:pt x="3255128" y="378947"/>
                </a:lnTo>
                <a:lnTo>
                  <a:pt x="3255128" y="378971"/>
                </a:lnTo>
                <a:lnTo>
                  <a:pt x="3255128" y="379139"/>
                </a:lnTo>
                <a:lnTo>
                  <a:pt x="3255128" y="379141"/>
                </a:lnTo>
                <a:lnTo>
                  <a:pt x="3255128" y="379255"/>
                </a:lnTo>
                <a:lnTo>
                  <a:pt x="3255128" y="379380"/>
                </a:lnTo>
                <a:lnTo>
                  <a:pt x="3255128" y="379430"/>
                </a:lnTo>
                <a:lnTo>
                  <a:pt x="3255128" y="379595"/>
                </a:lnTo>
                <a:lnTo>
                  <a:pt x="3255128" y="379714"/>
                </a:lnTo>
                <a:lnTo>
                  <a:pt x="3255128" y="379819"/>
                </a:lnTo>
                <a:lnTo>
                  <a:pt x="3255128" y="379978"/>
                </a:lnTo>
                <a:lnTo>
                  <a:pt x="3255128" y="380028"/>
                </a:lnTo>
                <a:lnTo>
                  <a:pt x="3255128" y="380054"/>
                </a:lnTo>
                <a:lnTo>
                  <a:pt x="3255128" y="380262"/>
                </a:lnTo>
                <a:lnTo>
                  <a:pt x="3255128" y="380269"/>
                </a:lnTo>
                <a:lnTo>
                  <a:pt x="3255128" y="380332"/>
                </a:lnTo>
                <a:lnTo>
                  <a:pt x="3255128" y="380487"/>
                </a:lnTo>
                <a:lnTo>
                  <a:pt x="3255128" y="380489"/>
                </a:lnTo>
                <a:lnTo>
                  <a:pt x="3255128" y="380512"/>
                </a:lnTo>
                <a:lnTo>
                  <a:pt x="3255128" y="380519"/>
                </a:lnTo>
                <a:lnTo>
                  <a:pt x="3255128" y="380528"/>
                </a:lnTo>
                <a:lnTo>
                  <a:pt x="3255128" y="380824"/>
                </a:lnTo>
                <a:lnTo>
                  <a:pt x="3255128" y="381002"/>
                </a:lnTo>
                <a:lnTo>
                  <a:pt x="3255128" y="381118"/>
                </a:lnTo>
                <a:lnTo>
                  <a:pt x="3255128" y="381190"/>
                </a:lnTo>
                <a:lnTo>
                  <a:pt x="3255128" y="381312"/>
                </a:lnTo>
                <a:lnTo>
                  <a:pt x="3255128" y="381416"/>
                </a:lnTo>
                <a:lnTo>
                  <a:pt x="3255128" y="381483"/>
                </a:lnTo>
                <a:lnTo>
                  <a:pt x="3255128" y="381533"/>
                </a:lnTo>
                <a:lnTo>
                  <a:pt x="3255128" y="381705"/>
                </a:lnTo>
                <a:lnTo>
                  <a:pt x="3255128" y="381838"/>
                </a:lnTo>
                <a:lnTo>
                  <a:pt x="3255128" y="381899"/>
                </a:lnTo>
                <a:lnTo>
                  <a:pt x="3255128" y="381937"/>
                </a:lnTo>
                <a:lnTo>
                  <a:pt x="3255128" y="382297"/>
                </a:lnTo>
                <a:lnTo>
                  <a:pt x="3255128" y="382399"/>
                </a:lnTo>
                <a:lnTo>
                  <a:pt x="3255128" y="382585"/>
                </a:lnTo>
                <a:lnTo>
                  <a:pt x="3255128" y="383044"/>
                </a:lnTo>
                <a:lnTo>
                  <a:pt x="3255128" y="383314"/>
                </a:lnTo>
                <a:lnTo>
                  <a:pt x="3255128" y="383322"/>
                </a:lnTo>
                <a:lnTo>
                  <a:pt x="3255128" y="383420"/>
                </a:lnTo>
                <a:lnTo>
                  <a:pt x="3255128" y="383518"/>
                </a:lnTo>
                <a:lnTo>
                  <a:pt x="3255128" y="383992"/>
                </a:lnTo>
                <a:lnTo>
                  <a:pt x="3255128" y="384007"/>
                </a:lnTo>
                <a:lnTo>
                  <a:pt x="3255128" y="384605"/>
                </a:lnTo>
                <a:lnTo>
                  <a:pt x="3255128" y="384655"/>
                </a:lnTo>
                <a:lnTo>
                  <a:pt x="3255128" y="384789"/>
                </a:lnTo>
                <a:lnTo>
                  <a:pt x="3255128" y="384832"/>
                </a:lnTo>
                <a:lnTo>
                  <a:pt x="3255128" y="384889"/>
                </a:lnTo>
                <a:lnTo>
                  <a:pt x="3255128" y="385114"/>
                </a:lnTo>
                <a:lnTo>
                  <a:pt x="3255128" y="385139"/>
                </a:lnTo>
                <a:lnTo>
                  <a:pt x="3255128" y="385398"/>
                </a:lnTo>
                <a:lnTo>
                  <a:pt x="3255128" y="385713"/>
                </a:lnTo>
                <a:lnTo>
                  <a:pt x="3255128" y="385905"/>
                </a:lnTo>
                <a:lnTo>
                  <a:pt x="3255128" y="385936"/>
                </a:lnTo>
                <a:lnTo>
                  <a:pt x="3255128" y="386003"/>
                </a:lnTo>
                <a:lnTo>
                  <a:pt x="3255128" y="386115"/>
                </a:lnTo>
                <a:lnTo>
                  <a:pt x="3255128" y="386160"/>
                </a:lnTo>
                <a:lnTo>
                  <a:pt x="3255128" y="386419"/>
                </a:lnTo>
                <a:lnTo>
                  <a:pt x="3255128" y="386598"/>
                </a:lnTo>
                <a:lnTo>
                  <a:pt x="3255128" y="386842"/>
                </a:lnTo>
                <a:lnTo>
                  <a:pt x="3255128" y="387383"/>
                </a:lnTo>
                <a:lnTo>
                  <a:pt x="3255128" y="387526"/>
                </a:lnTo>
                <a:lnTo>
                  <a:pt x="3255128" y="387866"/>
                </a:lnTo>
                <a:lnTo>
                  <a:pt x="3255128" y="388299"/>
                </a:lnTo>
                <a:lnTo>
                  <a:pt x="3255128" y="388388"/>
                </a:lnTo>
                <a:lnTo>
                  <a:pt x="3255128" y="388452"/>
                </a:lnTo>
                <a:lnTo>
                  <a:pt x="3255128" y="388495"/>
                </a:lnTo>
                <a:lnTo>
                  <a:pt x="3255128" y="388527"/>
                </a:lnTo>
                <a:lnTo>
                  <a:pt x="3255128" y="388562"/>
                </a:lnTo>
                <a:lnTo>
                  <a:pt x="3255128" y="388664"/>
                </a:lnTo>
                <a:lnTo>
                  <a:pt x="3255128" y="389100"/>
                </a:lnTo>
                <a:lnTo>
                  <a:pt x="3255128" y="389125"/>
                </a:lnTo>
                <a:lnTo>
                  <a:pt x="3255128" y="389175"/>
                </a:lnTo>
                <a:lnTo>
                  <a:pt x="3255128" y="389409"/>
                </a:lnTo>
                <a:lnTo>
                  <a:pt x="3255128" y="389443"/>
                </a:lnTo>
                <a:lnTo>
                  <a:pt x="3255128" y="389459"/>
                </a:lnTo>
                <a:lnTo>
                  <a:pt x="3255128" y="389559"/>
                </a:lnTo>
                <a:lnTo>
                  <a:pt x="3255128" y="389588"/>
                </a:lnTo>
                <a:lnTo>
                  <a:pt x="3255128" y="389634"/>
                </a:lnTo>
                <a:lnTo>
                  <a:pt x="3255128" y="389659"/>
                </a:lnTo>
                <a:lnTo>
                  <a:pt x="3255128" y="389866"/>
                </a:lnTo>
                <a:lnTo>
                  <a:pt x="3255128" y="389869"/>
                </a:lnTo>
                <a:lnTo>
                  <a:pt x="3255128" y="389913"/>
                </a:lnTo>
                <a:lnTo>
                  <a:pt x="3255128" y="390107"/>
                </a:lnTo>
                <a:lnTo>
                  <a:pt x="3255128" y="390109"/>
                </a:lnTo>
                <a:lnTo>
                  <a:pt x="3255128" y="390186"/>
                </a:lnTo>
                <a:lnTo>
                  <a:pt x="3255128" y="390340"/>
                </a:lnTo>
                <a:lnTo>
                  <a:pt x="3255128" y="390352"/>
                </a:lnTo>
                <a:lnTo>
                  <a:pt x="3255128" y="390561"/>
                </a:lnTo>
                <a:lnTo>
                  <a:pt x="3255128" y="390856"/>
                </a:lnTo>
                <a:lnTo>
                  <a:pt x="3255128" y="391020"/>
                </a:lnTo>
                <a:lnTo>
                  <a:pt x="3255128" y="391176"/>
                </a:lnTo>
                <a:lnTo>
                  <a:pt x="3255128" y="391247"/>
                </a:lnTo>
                <a:lnTo>
                  <a:pt x="3255128" y="391357"/>
                </a:lnTo>
                <a:lnTo>
                  <a:pt x="3255128" y="391469"/>
                </a:lnTo>
                <a:lnTo>
                  <a:pt x="3255128" y="391555"/>
                </a:lnTo>
                <a:lnTo>
                  <a:pt x="3255128" y="391824"/>
                </a:lnTo>
                <a:lnTo>
                  <a:pt x="3255128" y="392238"/>
                </a:lnTo>
                <a:lnTo>
                  <a:pt x="3255128" y="392283"/>
                </a:lnTo>
                <a:lnTo>
                  <a:pt x="3255128" y="392449"/>
                </a:lnTo>
                <a:lnTo>
                  <a:pt x="3255128" y="392702"/>
                </a:lnTo>
                <a:lnTo>
                  <a:pt x="3255128" y="392769"/>
                </a:lnTo>
                <a:lnTo>
                  <a:pt x="3255128" y="392903"/>
                </a:lnTo>
                <a:lnTo>
                  <a:pt x="3255128" y="392926"/>
                </a:lnTo>
                <a:lnTo>
                  <a:pt x="3255128" y="393122"/>
                </a:lnTo>
                <a:lnTo>
                  <a:pt x="3255128" y="393185"/>
                </a:lnTo>
                <a:lnTo>
                  <a:pt x="3255128" y="393342"/>
                </a:lnTo>
                <a:lnTo>
                  <a:pt x="3255128" y="393365"/>
                </a:lnTo>
                <a:lnTo>
                  <a:pt x="3255128" y="393372"/>
                </a:lnTo>
                <a:lnTo>
                  <a:pt x="3255128" y="393551"/>
                </a:lnTo>
                <a:lnTo>
                  <a:pt x="3255128" y="393855"/>
                </a:lnTo>
                <a:lnTo>
                  <a:pt x="3255128" y="393979"/>
                </a:lnTo>
                <a:lnTo>
                  <a:pt x="3255128" y="394010"/>
                </a:lnTo>
                <a:lnTo>
                  <a:pt x="3255128" y="394158"/>
                </a:lnTo>
                <a:lnTo>
                  <a:pt x="3255128" y="394386"/>
                </a:lnTo>
                <a:lnTo>
                  <a:pt x="3255128" y="394540"/>
                </a:lnTo>
                <a:lnTo>
                  <a:pt x="3255128" y="394734"/>
                </a:lnTo>
                <a:lnTo>
                  <a:pt x="3255128" y="394860"/>
                </a:lnTo>
                <a:lnTo>
                  <a:pt x="3255128" y="394994"/>
                </a:lnTo>
                <a:lnTo>
                  <a:pt x="3255128" y="395039"/>
                </a:lnTo>
                <a:lnTo>
                  <a:pt x="3255128" y="395188"/>
                </a:lnTo>
                <a:lnTo>
                  <a:pt x="3255128" y="395426"/>
                </a:lnTo>
                <a:lnTo>
                  <a:pt x="3255128" y="395642"/>
                </a:lnTo>
                <a:lnTo>
                  <a:pt x="3255128" y="395647"/>
                </a:lnTo>
                <a:lnTo>
                  <a:pt x="3255128" y="395891"/>
                </a:lnTo>
                <a:lnTo>
                  <a:pt x="3255128" y="395989"/>
                </a:lnTo>
                <a:lnTo>
                  <a:pt x="3255128" y="396101"/>
                </a:lnTo>
                <a:lnTo>
                  <a:pt x="3255128" y="396175"/>
                </a:lnTo>
                <a:lnTo>
                  <a:pt x="3255128" y="396307"/>
                </a:lnTo>
                <a:lnTo>
                  <a:pt x="3255128" y="396425"/>
                </a:lnTo>
                <a:lnTo>
                  <a:pt x="3255128" y="396438"/>
                </a:lnTo>
                <a:lnTo>
                  <a:pt x="3255128" y="396621"/>
                </a:lnTo>
                <a:lnTo>
                  <a:pt x="3255128" y="396656"/>
                </a:lnTo>
                <a:lnTo>
                  <a:pt x="3255128" y="396845"/>
                </a:lnTo>
                <a:lnTo>
                  <a:pt x="3255128" y="396969"/>
                </a:lnTo>
                <a:lnTo>
                  <a:pt x="3255128" y="396971"/>
                </a:lnTo>
                <a:lnTo>
                  <a:pt x="3255128" y="397446"/>
                </a:lnTo>
                <a:lnTo>
                  <a:pt x="3255128" y="397530"/>
                </a:lnTo>
                <a:lnTo>
                  <a:pt x="3255128" y="397642"/>
                </a:lnTo>
                <a:lnTo>
                  <a:pt x="3255128" y="397912"/>
                </a:lnTo>
                <a:lnTo>
                  <a:pt x="3255128" y="397992"/>
                </a:lnTo>
                <a:lnTo>
                  <a:pt x="3255128" y="398178"/>
                </a:lnTo>
                <a:lnTo>
                  <a:pt x="3255128" y="398349"/>
                </a:lnTo>
                <a:lnTo>
                  <a:pt x="3255128" y="398637"/>
                </a:lnTo>
                <a:lnTo>
                  <a:pt x="3255128" y="398793"/>
                </a:lnTo>
                <a:lnTo>
                  <a:pt x="3255128" y="398832"/>
                </a:lnTo>
                <a:lnTo>
                  <a:pt x="3255128" y="399013"/>
                </a:lnTo>
                <a:lnTo>
                  <a:pt x="3255128" y="399060"/>
                </a:lnTo>
                <a:lnTo>
                  <a:pt x="3255128" y="399254"/>
                </a:lnTo>
                <a:lnTo>
                  <a:pt x="3255128" y="399428"/>
                </a:lnTo>
                <a:lnTo>
                  <a:pt x="3255128" y="399708"/>
                </a:lnTo>
                <a:lnTo>
                  <a:pt x="3255128" y="400095"/>
                </a:lnTo>
                <a:lnTo>
                  <a:pt x="3255128" y="400167"/>
                </a:lnTo>
                <a:lnTo>
                  <a:pt x="3255128" y="400236"/>
                </a:lnTo>
                <a:lnTo>
                  <a:pt x="3255128" y="400379"/>
                </a:lnTo>
                <a:lnTo>
                  <a:pt x="3255128" y="400410"/>
                </a:lnTo>
                <a:lnTo>
                  <a:pt x="3255128" y="400719"/>
                </a:lnTo>
                <a:lnTo>
                  <a:pt x="3255128" y="400745"/>
                </a:lnTo>
                <a:lnTo>
                  <a:pt x="3255128" y="401152"/>
                </a:lnTo>
                <a:lnTo>
                  <a:pt x="3255128" y="401233"/>
                </a:lnTo>
                <a:lnTo>
                  <a:pt x="3255128" y="401305"/>
                </a:lnTo>
                <a:lnTo>
                  <a:pt x="3255128" y="401415"/>
                </a:lnTo>
                <a:lnTo>
                  <a:pt x="3255128" y="401596"/>
                </a:lnTo>
                <a:lnTo>
                  <a:pt x="3255128" y="401598"/>
                </a:lnTo>
                <a:lnTo>
                  <a:pt x="3255128" y="401626"/>
                </a:lnTo>
                <a:lnTo>
                  <a:pt x="3255128" y="401822"/>
                </a:lnTo>
                <a:lnTo>
                  <a:pt x="3255128" y="401858"/>
                </a:lnTo>
                <a:lnTo>
                  <a:pt x="3255128" y="401953"/>
                </a:lnTo>
                <a:lnTo>
                  <a:pt x="3255128" y="402050"/>
                </a:lnTo>
                <a:lnTo>
                  <a:pt x="3255128" y="402088"/>
                </a:lnTo>
                <a:lnTo>
                  <a:pt x="3255128" y="402296"/>
                </a:lnTo>
                <a:lnTo>
                  <a:pt x="3255128" y="402412"/>
                </a:lnTo>
                <a:lnTo>
                  <a:pt x="3255128" y="402435"/>
                </a:lnTo>
                <a:lnTo>
                  <a:pt x="3255128" y="402506"/>
                </a:lnTo>
                <a:lnTo>
                  <a:pt x="3255128" y="402512"/>
                </a:lnTo>
                <a:lnTo>
                  <a:pt x="3255128" y="402678"/>
                </a:lnTo>
                <a:lnTo>
                  <a:pt x="3255128" y="402698"/>
                </a:lnTo>
                <a:lnTo>
                  <a:pt x="3255128" y="402755"/>
                </a:lnTo>
                <a:lnTo>
                  <a:pt x="3255128" y="402962"/>
                </a:lnTo>
                <a:lnTo>
                  <a:pt x="3255128" y="402965"/>
                </a:lnTo>
                <a:lnTo>
                  <a:pt x="3255128" y="402976"/>
                </a:lnTo>
                <a:lnTo>
                  <a:pt x="3255128" y="403157"/>
                </a:lnTo>
                <a:lnTo>
                  <a:pt x="3255128" y="403235"/>
                </a:lnTo>
                <a:lnTo>
                  <a:pt x="3255128" y="403302"/>
                </a:lnTo>
                <a:lnTo>
                  <a:pt x="3255128" y="403459"/>
                </a:lnTo>
                <a:lnTo>
                  <a:pt x="3255128" y="403709"/>
                </a:lnTo>
                <a:lnTo>
                  <a:pt x="3255128" y="403735"/>
                </a:lnTo>
                <a:lnTo>
                  <a:pt x="3255128" y="403913"/>
                </a:lnTo>
                <a:lnTo>
                  <a:pt x="3255128" y="404408"/>
                </a:lnTo>
                <a:lnTo>
                  <a:pt x="3255128" y="405078"/>
                </a:lnTo>
                <a:lnTo>
                  <a:pt x="3255128" y="405779"/>
                </a:lnTo>
                <a:lnTo>
                  <a:pt x="3255128" y="405826"/>
                </a:lnTo>
                <a:lnTo>
                  <a:pt x="3255128" y="406020"/>
                </a:lnTo>
                <a:lnTo>
                  <a:pt x="3255128" y="406118"/>
                </a:lnTo>
                <a:lnTo>
                  <a:pt x="3255128" y="406225"/>
                </a:lnTo>
                <a:lnTo>
                  <a:pt x="3255128" y="406292"/>
                </a:lnTo>
                <a:lnTo>
                  <a:pt x="3255128" y="406392"/>
                </a:lnTo>
                <a:lnTo>
                  <a:pt x="3255128" y="406424"/>
                </a:lnTo>
                <a:lnTo>
                  <a:pt x="3255128" y="406449"/>
                </a:lnTo>
                <a:lnTo>
                  <a:pt x="3255128" y="406474"/>
                </a:lnTo>
                <a:lnTo>
                  <a:pt x="3255128" y="406708"/>
                </a:lnTo>
                <a:lnTo>
                  <a:pt x="3255128" y="406933"/>
                </a:lnTo>
                <a:lnTo>
                  <a:pt x="3255128" y="406955"/>
                </a:lnTo>
                <a:lnTo>
                  <a:pt x="3255128" y="406958"/>
                </a:lnTo>
                <a:lnTo>
                  <a:pt x="3255128" y="407273"/>
                </a:lnTo>
                <a:lnTo>
                  <a:pt x="3255128" y="407496"/>
                </a:lnTo>
                <a:lnTo>
                  <a:pt x="3255128" y="407979"/>
                </a:lnTo>
                <a:lnTo>
                  <a:pt x="3255128" y="408279"/>
                </a:lnTo>
                <a:lnTo>
                  <a:pt x="3255128" y="408362"/>
                </a:lnTo>
                <a:lnTo>
                  <a:pt x="3255128" y="408816"/>
                </a:lnTo>
                <a:lnTo>
                  <a:pt x="3255128" y="409160"/>
                </a:lnTo>
                <a:lnTo>
                  <a:pt x="3255128" y="409278"/>
                </a:lnTo>
                <a:lnTo>
                  <a:pt x="3255128" y="409414"/>
                </a:lnTo>
                <a:lnTo>
                  <a:pt x="3255128" y="409464"/>
                </a:lnTo>
                <a:lnTo>
                  <a:pt x="3255128" y="409509"/>
                </a:lnTo>
                <a:lnTo>
                  <a:pt x="3255128" y="409923"/>
                </a:lnTo>
                <a:lnTo>
                  <a:pt x="3255128" y="409948"/>
                </a:lnTo>
                <a:lnTo>
                  <a:pt x="3255128" y="410224"/>
                </a:lnTo>
                <a:lnTo>
                  <a:pt x="3255128" y="410299"/>
                </a:lnTo>
                <a:lnTo>
                  <a:pt x="3255128" y="410777"/>
                </a:lnTo>
                <a:lnTo>
                  <a:pt x="3255128" y="410969"/>
                </a:lnTo>
                <a:lnTo>
                  <a:pt x="3255128" y="411019"/>
                </a:lnTo>
                <a:lnTo>
                  <a:pt x="3255128" y="411202"/>
                </a:lnTo>
                <a:lnTo>
                  <a:pt x="3255128" y="411278"/>
                </a:lnTo>
                <a:lnTo>
                  <a:pt x="3255128" y="411582"/>
                </a:lnTo>
                <a:lnTo>
                  <a:pt x="3255128" y="411685"/>
                </a:lnTo>
                <a:lnTo>
                  <a:pt x="3255128" y="411900"/>
                </a:lnTo>
                <a:lnTo>
                  <a:pt x="3255128" y="412159"/>
                </a:lnTo>
                <a:lnTo>
                  <a:pt x="3255128" y="412564"/>
                </a:lnTo>
                <a:lnTo>
                  <a:pt x="3255128" y="412807"/>
                </a:lnTo>
                <a:lnTo>
                  <a:pt x="3255128" y="412824"/>
                </a:lnTo>
                <a:lnTo>
                  <a:pt x="3255128" y="412882"/>
                </a:lnTo>
                <a:lnTo>
                  <a:pt x="3255128" y="412884"/>
                </a:lnTo>
                <a:lnTo>
                  <a:pt x="3255128" y="412948"/>
                </a:lnTo>
                <a:lnTo>
                  <a:pt x="3255128" y="413263"/>
                </a:lnTo>
                <a:lnTo>
                  <a:pt x="3255128" y="413288"/>
                </a:lnTo>
                <a:lnTo>
                  <a:pt x="3255128" y="413472"/>
                </a:lnTo>
                <a:lnTo>
                  <a:pt x="3255128" y="413721"/>
                </a:lnTo>
                <a:lnTo>
                  <a:pt x="3255128" y="413931"/>
                </a:lnTo>
                <a:lnTo>
                  <a:pt x="3255128" y="414262"/>
                </a:lnTo>
                <a:lnTo>
                  <a:pt x="3255128" y="414268"/>
                </a:lnTo>
                <a:lnTo>
                  <a:pt x="3255128" y="414458"/>
                </a:lnTo>
                <a:lnTo>
                  <a:pt x="3255128" y="414675"/>
                </a:lnTo>
                <a:lnTo>
                  <a:pt x="3255128" y="414745"/>
                </a:lnTo>
                <a:lnTo>
                  <a:pt x="3255128" y="414941"/>
                </a:lnTo>
                <a:lnTo>
                  <a:pt x="3255128" y="415149"/>
                </a:lnTo>
                <a:lnTo>
                  <a:pt x="3255128" y="415531"/>
                </a:lnTo>
                <a:lnTo>
                  <a:pt x="3255128" y="415539"/>
                </a:lnTo>
                <a:lnTo>
                  <a:pt x="3255128" y="415829"/>
                </a:lnTo>
                <a:lnTo>
                  <a:pt x="3255128" y="416278"/>
                </a:lnTo>
                <a:lnTo>
                  <a:pt x="3255128" y="416312"/>
                </a:lnTo>
                <a:lnTo>
                  <a:pt x="3255128" y="416420"/>
                </a:lnTo>
                <a:lnTo>
                  <a:pt x="3255128" y="416553"/>
                </a:lnTo>
                <a:lnTo>
                  <a:pt x="3255128" y="416554"/>
                </a:lnTo>
                <a:lnTo>
                  <a:pt x="3255128" y="416766"/>
                </a:lnTo>
                <a:lnTo>
                  <a:pt x="3255128" y="417084"/>
                </a:lnTo>
                <a:lnTo>
                  <a:pt x="3255128" y="417202"/>
                </a:lnTo>
                <a:lnTo>
                  <a:pt x="3255128" y="417258"/>
                </a:lnTo>
                <a:lnTo>
                  <a:pt x="3255128" y="417451"/>
                </a:lnTo>
                <a:lnTo>
                  <a:pt x="3255128" y="417661"/>
                </a:lnTo>
                <a:lnTo>
                  <a:pt x="3255128" y="417735"/>
                </a:lnTo>
                <a:lnTo>
                  <a:pt x="3255128" y="417931"/>
                </a:lnTo>
                <a:lnTo>
                  <a:pt x="3255128" y="418099"/>
                </a:lnTo>
                <a:lnTo>
                  <a:pt x="3255128" y="418348"/>
                </a:lnTo>
                <a:lnTo>
                  <a:pt x="3255128" y="418558"/>
                </a:lnTo>
                <a:lnTo>
                  <a:pt x="3255128" y="418895"/>
                </a:lnTo>
                <a:lnTo>
                  <a:pt x="3255128" y="419245"/>
                </a:lnTo>
                <a:lnTo>
                  <a:pt x="3255128" y="419302"/>
                </a:lnTo>
                <a:lnTo>
                  <a:pt x="3255128" y="419328"/>
                </a:lnTo>
                <a:lnTo>
                  <a:pt x="3255128" y="419349"/>
                </a:lnTo>
                <a:lnTo>
                  <a:pt x="3255128" y="419543"/>
                </a:lnTo>
                <a:lnTo>
                  <a:pt x="3255128" y="419811"/>
                </a:lnTo>
                <a:lnTo>
                  <a:pt x="3255128" y="419997"/>
                </a:lnTo>
                <a:lnTo>
                  <a:pt x="3255128" y="420126"/>
                </a:lnTo>
                <a:lnTo>
                  <a:pt x="3255128" y="420349"/>
                </a:lnTo>
                <a:lnTo>
                  <a:pt x="3255128" y="420456"/>
                </a:lnTo>
                <a:lnTo>
                  <a:pt x="3255128" y="420832"/>
                </a:lnTo>
                <a:lnTo>
                  <a:pt x="3255128" y="421711"/>
                </a:lnTo>
                <a:lnTo>
                  <a:pt x="3255128" y="421743"/>
                </a:lnTo>
                <a:lnTo>
                  <a:pt x="3255128" y="421885"/>
                </a:lnTo>
                <a:lnTo>
                  <a:pt x="3255128" y="421971"/>
                </a:lnTo>
                <a:lnTo>
                  <a:pt x="3255128" y="422150"/>
                </a:lnTo>
                <a:lnTo>
                  <a:pt x="3255128" y="422305"/>
                </a:lnTo>
                <a:lnTo>
                  <a:pt x="3255128" y="422501"/>
                </a:lnTo>
                <a:lnTo>
                  <a:pt x="3255128" y="422619"/>
                </a:lnTo>
                <a:lnTo>
                  <a:pt x="3255128" y="422793"/>
                </a:lnTo>
                <a:lnTo>
                  <a:pt x="3255128" y="422798"/>
                </a:lnTo>
                <a:lnTo>
                  <a:pt x="3255128" y="422801"/>
                </a:lnTo>
                <a:lnTo>
                  <a:pt x="3255128" y="422868"/>
                </a:lnTo>
                <a:lnTo>
                  <a:pt x="3255128" y="423077"/>
                </a:lnTo>
                <a:lnTo>
                  <a:pt x="3255128" y="423078"/>
                </a:lnTo>
                <a:lnTo>
                  <a:pt x="3255128" y="423186"/>
                </a:lnTo>
                <a:lnTo>
                  <a:pt x="3255128" y="423257"/>
                </a:lnTo>
                <a:lnTo>
                  <a:pt x="3255128" y="423382"/>
                </a:lnTo>
                <a:lnTo>
                  <a:pt x="3255128" y="423415"/>
                </a:lnTo>
                <a:lnTo>
                  <a:pt x="3255128" y="423417"/>
                </a:lnTo>
                <a:lnTo>
                  <a:pt x="3255128" y="423418"/>
                </a:lnTo>
                <a:lnTo>
                  <a:pt x="3255128" y="423630"/>
                </a:lnTo>
                <a:lnTo>
                  <a:pt x="3255128" y="423822"/>
                </a:lnTo>
                <a:lnTo>
                  <a:pt x="3255128" y="423850"/>
                </a:lnTo>
                <a:lnTo>
                  <a:pt x="3255128" y="423872"/>
                </a:lnTo>
                <a:lnTo>
                  <a:pt x="3255128" y="424066"/>
                </a:lnTo>
                <a:lnTo>
                  <a:pt x="3255128" y="424254"/>
                </a:lnTo>
                <a:lnTo>
                  <a:pt x="3255128" y="424525"/>
                </a:lnTo>
                <a:lnTo>
                  <a:pt x="3255128" y="424753"/>
                </a:lnTo>
                <a:lnTo>
                  <a:pt x="3255128" y="424795"/>
                </a:lnTo>
                <a:lnTo>
                  <a:pt x="3255128" y="424999"/>
                </a:lnTo>
                <a:lnTo>
                  <a:pt x="3255128" y="425073"/>
                </a:lnTo>
                <a:lnTo>
                  <a:pt x="3255128" y="425660"/>
                </a:lnTo>
                <a:lnTo>
                  <a:pt x="3255128" y="425904"/>
                </a:lnTo>
                <a:lnTo>
                  <a:pt x="3255128" y="426213"/>
                </a:lnTo>
                <a:lnTo>
                  <a:pt x="3255128" y="426370"/>
                </a:lnTo>
                <a:lnTo>
                  <a:pt x="3255128" y="426405"/>
                </a:lnTo>
                <a:lnTo>
                  <a:pt x="3255128" y="426407"/>
                </a:lnTo>
                <a:lnTo>
                  <a:pt x="3255128" y="426552"/>
                </a:lnTo>
                <a:lnTo>
                  <a:pt x="3255128" y="427011"/>
                </a:lnTo>
                <a:lnTo>
                  <a:pt x="3255128" y="427115"/>
                </a:lnTo>
                <a:lnTo>
                  <a:pt x="3255128" y="427244"/>
                </a:lnTo>
                <a:lnTo>
                  <a:pt x="3255128" y="427371"/>
                </a:lnTo>
                <a:lnTo>
                  <a:pt x="3255128" y="427598"/>
                </a:lnTo>
                <a:lnTo>
                  <a:pt x="3255128" y="427785"/>
                </a:lnTo>
                <a:lnTo>
                  <a:pt x="3255128" y="428252"/>
                </a:lnTo>
                <a:lnTo>
                  <a:pt x="3255128" y="428268"/>
                </a:lnTo>
                <a:lnTo>
                  <a:pt x="3255128" y="428392"/>
                </a:lnTo>
                <a:lnTo>
                  <a:pt x="3255128" y="428477"/>
                </a:lnTo>
                <a:lnTo>
                  <a:pt x="3255128" y="428737"/>
                </a:lnTo>
                <a:lnTo>
                  <a:pt x="3255128" y="428881"/>
                </a:lnTo>
                <a:lnTo>
                  <a:pt x="3255128" y="429273"/>
                </a:lnTo>
                <a:lnTo>
                  <a:pt x="3255128" y="429335"/>
                </a:lnTo>
                <a:lnTo>
                  <a:pt x="3255128" y="429385"/>
                </a:lnTo>
                <a:lnTo>
                  <a:pt x="3255128" y="429407"/>
                </a:lnTo>
                <a:lnTo>
                  <a:pt x="3255128" y="429700"/>
                </a:lnTo>
                <a:lnTo>
                  <a:pt x="3255128" y="429844"/>
                </a:lnTo>
                <a:lnTo>
                  <a:pt x="3255128" y="429869"/>
                </a:lnTo>
                <a:lnTo>
                  <a:pt x="3255128" y="430055"/>
                </a:lnTo>
                <a:lnTo>
                  <a:pt x="3255128" y="430181"/>
                </a:lnTo>
                <a:lnTo>
                  <a:pt x="3255128" y="430514"/>
                </a:lnTo>
                <a:lnTo>
                  <a:pt x="3255128" y="430588"/>
                </a:lnTo>
                <a:lnTo>
                  <a:pt x="3255128" y="430890"/>
                </a:lnTo>
                <a:lnTo>
                  <a:pt x="3255128" y="431069"/>
                </a:lnTo>
                <a:lnTo>
                  <a:pt x="3255128" y="431871"/>
                </a:lnTo>
                <a:lnTo>
                  <a:pt x="3255128" y="432838"/>
                </a:lnTo>
                <a:lnTo>
                  <a:pt x="3255128" y="432997"/>
                </a:lnTo>
                <a:lnTo>
                  <a:pt x="3255128" y="433171"/>
                </a:lnTo>
                <a:lnTo>
                  <a:pt x="3255128" y="433401"/>
                </a:lnTo>
                <a:lnTo>
                  <a:pt x="3255128" y="433719"/>
                </a:lnTo>
                <a:lnTo>
                  <a:pt x="3255128" y="434220"/>
                </a:lnTo>
                <a:lnTo>
                  <a:pt x="3255128" y="434383"/>
                </a:lnTo>
                <a:lnTo>
                  <a:pt x="3255128" y="434384"/>
                </a:lnTo>
                <a:lnTo>
                  <a:pt x="3255128" y="434596"/>
                </a:lnTo>
                <a:lnTo>
                  <a:pt x="3255128" y="434823"/>
                </a:lnTo>
                <a:lnTo>
                  <a:pt x="3255128" y="435032"/>
                </a:lnTo>
                <a:lnTo>
                  <a:pt x="3255128" y="435158"/>
                </a:lnTo>
                <a:lnTo>
                  <a:pt x="3255128" y="435491"/>
                </a:lnTo>
                <a:lnTo>
                  <a:pt x="3255128" y="435646"/>
                </a:lnTo>
                <a:lnTo>
                  <a:pt x="3255128" y="435828"/>
                </a:lnTo>
                <a:lnTo>
                  <a:pt x="3255128" y="436039"/>
                </a:lnTo>
                <a:lnTo>
                  <a:pt x="3255128" y="436199"/>
                </a:lnTo>
                <a:lnTo>
                  <a:pt x="3255128" y="436271"/>
                </a:lnTo>
                <a:lnTo>
                  <a:pt x="3255128" y="436391"/>
                </a:lnTo>
                <a:lnTo>
                  <a:pt x="3255128" y="436709"/>
                </a:lnTo>
                <a:lnTo>
                  <a:pt x="3255128" y="436919"/>
                </a:lnTo>
                <a:lnTo>
                  <a:pt x="3255128" y="437179"/>
                </a:lnTo>
                <a:lnTo>
                  <a:pt x="3255128" y="437373"/>
                </a:lnTo>
                <a:lnTo>
                  <a:pt x="3255128" y="437378"/>
                </a:lnTo>
                <a:lnTo>
                  <a:pt x="3255128" y="437648"/>
                </a:lnTo>
                <a:lnTo>
                  <a:pt x="3255128" y="437656"/>
                </a:lnTo>
                <a:lnTo>
                  <a:pt x="3255128" y="437852"/>
                </a:lnTo>
                <a:lnTo>
                  <a:pt x="3255128" y="438326"/>
                </a:lnTo>
                <a:lnTo>
                  <a:pt x="3255128" y="439010"/>
                </a:lnTo>
                <a:lnTo>
                  <a:pt x="3255128" y="439011"/>
                </a:lnTo>
                <a:lnTo>
                  <a:pt x="3255128" y="439223"/>
                </a:lnTo>
                <a:lnTo>
                  <a:pt x="3255128" y="439270"/>
                </a:lnTo>
                <a:lnTo>
                  <a:pt x="3255128" y="439464"/>
                </a:lnTo>
                <a:lnTo>
                  <a:pt x="3255128" y="439659"/>
                </a:lnTo>
                <a:lnTo>
                  <a:pt x="3255128" y="439918"/>
                </a:lnTo>
                <a:lnTo>
                  <a:pt x="3255128" y="440118"/>
                </a:lnTo>
                <a:lnTo>
                  <a:pt x="3255128" y="440167"/>
                </a:lnTo>
                <a:lnTo>
                  <a:pt x="3255128" y="440377"/>
                </a:lnTo>
                <a:lnTo>
                  <a:pt x="3255128" y="440638"/>
                </a:lnTo>
                <a:lnTo>
                  <a:pt x="3255128" y="440666"/>
                </a:lnTo>
                <a:lnTo>
                  <a:pt x="3255128" y="440909"/>
                </a:lnTo>
                <a:lnTo>
                  <a:pt x="3255128" y="440986"/>
                </a:lnTo>
                <a:lnTo>
                  <a:pt x="3255128" y="441121"/>
                </a:lnTo>
                <a:lnTo>
                  <a:pt x="3255128" y="441806"/>
                </a:lnTo>
                <a:lnTo>
                  <a:pt x="3255128" y="442000"/>
                </a:lnTo>
                <a:lnTo>
                  <a:pt x="3255128" y="442260"/>
                </a:lnTo>
                <a:lnTo>
                  <a:pt x="3255128" y="442722"/>
                </a:lnTo>
                <a:lnTo>
                  <a:pt x="3255128" y="442908"/>
                </a:lnTo>
                <a:lnTo>
                  <a:pt x="3255128" y="443157"/>
                </a:lnTo>
                <a:lnTo>
                  <a:pt x="3255128" y="443367"/>
                </a:lnTo>
                <a:lnTo>
                  <a:pt x="3255128" y="443530"/>
                </a:lnTo>
                <a:lnTo>
                  <a:pt x="3255128" y="443531"/>
                </a:lnTo>
                <a:lnTo>
                  <a:pt x="3255128" y="443704"/>
                </a:lnTo>
                <a:lnTo>
                  <a:pt x="3255128" y="443743"/>
                </a:lnTo>
                <a:lnTo>
                  <a:pt x="3255128" y="443922"/>
                </a:lnTo>
                <a:lnTo>
                  <a:pt x="3255128" y="444179"/>
                </a:lnTo>
                <a:lnTo>
                  <a:pt x="3255128" y="444638"/>
                </a:lnTo>
                <a:lnTo>
                  <a:pt x="3255128" y="445186"/>
                </a:lnTo>
                <a:lnTo>
                  <a:pt x="3255128" y="445190"/>
                </a:lnTo>
                <a:lnTo>
                  <a:pt x="3255128" y="445208"/>
                </a:lnTo>
                <a:lnTo>
                  <a:pt x="3255128" y="445691"/>
                </a:lnTo>
                <a:lnTo>
                  <a:pt x="3255128" y="446089"/>
                </a:lnTo>
                <a:lnTo>
                  <a:pt x="3255128" y="446326"/>
                </a:lnTo>
                <a:lnTo>
                  <a:pt x="3255128" y="446328"/>
                </a:lnTo>
                <a:lnTo>
                  <a:pt x="3255128" y="446505"/>
                </a:lnTo>
                <a:lnTo>
                  <a:pt x="3255128" y="446520"/>
                </a:lnTo>
                <a:lnTo>
                  <a:pt x="3255128" y="446572"/>
                </a:lnTo>
                <a:lnTo>
                  <a:pt x="3255128" y="447165"/>
                </a:lnTo>
                <a:lnTo>
                  <a:pt x="3255128" y="447237"/>
                </a:lnTo>
                <a:lnTo>
                  <a:pt x="3255128" y="447530"/>
                </a:lnTo>
                <a:lnTo>
                  <a:pt x="3255128" y="447676"/>
                </a:lnTo>
                <a:lnTo>
                  <a:pt x="3255128" y="447706"/>
                </a:lnTo>
                <a:lnTo>
                  <a:pt x="3255128" y="447773"/>
                </a:lnTo>
                <a:lnTo>
                  <a:pt x="3255128" y="447885"/>
                </a:lnTo>
                <a:lnTo>
                  <a:pt x="3255128" y="448189"/>
                </a:lnTo>
                <a:lnTo>
                  <a:pt x="3255128" y="448344"/>
                </a:lnTo>
                <a:lnTo>
                  <a:pt x="3255128" y="448681"/>
                </a:lnTo>
                <a:lnTo>
                  <a:pt x="3255128" y="449562"/>
                </a:lnTo>
                <a:lnTo>
                  <a:pt x="3255128" y="449813"/>
                </a:lnTo>
                <a:lnTo>
                  <a:pt x="3255128" y="450259"/>
                </a:lnTo>
                <a:lnTo>
                  <a:pt x="3255128" y="450296"/>
                </a:lnTo>
                <a:lnTo>
                  <a:pt x="3255128" y="450297"/>
                </a:lnTo>
                <a:lnTo>
                  <a:pt x="3255128" y="450493"/>
                </a:lnTo>
                <a:lnTo>
                  <a:pt x="3255128" y="450509"/>
                </a:lnTo>
                <a:lnTo>
                  <a:pt x="3255128" y="450895"/>
                </a:lnTo>
                <a:lnTo>
                  <a:pt x="3255128" y="450945"/>
                </a:lnTo>
                <a:lnTo>
                  <a:pt x="3255128" y="451141"/>
                </a:lnTo>
                <a:lnTo>
                  <a:pt x="3255128" y="451179"/>
                </a:lnTo>
                <a:lnTo>
                  <a:pt x="3255128" y="451404"/>
                </a:lnTo>
                <a:lnTo>
                  <a:pt x="3255128" y="451519"/>
                </a:lnTo>
                <a:lnTo>
                  <a:pt x="3255128" y="451600"/>
                </a:lnTo>
                <a:lnTo>
                  <a:pt x="3255128" y="451792"/>
                </a:lnTo>
                <a:lnTo>
                  <a:pt x="3255128" y="451864"/>
                </a:lnTo>
                <a:lnTo>
                  <a:pt x="3255128" y="451952"/>
                </a:lnTo>
                <a:lnTo>
                  <a:pt x="3255128" y="452050"/>
                </a:lnTo>
                <a:lnTo>
                  <a:pt x="3255128" y="452512"/>
                </a:lnTo>
                <a:lnTo>
                  <a:pt x="3255128" y="452971"/>
                </a:lnTo>
                <a:lnTo>
                  <a:pt x="3255128" y="453092"/>
                </a:lnTo>
                <a:lnTo>
                  <a:pt x="3255128" y="453286"/>
                </a:lnTo>
                <a:lnTo>
                  <a:pt x="3255128" y="453690"/>
                </a:lnTo>
                <a:lnTo>
                  <a:pt x="3255128" y="453762"/>
                </a:lnTo>
                <a:lnTo>
                  <a:pt x="3255128" y="454132"/>
                </a:lnTo>
                <a:lnTo>
                  <a:pt x="3255128" y="454509"/>
                </a:lnTo>
                <a:lnTo>
                  <a:pt x="3255128" y="455363"/>
                </a:lnTo>
                <a:lnTo>
                  <a:pt x="3255128" y="455749"/>
                </a:lnTo>
                <a:lnTo>
                  <a:pt x="3255128" y="456011"/>
                </a:lnTo>
                <a:lnTo>
                  <a:pt x="3255128" y="456156"/>
                </a:lnTo>
                <a:lnTo>
                  <a:pt x="3255128" y="456312"/>
                </a:lnTo>
                <a:lnTo>
                  <a:pt x="3255128" y="456384"/>
                </a:lnTo>
                <a:lnTo>
                  <a:pt x="3255128" y="456470"/>
                </a:lnTo>
                <a:lnTo>
                  <a:pt x="3255128" y="456491"/>
                </a:lnTo>
                <a:lnTo>
                  <a:pt x="3255128" y="456579"/>
                </a:lnTo>
                <a:lnTo>
                  <a:pt x="3255128" y="456630"/>
                </a:lnTo>
                <a:lnTo>
                  <a:pt x="3255128" y="456677"/>
                </a:lnTo>
                <a:lnTo>
                  <a:pt x="3255128" y="457032"/>
                </a:lnTo>
                <a:lnTo>
                  <a:pt x="3255128" y="457294"/>
                </a:lnTo>
                <a:lnTo>
                  <a:pt x="3255128" y="457491"/>
                </a:lnTo>
                <a:lnTo>
                  <a:pt x="3255128" y="457759"/>
                </a:lnTo>
                <a:lnTo>
                  <a:pt x="3255128" y="458043"/>
                </a:lnTo>
                <a:lnTo>
                  <a:pt x="3255128" y="458739"/>
                </a:lnTo>
                <a:lnTo>
                  <a:pt x="3255128" y="458816"/>
                </a:lnTo>
                <a:lnTo>
                  <a:pt x="3255128" y="459412"/>
                </a:lnTo>
                <a:lnTo>
                  <a:pt x="3255128" y="460245"/>
                </a:lnTo>
                <a:lnTo>
                  <a:pt x="3255128" y="460559"/>
                </a:lnTo>
                <a:lnTo>
                  <a:pt x="3255128" y="460626"/>
                </a:lnTo>
                <a:lnTo>
                  <a:pt x="3255128" y="460783"/>
                </a:lnTo>
                <a:lnTo>
                  <a:pt x="3255128" y="460830"/>
                </a:lnTo>
                <a:lnTo>
                  <a:pt x="3255128" y="461024"/>
                </a:lnTo>
                <a:lnTo>
                  <a:pt x="3255128" y="461042"/>
                </a:lnTo>
                <a:lnTo>
                  <a:pt x="3255128" y="461099"/>
                </a:lnTo>
                <a:lnTo>
                  <a:pt x="3255128" y="461478"/>
                </a:lnTo>
                <a:lnTo>
                  <a:pt x="3255128" y="461921"/>
                </a:lnTo>
                <a:lnTo>
                  <a:pt x="3255128" y="461937"/>
                </a:lnTo>
                <a:lnTo>
                  <a:pt x="3255128" y="462485"/>
                </a:lnTo>
                <a:lnTo>
                  <a:pt x="3255128" y="463078"/>
                </a:lnTo>
                <a:lnTo>
                  <a:pt x="3255128" y="463150"/>
                </a:lnTo>
                <a:lnTo>
                  <a:pt x="3255128" y="463366"/>
                </a:lnTo>
                <a:lnTo>
                  <a:pt x="3255128" y="463443"/>
                </a:lnTo>
                <a:lnTo>
                  <a:pt x="3255128" y="463625"/>
                </a:lnTo>
                <a:lnTo>
                  <a:pt x="3255128" y="463748"/>
                </a:lnTo>
                <a:lnTo>
                  <a:pt x="3255128" y="463798"/>
                </a:lnTo>
                <a:lnTo>
                  <a:pt x="3255128" y="463819"/>
                </a:lnTo>
                <a:lnTo>
                  <a:pt x="3255128" y="463820"/>
                </a:lnTo>
                <a:lnTo>
                  <a:pt x="3255128" y="464032"/>
                </a:lnTo>
                <a:lnTo>
                  <a:pt x="3255128" y="464257"/>
                </a:lnTo>
                <a:lnTo>
                  <a:pt x="3255128" y="464282"/>
                </a:lnTo>
                <a:lnTo>
                  <a:pt x="3255128" y="464468"/>
                </a:lnTo>
                <a:lnTo>
                  <a:pt x="3255128" y="464927"/>
                </a:lnTo>
                <a:lnTo>
                  <a:pt x="3255128" y="465303"/>
                </a:lnTo>
                <a:lnTo>
                  <a:pt x="3255128" y="465475"/>
                </a:lnTo>
                <a:lnTo>
                  <a:pt x="3255128" y="466441"/>
                </a:lnTo>
                <a:lnTo>
                  <a:pt x="3255128" y="466615"/>
                </a:lnTo>
                <a:lnTo>
                  <a:pt x="3255128" y="466620"/>
                </a:lnTo>
                <a:lnTo>
                  <a:pt x="3255128" y="467112"/>
                </a:lnTo>
                <a:lnTo>
                  <a:pt x="3255128" y="467643"/>
                </a:lnTo>
                <a:lnTo>
                  <a:pt x="3255128" y="467886"/>
                </a:lnTo>
                <a:lnTo>
                  <a:pt x="3255128" y="467888"/>
                </a:lnTo>
                <a:lnTo>
                  <a:pt x="3255128" y="467963"/>
                </a:lnTo>
                <a:lnTo>
                  <a:pt x="3255128" y="468602"/>
                </a:lnTo>
                <a:lnTo>
                  <a:pt x="3255128" y="468725"/>
                </a:lnTo>
                <a:lnTo>
                  <a:pt x="3255128" y="469009"/>
                </a:lnTo>
                <a:lnTo>
                  <a:pt x="3255128" y="469349"/>
                </a:lnTo>
                <a:lnTo>
                  <a:pt x="3255128" y="469483"/>
                </a:lnTo>
                <a:lnTo>
                  <a:pt x="3255128" y="470102"/>
                </a:lnTo>
                <a:lnTo>
                  <a:pt x="3255128" y="470374"/>
                </a:lnTo>
                <a:lnTo>
                  <a:pt x="3255128" y="470612"/>
                </a:lnTo>
                <a:lnTo>
                  <a:pt x="3255128" y="471592"/>
                </a:lnTo>
                <a:lnTo>
                  <a:pt x="3255128" y="471632"/>
                </a:lnTo>
                <a:lnTo>
                  <a:pt x="3255128" y="472069"/>
                </a:lnTo>
                <a:lnTo>
                  <a:pt x="3255128" y="472265"/>
                </a:lnTo>
                <a:lnTo>
                  <a:pt x="3255128" y="472339"/>
                </a:lnTo>
                <a:lnTo>
                  <a:pt x="3255128" y="472421"/>
                </a:lnTo>
                <a:lnTo>
                  <a:pt x="3255128" y="473200"/>
                </a:lnTo>
                <a:lnTo>
                  <a:pt x="3255128" y="473207"/>
                </a:lnTo>
                <a:lnTo>
                  <a:pt x="3255128" y="473352"/>
                </a:lnTo>
                <a:lnTo>
                  <a:pt x="3255128" y="473611"/>
                </a:lnTo>
                <a:lnTo>
                  <a:pt x="3255128" y="473636"/>
                </a:lnTo>
                <a:lnTo>
                  <a:pt x="3255128" y="473683"/>
                </a:lnTo>
                <a:lnTo>
                  <a:pt x="3255128" y="473848"/>
                </a:lnTo>
                <a:lnTo>
                  <a:pt x="3255128" y="473877"/>
                </a:lnTo>
                <a:lnTo>
                  <a:pt x="3255128" y="473976"/>
                </a:lnTo>
                <a:lnTo>
                  <a:pt x="3255128" y="474307"/>
                </a:lnTo>
                <a:lnTo>
                  <a:pt x="3255128" y="474331"/>
                </a:lnTo>
                <a:lnTo>
                  <a:pt x="3255128" y="474409"/>
                </a:lnTo>
                <a:lnTo>
                  <a:pt x="3255128" y="474430"/>
                </a:lnTo>
                <a:lnTo>
                  <a:pt x="3255128" y="474622"/>
                </a:lnTo>
                <a:lnTo>
                  <a:pt x="3255128" y="474652"/>
                </a:lnTo>
                <a:lnTo>
                  <a:pt x="3255128" y="474790"/>
                </a:lnTo>
                <a:lnTo>
                  <a:pt x="3255128" y="474848"/>
                </a:lnTo>
                <a:lnTo>
                  <a:pt x="3255128" y="476219"/>
                </a:lnTo>
                <a:lnTo>
                  <a:pt x="3255128" y="476601"/>
                </a:lnTo>
                <a:lnTo>
                  <a:pt x="3255128" y="476673"/>
                </a:lnTo>
                <a:lnTo>
                  <a:pt x="3255128" y="476966"/>
                </a:lnTo>
                <a:lnTo>
                  <a:pt x="3255128" y="477135"/>
                </a:lnTo>
                <a:lnTo>
                  <a:pt x="3255128" y="477321"/>
                </a:lnTo>
                <a:lnTo>
                  <a:pt x="3255128" y="477780"/>
                </a:lnTo>
                <a:lnTo>
                  <a:pt x="3255128" y="477872"/>
                </a:lnTo>
                <a:lnTo>
                  <a:pt x="3255128" y="478156"/>
                </a:lnTo>
                <a:lnTo>
                  <a:pt x="3255128" y="478398"/>
                </a:lnTo>
                <a:lnTo>
                  <a:pt x="3255128" y="478496"/>
                </a:lnTo>
                <a:lnTo>
                  <a:pt x="3255128" y="478854"/>
                </a:lnTo>
                <a:lnTo>
                  <a:pt x="3255128" y="478929"/>
                </a:lnTo>
                <a:lnTo>
                  <a:pt x="3255128" y="479718"/>
                </a:lnTo>
                <a:lnTo>
                  <a:pt x="3255128" y="480739"/>
                </a:lnTo>
                <a:lnTo>
                  <a:pt x="3255128" y="480741"/>
                </a:lnTo>
                <a:lnTo>
                  <a:pt x="3255128" y="481243"/>
                </a:lnTo>
                <a:lnTo>
                  <a:pt x="3255128" y="481388"/>
                </a:lnTo>
                <a:lnTo>
                  <a:pt x="3255128" y="481486"/>
                </a:lnTo>
                <a:lnTo>
                  <a:pt x="3255128" y="481578"/>
                </a:lnTo>
                <a:lnTo>
                  <a:pt x="3255128" y="481891"/>
                </a:lnTo>
                <a:lnTo>
                  <a:pt x="3255128" y="482119"/>
                </a:lnTo>
                <a:lnTo>
                  <a:pt x="3255128" y="482124"/>
                </a:lnTo>
                <a:lnTo>
                  <a:pt x="3255128" y="482350"/>
                </a:lnTo>
                <a:lnTo>
                  <a:pt x="3255128" y="482602"/>
                </a:lnTo>
                <a:lnTo>
                  <a:pt x="3255128" y="482772"/>
                </a:lnTo>
                <a:lnTo>
                  <a:pt x="3255128" y="483231"/>
                </a:lnTo>
                <a:lnTo>
                  <a:pt x="3255128" y="483481"/>
                </a:lnTo>
                <a:lnTo>
                  <a:pt x="3255128" y="483556"/>
                </a:lnTo>
                <a:lnTo>
                  <a:pt x="3255128" y="483740"/>
                </a:lnTo>
                <a:lnTo>
                  <a:pt x="3255128" y="483741"/>
                </a:lnTo>
                <a:lnTo>
                  <a:pt x="3255128" y="484389"/>
                </a:lnTo>
                <a:lnTo>
                  <a:pt x="3255128" y="484638"/>
                </a:lnTo>
                <a:lnTo>
                  <a:pt x="3255128" y="484834"/>
                </a:lnTo>
                <a:lnTo>
                  <a:pt x="3255128" y="484848"/>
                </a:lnTo>
                <a:lnTo>
                  <a:pt x="3255128" y="484922"/>
                </a:lnTo>
                <a:lnTo>
                  <a:pt x="3255128" y="484942"/>
                </a:lnTo>
                <a:lnTo>
                  <a:pt x="3255128" y="485185"/>
                </a:lnTo>
                <a:lnTo>
                  <a:pt x="3255128" y="485262"/>
                </a:lnTo>
                <a:lnTo>
                  <a:pt x="3255128" y="485396"/>
                </a:lnTo>
                <a:lnTo>
                  <a:pt x="3255128" y="485592"/>
                </a:lnTo>
                <a:lnTo>
                  <a:pt x="3255128" y="486205"/>
                </a:lnTo>
                <a:lnTo>
                  <a:pt x="3255128" y="486730"/>
                </a:lnTo>
                <a:lnTo>
                  <a:pt x="3255128" y="487505"/>
                </a:lnTo>
                <a:lnTo>
                  <a:pt x="3255128" y="487932"/>
                </a:lnTo>
                <a:lnTo>
                  <a:pt x="3255128" y="488001"/>
                </a:lnTo>
                <a:lnTo>
                  <a:pt x="3255128" y="488175"/>
                </a:lnTo>
                <a:lnTo>
                  <a:pt x="3255128" y="488252"/>
                </a:lnTo>
                <a:lnTo>
                  <a:pt x="3255128" y="489462"/>
                </a:lnTo>
                <a:lnTo>
                  <a:pt x="3255128" y="489704"/>
                </a:lnTo>
                <a:lnTo>
                  <a:pt x="3255128" y="490023"/>
                </a:lnTo>
                <a:lnTo>
                  <a:pt x="3255128" y="490162"/>
                </a:lnTo>
                <a:lnTo>
                  <a:pt x="3255128" y="490725"/>
                </a:lnTo>
                <a:lnTo>
                  <a:pt x="3255128" y="491043"/>
                </a:lnTo>
                <a:lnTo>
                  <a:pt x="3255128" y="491707"/>
                </a:lnTo>
                <a:lnTo>
                  <a:pt x="3255128" y="491921"/>
                </a:lnTo>
                <a:lnTo>
                  <a:pt x="3255128" y="492260"/>
                </a:lnTo>
                <a:lnTo>
                  <a:pt x="3255128" y="492452"/>
                </a:lnTo>
                <a:lnTo>
                  <a:pt x="3255128" y="494089"/>
                </a:lnTo>
                <a:lnTo>
                  <a:pt x="3255128" y="494543"/>
                </a:lnTo>
                <a:lnTo>
                  <a:pt x="3255128" y="494722"/>
                </a:lnTo>
                <a:lnTo>
                  <a:pt x="3255128" y="494767"/>
                </a:lnTo>
                <a:lnTo>
                  <a:pt x="3255128" y="494963"/>
                </a:lnTo>
                <a:lnTo>
                  <a:pt x="3255128" y="494972"/>
                </a:lnTo>
                <a:lnTo>
                  <a:pt x="3255128" y="495171"/>
                </a:lnTo>
                <a:lnTo>
                  <a:pt x="3255128" y="495455"/>
                </a:lnTo>
                <a:lnTo>
                  <a:pt x="3255128" y="495990"/>
                </a:lnTo>
                <a:lnTo>
                  <a:pt x="3255128" y="496228"/>
                </a:lnTo>
                <a:lnTo>
                  <a:pt x="3255128" y="496334"/>
                </a:lnTo>
                <a:lnTo>
                  <a:pt x="3255128" y="496594"/>
                </a:lnTo>
                <a:lnTo>
                  <a:pt x="3255128" y="496887"/>
                </a:lnTo>
                <a:lnTo>
                  <a:pt x="3255128" y="497079"/>
                </a:lnTo>
                <a:lnTo>
                  <a:pt x="3255128" y="497242"/>
                </a:lnTo>
                <a:lnTo>
                  <a:pt x="3255128" y="497491"/>
                </a:lnTo>
                <a:lnTo>
                  <a:pt x="3255128" y="497555"/>
                </a:lnTo>
                <a:lnTo>
                  <a:pt x="3255128" y="497701"/>
                </a:lnTo>
                <a:lnTo>
                  <a:pt x="3255128" y="498038"/>
                </a:lnTo>
                <a:lnTo>
                  <a:pt x="3255128" y="498161"/>
                </a:lnTo>
                <a:lnTo>
                  <a:pt x="3255128" y="498445"/>
                </a:lnTo>
                <a:lnTo>
                  <a:pt x="3255128" y="498476"/>
                </a:lnTo>
                <a:lnTo>
                  <a:pt x="3255128" y="498785"/>
                </a:lnTo>
                <a:lnTo>
                  <a:pt x="3255128" y="499218"/>
                </a:lnTo>
                <a:lnTo>
                  <a:pt x="3255128" y="499833"/>
                </a:lnTo>
                <a:lnTo>
                  <a:pt x="3255128" y="500854"/>
                </a:lnTo>
                <a:lnTo>
                  <a:pt x="3255128" y="500855"/>
                </a:lnTo>
                <a:lnTo>
                  <a:pt x="3255128" y="501028"/>
                </a:lnTo>
                <a:lnTo>
                  <a:pt x="3255128" y="501309"/>
                </a:lnTo>
                <a:lnTo>
                  <a:pt x="3255128" y="501407"/>
                </a:lnTo>
                <a:lnTo>
                  <a:pt x="3255128" y="501586"/>
                </a:lnTo>
                <a:lnTo>
                  <a:pt x="3255128" y="503015"/>
                </a:lnTo>
                <a:lnTo>
                  <a:pt x="3255128" y="503845"/>
                </a:lnTo>
                <a:lnTo>
                  <a:pt x="3255128" y="503896"/>
                </a:lnTo>
                <a:lnTo>
                  <a:pt x="3255128" y="505300"/>
                </a:lnTo>
                <a:lnTo>
                  <a:pt x="3255128" y="505340"/>
                </a:lnTo>
                <a:lnTo>
                  <a:pt x="3255128" y="505375"/>
                </a:lnTo>
                <a:lnTo>
                  <a:pt x="3255128" y="505513"/>
                </a:lnTo>
                <a:lnTo>
                  <a:pt x="3255128" y="505598"/>
                </a:lnTo>
                <a:lnTo>
                  <a:pt x="3255128" y="506479"/>
                </a:lnTo>
                <a:lnTo>
                  <a:pt x="3255128" y="506956"/>
                </a:lnTo>
                <a:lnTo>
                  <a:pt x="3255128" y="507541"/>
                </a:lnTo>
                <a:lnTo>
                  <a:pt x="3255128" y="507620"/>
                </a:lnTo>
                <a:lnTo>
                  <a:pt x="3255128" y="507853"/>
                </a:lnTo>
                <a:lnTo>
                  <a:pt x="3255128" y="508024"/>
                </a:lnTo>
                <a:lnTo>
                  <a:pt x="3255128" y="508096"/>
                </a:lnTo>
                <a:lnTo>
                  <a:pt x="3255128" y="508173"/>
                </a:lnTo>
                <a:lnTo>
                  <a:pt x="3255128" y="508290"/>
                </a:lnTo>
                <a:lnTo>
                  <a:pt x="3255128" y="508365"/>
                </a:lnTo>
                <a:lnTo>
                  <a:pt x="3255128" y="508843"/>
                </a:lnTo>
                <a:lnTo>
                  <a:pt x="3255128" y="509751"/>
                </a:lnTo>
                <a:lnTo>
                  <a:pt x="3255128" y="509883"/>
                </a:lnTo>
                <a:lnTo>
                  <a:pt x="3255128" y="510342"/>
                </a:lnTo>
                <a:lnTo>
                  <a:pt x="3255128" y="510990"/>
                </a:lnTo>
                <a:lnTo>
                  <a:pt x="3255128" y="511014"/>
                </a:lnTo>
                <a:lnTo>
                  <a:pt x="3255128" y="511583"/>
                </a:lnTo>
                <a:lnTo>
                  <a:pt x="3255128" y="511842"/>
                </a:lnTo>
                <a:lnTo>
                  <a:pt x="3255128" y="512373"/>
                </a:lnTo>
                <a:lnTo>
                  <a:pt x="3255128" y="512552"/>
                </a:lnTo>
                <a:lnTo>
                  <a:pt x="3255128" y="513820"/>
                </a:lnTo>
                <a:lnTo>
                  <a:pt x="3255128" y="514378"/>
                </a:lnTo>
                <a:lnTo>
                  <a:pt x="3255128" y="514832"/>
                </a:lnTo>
                <a:lnTo>
                  <a:pt x="3255128" y="515584"/>
                </a:lnTo>
                <a:lnTo>
                  <a:pt x="3255128" y="516103"/>
                </a:lnTo>
                <a:lnTo>
                  <a:pt x="3255128" y="516306"/>
                </a:lnTo>
                <a:lnTo>
                  <a:pt x="3255128" y="516465"/>
                </a:lnTo>
                <a:lnTo>
                  <a:pt x="3255128" y="517000"/>
                </a:lnTo>
                <a:lnTo>
                  <a:pt x="3255128" y="517179"/>
                </a:lnTo>
                <a:lnTo>
                  <a:pt x="3255128" y="517670"/>
                </a:lnTo>
                <a:lnTo>
                  <a:pt x="3255128" y="518082"/>
                </a:lnTo>
                <a:lnTo>
                  <a:pt x="3255128" y="518153"/>
                </a:lnTo>
                <a:lnTo>
                  <a:pt x="3255128" y="518154"/>
                </a:lnTo>
                <a:lnTo>
                  <a:pt x="3255128" y="518366"/>
                </a:lnTo>
                <a:lnTo>
                  <a:pt x="3255128" y="518447"/>
                </a:lnTo>
                <a:lnTo>
                  <a:pt x="3255128" y="518706"/>
                </a:lnTo>
                <a:lnTo>
                  <a:pt x="3255128" y="518802"/>
                </a:lnTo>
                <a:lnTo>
                  <a:pt x="3255128" y="518898"/>
                </a:lnTo>
                <a:lnTo>
                  <a:pt x="3255128" y="519139"/>
                </a:lnTo>
                <a:lnTo>
                  <a:pt x="3255128" y="519261"/>
                </a:lnTo>
                <a:lnTo>
                  <a:pt x="3255128" y="519809"/>
                </a:lnTo>
                <a:lnTo>
                  <a:pt x="3255128" y="520933"/>
                </a:lnTo>
                <a:lnTo>
                  <a:pt x="3255128" y="520949"/>
                </a:lnTo>
                <a:lnTo>
                  <a:pt x="3255128" y="521143"/>
                </a:lnTo>
                <a:lnTo>
                  <a:pt x="3255128" y="521696"/>
                </a:lnTo>
                <a:lnTo>
                  <a:pt x="3255128" y="521699"/>
                </a:lnTo>
                <a:lnTo>
                  <a:pt x="3255128" y="522869"/>
                </a:lnTo>
                <a:lnTo>
                  <a:pt x="3255128" y="522967"/>
                </a:lnTo>
                <a:lnTo>
                  <a:pt x="3255128" y="523065"/>
                </a:lnTo>
                <a:lnTo>
                  <a:pt x="3255128" y="523766"/>
                </a:lnTo>
                <a:lnTo>
                  <a:pt x="3255128" y="524436"/>
                </a:lnTo>
                <a:lnTo>
                  <a:pt x="3255128" y="525453"/>
                </a:lnTo>
                <a:lnTo>
                  <a:pt x="3255128" y="525664"/>
                </a:lnTo>
                <a:lnTo>
                  <a:pt x="3255128" y="525713"/>
                </a:lnTo>
                <a:lnTo>
                  <a:pt x="3255128" y="526594"/>
                </a:lnTo>
                <a:lnTo>
                  <a:pt x="3255128" y="526673"/>
                </a:lnTo>
                <a:lnTo>
                  <a:pt x="3255128" y="527935"/>
                </a:lnTo>
                <a:lnTo>
                  <a:pt x="3255128" y="528211"/>
                </a:lnTo>
                <a:lnTo>
                  <a:pt x="3255128" y="528286"/>
                </a:lnTo>
                <a:lnTo>
                  <a:pt x="3255128" y="528465"/>
                </a:lnTo>
                <a:lnTo>
                  <a:pt x="3255128" y="528956"/>
                </a:lnTo>
                <a:lnTo>
                  <a:pt x="3255128" y="529413"/>
                </a:lnTo>
                <a:lnTo>
                  <a:pt x="3255128" y="529672"/>
                </a:lnTo>
                <a:lnTo>
                  <a:pt x="3255128" y="529733"/>
                </a:lnTo>
                <a:lnTo>
                  <a:pt x="3255128" y="529929"/>
                </a:lnTo>
                <a:lnTo>
                  <a:pt x="3255128" y="530935"/>
                </a:lnTo>
                <a:lnTo>
                  <a:pt x="3255128" y="531007"/>
                </a:lnTo>
                <a:lnTo>
                  <a:pt x="3255128" y="531300"/>
                </a:lnTo>
                <a:lnTo>
                  <a:pt x="3255128" y="531655"/>
                </a:lnTo>
                <a:lnTo>
                  <a:pt x="3255128" y="532114"/>
                </a:lnTo>
                <a:lnTo>
                  <a:pt x="3255128" y="532219"/>
                </a:lnTo>
                <a:lnTo>
                  <a:pt x="3255128" y="532662"/>
                </a:lnTo>
                <a:lnTo>
                  <a:pt x="3255128" y="533402"/>
                </a:lnTo>
                <a:lnTo>
                  <a:pt x="3255128" y="533590"/>
                </a:lnTo>
                <a:lnTo>
                  <a:pt x="3255128" y="533933"/>
                </a:lnTo>
                <a:lnTo>
                  <a:pt x="3255128" y="534238"/>
                </a:lnTo>
                <a:lnTo>
                  <a:pt x="3255128" y="534299"/>
                </a:lnTo>
                <a:lnTo>
                  <a:pt x="3255128" y="534697"/>
                </a:lnTo>
                <a:lnTo>
                  <a:pt x="3255128" y="534799"/>
                </a:lnTo>
                <a:lnTo>
                  <a:pt x="3255128" y="535722"/>
                </a:lnTo>
                <a:lnTo>
                  <a:pt x="3255128" y="535820"/>
                </a:lnTo>
                <a:lnTo>
                  <a:pt x="3255128" y="536392"/>
                </a:lnTo>
                <a:lnTo>
                  <a:pt x="3255128" y="537289"/>
                </a:lnTo>
                <a:lnTo>
                  <a:pt x="3255128" y="538560"/>
                </a:lnTo>
                <a:lnTo>
                  <a:pt x="3255128" y="538819"/>
                </a:lnTo>
                <a:lnTo>
                  <a:pt x="3255128" y="538998"/>
                </a:lnTo>
                <a:lnTo>
                  <a:pt x="3255128" y="539926"/>
                </a:lnTo>
                <a:lnTo>
                  <a:pt x="3255128" y="540266"/>
                </a:lnTo>
                <a:lnTo>
                  <a:pt x="3255128" y="540699"/>
                </a:lnTo>
                <a:lnTo>
                  <a:pt x="3255128" y="540895"/>
                </a:lnTo>
                <a:lnTo>
                  <a:pt x="3255128" y="541064"/>
                </a:lnTo>
                <a:lnTo>
                  <a:pt x="3255128" y="541809"/>
                </a:lnTo>
                <a:lnTo>
                  <a:pt x="3255128" y="541988"/>
                </a:lnTo>
                <a:lnTo>
                  <a:pt x="3255128" y="542266"/>
                </a:lnTo>
                <a:lnTo>
                  <a:pt x="3255128" y="542509"/>
                </a:lnTo>
                <a:lnTo>
                  <a:pt x="3255128" y="542586"/>
                </a:lnTo>
                <a:lnTo>
                  <a:pt x="3255128" y="542752"/>
                </a:lnTo>
                <a:lnTo>
                  <a:pt x="3255128" y="543256"/>
                </a:lnTo>
                <a:lnTo>
                  <a:pt x="3255128" y="543576"/>
                </a:lnTo>
                <a:lnTo>
                  <a:pt x="3255128" y="544224"/>
                </a:lnTo>
                <a:lnTo>
                  <a:pt x="3255128" y="544683"/>
                </a:lnTo>
                <a:lnTo>
                  <a:pt x="3255128" y="545326"/>
                </a:lnTo>
                <a:lnTo>
                  <a:pt x="3255128" y="545522"/>
                </a:lnTo>
                <a:lnTo>
                  <a:pt x="3255128" y="545585"/>
                </a:lnTo>
                <a:lnTo>
                  <a:pt x="3255128" y="545742"/>
                </a:lnTo>
                <a:lnTo>
                  <a:pt x="3255128" y="545765"/>
                </a:lnTo>
                <a:lnTo>
                  <a:pt x="3255128" y="545772"/>
                </a:lnTo>
                <a:lnTo>
                  <a:pt x="3255128" y="546255"/>
                </a:lnTo>
                <a:lnTo>
                  <a:pt x="3255128" y="546786"/>
                </a:lnTo>
                <a:lnTo>
                  <a:pt x="3255128" y="548575"/>
                </a:lnTo>
                <a:lnTo>
                  <a:pt x="3255128" y="549245"/>
                </a:lnTo>
                <a:lnTo>
                  <a:pt x="3255128" y="549846"/>
                </a:lnTo>
                <a:lnTo>
                  <a:pt x="3255128" y="550042"/>
                </a:lnTo>
                <a:lnTo>
                  <a:pt x="3255128" y="550392"/>
                </a:lnTo>
                <a:lnTo>
                  <a:pt x="3255128" y="551232"/>
                </a:lnTo>
                <a:lnTo>
                  <a:pt x="3255128" y="551413"/>
                </a:lnTo>
                <a:lnTo>
                  <a:pt x="3255128" y="552495"/>
                </a:lnTo>
                <a:lnTo>
                  <a:pt x="3255128" y="552636"/>
                </a:lnTo>
                <a:lnTo>
                  <a:pt x="3255128" y="552779"/>
                </a:lnTo>
                <a:lnTo>
                  <a:pt x="3255128" y="553119"/>
                </a:lnTo>
                <a:lnTo>
                  <a:pt x="3255128" y="553552"/>
                </a:lnTo>
                <a:lnTo>
                  <a:pt x="3255128" y="553705"/>
                </a:lnTo>
                <a:lnTo>
                  <a:pt x="3255128" y="553815"/>
                </a:lnTo>
                <a:lnTo>
                  <a:pt x="3255128" y="554222"/>
                </a:lnTo>
                <a:lnTo>
                  <a:pt x="3255128" y="554353"/>
                </a:lnTo>
                <a:lnTo>
                  <a:pt x="3255128" y="554696"/>
                </a:lnTo>
                <a:lnTo>
                  <a:pt x="3255128" y="554812"/>
                </a:lnTo>
                <a:lnTo>
                  <a:pt x="3255128" y="554912"/>
                </a:lnTo>
                <a:lnTo>
                  <a:pt x="3255128" y="555362"/>
                </a:lnTo>
                <a:lnTo>
                  <a:pt x="3255128" y="555859"/>
                </a:lnTo>
                <a:lnTo>
                  <a:pt x="3255128" y="556109"/>
                </a:lnTo>
                <a:lnTo>
                  <a:pt x="3255128" y="556313"/>
                </a:lnTo>
                <a:lnTo>
                  <a:pt x="3255128" y="556808"/>
                </a:lnTo>
                <a:lnTo>
                  <a:pt x="3255128" y="558179"/>
                </a:lnTo>
                <a:lnTo>
                  <a:pt x="3255128" y="558849"/>
                </a:lnTo>
                <a:lnTo>
                  <a:pt x="3255128" y="559108"/>
                </a:lnTo>
                <a:lnTo>
                  <a:pt x="3255128" y="560379"/>
                </a:lnTo>
                <a:lnTo>
                  <a:pt x="3255128" y="560679"/>
                </a:lnTo>
                <a:lnTo>
                  <a:pt x="3255128" y="561560"/>
                </a:lnTo>
                <a:lnTo>
                  <a:pt x="3255128" y="561678"/>
                </a:lnTo>
                <a:lnTo>
                  <a:pt x="3255128" y="561909"/>
                </a:lnTo>
                <a:lnTo>
                  <a:pt x="3255128" y="562624"/>
                </a:lnTo>
                <a:lnTo>
                  <a:pt x="3255128" y="562699"/>
                </a:lnTo>
                <a:lnTo>
                  <a:pt x="3255128" y="563177"/>
                </a:lnTo>
                <a:lnTo>
                  <a:pt x="3255128" y="563369"/>
                </a:lnTo>
                <a:lnTo>
                  <a:pt x="3255128" y="563602"/>
                </a:lnTo>
                <a:lnTo>
                  <a:pt x="3255128" y="564085"/>
                </a:lnTo>
                <a:lnTo>
                  <a:pt x="3255128" y="565348"/>
                </a:lnTo>
                <a:lnTo>
                  <a:pt x="3255128" y="565663"/>
                </a:lnTo>
                <a:lnTo>
                  <a:pt x="3255128" y="567075"/>
                </a:lnTo>
                <a:lnTo>
                  <a:pt x="3255128" y="567145"/>
                </a:lnTo>
                <a:lnTo>
                  <a:pt x="3255128" y="567341"/>
                </a:lnTo>
                <a:lnTo>
                  <a:pt x="3255128" y="567931"/>
                </a:lnTo>
                <a:lnTo>
                  <a:pt x="3255128" y="568229"/>
                </a:lnTo>
                <a:lnTo>
                  <a:pt x="3255128" y="568712"/>
                </a:lnTo>
                <a:lnTo>
                  <a:pt x="3255128" y="569166"/>
                </a:lnTo>
                <a:lnTo>
                  <a:pt x="3255128" y="570135"/>
                </a:lnTo>
                <a:lnTo>
                  <a:pt x="3255128" y="570331"/>
                </a:lnTo>
                <a:lnTo>
                  <a:pt x="3255128" y="571645"/>
                </a:lnTo>
                <a:lnTo>
                  <a:pt x="3255128" y="571702"/>
                </a:lnTo>
                <a:lnTo>
                  <a:pt x="3255128" y="572211"/>
                </a:lnTo>
                <a:lnTo>
                  <a:pt x="3255128" y="572526"/>
                </a:lnTo>
                <a:lnTo>
                  <a:pt x="3255128" y="572749"/>
                </a:lnTo>
                <a:lnTo>
                  <a:pt x="3255128" y="573232"/>
                </a:lnTo>
                <a:lnTo>
                  <a:pt x="3255128" y="574143"/>
                </a:lnTo>
                <a:lnTo>
                  <a:pt x="3255128" y="575201"/>
                </a:lnTo>
                <a:lnTo>
                  <a:pt x="3255128" y="575477"/>
                </a:lnTo>
                <a:lnTo>
                  <a:pt x="3255128" y="576030"/>
                </a:lnTo>
                <a:lnTo>
                  <a:pt x="3255128" y="576222"/>
                </a:lnTo>
                <a:lnTo>
                  <a:pt x="3255128" y="576272"/>
                </a:lnTo>
                <a:lnTo>
                  <a:pt x="3255128" y="577153"/>
                </a:lnTo>
                <a:lnTo>
                  <a:pt x="3255128" y="578060"/>
                </a:lnTo>
                <a:lnTo>
                  <a:pt x="3255128" y="578770"/>
                </a:lnTo>
                <a:lnTo>
                  <a:pt x="3255128" y="579515"/>
                </a:lnTo>
                <a:lnTo>
                  <a:pt x="3255128" y="579998"/>
                </a:lnTo>
                <a:lnTo>
                  <a:pt x="3255128" y="580668"/>
                </a:lnTo>
                <a:lnTo>
                  <a:pt x="3255128" y="580792"/>
                </a:lnTo>
                <a:lnTo>
                  <a:pt x="3255128" y="581673"/>
                </a:lnTo>
                <a:lnTo>
                  <a:pt x="3255128" y="581807"/>
                </a:lnTo>
                <a:lnTo>
                  <a:pt x="3255128" y="582455"/>
                </a:lnTo>
                <a:lnTo>
                  <a:pt x="3255128" y="582914"/>
                </a:lnTo>
                <a:lnTo>
                  <a:pt x="3255128" y="582988"/>
                </a:lnTo>
                <a:lnTo>
                  <a:pt x="3255128" y="583290"/>
                </a:lnTo>
                <a:lnTo>
                  <a:pt x="3255128" y="583469"/>
                </a:lnTo>
                <a:lnTo>
                  <a:pt x="3255128" y="586996"/>
                </a:lnTo>
                <a:lnTo>
                  <a:pt x="3255128" y="587223"/>
                </a:lnTo>
                <a:lnTo>
                  <a:pt x="3255128" y="587558"/>
                </a:lnTo>
                <a:lnTo>
                  <a:pt x="3255128" y="588046"/>
                </a:lnTo>
                <a:lnTo>
                  <a:pt x="3255128" y="588439"/>
                </a:lnTo>
                <a:lnTo>
                  <a:pt x="3255128" y="588671"/>
                </a:lnTo>
                <a:lnTo>
                  <a:pt x="3255128" y="589319"/>
                </a:lnTo>
                <a:lnTo>
                  <a:pt x="3255128" y="589778"/>
                </a:lnTo>
                <a:lnTo>
                  <a:pt x="3255128" y="590048"/>
                </a:lnTo>
                <a:lnTo>
                  <a:pt x="3255128" y="590056"/>
                </a:lnTo>
                <a:lnTo>
                  <a:pt x="3255128" y="590252"/>
                </a:lnTo>
                <a:lnTo>
                  <a:pt x="3255128" y="590726"/>
                </a:lnTo>
                <a:lnTo>
                  <a:pt x="3255128" y="591623"/>
                </a:lnTo>
                <a:lnTo>
                  <a:pt x="3255128" y="593038"/>
                </a:lnTo>
                <a:lnTo>
                  <a:pt x="3255128" y="593521"/>
                </a:lnTo>
                <a:lnTo>
                  <a:pt x="3255128" y="595122"/>
                </a:lnTo>
                <a:lnTo>
                  <a:pt x="3255128" y="596143"/>
                </a:lnTo>
                <a:lnTo>
                  <a:pt x="3255128" y="596322"/>
                </a:lnTo>
                <a:lnTo>
                  <a:pt x="3255128" y="597590"/>
                </a:lnTo>
                <a:lnTo>
                  <a:pt x="3255128" y="598091"/>
                </a:lnTo>
                <a:lnTo>
                  <a:pt x="3255128" y="598972"/>
                </a:lnTo>
                <a:lnTo>
                  <a:pt x="3255128" y="599637"/>
                </a:lnTo>
                <a:lnTo>
                  <a:pt x="3255128" y="600076"/>
                </a:lnTo>
                <a:lnTo>
                  <a:pt x="3255128" y="600285"/>
                </a:lnTo>
                <a:lnTo>
                  <a:pt x="3255128" y="600589"/>
                </a:lnTo>
                <a:lnTo>
                  <a:pt x="3255128" y="600744"/>
                </a:lnTo>
                <a:lnTo>
                  <a:pt x="3255128" y="601081"/>
                </a:lnTo>
                <a:lnTo>
                  <a:pt x="3255128" y="601962"/>
                </a:lnTo>
                <a:lnTo>
                  <a:pt x="3255128" y="602909"/>
                </a:lnTo>
                <a:lnTo>
                  <a:pt x="3255128" y="603579"/>
                </a:lnTo>
                <a:lnTo>
                  <a:pt x="3255128" y="604264"/>
                </a:lnTo>
                <a:lnTo>
                  <a:pt x="3255128" y="604912"/>
                </a:lnTo>
                <a:lnTo>
                  <a:pt x="3255128" y="605371"/>
                </a:lnTo>
                <a:lnTo>
                  <a:pt x="3255128" y="606162"/>
                </a:lnTo>
                <a:lnTo>
                  <a:pt x="3255128" y="608556"/>
                </a:lnTo>
                <a:lnTo>
                  <a:pt x="3255128" y="608784"/>
                </a:lnTo>
                <a:lnTo>
                  <a:pt x="3255128" y="609432"/>
                </a:lnTo>
                <a:lnTo>
                  <a:pt x="3255128" y="609891"/>
                </a:lnTo>
                <a:lnTo>
                  <a:pt x="3255128" y="610443"/>
                </a:lnTo>
                <a:lnTo>
                  <a:pt x="3255128" y="611812"/>
                </a:lnTo>
                <a:lnTo>
                  <a:pt x="3255128" y="612959"/>
                </a:lnTo>
                <a:lnTo>
                  <a:pt x="3255128" y="613026"/>
                </a:lnTo>
                <a:lnTo>
                  <a:pt x="3255128" y="613183"/>
                </a:lnTo>
                <a:lnTo>
                  <a:pt x="3255128" y="613442"/>
                </a:lnTo>
                <a:lnTo>
                  <a:pt x="3255128" y="615550"/>
                </a:lnTo>
                <a:lnTo>
                  <a:pt x="3255128" y="616148"/>
                </a:lnTo>
                <a:lnTo>
                  <a:pt x="3255128" y="616198"/>
                </a:lnTo>
                <a:lnTo>
                  <a:pt x="3255128" y="616432"/>
                </a:lnTo>
                <a:lnTo>
                  <a:pt x="3255128" y="616657"/>
                </a:lnTo>
                <a:lnTo>
                  <a:pt x="3255128" y="616682"/>
                </a:lnTo>
                <a:lnTo>
                  <a:pt x="3255128" y="617703"/>
                </a:lnTo>
                <a:lnTo>
                  <a:pt x="3255128" y="621002"/>
                </a:lnTo>
                <a:lnTo>
                  <a:pt x="3255128" y="621409"/>
                </a:lnTo>
                <a:lnTo>
                  <a:pt x="3255128" y="621883"/>
                </a:lnTo>
                <a:lnTo>
                  <a:pt x="3255128" y="623012"/>
                </a:lnTo>
                <a:lnTo>
                  <a:pt x="3255128" y="623992"/>
                </a:lnTo>
                <a:lnTo>
                  <a:pt x="3255128" y="624469"/>
                </a:lnTo>
                <a:lnTo>
                  <a:pt x="3255128" y="624665"/>
                </a:lnTo>
                <a:lnTo>
                  <a:pt x="3255128" y="626036"/>
                </a:lnTo>
                <a:lnTo>
                  <a:pt x="3255128" y="626083"/>
                </a:lnTo>
                <a:lnTo>
                  <a:pt x="3255128" y="626277"/>
                </a:lnTo>
                <a:lnTo>
                  <a:pt x="3255128" y="626731"/>
                </a:lnTo>
                <a:lnTo>
                  <a:pt x="3255128" y="627190"/>
                </a:lnTo>
                <a:lnTo>
                  <a:pt x="3255128" y="628619"/>
                </a:lnTo>
                <a:lnTo>
                  <a:pt x="3255128" y="629073"/>
                </a:lnTo>
                <a:lnTo>
                  <a:pt x="3255128" y="629535"/>
                </a:lnTo>
                <a:lnTo>
                  <a:pt x="3255128" y="629721"/>
                </a:lnTo>
                <a:lnTo>
                  <a:pt x="3255128" y="630180"/>
                </a:lnTo>
                <a:lnTo>
                  <a:pt x="3255128" y="630556"/>
                </a:lnTo>
                <a:lnTo>
                  <a:pt x="3255128" y="633139"/>
                </a:lnTo>
                <a:lnTo>
                  <a:pt x="3255128" y="633141"/>
                </a:lnTo>
                <a:lnTo>
                  <a:pt x="3255128" y="633978"/>
                </a:lnTo>
                <a:lnTo>
                  <a:pt x="3255128" y="634519"/>
                </a:lnTo>
                <a:lnTo>
                  <a:pt x="3255128" y="635002"/>
                </a:lnTo>
                <a:lnTo>
                  <a:pt x="3255128" y="637322"/>
                </a:lnTo>
                <a:lnTo>
                  <a:pt x="3255128" y="637992"/>
                </a:lnTo>
                <a:lnTo>
                  <a:pt x="3255128" y="638605"/>
                </a:lnTo>
                <a:lnTo>
                  <a:pt x="3255128" y="639905"/>
                </a:lnTo>
                <a:lnTo>
                  <a:pt x="3255128" y="642562"/>
                </a:lnTo>
                <a:lnTo>
                  <a:pt x="3255128" y="643125"/>
                </a:lnTo>
                <a:lnTo>
                  <a:pt x="3255128" y="643443"/>
                </a:lnTo>
                <a:lnTo>
                  <a:pt x="3255128" y="644107"/>
                </a:lnTo>
                <a:lnTo>
                  <a:pt x="3255128" y="647372"/>
                </a:lnTo>
                <a:lnTo>
                  <a:pt x="3255128" y="647855"/>
                </a:lnTo>
                <a:lnTo>
                  <a:pt x="3255128" y="648734"/>
                </a:lnTo>
                <a:lnTo>
                  <a:pt x="3255128" y="648994"/>
                </a:lnTo>
                <a:lnTo>
                  <a:pt x="3255128" y="649642"/>
                </a:lnTo>
                <a:lnTo>
                  <a:pt x="3255128" y="649891"/>
                </a:lnTo>
                <a:lnTo>
                  <a:pt x="3255128" y="650101"/>
                </a:lnTo>
                <a:lnTo>
                  <a:pt x="3255128" y="650438"/>
                </a:lnTo>
                <a:lnTo>
                  <a:pt x="3255128" y="650845"/>
                </a:lnTo>
                <a:lnTo>
                  <a:pt x="3255128" y="653254"/>
                </a:lnTo>
                <a:lnTo>
                  <a:pt x="3255128" y="653428"/>
                </a:lnTo>
                <a:lnTo>
                  <a:pt x="3255128" y="655415"/>
                </a:lnTo>
                <a:lnTo>
                  <a:pt x="3255128" y="656296"/>
                </a:lnTo>
                <a:lnTo>
                  <a:pt x="3255128" y="657913"/>
                </a:lnTo>
                <a:lnTo>
                  <a:pt x="3255128" y="660020"/>
                </a:lnTo>
                <a:lnTo>
                  <a:pt x="3255128" y="660424"/>
                </a:lnTo>
                <a:lnTo>
                  <a:pt x="3255128" y="661243"/>
                </a:lnTo>
                <a:lnTo>
                  <a:pt x="3255128" y="663414"/>
                </a:lnTo>
                <a:lnTo>
                  <a:pt x="3255128" y="670553"/>
                </a:lnTo>
                <a:lnTo>
                  <a:pt x="3255128" y="670554"/>
                </a:lnTo>
                <a:lnTo>
                  <a:pt x="3255128" y="670766"/>
                </a:lnTo>
                <a:lnTo>
                  <a:pt x="3255128" y="671202"/>
                </a:lnTo>
                <a:lnTo>
                  <a:pt x="3255128" y="671661"/>
                </a:lnTo>
                <a:lnTo>
                  <a:pt x="3255128" y="672209"/>
                </a:lnTo>
                <a:lnTo>
                  <a:pt x="3255128" y="673349"/>
                </a:lnTo>
                <a:lnTo>
                  <a:pt x="3255128" y="673543"/>
                </a:lnTo>
                <a:lnTo>
                  <a:pt x="3255128" y="676836"/>
                </a:lnTo>
                <a:lnTo>
                  <a:pt x="3255128" y="679073"/>
                </a:lnTo>
                <a:lnTo>
                  <a:pt x="3255128" y="681356"/>
                </a:lnTo>
                <a:lnTo>
                  <a:pt x="3255128" y="683335"/>
                </a:lnTo>
                <a:lnTo>
                  <a:pt x="3255128" y="683407"/>
                </a:lnTo>
                <a:lnTo>
                  <a:pt x="3255128" y="683700"/>
                </a:lnTo>
                <a:lnTo>
                  <a:pt x="3255128" y="684055"/>
                </a:lnTo>
                <a:lnTo>
                  <a:pt x="3255128" y="684514"/>
                </a:lnTo>
                <a:lnTo>
                  <a:pt x="3255128" y="688122"/>
                </a:lnTo>
                <a:lnTo>
                  <a:pt x="3255128" y="688220"/>
                </a:lnTo>
                <a:lnTo>
                  <a:pt x="3255128" y="692326"/>
                </a:lnTo>
                <a:lnTo>
                  <a:pt x="3255128" y="693464"/>
                </a:lnTo>
                <a:lnTo>
                  <a:pt x="3255128" y="694666"/>
                </a:lnTo>
                <a:lnTo>
                  <a:pt x="3255128" y="694909"/>
                </a:lnTo>
                <a:lnTo>
                  <a:pt x="3255128" y="694986"/>
                </a:lnTo>
                <a:lnTo>
                  <a:pt x="3255128" y="698655"/>
                </a:lnTo>
                <a:lnTo>
                  <a:pt x="3255128" y="699186"/>
                </a:lnTo>
                <a:lnTo>
                  <a:pt x="3255128" y="701645"/>
                </a:lnTo>
                <a:lnTo>
                  <a:pt x="3255128" y="703813"/>
                </a:lnTo>
                <a:lnTo>
                  <a:pt x="3255128" y="704895"/>
                </a:lnTo>
                <a:lnTo>
                  <a:pt x="3255128" y="705179"/>
                </a:lnTo>
                <a:lnTo>
                  <a:pt x="3255128" y="705519"/>
                </a:lnTo>
                <a:lnTo>
                  <a:pt x="3255128" y="705952"/>
                </a:lnTo>
                <a:lnTo>
                  <a:pt x="3255128" y="707762"/>
                </a:lnTo>
                <a:lnTo>
                  <a:pt x="3255128" y="708509"/>
                </a:lnTo>
                <a:lnTo>
                  <a:pt x="3255128" y="710579"/>
                </a:lnTo>
                <a:lnTo>
                  <a:pt x="3255128" y="715024"/>
                </a:lnTo>
                <a:lnTo>
                  <a:pt x="3255128" y="715099"/>
                </a:lnTo>
                <a:lnTo>
                  <a:pt x="3255128" y="716485"/>
                </a:lnTo>
                <a:lnTo>
                  <a:pt x="3255128" y="717748"/>
                </a:lnTo>
                <a:lnTo>
                  <a:pt x="3255128" y="719475"/>
                </a:lnTo>
                <a:lnTo>
                  <a:pt x="3255128" y="721112"/>
                </a:lnTo>
                <a:lnTo>
                  <a:pt x="3255128" y="721566"/>
                </a:lnTo>
                <a:lnTo>
                  <a:pt x="3255128" y="724102"/>
                </a:lnTo>
                <a:lnTo>
                  <a:pt x="3255128" y="725632"/>
                </a:lnTo>
                <a:lnTo>
                  <a:pt x="3255128" y="727877"/>
                </a:lnTo>
                <a:lnTo>
                  <a:pt x="3255128" y="728430"/>
                </a:lnTo>
                <a:lnTo>
                  <a:pt x="3255128" y="728622"/>
                </a:lnTo>
                <a:lnTo>
                  <a:pt x="3255128" y="732398"/>
                </a:lnTo>
                <a:lnTo>
                  <a:pt x="3255128" y="735388"/>
                </a:lnTo>
                <a:lnTo>
                  <a:pt x="3255128" y="739396"/>
                </a:lnTo>
                <a:lnTo>
                  <a:pt x="3255128" y="743126"/>
                </a:lnTo>
                <a:lnTo>
                  <a:pt x="3255128" y="744023"/>
                </a:lnTo>
                <a:lnTo>
                  <a:pt x="3255128" y="745921"/>
                </a:lnTo>
                <a:lnTo>
                  <a:pt x="3255128" y="748543"/>
                </a:lnTo>
                <a:lnTo>
                  <a:pt x="3255128" y="748722"/>
                </a:lnTo>
                <a:lnTo>
                  <a:pt x="3255128" y="749990"/>
                </a:lnTo>
                <a:lnTo>
                  <a:pt x="3255128" y="752476"/>
                </a:lnTo>
                <a:lnTo>
                  <a:pt x="3255128" y="755309"/>
                </a:lnTo>
                <a:lnTo>
                  <a:pt x="3255128" y="755979"/>
                </a:lnTo>
                <a:lnTo>
                  <a:pt x="3255128" y="760956"/>
                </a:lnTo>
                <a:lnTo>
                  <a:pt x="3255128" y="762843"/>
                </a:lnTo>
                <a:lnTo>
                  <a:pt x="3255128" y="765583"/>
                </a:lnTo>
                <a:lnTo>
                  <a:pt x="3255128" y="765842"/>
                </a:lnTo>
                <a:lnTo>
                  <a:pt x="3255128" y="768832"/>
                </a:lnTo>
                <a:lnTo>
                  <a:pt x="3255128" y="770103"/>
                </a:lnTo>
                <a:lnTo>
                  <a:pt x="3255128" y="773809"/>
                </a:lnTo>
                <a:lnTo>
                  <a:pt x="3255128" y="776869"/>
                </a:lnTo>
                <a:lnTo>
                  <a:pt x="3255128" y="777065"/>
                </a:lnTo>
                <a:lnTo>
                  <a:pt x="3255128" y="778436"/>
                </a:lnTo>
                <a:lnTo>
                  <a:pt x="3255128" y="781935"/>
                </a:lnTo>
                <a:lnTo>
                  <a:pt x="3255128" y="782956"/>
                </a:lnTo>
                <a:lnTo>
                  <a:pt x="3255128" y="787402"/>
                </a:lnTo>
                <a:lnTo>
                  <a:pt x="3255128" y="789722"/>
                </a:lnTo>
                <a:lnTo>
                  <a:pt x="3255128" y="790392"/>
                </a:lnTo>
                <a:lnTo>
                  <a:pt x="3255128" y="799772"/>
                </a:lnTo>
                <a:lnTo>
                  <a:pt x="3255128" y="800255"/>
                </a:lnTo>
                <a:lnTo>
                  <a:pt x="3255128" y="803245"/>
                </a:lnTo>
                <a:lnTo>
                  <a:pt x="3255128" y="807815"/>
                </a:lnTo>
                <a:lnTo>
                  <a:pt x="3255128" y="808696"/>
                </a:lnTo>
                <a:lnTo>
                  <a:pt x="3255128" y="810313"/>
                </a:lnTo>
                <a:lnTo>
                  <a:pt x="3255128" y="823166"/>
                </a:lnTo>
                <a:lnTo>
                  <a:pt x="3255128" y="835807"/>
                </a:lnTo>
                <a:lnTo>
                  <a:pt x="3255128" y="836455"/>
                </a:lnTo>
                <a:lnTo>
                  <a:pt x="3255128" y="836914"/>
                </a:lnTo>
                <a:lnTo>
                  <a:pt x="3255128" y="844726"/>
                </a:lnTo>
                <a:lnTo>
                  <a:pt x="3255128" y="857579"/>
                </a:lnTo>
                <a:lnTo>
                  <a:pt x="3255128" y="860162"/>
                </a:lnTo>
                <a:lnTo>
                  <a:pt x="3255128" y="870148"/>
                </a:lnTo>
                <a:lnTo>
                  <a:pt x="3255128" y="880277"/>
                </a:lnTo>
                <a:lnTo>
                  <a:pt x="3255128" y="908379"/>
                </a:lnTo>
                <a:lnTo>
                  <a:pt x="3255128" y="915243"/>
                </a:lnTo>
                <a:lnTo>
                  <a:pt x="3255128" y="926209"/>
                </a:lnTo>
                <a:lnTo>
                  <a:pt x="3255128" y="930836"/>
                </a:lnTo>
                <a:lnTo>
                  <a:pt x="3255128" y="935356"/>
                </a:lnTo>
                <a:lnTo>
                  <a:pt x="3255128" y="942122"/>
                </a:lnTo>
                <a:lnTo>
                  <a:pt x="3255128" y="952655"/>
                </a:lnTo>
                <a:lnTo>
                  <a:pt x="3255128" y="955645"/>
                </a:lnTo>
                <a:lnTo>
                  <a:pt x="3255128" y="975566"/>
                </a:lnTo>
                <a:lnTo>
                  <a:pt x="3255128" y="997126"/>
                </a:lnTo>
                <a:lnTo>
                  <a:pt x="3255128" y="1009979"/>
                </a:lnTo>
                <a:lnTo>
                  <a:pt x="3255128" y="1162379"/>
                </a:lnTo>
                <a:cubicBezTo>
                  <a:pt x="3255128" y="1202148"/>
                  <a:pt x="3222990" y="1234421"/>
                  <a:pt x="3183103" y="1234421"/>
                </a:cubicBezTo>
                <a:lnTo>
                  <a:pt x="72026" y="1234421"/>
                </a:lnTo>
                <a:cubicBezTo>
                  <a:pt x="32266" y="1234421"/>
                  <a:pt x="0" y="1202148"/>
                  <a:pt x="0" y="1162379"/>
                </a:cubicBezTo>
                <a:lnTo>
                  <a:pt x="0" y="1009979"/>
                </a:lnTo>
                <a:lnTo>
                  <a:pt x="0" y="997126"/>
                </a:lnTo>
                <a:lnTo>
                  <a:pt x="0" y="975566"/>
                </a:lnTo>
                <a:lnTo>
                  <a:pt x="0" y="955645"/>
                </a:lnTo>
                <a:lnTo>
                  <a:pt x="0" y="952655"/>
                </a:lnTo>
                <a:lnTo>
                  <a:pt x="0" y="942122"/>
                </a:lnTo>
                <a:lnTo>
                  <a:pt x="0" y="935356"/>
                </a:lnTo>
                <a:lnTo>
                  <a:pt x="0" y="930836"/>
                </a:lnTo>
                <a:lnTo>
                  <a:pt x="0" y="926209"/>
                </a:lnTo>
                <a:lnTo>
                  <a:pt x="0" y="915243"/>
                </a:lnTo>
                <a:lnTo>
                  <a:pt x="0" y="908379"/>
                </a:lnTo>
                <a:lnTo>
                  <a:pt x="0" y="880277"/>
                </a:lnTo>
                <a:lnTo>
                  <a:pt x="0" y="870148"/>
                </a:lnTo>
                <a:lnTo>
                  <a:pt x="0" y="860162"/>
                </a:lnTo>
                <a:lnTo>
                  <a:pt x="0" y="857579"/>
                </a:lnTo>
                <a:lnTo>
                  <a:pt x="0" y="844726"/>
                </a:lnTo>
                <a:lnTo>
                  <a:pt x="0" y="836914"/>
                </a:lnTo>
                <a:lnTo>
                  <a:pt x="0" y="836455"/>
                </a:lnTo>
                <a:lnTo>
                  <a:pt x="0" y="835807"/>
                </a:lnTo>
                <a:lnTo>
                  <a:pt x="0" y="823166"/>
                </a:lnTo>
                <a:lnTo>
                  <a:pt x="0" y="810313"/>
                </a:lnTo>
                <a:lnTo>
                  <a:pt x="0" y="808696"/>
                </a:lnTo>
                <a:lnTo>
                  <a:pt x="0" y="807815"/>
                </a:lnTo>
                <a:lnTo>
                  <a:pt x="0" y="803245"/>
                </a:lnTo>
                <a:lnTo>
                  <a:pt x="0" y="800255"/>
                </a:lnTo>
                <a:lnTo>
                  <a:pt x="0" y="799772"/>
                </a:lnTo>
                <a:lnTo>
                  <a:pt x="0" y="790392"/>
                </a:lnTo>
                <a:lnTo>
                  <a:pt x="0" y="789722"/>
                </a:lnTo>
                <a:lnTo>
                  <a:pt x="0" y="787402"/>
                </a:lnTo>
                <a:lnTo>
                  <a:pt x="0" y="782956"/>
                </a:lnTo>
                <a:lnTo>
                  <a:pt x="0" y="781935"/>
                </a:lnTo>
                <a:lnTo>
                  <a:pt x="0" y="778436"/>
                </a:lnTo>
                <a:lnTo>
                  <a:pt x="0" y="777065"/>
                </a:lnTo>
                <a:lnTo>
                  <a:pt x="0" y="776869"/>
                </a:lnTo>
                <a:lnTo>
                  <a:pt x="0" y="773809"/>
                </a:lnTo>
                <a:lnTo>
                  <a:pt x="0" y="770103"/>
                </a:lnTo>
                <a:lnTo>
                  <a:pt x="0" y="768832"/>
                </a:lnTo>
                <a:lnTo>
                  <a:pt x="0" y="765842"/>
                </a:lnTo>
                <a:lnTo>
                  <a:pt x="0" y="765583"/>
                </a:lnTo>
                <a:lnTo>
                  <a:pt x="0" y="762843"/>
                </a:lnTo>
                <a:lnTo>
                  <a:pt x="0" y="760956"/>
                </a:lnTo>
                <a:lnTo>
                  <a:pt x="0" y="755979"/>
                </a:lnTo>
                <a:lnTo>
                  <a:pt x="0" y="755309"/>
                </a:lnTo>
                <a:lnTo>
                  <a:pt x="0" y="752476"/>
                </a:lnTo>
                <a:lnTo>
                  <a:pt x="0" y="749990"/>
                </a:lnTo>
                <a:lnTo>
                  <a:pt x="0" y="748722"/>
                </a:lnTo>
                <a:lnTo>
                  <a:pt x="0" y="748543"/>
                </a:lnTo>
                <a:lnTo>
                  <a:pt x="0" y="745921"/>
                </a:lnTo>
                <a:lnTo>
                  <a:pt x="0" y="744023"/>
                </a:lnTo>
                <a:lnTo>
                  <a:pt x="0" y="743126"/>
                </a:lnTo>
                <a:lnTo>
                  <a:pt x="0" y="739396"/>
                </a:lnTo>
                <a:lnTo>
                  <a:pt x="0" y="735388"/>
                </a:lnTo>
                <a:lnTo>
                  <a:pt x="0" y="732398"/>
                </a:lnTo>
                <a:lnTo>
                  <a:pt x="0" y="728622"/>
                </a:lnTo>
                <a:lnTo>
                  <a:pt x="0" y="728430"/>
                </a:lnTo>
                <a:lnTo>
                  <a:pt x="0" y="727877"/>
                </a:lnTo>
                <a:lnTo>
                  <a:pt x="0" y="725632"/>
                </a:lnTo>
                <a:lnTo>
                  <a:pt x="0" y="724102"/>
                </a:lnTo>
                <a:lnTo>
                  <a:pt x="0" y="721566"/>
                </a:lnTo>
                <a:lnTo>
                  <a:pt x="0" y="721112"/>
                </a:lnTo>
                <a:lnTo>
                  <a:pt x="0" y="719475"/>
                </a:lnTo>
                <a:lnTo>
                  <a:pt x="0" y="717748"/>
                </a:lnTo>
                <a:lnTo>
                  <a:pt x="0" y="716485"/>
                </a:lnTo>
                <a:lnTo>
                  <a:pt x="0" y="715099"/>
                </a:lnTo>
                <a:lnTo>
                  <a:pt x="0" y="715024"/>
                </a:lnTo>
                <a:lnTo>
                  <a:pt x="0" y="710579"/>
                </a:lnTo>
                <a:lnTo>
                  <a:pt x="0" y="708509"/>
                </a:lnTo>
                <a:lnTo>
                  <a:pt x="0" y="707762"/>
                </a:lnTo>
                <a:lnTo>
                  <a:pt x="0" y="705952"/>
                </a:lnTo>
                <a:lnTo>
                  <a:pt x="0" y="705519"/>
                </a:lnTo>
                <a:lnTo>
                  <a:pt x="0" y="705179"/>
                </a:lnTo>
                <a:lnTo>
                  <a:pt x="0" y="704895"/>
                </a:lnTo>
                <a:lnTo>
                  <a:pt x="0" y="703813"/>
                </a:lnTo>
                <a:lnTo>
                  <a:pt x="0" y="701645"/>
                </a:lnTo>
                <a:lnTo>
                  <a:pt x="0" y="699186"/>
                </a:lnTo>
                <a:lnTo>
                  <a:pt x="0" y="698655"/>
                </a:lnTo>
                <a:lnTo>
                  <a:pt x="0" y="694986"/>
                </a:lnTo>
                <a:lnTo>
                  <a:pt x="0" y="694909"/>
                </a:lnTo>
                <a:lnTo>
                  <a:pt x="0" y="694666"/>
                </a:lnTo>
                <a:lnTo>
                  <a:pt x="0" y="693464"/>
                </a:lnTo>
                <a:lnTo>
                  <a:pt x="0" y="692326"/>
                </a:lnTo>
                <a:lnTo>
                  <a:pt x="0" y="688220"/>
                </a:lnTo>
                <a:lnTo>
                  <a:pt x="0" y="688122"/>
                </a:lnTo>
                <a:lnTo>
                  <a:pt x="0" y="684514"/>
                </a:lnTo>
                <a:lnTo>
                  <a:pt x="0" y="684055"/>
                </a:lnTo>
                <a:lnTo>
                  <a:pt x="0" y="683700"/>
                </a:lnTo>
                <a:lnTo>
                  <a:pt x="0" y="683407"/>
                </a:lnTo>
                <a:lnTo>
                  <a:pt x="0" y="683335"/>
                </a:lnTo>
                <a:lnTo>
                  <a:pt x="0" y="681356"/>
                </a:lnTo>
                <a:lnTo>
                  <a:pt x="0" y="679073"/>
                </a:lnTo>
                <a:lnTo>
                  <a:pt x="0" y="676836"/>
                </a:lnTo>
                <a:lnTo>
                  <a:pt x="0" y="673543"/>
                </a:lnTo>
                <a:lnTo>
                  <a:pt x="0" y="673349"/>
                </a:lnTo>
                <a:lnTo>
                  <a:pt x="0" y="672209"/>
                </a:lnTo>
                <a:lnTo>
                  <a:pt x="0" y="671661"/>
                </a:lnTo>
                <a:lnTo>
                  <a:pt x="0" y="671202"/>
                </a:lnTo>
                <a:lnTo>
                  <a:pt x="0" y="670766"/>
                </a:lnTo>
                <a:lnTo>
                  <a:pt x="0" y="670554"/>
                </a:lnTo>
                <a:lnTo>
                  <a:pt x="0" y="670553"/>
                </a:lnTo>
                <a:lnTo>
                  <a:pt x="0" y="663414"/>
                </a:lnTo>
                <a:lnTo>
                  <a:pt x="0" y="661243"/>
                </a:lnTo>
                <a:lnTo>
                  <a:pt x="0" y="660424"/>
                </a:lnTo>
                <a:lnTo>
                  <a:pt x="0" y="660020"/>
                </a:lnTo>
                <a:lnTo>
                  <a:pt x="0" y="657913"/>
                </a:lnTo>
                <a:lnTo>
                  <a:pt x="0" y="656296"/>
                </a:lnTo>
                <a:lnTo>
                  <a:pt x="0" y="655415"/>
                </a:lnTo>
                <a:lnTo>
                  <a:pt x="0" y="653428"/>
                </a:lnTo>
                <a:lnTo>
                  <a:pt x="0" y="653254"/>
                </a:lnTo>
                <a:lnTo>
                  <a:pt x="0" y="650845"/>
                </a:lnTo>
                <a:lnTo>
                  <a:pt x="0" y="650438"/>
                </a:lnTo>
                <a:lnTo>
                  <a:pt x="0" y="650101"/>
                </a:lnTo>
                <a:lnTo>
                  <a:pt x="0" y="649891"/>
                </a:lnTo>
                <a:lnTo>
                  <a:pt x="0" y="649642"/>
                </a:lnTo>
                <a:lnTo>
                  <a:pt x="0" y="648994"/>
                </a:lnTo>
                <a:lnTo>
                  <a:pt x="0" y="648734"/>
                </a:lnTo>
                <a:lnTo>
                  <a:pt x="0" y="647855"/>
                </a:lnTo>
                <a:lnTo>
                  <a:pt x="0" y="647372"/>
                </a:lnTo>
                <a:lnTo>
                  <a:pt x="0" y="644107"/>
                </a:lnTo>
                <a:lnTo>
                  <a:pt x="0" y="643443"/>
                </a:lnTo>
                <a:lnTo>
                  <a:pt x="0" y="643125"/>
                </a:lnTo>
                <a:lnTo>
                  <a:pt x="0" y="642562"/>
                </a:lnTo>
                <a:lnTo>
                  <a:pt x="0" y="639905"/>
                </a:lnTo>
                <a:lnTo>
                  <a:pt x="0" y="638605"/>
                </a:lnTo>
                <a:lnTo>
                  <a:pt x="0" y="637992"/>
                </a:lnTo>
                <a:lnTo>
                  <a:pt x="0" y="637322"/>
                </a:lnTo>
                <a:lnTo>
                  <a:pt x="0" y="635002"/>
                </a:lnTo>
                <a:lnTo>
                  <a:pt x="0" y="634519"/>
                </a:lnTo>
                <a:lnTo>
                  <a:pt x="0" y="633978"/>
                </a:lnTo>
                <a:lnTo>
                  <a:pt x="0" y="633141"/>
                </a:lnTo>
                <a:lnTo>
                  <a:pt x="0" y="633139"/>
                </a:lnTo>
                <a:lnTo>
                  <a:pt x="0" y="630556"/>
                </a:lnTo>
                <a:lnTo>
                  <a:pt x="0" y="630180"/>
                </a:lnTo>
                <a:lnTo>
                  <a:pt x="0" y="629721"/>
                </a:lnTo>
                <a:lnTo>
                  <a:pt x="0" y="629535"/>
                </a:lnTo>
                <a:lnTo>
                  <a:pt x="0" y="629073"/>
                </a:lnTo>
                <a:lnTo>
                  <a:pt x="0" y="628619"/>
                </a:lnTo>
                <a:lnTo>
                  <a:pt x="0" y="627190"/>
                </a:lnTo>
                <a:lnTo>
                  <a:pt x="0" y="626731"/>
                </a:lnTo>
                <a:lnTo>
                  <a:pt x="0" y="626277"/>
                </a:lnTo>
                <a:lnTo>
                  <a:pt x="0" y="626083"/>
                </a:lnTo>
                <a:lnTo>
                  <a:pt x="0" y="626036"/>
                </a:lnTo>
                <a:lnTo>
                  <a:pt x="0" y="624665"/>
                </a:lnTo>
                <a:lnTo>
                  <a:pt x="0" y="624469"/>
                </a:lnTo>
                <a:lnTo>
                  <a:pt x="0" y="623992"/>
                </a:lnTo>
                <a:lnTo>
                  <a:pt x="0" y="623012"/>
                </a:lnTo>
                <a:lnTo>
                  <a:pt x="0" y="621883"/>
                </a:lnTo>
                <a:lnTo>
                  <a:pt x="0" y="621409"/>
                </a:lnTo>
                <a:lnTo>
                  <a:pt x="0" y="621002"/>
                </a:lnTo>
                <a:lnTo>
                  <a:pt x="0" y="617703"/>
                </a:lnTo>
                <a:lnTo>
                  <a:pt x="0" y="616682"/>
                </a:lnTo>
                <a:lnTo>
                  <a:pt x="0" y="616657"/>
                </a:lnTo>
                <a:lnTo>
                  <a:pt x="0" y="616432"/>
                </a:lnTo>
                <a:lnTo>
                  <a:pt x="0" y="616198"/>
                </a:lnTo>
                <a:lnTo>
                  <a:pt x="0" y="616148"/>
                </a:lnTo>
                <a:lnTo>
                  <a:pt x="0" y="615550"/>
                </a:lnTo>
                <a:lnTo>
                  <a:pt x="0" y="613442"/>
                </a:lnTo>
                <a:lnTo>
                  <a:pt x="0" y="613183"/>
                </a:lnTo>
                <a:lnTo>
                  <a:pt x="0" y="613026"/>
                </a:lnTo>
                <a:lnTo>
                  <a:pt x="0" y="612959"/>
                </a:lnTo>
                <a:lnTo>
                  <a:pt x="0" y="611812"/>
                </a:lnTo>
                <a:lnTo>
                  <a:pt x="0" y="610443"/>
                </a:lnTo>
                <a:lnTo>
                  <a:pt x="0" y="609891"/>
                </a:lnTo>
                <a:lnTo>
                  <a:pt x="0" y="609432"/>
                </a:lnTo>
                <a:lnTo>
                  <a:pt x="0" y="608784"/>
                </a:lnTo>
                <a:lnTo>
                  <a:pt x="0" y="608556"/>
                </a:lnTo>
                <a:lnTo>
                  <a:pt x="0" y="606162"/>
                </a:lnTo>
                <a:lnTo>
                  <a:pt x="0" y="605371"/>
                </a:lnTo>
                <a:lnTo>
                  <a:pt x="0" y="604912"/>
                </a:lnTo>
                <a:lnTo>
                  <a:pt x="0" y="604264"/>
                </a:lnTo>
                <a:lnTo>
                  <a:pt x="0" y="603579"/>
                </a:lnTo>
                <a:lnTo>
                  <a:pt x="0" y="602909"/>
                </a:lnTo>
                <a:lnTo>
                  <a:pt x="0" y="601962"/>
                </a:lnTo>
                <a:lnTo>
                  <a:pt x="0" y="601081"/>
                </a:lnTo>
                <a:lnTo>
                  <a:pt x="0" y="600744"/>
                </a:lnTo>
                <a:lnTo>
                  <a:pt x="0" y="600589"/>
                </a:lnTo>
                <a:lnTo>
                  <a:pt x="0" y="600285"/>
                </a:lnTo>
                <a:lnTo>
                  <a:pt x="0" y="600076"/>
                </a:lnTo>
                <a:lnTo>
                  <a:pt x="0" y="599637"/>
                </a:lnTo>
                <a:lnTo>
                  <a:pt x="0" y="598972"/>
                </a:lnTo>
                <a:lnTo>
                  <a:pt x="0" y="598091"/>
                </a:lnTo>
                <a:lnTo>
                  <a:pt x="0" y="597590"/>
                </a:lnTo>
                <a:lnTo>
                  <a:pt x="0" y="596322"/>
                </a:lnTo>
                <a:lnTo>
                  <a:pt x="0" y="596143"/>
                </a:lnTo>
                <a:lnTo>
                  <a:pt x="0" y="595122"/>
                </a:lnTo>
                <a:lnTo>
                  <a:pt x="0" y="593521"/>
                </a:lnTo>
                <a:lnTo>
                  <a:pt x="0" y="593038"/>
                </a:lnTo>
                <a:lnTo>
                  <a:pt x="0" y="591623"/>
                </a:lnTo>
                <a:lnTo>
                  <a:pt x="0" y="590726"/>
                </a:lnTo>
                <a:lnTo>
                  <a:pt x="0" y="590252"/>
                </a:lnTo>
                <a:lnTo>
                  <a:pt x="0" y="590056"/>
                </a:lnTo>
                <a:lnTo>
                  <a:pt x="0" y="590048"/>
                </a:lnTo>
                <a:lnTo>
                  <a:pt x="0" y="589778"/>
                </a:lnTo>
                <a:lnTo>
                  <a:pt x="0" y="589319"/>
                </a:lnTo>
                <a:lnTo>
                  <a:pt x="0" y="588671"/>
                </a:lnTo>
                <a:lnTo>
                  <a:pt x="0" y="588439"/>
                </a:lnTo>
                <a:lnTo>
                  <a:pt x="0" y="588046"/>
                </a:lnTo>
                <a:lnTo>
                  <a:pt x="0" y="587558"/>
                </a:lnTo>
                <a:lnTo>
                  <a:pt x="0" y="587223"/>
                </a:lnTo>
                <a:lnTo>
                  <a:pt x="0" y="586996"/>
                </a:lnTo>
                <a:lnTo>
                  <a:pt x="0" y="583469"/>
                </a:lnTo>
                <a:lnTo>
                  <a:pt x="0" y="583290"/>
                </a:lnTo>
                <a:lnTo>
                  <a:pt x="0" y="582988"/>
                </a:lnTo>
                <a:lnTo>
                  <a:pt x="0" y="582914"/>
                </a:lnTo>
                <a:lnTo>
                  <a:pt x="0" y="582455"/>
                </a:lnTo>
                <a:lnTo>
                  <a:pt x="0" y="581807"/>
                </a:lnTo>
                <a:lnTo>
                  <a:pt x="0" y="581673"/>
                </a:lnTo>
                <a:lnTo>
                  <a:pt x="0" y="580792"/>
                </a:lnTo>
                <a:lnTo>
                  <a:pt x="0" y="580668"/>
                </a:lnTo>
                <a:lnTo>
                  <a:pt x="0" y="579998"/>
                </a:lnTo>
                <a:lnTo>
                  <a:pt x="0" y="579515"/>
                </a:lnTo>
                <a:lnTo>
                  <a:pt x="0" y="578770"/>
                </a:lnTo>
                <a:lnTo>
                  <a:pt x="0" y="578060"/>
                </a:lnTo>
                <a:lnTo>
                  <a:pt x="0" y="577153"/>
                </a:lnTo>
                <a:lnTo>
                  <a:pt x="0" y="576272"/>
                </a:lnTo>
                <a:lnTo>
                  <a:pt x="0" y="576222"/>
                </a:lnTo>
                <a:lnTo>
                  <a:pt x="0" y="576030"/>
                </a:lnTo>
                <a:lnTo>
                  <a:pt x="0" y="575477"/>
                </a:lnTo>
                <a:lnTo>
                  <a:pt x="0" y="575201"/>
                </a:lnTo>
                <a:lnTo>
                  <a:pt x="0" y="574143"/>
                </a:lnTo>
                <a:lnTo>
                  <a:pt x="0" y="573232"/>
                </a:lnTo>
                <a:lnTo>
                  <a:pt x="0" y="572749"/>
                </a:lnTo>
                <a:lnTo>
                  <a:pt x="0" y="572526"/>
                </a:lnTo>
                <a:lnTo>
                  <a:pt x="0" y="572211"/>
                </a:lnTo>
                <a:lnTo>
                  <a:pt x="0" y="571702"/>
                </a:lnTo>
                <a:lnTo>
                  <a:pt x="0" y="571645"/>
                </a:lnTo>
                <a:lnTo>
                  <a:pt x="0" y="570331"/>
                </a:lnTo>
                <a:lnTo>
                  <a:pt x="0" y="570135"/>
                </a:lnTo>
                <a:lnTo>
                  <a:pt x="0" y="569166"/>
                </a:lnTo>
                <a:lnTo>
                  <a:pt x="0" y="568712"/>
                </a:lnTo>
                <a:lnTo>
                  <a:pt x="0" y="568229"/>
                </a:lnTo>
                <a:lnTo>
                  <a:pt x="0" y="567931"/>
                </a:lnTo>
                <a:lnTo>
                  <a:pt x="0" y="567341"/>
                </a:lnTo>
                <a:lnTo>
                  <a:pt x="0" y="567145"/>
                </a:lnTo>
                <a:lnTo>
                  <a:pt x="0" y="567075"/>
                </a:lnTo>
                <a:lnTo>
                  <a:pt x="0" y="565663"/>
                </a:lnTo>
                <a:lnTo>
                  <a:pt x="0" y="565348"/>
                </a:lnTo>
                <a:lnTo>
                  <a:pt x="0" y="564085"/>
                </a:lnTo>
                <a:lnTo>
                  <a:pt x="0" y="563602"/>
                </a:lnTo>
                <a:lnTo>
                  <a:pt x="0" y="563369"/>
                </a:lnTo>
                <a:lnTo>
                  <a:pt x="0" y="563177"/>
                </a:lnTo>
                <a:lnTo>
                  <a:pt x="0" y="562699"/>
                </a:lnTo>
                <a:lnTo>
                  <a:pt x="0" y="562624"/>
                </a:lnTo>
                <a:lnTo>
                  <a:pt x="0" y="561909"/>
                </a:lnTo>
                <a:lnTo>
                  <a:pt x="0" y="561678"/>
                </a:lnTo>
                <a:lnTo>
                  <a:pt x="0" y="561560"/>
                </a:lnTo>
                <a:lnTo>
                  <a:pt x="0" y="560679"/>
                </a:lnTo>
                <a:lnTo>
                  <a:pt x="0" y="560379"/>
                </a:lnTo>
                <a:lnTo>
                  <a:pt x="0" y="559108"/>
                </a:lnTo>
                <a:lnTo>
                  <a:pt x="0" y="558849"/>
                </a:lnTo>
                <a:lnTo>
                  <a:pt x="0" y="558179"/>
                </a:lnTo>
                <a:lnTo>
                  <a:pt x="0" y="556808"/>
                </a:lnTo>
                <a:lnTo>
                  <a:pt x="0" y="556313"/>
                </a:lnTo>
                <a:lnTo>
                  <a:pt x="0" y="556109"/>
                </a:lnTo>
                <a:lnTo>
                  <a:pt x="0" y="555859"/>
                </a:lnTo>
                <a:lnTo>
                  <a:pt x="0" y="555362"/>
                </a:lnTo>
                <a:lnTo>
                  <a:pt x="0" y="554912"/>
                </a:lnTo>
                <a:lnTo>
                  <a:pt x="0" y="554812"/>
                </a:lnTo>
                <a:lnTo>
                  <a:pt x="0" y="554696"/>
                </a:lnTo>
                <a:lnTo>
                  <a:pt x="0" y="554353"/>
                </a:lnTo>
                <a:lnTo>
                  <a:pt x="0" y="554222"/>
                </a:lnTo>
                <a:lnTo>
                  <a:pt x="0" y="553815"/>
                </a:lnTo>
                <a:lnTo>
                  <a:pt x="0" y="553705"/>
                </a:lnTo>
                <a:lnTo>
                  <a:pt x="0" y="553552"/>
                </a:lnTo>
                <a:lnTo>
                  <a:pt x="0" y="553119"/>
                </a:lnTo>
                <a:lnTo>
                  <a:pt x="0" y="552779"/>
                </a:lnTo>
                <a:lnTo>
                  <a:pt x="0" y="552636"/>
                </a:lnTo>
                <a:lnTo>
                  <a:pt x="0" y="552495"/>
                </a:lnTo>
                <a:lnTo>
                  <a:pt x="0" y="551413"/>
                </a:lnTo>
                <a:lnTo>
                  <a:pt x="0" y="551232"/>
                </a:lnTo>
                <a:lnTo>
                  <a:pt x="0" y="550392"/>
                </a:lnTo>
                <a:lnTo>
                  <a:pt x="0" y="550042"/>
                </a:lnTo>
                <a:lnTo>
                  <a:pt x="0" y="549846"/>
                </a:lnTo>
                <a:lnTo>
                  <a:pt x="0" y="549245"/>
                </a:lnTo>
                <a:lnTo>
                  <a:pt x="0" y="548575"/>
                </a:lnTo>
                <a:lnTo>
                  <a:pt x="0" y="546786"/>
                </a:lnTo>
                <a:lnTo>
                  <a:pt x="0" y="546255"/>
                </a:lnTo>
                <a:lnTo>
                  <a:pt x="0" y="545772"/>
                </a:lnTo>
                <a:lnTo>
                  <a:pt x="0" y="545765"/>
                </a:lnTo>
                <a:lnTo>
                  <a:pt x="0" y="545742"/>
                </a:lnTo>
                <a:lnTo>
                  <a:pt x="0" y="545585"/>
                </a:lnTo>
                <a:lnTo>
                  <a:pt x="0" y="545522"/>
                </a:lnTo>
                <a:lnTo>
                  <a:pt x="0" y="545326"/>
                </a:lnTo>
                <a:lnTo>
                  <a:pt x="0" y="544683"/>
                </a:lnTo>
                <a:lnTo>
                  <a:pt x="0" y="544224"/>
                </a:lnTo>
                <a:lnTo>
                  <a:pt x="0" y="543576"/>
                </a:lnTo>
                <a:lnTo>
                  <a:pt x="0" y="543256"/>
                </a:lnTo>
                <a:lnTo>
                  <a:pt x="0" y="542752"/>
                </a:lnTo>
                <a:lnTo>
                  <a:pt x="0" y="542586"/>
                </a:lnTo>
                <a:lnTo>
                  <a:pt x="0" y="542509"/>
                </a:lnTo>
                <a:lnTo>
                  <a:pt x="0" y="542266"/>
                </a:lnTo>
                <a:lnTo>
                  <a:pt x="0" y="541988"/>
                </a:lnTo>
                <a:lnTo>
                  <a:pt x="0" y="541809"/>
                </a:lnTo>
                <a:lnTo>
                  <a:pt x="0" y="541064"/>
                </a:lnTo>
                <a:lnTo>
                  <a:pt x="0" y="540895"/>
                </a:lnTo>
                <a:lnTo>
                  <a:pt x="0" y="540699"/>
                </a:lnTo>
                <a:lnTo>
                  <a:pt x="0" y="540266"/>
                </a:lnTo>
                <a:lnTo>
                  <a:pt x="0" y="539926"/>
                </a:lnTo>
                <a:lnTo>
                  <a:pt x="0" y="538998"/>
                </a:lnTo>
                <a:lnTo>
                  <a:pt x="0" y="538819"/>
                </a:lnTo>
                <a:lnTo>
                  <a:pt x="0" y="538560"/>
                </a:lnTo>
                <a:lnTo>
                  <a:pt x="0" y="537289"/>
                </a:lnTo>
                <a:lnTo>
                  <a:pt x="0" y="536392"/>
                </a:lnTo>
                <a:lnTo>
                  <a:pt x="0" y="535820"/>
                </a:lnTo>
                <a:lnTo>
                  <a:pt x="0" y="535722"/>
                </a:lnTo>
                <a:lnTo>
                  <a:pt x="0" y="534799"/>
                </a:lnTo>
                <a:lnTo>
                  <a:pt x="0" y="534697"/>
                </a:lnTo>
                <a:lnTo>
                  <a:pt x="0" y="534299"/>
                </a:lnTo>
                <a:lnTo>
                  <a:pt x="0" y="534238"/>
                </a:lnTo>
                <a:lnTo>
                  <a:pt x="0" y="533933"/>
                </a:lnTo>
                <a:lnTo>
                  <a:pt x="0" y="533590"/>
                </a:lnTo>
                <a:lnTo>
                  <a:pt x="0" y="533402"/>
                </a:lnTo>
                <a:lnTo>
                  <a:pt x="0" y="532662"/>
                </a:lnTo>
                <a:lnTo>
                  <a:pt x="0" y="532219"/>
                </a:lnTo>
                <a:lnTo>
                  <a:pt x="0" y="532114"/>
                </a:lnTo>
                <a:lnTo>
                  <a:pt x="0" y="531655"/>
                </a:lnTo>
                <a:lnTo>
                  <a:pt x="0" y="531300"/>
                </a:lnTo>
                <a:lnTo>
                  <a:pt x="0" y="531007"/>
                </a:lnTo>
                <a:lnTo>
                  <a:pt x="0" y="530935"/>
                </a:lnTo>
                <a:lnTo>
                  <a:pt x="0" y="529929"/>
                </a:lnTo>
                <a:lnTo>
                  <a:pt x="0" y="529733"/>
                </a:lnTo>
                <a:lnTo>
                  <a:pt x="0" y="529672"/>
                </a:lnTo>
                <a:lnTo>
                  <a:pt x="0" y="529413"/>
                </a:lnTo>
                <a:lnTo>
                  <a:pt x="0" y="528956"/>
                </a:lnTo>
                <a:lnTo>
                  <a:pt x="0" y="528465"/>
                </a:lnTo>
                <a:lnTo>
                  <a:pt x="0" y="528286"/>
                </a:lnTo>
                <a:lnTo>
                  <a:pt x="0" y="528211"/>
                </a:lnTo>
                <a:lnTo>
                  <a:pt x="0" y="527935"/>
                </a:lnTo>
                <a:lnTo>
                  <a:pt x="0" y="526673"/>
                </a:lnTo>
                <a:lnTo>
                  <a:pt x="0" y="526594"/>
                </a:lnTo>
                <a:lnTo>
                  <a:pt x="0" y="525713"/>
                </a:lnTo>
                <a:lnTo>
                  <a:pt x="0" y="525664"/>
                </a:lnTo>
                <a:lnTo>
                  <a:pt x="0" y="525453"/>
                </a:lnTo>
                <a:lnTo>
                  <a:pt x="0" y="524436"/>
                </a:lnTo>
                <a:lnTo>
                  <a:pt x="0" y="523766"/>
                </a:lnTo>
                <a:lnTo>
                  <a:pt x="0" y="523065"/>
                </a:lnTo>
                <a:lnTo>
                  <a:pt x="0" y="522967"/>
                </a:lnTo>
                <a:lnTo>
                  <a:pt x="0" y="522869"/>
                </a:lnTo>
                <a:lnTo>
                  <a:pt x="0" y="521699"/>
                </a:lnTo>
                <a:lnTo>
                  <a:pt x="0" y="521696"/>
                </a:lnTo>
                <a:lnTo>
                  <a:pt x="0" y="521143"/>
                </a:lnTo>
                <a:lnTo>
                  <a:pt x="0" y="520949"/>
                </a:lnTo>
                <a:lnTo>
                  <a:pt x="0" y="520933"/>
                </a:lnTo>
                <a:lnTo>
                  <a:pt x="0" y="519809"/>
                </a:lnTo>
                <a:lnTo>
                  <a:pt x="0" y="519261"/>
                </a:lnTo>
                <a:lnTo>
                  <a:pt x="0" y="519139"/>
                </a:lnTo>
                <a:lnTo>
                  <a:pt x="0" y="518898"/>
                </a:lnTo>
                <a:lnTo>
                  <a:pt x="0" y="518802"/>
                </a:lnTo>
                <a:lnTo>
                  <a:pt x="0" y="518706"/>
                </a:lnTo>
                <a:lnTo>
                  <a:pt x="0" y="518447"/>
                </a:lnTo>
                <a:lnTo>
                  <a:pt x="0" y="518366"/>
                </a:lnTo>
                <a:lnTo>
                  <a:pt x="0" y="518154"/>
                </a:lnTo>
                <a:lnTo>
                  <a:pt x="0" y="518153"/>
                </a:lnTo>
                <a:lnTo>
                  <a:pt x="0" y="518082"/>
                </a:lnTo>
                <a:lnTo>
                  <a:pt x="0" y="517670"/>
                </a:lnTo>
                <a:lnTo>
                  <a:pt x="0" y="517179"/>
                </a:lnTo>
                <a:lnTo>
                  <a:pt x="0" y="517000"/>
                </a:lnTo>
                <a:lnTo>
                  <a:pt x="0" y="516465"/>
                </a:lnTo>
                <a:lnTo>
                  <a:pt x="0" y="516306"/>
                </a:lnTo>
                <a:lnTo>
                  <a:pt x="0" y="516103"/>
                </a:lnTo>
                <a:lnTo>
                  <a:pt x="0" y="515584"/>
                </a:lnTo>
                <a:lnTo>
                  <a:pt x="0" y="514832"/>
                </a:lnTo>
                <a:lnTo>
                  <a:pt x="0" y="514378"/>
                </a:lnTo>
                <a:lnTo>
                  <a:pt x="0" y="513820"/>
                </a:lnTo>
                <a:lnTo>
                  <a:pt x="0" y="512552"/>
                </a:lnTo>
                <a:lnTo>
                  <a:pt x="0" y="512373"/>
                </a:lnTo>
                <a:lnTo>
                  <a:pt x="0" y="511842"/>
                </a:lnTo>
                <a:lnTo>
                  <a:pt x="0" y="511583"/>
                </a:lnTo>
                <a:lnTo>
                  <a:pt x="0" y="511014"/>
                </a:lnTo>
                <a:lnTo>
                  <a:pt x="0" y="510990"/>
                </a:lnTo>
                <a:lnTo>
                  <a:pt x="0" y="510342"/>
                </a:lnTo>
                <a:lnTo>
                  <a:pt x="0" y="509883"/>
                </a:lnTo>
                <a:lnTo>
                  <a:pt x="0" y="509751"/>
                </a:lnTo>
                <a:lnTo>
                  <a:pt x="0" y="508843"/>
                </a:lnTo>
                <a:lnTo>
                  <a:pt x="0" y="508365"/>
                </a:lnTo>
                <a:lnTo>
                  <a:pt x="0" y="508290"/>
                </a:lnTo>
                <a:lnTo>
                  <a:pt x="0" y="508173"/>
                </a:lnTo>
                <a:lnTo>
                  <a:pt x="0" y="508096"/>
                </a:lnTo>
                <a:lnTo>
                  <a:pt x="0" y="508024"/>
                </a:lnTo>
                <a:lnTo>
                  <a:pt x="0" y="507853"/>
                </a:lnTo>
                <a:lnTo>
                  <a:pt x="0" y="507620"/>
                </a:lnTo>
                <a:lnTo>
                  <a:pt x="0" y="507541"/>
                </a:lnTo>
                <a:lnTo>
                  <a:pt x="0" y="506956"/>
                </a:lnTo>
                <a:lnTo>
                  <a:pt x="0" y="506479"/>
                </a:lnTo>
                <a:lnTo>
                  <a:pt x="0" y="505598"/>
                </a:lnTo>
                <a:lnTo>
                  <a:pt x="0" y="505513"/>
                </a:lnTo>
                <a:lnTo>
                  <a:pt x="0" y="505375"/>
                </a:lnTo>
                <a:lnTo>
                  <a:pt x="0" y="505340"/>
                </a:lnTo>
                <a:lnTo>
                  <a:pt x="0" y="505300"/>
                </a:lnTo>
                <a:lnTo>
                  <a:pt x="0" y="503896"/>
                </a:lnTo>
                <a:lnTo>
                  <a:pt x="0" y="503845"/>
                </a:lnTo>
                <a:lnTo>
                  <a:pt x="0" y="503015"/>
                </a:lnTo>
                <a:lnTo>
                  <a:pt x="0" y="501586"/>
                </a:lnTo>
                <a:lnTo>
                  <a:pt x="0" y="501407"/>
                </a:lnTo>
                <a:lnTo>
                  <a:pt x="0" y="501309"/>
                </a:lnTo>
                <a:lnTo>
                  <a:pt x="0" y="501028"/>
                </a:lnTo>
                <a:lnTo>
                  <a:pt x="0" y="500855"/>
                </a:lnTo>
                <a:lnTo>
                  <a:pt x="0" y="500854"/>
                </a:lnTo>
                <a:lnTo>
                  <a:pt x="0" y="499833"/>
                </a:lnTo>
                <a:lnTo>
                  <a:pt x="0" y="499218"/>
                </a:lnTo>
                <a:lnTo>
                  <a:pt x="0" y="498785"/>
                </a:lnTo>
                <a:lnTo>
                  <a:pt x="0" y="498476"/>
                </a:lnTo>
                <a:lnTo>
                  <a:pt x="0" y="498445"/>
                </a:lnTo>
                <a:lnTo>
                  <a:pt x="0" y="498161"/>
                </a:lnTo>
                <a:lnTo>
                  <a:pt x="0" y="498038"/>
                </a:lnTo>
                <a:lnTo>
                  <a:pt x="0" y="497701"/>
                </a:lnTo>
                <a:lnTo>
                  <a:pt x="0" y="497555"/>
                </a:lnTo>
                <a:lnTo>
                  <a:pt x="0" y="497491"/>
                </a:lnTo>
                <a:lnTo>
                  <a:pt x="0" y="497242"/>
                </a:lnTo>
                <a:lnTo>
                  <a:pt x="0" y="497079"/>
                </a:lnTo>
                <a:lnTo>
                  <a:pt x="0" y="496887"/>
                </a:lnTo>
                <a:lnTo>
                  <a:pt x="0" y="496594"/>
                </a:lnTo>
                <a:lnTo>
                  <a:pt x="0" y="496334"/>
                </a:lnTo>
                <a:lnTo>
                  <a:pt x="0" y="496228"/>
                </a:lnTo>
                <a:lnTo>
                  <a:pt x="0" y="495990"/>
                </a:lnTo>
                <a:lnTo>
                  <a:pt x="0" y="495455"/>
                </a:lnTo>
                <a:lnTo>
                  <a:pt x="0" y="495171"/>
                </a:lnTo>
                <a:lnTo>
                  <a:pt x="0" y="494972"/>
                </a:lnTo>
                <a:lnTo>
                  <a:pt x="0" y="494963"/>
                </a:lnTo>
                <a:lnTo>
                  <a:pt x="0" y="494767"/>
                </a:lnTo>
                <a:lnTo>
                  <a:pt x="0" y="494722"/>
                </a:lnTo>
                <a:lnTo>
                  <a:pt x="0" y="494543"/>
                </a:lnTo>
                <a:lnTo>
                  <a:pt x="0" y="494089"/>
                </a:lnTo>
                <a:lnTo>
                  <a:pt x="0" y="492452"/>
                </a:lnTo>
                <a:lnTo>
                  <a:pt x="0" y="492260"/>
                </a:lnTo>
                <a:lnTo>
                  <a:pt x="0" y="491921"/>
                </a:lnTo>
                <a:lnTo>
                  <a:pt x="0" y="491707"/>
                </a:lnTo>
                <a:lnTo>
                  <a:pt x="0" y="491043"/>
                </a:lnTo>
                <a:lnTo>
                  <a:pt x="0" y="490725"/>
                </a:lnTo>
                <a:lnTo>
                  <a:pt x="0" y="490162"/>
                </a:lnTo>
                <a:lnTo>
                  <a:pt x="0" y="490023"/>
                </a:lnTo>
                <a:lnTo>
                  <a:pt x="0" y="489704"/>
                </a:lnTo>
                <a:lnTo>
                  <a:pt x="0" y="489462"/>
                </a:lnTo>
                <a:lnTo>
                  <a:pt x="0" y="488252"/>
                </a:lnTo>
                <a:lnTo>
                  <a:pt x="0" y="488175"/>
                </a:lnTo>
                <a:lnTo>
                  <a:pt x="0" y="488001"/>
                </a:lnTo>
                <a:lnTo>
                  <a:pt x="0" y="487932"/>
                </a:lnTo>
                <a:lnTo>
                  <a:pt x="0" y="487505"/>
                </a:lnTo>
                <a:lnTo>
                  <a:pt x="0" y="486730"/>
                </a:lnTo>
                <a:lnTo>
                  <a:pt x="0" y="486205"/>
                </a:lnTo>
                <a:lnTo>
                  <a:pt x="0" y="485592"/>
                </a:lnTo>
                <a:lnTo>
                  <a:pt x="0" y="485396"/>
                </a:lnTo>
                <a:lnTo>
                  <a:pt x="0" y="485262"/>
                </a:lnTo>
                <a:lnTo>
                  <a:pt x="0" y="485185"/>
                </a:lnTo>
                <a:lnTo>
                  <a:pt x="0" y="484942"/>
                </a:lnTo>
                <a:lnTo>
                  <a:pt x="0" y="484922"/>
                </a:lnTo>
                <a:lnTo>
                  <a:pt x="0" y="484848"/>
                </a:lnTo>
                <a:lnTo>
                  <a:pt x="0" y="484834"/>
                </a:lnTo>
                <a:lnTo>
                  <a:pt x="0" y="484638"/>
                </a:lnTo>
                <a:lnTo>
                  <a:pt x="0" y="484389"/>
                </a:lnTo>
                <a:lnTo>
                  <a:pt x="0" y="483741"/>
                </a:lnTo>
                <a:lnTo>
                  <a:pt x="0" y="483740"/>
                </a:lnTo>
                <a:lnTo>
                  <a:pt x="0" y="483556"/>
                </a:lnTo>
                <a:lnTo>
                  <a:pt x="0" y="483481"/>
                </a:lnTo>
                <a:lnTo>
                  <a:pt x="0" y="483231"/>
                </a:lnTo>
                <a:lnTo>
                  <a:pt x="0" y="482772"/>
                </a:lnTo>
                <a:lnTo>
                  <a:pt x="0" y="482602"/>
                </a:lnTo>
                <a:lnTo>
                  <a:pt x="0" y="482350"/>
                </a:lnTo>
                <a:lnTo>
                  <a:pt x="0" y="482124"/>
                </a:lnTo>
                <a:lnTo>
                  <a:pt x="0" y="482119"/>
                </a:lnTo>
                <a:lnTo>
                  <a:pt x="0" y="481891"/>
                </a:lnTo>
                <a:lnTo>
                  <a:pt x="0" y="481578"/>
                </a:lnTo>
                <a:lnTo>
                  <a:pt x="0" y="481486"/>
                </a:lnTo>
                <a:lnTo>
                  <a:pt x="0" y="481388"/>
                </a:lnTo>
                <a:lnTo>
                  <a:pt x="0" y="481243"/>
                </a:lnTo>
                <a:lnTo>
                  <a:pt x="0" y="480741"/>
                </a:lnTo>
                <a:lnTo>
                  <a:pt x="0" y="480739"/>
                </a:lnTo>
                <a:lnTo>
                  <a:pt x="0" y="479718"/>
                </a:lnTo>
                <a:lnTo>
                  <a:pt x="0" y="478929"/>
                </a:lnTo>
                <a:lnTo>
                  <a:pt x="0" y="478854"/>
                </a:lnTo>
                <a:lnTo>
                  <a:pt x="0" y="478496"/>
                </a:lnTo>
                <a:lnTo>
                  <a:pt x="0" y="478398"/>
                </a:lnTo>
                <a:lnTo>
                  <a:pt x="0" y="478156"/>
                </a:lnTo>
                <a:lnTo>
                  <a:pt x="0" y="477872"/>
                </a:lnTo>
                <a:lnTo>
                  <a:pt x="0" y="477780"/>
                </a:lnTo>
                <a:lnTo>
                  <a:pt x="0" y="477321"/>
                </a:lnTo>
                <a:lnTo>
                  <a:pt x="0" y="477135"/>
                </a:lnTo>
                <a:lnTo>
                  <a:pt x="0" y="476966"/>
                </a:lnTo>
                <a:lnTo>
                  <a:pt x="0" y="476673"/>
                </a:lnTo>
                <a:lnTo>
                  <a:pt x="0" y="476601"/>
                </a:lnTo>
                <a:lnTo>
                  <a:pt x="0" y="476219"/>
                </a:lnTo>
                <a:lnTo>
                  <a:pt x="0" y="474848"/>
                </a:lnTo>
                <a:lnTo>
                  <a:pt x="0" y="474790"/>
                </a:lnTo>
                <a:lnTo>
                  <a:pt x="0" y="474652"/>
                </a:lnTo>
                <a:lnTo>
                  <a:pt x="0" y="474622"/>
                </a:lnTo>
                <a:lnTo>
                  <a:pt x="0" y="474430"/>
                </a:lnTo>
                <a:lnTo>
                  <a:pt x="0" y="474409"/>
                </a:lnTo>
                <a:lnTo>
                  <a:pt x="0" y="474331"/>
                </a:lnTo>
                <a:lnTo>
                  <a:pt x="0" y="474307"/>
                </a:lnTo>
                <a:lnTo>
                  <a:pt x="0" y="473976"/>
                </a:lnTo>
                <a:lnTo>
                  <a:pt x="0" y="473877"/>
                </a:lnTo>
                <a:lnTo>
                  <a:pt x="0" y="473848"/>
                </a:lnTo>
                <a:lnTo>
                  <a:pt x="0" y="473683"/>
                </a:lnTo>
                <a:lnTo>
                  <a:pt x="0" y="473636"/>
                </a:lnTo>
                <a:lnTo>
                  <a:pt x="0" y="473611"/>
                </a:lnTo>
                <a:lnTo>
                  <a:pt x="0" y="473352"/>
                </a:lnTo>
                <a:lnTo>
                  <a:pt x="0" y="473207"/>
                </a:lnTo>
                <a:lnTo>
                  <a:pt x="0" y="473200"/>
                </a:lnTo>
                <a:lnTo>
                  <a:pt x="0" y="472421"/>
                </a:lnTo>
                <a:lnTo>
                  <a:pt x="0" y="472339"/>
                </a:lnTo>
                <a:lnTo>
                  <a:pt x="0" y="472265"/>
                </a:lnTo>
                <a:lnTo>
                  <a:pt x="0" y="472069"/>
                </a:lnTo>
                <a:lnTo>
                  <a:pt x="0" y="471632"/>
                </a:lnTo>
                <a:lnTo>
                  <a:pt x="0" y="471592"/>
                </a:lnTo>
                <a:lnTo>
                  <a:pt x="0" y="470612"/>
                </a:lnTo>
                <a:lnTo>
                  <a:pt x="0" y="470374"/>
                </a:lnTo>
                <a:lnTo>
                  <a:pt x="0" y="470102"/>
                </a:lnTo>
                <a:lnTo>
                  <a:pt x="0" y="469483"/>
                </a:lnTo>
                <a:lnTo>
                  <a:pt x="0" y="469349"/>
                </a:lnTo>
                <a:lnTo>
                  <a:pt x="0" y="469009"/>
                </a:lnTo>
                <a:lnTo>
                  <a:pt x="0" y="468725"/>
                </a:lnTo>
                <a:lnTo>
                  <a:pt x="0" y="468602"/>
                </a:lnTo>
                <a:lnTo>
                  <a:pt x="0" y="467963"/>
                </a:lnTo>
                <a:lnTo>
                  <a:pt x="0" y="467888"/>
                </a:lnTo>
                <a:lnTo>
                  <a:pt x="0" y="467886"/>
                </a:lnTo>
                <a:lnTo>
                  <a:pt x="0" y="467643"/>
                </a:lnTo>
                <a:lnTo>
                  <a:pt x="0" y="467112"/>
                </a:lnTo>
                <a:lnTo>
                  <a:pt x="0" y="466620"/>
                </a:lnTo>
                <a:lnTo>
                  <a:pt x="0" y="466615"/>
                </a:lnTo>
                <a:lnTo>
                  <a:pt x="0" y="466441"/>
                </a:lnTo>
                <a:lnTo>
                  <a:pt x="0" y="465475"/>
                </a:lnTo>
                <a:lnTo>
                  <a:pt x="0" y="465303"/>
                </a:lnTo>
                <a:lnTo>
                  <a:pt x="0" y="464927"/>
                </a:lnTo>
                <a:lnTo>
                  <a:pt x="0" y="464468"/>
                </a:lnTo>
                <a:lnTo>
                  <a:pt x="0" y="464282"/>
                </a:lnTo>
                <a:lnTo>
                  <a:pt x="0" y="464257"/>
                </a:lnTo>
                <a:lnTo>
                  <a:pt x="0" y="464032"/>
                </a:lnTo>
                <a:lnTo>
                  <a:pt x="0" y="463820"/>
                </a:lnTo>
                <a:lnTo>
                  <a:pt x="0" y="463819"/>
                </a:lnTo>
                <a:lnTo>
                  <a:pt x="0" y="463798"/>
                </a:lnTo>
                <a:lnTo>
                  <a:pt x="0" y="463748"/>
                </a:lnTo>
                <a:lnTo>
                  <a:pt x="0" y="463625"/>
                </a:lnTo>
                <a:lnTo>
                  <a:pt x="0" y="463443"/>
                </a:lnTo>
                <a:lnTo>
                  <a:pt x="0" y="463366"/>
                </a:lnTo>
                <a:lnTo>
                  <a:pt x="0" y="463150"/>
                </a:lnTo>
                <a:lnTo>
                  <a:pt x="0" y="463078"/>
                </a:lnTo>
                <a:lnTo>
                  <a:pt x="0" y="462485"/>
                </a:lnTo>
                <a:lnTo>
                  <a:pt x="0" y="461937"/>
                </a:lnTo>
                <a:lnTo>
                  <a:pt x="0" y="461921"/>
                </a:lnTo>
                <a:lnTo>
                  <a:pt x="0" y="461478"/>
                </a:lnTo>
                <a:lnTo>
                  <a:pt x="0" y="461099"/>
                </a:lnTo>
                <a:lnTo>
                  <a:pt x="0" y="461042"/>
                </a:lnTo>
                <a:lnTo>
                  <a:pt x="0" y="461024"/>
                </a:lnTo>
                <a:lnTo>
                  <a:pt x="0" y="460830"/>
                </a:lnTo>
                <a:lnTo>
                  <a:pt x="0" y="460783"/>
                </a:lnTo>
                <a:lnTo>
                  <a:pt x="0" y="460626"/>
                </a:lnTo>
                <a:lnTo>
                  <a:pt x="0" y="460559"/>
                </a:lnTo>
                <a:lnTo>
                  <a:pt x="0" y="460245"/>
                </a:lnTo>
                <a:lnTo>
                  <a:pt x="0" y="459412"/>
                </a:lnTo>
                <a:lnTo>
                  <a:pt x="0" y="458816"/>
                </a:lnTo>
                <a:lnTo>
                  <a:pt x="0" y="458739"/>
                </a:lnTo>
                <a:lnTo>
                  <a:pt x="0" y="458043"/>
                </a:lnTo>
                <a:lnTo>
                  <a:pt x="0" y="457759"/>
                </a:lnTo>
                <a:lnTo>
                  <a:pt x="0" y="457491"/>
                </a:lnTo>
                <a:lnTo>
                  <a:pt x="0" y="457294"/>
                </a:lnTo>
                <a:lnTo>
                  <a:pt x="0" y="457032"/>
                </a:lnTo>
                <a:lnTo>
                  <a:pt x="0" y="456677"/>
                </a:lnTo>
                <a:lnTo>
                  <a:pt x="0" y="456630"/>
                </a:lnTo>
                <a:lnTo>
                  <a:pt x="0" y="456579"/>
                </a:lnTo>
                <a:lnTo>
                  <a:pt x="0" y="456491"/>
                </a:lnTo>
                <a:lnTo>
                  <a:pt x="0" y="456470"/>
                </a:lnTo>
                <a:lnTo>
                  <a:pt x="0" y="456384"/>
                </a:lnTo>
                <a:lnTo>
                  <a:pt x="0" y="456312"/>
                </a:lnTo>
                <a:lnTo>
                  <a:pt x="0" y="456156"/>
                </a:lnTo>
                <a:lnTo>
                  <a:pt x="0" y="456011"/>
                </a:lnTo>
                <a:lnTo>
                  <a:pt x="0" y="455749"/>
                </a:lnTo>
                <a:lnTo>
                  <a:pt x="0" y="455363"/>
                </a:lnTo>
                <a:lnTo>
                  <a:pt x="0" y="454509"/>
                </a:lnTo>
                <a:lnTo>
                  <a:pt x="0" y="454132"/>
                </a:lnTo>
                <a:lnTo>
                  <a:pt x="0" y="453762"/>
                </a:lnTo>
                <a:lnTo>
                  <a:pt x="0" y="453690"/>
                </a:lnTo>
                <a:lnTo>
                  <a:pt x="0" y="453286"/>
                </a:lnTo>
                <a:lnTo>
                  <a:pt x="0" y="453092"/>
                </a:lnTo>
                <a:lnTo>
                  <a:pt x="0" y="452971"/>
                </a:lnTo>
                <a:lnTo>
                  <a:pt x="0" y="452512"/>
                </a:lnTo>
                <a:lnTo>
                  <a:pt x="0" y="452050"/>
                </a:lnTo>
                <a:lnTo>
                  <a:pt x="0" y="451952"/>
                </a:lnTo>
                <a:lnTo>
                  <a:pt x="0" y="451864"/>
                </a:lnTo>
                <a:lnTo>
                  <a:pt x="0" y="451792"/>
                </a:lnTo>
                <a:lnTo>
                  <a:pt x="0" y="451600"/>
                </a:lnTo>
                <a:lnTo>
                  <a:pt x="0" y="451519"/>
                </a:lnTo>
                <a:lnTo>
                  <a:pt x="0" y="451404"/>
                </a:lnTo>
                <a:lnTo>
                  <a:pt x="0" y="451179"/>
                </a:lnTo>
                <a:lnTo>
                  <a:pt x="0" y="451141"/>
                </a:lnTo>
                <a:lnTo>
                  <a:pt x="0" y="450945"/>
                </a:lnTo>
                <a:lnTo>
                  <a:pt x="0" y="450895"/>
                </a:lnTo>
                <a:lnTo>
                  <a:pt x="0" y="450509"/>
                </a:lnTo>
                <a:lnTo>
                  <a:pt x="0" y="450493"/>
                </a:lnTo>
                <a:lnTo>
                  <a:pt x="0" y="450297"/>
                </a:lnTo>
                <a:lnTo>
                  <a:pt x="0" y="450296"/>
                </a:lnTo>
                <a:lnTo>
                  <a:pt x="0" y="450259"/>
                </a:lnTo>
                <a:lnTo>
                  <a:pt x="0" y="449813"/>
                </a:lnTo>
                <a:lnTo>
                  <a:pt x="0" y="449562"/>
                </a:lnTo>
                <a:lnTo>
                  <a:pt x="0" y="448681"/>
                </a:lnTo>
                <a:lnTo>
                  <a:pt x="0" y="448344"/>
                </a:lnTo>
                <a:lnTo>
                  <a:pt x="0" y="448189"/>
                </a:lnTo>
                <a:lnTo>
                  <a:pt x="0" y="447885"/>
                </a:lnTo>
                <a:lnTo>
                  <a:pt x="0" y="447773"/>
                </a:lnTo>
                <a:lnTo>
                  <a:pt x="0" y="447706"/>
                </a:lnTo>
                <a:lnTo>
                  <a:pt x="0" y="447676"/>
                </a:lnTo>
                <a:lnTo>
                  <a:pt x="0" y="447530"/>
                </a:lnTo>
                <a:lnTo>
                  <a:pt x="0" y="447237"/>
                </a:lnTo>
                <a:lnTo>
                  <a:pt x="0" y="447165"/>
                </a:lnTo>
                <a:lnTo>
                  <a:pt x="0" y="446572"/>
                </a:lnTo>
                <a:lnTo>
                  <a:pt x="0" y="446520"/>
                </a:lnTo>
                <a:lnTo>
                  <a:pt x="0" y="446505"/>
                </a:lnTo>
                <a:lnTo>
                  <a:pt x="0" y="446328"/>
                </a:lnTo>
                <a:lnTo>
                  <a:pt x="0" y="446326"/>
                </a:lnTo>
                <a:lnTo>
                  <a:pt x="0" y="446089"/>
                </a:lnTo>
                <a:lnTo>
                  <a:pt x="0" y="445691"/>
                </a:lnTo>
                <a:lnTo>
                  <a:pt x="0" y="445208"/>
                </a:lnTo>
                <a:lnTo>
                  <a:pt x="0" y="445190"/>
                </a:lnTo>
                <a:lnTo>
                  <a:pt x="0" y="445186"/>
                </a:lnTo>
                <a:lnTo>
                  <a:pt x="0" y="444638"/>
                </a:lnTo>
                <a:lnTo>
                  <a:pt x="0" y="444179"/>
                </a:lnTo>
                <a:lnTo>
                  <a:pt x="0" y="443922"/>
                </a:lnTo>
                <a:lnTo>
                  <a:pt x="0" y="443743"/>
                </a:lnTo>
                <a:lnTo>
                  <a:pt x="0" y="443704"/>
                </a:lnTo>
                <a:lnTo>
                  <a:pt x="0" y="443531"/>
                </a:lnTo>
                <a:lnTo>
                  <a:pt x="0" y="443530"/>
                </a:lnTo>
                <a:lnTo>
                  <a:pt x="0" y="443367"/>
                </a:lnTo>
                <a:lnTo>
                  <a:pt x="0" y="443157"/>
                </a:lnTo>
                <a:lnTo>
                  <a:pt x="0" y="442908"/>
                </a:lnTo>
                <a:lnTo>
                  <a:pt x="0" y="442722"/>
                </a:lnTo>
                <a:lnTo>
                  <a:pt x="0" y="442260"/>
                </a:lnTo>
                <a:lnTo>
                  <a:pt x="0" y="442000"/>
                </a:lnTo>
                <a:lnTo>
                  <a:pt x="0" y="441806"/>
                </a:lnTo>
                <a:lnTo>
                  <a:pt x="0" y="441121"/>
                </a:lnTo>
                <a:lnTo>
                  <a:pt x="0" y="440986"/>
                </a:lnTo>
                <a:lnTo>
                  <a:pt x="0" y="440909"/>
                </a:lnTo>
                <a:lnTo>
                  <a:pt x="0" y="440666"/>
                </a:lnTo>
                <a:lnTo>
                  <a:pt x="0" y="440638"/>
                </a:lnTo>
                <a:lnTo>
                  <a:pt x="0" y="440377"/>
                </a:lnTo>
                <a:lnTo>
                  <a:pt x="0" y="440167"/>
                </a:lnTo>
                <a:lnTo>
                  <a:pt x="0" y="440118"/>
                </a:lnTo>
                <a:lnTo>
                  <a:pt x="0" y="439918"/>
                </a:lnTo>
                <a:lnTo>
                  <a:pt x="0" y="439659"/>
                </a:lnTo>
                <a:lnTo>
                  <a:pt x="0" y="439464"/>
                </a:lnTo>
                <a:lnTo>
                  <a:pt x="0" y="439270"/>
                </a:lnTo>
                <a:lnTo>
                  <a:pt x="0" y="439223"/>
                </a:lnTo>
                <a:lnTo>
                  <a:pt x="0" y="439011"/>
                </a:lnTo>
                <a:lnTo>
                  <a:pt x="0" y="439010"/>
                </a:lnTo>
                <a:lnTo>
                  <a:pt x="0" y="438326"/>
                </a:lnTo>
                <a:lnTo>
                  <a:pt x="0" y="437852"/>
                </a:lnTo>
                <a:lnTo>
                  <a:pt x="0" y="437656"/>
                </a:lnTo>
                <a:lnTo>
                  <a:pt x="0" y="437648"/>
                </a:lnTo>
                <a:lnTo>
                  <a:pt x="0" y="437378"/>
                </a:lnTo>
                <a:lnTo>
                  <a:pt x="0" y="437373"/>
                </a:lnTo>
                <a:lnTo>
                  <a:pt x="0" y="437179"/>
                </a:lnTo>
                <a:lnTo>
                  <a:pt x="0" y="436919"/>
                </a:lnTo>
                <a:lnTo>
                  <a:pt x="0" y="436709"/>
                </a:lnTo>
                <a:lnTo>
                  <a:pt x="0" y="436391"/>
                </a:lnTo>
                <a:lnTo>
                  <a:pt x="0" y="436271"/>
                </a:lnTo>
                <a:lnTo>
                  <a:pt x="0" y="436199"/>
                </a:lnTo>
                <a:lnTo>
                  <a:pt x="0" y="436039"/>
                </a:lnTo>
                <a:lnTo>
                  <a:pt x="0" y="435828"/>
                </a:lnTo>
                <a:lnTo>
                  <a:pt x="0" y="435646"/>
                </a:lnTo>
                <a:lnTo>
                  <a:pt x="0" y="435491"/>
                </a:lnTo>
                <a:lnTo>
                  <a:pt x="0" y="435158"/>
                </a:lnTo>
                <a:lnTo>
                  <a:pt x="0" y="435032"/>
                </a:lnTo>
                <a:lnTo>
                  <a:pt x="0" y="434823"/>
                </a:lnTo>
                <a:lnTo>
                  <a:pt x="0" y="434596"/>
                </a:lnTo>
                <a:lnTo>
                  <a:pt x="0" y="434384"/>
                </a:lnTo>
                <a:lnTo>
                  <a:pt x="0" y="434383"/>
                </a:lnTo>
                <a:lnTo>
                  <a:pt x="0" y="434220"/>
                </a:lnTo>
                <a:lnTo>
                  <a:pt x="0" y="433719"/>
                </a:lnTo>
                <a:lnTo>
                  <a:pt x="0" y="433401"/>
                </a:lnTo>
                <a:lnTo>
                  <a:pt x="0" y="433171"/>
                </a:lnTo>
                <a:lnTo>
                  <a:pt x="0" y="432997"/>
                </a:lnTo>
                <a:lnTo>
                  <a:pt x="0" y="432838"/>
                </a:lnTo>
                <a:lnTo>
                  <a:pt x="0" y="431871"/>
                </a:lnTo>
                <a:lnTo>
                  <a:pt x="0" y="431069"/>
                </a:lnTo>
                <a:lnTo>
                  <a:pt x="0" y="430890"/>
                </a:lnTo>
                <a:lnTo>
                  <a:pt x="0" y="430588"/>
                </a:lnTo>
                <a:lnTo>
                  <a:pt x="0" y="430514"/>
                </a:lnTo>
                <a:lnTo>
                  <a:pt x="0" y="430181"/>
                </a:lnTo>
                <a:lnTo>
                  <a:pt x="0" y="430055"/>
                </a:lnTo>
                <a:lnTo>
                  <a:pt x="0" y="429869"/>
                </a:lnTo>
                <a:lnTo>
                  <a:pt x="0" y="429844"/>
                </a:lnTo>
                <a:lnTo>
                  <a:pt x="0" y="429700"/>
                </a:lnTo>
                <a:lnTo>
                  <a:pt x="0" y="429407"/>
                </a:lnTo>
                <a:lnTo>
                  <a:pt x="0" y="429385"/>
                </a:lnTo>
                <a:lnTo>
                  <a:pt x="0" y="429335"/>
                </a:lnTo>
                <a:lnTo>
                  <a:pt x="0" y="429273"/>
                </a:lnTo>
                <a:lnTo>
                  <a:pt x="0" y="428881"/>
                </a:lnTo>
                <a:lnTo>
                  <a:pt x="0" y="428737"/>
                </a:lnTo>
                <a:lnTo>
                  <a:pt x="0" y="428477"/>
                </a:lnTo>
                <a:lnTo>
                  <a:pt x="0" y="428392"/>
                </a:lnTo>
                <a:lnTo>
                  <a:pt x="0" y="428268"/>
                </a:lnTo>
                <a:lnTo>
                  <a:pt x="0" y="428252"/>
                </a:lnTo>
                <a:lnTo>
                  <a:pt x="0" y="427785"/>
                </a:lnTo>
                <a:lnTo>
                  <a:pt x="0" y="427598"/>
                </a:lnTo>
                <a:lnTo>
                  <a:pt x="0" y="427371"/>
                </a:lnTo>
                <a:lnTo>
                  <a:pt x="0" y="427244"/>
                </a:lnTo>
                <a:lnTo>
                  <a:pt x="0" y="427115"/>
                </a:lnTo>
                <a:lnTo>
                  <a:pt x="0" y="427011"/>
                </a:lnTo>
                <a:lnTo>
                  <a:pt x="0" y="426552"/>
                </a:lnTo>
                <a:lnTo>
                  <a:pt x="0" y="426407"/>
                </a:lnTo>
                <a:lnTo>
                  <a:pt x="0" y="426405"/>
                </a:lnTo>
                <a:lnTo>
                  <a:pt x="0" y="426370"/>
                </a:lnTo>
                <a:lnTo>
                  <a:pt x="0" y="426213"/>
                </a:lnTo>
                <a:lnTo>
                  <a:pt x="0" y="425904"/>
                </a:lnTo>
                <a:lnTo>
                  <a:pt x="0" y="425660"/>
                </a:lnTo>
                <a:lnTo>
                  <a:pt x="0" y="425073"/>
                </a:lnTo>
                <a:lnTo>
                  <a:pt x="0" y="424999"/>
                </a:lnTo>
                <a:lnTo>
                  <a:pt x="0" y="424795"/>
                </a:lnTo>
                <a:lnTo>
                  <a:pt x="0" y="424753"/>
                </a:lnTo>
                <a:lnTo>
                  <a:pt x="0" y="424525"/>
                </a:lnTo>
                <a:lnTo>
                  <a:pt x="0" y="424254"/>
                </a:lnTo>
                <a:lnTo>
                  <a:pt x="0" y="424066"/>
                </a:lnTo>
                <a:lnTo>
                  <a:pt x="0" y="423872"/>
                </a:lnTo>
                <a:lnTo>
                  <a:pt x="0" y="423850"/>
                </a:lnTo>
                <a:lnTo>
                  <a:pt x="0" y="423822"/>
                </a:lnTo>
                <a:lnTo>
                  <a:pt x="0" y="423630"/>
                </a:lnTo>
                <a:lnTo>
                  <a:pt x="0" y="423418"/>
                </a:lnTo>
                <a:lnTo>
                  <a:pt x="0" y="423417"/>
                </a:lnTo>
                <a:lnTo>
                  <a:pt x="0" y="423415"/>
                </a:lnTo>
                <a:lnTo>
                  <a:pt x="0" y="423382"/>
                </a:lnTo>
                <a:lnTo>
                  <a:pt x="0" y="423257"/>
                </a:lnTo>
                <a:lnTo>
                  <a:pt x="0" y="423186"/>
                </a:lnTo>
                <a:lnTo>
                  <a:pt x="0" y="423078"/>
                </a:lnTo>
                <a:lnTo>
                  <a:pt x="0" y="423077"/>
                </a:lnTo>
                <a:lnTo>
                  <a:pt x="0" y="422868"/>
                </a:lnTo>
                <a:lnTo>
                  <a:pt x="0" y="422801"/>
                </a:lnTo>
                <a:lnTo>
                  <a:pt x="0" y="422798"/>
                </a:lnTo>
                <a:lnTo>
                  <a:pt x="0" y="422793"/>
                </a:lnTo>
                <a:lnTo>
                  <a:pt x="0" y="422619"/>
                </a:lnTo>
                <a:lnTo>
                  <a:pt x="0" y="422501"/>
                </a:lnTo>
                <a:lnTo>
                  <a:pt x="0" y="422305"/>
                </a:lnTo>
                <a:lnTo>
                  <a:pt x="0" y="422150"/>
                </a:lnTo>
                <a:lnTo>
                  <a:pt x="0" y="421971"/>
                </a:lnTo>
                <a:lnTo>
                  <a:pt x="0" y="421885"/>
                </a:lnTo>
                <a:lnTo>
                  <a:pt x="0" y="421743"/>
                </a:lnTo>
                <a:lnTo>
                  <a:pt x="0" y="421711"/>
                </a:lnTo>
                <a:lnTo>
                  <a:pt x="0" y="420832"/>
                </a:lnTo>
                <a:lnTo>
                  <a:pt x="0" y="420456"/>
                </a:lnTo>
                <a:lnTo>
                  <a:pt x="0" y="420349"/>
                </a:lnTo>
                <a:lnTo>
                  <a:pt x="0" y="420126"/>
                </a:lnTo>
                <a:lnTo>
                  <a:pt x="0" y="419997"/>
                </a:lnTo>
                <a:lnTo>
                  <a:pt x="0" y="419811"/>
                </a:lnTo>
                <a:lnTo>
                  <a:pt x="0" y="419543"/>
                </a:lnTo>
                <a:lnTo>
                  <a:pt x="0" y="419349"/>
                </a:lnTo>
                <a:lnTo>
                  <a:pt x="0" y="419328"/>
                </a:lnTo>
                <a:lnTo>
                  <a:pt x="0" y="419302"/>
                </a:lnTo>
                <a:lnTo>
                  <a:pt x="0" y="419245"/>
                </a:lnTo>
                <a:lnTo>
                  <a:pt x="0" y="418895"/>
                </a:lnTo>
                <a:lnTo>
                  <a:pt x="0" y="418558"/>
                </a:lnTo>
                <a:lnTo>
                  <a:pt x="0" y="418348"/>
                </a:lnTo>
                <a:lnTo>
                  <a:pt x="0" y="418099"/>
                </a:lnTo>
                <a:lnTo>
                  <a:pt x="0" y="417931"/>
                </a:lnTo>
                <a:lnTo>
                  <a:pt x="0" y="417735"/>
                </a:lnTo>
                <a:lnTo>
                  <a:pt x="0" y="417661"/>
                </a:lnTo>
                <a:lnTo>
                  <a:pt x="0" y="417451"/>
                </a:lnTo>
                <a:lnTo>
                  <a:pt x="0" y="417258"/>
                </a:lnTo>
                <a:lnTo>
                  <a:pt x="0" y="417202"/>
                </a:lnTo>
                <a:lnTo>
                  <a:pt x="0" y="417084"/>
                </a:lnTo>
                <a:lnTo>
                  <a:pt x="0" y="416766"/>
                </a:lnTo>
                <a:lnTo>
                  <a:pt x="0" y="416554"/>
                </a:lnTo>
                <a:lnTo>
                  <a:pt x="0" y="416553"/>
                </a:lnTo>
                <a:lnTo>
                  <a:pt x="0" y="416420"/>
                </a:lnTo>
                <a:lnTo>
                  <a:pt x="0" y="416312"/>
                </a:lnTo>
                <a:lnTo>
                  <a:pt x="0" y="416278"/>
                </a:lnTo>
                <a:lnTo>
                  <a:pt x="0" y="415829"/>
                </a:lnTo>
                <a:lnTo>
                  <a:pt x="0" y="415539"/>
                </a:lnTo>
                <a:lnTo>
                  <a:pt x="0" y="415531"/>
                </a:lnTo>
                <a:lnTo>
                  <a:pt x="0" y="415149"/>
                </a:lnTo>
                <a:lnTo>
                  <a:pt x="0" y="414941"/>
                </a:lnTo>
                <a:lnTo>
                  <a:pt x="0" y="414745"/>
                </a:lnTo>
                <a:lnTo>
                  <a:pt x="0" y="414675"/>
                </a:lnTo>
                <a:lnTo>
                  <a:pt x="0" y="414458"/>
                </a:lnTo>
                <a:lnTo>
                  <a:pt x="0" y="414268"/>
                </a:lnTo>
                <a:lnTo>
                  <a:pt x="0" y="414262"/>
                </a:lnTo>
                <a:lnTo>
                  <a:pt x="0" y="413931"/>
                </a:lnTo>
                <a:lnTo>
                  <a:pt x="0" y="413721"/>
                </a:lnTo>
                <a:lnTo>
                  <a:pt x="0" y="413472"/>
                </a:lnTo>
                <a:lnTo>
                  <a:pt x="0" y="413288"/>
                </a:lnTo>
                <a:lnTo>
                  <a:pt x="0" y="413263"/>
                </a:lnTo>
                <a:lnTo>
                  <a:pt x="0" y="412948"/>
                </a:lnTo>
                <a:lnTo>
                  <a:pt x="0" y="412884"/>
                </a:lnTo>
                <a:lnTo>
                  <a:pt x="0" y="412882"/>
                </a:lnTo>
                <a:lnTo>
                  <a:pt x="0" y="412824"/>
                </a:lnTo>
                <a:lnTo>
                  <a:pt x="0" y="412807"/>
                </a:lnTo>
                <a:lnTo>
                  <a:pt x="0" y="412564"/>
                </a:lnTo>
                <a:lnTo>
                  <a:pt x="0" y="412159"/>
                </a:lnTo>
                <a:lnTo>
                  <a:pt x="0" y="411900"/>
                </a:lnTo>
                <a:lnTo>
                  <a:pt x="0" y="411685"/>
                </a:lnTo>
                <a:lnTo>
                  <a:pt x="0" y="411582"/>
                </a:lnTo>
                <a:lnTo>
                  <a:pt x="0" y="411278"/>
                </a:lnTo>
                <a:lnTo>
                  <a:pt x="0" y="411202"/>
                </a:lnTo>
                <a:lnTo>
                  <a:pt x="0" y="411019"/>
                </a:lnTo>
                <a:lnTo>
                  <a:pt x="0" y="410969"/>
                </a:lnTo>
                <a:lnTo>
                  <a:pt x="0" y="410777"/>
                </a:lnTo>
                <a:lnTo>
                  <a:pt x="0" y="410299"/>
                </a:lnTo>
                <a:lnTo>
                  <a:pt x="0" y="410224"/>
                </a:lnTo>
                <a:lnTo>
                  <a:pt x="0" y="409948"/>
                </a:lnTo>
                <a:lnTo>
                  <a:pt x="0" y="409923"/>
                </a:lnTo>
                <a:lnTo>
                  <a:pt x="0" y="409509"/>
                </a:lnTo>
                <a:lnTo>
                  <a:pt x="0" y="409464"/>
                </a:lnTo>
                <a:lnTo>
                  <a:pt x="0" y="409414"/>
                </a:lnTo>
                <a:lnTo>
                  <a:pt x="0" y="409278"/>
                </a:lnTo>
                <a:lnTo>
                  <a:pt x="0" y="409160"/>
                </a:lnTo>
                <a:lnTo>
                  <a:pt x="0" y="408816"/>
                </a:lnTo>
                <a:lnTo>
                  <a:pt x="0" y="408362"/>
                </a:lnTo>
                <a:lnTo>
                  <a:pt x="0" y="408279"/>
                </a:lnTo>
                <a:lnTo>
                  <a:pt x="0" y="407979"/>
                </a:lnTo>
                <a:lnTo>
                  <a:pt x="0" y="407496"/>
                </a:lnTo>
                <a:lnTo>
                  <a:pt x="0" y="407273"/>
                </a:lnTo>
                <a:lnTo>
                  <a:pt x="0" y="406958"/>
                </a:lnTo>
                <a:lnTo>
                  <a:pt x="0" y="406955"/>
                </a:lnTo>
                <a:lnTo>
                  <a:pt x="0" y="406933"/>
                </a:lnTo>
                <a:lnTo>
                  <a:pt x="0" y="406708"/>
                </a:lnTo>
                <a:lnTo>
                  <a:pt x="0" y="406474"/>
                </a:lnTo>
                <a:lnTo>
                  <a:pt x="0" y="406449"/>
                </a:lnTo>
                <a:lnTo>
                  <a:pt x="0" y="406424"/>
                </a:lnTo>
                <a:lnTo>
                  <a:pt x="0" y="406392"/>
                </a:lnTo>
                <a:lnTo>
                  <a:pt x="0" y="406292"/>
                </a:lnTo>
                <a:lnTo>
                  <a:pt x="0" y="406225"/>
                </a:lnTo>
                <a:lnTo>
                  <a:pt x="0" y="406118"/>
                </a:lnTo>
                <a:lnTo>
                  <a:pt x="0" y="406020"/>
                </a:lnTo>
                <a:lnTo>
                  <a:pt x="0" y="405826"/>
                </a:lnTo>
                <a:lnTo>
                  <a:pt x="0" y="405779"/>
                </a:lnTo>
                <a:lnTo>
                  <a:pt x="0" y="405078"/>
                </a:lnTo>
                <a:lnTo>
                  <a:pt x="0" y="404408"/>
                </a:lnTo>
                <a:lnTo>
                  <a:pt x="0" y="403913"/>
                </a:lnTo>
                <a:lnTo>
                  <a:pt x="0" y="403735"/>
                </a:lnTo>
                <a:lnTo>
                  <a:pt x="0" y="403709"/>
                </a:lnTo>
                <a:lnTo>
                  <a:pt x="0" y="403459"/>
                </a:lnTo>
                <a:lnTo>
                  <a:pt x="0" y="403302"/>
                </a:lnTo>
                <a:lnTo>
                  <a:pt x="0" y="403235"/>
                </a:lnTo>
                <a:lnTo>
                  <a:pt x="0" y="403157"/>
                </a:lnTo>
                <a:lnTo>
                  <a:pt x="0" y="402976"/>
                </a:lnTo>
                <a:lnTo>
                  <a:pt x="0" y="402965"/>
                </a:lnTo>
                <a:lnTo>
                  <a:pt x="0" y="402962"/>
                </a:lnTo>
                <a:lnTo>
                  <a:pt x="0" y="402755"/>
                </a:lnTo>
                <a:lnTo>
                  <a:pt x="0" y="402698"/>
                </a:lnTo>
                <a:lnTo>
                  <a:pt x="0" y="402678"/>
                </a:lnTo>
                <a:lnTo>
                  <a:pt x="0" y="402512"/>
                </a:lnTo>
                <a:lnTo>
                  <a:pt x="0" y="402506"/>
                </a:lnTo>
                <a:lnTo>
                  <a:pt x="0" y="402435"/>
                </a:lnTo>
                <a:lnTo>
                  <a:pt x="0" y="402412"/>
                </a:lnTo>
                <a:lnTo>
                  <a:pt x="0" y="402296"/>
                </a:lnTo>
                <a:lnTo>
                  <a:pt x="0" y="402088"/>
                </a:lnTo>
                <a:lnTo>
                  <a:pt x="0" y="402050"/>
                </a:lnTo>
                <a:lnTo>
                  <a:pt x="0" y="401953"/>
                </a:lnTo>
                <a:lnTo>
                  <a:pt x="0" y="401858"/>
                </a:lnTo>
                <a:lnTo>
                  <a:pt x="0" y="401822"/>
                </a:lnTo>
                <a:lnTo>
                  <a:pt x="0" y="401626"/>
                </a:lnTo>
                <a:lnTo>
                  <a:pt x="0" y="401598"/>
                </a:lnTo>
                <a:lnTo>
                  <a:pt x="0" y="401596"/>
                </a:lnTo>
                <a:lnTo>
                  <a:pt x="0" y="401415"/>
                </a:lnTo>
                <a:lnTo>
                  <a:pt x="0" y="401305"/>
                </a:lnTo>
                <a:lnTo>
                  <a:pt x="0" y="401233"/>
                </a:lnTo>
                <a:lnTo>
                  <a:pt x="0" y="401152"/>
                </a:lnTo>
                <a:lnTo>
                  <a:pt x="0" y="400745"/>
                </a:lnTo>
                <a:lnTo>
                  <a:pt x="0" y="400719"/>
                </a:lnTo>
                <a:lnTo>
                  <a:pt x="0" y="400410"/>
                </a:lnTo>
                <a:lnTo>
                  <a:pt x="0" y="400379"/>
                </a:lnTo>
                <a:lnTo>
                  <a:pt x="0" y="400236"/>
                </a:lnTo>
                <a:lnTo>
                  <a:pt x="0" y="400167"/>
                </a:lnTo>
                <a:lnTo>
                  <a:pt x="0" y="400095"/>
                </a:lnTo>
                <a:lnTo>
                  <a:pt x="0" y="399708"/>
                </a:lnTo>
                <a:lnTo>
                  <a:pt x="0" y="399428"/>
                </a:lnTo>
                <a:lnTo>
                  <a:pt x="0" y="399254"/>
                </a:lnTo>
                <a:lnTo>
                  <a:pt x="0" y="399060"/>
                </a:lnTo>
                <a:lnTo>
                  <a:pt x="0" y="399013"/>
                </a:lnTo>
                <a:lnTo>
                  <a:pt x="0" y="398832"/>
                </a:lnTo>
                <a:lnTo>
                  <a:pt x="0" y="398793"/>
                </a:lnTo>
                <a:lnTo>
                  <a:pt x="0" y="398637"/>
                </a:lnTo>
                <a:lnTo>
                  <a:pt x="0" y="398349"/>
                </a:lnTo>
                <a:lnTo>
                  <a:pt x="0" y="398178"/>
                </a:lnTo>
                <a:lnTo>
                  <a:pt x="0" y="397992"/>
                </a:lnTo>
                <a:lnTo>
                  <a:pt x="0" y="397912"/>
                </a:lnTo>
                <a:lnTo>
                  <a:pt x="0" y="397642"/>
                </a:lnTo>
                <a:lnTo>
                  <a:pt x="0" y="397530"/>
                </a:lnTo>
                <a:lnTo>
                  <a:pt x="0" y="397446"/>
                </a:lnTo>
                <a:lnTo>
                  <a:pt x="0" y="396971"/>
                </a:lnTo>
                <a:lnTo>
                  <a:pt x="0" y="396969"/>
                </a:lnTo>
                <a:lnTo>
                  <a:pt x="0" y="396845"/>
                </a:lnTo>
                <a:lnTo>
                  <a:pt x="0" y="396656"/>
                </a:lnTo>
                <a:lnTo>
                  <a:pt x="0" y="396621"/>
                </a:lnTo>
                <a:lnTo>
                  <a:pt x="0" y="396438"/>
                </a:lnTo>
                <a:lnTo>
                  <a:pt x="0" y="396425"/>
                </a:lnTo>
                <a:lnTo>
                  <a:pt x="0" y="396307"/>
                </a:lnTo>
                <a:lnTo>
                  <a:pt x="0" y="396175"/>
                </a:lnTo>
                <a:lnTo>
                  <a:pt x="0" y="396101"/>
                </a:lnTo>
                <a:lnTo>
                  <a:pt x="0" y="395989"/>
                </a:lnTo>
                <a:lnTo>
                  <a:pt x="0" y="395891"/>
                </a:lnTo>
                <a:lnTo>
                  <a:pt x="0" y="395647"/>
                </a:lnTo>
                <a:lnTo>
                  <a:pt x="0" y="395642"/>
                </a:lnTo>
                <a:lnTo>
                  <a:pt x="0" y="395426"/>
                </a:lnTo>
                <a:lnTo>
                  <a:pt x="0" y="395188"/>
                </a:lnTo>
                <a:lnTo>
                  <a:pt x="0" y="395039"/>
                </a:lnTo>
                <a:lnTo>
                  <a:pt x="0" y="394994"/>
                </a:lnTo>
                <a:lnTo>
                  <a:pt x="0" y="394860"/>
                </a:lnTo>
                <a:lnTo>
                  <a:pt x="0" y="394734"/>
                </a:lnTo>
                <a:lnTo>
                  <a:pt x="0" y="394540"/>
                </a:lnTo>
                <a:lnTo>
                  <a:pt x="0" y="394386"/>
                </a:lnTo>
                <a:lnTo>
                  <a:pt x="0" y="394158"/>
                </a:lnTo>
                <a:lnTo>
                  <a:pt x="0" y="394010"/>
                </a:lnTo>
                <a:lnTo>
                  <a:pt x="0" y="393979"/>
                </a:lnTo>
                <a:lnTo>
                  <a:pt x="0" y="393855"/>
                </a:lnTo>
                <a:lnTo>
                  <a:pt x="0" y="393551"/>
                </a:lnTo>
                <a:lnTo>
                  <a:pt x="0" y="393372"/>
                </a:lnTo>
                <a:lnTo>
                  <a:pt x="0" y="393365"/>
                </a:lnTo>
                <a:lnTo>
                  <a:pt x="0" y="393342"/>
                </a:lnTo>
                <a:lnTo>
                  <a:pt x="0" y="393185"/>
                </a:lnTo>
                <a:lnTo>
                  <a:pt x="0" y="393122"/>
                </a:lnTo>
                <a:lnTo>
                  <a:pt x="0" y="392926"/>
                </a:lnTo>
                <a:lnTo>
                  <a:pt x="0" y="392903"/>
                </a:lnTo>
                <a:lnTo>
                  <a:pt x="0" y="392769"/>
                </a:lnTo>
                <a:lnTo>
                  <a:pt x="0" y="392702"/>
                </a:lnTo>
                <a:lnTo>
                  <a:pt x="0" y="392449"/>
                </a:lnTo>
                <a:lnTo>
                  <a:pt x="0" y="392283"/>
                </a:lnTo>
                <a:lnTo>
                  <a:pt x="0" y="392238"/>
                </a:lnTo>
                <a:lnTo>
                  <a:pt x="0" y="391824"/>
                </a:lnTo>
                <a:lnTo>
                  <a:pt x="0" y="391555"/>
                </a:lnTo>
                <a:lnTo>
                  <a:pt x="0" y="391469"/>
                </a:lnTo>
                <a:lnTo>
                  <a:pt x="0" y="391357"/>
                </a:lnTo>
                <a:lnTo>
                  <a:pt x="0" y="391247"/>
                </a:lnTo>
                <a:lnTo>
                  <a:pt x="0" y="391176"/>
                </a:lnTo>
                <a:lnTo>
                  <a:pt x="0" y="391020"/>
                </a:lnTo>
                <a:lnTo>
                  <a:pt x="0" y="390856"/>
                </a:lnTo>
                <a:lnTo>
                  <a:pt x="0" y="390561"/>
                </a:lnTo>
                <a:lnTo>
                  <a:pt x="0" y="390352"/>
                </a:lnTo>
                <a:lnTo>
                  <a:pt x="0" y="390340"/>
                </a:lnTo>
                <a:lnTo>
                  <a:pt x="0" y="390186"/>
                </a:lnTo>
                <a:lnTo>
                  <a:pt x="0" y="390109"/>
                </a:lnTo>
                <a:lnTo>
                  <a:pt x="0" y="390107"/>
                </a:lnTo>
                <a:lnTo>
                  <a:pt x="0" y="389913"/>
                </a:lnTo>
                <a:lnTo>
                  <a:pt x="0" y="389869"/>
                </a:lnTo>
                <a:lnTo>
                  <a:pt x="0" y="389866"/>
                </a:lnTo>
                <a:lnTo>
                  <a:pt x="0" y="389659"/>
                </a:lnTo>
                <a:lnTo>
                  <a:pt x="0" y="389634"/>
                </a:lnTo>
                <a:lnTo>
                  <a:pt x="0" y="389588"/>
                </a:lnTo>
                <a:lnTo>
                  <a:pt x="0" y="389559"/>
                </a:lnTo>
                <a:lnTo>
                  <a:pt x="0" y="389459"/>
                </a:lnTo>
                <a:lnTo>
                  <a:pt x="0" y="389443"/>
                </a:lnTo>
                <a:lnTo>
                  <a:pt x="0" y="389409"/>
                </a:lnTo>
                <a:lnTo>
                  <a:pt x="0" y="389175"/>
                </a:lnTo>
                <a:lnTo>
                  <a:pt x="0" y="389125"/>
                </a:lnTo>
                <a:lnTo>
                  <a:pt x="0" y="389100"/>
                </a:lnTo>
                <a:lnTo>
                  <a:pt x="0" y="388664"/>
                </a:lnTo>
                <a:lnTo>
                  <a:pt x="0" y="388562"/>
                </a:lnTo>
                <a:lnTo>
                  <a:pt x="0" y="388527"/>
                </a:lnTo>
                <a:lnTo>
                  <a:pt x="0" y="388495"/>
                </a:lnTo>
                <a:lnTo>
                  <a:pt x="0" y="388452"/>
                </a:lnTo>
                <a:lnTo>
                  <a:pt x="0" y="388388"/>
                </a:lnTo>
                <a:lnTo>
                  <a:pt x="0" y="388299"/>
                </a:lnTo>
                <a:lnTo>
                  <a:pt x="0" y="387866"/>
                </a:lnTo>
                <a:lnTo>
                  <a:pt x="0" y="387526"/>
                </a:lnTo>
                <a:lnTo>
                  <a:pt x="0" y="387383"/>
                </a:lnTo>
                <a:lnTo>
                  <a:pt x="0" y="386842"/>
                </a:lnTo>
                <a:lnTo>
                  <a:pt x="0" y="386598"/>
                </a:lnTo>
                <a:lnTo>
                  <a:pt x="0" y="386419"/>
                </a:lnTo>
                <a:lnTo>
                  <a:pt x="0" y="386160"/>
                </a:lnTo>
                <a:lnTo>
                  <a:pt x="0" y="386115"/>
                </a:lnTo>
                <a:lnTo>
                  <a:pt x="0" y="386003"/>
                </a:lnTo>
                <a:lnTo>
                  <a:pt x="0" y="385936"/>
                </a:lnTo>
                <a:lnTo>
                  <a:pt x="0" y="385905"/>
                </a:lnTo>
                <a:lnTo>
                  <a:pt x="0" y="385713"/>
                </a:lnTo>
                <a:lnTo>
                  <a:pt x="0" y="385398"/>
                </a:lnTo>
                <a:lnTo>
                  <a:pt x="0" y="385139"/>
                </a:lnTo>
                <a:lnTo>
                  <a:pt x="0" y="385114"/>
                </a:lnTo>
                <a:lnTo>
                  <a:pt x="0" y="384889"/>
                </a:lnTo>
                <a:lnTo>
                  <a:pt x="0" y="384832"/>
                </a:lnTo>
                <a:lnTo>
                  <a:pt x="0" y="384789"/>
                </a:lnTo>
                <a:lnTo>
                  <a:pt x="0" y="384655"/>
                </a:lnTo>
                <a:lnTo>
                  <a:pt x="0" y="384605"/>
                </a:lnTo>
                <a:lnTo>
                  <a:pt x="0" y="384007"/>
                </a:lnTo>
                <a:lnTo>
                  <a:pt x="0" y="383992"/>
                </a:lnTo>
                <a:lnTo>
                  <a:pt x="0" y="383518"/>
                </a:lnTo>
                <a:lnTo>
                  <a:pt x="0" y="383420"/>
                </a:lnTo>
                <a:lnTo>
                  <a:pt x="0" y="383322"/>
                </a:lnTo>
                <a:lnTo>
                  <a:pt x="0" y="383314"/>
                </a:lnTo>
                <a:lnTo>
                  <a:pt x="0" y="383044"/>
                </a:lnTo>
                <a:lnTo>
                  <a:pt x="0" y="382585"/>
                </a:lnTo>
                <a:lnTo>
                  <a:pt x="0" y="382399"/>
                </a:lnTo>
                <a:lnTo>
                  <a:pt x="0" y="382297"/>
                </a:lnTo>
                <a:lnTo>
                  <a:pt x="0" y="381937"/>
                </a:lnTo>
                <a:lnTo>
                  <a:pt x="0" y="381899"/>
                </a:lnTo>
                <a:lnTo>
                  <a:pt x="0" y="381838"/>
                </a:lnTo>
                <a:lnTo>
                  <a:pt x="0" y="381705"/>
                </a:lnTo>
                <a:lnTo>
                  <a:pt x="0" y="381533"/>
                </a:lnTo>
                <a:lnTo>
                  <a:pt x="0" y="381483"/>
                </a:lnTo>
                <a:lnTo>
                  <a:pt x="0" y="381416"/>
                </a:lnTo>
                <a:lnTo>
                  <a:pt x="0" y="381312"/>
                </a:lnTo>
                <a:lnTo>
                  <a:pt x="0" y="381190"/>
                </a:lnTo>
                <a:lnTo>
                  <a:pt x="0" y="381118"/>
                </a:lnTo>
                <a:lnTo>
                  <a:pt x="0" y="381002"/>
                </a:lnTo>
                <a:lnTo>
                  <a:pt x="0" y="380824"/>
                </a:lnTo>
                <a:lnTo>
                  <a:pt x="0" y="380528"/>
                </a:lnTo>
                <a:lnTo>
                  <a:pt x="0" y="380519"/>
                </a:lnTo>
                <a:lnTo>
                  <a:pt x="0" y="380512"/>
                </a:lnTo>
                <a:lnTo>
                  <a:pt x="0" y="380489"/>
                </a:lnTo>
                <a:lnTo>
                  <a:pt x="0" y="380487"/>
                </a:lnTo>
                <a:lnTo>
                  <a:pt x="0" y="380332"/>
                </a:lnTo>
                <a:lnTo>
                  <a:pt x="0" y="380269"/>
                </a:lnTo>
                <a:lnTo>
                  <a:pt x="0" y="380262"/>
                </a:lnTo>
                <a:lnTo>
                  <a:pt x="0" y="380054"/>
                </a:lnTo>
                <a:lnTo>
                  <a:pt x="0" y="380028"/>
                </a:lnTo>
                <a:lnTo>
                  <a:pt x="0" y="379978"/>
                </a:lnTo>
                <a:lnTo>
                  <a:pt x="0" y="379819"/>
                </a:lnTo>
                <a:lnTo>
                  <a:pt x="0" y="379714"/>
                </a:lnTo>
                <a:lnTo>
                  <a:pt x="0" y="379595"/>
                </a:lnTo>
                <a:lnTo>
                  <a:pt x="0" y="379430"/>
                </a:lnTo>
                <a:lnTo>
                  <a:pt x="0" y="379380"/>
                </a:lnTo>
                <a:lnTo>
                  <a:pt x="0" y="379255"/>
                </a:lnTo>
                <a:lnTo>
                  <a:pt x="0" y="379141"/>
                </a:lnTo>
                <a:lnTo>
                  <a:pt x="0" y="379139"/>
                </a:lnTo>
                <a:lnTo>
                  <a:pt x="0" y="378971"/>
                </a:lnTo>
                <a:lnTo>
                  <a:pt x="0" y="378947"/>
                </a:lnTo>
                <a:lnTo>
                  <a:pt x="0" y="378900"/>
                </a:lnTo>
                <a:lnTo>
                  <a:pt x="0" y="378715"/>
                </a:lnTo>
                <a:lnTo>
                  <a:pt x="0" y="378607"/>
                </a:lnTo>
                <a:lnTo>
                  <a:pt x="0" y="378535"/>
                </a:lnTo>
                <a:lnTo>
                  <a:pt x="0" y="378348"/>
                </a:lnTo>
                <a:lnTo>
                  <a:pt x="0" y="378323"/>
                </a:lnTo>
                <a:lnTo>
                  <a:pt x="0" y="378322"/>
                </a:lnTo>
                <a:lnTo>
                  <a:pt x="0" y="377889"/>
                </a:lnTo>
                <a:lnTo>
                  <a:pt x="0" y="377834"/>
                </a:lnTo>
                <a:lnTo>
                  <a:pt x="0" y="377529"/>
                </a:lnTo>
                <a:lnTo>
                  <a:pt x="0" y="377499"/>
                </a:lnTo>
                <a:lnTo>
                  <a:pt x="0" y="377333"/>
                </a:lnTo>
                <a:lnTo>
                  <a:pt x="0" y="377272"/>
                </a:lnTo>
                <a:lnTo>
                  <a:pt x="0" y="377241"/>
                </a:lnTo>
                <a:lnTo>
                  <a:pt x="0" y="377013"/>
                </a:lnTo>
                <a:lnTo>
                  <a:pt x="0" y="376856"/>
                </a:lnTo>
                <a:lnTo>
                  <a:pt x="0" y="376789"/>
                </a:lnTo>
                <a:lnTo>
                  <a:pt x="0" y="376735"/>
                </a:lnTo>
                <a:lnTo>
                  <a:pt x="0" y="376556"/>
                </a:lnTo>
                <a:lnTo>
                  <a:pt x="0" y="376180"/>
                </a:lnTo>
                <a:lnTo>
                  <a:pt x="0" y="376065"/>
                </a:lnTo>
                <a:lnTo>
                  <a:pt x="0" y="375886"/>
                </a:lnTo>
                <a:lnTo>
                  <a:pt x="0" y="375811"/>
                </a:lnTo>
                <a:lnTo>
                  <a:pt x="0" y="375721"/>
                </a:lnTo>
                <a:lnTo>
                  <a:pt x="0" y="375642"/>
                </a:lnTo>
                <a:lnTo>
                  <a:pt x="0" y="375535"/>
                </a:lnTo>
                <a:lnTo>
                  <a:pt x="0" y="375073"/>
                </a:lnTo>
                <a:lnTo>
                  <a:pt x="0" y="374939"/>
                </a:lnTo>
                <a:lnTo>
                  <a:pt x="0" y="374865"/>
                </a:lnTo>
                <a:lnTo>
                  <a:pt x="0" y="374747"/>
                </a:lnTo>
                <a:lnTo>
                  <a:pt x="0" y="374619"/>
                </a:lnTo>
                <a:lnTo>
                  <a:pt x="0" y="374273"/>
                </a:lnTo>
                <a:lnTo>
                  <a:pt x="0" y="374194"/>
                </a:lnTo>
                <a:lnTo>
                  <a:pt x="0" y="374058"/>
                </a:lnTo>
                <a:lnTo>
                  <a:pt x="0" y="373866"/>
                </a:lnTo>
                <a:lnTo>
                  <a:pt x="0" y="373745"/>
                </a:lnTo>
                <a:lnTo>
                  <a:pt x="0" y="373721"/>
                </a:lnTo>
                <a:lnTo>
                  <a:pt x="0" y="373566"/>
                </a:lnTo>
                <a:lnTo>
                  <a:pt x="0" y="373313"/>
                </a:lnTo>
                <a:lnTo>
                  <a:pt x="0" y="373264"/>
                </a:lnTo>
                <a:lnTo>
                  <a:pt x="0" y="373262"/>
                </a:lnTo>
                <a:lnTo>
                  <a:pt x="0" y="373190"/>
                </a:lnTo>
                <a:lnTo>
                  <a:pt x="0" y="373053"/>
                </a:lnTo>
                <a:lnTo>
                  <a:pt x="0" y="372781"/>
                </a:lnTo>
                <a:lnTo>
                  <a:pt x="0" y="372731"/>
                </a:lnTo>
                <a:lnTo>
                  <a:pt x="0" y="372614"/>
                </a:lnTo>
                <a:lnTo>
                  <a:pt x="0" y="372083"/>
                </a:lnTo>
                <a:lnTo>
                  <a:pt x="0" y="372036"/>
                </a:lnTo>
                <a:lnTo>
                  <a:pt x="0" y="372032"/>
                </a:lnTo>
                <a:lnTo>
                  <a:pt x="0" y="371949"/>
                </a:lnTo>
                <a:lnTo>
                  <a:pt x="0" y="371366"/>
                </a:lnTo>
                <a:lnTo>
                  <a:pt x="0" y="371326"/>
                </a:lnTo>
                <a:lnTo>
                  <a:pt x="0" y="371068"/>
                </a:lnTo>
                <a:lnTo>
                  <a:pt x="0" y="370665"/>
                </a:lnTo>
                <a:lnTo>
                  <a:pt x="0" y="370567"/>
                </a:lnTo>
                <a:lnTo>
                  <a:pt x="0" y="370469"/>
                </a:lnTo>
                <a:lnTo>
                  <a:pt x="0" y="370419"/>
                </a:lnTo>
                <a:lnTo>
                  <a:pt x="0" y="369995"/>
                </a:lnTo>
                <a:lnTo>
                  <a:pt x="0" y="369992"/>
                </a:lnTo>
                <a:lnTo>
                  <a:pt x="0" y="369791"/>
                </a:lnTo>
                <a:lnTo>
                  <a:pt x="0" y="369546"/>
                </a:lnTo>
                <a:lnTo>
                  <a:pt x="0" y="369538"/>
                </a:lnTo>
                <a:lnTo>
                  <a:pt x="0" y="369521"/>
                </a:lnTo>
                <a:lnTo>
                  <a:pt x="0" y="369444"/>
                </a:lnTo>
                <a:lnTo>
                  <a:pt x="0" y="369299"/>
                </a:lnTo>
                <a:lnTo>
                  <a:pt x="0" y="369296"/>
                </a:lnTo>
                <a:lnTo>
                  <a:pt x="0" y="369201"/>
                </a:lnTo>
                <a:lnTo>
                  <a:pt x="0" y="369062"/>
                </a:lnTo>
                <a:lnTo>
                  <a:pt x="0" y="369046"/>
                </a:lnTo>
                <a:lnTo>
                  <a:pt x="0" y="369012"/>
                </a:lnTo>
                <a:lnTo>
                  <a:pt x="0" y="368985"/>
                </a:lnTo>
                <a:lnTo>
                  <a:pt x="0" y="368743"/>
                </a:lnTo>
                <a:lnTo>
                  <a:pt x="0" y="368742"/>
                </a:lnTo>
                <a:lnTo>
                  <a:pt x="0" y="368549"/>
                </a:lnTo>
                <a:lnTo>
                  <a:pt x="0" y="368533"/>
                </a:lnTo>
                <a:lnTo>
                  <a:pt x="0" y="368414"/>
                </a:lnTo>
                <a:lnTo>
                  <a:pt x="0" y="368337"/>
                </a:lnTo>
                <a:lnTo>
                  <a:pt x="0" y="368336"/>
                </a:lnTo>
                <a:lnTo>
                  <a:pt x="0" y="368278"/>
                </a:lnTo>
                <a:lnTo>
                  <a:pt x="0" y="368099"/>
                </a:lnTo>
                <a:lnTo>
                  <a:pt x="0" y="368094"/>
                </a:lnTo>
                <a:lnTo>
                  <a:pt x="0" y="367999"/>
                </a:lnTo>
                <a:lnTo>
                  <a:pt x="0" y="367883"/>
                </a:lnTo>
                <a:lnTo>
                  <a:pt x="0" y="367789"/>
                </a:lnTo>
                <a:lnTo>
                  <a:pt x="0" y="367540"/>
                </a:lnTo>
                <a:lnTo>
                  <a:pt x="0" y="367429"/>
                </a:lnTo>
                <a:lnTo>
                  <a:pt x="0" y="367409"/>
                </a:lnTo>
                <a:lnTo>
                  <a:pt x="0" y="367162"/>
                </a:lnTo>
                <a:lnTo>
                  <a:pt x="0" y="367002"/>
                </a:lnTo>
                <a:lnTo>
                  <a:pt x="0" y="366966"/>
                </a:lnTo>
                <a:lnTo>
                  <a:pt x="0" y="366892"/>
                </a:lnTo>
                <a:lnTo>
                  <a:pt x="0" y="366861"/>
                </a:lnTo>
                <a:lnTo>
                  <a:pt x="0" y="366739"/>
                </a:lnTo>
                <a:lnTo>
                  <a:pt x="0" y="366548"/>
                </a:lnTo>
                <a:lnTo>
                  <a:pt x="0" y="366498"/>
                </a:lnTo>
                <a:lnTo>
                  <a:pt x="0" y="366402"/>
                </a:lnTo>
                <a:lnTo>
                  <a:pt x="0" y="366306"/>
                </a:lnTo>
                <a:lnTo>
                  <a:pt x="0" y="366047"/>
                </a:lnTo>
                <a:lnTo>
                  <a:pt x="0" y="366015"/>
                </a:lnTo>
                <a:lnTo>
                  <a:pt x="0" y="365966"/>
                </a:lnTo>
                <a:lnTo>
                  <a:pt x="0" y="365823"/>
                </a:lnTo>
                <a:lnTo>
                  <a:pt x="0" y="365792"/>
                </a:lnTo>
                <a:lnTo>
                  <a:pt x="0" y="365754"/>
                </a:lnTo>
                <a:lnTo>
                  <a:pt x="0" y="365753"/>
                </a:lnTo>
                <a:lnTo>
                  <a:pt x="0" y="365682"/>
                </a:lnTo>
                <a:lnTo>
                  <a:pt x="0" y="365477"/>
                </a:lnTo>
                <a:lnTo>
                  <a:pt x="0" y="365270"/>
                </a:lnTo>
                <a:lnTo>
                  <a:pt x="0" y="364911"/>
                </a:lnTo>
                <a:lnTo>
                  <a:pt x="0" y="364779"/>
                </a:lnTo>
                <a:lnTo>
                  <a:pt x="0" y="364676"/>
                </a:lnTo>
                <a:lnTo>
                  <a:pt x="0" y="364600"/>
                </a:lnTo>
                <a:lnTo>
                  <a:pt x="0" y="364419"/>
                </a:lnTo>
                <a:lnTo>
                  <a:pt x="0" y="364065"/>
                </a:lnTo>
                <a:lnTo>
                  <a:pt x="0" y="363906"/>
                </a:lnTo>
                <a:lnTo>
                  <a:pt x="0" y="363703"/>
                </a:lnTo>
                <a:lnTo>
                  <a:pt x="0" y="363579"/>
                </a:lnTo>
                <a:lnTo>
                  <a:pt x="0" y="363408"/>
                </a:lnTo>
                <a:lnTo>
                  <a:pt x="0" y="363229"/>
                </a:lnTo>
                <a:lnTo>
                  <a:pt x="0" y="363212"/>
                </a:lnTo>
                <a:lnTo>
                  <a:pt x="0" y="363184"/>
                </a:lnTo>
                <a:lnTo>
                  <a:pt x="0" y="363033"/>
                </a:lnTo>
                <a:lnTo>
                  <a:pt x="0" y="363025"/>
                </a:lnTo>
                <a:lnTo>
                  <a:pt x="0" y="362802"/>
                </a:lnTo>
                <a:lnTo>
                  <a:pt x="0" y="362755"/>
                </a:lnTo>
                <a:lnTo>
                  <a:pt x="0" y="362682"/>
                </a:lnTo>
                <a:lnTo>
                  <a:pt x="0" y="362657"/>
                </a:lnTo>
                <a:lnTo>
                  <a:pt x="0" y="362432"/>
                </a:lnTo>
                <a:lnTo>
                  <a:pt x="0" y="362296"/>
                </a:lnTo>
                <a:lnTo>
                  <a:pt x="0" y="362198"/>
                </a:lnTo>
                <a:lnTo>
                  <a:pt x="0" y="361978"/>
                </a:lnTo>
                <a:lnTo>
                  <a:pt x="0" y="361921"/>
                </a:lnTo>
                <a:lnTo>
                  <a:pt x="0" y="361648"/>
                </a:lnTo>
                <a:lnTo>
                  <a:pt x="0" y="361550"/>
                </a:lnTo>
                <a:lnTo>
                  <a:pt x="0" y="361495"/>
                </a:lnTo>
                <a:lnTo>
                  <a:pt x="0" y="361420"/>
                </a:lnTo>
                <a:lnTo>
                  <a:pt x="0" y="361416"/>
                </a:lnTo>
                <a:lnTo>
                  <a:pt x="0" y="361341"/>
                </a:lnTo>
                <a:lnTo>
                  <a:pt x="0" y="361197"/>
                </a:lnTo>
                <a:lnTo>
                  <a:pt x="0" y="361023"/>
                </a:lnTo>
                <a:lnTo>
                  <a:pt x="0" y="360607"/>
                </a:lnTo>
                <a:lnTo>
                  <a:pt x="0" y="360535"/>
                </a:lnTo>
                <a:lnTo>
                  <a:pt x="0" y="360460"/>
                </a:lnTo>
                <a:lnTo>
                  <a:pt x="0" y="360411"/>
                </a:lnTo>
                <a:lnTo>
                  <a:pt x="0" y="360200"/>
                </a:lnTo>
                <a:lnTo>
                  <a:pt x="0" y="360152"/>
                </a:lnTo>
                <a:lnTo>
                  <a:pt x="0" y="359973"/>
                </a:lnTo>
                <a:lnTo>
                  <a:pt x="0" y="359442"/>
                </a:lnTo>
                <a:lnTo>
                  <a:pt x="0" y="359183"/>
                </a:lnTo>
                <a:lnTo>
                  <a:pt x="0" y="359026"/>
                </a:lnTo>
                <a:lnTo>
                  <a:pt x="0" y="358959"/>
                </a:lnTo>
                <a:lnTo>
                  <a:pt x="0" y="358952"/>
                </a:lnTo>
                <a:lnTo>
                  <a:pt x="0" y="358929"/>
                </a:lnTo>
                <a:lnTo>
                  <a:pt x="0" y="358709"/>
                </a:lnTo>
                <a:lnTo>
                  <a:pt x="0" y="358614"/>
                </a:lnTo>
                <a:lnTo>
                  <a:pt x="0" y="358590"/>
                </a:lnTo>
                <a:lnTo>
                  <a:pt x="0" y="358513"/>
                </a:lnTo>
                <a:lnTo>
                  <a:pt x="0" y="358505"/>
                </a:lnTo>
                <a:lnTo>
                  <a:pt x="0" y="358235"/>
                </a:lnTo>
                <a:lnTo>
                  <a:pt x="0" y="358207"/>
                </a:lnTo>
                <a:lnTo>
                  <a:pt x="0" y="357942"/>
                </a:lnTo>
                <a:lnTo>
                  <a:pt x="0" y="357870"/>
                </a:lnTo>
                <a:lnTo>
                  <a:pt x="0" y="357812"/>
                </a:lnTo>
                <a:lnTo>
                  <a:pt x="0" y="357803"/>
                </a:lnTo>
                <a:lnTo>
                  <a:pt x="0" y="357776"/>
                </a:lnTo>
                <a:lnTo>
                  <a:pt x="0" y="357483"/>
                </a:lnTo>
                <a:lnTo>
                  <a:pt x="0" y="357411"/>
                </a:lnTo>
                <a:lnTo>
                  <a:pt x="0" y="357351"/>
                </a:lnTo>
                <a:lnTo>
                  <a:pt x="0" y="357128"/>
                </a:lnTo>
                <a:lnTo>
                  <a:pt x="0" y="356896"/>
                </a:lnTo>
                <a:lnTo>
                  <a:pt x="0" y="356868"/>
                </a:lnTo>
                <a:lnTo>
                  <a:pt x="0" y="356763"/>
                </a:lnTo>
                <a:lnTo>
                  <a:pt x="0" y="356503"/>
                </a:lnTo>
                <a:lnTo>
                  <a:pt x="0" y="356446"/>
                </a:lnTo>
                <a:lnTo>
                  <a:pt x="0" y="356443"/>
                </a:lnTo>
                <a:lnTo>
                  <a:pt x="0" y="356015"/>
                </a:lnTo>
                <a:lnTo>
                  <a:pt x="0" y="355965"/>
                </a:lnTo>
                <a:lnTo>
                  <a:pt x="0" y="355939"/>
                </a:lnTo>
                <a:lnTo>
                  <a:pt x="0" y="355891"/>
                </a:lnTo>
                <a:lnTo>
                  <a:pt x="0" y="355890"/>
                </a:lnTo>
                <a:lnTo>
                  <a:pt x="0" y="355773"/>
                </a:lnTo>
                <a:lnTo>
                  <a:pt x="0" y="355696"/>
                </a:lnTo>
                <a:lnTo>
                  <a:pt x="0" y="355680"/>
                </a:lnTo>
                <a:lnTo>
                  <a:pt x="0" y="355624"/>
                </a:lnTo>
                <a:lnTo>
                  <a:pt x="0" y="355453"/>
                </a:lnTo>
                <a:lnTo>
                  <a:pt x="0" y="355432"/>
                </a:lnTo>
                <a:lnTo>
                  <a:pt x="0" y="355220"/>
                </a:lnTo>
                <a:lnTo>
                  <a:pt x="0" y="355175"/>
                </a:lnTo>
                <a:lnTo>
                  <a:pt x="0" y="355141"/>
                </a:lnTo>
                <a:lnTo>
                  <a:pt x="0" y="354944"/>
                </a:lnTo>
                <a:lnTo>
                  <a:pt x="0" y="354826"/>
                </a:lnTo>
                <a:lnTo>
                  <a:pt x="0" y="354784"/>
                </a:lnTo>
                <a:lnTo>
                  <a:pt x="0" y="354556"/>
                </a:lnTo>
                <a:lnTo>
                  <a:pt x="0" y="354082"/>
                </a:lnTo>
                <a:lnTo>
                  <a:pt x="0" y="354079"/>
                </a:lnTo>
                <a:lnTo>
                  <a:pt x="0" y="353945"/>
                </a:lnTo>
                <a:lnTo>
                  <a:pt x="0" y="353886"/>
                </a:lnTo>
                <a:lnTo>
                  <a:pt x="0" y="353878"/>
                </a:lnTo>
                <a:lnTo>
                  <a:pt x="0" y="353645"/>
                </a:lnTo>
                <a:lnTo>
                  <a:pt x="0" y="353608"/>
                </a:lnTo>
                <a:lnTo>
                  <a:pt x="0" y="353453"/>
                </a:lnTo>
                <a:lnTo>
                  <a:pt x="0" y="353198"/>
                </a:lnTo>
                <a:lnTo>
                  <a:pt x="0" y="353149"/>
                </a:lnTo>
                <a:lnTo>
                  <a:pt x="0" y="353113"/>
                </a:lnTo>
                <a:lnTo>
                  <a:pt x="0" y="352975"/>
                </a:lnTo>
                <a:lnTo>
                  <a:pt x="0" y="352940"/>
                </a:lnTo>
                <a:lnTo>
                  <a:pt x="0" y="352900"/>
                </a:lnTo>
                <a:lnTo>
                  <a:pt x="0" y="352501"/>
                </a:lnTo>
                <a:lnTo>
                  <a:pt x="0" y="352492"/>
                </a:lnTo>
                <a:lnTo>
                  <a:pt x="0" y="352417"/>
                </a:lnTo>
                <a:lnTo>
                  <a:pt x="0" y="352269"/>
                </a:lnTo>
                <a:lnTo>
                  <a:pt x="0" y="352185"/>
                </a:lnTo>
                <a:lnTo>
                  <a:pt x="0" y="351954"/>
                </a:lnTo>
                <a:lnTo>
                  <a:pt x="0" y="351926"/>
                </a:lnTo>
                <a:lnTo>
                  <a:pt x="0" y="351876"/>
                </a:lnTo>
                <a:lnTo>
                  <a:pt x="0" y="351836"/>
                </a:lnTo>
                <a:lnTo>
                  <a:pt x="0" y="351747"/>
                </a:lnTo>
                <a:lnTo>
                  <a:pt x="0" y="351496"/>
                </a:lnTo>
                <a:lnTo>
                  <a:pt x="0" y="351445"/>
                </a:lnTo>
                <a:lnTo>
                  <a:pt x="0" y="351388"/>
                </a:lnTo>
                <a:lnTo>
                  <a:pt x="0" y="351371"/>
                </a:lnTo>
                <a:lnTo>
                  <a:pt x="0" y="351212"/>
                </a:lnTo>
                <a:lnTo>
                  <a:pt x="0" y="351053"/>
                </a:lnTo>
                <a:lnTo>
                  <a:pt x="0" y="351037"/>
                </a:lnTo>
                <a:lnTo>
                  <a:pt x="0" y="350955"/>
                </a:lnTo>
                <a:lnTo>
                  <a:pt x="0" y="350912"/>
                </a:lnTo>
                <a:lnTo>
                  <a:pt x="0" y="350615"/>
                </a:lnTo>
                <a:lnTo>
                  <a:pt x="0" y="350331"/>
                </a:lnTo>
                <a:lnTo>
                  <a:pt x="0" y="350264"/>
                </a:lnTo>
                <a:lnTo>
                  <a:pt x="0" y="350130"/>
                </a:lnTo>
                <a:lnTo>
                  <a:pt x="0" y="350074"/>
                </a:lnTo>
                <a:lnTo>
                  <a:pt x="0" y="349579"/>
                </a:lnTo>
                <a:lnTo>
                  <a:pt x="0" y="349249"/>
                </a:lnTo>
                <a:lnTo>
                  <a:pt x="0" y="349186"/>
                </a:lnTo>
                <a:lnTo>
                  <a:pt x="0" y="349125"/>
                </a:lnTo>
                <a:lnTo>
                  <a:pt x="0" y="349007"/>
                </a:lnTo>
                <a:lnTo>
                  <a:pt x="0" y="348909"/>
                </a:lnTo>
                <a:lnTo>
                  <a:pt x="0" y="348628"/>
                </a:lnTo>
                <a:lnTo>
                  <a:pt x="0" y="348455"/>
                </a:lnTo>
                <a:lnTo>
                  <a:pt x="0" y="348454"/>
                </a:lnTo>
                <a:lnTo>
                  <a:pt x="0" y="348178"/>
                </a:lnTo>
                <a:lnTo>
                  <a:pt x="0" y="348078"/>
                </a:lnTo>
                <a:lnTo>
                  <a:pt x="0" y="347986"/>
                </a:lnTo>
                <a:lnTo>
                  <a:pt x="0" y="347972"/>
                </a:lnTo>
                <a:lnTo>
                  <a:pt x="0" y="347962"/>
                </a:lnTo>
                <a:lnTo>
                  <a:pt x="0" y="347884"/>
                </a:lnTo>
                <a:lnTo>
                  <a:pt x="0" y="347674"/>
                </a:lnTo>
                <a:lnTo>
                  <a:pt x="0" y="347619"/>
                </a:lnTo>
                <a:lnTo>
                  <a:pt x="0" y="347433"/>
                </a:lnTo>
                <a:lnTo>
                  <a:pt x="0" y="347425"/>
                </a:lnTo>
                <a:lnTo>
                  <a:pt x="0" y="347299"/>
                </a:lnTo>
                <a:lnTo>
                  <a:pt x="0" y="347120"/>
                </a:lnTo>
                <a:lnTo>
                  <a:pt x="0" y="347084"/>
                </a:lnTo>
                <a:lnTo>
                  <a:pt x="0" y="347081"/>
                </a:lnTo>
                <a:lnTo>
                  <a:pt x="0" y="346971"/>
                </a:lnTo>
                <a:lnTo>
                  <a:pt x="0" y="346818"/>
                </a:lnTo>
                <a:lnTo>
                  <a:pt x="0" y="346777"/>
                </a:lnTo>
                <a:lnTo>
                  <a:pt x="0" y="346744"/>
                </a:lnTo>
                <a:lnTo>
                  <a:pt x="0" y="346589"/>
                </a:lnTo>
                <a:lnTo>
                  <a:pt x="0" y="346517"/>
                </a:lnTo>
                <a:lnTo>
                  <a:pt x="0" y="346385"/>
                </a:lnTo>
                <a:lnTo>
                  <a:pt x="0" y="346285"/>
                </a:lnTo>
                <a:lnTo>
                  <a:pt x="0" y="346076"/>
                </a:lnTo>
                <a:lnTo>
                  <a:pt x="0" y="346045"/>
                </a:lnTo>
                <a:lnTo>
                  <a:pt x="0" y="345902"/>
                </a:lnTo>
                <a:lnTo>
                  <a:pt x="0" y="345761"/>
                </a:lnTo>
                <a:lnTo>
                  <a:pt x="0" y="345737"/>
                </a:lnTo>
                <a:lnTo>
                  <a:pt x="0" y="345638"/>
                </a:lnTo>
                <a:lnTo>
                  <a:pt x="0" y="345637"/>
                </a:lnTo>
                <a:lnTo>
                  <a:pt x="0" y="345503"/>
                </a:lnTo>
                <a:lnTo>
                  <a:pt x="0" y="345406"/>
                </a:lnTo>
                <a:lnTo>
                  <a:pt x="0" y="345301"/>
                </a:lnTo>
                <a:lnTo>
                  <a:pt x="0" y="345188"/>
                </a:lnTo>
                <a:lnTo>
                  <a:pt x="0" y="345155"/>
                </a:lnTo>
                <a:lnTo>
                  <a:pt x="0" y="345091"/>
                </a:lnTo>
                <a:lnTo>
                  <a:pt x="0" y="345089"/>
                </a:lnTo>
                <a:lnTo>
                  <a:pt x="0" y="345088"/>
                </a:lnTo>
                <a:lnTo>
                  <a:pt x="0" y="344972"/>
                </a:lnTo>
                <a:lnTo>
                  <a:pt x="0" y="344842"/>
                </a:lnTo>
                <a:lnTo>
                  <a:pt x="0" y="344679"/>
                </a:lnTo>
                <a:lnTo>
                  <a:pt x="0" y="344630"/>
                </a:lnTo>
                <a:lnTo>
                  <a:pt x="0" y="344629"/>
                </a:lnTo>
                <a:lnTo>
                  <a:pt x="0" y="344622"/>
                </a:lnTo>
                <a:lnTo>
                  <a:pt x="0" y="344498"/>
                </a:lnTo>
                <a:lnTo>
                  <a:pt x="0" y="344487"/>
                </a:lnTo>
                <a:lnTo>
                  <a:pt x="0" y="344194"/>
                </a:lnTo>
                <a:lnTo>
                  <a:pt x="0" y="344091"/>
                </a:lnTo>
                <a:lnTo>
                  <a:pt x="0" y="343981"/>
                </a:lnTo>
                <a:lnTo>
                  <a:pt x="0" y="343934"/>
                </a:lnTo>
                <a:lnTo>
                  <a:pt x="0" y="343828"/>
                </a:lnTo>
                <a:lnTo>
                  <a:pt x="0" y="343658"/>
                </a:lnTo>
                <a:lnTo>
                  <a:pt x="0" y="343590"/>
                </a:lnTo>
                <a:lnTo>
                  <a:pt x="0" y="343345"/>
                </a:lnTo>
                <a:lnTo>
                  <a:pt x="0" y="343308"/>
                </a:lnTo>
                <a:lnTo>
                  <a:pt x="0" y="343116"/>
                </a:lnTo>
                <a:lnTo>
                  <a:pt x="0" y="343112"/>
                </a:lnTo>
                <a:lnTo>
                  <a:pt x="0" y="343055"/>
                </a:lnTo>
                <a:lnTo>
                  <a:pt x="0" y="342920"/>
                </a:lnTo>
                <a:lnTo>
                  <a:pt x="0" y="342912"/>
                </a:lnTo>
                <a:lnTo>
                  <a:pt x="0" y="342771"/>
                </a:lnTo>
                <a:lnTo>
                  <a:pt x="0" y="342600"/>
                </a:lnTo>
                <a:lnTo>
                  <a:pt x="0" y="342572"/>
                </a:lnTo>
                <a:lnTo>
                  <a:pt x="0" y="342563"/>
                </a:lnTo>
                <a:lnTo>
                  <a:pt x="0" y="342367"/>
                </a:lnTo>
                <a:lnTo>
                  <a:pt x="0" y="342322"/>
                </a:lnTo>
                <a:lnTo>
                  <a:pt x="0" y="342288"/>
                </a:lnTo>
                <a:lnTo>
                  <a:pt x="0" y="342143"/>
                </a:lnTo>
                <a:lnTo>
                  <a:pt x="0" y="341890"/>
                </a:lnTo>
                <a:lnTo>
                  <a:pt x="0" y="341689"/>
                </a:lnTo>
                <a:lnTo>
                  <a:pt x="0" y="341652"/>
                </a:lnTo>
                <a:lnTo>
                  <a:pt x="0" y="341303"/>
                </a:lnTo>
                <a:lnTo>
                  <a:pt x="0" y="341226"/>
                </a:lnTo>
                <a:lnTo>
                  <a:pt x="0" y="341206"/>
                </a:lnTo>
                <a:lnTo>
                  <a:pt x="0" y="341122"/>
                </a:lnTo>
                <a:lnTo>
                  <a:pt x="0" y="340983"/>
                </a:lnTo>
                <a:lnTo>
                  <a:pt x="0" y="340910"/>
                </a:lnTo>
                <a:lnTo>
                  <a:pt x="0" y="340908"/>
                </a:lnTo>
                <a:lnTo>
                  <a:pt x="0" y="340668"/>
                </a:lnTo>
                <a:lnTo>
                  <a:pt x="0" y="340422"/>
                </a:lnTo>
                <a:lnTo>
                  <a:pt x="0" y="340345"/>
                </a:lnTo>
                <a:lnTo>
                  <a:pt x="0" y="340318"/>
                </a:lnTo>
                <a:lnTo>
                  <a:pt x="0" y="340122"/>
                </a:lnTo>
                <a:lnTo>
                  <a:pt x="0" y="340102"/>
                </a:lnTo>
                <a:lnTo>
                  <a:pt x="0" y="340087"/>
                </a:lnTo>
                <a:lnTo>
                  <a:pt x="0" y="340052"/>
                </a:lnTo>
                <a:lnTo>
                  <a:pt x="0" y="339860"/>
                </a:lnTo>
                <a:lnTo>
                  <a:pt x="0" y="339781"/>
                </a:lnTo>
                <a:lnTo>
                  <a:pt x="0" y="339521"/>
                </a:lnTo>
                <a:lnTo>
                  <a:pt x="0" y="339307"/>
                </a:lnTo>
                <a:lnTo>
                  <a:pt x="0" y="339038"/>
                </a:lnTo>
                <a:lnTo>
                  <a:pt x="0" y="339031"/>
                </a:lnTo>
                <a:lnTo>
                  <a:pt x="0" y="338900"/>
                </a:lnTo>
                <a:lnTo>
                  <a:pt x="0" y="338851"/>
                </a:lnTo>
                <a:lnTo>
                  <a:pt x="0" y="338819"/>
                </a:lnTo>
                <a:lnTo>
                  <a:pt x="0" y="338788"/>
                </a:lnTo>
                <a:lnTo>
                  <a:pt x="0" y="338643"/>
                </a:lnTo>
                <a:lnTo>
                  <a:pt x="0" y="338640"/>
                </a:lnTo>
                <a:lnTo>
                  <a:pt x="0" y="338592"/>
                </a:lnTo>
                <a:lnTo>
                  <a:pt x="0" y="338325"/>
                </a:lnTo>
                <a:lnTo>
                  <a:pt x="0" y="337949"/>
                </a:lnTo>
                <a:lnTo>
                  <a:pt x="0" y="337762"/>
                </a:lnTo>
                <a:lnTo>
                  <a:pt x="0" y="337623"/>
                </a:lnTo>
                <a:lnTo>
                  <a:pt x="0" y="337490"/>
                </a:lnTo>
                <a:lnTo>
                  <a:pt x="0" y="337304"/>
                </a:lnTo>
                <a:lnTo>
                  <a:pt x="0" y="337062"/>
                </a:lnTo>
                <a:lnTo>
                  <a:pt x="0" y="336842"/>
                </a:lnTo>
                <a:lnTo>
                  <a:pt x="0" y="336579"/>
                </a:lnTo>
                <a:lnTo>
                  <a:pt x="0" y="336388"/>
                </a:lnTo>
                <a:lnTo>
                  <a:pt x="0" y="336333"/>
                </a:lnTo>
                <a:lnTo>
                  <a:pt x="0" y="336252"/>
                </a:lnTo>
                <a:lnTo>
                  <a:pt x="0" y="336154"/>
                </a:lnTo>
                <a:lnTo>
                  <a:pt x="0" y="336056"/>
                </a:lnTo>
                <a:lnTo>
                  <a:pt x="0" y="336048"/>
                </a:lnTo>
                <a:lnTo>
                  <a:pt x="0" y="336041"/>
                </a:lnTo>
                <a:lnTo>
                  <a:pt x="0" y="336018"/>
                </a:lnTo>
                <a:lnTo>
                  <a:pt x="0" y="335852"/>
                </a:lnTo>
                <a:lnTo>
                  <a:pt x="0" y="335798"/>
                </a:lnTo>
                <a:lnTo>
                  <a:pt x="0" y="335778"/>
                </a:lnTo>
                <a:lnTo>
                  <a:pt x="0" y="335775"/>
                </a:lnTo>
                <a:lnTo>
                  <a:pt x="0" y="335602"/>
                </a:lnTo>
                <a:lnTo>
                  <a:pt x="0" y="335601"/>
                </a:lnTo>
                <a:lnTo>
                  <a:pt x="0" y="335532"/>
                </a:lnTo>
                <a:lnTo>
                  <a:pt x="0" y="335319"/>
                </a:lnTo>
                <a:lnTo>
                  <a:pt x="0" y="335105"/>
                </a:lnTo>
                <a:lnTo>
                  <a:pt x="0" y="334959"/>
                </a:lnTo>
                <a:lnTo>
                  <a:pt x="0" y="334886"/>
                </a:lnTo>
                <a:lnTo>
                  <a:pt x="0" y="334671"/>
                </a:lnTo>
                <a:lnTo>
                  <a:pt x="0" y="334655"/>
                </a:lnTo>
                <a:lnTo>
                  <a:pt x="0" y="334580"/>
                </a:lnTo>
                <a:lnTo>
                  <a:pt x="0" y="334555"/>
                </a:lnTo>
                <a:lnTo>
                  <a:pt x="0" y="334537"/>
                </a:lnTo>
                <a:lnTo>
                  <a:pt x="0" y="334500"/>
                </a:lnTo>
                <a:lnTo>
                  <a:pt x="0" y="334439"/>
                </a:lnTo>
                <a:lnTo>
                  <a:pt x="0" y="334330"/>
                </a:lnTo>
                <a:lnTo>
                  <a:pt x="0" y="334161"/>
                </a:lnTo>
                <a:lnTo>
                  <a:pt x="0" y="334120"/>
                </a:lnTo>
                <a:lnTo>
                  <a:pt x="0" y="334096"/>
                </a:lnTo>
                <a:lnTo>
                  <a:pt x="0" y="334046"/>
                </a:lnTo>
                <a:lnTo>
                  <a:pt x="0" y="333965"/>
                </a:lnTo>
                <a:lnTo>
                  <a:pt x="0" y="333852"/>
                </a:lnTo>
                <a:lnTo>
                  <a:pt x="0" y="333805"/>
                </a:lnTo>
                <a:lnTo>
                  <a:pt x="0" y="333656"/>
                </a:lnTo>
                <a:lnTo>
                  <a:pt x="0" y="333558"/>
                </a:lnTo>
                <a:lnTo>
                  <a:pt x="0" y="333532"/>
                </a:lnTo>
                <a:lnTo>
                  <a:pt x="0" y="333448"/>
                </a:lnTo>
                <a:lnTo>
                  <a:pt x="0" y="333223"/>
                </a:lnTo>
                <a:lnTo>
                  <a:pt x="0" y="333192"/>
                </a:lnTo>
                <a:lnTo>
                  <a:pt x="0" y="332996"/>
                </a:lnTo>
                <a:lnTo>
                  <a:pt x="0" y="332862"/>
                </a:lnTo>
                <a:lnTo>
                  <a:pt x="0" y="332785"/>
                </a:lnTo>
                <a:lnTo>
                  <a:pt x="0" y="332542"/>
                </a:lnTo>
                <a:lnTo>
                  <a:pt x="0" y="332522"/>
                </a:lnTo>
                <a:lnTo>
                  <a:pt x="0" y="332448"/>
                </a:lnTo>
                <a:lnTo>
                  <a:pt x="0" y="332434"/>
                </a:lnTo>
                <a:lnTo>
                  <a:pt x="0" y="332379"/>
                </a:lnTo>
                <a:lnTo>
                  <a:pt x="0" y="332302"/>
                </a:lnTo>
                <a:lnTo>
                  <a:pt x="0" y="332264"/>
                </a:lnTo>
                <a:lnTo>
                  <a:pt x="0" y="332238"/>
                </a:lnTo>
                <a:lnTo>
                  <a:pt x="0" y="332085"/>
                </a:lnTo>
                <a:lnTo>
                  <a:pt x="0" y="332059"/>
                </a:lnTo>
                <a:lnTo>
                  <a:pt x="0" y="331989"/>
                </a:lnTo>
                <a:lnTo>
                  <a:pt x="0" y="331826"/>
                </a:lnTo>
                <a:lnTo>
                  <a:pt x="0" y="331761"/>
                </a:lnTo>
                <a:lnTo>
                  <a:pt x="0" y="331634"/>
                </a:lnTo>
                <a:lnTo>
                  <a:pt x="0" y="331341"/>
                </a:lnTo>
                <a:lnTo>
                  <a:pt x="0" y="331340"/>
                </a:lnTo>
                <a:lnTo>
                  <a:pt x="0" y="331171"/>
                </a:lnTo>
                <a:lnTo>
                  <a:pt x="0" y="331156"/>
                </a:lnTo>
                <a:lnTo>
                  <a:pt x="0" y="331081"/>
                </a:lnTo>
                <a:lnTo>
                  <a:pt x="0" y="330975"/>
                </a:lnTo>
                <a:lnTo>
                  <a:pt x="0" y="330924"/>
                </a:lnTo>
                <a:lnTo>
                  <a:pt x="0" y="330857"/>
                </a:lnTo>
                <a:lnTo>
                  <a:pt x="0" y="330831"/>
                </a:lnTo>
                <a:lnTo>
                  <a:pt x="0" y="330372"/>
                </a:lnTo>
                <a:lnTo>
                  <a:pt x="0" y="330366"/>
                </a:lnTo>
                <a:lnTo>
                  <a:pt x="0" y="330202"/>
                </a:lnTo>
                <a:lnTo>
                  <a:pt x="0" y="330135"/>
                </a:lnTo>
                <a:lnTo>
                  <a:pt x="0" y="330017"/>
                </a:lnTo>
                <a:lnTo>
                  <a:pt x="0" y="329950"/>
                </a:lnTo>
                <a:lnTo>
                  <a:pt x="0" y="329785"/>
                </a:lnTo>
                <a:lnTo>
                  <a:pt x="0" y="329724"/>
                </a:lnTo>
                <a:lnTo>
                  <a:pt x="0" y="329719"/>
                </a:lnTo>
                <a:lnTo>
                  <a:pt x="0" y="329710"/>
                </a:lnTo>
                <a:lnTo>
                  <a:pt x="0" y="329652"/>
                </a:lnTo>
                <a:lnTo>
                  <a:pt x="0" y="329493"/>
                </a:lnTo>
                <a:lnTo>
                  <a:pt x="0" y="329491"/>
                </a:lnTo>
                <a:lnTo>
                  <a:pt x="0" y="329469"/>
                </a:lnTo>
                <a:lnTo>
                  <a:pt x="0" y="329290"/>
                </a:lnTo>
                <a:lnTo>
                  <a:pt x="0" y="329178"/>
                </a:lnTo>
                <a:lnTo>
                  <a:pt x="0" y="329136"/>
                </a:lnTo>
                <a:lnTo>
                  <a:pt x="0" y="329086"/>
                </a:lnTo>
                <a:lnTo>
                  <a:pt x="0" y="328988"/>
                </a:lnTo>
                <a:lnTo>
                  <a:pt x="0" y="328843"/>
                </a:lnTo>
                <a:lnTo>
                  <a:pt x="0" y="328836"/>
                </a:lnTo>
                <a:lnTo>
                  <a:pt x="0" y="328771"/>
                </a:lnTo>
                <a:lnTo>
                  <a:pt x="0" y="328341"/>
                </a:lnTo>
                <a:lnTo>
                  <a:pt x="0" y="328339"/>
                </a:lnTo>
                <a:lnTo>
                  <a:pt x="0" y="328065"/>
                </a:lnTo>
                <a:lnTo>
                  <a:pt x="0" y="327963"/>
                </a:lnTo>
                <a:lnTo>
                  <a:pt x="0" y="327789"/>
                </a:lnTo>
                <a:lnTo>
                  <a:pt x="0" y="327673"/>
                </a:lnTo>
                <a:lnTo>
                  <a:pt x="0" y="327565"/>
                </a:lnTo>
                <a:lnTo>
                  <a:pt x="0" y="327504"/>
                </a:lnTo>
                <a:lnTo>
                  <a:pt x="0" y="327330"/>
                </a:lnTo>
                <a:lnTo>
                  <a:pt x="0" y="327318"/>
                </a:lnTo>
                <a:lnTo>
                  <a:pt x="0" y="327199"/>
                </a:lnTo>
                <a:lnTo>
                  <a:pt x="0" y="327007"/>
                </a:lnTo>
                <a:lnTo>
                  <a:pt x="0" y="326856"/>
                </a:lnTo>
                <a:lnTo>
                  <a:pt x="0" y="326792"/>
                </a:lnTo>
                <a:lnTo>
                  <a:pt x="0" y="326682"/>
                </a:lnTo>
                <a:lnTo>
                  <a:pt x="0" y="326668"/>
                </a:lnTo>
                <a:lnTo>
                  <a:pt x="0" y="326529"/>
                </a:lnTo>
                <a:lnTo>
                  <a:pt x="0" y="326454"/>
                </a:lnTo>
                <a:lnTo>
                  <a:pt x="0" y="326096"/>
                </a:lnTo>
                <a:lnTo>
                  <a:pt x="0" y="325998"/>
                </a:lnTo>
                <a:lnTo>
                  <a:pt x="0" y="325756"/>
                </a:lnTo>
                <a:lnTo>
                  <a:pt x="0" y="325739"/>
                </a:lnTo>
                <a:lnTo>
                  <a:pt x="0" y="325613"/>
                </a:lnTo>
                <a:lnTo>
                  <a:pt x="0" y="325515"/>
                </a:lnTo>
                <a:lnTo>
                  <a:pt x="0" y="325508"/>
                </a:lnTo>
                <a:lnTo>
                  <a:pt x="0" y="325485"/>
                </a:lnTo>
                <a:lnTo>
                  <a:pt x="0" y="325472"/>
                </a:lnTo>
                <a:lnTo>
                  <a:pt x="0" y="325390"/>
                </a:lnTo>
                <a:lnTo>
                  <a:pt x="0" y="325380"/>
                </a:lnTo>
                <a:lnTo>
                  <a:pt x="0" y="325265"/>
                </a:lnTo>
                <a:lnTo>
                  <a:pt x="0" y="325075"/>
                </a:lnTo>
                <a:lnTo>
                  <a:pt x="0" y="324973"/>
                </a:lnTo>
                <a:lnTo>
                  <a:pt x="0" y="324921"/>
                </a:lnTo>
                <a:lnTo>
                  <a:pt x="0" y="324770"/>
                </a:lnTo>
                <a:lnTo>
                  <a:pt x="0" y="324735"/>
                </a:lnTo>
                <a:lnTo>
                  <a:pt x="0" y="324566"/>
                </a:lnTo>
                <a:lnTo>
                  <a:pt x="0" y="324514"/>
                </a:lnTo>
                <a:lnTo>
                  <a:pt x="0" y="324509"/>
                </a:lnTo>
                <a:lnTo>
                  <a:pt x="0" y="324451"/>
                </a:lnTo>
                <a:lnTo>
                  <a:pt x="0" y="324426"/>
                </a:lnTo>
                <a:lnTo>
                  <a:pt x="0" y="324273"/>
                </a:lnTo>
                <a:lnTo>
                  <a:pt x="0" y="324209"/>
                </a:lnTo>
                <a:lnTo>
                  <a:pt x="0" y="324201"/>
                </a:lnTo>
                <a:lnTo>
                  <a:pt x="0" y="324177"/>
                </a:lnTo>
                <a:lnTo>
                  <a:pt x="0" y="324060"/>
                </a:lnTo>
                <a:lnTo>
                  <a:pt x="0" y="323967"/>
                </a:lnTo>
                <a:lnTo>
                  <a:pt x="0" y="323866"/>
                </a:lnTo>
                <a:lnTo>
                  <a:pt x="0" y="323819"/>
                </a:lnTo>
                <a:lnTo>
                  <a:pt x="0" y="323529"/>
                </a:lnTo>
                <a:lnTo>
                  <a:pt x="0" y="323369"/>
                </a:lnTo>
                <a:lnTo>
                  <a:pt x="0" y="323319"/>
                </a:lnTo>
                <a:lnTo>
                  <a:pt x="0" y="323269"/>
                </a:lnTo>
                <a:lnTo>
                  <a:pt x="0" y="323195"/>
                </a:lnTo>
                <a:lnTo>
                  <a:pt x="0" y="323153"/>
                </a:lnTo>
                <a:lnTo>
                  <a:pt x="0" y="323070"/>
                </a:lnTo>
                <a:lnTo>
                  <a:pt x="0" y="322999"/>
                </a:lnTo>
                <a:lnTo>
                  <a:pt x="0" y="322938"/>
                </a:lnTo>
                <a:lnTo>
                  <a:pt x="0" y="322810"/>
                </a:lnTo>
                <a:lnTo>
                  <a:pt x="0" y="322679"/>
                </a:lnTo>
                <a:lnTo>
                  <a:pt x="0" y="322495"/>
                </a:lnTo>
                <a:lnTo>
                  <a:pt x="0" y="322448"/>
                </a:lnTo>
                <a:lnTo>
                  <a:pt x="0" y="322390"/>
                </a:lnTo>
                <a:lnTo>
                  <a:pt x="0" y="322272"/>
                </a:lnTo>
                <a:lnTo>
                  <a:pt x="0" y="322252"/>
                </a:lnTo>
                <a:lnTo>
                  <a:pt x="0" y="322222"/>
                </a:lnTo>
                <a:lnTo>
                  <a:pt x="0" y="322162"/>
                </a:lnTo>
                <a:lnTo>
                  <a:pt x="0" y="322030"/>
                </a:lnTo>
                <a:lnTo>
                  <a:pt x="0" y="322009"/>
                </a:lnTo>
                <a:lnTo>
                  <a:pt x="0" y="321931"/>
                </a:lnTo>
                <a:lnTo>
                  <a:pt x="0" y="321907"/>
                </a:lnTo>
                <a:lnTo>
                  <a:pt x="0" y="321731"/>
                </a:lnTo>
                <a:lnTo>
                  <a:pt x="0" y="321576"/>
                </a:lnTo>
                <a:lnTo>
                  <a:pt x="0" y="321552"/>
                </a:lnTo>
                <a:lnTo>
                  <a:pt x="0" y="321477"/>
                </a:lnTo>
                <a:lnTo>
                  <a:pt x="0" y="321448"/>
                </a:lnTo>
                <a:lnTo>
                  <a:pt x="0" y="321283"/>
                </a:lnTo>
                <a:lnTo>
                  <a:pt x="0" y="321236"/>
                </a:lnTo>
                <a:lnTo>
                  <a:pt x="0" y="321211"/>
                </a:lnTo>
                <a:lnTo>
                  <a:pt x="0" y="321201"/>
                </a:lnTo>
                <a:lnTo>
                  <a:pt x="0" y="321093"/>
                </a:lnTo>
                <a:lnTo>
                  <a:pt x="0" y="320952"/>
                </a:lnTo>
                <a:lnTo>
                  <a:pt x="0" y="320807"/>
                </a:lnTo>
                <a:lnTo>
                  <a:pt x="0" y="320800"/>
                </a:lnTo>
                <a:lnTo>
                  <a:pt x="0" y="320795"/>
                </a:lnTo>
                <a:lnTo>
                  <a:pt x="0" y="320728"/>
                </a:lnTo>
                <a:lnTo>
                  <a:pt x="0" y="320638"/>
                </a:lnTo>
                <a:lnTo>
                  <a:pt x="0" y="320205"/>
                </a:lnTo>
                <a:lnTo>
                  <a:pt x="0" y="320143"/>
                </a:lnTo>
                <a:lnTo>
                  <a:pt x="0" y="320021"/>
                </a:lnTo>
                <a:lnTo>
                  <a:pt x="0" y="320009"/>
                </a:lnTo>
                <a:lnTo>
                  <a:pt x="0" y="319939"/>
                </a:lnTo>
                <a:lnTo>
                  <a:pt x="0" y="319865"/>
                </a:lnTo>
                <a:lnTo>
                  <a:pt x="0" y="319860"/>
                </a:lnTo>
                <a:lnTo>
                  <a:pt x="0" y="319689"/>
                </a:lnTo>
                <a:lnTo>
                  <a:pt x="0" y="319669"/>
                </a:lnTo>
                <a:lnTo>
                  <a:pt x="0" y="319666"/>
                </a:lnTo>
                <a:lnTo>
                  <a:pt x="0" y="319581"/>
                </a:lnTo>
                <a:lnTo>
                  <a:pt x="0" y="319232"/>
                </a:lnTo>
                <a:lnTo>
                  <a:pt x="0" y="319192"/>
                </a:lnTo>
                <a:lnTo>
                  <a:pt x="0" y="318979"/>
                </a:lnTo>
                <a:lnTo>
                  <a:pt x="0" y="318785"/>
                </a:lnTo>
                <a:lnTo>
                  <a:pt x="0" y="318749"/>
                </a:lnTo>
                <a:lnTo>
                  <a:pt x="0" y="318742"/>
                </a:lnTo>
                <a:lnTo>
                  <a:pt x="0" y="318741"/>
                </a:lnTo>
                <a:lnTo>
                  <a:pt x="0" y="318719"/>
                </a:lnTo>
                <a:lnTo>
                  <a:pt x="0" y="318642"/>
                </a:lnTo>
                <a:lnTo>
                  <a:pt x="0" y="318562"/>
                </a:lnTo>
                <a:lnTo>
                  <a:pt x="0" y="318527"/>
                </a:lnTo>
                <a:lnTo>
                  <a:pt x="0" y="318526"/>
                </a:lnTo>
                <a:lnTo>
                  <a:pt x="0" y="318499"/>
                </a:lnTo>
                <a:lnTo>
                  <a:pt x="0" y="318487"/>
                </a:lnTo>
                <a:lnTo>
                  <a:pt x="0" y="318303"/>
                </a:lnTo>
                <a:lnTo>
                  <a:pt x="0" y="318212"/>
                </a:lnTo>
                <a:lnTo>
                  <a:pt x="0" y="318211"/>
                </a:lnTo>
                <a:lnTo>
                  <a:pt x="0" y="318183"/>
                </a:lnTo>
                <a:lnTo>
                  <a:pt x="0" y="317978"/>
                </a:lnTo>
                <a:lnTo>
                  <a:pt x="0" y="317974"/>
                </a:lnTo>
                <a:lnTo>
                  <a:pt x="0" y="317702"/>
                </a:lnTo>
                <a:lnTo>
                  <a:pt x="0" y="317660"/>
                </a:lnTo>
                <a:lnTo>
                  <a:pt x="0" y="317645"/>
                </a:lnTo>
                <a:lnTo>
                  <a:pt x="0" y="317535"/>
                </a:lnTo>
                <a:lnTo>
                  <a:pt x="0" y="317519"/>
                </a:lnTo>
                <a:lnTo>
                  <a:pt x="0" y="317201"/>
                </a:lnTo>
                <a:lnTo>
                  <a:pt x="0" y="317097"/>
                </a:lnTo>
                <a:lnTo>
                  <a:pt x="0" y="317083"/>
                </a:lnTo>
                <a:lnTo>
                  <a:pt x="0" y="317032"/>
                </a:lnTo>
                <a:lnTo>
                  <a:pt x="0" y="316949"/>
                </a:lnTo>
                <a:lnTo>
                  <a:pt x="0" y="316871"/>
                </a:lnTo>
                <a:lnTo>
                  <a:pt x="0" y="316870"/>
                </a:lnTo>
                <a:lnTo>
                  <a:pt x="0" y="316638"/>
                </a:lnTo>
                <a:lnTo>
                  <a:pt x="0" y="316609"/>
                </a:lnTo>
                <a:lnTo>
                  <a:pt x="0" y="316553"/>
                </a:lnTo>
                <a:lnTo>
                  <a:pt x="0" y="316466"/>
                </a:lnTo>
                <a:lnTo>
                  <a:pt x="0" y="316331"/>
                </a:lnTo>
                <a:lnTo>
                  <a:pt x="0" y="316325"/>
                </a:lnTo>
                <a:lnTo>
                  <a:pt x="0" y="316233"/>
                </a:lnTo>
                <a:lnTo>
                  <a:pt x="0" y="316202"/>
                </a:lnTo>
                <a:lnTo>
                  <a:pt x="0" y="316135"/>
                </a:lnTo>
                <a:lnTo>
                  <a:pt x="0" y="315990"/>
                </a:lnTo>
                <a:lnTo>
                  <a:pt x="0" y="315989"/>
                </a:lnTo>
                <a:lnTo>
                  <a:pt x="0" y="315729"/>
                </a:lnTo>
                <a:lnTo>
                  <a:pt x="0" y="315563"/>
                </a:lnTo>
                <a:lnTo>
                  <a:pt x="0" y="315488"/>
                </a:lnTo>
                <a:lnTo>
                  <a:pt x="0" y="315486"/>
                </a:lnTo>
                <a:lnTo>
                  <a:pt x="0" y="315243"/>
                </a:lnTo>
                <a:lnTo>
                  <a:pt x="0" y="314965"/>
                </a:lnTo>
                <a:lnTo>
                  <a:pt x="0" y="314773"/>
                </a:lnTo>
                <a:lnTo>
                  <a:pt x="0" y="314712"/>
                </a:lnTo>
                <a:lnTo>
                  <a:pt x="0" y="314542"/>
                </a:lnTo>
                <a:lnTo>
                  <a:pt x="0" y="314465"/>
                </a:lnTo>
                <a:lnTo>
                  <a:pt x="0" y="314440"/>
                </a:lnTo>
                <a:lnTo>
                  <a:pt x="0" y="314229"/>
                </a:lnTo>
                <a:lnTo>
                  <a:pt x="0" y="314222"/>
                </a:lnTo>
                <a:lnTo>
                  <a:pt x="0" y="314220"/>
                </a:lnTo>
                <a:lnTo>
                  <a:pt x="0" y="314215"/>
                </a:lnTo>
                <a:lnTo>
                  <a:pt x="0" y="314199"/>
                </a:lnTo>
                <a:lnTo>
                  <a:pt x="0" y="314042"/>
                </a:lnTo>
                <a:lnTo>
                  <a:pt x="0" y="314041"/>
                </a:lnTo>
                <a:lnTo>
                  <a:pt x="0" y="313981"/>
                </a:lnTo>
                <a:lnTo>
                  <a:pt x="0" y="313931"/>
                </a:lnTo>
                <a:lnTo>
                  <a:pt x="0" y="313872"/>
                </a:lnTo>
                <a:lnTo>
                  <a:pt x="0" y="313676"/>
                </a:lnTo>
                <a:lnTo>
                  <a:pt x="0" y="313341"/>
                </a:lnTo>
                <a:lnTo>
                  <a:pt x="0" y="313333"/>
                </a:lnTo>
                <a:lnTo>
                  <a:pt x="0" y="313243"/>
                </a:lnTo>
                <a:lnTo>
                  <a:pt x="0" y="313145"/>
                </a:lnTo>
                <a:lnTo>
                  <a:pt x="0" y="313140"/>
                </a:lnTo>
                <a:lnTo>
                  <a:pt x="0" y="313075"/>
                </a:lnTo>
                <a:lnTo>
                  <a:pt x="0" y="313020"/>
                </a:lnTo>
                <a:lnTo>
                  <a:pt x="0" y="312903"/>
                </a:lnTo>
                <a:lnTo>
                  <a:pt x="0" y="312681"/>
                </a:lnTo>
                <a:lnTo>
                  <a:pt x="0" y="312527"/>
                </a:lnTo>
                <a:lnTo>
                  <a:pt x="0" y="312405"/>
                </a:lnTo>
                <a:lnTo>
                  <a:pt x="0" y="312068"/>
                </a:lnTo>
                <a:lnTo>
                  <a:pt x="0" y="312033"/>
                </a:lnTo>
                <a:lnTo>
                  <a:pt x="0" y="311975"/>
                </a:lnTo>
                <a:lnTo>
                  <a:pt x="0" y="311972"/>
                </a:lnTo>
                <a:lnTo>
                  <a:pt x="0" y="311882"/>
                </a:lnTo>
                <a:lnTo>
                  <a:pt x="0" y="311857"/>
                </a:lnTo>
                <a:lnTo>
                  <a:pt x="0" y="311713"/>
                </a:lnTo>
                <a:lnTo>
                  <a:pt x="0" y="311663"/>
                </a:lnTo>
                <a:lnTo>
                  <a:pt x="0" y="311632"/>
                </a:lnTo>
                <a:lnTo>
                  <a:pt x="0" y="311420"/>
                </a:lnTo>
                <a:lnTo>
                  <a:pt x="0" y="311419"/>
                </a:lnTo>
                <a:lnTo>
                  <a:pt x="0" y="311398"/>
                </a:lnTo>
                <a:lnTo>
                  <a:pt x="0" y="311348"/>
                </a:lnTo>
                <a:lnTo>
                  <a:pt x="0" y="311225"/>
                </a:lnTo>
                <a:lnTo>
                  <a:pt x="0" y="311209"/>
                </a:lnTo>
                <a:lnTo>
                  <a:pt x="0" y="311043"/>
                </a:lnTo>
                <a:lnTo>
                  <a:pt x="0" y="310966"/>
                </a:lnTo>
                <a:lnTo>
                  <a:pt x="0" y="310936"/>
                </a:lnTo>
                <a:lnTo>
                  <a:pt x="0" y="310750"/>
                </a:lnTo>
                <a:lnTo>
                  <a:pt x="0" y="310742"/>
                </a:lnTo>
                <a:lnTo>
                  <a:pt x="0" y="310678"/>
                </a:lnTo>
                <a:lnTo>
                  <a:pt x="0" y="310445"/>
                </a:lnTo>
                <a:lnTo>
                  <a:pt x="0" y="310266"/>
                </a:lnTo>
                <a:lnTo>
                  <a:pt x="0" y="310085"/>
                </a:lnTo>
                <a:lnTo>
                  <a:pt x="0" y="309731"/>
                </a:lnTo>
                <a:lnTo>
                  <a:pt x="0" y="309672"/>
                </a:lnTo>
                <a:lnTo>
                  <a:pt x="0" y="309602"/>
                </a:lnTo>
                <a:lnTo>
                  <a:pt x="0" y="309595"/>
                </a:lnTo>
                <a:lnTo>
                  <a:pt x="0" y="309572"/>
                </a:lnTo>
                <a:lnTo>
                  <a:pt x="0" y="309537"/>
                </a:lnTo>
                <a:lnTo>
                  <a:pt x="0" y="309521"/>
                </a:lnTo>
                <a:lnTo>
                  <a:pt x="0" y="309415"/>
                </a:lnTo>
                <a:lnTo>
                  <a:pt x="0" y="309369"/>
                </a:lnTo>
                <a:lnTo>
                  <a:pt x="0" y="309352"/>
                </a:lnTo>
                <a:lnTo>
                  <a:pt x="0" y="309177"/>
                </a:lnTo>
                <a:lnTo>
                  <a:pt x="0" y="309156"/>
                </a:lnTo>
                <a:lnTo>
                  <a:pt x="0" y="309078"/>
                </a:lnTo>
                <a:lnTo>
                  <a:pt x="0" y="309054"/>
                </a:lnTo>
                <a:lnTo>
                  <a:pt x="0" y="308850"/>
                </a:lnTo>
                <a:lnTo>
                  <a:pt x="0" y="308723"/>
                </a:lnTo>
                <a:lnTo>
                  <a:pt x="0" y="308699"/>
                </a:lnTo>
                <a:lnTo>
                  <a:pt x="0" y="308642"/>
                </a:lnTo>
                <a:lnTo>
                  <a:pt x="0" y="308624"/>
                </a:lnTo>
                <a:lnTo>
                  <a:pt x="0" y="308595"/>
                </a:lnTo>
                <a:lnTo>
                  <a:pt x="0" y="308513"/>
                </a:lnTo>
                <a:lnTo>
                  <a:pt x="0" y="308430"/>
                </a:lnTo>
                <a:lnTo>
                  <a:pt x="0" y="308383"/>
                </a:lnTo>
                <a:lnTo>
                  <a:pt x="0" y="308358"/>
                </a:lnTo>
                <a:lnTo>
                  <a:pt x="0" y="308226"/>
                </a:lnTo>
                <a:lnTo>
                  <a:pt x="0" y="308159"/>
                </a:lnTo>
                <a:lnTo>
                  <a:pt x="0" y="308150"/>
                </a:lnTo>
                <a:lnTo>
                  <a:pt x="0" y="308054"/>
                </a:lnTo>
                <a:lnTo>
                  <a:pt x="0" y="307954"/>
                </a:lnTo>
                <a:lnTo>
                  <a:pt x="0" y="307947"/>
                </a:lnTo>
                <a:lnTo>
                  <a:pt x="0" y="307946"/>
                </a:lnTo>
                <a:lnTo>
                  <a:pt x="0" y="307909"/>
                </a:lnTo>
                <a:lnTo>
                  <a:pt x="0" y="307845"/>
                </a:lnTo>
                <a:lnTo>
                  <a:pt x="0" y="307776"/>
                </a:lnTo>
                <a:lnTo>
                  <a:pt x="0" y="307678"/>
                </a:lnTo>
                <a:lnTo>
                  <a:pt x="0" y="307676"/>
                </a:lnTo>
                <a:lnTo>
                  <a:pt x="0" y="307674"/>
                </a:lnTo>
                <a:lnTo>
                  <a:pt x="0" y="307560"/>
                </a:lnTo>
                <a:lnTo>
                  <a:pt x="0" y="307455"/>
                </a:lnTo>
                <a:lnTo>
                  <a:pt x="0" y="307406"/>
                </a:lnTo>
                <a:lnTo>
                  <a:pt x="0" y="307276"/>
                </a:lnTo>
                <a:lnTo>
                  <a:pt x="0" y="307217"/>
                </a:lnTo>
                <a:lnTo>
                  <a:pt x="0" y="307215"/>
                </a:lnTo>
                <a:lnTo>
                  <a:pt x="0" y="307168"/>
                </a:lnTo>
                <a:lnTo>
                  <a:pt x="0" y="307086"/>
                </a:lnTo>
                <a:lnTo>
                  <a:pt x="0" y="307012"/>
                </a:lnTo>
                <a:lnTo>
                  <a:pt x="0" y="306741"/>
                </a:lnTo>
                <a:lnTo>
                  <a:pt x="0" y="306679"/>
                </a:lnTo>
                <a:lnTo>
                  <a:pt x="0" y="306582"/>
                </a:lnTo>
                <a:lnTo>
                  <a:pt x="0" y="306569"/>
                </a:lnTo>
                <a:lnTo>
                  <a:pt x="0" y="306567"/>
                </a:lnTo>
                <a:lnTo>
                  <a:pt x="0" y="306416"/>
                </a:lnTo>
                <a:lnTo>
                  <a:pt x="0" y="306379"/>
                </a:lnTo>
                <a:lnTo>
                  <a:pt x="0" y="306339"/>
                </a:lnTo>
                <a:lnTo>
                  <a:pt x="0" y="306337"/>
                </a:lnTo>
                <a:lnTo>
                  <a:pt x="0" y="305860"/>
                </a:lnTo>
                <a:lnTo>
                  <a:pt x="0" y="305818"/>
                </a:lnTo>
                <a:lnTo>
                  <a:pt x="0" y="305643"/>
                </a:lnTo>
                <a:lnTo>
                  <a:pt x="0" y="305639"/>
                </a:lnTo>
                <a:lnTo>
                  <a:pt x="0" y="305456"/>
                </a:lnTo>
                <a:lnTo>
                  <a:pt x="0" y="305359"/>
                </a:lnTo>
                <a:lnTo>
                  <a:pt x="0" y="305196"/>
                </a:lnTo>
                <a:lnTo>
                  <a:pt x="0" y="305121"/>
                </a:lnTo>
                <a:lnTo>
                  <a:pt x="0" y="305108"/>
                </a:lnTo>
                <a:lnTo>
                  <a:pt x="0" y="305091"/>
                </a:lnTo>
                <a:lnTo>
                  <a:pt x="0" y="304894"/>
                </a:lnTo>
                <a:lnTo>
                  <a:pt x="0" y="304849"/>
                </a:lnTo>
                <a:lnTo>
                  <a:pt x="0" y="304632"/>
                </a:lnTo>
                <a:lnTo>
                  <a:pt x="0" y="304277"/>
                </a:lnTo>
                <a:lnTo>
                  <a:pt x="0" y="304256"/>
                </a:lnTo>
                <a:lnTo>
                  <a:pt x="0" y="304230"/>
                </a:lnTo>
                <a:lnTo>
                  <a:pt x="0" y="304179"/>
                </a:lnTo>
                <a:lnTo>
                  <a:pt x="0" y="304096"/>
                </a:lnTo>
                <a:lnTo>
                  <a:pt x="0" y="304091"/>
                </a:lnTo>
                <a:lnTo>
                  <a:pt x="0" y="304070"/>
                </a:lnTo>
                <a:lnTo>
                  <a:pt x="0" y="303984"/>
                </a:lnTo>
                <a:lnTo>
                  <a:pt x="0" y="303912"/>
                </a:lnTo>
                <a:lnTo>
                  <a:pt x="0" y="303756"/>
                </a:lnTo>
                <a:lnTo>
                  <a:pt x="0" y="303611"/>
                </a:lnTo>
                <a:lnTo>
                  <a:pt x="0" y="303608"/>
                </a:lnTo>
                <a:lnTo>
                  <a:pt x="0" y="303349"/>
                </a:lnTo>
                <a:lnTo>
                  <a:pt x="0" y="303256"/>
                </a:lnTo>
                <a:lnTo>
                  <a:pt x="0" y="303154"/>
                </a:lnTo>
                <a:lnTo>
                  <a:pt x="0" y="303149"/>
                </a:lnTo>
                <a:lnTo>
                  <a:pt x="0" y="302963"/>
                </a:lnTo>
                <a:lnTo>
                  <a:pt x="0" y="302906"/>
                </a:lnTo>
                <a:lnTo>
                  <a:pt x="0" y="302891"/>
                </a:lnTo>
                <a:lnTo>
                  <a:pt x="0" y="302828"/>
                </a:lnTo>
                <a:lnTo>
                  <a:pt x="0" y="302808"/>
                </a:lnTo>
                <a:lnTo>
                  <a:pt x="0" y="302710"/>
                </a:lnTo>
                <a:lnTo>
                  <a:pt x="0" y="302695"/>
                </a:lnTo>
                <a:lnTo>
                  <a:pt x="0" y="302649"/>
                </a:lnTo>
                <a:lnTo>
                  <a:pt x="0" y="302390"/>
                </a:lnTo>
                <a:lnTo>
                  <a:pt x="0" y="302109"/>
                </a:lnTo>
                <a:lnTo>
                  <a:pt x="0" y="302047"/>
                </a:lnTo>
                <a:lnTo>
                  <a:pt x="0" y="301859"/>
                </a:lnTo>
                <a:lnTo>
                  <a:pt x="0" y="301732"/>
                </a:lnTo>
                <a:lnTo>
                  <a:pt x="0" y="301442"/>
                </a:lnTo>
                <a:lnTo>
                  <a:pt x="0" y="301439"/>
                </a:lnTo>
                <a:lnTo>
                  <a:pt x="0" y="301367"/>
                </a:lnTo>
                <a:lnTo>
                  <a:pt x="0" y="301362"/>
                </a:lnTo>
                <a:lnTo>
                  <a:pt x="0" y="301290"/>
                </a:lnTo>
                <a:lnTo>
                  <a:pt x="0" y="301266"/>
                </a:lnTo>
                <a:lnTo>
                  <a:pt x="0" y="301188"/>
                </a:lnTo>
                <a:lnTo>
                  <a:pt x="0" y="301119"/>
                </a:lnTo>
                <a:lnTo>
                  <a:pt x="0" y="300912"/>
                </a:lnTo>
                <a:lnTo>
                  <a:pt x="0" y="300886"/>
                </a:lnTo>
                <a:lnTo>
                  <a:pt x="0" y="300812"/>
                </a:lnTo>
                <a:lnTo>
                  <a:pt x="0" y="300807"/>
                </a:lnTo>
                <a:lnTo>
                  <a:pt x="0" y="300692"/>
                </a:lnTo>
                <a:lnTo>
                  <a:pt x="0" y="300676"/>
                </a:lnTo>
                <a:lnTo>
                  <a:pt x="0" y="300618"/>
                </a:lnTo>
                <a:lnTo>
                  <a:pt x="0" y="300571"/>
                </a:lnTo>
                <a:lnTo>
                  <a:pt x="0" y="300353"/>
                </a:lnTo>
                <a:lnTo>
                  <a:pt x="0" y="300222"/>
                </a:lnTo>
                <a:lnTo>
                  <a:pt x="0" y="300159"/>
                </a:lnTo>
                <a:lnTo>
                  <a:pt x="0" y="300112"/>
                </a:lnTo>
                <a:lnTo>
                  <a:pt x="0" y="299745"/>
                </a:lnTo>
                <a:lnTo>
                  <a:pt x="0" y="299705"/>
                </a:lnTo>
                <a:lnTo>
                  <a:pt x="0" y="299650"/>
                </a:lnTo>
                <a:lnTo>
                  <a:pt x="0" y="299571"/>
                </a:lnTo>
                <a:lnTo>
                  <a:pt x="0" y="299552"/>
                </a:lnTo>
                <a:lnTo>
                  <a:pt x="0" y="299464"/>
                </a:lnTo>
                <a:lnTo>
                  <a:pt x="0" y="299392"/>
                </a:lnTo>
                <a:lnTo>
                  <a:pt x="0" y="299200"/>
                </a:lnTo>
                <a:lnTo>
                  <a:pt x="0" y="299119"/>
                </a:lnTo>
                <a:lnTo>
                  <a:pt x="0" y="299004"/>
                </a:lnTo>
                <a:lnTo>
                  <a:pt x="0" y="298864"/>
                </a:lnTo>
                <a:lnTo>
                  <a:pt x="0" y="298779"/>
                </a:lnTo>
                <a:lnTo>
                  <a:pt x="0" y="298741"/>
                </a:lnTo>
                <a:lnTo>
                  <a:pt x="0" y="298690"/>
                </a:lnTo>
                <a:lnTo>
                  <a:pt x="0" y="298641"/>
                </a:lnTo>
                <a:lnTo>
                  <a:pt x="0" y="298636"/>
                </a:lnTo>
                <a:lnTo>
                  <a:pt x="0" y="298629"/>
                </a:lnTo>
                <a:lnTo>
                  <a:pt x="0" y="298606"/>
                </a:lnTo>
                <a:lnTo>
                  <a:pt x="0" y="298566"/>
                </a:lnTo>
                <a:lnTo>
                  <a:pt x="0" y="298545"/>
                </a:lnTo>
                <a:lnTo>
                  <a:pt x="0" y="298527"/>
                </a:lnTo>
                <a:lnTo>
                  <a:pt x="0" y="298495"/>
                </a:lnTo>
                <a:lnTo>
                  <a:pt x="0" y="298449"/>
                </a:lnTo>
                <a:lnTo>
                  <a:pt x="0" y="298386"/>
                </a:lnTo>
                <a:lnTo>
                  <a:pt x="0" y="298372"/>
                </a:lnTo>
                <a:lnTo>
                  <a:pt x="0" y="298190"/>
                </a:lnTo>
                <a:lnTo>
                  <a:pt x="0" y="298129"/>
                </a:lnTo>
                <a:lnTo>
                  <a:pt x="0" y="298109"/>
                </a:lnTo>
                <a:lnTo>
                  <a:pt x="0" y="298093"/>
                </a:lnTo>
                <a:lnTo>
                  <a:pt x="0" y="298068"/>
                </a:lnTo>
                <a:lnTo>
                  <a:pt x="0" y="298021"/>
                </a:lnTo>
                <a:lnTo>
                  <a:pt x="0" y="297897"/>
                </a:lnTo>
                <a:lnTo>
                  <a:pt x="0" y="297896"/>
                </a:lnTo>
                <a:lnTo>
                  <a:pt x="0" y="297859"/>
                </a:lnTo>
                <a:lnTo>
                  <a:pt x="0" y="297825"/>
                </a:lnTo>
                <a:lnTo>
                  <a:pt x="0" y="297817"/>
                </a:lnTo>
                <a:lnTo>
                  <a:pt x="0" y="297547"/>
                </a:lnTo>
                <a:lnTo>
                  <a:pt x="0" y="297420"/>
                </a:lnTo>
                <a:lnTo>
                  <a:pt x="0" y="297413"/>
                </a:lnTo>
                <a:lnTo>
                  <a:pt x="0" y="297232"/>
                </a:lnTo>
                <a:lnTo>
                  <a:pt x="0" y="297162"/>
                </a:lnTo>
                <a:lnTo>
                  <a:pt x="0" y="297088"/>
                </a:lnTo>
                <a:lnTo>
                  <a:pt x="0" y="296922"/>
                </a:lnTo>
                <a:lnTo>
                  <a:pt x="0" y="296755"/>
                </a:lnTo>
                <a:lnTo>
                  <a:pt x="0" y="296743"/>
                </a:lnTo>
                <a:lnTo>
                  <a:pt x="0" y="296668"/>
                </a:lnTo>
                <a:lnTo>
                  <a:pt x="0" y="296440"/>
                </a:lnTo>
                <a:lnTo>
                  <a:pt x="0" y="296418"/>
                </a:lnTo>
                <a:lnTo>
                  <a:pt x="0" y="296392"/>
                </a:lnTo>
                <a:lnTo>
                  <a:pt x="0" y="296281"/>
                </a:lnTo>
                <a:lnTo>
                  <a:pt x="0" y="296208"/>
                </a:lnTo>
                <a:lnTo>
                  <a:pt x="0" y="296049"/>
                </a:lnTo>
                <a:lnTo>
                  <a:pt x="0" y="296042"/>
                </a:lnTo>
                <a:lnTo>
                  <a:pt x="0" y="295959"/>
                </a:lnTo>
                <a:lnTo>
                  <a:pt x="0" y="295944"/>
                </a:lnTo>
                <a:lnTo>
                  <a:pt x="0" y="295874"/>
                </a:lnTo>
                <a:lnTo>
                  <a:pt x="0" y="295846"/>
                </a:lnTo>
                <a:lnTo>
                  <a:pt x="0" y="295789"/>
                </a:lnTo>
                <a:lnTo>
                  <a:pt x="0" y="295616"/>
                </a:lnTo>
                <a:lnTo>
                  <a:pt x="0" y="295537"/>
                </a:lnTo>
                <a:lnTo>
                  <a:pt x="0" y="295485"/>
                </a:lnTo>
                <a:lnTo>
                  <a:pt x="0" y="295373"/>
                </a:lnTo>
                <a:lnTo>
                  <a:pt x="0" y="295327"/>
                </a:lnTo>
                <a:lnTo>
                  <a:pt x="0" y="295311"/>
                </a:lnTo>
                <a:lnTo>
                  <a:pt x="0" y="295306"/>
                </a:lnTo>
                <a:lnTo>
                  <a:pt x="0" y="295276"/>
                </a:lnTo>
                <a:lnTo>
                  <a:pt x="0" y="295130"/>
                </a:lnTo>
                <a:lnTo>
                  <a:pt x="0" y="295078"/>
                </a:lnTo>
                <a:lnTo>
                  <a:pt x="0" y="295051"/>
                </a:lnTo>
                <a:lnTo>
                  <a:pt x="0" y="294992"/>
                </a:lnTo>
                <a:lnTo>
                  <a:pt x="0" y="294852"/>
                </a:lnTo>
                <a:lnTo>
                  <a:pt x="0" y="294837"/>
                </a:lnTo>
                <a:lnTo>
                  <a:pt x="0" y="294765"/>
                </a:lnTo>
                <a:lnTo>
                  <a:pt x="0" y="294673"/>
                </a:lnTo>
                <a:lnTo>
                  <a:pt x="0" y="294575"/>
                </a:lnTo>
                <a:lnTo>
                  <a:pt x="0" y="294430"/>
                </a:lnTo>
                <a:lnTo>
                  <a:pt x="0" y="294172"/>
                </a:lnTo>
                <a:lnTo>
                  <a:pt x="0" y="294170"/>
                </a:lnTo>
                <a:lnTo>
                  <a:pt x="0" y="294121"/>
                </a:lnTo>
                <a:lnTo>
                  <a:pt x="0" y="294120"/>
                </a:lnTo>
                <a:lnTo>
                  <a:pt x="0" y="294105"/>
                </a:lnTo>
                <a:lnTo>
                  <a:pt x="0" y="293928"/>
                </a:lnTo>
                <a:lnTo>
                  <a:pt x="0" y="293926"/>
                </a:lnTo>
                <a:lnTo>
                  <a:pt x="0" y="293910"/>
                </a:lnTo>
                <a:lnTo>
                  <a:pt x="0" y="293759"/>
                </a:lnTo>
                <a:lnTo>
                  <a:pt x="0" y="293689"/>
                </a:lnTo>
                <a:lnTo>
                  <a:pt x="0" y="293563"/>
                </a:lnTo>
                <a:lnTo>
                  <a:pt x="0" y="293291"/>
                </a:lnTo>
                <a:lnTo>
                  <a:pt x="0" y="293099"/>
                </a:lnTo>
                <a:lnTo>
                  <a:pt x="0" y="292905"/>
                </a:lnTo>
                <a:lnTo>
                  <a:pt x="0" y="292808"/>
                </a:lnTo>
                <a:lnTo>
                  <a:pt x="0" y="292790"/>
                </a:lnTo>
                <a:lnTo>
                  <a:pt x="0" y="292786"/>
                </a:lnTo>
                <a:lnTo>
                  <a:pt x="0" y="292295"/>
                </a:lnTo>
                <a:lnTo>
                  <a:pt x="0" y="292238"/>
                </a:lnTo>
                <a:lnTo>
                  <a:pt x="0" y="292116"/>
                </a:lnTo>
                <a:lnTo>
                  <a:pt x="0" y="292041"/>
                </a:lnTo>
                <a:lnTo>
                  <a:pt x="0" y="291862"/>
                </a:lnTo>
                <a:lnTo>
                  <a:pt x="0" y="291779"/>
                </a:lnTo>
                <a:lnTo>
                  <a:pt x="0" y="291765"/>
                </a:lnTo>
                <a:lnTo>
                  <a:pt x="0" y="291742"/>
                </a:lnTo>
                <a:lnTo>
                  <a:pt x="0" y="291683"/>
                </a:lnTo>
                <a:lnTo>
                  <a:pt x="0" y="291585"/>
                </a:lnTo>
                <a:lnTo>
                  <a:pt x="0" y="291522"/>
                </a:lnTo>
                <a:lnTo>
                  <a:pt x="0" y="291424"/>
                </a:lnTo>
                <a:lnTo>
                  <a:pt x="0" y="291343"/>
                </a:lnTo>
                <a:lnTo>
                  <a:pt x="0" y="291326"/>
                </a:lnTo>
                <a:lnTo>
                  <a:pt x="0" y="291304"/>
                </a:lnTo>
                <a:lnTo>
                  <a:pt x="0" y="291238"/>
                </a:lnTo>
                <a:lnTo>
                  <a:pt x="0" y="291217"/>
                </a:lnTo>
                <a:lnTo>
                  <a:pt x="0" y="291131"/>
                </a:lnTo>
                <a:lnTo>
                  <a:pt x="0" y="291130"/>
                </a:lnTo>
                <a:lnTo>
                  <a:pt x="0" y="291059"/>
                </a:lnTo>
                <a:lnTo>
                  <a:pt x="0" y="290967"/>
                </a:lnTo>
                <a:lnTo>
                  <a:pt x="0" y="290821"/>
                </a:lnTo>
                <a:lnTo>
                  <a:pt x="0" y="290758"/>
                </a:lnTo>
                <a:lnTo>
                  <a:pt x="0" y="290757"/>
                </a:lnTo>
                <a:lnTo>
                  <a:pt x="0" y="290733"/>
                </a:lnTo>
                <a:lnTo>
                  <a:pt x="0" y="290683"/>
                </a:lnTo>
                <a:lnTo>
                  <a:pt x="0" y="290647"/>
                </a:lnTo>
                <a:lnTo>
                  <a:pt x="0" y="290508"/>
                </a:lnTo>
                <a:lnTo>
                  <a:pt x="0" y="290424"/>
                </a:lnTo>
                <a:lnTo>
                  <a:pt x="0" y="290322"/>
                </a:lnTo>
                <a:lnTo>
                  <a:pt x="0" y="290224"/>
                </a:lnTo>
                <a:lnTo>
                  <a:pt x="0" y="290156"/>
                </a:lnTo>
                <a:lnTo>
                  <a:pt x="0" y="290153"/>
                </a:lnTo>
                <a:lnTo>
                  <a:pt x="0" y="290110"/>
                </a:lnTo>
                <a:lnTo>
                  <a:pt x="0" y="290109"/>
                </a:lnTo>
                <a:lnTo>
                  <a:pt x="0" y="290085"/>
                </a:lnTo>
                <a:lnTo>
                  <a:pt x="0" y="289860"/>
                </a:lnTo>
                <a:lnTo>
                  <a:pt x="0" y="289626"/>
                </a:lnTo>
                <a:lnTo>
                  <a:pt x="0" y="289600"/>
                </a:lnTo>
                <a:lnTo>
                  <a:pt x="0" y="289576"/>
                </a:lnTo>
                <a:lnTo>
                  <a:pt x="0" y="289543"/>
                </a:lnTo>
                <a:lnTo>
                  <a:pt x="0" y="289494"/>
                </a:lnTo>
                <a:lnTo>
                  <a:pt x="0" y="289442"/>
                </a:lnTo>
                <a:lnTo>
                  <a:pt x="0" y="289406"/>
                </a:lnTo>
                <a:lnTo>
                  <a:pt x="0" y="289283"/>
                </a:lnTo>
                <a:lnTo>
                  <a:pt x="0" y="289256"/>
                </a:lnTo>
                <a:lnTo>
                  <a:pt x="0" y="288879"/>
                </a:lnTo>
                <a:lnTo>
                  <a:pt x="0" y="288752"/>
                </a:lnTo>
                <a:lnTo>
                  <a:pt x="0" y="288721"/>
                </a:lnTo>
                <a:lnTo>
                  <a:pt x="0" y="288586"/>
                </a:lnTo>
                <a:lnTo>
                  <a:pt x="0" y="288561"/>
                </a:lnTo>
                <a:lnTo>
                  <a:pt x="0" y="288509"/>
                </a:lnTo>
                <a:lnTo>
                  <a:pt x="0" y="288437"/>
                </a:lnTo>
                <a:lnTo>
                  <a:pt x="0" y="288266"/>
                </a:lnTo>
                <a:lnTo>
                  <a:pt x="0" y="288238"/>
                </a:lnTo>
                <a:lnTo>
                  <a:pt x="0" y="288229"/>
                </a:lnTo>
                <a:lnTo>
                  <a:pt x="0" y="288035"/>
                </a:lnTo>
                <a:lnTo>
                  <a:pt x="0" y="288033"/>
                </a:lnTo>
                <a:lnTo>
                  <a:pt x="0" y="287988"/>
                </a:lnTo>
                <a:lnTo>
                  <a:pt x="0" y="287977"/>
                </a:lnTo>
                <a:lnTo>
                  <a:pt x="0" y="287839"/>
                </a:lnTo>
                <a:lnTo>
                  <a:pt x="0" y="287831"/>
                </a:lnTo>
                <a:lnTo>
                  <a:pt x="0" y="287809"/>
                </a:lnTo>
                <a:lnTo>
                  <a:pt x="0" y="287767"/>
                </a:lnTo>
                <a:lnTo>
                  <a:pt x="0" y="287718"/>
                </a:lnTo>
                <a:lnTo>
                  <a:pt x="0" y="287596"/>
                </a:lnTo>
                <a:lnTo>
                  <a:pt x="0" y="287561"/>
                </a:lnTo>
                <a:lnTo>
                  <a:pt x="0" y="287518"/>
                </a:lnTo>
                <a:lnTo>
                  <a:pt x="0" y="287494"/>
                </a:lnTo>
                <a:lnTo>
                  <a:pt x="0" y="287355"/>
                </a:lnTo>
                <a:lnTo>
                  <a:pt x="0" y="287284"/>
                </a:lnTo>
                <a:lnTo>
                  <a:pt x="0" y="287259"/>
                </a:lnTo>
                <a:lnTo>
                  <a:pt x="0" y="287163"/>
                </a:lnTo>
                <a:lnTo>
                  <a:pt x="0" y="287102"/>
                </a:lnTo>
                <a:lnTo>
                  <a:pt x="0" y="287064"/>
                </a:lnTo>
                <a:lnTo>
                  <a:pt x="0" y="287035"/>
                </a:lnTo>
                <a:lnTo>
                  <a:pt x="0" y="286895"/>
                </a:lnTo>
                <a:lnTo>
                  <a:pt x="0" y="286870"/>
                </a:lnTo>
                <a:lnTo>
                  <a:pt x="0" y="286823"/>
                </a:lnTo>
                <a:lnTo>
                  <a:pt x="0" y="286797"/>
                </a:lnTo>
                <a:lnTo>
                  <a:pt x="0" y="286699"/>
                </a:lnTo>
                <a:lnTo>
                  <a:pt x="0" y="286611"/>
                </a:lnTo>
                <a:lnTo>
                  <a:pt x="0" y="286610"/>
                </a:lnTo>
                <a:lnTo>
                  <a:pt x="0" y="286539"/>
                </a:lnTo>
                <a:lnTo>
                  <a:pt x="0" y="286454"/>
                </a:lnTo>
                <a:lnTo>
                  <a:pt x="0" y="286387"/>
                </a:lnTo>
                <a:lnTo>
                  <a:pt x="0" y="286347"/>
                </a:lnTo>
                <a:lnTo>
                  <a:pt x="0" y="286266"/>
                </a:lnTo>
                <a:lnTo>
                  <a:pt x="0" y="286222"/>
                </a:lnTo>
                <a:lnTo>
                  <a:pt x="0" y="286127"/>
                </a:lnTo>
                <a:lnTo>
                  <a:pt x="0" y="285926"/>
                </a:lnTo>
                <a:lnTo>
                  <a:pt x="0" y="285888"/>
                </a:lnTo>
                <a:lnTo>
                  <a:pt x="0" y="285829"/>
                </a:lnTo>
                <a:lnTo>
                  <a:pt x="0" y="285608"/>
                </a:lnTo>
                <a:lnTo>
                  <a:pt x="0" y="285529"/>
                </a:lnTo>
                <a:lnTo>
                  <a:pt x="0" y="285526"/>
                </a:lnTo>
                <a:lnTo>
                  <a:pt x="0" y="285452"/>
                </a:lnTo>
                <a:lnTo>
                  <a:pt x="0" y="285341"/>
                </a:lnTo>
                <a:lnTo>
                  <a:pt x="0" y="285256"/>
                </a:lnTo>
                <a:lnTo>
                  <a:pt x="0" y="285248"/>
                </a:lnTo>
                <a:lnTo>
                  <a:pt x="0" y="285240"/>
                </a:lnTo>
                <a:lnTo>
                  <a:pt x="0" y="285239"/>
                </a:lnTo>
                <a:lnTo>
                  <a:pt x="0" y="285083"/>
                </a:lnTo>
                <a:lnTo>
                  <a:pt x="0" y="285043"/>
                </a:lnTo>
                <a:lnTo>
                  <a:pt x="0" y="285006"/>
                </a:lnTo>
                <a:lnTo>
                  <a:pt x="0" y="284998"/>
                </a:lnTo>
                <a:lnTo>
                  <a:pt x="0" y="284978"/>
                </a:lnTo>
                <a:lnTo>
                  <a:pt x="0" y="284973"/>
                </a:lnTo>
                <a:lnTo>
                  <a:pt x="0" y="284922"/>
                </a:lnTo>
                <a:lnTo>
                  <a:pt x="0" y="284819"/>
                </a:lnTo>
                <a:lnTo>
                  <a:pt x="0" y="284779"/>
                </a:lnTo>
                <a:lnTo>
                  <a:pt x="0" y="284763"/>
                </a:lnTo>
                <a:lnTo>
                  <a:pt x="0" y="284560"/>
                </a:lnTo>
                <a:lnTo>
                  <a:pt x="0" y="284519"/>
                </a:lnTo>
                <a:lnTo>
                  <a:pt x="0" y="284309"/>
                </a:lnTo>
                <a:lnTo>
                  <a:pt x="0" y="284041"/>
                </a:lnTo>
                <a:lnTo>
                  <a:pt x="0" y="283991"/>
                </a:lnTo>
                <a:lnTo>
                  <a:pt x="0" y="283967"/>
                </a:lnTo>
                <a:lnTo>
                  <a:pt x="0" y="283871"/>
                </a:lnTo>
                <a:lnTo>
                  <a:pt x="0" y="283799"/>
                </a:lnTo>
                <a:lnTo>
                  <a:pt x="0" y="283639"/>
                </a:lnTo>
                <a:lnTo>
                  <a:pt x="0" y="283561"/>
                </a:lnTo>
                <a:lnTo>
                  <a:pt x="0" y="283428"/>
                </a:lnTo>
                <a:lnTo>
                  <a:pt x="0" y="283319"/>
                </a:lnTo>
                <a:lnTo>
                  <a:pt x="0" y="283289"/>
                </a:lnTo>
                <a:lnTo>
                  <a:pt x="0" y="283246"/>
                </a:lnTo>
                <a:lnTo>
                  <a:pt x="0" y="283091"/>
                </a:lnTo>
                <a:lnTo>
                  <a:pt x="0" y="282970"/>
                </a:lnTo>
                <a:lnTo>
                  <a:pt x="0" y="282860"/>
                </a:lnTo>
                <a:lnTo>
                  <a:pt x="0" y="282758"/>
                </a:lnTo>
                <a:lnTo>
                  <a:pt x="0" y="282728"/>
                </a:lnTo>
                <a:lnTo>
                  <a:pt x="0" y="282632"/>
                </a:lnTo>
                <a:lnTo>
                  <a:pt x="0" y="282536"/>
                </a:lnTo>
                <a:lnTo>
                  <a:pt x="0" y="282423"/>
                </a:lnTo>
                <a:lnTo>
                  <a:pt x="0" y="282277"/>
                </a:lnTo>
                <a:lnTo>
                  <a:pt x="0" y="282196"/>
                </a:lnTo>
                <a:lnTo>
                  <a:pt x="0" y="281984"/>
                </a:lnTo>
                <a:lnTo>
                  <a:pt x="0" y="281983"/>
                </a:lnTo>
                <a:lnTo>
                  <a:pt x="0" y="281912"/>
                </a:lnTo>
                <a:lnTo>
                  <a:pt x="0" y="281820"/>
                </a:lnTo>
                <a:lnTo>
                  <a:pt x="0" y="281500"/>
                </a:lnTo>
                <a:lnTo>
                  <a:pt x="0" y="281329"/>
                </a:lnTo>
                <a:lnTo>
                  <a:pt x="0" y="281319"/>
                </a:lnTo>
                <a:lnTo>
                  <a:pt x="0" y="281267"/>
                </a:lnTo>
                <a:lnTo>
                  <a:pt x="0" y="281252"/>
                </a:lnTo>
                <a:lnTo>
                  <a:pt x="0" y="281150"/>
                </a:lnTo>
                <a:lnTo>
                  <a:pt x="0" y="281075"/>
                </a:lnTo>
                <a:lnTo>
                  <a:pt x="0" y="281073"/>
                </a:lnTo>
                <a:lnTo>
                  <a:pt x="0" y="281009"/>
                </a:lnTo>
                <a:lnTo>
                  <a:pt x="0" y="281001"/>
                </a:lnTo>
                <a:lnTo>
                  <a:pt x="0" y="280836"/>
                </a:lnTo>
                <a:lnTo>
                  <a:pt x="0" y="280830"/>
                </a:lnTo>
                <a:lnTo>
                  <a:pt x="0" y="280799"/>
                </a:lnTo>
                <a:lnTo>
                  <a:pt x="0" y="280771"/>
                </a:lnTo>
                <a:lnTo>
                  <a:pt x="0" y="280697"/>
                </a:lnTo>
                <a:lnTo>
                  <a:pt x="0" y="280597"/>
                </a:lnTo>
                <a:lnTo>
                  <a:pt x="0" y="280518"/>
                </a:lnTo>
                <a:lnTo>
                  <a:pt x="0" y="280438"/>
                </a:lnTo>
                <a:lnTo>
                  <a:pt x="0" y="280299"/>
                </a:lnTo>
                <a:lnTo>
                  <a:pt x="0" y="280295"/>
                </a:lnTo>
                <a:lnTo>
                  <a:pt x="0" y="280238"/>
                </a:lnTo>
                <a:lnTo>
                  <a:pt x="0" y="279980"/>
                </a:lnTo>
                <a:lnTo>
                  <a:pt x="0" y="279955"/>
                </a:lnTo>
                <a:lnTo>
                  <a:pt x="0" y="279933"/>
                </a:lnTo>
                <a:lnTo>
                  <a:pt x="0" y="279807"/>
                </a:lnTo>
                <a:lnTo>
                  <a:pt x="0" y="279590"/>
                </a:lnTo>
                <a:lnTo>
                  <a:pt x="0" y="279576"/>
                </a:lnTo>
                <a:lnTo>
                  <a:pt x="0" y="279471"/>
                </a:lnTo>
                <a:lnTo>
                  <a:pt x="0" y="279458"/>
                </a:lnTo>
                <a:lnTo>
                  <a:pt x="0" y="279456"/>
                </a:lnTo>
                <a:lnTo>
                  <a:pt x="0" y="279447"/>
                </a:lnTo>
                <a:lnTo>
                  <a:pt x="0" y="279414"/>
                </a:lnTo>
                <a:lnTo>
                  <a:pt x="0" y="278799"/>
                </a:lnTo>
                <a:lnTo>
                  <a:pt x="0" y="278669"/>
                </a:lnTo>
                <a:lnTo>
                  <a:pt x="0" y="278662"/>
                </a:lnTo>
                <a:lnTo>
                  <a:pt x="0" y="278577"/>
                </a:lnTo>
                <a:lnTo>
                  <a:pt x="0" y="278575"/>
                </a:lnTo>
                <a:lnTo>
                  <a:pt x="0" y="278528"/>
                </a:lnTo>
                <a:lnTo>
                  <a:pt x="0" y="278490"/>
                </a:lnTo>
                <a:lnTo>
                  <a:pt x="0" y="278451"/>
                </a:lnTo>
                <a:lnTo>
                  <a:pt x="0" y="278340"/>
                </a:lnTo>
                <a:lnTo>
                  <a:pt x="0" y="278317"/>
                </a:lnTo>
                <a:lnTo>
                  <a:pt x="0" y="278277"/>
                </a:lnTo>
                <a:lnTo>
                  <a:pt x="0" y="278219"/>
                </a:lnTo>
                <a:lnTo>
                  <a:pt x="0" y="278208"/>
                </a:lnTo>
                <a:lnTo>
                  <a:pt x="0" y="278188"/>
                </a:lnTo>
                <a:lnTo>
                  <a:pt x="0" y="278114"/>
                </a:lnTo>
                <a:lnTo>
                  <a:pt x="0" y="278100"/>
                </a:lnTo>
                <a:lnTo>
                  <a:pt x="0" y="277904"/>
                </a:lnTo>
                <a:lnTo>
                  <a:pt x="0" y="277781"/>
                </a:lnTo>
                <a:lnTo>
                  <a:pt x="0" y="277655"/>
                </a:lnTo>
                <a:lnTo>
                  <a:pt x="0" y="277469"/>
                </a:lnTo>
                <a:lnTo>
                  <a:pt x="0" y="277444"/>
                </a:lnTo>
                <a:lnTo>
                  <a:pt x="0" y="277300"/>
                </a:lnTo>
                <a:lnTo>
                  <a:pt x="0" y="277298"/>
                </a:lnTo>
                <a:lnTo>
                  <a:pt x="0" y="277007"/>
                </a:lnTo>
                <a:lnTo>
                  <a:pt x="0" y="277006"/>
                </a:lnTo>
                <a:lnTo>
                  <a:pt x="0" y="276985"/>
                </a:lnTo>
                <a:lnTo>
                  <a:pt x="0" y="276935"/>
                </a:lnTo>
                <a:lnTo>
                  <a:pt x="0" y="276873"/>
                </a:lnTo>
                <a:lnTo>
                  <a:pt x="0" y="276822"/>
                </a:lnTo>
                <a:lnTo>
                  <a:pt x="0" y="276747"/>
                </a:lnTo>
                <a:lnTo>
                  <a:pt x="0" y="276630"/>
                </a:lnTo>
                <a:lnTo>
                  <a:pt x="0" y="276553"/>
                </a:lnTo>
                <a:lnTo>
                  <a:pt x="0" y="276497"/>
                </a:lnTo>
                <a:lnTo>
                  <a:pt x="0" y="276481"/>
                </a:lnTo>
                <a:lnTo>
                  <a:pt x="0" y="276337"/>
                </a:lnTo>
                <a:lnTo>
                  <a:pt x="0" y="276077"/>
                </a:lnTo>
                <a:lnTo>
                  <a:pt x="0" y="276038"/>
                </a:lnTo>
                <a:lnTo>
                  <a:pt x="0" y="275998"/>
                </a:lnTo>
                <a:lnTo>
                  <a:pt x="0" y="275992"/>
                </a:lnTo>
                <a:lnTo>
                  <a:pt x="0" y="275929"/>
                </a:lnTo>
                <a:lnTo>
                  <a:pt x="0" y="275868"/>
                </a:lnTo>
                <a:lnTo>
                  <a:pt x="0" y="275852"/>
                </a:lnTo>
                <a:lnTo>
                  <a:pt x="0" y="275733"/>
                </a:lnTo>
                <a:lnTo>
                  <a:pt x="0" y="275672"/>
                </a:lnTo>
                <a:lnTo>
                  <a:pt x="0" y="275616"/>
                </a:lnTo>
                <a:lnTo>
                  <a:pt x="0" y="275413"/>
                </a:lnTo>
                <a:lnTo>
                  <a:pt x="0" y="275390"/>
                </a:lnTo>
                <a:lnTo>
                  <a:pt x="0" y="275385"/>
                </a:lnTo>
                <a:lnTo>
                  <a:pt x="0" y="275198"/>
                </a:lnTo>
                <a:lnTo>
                  <a:pt x="0" y="275157"/>
                </a:lnTo>
                <a:lnTo>
                  <a:pt x="0" y="275124"/>
                </a:lnTo>
                <a:lnTo>
                  <a:pt x="0" y="275110"/>
                </a:lnTo>
                <a:lnTo>
                  <a:pt x="0" y="274971"/>
                </a:lnTo>
                <a:lnTo>
                  <a:pt x="0" y="274936"/>
                </a:lnTo>
                <a:lnTo>
                  <a:pt x="0" y="274914"/>
                </a:lnTo>
                <a:lnTo>
                  <a:pt x="0" y="274844"/>
                </a:lnTo>
                <a:lnTo>
                  <a:pt x="0" y="274820"/>
                </a:lnTo>
                <a:lnTo>
                  <a:pt x="0" y="274715"/>
                </a:lnTo>
                <a:lnTo>
                  <a:pt x="0" y="274706"/>
                </a:lnTo>
                <a:lnTo>
                  <a:pt x="0" y="274665"/>
                </a:lnTo>
                <a:lnTo>
                  <a:pt x="0" y="274611"/>
                </a:lnTo>
                <a:lnTo>
                  <a:pt x="0" y="274563"/>
                </a:lnTo>
                <a:lnTo>
                  <a:pt x="0" y="274509"/>
                </a:lnTo>
                <a:lnTo>
                  <a:pt x="0" y="274465"/>
                </a:lnTo>
                <a:lnTo>
                  <a:pt x="0" y="274286"/>
                </a:lnTo>
                <a:lnTo>
                  <a:pt x="0" y="274211"/>
                </a:lnTo>
                <a:lnTo>
                  <a:pt x="0" y="274172"/>
                </a:lnTo>
                <a:lnTo>
                  <a:pt x="0" y="274152"/>
                </a:lnTo>
                <a:lnTo>
                  <a:pt x="0" y="274055"/>
                </a:lnTo>
                <a:lnTo>
                  <a:pt x="0" y="274017"/>
                </a:lnTo>
                <a:lnTo>
                  <a:pt x="0" y="274007"/>
                </a:lnTo>
                <a:lnTo>
                  <a:pt x="0" y="274005"/>
                </a:lnTo>
                <a:lnTo>
                  <a:pt x="0" y="273970"/>
                </a:lnTo>
                <a:lnTo>
                  <a:pt x="0" y="273832"/>
                </a:lnTo>
                <a:lnTo>
                  <a:pt x="0" y="273813"/>
                </a:lnTo>
                <a:lnTo>
                  <a:pt x="0" y="273797"/>
                </a:lnTo>
                <a:lnTo>
                  <a:pt x="0" y="273757"/>
                </a:lnTo>
                <a:lnTo>
                  <a:pt x="0" y="273713"/>
                </a:lnTo>
                <a:lnTo>
                  <a:pt x="0" y="273507"/>
                </a:lnTo>
                <a:lnTo>
                  <a:pt x="0" y="273504"/>
                </a:lnTo>
                <a:lnTo>
                  <a:pt x="0" y="273432"/>
                </a:lnTo>
                <a:lnTo>
                  <a:pt x="0" y="273260"/>
                </a:lnTo>
                <a:lnTo>
                  <a:pt x="0" y="273048"/>
                </a:lnTo>
                <a:lnTo>
                  <a:pt x="0" y="272984"/>
                </a:lnTo>
                <a:lnTo>
                  <a:pt x="0" y="272810"/>
                </a:lnTo>
                <a:lnTo>
                  <a:pt x="0" y="272673"/>
                </a:lnTo>
                <a:lnTo>
                  <a:pt x="0" y="272626"/>
                </a:lnTo>
                <a:lnTo>
                  <a:pt x="0" y="272599"/>
                </a:lnTo>
                <a:lnTo>
                  <a:pt x="0" y="272594"/>
                </a:lnTo>
                <a:lnTo>
                  <a:pt x="0" y="272400"/>
                </a:lnTo>
                <a:lnTo>
                  <a:pt x="0" y="272395"/>
                </a:lnTo>
                <a:lnTo>
                  <a:pt x="0" y="272353"/>
                </a:lnTo>
                <a:lnTo>
                  <a:pt x="0" y="272195"/>
                </a:lnTo>
                <a:lnTo>
                  <a:pt x="0" y="272167"/>
                </a:lnTo>
                <a:lnTo>
                  <a:pt x="0" y="272125"/>
                </a:lnTo>
                <a:lnTo>
                  <a:pt x="0" y="272120"/>
                </a:lnTo>
                <a:lnTo>
                  <a:pt x="0" y="272003"/>
                </a:lnTo>
                <a:lnTo>
                  <a:pt x="0" y="271926"/>
                </a:lnTo>
                <a:lnTo>
                  <a:pt x="0" y="271854"/>
                </a:lnTo>
                <a:lnTo>
                  <a:pt x="0" y="271762"/>
                </a:lnTo>
                <a:lnTo>
                  <a:pt x="0" y="271713"/>
                </a:lnTo>
                <a:lnTo>
                  <a:pt x="0" y="271666"/>
                </a:lnTo>
                <a:lnTo>
                  <a:pt x="0" y="271664"/>
                </a:lnTo>
                <a:lnTo>
                  <a:pt x="0" y="271519"/>
                </a:lnTo>
                <a:lnTo>
                  <a:pt x="0" y="271472"/>
                </a:lnTo>
                <a:lnTo>
                  <a:pt x="0" y="271453"/>
                </a:lnTo>
                <a:lnTo>
                  <a:pt x="0" y="271450"/>
                </a:lnTo>
                <a:lnTo>
                  <a:pt x="0" y="271422"/>
                </a:lnTo>
                <a:lnTo>
                  <a:pt x="0" y="271371"/>
                </a:lnTo>
                <a:lnTo>
                  <a:pt x="0" y="271230"/>
                </a:lnTo>
                <a:lnTo>
                  <a:pt x="0" y="271138"/>
                </a:lnTo>
                <a:lnTo>
                  <a:pt x="0" y="271018"/>
                </a:lnTo>
                <a:lnTo>
                  <a:pt x="0" y="271017"/>
                </a:lnTo>
                <a:lnTo>
                  <a:pt x="0" y="271015"/>
                </a:lnTo>
                <a:lnTo>
                  <a:pt x="0" y="270982"/>
                </a:lnTo>
                <a:lnTo>
                  <a:pt x="0" y="270946"/>
                </a:lnTo>
                <a:lnTo>
                  <a:pt x="0" y="270857"/>
                </a:lnTo>
                <a:lnTo>
                  <a:pt x="0" y="270786"/>
                </a:lnTo>
                <a:lnTo>
                  <a:pt x="0" y="270678"/>
                </a:lnTo>
                <a:lnTo>
                  <a:pt x="0" y="270677"/>
                </a:lnTo>
                <a:lnTo>
                  <a:pt x="0" y="270534"/>
                </a:lnTo>
                <a:lnTo>
                  <a:pt x="0" y="270532"/>
                </a:lnTo>
                <a:lnTo>
                  <a:pt x="0" y="270468"/>
                </a:lnTo>
                <a:lnTo>
                  <a:pt x="0" y="270401"/>
                </a:lnTo>
                <a:lnTo>
                  <a:pt x="0" y="270398"/>
                </a:lnTo>
                <a:lnTo>
                  <a:pt x="0" y="270393"/>
                </a:lnTo>
                <a:lnTo>
                  <a:pt x="0" y="270309"/>
                </a:lnTo>
                <a:lnTo>
                  <a:pt x="0" y="270219"/>
                </a:lnTo>
                <a:lnTo>
                  <a:pt x="0" y="270101"/>
                </a:lnTo>
                <a:lnTo>
                  <a:pt x="0" y="270043"/>
                </a:lnTo>
                <a:lnTo>
                  <a:pt x="0" y="269994"/>
                </a:lnTo>
                <a:lnTo>
                  <a:pt x="0" y="269905"/>
                </a:lnTo>
                <a:lnTo>
                  <a:pt x="0" y="269864"/>
                </a:lnTo>
                <a:lnTo>
                  <a:pt x="0" y="269766"/>
                </a:lnTo>
                <a:lnTo>
                  <a:pt x="0" y="269750"/>
                </a:lnTo>
                <a:lnTo>
                  <a:pt x="0" y="269678"/>
                </a:lnTo>
                <a:lnTo>
                  <a:pt x="0" y="269657"/>
                </a:lnTo>
                <a:lnTo>
                  <a:pt x="0" y="269571"/>
                </a:lnTo>
                <a:lnTo>
                  <a:pt x="0" y="269485"/>
                </a:lnTo>
                <a:lnTo>
                  <a:pt x="0" y="269447"/>
                </a:lnTo>
                <a:lnTo>
                  <a:pt x="0" y="269428"/>
                </a:lnTo>
                <a:lnTo>
                  <a:pt x="0" y="269343"/>
                </a:lnTo>
                <a:lnTo>
                  <a:pt x="0" y="269329"/>
                </a:lnTo>
                <a:lnTo>
                  <a:pt x="0" y="269311"/>
                </a:lnTo>
                <a:lnTo>
                  <a:pt x="0" y="269205"/>
                </a:lnTo>
                <a:lnTo>
                  <a:pt x="0" y="269198"/>
                </a:lnTo>
                <a:lnTo>
                  <a:pt x="0" y="269170"/>
                </a:lnTo>
                <a:lnTo>
                  <a:pt x="0" y="269130"/>
                </a:lnTo>
                <a:lnTo>
                  <a:pt x="0" y="268967"/>
                </a:lnTo>
                <a:lnTo>
                  <a:pt x="0" y="268550"/>
                </a:lnTo>
                <a:lnTo>
                  <a:pt x="0" y="268448"/>
                </a:lnTo>
                <a:lnTo>
                  <a:pt x="0" y="268432"/>
                </a:lnTo>
                <a:lnTo>
                  <a:pt x="0" y="268290"/>
                </a:lnTo>
                <a:lnTo>
                  <a:pt x="0" y="268148"/>
                </a:lnTo>
                <a:lnTo>
                  <a:pt x="0" y="268114"/>
                </a:lnTo>
                <a:lnTo>
                  <a:pt x="0" y="268056"/>
                </a:lnTo>
                <a:lnTo>
                  <a:pt x="0" y="267949"/>
                </a:lnTo>
                <a:lnTo>
                  <a:pt x="0" y="267940"/>
                </a:lnTo>
                <a:lnTo>
                  <a:pt x="0" y="267918"/>
                </a:lnTo>
                <a:lnTo>
                  <a:pt x="0" y="267744"/>
                </a:lnTo>
                <a:lnTo>
                  <a:pt x="0" y="267726"/>
                </a:lnTo>
                <a:lnTo>
                  <a:pt x="0" y="267699"/>
                </a:lnTo>
                <a:lnTo>
                  <a:pt x="0" y="267696"/>
                </a:lnTo>
                <a:lnTo>
                  <a:pt x="0" y="267675"/>
                </a:lnTo>
                <a:lnTo>
                  <a:pt x="0" y="267597"/>
                </a:lnTo>
                <a:lnTo>
                  <a:pt x="0" y="267573"/>
                </a:lnTo>
                <a:lnTo>
                  <a:pt x="0" y="267411"/>
                </a:lnTo>
                <a:lnTo>
                  <a:pt x="0" y="267319"/>
                </a:lnTo>
                <a:lnTo>
                  <a:pt x="0" y="267242"/>
                </a:lnTo>
                <a:lnTo>
                  <a:pt x="0" y="267143"/>
                </a:lnTo>
                <a:lnTo>
                  <a:pt x="0" y="267114"/>
                </a:lnTo>
                <a:lnTo>
                  <a:pt x="0" y="266949"/>
                </a:lnTo>
                <a:lnTo>
                  <a:pt x="0" y="266933"/>
                </a:lnTo>
                <a:lnTo>
                  <a:pt x="0" y="266928"/>
                </a:lnTo>
                <a:lnTo>
                  <a:pt x="0" y="266902"/>
                </a:lnTo>
                <a:lnTo>
                  <a:pt x="0" y="266877"/>
                </a:lnTo>
                <a:lnTo>
                  <a:pt x="0" y="266845"/>
                </a:lnTo>
                <a:lnTo>
                  <a:pt x="0" y="266618"/>
                </a:lnTo>
                <a:lnTo>
                  <a:pt x="0" y="266495"/>
                </a:lnTo>
                <a:lnTo>
                  <a:pt x="0" y="266473"/>
                </a:lnTo>
                <a:lnTo>
                  <a:pt x="0" y="266466"/>
                </a:lnTo>
                <a:lnTo>
                  <a:pt x="0" y="266158"/>
                </a:lnTo>
                <a:lnTo>
                  <a:pt x="0" y="266012"/>
                </a:lnTo>
                <a:lnTo>
                  <a:pt x="0" y="265948"/>
                </a:lnTo>
                <a:lnTo>
                  <a:pt x="0" y="265699"/>
                </a:lnTo>
                <a:lnTo>
                  <a:pt x="0" y="265687"/>
                </a:lnTo>
                <a:lnTo>
                  <a:pt x="0" y="265531"/>
                </a:lnTo>
                <a:lnTo>
                  <a:pt x="0" y="265416"/>
                </a:lnTo>
                <a:lnTo>
                  <a:pt x="0" y="265335"/>
                </a:lnTo>
                <a:lnTo>
                  <a:pt x="0" y="265261"/>
                </a:lnTo>
                <a:lnTo>
                  <a:pt x="0" y="265237"/>
                </a:lnTo>
                <a:lnTo>
                  <a:pt x="0" y="265139"/>
                </a:lnTo>
                <a:lnTo>
                  <a:pt x="0" y="265124"/>
                </a:lnTo>
                <a:lnTo>
                  <a:pt x="0" y="265051"/>
                </a:lnTo>
                <a:lnTo>
                  <a:pt x="0" y="264928"/>
                </a:lnTo>
                <a:lnTo>
                  <a:pt x="0" y="264898"/>
                </a:lnTo>
                <a:lnTo>
                  <a:pt x="0" y="264858"/>
                </a:lnTo>
                <a:lnTo>
                  <a:pt x="0" y="264802"/>
                </a:lnTo>
                <a:lnTo>
                  <a:pt x="0" y="264787"/>
                </a:lnTo>
                <a:lnTo>
                  <a:pt x="0" y="264706"/>
                </a:lnTo>
                <a:lnTo>
                  <a:pt x="0" y="264685"/>
                </a:lnTo>
                <a:lnTo>
                  <a:pt x="0" y="264684"/>
                </a:lnTo>
                <a:lnTo>
                  <a:pt x="0" y="264591"/>
                </a:lnTo>
                <a:lnTo>
                  <a:pt x="0" y="264583"/>
                </a:lnTo>
                <a:lnTo>
                  <a:pt x="0" y="264577"/>
                </a:lnTo>
                <a:lnTo>
                  <a:pt x="0" y="264447"/>
                </a:lnTo>
                <a:lnTo>
                  <a:pt x="0" y="264366"/>
                </a:lnTo>
                <a:lnTo>
                  <a:pt x="0" y="264328"/>
                </a:lnTo>
                <a:lnTo>
                  <a:pt x="0" y="264154"/>
                </a:lnTo>
                <a:lnTo>
                  <a:pt x="0" y="264153"/>
                </a:lnTo>
                <a:lnTo>
                  <a:pt x="0" y="264132"/>
                </a:lnTo>
                <a:lnTo>
                  <a:pt x="0" y="264124"/>
                </a:lnTo>
                <a:lnTo>
                  <a:pt x="0" y="264082"/>
                </a:lnTo>
                <a:lnTo>
                  <a:pt x="0" y="264020"/>
                </a:lnTo>
                <a:lnTo>
                  <a:pt x="0" y="263912"/>
                </a:lnTo>
                <a:lnTo>
                  <a:pt x="0" y="263878"/>
                </a:lnTo>
                <a:lnTo>
                  <a:pt x="0" y="263854"/>
                </a:lnTo>
                <a:lnTo>
                  <a:pt x="0" y="263680"/>
                </a:lnTo>
                <a:lnTo>
                  <a:pt x="0" y="263670"/>
                </a:lnTo>
                <a:lnTo>
                  <a:pt x="0" y="263663"/>
                </a:lnTo>
                <a:lnTo>
                  <a:pt x="0" y="263640"/>
                </a:lnTo>
                <a:lnTo>
                  <a:pt x="0" y="263628"/>
                </a:lnTo>
                <a:lnTo>
                  <a:pt x="0" y="263484"/>
                </a:lnTo>
                <a:lnTo>
                  <a:pt x="0" y="263483"/>
                </a:lnTo>
                <a:lnTo>
                  <a:pt x="0" y="263476"/>
                </a:lnTo>
                <a:lnTo>
                  <a:pt x="0" y="263446"/>
                </a:lnTo>
                <a:lnTo>
                  <a:pt x="0" y="263429"/>
                </a:lnTo>
                <a:lnTo>
                  <a:pt x="0" y="263420"/>
                </a:lnTo>
                <a:lnTo>
                  <a:pt x="0" y="263224"/>
                </a:lnTo>
                <a:lnTo>
                  <a:pt x="0" y="263206"/>
                </a:lnTo>
                <a:lnTo>
                  <a:pt x="0" y="263179"/>
                </a:lnTo>
                <a:lnTo>
                  <a:pt x="0" y="263139"/>
                </a:lnTo>
                <a:lnTo>
                  <a:pt x="0" y="263131"/>
                </a:lnTo>
                <a:lnTo>
                  <a:pt x="0" y="263000"/>
                </a:lnTo>
                <a:lnTo>
                  <a:pt x="0" y="262999"/>
                </a:lnTo>
                <a:lnTo>
                  <a:pt x="0" y="262974"/>
                </a:lnTo>
                <a:lnTo>
                  <a:pt x="0" y="262749"/>
                </a:lnTo>
                <a:lnTo>
                  <a:pt x="0" y="262747"/>
                </a:lnTo>
                <a:lnTo>
                  <a:pt x="0" y="262697"/>
                </a:lnTo>
                <a:lnTo>
                  <a:pt x="0" y="262681"/>
                </a:lnTo>
                <a:lnTo>
                  <a:pt x="0" y="262615"/>
                </a:lnTo>
                <a:lnTo>
                  <a:pt x="0" y="262581"/>
                </a:lnTo>
                <a:lnTo>
                  <a:pt x="0" y="262541"/>
                </a:lnTo>
                <a:lnTo>
                  <a:pt x="0" y="262515"/>
                </a:lnTo>
                <a:lnTo>
                  <a:pt x="0" y="262465"/>
                </a:lnTo>
                <a:lnTo>
                  <a:pt x="0" y="262345"/>
                </a:lnTo>
                <a:lnTo>
                  <a:pt x="0" y="262306"/>
                </a:lnTo>
                <a:lnTo>
                  <a:pt x="0" y="262275"/>
                </a:lnTo>
                <a:lnTo>
                  <a:pt x="0" y="262122"/>
                </a:lnTo>
                <a:lnTo>
                  <a:pt x="0" y="262118"/>
                </a:lnTo>
                <a:lnTo>
                  <a:pt x="0" y="262093"/>
                </a:lnTo>
                <a:lnTo>
                  <a:pt x="0" y="262058"/>
                </a:lnTo>
                <a:lnTo>
                  <a:pt x="0" y="261991"/>
                </a:lnTo>
                <a:lnTo>
                  <a:pt x="0" y="261868"/>
                </a:lnTo>
                <a:lnTo>
                  <a:pt x="0" y="261867"/>
                </a:lnTo>
                <a:lnTo>
                  <a:pt x="0" y="261862"/>
                </a:lnTo>
                <a:lnTo>
                  <a:pt x="0" y="261758"/>
                </a:lnTo>
                <a:lnTo>
                  <a:pt x="0" y="261634"/>
                </a:lnTo>
                <a:lnTo>
                  <a:pt x="0" y="261584"/>
                </a:lnTo>
                <a:lnTo>
                  <a:pt x="0" y="261531"/>
                </a:lnTo>
                <a:lnTo>
                  <a:pt x="0" y="261474"/>
                </a:lnTo>
                <a:lnTo>
                  <a:pt x="0" y="261385"/>
                </a:lnTo>
                <a:lnTo>
                  <a:pt x="0" y="261321"/>
                </a:lnTo>
                <a:lnTo>
                  <a:pt x="0" y="261299"/>
                </a:lnTo>
                <a:lnTo>
                  <a:pt x="0" y="261229"/>
                </a:lnTo>
                <a:lnTo>
                  <a:pt x="0" y="261154"/>
                </a:lnTo>
                <a:lnTo>
                  <a:pt x="0" y="261152"/>
                </a:lnTo>
                <a:lnTo>
                  <a:pt x="0" y="261072"/>
                </a:lnTo>
                <a:lnTo>
                  <a:pt x="0" y="260986"/>
                </a:lnTo>
                <a:lnTo>
                  <a:pt x="0" y="260960"/>
                </a:lnTo>
                <a:lnTo>
                  <a:pt x="0" y="260909"/>
                </a:lnTo>
                <a:lnTo>
                  <a:pt x="0" y="260888"/>
                </a:lnTo>
                <a:lnTo>
                  <a:pt x="0" y="260863"/>
                </a:lnTo>
                <a:lnTo>
                  <a:pt x="0" y="260717"/>
                </a:lnTo>
                <a:lnTo>
                  <a:pt x="0" y="260651"/>
                </a:lnTo>
                <a:lnTo>
                  <a:pt x="0" y="260650"/>
                </a:lnTo>
                <a:lnTo>
                  <a:pt x="0" y="260548"/>
                </a:lnTo>
                <a:lnTo>
                  <a:pt x="0" y="260484"/>
                </a:lnTo>
                <a:lnTo>
                  <a:pt x="0" y="260482"/>
                </a:lnTo>
                <a:lnTo>
                  <a:pt x="0" y="260424"/>
                </a:lnTo>
                <a:lnTo>
                  <a:pt x="0" y="260407"/>
                </a:lnTo>
                <a:lnTo>
                  <a:pt x="0" y="260405"/>
                </a:lnTo>
                <a:lnTo>
                  <a:pt x="0" y="260378"/>
                </a:lnTo>
                <a:lnTo>
                  <a:pt x="0" y="260164"/>
                </a:lnTo>
                <a:lnTo>
                  <a:pt x="0" y="259886"/>
                </a:lnTo>
                <a:lnTo>
                  <a:pt x="0" y="259820"/>
                </a:lnTo>
                <a:lnTo>
                  <a:pt x="0" y="259759"/>
                </a:lnTo>
                <a:lnTo>
                  <a:pt x="0" y="259707"/>
                </a:lnTo>
                <a:lnTo>
                  <a:pt x="0" y="259692"/>
                </a:lnTo>
                <a:lnTo>
                  <a:pt x="0" y="259500"/>
                </a:lnTo>
                <a:lnTo>
                  <a:pt x="0" y="259461"/>
                </a:lnTo>
                <a:lnTo>
                  <a:pt x="0" y="259343"/>
                </a:lnTo>
                <a:lnTo>
                  <a:pt x="0" y="259285"/>
                </a:lnTo>
                <a:lnTo>
                  <a:pt x="0" y="259276"/>
                </a:lnTo>
                <a:lnTo>
                  <a:pt x="0" y="259182"/>
                </a:lnTo>
                <a:lnTo>
                  <a:pt x="0" y="259001"/>
                </a:lnTo>
                <a:lnTo>
                  <a:pt x="0" y="258878"/>
                </a:lnTo>
                <a:lnTo>
                  <a:pt x="0" y="258802"/>
                </a:lnTo>
                <a:lnTo>
                  <a:pt x="0" y="258793"/>
                </a:lnTo>
                <a:lnTo>
                  <a:pt x="0" y="258619"/>
                </a:lnTo>
                <a:lnTo>
                  <a:pt x="0" y="258597"/>
                </a:lnTo>
                <a:lnTo>
                  <a:pt x="0" y="258569"/>
                </a:lnTo>
                <a:lnTo>
                  <a:pt x="0" y="258552"/>
                </a:lnTo>
                <a:lnTo>
                  <a:pt x="0" y="258462"/>
                </a:lnTo>
                <a:lnTo>
                  <a:pt x="0" y="258395"/>
                </a:lnTo>
                <a:lnTo>
                  <a:pt x="0" y="258377"/>
                </a:lnTo>
                <a:lnTo>
                  <a:pt x="0" y="258373"/>
                </a:lnTo>
                <a:lnTo>
                  <a:pt x="0" y="258239"/>
                </a:lnTo>
                <a:lnTo>
                  <a:pt x="0" y="258164"/>
                </a:lnTo>
                <a:lnTo>
                  <a:pt x="0" y="258162"/>
                </a:lnTo>
                <a:lnTo>
                  <a:pt x="0" y="258161"/>
                </a:lnTo>
                <a:lnTo>
                  <a:pt x="0" y="258129"/>
                </a:lnTo>
                <a:lnTo>
                  <a:pt x="0" y="258004"/>
                </a:lnTo>
                <a:lnTo>
                  <a:pt x="0" y="257919"/>
                </a:lnTo>
                <a:lnTo>
                  <a:pt x="0" y="257899"/>
                </a:lnTo>
                <a:lnTo>
                  <a:pt x="0" y="257825"/>
                </a:lnTo>
                <a:lnTo>
                  <a:pt x="0" y="257824"/>
                </a:lnTo>
                <a:lnTo>
                  <a:pt x="0" y="257811"/>
                </a:lnTo>
                <a:lnTo>
                  <a:pt x="0" y="257615"/>
                </a:lnTo>
                <a:lnTo>
                  <a:pt x="0" y="257548"/>
                </a:lnTo>
                <a:lnTo>
                  <a:pt x="0" y="257545"/>
                </a:lnTo>
                <a:lnTo>
                  <a:pt x="0" y="257523"/>
                </a:lnTo>
                <a:lnTo>
                  <a:pt x="0" y="257366"/>
                </a:lnTo>
                <a:lnTo>
                  <a:pt x="0" y="257248"/>
                </a:lnTo>
                <a:lnTo>
                  <a:pt x="0" y="257109"/>
                </a:lnTo>
                <a:lnTo>
                  <a:pt x="0" y="257064"/>
                </a:lnTo>
                <a:lnTo>
                  <a:pt x="0" y="257014"/>
                </a:lnTo>
                <a:lnTo>
                  <a:pt x="0" y="256990"/>
                </a:lnTo>
                <a:lnTo>
                  <a:pt x="0" y="256897"/>
                </a:lnTo>
                <a:lnTo>
                  <a:pt x="0" y="256896"/>
                </a:lnTo>
                <a:lnTo>
                  <a:pt x="0" y="256891"/>
                </a:lnTo>
                <a:lnTo>
                  <a:pt x="0" y="256878"/>
                </a:lnTo>
                <a:lnTo>
                  <a:pt x="0" y="256760"/>
                </a:lnTo>
                <a:lnTo>
                  <a:pt x="0" y="256718"/>
                </a:lnTo>
                <a:lnTo>
                  <a:pt x="0" y="256717"/>
                </a:lnTo>
                <a:lnTo>
                  <a:pt x="0" y="256709"/>
                </a:lnTo>
                <a:lnTo>
                  <a:pt x="0" y="256632"/>
                </a:lnTo>
                <a:lnTo>
                  <a:pt x="0" y="256458"/>
                </a:lnTo>
                <a:lnTo>
                  <a:pt x="0" y="256416"/>
                </a:lnTo>
                <a:lnTo>
                  <a:pt x="0" y="256344"/>
                </a:lnTo>
                <a:lnTo>
                  <a:pt x="0" y="256342"/>
                </a:lnTo>
                <a:lnTo>
                  <a:pt x="0" y="256208"/>
                </a:lnTo>
                <a:lnTo>
                  <a:pt x="0" y="255962"/>
                </a:lnTo>
                <a:lnTo>
                  <a:pt x="0" y="255883"/>
                </a:lnTo>
                <a:lnTo>
                  <a:pt x="0" y="255879"/>
                </a:lnTo>
                <a:lnTo>
                  <a:pt x="0" y="255751"/>
                </a:lnTo>
                <a:lnTo>
                  <a:pt x="0" y="255749"/>
                </a:lnTo>
                <a:lnTo>
                  <a:pt x="0" y="255579"/>
                </a:lnTo>
                <a:lnTo>
                  <a:pt x="0" y="255327"/>
                </a:lnTo>
                <a:lnTo>
                  <a:pt x="0" y="255203"/>
                </a:lnTo>
                <a:lnTo>
                  <a:pt x="0" y="255187"/>
                </a:lnTo>
                <a:lnTo>
                  <a:pt x="0" y="255101"/>
                </a:lnTo>
                <a:lnTo>
                  <a:pt x="0" y="255096"/>
                </a:lnTo>
                <a:lnTo>
                  <a:pt x="0" y="254873"/>
                </a:lnTo>
                <a:lnTo>
                  <a:pt x="0" y="254868"/>
                </a:lnTo>
                <a:lnTo>
                  <a:pt x="0" y="254744"/>
                </a:lnTo>
                <a:lnTo>
                  <a:pt x="0" y="254591"/>
                </a:lnTo>
                <a:lnTo>
                  <a:pt x="0" y="254558"/>
                </a:lnTo>
                <a:lnTo>
                  <a:pt x="0" y="254555"/>
                </a:lnTo>
                <a:lnTo>
                  <a:pt x="0" y="254533"/>
                </a:lnTo>
                <a:lnTo>
                  <a:pt x="0" y="254365"/>
                </a:lnTo>
                <a:lnTo>
                  <a:pt x="0" y="254308"/>
                </a:lnTo>
                <a:lnTo>
                  <a:pt x="0" y="254290"/>
                </a:lnTo>
                <a:lnTo>
                  <a:pt x="0" y="254220"/>
                </a:lnTo>
                <a:lnTo>
                  <a:pt x="0" y="254173"/>
                </a:lnTo>
                <a:lnTo>
                  <a:pt x="0" y="254096"/>
                </a:lnTo>
                <a:lnTo>
                  <a:pt x="0" y="254075"/>
                </a:lnTo>
                <a:lnTo>
                  <a:pt x="0" y="254074"/>
                </a:lnTo>
                <a:lnTo>
                  <a:pt x="0" y="254050"/>
                </a:lnTo>
                <a:lnTo>
                  <a:pt x="0" y="254049"/>
                </a:lnTo>
                <a:lnTo>
                  <a:pt x="0" y="254024"/>
                </a:lnTo>
                <a:lnTo>
                  <a:pt x="0" y="253992"/>
                </a:lnTo>
                <a:lnTo>
                  <a:pt x="0" y="253892"/>
                </a:lnTo>
                <a:lnTo>
                  <a:pt x="0" y="253853"/>
                </a:lnTo>
                <a:lnTo>
                  <a:pt x="0" y="253825"/>
                </a:lnTo>
                <a:lnTo>
                  <a:pt x="0" y="253719"/>
                </a:lnTo>
                <a:lnTo>
                  <a:pt x="0" y="253718"/>
                </a:lnTo>
                <a:lnTo>
                  <a:pt x="0" y="253642"/>
                </a:lnTo>
                <a:lnTo>
                  <a:pt x="0" y="253620"/>
                </a:lnTo>
                <a:lnTo>
                  <a:pt x="0" y="253591"/>
                </a:lnTo>
                <a:lnTo>
                  <a:pt x="0" y="253541"/>
                </a:lnTo>
                <a:lnTo>
                  <a:pt x="0" y="253534"/>
                </a:lnTo>
                <a:lnTo>
                  <a:pt x="0" y="253511"/>
                </a:lnTo>
                <a:lnTo>
                  <a:pt x="0" y="253426"/>
                </a:lnTo>
                <a:lnTo>
                  <a:pt x="0" y="253379"/>
                </a:lnTo>
                <a:lnTo>
                  <a:pt x="0" y="253354"/>
                </a:lnTo>
                <a:lnTo>
                  <a:pt x="0" y="253305"/>
                </a:lnTo>
                <a:lnTo>
                  <a:pt x="0" y="253291"/>
                </a:lnTo>
                <a:lnTo>
                  <a:pt x="0" y="253095"/>
                </a:lnTo>
                <a:lnTo>
                  <a:pt x="0" y="252943"/>
                </a:lnTo>
                <a:lnTo>
                  <a:pt x="0" y="252846"/>
                </a:lnTo>
                <a:lnTo>
                  <a:pt x="0" y="252697"/>
                </a:lnTo>
                <a:lnTo>
                  <a:pt x="0" y="252695"/>
                </a:lnTo>
                <a:lnTo>
                  <a:pt x="0" y="252678"/>
                </a:lnTo>
                <a:lnTo>
                  <a:pt x="0" y="252595"/>
                </a:lnTo>
                <a:lnTo>
                  <a:pt x="0" y="252479"/>
                </a:lnTo>
                <a:lnTo>
                  <a:pt x="0" y="252198"/>
                </a:lnTo>
                <a:lnTo>
                  <a:pt x="0" y="252197"/>
                </a:lnTo>
                <a:lnTo>
                  <a:pt x="0" y="252164"/>
                </a:lnTo>
                <a:lnTo>
                  <a:pt x="0" y="252136"/>
                </a:lnTo>
                <a:lnTo>
                  <a:pt x="0" y="252082"/>
                </a:lnTo>
                <a:lnTo>
                  <a:pt x="0" y="252008"/>
                </a:lnTo>
                <a:lnTo>
                  <a:pt x="0" y="252005"/>
                </a:lnTo>
                <a:lnTo>
                  <a:pt x="0" y="251831"/>
                </a:lnTo>
                <a:lnTo>
                  <a:pt x="0" y="251688"/>
                </a:lnTo>
                <a:lnTo>
                  <a:pt x="0" y="251598"/>
                </a:lnTo>
                <a:lnTo>
                  <a:pt x="0" y="251513"/>
                </a:lnTo>
                <a:lnTo>
                  <a:pt x="0" y="251488"/>
                </a:lnTo>
                <a:lnTo>
                  <a:pt x="0" y="251375"/>
                </a:lnTo>
                <a:lnTo>
                  <a:pt x="0" y="251340"/>
                </a:lnTo>
                <a:lnTo>
                  <a:pt x="0" y="251335"/>
                </a:lnTo>
                <a:lnTo>
                  <a:pt x="0" y="251309"/>
                </a:lnTo>
                <a:lnTo>
                  <a:pt x="0" y="251300"/>
                </a:lnTo>
                <a:lnTo>
                  <a:pt x="0" y="251229"/>
                </a:lnTo>
                <a:lnTo>
                  <a:pt x="0" y="251059"/>
                </a:lnTo>
                <a:lnTo>
                  <a:pt x="0" y="251025"/>
                </a:lnTo>
                <a:lnTo>
                  <a:pt x="0" y="250902"/>
                </a:lnTo>
                <a:lnTo>
                  <a:pt x="0" y="250835"/>
                </a:lnTo>
                <a:lnTo>
                  <a:pt x="0" y="250807"/>
                </a:lnTo>
                <a:lnTo>
                  <a:pt x="0" y="250757"/>
                </a:lnTo>
                <a:lnTo>
                  <a:pt x="0" y="250581"/>
                </a:lnTo>
                <a:lnTo>
                  <a:pt x="0" y="250576"/>
                </a:lnTo>
                <a:lnTo>
                  <a:pt x="0" y="250565"/>
                </a:lnTo>
                <a:lnTo>
                  <a:pt x="0" y="250562"/>
                </a:lnTo>
                <a:lnTo>
                  <a:pt x="0" y="250560"/>
                </a:lnTo>
                <a:lnTo>
                  <a:pt x="0" y="250521"/>
                </a:lnTo>
                <a:lnTo>
                  <a:pt x="0" y="250419"/>
                </a:lnTo>
                <a:lnTo>
                  <a:pt x="0" y="250355"/>
                </a:lnTo>
                <a:lnTo>
                  <a:pt x="0" y="250348"/>
                </a:lnTo>
                <a:lnTo>
                  <a:pt x="0" y="250298"/>
                </a:lnTo>
                <a:lnTo>
                  <a:pt x="0" y="250278"/>
                </a:lnTo>
                <a:lnTo>
                  <a:pt x="0" y="250117"/>
                </a:lnTo>
                <a:lnTo>
                  <a:pt x="0" y="250112"/>
                </a:lnTo>
                <a:lnTo>
                  <a:pt x="0" y="250106"/>
                </a:lnTo>
                <a:lnTo>
                  <a:pt x="0" y="250035"/>
                </a:lnTo>
                <a:lnTo>
                  <a:pt x="0" y="250012"/>
                </a:lnTo>
                <a:lnTo>
                  <a:pt x="0" y="249943"/>
                </a:lnTo>
                <a:lnTo>
                  <a:pt x="0" y="249896"/>
                </a:lnTo>
                <a:lnTo>
                  <a:pt x="0" y="249845"/>
                </a:lnTo>
                <a:lnTo>
                  <a:pt x="0" y="249757"/>
                </a:lnTo>
                <a:lnTo>
                  <a:pt x="0" y="249736"/>
                </a:lnTo>
                <a:lnTo>
                  <a:pt x="0" y="249700"/>
                </a:lnTo>
                <a:lnTo>
                  <a:pt x="0" y="249688"/>
                </a:lnTo>
                <a:lnTo>
                  <a:pt x="0" y="249650"/>
                </a:lnTo>
                <a:lnTo>
                  <a:pt x="0" y="249578"/>
                </a:lnTo>
                <a:lnTo>
                  <a:pt x="0" y="249553"/>
                </a:lnTo>
                <a:lnTo>
                  <a:pt x="0" y="249458"/>
                </a:lnTo>
                <a:lnTo>
                  <a:pt x="0" y="249422"/>
                </a:lnTo>
                <a:lnTo>
                  <a:pt x="0" y="249277"/>
                </a:lnTo>
                <a:lnTo>
                  <a:pt x="0" y="249226"/>
                </a:lnTo>
                <a:lnTo>
                  <a:pt x="0" y="249205"/>
                </a:lnTo>
                <a:lnTo>
                  <a:pt x="0" y="249198"/>
                </a:lnTo>
                <a:lnTo>
                  <a:pt x="0" y="249196"/>
                </a:lnTo>
                <a:lnTo>
                  <a:pt x="0" y="249092"/>
                </a:lnTo>
                <a:lnTo>
                  <a:pt x="0" y="249015"/>
                </a:lnTo>
                <a:lnTo>
                  <a:pt x="0" y="248905"/>
                </a:lnTo>
                <a:lnTo>
                  <a:pt x="0" y="248833"/>
                </a:lnTo>
                <a:lnTo>
                  <a:pt x="0" y="248752"/>
                </a:lnTo>
                <a:lnTo>
                  <a:pt x="0" y="248678"/>
                </a:lnTo>
                <a:lnTo>
                  <a:pt x="0" y="248664"/>
                </a:lnTo>
                <a:lnTo>
                  <a:pt x="0" y="248629"/>
                </a:lnTo>
                <a:lnTo>
                  <a:pt x="0" y="248468"/>
                </a:lnTo>
                <a:lnTo>
                  <a:pt x="0" y="248345"/>
                </a:lnTo>
                <a:lnTo>
                  <a:pt x="0" y="248319"/>
                </a:lnTo>
                <a:lnTo>
                  <a:pt x="0" y="248219"/>
                </a:lnTo>
                <a:lnTo>
                  <a:pt x="0" y="248175"/>
                </a:lnTo>
                <a:lnTo>
                  <a:pt x="0" y="248035"/>
                </a:lnTo>
                <a:lnTo>
                  <a:pt x="0" y="248010"/>
                </a:lnTo>
                <a:lnTo>
                  <a:pt x="0" y="247836"/>
                </a:lnTo>
                <a:lnTo>
                  <a:pt x="0" y="247827"/>
                </a:lnTo>
                <a:lnTo>
                  <a:pt x="0" y="247825"/>
                </a:lnTo>
                <a:lnTo>
                  <a:pt x="0" y="247767"/>
                </a:lnTo>
                <a:lnTo>
                  <a:pt x="0" y="247695"/>
                </a:lnTo>
                <a:lnTo>
                  <a:pt x="0" y="247631"/>
                </a:lnTo>
                <a:lnTo>
                  <a:pt x="0" y="247629"/>
                </a:lnTo>
                <a:lnTo>
                  <a:pt x="0" y="247586"/>
                </a:lnTo>
                <a:lnTo>
                  <a:pt x="0" y="247571"/>
                </a:lnTo>
                <a:lnTo>
                  <a:pt x="0" y="247570"/>
                </a:lnTo>
                <a:lnTo>
                  <a:pt x="0" y="247407"/>
                </a:lnTo>
                <a:lnTo>
                  <a:pt x="0" y="247398"/>
                </a:lnTo>
                <a:lnTo>
                  <a:pt x="0" y="247386"/>
                </a:lnTo>
                <a:lnTo>
                  <a:pt x="0" y="247311"/>
                </a:lnTo>
                <a:lnTo>
                  <a:pt x="0" y="247308"/>
                </a:lnTo>
                <a:lnTo>
                  <a:pt x="0" y="247284"/>
                </a:lnTo>
                <a:lnTo>
                  <a:pt x="0" y="247061"/>
                </a:lnTo>
                <a:lnTo>
                  <a:pt x="0" y="247028"/>
                </a:lnTo>
                <a:lnTo>
                  <a:pt x="0" y="246953"/>
                </a:lnTo>
                <a:lnTo>
                  <a:pt x="0" y="246906"/>
                </a:lnTo>
                <a:lnTo>
                  <a:pt x="0" y="246855"/>
                </a:lnTo>
                <a:lnTo>
                  <a:pt x="0" y="246854"/>
                </a:lnTo>
                <a:lnTo>
                  <a:pt x="0" y="246825"/>
                </a:lnTo>
                <a:lnTo>
                  <a:pt x="0" y="246767"/>
                </a:lnTo>
                <a:lnTo>
                  <a:pt x="0" y="246746"/>
                </a:lnTo>
                <a:lnTo>
                  <a:pt x="0" y="246660"/>
                </a:lnTo>
                <a:lnTo>
                  <a:pt x="0" y="246613"/>
                </a:lnTo>
                <a:lnTo>
                  <a:pt x="0" y="246602"/>
                </a:lnTo>
                <a:lnTo>
                  <a:pt x="0" y="246588"/>
                </a:lnTo>
                <a:lnTo>
                  <a:pt x="0" y="246432"/>
                </a:lnTo>
                <a:lnTo>
                  <a:pt x="0" y="246393"/>
                </a:lnTo>
                <a:lnTo>
                  <a:pt x="0" y="246363"/>
                </a:lnTo>
                <a:lnTo>
                  <a:pt x="0" y="246358"/>
                </a:lnTo>
                <a:lnTo>
                  <a:pt x="0" y="246329"/>
                </a:lnTo>
                <a:lnTo>
                  <a:pt x="0" y="246287"/>
                </a:lnTo>
                <a:lnTo>
                  <a:pt x="0" y="246237"/>
                </a:lnTo>
                <a:lnTo>
                  <a:pt x="0" y="246184"/>
                </a:lnTo>
                <a:lnTo>
                  <a:pt x="0" y="246180"/>
                </a:lnTo>
                <a:lnTo>
                  <a:pt x="0" y="246177"/>
                </a:lnTo>
                <a:lnTo>
                  <a:pt x="0" y="246025"/>
                </a:lnTo>
                <a:lnTo>
                  <a:pt x="0" y="245954"/>
                </a:lnTo>
                <a:lnTo>
                  <a:pt x="0" y="245949"/>
                </a:lnTo>
                <a:lnTo>
                  <a:pt x="0" y="245833"/>
                </a:lnTo>
                <a:lnTo>
                  <a:pt x="0" y="245778"/>
                </a:lnTo>
                <a:lnTo>
                  <a:pt x="0" y="245721"/>
                </a:lnTo>
                <a:lnTo>
                  <a:pt x="0" y="245639"/>
                </a:lnTo>
                <a:lnTo>
                  <a:pt x="0" y="245592"/>
                </a:lnTo>
                <a:lnTo>
                  <a:pt x="0" y="245512"/>
                </a:lnTo>
                <a:lnTo>
                  <a:pt x="0" y="245398"/>
                </a:lnTo>
                <a:lnTo>
                  <a:pt x="0" y="245316"/>
                </a:lnTo>
                <a:lnTo>
                  <a:pt x="0" y="245242"/>
                </a:lnTo>
                <a:lnTo>
                  <a:pt x="0" y="245218"/>
                </a:lnTo>
                <a:lnTo>
                  <a:pt x="0" y="245130"/>
                </a:lnTo>
                <a:lnTo>
                  <a:pt x="0" y="245073"/>
                </a:lnTo>
                <a:lnTo>
                  <a:pt x="0" y="245058"/>
                </a:lnTo>
                <a:lnTo>
                  <a:pt x="0" y="245046"/>
                </a:lnTo>
                <a:lnTo>
                  <a:pt x="0" y="244866"/>
                </a:lnTo>
                <a:lnTo>
                  <a:pt x="0" y="244785"/>
                </a:lnTo>
                <a:lnTo>
                  <a:pt x="0" y="244670"/>
                </a:lnTo>
                <a:lnTo>
                  <a:pt x="0" y="244571"/>
                </a:lnTo>
                <a:lnTo>
                  <a:pt x="0" y="244569"/>
                </a:lnTo>
                <a:lnTo>
                  <a:pt x="0" y="244445"/>
                </a:lnTo>
                <a:lnTo>
                  <a:pt x="0" y="244408"/>
                </a:lnTo>
                <a:lnTo>
                  <a:pt x="0" y="244407"/>
                </a:lnTo>
                <a:lnTo>
                  <a:pt x="0" y="244256"/>
                </a:lnTo>
                <a:lnTo>
                  <a:pt x="0" y="244221"/>
                </a:lnTo>
                <a:lnTo>
                  <a:pt x="0" y="244211"/>
                </a:lnTo>
                <a:lnTo>
                  <a:pt x="0" y="244161"/>
                </a:lnTo>
                <a:lnTo>
                  <a:pt x="0" y="244038"/>
                </a:lnTo>
                <a:lnTo>
                  <a:pt x="0" y="244025"/>
                </a:lnTo>
                <a:lnTo>
                  <a:pt x="0" y="243907"/>
                </a:lnTo>
                <a:lnTo>
                  <a:pt x="0" y="243775"/>
                </a:lnTo>
                <a:lnTo>
                  <a:pt x="0" y="243759"/>
                </a:lnTo>
                <a:lnTo>
                  <a:pt x="0" y="243701"/>
                </a:lnTo>
                <a:lnTo>
                  <a:pt x="0" y="243589"/>
                </a:lnTo>
                <a:lnTo>
                  <a:pt x="0" y="243563"/>
                </a:lnTo>
                <a:lnTo>
                  <a:pt x="0" y="243562"/>
                </a:lnTo>
                <a:lnTo>
                  <a:pt x="0" y="243555"/>
                </a:lnTo>
                <a:lnTo>
                  <a:pt x="0" y="243548"/>
                </a:lnTo>
                <a:lnTo>
                  <a:pt x="0" y="243525"/>
                </a:lnTo>
                <a:lnTo>
                  <a:pt x="0" y="243491"/>
                </a:lnTo>
                <a:lnTo>
                  <a:pt x="0" y="243368"/>
                </a:lnTo>
                <a:lnTo>
                  <a:pt x="0" y="243351"/>
                </a:lnTo>
                <a:lnTo>
                  <a:pt x="0" y="243305"/>
                </a:lnTo>
                <a:lnTo>
                  <a:pt x="0" y="243247"/>
                </a:lnTo>
                <a:lnTo>
                  <a:pt x="0" y="243242"/>
                </a:lnTo>
                <a:lnTo>
                  <a:pt x="0" y="243109"/>
                </a:lnTo>
                <a:lnTo>
                  <a:pt x="0" y="243079"/>
                </a:lnTo>
                <a:lnTo>
                  <a:pt x="0" y="243026"/>
                </a:lnTo>
                <a:lnTo>
                  <a:pt x="0" y="242887"/>
                </a:lnTo>
                <a:lnTo>
                  <a:pt x="0" y="242788"/>
                </a:lnTo>
                <a:lnTo>
                  <a:pt x="0" y="242764"/>
                </a:lnTo>
                <a:lnTo>
                  <a:pt x="0" y="242639"/>
                </a:lnTo>
                <a:lnTo>
                  <a:pt x="0" y="242594"/>
                </a:lnTo>
                <a:lnTo>
                  <a:pt x="0" y="242568"/>
                </a:lnTo>
                <a:lnTo>
                  <a:pt x="0" y="242466"/>
                </a:lnTo>
                <a:lnTo>
                  <a:pt x="0" y="242460"/>
                </a:lnTo>
                <a:lnTo>
                  <a:pt x="0" y="242334"/>
                </a:lnTo>
                <a:lnTo>
                  <a:pt x="0" y="242326"/>
                </a:lnTo>
                <a:lnTo>
                  <a:pt x="0" y="242305"/>
                </a:lnTo>
                <a:lnTo>
                  <a:pt x="0" y="242228"/>
                </a:lnTo>
                <a:lnTo>
                  <a:pt x="0" y="242140"/>
                </a:lnTo>
                <a:lnTo>
                  <a:pt x="0" y="242068"/>
                </a:lnTo>
                <a:lnTo>
                  <a:pt x="0" y="242007"/>
                </a:lnTo>
                <a:lnTo>
                  <a:pt x="0" y="241986"/>
                </a:lnTo>
                <a:lnTo>
                  <a:pt x="0" y="241876"/>
                </a:lnTo>
                <a:lnTo>
                  <a:pt x="0" y="241758"/>
                </a:lnTo>
                <a:lnTo>
                  <a:pt x="0" y="241702"/>
                </a:lnTo>
                <a:lnTo>
                  <a:pt x="0" y="241680"/>
                </a:lnTo>
                <a:lnTo>
                  <a:pt x="0" y="241664"/>
                </a:lnTo>
                <a:lnTo>
                  <a:pt x="0" y="241657"/>
                </a:lnTo>
                <a:lnTo>
                  <a:pt x="0" y="241610"/>
                </a:lnTo>
                <a:lnTo>
                  <a:pt x="0" y="241579"/>
                </a:lnTo>
                <a:lnTo>
                  <a:pt x="0" y="241455"/>
                </a:lnTo>
                <a:lnTo>
                  <a:pt x="0" y="241439"/>
                </a:lnTo>
                <a:lnTo>
                  <a:pt x="0" y="241417"/>
                </a:lnTo>
                <a:lnTo>
                  <a:pt x="0" y="241359"/>
                </a:lnTo>
                <a:lnTo>
                  <a:pt x="0" y="241221"/>
                </a:lnTo>
                <a:lnTo>
                  <a:pt x="0" y="241171"/>
                </a:lnTo>
                <a:lnTo>
                  <a:pt x="0" y="241151"/>
                </a:lnTo>
                <a:lnTo>
                  <a:pt x="0" y="241039"/>
                </a:lnTo>
                <a:lnTo>
                  <a:pt x="0" y="240972"/>
                </a:lnTo>
                <a:lnTo>
                  <a:pt x="0" y="240965"/>
                </a:lnTo>
                <a:lnTo>
                  <a:pt x="0" y="240963"/>
                </a:lnTo>
                <a:lnTo>
                  <a:pt x="0" y="240942"/>
                </a:lnTo>
                <a:lnTo>
                  <a:pt x="0" y="240878"/>
                </a:lnTo>
                <a:lnTo>
                  <a:pt x="0" y="240865"/>
                </a:lnTo>
                <a:lnTo>
                  <a:pt x="0" y="240796"/>
                </a:lnTo>
                <a:lnTo>
                  <a:pt x="0" y="240785"/>
                </a:lnTo>
                <a:lnTo>
                  <a:pt x="0" y="240769"/>
                </a:lnTo>
                <a:lnTo>
                  <a:pt x="0" y="240767"/>
                </a:lnTo>
                <a:lnTo>
                  <a:pt x="0" y="240722"/>
                </a:lnTo>
                <a:lnTo>
                  <a:pt x="0" y="240573"/>
                </a:lnTo>
                <a:lnTo>
                  <a:pt x="0" y="240558"/>
                </a:lnTo>
                <a:lnTo>
                  <a:pt x="0" y="240535"/>
                </a:lnTo>
                <a:lnTo>
                  <a:pt x="0" y="240526"/>
                </a:lnTo>
                <a:lnTo>
                  <a:pt x="0" y="240503"/>
                </a:lnTo>
                <a:lnTo>
                  <a:pt x="0" y="240431"/>
                </a:lnTo>
                <a:lnTo>
                  <a:pt x="0" y="240369"/>
                </a:lnTo>
                <a:lnTo>
                  <a:pt x="0" y="240302"/>
                </a:lnTo>
                <a:lnTo>
                  <a:pt x="0" y="240198"/>
                </a:lnTo>
                <a:lnTo>
                  <a:pt x="0" y="240089"/>
                </a:lnTo>
                <a:lnTo>
                  <a:pt x="0" y="240049"/>
                </a:lnTo>
                <a:lnTo>
                  <a:pt x="0" y="239988"/>
                </a:lnTo>
                <a:lnTo>
                  <a:pt x="0" y="239883"/>
                </a:lnTo>
                <a:lnTo>
                  <a:pt x="0" y="239838"/>
                </a:lnTo>
                <a:lnTo>
                  <a:pt x="0" y="239771"/>
                </a:lnTo>
                <a:lnTo>
                  <a:pt x="0" y="239739"/>
                </a:lnTo>
                <a:lnTo>
                  <a:pt x="0" y="239597"/>
                </a:lnTo>
                <a:lnTo>
                  <a:pt x="0" y="239594"/>
                </a:lnTo>
                <a:lnTo>
                  <a:pt x="0" y="239592"/>
                </a:lnTo>
                <a:lnTo>
                  <a:pt x="0" y="239424"/>
                </a:lnTo>
                <a:lnTo>
                  <a:pt x="0" y="239355"/>
                </a:lnTo>
                <a:lnTo>
                  <a:pt x="0" y="239155"/>
                </a:lnTo>
                <a:lnTo>
                  <a:pt x="0" y="239091"/>
                </a:lnTo>
                <a:lnTo>
                  <a:pt x="0" y="239069"/>
                </a:lnTo>
                <a:lnTo>
                  <a:pt x="0" y="238957"/>
                </a:lnTo>
                <a:lnTo>
                  <a:pt x="0" y="238847"/>
                </a:lnTo>
                <a:lnTo>
                  <a:pt x="0" y="238831"/>
                </a:lnTo>
                <a:lnTo>
                  <a:pt x="0" y="238776"/>
                </a:lnTo>
                <a:lnTo>
                  <a:pt x="0" y="238678"/>
                </a:lnTo>
                <a:lnTo>
                  <a:pt x="0" y="238620"/>
                </a:lnTo>
                <a:lnTo>
                  <a:pt x="0" y="238482"/>
                </a:lnTo>
                <a:lnTo>
                  <a:pt x="0" y="238474"/>
                </a:lnTo>
                <a:lnTo>
                  <a:pt x="0" y="238456"/>
                </a:lnTo>
                <a:lnTo>
                  <a:pt x="0" y="238452"/>
                </a:lnTo>
                <a:lnTo>
                  <a:pt x="0" y="238260"/>
                </a:lnTo>
                <a:lnTo>
                  <a:pt x="0" y="238161"/>
                </a:lnTo>
                <a:lnTo>
                  <a:pt x="0" y="238137"/>
                </a:lnTo>
                <a:lnTo>
                  <a:pt x="0" y="238049"/>
                </a:lnTo>
                <a:lnTo>
                  <a:pt x="0" y="237982"/>
                </a:lnTo>
                <a:lnTo>
                  <a:pt x="0" y="237952"/>
                </a:lnTo>
                <a:lnTo>
                  <a:pt x="0" y="237940"/>
                </a:lnTo>
                <a:lnTo>
                  <a:pt x="0" y="237904"/>
                </a:lnTo>
                <a:lnTo>
                  <a:pt x="0" y="237806"/>
                </a:lnTo>
                <a:lnTo>
                  <a:pt x="0" y="237786"/>
                </a:lnTo>
                <a:lnTo>
                  <a:pt x="0" y="237712"/>
                </a:lnTo>
                <a:lnTo>
                  <a:pt x="0" y="237709"/>
                </a:lnTo>
                <a:lnTo>
                  <a:pt x="0" y="237707"/>
                </a:lnTo>
                <a:lnTo>
                  <a:pt x="0" y="237698"/>
                </a:lnTo>
                <a:lnTo>
                  <a:pt x="0" y="237678"/>
                </a:lnTo>
                <a:lnTo>
                  <a:pt x="0" y="237513"/>
                </a:lnTo>
                <a:lnTo>
                  <a:pt x="0" y="237502"/>
                </a:lnTo>
                <a:lnTo>
                  <a:pt x="0" y="237469"/>
                </a:lnTo>
                <a:lnTo>
                  <a:pt x="0" y="237466"/>
                </a:lnTo>
                <a:lnTo>
                  <a:pt x="0" y="237445"/>
                </a:lnTo>
                <a:lnTo>
                  <a:pt x="0" y="237441"/>
                </a:lnTo>
                <a:lnTo>
                  <a:pt x="0" y="237259"/>
                </a:lnTo>
                <a:lnTo>
                  <a:pt x="0" y="237253"/>
                </a:lnTo>
                <a:lnTo>
                  <a:pt x="0" y="237234"/>
                </a:lnTo>
                <a:lnTo>
                  <a:pt x="0" y="237188"/>
                </a:lnTo>
                <a:lnTo>
                  <a:pt x="0" y="237182"/>
                </a:lnTo>
                <a:lnTo>
                  <a:pt x="0" y="237159"/>
                </a:lnTo>
                <a:lnTo>
                  <a:pt x="0" y="237059"/>
                </a:lnTo>
                <a:lnTo>
                  <a:pt x="0" y="237043"/>
                </a:lnTo>
                <a:lnTo>
                  <a:pt x="0" y="237037"/>
                </a:lnTo>
                <a:lnTo>
                  <a:pt x="0" y="237030"/>
                </a:lnTo>
                <a:lnTo>
                  <a:pt x="0" y="237009"/>
                </a:lnTo>
                <a:lnTo>
                  <a:pt x="0" y="236797"/>
                </a:lnTo>
                <a:lnTo>
                  <a:pt x="0" y="236796"/>
                </a:lnTo>
                <a:lnTo>
                  <a:pt x="0" y="236781"/>
                </a:lnTo>
                <a:lnTo>
                  <a:pt x="0" y="236775"/>
                </a:lnTo>
                <a:lnTo>
                  <a:pt x="0" y="236725"/>
                </a:lnTo>
                <a:lnTo>
                  <a:pt x="0" y="236700"/>
                </a:lnTo>
                <a:lnTo>
                  <a:pt x="0" y="236605"/>
                </a:lnTo>
                <a:lnTo>
                  <a:pt x="0" y="236604"/>
                </a:lnTo>
                <a:lnTo>
                  <a:pt x="0" y="236602"/>
                </a:lnTo>
                <a:lnTo>
                  <a:pt x="0" y="236569"/>
                </a:lnTo>
                <a:lnTo>
                  <a:pt x="0" y="236444"/>
                </a:lnTo>
                <a:lnTo>
                  <a:pt x="0" y="236420"/>
                </a:lnTo>
                <a:lnTo>
                  <a:pt x="0" y="236373"/>
                </a:lnTo>
                <a:lnTo>
                  <a:pt x="0" y="236365"/>
                </a:lnTo>
                <a:lnTo>
                  <a:pt x="0" y="236345"/>
                </a:lnTo>
                <a:lnTo>
                  <a:pt x="0" y="236343"/>
                </a:lnTo>
                <a:lnTo>
                  <a:pt x="0" y="236264"/>
                </a:lnTo>
                <a:lnTo>
                  <a:pt x="0" y="236251"/>
                </a:lnTo>
                <a:lnTo>
                  <a:pt x="0" y="236234"/>
                </a:lnTo>
                <a:lnTo>
                  <a:pt x="0" y="236213"/>
                </a:lnTo>
                <a:lnTo>
                  <a:pt x="0" y="236162"/>
                </a:lnTo>
                <a:lnTo>
                  <a:pt x="0" y="236127"/>
                </a:lnTo>
                <a:lnTo>
                  <a:pt x="0" y="236095"/>
                </a:lnTo>
                <a:lnTo>
                  <a:pt x="0" y="236055"/>
                </a:lnTo>
                <a:lnTo>
                  <a:pt x="0" y="236052"/>
                </a:lnTo>
                <a:lnTo>
                  <a:pt x="0" y="235988"/>
                </a:lnTo>
                <a:lnTo>
                  <a:pt x="0" y="235985"/>
                </a:lnTo>
                <a:lnTo>
                  <a:pt x="0" y="235980"/>
                </a:lnTo>
                <a:lnTo>
                  <a:pt x="0" y="235899"/>
                </a:lnTo>
                <a:lnTo>
                  <a:pt x="0" y="235754"/>
                </a:lnTo>
                <a:lnTo>
                  <a:pt x="0" y="235704"/>
                </a:lnTo>
                <a:lnTo>
                  <a:pt x="0" y="235688"/>
                </a:lnTo>
                <a:lnTo>
                  <a:pt x="0" y="235636"/>
                </a:lnTo>
                <a:lnTo>
                  <a:pt x="0" y="235492"/>
                </a:lnTo>
                <a:lnTo>
                  <a:pt x="0" y="235484"/>
                </a:lnTo>
                <a:lnTo>
                  <a:pt x="0" y="235466"/>
                </a:lnTo>
                <a:lnTo>
                  <a:pt x="0" y="235462"/>
                </a:lnTo>
                <a:lnTo>
                  <a:pt x="0" y="235337"/>
                </a:lnTo>
                <a:lnTo>
                  <a:pt x="0" y="235214"/>
                </a:lnTo>
                <a:lnTo>
                  <a:pt x="0" y="235126"/>
                </a:lnTo>
                <a:lnTo>
                  <a:pt x="0" y="235106"/>
                </a:lnTo>
                <a:lnTo>
                  <a:pt x="0" y="235077"/>
                </a:lnTo>
                <a:lnTo>
                  <a:pt x="0" y="235072"/>
                </a:lnTo>
                <a:lnTo>
                  <a:pt x="0" y="234988"/>
                </a:lnTo>
                <a:lnTo>
                  <a:pt x="0" y="234983"/>
                </a:lnTo>
                <a:lnTo>
                  <a:pt x="0" y="234914"/>
                </a:lnTo>
                <a:lnTo>
                  <a:pt x="0" y="234898"/>
                </a:lnTo>
                <a:lnTo>
                  <a:pt x="0" y="234755"/>
                </a:lnTo>
                <a:lnTo>
                  <a:pt x="0" y="234455"/>
                </a:lnTo>
                <a:lnTo>
                  <a:pt x="0" y="234442"/>
                </a:lnTo>
                <a:lnTo>
                  <a:pt x="0" y="234363"/>
                </a:lnTo>
                <a:lnTo>
                  <a:pt x="0" y="234252"/>
                </a:lnTo>
                <a:lnTo>
                  <a:pt x="0" y="234204"/>
                </a:lnTo>
                <a:lnTo>
                  <a:pt x="0" y="234198"/>
                </a:lnTo>
                <a:lnTo>
                  <a:pt x="0" y="234175"/>
                </a:lnTo>
                <a:lnTo>
                  <a:pt x="0" y="234107"/>
                </a:lnTo>
                <a:lnTo>
                  <a:pt x="0" y="234019"/>
                </a:lnTo>
                <a:lnTo>
                  <a:pt x="0" y="234001"/>
                </a:lnTo>
                <a:lnTo>
                  <a:pt x="0" y="233932"/>
                </a:lnTo>
                <a:lnTo>
                  <a:pt x="0" y="233875"/>
                </a:lnTo>
                <a:lnTo>
                  <a:pt x="0" y="233807"/>
                </a:lnTo>
                <a:lnTo>
                  <a:pt x="0" y="233760"/>
                </a:lnTo>
                <a:lnTo>
                  <a:pt x="0" y="233715"/>
                </a:lnTo>
                <a:lnTo>
                  <a:pt x="0" y="233643"/>
                </a:lnTo>
                <a:lnTo>
                  <a:pt x="0" y="233603"/>
                </a:lnTo>
                <a:lnTo>
                  <a:pt x="0" y="233540"/>
                </a:lnTo>
                <a:lnTo>
                  <a:pt x="0" y="233536"/>
                </a:lnTo>
                <a:lnTo>
                  <a:pt x="0" y="233505"/>
                </a:lnTo>
                <a:lnTo>
                  <a:pt x="0" y="233482"/>
                </a:lnTo>
                <a:lnTo>
                  <a:pt x="0" y="233433"/>
                </a:lnTo>
                <a:lnTo>
                  <a:pt x="0" y="233384"/>
                </a:lnTo>
                <a:lnTo>
                  <a:pt x="0" y="233313"/>
                </a:lnTo>
                <a:lnTo>
                  <a:pt x="0" y="233222"/>
                </a:lnTo>
                <a:lnTo>
                  <a:pt x="0" y="233184"/>
                </a:lnTo>
                <a:lnTo>
                  <a:pt x="0" y="232998"/>
                </a:lnTo>
                <a:lnTo>
                  <a:pt x="0" y="232925"/>
                </a:lnTo>
                <a:lnTo>
                  <a:pt x="0" y="232739"/>
                </a:lnTo>
                <a:lnTo>
                  <a:pt x="0" y="232730"/>
                </a:lnTo>
                <a:lnTo>
                  <a:pt x="0" y="232714"/>
                </a:lnTo>
                <a:lnTo>
                  <a:pt x="0" y="232659"/>
                </a:lnTo>
                <a:lnTo>
                  <a:pt x="0" y="232582"/>
                </a:lnTo>
                <a:lnTo>
                  <a:pt x="0" y="232536"/>
                </a:lnTo>
                <a:lnTo>
                  <a:pt x="0" y="232515"/>
                </a:lnTo>
                <a:lnTo>
                  <a:pt x="0" y="232489"/>
                </a:lnTo>
                <a:lnTo>
                  <a:pt x="0" y="232432"/>
                </a:lnTo>
                <a:lnTo>
                  <a:pt x="0" y="232389"/>
                </a:lnTo>
                <a:lnTo>
                  <a:pt x="0" y="232277"/>
                </a:lnTo>
                <a:lnTo>
                  <a:pt x="0" y="232276"/>
                </a:lnTo>
                <a:lnTo>
                  <a:pt x="0" y="232255"/>
                </a:lnTo>
                <a:lnTo>
                  <a:pt x="0" y="232205"/>
                </a:lnTo>
                <a:lnTo>
                  <a:pt x="0" y="232082"/>
                </a:lnTo>
                <a:lnTo>
                  <a:pt x="0" y="231793"/>
                </a:lnTo>
                <a:lnTo>
                  <a:pt x="0" y="231718"/>
                </a:lnTo>
                <a:lnTo>
                  <a:pt x="0" y="231716"/>
                </a:lnTo>
                <a:lnTo>
                  <a:pt x="0" y="231607"/>
                </a:lnTo>
                <a:lnTo>
                  <a:pt x="0" y="231592"/>
                </a:lnTo>
                <a:lnTo>
                  <a:pt x="0" y="231535"/>
                </a:lnTo>
                <a:lnTo>
                  <a:pt x="0" y="231368"/>
                </a:lnTo>
                <a:lnTo>
                  <a:pt x="0" y="231343"/>
                </a:lnTo>
                <a:lnTo>
                  <a:pt x="0" y="231262"/>
                </a:lnTo>
                <a:lnTo>
                  <a:pt x="0" y="231185"/>
                </a:lnTo>
                <a:lnTo>
                  <a:pt x="0" y="231118"/>
                </a:lnTo>
                <a:lnTo>
                  <a:pt x="0" y="231020"/>
                </a:lnTo>
                <a:lnTo>
                  <a:pt x="0" y="230942"/>
                </a:lnTo>
                <a:lnTo>
                  <a:pt x="0" y="230922"/>
                </a:lnTo>
                <a:lnTo>
                  <a:pt x="0" y="230914"/>
                </a:lnTo>
                <a:lnTo>
                  <a:pt x="0" y="230884"/>
                </a:lnTo>
                <a:lnTo>
                  <a:pt x="0" y="230848"/>
                </a:lnTo>
                <a:lnTo>
                  <a:pt x="0" y="230834"/>
                </a:lnTo>
                <a:lnTo>
                  <a:pt x="0" y="230736"/>
                </a:lnTo>
                <a:lnTo>
                  <a:pt x="0" y="230644"/>
                </a:lnTo>
                <a:lnTo>
                  <a:pt x="0" y="230638"/>
                </a:lnTo>
                <a:lnTo>
                  <a:pt x="0" y="230450"/>
                </a:lnTo>
                <a:lnTo>
                  <a:pt x="0" y="230445"/>
                </a:lnTo>
                <a:lnTo>
                  <a:pt x="0" y="230394"/>
                </a:lnTo>
                <a:lnTo>
                  <a:pt x="0" y="230389"/>
                </a:lnTo>
                <a:lnTo>
                  <a:pt x="0" y="230271"/>
                </a:lnTo>
                <a:lnTo>
                  <a:pt x="0" y="230236"/>
                </a:lnTo>
                <a:lnTo>
                  <a:pt x="0" y="230185"/>
                </a:lnTo>
                <a:lnTo>
                  <a:pt x="0" y="230002"/>
                </a:lnTo>
                <a:lnTo>
                  <a:pt x="0" y="229999"/>
                </a:lnTo>
                <a:lnTo>
                  <a:pt x="0" y="229935"/>
                </a:lnTo>
                <a:lnTo>
                  <a:pt x="0" y="229897"/>
                </a:lnTo>
                <a:lnTo>
                  <a:pt x="0" y="229786"/>
                </a:lnTo>
                <a:lnTo>
                  <a:pt x="0" y="229741"/>
                </a:lnTo>
                <a:lnTo>
                  <a:pt x="0" y="229740"/>
                </a:lnTo>
                <a:lnTo>
                  <a:pt x="0" y="229607"/>
                </a:lnTo>
                <a:lnTo>
                  <a:pt x="0" y="229556"/>
                </a:lnTo>
                <a:lnTo>
                  <a:pt x="0" y="229537"/>
                </a:lnTo>
                <a:lnTo>
                  <a:pt x="0" y="229499"/>
                </a:lnTo>
                <a:lnTo>
                  <a:pt x="0" y="229481"/>
                </a:lnTo>
                <a:lnTo>
                  <a:pt x="0" y="229468"/>
                </a:lnTo>
                <a:lnTo>
                  <a:pt x="0" y="229465"/>
                </a:lnTo>
                <a:lnTo>
                  <a:pt x="0" y="229447"/>
                </a:lnTo>
                <a:lnTo>
                  <a:pt x="0" y="229438"/>
                </a:lnTo>
                <a:lnTo>
                  <a:pt x="0" y="229305"/>
                </a:lnTo>
                <a:lnTo>
                  <a:pt x="0" y="229287"/>
                </a:lnTo>
                <a:lnTo>
                  <a:pt x="0" y="229231"/>
                </a:lnTo>
                <a:lnTo>
                  <a:pt x="0" y="229133"/>
                </a:lnTo>
                <a:lnTo>
                  <a:pt x="0" y="229083"/>
                </a:lnTo>
                <a:lnTo>
                  <a:pt x="0" y="229016"/>
                </a:lnTo>
                <a:lnTo>
                  <a:pt x="0" y="228988"/>
                </a:lnTo>
                <a:lnTo>
                  <a:pt x="0" y="228912"/>
                </a:lnTo>
                <a:lnTo>
                  <a:pt x="0" y="228905"/>
                </a:lnTo>
                <a:lnTo>
                  <a:pt x="0" y="228888"/>
                </a:lnTo>
                <a:lnTo>
                  <a:pt x="0" y="228790"/>
                </a:lnTo>
                <a:lnTo>
                  <a:pt x="0" y="228772"/>
                </a:lnTo>
                <a:lnTo>
                  <a:pt x="0" y="228757"/>
                </a:lnTo>
                <a:lnTo>
                  <a:pt x="0" y="228726"/>
                </a:lnTo>
                <a:lnTo>
                  <a:pt x="0" y="228718"/>
                </a:lnTo>
                <a:lnTo>
                  <a:pt x="0" y="228702"/>
                </a:lnTo>
                <a:lnTo>
                  <a:pt x="0" y="228602"/>
                </a:lnTo>
                <a:lnTo>
                  <a:pt x="0" y="228424"/>
                </a:lnTo>
                <a:lnTo>
                  <a:pt x="0" y="228350"/>
                </a:lnTo>
                <a:lnTo>
                  <a:pt x="0" y="228340"/>
                </a:lnTo>
                <a:lnTo>
                  <a:pt x="0" y="228298"/>
                </a:lnTo>
                <a:lnTo>
                  <a:pt x="0" y="228240"/>
                </a:lnTo>
                <a:lnTo>
                  <a:pt x="0" y="228128"/>
                </a:lnTo>
                <a:lnTo>
                  <a:pt x="0" y="228124"/>
                </a:lnTo>
                <a:lnTo>
                  <a:pt x="0" y="228119"/>
                </a:lnTo>
                <a:lnTo>
                  <a:pt x="0" y="228112"/>
                </a:lnTo>
                <a:lnTo>
                  <a:pt x="0" y="228089"/>
                </a:lnTo>
                <a:lnTo>
                  <a:pt x="0" y="228087"/>
                </a:lnTo>
                <a:lnTo>
                  <a:pt x="0" y="227932"/>
                </a:lnTo>
                <a:lnTo>
                  <a:pt x="0" y="227891"/>
                </a:lnTo>
                <a:lnTo>
                  <a:pt x="0" y="227869"/>
                </a:lnTo>
                <a:lnTo>
                  <a:pt x="0" y="227862"/>
                </a:lnTo>
                <a:lnTo>
                  <a:pt x="0" y="227781"/>
                </a:lnTo>
                <a:lnTo>
                  <a:pt x="0" y="227712"/>
                </a:lnTo>
                <a:lnTo>
                  <a:pt x="0" y="227654"/>
                </a:lnTo>
                <a:lnTo>
                  <a:pt x="0" y="227650"/>
                </a:lnTo>
                <a:lnTo>
                  <a:pt x="0" y="227649"/>
                </a:lnTo>
                <a:lnTo>
                  <a:pt x="0" y="227645"/>
                </a:lnTo>
                <a:lnTo>
                  <a:pt x="0" y="227628"/>
                </a:lnTo>
                <a:lnTo>
                  <a:pt x="0" y="227578"/>
                </a:lnTo>
                <a:lnTo>
                  <a:pt x="0" y="227516"/>
                </a:lnTo>
                <a:lnTo>
                  <a:pt x="0" y="227486"/>
                </a:lnTo>
                <a:lnTo>
                  <a:pt x="0" y="227455"/>
                </a:lnTo>
                <a:lnTo>
                  <a:pt x="0" y="227449"/>
                </a:lnTo>
                <a:lnTo>
                  <a:pt x="0" y="227419"/>
                </a:lnTo>
                <a:lnTo>
                  <a:pt x="0" y="227314"/>
                </a:lnTo>
                <a:lnTo>
                  <a:pt x="0" y="227273"/>
                </a:lnTo>
                <a:lnTo>
                  <a:pt x="0" y="227243"/>
                </a:lnTo>
                <a:lnTo>
                  <a:pt x="0" y="227196"/>
                </a:lnTo>
                <a:lnTo>
                  <a:pt x="0" y="227195"/>
                </a:lnTo>
                <a:lnTo>
                  <a:pt x="0" y="227171"/>
                </a:lnTo>
                <a:lnTo>
                  <a:pt x="0" y="227109"/>
                </a:lnTo>
                <a:lnTo>
                  <a:pt x="0" y="227030"/>
                </a:lnTo>
                <a:lnTo>
                  <a:pt x="0" y="226985"/>
                </a:lnTo>
                <a:lnTo>
                  <a:pt x="0" y="226980"/>
                </a:lnTo>
                <a:lnTo>
                  <a:pt x="0" y="226908"/>
                </a:lnTo>
                <a:lnTo>
                  <a:pt x="0" y="226855"/>
                </a:lnTo>
                <a:lnTo>
                  <a:pt x="0" y="226741"/>
                </a:lnTo>
                <a:lnTo>
                  <a:pt x="0" y="226739"/>
                </a:lnTo>
                <a:lnTo>
                  <a:pt x="0" y="226712"/>
                </a:lnTo>
                <a:lnTo>
                  <a:pt x="0" y="226667"/>
                </a:lnTo>
                <a:lnTo>
                  <a:pt x="0" y="226571"/>
                </a:lnTo>
                <a:lnTo>
                  <a:pt x="0" y="226547"/>
                </a:lnTo>
                <a:lnTo>
                  <a:pt x="0" y="226500"/>
                </a:lnTo>
                <a:lnTo>
                  <a:pt x="0" y="226475"/>
                </a:lnTo>
                <a:lnTo>
                  <a:pt x="0" y="226315"/>
                </a:lnTo>
                <a:lnTo>
                  <a:pt x="0" y="226263"/>
                </a:lnTo>
                <a:lnTo>
                  <a:pt x="0" y="226248"/>
                </a:lnTo>
                <a:lnTo>
                  <a:pt x="0" y="226216"/>
                </a:lnTo>
                <a:lnTo>
                  <a:pt x="0" y="226207"/>
                </a:lnTo>
                <a:lnTo>
                  <a:pt x="0" y="226135"/>
                </a:lnTo>
                <a:lnTo>
                  <a:pt x="0" y="226104"/>
                </a:lnTo>
                <a:lnTo>
                  <a:pt x="0" y="226071"/>
                </a:lnTo>
                <a:lnTo>
                  <a:pt x="0" y="226069"/>
                </a:lnTo>
                <a:lnTo>
                  <a:pt x="0" y="226064"/>
                </a:lnTo>
                <a:lnTo>
                  <a:pt x="0" y="225994"/>
                </a:lnTo>
                <a:lnTo>
                  <a:pt x="0" y="225948"/>
                </a:lnTo>
                <a:lnTo>
                  <a:pt x="0" y="225923"/>
                </a:lnTo>
                <a:lnTo>
                  <a:pt x="0" y="225922"/>
                </a:lnTo>
                <a:lnTo>
                  <a:pt x="0" y="225832"/>
                </a:lnTo>
                <a:lnTo>
                  <a:pt x="0" y="225767"/>
                </a:lnTo>
                <a:lnTo>
                  <a:pt x="0" y="225751"/>
                </a:lnTo>
                <a:lnTo>
                  <a:pt x="0" y="225718"/>
                </a:lnTo>
                <a:lnTo>
                  <a:pt x="0" y="225489"/>
                </a:lnTo>
                <a:lnTo>
                  <a:pt x="0" y="225439"/>
                </a:lnTo>
                <a:lnTo>
                  <a:pt x="0" y="225434"/>
                </a:lnTo>
                <a:lnTo>
                  <a:pt x="0" y="225308"/>
                </a:lnTo>
                <a:lnTo>
                  <a:pt x="0" y="225285"/>
                </a:lnTo>
                <a:lnTo>
                  <a:pt x="0" y="225129"/>
                </a:lnTo>
                <a:lnTo>
                  <a:pt x="0" y="225099"/>
                </a:lnTo>
                <a:lnTo>
                  <a:pt x="0" y="225087"/>
                </a:lnTo>
                <a:lnTo>
                  <a:pt x="0" y="224951"/>
                </a:lnTo>
                <a:lnTo>
                  <a:pt x="0" y="224948"/>
                </a:lnTo>
                <a:lnTo>
                  <a:pt x="0" y="224933"/>
                </a:lnTo>
                <a:lnTo>
                  <a:pt x="0" y="224929"/>
                </a:lnTo>
                <a:lnTo>
                  <a:pt x="0" y="224927"/>
                </a:lnTo>
                <a:lnTo>
                  <a:pt x="0" y="224872"/>
                </a:lnTo>
                <a:lnTo>
                  <a:pt x="0" y="224854"/>
                </a:lnTo>
                <a:lnTo>
                  <a:pt x="0" y="224841"/>
                </a:lnTo>
                <a:lnTo>
                  <a:pt x="0" y="224769"/>
                </a:lnTo>
                <a:lnTo>
                  <a:pt x="0" y="224660"/>
                </a:lnTo>
                <a:lnTo>
                  <a:pt x="0" y="224616"/>
                </a:lnTo>
                <a:lnTo>
                  <a:pt x="0" y="224613"/>
                </a:lnTo>
                <a:lnTo>
                  <a:pt x="0" y="224577"/>
                </a:lnTo>
                <a:lnTo>
                  <a:pt x="0" y="224496"/>
                </a:lnTo>
                <a:lnTo>
                  <a:pt x="0" y="224468"/>
                </a:lnTo>
                <a:lnTo>
                  <a:pt x="0" y="224456"/>
                </a:lnTo>
                <a:lnTo>
                  <a:pt x="0" y="224389"/>
                </a:lnTo>
                <a:lnTo>
                  <a:pt x="0" y="224381"/>
                </a:lnTo>
                <a:lnTo>
                  <a:pt x="0" y="224377"/>
                </a:lnTo>
                <a:lnTo>
                  <a:pt x="0" y="224335"/>
                </a:lnTo>
                <a:lnTo>
                  <a:pt x="0" y="224206"/>
                </a:lnTo>
                <a:lnTo>
                  <a:pt x="0" y="224156"/>
                </a:lnTo>
                <a:lnTo>
                  <a:pt x="0" y="224118"/>
                </a:lnTo>
                <a:lnTo>
                  <a:pt x="0" y="224075"/>
                </a:lnTo>
                <a:lnTo>
                  <a:pt x="0" y="223922"/>
                </a:lnTo>
                <a:lnTo>
                  <a:pt x="0" y="223872"/>
                </a:lnTo>
                <a:lnTo>
                  <a:pt x="0" y="223820"/>
                </a:lnTo>
                <a:lnTo>
                  <a:pt x="0" y="223780"/>
                </a:lnTo>
                <a:lnTo>
                  <a:pt x="0" y="223665"/>
                </a:lnTo>
                <a:lnTo>
                  <a:pt x="0" y="223496"/>
                </a:lnTo>
                <a:lnTo>
                  <a:pt x="0" y="223486"/>
                </a:lnTo>
                <a:lnTo>
                  <a:pt x="0" y="223470"/>
                </a:lnTo>
                <a:lnTo>
                  <a:pt x="0" y="223447"/>
                </a:lnTo>
                <a:lnTo>
                  <a:pt x="0" y="223411"/>
                </a:lnTo>
                <a:lnTo>
                  <a:pt x="0" y="223321"/>
                </a:lnTo>
                <a:lnTo>
                  <a:pt x="0" y="223274"/>
                </a:lnTo>
                <a:lnTo>
                  <a:pt x="0" y="223273"/>
                </a:lnTo>
                <a:lnTo>
                  <a:pt x="0" y="223242"/>
                </a:lnTo>
                <a:lnTo>
                  <a:pt x="0" y="223238"/>
                </a:lnTo>
                <a:lnTo>
                  <a:pt x="0" y="223236"/>
                </a:lnTo>
                <a:lnTo>
                  <a:pt x="0" y="223135"/>
                </a:lnTo>
                <a:lnTo>
                  <a:pt x="0" y="223110"/>
                </a:lnTo>
                <a:lnTo>
                  <a:pt x="0" y="222966"/>
                </a:lnTo>
                <a:lnTo>
                  <a:pt x="0" y="222673"/>
                </a:lnTo>
                <a:lnTo>
                  <a:pt x="0" y="222651"/>
                </a:lnTo>
                <a:lnTo>
                  <a:pt x="0" y="222601"/>
                </a:lnTo>
                <a:lnTo>
                  <a:pt x="0" y="222589"/>
                </a:lnTo>
                <a:lnTo>
                  <a:pt x="0" y="222539"/>
                </a:lnTo>
                <a:lnTo>
                  <a:pt x="0" y="222465"/>
                </a:lnTo>
                <a:lnTo>
                  <a:pt x="0" y="222347"/>
                </a:lnTo>
                <a:lnTo>
                  <a:pt x="0" y="222219"/>
                </a:lnTo>
                <a:lnTo>
                  <a:pt x="0" y="222147"/>
                </a:lnTo>
                <a:lnTo>
                  <a:pt x="0" y="222003"/>
                </a:lnTo>
                <a:lnTo>
                  <a:pt x="0" y="221873"/>
                </a:lnTo>
                <a:lnTo>
                  <a:pt x="0" y="221794"/>
                </a:lnTo>
                <a:lnTo>
                  <a:pt x="0" y="221743"/>
                </a:lnTo>
                <a:lnTo>
                  <a:pt x="0" y="221658"/>
                </a:lnTo>
                <a:lnTo>
                  <a:pt x="0" y="221589"/>
                </a:lnTo>
                <a:lnTo>
                  <a:pt x="0" y="221549"/>
                </a:lnTo>
                <a:lnTo>
                  <a:pt x="0" y="221518"/>
                </a:lnTo>
                <a:lnTo>
                  <a:pt x="0" y="221466"/>
                </a:lnTo>
                <a:lnTo>
                  <a:pt x="0" y="221345"/>
                </a:lnTo>
                <a:lnTo>
                  <a:pt x="0" y="221321"/>
                </a:lnTo>
                <a:lnTo>
                  <a:pt x="0" y="221166"/>
                </a:lnTo>
                <a:lnTo>
                  <a:pt x="0" y="220913"/>
                </a:lnTo>
                <a:lnTo>
                  <a:pt x="0" y="220864"/>
                </a:lnTo>
                <a:lnTo>
                  <a:pt x="0" y="220862"/>
                </a:lnTo>
                <a:lnTo>
                  <a:pt x="0" y="220848"/>
                </a:lnTo>
                <a:lnTo>
                  <a:pt x="0" y="220790"/>
                </a:lnTo>
                <a:lnTo>
                  <a:pt x="0" y="220750"/>
                </a:lnTo>
                <a:lnTo>
                  <a:pt x="0" y="220683"/>
                </a:lnTo>
                <a:lnTo>
                  <a:pt x="0" y="220653"/>
                </a:lnTo>
                <a:lnTo>
                  <a:pt x="0" y="220652"/>
                </a:lnTo>
                <a:lnTo>
                  <a:pt x="0" y="220637"/>
                </a:lnTo>
                <a:lnTo>
                  <a:pt x="0" y="220507"/>
                </a:lnTo>
                <a:lnTo>
                  <a:pt x="0" y="220460"/>
                </a:lnTo>
                <a:lnTo>
                  <a:pt x="0" y="220409"/>
                </a:lnTo>
                <a:lnTo>
                  <a:pt x="0" y="220381"/>
                </a:lnTo>
                <a:lnTo>
                  <a:pt x="0" y="220331"/>
                </a:lnTo>
                <a:lnTo>
                  <a:pt x="0" y="220321"/>
                </a:lnTo>
                <a:lnTo>
                  <a:pt x="0" y="220307"/>
                </a:lnTo>
                <a:lnTo>
                  <a:pt x="0" y="220300"/>
                </a:lnTo>
                <a:lnTo>
                  <a:pt x="0" y="220277"/>
                </a:lnTo>
                <a:lnTo>
                  <a:pt x="0" y="220214"/>
                </a:lnTo>
                <a:lnTo>
                  <a:pt x="0" y="220145"/>
                </a:lnTo>
                <a:lnTo>
                  <a:pt x="0" y="220142"/>
                </a:lnTo>
                <a:lnTo>
                  <a:pt x="0" y="220120"/>
                </a:lnTo>
                <a:lnTo>
                  <a:pt x="0" y="220057"/>
                </a:lnTo>
                <a:lnTo>
                  <a:pt x="0" y="219976"/>
                </a:lnTo>
                <a:lnTo>
                  <a:pt x="0" y="219861"/>
                </a:lnTo>
                <a:lnTo>
                  <a:pt x="0" y="219848"/>
                </a:lnTo>
                <a:lnTo>
                  <a:pt x="0" y="219841"/>
                </a:lnTo>
                <a:lnTo>
                  <a:pt x="0" y="219818"/>
                </a:lnTo>
                <a:lnTo>
                  <a:pt x="0" y="219683"/>
                </a:lnTo>
                <a:lnTo>
                  <a:pt x="0" y="219661"/>
                </a:lnTo>
                <a:lnTo>
                  <a:pt x="0" y="219636"/>
                </a:lnTo>
                <a:lnTo>
                  <a:pt x="0" y="219632"/>
                </a:lnTo>
                <a:lnTo>
                  <a:pt x="0" y="219611"/>
                </a:lnTo>
                <a:lnTo>
                  <a:pt x="0" y="219598"/>
                </a:lnTo>
                <a:lnTo>
                  <a:pt x="0" y="219579"/>
                </a:lnTo>
                <a:lnTo>
                  <a:pt x="0" y="219549"/>
                </a:lnTo>
                <a:lnTo>
                  <a:pt x="0" y="219484"/>
                </a:lnTo>
                <a:lnTo>
                  <a:pt x="0" y="219482"/>
                </a:lnTo>
                <a:lnTo>
                  <a:pt x="0" y="219479"/>
                </a:lnTo>
                <a:lnTo>
                  <a:pt x="0" y="219402"/>
                </a:lnTo>
                <a:lnTo>
                  <a:pt x="0" y="219352"/>
                </a:lnTo>
                <a:lnTo>
                  <a:pt x="0" y="219305"/>
                </a:lnTo>
                <a:lnTo>
                  <a:pt x="0" y="219207"/>
                </a:lnTo>
                <a:lnTo>
                  <a:pt x="0" y="219200"/>
                </a:lnTo>
                <a:lnTo>
                  <a:pt x="0" y="219193"/>
                </a:lnTo>
                <a:lnTo>
                  <a:pt x="0" y="219170"/>
                </a:lnTo>
                <a:lnTo>
                  <a:pt x="0" y="219066"/>
                </a:lnTo>
                <a:lnTo>
                  <a:pt x="0" y="219013"/>
                </a:lnTo>
                <a:lnTo>
                  <a:pt x="0" y="218966"/>
                </a:lnTo>
                <a:lnTo>
                  <a:pt x="0" y="218950"/>
                </a:lnTo>
                <a:lnTo>
                  <a:pt x="0" y="218926"/>
                </a:lnTo>
                <a:lnTo>
                  <a:pt x="0" y="218759"/>
                </a:lnTo>
                <a:lnTo>
                  <a:pt x="0" y="218754"/>
                </a:lnTo>
                <a:lnTo>
                  <a:pt x="0" y="218753"/>
                </a:lnTo>
                <a:lnTo>
                  <a:pt x="0" y="218716"/>
                </a:lnTo>
                <a:lnTo>
                  <a:pt x="0" y="218668"/>
                </a:lnTo>
                <a:lnTo>
                  <a:pt x="0" y="218528"/>
                </a:lnTo>
                <a:lnTo>
                  <a:pt x="0" y="218421"/>
                </a:lnTo>
                <a:lnTo>
                  <a:pt x="0" y="218339"/>
                </a:lnTo>
                <a:lnTo>
                  <a:pt x="0" y="218265"/>
                </a:lnTo>
                <a:lnTo>
                  <a:pt x="0" y="218185"/>
                </a:lnTo>
                <a:lnTo>
                  <a:pt x="0" y="218167"/>
                </a:lnTo>
                <a:lnTo>
                  <a:pt x="0" y="218111"/>
                </a:lnTo>
                <a:lnTo>
                  <a:pt x="0" y="218069"/>
                </a:lnTo>
                <a:lnTo>
                  <a:pt x="0" y="218061"/>
                </a:lnTo>
                <a:lnTo>
                  <a:pt x="0" y="218019"/>
                </a:lnTo>
                <a:lnTo>
                  <a:pt x="0" y="217962"/>
                </a:lnTo>
                <a:lnTo>
                  <a:pt x="0" y="217791"/>
                </a:lnTo>
                <a:lnTo>
                  <a:pt x="0" y="217652"/>
                </a:lnTo>
                <a:lnTo>
                  <a:pt x="0" y="217647"/>
                </a:lnTo>
                <a:lnTo>
                  <a:pt x="0" y="217595"/>
                </a:lnTo>
                <a:lnTo>
                  <a:pt x="0" y="217592"/>
                </a:lnTo>
                <a:lnTo>
                  <a:pt x="0" y="217520"/>
                </a:lnTo>
                <a:lnTo>
                  <a:pt x="0" y="217391"/>
                </a:lnTo>
                <a:lnTo>
                  <a:pt x="0" y="217332"/>
                </a:lnTo>
                <a:lnTo>
                  <a:pt x="0" y="217287"/>
                </a:lnTo>
                <a:lnTo>
                  <a:pt x="0" y="217146"/>
                </a:lnTo>
                <a:lnTo>
                  <a:pt x="0" y="217138"/>
                </a:lnTo>
                <a:lnTo>
                  <a:pt x="0" y="217121"/>
                </a:lnTo>
                <a:lnTo>
                  <a:pt x="0" y="217116"/>
                </a:lnTo>
                <a:lnTo>
                  <a:pt x="0" y="217044"/>
                </a:lnTo>
                <a:lnTo>
                  <a:pt x="0" y="216922"/>
                </a:lnTo>
                <a:lnTo>
                  <a:pt x="0" y="216899"/>
                </a:lnTo>
                <a:lnTo>
                  <a:pt x="0" y="216896"/>
                </a:lnTo>
                <a:lnTo>
                  <a:pt x="0" y="216828"/>
                </a:lnTo>
                <a:lnTo>
                  <a:pt x="0" y="216801"/>
                </a:lnTo>
                <a:lnTo>
                  <a:pt x="0" y="216684"/>
                </a:lnTo>
                <a:lnTo>
                  <a:pt x="0" y="216683"/>
                </a:lnTo>
                <a:lnTo>
                  <a:pt x="0" y="216681"/>
                </a:lnTo>
                <a:lnTo>
                  <a:pt x="0" y="216662"/>
                </a:lnTo>
                <a:lnTo>
                  <a:pt x="0" y="216648"/>
                </a:lnTo>
                <a:lnTo>
                  <a:pt x="0" y="216646"/>
                </a:lnTo>
                <a:lnTo>
                  <a:pt x="0" y="216612"/>
                </a:lnTo>
                <a:lnTo>
                  <a:pt x="0" y="216585"/>
                </a:lnTo>
                <a:lnTo>
                  <a:pt x="0" y="216523"/>
                </a:lnTo>
                <a:lnTo>
                  <a:pt x="0" y="216489"/>
                </a:lnTo>
                <a:lnTo>
                  <a:pt x="0" y="216452"/>
                </a:lnTo>
                <a:lnTo>
                  <a:pt x="0" y="216374"/>
                </a:lnTo>
                <a:lnTo>
                  <a:pt x="0" y="216344"/>
                </a:lnTo>
                <a:lnTo>
                  <a:pt x="0" y="216343"/>
                </a:lnTo>
                <a:lnTo>
                  <a:pt x="0" y="216342"/>
                </a:lnTo>
                <a:lnTo>
                  <a:pt x="0" y="216230"/>
                </a:lnTo>
                <a:lnTo>
                  <a:pt x="0" y="216180"/>
                </a:lnTo>
                <a:lnTo>
                  <a:pt x="0" y="216163"/>
                </a:lnTo>
                <a:lnTo>
                  <a:pt x="0" y="216149"/>
                </a:lnTo>
                <a:lnTo>
                  <a:pt x="0" y="216134"/>
                </a:lnTo>
                <a:lnTo>
                  <a:pt x="0" y="216133"/>
                </a:lnTo>
                <a:lnTo>
                  <a:pt x="0" y="216064"/>
                </a:lnTo>
                <a:lnTo>
                  <a:pt x="0" y="216059"/>
                </a:lnTo>
                <a:lnTo>
                  <a:pt x="0" y="216014"/>
                </a:lnTo>
                <a:lnTo>
                  <a:pt x="0" y="215942"/>
                </a:lnTo>
                <a:lnTo>
                  <a:pt x="0" y="215937"/>
                </a:lnTo>
                <a:lnTo>
                  <a:pt x="0" y="215936"/>
                </a:lnTo>
                <a:lnTo>
                  <a:pt x="0" y="215885"/>
                </a:lnTo>
                <a:lnTo>
                  <a:pt x="0" y="215878"/>
                </a:lnTo>
                <a:lnTo>
                  <a:pt x="0" y="215865"/>
                </a:lnTo>
                <a:lnTo>
                  <a:pt x="0" y="215767"/>
                </a:lnTo>
                <a:lnTo>
                  <a:pt x="0" y="215699"/>
                </a:lnTo>
                <a:lnTo>
                  <a:pt x="0" y="215694"/>
                </a:lnTo>
                <a:lnTo>
                  <a:pt x="0" y="215622"/>
                </a:lnTo>
                <a:lnTo>
                  <a:pt x="0" y="215599"/>
                </a:lnTo>
                <a:lnTo>
                  <a:pt x="0" y="215571"/>
                </a:lnTo>
                <a:lnTo>
                  <a:pt x="0" y="215483"/>
                </a:lnTo>
                <a:lnTo>
                  <a:pt x="0" y="215453"/>
                </a:lnTo>
                <a:lnTo>
                  <a:pt x="0" y="215430"/>
                </a:lnTo>
                <a:lnTo>
                  <a:pt x="0" y="215416"/>
                </a:lnTo>
                <a:lnTo>
                  <a:pt x="0" y="215389"/>
                </a:lnTo>
                <a:lnTo>
                  <a:pt x="0" y="215349"/>
                </a:lnTo>
                <a:lnTo>
                  <a:pt x="0" y="215275"/>
                </a:lnTo>
                <a:lnTo>
                  <a:pt x="0" y="215237"/>
                </a:lnTo>
                <a:lnTo>
                  <a:pt x="0" y="215234"/>
                </a:lnTo>
                <a:lnTo>
                  <a:pt x="0" y="215140"/>
                </a:lnTo>
                <a:lnTo>
                  <a:pt x="0" y="215029"/>
                </a:lnTo>
                <a:lnTo>
                  <a:pt x="0" y="215009"/>
                </a:lnTo>
                <a:lnTo>
                  <a:pt x="0" y="214977"/>
                </a:lnTo>
                <a:lnTo>
                  <a:pt x="0" y="214971"/>
                </a:lnTo>
                <a:lnTo>
                  <a:pt x="0" y="214962"/>
                </a:lnTo>
                <a:lnTo>
                  <a:pt x="0" y="214801"/>
                </a:lnTo>
                <a:lnTo>
                  <a:pt x="0" y="214785"/>
                </a:lnTo>
                <a:lnTo>
                  <a:pt x="0" y="214783"/>
                </a:lnTo>
                <a:lnTo>
                  <a:pt x="0" y="214775"/>
                </a:lnTo>
                <a:lnTo>
                  <a:pt x="0" y="214762"/>
                </a:lnTo>
                <a:lnTo>
                  <a:pt x="0" y="214725"/>
                </a:lnTo>
                <a:lnTo>
                  <a:pt x="0" y="214602"/>
                </a:lnTo>
                <a:lnTo>
                  <a:pt x="0" y="214566"/>
                </a:lnTo>
                <a:lnTo>
                  <a:pt x="0" y="214546"/>
                </a:lnTo>
                <a:lnTo>
                  <a:pt x="0" y="214492"/>
                </a:lnTo>
                <a:lnTo>
                  <a:pt x="0" y="214461"/>
                </a:lnTo>
                <a:lnTo>
                  <a:pt x="0" y="214342"/>
                </a:lnTo>
                <a:lnTo>
                  <a:pt x="0" y="214339"/>
                </a:lnTo>
                <a:lnTo>
                  <a:pt x="0" y="214323"/>
                </a:lnTo>
                <a:lnTo>
                  <a:pt x="0" y="214248"/>
                </a:lnTo>
                <a:lnTo>
                  <a:pt x="0" y="214148"/>
                </a:lnTo>
                <a:lnTo>
                  <a:pt x="0" y="214127"/>
                </a:lnTo>
                <a:lnTo>
                  <a:pt x="0" y="214126"/>
                </a:lnTo>
                <a:lnTo>
                  <a:pt x="0" y="214098"/>
                </a:lnTo>
                <a:lnTo>
                  <a:pt x="0" y="214089"/>
                </a:lnTo>
                <a:lnTo>
                  <a:pt x="0" y="214002"/>
                </a:lnTo>
                <a:lnTo>
                  <a:pt x="0" y="213963"/>
                </a:lnTo>
                <a:lnTo>
                  <a:pt x="0" y="213906"/>
                </a:lnTo>
                <a:lnTo>
                  <a:pt x="0" y="213888"/>
                </a:lnTo>
                <a:lnTo>
                  <a:pt x="0" y="213886"/>
                </a:lnTo>
                <a:lnTo>
                  <a:pt x="0" y="213694"/>
                </a:lnTo>
                <a:lnTo>
                  <a:pt x="0" y="213665"/>
                </a:lnTo>
                <a:lnTo>
                  <a:pt x="0" y="213658"/>
                </a:lnTo>
                <a:lnTo>
                  <a:pt x="0" y="213647"/>
                </a:lnTo>
                <a:lnTo>
                  <a:pt x="0" y="213643"/>
                </a:lnTo>
                <a:lnTo>
                  <a:pt x="0" y="213615"/>
                </a:lnTo>
                <a:lnTo>
                  <a:pt x="0" y="213566"/>
                </a:lnTo>
                <a:lnTo>
                  <a:pt x="0" y="213533"/>
                </a:lnTo>
                <a:lnTo>
                  <a:pt x="0" y="213462"/>
                </a:lnTo>
                <a:lnTo>
                  <a:pt x="0" y="213423"/>
                </a:lnTo>
                <a:lnTo>
                  <a:pt x="0" y="213392"/>
                </a:lnTo>
                <a:lnTo>
                  <a:pt x="0" y="213367"/>
                </a:lnTo>
                <a:lnTo>
                  <a:pt x="0" y="213354"/>
                </a:lnTo>
                <a:lnTo>
                  <a:pt x="0" y="213353"/>
                </a:lnTo>
                <a:lnTo>
                  <a:pt x="0" y="213282"/>
                </a:lnTo>
                <a:lnTo>
                  <a:pt x="0" y="213144"/>
                </a:lnTo>
                <a:lnTo>
                  <a:pt x="0" y="213109"/>
                </a:lnTo>
                <a:lnTo>
                  <a:pt x="0" y="213095"/>
                </a:lnTo>
                <a:lnTo>
                  <a:pt x="0" y="213077"/>
                </a:lnTo>
                <a:lnTo>
                  <a:pt x="0" y="213074"/>
                </a:lnTo>
                <a:lnTo>
                  <a:pt x="0" y="213069"/>
                </a:lnTo>
                <a:lnTo>
                  <a:pt x="0" y="212895"/>
                </a:lnTo>
                <a:lnTo>
                  <a:pt x="0" y="212870"/>
                </a:lnTo>
                <a:lnTo>
                  <a:pt x="0" y="212777"/>
                </a:lnTo>
                <a:lnTo>
                  <a:pt x="0" y="212636"/>
                </a:lnTo>
                <a:lnTo>
                  <a:pt x="0" y="212620"/>
                </a:lnTo>
                <a:lnTo>
                  <a:pt x="0" y="212615"/>
                </a:lnTo>
                <a:lnTo>
                  <a:pt x="0" y="212594"/>
                </a:lnTo>
                <a:lnTo>
                  <a:pt x="0" y="212581"/>
                </a:lnTo>
                <a:lnTo>
                  <a:pt x="0" y="212511"/>
                </a:lnTo>
                <a:lnTo>
                  <a:pt x="0" y="212441"/>
                </a:lnTo>
                <a:lnTo>
                  <a:pt x="0" y="212426"/>
                </a:lnTo>
                <a:lnTo>
                  <a:pt x="0" y="212379"/>
                </a:lnTo>
                <a:lnTo>
                  <a:pt x="0" y="212276"/>
                </a:lnTo>
                <a:lnTo>
                  <a:pt x="0" y="212247"/>
                </a:lnTo>
                <a:lnTo>
                  <a:pt x="0" y="212200"/>
                </a:lnTo>
                <a:lnTo>
                  <a:pt x="0" y="212161"/>
                </a:lnTo>
                <a:lnTo>
                  <a:pt x="0" y="212019"/>
                </a:lnTo>
                <a:lnTo>
                  <a:pt x="0" y="211988"/>
                </a:lnTo>
                <a:lnTo>
                  <a:pt x="0" y="211987"/>
                </a:lnTo>
                <a:lnTo>
                  <a:pt x="0" y="211980"/>
                </a:lnTo>
                <a:lnTo>
                  <a:pt x="0" y="211824"/>
                </a:lnTo>
                <a:lnTo>
                  <a:pt x="0" y="211665"/>
                </a:lnTo>
                <a:lnTo>
                  <a:pt x="0" y="211614"/>
                </a:lnTo>
                <a:lnTo>
                  <a:pt x="0" y="211603"/>
                </a:lnTo>
                <a:lnTo>
                  <a:pt x="0" y="211536"/>
                </a:lnTo>
                <a:lnTo>
                  <a:pt x="0" y="211506"/>
                </a:lnTo>
                <a:lnTo>
                  <a:pt x="0" y="211365"/>
                </a:lnTo>
                <a:lnTo>
                  <a:pt x="0" y="211303"/>
                </a:lnTo>
                <a:lnTo>
                  <a:pt x="0" y="211179"/>
                </a:lnTo>
                <a:lnTo>
                  <a:pt x="0" y="211099"/>
                </a:lnTo>
                <a:lnTo>
                  <a:pt x="0" y="211008"/>
                </a:lnTo>
                <a:lnTo>
                  <a:pt x="0" y="210927"/>
                </a:lnTo>
                <a:lnTo>
                  <a:pt x="0" y="210829"/>
                </a:lnTo>
                <a:lnTo>
                  <a:pt x="0" y="210812"/>
                </a:lnTo>
                <a:lnTo>
                  <a:pt x="0" y="210784"/>
                </a:lnTo>
                <a:lnTo>
                  <a:pt x="0" y="210717"/>
                </a:lnTo>
                <a:lnTo>
                  <a:pt x="0" y="210633"/>
                </a:lnTo>
                <a:lnTo>
                  <a:pt x="0" y="210625"/>
                </a:lnTo>
                <a:lnTo>
                  <a:pt x="0" y="210468"/>
                </a:lnTo>
                <a:lnTo>
                  <a:pt x="0" y="210402"/>
                </a:lnTo>
                <a:lnTo>
                  <a:pt x="0" y="210355"/>
                </a:lnTo>
                <a:lnTo>
                  <a:pt x="0" y="210350"/>
                </a:lnTo>
                <a:lnTo>
                  <a:pt x="0" y="210335"/>
                </a:lnTo>
                <a:lnTo>
                  <a:pt x="0" y="210282"/>
                </a:lnTo>
                <a:lnTo>
                  <a:pt x="0" y="210257"/>
                </a:lnTo>
                <a:lnTo>
                  <a:pt x="0" y="210158"/>
                </a:lnTo>
                <a:lnTo>
                  <a:pt x="0" y="210156"/>
                </a:lnTo>
                <a:lnTo>
                  <a:pt x="0" y="210032"/>
                </a:lnTo>
                <a:lnTo>
                  <a:pt x="0" y="209919"/>
                </a:lnTo>
                <a:lnTo>
                  <a:pt x="0" y="209896"/>
                </a:lnTo>
                <a:lnTo>
                  <a:pt x="0" y="209820"/>
                </a:lnTo>
                <a:lnTo>
                  <a:pt x="0" y="209819"/>
                </a:lnTo>
                <a:lnTo>
                  <a:pt x="0" y="209808"/>
                </a:lnTo>
                <a:lnTo>
                  <a:pt x="0" y="209798"/>
                </a:lnTo>
                <a:lnTo>
                  <a:pt x="0" y="209686"/>
                </a:lnTo>
                <a:lnTo>
                  <a:pt x="0" y="209625"/>
                </a:lnTo>
                <a:lnTo>
                  <a:pt x="0" y="209612"/>
                </a:lnTo>
                <a:lnTo>
                  <a:pt x="0" y="209604"/>
                </a:lnTo>
                <a:lnTo>
                  <a:pt x="0" y="209578"/>
                </a:lnTo>
                <a:lnTo>
                  <a:pt x="0" y="209521"/>
                </a:lnTo>
                <a:lnTo>
                  <a:pt x="0" y="209494"/>
                </a:lnTo>
                <a:lnTo>
                  <a:pt x="0" y="209443"/>
                </a:lnTo>
                <a:lnTo>
                  <a:pt x="0" y="209366"/>
                </a:lnTo>
                <a:lnTo>
                  <a:pt x="0" y="209355"/>
                </a:lnTo>
                <a:lnTo>
                  <a:pt x="0" y="209334"/>
                </a:lnTo>
                <a:lnTo>
                  <a:pt x="0" y="209248"/>
                </a:lnTo>
                <a:lnTo>
                  <a:pt x="0" y="209176"/>
                </a:lnTo>
                <a:lnTo>
                  <a:pt x="0" y="209150"/>
                </a:lnTo>
                <a:lnTo>
                  <a:pt x="0" y="209095"/>
                </a:lnTo>
                <a:lnTo>
                  <a:pt x="0" y="209078"/>
                </a:lnTo>
                <a:lnTo>
                  <a:pt x="0" y="209038"/>
                </a:lnTo>
                <a:lnTo>
                  <a:pt x="0" y="209020"/>
                </a:lnTo>
                <a:lnTo>
                  <a:pt x="0" y="209016"/>
                </a:lnTo>
                <a:lnTo>
                  <a:pt x="0" y="208941"/>
                </a:lnTo>
                <a:lnTo>
                  <a:pt x="0" y="208875"/>
                </a:lnTo>
                <a:lnTo>
                  <a:pt x="0" y="208834"/>
                </a:lnTo>
                <a:lnTo>
                  <a:pt x="0" y="208805"/>
                </a:lnTo>
                <a:lnTo>
                  <a:pt x="0" y="208797"/>
                </a:lnTo>
                <a:lnTo>
                  <a:pt x="0" y="208773"/>
                </a:lnTo>
                <a:lnTo>
                  <a:pt x="0" y="208624"/>
                </a:lnTo>
                <a:lnTo>
                  <a:pt x="0" y="208623"/>
                </a:lnTo>
                <a:lnTo>
                  <a:pt x="0" y="208613"/>
                </a:lnTo>
                <a:lnTo>
                  <a:pt x="0" y="208468"/>
                </a:lnTo>
                <a:lnTo>
                  <a:pt x="0" y="208375"/>
                </a:lnTo>
                <a:lnTo>
                  <a:pt x="0" y="208227"/>
                </a:lnTo>
                <a:lnTo>
                  <a:pt x="0" y="208226"/>
                </a:lnTo>
                <a:lnTo>
                  <a:pt x="0" y="208207"/>
                </a:lnTo>
                <a:lnTo>
                  <a:pt x="0" y="208135"/>
                </a:lnTo>
                <a:lnTo>
                  <a:pt x="0" y="208125"/>
                </a:lnTo>
                <a:lnTo>
                  <a:pt x="0" y="208060"/>
                </a:lnTo>
                <a:lnTo>
                  <a:pt x="0" y="208011"/>
                </a:lnTo>
                <a:lnTo>
                  <a:pt x="0" y="208009"/>
                </a:lnTo>
                <a:lnTo>
                  <a:pt x="0" y="207995"/>
                </a:lnTo>
                <a:lnTo>
                  <a:pt x="0" y="207937"/>
                </a:lnTo>
                <a:lnTo>
                  <a:pt x="0" y="207921"/>
                </a:lnTo>
                <a:lnTo>
                  <a:pt x="0" y="207800"/>
                </a:lnTo>
                <a:lnTo>
                  <a:pt x="0" y="207752"/>
                </a:lnTo>
                <a:lnTo>
                  <a:pt x="0" y="207727"/>
                </a:lnTo>
                <a:lnTo>
                  <a:pt x="0" y="207724"/>
                </a:lnTo>
                <a:lnTo>
                  <a:pt x="0" y="207666"/>
                </a:lnTo>
                <a:lnTo>
                  <a:pt x="0" y="207602"/>
                </a:lnTo>
                <a:lnTo>
                  <a:pt x="0" y="207573"/>
                </a:lnTo>
                <a:lnTo>
                  <a:pt x="0" y="207534"/>
                </a:lnTo>
                <a:lnTo>
                  <a:pt x="0" y="207528"/>
                </a:lnTo>
                <a:lnTo>
                  <a:pt x="0" y="207478"/>
                </a:lnTo>
                <a:lnTo>
                  <a:pt x="0" y="207361"/>
                </a:lnTo>
                <a:lnTo>
                  <a:pt x="0" y="207360"/>
                </a:lnTo>
                <a:lnTo>
                  <a:pt x="0" y="207345"/>
                </a:lnTo>
                <a:lnTo>
                  <a:pt x="0" y="207197"/>
                </a:lnTo>
                <a:lnTo>
                  <a:pt x="0" y="207114"/>
                </a:lnTo>
                <a:lnTo>
                  <a:pt x="0" y="207042"/>
                </a:lnTo>
                <a:lnTo>
                  <a:pt x="0" y="206996"/>
                </a:lnTo>
                <a:lnTo>
                  <a:pt x="0" y="206987"/>
                </a:lnTo>
                <a:lnTo>
                  <a:pt x="0" y="206830"/>
                </a:lnTo>
                <a:lnTo>
                  <a:pt x="0" y="206783"/>
                </a:lnTo>
                <a:lnTo>
                  <a:pt x="0" y="206779"/>
                </a:lnTo>
                <a:lnTo>
                  <a:pt x="0" y="206754"/>
                </a:lnTo>
                <a:lnTo>
                  <a:pt x="0" y="206738"/>
                </a:lnTo>
                <a:lnTo>
                  <a:pt x="0" y="206696"/>
                </a:lnTo>
                <a:lnTo>
                  <a:pt x="0" y="206626"/>
                </a:lnTo>
                <a:lnTo>
                  <a:pt x="0" y="206559"/>
                </a:lnTo>
                <a:lnTo>
                  <a:pt x="0" y="206554"/>
                </a:lnTo>
                <a:lnTo>
                  <a:pt x="0" y="206552"/>
                </a:lnTo>
                <a:lnTo>
                  <a:pt x="0" y="206529"/>
                </a:lnTo>
                <a:lnTo>
                  <a:pt x="0" y="206309"/>
                </a:lnTo>
                <a:lnTo>
                  <a:pt x="0" y="206295"/>
                </a:lnTo>
                <a:lnTo>
                  <a:pt x="0" y="206245"/>
                </a:lnTo>
                <a:lnTo>
                  <a:pt x="0" y="206214"/>
                </a:lnTo>
                <a:lnTo>
                  <a:pt x="0" y="206190"/>
                </a:lnTo>
                <a:lnTo>
                  <a:pt x="0" y="206150"/>
                </a:lnTo>
                <a:lnTo>
                  <a:pt x="0" y="206148"/>
                </a:lnTo>
                <a:lnTo>
                  <a:pt x="0" y="206113"/>
                </a:lnTo>
                <a:lnTo>
                  <a:pt x="0" y="206105"/>
                </a:lnTo>
                <a:lnTo>
                  <a:pt x="0" y="206090"/>
                </a:lnTo>
                <a:lnTo>
                  <a:pt x="0" y="206073"/>
                </a:lnTo>
                <a:lnTo>
                  <a:pt x="0" y="205956"/>
                </a:lnTo>
                <a:lnTo>
                  <a:pt x="0" y="205835"/>
                </a:lnTo>
                <a:lnTo>
                  <a:pt x="0" y="205830"/>
                </a:lnTo>
                <a:lnTo>
                  <a:pt x="0" y="205815"/>
                </a:lnTo>
                <a:lnTo>
                  <a:pt x="0" y="205807"/>
                </a:lnTo>
                <a:lnTo>
                  <a:pt x="0" y="205647"/>
                </a:lnTo>
                <a:lnTo>
                  <a:pt x="0" y="205636"/>
                </a:lnTo>
                <a:lnTo>
                  <a:pt x="0" y="205542"/>
                </a:lnTo>
                <a:lnTo>
                  <a:pt x="0" y="205470"/>
                </a:lnTo>
                <a:lnTo>
                  <a:pt x="0" y="205425"/>
                </a:lnTo>
                <a:lnTo>
                  <a:pt x="0" y="205412"/>
                </a:lnTo>
                <a:lnTo>
                  <a:pt x="0" y="205403"/>
                </a:lnTo>
                <a:lnTo>
                  <a:pt x="0" y="205376"/>
                </a:lnTo>
                <a:lnTo>
                  <a:pt x="0" y="205324"/>
                </a:lnTo>
                <a:lnTo>
                  <a:pt x="0" y="205166"/>
                </a:lnTo>
                <a:lnTo>
                  <a:pt x="0" y="205083"/>
                </a:lnTo>
                <a:lnTo>
                  <a:pt x="0" y="205011"/>
                </a:lnTo>
                <a:lnTo>
                  <a:pt x="0" y="204951"/>
                </a:lnTo>
                <a:lnTo>
                  <a:pt x="0" y="204848"/>
                </a:lnTo>
                <a:lnTo>
                  <a:pt x="0" y="204816"/>
                </a:lnTo>
                <a:lnTo>
                  <a:pt x="0" y="204742"/>
                </a:lnTo>
                <a:lnTo>
                  <a:pt x="0" y="204739"/>
                </a:lnTo>
                <a:lnTo>
                  <a:pt x="0" y="204734"/>
                </a:lnTo>
                <a:lnTo>
                  <a:pt x="0" y="204728"/>
                </a:lnTo>
                <a:lnTo>
                  <a:pt x="0" y="204656"/>
                </a:lnTo>
                <a:lnTo>
                  <a:pt x="0" y="204544"/>
                </a:lnTo>
                <a:lnTo>
                  <a:pt x="0" y="204538"/>
                </a:lnTo>
                <a:lnTo>
                  <a:pt x="0" y="204496"/>
                </a:lnTo>
                <a:lnTo>
                  <a:pt x="0" y="204468"/>
                </a:lnTo>
                <a:lnTo>
                  <a:pt x="0" y="204464"/>
                </a:lnTo>
                <a:lnTo>
                  <a:pt x="0" y="204363"/>
                </a:lnTo>
                <a:lnTo>
                  <a:pt x="0" y="204285"/>
                </a:lnTo>
                <a:lnTo>
                  <a:pt x="0" y="204268"/>
                </a:lnTo>
                <a:lnTo>
                  <a:pt x="0" y="204207"/>
                </a:lnTo>
                <a:lnTo>
                  <a:pt x="0" y="204103"/>
                </a:lnTo>
                <a:lnTo>
                  <a:pt x="0" y="204046"/>
                </a:lnTo>
                <a:lnTo>
                  <a:pt x="0" y="204043"/>
                </a:lnTo>
                <a:lnTo>
                  <a:pt x="0" y="204005"/>
                </a:lnTo>
                <a:lnTo>
                  <a:pt x="0" y="203997"/>
                </a:lnTo>
                <a:lnTo>
                  <a:pt x="0" y="203948"/>
                </a:lnTo>
                <a:lnTo>
                  <a:pt x="0" y="203809"/>
                </a:lnTo>
                <a:lnTo>
                  <a:pt x="0" y="203759"/>
                </a:lnTo>
                <a:lnTo>
                  <a:pt x="0" y="203748"/>
                </a:lnTo>
                <a:lnTo>
                  <a:pt x="0" y="203615"/>
                </a:lnTo>
                <a:lnTo>
                  <a:pt x="0" y="203565"/>
                </a:lnTo>
                <a:lnTo>
                  <a:pt x="0" y="203539"/>
                </a:lnTo>
                <a:lnTo>
                  <a:pt x="0" y="203491"/>
                </a:lnTo>
                <a:lnTo>
                  <a:pt x="0" y="203490"/>
                </a:lnTo>
                <a:lnTo>
                  <a:pt x="0" y="203489"/>
                </a:lnTo>
                <a:lnTo>
                  <a:pt x="0" y="203373"/>
                </a:lnTo>
                <a:lnTo>
                  <a:pt x="0" y="203357"/>
                </a:lnTo>
                <a:lnTo>
                  <a:pt x="0" y="203296"/>
                </a:lnTo>
                <a:lnTo>
                  <a:pt x="0" y="203294"/>
                </a:lnTo>
                <a:lnTo>
                  <a:pt x="0" y="203280"/>
                </a:lnTo>
                <a:lnTo>
                  <a:pt x="0" y="203224"/>
                </a:lnTo>
                <a:lnTo>
                  <a:pt x="0" y="203161"/>
                </a:lnTo>
                <a:lnTo>
                  <a:pt x="0" y="203160"/>
                </a:lnTo>
                <a:lnTo>
                  <a:pt x="0" y="203158"/>
                </a:lnTo>
                <a:lnTo>
                  <a:pt x="0" y="203125"/>
                </a:lnTo>
                <a:lnTo>
                  <a:pt x="0" y="203123"/>
                </a:lnTo>
                <a:lnTo>
                  <a:pt x="0" y="203100"/>
                </a:lnTo>
                <a:lnTo>
                  <a:pt x="0" y="203083"/>
                </a:lnTo>
                <a:lnTo>
                  <a:pt x="0" y="203056"/>
                </a:lnTo>
                <a:lnTo>
                  <a:pt x="0" y="203053"/>
                </a:lnTo>
                <a:lnTo>
                  <a:pt x="0" y="203032"/>
                </a:lnTo>
                <a:lnTo>
                  <a:pt x="0" y="203025"/>
                </a:lnTo>
                <a:lnTo>
                  <a:pt x="0" y="203000"/>
                </a:lnTo>
                <a:lnTo>
                  <a:pt x="0" y="202846"/>
                </a:lnTo>
                <a:lnTo>
                  <a:pt x="0" y="202841"/>
                </a:lnTo>
                <a:lnTo>
                  <a:pt x="0" y="202840"/>
                </a:lnTo>
                <a:lnTo>
                  <a:pt x="0" y="202821"/>
                </a:lnTo>
                <a:lnTo>
                  <a:pt x="0" y="202820"/>
                </a:lnTo>
                <a:lnTo>
                  <a:pt x="0" y="202775"/>
                </a:lnTo>
                <a:lnTo>
                  <a:pt x="0" y="202746"/>
                </a:lnTo>
                <a:lnTo>
                  <a:pt x="0" y="202741"/>
                </a:lnTo>
                <a:lnTo>
                  <a:pt x="0" y="202732"/>
                </a:lnTo>
                <a:lnTo>
                  <a:pt x="0" y="202677"/>
                </a:lnTo>
                <a:lnTo>
                  <a:pt x="0" y="202630"/>
                </a:lnTo>
                <a:lnTo>
                  <a:pt x="0" y="202544"/>
                </a:lnTo>
                <a:lnTo>
                  <a:pt x="0" y="202541"/>
                </a:lnTo>
                <a:lnTo>
                  <a:pt x="0" y="202536"/>
                </a:lnTo>
                <a:lnTo>
                  <a:pt x="0" y="202491"/>
                </a:lnTo>
                <a:lnTo>
                  <a:pt x="0" y="202470"/>
                </a:lnTo>
                <a:lnTo>
                  <a:pt x="0" y="202426"/>
                </a:lnTo>
                <a:lnTo>
                  <a:pt x="0" y="202384"/>
                </a:lnTo>
                <a:lnTo>
                  <a:pt x="0" y="202362"/>
                </a:lnTo>
                <a:lnTo>
                  <a:pt x="0" y="202312"/>
                </a:lnTo>
                <a:lnTo>
                  <a:pt x="0" y="202287"/>
                </a:lnTo>
                <a:lnTo>
                  <a:pt x="0" y="202244"/>
                </a:lnTo>
                <a:lnTo>
                  <a:pt x="0" y="202176"/>
                </a:lnTo>
                <a:lnTo>
                  <a:pt x="0" y="202156"/>
                </a:lnTo>
                <a:lnTo>
                  <a:pt x="0" y="202011"/>
                </a:lnTo>
                <a:lnTo>
                  <a:pt x="0" y="201909"/>
                </a:lnTo>
                <a:lnTo>
                  <a:pt x="0" y="201893"/>
                </a:lnTo>
                <a:lnTo>
                  <a:pt x="0" y="201858"/>
                </a:lnTo>
                <a:lnTo>
                  <a:pt x="0" y="201749"/>
                </a:lnTo>
                <a:lnTo>
                  <a:pt x="0" y="201714"/>
                </a:lnTo>
                <a:lnTo>
                  <a:pt x="0" y="201682"/>
                </a:lnTo>
                <a:lnTo>
                  <a:pt x="0" y="201679"/>
                </a:lnTo>
                <a:lnTo>
                  <a:pt x="0" y="201639"/>
                </a:lnTo>
                <a:lnTo>
                  <a:pt x="0" y="201628"/>
                </a:lnTo>
                <a:lnTo>
                  <a:pt x="0" y="201545"/>
                </a:lnTo>
                <a:lnTo>
                  <a:pt x="0" y="201486"/>
                </a:lnTo>
                <a:lnTo>
                  <a:pt x="0" y="201478"/>
                </a:lnTo>
                <a:lnTo>
                  <a:pt x="0" y="201454"/>
                </a:lnTo>
                <a:lnTo>
                  <a:pt x="0" y="201363"/>
                </a:lnTo>
                <a:lnTo>
                  <a:pt x="0" y="201295"/>
                </a:lnTo>
                <a:lnTo>
                  <a:pt x="0" y="201245"/>
                </a:lnTo>
                <a:lnTo>
                  <a:pt x="0" y="201229"/>
                </a:lnTo>
                <a:lnTo>
                  <a:pt x="0" y="201208"/>
                </a:lnTo>
                <a:lnTo>
                  <a:pt x="0" y="201129"/>
                </a:lnTo>
                <a:lnTo>
                  <a:pt x="0" y="201053"/>
                </a:lnTo>
                <a:lnTo>
                  <a:pt x="0" y="200798"/>
                </a:lnTo>
                <a:lnTo>
                  <a:pt x="0" y="200762"/>
                </a:lnTo>
                <a:lnTo>
                  <a:pt x="0" y="200749"/>
                </a:lnTo>
                <a:lnTo>
                  <a:pt x="0" y="200713"/>
                </a:lnTo>
                <a:lnTo>
                  <a:pt x="0" y="200670"/>
                </a:lnTo>
                <a:lnTo>
                  <a:pt x="0" y="200575"/>
                </a:lnTo>
                <a:lnTo>
                  <a:pt x="0" y="200570"/>
                </a:lnTo>
                <a:lnTo>
                  <a:pt x="0" y="200540"/>
                </a:lnTo>
                <a:lnTo>
                  <a:pt x="0" y="200539"/>
                </a:lnTo>
                <a:lnTo>
                  <a:pt x="0" y="200500"/>
                </a:lnTo>
                <a:lnTo>
                  <a:pt x="0" y="200366"/>
                </a:lnTo>
                <a:lnTo>
                  <a:pt x="0" y="200348"/>
                </a:lnTo>
                <a:lnTo>
                  <a:pt x="0" y="200248"/>
                </a:lnTo>
                <a:lnTo>
                  <a:pt x="0" y="200224"/>
                </a:lnTo>
                <a:lnTo>
                  <a:pt x="0" y="200221"/>
                </a:lnTo>
                <a:lnTo>
                  <a:pt x="0" y="200199"/>
                </a:lnTo>
                <a:lnTo>
                  <a:pt x="0" y="200132"/>
                </a:lnTo>
                <a:lnTo>
                  <a:pt x="0" y="200101"/>
                </a:lnTo>
                <a:lnTo>
                  <a:pt x="0" y="200092"/>
                </a:lnTo>
                <a:lnTo>
                  <a:pt x="0" y="200029"/>
                </a:lnTo>
                <a:lnTo>
                  <a:pt x="0" y="200022"/>
                </a:lnTo>
                <a:lnTo>
                  <a:pt x="0" y="200017"/>
                </a:lnTo>
                <a:lnTo>
                  <a:pt x="0" y="199988"/>
                </a:lnTo>
                <a:lnTo>
                  <a:pt x="0" y="199869"/>
                </a:lnTo>
                <a:lnTo>
                  <a:pt x="0" y="199789"/>
                </a:lnTo>
                <a:lnTo>
                  <a:pt x="0" y="199785"/>
                </a:lnTo>
                <a:lnTo>
                  <a:pt x="0" y="199740"/>
                </a:lnTo>
                <a:lnTo>
                  <a:pt x="0" y="199690"/>
                </a:lnTo>
                <a:lnTo>
                  <a:pt x="0" y="199658"/>
                </a:lnTo>
                <a:lnTo>
                  <a:pt x="0" y="199554"/>
                </a:lnTo>
                <a:lnTo>
                  <a:pt x="0" y="199529"/>
                </a:lnTo>
                <a:lnTo>
                  <a:pt x="0" y="199526"/>
                </a:lnTo>
                <a:lnTo>
                  <a:pt x="0" y="199476"/>
                </a:lnTo>
                <a:lnTo>
                  <a:pt x="0" y="199436"/>
                </a:lnTo>
                <a:lnTo>
                  <a:pt x="0" y="199384"/>
                </a:lnTo>
                <a:lnTo>
                  <a:pt x="0" y="199369"/>
                </a:lnTo>
                <a:lnTo>
                  <a:pt x="0" y="199347"/>
                </a:lnTo>
                <a:lnTo>
                  <a:pt x="0" y="199302"/>
                </a:lnTo>
                <a:lnTo>
                  <a:pt x="0" y="199286"/>
                </a:lnTo>
                <a:lnTo>
                  <a:pt x="0" y="199190"/>
                </a:lnTo>
                <a:lnTo>
                  <a:pt x="0" y="199141"/>
                </a:lnTo>
                <a:lnTo>
                  <a:pt x="0" y="199096"/>
                </a:lnTo>
                <a:lnTo>
                  <a:pt x="0" y="199092"/>
                </a:lnTo>
                <a:lnTo>
                  <a:pt x="0" y="199071"/>
                </a:lnTo>
                <a:lnTo>
                  <a:pt x="0" y="199045"/>
                </a:lnTo>
                <a:lnTo>
                  <a:pt x="0" y="198988"/>
                </a:lnTo>
                <a:lnTo>
                  <a:pt x="0" y="198971"/>
                </a:lnTo>
                <a:lnTo>
                  <a:pt x="0" y="198953"/>
                </a:lnTo>
                <a:lnTo>
                  <a:pt x="0" y="198881"/>
                </a:lnTo>
                <a:lnTo>
                  <a:pt x="0" y="198812"/>
                </a:lnTo>
                <a:lnTo>
                  <a:pt x="0" y="198653"/>
                </a:lnTo>
                <a:lnTo>
                  <a:pt x="0" y="198638"/>
                </a:lnTo>
                <a:lnTo>
                  <a:pt x="0" y="198637"/>
                </a:lnTo>
                <a:lnTo>
                  <a:pt x="0" y="198555"/>
                </a:lnTo>
                <a:lnTo>
                  <a:pt x="0" y="198512"/>
                </a:lnTo>
                <a:lnTo>
                  <a:pt x="0" y="198326"/>
                </a:lnTo>
                <a:lnTo>
                  <a:pt x="0" y="198301"/>
                </a:lnTo>
                <a:lnTo>
                  <a:pt x="0" y="198215"/>
                </a:lnTo>
                <a:lnTo>
                  <a:pt x="0" y="198155"/>
                </a:lnTo>
                <a:lnTo>
                  <a:pt x="0" y="198072"/>
                </a:lnTo>
                <a:lnTo>
                  <a:pt x="0" y="198050"/>
                </a:lnTo>
                <a:lnTo>
                  <a:pt x="0" y="197976"/>
                </a:lnTo>
                <a:lnTo>
                  <a:pt x="0" y="197931"/>
                </a:lnTo>
                <a:lnTo>
                  <a:pt x="0" y="197864"/>
                </a:lnTo>
                <a:lnTo>
                  <a:pt x="0" y="197842"/>
                </a:lnTo>
                <a:lnTo>
                  <a:pt x="0" y="197792"/>
                </a:lnTo>
                <a:lnTo>
                  <a:pt x="0" y="197772"/>
                </a:lnTo>
                <a:lnTo>
                  <a:pt x="0" y="197730"/>
                </a:lnTo>
                <a:lnTo>
                  <a:pt x="0" y="197674"/>
                </a:lnTo>
                <a:lnTo>
                  <a:pt x="0" y="197616"/>
                </a:lnTo>
                <a:lnTo>
                  <a:pt x="0" y="197600"/>
                </a:lnTo>
                <a:lnTo>
                  <a:pt x="0" y="197549"/>
                </a:lnTo>
                <a:lnTo>
                  <a:pt x="0" y="197502"/>
                </a:lnTo>
                <a:lnTo>
                  <a:pt x="0" y="197404"/>
                </a:lnTo>
                <a:lnTo>
                  <a:pt x="0" y="197231"/>
                </a:lnTo>
                <a:lnTo>
                  <a:pt x="0" y="197194"/>
                </a:lnTo>
                <a:lnTo>
                  <a:pt x="0" y="197179"/>
                </a:lnTo>
                <a:lnTo>
                  <a:pt x="0" y="197141"/>
                </a:lnTo>
                <a:lnTo>
                  <a:pt x="0" y="197043"/>
                </a:lnTo>
                <a:lnTo>
                  <a:pt x="0" y="197001"/>
                </a:lnTo>
                <a:lnTo>
                  <a:pt x="0" y="196945"/>
                </a:lnTo>
                <a:lnTo>
                  <a:pt x="0" y="196849"/>
                </a:lnTo>
                <a:lnTo>
                  <a:pt x="0" y="196827"/>
                </a:lnTo>
                <a:lnTo>
                  <a:pt x="0" y="196786"/>
                </a:lnTo>
                <a:lnTo>
                  <a:pt x="0" y="196725"/>
                </a:lnTo>
                <a:lnTo>
                  <a:pt x="0" y="196709"/>
                </a:lnTo>
                <a:lnTo>
                  <a:pt x="0" y="196668"/>
                </a:lnTo>
                <a:lnTo>
                  <a:pt x="0" y="196607"/>
                </a:lnTo>
                <a:lnTo>
                  <a:pt x="0" y="196568"/>
                </a:lnTo>
                <a:lnTo>
                  <a:pt x="0" y="196509"/>
                </a:lnTo>
                <a:lnTo>
                  <a:pt x="0" y="196501"/>
                </a:lnTo>
                <a:lnTo>
                  <a:pt x="0" y="196493"/>
                </a:lnTo>
                <a:lnTo>
                  <a:pt x="0" y="196395"/>
                </a:lnTo>
                <a:lnTo>
                  <a:pt x="0" y="196394"/>
                </a:lnTo>
                <a:lnTo>
                  <a:pt x="0" y="196359"/>
                </a:lnTo>
                <a:lnTo>
                  <a:pt x="0" y="196297"/>
                </a:lnTo>
                <a:lnTo>
                  <a:pt x="0" y="196296"/>
                </a:lnTo>
                <a:lnTo>
                  <a:pt x="0" y="196259"/>
                </a:lnTo>
                <a:lnTo>
                  <a:pt x="0" y="196242"/>
                </a:lnTo>
                <a:lnTo>
                  <a:pt x="0" y="196234"/>
                </a:lnTo>
                <a:lnTo>
                  <a:pt x="0" y="196231"/>
                </a:lnTo>
                <a:lnTo>
                  <a:pt x="0" y="196228"/>
                </a:lnTo>
                <a:lnTo>
                  <a:pt x="0" y="196163"/>
                </a:lnTo>
                <a:lnTo>
                  <a:pt x="0" y="196055"/>
                </a:lnTo>
                <a:lnTo>
                  <a:pt x="0" y="196054"/>
                </a:lnTo>
                <a:lnTo>
                  <a:pt x="0" y="196021"/>
                </a:lnTo>
                <a:lnTo>
                  <a:pt x="0" y="195944"/>
                </a:lnTo>
                <a:lnTo>
                  <a:pt x="0" y="195828"/>
                </a:lnTo>
                <a:lnTo>
                  <a:pt x="0" y="195778"/>
                </a:lnTo>
                <a:lnTo>
                  <a:pt x="0" y="195775"/>
                </a:lnTo>
                <a:lnTo>
                  <a:pt x="0" y="195772"/>
                </a:lnTo>
                <a:lnTo>
                  <a:pt x="0" y="195770"/>
                </a:lnTo>
                <a:lnTo>
                  <a:pt x="0" y="195701"/>
                </a:lnTo>
                <a:lnTo>
                  <a:pt x="0" y="195678"/>
                </a:lnTo>
                <a:lnTo>
                  <a:pt x="0" y="195586"/>
                </a:lnTo>
                <a:lnTo>
                  <a:pt x="0" y="195572"/>
                </a:lnTo>
                <a:lnTo>
                  <a:pt x="0" y="195562"/>
                </a:lnTo>
                <a:lnTo>
                  <a:pt x="0" y="195484"/>
                </a:lnTo>
                <a:lnTo>
                  <a:pt x="0" y="195478"/>
                </a:lnTo>
                <a:lnTo>
                  <a:pt x="0" y="195468"/>
                </a:lnTo>
                <a:lnTo>
                  <a:pt x="0" y="195354"/>
                </a:lnTo>
                <a:lnTo>
                  <a:pt x="0" y="195282"/>
                </a:lnTo>
                <a:lnTo>
                  <a:pt x="0" y="195274"/>
                </a:lnTo>
                <a:lnTo>
                  <a:pt x="0" y="195219"/>
                </a:lnTo>
                <a:lnTo>
                  <a:pt x="0" y="195127"/>
                </a:lnTo>
                <a:lnTo>
                  <a:pt x="0" y="195124"/>
                </a:lnTo>
                <a:lnTo>
                  <a:pt x="0" y="195033"/>
                </a:lnTo>
                <a:lnTo>
                  <a:pt x="0" y="195025"/>
                </a:lnTo>
                <a:lnTo>
                  <a:pt x="0" y="195009"/>
                </a:lnTo>
                <a:lnTo>
                  <a:pt x="0" y="194899"/>
                </a:lnTo>
                <a:lnTo>
                  <a:pt x="0" y="194892"/>
                </a:lnTo>
                <a:lnTo>
                  <a:pt x="0" y="194864"/>
                </a:lnTo>
                <a:lnTo>
                  <a:pt x="0" y="194862"/>
                </a:lnTo>
                <a:lnTo>
                  <a:pt x="0" y="194720"/>
                </a:lnTo>
                <a:lnTo>
                  <a:pt x="0" y="194684"/>
                </a:lnTo>
                <a:lnTo>
                  <a:pt x="0" y="194681"/>
                </a:lnTo>
                <a:lnTo>
                  <a:pt x="0" y="194670"/>
                </a:lnTo>
                <a:lnTo>
                  <a:pt x="0" y="194571"/>
                </a:lnTo>
                <a:lnTo>
                  <a:pt x="0" y="194499"/>
                </a:lnTo>
                <a:lnTo>
                  <a:pt x="0" y="194418"/>
                </a:lnTo>
                <a:lnTo>
                  <a:pt x="0" y="194377"/>
                </a:lnTo>
                <a:lnTo>
                  <a:pt x="0" y="194361"/>
                </a:lnTo>
                <a:lnTo>
                  <a:pt x="0" y="194344"/>
                </a:lnTo>
                <a:lnTo>
                  <a:pt x="0" y="194201"/>
                </a:lnTo>
                <a:lnTo>
                  <a:pt x="0" y="194189"/>
                </a:lnTo>
                <a:lnTo>
                  <a:pt x="0" y="194117"/>
                </a:lnTo>
                <a:lnTo>
                  <a:pt x="0" y="194011"/>
                </a:lnTo>
                <a:lnTo>
                  <a:pt x="0" y="193985"/>
                </a:lnTo>
                <a:lnTo>
                  <a:pt x="0" y="193885"/>
                </a:lnTo>
                <a:lnTo>
                  <a:pt x="0" y="193773"/>
                </a:lnTo>
                <a:lnTo>
                  <a:pt x="0" y="193706"/>
                </a:lnTo>
                <a:lnTo>
                  <a:pt x="0" y="193699"/>
                </a:lnTo>
                <a:lnTo>
                  <a:pt x="0" y="193676"/>
                </a:lnTo>
                <a:lnTo>
                  <a:pt x="0" y="193674"/>
                </a:lnTo>
                <a:lnTo>
                  <a:pt x="0" y="193645"/>
                </a:lnTo>
                <a:lnTo>
                  <a:pt x="0" y="193530"/>
                </a:lnTo>
                <a:lnTo>
                  <a:pt x="0" y="193502"/>
                </a:lnTo>
                <a:lnTo>
                  <a:pt x="0" y="193456"/>
                </a:lnTo>
                <a:lnTo>
                  <a:pt x="0" y="193433"/>
                </a:lnTo>
                <a:lnTo>
                  <a:pt x="0" y="193361"/>
                </a:lnTo>
                <a:lnTo>
                  <a:pt x="0" y="193337"/>
                </a:lnTo>
                <a:lnTo>
                  <a:pt x="0" y="193252"/>
                </a:lnTo>
                <a:lnTo>
                  <a:pt x="0" y="193241"/>
                </a:lnTo>
                <a:lnTo>
                  <a:pt x="0" y="193238"/>
                </a:lnTo>
                <a:lnTo>
                  <a:pt x="0" y="193237"/>
                </a:lnTo>
                <a:lnTo>
                  <a:pt x="0" y="193215"/>
                </a:lnTo>
                <a:lnTo>
                  <a:pt x="0" y="193165"/>
                </a:lnTo>
                <a:lnTo>
                  <a:pt x="0" y="193103"/>
                </a:lnTo>
                <a:lnTo>
                  <a:pt x="0" y="193031"/>
                </a:lnTo>
                <a:lnTo>
                  <a:pt x="0" y="193006"/>
                </a:lnTo>
                <a:lnTo>
                  <a:pt x="0" y="192982"/>
                </a:lnTo>
                <a:lnTo>
                  <a:pt x="0" y="192974"/>
                </a:lnTo>
                <a:lnTo>
                  <a:pt x="0" y="192954"/>
                </a:lnTo>
                <a:lnTo>
                  <a:pt x="0" y="192901"/>
                </a:lnTo>
                <a:lnTo>
                  <a:pt x="0" y="192788"/>
                </a:lnTo>
                <a:lnTo>
                  <a:pt x="0" y="192782"/>
                </a:lnTo>
                <a:lnTo>
                  <a:pt x="0" y="192755"/>
                </a:lnTo>
                <a:lnTo>
                  <a:pt x="0" y="192746"/>
                </a:lnTo>
                <a:lnTo>
                  <a:pt x="0" y="192711"/>
                </a:lnTo>
                <a:lnTo>
                  <a:pt x="0" y="192691"/>
                </a:lnTo>
                <a:lnTo>
                  <a:pt x="0" y="192689"/>
                </a:lnTo>
                <a:lnTo>
                  <a:pt x="0" y="192688"/>
                </a:lnTo>
                <a:lnTo>
                  <a:pt x="0" y="192617"/>
                </a:lnTo>
                <a:lnTo>
                  <a:pt x="0" y="192572"/>
                </a:lnTo>
                <a:lnTo>
                  <a:pt x="0" y="192567"/>
                </a:lnTo>
                <a:lnTo>
                  <a:pt x="0" y="192550"/>
                </a:lnTo>
                <a:lnTo>
                  <a:pt x="0" y="192523"/>
                </a:lnTo>
                <a:lnTo>
                  <a:pt x="0" y="192520"/>
                </a:lnTo>
                <a:lnTo>
                  <a:pt x="0" y="192505"/>
                </a:lnTo>
                <a:lnTo>
                  <a:pt x="0" y="192442"/>
                </a:lnTo>
                <a:lnTo>
                  <a:pt x="0" y="192328"/>
                </a:lnTo>
                <a:lnTo>
                  <a:pt x="0" y="192326"/>
                </a:lnTo>
                <a:lnTo>
                  <a:pt x="0" y="192307"/>
                </a:lnTo>
                <a:lnTo>
                  <a:pt x="0" y="192305"/>
                </a:lnTo>
                <a:lnTo>
                  <a:pt x="0" y="192279"/>
                </a:lnTo>
                <a:lnTo>
                  <a:pt x="0" y="192230"/>
                </a:lnTo>
                <a:lnTo>
                  <a:pt x="0" y="192229"/>
                </a:lnTo>
                <a:lnTo>
                  <a:pt x="0" y="192222"/>
                </a:lnTo>
                <a:lnTo>
                  <a:pt x="0" y="192205"/>
                </a:lnTo>
                <a:lnTo>
                  <a:pt x="0" y="192158"/>
                </a:lnTo>
                <a:lnTo>
                  <a:pt x="0" y="192134"/>
                </a:lnTo>
                <a:lnTo>
                  <a:pt x="0" y="192098"/>
                </a:lnTo>
                <a:lnTo>
                  <a:pt x="0" y="192089"/>
                </a:lnTo>
                <a:lnTo>
                  <a:pt x="0" y="192087"/>
                </a:lnTo>
                <a:lnTo>
                  <a:pt x="0" y="192082"/>
                </a:lnTo>
                <a:lnTo>
                  <a:pt x="0" y="192059"/>
                </a:lnTo>
                <a:lnTo>
                  <a:pt x="0" y="191902"/>
                </a:lnTo>
                <a:lnTo>
                  <a:pt x="0" y="191875"/>
                </a:lnTo>
                <a:lnTo>
                  <a:pt x="0" y="191874"/>
                </a:lnTo>
                <a:lnTo>
                  <a:pt x="0" y="191872"/>
                </a:lnTo>
                <a:lnTo>
                  <a:pt x="0" y="191839"/>
                </a:lnTo>
                <a:lnTo>
                  <a:pt x="0" y="191794"/>
                </a:lnTo>
                <a:lnTo>
                  <a:pt x="0" y="191746"/>
                </a:lnTo>
                <a:lnTo>
                  <a:pt x="0" y="191714"/>
                </a:lnTo>
                <a:lnTo>
                  <a:pt x="0" y="191691"/>
                </a:lnTo>
                <a:lnTo>
                  <a:pt x="0" y="191643"/>
                </a:lnTo>
                <a:lnTo>
                  <a:pt x="0" y="191615"/>
                </a:lnTo>
                <a:lnTo>
                  <a:pt x="0" y="191581"/>
                </a:lnTo>
                <a:lnTo>
                  <a:pt x="0" y="191535"/>
                </a:lnTo>
                <a:lnTo>
                  <a:pt x="0" y="191534"/>
                </a:lnTo>
                <a:lnTo>
                  <a:pt x="0" y="191510"/>
                </a:lnTo>
                <a:lnTo>
                  <a:pt x="0" y="191509"/>
                </a:lnTo>
                <a:lnTo>
                  <a:pt x="0" y="191428"/>
                </a:lnTo>
                <a:lnTo>
                  <a:pt x="0" y="191325"/>
                </a:lnTo>
                <a:lnTo>
                  <a:pt x="0" y="191258"/>
                </a:lnTo>
                <a:lnTo>
                  <a:pt x="0" y="191255"/>
                </a:lnTo>
                <a:lnTo>
                  <a:pt x="0" y="191250"/>
                </a:lnTo>
                <a:lnTo>
                  <a:pt x="0" y="191208"/>
                </a:lnTo>
                <a:lnTo>
                  <a:pt x="0" y="191201"/>
                </a:lnTo>
                <a:lnTo>
                  <a:pt x="0" y="191190"/>
                </a:lnTo>
                <a:lnTo>
                  <a:pt x="0" y="191178"/>
                </a:lnTo>
                <a:lnTo>
                  <a:pt x="0" y="191098"/>
                </a:lnTo>
                <a:lnTo>
                  <a:pt x="0" y="191076"/>
                </a:lnTo>
                <a:lnTo>
                  <a:pt x="0" y="191021"/>
                </a:lnTo>
                <a:lnTo>
                  <a:pt x="0" y="191000"/>
                </a:lnTo>
                <a:lnTo>
                  <a:pt x="0" y="190958"/>
                </a:lnTo>
                <a:lnTo>
                  <a:pt x="0" y="190945"/>
                </a:lnTo>
                <a:lnTo>
                  <a:pt x="0" y="190908"/>
                </a:lnTo>
                <a:lnTo>
                  <a:pt x="0" y="190841"/>
                </a:lnTo>
                <a:lnTo>
                  <a:pt x="0" y="190762"/>
                </a:lnTo>
                <a:lnTo>
                  <a:pt x="0" y="190716"/>
                </a:lnTo>
                <a:lnTo>
                  <a:pt x="0" y="190712"/>
                </a:lnTo>
                <a:lnTo>
                  <a:pt x="0" y="190686"/>
                </a:lnTo>
                <a:lnTo>
                  <a:pt x="0" y="190655"/>
                </a:lnTo>
                <a:lnTo>
                  <a:pt x="0" y="190638"/>
                </a:lnTo>
                <a:lnTo>
                  <a:pt x="0" y="190607"/>
                </a:lnTo>
                <a:lnTo>
                  <a:pt x="0" y="190541"/>
                </a:lnTo>
                <a:lnTo>
                  <a:pt x="0" y="190520"/>
                </a:lnTo>
                <a:lnTo>
                  <a:pt x="0" y="190512"/>
                </a:lnTo>
                <a:lnTo>
                  <a:pt x="0" y="190428"/>
                </a:lnTo>
                <a:lnTo>
                  <a:pt x="0" y="190382"/>
                </a:lnTo>
                <a:lnTo>
                  <a:pt x="0" y="190371"/>
                </a:lnTo>
                <a:lnTo>
                  <a:pt x="0" y="190319"/>
                </a:lnTo>
                <a:lnTo>
                  <a:pt x="0" y="190237"/>
                </a:lnTo>
                <a:lnTo>
                  <a:pt x="0" y="190235"/>
                </a:lnTo>
                <a:lnTo>
                  <a:pt x="0" y="190200"/>
                </a:lnTo>
                <a:lnTo>
                  <a:pt x="0" y="190179"/>
                </a:lnTo>
                <a:lnTo>
                  <a:pt x="0" y="190172"/>
                </a:lnTo>
                <a:lnTo>
                  <a:pt x="0" y="190163"/>
                </a:lnTo>
                <a:lnTo>
                  <a:pt x="0" y="190119"/>
                </a:lnTo>
                <a:lnTo>
                  <a:pt x="0" y="190043"/>
                </a:lnTo>
                <a:lnTo>
                  <a:pt x="0" y="189967"/>
                </a:lnTo>
                <a:lnTo>
                  <a:pt x="0" y="189922"/>
                </a:lnTo>
                <a:lnTo>
                  <a:pt x="0" y="189893"/>
                </a:lnTo>
                <a:lnTo>
                  <a:pt x="0" y="189888"/>
                </a:lnTo>
                <a:lnTo>
                  <a:pt x="0" y="189887"/>
                </a:lnTo>
                <a:lnTo>
                  <a:pt x="0" y="189743"/>
                </a:lnTo>
                <a:lnTo>
                  <a:pt x="0" y="189734"/>
                </a:lnTo>
                <a:lnTo>
                  <a:pt x="0" y="189704"/>
                </a:lnTo>
                <a:lnTo>
                  <a:pt x="0" y="189691"/>
                </a:lnTo>
                <a:lnTo>
                  <a:pt x="0" y="189660"/>
                </a:lnTo>
                <a:lnTo>
                  <a:pt x="0" y="189573"/>
                </a:lnTo>
                <a:lnTo>
                  <a:pt x="0" y="189531"/>
                </a:lnTo>
                <a:lnTo>
                  <a:pt x="0" y="189530"/>
                </a:lnTo>
                <a:lnTo>
                  <a:pt x="0" y="189490"/>
                </a:lnTo>
                <a:lnTo>
                  <a:pt x="0" y="189367"/>
                </a:lnTo>
                <a:lnTo>
                  <a:pt x="0" y="189289"/>
                </a:lnTo>
                <a:lnTo>
                  <a:pt x="0" y="189255"/>
                </a:lnTo>
                <a:lnTo>
                  <a:pt x="0" y="189252"/>
                </a:lnTo>
                <a:lnTo>
                  <a:pt x="0" y="189157"/>
                </a:lnTo>
                <a:lnTo>
                  <a:pt x="0" y="189069"/>
                </a:lnTo>
                <a:lnTo>
                  <a:pt x="0" y="189012"/>
                </a:lnTo>
                <a:lnTo>
                  <a:pt x="0" y="188913"/>
                </a:lnTo>
                <a:lnTo>
                  <a:pt x="0" y="188908"/>
                </a:lnTo>
                <a:lnTo>
                  <a:pt x="0" y="188903"/>
                </a:lnTo>
                <a:lnTo>
                  <a:pt x="0" y="188829"/>
                </a:lnTo>
                <a:lnTo>
                  <a:pt x="0" y="188826"/>
                </a:lnTo>
                <a:lnTo>
                  <a:pt x="0" y="188806"/>
                </a:lnTo>
                <a:lnTo>
                  <a:pt x="0" y="188722"/>
                </a:lnTo>
                <a:lnTo>
                  <a:pt x="0" y="188692"/>
                </a:lnTo>
                <a:lnTo>
                  <a:pt x="0" y="188625"/>
                </a:lnTo>
                <a:lnTo>
                  <a:pt x="0" y="188583"/>
                </a:lnTo>
                <a:lnTo>
                  <a:pt x="0" y="188510"/>
                </a:lnTo>
                <a:lnTo>
                  <a:pt x="0" y="188508"/>
                </a:lnTo>
                <a:lnTo>
                  <a:pt x="0" y="188454"/>
                </a:lnTo>
                <a:lnTo>
                  <a:pt x="0" y="188355"/>
                </a:lnTo>
                <a:lnTo>
                  <a:pt x="0" y="188305"/>
                </a:lnTo>
                <a:lnTo>
                  <a:pt x="0" y="188268"/>
                </a:lnTo>
                <a:lnTo>
                  <a:pt x="0" y="188260"/>
                </a:lnTo>
                <a:lnTo>
                  <a:pt x="0" y="188188"/>
                </a:lnTo>
                <a:lnTo>
                  <a:pt x="0" y="188126"/>
                </a:lnTo>
                <a:lnTo>
                  <a:pt x="0" y="188022"/>
                </a:lnTo>
                <a:lnTo>
                  <a:pt x="0" y="188000"/>
                </a:lnTo>
                <a:lnTo>
                  <a:pt x="0" y="187945"/>
                </a:lnTo>
                <a:lnTo>
                  <a:pt x="0" y="187918"/>
                </a:lnTo>
                <a:lnTo>
                  <a:pt x="0" y="187896"/>
                </a:lnTo>
                <a:lnTo>
                  <a:pt x="0" y="187806"/>
                </a:lnTo>
                <a:lnTo>
                  <a:pt x="0" y="187785"/>
                </a:lnTo>
                <a:lnTo>
                  <a:pt x="0" y="187722"/>
                </a:lnTo>
                <a:lnTo>
                  <a:pt x="0" y="187702"/>
                </a:lnTo>
                <a:lnTo>
                  <a:pt x="0" y="187687"/>
                </a:lnTo>
                <a:lnTo>
                  <a:pt x="0" y="187652"/>
                </a:lnTo>
                <a:lnTo>
                  <a:pt x="0" y="187487"/>
                </a:lnTo>
                <a:lnTo>
                  <a:pt x="0" y="187460"/>
                </a:lnTo>
                <a:lnTo>
                  <a:pt x="0" y="187435"/>
                </a:lnTo>
                <a:lnTo>
                  <a:pt x="0" y="187424"/>
                </a:lnTo>
                <a:lnTo>
                  <a:pt x="0" y="187381"/>
                </a:lnTo>
                <a:lnTo>
                  <a:pt x="0" y="187248"/>
                </a:lnTo>
                <a:lnTo>
                  <a:pt x="0" y="187247"/>
                </a:lnTo>
                <a:lnTo>
                  <a:pt x="0" y="187245"/>
                </a:lnTo>
                <a:lnTo>
                  <a:pt x="0" y="187239"/>
                </a:lnTo>
                <a:lnTo>
                  <a:pt x="0" y="187121"/>
                </a:lnTo>
                <a:lnTo>
                  <a:pt x="0" y="187087"/>
                </a:lnTo>
                <a:lnTo>
                  <a:pt x="0" y="187016"/>
                </a:lnTo>
                <a:lnTo>
                  <a:pt x="0" y="186932"/>
                </a:lnTo>
                <a:lnTo>
                  <a:pt x="0" y="186908"/>
                </a:lnTo>
                <a:lnTo>
                  <a:pt x="0" y="186907"/>
                </a:lnTo>
                <a:lnTo>
                  <a:pt x="0" y="186897"/>
                </a:lnTo>
                <a:lnTo>
                  <a:pt x="0" y="186701"/>
                </a:lnTo>
                <a:lnTo>
                  <a:pt x="0" y="186698"/>
                </a:lnTo>
                <a:lnTo>
                  <a:pt x="0" y="186638"/>
                </a:lnTo>
                <a:lnTo>
                  <a:pt x="0" y="186631"/>
                </a:lnTo>
                <a:lnTo>
                  <a:pt x="0" y="186628"/>
                </a:lnTo>
                <a:lnTo>
                  <a:pt x="0" y="186623"/>
                </a:lnTo>
                <a:lnTo>
                  <a:pt x="0" y="186583"/>
                </a:lnTo>
                <a:lnTo>
                  <a:pt x="0" y="186500"/>
                </a:lnTo>
                <a:lnTo>
                  <a:pt x="0" y="186451"/>
                </a:lnTo>
                <a:lnTo>
                  <a:pt x="0" y="186449"/>
                </a:lnTo>
                <a:lnTo>
                  <a:pt x="0" y="186419"/>
                </a:lnTo>
                <a:lnTo>
                  <a:pt x="0" y="186388"/>
                </a:lnTo>
                <a:lnTo>
                  <a:pt x="0" y="186377"/>
                </a:lnTo>
                <a:lnTo>
                  <a:pt x="0" y="186331"/>
                </a:lnTo>
                <a:lnTo>
                  <a:pt x="0" y="186265"/>
                </a:lnTo>
                <a:lnTo>
                  <a:pt x="0" y="186243"/>
                </a:lnTo>
                <a:lnTo>
                  <a:pt x="0" y="186240"/>
                </a:lnTo>
                <a:lnTo>
                  <a:pt x="0" y="186192"/>
                </a:lnTo>
                <a:lnTo>
                  <a:pt x="0" y="186167"/>
                </a:lnTo>
                <a:lnTo>
                  <a:pt x="0" y="186135"/>
                </a:lnTo>
                <a:lnTo>
                  <a:pt x="0" y="186118"/>
                </a:lnTo>
                <a:lnTo>
                  <a:pt x="0" y="186035"/>
                </a:lnTo>
                <a:lnTo>
                  <a:pt x="0" y="185980"/>
                </a:lnTo>
                <a:lnTo>
                  <a:pt x="0" y="185968"/>
                </a:lnTo>
                <a:lnTo>
                  <a:pt x="0" y="185925"/>
                </a:lnTo>
                <a:lnTo>
                  <a:pt x="0" y="185918"/>
                </a:lnTo>
                <a:lnTo>
                  <a:pt x="0" y="185861"/>
                </a:lnTo>
                <a:lnTo>
                  <a:pt x="0" y="185801"/>
                </a:lnTo>
                <a:lnTo>
                  <a:pt x="0" y="185784"/>
                </a:lnTo>
                <a:lnTo>
                  <a:pt x="0" y="185715"/>
                </a:lnTo>
                <a:lnTo>
                  <a:pt x="0" y="185702"/>
                </a:lnTo>
                <a:lnTo>
                  <a:pt x="0" y="185659"/>
                </a:lnTo>
                <a:lnTo>
                  <a:pt x="0" y="185549"/>
                </a:lnTo>
                <a:lnTo>
                  <a:pt x="0" y="185541"/>
                </a:lnTo>
                <a:lnTo>
                  <a:pt x="0" y="185362"/>
                </a:lnTo>
                <a:lnTo>
                  <a:pt x="0" y="185315"/>
                </a:lnTo>
                <a:lnTo>
                  <a:pt x="0" y="185270"/>
                </a:lnTo>
                <a:lnTo>
                  <a:pt x="0" y="185223"/>
                </a:lnTo>
                <a:lnTo>
                  <a:pt x="0" y="185219"/>
                </a:lnTo>
                <a:lnTo>
                  <a:pt x="0" y="185136"/>
                </a:lnTo>
                <a:lnTo>
                  <a:pt x="0" y="185090"/>
                </a:lnTo>
                <a:lnTo>
                  <a:pt x="0" y="185011"/>
                </a:lnTo>
                <a:lnTo>
                  <a:pt x="0" y="185010"/>
                </a:lnTo>
                <a:lnTo>
                  <a:pt x="0" y="184904"/>
                </a:lnTo>
                <a:lnTo>
                  <a:pt x="0" y="184877"/>
                </a:lnTo>
                <a:lnTo>
                  <a:pt x="0" y="184821"/>
                </a:lnTo>
                <a:lnTo>
                  <a:pt x="0" y="184735"/>
                </a:lnTo>
                <a:lnTo>
                  <a:pt x="0" y="184662"/>
                </a:lnTo>
                <a:lnTo>
                  <a:pt x="0" y="184513"/>
                </a:lnTo>
                <a:lnTo>
                  <a:pt x="0" y="184442"/>
                </a:lnTo>
                <a:lnTo>
                  <a:pt x="0" y="184434"/>
                </a:lnTo>
                <a:lnTo>
                  <a:pt x="0" y="184418"/>
                </a:lnTo>
                <a:lnTo>
                  <a:pt x="0" y="184286"/>
                </a:lnTo>
                <a:lnTo>
                  <a:pt x="0" y="184255"/>
                </a:lnTo>
                <a:lnTo>
                  <a:pt x="0" y="184179"/>
                </a:lnTo>
                <a:lnTo>
                  <a:pt x="0" y="183996"/>
                </a:lnTo>
                <a:lnTo>
                  <a:pt x="0" y="183988"/>
                </a:lnTo>
                <a:lnTo>
                  <a:pt x="0" y="183933"/>
                </a:lnTo>
                <a:lnTo>
                  <a:pt x="0" y="183852"/>
                </a:lnTo>
                <a:lnTo>
                  <a:pt x="0" y="183827"/>
                </a:lnTo>
                <a:lnTo>
                  <a:pt x="0" y="183754"/>
                </a:lnTo>
                <a:lnTo>
                  <a:pt x="0" y="183656"/>
                </a:lnTo>
                <a:lnTo>
                  <a:pt x="0" y="183648"/>
                </a:lnTo>
                <a:lnTo>
                  <a:pt x="0" y="183641"/>
                </a:lnTo>
                <a:lnTo>
                  <a:pt x="0" y="183618"/>
                </a:lnTo>
                <a:lnTo>
                  <a:pt x="0" y="183606"/>
                </a:lnTo>
                <a:lnTo>
                  <a:pt x="0" y="183452"/>
                </a:lnTo>
                <a:lnTo>
                  <a:pt x="0" y="183398"/>
                </a:lnTo>
                <a:lnTo>
                  <a:pt x="0" y="183378"/>
                </a:lnTo>
                <a:lnTo>
                  <a:pt x="0" y="183375"/>
                </a:lnTo>
                <a:lnTo>
                  <a:pt x="0" y="183373"/>
                </a:lnTo>
                <a:lnTo>
                  <a:pt x="0" y="183202"/>
                </a:lnTo>
                <a:lnTo>
                  <a:pt x="0" y="183201"/>
                </a:lnTo>
                <a:lnTo>
                  <a:pt x="0" y="183179"/>
                </a:lnTo>
                <a:lnTo>
                  <a:pt x="0" y="183158"/>
                </a:lnTo>
                <a:lnTo>
                  <a:pt x="0" y="183135"/>
                </a:lnTo>
                <a:lnTo>
                  <a:pt x="0" y="183132"/>
                </a:lnTo>
                <a:lnTo>
                  <a:pt x="0" y="183045"/>
                </a:lnTo>
                <a:lnTo>
                  <a:pt x="0" y="182978"/>
                </a:lnTo>
                <a:lnTo>
                  <a:pt x="0" y="182925"/>
                </a:lnTo>
                <a:lnTo>
                  <a:pt x="0" y="182919"/>
                </a:lnTo>
                <a:lnTo>
                  <a:pt x="0" y="182915"/>
                </a:lnTo>
                <a:lnTo>
                  <a:pt x="0" y="182900"/>
                </a:lnTo>
                <a:lnTo>
                  <a:pt x="0" y="182825"/>
                </a:lnTo>
                <a:lnTo>
                  <a:pt x="0" y="182733"/>
                </a:lnTo>
                <a:lnTo>
                  <a:pt x="0" y="182725"/>
                </a:lnTo>
                <a:lnTo>
                  <a:pt x="0" y="182719"/>
                </a:lnTo>
                <a:lnTo>
                  <a:pt x="0" y="182709"/>
                </a:lnTo>
                <a:lnTo>
                  <a:pt x="0" y="182708"/>
                </a:lnTo>
                <a:lnTo>
                  <a:pt x="0" y="182705"/>
                </a:lnTo>
                <a:lnTo>
                  <a:pt x="0" y="182631"/>
                </a:lnTo>
                <a:lnTo>
                  <a:pt x="0" y="182617"/>
                </a:lnTo>
                <a:lnTo>
                  <a:pt x="0" y="182559"/>
                </a:lnTo>
                <a:lnTo>
                  <a:pt x="0" y="182486"/>
                </a:lnTo>
                <a:lnTo>
                  <a:pt x="0" y="182441"/>
                </a:lnTo>
                <a:lnTo>
                  <a:pt x="0" y="182421"/>
                </a:lnTo>
                <a:lnTo>
                  <a:pt x="0" y="182391"/>
                </a:lnTo>
                <a:lnTo>
                  <a:pt x="0" y="182388"/>
                </a:lnTo>
                <a:lnTo>
                  <a:pt x="0" y="182366"/>
                </a:lnTo>
                <a:lnTo>
                  <a:pt x="0" y="182271"/>
                </a:lnTo>
                <a:lnTo>
                  <a:pt x="0" y="182255"/>
                </a:lnTo>
                <a:lnTo>
                  <a:pt x="0" y="182249"/>
                </a:lnTo>
                <a:lnTo>
                  <a:pt x="0" y="182199"/>
                </a:lnTo>
                <a:lnTo>
                  <a:pt x="0" y="182180"/>
                </a:lnTo>
                <a:lnTo>
                  <a:pt x="0" y="182178"/>
                </a:lnTo>
                <a:lnTo>
                  <a:pt x="0" y="182172"/>
                </a:lnTo>
                <a:lnTo>
                  <a:pt x="0" y="182155"/>
                </a:lnTo>
                <a:lnTo>
                  <a:pt x="0" y="182137"/>
                </a:lnTo>
                <a:lnTo>
                  <a:pt x="0" y="182100"/>
                </a:lnTo>
                <a:lnTo>
                  <a:pt x="0" y="182076"/>
                </a:lnTo>
                <a:lnTo>
                  <a:pt x="0" y="182039"/>
                </a:lnTo>
                <a:lnTo>
                  <a:pt x="0" y="181930"/>
                </a:lnTo>
                <a:lnTo>
                  <a:pt x="0" y="181929"/>
                </a:lnTo>
                <a:lnTo>
                  <a:pt x="0" y="181831"/>
                </a:lnTo>
                <a:lnTo>
                  <a:pt x="0" y="181828"/>
                </a:lnTo>
                <a:lnTo>
                  <a:pt x="0" y="181793"/>
                </a:lnTo>
                <a:lnTo>
                  <a:pt x="0" y="181761"/>
                </a:lnTo>
                <a:lnTo>
                  <a:pt x="0" y="181745"/>
                </a:lnTo>
                <a:lnTo>
                  <a:pt x="0" y="181720"/>
                </a:lnTo>
                <a:lnTo>
                  <a:pt x="0" y="181718"/>
                </a:lnTo>
                <a:lnTo>
                  <a:pt x="0" y="181696"/>
                </a:lnTo>
                <a:lnTo>
                  <a:pt x="0" y="181646"/>
                </a:lnTo>
                <a:lnTo>
                  <a:pt x="0" y="181617"/>
                </a:lnTo>
                <a:lnTo>
                  <a:pt x="0" y="181601"/>
                </a:lnTo>
                <a:lnTo>
                  <a:pt x="0" y="181565"/>
                </a:lnTo>
                <a:lnTo>
                  <a:pt x="0" y="181524"/>
                </a:lnTo>
                <a:lnTo>
                  <a:pt x="0" y="181523"/>
                </a:lnTo>
                <a:lnTo>
                  <a:pt x="0" y="181491"/>
                </a:lnTo>
                <a:lnTo>
                  <a:pt x="0" y="181465"/>
                </a:lnTo>
                <a:lnTo>
                  <a:pt x="0" y="181452"/>
                </a:lnTo>
                <a:lnTo>
                  <a:pt x="0" y="181405"/>
                </a:lnTo>
                <a:lnTo>
                  <a:pt x="0" y="181341"/>
                </a:lnTo>
                <a:lnTo>
                  <a:pt x="0" y="181339"/>
                </a:lnTo>
                <a:lnTo>
                  <a:pt x="0" y="181281"/>
                </a:lnTo>
                <a:lnTo>
                  <a:pt x="0" y="181264"/>
                </a:lnTo>
                <a:lnTo>
                  <a:pt x="0" y="181256"/>
                </a:lnTo>
                <a:lnTo>
                  <a:pt x="0" y="181158"/>
                </a:lnTo>
                <a:lnTo>
                  <a:pt x="0" y="181132"/>
                </a:lnTo>
                <a:lnTo>
                  <a:pt x="0" y="181116"/>
                </a:lnTo>
                <a:lnTo>
                  <a:pt x="0" y="181048"/>
                </a:lnTo>
                <a:lnTo>
                  <a:pt x="0" y="181032"/>
                </a:lnTo>
                <a:lnTo>
                  <a:pt x="0" y="181014"/>
                </a:lnTo>
                <a:lnTo>
                  <a:pt x="0" y="180976"/>
                </a:lnTo>
                <a:lnTo>
                  <a:pt x="0" y="180969"/>
                </a:lnTo>
                <a:lnTo>
                  <a:pt x="0" y="180823"/>
                </a:lnTo>
                <a:lnTo>
                  <a:pt x="0" y="180792"/>
                </a:lnTo>
                <a:lnTo>
                  <a:pt x="0" y="180649"/>
                </a:lnTo>
                <a:lnTo>
                  <a:pt x="0" y="180616"/>
                </a:lnTo>
                <a:lnTo>
                  <a:pt x="0" y="180596"/>
                </a:lnTo>
                <a:lnTo>
                  <a:pt x="0" y="180555"/>
                </a:lnTo>
                <a:lnTo>
                  <a:pt x="0" y="180462"/>
                </a:lnTo>
                <a:lnTo>
                  <a:pt x="0" y="180385"/>
                </a:lnTo>
                <a:lnTo>
                  <a:pt x="0" y="180384"/>
                </a:lnTo>
                <a:lnTo>
                  <a:pt x="0" y="180383"/>
                </a:lnTo>
                <a:lnTo>
                  <a:pt x="0" y="180349"/>
                </a:lnTo>
                <a:lnTo>
                  <a:pt x="0" y="180250"/>
                </a:lnTo>
                <a:lnTo>
                  <a:pt x="0" y="180235"/>
                </a:lnTo>
                <a:lnTo>
                  <a:pt x="0" y="180190"/>
                </a:lnTo>
                <a:lnTo>
                  <a:pt x="0" y="180153"/>
                </a:lnTo>
                <a:lnTo>
                  <a:pt x="0" y="180145"/>
                </a:lnTo>
                <a:lnTo>
                  <a:pt x="0" y="180142"/>
                </a:lnTo>
                <a:lnTo>
                  <a:pt x="0" y="180133"/>
                </a:lnTo>
                <a:lnTo>
                  <a:pt x="0" y="180122"/>
                </a:lnTo>
                <a:lnTo>
                  <a:pt x="0" y="180108"/>
                </a:lnTo>
                <a:lnTo>
                  <a:pt x="0" y="180048"/>
                </a:lnTo>
                <a:lnTo>
                  <a:pt x="0" y="180034"/>
                </a:lnTo>
                <a:lnTo>
                  <a:pt x="0" y="179979"/>
                </a:lnTo>
                <a:lnTo>
                  <a:pt x="0" y="179935"/>
                </a:lnTo>
                <a:lnTo>
                  <a:pt x="0" y="179910"/>
                </a:lnTo>
                <a:lnTo>
                  <a:pt x="0" y="179907"/>
                </a:lnTo>
                <a:lnTo>
                  <a:pt x="0" y="179902"/>
                </a:lnTo>
                <a:lnTo>
                  <a:pt x="0" y="179875"/>
                </a:lnTo>
                <a:lnTo>
                  <a:pt x="0" y="179864"/>
                </a:lnTo>
                <a:lnTo>
                  <a:pt x="0" y="179838"/>
                </a:lnTo>
                <a:lnTo>
                  <a:pt x="0" y="179835"/>
                </a:lnTo>
                <a:lnTo>
                  <a:pt x="0" y="179735"/>
                </a:lnTo>
                <a:lnTo>
                  <a:pt x="0" y="179719"/>
                </a:lnTo>
                <a:lnTo>
                  <a:pt x="0" y="179685"/>
                </a:lnTo>
                <a:lnTo>
                  <a:pt x="0" y="179674"/>
                </a:lnTo>
                <a:lnTo>
                  <a:pt x="0" y="179659"/>
                </a:lnTo>
                <a:lnTo>
                  <a:pt x="0" y="179589"/>
                </a:lnTo>
                <a:lnTo>
                  <a:pt x="0" y="179451"/>
                </a:lnTo>
                <a:lnTo>
                  <a:pt x="0" y="179426"/>
                </a:lnTo>
                <a:lnTo>
                  <a:pt x="0" y="179416"/>
                </a:lnTo>
                <a:lnTo>
                  <a:pt x="0" y="179401"/>
                </a:lnTo>
                <a:lnTo>
                  <a:pt x="0" y="179381"/>
                </a:lnTo>
                <a:lnTo>
                  <a:pt x="0" y="179376"/>
                </a:lnTo>
                <a:lnTo>
                  <a:pt x="0" y="179369"/>
                </a:lnTo>
                <a:lnTo>
                  <a:pt x="0" y="179361"/>
                </a:lnTo>
                <a:lnTo>
                  <a:pt x="0" y="179269"/>
                </a:lnTo>
                <a:lnTo>
                  <a:pt x="0" y="179234"/>
                </a:lnTo>
                <a:lnTo>
                  <a:pt x="0" y="179202"/>
                </a:lnTo>
                <a:lnTo>
                  <a:pt x="0" y="179171"/>
                </a:lnTo>
                <a:lnTo>
                  <a:pt x="0" y="179026"/>
                </a:lnTo>
                <a:lnTo>
                  <a:pt x="0" y="178997"/>
                </a:lnTo>
                <a:lnTo>
                  <a:pt x="0" y="178979"/>
                </a:lnTo>
                <a:lnTo>
                  <a:pt x="0" y="178941"/>
                </a:lnTo>
                <a:lnTo>
                  <a:pt x="0" y="178940"/>
                </a:lnTo>
                <a:lnTo>
                  <a:pt x="0" y="178838"/>
                </a:lnTo>
                <a:lnTo>
                  <a:pt x="0" y="178803"/>
                </a:lnTo>
                <a:lnTo>
                  <a:pt x="0" y="178771"/>
                </a:lnTo>
                <a:lnTo>
                  <a:pt x="0" y="178768"/>
                </a:lnTo>
                <a:lnTo>
                  <a:pt x="0" y="178756"/>
                </a:lnTo>
                <a:lnTo>
                  <a:pt x="0" y="178728"/>
                </a:lnTo>
                <a:lnTo>
                  <a:pt x="0" y="178681"/>
                </a:lnTo>
                <a:lnTo>
                  <a:pt x="0" y="178664"/>
                </a:lnTo>
                <a:lnTo>
                  <a:pt x="0" y="178575"/>
                </a:lnTo>
                <a:lnTo>
                  <a:pt x="0" y="178536"/>
                </a:lnTo>
                <a:lnTo>
                  <a:pt x="0" y="178524"/>
                </a:lnTo>
                <a:lnTo>
                  <a:pt x="0" y="178457"/>
                </a:lnTo>
                <a:lnTo>
                  <a:pt x="0" y="178431"/>
                </a:lnTo>
                <a:lnTo>
                  <a:pt x="0" y="178405"/>
                </a:lnTo>
                <a:lnTo>
                  <a:pt x="0" y="178380"/>
                </a:lnTo>
                <a:lnTo>
                  <a:pt x="0" y="178288"/>
                </a:lnTo>
                <a:lnTo>
                  <a:pt x="0" y="178143"/>
                </a:lnTo>
                <a:lnTo>
                  <a:pt x="0" y="178098"/>
                </a:lnTo>
                <a:lnTo>
                  <a:pt x="0" y="178092"/>
                </a:lnTo>
                <a:lnTo>
                  <a:pt x="0" y="178055"/>
                </a:lnTo>
                <a:lnTo>
                  <a:pt x="0" y="177972"/>
                </a:lnTo>
                <a:lnTo>
                  <a:pt x="0" y="177966"/>
                </a:lnTo>
                <a:lnTo>
                  <a:pt x="0" y="177921"/>
                </a:lnTo>
                <a:lnTo>
                  <a:pt x="0" y="177871"/>
                </a:lnTo>
                <a:lnTo>
                  <a:pt x="0" y="177863"/>
                </a:lnTo>
                <a:lnTo>
                  <a:pt x="0" y="177802"/>
                </a:lnTo>
                <a:lnTo>
                  <a:pt x="0" y="177735"/>
                </a:lnTo>
                <a:lnTo>
                  <a:pt x="0" y="177659"/>
                </a:lnTo>
                <a:lnTo>
                  <a:pt x="0" y="177655"/>
                </a:lnTo>
                <a:lnTo>
                  <a:pt x="0" y="177617"/>
                </a:lnTo>
                <a:lnTo>
                  <a:pt x="0" y="177550"/>
                </a:lnTo>
                <a:lnTo>
                  <a:pt x="0" y="177385"/>
                </a:lnTo>
                <a:lnTo>
                  <a:pt x="0" y="177324"/>
                </a:lnTo>
                <a:lnTo>
                  <a:pt x="0" y="177319"/>
                </a:lnTo>
                <a:lnTo>
                  <a:pt x="0" y="177310"/>
                </a:lnTo>
                <a:lnTo>
                  <a:pt x="0" y="177273"/>
                </a:lnTo>
                <a:lnTo>
                  <a:pt x="0" y="177252"/>
                </a:lnTo>
                <a:lnTo>
                  <a:pt x="0" y="177118"/>
                </a:lnTo>
                <a:lnTo>
                  <a:pt x="0" y="177093"/>
                </a:lnTo>
                <a:lnTo>
                  <a:pt x="0" y="177091"/>
                </a:lnTo>
                <a:lnTo>
                  <a:pt x="0" y="177069"/>
                </a:lnTo>
                <a:lnTo>
                  <a:pt x="0" y="176890"/>
                </a:lnTo>
                <a:lnTo>
                  <a:pt x="0" y="176778"/>
                </a:lnTo>
                <a:lnTo>
                  <a:pt x="0" y="176736"/>
                </a:lnTo>
                <a:lnTo>
                  <a:pt x="0" y="176714"/>
                </a:lnTo>
                <a:lnTo>
                  <a:pt x="0" y="176712"/>
                </a:lnTo>
                <a:lnTo>
                  <a:pt x="0" y="176686"/>
                </a:lnTo>
                <a:lnTo>
                  <a:pt x="0" y="176637"/>
                </a:lnTo>
                <a:lnTo>
                  <a:pt x="0" y="176595"/>
                </a:lnTo>
                <a:lnTo>
                  <a:pt x="0" y="176588"/>
                </a:lnTo>
                <a:lnTo>
                  <a:pt x="0" y="176443"/>
                </a:lnTo>
                <a:lnTo>
                  <a:pt x="0" y="176436"/>
                </a:lnTo>
                <a:lnTo>
                  <a:pt x="0" y="176399"/>
                </a:lnTo>
                <a:lnTo>
                  <a:pt x="0" y="176391"/>
                </a:lnTo>
                <a:lnTo>
                  <a:pt x="0" y="176371"/>
                </a:lnTo>
                <a:lnTo>
                  <a:pt x="0" y="176364"/>
                </a:lnTo>
                <a:lnTo>
                  <a:pt x="0" y="176279"/>
                </a:lnTo>
                <a:lnTo>
                  <a:pt x="0" y="176212"/>
                </a:lnTo>
                <a:lnTo>
                  <a:pt x="0" y="176181"/>
                </a:lnTo>
                <a:lnTo>
                  <a:pt x="0" y="176121"/>
                </a:lnTo>
                <a:lnTo>
                  <a:pt x="0" y="176050"/>
                </a:lnTo>
                <a:lnTo>
                  <a:pt x="0" y="175989"/>
                </a:lnTo>
                <a:lnTo>
                  <a:pt x="0" y="175953"/>
                </a:lnTo>
                <a:lnTo>
                  <a:pt x="0" y="175942"/>
                </a:lnTo>
                <a:lnTo>
                  <a:pt x="0" y="175941"/>
                </a:lnTo>
                <a:lnTo>
                  <a:pt x="0" y="175939"/>
                </a:lnTo>
                <a:lnTo>
                  <a:pt x="0" y="175869"/>
                </a:lnTo>
                <a:lnTo>
                  <a:pt x="0" y="175844"/>
                </a:lnTo>
                <a:lnTo>
                  <a:pt x="0" y="175732"/>
                </a:lnTo>
                <a:lnTo>
                  <a:pt x="0" y="175730"/>
                </a:lnTo>
                <a:lnTo>
                  <a:pt x="0" y="175665"/>
                </a:lnTo>
                <a:lnTo>
                  <a:pt x="0" y="175662"/>
                </a:lnTo>
                <a:lnTo>
                  <a:pt x="0" y="175657"/>
                </a:lnTo>
                <a:lnTo>
                  <a:pt x="0" y="175655"/>
                </a:lnTo>
                <a:lnTo>
                  <a:pt x="0" y="175563"/>
                </a:lnTo>
                <a:lnTo>
                  <a:pt x="0" y="175483"/>
                </a:lnTo>
                <a:lnTo>
                  <a:pt x="0" y="175415"/>
                </a:lnTo>
                <a:lnTo>
                  <a:pt x="0" y="175412"/>
                </a:lnTo>
                <a:lnTo>
                  <a:pt x="0" y="175390"/>
                </a:lnTo>
                <a:lnTo>
                  <a:pt x="0" y="175389"/>
                </a:lnTo>
                <a:lnTo>
                  <a:pt x="0" y="175385"/>
                </a:lnTo>
                <a:lnTo>
                  <a:pt x="0" y="175365"/>
                </a:lnTo>
                <a:lnTo>
                  <a:pt x="0" y="175273"/>
                </a:lnTo>
                <a:lnTo>
                  <a:pt x="0" y="175169"/>
                </a:lnTo>
                <a:lnTo>
                  <a:pt x="0" y="175165"/>
                </a:lnTo>
                <a:lnTo>
                  <a:pt x="0" y="175108"/>
                </a:lnTo>
                <a:lnTo>
                  <a:pt x="0" y="175104"/>
                </a:lnTo>
                <a:lnTo>
                  <a:pt x="0" y="175065"/>
                </a:lnTo>
                <a:lnTo>
                  <a:pt x="0" y="175014"/>
                </a:lnTo>
                <a:lnTo>
                  <a:pt x="0" y="174931"/>
                </a:lnTo>
                <a:lnTo>
                  <a:pt x="0" y="174930"/>
                </a:lnTo>
                <a:lnTo>
                  <a:pt x="0" y="174918"/>
                </a:lnTo>
                <a:lnTo>
                  <a:pt x="0" y="174881"/>
                </a:lnTo>
                <a:lnTo>
                  <a:pt x="0" y="174849"/>
                </a:lnTo>
                <a:lnTo>
                  <a:pt x="0" y="174835"/>
                </a:lnTo>
                <a:lnTo>
                  <a:pt x="0" y="174799"/>
                </a:lnTo>
                <a:lnTo>
                  <a:pt x="0" y="174782"/>
                </a:lnTo>
                <a:lnTo>
                  <a:pt x="0" y="174749"/>
                </a:lnTo>
                <a:lnTo>
                  <a:pt x="0" y="174737"/>
                </a:lnTo>
                <a:lnTo>
                  <a:pt x="0" y="174682"/>
                </a:lnTo>
                <a:lnTo>
                  <a:pt x="0" y="174607"/>
                </a:lnTo>
                <a:lnTo>
                  <a:pt x="0" y="174603"/>
                </a:lnTo>
                <a:lnTo>
                  <a:pt x="0" y="174575"/>
                </a:lnTo>
                <a:lnTo>
                  <a:pt x="0" y="174528"/>
                </a:lnTo>
                <a:lnTo>
                  <a:pt x="0" y="174477"/>
                </a:lnTo>
                <a:lnTo>
                  <a:pt x="0" y="174456"/>
                </a:lnTo>
                <a:lnTo>
                  <a:pt x="0" y="174392"/>
                </a:lnTo>
                <a:lnTo>
                  <a:pt x="0" y="174389"/>
                </a:lnTo>
                <a:lnTo>
                  <a:pt x="0" y="174384"/>
                </a:lnTo>
                <a:lnTo>
                  <a:pt x="0" y="174368"/>
                </a:lnTo>
                <a:lnTo>
                  <a:pt x="0" y="174283"/>
                </a:lnTo>
                <a:lnTo>
                  <a:pt x="0" y="174282"/>
                </a:lnTo>
                <a:lnTo>
                  <a:pt x="0" y="174268"/>
                </a:lnTo>
                <a:lnTo>
                  <a:pt x="0" y="174252"/>
                </a:lnTo>
                <a:lnTo>
                  <a:pt x="0" y="174210"/>
                </a:lnTo>
                <a:lnTo>
                  <a:pt x="0" y="174129"/>
                </a:lnTo>
                <a:lnTo>
                  <a:pt x="0" y="174054"/>
                </a:lnTo>
                <a:lnTo>
                  <a:pt x="0" y="173909"/>
                </a:lnTo>
                <a:lnTo>
                  <a:pt x="0" y="173901"/>
                </a:lnTo>
                <a:lnTo>
                  <a:pt x="0" y="173794"/>
                </a:lnTo>
                <a:lnTo>
                  <a:pt x="0" y="173785"/>
                </a:lnTo>
                <a:lnTo>
                  <a:pt x="0" y="173778"/>
                </a:lnTo>
                <a:lnTo>
                  <a:pt x="0" y="173753"/>
                </a:lnTo>
                <a:lnTo>
                  <a:pt x="0" y="173722"/>
                </a:lnTo>
                <a:lnTo>
                  <a:pt x="0" y="173696"/>
                </a:lnTo>
                <a:lnTo>
                  <a:pt x="0" y="173647"/>
                </a:lnTo>
                <a:lnTo>
                  <a:pt x="0" y="173598"/>
                </a:lnTo>
                <a:lnTo>
                  <a:pt x="0" y="173566"/>
                </a:lnTo>
                <a:lnTo>
                  <a:pt x="0" y="173535"/>
                </a:lnTo>
                <a:lnTo>
                  <a:pt x="0" y="173387"/>
                </a:lnTo>
                <a:lnTo>
                  <a:pt x="0" y="173371"/>
                </a:lnTo>
                <a:lnTo>
                  <a:pt x="0" y="173356"/>
                </a:lnTo>
                <a:lnTo>
                  <a:pt x="0" y="173339"/>
                </a:lnTo>
                <a:lnTo>
                  <a:pt x="0" y="173320"/>
                </a:lnTo>
                <a:lnTo>
                  <a:pt x="0" y="173294"/>
                </a:lnTo>
                <a:lnTo>
                  <a:pt x="0" y="173261"/>
                </a:lnTo>
                <a:lnTo>
                  <a:pt x="0" y="173244"/>
                </a:lnTo>
                <a:lnTo>
                  <a:pt x="0" y="173213"/>
                </a:lnTo>
                <a:lnTo>
                  <a:pt x="0" y="173115"/>
                </a:lnTo>
                <a:lnTo>
                  <a:pt x="0" y="173108"/>
                </a:lnTo>
                <a:lnTo>
                  <a:pt x="0" y="173085"/>
                </a:lnTo>
                <a:lnTo>
                  <a:pt x="0" y="173072"/>
                </a:lnTo>
                <a:lnTo>
                  <a:pt x="0" y="173011"/>
                </a:lnTo>
                <a:lnTo>
                  <a:pt x="0" y="172990"/>
                </a:lnTo>
                <a:lnTo>
                  <a:pt x="0" y="172980"/>
                </a:lnTo>
                <a:lnTo>
                  <a:pt x="0" y="172865"/>
                </a:lnTo>
                <a:lnTo>
                  <a:pt x="0" y="172861"/>
                </a:lnTo>
                <a:lnTo>
                  <a:pt x="0" y="172696"/>
                </a:lnTo>
                <a:lnTo>
                  <a:pt x="0" y="172675"/>
                </a:lnTo>
                <a:lnTo>
                  <a:pt x="0" y="172646"/>
                </a:lnTo>
                <a:lnTo>
                  <a:pt x="0" y="172573"/>
                </a:lnTo>
                <a:lnTo>
                  <a:pt x="0" y="172552"/>
                </a:lnTo>
                <a:lnTo>
                  <a:pt x="0" y="172521"/>
                </a:lnTo>
                <a:lnTo>
                  <a:pt x="0" y="172407"/>
                </a:lnTo>
                <a:lnTo>
                  <a:pt x="0" y="172405"/>
                </a:lnTo>
                <a:lnTo>
                  <a:pt x="0" y="172370"/>
                </a:lnTo>
                <a:lnTo>
                  <a:pt x="0" y="172335"/>
                </a:lnTo>
                <a:lnTo>
                  <a:pt x="0" y="172237"/>
                </a:lnTo>
                <a:lnTo>
                  <a:pt x="0" y="172213"/>
                </a:lnTo>
                <a:lnTo>
                  <a:pt x="0" y="172192"/>
                </a:lnTo>
                <a:lnTo>
                  <a:pt x="0" y="172166"/>
                </a:lnTo>
                <a:lnTo>
                  <a:pt x="0" y="172114"/>
                </a:lnTo>
                <a:lnTo>
                  <a:pt x="0" y="172109"/>
                </a:lnTo>
                <a:lnTo>
                  <a:pt x="0" y="172090"/>
                </a:lnTo>
                <a:lnTo>
                  <a:pt x="0" y="172051"/>
                </a:lnTo>
                <a:lnTo>
                  <a:pt x="0" y="172030"/>
                </a:lnTo>
                <a:lnTo>
                  <a:pt x="0" y="172026"/>
                </a:lnTo>
                <a:lnTo>
                  <a:pt x="0" y="171981"/>
                </a:lnTo>
                <a:lnTo>
                  <a:pt x="0" y="171904"/>
                </a:lnTo>
                <a:lnTo>
                  <a:pt x="0" y="171873"/>
                </a:lnTo>
                <a:lnTo>
                  <a:pt x="0" y="171809"/>
                </a:lnTo>
                <a:lnTo>
                  <a:pt x="0" y="171801"/>
                </a:lnTo>
                <a:lnTo>
                  <a:pt x="0" y="171777"/>
                </a:lnTo>
                <a:lnTo>
                  <a:pt x="0" y="171770"/>
                </a:lnTo>
                <a:lnTo>
                  <a:pt x="0" y="171759"/>
                </a:lnTo>
                <a:lnTo>
                  <a:pt x="0" y="171692"/>
                </a:lnTo>
                <a:lnTo>
                  <a:pt x="0" y="171660"/>
                </a:lnTo>
                <a:lnTo>
                  <a:pt x="0" y="171631"/>
                </a:lnTo>
                <a:lnTo>
                  <a:pt x="0" y="171614"/>
                </a:lnTo>
                <a:lnTo>
                  <a:pt x="0" y="171589"/>
                </a:lnTo>
                <a:lnTo>
                  <a:pt x="0" y="171588"/>
                </a:lnTo>
                <a:lnTo>
                  <a:pt x="0" y="171567"/>
                </a:lnTo>
                <a:lnTo>
                  <a:pt x="0" y="171466"/>
                </a:lnTo>
                <a:lnTo>
                  <a:pt x="0" y="171422"/>
                </a:lnTo>
                <a:lnTo>
                  <a:pt x="0" y="171419"/>
                </a:lnTo>
                <a:lnTo>
                  <a:pt x="0" y="171394"/>
                </a:lnTo>
                <a:lnTo>
                  <a:pt x="0" y="171326"/>
                </a:lnTo>
                <a:lnTo>
                  <a:pt x="0" y="171212"/>
                </a:lnTo>
                <a:lnTo>
                  <a:pt x="0" y="171155"/>
                </a:lnTo>
                <a:lnTo>
                  <a:pt x="0" y="171135"/>
                </a:lnTo>
                <a:lnTo>
                  <a:pt x="0" y="171129"/>
                </a:lnTo>
                <a:lnTo>
                  <a:pt x="0" y="171100"/>
                </a:lnTo>
                <a:lnTo>
                  <a:pt x="0" y="170999"/>
                </a:lnTo>
                <a:lnTo>
                  <a:pt x="0" y="170990"/>
                </a:lnTo>
                <a:lnTo>
                  <a:pt x="0" y="170983"/>
                </a:lnTo>
                <a:lnTo>
                  <a:pt x="0" y="170969"/>
                </a:lnTo>
                <a:lnTo>
                  <a:pt x="0" y="170963"/>
                </a:lnTo>
                <a:lnTo>
                  <a:pt x="0" y="170919"/>
                </a:lnTo>
                <a:lnTo>
                  <a:pt x="0" y="170889"/>
                </a:lnTo>
                <a:lnTo>
                  <a:pt x="0" y="170869"/>
                </a:lnTo>
                <a:lnTo>
                  <a:pt x="0" y="170795"/>
                </a:lnTo>
                <a:lnTo>
                  <a:pt x="0" y="170788"/>
                </a:lnTo>
                <a:lnTo>
                  <a:pt x="0" y="170765"/>
                </a:lnTo>
                <a:lnTo>
                  <a:pt x="0" y="170763"/>
                </a:lnTo>
                <a:lnTo>
                  <a:pt x="0" y="170753"/>
                </a:lnTo>
                <a:lnTo>
                  <a:pt x="0" y="170670"/>
                </a:lnTo>
                <a:lnTo>
                  <a:pt x="0" y="170599"/>
                </a:lnTo>
                <a:lnTo>
                  <a:pt x="0" y="170545"/>
                </a:lnTo>
                <a:lnTo>
                  <a:pt x="0" y="170538"/>
                </a:lnTo>
                <a:lnTo>
                  <a:pt x="0" y="170525"/>
                </a:lnTo>
                <a:lnTo>
                  <a:pt x="0" y="170507"/>
                </a:lnTo>
                <a:lnTo>
                  <a:pt x="0" y="170410"/>
                </a:lnTo>
                <a:lnTo>
                  <a:pt x="0" y="170315"/>
                </a:lnTo>
                <a:lnTo>
                  <a:pt x="0" y="170304"/>
                </a:lnTo>
                <a:lnTo>
                  <a:pt x="0" y="170279"/>
                </a:lnTo>
                <a:lnTo>
                  <a:pt x="0" y="170254"/>
                </a:lnTo>
                <a:lnTo>
                  <a:pt x="0" y="170204"/>
                </a:lnTo>
                <a:lnTo>
                  <a:pt x="0" y="170122"/>
                </a:lnTo>
                <a:lnTo>
                  <a:pt x="0" y="170095"/>
                </a:lnTo>
                <a:lnTo>
                  <a:pt x="0" y="170083"/>
                </a:lnTo>
                <a:lnTo>
                  <a:pt x="0" y="170066"/>
                </a:lnTo>
                <a:lnTo>
                  <a:pt x="0" y="170055"/>
                </a:lnTo>
                <a:lnTo>
                  <a:pt x="0" y="170048"/>
                </a:lnTo>
                <a:lnTo>
                  <a:pt x="0" y="169990"/>
                </a:lnTo>
                <a:lnTo>
                  <a:pt x="0" y="169948"/>
                </a:lnTo>
                <a:lnTo>
                  <a:pt x="0" y="169872"/>
                </a:lnTo>
                <a:lnTo>
                  <a:pt x="0" y="169852"/>
                </a:lnTo>
                <a:lnTo>
                  <a:pt x="0" y="169850"/>
                </a:lnTo>
                <a:lnTo>
                  <a:pt x="0" y="169822"/>
                </a:lnTo>
                <a:lnTo>
                  <a:pt x="0" y="169762"/>
                </a:lnTo>
                <a:lnTo>
                  <a:pt x="0" y="169706"/>
                </a:lnTo>
                <a:lnTo>
                  <a:pt x="0" y="169690"/>
                </a:lnTo>
                <a:lnTo>
                  <a:pt x="0" y="169656"/>
                </a:lnTo>
                <a:lnTo>
                  <a:pt x="0" y="169633"/>
                </a:lnTo>
                <a:lnTo>
                  <a:pt x="0" y="169630"/>
                </a:lnTo>
                <a:lnTo>
                  <a:pt x="0" y="169612"/>
                </a:lnTo>
                <a:lnTo>
                  <a:pt x="0" y="169609"/>
                </a:lnTo>
                <a:lnTo>
                  <a:pt x="0" y="169598"/>
                </a:lnTo>
                <a:lnTo>
                  <a:pt x="0" y="169531"/>
                </a:lnTo>
                <a:lnTo>
                  <a:pt x="0" y="169507"/>
                </a:lnTo>
                <a:lnTo>
                  <a:pt x="0" y="169498"/>
                </a:lnTo>
                <a:lnTo>
                  <a:pt x="0" y="169418"/>
                </a:lnTo>
                <a:lnTo>
                  <a:pt x="0" y="169417"/>
                </a:lnTo>
                <a:lnTo>
                  <a:pt x="0" y="169415"/>
                </a:lnTo>
                <a:lnTo>
                  <a:pt x="0" y="169402"/>
                </a:lnTo>
                <a:lnTo>
                  <a:pt x="0" y="169331"/>
                </a:lnTo>
                <a:lnTo>
                  <a:pt x="0" y="169302"/>
                </a:lnTo>
                <a:lnTo>
                  <a:pt x="0" y="169284"/>
                </a:lnTo>
                <a:lnTo>
                  <a:pt x="0" y="169257"/>
                </a:lnTo>
                <a:lnTo>
                  <a:pt x="0" y="169247"/>
                </a:lnTo>
                <a:lnTo>
                  <a:pt x="0" y="169202"/>
                </a:lnTo>
                <a:lnTo>
                  <a:pt x="0" y="169186"/>
                </a:lnTo>
                <a:lnTo>
                  <a:pt x="0" y="169176"/>
                </a:lnTo>
                <a:lnTo>
                  <a:pt x="0" y="169152"/>
                </a:lnTo>
                <a:lnTo>
                  <a:pt x="0" y="169078"/>
                </a:lnTo>
                <a:lnTo>
                  <a:pt x="0" y="169077"/>
                </a:lnTo>
                <a:lnTo>
                  <a:pt x="0" y="169048"/>
                </a:lnTo>
                <a:lnTo>
                  <a:pt x="0" y="169039"/>
                </a:lnTo>
                <a:lnTo>
                  <a:pt x="0" y="168908"/>
                </a:lnTo>
                <a:lnTo>
                  <a:pt x="0" y="168883"/>
                </a:lnTo>
                <a:lnTo>
                  <a:pt x="0" y="168868"/>
                </a:lnTo>
                <a:lnTo>
                  <a:pt x="0" y="168867"/>
                </a:lnTo>
                <a:lnTo>
                  <a:pt x="0" y="168843"/>
                </a:lnTo>
                <a:lnTo>
                  <a:pt x="0" y="168836"/>
                </a:lnTo>
                <a:lnTo>
                  <a:pt x="0" y="168811"/>
                </a:lnTo>
                <a:lnTo>
                  <a:pt x="0" y="168801"/>
                </a:lnTo>
                <a:lnTo>
                  <a:pt x="0" y="168798"/>
                </a:lnTo>
                <a:lnTo>
                  <a:pt x="0" y="168793"/>
                </a:lnTo>
                <a:lnTo>
                  <a:pt x="0" y="168693"/>
                </a:lnTo>
                <a:lnTo>
                  <a:pt x="0" y="168624"/>
                </a:lnTo>
                <a:lnTo>
                  <a:pt x="0" y="168619"/>
                </a:lnTo>
                <a:lnTo>
                  <a:pt x="0" y="168599"/>
                </a:lnTo>
                <a:lnTo>
                  <a:pt x="0" y="168552"/>
                </a:lnTo>
                <a:lnTo>
                  <a:pt x="0" y="168501"/>
                </a:lnTo>
                <a:lnTo>
                  <a:pt x="0" y="168407"/>
                </a:lnTo>
                <a:lnTo>
                  <a:pt x="0" y="168403"/>
                </a:lnTo>
                <a:lnTo>
                  <a:pt x="0" y="168400"/>
                </a:lnTo>
                <a:lnTo>
                  <a:pt x="0" y="168395"/>
                </a:lnTo>
                <a:lnTo>
                  <a:pt x="0" y="168391"/>
                </a:lnTo>
                <a:lnTo>
                  <a:pt x="0" y="168328"/>
                </a:lnTo>
                <a:lnTo>
                  <a:pt x="0" y="168305"/>
                </a:lnTo>
                <a:lnTo>
                  <a:pt x="0" y="168238"/>
                </a:lnTo>
                <a:lnTo>
                  <a:pt x="0" y="168195"/>
                </a:lnTo>
                <a:lnTo>
                  <a:pt x="0" y="168165"/>
                </a:lnTo>
                <a:lnTo>
                  <a:pt x="0" y="168157"/>
                </a:lnTo>
                <a:lnTo>
                  <a:pt x="0" y="168150"/>
                </a:lnTo>
                <a:lnTo>
                  <a:pt x="0" y="168131"/>
                </a:lnTo>
                <a:lnTo>
                  <a:pt x="0" y="168016"/>
                </a:lnTo>
                <a:lnTo>
                  <a:pt x="0" y="168013"/>
                </a:lnTo>
                <a:lnTo>
                  <a:pt x="0" y="167971"/>
                </a:lnTo>
                <a:lnTo>
                  <a:pt x="0" y="167885"/>
                </a:lnTo>
                <a:lnTo>
                  <a:pt x="0" y="167805"/>
                </a:lnTo>
                <a:lnTo>
                  <a:pt x="0" y="167743"/>
                </a:lnTo>
                <a:lnTo>
                  <a:pt x="0" y="167711"/>
                </a:lnTo>
                <a:lnTo>
                  <a:pt x="0" y="167621"/>
                </a:lnTo>
                <a:lnTo>
                  <a:pt x="0" y="167609"/>
                </a:lnTo>
                <a:lnTo>
                  <a:pt x="0" y="167539"/>
                </a:lnTo>
                <a:lnTo>
                  <a:pt x="0" y="167517"/>
                </a:lnTo>
                <a:lnTo>
                  <a:pt x="0" y="167465"/>
                </a:lnTo>
                <a:lnTo>
                  <a:pt x="0" y="167460"/>
                </a:lnTo>
                <a:lnTo>
                  <a:pt x="0" y="167322"/>
                </a:lnTo>
                <a:lnTo>
                  <a:pt x="0" y="167289"/>
                </a:lnTo>
                <a:lnTo>
                  <a:pt x="0" y="167269"/>
                </a:lnTo>
                <a:lnTo>
                  <a:pt x="0" y="167266"/>
                </a:lnTo>
                <a:lnTo>
                  <a:pt x="0" y="167250"/>
                </a:lnTo>
                <a:lnTo>
                  <a:pt x="0" y="167181"/>
                </a:lnTo>
                <a:lnTo>
                  <a:pt x="0" y="167135"/>
                </a:lnTo>
                <a:lnTo>
                  <a:pt x="0" y="167132"/>
                </a:lnTo>
                <a:lnTo>
                  <a:pt x="0" y="167126"/>
                </a:lnTo>
                <a:lnTo>
                  <a:pt x="0" y="167065"/>
                </a:lnTo>
                <a:lnTo>
                  <a:pt x="0" y="167011"/>
                </a:lnTo>
                <a:lnTo>
                  <a:pt x="0" y="166987"/>
                </a:lnTo>
                <a:lnTo>
                  <a:pt x="0" y="166832"/>
                </a:lnTo>
                <a:lnTo>
                  <a:pt x="0" y="166806"/>
                </a:lnTo>
                <a:lnTo>
                  <a:pt x="0" y="166795"/>
                </a:lnTo>
                <a:lnTo>
                  <a:pt x="0" y="166792"/>
                </a:lnTo>
                <a:lnTo>
                  <a:pt x="0" y="166585"/>
                </a:lnTo>
                <a:lnTo>
                  <a:pt x="0" y="166579"/>
                </a:lnTo>
                <a:lnTo>
                  <a:pt x="0" y="166528"/>
                </a:lnTo>
                <a:lnTo>
                  <a:pt x="0" y="166508"/>
                </a:lnTo>
                <a:lnTo>
                  <a:pt x="0" y="166456"/>
                </a:lnTo>
                <a:lnTo>
                  <a:pt x="0" y="166385"/>
                </a:lnTo>
                <a:lnTo>
                  <a:pt x="0" y="166369"/>
                </a:lnTo>
                <a:lnTo>
                  <a:pt x="0" y="166349"/>
                </a:lnTo>
                <a:lnTo>
                  <a:pt x="0" y="166342"/>
                </a:lnTo>
                <a:lnTo>
                  <a:pt x="0" y="166341"/>
                </a:lnTo>
                <a:lnTo>
                  <a:pt x="0" y="166336"/>
                </a:lnTo>
                <a:lnTo>
                  <a:pt x="0" y="166319"/>
                </a:lnTo>
                <a:lnTo>
                  <a:pt x="0" y="166242"/>
                </a:lnTo>
                <a:lnTo>
                  <a:pt x="0" y="166162"/>
                </a:lnTo>
                <a:lnTo>
                  <a:pt x="0" y="166127"/>
                </a:lnTo>
                <a:lnTo>
                  <a:pt x="0" y="166126"/>
                </a:lnTo>
                <a:lnTo>
                  <a:pt x="0" y="166099"/>
                </a:lnTo>
                <a:lnTo>
                  <a:pt x="0" y="166087"/>
                </a:lnTo>
                <a:lnTo>
                  <a:pt x="0" y="165997"/>
                </a:lnTo>
                <a:lnTo>
                  <a:pt x="0" y="165918"/>
                </a:lnTo>
                <a:lnTo>
                  <a:pt x="0" y="165903"/>
                </a:lnTo>
                <a:lnTo>
                  <a:pt x="0" y="165880"/>
                </a:lnTo>
                <a:lnTo>
                  <a:pt x="0" y="165858"/>
                </a:lnTo>
                <a:lnTo>
                  <a:pt x="0" y="165812"/>
                </a:lnTo>
                <a:lnTo>
                  <a:pt x="0" y="165811"/>
                </a:lnTo>
                <a:lnTo>
                  <a:pt x="0" y="165783"/>
                </a:lnTo>
                <a:lnTo>
                  <a:pt x="0" y="165746"/>
                </a:lnTo>
                <a:lnTo>
                  <a:pt x="0" y="165688"/>
                </a:lnTo>
                <a:lnTo>
                  <a:pt x="0" y="165679"/>
                </a:lnTo>
                <a:lnTo>
                  <a:pt x="0" y="165671"/>
                </a:lnTo>
                <a:lnTo>
                  <a:pt x="0" y="165604"/>
                </a:lnTo>
                <a:lnTo>
                  <a:pt x="0" y="165578"/>
                </a:lnTo>
                <a:lnTo>
                  <a:pt x="0" y="165574"/>
                </a:lnTo>
                <a:lnTo>
                  <a:pt x="0" y="165456"/>
                </a:lnTo>
                <a:lnTo>
                  <a:pt x="0" y="165428"/>
                </a:lnTo>
                <a:lnTo>
                  <a:pt x="0" y="165426"/>
                </a:lnTo>
                <a:lnTo>
                  <a:pt x="0" y="165349"/>
                </a:lnTo>
                <a:lnTo>
                  <a:pt x="0" y="165328"/>
                </a:lnTo>
                <a:lnTo>
                  <a:pt x="0" y="165302"/>
                </a:lnTo>
                <a:lnTo>
                  <a:pt x="0" y="165298"/>
                </a:lnTo>
                <a:lnTo>
                  <a:pt x="0" y="165260"/>
                </a:lnTo>
                <a:lnTo>
                  <a:pt x="0" y="165245"/>
                </a:lnTo>
                <a:lnTo>
                  <a:pt x="0" y="165215"/>
                </a:lnTo>
                <a:lnTo>
                  <a:pt x="0" y="165141"/>
                </a:lnTo>
                <a:lnTo>
                  <a:pt x="0" y="165135"/>
                </a:lnTo>
                <a:lnTo>
                  <a:pt x="0" y="165119"/>
                </a:lnTo>
                <a:lnTo>
                  <a:pt x="0" y="165113"/>
                </a:lnTo>
                <a:lnTo>
                  <a:pt x="0" y="165078"/>
                </a:lnTo>
                <a:lnTo>
                  <a:pt x="0" y="165063"/>
                </a:lnTo>
                <a:lnTo>
                  <a:pt x="0" y="165023"/>
                </a:lnTo>
                <a:lnTo>
                  <a:pt x="0" y="164895"/>
                </a:lnTo>
                <a:lnTo>
                  <a:pt x="0" y="164882"/>
                </a:lnTo>
                <a:lnTo>
                  <a:pt x="0" y="164801"/>
                </a:lnTo>
                <a:lnTo>
                  <a:pt x="0" y="164764"/>
                </a:lnTo>
                <a:lnTo>
                  <a:pt x="0" y="164697"/>
                </a:lnTo>
                <a:lnTo>
                  <a:pt x="0" y="164683"/>
                </a:lnTo>
                <a:lnTo>
                  <a:pt x="0" y="164632"/>
                </a:lnTo>
                <a:lnTo>
                  <a:pt x="0" y="164575"/>
                </a:lnTo>
                <a:lnTo>
                  <a:pt x="0" y="164558"/>
                </a:lnTo>
                <a:lnTo>
                  <a:pt x="0" y="164549"/>
                </a:lnTo>
                <a:lnTo>
                  <a:pt x="0" y="164532"/>
                </a:lnTo>
                <a:lnTo>
                  <a:pt x="0" y="164471"/>
                </a:lnTo>
                <a:lnTo>
                  <a:pt x="0" y="164470"/>
                </a:lnTo>
                <a:lnTo>
                  <a:pt x="0" y="164446"/>
                </a:lnTo>
                <a:lnTo>
                  <a:pt x="0" y="164403"/>
                </a:lnTo>
                <a:lnTo>
                  <a:pt x="0" y="164399"/>
                </a:lnTo>
                <a:lnTo>
                  <a:pt x="0" y="164348"/>
                </a:lnTo>
                <a:lnTo>
                  <a:pt x="0" y="164334"/>
                </a:lnTo>
                <a:lnTo>
                  <a:pt x="0" y="164240"/>
                </a:lnTo>
                <a:lnTo>
                  <a:pt x="0" y="164239"/>
                </a:lnTo>
                <a:lnTo>
                  <a:pt x="0" y="164238"/>
                </a:lnTo>
                <a:lnTo>
                  <a:pt x="0" y="164224"/>
                </a:lnTo>
                <a:lnTo>
                  <a:pt x="0" y="164209"/>
                </a:lnTo>
                <a:lnTo>
                  <a:pt x="0" y="164153"/>
                </a:lnTo>
                <a:lnTo>
                  <a:pt x="0" y="164142"/>
                </a:lnTo>
                <a:lnTo>
                  <a:pt x="0" y="164099"/>
                </a:lnTo>
                <a:lnTo>
                  <a:pt x="0" y="164066"/>
                </a:lnTo>
                <a:lnTo>
                  <a:pt x="0" y="163997"/>
                </a:lnTo>
                <a:lnTo>
                  <a:pt x="0" y="163987"/>
                </a:lnTo>
                <a:lnTo>
                  <a:pt x="0" y="163931"/>
                </a:lnTo>
                <a:lnTo>
                  <a:pt x="0" y="163925"/>
                </a:lnTo>
                <a:lnTo>
                  <a:pt x="0" y="163883"/>
                </a:lnTo>
                <a:lnTo>
                  <a:pt x="0" y="163833"/>
                </a:lnTo>
                <a:lnTo>
                  <a:pt x="0" y="163802"/>
                </a:lnTo>
                <a:lnTo>
                  <a:pt x="0" y="163780"/>
                </a:lnTo>
                <a:lnTo>
                  <a:pt x="0" y="163735"/>
                </a:lnTo>
                <a:lnTo>
                  <a:pt x="0" y="163590"/>
                </a:lnTo>
                <a:lnTo>
                  <a:pt x="0" y="163589"/>
                </a:lnTo>
                <a:lnTo>
                  <a:pt x="0" y="163538"/>
                </a:lnTo>
                <a:lnTo>
                  <a:pt x="0" y="163518"/>
                </a:lnTo>
                <a:lnTo>
                  <a:pt x="0" y="163496"/>
                </a:lnTo>
                <a:lnTo>
                  <a:pt x="0" y="163451"/>
                </a:lnTo>
                <a:lnTo>
                  <a:pt x="0" y="163329"/>
                </a:lnTo>
                <a:lnTo>
                  <a:pt x="0" y="163317"/>
                </a:lnTo>
                <a:lnTo>
                  <a:pt x="0" y="163261"/>
                </a:lnTo>
                <a:lnTo>
                  <a:pt x="0" y="163258"/>
                </a:lnTo>
                <a:lnTo>
                  <a:pt x="0" y="163163"/>
                </a:lnTo>
                <a:lnTo>
                  <a:pt x="0" y="163132"/>
                </a:lnTo>
                <a:lnTo>
                  <a:pt x="0" y="163106"/>
                </a:lnTo>
                <a:lnTo>
                  <a:pt x="0" y="163088"/>
                </a:lnTo>
                <a:lnTo>
                  <a:pt x="0" y="163086"/>
                </a:lnTo>
                <a:lnTo>
                  <a:pt x="0" y="163084"/>
                </a:lnTo>
                <a:lnTo>
                  <a:pt x="0" y="163057"/>
                </a:lnTo>
                <a:lnTo>
                  <a:pt x="0" y="162890"/>
                </a:lnTo>
                <a:lnTo>
                  <a:pt x="0" y="162846"/>
                </a:lnTo>
                <a:lnTo>
                  <a:pt x="0" y="162843"/>
                </a:lnTo>
                <a:lnTo>
                  <a:pt x="0" y="162812"/>
                </a:lnTo>
                <a:lnTo>
                  <a:pt x="0" y="162787"/>
                </a:lnTo>
                <a:lnTo>
                  <a:pt x="0" y="162710"/>
                </a:lnTo>
                <a:lnTo>
                  <a:pt x="0" y="162623"/>
                </a:lnTo>
                <a:lnTo>
                  <a:pt x="0" y="162615"/>
                </a:lnTo>
                <a:lnTo>
                  <a:pt x="0" y="162565"/>
                </a:lnTo>
                <a:lnTo>
                  <a:pt x="0" y="162536"/>
                </a:lnTo>
                <a:lnTo>
                  <a:pt x="0" y="162467"/>
                </a:lnTo>
                <a:lnTo>
                  <a:pt x="0" y="162436"/>
                </a:lnTo>
                <a:lnTo>
                  <a:pt x="0" y="162420"/>
                </a:lnTo>
                <a:lnTo>
                  <a:pt x="0" y="162373"/>
                </a:lnTo>
                <a:lnTo>
                  <a:pt x="0" y="162328"/>
                </a:lnTo>
                <a:lnTo>
                  <a:pt x="0" y="162319"/>
                </a:lnTo>
                <a:lnTo>
                  <a:pt x="0" y="162312"/>
                </a:lnTo>
                <a:lnTo>
                  <a:pt x="0" y="162308"/>
                </a:lnTo>
                <a:lnTo>
                  <a:pt x="0" y="162278"/>
                </a:lnTo>
                <a:lnTo>
                  <a:pt x="0" y="162251"/>
                </a:lnTo>
                <a:lnTo>
                  <a:pt x="0" y="162142"/>
                </a:lnTo>
                <a:lnTo>
                  <a:pt x="0" y="162077"/>
                </a:lnTo>
                <a:lnTo>
                  <a:pt x="0" y="162065"/>
                </a:lnTo>
                <a:lnTo>
                  <a:pt x="0" y="162040"/>
                </a:lnTo>
                <a:lnTo>
                  <a:pt x="0" y="162008"/>
                </a:lnTo>
                <a:lnTo>
                  <a:pt x="0" y="161901"/>
                </a:lnTo>
                <a:lnTo>
                  <a:pt x="0" y="161829"/>
                </a:lnTo>
                <a:lnTo>
                  <a:pt x="0" y="161822"/>
                </a:lnTo>
                <a:lnTo>
                  <a:pt x="0" y="161820"/>
                </a:lnTo>
                <a:lnTo>
                  <a:pt x="0" y="161815"/>
                </a:lnTo>
                <a:lnTo>
                  <a:pt x="0" y="161799"/>
                </a:lnTo>
                <a:lnTo>
                  <a:pt x="0" y="161742"/>
                </a:lnTo>
                <a:lnTo>
                  <a:pt x="0" y="161680"/>
                </a:lnTo>
                <a:lnTo>
                  <a:pt x="0" y="161642"/>
                </a:lnTo>
                <a:lnTo>
                  <a:pt x="0" y="161641"/>
                </a:lnTo>
                <a:lnTo>
                  <a:pt x="0" y="161603"/>
                </a:lnTo>
                <a:lnTo>
                  <a:pt x="0" y="161602"/>
                </a:lnTo>
                <a:lnTo>
                  <a:pt x="0" y="161581"/>
                </a:lnTo>
                <a:lnTo>
                  <a:pt x="0" y="161544"/>
                </a:lnTo>
                <a:lnTo>
                  <a:pt x="0" y="161539"/>
                </a:lnTo>
                <a:lnTo>
                  <a:pt x="0" y="161531"/>
                </a:lnTo>
                <a:lnTo>
                  <a:pt x="0" y="161472"/>
                </a:lnTo>
                <a:lnTo>
                  <a:pt x="0" y="161429"/>
                </a:lnTo>
                <a:lnTo>
                  <a:pt x="0" y="161365"/>
                </a:lnTo>
                <a:lnTo>
                  <a:pt x="0" y="161360"/>
                </a:lnTo>
                <a:lnTo>
                  <a:pt x="0" y="161276"/>
                </a:lnTo>
                <a:lnTo>
                  <a:pt x="0" y="161265"/>
                </a:lnTo>
                <a:lnTo>
                  <a:pt x="0" y="161226"/>
                </a:lnTo>
                <a:lnTo>
                  <a:pt x="0" y="161159"/>
                </a:lnTo>
                <a:lnTo>
                  <a:pt x="0" y="161149"/>
                </a:lnTo>
                <a:lnTo>
                  <a:pt x="0" y="161055"/>
                </a:lnTo>
                <a:lnTo>
                  <a:pt x="0" y="160941"/>
                </a:lnTo>
                <a:lnTo>
                  <a:pt x="0" y="160933"/>
                </a:lnTo>
                <a:lnTo>
                  <a:pt x="0" y="160861"/>
                </a:lnTo>
                <a:lnTo>
                  <a:pt x="0" y="160843"/>
                </a:lnTo>
                <a:lnTo>
                  <a:pt x="0" y="160806"/>
                </a:lnTo>
                <a:lnTo>
                  <a:pt x="0" y="160745"/>
                </a:lnTo>
                <a:lnTo>
                  <a:pt x="0" y="160740"/>
                </a:lnTo>
                <a:lnTo>
                  <a:pt x="0" y="160695"/>
                </a:lnTo>
                <a:lnTo>
                  <a:pt x="0" y="160675"/>
                </a:lnTo>
                <a:lnTo>
                  <a:pt x="0" y="160620"/>
                </a:lnTo>
                <a:lnTo>
                  <a:pt x="0" y="160503"/>
                </a:lnTo>
                <a:lnTo>
                  <a:pt x="0" y="160486"/>
                </a:lnTo>
                <a:lnTo>
                  <a:pt x="0" y="160458"/>
                </a:lnTo>
                <a:lnTo>
                  <a:pt x="0" y="160428"/>
                </a:lnTo>
                <a:lnTo>
                  <a:pt x="0" y="160360"/>
                </a:lnTo>
                <a:lnTo>
                  <a:pt x="0" y="160281"/>
                </a:lnTo>
                <a:lnTo>
                  <a:pt x="0" y="160271"/>
                </a:lnTo>
                <a:lnTo>
                  <a:pt x="0" y="160268"/>
                </a:lnTo>
                <a:lnTo>
                  <a:pt x="0" y="160262"/>
                </a:lnTo>
                <a:lnTo>
                  <a:pt x="0" y="160255"/>
                </a:lnTo>
                <a:lnTo>
                  <a:pt x="0" y="160232"/>
                </a:lnTo>
                <a:lnTo>
                  <a:pt x="0" y="160158"/>
                </a:lnTo>
                <a:lnTo>
                  <a:pt x="0" y="160127"/>
                </a:lnTo>
                <a:lnTo>
                  <a:pt x="0" y="160012"/>
                </a:lnTo>
                <a:lnTo>
                  <a:pt x="0" y="160005"/>
                </a:lnTo>
                <a:lnTo>
                  <a:pt x="0" y="159931"/>
                </a:lnTo>
                <a:lnTo>
                  <a:pt x="0" y="159822"/>
                </a:lnTo>
                <a:lnTo>
                  <a:pt x="0" y="159819"/>
                </a:lnTo>
                <a:lnTo>
                  <a:pt x="0" y="159814"/>
                </a:lnTo>
                <a:lnTo>
                  <a:pt x="0" y="159797"/>
                </a:lnTo>
                <a:lnTo>
                  <a:pt x="0" y="159721"/>
                </a:lnTo>
                <a:lnTo>
                  <a:pt x="0" y="159720"/>
                </a:lnTo>
                <a:lnTo>
                  <a:pt x="0" y="159704"/>
                </a:lnTo>
                <a:lnTo>
                  <a:pt x="0" y="159668"/>
                </a:lnTo>
                <a:lnTo>
                  <a:pt x="0" y="159633"/>
                </a:lnTo>
                <a:lnTo>
                  <a:pt x="0" y="159575"/>
                </a:lnTo>
                <a:lnTo>
                  <a:pt x="0" y="159572"/>
                </a:lnTo>
                <a:lnTo>
                  <a:pt x="0" y="159482"/>
                </a:lnTo>
                <a:lnTo>
                  <a:pt x="0" y="159477"/>
                </a:lnTo>
                <a:lnTo>
                  <a:pt x="0" y="159472"/>
                </a:lnTo>
                <a:lnTo>
                  <a:pt x="0" y="159457"/>
                </a:lnTo>
                <a:lnTo>
                  <a:pt x="0" y="159369"/>
                </a:lnTo>
                <a:lnTo>
                  <a:pt x="0" y="159338"/>
                </a:lnTo>
                <a:lnTo>
                  <a:pt x="0" y="159313"/>
                </a:lnTo>
                <a:lnTo>
                  <a:pt x="0" y="159288"/>
                </a:lnTo>
                <a:lnTo>
                  <a:pt x="0" y="159263"/>
                </a:lnTo>
                <a:lnTo>
                  <a:pt x="0" y="159261"/>
                </a:lnTo>
                <a:lnTo>
                  <a:pt x="0" y="159256"/>
                </a:lnTo>
                <a:lnTo>
                  <a:pt x="0" y="159232"/>
                </a:lnTo>
                <a:lnTo>
                  <a:pt x="0" y="159173"/>
                </a:lnTo>
                <a:lnTo>
                  <a:pt x="0" y="159092"/>
                </a:lnTo>
                <a:lnTo>
                  <a:pt x="0" y="159089"/>
                </a:lnTo>
                <a:lnTo>
                  <a:pt x="0" y="159020"/>
                </a:lnTo>
                <a:lnTo>
                  <a:pt x="0" y="159019"/>
                </a:lnTo>
                <a:lnTo>
                  <a:pt x="0" y="159018"/>
                </a:lnTo>
                <a:lnTo>
                  <a:pt x="0" y="158998"/>
                </a:lnTo>
                <a:lnTo>
                  <a:pt x="0" y="158948"/>
                </a:lnTo>
                <a:lnTo>
                  <a:pt x="0" y="158924"/>
                </a:lnTo>
                <a:lnTo>
                  <a:pt x="0" y="158910"/>
                </a:lnTo>
                <a:lnTo>
                  <a:pt x="0" y="158884"/>
                </a:lnTo>
                <a:lnTo>
                  <a:pt x="0" y="158882"/>
                </a:lnTo>
                <a:lnTo>
                  <a:pt x="0" y="158869"/>
                </a:lnTo>
                <a:lnTo>
                  <a:pt x="0" y="158825"/>
                </a:lnTo>
                <a:lnTo>
                  <a:pt x="0" y="158824"/>
                </a:lnTo>
                <a:lnTo>
                  <a:pt x="0" y="158809"/>
                </a:lnTo>
                <a:lnTo>
                  <a:pt x="0" y="158807"/>
                </a:lnTo>
                <a:lnTo>
                  <a:pt x="0" y="158714"/>
                </a:lnTo>
                <a:lnTo>
                  <a:pt x="0" y="158690"/>
                </a:lnTo>
                <a:lnTo>
                  <a:pt x="0" y="158643"/>
                </a:lnTo>
                <a:lnTo>
                  <a:pt x="0" y="158613"/>
                </a:lnTo>
                <a:lnTo>
                  <a:pt x="0" y="158566"/>
                </a:lnTo>
                <a:lnTo>
                  <a:pt x="0" y="158564"/>
                </a:lnTo>
                <a:lnTo>
                  <a:pt x="0" y="158554"/>
                </a:lnTo>
                <a:lnTo>
                  <a:pt x="0" y="158536"/>
                </a:lnTo>
                <a:lnTo>
                  <a:pt x="0" y="158375"/>
                </a:lnTo>
                <a:lnTo>
                  <a:pt x="0" y="158370"/>
                </a:lnTo>
                <a:lnTo>
                  <a:pt x="0" y="158350"/>
                </a:lnTo>
                <a:lnTo>
                  <a:pt x="0" y="158342"/>
                </a:lnTo>
                <a:lnTo>
                  <a:pt x="0" y="158326"/>
                </a:lnTo>
                <a:lnTo>
                  <a:pt x="0" y="158278"/>
                </a:lnTo>
                <a:lnTo>
                  <a:pt x="0" y="158276"/>
                </a:lnTo>
                <a:lnTo>
                  <a:pt x="0" y="158275"/>
                </a:lnTo>
                <a:lnTo>
                  <a:pt x="0" y="158262"/>
                </a:lnTo>
                <a:lnTo>
                  <a:pt x="0" y="158159"/>
                </a:lnTo>
                <a:lnTo>
                  <a:pt x="0" y="158091"/>
                </a:lnTo>
                <a:lnTo>
                  <a:pt x="0" y="158066"/>
                </a:lnTo>
                <a:lnTo>
                  <a:pt x="0" y="158065"/>
                </a:lnTo>
                <a:lnTo>
                  <a:pt x="0" y="158045"/>
                </a:lnTo>
                <a:lnTo>
                  <a:pt x="0" y="158028"/>
                </a:lnTo>
                <a:lnTo>
                  <a:pt x="0" y="158016"/>
                </a:lnTo>
                <a:lnTo>
                  <a:pt x="0" y="157988"/>
                </a:lnTo>
                <a:lnTo>
                  <a:pt x="0" y="157942"/>
                </a:lnTo>
                <a:lnTo>
                  <a:pt x="0" y="157866"/>
                </a:lnTo>
                <a:lnTo>
                  <a:pt x="0" y="157817"/>
                </a:lnTo>
                <a:lnTo>
                  <a:pt x="0" y="157816"/>
                </a:lnTo>
                <a:lnTo>
                  <a:pt x="0" y="157809"/>
                </a:lnTo>
                <a:lnTo>
                  <a:pt x="0" y="157685"/>
                </a:lnTo>
                <a:lnTo>
                  <a:pt x="0" y="157632"/>
                </a:lnTo>
                <a:lnTo>
                  <a:pt x="0" y="157582"/>
                </a:lnTo>
                <a:lnTo>
                  <a:pt x="0" y="157557"/>
                </a:lnTo>
                <a:lnTo>
                  <a:pt x="0" y="157438"/>
                </a:lnTo>
                <a:lnTo>
                  <a:pt x="0" y="157331"/>
                </a:lnTo>
                <a:lnTo>
                  <a:pt x="0" y="157307"/>
                </a:lnTo>
                <a:lnTo>
                  <a:pt x="0" y="157278"/>
                </a:lnTo>
                <a:lnTo>
                  <a:pt x="0" y="157272"/>
                </a:lnTo>
                <a:lnTo>
                  <a:pt x="0" y="157242"/>
                </a:lnTo>
                <a:lnTo>
                  <a:pt x="0" y="157202"/>
                </a:lnTo>
                <a:lnTo>
                  <a:pt x="0" y="157195"/>
                </a:lnTo>
                <a:lnTo>
                  <a:pt x="0" y="157172"/>
                </a:lnTo>
                <a:lnTo>
                  <a:pt x="0" y="157168"/>
                </a:lnTo>
                <a:lnTo>
                  <a:pt x="0" y="157137"/>
                </a:lnTo>
                <a:lnTo>
                  <a:pt x="0" y="157121"/>
                </a:lnTo>
                <a:lnTo>
                  <a:pt x="0" y="157019"/>
                </a:lnTo>
                <a:lnTo>
                  <a:pt x="0" y="157015"/>
                </a:lnTo>
                <a:lnTo>
                  <a:pt x="0" y="156984"/>
                </a:lnTo>
                <a:lnTo>
                  <a:pt x="0" y="156969"/>
                </a:lnTo>
                <a:lnTo>
                  <a:pt x="0" y="156952"/>
                </a:lnTo>
                <a:lnTo>
                  <a:pt x="0" y="156909"/>
                </a:lnTo>
                <a:lnTo>
                  <a:pt x="0" y="156845"/>
                </a:lnTo>
                <a:lnTo>
                  <a:pt x="0" y="156777"/>
                </a:lnTo>
                <a:lnTo>
                  <a:pt x="0" y="156756"/>
                </a:lnTo>
                <a:lnTo>
                  <a:pt x="0" y="156678"/>
                </a:lnTo>
                <a:lnTo>
                  <a:pt x="0" y="156674"/>
                </a:lnTo>
                <a:lnTo>
                  <a:pt x="0" y="156659"/>
                </a:lnTo>
                <a:lnTo>
                  <a:pt x="0" y="156654"/>
                </a:lnTo>
                <a:lnTo>
                  <a:pt x="0" y="156599"/>
                </a:lnTo>
                <a:lnTo>
                  <a:pt x="0" y="156532"/>
                </a:lnTo>
                <a:lnTo>
                  <a:pt x="0" y="156495"/>
                </a:lnTo>
                <a:lnTo>
                  <a:pt x="0" y="156478"/>
                </a:lnTo>
                <a:lnTo>
                  <a:pt x="0" y="156450"/>
                </a:lnTo>
                <a:lnTo>
                  <a:pt x="0" y="156426"/>
                </a:lnTo>
                <a:lnTo>
                  <a:pt x="0" y="156323"/>
                </a:lnTo>
                <a:lnTo>
                  <a:pt x="0" y="156299"/>
                </a:lnTo>
                <a:lnTo>
                  <a:pt x="0" y="156291"/>
                </a:lnTo>
                <a:lnTo>
                  <a:pt x="0" y="156242"/>
                </a:lnTo>
                <a:lnTo>
                  <a:pt x="0" y="156224"/>
                </a:lnTo>
                <a:lnTo>
                  <a:pt x="0" y="156200"/>
                </a:lnTo>
                <a:lnTo>
                  <a:pt x="0" y="156195"/>
                </a:lnTo>
                <a:lnTo>
                  <a:pt x="0" y="156113"/>
                </a:lnTo>
                <a:lnTo>
                  <a:pt x="0" y="156099"/>
                </a:lnTo>
                <a:lnTo>
                  <a:pt x="0" y="156068"/>
                </a:lnTo>
                <a:lnTo>
                  <a:pt x="0" y="156030"/>
                </a:lnTo>
                <a:lnTo>
                  <a:pt x="0" y="156021"/>
                </a:lnTo>
                <a:lnTo>
                  <a:pt x="0" y="155983"/>
                </a:lnTo>
                <a:lnTo>
                  <a:pt x="0" y="155958"/>
                </a:lnTo>
                <a:lnTo>
                  <a:pt x="0" y="155948"/>
                </a:lnTo>
                <a:lnTo>
                  <a:pt x="0" y="155923"/>
                </a:lnTo>
                <a:lnTo>
                  <a:pt x="0" y="155840"/>
                </a:lnTo>
                <a:lnTo>
                  <a:pt x="0" y="155826"/>
                </a:lnTo>
                <a:lnTo>
                  <a:pt x="0" y="155778"/>
                </a:lnTo>
                <a:lnTo>
                  <a:pt x="0" y="155759"/>
                </a:lnTo>
                <a:lnTo>
                  <a:pt x="0" y="155750"/>
                </a:lnTo>
                <a:lnTo>
                  <a:pt x="0" y="155654"/>
                </a:lnTo>
                <a:lnTo>
                  <a:pt x="0" y="155562"/>
                </a:lnTo>
                <a:lnTo>
                  <a:pt x="0" y="155554"/>
                </a:lnTo>
                <a:lnTo>
                  <a:pt x="0" y="155547"/>
                </a:lnTo>
                <a:lnTo>
                  <a:pt x="0" y="155546"/>
                </a:lnTo>
                <a:lnTo>
                  <a:pt x="0" y="155542"/>
                </a:lnTo>
                <a:lnTo>
                  <a:pt x="0" y="155509"/>
                </a:lnTo>
                <a:lnTo>
                  <a:pt x="0" y="155475"/>
                </a:lnTo>
                <a:lnTo>
                  <a:pt x="0" y="155464"/>
                </a:lnTo>
                <a:lnTo>
                  <a:pt x="0" y="155445"/>
                </a:lnTo>
                <a:lnTo>
                  <a:pt x="0" y="155385"/>
                </a:lnTo>
                <a:lnTo>
                  <a:pt x="0" y="155376"/>
                </a:lnTo>
                <a:lnTo>
                  <a:pt x="0" y="155319"/>
                </a:lnTo>
                <a:lnTo>
                  <a:pt x="0" y="155299"/>
                </a:lnTo>
                <a:lnTo>
                  <a:pt x="0" y="155278"/>
                </a:lnTo>
                <a:lnTo>
                  <a:pt x="0" y="155276"/>
                </a:lnTo>
                <a:lnTo>
                  <a:pt x="0" y="155274"/>
                </a:lnTo>
                <a:lnTo>
                  <a:pt x="0" y="155187"/>
                </a:lnTo>
                <a:lnTo>
                  <a:pt x="0" y="155160"/>
                </a:lnTo>
                <a:lnTo>
                  <a:pt x="0" y="155077"/>
                </a:lnTo>
                <a:lnTo>
                  <a:pt x="0" y="155055"/>
                </a:lnTo>
                <a:lnTo>
                  <a:pt x="0" y="155006"/>
                </a:lnTo>
                <a:lnTo>
                  <a:pt x="0" y="154952"/>
                </a:lnTo>
                <a:lnTo>
                  <a:pt x="0" y="154914"/>
                </a:lnTo>
                <a:lnTo>
                  <a:pt x="0" y="154876"/>
                </a:lnTo>
                <a:lnTo>
                  <a:pt x="0" y="154817"/>
                </a:lnTo>
                <a:lnTo>
                  <a:pt x="0" y="154816"/>
                </a:lnTo>
                <a:lnTo>
                  <a:pt x="0" y="154815"/>
                </a:lnTo>
                <a:lnTo>
                  <a:pt x="0" y="154768"/>
                </a:lnTo>
                <a:lnTo>
                  <a:pt x="0" y="154686"/>
                </a:lnTo>
                <a:lnTo>
                  <a:pt x="0" y="154682"/>
                </a:lnTo>
                <a:lnTo>
                  <a:pt x="0" y="154612"/>
                </a:lnTo>
                <a:lnTo>
                  <a:pt x="0" y="154607"/>
                </a:lnTo>
                <a:lnTo>
                  <a:pt x="0" y="154572"/>
                </a:lnTo>
                <a:lnTo>
                  <a:pt x="0" y="154490"/>
                </a:lnTo>
                <a:lnTo>
                  <a:pt x="0" y="154413"/>
                </a:lnTo>
                <a:lnTo>
                  <a:pt x="0" y="154393"/>
                </a:lnTo>
                <a:lnTo>
                  <a:pt x="0" y="154362"/>
                </a:lnTo>
                <a:lnTo>
                  <a:pt x="0" y="154341"/>
                </a:lnTo>
                <a:lnTo>
                  <a:pt x="0" y="154289"/>
                </a:lnTo>
                <a:lnTo>
                  <a:pt x="0" y="154279"/>
                </a:lnTo>
                <a:lnTo>
                  <a:pt x="0" y="154274"/>
                </a:lnTo>
                <a:lnTo>
                  <a:pt x="0" y="154253"/>
                </a:lnTo>
                <a:lnTo>
                  <a:pt x="0" y="154182"/>
                </a:lnTo>
                <a:lnTo>
                  <a:pt x="0" y="154170"/>
                </a:lnTo>
                <a:lnTo>
                  <a:pt x="0" y="154169"/>
                </a:lnTo>
                <a:lnTo>
                  <a:pt x="0" y="154167"/>
                </a:lnTo>
                <a:lnTo>
                  <a:pt x="0" y="154097"/>
                </a:lnTo>
                <a:lnTo>
                  <a:pt x="0" y="154095"/>
                </a:lnTo>
                <a:lnTo>
                  <a:pt x="0" y="154016"/>
                </a:lnTo>
                <a:lnTo>
                  <a:pt x="0" y="153979"/>
                </a:lnTo>
                <a:lnTo>
                  <a:pt x="0" y="153939"/>
                </a:lnTo>
                <a:lnTo>
                  <a:pt x="0" y="153937"/>
                </a:lnTo>
                <a:lnTo>
                  <a:pt x="0" y="153858"/>
                </a:lnTo>
                <a:lnTo>
                  <a:pt x="0" y="153855"/>
                </a:lnTo>
                <a:lnTo>
                  <a:pt x="0" y="153801"/>
                </a:lnTo>
                <a:lnTo>
                  <a:pt x="0" y="153794"/>
                </a:lnTo>
                <a:lnTo>
                  <a:pt x="0" y="153726"/>
                </a:lnTo>
                <a:lnTo>
                  <a:pt x="0" y="153699"/>
                </a:lnTo>
                <a:lnTo>
                  <a:pt x="0" y="153684"/>
                </a:lnTo>
                <a:lnTo>
                  <a:pt x="0" y="153609"/>
                </a:lnTo>
                <a:lnTo>
                  <a:pt x="0" y="153532"/>
                </a:lnTo>
                <a:lnTo>
                  <a:pt x="0" y="153505"/>
                </a:lnTo>
                <a:lnTo>
                  <a:pt x="0" y="153496"/>
                </a:lnTo>
                <a:lnTo>
                  <a:pt x="0" y="153488"/>
                </a:lnTo>
                <a:lnTo>
                  <a:pt x="0" y="153466"/>
                </a:lnTo>
                <a:lnTo>
                  <a:pt x="0" y="153464"/>
                </a:lnTo>
                <a:lnTo>
                  <a:pt x="0" y="153460"/>
                </a:lnTo>
                <a:lnTo>
                  <a:pt x="0" y="153418"/>
                </a:lnTo>
                <a:lnTo>
                  <a:pt x="0" y="153389"/>
                </a:lnTo>
                <a:lnTo>
                  <a:pt x="0" y="153309"/>
                </a:lnTo>
                <a:lnTo>
                  <a:pt x="0" y="153289"/>
                </a:lnTo>
                <a:lnTo>
                  <a:pt x="0" y="153274"/>
                </a:lnTo>
                <a:lnTo>
                  <a:pt x="0" y="153243"/>
                </a:lnTo>
                <a:lnTo>
                  <a:pt x="0" y="153239"/>
                </a:lnTo>
                <a:lnTo>
                  <a:pt x="0" y="153146"/>
                </a:lnTo>
                <a:lnTo>
                  <a:pt x="0" y="153056"/>
                </a:lnTo>
                <a:lnTo>
                  <a:pt x="0" y="153031"/>
                </a:lnTo>
                <a:lnTo>
                  <a:pt x="0" y="153005"/>
                </a:lnTo>
                <a:lnTo>
                  <a:pt x="0" y="152977"/>
                </a:lnTo>
                <a:lnTo>
                  <a:pt x="0" y="152959"/>
                </a:lnTo>
                <a:lnTo>
                  <a:pt x="0" y="152958"/>
                </a:lnTo>
                <a:lnTo>
                  <a:pt x="0" y="152955"/>
                </a:lnTo>
                <a:lnTo>
                  <a:pt x="0" y="152933"/>
                </a:lnTo>
                <a:lnTo>
                  <a:pt x="0" y="152930"/>
                </a:lnTo>
                <a:lnTo>
                  <a:pt x="0" y="152796"/>
                </a:lnTo>
                <a:lnTo>
                  <a:pt x="0" y="152721"/>
                </a:lnTo>
                <a:lnTo>
                  <a:pt x="0" y="152708"/>
                </a:lnTo>
                <a:lnTo>
                  <a:pt x="0" y="152691"/>
                </a:lnTo>
                <a:lnTo>
                  <a:pt x="0" y="152572"/>
                </a:lnTo>
                <a:lnTo>
                  <a:pt x="0" y="152494"/>
                </a:lnTo>
                <a:lnTo>
                  <a:pt x="0" y="152474"/>
                </a:lnTo>
                <a:lnTo>
                  <a:pt x="0" y="152449"/>
                </a:lnTo>
                <a:lnTo>
                  <a:pt x="0" y="152407"/>
                </a:lnTo>
                <a:lnTo>
                  <a:pt x="0" y="152392"/>
                </a:lnTo>
                <a:lnTo>
                  <a:pt x="0" y="152357"/>
                </a:lnTo>
                <a:lnTo>
                  <a:pt x="0" y="152292"/>
                </a:lnTo>
                <a:lnTo>
                  <a:pt x="0" y="152282"/>
                </a:lnTo>
                <a:lnTo>
                  <a:pt x="0" y="152232"/>
                </a:lnTo>
                <a:lnTo>
                  <a:pt x="0" y="152225"/>
                </a:lnTo>
                <a:lnTo>
                  <a:pt x="0" y="152218"/>
                </a:lnTo>
                <a:lnTo>
                  <a:pt x="0" y="152118"/>
                </a:lnTo>
                <a:lnTo>
                  <a:pt x="0" y="152006"/>
                </a:lnTo>
                <a:lnTo>
                  <a:pt x="0" y="151975"/>
                </a:lnTo>
                <a:lnTo>
                  <a:pt x="0" y="151948"/>
                </a:lnTo>
                <a:lnTo>
                  <a:pt x="0" y="151924"/>
                </a:lnTo>
                <a:lnTo>
                  <a:pt x="0" y="151915"/>
                </a:lnTo>
                <a:lnTo>
                  <a:pt x="0" y="151877"/>
                </a:lnTo>
                <a:lnTo>
                  <a:pt x="0" y="151856"/>
                </a:lnTo>
                <a:lnTo>
                  <a:pt x="0" y="151830"/>
                </a:lnTo>
                <a:lnTo>
                  <a:pt x="0" y="151826"/>
                </a:lnTo>
                <a:lnTo>
                  <a:pt x="0" y="151779"/>
                </a:lnTo>
                <a:lnTo>
                  <a:pt x="0" y="151775"/>
                </a:lnTo>
                <a:lnTo>
                  <a:pt x="0" y="151771"/>
                </a:lnTo>
                <a:lnTo>
                  <a:pt x="0" y="151696"/>
                </a:lnTo>
                <a:lnTo>
                  <a:pt x="0" y="151692"/>
                </a:lnTo>
                <a:lnTo>
                  <a:pt x="0" y="151691"/>
                </a:lnTo>
                <a:lnTo>
                  <a:pt x="0" y="151670"/>
                </a:lnTo>
                <a:lnTo>
                  <a:pt x="0" y="151657"/>
                </a:lnTo>
                <a:lnTo>
                  <a:pt x="0" y="151617"/>
                </a:lnTo>
                <a:lnTo>
                  <a:pt x="0" y="151584"/>
                </a:lnTo>
                <a:lnTo>
                  <a:pt x="0" y="151512"/>
                </a:lnTo>
                <a:lnTo>
                  <a:pt x="0" y="151501"/>
                </a:lnTo>
                <a:lnTo>
                  <a:pt x="0" y="151473"/>
                </a:lnTo>
                <a:lnTo>
                  <a:pt x="0" y="151356"/>
                </a:lnTo>
                <a:lnTo>
                  <a:pt x="0" y="151300"/>
                </a:lnTo>
                <a:lnTo>
                  <a:pt x="0" y="151299"/>
                </a:lnTo>
                <a:lnTo>
                  <a:pt x="0" y="151213"/>
                </a:lnTo>
                <a:lnTo>
                  <a:pt x="0" y="151211"/>
                </a:lnTo>
                <a:lnTo>
                  <a:pt x="0" y="151208"/>
                </a:lnTo>
                <a:lnTo>
                  <a:pt x="0" y="151136"/>
                </a:lnTo>
                <a:lnTo>
                  <a:pt x="0" y="151078"/>
                </a:lnTo>
                <a:lnTo>
                  <a:pt x="0" y="151069"/>
                </a:lnTo>
                <a:lnTo>
                  <a:pt x="0" y="151042"/>
                </a:lnTo>
                <a:lnTo>
                  <a:pt x="0" y="150949"/>
                </a:lnTo>
                <a:lnTo>
                  <a:pt x="0" y="150856"/>
                </a:lnTo>
                <a:lnTo>
                  <a:pt x="0" y="150811"/>
                </a:lnTo>
                <a:lnTo>
                  <a:pt x="0" y="150776"/>
                </a:lnTo>
                <a:lnTo>
                  <a:pt x="0" y="150754"/>
                </a:lnTo>
                <a:lnTo>
                  <a:pt x="0" y="150749"/>
                </a:lnTo>
                <a:lnTo>
                  <a:pt x="0" y="150736"/>
                </a:lnTo>
                <a:lnTo>
                  <a:pt x="0" y="150677"/>
                </a:lnTo>
                <a:lnTo>
                  <a:pt x="0" y="150563"/>
                </a:lnTo>
                <a:lnTo>
                  <a:pt x="0" y="150506"/>
                </a:lnTo>
                <a:lnTo>
                  <a:pt x="0" y="150491"/>
                </a:lnTo>
                <a:lnTo>
                  <a:pt x="0" y="150476"/>
                </a:lnTo>
                <a:lnTo>
                  <a:pt x="0" y="150428"/>
                </a:lnTo>
                <a:lnTo>
                  <a:pt x="0" y="150408"/>
                </a:lnTo>
                <a:lnTo>
                  <a:pt x="0" y="150394"/>
                </a:lnTo>
                <a:lnTo>
                  <a:pt x="0" y="150310"/>
                </a:lnTo>
                <a:lnTo>
                  <a:pt x="0" y="150295"/>
                </a:lnTo>
                <a:lnTo>
                  <a:pt x="0" y="150249"/>
                </a:lnTo>
                <a:lnTo>
                  <a:pt x="0" y="150162"/>
                </a:lnTo>
                <a:lnTo>
                  <a:pt x="0" y="150029"/>
                </a:lnTo>
                <a:lnTo>
                  <a:pt x="0" y="149990"/>
                </a:lnTo>
                <a:lnTo>
                  <a:pt x="0" y="149945"/>
                </a:lnTo>
                <a:lnTo>
                  <a:pt x="0" y="149769"/>
                </a:lnTo>
                <a:lnTo>
                  <a:pt x="0" y="149766"/>
                </a:lnTo>
                <a:lnTo>
                  <a:pt x="0" y="149735"/>
                </a:lnTo>
                <a:lnTo>
                  <a:pt x="0" y="149712"/>
                </a:lnTo>
                <a:lnTo>
                  <a:pt x="0" y="149709"/>
                </a:lnTo>
                <a:lnTo>
                  <a:pt x="0" y="149647"/>
                </a:lnTo>
                <a:lnTo>
                  <a:pt x="0" y="149575"/>
                </a:lnTo>
                <a:lnTo>
                  <a:pt x="0" y="149520"/>
                </a:lnTo>
                <a:lnTo>
                  <a:pt x="0" y="149459"/>
                </a:lnTo>
                <a:lnTo>
                  <a:pt x="0" y="149383"/>
                </a:lnTo>
                <a:lnTo>
                  <a:pt x="0" y="149332"/>
                </a:lnTo>
                <a:lnTo>
                  <a:pt x="0" y="149302"/>
                </a:lnTo>
                <a:lnTo>
                  <a:pt x="0" y="149289"/>
                </a:lnTo>
                <a:lnTo>
                  <a:pt x="0" y="149281"/>
                </a:lnTo>
                <a:lnTo>
                  <a:pt x="0" y="149235"/>
                </a:lnTo>
                <a:lnTo>
                  <a:pt x="0" y="149228"/>
                </a:lnTo>
                <a:lnTo>
                  <a:pt x="0" y="149205"/>
                </a:lnTo>
                <a:lnTo>
                  <a:pt x="0" y="149187"/>
                </a:lnTo>
                <a:lnTo>
                  <a:pt x="0" y="149157"/>
                </a:lnTo>
                <a:lnTo>
                  <a:pt x="0" y="149042"/>
                </a:lnTo>
                <a:lnTo>
                  <a:pt x="0" y="149039"/>
                </a:lnTo>
                <a:lnTo>
                  <a:pt x="0" y="148985"/>
                </a:lnTo>
                <a:lnTo>
                  <a:pt x="0" y="148976"/>
                </a:lnTo>
                <a:lnTo>
                  <a:pt x="0" y="148967"/>
                </a:lnTo>
                <a:lnTo>
                  <a:pt x="0" y="148965"/>
                </a:lnTo>
                <a:lnTo>
                  <a:pt x="0" y="148962"/>
                </a:lnTo>
                <a:lnTo>
                  <a:pt x="0" y="148946"/>
                </a:lnTo>
                <a:lnTo>
                  <a:pt x="0" y="148944"/>
                </a:lnTo>
                <a:lnTo>
                  <a:pt x="0" y="148924"/>
                </a:lnTo>
                <a:lnTo>
                  <a:pt x="0" y="148890"/>
                </a:lnTo>
                <a:lnTo>
                  <a:pt x="0" y="148866"/>
                </a:lnTo>
                <a:lnTo>
                  <a:pt x="0" y="148789"/>
                </a:lnTo>
                <a:lnTo>
                  <a:pt x="0" y="148788"/>
                </a:lnTo>
                <a:lnTo>
                  <a:pt x="0" y="148755"/>
                </a:lnTo>
                <a:lnTo>
                  <a:pt x="0" y="148728"/>
                </a:lnTo>
                <a:lnTo>
                  <a:pt x="0" y="148719"/>
                </a:lnTo>
                <a:lnTo>
                  <a:pt x="0" y="148698"/>
                </a:lnTo>
                <a:lnTo>
                  <a:pt x="0" y="148678"/>
                </a:lnTo>
                <a:lnTo>
                  <a:pt x="0" y="148512"/>
                </a:lnTo>
                <a:lnTo>
                  <a:pt x="0" y="148511"/>
                </a:lnTo>
                <a:lnTo>
                  <a:pt x="0" y="148506"/>
                </a:lnTo>
                <a:lnTo>
                  <a:pt x="0" y="148486"/>
                </a:lnTo>
                <a:lnTo>
                  <a:pt x="0" y="148485"/>
                </a:lnTo>
                <a:lnTo>
                  <a:pt x="0" y="148435"/>
                </a:lnTo>
                <a:lnTo>
                  <a:pt x="0" y="148412"/>
                </a:lnTo>
                <a:lnTo>
                  <a:pt x="0" y="148407"/>
                </a:lnTo>
                <a:lnTo>
                  <a:pt x="0" y="148383"/>
                </a:lnTo>
                <a:lnTo>
                  <a:pt x="0" y="148292"/>
                </a:lnTo>
                <a:lnTo>
                  <a:pt x="0" y="148276"/>
                </a:lnTo>
                <a:lnTo>
                  <a:pt x="0" y="148218"/>
                </a:lnTo>
                <a:lnTo>
                  <a:pt x="0" y="148171"/>
                </a:lnTo>
                <a:lnTo>
                  <a:pt x="0" y="148146"/>
                </a:lnTo>
                <a:lnTo>
                  <a:pt x="0" y="148088"/>
                </a:lnTo>
                <a:lnTo>
                  <a:pt x="0" y="148080"/>
                </a:lnTo>
                <a:lnTo>
                  <a:pt x="0" y="148079"/>
                </a:lnTo>
                <a:lnTo>
                  <a:pt x="0" y="148052"/>
                </a:lnTo>
                <a:lnTo>
                  <a:pt x="0" y="148050"/>
                </a:lnTo>
                <a:lnTo>
                  <a:pt x="0" y="148021"/>
                </a:lnTo>
                <a:lnTo>
                  <a:pt x="0" y="147953"/>
                </a:lnTo>
                <a:lnTo>
                  <a:pt x="0" y="147903"/>
                </a:lnTo>
                <a:lnTo>
                  <a:pt x="0" y="147887"/>
                </a:lnTo>
                <a:lnTo>
                  <a:pt x="0" y="147858"/>
                </a:lnTo>
                <a:lnTo>
                  <a:pt x="0" y="147842"/>
                </a:lnTo>
                <a:lnTo>
                  <a:pt x="0" y="147837"/>
                </a:lnTo>
                <a:lnTo>
                  <a:pt x="0" y="147822"/>
                </a:lnTo>
                <a:lnTo>
                  <a:pt x="0" y="147767"/>
                </a:lnTo>
                <a:lnTo>
                  <a:pt x="0" y="147759"/>
                </a:lnTo>
                <a:lnTo>
                  <a:pt x="0" y="147742"/>
                </a:lnTo>
                <a:lnTo>
                  <a:pt x="0" y="147735"/>
                </a:lnTo>
                <a:lnTo>
                  <a:pt x="0" y="147724"/>
                </a:lnTo>
                <a:lnTo>
                  <a:pt x="0" y="147712"/>
                </a:lnTo>
                <a:lnTo>
                  <a:pt x="0" y="147687"/>
                </a:lnTo>
                <a:lnTo>
                  <a:pt x="0" y="147626"/>
                </a:lnTo>
                <a:lnTo>
                  <a:pt x="0" y="147598"/>
                </a:lnTo>
                <a:lnTo>
                  <a:pt x="0" y="147428"/>
                </a:lnTo>
                <a:lnTo>
                  <a:pt x="0" y="147404"/>
                </a:lnTo>
                <a:lnTo>
                  <a:pt x="0" y="147348"/>
                </a:lnTo>
                <a:lnTo>
                  <a:pt x="0" y="147345"/>
                </a:lnTo>
                <a:lnTo>
                  <a:pt x="0" y="147305"/>
                </a:lnTo>
                <a:lnTo>
                  <a:pt x="0" y="147283"/>
                </a:lnTo>
                <a:lnTo>
                  <a:pt x="0" y="147276"/>
                </a:lnTo>
                <a:lnTo>
                  <a:pt x="0" y="147250"/>
                </a:lnTo>
                <a:lnTo>
                  <a:pt x="0" y="147233"/>
                </a:lnTo>
                <a:lnTo>
                  <a:pt x="0" y="147172"/>
                </a:lnTo>
                <a:lnTo>
                  <a:pt x="0" y="147171"/>
                </a:lnTo>
                <a:lnTo>
                  <a:pt x="0" y="147152"/>
                </a:lnTo>
                <a:lnTo>
                  <a:pt x="0" y="147144"/>
                </a:lnTo>
                <a:lnTo>
                  <a:pt x="0" y="147064"/>
                </a:lnTo>
                <a:lnTo>
                  <a:pt x="0" y="147039"/>
                </a:lnTo>
                <a:lnTo>
                  <a:pt x="0" y="147022"/>
                </a:lnTo>
                <a:lnTo>
                  <a:pt x="0" y="146992"/>
                </a:lnTo>
                <a:lnTo>
                  <a:pt x="0" y="146956"/>
                </a:lnTo>
                <a:lnTo>
                  <a:pt x="0" y="146905"/>
                </a:lnTo>
                <a:lnTo>
                  <a:pt x="0" y="146874"/>
                </a:lnTo>
                <a:lnTo>
                  <a:pt x="0" y="146843"/>
                </a:lnTo>
                <a:lnTo>
                  <a:pt x="0" y="146800"/>
                </a:lnTo>
                <a:lnTo>
                  <a:pt x="0" y="146780"/>
                </a:lnTo>
                <a:lnTo>
                  <a:pt x="0" y="146779"/>
                </a:lnTo>
                <a:lnTo>
                  <a:pt x="0" y="146745"/>
                </a:lnTo>
                <a:lnTo>
                  <a:pt x="0" y="146722"/>
                </a:lnTo>
                <a:lnTo>
                  <a:pt x="0" y="146719"/>
                </a:lnTo>
                <a:lnTo>
                  <a:pt x="0" y="146635"/>
                </a:lnTo>
                <a:lnTo>
                  <a:pt x="0" y="146604"/>
                </a:lnTo>
                <a:lnTo>
                  <a:pt x="0" y="146497"/>
                </a:lnTo>
                <a:lnTo>
                  <a:pt x="0" y="146464"/>
                </a:lnTo>
                <a:lnTo>
                  <a:pt x="0" y="146415"/>
                </a:lnTo>
                <a:lnTo>
                  <a:pt x="0" y="146410"/>
                </a:lnTo>
                <a:lnTo>
                  <a:pt x="0" y="146379"/>
                </a:lnTo>
                <a:lnTo>
                  <a:pt x="0" y="146341"/>
                </a:lnTo>
                <a:lnTo>
                  <a:pt x="0" y="146291"/>
                </a:lnTo>
                <a:lnTo>
                  <a:pt x="0" y="146290"/>
                </a:lnTo>
                <a:lnTo>
                  <a:pt x="0" y="146241"/>
                </a:lnTo>
                <a:lnTo>
                  <a:pt x="0" y="146236"/>
                </a:lnTo>
                <a:lnTo>
                  <a:pt x="0" y="146229"/>
                </a:lnTo>
                <a:lnTo>
                  <a:pt x="0" y="146206"/>
                </a:lnTo>
                <a:lnTo>
                  <a:pt x="0" y="146167"/>
                </a:lnTo>
                <a:lnTo>
                  <a:pt x="0" y="146166"/>
                </a:lnTo>
                <a:lnTo>
                  <a:pt x="0" y="146150"/>
                </a:lnTo>
                <a:lnTo>
                  <a:pt x="0" y="146145"/>
                </a:lnTo>
                <a:lnTo>
                  <a:pt x="0" y="146127"/>
                </a:lnTo>
                <a:lnTo>
                  <a:pt x="0" y="146095"/>
                </a:lnTo>
                <a:lnTo>
                  <a:pt x="0" y="146049"/>
                </a:lnTo>
                <a:lnTo>
                  <a:pt x="0" y="145986"/>
                </a:lnTo>
                <a:lnTo>
                  <a:pt x="0" y="145972"/>
                </a:lnTo>
                <a:lnTo>
                  <a:pt x="0" y="145956"/>
                </a:lnTo>
                <a:lnTo>
                  <a:pt x="0" y="145849"/>
                </a:lnTo>
                <a:lnTo>
                  <a:pt x="0" y="145790"/>
                </a:lnTo>
                <a:lnTo>
                  <a:pt x="0" y="145767"/>
                </a:lnTo>
                <a:lnTo>
                  <a:pt x="0" y="145758"/>
                </a:lnTo>
                <a:lnTo>
                  <a:pt x="0" y="145729"/>
                </a:lnTo>
                <a:lnTo>
                  <a:pt x="0" y="145709"/>
                </a:lnTo>
                <a:lnTo>
                  <a:pt x="0" y="145708"/>
                </a:lnTo>
                <a:lnTo>
                  <a:pt x="0" y="145693"/>
                </a:lnTo>
                <a:lnTo>
                  <a:pt x="0" y="145683"/>
                </a:lnTo>
                <a:lnTo>
                  <a:pt x="0" y="145668"/>
                </a:lnTo>
                <a:lnTo>
                  <a:pt x="0" y="145621"/>
                </a:lnTo>
                <a:lnTo>
                  <a:pt x="0" y="145566"/>
                </a:lnTo>
                <a:lnTo>
                  <a:pt x="0" y="145535"/>
                </a:lnTo>
                <a:lnTo>
                  <a:pt x="0" y="145497"/>
                </a:lnTo>
                <a:lnTo>
                  <a:pt x="0" y="145496"/>
                </a:lnTo>
                <a:lnTo>
                  <a:pt x="0" y="145489"/>
                </a:lnTo>
                <a:lnTo>
                  <a:pt x="0" y="145459"/>
                </a:lnTo>
                <a:lnTo>
                  <a:pt x="0" y="145451"/>
                </a:lnTo>
                <a:lnTo>
                  <a:pt x="0" y="145425"/>
                </a:lnTo>
                <a:lnTo>
                  <a:pt x="0" y="145417"/>
                </a:lnTo>
                <a:lnTo>
                  <a:pt x="0" y="145269"/>
                </a:lnTo>
                <a:lnTo>
                  <a:pt x="0" y="145246"/>
                </a:lnTo>
                <a:lnTo>
                  <a:pt x="0" y="145220"/>
                </a:lnTo>
                <a:lnTo>
                  <a:pt x="0" y="145192"/>
                </a:lnTo>
                <a:lnTo>
                  <a:pt x="0" y="145147"/>
                </a:lnTo>
                <a:lnTo>
                  <a:pt x="0" y="145142"/>
                </a:lnTo>
                <a:lnTo>
                  <a:pt x="0" y="145102"/>
                </a:lnTo>
                <a:lnTo>
                  <a:pt x="0" y="145060"/>
                </a:lnTo>
                <a:lnTo>
                  <a:pt x="0" y="145020"/>
                </a:lnTo>
                <a:lnTo>
                  <a:pt x="0" y="145013"/>
                </a:lnTo>
                <a:lnTo>
                  <a:pt x="0" y="145009"/>
                </a:lnTo>
                <a:lnTo>
                  <a:pt x="0" y="144948"/>
                </a:lnTo>
                <a:lnTo>
                  <a:pt x="0" y="144909"/>
                </a:lnTo>
                <a:lnTo>
                  <a:pt x="0" y="144832"/>
                </a:lnTo>
                <a:lnTo>
                  <a:pt x="0" y="144793"/>
                </a:lnTo>
                <a:lnTo>
                  <a:pt x="0" y="144762"/>
                </a:lnTo>
                <a:lnTo>
                  <a:pt x="0" y="144688"/>
                </a:lnTo>
                <a:lnTo>
                  <a:pt x="0" y="144654"/>
                </a:lnTo>
                <a:lnTo>
                  <a:pt x="0" y="144637"/>
                </a:lnTo>
                <a:lnTo>
                  <a:pt x="0" y="144522"/>
                </a:lnTo>
                <a:lnTo>
                  <a:pt x="0" y="144478"/>
                </a:lnTo>
                <a:lnTo>
                  <a:pt x="0" y="144450"/>
                </a:lnTo>
                <a:lnTo>
                  <a:pt x="0" y="144419"/>
                </a:lnTo>
                <a:lnTo>
                  <a:pt x="0" y="144358"/>
                </a:lnTo>
                <a:lnTo>
                  <a:pt x="0" y="144355"/>
                </a:lnTo>
                <a:lnTo>
                  <a:pt x="0" y="144349"/>
                </a:lnTo>
                <a:lnTo>
                  <a:pt x="0" y="144343"/>
                </a:lnTo>
                <a:lnTo>
                  <a:pt x="0" y="144319"/>
                </a:lnTo>
                <a:lnTo>
                  <a:pt x="0" y="144303"/>
                </a:lnTo>
                <a:lnTo>
                  <a:pt x="0" y="144268"/>
                </a:lnTo>
                <a:lnTo>
                  <a:pt x="0" y="144221"/>
                </a:lnTo>
                <a:lnTo>
                  <a:pt x="0" y="144178"/>
                </a:lnTo>
                <a:lnTo>
                  <a:pt x="0" y="144162"/>
                </a:lnTo>
                <a:lnTo>
                  <a:pt x="0" y="144111"/>
                </a:lnTo>
                <a:lnTo>
                  <a:pt x="0" y="144040"/>
                </a:lnTo>
                <a:lnTo>
                  <a:pt x="0" y="144018"/>
                </a:lnTo>
                <a:lnTo>
                  <a:pt x="0" y="143992"/>
                </a:lnTo>
                <a:lnTo>
                  <a:pt x="0" y="143912"/>
                </a:lnTo>
                <a:lnTo>
                  <a:pt x="0" y="143884"/>
                </a:lnTo>
                <a:lnTo>
                  <a:pt x="0" y="143881"/>
                </a:lnTo>
                <a:lnTo>
                  <a:pt x="0" y="143872"/>
                </a:lnTo>
                <a:lnTo>
                  <a:pt x="0" y="143808"/>
                </a:lnTo>
                <a:lnTo>
                  <a:pt x="0" y="143802"/>
                </a:lnTo>
                <a:lnTo>
                  <a:pt x="0" y="143649"/>
                </a:lnTo>
                <a:lnTo>
                  <a:pt x="0" y="143642"/>
                </a:lnTo>
                <a:lnTo>
                  <a:pt x="0" y="143597"/>
                </a:lnTo>
                <a:lnTo>
                  <a:pt x="0" y="143559"/>
                </a:lnTo>
                <a:lnTo>
                  <a:pt x="0" y="143544"/>
                </a:lnTo>
                <a:lnTo>
                  <a:pt x="0" y="143530"/>
                </a:lnTo>
                <a:lnTo>
                  <a:pt x="0" y="143474"/>
                </a:lnTo>
                <a:lnTo>
                  <a:pt x="0" y="143446"/>
                </a:lnTo>
                <a:lnTo>
                  <a:pt x="0" y="143425"/>
                </a:lnTo>
                <a:lnTo>
                  <a:pt x="0" y="143396"/>
                </a:lnTo>
                <a:lnTo>
                  <a:pt x="0" y="143389"/>
                </a:lnTo>
                <a:lnTo>
                  <a:pt x="0" y="143322"/>
                </a:lnTo>
                <a:lnTo>
                  <a:pt x="0" y="143260"/>
                </a:lnTo>
                <a:lnTo>
                  <a:pt x="0" y="143216"/>
                </a:lnTo>
                <a:lnTo>
                  <a:pt x="0" y="143204"/>
                </a:lnTo>
                <a:lnTo>
                  <a:pt x="0" y="143151"/>
                </a:lnTo>
                <a:lnTo>
                  <a:pt x="0" y="143137"/>
                </a:lnTo>
                <a:lnTo>
                  <a:pt x="0" y="143085"/>
                </a:lnTo>
                <a:lnTo>
                  <a:pt x="0" y="142991"/>
                </a:lnTo>
                <a:lnTo>
                  <a:pt x="0" y="142973"/>
                </a:lnTo>
                <a:lnTo>
                  <a:pt x="0" y="142972"/>
                </a:lnTo>
                <a:lnTo>
                  <a:pt x="0" y="142971"/>
                </a:lnTo>
                <a:lnTo>
                  <a:pt x="0" y="142927"/>
                </a:lnTo>
                <a:lnTo>
                  <a:pt x="0" y="142911"/>
                </a:lnTo>
                <a:lnTo>
                  <a:pt x="0" y="142906"/>
                </a:lnTo>
                <a:lnTo>
                  <a:pt x="0" y="142897"/>
                </a:lnTo>
                <a:lnTo>
                  <a:pt x="0" y="142876"/>
                </a:lnTo>
                <a:lnTo>
                  <a:pt x="0" y="142801"/>
                </a:lnTo>
                <a:lnTo>
                  <a:pt x="0" y="142777"/>
                </a:lnTo>
                <a:lnTo>
                  <a:pt x="0" y="142768"/>
                </a:lnTo>
                <a:lnTo>
                  <a:pt x="0" y="142733"/>
                </a:lnTo>
                <a:lnTo>
                  <a:pt x="0" y="142730"/>
                </a:lnTo>
                <a:lnTo>
                  <a:pt x="0" y="142693"/>
                </a:lnTo>
                <a:lnTo>
                  <a:pt x="0" y="142678"/>
                </a:lnTo>
                <a:lnTo>
                  <a:pt x="0" y="142656"/>
                </a:lnTo>
                <a:lnTo>
                  <a:pt x="0" y="142651"/>
                </a:lnTo>
                <a:lnTo>
                  <a:pt x="0" y="142592"/>
                </a:lnTo>
                <a:lnTo>
                  <a:pt x="0" y="142545"/>
                </a:lnTo>
                <a:lnTo>
                  <a:pt x="0" y="142515"/>
                </a:lnTo>
                <a:lnTo>
                  <a:pt x="0" y="142498"/>
                </a:lnTo>
                <a:lnTo>
                  <a:pt x="0" y="142452"/>
                </a:lnTo>
                <a:lnTo>
                  <a:pt x="0" y="142437"/>
                </a:lnTo>
                <a:lnTo>
                  <a:pt x="0" y="142425"/>
                </a:lnTo>
                <a:lnTo>
                  <a:pt x="0" y="142423"/>
                </a:lnTo>
                <a:lnTo>
                  <a:pt x="0" y="142421"/>
                </a:lnTo>
                <a:lnTo>
                  <a:pt x="0" y="142365"/>
                </a:lnTo>
                <a:lnTo>
                  <a:pt x="0" y="142323"/>
                </a:lnTo>
                <a:lnTo>
                  <a:pt x="0" y="142273"/>
                </a:lnTo>
                <a:lnTo>
                  <a:pt x="0" y="142202"/>
                </a:lnTo>
                <a:lnTo>
                  <a:pt x="0" y="142178"/>
                </a:lnTo>
                <a:lnTo>
                  <a:pt x="0" y="142175"/>
                </a:lnTo>
                <a:lnTo>
                  <a:pt x="0" y="142153"/>
                </a:lnTo>
                <a:lnTo>
                  <a:pt x="0" y="142152"/>
                </a:lnTo>
                <a:lnTo>
                  <a:pt x="0" y="142039"/>
                </a:lnTo>
                <a:lnTo>
                  <a:pt x="0" y="142030"/>
                </a:lnTo>
                <a:lnTo>
                  <a:pt x="0" y="142023"/>
                </a:lnTo>
                <a:lnTo>
                  <a:pt x="0" y="141989"/>
                </a:lnTo>
                <a:lnTo>
                  <a:pt x="0" y="141964"/>
                </a:lnTo>
                <a:lnTo>
                  <a:pt x="0" y="141962"/>
                </a:lnTo>
                <a:lnTo>
                  <a:pt x="0" y="141772"/>
                </a:lnTo>
                <a:lnTo>
                  <a:pt x="0" y="141770"/>
                </a:lnTo>
                <a:lnTo>
                  <a:pt x="0" y="141721"/>
                </a:lnTo>
                <a:lnTo>
                  <a:pt x="0" y="141720"/>
                </a:lnTo>
                <a:lnTo>
                  <a:pt x="0" y="141719"/>
                </a:lnTo>
                <a:lnTo>
                  <a:pt x="0" y="141705"/>
                </a:lnTo>
                <a:lnTo>
                  <a:pt x="0" y="141664"/>
                </a:lnTo>
                <a:lnTo>
                  <a:pt x="0" y="141647"/>
                </a:lnTo>
                <a:lnTo>
                  <a:pt x="0" y="141528"/>
                </a:lnTo>
                <a:lnTo>
                  <a:pt x="0" y="141526"/>
                </a:lnTo>
                <a:lnTo>
                  <a:pt x="0" y="141510"/>
                </a:lnTo>
                <a:lnTo>
                  <a:pt x="0" y="141488"/>
                </a:lnTo>
                <a:lnTo>
                  <a:pt x="0" y="141426"/>
                </a:lnTo>
                <a:lnTo>
                  <a:pt x="0" y="141391"/>
                </a:lnTo>
                <a:lnTo>
                  <a:pt x="0" y="141359"/>
                </a:lnTo>
                <a:lnTo>
                  <a:pt x="0" y="141329"/>
                </a:lnTo>
                <a:lnTo>
                  <a:pt x="0" y="141316"/>
                </a:lnTo>
                <a:lnTo>
                  <a:pt x="0" y="141314"/>
                </a:lnTo>
                <a:lnTo>
                  <a:pt x="0" y="141313"/>
                </a:lnTo>
                <a:lnTo>
                  <a:pt x="0" y="141289"/>
                </a:lnTo>
                <a:lnTo>
                  <a:pt x="0" y="141280"/>
                </a:lnTo>
                <a:lnTo>
                  <a:pt x="0" y="141255"/>
                </a:lnTo>
                <a:lnTo>
                  <a:pt x="0" y="141252"/>
                </a:lnTo>
                <a:lnTo>
                  <a:pt x="0" y="141238"/>
                </a:lnTo>
                <a:lnTo>
                  <a:pt x="0" y="141188"/>
                </a:lnTo>
                <a:lnTo>
                  <a:pt x="0" y="141163"/>
                </a:lnTo>
                <a:lnTo>
                  <a:pt x="0" y="141155"/>
                </a:lnTo>
                <a:lnTo>
                  <a:pt x="0" y="141150"/>
                </a:lnTo>
                <a:lnTo>
                  <a:pt x="0" y="141084"/>
                </a:lnTo>
                <a:lnTo>
                  <a:pt x="0" y="141071"/>
                </a:lnTo>
                <a:lnTo>
                  <a:pt x="0" y="141039"/>
                </a:lnTo>
                <a:lnTo>
                  <a:pt x="0" y="140976"/>
                </a:lnTo>
                <a:lnTo>
                  <a:pt x="0" y="140940"/>
                </a:lnTo>
                <a:lnTo>
                  <a:pt x="0" y="140891"/>
                </a:lnTo>
                <a:lnTo>
                  <a:pt x="0" y="140860"/>
                </a:lnTo>
                <a:lnTo>
                  <a:pt x="0" y="140766"/>
                </a:lnTo>
                <a:lnTo>
                  <a:pt x="0" y="140699"/>
                </a:lnTo>
                <a:lnTo>
                  <a:pt x="0" y="140696"/>
                </a:lnTo>
                <a:lnTo>
                  <a:pt x="0" y="140691"/>
                </a:lnTo>
                <a:lnTo>
                  <a:pt x="0" y="140607"/>
                </a:lnTo>
                <a:lnTo>
                  <a:pt x="0" y="140565"/>
                </a:lnTo>
                <a:lnTo>
                  <a:pt x="0" y="140540"/>
                </a:lnTo>
                <a:lnTo>
                  <a:pt x="0" y="140517"/>
                </a:lnTo>
                <a:lnTo>
                  <a:pt x="0" y="140505"/>
                </a:lnTo>
                <a:lnTo>
                  <a:pt x="0" y="140489"/>
                </a:lnTo>
                <a:lnTo>
                  <a:pt x="0" y="140408"/>
                </a:lnTo>
                <a:lnTo>
                  <a:pt x="0" y="140406"/>
                </a:lnTo>
                <a:lnTo>
                  <a:pt x="0" y="140399"/>
                </a:lnTo>
                <a:lnTo>
                  <a:pt x="0" y="140390"/>
                </a:lnTo>
                <a:lnTo>
                  <a:pt x="0" y="140386"/>
                </a:lnTo>
                <a:lnTo>
                  <a:pt x="0" y="140350"/>
                </a:lnTo>
                <a:lnTo>
                  <a:pt x="0" y="140203"/>
                </a:lnTo>
                <a:lnTo>
                  <a:pt x="0" y="140158"/>
                </a:lnTo>
                <a:lnTo>
                  <a:pt x="0" y="140139"/>
                </a:lnTo>
                <a:lnTo>
                  <a:pt x="0" y="140048"/>
                </a:lnTo>
                <a:lnTo>
                  <a:pt x="0" y="140043"/>
                </a:lnTo>
                <a:lnTo>
                  <a:pt x="0" y="140010"/>
                </a:lnTo>
                <a:lnTo>
                  <a:pt x="0" y="139979"/>
                </a:lnTo>
                <a:lnTo>
                  <a:pt x="0" y="139943"/>
                </a:lnTo>
                <a:lnTo>
                  <a:pt x="0" y="139895"/>
                </a:lnTo>
                <a:lnTo>
                  <a:pt x="0" y="139869"/>
                </a:lnTo>
                <a:lnTo>
                  <a:pt x="0" y="139855"/>
                </a:lnTo>
                <a:lnTo>
                  <a:pt x="0" y="139838"/>
                </a:lnTo>
                <a:lnTo>
                  <a:pt x="0" y="139783"/>
                </a:lnTo>
                <a:lnTo>
                  <a:pt x="0" y="139716"/>
                </a:lnTo>
                <a:lnTo>
                  <a:pt x="0" y="139641"/>
                </a:lnTo>
                <a:lnTo>
                  <a:pt x="0" y="139551"/>
                </a:lnTo>
                <a:lnTo>
                  <a:pt x="0" y="139525"/>
                </a:lnTo>
                <a:lnTo>
                  <a:pt x="0" y="139462"/>
                </a:lnTo>
                <a:lnTo>
                  <a:pt x="0" y="139379"/>
                </a:lnTo>
                <a:lnTo>
                  <a:pt x="0" y="139365"/>
                </a:lnTo>
                <a:lnTo>
                  <a:pt x="0" y="139342"/>
                </a:lnTo>
                <a:lnTo>
                  <a:pt x="0" y="139283"/>
                </a:lnTo>
                <a:lnTo>
                  <a:pt x="0" y="139185"/>
                </a:lnTo>
                <a:lnTo>
                  <a:pt x="0" y="139122"/>
                </a:lnTo>
                <a:lnTo>
                  <a:pt x="0" y="139024"/>
                </a:lnTo>
                <a:lnTo>
                  <a:pt x="0" y="139003"/>
                </a:lnTo>
                <a:lnTo>
                  <a:pt x="0" y="138979"/>
                </a:lnTo>
                <a:lnTo>
                  <a:pt x="0" y="138943"/>
                </a:lnTo>
                <a:lnTo>
                  <a:pt x="0" y="138926"/>
                </a:lnTo>
                <a:lnTo>
                  <a:pt x="0" y="138904"/>
                </a:lnTo>
                <a:lnTo>
                  <a:pt x="0" y="138903"/>
                </a:lnTo>
                <a:lnTo>
                  <a:pt x="0" y="138838"/>
                </a:lnTo>
                <a:lnTo>
                  <a:pt x="0" y="138817"/>
                </a:lnTo>
                <a:lnTo>
                  <a:pt x="0" y="138800"/>
                </a:lnTo>
                <a:lnTo>
                  <a:pt x="0" y="138769"/>
                </a:lnTo>
                <a:lnTo>
                  <a:pt x="0" y="138731"/>
                </a:lnTo>
                <a:lnTo>
                  <a:pt x="0" y="138730"/>
                </a:lnTo>
                <a:lnTo>
                  <a:pt x="0" y="138702"/>
                </a:lnTo>
                <a:lnTo>
                  <a:pt x="0" y="138695"/>
                </a:lnTo>
                <a:lnTo>
                  <a:pt x="0" y="138672"/>
                </a:lnTo>
                <a:lnTo>
                  <a:pt x="0" y="138659"/>
                </a:lnTo>
                <a:lnTo>
                  <a:pt x="0" y="138577"/>
                </a:lnTo>
                <a:lnTo>
                  <a:pt x="0" y="138567"/>
                </a:lnTo>
                <a:lnTo>
                  <a:pt x="0" y="138454"/>
                </a:lnTo>
                <a:lnTo>
                  <a:pt x="0" y="138452"/>
                </a:lnTo>
                <a:lnTo>
                  <a:pt x="0" y="138421"/>
                </a:lnTo>
                <a:lnTo>
                  <a:pt x="0" y="138358"/>
                </a:lnTo>
                <a:lnTo>
                  <a:pt x="0" y="138357"/>
                </a:lnTo>
                <a:lnTo>
                  <a:pt x="0" y="138355"/>
                </a:lnTo>
                <a:lnTo>
                  <a:pt x="0" y="138354"/>
                </a:lnTo>
                <a:lnTo>
                  <a:pt x="0" y="138333"/>
                </a:lnTo>
                <a:lnTo>
                  <a:pt x="0" y="138283"/>
                </a:lnTo>
                <a:lnTo>
                  <a:pt x="0" y="138262"/>
                </a:lnTo>
                <a:lnTo>
                  <a:pt x="0" y="138248"/>
                </a:lnTo>
                <a:lnTo>
                  <a:pt x="0" y="138247"/>
                </a:lnTo>
                <a:lnTo>
                  <a:pt x="0" y="138238"/>
                </a:lnTo>
                <a:lnTo>
                  <a:pt x="0" y="138160"/>
                </a:lnTo>
                <a:lnTo>
                  <a:pt x="0" y="138108"/>
                </a:lnTo>
                <a:lnTo>
                  <a:pt x="0" y="138024"/>
                </a:lnTo>
                <a:lnTo>
                  <a:pt x="0" y="137978"/>
                </a:lnTo>
                <a:lnTo>
                  <a:pt x="0" y="137950"/>
                </a:lnTo>
                <a:lnTo>
                  <a:pt x="0" y="137922"/>
                </a:lnTo>
                <a:lnTo>
                  <a:pt x="0" y="137901"/>
                </a:lnTo>
                <a:lnTo>
                  <a:pt x="0" y="137896"/>
                </a:lnTo>
                <a:lnTo>
                  <a:pt x="0" y="137895"/>
                </a:lnTo>
                <a:lnTo>
                  <a:pt x="0" y="137888"/>
                </a:lnTo>
                <a:lnTo>
                  <a:pt x="0" y="137824"/>
                </a:lnTo>
                <a:lnTo>
                  <a:pt x="0" y="137756"/>
                </a:lnTo>
                <a:lnTo>
                  <a:pt x="0" y="137753"/>
                </a:lnTo>
                <a:lnTo>
                  <a:pt x="0" y="137710"/>
                </a:lnTo>
                <a:lnTo>
                  <a:pt x="0" y="137709"/>
                </a:lnTo>
                <a:lnTo>
                  <a:pt x="0" y="137701"/>
                </a:lnTo>
                <a:lnTo>
                  <a:pt x="0" y="137696"/>
                </a:lnTo>
                <a:lnTo>
                  <a:pt x="0" y="137685"/>
                </a:lnTo>
                <a:lnTo>
                  <a:pt x="0" y="137638"/>
                </a:lnTo>
                <a:lnTo>
                  <a:pt x="0" y="137613"/>
                </a:lnTo>
                <a:lnTo>
                  <a:pt x="0" y="137575"/>
                </a:lnTo>
                <a:lnTo>
                  <a:pt x="0" y="137555"/>
                </a:lnTo>
                <a:lnTo>
                  <a:pt x="0" y="137519"/>
                </a:lnTo>
                <a:lnTo>
                  <a:pt x="0" y="137469"/>
                </a:lnTo>
                <a:lnTo>
                  <a:pt x="0" y="137460"/>
                </a:lnTo>
                <a:lnTo>
                  <a:pt x="0" y="137442"/>
                </a:lnTo>
                <a:lnTo>
                  <a:pt x="0" y="137396"/>
                </a:lnTo>
                <a:lnTo>
                  <a:pt x="0" y="137357"/>
                </a:lnTo>
                <a:lnTo>
                  <a:pt x="0" y="137247"/>
                </a:lnTo>
                <a:lnTo>
                  <a:pt x="0" y="137226"/>
                </a:lnTo>
                <a:lnTo>
                  <a:pt x="0" y="137200"/>
                </a:lnTo>
                <a:lnTo>
                  <a:pt x="0" y="137176"/>
                </a:lnTo>
                <a:lnTo>
                  <a:pt x="0" y="137154"/>
                </a:lnTo>
                <a:lnTo>
                  <a:pt x="0" y="137143"/>
                </a:lnTo>
                <a:lnTo>
                  <a:pt x="0" y="137094"/>
                </a:lnTo>
                <a:lnTo>
                  <a:pt x="0" y="137053"/>
                </a:lnTo>
                <a:lnTo>
                  <a:pt x="0" y="137042"/>
                </a:lnTo>
                <a:lnTo>
                  <a:pt x="0" y="137020"/>
                </a:lnTo>
                <a:lnTo>
                  <a:pt x="0" y="137006"/>
                </a:lnTo>
                <a:lnTo>
                  <a:pt x="0" y="136883"/>
                </a:lnTo>
                <a:lnTo>
                  <a:pt x="0" y="136871"/>
                </a:lnTo>
                <a:lnTo>
                  <a:pt x="0" y="136856"/>
                </a:lnTo>
                <a:lnTo>
                  <a:pt x="0" y="136794"/>
                </a:lnTo>
                <a:lnTo>
                  <a:pt x="0" y="136793"/>
                </a:lnTo>
                <a:lnTo>
                  <a:pt x="0" y="136735"/>
                </a:lnTo>
                <a:lnTo>
                  <a:pt x="0" y="136611"/>
                </a:lnTo>
                <a:lnTo>
                  <a:pt x="0" y="136561"/>
                </a:lnTo>
                <a:lnTo>
                  <a:pt x="0" y="136556"/>
                </a:lnTo>
                <a:lnTo>
                  <a:pt x="0" y="136506"/>
                </a:lnTo>
                <a:lnTo>
                  <a:pt x="0" y="136479"/>
                </a:lnTo>
                <a:lnTo>
                  <a:pt x="0" y="136456"/>
                </a:lnTo>
                <a:lnTo>
                  <a:pt x="0" y="136385"/>
                </a:lnTo>
                <a:lnTo>
                  <a:pt x="0" y="136382"/>
                </a:lnTo>
                <a:lnTo>
                  <a:pt x="0" y="136352"/>
                </a:lnTo>
                <a:lnTo>
                  <a:pt x="0" y="136340"/>
                </a:lnTo>
                <a:lnTo>
                  <a:pt x="0" y="136321"/>
                </a:lnTo>
                <a:lnTo>
                  <a:pt x="0" y="136246"/>
                </a:lnTo>
                <a:lnTo>
                  <a:pt x="0" y="136189"/>
                </a:lnTo>
                <a:lnTo>
                  <a:pt x="0" y="136186"/>
                </a:lnTo>
                <a:lnTo>
                  <a:pt x="0" y="136178"/>
                </a:lnTo>
                <a:lnTo>
                  <a:pt x="0" y="136161"/>
                </a:lnTo>
                <a:lnTo>
                  <a:pt x="0" y="136109"/>
                </a:lnTo>
                <a:lnTo>
                  <a:pt x="0" y="136037"/>
                </a:lnTo>
                <a:lnTo>
                  <a:pt x="0" y="136021"/>
                </a:lnTo>
                <a:lnTo>
                  <a:pt x="0" y="136013"/>
                </a:lnTo>
                <a:lnTo>
                  <a:pt x="0" y="135997"/>
                </a:lnTo>
                <a:lnTo>
                  <a:pt x="0" y="135913"/>
                </a:lnTo>
                <a:lnTo>
                  <a:pt x="0" y="135869"/>
                </a:lnTo>
                <a:lnTo>
                  <a:pt x="0" y="135866"/>
                </a:lnTo>
                <a:lnTo>
                  <a:pt x="0" y="135862"/>
                </a:lnTo>
                <a:lnTo>
                  <a:pt x="0" y="135838"/>
                </a:lnTo>
                <a:lnTo>
                  <a:pt x="0" y="135829"/>
                </a:lnTo>
                <a:lnTo>
                  <a:pt x="0" y="135779"/>
                </a:lnTo>
                <a:lnTo>
                  <a:pt x="0" y="135682"/>
                </a:lnTo>
                <a:lnTo>
                  <a:pt x="0" y="135635"/>
                </a:lnTo>
                <a:lnTo>
                  <a:pt x="0" y="135634"/>
                </a:lnTo>
                <a:lnTo>
                  <a:pt x="0" y="135633"/>
                </a:lnTo>
                <a:lnTo>
                  <a:pt x="0" y="135619"/>
                </a:lnTo>
                <a:lnTo>
                  <a:pt x="0" y="135588"/>
                </a:lnTo>
                <a:lnTo>
                  <a:pt x="0" y="135577"/>
                </a:lnTo>
                <a:lnTo>
                  <a:pt x="0" y="135559"/>
                </a:lnTo>
                <a:lnTo>
                  <a:pt x="0" y="135554"/>
                </a:lnTo>
                <a:lnTo>
                  <a:pt x="0" y="135459"/>
                </a:lnTo>
                <a:lnTo>
                  <a:pt x="0" y="135439"/>
                </a:lnTo>
                <a:lnTo>
                  <a:pt x="0" y="135431"/>
                </a:lnTo>
                <a:lnTo>
                  <a:pt x="0" y="135423"/>
                </a:lnTo>
                <a:lnTo>
                  <a:pt x="0" y="135409"/>
                </a:lnTo>
                <a:lnTo>
                  <a:pt x="0" y="135367"/>
                </a:lnTo>
                <a:lnTo>
                  <a:pt x="0" y="135365"/>
                </a:lnTo>
                <a:lnTo>
                  <a:pt x="0" y="135349"/>
                </a:lnTo>
                <a:lnTo>
                  <a:pt x="0" y="135318"/>
                </a:lnTo>
                <a:lnTo>
                  <a:pt x="0" y="135196"/>
                </a:lnTo>
                <a:lnTo>
                  <a:pt x="0" y="135175"/>
                </a:lnTo>
                <a:lnTo>
                  <a:pt x="0" y="135161"/>
                </a:lnTo>
                <a:lnTo>
                  <a:pt x="0" y="135156"/>
                </a:lnTo>
                <a:lnTo>
                  <a:pt x="0" y="135140"/>
                </a:lnTo>
                <a:lnTo>
                  <a:pt x="0" y="135118"/>
                </a:lnTo>
                <a:lnTo>
                  <a:pt x="0" y="135100"/>
                </a:lnTo>
                <a:lnTo>
                  <a:pt x="0" y="135094"/>
                </a:lnTo>
                <a:lnTo>
                  <a:pt x="0" y="134955"/>
                </a:lnTo>
                <a:lnTo>
                  <a:pt x="0" y="134918"/>
                </a:lnTo>
                <a:lnTo>
                  <a:pt x="0" y="134906"/>
                </a:lnTo>
                <a:lnTo>
                  <a:pt x="0" y="134898"/>
                </a:lnTo>
                <a:lnTo>
                  <a:pt x="0" y="134884"/>
                </a:lnTo>
                <a:lnTo>
                  <a:pt x="0" y="134859"/>
                </a:lnTo>
                <a:lnTo>
                  <a:pt x="0" y="134780"/>
                </a:lnTo>
                <a:lnTo>
                  <a:pt x="0" y="134763"/>
                </a:lnTo>
                <a:lnTo>
                  <a:pt x="0" y="134702"/>
                </a:lnTo>
                <a:lnTo>
                  <a:pt x="0" y="134664"/>
                </a:lnTo>
                <a:lnTo>
                  <a:pt x="0" y="134635"/>
                </a:lnTo>
                <a:lnTo>
                  <a:pt x="0" y="134569"/>
                </a:lnTo>
                <a:lnTo>
                  <a:pt x="0" y="134527"/>
                </a:lnTo>
                <a:lnTo>
                  <a:pt x="0" y="134495"/>
                </a:lnTo>
                <a:lnTo>
                  <a:pt x="0" y="134492"/>
                </a:lnTo>
                <a:lnTo>
                  <a:pt x="0" y="134472"/>
                </a:lnTo>
                <a:lnTo>
                  <a:pt x="0" y="134470"/>
                </a:lnTo>
                <a:lnTo>
                  <a:pt x="0" y="134452"/>
                </a:lnTo>
                <a:lnTo>
                  <a:pt x="0" y="134423"/>
                </a:lnTo>
                <a:lnTo>
                  <a:pt x="0" y="134397"/>
                </a:lnTo>
                <a:lnTo>
                  <a:pt x="0" y="134388"/>
                </a:lnTo>
                <a:lnTo>
                  <a:pt x="0" y="134321"/>
                </a:lnTo>
                <a:lnTo>
                  <a:pt x="0" y="134318"/>
                </a:lnTo>
                <a:lnTo>
                  <a:pt x="0" y="134299"/>
                </a:lnTo>
                <a:lnTo>
                  <a:pt x="0" y="134280"/>
                </a:lnTo>
                <a:lnTo>
                  <a:pt x="0" y="134249"/>
                </a:lnTo>
                <a:lnTo>
                  <a:pt x="0" y="134211"/>
                </a:lnTo>
                <a:lnTo>
                  <a:pt x="0" y="134210"/>
                </a:lnTo>
                <a:lnTo>
                  <a:pt x="0" y="134176"/>
                </a:lnTo>
                <a:lnTo>
                  <a:pt x="0" y="134174"/>
                </a:lnTo>
                <a:lnTo>
                  <a:pt x="0" y="134139"/>
                </a:lnTo>
                <a:lnTo>
                  <a:pt x="0" y="134054"/>
                </a:lnTo>
                <a:lnTo>
                  <a:pt x="0" y="133987"/>
                </a:lnTo>
                <a:lnTo>
                  <a:pt x="0" y="133982"/>
                </a:lnTo>
                <a:lnTo>
                  <a:pt x="0" y="133947"/>
                </a:lnTo>
                <a:lnTo>
                  <a:pt x="0" y="133934"/>
                </a:lnTo>
                <a:lnTo>
                  <a:pt x="0" y="133866"/>
                </a:lnTo>
                <a:lnTo>
                  <a:pt x="0" y="133825"/>
                </a:lnTo>
                <a:lnTo>
                  <a:pt x="0" y="133822"/>
                </a:lnTo>
                <a:lnTo>
                  <a:pt x="0" y="133727"/>
                </a:lnTo>
                <a:lnTo>
                  <a:pt x="0" y="133688"/>
                </a:lnTo>
                <a:lnTo>
                  <a:pt x="0" y="133673"/>
                </a:lnTo>
                <a:lnTo>
                  <a:pt x="0" y="133621"/>
                </a:lnTo>
                <a:lnTo>
                  <a:pt x="0" y="133611"/>
                </a:lnTo>
                <a:lnTo>
                  <a:pt x="0" y="133584"/>
                </a:lnTo>
                <a:lnTo>
                  <a:pt x="0" y="133526"/>
                </a:lnTo>
                <a:lnTo>
                  <a:pt x="0" y="133488"/>
                </a:lnTo>
                <a:lnTo>
                  <a:pt x="0" y="133437"/>
                </a:lnTo>
                <a:lnTo>
                  <a:pt x="0" y="133429"/>
                </a:lnTo>
                <a:lnTo>
                  <a:pt x="0" y="133392"/>
                </a:lnTo>
                <a:lnTo>
                  <a:pt x="0" y="133388"/>
                </a:lnTo>
                <a:lnTo>
                  <a:pt x="0" y="133383"/>
                </a:lnTo>
                <a:lnTo>
                  <a:pt x="0" y="133368"/>
                </a:lnTo>
                <a:lnTo>
                  <a:pt x="0" y="133353"/>
                </a:lnTo>
                <a:lnTo>
                  <a:pt x="0" y="133351"/>
                </a:lnTo>
                <a:lnTo>
                  <a:pt x="0" y="133274"/>
                </a:lnTo>
                <a:lnTo>
                  <a:pt x="0" y="133208"/>
                </a:lnTo>
                <a:lnTo>
                  <a:pt x="0" y="133196"/>
                </a:lnTo>
                <a:lnTo>
                  <a:pt x="0" y="133129"/>
                </a:lnTo>
                <a:lnTo>
                  <a:pt x="0" y="133126"/>
                </a:lnTo>
                <a:lnTo>
                  <a:pt x="0" y="133052"/>
                </a:lnTo>
                <a:lnTo>
                  <a:pt x="0" y="133047"/>
                </a:lnTo>
                <a:lnTo>
                  <a:pt x="0" y="132941"/>
                </a:lnTo>
                <a:lnTo>
                  <a:pt x="0" y="132892"/>
                </a:lnTo>
                <a:lnTo>
                  <a:pt x="0" y="132876"/>
                </a:lnTo>
                <a:lnTo>
                  <a:pt x="0" y="132856"/>
                </a:lnTo>
                <a:lnTo>
                  <a:pt x="0" y="132848"/>
                </a:lnTo>
                <a:lnTo>
                  <a:pt x="0" y="132842"/>
                </a:lnTo>
                <a:lnTo>
                  <a:pt x="0" y="132840"/>
                </a:lnTo>
                <a:lnTo>
                  <a:pt x="0" y="132839"/>
                </a:lnTo>
                <a:lnTo>
                  <a:pt x="0" y="132815"/>
                </a:lnTo>
                <a:lnTo>
                  <a:pt x="0" y="132768"/>
                </a:lnTo>
                <a:lnTo>
                  <a:pt x="0" y="132683"/>
                </a:lnTo>
                <a:lnTo>
                  <a:pt x="0" y="132643"/>
                </a:lnTo>
                <a:lnTo>
                  <a:pt x="0" y="132606"/>
                </a:lnTo>
                <a:lnTo>
                  <a:pt x="0" y="132598"/>
                </a:lnTo>
                <a:lnTo>
                  <a:pt x="0" y="132578"/>
                </a:lnTo>
                <a:lnTo>
                  <a:pt x="0" y="132573"/>
                </a:lnTo>
                <a:lnTo>
                  <a:pt x="0" y="132564"/>
                </a:lnTo>
                <a:lnTo>
                  <a:pt x="0" y="132522"/>
                </a:lnTo>
                <a:lnTo>
                  <a:pt x="0" y="132419"/>
                </a:lnTo>
                <a:lnTo>
                  <a:pt x="0" y="132379"/>
                </a:lnTo>
                <a:lnTo>
                  <a:pt x="0" y="132363"/>
                </a:lnTo>
                <a:lnTo>
                  <a:pt x="0" y="132356"/>
                </a:lnTo>
                <a:lnTo>
                  <a:pt x="0" y="132294"/>
                </a:lnTo>
                <a:lnTo>
                  <a:pt x="0" y="132244"/>
                </a:lnTo>
                <a:lnTo>
                  <a:pt x="0" y="132167"/>
                </a:lnTo>
                <a:lnTo>
                  <a:pt x="0" y="132166"/>
                </a:lnTo>
                <a:lnTo>
                  <a:pt x="0" y="132160"/>
                </a:lnTo>
                <a:lnTo>
                  <a:pt x="0" y="132119"/>
                </a:lnTo>
                <a:lnTo>
                  <a:pt x="0" y="132115"/>
                </a:lnTo>
                <a:lnTo>
                  <a:pt x="0" y="132108"/>
                </a:lnTo>
                <a:lnTo>
                  <a:pt x="0" y="132085"/>
                </a:lnTo>
                <a:lnTo>
                  <a:pt x="0" y="131936"/>
                </a:lnTo>
                <a:lnTo>
                  <a:pt x="0" y="131929"/>
                </a:lnTo>
                <a:lnTo>
                  <a:pt x="0" y="131928"/>
                </a:lnTo>
                <a:lnTo>
                  <a:pt x="0" y="131909"/>
                </a:lnTo>
                <a:lnTo>
                  <a:pt x="0" y="131906"/>
                </a:lnTo>
                <a:lnTo>
                  <a:pt x="0" y="131865"/>
                </a:lnTo>
                <a:lnTo>
                  <a:pt x="0" y="131835"/>
                </a:lnTo>
                <a:lnTo>
                  <a:pt x="0" y="131829"/>
                </a:lnTo>
                <a:lnTo>
                  <a:pt x="0" y="131713"/>
                </a:lnTo>
                <a:lnTo>
                  <a:pt x="0" y="131686"/>
                </a:lnTo>
                <a:lnTo>
                  <a:pt x="0" y="131669"/>
                </a:lnTo>
                <a:lnTo>
                  <a:pt x="0" y="131641"/>
                </a:lnTo>
                <a:lnTo>
                  <a:pt x="0" y="131619"/>
                </a:lnTo>
                <a:lnTo>
                  <a:pt x="0" y="131591"/>
                </a:lnTo>
                <a:lnTo>
                  <a:pt x="0" y="131579"/>
                </a:lnTo>
                <a:lnTo>
                  <a:pt x="0" y="131567"/>
                </a:lnTo>
                <a:lnTo>
                  <a:pt x="0" y="131502"/>
                </a:lnTo>
                <a:lnTo>
                  <a:pt x="0" y="131491"/>
                </a:lnTo>
                <a:lnTo>
                  <a:pt x="0" y="131490"/>
                </a:lnTo>
                <a:lnTo>
                  <a:pt x="0" y="131482"/>
                </a:lnTo>
                <a:lnTo>
                  <a:pt x="0" y="131471"/>
                </a:lnTo>
                <a:lnTo>
                  <a:pt x="0" y="131399"/>
                </a:lnTo>
                <a:lnTo>
                  <a:pt x="0" y="131398"/>
                </a:lnTo>
                <a:lnTo>
                  <a:pt x="0" y="131370"/>
                </a:lnTo>
                <a:lnTo>
                  <a:pt x="0" y="131259"/>
                </a:lnTo>
                <a:lnTo>
                  <a:pt x="0" y="131239"/>
                </a:lnTo>
                <a:lnTo>
                  <a:pt x="0" y="131212"/>
                </a:lnTo>
                <a:lnTo>
                  <a:pt x="0" y="131187"/>
                </a:lnTo>
                <a:lnTo>
                  <a:pt x="0" y="131186"/>
                </a:lnTo>
                <a:lnTo>
                  <a:pt x="0" y="131184"/>
                </a:lnTo>
                <a:lnTo>
                  <a:pt x="0" y="131165"/>
                </a:lnTo>
                <a:lnTo>
                  <a:pt x="0" y="131161"/>
                </a:lnTo>
                <a:lnTo>
                  <a:pt x="0" y="131151"/>
                </a:lnTo>
                <a:lnTo>
                  <a:pt x="0" y="131114"/>
                </a:lnTo>
                <a:lnTo>
                  <a:pt x="0" y="131028"/>
                </a:lnTo>
                <a:lnTo>
                  <a:pt x="0" y="131026"/>
                </a:lnTo>
                <a:lnTo>
                  <a:pt x="0" y="130955"/>
                </a:lnTo>
                <a:lnTo>
                  <a:pt x="0" y="130919"/>
                </a:lnTo>
                <a:lnTo>
                  <a:pt x="0" y="130889"/>
                </a:lnTo>
                <a:lnTo>
                  <a:pt x="0" y="130847"/>
                </a:lnTo>
                <a:lnTo>
                  <a:pt x="0" y="130846"/>
                </a:lnTo>
                <a:lnTo>
                  <a:pt x="0" y="130832"/>
                </a:lnTo>
                <a:lnTo>
                  <a:pt x="0" y="130780"/>
                </a:lnTo>
                <a:lnTo>
                  <a:pt x="0" y="130753"/>
                </a:lnTo>
                <a:lnTo>
                  <a:pt x="0" y="130722"/>
                </a:lnTo>
                <a:lnTo>
                  <a:pt x="0" y="130706"/>
                </a:lnTo>
                <a:lnTo>
                  <a:pt x="0" y="130698"/>
                </a:lnTo>
                <a:lnTo>
                  <a:pt x="0" y="130691"/>
                </a:lnTo>
                <a:lnTo>
                  <a:pt x="0" y="130655"/>
                </a:lnTo>
                <a:lnTo>
                  <a:pt x="0" y="130621"/>
                </a:lnTo>
                <a:lnTo>
                  <a:pt x="0" y="130570"/>
                </a:lnTo>
                <a:lnTo>
                  <a:pt x="0" y="130567"/>
                </a:lnTo>
                <a:lnTo>
                  <a:pt x="0" y="130546"/>
                </a:lnTo>
                <a:lnTo>
                  <a:pt x="0" y="130460"/>
                </a:lnTo>
                <a:lnTo>
                  <a:pt x="0" y="130388"/>
                </a:lnTo>
                <a:lnTo>
                  <a:pt x="0" y="130378"/>
                </a:lnTo>
                <a:lnTo>
                  <a:pt x="0" y="130363"/>
                </a:lnTo>
                <a:lnTo>
                  <a:pt x="0" y="130358"/>
                </a:lnTo>
                <a:lnTo>
                  <a:pt x="0" y="130328"/>
                </a:lnTo>
                <a:lnTo>
                  <a:pt x="0" y="130284"/>
                </a:lnTo>
                <a:lnTo>
                  <a:pt x="0" y="130270"/>
                </a:lnTo>
                <a:lnTo>
                  <a:pt x="0" y="130232"/>
                </a:lnTo>
                <a:lnTo>
                  <a:pt x="0" y="130136"/>
                </a:lnTo>
                <a:lnTo>
                  <a:pt x="0" y="130105"/>
                </a:lnTo>
                <a:lnTo>
                  <a:pt x="0" y="130074"/>
                </a:lnTo>
                <a:lnTo>
                  <a:pt x="0" y="130058"/>
                </a:lnTo>
                <a:lnTo>
                  <a:pt x="0" y="130057"/>
                </a:lnTo>
                <a:lnTo>
                  <a:pt x="0" y="130023"/>
                </a:lnTo>
                <a:lnTo>
                  <a:pt x="0" y="130007"/>
                </a:lnTo>
                <a:lnTo>
                  <a:pt x="0" y="129919"/>
                </a:lnTo>
                <a:lnTo>
                  <a:pt x="0" y="129898"/>
                </a:lnTo>
                <a:lnTo>
                  <a:pt x="0" y="129877"/>
                </a:lnTo>
                <a:lnTo>
                  <a:pt x="0" y="129845"/>
                </a:lnTo>
                <a:lnTo>
                  <a:pt x="0" y="129825"/>
                </a:lnTo>
                <a:lnTo>
                  <a:pt x="0" y="129798"/>
                </a:lnTo>
                <a:lnTo>
                  <a:pt x="0" y="129796"/>
                </a:lnTo>
                <a:lnTo>
                  <a:pt x="0" y="129740"/>
                </a:lnTo>
                <a:lnTo>
                  <a:pt x="0" y="129654"/>
                </a:lnTo>
                <a:lnTo>
                  <a:pt x="0" y="129653"/>
                </a:lnTo>
                <a:lnTo>
                  <a:pt x="0" y="129599"/>
                </a:lnTo>
                <a:lnTo>
                  <a:pt x="0" y="129584"/>
                </a:lnTo>
                <a:lnTo>
                  <a:pt x="0" y="129583"/>
                </a:lnTo>
                <a:lnTo>
                  <a:pt x="0" y="129518"/>
                </a:lnTo>
                <a:lnTo>
                  <a:pt x="0" y="129512"/>
                </a:lnTo>
                <a:lnTo>
                  <a:pt x="0" y="129480"/>
                </a:lnTo>
                <a:lnTo>
                  <a:pt x="0" y="129439"/>
                </a:lnTo>
                <a:lnTo>
                  <a:pt x="0" y="129420"/>
                </a:lnTo>
                <a:lnTo>
                  <a:pt x="0" y="129322"/>
                </a:lnTo>
                <a:lnTo>
                  <a:pt x="0" y="129314"/>
                </a:lnTo>
                <a:lnTo>
                  <a:pt x="0" y="129307"/>
                </a:lnTo>
                <a:lnTo>
                  <a:pt x="0" y="129177"/>
                </a:lnTo>
                <a:lnTo>
                  <a:pt x="0" y="129176"/>
                </a:lnTo>
                <a:lnTo>
                  <a:pt x="0" y="129100"/>
                </a:lnTo>
                <a:lnTo>
                  <a:pt x="0" y="129095"/>
                </a:lnTo>
                <a:lnTo>
                  <a:pt x="0" y="129064"/>
                </a:lnTo>
                <a:lnTo>
                  <a:pt x="0" y="129044"/>
                </a:lnTo>
                <a:lnTo>
                  <a:pt x="0" y="128992"/>
                </a:lnTo>
                <a:lnTo>
                  <a:pt x="0" y="128929"/>
                </a:lnTo>
                <a:lnTo>
                  <a:pt x="0" y="128919"/>
                </a:lnTo>
                <a:lnTo>
                  <a:pt x="0" y="128917"/>
                </a:lnTo>
                <a:lnTo>
                  <a:pt x="0" y="128916"/>
                </a:lnTo>
                <a:lnTo>
                  <a:pt x="0" y="128868"/>
                </a:lnTo>
                <a:lnTo>
                  <a:pt x="0" y="128867"/>
                </a:lnTo>
                <a:lnTo>
                  <a:pt x="0" y="128852"/>
                </a:lnTo>
                <a:lnTo>
                  <a:pt x="0" y="128750"/>
                </a:lnTo>
                <a:lnTo>
                  <a:pt x="0" y="128675"/>
                </a:lnTo>
                <a:lnTo>
                  <a:pt x="0" y="128673"/>
                </a:lnTo>
                <a:lnTo>
                  <a:pt x="0" y="128667"/>
                </a:lnTo>
                <a:lnTo>
                  <a:pt x="0" y="128609"/>
                </a:lnTo>
                <a:lnTo>
                  <a:pt x="0" y="128601"/>
                </a:lnTo>
                <a:lnTo>
                  <a:pt x="0" y="128585"/>
                </a:lnTo>
                <a:lnTo>
                  <a:pt x="0" y="128436"/>
                </a:lnTo>
                <a:lnTo>
                  <a:pt x="0" y="128430"/>
                </a:lnTo>
                <a:lnTo>
                  <a:pt x="0" y="128399"/>
                </a:lnTo>
                <a:lnTo>
                  <a:pt x="0" y="128371"/>
                </a:lnTo>
                <a:lnTo>
                  <a:pt x="0" y="128297"/>
                </a:lnTo>
                <a:lnTo>
                  <a:pt x="0" y="128225"/>
                </a:lnTo>
                <a:lnTo>
                  <a:pt x="0" y="128208"/>
                </a:lnTo>
                <a:lnTo>
                  <a:pt x="0" y="128197"/>
                </a:lnTo>
                <a:lnTo>
                  <a:pt x="0" y="128152"/>
                </a:lnTo>
                <a:lnTo>
                  <a:pt x="0" y="128118"/>
                </a:lnTo>
                <a:lnTo>
                  <a:pt x="0" y="128038"/>
                </a:lnTo>
                <a:lnTo>
                  <a:pt x="0" y="127937"/>
                </a:lnTo>
                <a:lnTo>
                  <a:pt x="0" y="127921"/>
                </a:lnTo>
                <a:lnTo>
                  <a:pt x="0" y="127899"/>
                </a:lnTo>
                <a:lnTo>
                  <a:pt x="0" y="127895"/>
                </a:lnTo>
                <a:lnTo>
                  <a:pt x="0" y="127846"/>
                </a:lnTo>
                <a:lnTo>
                  <a:pt x="0" y="127838"/>
                </a:lnTo>
                <a:lnTo>
                  <a:pt x="0" y="127821"/>
                </a:lnTo>
                <a:lnTo>
                  <a:pt x="0" y="127803"/>
                </a:lnTo>
                <a:lnTo>
                  <a:pt x="0" y="127766"/>
                </a:lnTo>
                <a:lnTo>
                  <a:pt x="0" y="127729"/>
                </a:lnTo>
                <a:lnTo>
                  <a:pt x="0" y="127705"/>
                </a:lnTo>
                <a:lnTo>
                  <a:pt x="0" y="127652"/>
                </a:lnTo>
                <a:lnTo>
                  <a:pt x="0" y="127627"/>
                </a:lnTo>
                <a:lnTo>
                  <a:pt x="0" y="127580"/>
                </a:lnTo>
                <a:lnTo>
                  <a:pt x="0" y="127560"/>
                </a:lnTo>
                <a:lnTo>
                  <a:pt x="0" y="127555"/>
                </a:lnTo>
                <a:lnTo>
                  <a:pt x="0" y="127533"/>
                </a:lnTo>
                <a:lnTo>
                  <a:pt x="0" y="127416"/>
                </a:lnTo>
                <a:lnTo>
                  <a:pt x="0" y="127409"/>
                </a:lnTo>
                <a:lnTo>
                  <a:pt x="0" y="127407"/>
                </a:lnTo>
                <a:lnTo>
                  <a:pt x="0" y="127386"/>
                </a:lnTo>
                <a:lnTo>
                  <a:pt x="0" y="127362"/>
                </a:lnTo>
                <a:lnTo>
                  <a:pt x="0" y="127312"/>
                </a:lnTo>
                <a:lnTo>
                  <a:pt x="0" y="127238"/>
                </a:lnTo>
                <a:lnTo>
                  <a:pt x="0" y="127190"/>
                </a:lnTo>
                <a:lnTo>
                  <a:pt x="0" y="127176"/>
                </a:lnTo>
                <a:lnTo>
                  <a:pt x="0" y="127168"/>
                </a:lnTo>
                <a:lnTo>
                  <a:pt x="0" y="127118"/>
                </a:lnTo>
                <a:lnTo>
                  <a:pt x="0" y="127097"/>
                </a:lnTo>
                <a:lnTo>
                  <a:pt x="0" y="127071"/>
                </a:lnTo>
                <a:lnTo>
                  <a:pt x="0" y="127059"/>
                </a:lnTo>
                <a:lnTo>
                  <a:pt x="0" y="127058"/>
                </a:lnTo>
                <a:lnTo>
                  <a:pt x="0" y="127056"/>
                </a:lnTo>
                <a:lnTo>
                  <a:pt x="0" y="127047"/>
                </a:lnTo>
                <a:lnTo>
                  <a:pt x="0" y="127042"/>
                </a:lnTo>
                <a:lnTo>
                  <a:pt x="0" y="127014"/>
                </a:lnTo>
                <a:lnTo>
                  <a:pt x="0" y="126922"/>
                </a:lnTo>
                <a:lnTo>
                  <a:pt x="0" y="126863"/>
                </a:lnTo>
                <a:lnTo>
                  <a:pt x="0" y="126855"/>
                </a:lnTo>
                <a:lnTo>
                  <a:pt x="0" y="126824"/>
                </a:lnTo>
                <a:lnTo>
                  <a:pt x="0" y="126714"/>
                </a:lnTo>
                <a:lnTo>
                  <a:pt x="0" y="126664"/>
                </a:lnTo>
                <a:lnTo>
                  <a:pt x="0" y="126609"/>
                </a:lnTo>
                <a:lnTo>
                  <a:pt x="0" y="126585"/>
                </a:lnTo>
                <a:lnTo>
                  <a:pt x="0" y="126528"/>
                </a:lnTo>
                <a:lnTo>
                  <a:pt x="0" y="126520"/>
                </a:lnTo>
                <a:lnTo>
                  <a:pt x="0" y="126489"/>
                </a:lnTo>
                <a:lnTo>
                  <a:pt x="0" y="126487"/>
                </a:lnTo>
                <a:lnTo>
                  <a:pt x="0" y="126430"/>
                </a:lnTo>
                <a:lnTo>
                  <a:pt x="0" y="126399"/>
                </a:lnTo>
                <a:lnTo>
                  <a:pt x="0" y="126332"/>
                </a:lnTo>
                <a:lnTo>
                  <a:pt x="0" y="126327"/>
                </a:lnTo>
                <a:lnTo>
                  <a:pt x="0" y="126269"/>
                </a:lnTo>
                <a:lnTo>
                  <a:pt x="0" y="126262"/>
                </a:lnTo>
                <a:lnTo>
                  <a:pt x="0" y="126260"/>
                </a:lnTo>
                <a:lnTo>
                  <a:pt x="0" y="126177"/>
                </a:lnTo>
                <a:lnTo>
                  <a:pt x="0" y="126175"/>
                </a:lnTo>
                <a:lnTo>
                  <a:pt x="0" y="126128"/>
                </a:lnTo>
                <a:lnTo>
                  <a:pt x="0" y="126126"/>
                </a:lnTo>
                <a:lnTo>
                  <a:pt x="0" y="126090"/>
                </a:lnTo>
                <a:lnTo>
                  <a:pt x="0" y="126054"/>
                </a:lnTo>
                <a:lnTo>
                  <a:pt x="0" y="126051"/>
                </a:lnTo>
                <a:lnTo>
                  <a:pt x="0" y="126028"/>
                </a:lnTo>
                <a:lnTo>
                  <a:pt x="0" y="125940"/>
                </a:lnTo>
                <a:lnTo>
                  <a:pt x="0" y="125917"/>
                </a:lnTo>
                <a:lnTo>
                  <a:pt x="0" y="125877"/>
                </a:lnTo>
                <a:lnTo>
                  <a:pt x="0" y="125868"/>
                </a:lnTo>
                <a:lnTo>
                  <a:pt x="0" y="125819"/>
                </a:lnTo>
                <a:lnTo>
                  <a:pt x="0" y="125808"/>
                </a:lnTo>
                <a:lnTo>
                  <a:pt x="0" y="125788"/>
                </a:lnTo>
                <a:lnTo>
                  <a:pt x="0" y="125714"/>
                </a:lnTo>
                <a:lnTo>
                  <a:pt x="0" y="125700"/>
                </a:lnTo>
                <a:lnTo>
                  <a:pt x="0" y="125676"/>
                </a:lnTo>
                <a:lnTo>
                  <a:pt x="0" y="125645"/>
                </a:lnTo>
                <a:lnTo>
                  <a:pt x="0" y="125595"/>
                </a:lnTo>
                <a:lnTo>
                  <a:pt x="0" y="125568"/>
                </a:lnTo>
                <a:lnTo>
                  <a:pt x="0" y="125504"/>
                </a:lnTo>
                <a:lnTo>
                  <a:pt x="0" y="125480"/>
                </a:lnTo>
                <a:lnTo>
                  <a:pt x="0" y="125478"/>
                </a:lnTo>
                <a:lnTo>
                  <a:pt x="0" y="125430"/>
                </a:lnTo>
                <a:lnTo>
                  <a:pt x="0" y="125394"/>
                </a:lnTo>
                <a:lnTo>
                  <a:pt x="0" y="125381"/>
                </a:lnTo>
                <a:lnTo>
                  <a:pt x="0" y="125380"/>
                </a:lnTo>
                <a:lnTo>
                  <a:pt x="0" y="125325"/>
                </a:lnTo>
                <a:lnTo>
                  <a:pt x="0" y="125255"/>
                </a:lnTo>
                <a:lnTo>
                  <a:pt x="0" y="125220"/>
                </a:lnTo>
                <a:lnTo>
                  <a:pt x="0" y="125171"/>
                </a:lnTo>
                <a:lnTo>
                  <a:pt x="0" y="125162"/>
                </a:lnTo>
                <a:lnTo>
                  <a:pt x="0" y="125154"/>
                </a:lnTo>
                <a:lnTo>
                  <a:pt x="0" y="125069"/>
                </a:lnTo>
                <a:lnTo>
                  <a:pt x="0" y="125044"/>
                </a:lnTo>
                <a:lnTo>
                  <a:pt x="0" y="125028"/>
                </a:lnTo>
                <a:lnTo>
                  <a:pt x="0" y="125027"/>
                </a:lnTo>
                <a:lnTo>
                  <a:pt x="0" y="124971"/>
                </a:lnTo>
                <a:lnTo>
                  <a:pt x="0" y="124947"/>
                </a:lnTo>
                <a:lnTo>
                  <a:pt x="0" y="124931"/>
                </a:lnTo>
                <a:lnTo>
                  <a:pt x="0" y="124903"/>
                </a:lnTo>
                <a:lnTo>
                  <a:pt x="0" y="124900"/>
                </a:lnTo>
                <a:lnTo>
                  <a:pt x="0" y="124898"/>
                </a:lnTo>
                <a:lnTo>
                  <a:pt x="0" y="124856"/>
                </a:lnTo>
                <a:lnTo>
                  <a:pt x="0" y="124853"/>
                </a:lnTo>
                <a:lnTo>
                  <a:pt x="0" y="124832"/>
                </a:lnTo>
                <a:lnTo>
                  <a:pt x="0" y="124831"/>
                </a:lnTo>
                <a:lnTo>
                  <a:pt x="0" y="124813"/>
                </a:lnTo>
                <a:lnTo>
                  <a:pt x="0" y="124794"/>
                </a:lnTo>
                <a:lnTo>
                  <a:pt x="0" y="124715"/>
                </a:lnTo>
                <a:lnTo>
                  <a:pt x="0" y="124607"/>
                </a:lnTo>
                <a:lnTo>
                  <a:pt x="0" y="124606"/>
                </a:lnTo>
                <a:lnTo>
                  <a:pt x="0" y="124585"/>
                </a:lnTo>
                <a:lnTo>
                  <a:pt x="0" y="124569"/>
                </a:lnTo>
                <a:lnTo>
                  <a:pt x="0" y="124535"/>
                </a:lnTo>
                <a:lnTo>
                  <a:pt x="0" y="124473"/>
                </a:lnTo>
                <a:lnTo>
                  <a:pt x="0" y="124437"/>
                </a:lnTo>
                <a:lnTo>
                  <a:pt x="0" y="124422"/>
                </a:lnTo>
                <a:lnTo>
                  <a:pt x="0" y="124396"/>
                </a:lnTo>
                <a:lnTo>
                  <a:pt x="0" y="124373"/>
                </a:lnTo>
                <a:lnTo>
                  <a:pt x="0" y="124372"/>
                </a:lnTo>
                <a:lnTo>
                  <a:pt x="0" y="124365"/>
                </a:lnTo>
                <a:lnTo>
                  <a:pt x="0" y="124348"/>
                </a:lnTo>
                <a:lnTo>
                  <a:pt x="0" y="124347"/>
                </a:lnTo>
                <a:lnTo>
                  <a:pt x="0" y="124335"/>
                </a:lnTo>
                <a:lnTo>
                  <a:pt x="0" y="124323"/>
                </a:lnTo>
                <a:lnTo>
                  <a:pt x="0" y="124322"/>
                </a:lnTo>
                <a:lnTo>
                  <a:pt x="0" y="124290"/>
                </a:lnTo>
                <a:lnTo>
                  <a:pt x="0" y="124241"/>
                </a:lnTo>
                <a:lnTo>
                  <a:pt x="0" y="124230"/>
                </a:lnTo>
                <a:lnTo>
                  <a:pt x="0" y="124190"/>
                </a:lnTo>
                <a:lnTo>
                  <a:pt x="0" y="124189"/>
                </a:lnTo>
                <a:lnTo>
                  <a:pt x="0" y="124153"/>
                </a:lnTo>
                <a:lnTo>
                  <a:pt x="0" y="124123"/>
                </a:lnTo>
                <a:lnTo>
                  <a:pt x="0" y="124097"/>
                </a:lnTo>
                <a:lnTo>
                  <a:pt x="0" y="124081"/>
                </a:lnTo>
                <a:lnTo>
                  <a:pt x="0" y="123937"/>
                </a:lnTo>
                <a:lnTo>
                  <a:pt x="0" y="123932"/>
                </a:lnTo>
                <a:lnTo>
                  <a:pt x="0" y="123889"/>
                </a:lnTo>
                <a:lnTo>
                  <a:pt x="0" y="123834"/>
                </a:lnTo>
                <a:lnTo>
                  <a:pt x="0" y="123724"/>
                </a:lnTo>
                <a:lnTo>
                  <a:pt x="0" y="123687"/>
                </a:lnTo>
                <a:lnTo>
                  <a:pt x="0" y="123677"/>
                </a:lnTo>
                <a:lnTo>
                  <a:pt x="0" y="123638"/>
                </a:lnTo>
                <a:lnTo>
                  <a:pt x="0" y="123632"/>
                </a:lnTo>
                <a:lnTo>
                  <a:pt x="0" y="123598"/>
                </a:lnTo>
                <a:lnTo>
                  <a:pt x="0" y="123592"/>
                </a:lnTo>
                <a:lnTo>
                  <a:pt x="0" y="123529"/>
                </a:lnTo>
                <a:lnTo>
                  <a:pt x="0" y="123499"/>
                </a:lnTo>
                <a:lnTo>
                  <a:pt x="0" y="123468"/>
                </a:lnTo>
                <a:lnTo>
                  <a:pt x="0" y="123452"/>
                </a:lnTo>
                <a:lnTo>
                  <a:pt x="0" y="123401"/>
                </a:lnTo>
                <a:lnTo>
                  <a:pt x="0" y="123333"/>
                </a:lnTo>
                <a:lnTo>
                  <a:pt x="0" y="123308"/>
                </a:lnTo>
                <a:lnTo>
                  <a:pt x="0" y="123283"/>
                </a:lnTo>
                <a:lnTo>
                  <a:pt x="0" y="123272"/>
                </a:lnTo>
                <a:lnTo>
                  <a:pt x="0" y="123241"/>
                </a:lnTo>
                <a:lnTo>
                  <a:pt x="0" y="123216"/>
                </a:lnTo>
                <a:lnTo>
                  <a:pt x="0" y="123051"/>
                </a:lnTo>
                <a:lnTo>
                  <a:pt x="0" y="123013"/>
                </a:lnTo>
                <a:lnTo>
                  <a:pt x="0" y="122990"/>
                </a:lnTo>
                <a:lnTo>
                  <a:pt x="0" y="122985"/>
                </a:lnTo>
                <a:lnTo>
                  <a:pt x="0" y="122976"/>
                </a:lnTo>
                <a:lnTo>
                  <a:pt x="0" y="122918"/>
                </a:lnTo>
                <a:lnTo>
                  <a:pt x="0" y="122859"/>
                </a:lnTo>
                <a:lnTo>
                  <a:pt x="0" y="122798"/>
                </a:lnTo>
                <a:lnTo>
                  <a:pt x="0" y="122789"/>
                </a:lnTo>
                <a:lnTo>
                  <a:pt x="0" y="122782"/>
                </a:lnTo>
                <a:lnTo>
                  <a:pt x="0" y="122759"/>
                </a:lnTo>
                <a:lnTo>
                  <a:pt x="0" y="122757"/>
                </a:lnTo>
                <a:lnTo>
                  <a:pt x="0" y="122735"/>
                </a:lnTo>
                <a:lnTo>
                  <a:pt x="0" y="122724"/>
                </a:lnTo>
                <a:lnTo>
                  <a:pt x="0" y="122710"/>
                </a:lnTo>
                <a:lnTo>
                  <a:pt x="0" y="122655"/>
                </a:lnTo>
                <a:lnTo>
                  <a:pt x="0" y="122578"/>
                </a:lnTo>
                <a:lnTo>
                  <a:pt x="0" y="122571"/>
                </a:lnTo>
                <a:lnTo>
                  <a:pt x="0" y="122556"/>
                </a:lnTo>
                <a:lnTo>
                  <a:pt x="0" y="122539"/>
                </a:lnTo>
                <a:lnTo>
                  <a:pt x="0" y="122536"/>
                </a:lnTo>
                <a:lnTo>
                  <a:pt x="0" y="122514"/>
                </a:lnTo>
                <a:lnTo>
                  <a:pt x="0" y="122444"/>
                </a:lnTo>
                <a:lnTo>
                  <a:pt x="0" y="122420"/>
                </a:lnTo>
                <a:lnTo>
                  <a:pt x="0" y="122402"/>
                </a:lnTo>
                <a:lnTo>
                  <a:pt x="0" y="122343"/>
                </a:lnTo>
                <a:lnTo>
                  <a:pt x="0" y="122335"/>
                </a:lnTo>
                <a:lnTo>
                  <a:pt x="0" y="122315"/>
                </a:lnTo>
                <a:lnTo>
                  <a:pt x="0" y="122308"/>
                </a:lnTo>
                <a:lnTo>
                  <a:pt x="0" y="122306"/>
                </a:lnTo>
                <a:lnTo>
                  <a:pt x="0" y="122265"/>
                </a:lnTo>
                <a:lnTo>
                  <a:pt x="0" y="122241"/>
                </a:lnTo>
                <a:lnTo>
                  <a:pt x="0" y="122227"/>
                </a:lnTo>
                <a:lnTo>
                  <a:pt x="0" y="122211"/>
                </a:lnTo>
                <a:lnTo>
                  <a:pt x="0" y="122163"/>
                </a:lnTo>
                <a:lnTo>
                  <a:pt x="0" y="122109"/>
                </a:lnTo>
                <a:lnTo>
                  <a:pt x="0" y="122102"/>
                </a:lnTo>
                <a:lnTo>
                  <a:pt x="0" y="122065"/>
                </a:lnTo>
                <a:lnTo>
                  <a:pt x="0" y="122037"/>
                </a:lnTo>
                <a:lnTo>
                  <a:pt x="0" y="122031"/>
                </a:lnTo>
                <a:lnTo>
                  <a:pt x="0" y="121910"/>
                </a:lnTo>
                <a:lnTo>
                  <a:pt x="0" y="121886"/>
                </a:lnTo>
                <a:lnTo>
                  <a:pt x="0" y="121849"/>
                </a:lnTo>
                <a:lnTo>
                  <a:pt x="0" y="121811"/>
                </a:lnTo>
                <a:lnTo>
                  <a:pt x="0" y="121782"/>
                </a:lnTo>
                <a:lnTo>
                  <a:pt x="0" y="121772"/>
                </a:lnTo>
                <a:lnTo>
                  <a:pt x="0" y="121752"/>
                </a:lnTo>
                <a:lnTo>
                  <a:pt x="0" y="121700"/>
                </a:lnTo>
                <a:lnTo>
                  <a:pt x="0" y="121655"/>
                </a:lnTo>
                <a:lnTo>
                  <a:pt x="0" y="121633"/>
                </a:lnTo>
                <a:lnTo>
                  <a:pt x="0" y="121617"/>
                </a:lnTo>
                <a:lnTo>
                  <a:pt x="0" y="121607"/>
                </a:lnTo>
                <a:lnTo>
                  <a:pt x="0" y="121606"/>
                </a:lnTo>
                <a:lnTo>
                  <a:pt x="0" y="121605"/>
                </a:lnTo>
                <a:lnTo>
                  <a:pt x="0" y="121570"/>
                </a:lnTo>
                <a:lnTo>
                  <a:pt x="0" y="121432"/>
                </a:lnTo>
                <a:lnTo>
                  <a:pt x="0" y="121413"/>
                </a:lnTo>
                <a:lnTo>
                  <a:pt x="0" y="121397"/>
                </a:lnTo>
                <a:lnTo>
                  <a:pt x="0" y="121357"/>
                </a:lnTo>
                <a:lnTo>
                  <a:pt x="0" y="121313"/>
                </a:lnTo>
                <a:lnTo>
                  <a:pt x="0" y="121241"/>
                </a:lnTo>
                <a:lnTo>
                  <a:pt x="0" y="121201"/>
                </a:lnTo>
                <a:lnTo>
                  <a:pt x="0" y="121200"/>
                </a:lnTo>
                <a:lnTo>
                  <a:pt x="0" y="121142"/>
                </a:lnTo>
                <a:lnTo>
                  <a:pt x="0" y="121134"/>
                </a:lnTo>
                <a:lnTo>
                  <a:pt x="0" y="121133"/>
                </a:lnTo>
                <a:lnTo>
                  <a:pt x="0" y="121107"/>
                </a:lnTo>
                <a:lnTo>
                  <a:pt x="0" y="121104"/>
                </a:lnTo>
                <a:lnTo>
                  <a:pt x="0" y="121055"/>
                </a:lnTo>
                <a:lnTo>
                  <a:pt x="0" y="121040"/>
                </a:lnTo>
                <a:lnTo>
                  <a:pt x="0" y="121032"/>
                </a:lnTo>
                <a:lnTo>
                  <a:pt x="0" y="120963"/>
                </a:lnTo>
                <a:lnTo>
                  <a:pt x="0" y="120958"/>
                </a:lnTo>
                <a:lnTo>
                  <a:pt x="0" y="120949"/>
                </a:lnTo>
                <a:lnTo>
                  <a:pt x="0" y="120939"/>
                </a:lnTo>
                <a:lnTo>
                  <a:pt x="0" y="120874"/>
                </a:lnTo>
                <a:lnTo>
                  <a:pt x="0" y="120865"/>
                </a:lnTo>
                <a:lnTo>
                  <a:pt x="0" y="120863"/>
                </a:lnTo>
                <a:lnTo>
                  <a:pt x="0" y="120861"/>
                </a:lnTo>
                <a:lnTo>
                  <a:pt x="0" y="120860"/>
                </a:lnTo>
                <a:lnTo>
                  <a:pt x="0" y="120747"/>
                </a:lnTo>
                <a:lnTo>
                  <a:pt x="0" y="120653"/>
                </a:lnTo>
                <a:lnTo>
                  <a:pt x="0" y="120651"/>
                </a:lnTo>
                <a:lnTo>
                  <a:pt x="0" y="120648"/>
                </a:lnTo>
                <a:lnTo>
                  <a:pt x="0" y="120642"/>
                </a:lnTo>
                <a:lnTo>
                  <a:pt x="0" y="120624"/>
                </a:lnTo>
                <a:lnTo>
                  <a:pt x="0" y="120596"/>
                </a:lnTo>
                <a:lnTo>
                  <a:pt x="0" y="120593"/>
                </a:lnTo>
                <a:lnTo>
                  <a:pt x="0" y="120584"/>
                </a:lnTo>
                <a:lnTo>
                  <a:pt x="0" y="120581"/>
                </a:lnTo>
                <a:lnTo>
                  <a:pt x="0" y="120576"/>
                </a:lnTo>
                <a:lnTo>
                  <a:pt x="0" y="120411"/>
                </a:lnTo>
                <a:lnTo>
                  <a:pt x="0" y="120410"/>
                </a:lnTo>
                <a:lnTo>
                  <a:pt x="0" y="120404"/>
                </a:lnTo>
                <a:lnTo>
                  <a:pt x="0" y="120402"/>
                </a:lnTo>
                <a:lnTo>
                  <a:pt x="0" y="120355"/>
                </a:lnTo>
                <a:lnTo>
                  <a:pt x="0" y="120333"/>
                </a:lnTo>
                <a:lnTo>
                  <a:pt x="0" y="120293"/>
                </a:lnTo>
                <a:lnTo>
                  <a:pt x="0" y="120284"/>
                </a:lnTo>
                <a:lnTo>
                  <a:pt x="0" y="120276"/>
                </a:lnTo>
                <a:lnTo>
                  <a:pt x="0" y="120273"/>
                </a:lnTo>
                <a:lnTo>
                  <a:pt x="0" y="120226"/>
                </a:lnTo>
                <a:lnTo>
                  <a:pt x="0" y="120199"/>
                </a:lnTo>
                <a:lnTo>
                  <a:pt x="0" y="120194"/>
                </a:lnTo>
                <a:lnTo>
                  <a:pt x="0" y="120165"/>
                </a:lnTo>
                <a:lnTo>
                  <a:pt x="0" y="120088"/>
                </a:lnTo>
                <a:lnTo>
                  <a:pt x="0" y="120061"/>
                </a:lnTo>
                <a:lnTo>
                  <a:pt x="0" y="120058"/>
                </a:lnTo>
                <a:lnTo>
                  <a:pt x="0" y="120000"/>
                </a:lnTo>
                <a:lnTo>
                  <a:pt x="0" y="119995"/>
                </a:lnTo>
                <a:lnTo>
                  <a:pt x="0" y="119986"/>
                </a:lnTo>
                <a:lnTo>
                  <a:pt x="0" y="119953"/>
                </a:lnTo>
                <a:lnTo>
                  <a:pt x="0" y="119948"/>
                </a:lnTo>
                <a:lnTo>
                  <a:pt x="0" y="119933"/>
                </a:lnTo>
                <a:lnTo>
                  <a:pt x="0" y="119928"/>
                </a:lnTo>
                <a:lnTo>
                  <a:pt x="0" y="119866"/>
                </a:lnTo>
                <a:lnTo>
                  <a:pt x="0" y="119845"/>
                </a:lnTo>
                <a:lnTo>
                  <a:pt x="0" y="119795"/>
                </a:lnTo>
                <a:lnTo>
                  <a:pt x="0" y="119769"/>
                </a:lnTo>
                <a:lnTo>
                  <a:pt x="0" y="119767"/>
                </a:lnTo>
                <a:lnTo>
                  <a:pt x="0" y="119756"/>
                </a:lnTo>
                <a:lnTo>
                  <a:pt x="0" y="119754"/>
                </a:lnTo>
                <a:lnTo>
                  <a:pt x="0" y="119745"/>
                </a:lnTo>
                <a:lnTo>
                  <a:pt x="0" y="119743"/>
                </a:lnTo>
                <a:lnTo>
                  <a:pt x="0" y="119725"/>
                </a:lnTo>
                <a:lnTo>
                  <a:pt x="0" y="119721"/>
                </a:lnTo>
                <a:lnTo>
                  <a:pt x="0" y="119720"/>
                </a:lnTo>
                <a:lnTo>
                  <a:pt x="0" y="119669"/>
                </a:lnTo>
                <a:lnTo>
                  <a:pt x="0" y="119603"/>
                </a:lnTo>
                <a:lnTo>
                  <a:pt x="0" y="119566"/>
                </a:lnTo>
                <a:lnTo>
                  <a:pt x="0" y="119526"/>
                </a:lnTo>
                <a:lnTo>
                  <a:pt x="0" y="119524"/>
                </a:lnTo>
                <a:lnTo>
                  <a:pt x="0" y="119517"/>
                </a:lnTo>
                <a:lnTo>
                  <a:pt x="0" y="119494"/>
                </a:lnTo>
                <a:lnTo>
                  <a:pt x="0" y="119454"/>
                </a:lnTo>
                <a:lnTo>
                  <a:pt x="0" y="119412"/>
                </a:lnTo>
                <a:lnTo>
                  <a:pt x="0" y="119362"/>
                </a:lnTo>
                <a:lnTo>
                  <a:pt x="0" y="119313"/>
                </a:lnTo>
                <a:lnTo>
                  <a:pt x="0" y="119284"/>
                </a:lnTo>
                <a:lnTo>
                  <a:pt x="0" y="119266"/>
                </a:lnTo>
                <a:lnTo>
                  <a:pt x="0" y="119264"/>
                </a:lnTo>
                <a:lnTo>
                  <a:pt x="0" y="119262"/>
                </a:lnTo>
                <a:lnTo>
                  <a:pt x="0" y="119119"/>
                </a:lnTo>
                <a:lnTo>
                  <a:pt x="0" y="119072"/>
                </a:lnTo>
                <a:lnTo>
                  <a:pt x="0" y="119053"/>
                </a:lnTo>
                <a:lnTo>
                  <a:pt x="0" y="119050"/>
                </a:lnTo>
                <a:lnTo>
                  <a:pt x="0" y="119047"/>
                </a:lnTo>
                <a:lnTo>
                  <a:pt x="0" y="119022"/>
                </a:lnTo>
                <a:lnTo>
                  <a:pt x="0" y="119005"/>
                </a:lnTo>
                <a:lnTo>
                  <a:pt x="0" y="118971"/>
                </a:lnTo>
                <a:lnTo>
                  <a:pt x="0" y="118879"/>
                </a:lnTo>
                <a:lnTo>
                  <a:pt x="0" y="118830"/>
                </a:lnTo>
                <a:lnTo>
                  <a:pt x="0" y="118788"/>
                </a:lnTo>
                <a:lnTo>
                  <a:pt x="0" y="118781"/>
                </a:lnTo>
                <a:lnTo>
                  <a:pt x="0" y="118774"/>
                </a:lnTo>
                <a:lnTo>
                  <a:pt x="0" y="118738"/>
                </a:lnTo>
                <a:lnTo>
                  <a:pt x="0" y="118714"/>
                </a:lnTo>
                <a:lnTo>
                  <a:pt x="0" y="118656"/>
                </a:lnTo>
                <a:lnTo>
                  <a:pt x="0" y="118643"/>
                </a:lnTo>
                <a:lnTo>
                  <a:pt x="0" y="118636"/>
                </a:lnTo>
                <a:lnTo>
                  <a:pt x="0" y="118618"/>
                </a:lnTo>
                <a:lnTo>
                  <a:pt x="0" y="118617"/>
                </a:lnTo>
                <a:lnTo>
                  <a:pt x="0" y="118615"/>
                </a:lnTo>
                <a:lnTo>
                  <a:pt x="0" y="118614"/>
                </a:lnTo>
                <a:lnTo>
                  <a:pt x="0" y="118582"/>
                </a:lnTo>
                <a:lnTo>
                  <a:pt x="0" y="118562"/>
                </a:lnTo>
                <a:lnTo>
                  <a:pt x="0" y="118546"/>
                </a:lnTo>
                <a:lnTo>
                  <a:pt x="0" y="118531"/>
                </a:lnTo>
                <a:lnTo>
                  <a:pt x="0" y="118457"/>
                </a:lnTo>
                <a:lnTo>
                  <a:pt x="0" y="118386"/>
                </a:lnTo>
                <a:lnTo>
                  <a:pt x="0" y="118383"/>
                </a:lnTo>
                <a:lnTo>
                  <a:pt x="0" y="118341"/>
                </a:lnTo>
                <a:lnTo>
                  <a:pt x="0" y="118308"/>
                </a:lnTo>
                <a:lnTo>
                  <a:pt x="0" y="118278"/>
                </a:lnTo>
                <a:lnTo>
                  <a:pt x="0" y="118277"/>
                </a:lnTo>
                <a:lnTo>
                  <a:pt x="0" y="118239"/>
                </a:lnTo>
                <a:lnTo>
                  <a:pt x="0" y="118134"/>
                </a:lnTo>
                <a:lnTo>
                  <a:pt x="0" y="118132"/>
                </a:lnTo>
                <a:lnTo>
                  <a:pt x="0" y="118068"/>
                </a:lnTo>
                <a:lnTo>
                  <a:pt x="0" y="118066"/>
                </a:lnTo>
                <a:lnTo>
                  <a:pt x="0" y="118065"/>
                </a:lnTo>
                <a:lnTo>
                  <a:pt x="0" y="118036"/>
                </a:lnTo>
                <a:lnTo>
                  <a:pt x="0" y="118001"/>
                </a:lnTo>
                <a:lnTo>
                  <a:pt x="0" y="117998"/>
                </a:lnTo>
                <a:lnTo>
                  <a:pt x="0" y="117993"/>
                </a:lnTo>
                <a:lnTo>
                  <a:pt x="0" y="117949"/>
                </a:lnTo>
                <a:lnTo>
                  <a:pt x="0" y="117909"/>
                </a:lnTo>
                <a:lnTo>
                  <a:pt x="0" y="117857"/>
                </a:lnTo>
                <a:lnTo>
                  <a:pt x="0" y="117819"/>
                </a:lnTo>
                <a:lnTo>
                  <a:pt x="0" y="117780"/>
                </a:lnTo>
                <a:lnTo>
                  <a:pt x="0" y="117775"/>
                </a:lnTo>
                <a:lnTo>
                  <a:pt x="0" y="117717"/>
                </a:lnTo>
                <a:lnTo>
                  <a:pt x="0" y="117701"/>
                </a:lnTo>
                <a:lnTo>
                  <a:pt x="0" y="117692"/>
                </a:lnTo>
                <a:lnTo>
                  <a:pt x="0" y="117643"/>
                </a:lnTo>
                <a:lnTo>
                  <a:pt x="0" y="117607"/>
                </a:lnTo>
                <a:lnTo>
                  <a:pt x="0" y="117606"/>
                </a:lnTo>
                <a:lnTo>
                  <a:pt x="0" y="117594"/>
                </a:lnTo>
                <a:lnTo>
                  <a:pt x="0" y="117505"/>
                </a:lnTo>
                <a:lnTo>
                  <a:pt x="0" y="117475"/>
                </a:lnTo>
                <a:lnTo>
                  <a:pt x="0" y="117464"/>
                </a:lnTo>
                <a:lnTo>
                  <a:pt x="0" y="117443"/>
                </a:lnTo>
                <a:lnTo>
                  <a:pt x="0" y="117366"/>
                </a:lnTo>
                <a:lnTo>
                  <a:pt x="0" y="117350"/>
                </a:lnTo>
                <a:lnTo>
                  <a:pt x="0" y="117326"/>
                </a:lnTo>
                <a:lnTo>
                  <a:pt x="0" y="117283"/>
                </a:lnTo>
                <a:lnTo>
                  <a:pt x="0" y="117278"/>
                </a:lnTo>
                <a:lnTo>
                  <a:pt x="0" y="117257"/>
                </a:lnTo>
                <a:lnTo>
                  <a:pt x="0" y="117233"/>
                </a:lnTo>
                <a:lnTo>
                  <a:pt x="0" y="117171"/>
                </a:lnTo>
                <a:lnTo>
                  <a:pt x="0" y="117132"/>
                </a:lnTo>
                <a:lnTo>
                  <a:pt x="0" y="117111"/>
                </a:lnTo>
                <a:lnTo>
                  <a:pt x="0" y="117085"/>
                </a:lnTo>
                <a:lnTo>
                  <a:pt x="0" y="117068"/>
                </a:lnTo>
                <a:lnTo>
                  <a:pt x="0" y="117047"/>
                </a:lnTo>
                <a:lnTo>
                  <a:pt x="0" y="117028"/>
                </a:lnTo>
                <a:lnTo>
                  <a:pt x="0" y="116958"/>
                </a:lnTo>
                <a:lnTo>
                  <a:pt x="0" y="116943"/>
                </a:lnTo>
                <a:lnTo>
                  <a:pt x="0" y="116929"/>
                </a:lnTo>
                <a:lnTo>
                  <a:pt x="0" y="116911"/>
                </a:lnTo>
                <a:lnTo>
                  <a:pt x="0" y="116805"/>
                </a:lnTo>
                <a:lnTo>
                  <a:pt x="0" y="116798"/>
                </a:lnTo>
                <a:lnTo>
                  <a:pt x="0" y="116795"/>
                </a:lnTo>
                <a:lnTo>
                  <a:pt x="0" y="116770"/>
                </a:lnTo>
                <a:lnTo>
                  <a:pt x="0" y="116730"/>
                </a:lnTo>
                <a:lnTo>
                  <a:pt x="0" y="116691"/>
                </a:lnTo>
                <a:lnTo>
                  <a:pt x="0" y="116635"/>
                </a:lnTo>
                <a:lnTo>
                  <a:pt x="0" y="116585"/>
                </a:lnTo>
                <a:lnTo>
                  <a:pt x="0" y="116567"/>
                </a:lnTo>
                <a:lnTo>
                  <a:pt x="0" y="116535"/>
                </a:lnTo>
                <a:lnTo>
                  <a:pt x="0" y="116443"/>
                </a:lnTo>
                <a:lnTo>
                  <a:pt x="0" y="116419"/>
                </a:lnTo>
                <a:lnTo>
                  <a:pt x="0" y="116341"/>
                </a:lnTo>
                <a:lnTo>
                  <a:pt x="0" y="116336"/>
                </a:lnTo>
                <a:lnTo>
                  <a:pt x="0" y="116322"/>
                </a:lnTo>
                <a:lnTo>
                  <a:pt x="0" y="116272"/>
                </a:lnTo>
                <a:lnTo>
                  <a:pt x="0" y="116247"/>
                </a:lnTo>
                <a:lnTo>
                  <a:pt x="0" y="116150"/>
                </a:lnTo>
                <a:lnTo>
                  <a:pt x="0" y="116131"/>
                </a:lnTo>
                <a:lnTo>
                  <a:pt x="0" y="116093"/>
                </a:lnTo>
                <a:lnTo>
                  <a:pt x="0" y="116076"/>
                </a:lnTo>
                <a:lnTo>
                  <a:pt x="0" y="116048"/>
                </a:lnTo>
                <a:lnTo>
                  <a:pt x="0" y="116032"/>
                </a:lnTo>
                <a:lnTo>
                  <a:pt x="0" y="116015"/>
                </a:lnTo>
                <a:lnTo>
                  <a:pt x="0" y="115995"/>
                </a:lnTo>
                <a:lnTo>
                  <a:pt x="0" y="115897"/>
                </a:lnTo>
                <a:lnTo>
                  <a:pt x="0" y="115890"/>
                </a:lnTo>
                <a:lnTo>
                  <a:pt x="0" y="115889"/>
                </a:lnTo>
                <a:lnTo>
                  <a:pt x="0" y="115882"/>
                </a:lnTo>
                <a:lnTo>
                  <a:pt x="0" y="115810"/>
                </a:lnTo>
                <a:lnTo>
                  <a:pt x="0" y="115791"/>
                </a:lnTo>
                <a:lnTo>
                  <a:pt x="0" y="115784"/>
                </a:lnTo>
                <a:lnTo>
                  <a:pt x="0" y="115761"/>
                </a:lnTo>
                <a:lnTo>
                  <a:pt x="0" y="115756"/>
                </a:lnTo>
                <a:lnTo>
                  <a:pt x="0" y="115748"/>
                </a:lnTo>
                <a:lnTo>
                  <a:pt x="0" y="115714"/>
                </a:lnTo>
                <a:lnTo>
                  <a:pt x="0" y="115666"/>
                </a:lnTo>
                <a:lnTo>
                  <a:pt x="0" y="115656"/>
                </a:lnTo>
                <a:lnTo>
                  <a:pt x="0" y="115577"/>
                </a:lnTo>
                <a:lnTo>
                  <a:pt x="0" y="115549"/>
                </a:lnTo>
                <a:lnTo>
                  <a:pt x="0" y="115541"/>
                </a:lnTo>
                <a:lnTo>
                  <a:pt x="0" y="115540"/>
                </a:lnTo>
                <a:lnTo>
                  <a:pt x="0" y="115538"/>
                </a:lnTo>
                <a:lnTo>
                  <a:pt x="0" y="115521"/>
                </a:lnTo>
                <a:lnTo>
                  <a:pt x="0" y="115518"/>
                </a:lnTo>
                <a:lnTo>
                  <a:pt x="0" y="115444"/>
                </a:lnTo>
                <a:lnTo>
                  <a:pt x="0" y="115428"/>
                </a:lnTo>
                <a:lnTo>
                  <a:pt x="0" y="115344"/>
                </a:lnTo>
                <a:lnTo>
                  <a:pt x="0" y="115326"/>
                </a:lnTo>
                <a:lnTo>
                  <a:pt x="0" y="115299"/>
                </a:lnTo>
                <a:lnTo>
                  <a:pt x="0" y="115296"/>
                </a:lnTo>
                <a:lnTo>
                  <a:pt x="0" y="115275"/>
                </a:lnTo>
                <a:lnTo>
                  <a:pt x="0" y="115265"/>
                </a:lnTo>
                <a:lnTo>
                  <a:pt x="0" y="115234"/>
                </a:lnTo>
                <a:lnTo>
                  <a:pt x="0" y="115201"/>
                </a:lnTo>
                <a:lnTo>
                  <a:pt x="0" y="115197"/>
                </a:lnTo>
                <a:lnTo>
                  <a:pt x="0" y="115173"/>
                </a:lnTo>
                <a:lnTo>
                  <a:pt x="0" y="115062"/>
                </a:lnTo>
                <a:lnTo>
                  <a:pt x="0" y="115046"/>
                </a:lnTo>
                <a:lnTo>
                  <a:pt x="0" y="115042"/>
                </a:lnTo>
                <a:lnTo>
                  <a:pt x="0" y="115011"/>
                </a:lnTo>
                <a:lnTo>
                  <a:pt x="0" y="114985"/>
                </a:lnTo>
                <a:lnTo>
                  <a:pt x="0" y="114919"/>
                </a:lnTo>
                <a:lnTo>
                  <a:pt x="0" y="114867"/>
                </a:lnTo>
                <a:lnTo>
                  <a:pt x="0" y="114842"/>
                </a:lnTo>
                <a:lnTo>
                  <a:pt x="0" y="114785"/>
                </a:lnTo>
                <a:lnTo>
                  <a:pt x="0" y="114743"/>
                </a:lnTo>
                <a:lnTo>
                  <a:pt x="0" y="114742"/>
                </a:lnTo>
                <a:lnTo>
                  <a:pt x="0" y="114727"/>
                </a:lnTo>
                <a:lnTo>
                  <a:pt x="0" y="114714"/>
                </a:lnTo>
                <a:lnTo>
                  <a:pt x="0" y="114702"/>
                </a:lnTo>
                <a:lnTo>
                  <a:pt x="0" y="114629"/>
                </a:lnTo>
                <a:lnTo>
                  <a:pt x="0" y="114554"/>
                </a:lnTo>
                <a:lnTo>
                  <a:pt x="0" y="114549"/>
                </a:lnTo>
                <a:lnTo>
                  <a:pt x="0" y="114533"/>
                </a:lnTo>
                <a:lnTo>
                  <a:pt x="0" y="114528"/>
                </a:lnTo>
                <a:lnTo>
                  <a:pt x="0" y="114519"/>
                </a:lnTo>
                <a:lnTo>
                  <a:pt x="0" y="114502"/>
                </a:lnTo>
                <a:lnTo>
                  <a:pt x="0" y="114477"/>
                </a:lnTo>
                <a:lnTo>
                  <a:pt x="0" y="114453"/>
                </a:lnTo>
                <a:lnTo>
                  <a:pt x="0" y="114445"/>
                </a:lnTo>
                <a:lnTo>
                  <a:pt x="0" y="114414"/>
                </a:lnTo>
                <a:lnTo>
                  <a:pt x="0" y="114359"/>
                </a:lnTo>
                <a:lnTo>
                  <a:pt x="0" y="114337"/>
                </a:lnTo>
                <a:lnTo>
                  <a:pt x="0" y="114336"/>
                </a:lnTo>
                <a:lnTo>
                  <a:pt x="0" y="114323"/>
                </a:lnTo>
                <a:lnTo>
                  <a:pt x="0" y="114278"/>
                </a:lnTo>
                <a:lnTo>
                  <a:pt x="0" y="114243"/>
                </a:lnTo>
                <a:lnTo>
                  <a:pt x="0" y="114218"/>
                </a:lnTo>
                <a:lnTo>
                  <a:pt x="0" y="114205"/>
                </a:lnTo>
                <a:lnTo>
                  <a:pt x="0" y="114194"/>
                </a:lnTo>
                <a:lnTo>
                  <a:pt x="0" y="114161"/>
                </a:lnTo>
                <a:lnTo>
                  <a:pt x="0" y="114099"/>
                </a:lnTo>
                <a:lnTo>
                  <a:pt x="0" y="114095"/>
                </a:lnTo>
                <a:lnTo>
                  <a:pt x="0" y="114094"/>
                </a:lnTo>
                <a:lnTo>
                  <a:pt x="0" y="114073"/>
                </a:lnTo>
                <a:lnTo>
                  <a:pt x="0" y="114066"/>
                </a:lnTo>
                <a:lnTo>
                  <a:pt x="0" y="114061"/>
                </a:lnTo>
                <a:lnTo>
                  <a:pt x="0" y="113999"/>
                </a:lnTo>
                <a:lnTo>
                  <a:pt x="0" y="113994"/>
                </a:lnTo>
                <a:lnTo>
                  <a:pt x="0" y="113904"/>
                </a:lnTo>
                <a:lnTo>
                  <a:pt x="0" y="113887"/>
                </a:lnTo>
                <a:lnTo>
                  <a:pt x="0" y="113863"/>
                </a:lnTo>
                <a:lnTo>
                  <a:pt x="0" y="113805"/>
                </a:lnTo>
                <a:lnTo>
                  <a:pt x="0" y="113789"/>
                </a:lnTo>
                <a:lnTo>
                  <a:pt x="0" y="113758"/>
                </a:lnTo>
                <a:lnTo>
                  <a:pt x="0" y="113645"/>
                </a:lnTo>
                <a:lnTo>
                  <a:pt x="0" y="113612"/>
                </a:lnTo>
                <a:lnTo>
                  <a:pt x="0" y="113595"/>
                </a:lnTo>
                <a:lnTo>
                  <a:pt x="0" y="113548"/>
                </a:lnTo>
                <a:lnTo>
                  <a:pt x="0" y="113546"/>
                </a:lnTo>
                <a:lnTo>
                  <a:pt x="0" y="113545"/>
                </a:lnTo>
                <a:lnTo>
                  <a:pt x="0" y="113540"/>
                </a:lnTo>
                <a:lnTo>
                  <a:pt x="0" y="113471"/>
                </a:lnTo>
                <a:lnTo>
                  <a:pt x="0" y="113429"/>
                </a:lnTo>
                <a:lnTo>
                  <a:pt x="0" y="113409"/>
                </a:lnTo>
                <a:lnTo>
                  <a:pt x="0" y="113399"/>
                </a:lnTo>
                <a:lnTo>
                  <a:pt x="0" y="113346"/>
                </a:lnTo>
                <a:lnTo>
                  <a:pt x="0" y="113324"/>
                </a:lnTo>
                <a:lnTo>
                  <a:pt x="0" y="113322"/>
                </a:lnTo>
                <a:lnTo>
                  <a:pt x="0" y="113299"/>
                </a:lnTo>
                <a:lnTo>
                  <a:pt x="0" y="113287"/>
                </a:lnTo>
                <a:lnTo>
                  <a:pt x="0" y="113275"/>
                </a:lnTo>
                <a:lnTo>
                  <a:pt x="0" y="113131"/>
                </a:lnTo>
                <a:lnTo>
                  <a:pt x="0" y="113087"/>
                </a:lnTo>
                <a:lnTo>
                  <a:pt x="0" y="113086"/>
                </a:lnTo>
                <a:lnTo>
                  <a:pt x="0" y="113079"/>
                </a:lnTo>
                <a:lnTo>
                  <a:pt x="0" y="113016"/>
                </a:lnTo>
                <a:lnTo>
                  <a:pt x="0" y="112955"/>
                </a:lnTo>
                <a:lnTo>
                  <a:pt x="0" y="112937"/>
                </a:lnTo>
                <a:lnTo>
                  <a:pt x="0" y="112935"/>
                </a:lnTo>
                <a:lnTo>
                  <a:pt x="0" y="112932"/>
                </a:lnTo>
                <a:lnTo>
                  <a:pt x="0" y="112892"/>
                </a:lnTo>
                <a:lnTo>
                  <a:pt x="0" y="112861"/>
                </a:lnTo>
                <a:lnTo>
                  <a:pt x="0" y="112847"/>
                </a:lnTo>
                <a:lnTo>
                  <a:pt x="0" y="112837"/>
                </a:lnTo>
                <a:lnTo>
                  <a:pt x="0" y="112758"/>
                </a:lnTo>
                <a:lnTo>
                  <a:pt x="0" y="112739"/>
                </a:lnTo>
                <a:lnTo>
                  <a:pt x="0" y="112724"/>
                </a:lnTo>
                <a:lnTo>
                  <a:pt x="0" y="112651"/>
                </a:lnTo>
                <a:lnTo>
                  <a:pt x="0" y="112548"/>
                </a:lnTo>
                <a:lnTo>
                  <a:pt x="0" y="112528"/>
                </a:lnTo>
                <a:lnTo>
                  <a:pt x="0" y="112498"/>
                </a:lnTo>
                <a:lnTo>
                  <a:pt x="0" y="112458"/>
                </a:lnTo>
                <a:lnTo>
                  <a:pt x="0" y="112438"/>
                </a:lnTo>
                <a:lnTo>
                  <a:pt x="0" y="112402"/>
                </a:lnTo>
                <a:lnTo>
                  <a:pt x="0" y="112387"/>
                </a:lnTo>
                <a:lnTo>
                  <a:pt x="0" y="112306"/>
                </a:lnTo>
                <a:lnTo>
                  <a:pt x="0" y="112285"/>
                </a:lnTo>
                <a:lnTo>
                  <a:pt x="0" y="112284"/>
                </a:lnTo>
                <a:lnTo>
                  <a:pt x="0" y="112241"/>
                </a:lnTo>
                <a:lnTo>
                  <a:pt x="0" y="112191"/>
                </a:lnTo>
                <a:lnTo>
                  <a:pt x="0" y="112183"/>
                </a:lnTo>
                <a:lnTo>
                  <a:pt x="0" y="112177"/>
                </a:lnTo>
                <a:lnTo>
                  <a:pt x="0" y="112056"/>
                </a:lnTo>
                <a:lnTo>
                  <a:pt x="0" y="112051"/>
                </a:lnTo>
                <a:lnTo>
                  <a:pt x="0" y="112047"/>
                </a:lnTo>
                <a:lnTo>
                  <a:pt x="0" y="112045"/>
                </a:lnTo>
                <a:lnTo>
                  <a:pt x="0" y="112015"/>
                </a:lnTo>
                <a:lnTo>
                  <a:pt x="0" y="112008"/>
                </a:lnTo>
                <a:lnTo>
                  <a:pt x="0" y="112007"/>
                </a:lnTo>
                <a:lnTo>
                  <a:pt x="0" y="111966"/>
                </a:lnTo>
                <a:lnTo>
                  <a:pt x="0" y="111928"/>
                </a:lnTo>
                <a:lnTo>
                  <a:pt x="0" y="111908"/>
                </a:lnTo>
                <a:lnTo>
                  <a:pt x="0" y="111877"/>
                </a:lnTo>
                <a:lnTo>
                  <a:pt x="0" y="111828"/>
                </a:lnTo>
                <a:lnTo>
                  <a:pt x="0" y="111823"/>
                </a:lnTo>
                <a:lnTo>
                  <a:pt x="0" y="111816"/>
                </a:lnTo>
                <a:lnTo>
                  <a:pt x="0" y="111802"/>
                </a:lnTo>
                <a:lnTo>
                  <a:pt x="0" y="111796"/>
                </a:lnTo>
                <a:lnTo>
                  <a:pt x="0" y="111793"/>
                </a:lnTo>
                <a:lnTo>
                  <a:pt x="0" y="111792"/>
                </a:lnTo>
                <a:lnTo>
                  <a:pt x="0" y="111765"/>
                </a:lnTo>
                <a:lnTo>
                  <a:pt x="0" y="111754"/>
                </a:lnTo>
                <a:lnTo>
                  <a:pt x="0" y="111753"/>
                </a:lnTo>
                <a:lnTo>
                  <a:pt x="0" y="111732"/>
                </a:lnTo>
                <a:lnTo>
                  <a:pt x="0" y="111724"/>
                </a:lnTo>
                <a:lnTo>
                  <a:pt x="0" y="111714"/>
                </a:lnTo>
                <a:lnTo>
                  <a:pt x="0" y="111682"/>
                </a:lnTo>
                <a:lnTo>
                  <a:pt x="0" y="111620"/>
                </a:lnTo>
                <a:lnTo>
                  <a:pt x="0" y="111573"/>
                </a:lnTo>
                <a:lnTo>
                  <a:pt x="0" y="111569"/>
                </a:lnTo>
                <a:lnTo>
                  <a:pt x="0" y="111512"/>
                </a:lnTo>
                <a:lnTo>
                  <a:pt x="0" y="111504"/>
                </a:lnTo>
                <a:lnTo>
                  <a:pt x="0" y="111478"/>
                </a:lnTo>
                <a:lnTo>
                  <a:pt x="0" y="111477"/>
                </a:lnTo>
                <a:lnTo>
                  <a:pt x="0" y="111454"/>
                </a:lnTo>
                <a:lnTo>
                  <a:pt x="0" y="111449"/>
                </a:lnTo>
                <a:lnTo>
                  <a:pt x="0" y="111377"/>
                </a:lnTo>
                <a:lnTo>
                  <a:pt x="0" y="111369"/>
                </a:lnTo>
                <a:lnTo>
                  <a:pt x="0" y="111280"/>
                </a:lnTo>
                <a:lnTo>
                  <a:pt x="0" y="111270"/>
                </a:lnTo>
                <a:lnTo>
                  <a:pt x="0" y="111263"/>
                </a:lnTo>
                <a:lnTo>
                  <a:pt x="0" y="111255"/>
                </a:lnTo>
                <a:lnTo>
                  <a:pt x="0" y="111244"/>
                </a:lnTo>
                <a:lnTo>
                  <a:pt x="0" y="111240"/>
                </a:lnTo>
                <a:lnTo>
                  <a:pt x="0" y="111228"/>
                </a:lnTo>
                <a:lnTo>
                  <a:pt x="0" y="111084"/>
                </a:lnTo>
                <a:lnTo>
                  <a:pt x="0" y="111083"/>
                </a:lnTo>
                <a:lnTo>
                  <a:pt x="0" y="111076"/>
                </a:lnTo>
                <a:lnTo>
                  <a:pt x="0" y="111071"/>
                </a:lnTo>
                <a:lnTo>
                  <a:pt x="0" y="111046"/>
                </a:lnTo>
                <a:lnTo>
                  <a:pt x="0" y="111029"/>
                </a:lnTo>
                <a:lnTo>
                  <a:pt x="0" y="111020"/>
                </a:lnTo>
                <a:lnTo>
                  <a:pt x="0" y="111004"/>
                </a:lnTo>
                <a:lnTo>
                  <a:pt x="0" y="110926"/>
                </a:lnTo>
                <a:lnTo>
                  <a:pt x="0" y="110914"/>
                </a:lnTo>
                <a:lnTo>
                  <a:pt x="0" y="110911"/>
                </a:lnTo>
                <a:lnTo>
                  <a:pt x="0" y="110824"/>
                </a:lnTo>
                <a:lnTo>
                  <a:pt x="0" y="110806"/>
                </a:lnTo>
                <a:lnTo>
                  <a:pt x="0" y="110801"/>
                </a:lnTo>
                <a:lnTo>
                  <a:pt x="0" y="110785"/>
                </a:lnTo>
                <a:lnTo>
                  <a:pt x="0" y="110779"/>
                </a:lnTo>
                <a:lnTo>
                  <a:pt x="0" y="110745"/>
                </a:lnTo>
                <a:lnTo>
                  <a:pt x="0" y="110739"/>
                </a:lnTo>
                <a:lnTo>
                  <a:pt x="0" y="110734"/>
                </a:lnTo>
                <a:lnTo>
                  <a:pt x="0" y="110731"/>
                </a:lnTo>
                <a:lnTo>
                  <a:pt x="0" y="110667"/>
                </a:lnTo>
                <a:lnTo>
                  <a:pt x="0" y="110607"/>
                </a:lnTo>
                <a:lnTo>
                  <a:pt x="0" y="110600"/>
                </a:lnTo>
                <a:lnTo>
                  <a:pt x="0" y="110599"/>
                </a:lnTo>
                <a:lnTo>
                  <a:pt x="0" y="110574"/>
                </a:lnTo>
                <a:lnTo>
                  <a:pt x="0" y="110467"/>
                </a:lnTo>
                <a:lnTo>
                  <a:pt x="0" y="110419"/>
                </a:lnTo>
                <a:lnTo>
                  <a:pt x="0" y="110363"/>
                </a:lnTo>
                <a:lnTo>
                  <a:pt x="0" y="110349"/>
                </a:lnTo>
                <a:lnTo>
                  <a:pt x="0" y="110347"/>
                </a:lnTo>
                <a:lnTo>
                  <a:pt x="0" y="110297"/>
                </a:lnTo>
                <a:lnTo>
                  <a:pt x="0" y="110281"/>
                </a:lnTo>
                <a:lnTo>
                  <a:pt x="0" y="110275"/>
                </a:lnTo>
                <a:lnTo>
                  <a:pt x="0" y="110215"/>
                </a:lnTo>
                <a:lnTo>
                  <a:pt x="0" y="110181"/>
                </a:lnTo>
                <a:lnTo>
                  <a:pt x="0" y="110141"/>
                </a:lnTo>
                <a:lnTo>
                  <a:pt x="0" y="110137"/>
                </a:lnTo>
                <a:lnTo>
                  <a:pt x="0" y="110136"/>
                </a:lnTo>
                <a:lnTo>
                  <a:pt x="0" y="110115"/>
                </a:lnTo>
                <a:lnTo>
                  <a:pt x="0" y="110109"/>
                </a:lnTo>
                <a:lnTo>
                  <a:pt x="0" y="110065"/>
                </a:lnTo>
                <a:lnTo>
                  <a:pt x="0" y="109945"/>
                </a:lnTo>
                <a:lnTo>
                  <a:pt x="0" y="109942"/>
                </a:lnTo>
                <a:lnTo>
                  <a:pt x="0" y="109906"/>
                </a:lnTo>
                <a:lnTo>
                  <a:pt x="0" y="109904"/>
                </a:lnTo>
                <a:lnTo>
                  <a:pt x="0" y="109875"/>
                </a:lnTo>
                <a:lnTo>
                  <a:pt x="0" y="109857"/>
                </a:lnTo>
                <a:lnTo>
                  <a:pt x="0" y="109819"/>
                </a:lnTo>
                <a:lnTo>
                  <a:pt x="0" y="109814"/>
                </a:lnTo>
                <a:lnTo>
                  <a:pt x="0" y="109732"/>
                </a:lnTo>
                <a:lnTo>
                  <a:pt x="0" y="109722"/>
                </a:lnTo>
                <a:lnTo>
                  <a:pt x="0" y="109718"/>
                </a:lnTo>
                <a:lnTo>
                  <a:pt x="0" y="109693"/>
                </a:lnTo>
                <a:lnTo>
                  <a:pt x="0" y="109658"/>
                </a:lnTo>
                <a:lnTo>
                  <a:pt x="0" y="109627"/>
                </a:lnTo>
                <a:lnTo>
                  <a:pt x="0" y="109591"/>
                </a:lnTo>
                <a:lnTo>
                  <a:pt x="0" y="109579"/>
                </a:lnTo>
                <a:lnTo>
                  <a:pt x="0" y="109567"/>
                </a:lnTo>
                <a:lnTo>
                  <a:pt x="0" y="109468"/>
                </a:lnTo>
                <a:lnTo>
                  <a:pt x="0" y="109467"/>
                </a:lnTo>
                <a:lnTo>
                  <a:pt x="0" y="109462"/>
                </a:lnTo>
                <a:lnTo>
                  <a:pt x="0" y="109453"/>
                </a:lnTo>
                <a:lnTo>
                  <a:pt x="0" y="109408"/>
                </a:lnTo>
                <a:lnTo>
                  <a:pt x="0" y="109395"/>
                </a:lnTo>
                <a:lnTo>
                  <a:pt x="0" y="109367"/>
                </a:lnTo>
                <a:lnTo>
                  <a:pt x="0" y="109365"/>
                </a:lnTo>
                <a:lnTo>
                  <a:pt x="0" y="109358"/>
                </a:lnTo>
                <a:lnTo>
                  <a:pt x="0" y="109310"/>
                </a:lnTo>
                <a:lnTo>
                  <a:pt x="0" y="109256"/>
                </a:lnTo>
                <a:lnTo>
                  <a:pt x="0" y="109255"/>
                </a:lnTo>
                <a:lnTo>
                  <a:pt x="0" y="109236"/>
                </a:lnTo>
                <a:lnTo>
                  <a:pt x="0" y="109234"/>
                </a:lnTo>
                <a:lnTo>
                  <a:pt x="0" y="109229"/>
                </a:lnTo>
                <a:lnTo>
                  <a:pt x="0" y="109212"/>
                </a:lnTo>
                <a:lnTo>
                  <a:pt x="0" y="109184"/>
                </a:lnTo>
                <a:lnTo>
                  <a:pt x="0" y="109131"/>
                </a:lnTo>
                <a:lnTo>
                  <a:pt x="0" y="109074"/>
                </a:lnTo>
                <a:lnTo>
                  <a:pt x="0" y="109061"/>
                </a:lnTo>
                <a:lnTo>
                  <a:pt x="0" y="109033"/>
                </a:lnTo>
                <a:lnTo>
                  <a:pt x="0" y="109025"/>
                </a:lnTo>
                <a:lnTo>
                  <a:pt x="0" y="109018"/>
                </a:lnTo>
                <a:lnTo>
                  <a:pt x="0" y="108995"/>
                </a:lnTo>
                <a:lnTo>
                  <a:pt x="0" y="108985"/>
                </a:lnTo>
                <a:lnTo>
                  <a:pt x="0" y="108921"/>
                </a:lnTo>
                <a:lnTo>
                  <a:pt x="0" y="108919"/>
                </a:lnTo>
                <a:lnTo>
                  <a:pt x="0" y="108918"/>
                </a:lnTo>
                <a:lnTo>
                  <a:pt x="0" y="108899"/>
                </a:lnTo>
                <a:lnTo>
                  <a:pt x="0" y="108879"/>
                </a:lnTo>
                <a:lnTo>
                  <a:pt x="0" y="108829"/>
                </a:lnTo>
                <a:lnTo>
                  <a:pt x="0" y="108803"/>
                </a:lnTo>
                <a:lnTo>
                  <a:pt x="0" y="108802"/>
                </a:lnTo>
                <a:lnTo>
                  <a:pt x="0" y="108775"/>
                </a:lnTo>
                <a:lnTo>
                  <a:pt x="0" y="108755"/>
                </a:lnTo>
                <a:lnTo>
                  <a:pt x="0" y="108754"/>
                </a:lnTo>
                <a:lnTo>
                  <a:pt x="0" y="108752"/>
                </a:lnTo>
                <a:lnTo>
                  <a:pt x="0" y="108672"/>
                </a:lnTo>
                <a:lnTo>
                  <a:pt x="0" y="108586"/>
                </a:lnTo>
                <a:lnTo>
                  <a:pt x="0" y="108579"/>
                </a:lnTo>
                <a:lnTo>
                  <a:pt x="0" y="108560"/>
                </a:lnTo>
                <a:lnTo>
                  <a:pt x="0" y="108514"/>
                </a:lnTo>
                <a:lnTo>
                  <a:pt x="0" y="108509"/>
                </a:lnTo>
                <a:lnTo>
                  <a:pt x="0" y="108488"/>
                </a:lnTo>
                <a:lnTo>
                  <a:pt x="0" y="108463"/>
                </a:lnTo>
                <a:lnTo>
                  <a:pt x="0" y="108460"/>
                </a:lnTo>
                <a:lnTo>
                  <a:pt x="0" y="108459"/>
                </a:lnTo>
                <a:lnTo>
                  <a:pt x="0" y="108317"/>
                </a:lnTo>
                <a:lnTo>
                  <a:pt x="0" y="108296"/>
                </a:lnTo>
                <a:lnTo>
                  <a:pt x="0" y="108254"/>
                </a:lnTo>
                <a:lnTo>
                  <a:pt x="0" y="108251"/>
                </a:lnTo>
                <a:lnTo>
                  <a:pt x="0" y="108250"/>
                </a:lnTo>
                <a:lnTo>
                  <a:pt x="0" y="108238"/>
                </a:lnTo>
                <a:lnTo>
                  <a:pt x="0" y="108179"/>
                </a:lnTo>
                <a:lnTo>
                  <a:pt x="0" y="108148"/>
                </a:lnTo>
                <a:lnTo>
                  <a:pt x="0" y="108084"/>
                </a:lnTo>
                <a:lnTo>
                  <a:pt x="0" y="108082"/>
                </a:lnTo>
                <a:lnTo>
                  <a:pt x="0" y="108039"/>
                </a:lnTo>
                <a:lnTo>
                  <a:pt x="0" y="108024"/>
                </a:lnTo>
                <a:lnTo>
                  <a:pt x="0" y="108007"/>
                </a:lnTo>
                <a:lnTo>
                  <a:pt x="0" y="108005"/>
                </a:lnTo>
                <a:lnTo>
                  <a:pt x="0" y="107978"/>
                </a:lnTo>
                <a:lnTo>
                  <a:pt x="0" y="107936"/>
                </a:lnTo>
                <a:lnTo>
                  <a:pt x="0" y="107921"/>
                </a:lnTo>
                <a:lnTo>
                  <a:pt x="0" y="107811"/>
                </a:lnTo>
                <a:lnTo>
                  <a:pt x="0" y="107808"/>
                </a:lnTo>
                <a:lnTo>
                  <a:pt x="0" y="107795"/>
                </a:lnTo>
                <a:lnTo>
                  <a:pt x="0" y="107767"/>
                </a:lnTo>
                <a:lnTo>
                  <a:pt x="0" y="107764"/>
                </a:lnTo>
                <a:lnTo>
                  <a:pt x="0" y="107731"/>
                </a:lnTo>
                <a:lnTo>
                  <a:pt x="0" y="107706"/>
                </a:lnTo>
                <a:lnTo>
                  <a:pt x="0" y="107648"/>
                </a:lnTo>
                <a:lnTo>
                  <a:pt x="0" y="107557"/>
                </a:lnTo>
                <a:lnTo>
                  <a:pt x="0" y="107532"/>
                </a:lnTo>
                <a:lnTo>
                  <a:pt x="0" y="107495"/>
                </a:lnTo>
                <a:lnTo>
                  <a:pt x="0" y="107488"/>
                </a:lnTo>
                <a:lnTo>
                  <a:pt x="0" y="107486"/>
                </a:lnTo>
                <a:lnTo>
                  <a:pt x="0" y="107477"/>
                </a:lnTo>
                <a:lnTo>
                  <a:pt x="0" y="107420"/>
                </a:lnTo>
                <a:lnTo>
                  <a:pt x="0" y="107373"/>
                </a:lnTo>
                <a:lnTo>
                  <a:pt x="0" y="107359"/>
                </a:lnTo>
                <a:lnTo>
                  <a:pt x="0" y="107357"/>
                </a:lnTo>
                <a:lnTo>
                  <a:pt x="0" y="107341"/>
                </a:lnTo>
                <a:lnTo>
                  <a:pt x="0" y="107308"/>
                </a:lnTo>
                <a:lnTo>
                  <a:pt x="0" y="107307"/>
                </a:lnTo>
                <a:lnTo>
                  <a:pt x="0" y="107292"/>
                </a:lnTo>
                <a:lnTo>
                  <a:pt x="0" y="107276"/>
                </a:lnTo>
                <a:lnTo>
                  <a:pt x="0" y="107247"/>
                </a:lnTo>
                <a:lnTo>
                  <a:pt x="0" y="107197"/>
                </a:lnTo>
                <a:lnTo>
                  <a:pt x="0" y="107147"/>
                </a:lnTo>
                <a:lnTo>
                  <a:pt x="0" y="107138"/>
                </a:lnTo>
                <a:lnTo>
                  <a:pt x="0" y="107100"/>
                </a:lnTo>
                <a:lnTo>
                  <a:pt x="0" y="107097"/>
                </a:lnTo>
                <a:lnTo>
                  <a:pt x="0" y="107073"/>
                </a:lnTo>
                <a:lnTo>
                  <a:pt x="0" y="107061"/>
                </a:lnTo>
                <a:lnTo>
                  <a:pt x="0" y="107023"/>
                </a:lnTo>
                <a:lnTo>
                  <a:pt x="0" y="106946"/>
                </a:lnTo>
                <a:lnTo>
                  <a:pt x="0" y="106943"/>
                </a:lnTo>
                <a:lnTo>
                  <a:pt x="0" y="106942"/>
                </a:lnTo>
                <a:lnTo>
                  <a:pt x="0" y="106914"/>
                </a:lnTo>
                <a:lnTo>
                  <a:pt x="0" y="106885"/>
                </a:lnTo>
                <a:lnTo>
                  <a:pt x="0" y="106876"/>
                </a:lnTo>
                <a:lnTo>
                  <a:pt x="0" y="106829"/>
                </a:lnTo>
                <a:lnTo>
                  <a:pt x="0" y="106782"/>
                </a:lnTo>
                <a:lnTo>
                  <a:pt x="0" y="106750"/>
                </a:lnTo>
                <a:lnTo>
                  <a:pt x="0" y="106742"/>
                </a:lnTo>
                <a:lnTo>
                  <a:pt x="0" y="106607"/>
                </a:lnTo>
                <a:lnTo>
                  <a:pt x="0" y="106601"/>
                </a:lnTo>
                <a:lnTo>
                  <a:pt x="0" y="106599"/>
                </a:lnTo>
                <a:lnTo>
                  <a:pt x="0" y="106562"/>
                </a:lnTo>
                <a:lnTo>
                  <a:pt x="0" y="106535"/>
                </a:lnTo>
                <a:lnTo>
                  <a:pt x="0" y="106509"/>
                </a:lnTo>
                <a:lnTo>
                  <a:pt x="0" y="106478"/>
                </a:lnTo>
                <a:lnTo>
                  <a:pt x="0" y="106460"/>
                </a:lnTo>
                <a:lnTo>
                  <a:pt x="0" y="106425"/>
                </a:lnTo>
                <a:lnTo>
                  <a:pt x="0" y="106411"/>
                </a:lnTo>
                <a:lnTo>
                  <a:pt x="0" y="106406"/>
                </a:lnTo>
                <a:lnTo>
                  <a:pt x="0" y="106402"/>
                </a:lnTo>
                <a:lnTo>
                  <a:pt x="0" y="106393"/>
                </a:lnTo>
                <a:lnTo>
                  <a:pt x="0" y="106286"/>
                </a:lnTo>
                <a:lnTo>
                  <a:pt x="0" y="106266"/>
                </a:lnTo>
                <a:lnTo>
                  <a:pt x="0" y="106219"/>
                </a:lnTo>
                <a:lnTo>
                  <a:pt x="0" y="106197"/>
                </a:lnTo>
                <a:lnTo>
                  <a:pt x="0" y="106169"/>
                </a:lnTo>
                <a:lnTo>
                  <a:pt x="0" y="106152"/>
                </a:lnTo>
                <a:lnTo>
                  <a:pt x="0" y="106118"/>
                </a:lnTo>
                <a:lnTo>
                  <a:pt x="0" y="106062"/>
                </a:lnTo>
                <a:lnTo>
                  <a:pt x="0" y="105995"/>
                </a:lnTo>
                <a:lnTo>
                  <a:pt x="0" y="105977"/>
                </a:lnTo>
                <a:lnTo>
                  <a:pt x="0" y="105973"/>
                </a:lnTo>
                <a:lnTo>
                  <a:pt x="0" y="105947"/>
                </a:lnTo>
                <a:lnTo>
                  <a:pt x="0" y="105839"/>
                </a:lnTo>
                <a:lnTo>
                  <a:pt x="0" y="105764"/>
                </a:lnTo>
                <a:lnTo>
                  <a:pt x="0" y="105762"/>
                </a:lnTo>
                <a:lnTo>
                  <a:pt x="0" y="105761"/>
                </a:lnTo>
                <a:lnTo>
                  <a:pt x="0" y="105729"/>
                </a:lnTo>
                <a:lnTo>
                  <a:pt x="0" y="105681"/>
                </a:lnTo>
                <a:lnTo>
                  <a:pt x="0" y="105604"/>
                </a:lnTo>
                <a:lnTo>
                  <a:pt x="0" y="105519"/>
                </a:lnTo>
                <a:lnTo>
                  <a:pt x="0" y="105499"/>
                </a:lnTo>
                <a:lnTo>
                  <a:pt x="0" y="105482"/>
                </a:lnTo>
                <a:lnTo>
                  <a:pt x="0" y="105425"/>
                </a:lnTo>
                <a:lnTo>
                  <a:pt x="0" y="105424"/>
                </a:lnTo>
                <a:lnTo>
                  <a:pt x="0" y="105411"/>
                </a:lnTo>
                <a:lnTo>
                  <a:pt x="0" y="105356"/>
                </a:lnTo>
                <a:lnTo>
                  <a:pt x="0" y="105299"/>
                </a:lnTo>
                <a:lnTo>
                  <a:pt x="0" y="105281"/>
                </a:lnTo>
                <a:lnTo>
                  <a:pt x="0" y="105279"/>
                </a:lnTo>
                <a:lnTo>
                  <a:pt x="0" y="105241"/>
                </a:lnTo>
                <a:lnTo>
                  <a:pt x="0" y="105215"/>
                </a:lnTo>
                <a:lnTo>
                  <a:pt x="0" y="105148"/>
                </a:lnTo>
                <a:lnTo>
                  <a:pt x="0" y="105145"/>
                </a:lnTo>
                <a:lnTo>
                  <a:pt x="0" y="105123"/>
                </a:lnTo>
                <a:lnTo>
                  <a:pt x="0" y="105049"/>
                </a:lnTo>
                <a:lnTo>
                  <a:pt x="0" y="105036"/>
                </a:lnTo>
                <a:lnTo>
                  <a:pt x="0" y="104966"/>
                </a:lnTo>
                <a:lnTo>
                  <a:pt x="0" y="104952"/>
                </a:lnTo>
                <a:lnTo>
                  <a:pt x="0" y="104929"/>
                </a:lnTo>
                <a:lnTo>
                  <a:pt x="0" y="104848"/>
                </a:lnTo>
                <a:lnTo>
                  <a:pt x="0" y="104818"/>
                </a:lnTo>
                <a:lnTo>
                  <a:pt x="0" y="104790"/>
                </a:lnTo>
                <a:lnTo>
                  <a:pt x="0" y="104741"/>
                </a:lnTo>
                <a:lnTo>
                  <a:pt x="0" y="104740"/>
                </a:lnTo>
                <a:lnTo>
                  <a:pt x="0" y="104738"/>
                </a:lnTo>
                <a:lnTo>
                  <a:pt x="0" y="104716"/>
                </a:lnTo>
                <a:lnTo>
                  <a:pt x="0" y="104709"/>
                </a:lnTo>
                <a:lnTo>
                  <a:pt x="0" y="104664"/>
                </a:lnTo>
                <a:lnTo>
                  <a:pt x="0" y="104614"/>
                </a:lnTo>
                <a:lnTo>
                  <a:pt x="0" y="104611"/>
                </a:lnTo>
                <a:lnTo>
                  <a:pt x="0" y="104590"/>
                </a:lnTo>
                <a:lnTo>
                  <a:pt x="0" y="104513"/>
                </a:lnTo>
                <a:lnTo>
                  <a:pt x="0" y="104505"/>
                </a:lnTo>
                <a:lnTo>
                  <a:pt x="0" y="104498"/>
                </a:lnTo>
                <a:lnTo>
                  <a:pt x="0" y="104497"/>
                </a:lnTo>
                <a:lnTo>
                  <a:pt x="0" y="104496"/>
                </a:lnTo>
                <a:lnTo>
                  <a:pt x="0" y="104491"/>
                </a:lnTo>
                <a:lnTo>
                  <a:pt x="0" y="104478"/>
                </a:lnTo>
                <a:lnTo>
                  <a:pt x="0" y="104475"/>
                </a:lnTo>
                <a:lnTo>
                  <a:pt x="0" y="104425"/>
                </a:lnTo>
                <a:lnTo>
                  <a:pt x="0" y="104404"/>
                </a:lnTo>
                <a:lnTo>
                  <a:pt x="0" y="104390"/>
                </a:lnTo>
                <a:lnTo>
                  <a:pt x="0" y="104360"/>
                </a:lnTo>
                <a:lnTo>
                  <a:pt x="0" y="104318"/>
                </a:lnTo>
                <a:lnTo>
                  <a:pt x="0" y="104317"/>
                </a:lnTo>
                <a:lnTo>
                  <a:pt x="0" y="104309"/>
                </a:lnTo>
                <a:lnTo>
                  <a:pt x="0" y="104257"/>
                </a:lnTo>
                <a:lnTo>
                  <a:pt x="0" y="104252"/>
                </a:lnTo>
                <a:lnTo>
                  <a:pt x="0" y="104235"/>
                </a:lnTo>
                <a:lnTo>
                  <a:pt x="0" y="104232"/>
                </a:lnTo>
                <a:lnTo>
                  <a:pt x="0" y="104207"/>
                </a:lnTo>
                <a:lnTo>
                  <a:pt x="0" y="104194"/>
                </a:lnTo>
                <a:lnTo>
                  <a:pt x="0" y="104175"/>
                </a:lnTo>
                <a:lnTo>
                  <a:pt x="0" y="104148"/>
                </a:lnTo>
                <a:lnTo>
                  <a:pt x="0" y="104076"/>
                </a:lnTo>
                <a:lnTo>
                  <a:pt x="0" y="104058"/>
                </a:lnTo>
                <a:lnTo>
                  <a:pt x="0" y="104016"/>
                </a:lnTo>
                <a:lnTo>
                  <a:pt x="0" y="104013"/>
                </a:lnTo>
                <a:lnTo>
                  <a:pt x="0" y="104008"/>
                </a:lnTo>
                <a:lnTo>
                  <a:pt x="0" y="103952"/>
                </a:lnTo>
                <a:lnTo>
                  <a:pt x="0" y="103945"/>
                </a:lnTo>
                <a:lnTo>
                  <a:pt x="0" y="103944"/>
                </a:lnTo>
                <a:lnTo>
                  <a:pt x="0" y="103942"/>
                </a:lnTo>
                <a:lnTo>
                  <a:pt x="0" y="103920"/>
                </a:lnTo>
                <a:lnTo>
                  <a:pt x="0" y="103901"/>
                </a:lnTo>
                <a:lnTo>
                  <a:pt x="0" y="103870"/>
                </a:lnTo>
                <a:lnTo>
                  <a:pt x="0" y="103834"/>
                </a:lnTo>
                <a:lnTo>
                  <a:pt x="0" y="103808"/>
                </a:lnTo>
                <a:lnTo>
                  <a:pt x="0" y="103803"/>
                </a:lnTo>
                <a:lnTo>
                  <a:pt x="0" y="103776"/>
                </a:lnTo>
                <a:lnTo>
                  <a:pt x="0" y="103611"/>
                </a:lnTo>
                <a:lnTo>
                  <a:pt x="0" y="103609"/>
                </a:lnTo>
                <a:lnTo>
                  <a:pt x="0" y="103562"/>
                </a:lnTo>
                <a:lnTo>
                  <a:pt x="0" y="103483"/>
                </a:lnTo>
                <a:lnTo>
                  <a:pt x="0" y="103479"/>
                </a:lnTo>
                <a:lnTo>
                  <a:pt x="0" y="103416"/>
                </a:lnTo>
                <a:lnTo>
                  <a:pt x="0" y="103411"/>
                </a:lnTo>
                <a:lnTo>
                  <a:pt x="0" y="103351"/>
                </a:lnTo>
                <a:lnTo>
                  <a:pt x="0" y="103349"/>
                </a:lnTo>
                <a:lnTo>
                  <a:pt x="0" y="103343"/>
                </a:lnTo>
                <a:lnTo>
                  <a:pt x="0" y="103297"/>
                </a:lnTo>
                <a:lnTo>
                  <a:pt x="0" y="103296"/>
                </a:lnTo>
                <a:lnTo>
                  <a:pt x="0" y="103272"/>
                </a:lnTo>
                <a:lnTo>
                  <a:pt x="0" y="103195"/>
                </a:lnTo>
                <a:lnTo>
                  <a:pt x="0" y="103179"/>
                </a:lnTo>
                <a:lnTo>
                  <a:pt x="0" y="103128"/>
                </a:lnTo>
                <a:lnTo>
                  <a:pt x="0" y="103037"/>
                </a:lnTo>
                <a:lnTo>
                  <a:pt x="0" y="103012"/>
                </a:lnTo>
                <a:lnTo>
                  <a:pt x="0" y="102957"/>
                </a:lnTo>
                <a:lnTo>
                  <a:pt x="0" y="102938"/>
                </a:lnTo>
                <a:lnTo>
                  <a:pt x="0" y="102927"/>
                </a:lnTo>
                <a:lnTo>
                  <a:pt x="0" y="102868"/>
                </a:lnTo>
                <a:lnTo>
                  <a:pt x="0" y="102861"/>
                </a:lnTo>
                <a:lnTo>
                  <a:pt x="0" y="102813"/>
                </a:lnTo>
                <a:lnTo>
                  <a:pt x="0" y="102808"/>
                </a:lnTo>
                <a:lnTo>
                  <a:pt x="0" y="102803"/>
                </a:lnTo>
                <a:lnTo>
                  <a:pt x="0" y="102787"/>
                </a:lnTo>
                <a:lnTo>
                  <a:pt x="0" y="102763"/>
                </a:lnTo>
                <a:lnTo>
                  <a:pt x="0" y="102730"/>
                </a:lnTo>
                <a:lnTo>
                  <a:pt x="0" y="102701"/>
                </a:lnTo>
                <a:lnTo>
                  <a:pt x="0" y="102696"/>
                </a:lnTo>
                <a:lnTo>
                  <a:pt x="0" y="102687"/>
                </a:lnTo>
                <a:lnTo>
                  <a:pt x="0" y="102681"/>
                </a:lnTo>
                <a:lnTo>
                  <a:pt x="0" y="102649"/>
                </a:lnTo>
                <a:lnTo>
                  <a:pt x="0" y="102629"/>
                </a:lnTo>
                <a:lnTo>
                  <a:pt x="0" y="102618"/>
                </a:lnTo>
                <a:lnTo>
                  <a:pt x="0" y="102553"/>
                </a:lnTo>
                <a:lnTo>
                  <a:pt x="0" y="102503"/>
                </a:lnTo>
                <a:lnTo>
                  <a:pt x="0" y="102473"/>
                </a:lnTo>
                <a:lnTo>
                  <a:pt x="0" y="102470"/>
                </a:lnTo>
                <a:lnTo>
                  <a:pt x="0" y="102468"/>
                </a:lnTo>
                <a:lnTo>
                  <a:pt x="0" y="102446"/>
                </a:lnTo>
                <a:lnTo>
                  <a:pt x="0" y="102443"/>
                </a:lnTo>
                <a:lnTo>
                  <a:pt x="0" y="102422"/>
                </a:lnTo>
                <a:lnTo>
                  <a:pt x="0" y="102344"/>
                </a:lnTo>
                <a:lnTo>
                  <a:pt x="0" y="102328"/>
                </a:lnTo>
                <a:lnTo>
                  <a:pt x="0" y="102320"/>
                </a:lnTo>
                <a:lnTo>
                  <a:pt x="0" y="102309"/>
                </a:lnTo>
                <a:lnTo>
                  <a:pt x="0" y="102191"/>
                </a:lnTo>
                <a:lnTo>
                  <a:pt x="0" y="102158"/>
                </a:lnTo>
                <a:lnTo>
                  <a:pt x="0" y="102155"/>
                </a:lnTo>
                <a:lnTo>
                  <a:pt x="0" y="102133"/>
                </a:lnTo>
                <a:lnTo>
                  <a:pt x="0" y="102113"/>
                </a:lnTo>
                <a:lnTo>
                  <a:pt x="0" y="102066"/>
                </a:lnTo>
                <a:lnTo>
                  <a:pt x="0" y="102015"/>
                </a:lnTo>
                <a:lnTo>
                  <a:pt x="0" y="101989"/>
                </a:lnTo>
                <a:lnTo>
                  <a:pt x="0" y="101965"/>
                </a:lnTo>
                <a:lnTo>
                  <a:pt x="0" y="101939"/>
                </a:lnTo>
                <a:lnTo>
                  <a:pt x="0" y="101927"/>
                </a:lnTo>
                <a:lnTo>
                  <a:pt x="0" y="101908"/>
                </a:lnTo>
                <a:lnTo>
                  <a:pt x="0" y="101906"/>
                </a:lnTo>
                <a:lnTo>
                  <a:pt x="0" y="101905"/>
                </a:lnTo>
                <a:lnTo>
                  <a:pt x="0" y="101890"/>
                </a:lnTo>
                <a:lnTo>
                  <a:pt x="0" y="101861"/>
                </a:lnTo>
                <a:lnTo>
                  <a:pt x="0" y="101820"/>
                </a:lnTo>
                <a:lnTo>
                  <a:pt x="0" y="101779"/>
                </a:lnTo>
                <a:lnTo>
                  <a:pt x="0" y="101773"/>
                </a:lnTo>
                <a:lnTo>
                  <a:pt x="0" y="101748"/>
                </a:lnTo>
                <a:lnTo>
                  <a:pt x="0" y="101696"/>
                </a:lnTo>
                <a:lnTo>
                  <a:pt x="0" y="101680"/>
                </a:lnTo>
                <a:lnTo>
                  <a:pt x="0" y="101675"/>
                </a:lnTo>
                <a:lnTo>
                  <a:pt x="0" y="101674"/>
                </a:lnTo>
                <a:lnTo>
                  <a:pt x="0" y="101650"/>
                </a:lnTo>
                <a:lnTo>
                  <a:pt x="0" y="101649"/>
                </a:lnTo>
                <a:lnTo>
                  <a:pt x="0" y="101624"/>
                </a:lnTo>
                <a:lnTo>
                  <a:pt x="0" y="101592"/>
                </a:lnTo>
                <a:lnTo>
                  <a:pt x="0" y="101492"/>
                </a:lnTo>
                <a:lnTo>
                  <a:pt x="0" y="101453"/>
                </a:lnTo>
                <a:lnTo>
                  <a:pt x="0" y="101447"/>
                </a:lnTo>
                <a:lnTo>
                  <a:pt x="0" y="101425"/>
                </a:lnTo>
                <a:lnTo>
                  <a:pt x="0" y="101416"/>
                </a:lnTo>
                <a:lnTo>
                  <a:pt x="0" y="101320"/>
                </a:lnTo>
                <a:lnTo>
                  <a:pt x="0" y="101319"/>
                </a:lnTo>
                <a:lnTo>
                  <a:pt x="0" y="101318"/>
                </a:lnTo>
                <a:lnTo>
                  <a:pt x="0" y="101242"/>
                </a:lnTo>
                <a:lnTo>
                  <a:pt x="0" y="101220"/>
                </a:lnTo>
                <a:lnTo>
                  <a:pt x="0" y="101213"/>
                </a:lnTo>
                <a:lnTo>
                  <a:pt x="0" y="101212"/>
                </a:lnTo>
                <a:lnTo>
                  <a:pt x="0" y="101191"/>
                </a:lnTo>
                <a:lnTo>
                  <a:pt x="0" y="101175"/>
                </a:lnTo>
                <a:lnTo>
                  <a:pt x="0" y="101141"/>
                </a:lnTo>
                <a:lnTo>
                  <a:pt x="0" y="101134"/>
                </a:lnTo>
                <a:lnTo>
                  <a:pt x="0" y="101111"/>
                </a:lnTo>
                <a:lnTo>
                  <a:pt x="0" y="101087"/>
                </a:lnTo>
                <a:lnTo>
                  <a:pt x="0" y="101042"/>
                </a:lnTo>
                <a:lnTo>
                  <a:pt x="0" y="101026"/>
                </a:lnTo>
                <a:lnTo>
                  <a:pt x="0" y="101018"/>
                </a:lnTo>
                <a:lnTo>
                  <a:pt x="0" y="100979"/>
                </a:lnTo>
                <a:lnTo>
                  <a:pt x="0" y="100954"/>
                </a:lnTo>
                <a:lnTo>
                  <a:pt x="0" y="100944"/>
                </a:lnTo>
                <a:lnTo>
                  <a:pt x="0" y="100942"/>
                </a:lnTo>
                <a:lnTo>
                  <a:pt x="0" y="100940"/>
                </a:lnTo>
                <a:lnTo>
                  <a:pt x="0" y="100905"/>
                </a:lnTo>
                <a:lnTo>
                  <a:pt x="0" y="100891"/>
                </a:lnTo>
                <a:lnTo>
                  <a:pt x="0" y="100836"/>
                </a:lnTo>
                <a:lnTo>
                  <a:pt x="0" y="100826"/>
                </a:lnTo>
                <a:lnTo>
                  <a:pt x="0" y="100799"/>
                </a:lnTo>
                <a:lnTo>
                  <a:pt x="0" y="100759"/>
                </a:lnTo>
                <a:lnTo>
                  <a:pt x="0" y="100748"/>
                </a:lnTo>
                <a:lnTo>
                  <a:pt x="0" y="100721"/>
                </a:lnTo>
                <a:lnTo>
                  <a:pt x="0" y="100695"/>
                </a:lnTo>
                <a:lnTo>
                  <a:pt x="0" y="100672"/>
                </a:lnTo>
                <a:lnTo>
                  <a:pt x="0" y="100543"/>
                </a:lnTo>
                <a:lnTo>
                  <a:pt x="0" y="100542"/>
                </a:lnTo>
                <a:lnTo>
                  <a:pt x="0" y="100538"/>
                </a:lnTo>
                <a:lnTo>
                  <a:pt x="0" y="100483"/>
                </a:lnTo>
                <a:lnTo>
                  <a:pt x="0" y="100481"/>
                </a:lnTo>
                <a:lnTo>
                  <a:pt x="0" y="100471"/>
                </a:lnTo>
                <a:lnTo>
                  <a:pt x="0" y="100446"/>
                </a:lnTo>
                <a:lnTo>
                  <a:pt x="0" y="100439"/>
                </a:lnTo>
                <a:lnTo>
                  <a:pt x="0" y="100434"/>
                </a:lnTo>
                <a:lnTo>
                  <a:pt x="0" y="100297"/>
                </a:lnTo>
                <a:lnTo>
                  <a:pt x="0" y="100295"/>
                </a:lnTo>
                <a:lnTo>
                  <a:pt x="0" y="100289"/>
                </a:lnTo>
                <a:lnTo>
                  <a:pt x="0" y="100278"/>
                </a:lnTo>
                <a:lnTo>
                  <a:pt x="0" y="100218"/>
                </a:lnTo>
                <a:lnTo>
                  <a:pt x="0" y="100195"/>
                </a:lnTo>
                <a:lnTo>
                  <a:pt x="0" y="100163"/>
                </a:lnTo>
                <a:lnTo>
                  <a:pt x="0" y="100082"/>
                </a:lnTo>
                <a:lnTo>
                  <a:pt x="0" y="100079"/>
                </a:lnTo>
                <a:lnTo>
                  <a:pt x="0" y="100007"/>
                </a:lnTo>
                <a:lnTo>
                  <a:pt x="0" y="99984"/>
                </a:lnTo>
                <a:lnTo>
                  <a:pt x="0" y="99980"/>
                </a:lnTo>
                <a:lnTo>
                  <a:pt x="0" y="99948"/>
                </a:lnTo>
                <a:lnTo>
                  <a:pt x="0" y="99945"/>
                </a:lnTo>
                <a:lnTo>
                  <a:pt x="0" y="99886"/>
                </a:lnTo>
                <a:lnTo>
                  <a:pt x="0" y="99878"/>
                </a:lnTo>
                <a:lnTo>
                  <a:pt x="0" y="99871"/>
                </a:lnTo>
                <a:lnTo>
                  <a:pt x="0" y="99848"/>
                </a:lnTo>
                <a:lnTo>
                  <a:pt x="0" y="99835"/>
                </a:lnTo>
                <a:lnTo>
                  <a:pt x="0" y="99833"/>
                </a:lnTo>
                <a:lnTo>
                  <a:pt x="0" y="99798"/>
                </a:lnTo>
                <a:lnTo>
                  <a:pt x="0" y="99797"/>
                </a:lnTo>
                <a:lnTo>
                  <a:pt x="0" y="99764"/>
                </a:lnTo>
                <a:lnTo>
                  <a:pt x="0" y="99736"/>
                </a:lnTo>
                <a:lnTo>
                  <a:pt x="0" y="99682"/>
                </a:lnTo>
                <a:lnTo>
                  <a:pt x="0" y="99645"/>
                </a:lnTo>
                <a:lnTo>
                  <a:pt x="0" y="99641"/>
                </a:lnTo>
                <a:lnTo>
                  <a:pt x="0" y="99628"/>
                </a:lnTo>
                <a:lnTo>
                  <a:pt x="0" y="99608"/>
                </a:lnTo>
                <a:lnTo>
                  <a:pt x="0" y="99605"/>
                </a:lnTo>
                <a:lnTo>
                  <a:pt x="0" y="99603"/>
                </a:lnTo>
                <a:lnTo>
                  <a:pt x="0" y="99534"/>
                </a:lnTo>
                <a:lnTo>
                  <a:pt x="0" y="99453"/>
                </a:lnTo>
                <a:lnTo>
                  <a:pt x="0" y="99432"/>
                </a:lnTo>
                <a:lnTo>
                  <a:pt x="0" y="99431"/>
                </a:lnTo>
                <a:lnTo>
                  <a:pt x="0" y="99409"/>
                </a:lnTo>
                <a:lnTo>
                  <a:pt x="0" y="99381"/>
                </a:lnTo>
                <a:lnTo>
                  <a:pt x="0" y="99330"/>
                </a:lnTo>
                <a:lnTo>
                  <a:pt x="0" y="99324"/>
                </a:lnTo>
                <a:lnTo>
                  <a:pt x="0" y="99314"/>
                </a:lnTo>
                <a:lnTo>
                  <a:pt x="0" y="99288"/>
                </a:lnTo>
                <a:lnTo>
                  <a:pt x="0" y="99198"/>
                </a:lnTo>
                <a:lnTo>
                  <a:pt x="0" y="99149"/>
                </a:lnTo>
                <a:lnTo>
                  <a:pt x="0" y="99126"/>
                </a:lnTo>
                <a:lnTo>
                  <a:pt x="0" y="99113"/>
                </a:lnTo>
                <a:lnTo>
                  <a:pt x="0" y="99088"/>
                </a:lnTo>
                <a:lnTo>
                  <a:pt x="0" y="99075"/>
                </a:lnTo>
                <a:lnTo>
                  <a:pt x="0" y="99016"/>
                </a:lnTo>
                <a:lnTo>
                  <a:pt x="0" y="98975"/>
                </a:lnTo>
                <a:lnTo>
                  <a:pt x="0" y="98940"/>
                </a:lnTo>
                <a:lnTo>
                  <a:pt x="0" y="98935"/>
                </a:lnTo>
                <a:lnTo>
                  <a:pt x="0" y="98909"/>
                </a:lnTo>
                <a:lnTo>
                  <a:pt x="0" y="98900"/>
                </a:lnTo>
                <a:lnTo>
                  <a:pt x="0" y="98871"/>
                </a:lnTo>
                <a:lnTo>
                  <a:pt x="0" y="98829"/>
                </a:lnTo>
                <a:lnTo>
                  <a:pt x="0" y="98789"/>
                </a:lnTo>
                <a:lnTo>
                  <a:pt x="0" y="98722"/>
                </a:lnTo>
                <a:lnTo>
                  <a:pt x="0" y="98716"/>
                </a:lnTo>
                <a:lnTo>
                  <a:pt x="0" y="98659"/>
                </a:lnTo>
                <a:lnTo>
                  <a:pt x="0" y="98625"/>
                </a:lnTo>
                <a:lnTo>
                  <a:pt x="0" y="98601"/>
                </a:lnTo>
                <a:lnTo>
                  <a:pt x="0" y="98528"/>
                </a:lnTo>
                <a:lnTo>
                  <a:pt x="0" y="98502"/>
                </a:lnTo>
                <a:lnTo>
                  <a:pt x="0" y="98501"/>
                </a:lnTo>
                <a:lnTo>
                  <a:pt x="0" y="98492"/>
                </a:lnTo>
                <a:lnTo>
                  <a:pt x="0" y="98462"/>
                </a:lnTo>
                <a:lnTo>
                  <a:pt x="0" y="98435"/>
                </a:lnTo>
                <a:lnTo>
                  <a:pt x="0" y="98427"/>
                </a:lnTo>
                <a:lnTo>
                  <a:pt x="0" y="98426"/>
                </a:lnTo>
                <a:lnTo>
                  <a:pt x="0" y="98417"/>
                </a:lnTo>
                <a:lnTo>
                  <a:pt x="0" y="98410"/>
                </a:lnTo>
                <a:lnTo>
                  <a:pt x="0" y="98407"/>
                </a:lnTo>
                <a:lnTo>
                  <a:pt x="0" y="98387"/>
                </a:lnTo>
                <a:lnTo>
                  <a:pt x="0" y="98385"/>
                </a:lnTo>
                <a:lnTo>
                  <a:pt x="0" y="98357"/>
                </a:lnTo>
                <a:lnTo>
                  <a:pt x="0" y="98330"/>
                </a:lnTo>
                <a:lnTo>
                  <a:pt x="0" y="98270"/>
                </a:lnTo>
                <a:lnTo>
                  <a:pt x="0" y="98230"/>
                </a:lnTo>
                <a:lnTo>
                  <a:pt x="0" y="98223"/>
                </a:lnTo>
                <a:lnTo>
                  <a:pt x="0" y="98193"/>
                </a:lnTo>
                <a:lnTo>
                  <a:pt x="0" y="98185"/>
                </a:lnTo>
                <a:lnTo>
                  <a:pt x="0" y="98181"/>
                </a:lnTo>
                <a:lnTo>
                  <a:pt x="0" y="98176"/>
                </a:lnTo>
                <a:lnTo>
                  <a:pt x="0" y="98167"/>
                </a:lnTo>
                <a:lnTo>
                  <a:pt x="0" y="98165"/>
                </a:lnTo>
                <a:lnTo>
                  <a:pt x="0" y="98162"/>
                </a:lnTo>
                <a:lnTo>
                  <a:pt x="0" y="98160"/>
                </a:lnTo>
                <a:lnTo>
                  <a:pt x="0" y="98121"/>
                </a:lnTo>
                <a:lnTo>
                  <a:pt x="0" y="98109"/>
                </a:lnTo>
                <a:lnTo>
                  <a:pt x="0" y="98052"/>
                </a:lnTo>
                <a:lnTo>
                  <a:pt x="0" y="98019"/>
                </a:lnTo>
                <a:lnTo>
                  <a:pt x="0" y="97955"/>
                </a:lnTo>
                <a:lnTo>
                  <a:pt x="0" y="97954"/>
                </a:lnTo>
                <a:lnTo>
                  <a:pt x="0" y="97953"/>
                </a:lnTo>
                <a:lnTo>
                  <a:pt x="0" y="97952"/>
                </a:lnTo>
                <a:lnTo>
                  <a:pt x="0" y="97950"/>
                </a:lnTo>
                <a:lnTo>
                  <a:pt x="0" y="97948"/>
                </a:lnTo>
                <a:lnTo>
                  <a:pt x="0" y="97926"/>
                </a:lnTo>
                <a:lnTo>
                  <a:pt x="0" y="97917"/>
                </a:lnTo>
                <a:lnTo>
                  <a:pt x="0" y="97898"/>
                </a:lnTo>
                <a:lnTo>
                  <a:pt x="0" y="97878"/>
                </a:lnTo>
                <a:lnTo>
                  <a:pt x="0" y="97876"/>
                </a:lnTo>
                <a:lnTo>
                  <a:pt x="0" y="97836"/>
                </a:lnTo>
                <a:lnTo>
                  <a:pt x="0" y="97747"/>
                </a:lnTo>
                <a:lnTo>
                  <a:pt x="0" y="97721"/>
                </a:lnTo>
                <a:lnTo>
                  <a:pt x="0" y="97717"/>
                </a:lnTo>
                <a:lnTo>
                  <a:pt x="0" y="97712"/>
                </a:lnTo>
                <a:lnTo>
                  <a:pt x="0" y="97706"/>
                </a:lnTo>
                <a:lnTo>
                  <a:pt x="0" y="97682"/>
                </a:lnTo>
                <a:lnTo>
                  <a:pt x="0" y="97638"/>
                </a:lnTo>
                <a:lnTo>
                  <a:pt x="0" y="97635"/>
                </a:lnTo>
                <a:lnTo>
                  <a:pt x="0" y="97612"/>
                </a:lnTo>
                <a:lnTo>
                  <a:pt x="0" y="97543"/>
                </a:lnTo>
                <a:lnTo>
                  <a:pt x="0" y="97496"/>
                </a:lnTo>
                <a:lnTo>
                  <a:pt x="0" y="97494"/>
                </a:lnTo>
                <a:lnTo>
                  <a:pt x="0" y="97493"/>
                </a:lnTo>
                <a:lnTo>
                  <a:pt x="0" y="97491"/>
                </a:lnTo>
                <a:lnTo>
                  <a:pt x="0" y="97486"/>
                </a:lnTo>
                <a:lnTo>
                  <a:pt x="0" y="97458"/>
                </a:lnTo>
                <a:lnTo>
                  <a:pt x="0" y="97445"/>
                </a:lnTo>
                <a:lnTo>
                  <a:pt x="0" y="97444"/>
                </a:lnTo>
                <a:lnTo>
                  <a:pt x="0" y="97428"/>
                </a:lnTo>
                <a:lnTo>
                  <a:pt x="0" y="97403"/>
                </a:lnTo>
                <a:lnTo>
                  <a:pt x="0" y="97388"/>
                </a:lnTo>
                <a:lnTo>
                  <a:pt x="0" y="97362"/>
                </a:lnTo>
                <a:lnTo>
                  <a:pt x="0" y="97357"/>
                </a:lnTo>
                <a:lnTo>
                  <a:pt x="0" y="97336"/>
                </a:lnTo>
                <a:lnTo>
                  <a:pt x="0" y="97333"/>
                </a:lnTo>
                <a:lnTo>
                  <a:pt x="0" y="97328"/>
                </a:lnTo>
                <a:lnTo>
                  <a:pt x="0" y="97300"/>
                </a:lnTo>
                <a:lnTo>
                  <a:pt x="0" y="97288"/>
                </a:lnTo>
                <a:lnTo>
                  <a:pt x="0" y="97278"/>
                </a:lnTo>
                <a:lnTo>
                  <a:pt x="0" y="97262"/>
                </a:lnTo>
                <a:lnTo>
                  <a:pt x="0" y="97250"/>
                </a:lnTo>
                <a:lnTo>
                  <a:pt x="0" y="97228"/>
                </a:lnTo>
                <a:lnTo>
                  <a:pt x="0" y="97212"/>
                </a:lnTo>
                <a:lnTo>
                  <a:pt x="0" y="97178"/>
                </a:lnTo>
                <a:lnTo>
                  <a:pt x="0" y="97154"/>
                </a:lnTo>
                <a:lnTo>
                  <a:pt x="0" y="97153"/>
                </a:lnTo>
                <a:lnTo>
                  <a:pt x="0" y="97058"/>
                </a:lnTo>
                <a:lnTo>
                  <a:pt x="0" y="97037"/>
                </a:lnTo>
                <a:lnTo>
                  <a:pt x="0" y="97036"/>
                </a:lnTo>
                <a:lnTo>
                  <a:pt x="0" y="97022"/>
                </a:lnTo>
                <a:lnTo>
                  <a:pt x="0" y="96955"/>
                </a:lnTo>
                <a:lnTo>
                  <a:pt x="0" y="96944"/>
                </a:lnTo>
                <a:lnTo>
                  <a:pt x="0" y="96877"/>
                </a:lnTo>
                <a:lnTo>
                  <a:pt x="0" y="96869"/>
                </a:lnTo>
                <a:lnTo>
                  <a:pt x="0" y="96845"/>
                </a:lnTo>
                <a:lnTo>
                  <a:pt x="0" y="96843"/>
                </a:lnTo>
                <a:lnTo>
                  <a:pt x="0" y="96840"/>
                </a:lnTo>
                <a:lnTo>
                  <a:pt x="0" y="96826"/>
                </a:lnTo>
                <a:lnTo>
                  <a:pt x="0" y="96810"/>
                </a:lnTo>
                <a:lnTo>
                  <a:pt x="0" y="96805"/>
                </a:lnTo>
                <a:lnTo>
                  <a:pt x="0" y="96798"/>
                </a:lnTo>
                <a:lnTo>
                  <a:pt x="0" y="96796"/>
                </a:lnTo>
                <a:lnTo>
                  <a:pt x="0" y="96692"/>
                </a:lnTo>
                <a:lnTo>
                  <a:pt x="0" y="96685"/>
                </a:lnTo>
                <a:lnTo>
                  <a:pt x="0" y="96615"/>
                </a:lnTo>
                <a:lnTo>
                  <a:pt x="0" y="96614"/>
                </a:lnTo>
                <a:lnTo>
                  <a:pt x="0" y="96613"/>
                </a:lnTo>
                <a:lnTo>
                  <a:pt x="0" y="96577"/>
                </a:lnTo>
                <a:lnTo>
                  <a:pt x="0" y="96522"/>
                </a:lnTo>
                <a:lnTo>
                  <a:pt x="0" y="96506"/>
                </a:lnTo>
                <a:lnTo>
                  <a:pt x="0" y="96505"/>
                </a:lnTo>
                <a:lnTo>
                  <a:pt x="0" y="96433"/>
                </a:lnTo>
                <a:lnTo>
                  <a:pt x="0" y="96420"/>
                </a:lnTo>
                <a:lnTo>
                  <a:pt x="0" y="96381"/>
                </a:lnTo>
                <a:lnTo>
                  <a:pt x="0" y="96352"/>
                </a:lnTo>
                <a:lnTo>
                  <a:pt x="0" y="96331"/>
                </a:lnTo>
                <a:lnTo>
                  <a:pt x="0" y="96296"/>
                </a:lnTo>
                <a:lnTo>
                  <a:pt x="0" y="96278"/>
                </a:lnTo>
                <a:lnTo>
                  <a:pt x="0" y="96264"/>
                </a:lnTo>
                <a:lnTo>
                  <a:pt x="0" y="96246"/>
                </a:lnTo>
                <a:lnTo>
                  <a:pt x="0" y="96229"/>
                </a:lnTo>
                <a:lnTo>
                  <a:pt x="0" y="96226"/>
                </a:lnTo>
                <a:lnTo>
                  <a:pt x="0" y="96221"/>
                </a:lnTo>
                <a:lnTo>
                  <a:pt x="0" y="96209"/>
                </a:lnTo>
                <a:lnTo>
                  <a:pt x="0" y="96172"/>
                </a:lnTo>
                <a:lnTo>
                  <a:pt x="0" y="96157"/>
                </a:lnTo>
                <a:lnTo>
                  <a:pt x="0" y="96132"/>
                </a:lnTo>
                <a:lnTo>
                  <a:pt x="0" y="96094"/>
                </a:lnTo>
                <a:lnTo>
                  <a:pt x="0" y="96074"/>
                </a:lnTo>
                <a:lnTo>
                  <a:pt x="0" y="96068"/>
                </a:lnTo>
                <a:lnTo>
                  <a:pt x="0" y="96047"/>
                </a:lnTo>
                <a:lnTo>
                  <a:pt x="0" y="95976"/>
                </a:lnTo>
                <a:lnTo>
                  <a:pt x="0" y="95961"/>
                </a:lnTo>
                <a:lnTo>
                  <a:pt x="0" y="95945"/>
                </a:lnTo>
                <a:lnTo>
                  <a:pt x="0" y="95929"/>
                </a:lnTo>
                <a:lnTo>
                  <a:pt x="0" y="95919"/>
                </a:lnTo>
                <a:lnTo>
                  <a:pt x="0" y="95915"/>
                </a:lnTo>
                <a:lnTo>
                  <a:pt x="0" y="95819"/>
                </a:lnTo>
                <a:lnTo>
                  <a:pt x="0" y="95787"/>
                </a:lnTo>
                <a:lnTo>
                  <a:pt x="0" y="95775"/>
                </a:lnTo>
                <a:lnTo>
                  <a:pt x="0" y="95733"/>
                </a:lnTo>
                <a:lnTo>
                  <a:pt x="0" y="95732"/>
                </a:lnTo>
                <a:lnTo>
                  <a:pt x="0" y="95695"/>
                </a:lnTo>
                <a:lnTo>
                  <a:pt x="0" y="95656"/>
                </a:lnTo>
                <a:lnTo>
                  <a:pt x="0" y="95635"/>
                </a:lnTo>
                <a:lnTo>
                  <a:pt x="0" y="95610"/>
                </a:lnTo>
                <a:lnTo>
                  <a:pt x="0" y="95472"/>
                </a:lnTo>
                <a:lnTo>
                  <a:pt x="0" y="95464"/>
                </a:lnTo>
                <a:lnTo>
                  <a:pt x="0" y="95436"/>
                </a:lnTo>
                <a:lnTo>
                  <a:pt x="0" y="95427"/>
                </a:lnTo>
                <a:lnTo>
                  <a:pt x="0" y="95425"/>
                </a:lnTo>
                <a:lnTo>
                  <a:pt x="0" y="95397"/>
                </a:lnTo>
                <a:lnTo>
                  <a:pt x="0" y="95367"/>
                </a:lnTo>
                <a:lnTo>
                  <a:pt x="0" y="95313"/>
                </a:lnTo>
                <a:lnTo>
                  <a:pt x="0" y="95295"/>
                </a:lnTo>
                <a:lnTo>
                  <a:pt x="0" y="95249"/>
                </a:lnTo>
                <a:lnTo>
                  <a:pt x="0" y="95231"/>
                </a:lnTo>
                <a:lnTo>
                  <a:pt x="0" y="95229"/>
                </a:lnTo>
                <a:lnTo>
                  <a:pt x="0" y="95186"/>
                </a:lnTo>
                <a:lnTo>
                  <a:pt x="0" y="95171"/>
                </a:lnTo>
                <a:lnTo>
                  <a:pt x="0" y="95170"/>
                </a:lnTo>
                <a:lnTo>
                  <a:pt x="0" y="95152"/>
                </a:lnTo>
                <a:lnTo>
                  <a:pt x="0" y="95139"/>
                </a:lnTo>
                <a:lnTo>
                  <a:pt x="0" y="95125"/>
                </a:lnTo>
                <a:lnTo>
                  <a:pt x="0" y="95007"/>
                </a:lnTo>
                <a:lnTo>
                  <a:pt x="0" y="94998"/>
                </a:lnTo>
                <a:lnTo>
                  <a:pt x="0" y="94986"/>
                </a:lnTo>
                <a:lnTo>
                  <a:pt x="0" y="94911"/>
                </a:lnTo>
                <a:lnTo>
                  <a:pt x="0" y="94908"/>
                </a:lnTo>
                <a:lnTo>
                  <a:pt x="0" y="94884"/>
                </a:lnTo>
                <a:lnTo>
                  <a:pt x="0" y="94754"/>
                </a:lnTo>
                <a:lnTo>
                  <a:pt x="0" y="94708"/>
                </a:lnTo>
                <a:lnTo>
                  <a:pt x="0" y="94687"/>
                </a:lnTo>
                <a:lnTo>
                  <a:pt x="0" y="94661"/>
                </a:lnTo>
                <a:lnTo>
                  <a:pt x="0" y="94633"/>
                </a:lnTo>
                <a:lnTo>
                  <a:pt x="0" y="94628"/>
                </a:lnTo>
                <a:lnTo>
                  <a:pt x="0" y="94553"/>
                </a:lnTo>
                <a:lnTo>
                  <a:pt x="0" y="94532"/>
                </a:lnTo>
                <a:lnTo>
                  <a:pt x="0" y="94516"/>
                </a:lnTo>
                <a:lnTo>
                  <a:pt x="0" y="94506"/>
                </a:lnTo>
                <a:lnTo>
                  <a:pt x="0" y="94455"/>
                </a:lnTo>
                <a:lnTo>
                  <a:pt x="0" y="94454"/>
                </a:lnTo>
                <a:lnTo>
                  <a:pt x="0" y="94439"/>
                </a:lnTo>
                <a:lnTo>
                  <a:pt x="0" y="94425"/>
                </a:lnTo>
                <a:lnTo>
                  <a:pt x="0" y="94367"/>
                </a:lnTo>
                <a:lnTo>
                  <a:pt x="0" y="94346"/>
                </a:lnTo>
                <a:lnTo>
                  <a:pt x="0" y="94260"/>
                </a:lnTo>
                <a:lnTo>
                  <a:pt x="0" y="94213"/>
                </a:lnTo>
                <a:lnTo>
                  <a:pt x="0" y="94202"/>
                </a:lnTo>
                <a:lnTo>
                  <a:pt x="0" y="94196"/>
                </a:lnTo>
                <a:lnTo>
                  <a:pt x="0" y="94188"/>
                </a:lnTo>
                <a:lnTo>
                  <a:pt x="0" y="94178"/>
                </a:lnTo>
                <a:lnTo>
                  <a:pt x="0" y="94078"/>
                </a:lnTo>
                <a:lnTo>
                  <a:pt x="0" y="94070"/>
                </a:lnTo>
                <a:lnTo>
                  <a:pt x="0" y="94032"/>
                </a:lnTo>
                <a:lnTo>
                  <a:pt x="0" y="94023"/>
                </a:lnTo>
                <a:lnTo>
                  <a:pt x="0" y="93993"/>
                </a:lnTo>
                <a:lnTo>
                  <a:pt x="0" y="93986"/>
                </a:lnTo>
                <a:lnTo>
                  <a:pt x="0" y="93972"/>
                </a:lnTo>
                <a:lnTo>
                  <a:pt x="0" y="93963"/>
                </a:lnTo>
                <a:lnTo>
                  <a:pt x="0" y="93958"/>
                </a:lnTo>
                <a:lnTo>
                  <a:pt x="0" y="93942"/>
                </a:lnTo>
                <a:lnTo>
                  <a:pt x="0" y="93929"/>
                </a:lnTo>
                <a:lnTo>
                  <a:pt x="0" y="93887"/>
                </a:lnTo>
                <a:lnTo>
                  <a:pt x="0" y="93884"/>
                </a:lnTo>
                <a:lnTo>
                  <a:pt x="0" y="93863"/>
                </a:lnTo>
                <a:lnTo>
                  <a:pt x="0" y="93837"/>
                </a:lnTo>
                <a:lnTo>
                  <a:pt x="0" y="93784"/>
                </a:lnTo>
                <a:lnTo>
                  <a:pt x="0" y="93780"/>
                </a:lnTo>
                <a:lnTo>
                  <a:pt x="0" y="93777"/>
                </a:lnTo>
                <a:lnTo>
                  <a:pt x="0" y="93772"/>
                </a:lnTo>
                <a:lnTo>
                  <a:pt x="0" y="93705"/>
                </a:lnTo>
                <a:lnTo>
                  <a:pt x="0" y="93674"/>
                </a:lnTo>
                <a:lnTo>
                  <a:pt x="0" y="93625"/>
                </a:lnTo>
                <a:lnTo>
                  <a:pt x="0" y="93619"/>
                </a:lnTo>
                <a:lnTo>
                  <a:pt x="0" y="93554"/>
                </a:lnTo>
                <a:lnTo>
                  <a:pt x="0" y="93549"/>
                </a:lnTo>
                <a:lnTo>
                  <a:pt x="0" y="93540"/>
                </a:lnTo>
                <a:lnTo>
                  <a:pt x="0" y="93532"/>
                </a:lnTo>
                <a:lnTo>
                  <a:pt x="0" y="93482"/>
                </a:lnTo>
                <a:lnTo>
                  <a:pt x="0" y="93433"/>
                </a:lnTo>
                <a:lnTo>
                  <a:pt x="0" y="93430"/>
                </a:lnTo>
                <a:lnTo>
                  <a:pt x="0" y="93425"/>
                </a:lnTo>
                <a:lnTo>
                  <a:pt x="0" y="93404"/>
                </a:lnTo>
                <a:lnTo>
                  <a:pt x="0" y="93378"/>
                </a:lnTo>
                <a:lnTo>
                  <a:pt x="0" y="93321"/>
                </a:lnTo>
                <a:lnTo>
                  <a:pt x="0" y="93299"/>
                </a:lnTo>
                <a:lnTo>
                  <a:pt x="0" y="93239"/>
                </a:lnTo>
                <a:lnTo>
                  <a:pt x="0" y="93209"/>
                </a:lnTo>
                <a:lnTo>
                  <a:pt x="0" y="93192"/>
                </a:lnTo>
                <a:lnTo>
                  <a:pt x="0" y="93182"/>
                </a:lnTo>
                <a:lnTo>
                  <a:pt x="0" y="93167"/>
                </a:lnTo>
                <a:lnTo>
                  <a:pt x="0" y="93142"/>
                </a:lnTo>
                <a:lnTo>
                  <a:pt x="0" y="93120"/>
                </a:lnTo>
                <a:lnTo>
                  <a:pt x="0" y="93112"/>
                </a:lnTo>
                <a:lnTo>
                  <a:pt x="0" y="93084"/>
                </a:lnTo>
                <a:lnTo>
                  <a:pt x="0" y="92998"/>
                </a:lnTo>
                <a:lnTo>
                  <a:pt x="0" y="92986"/>
                </a:lnTo>
                <a:lnTo>
                  <a:pt x="0" y="92971"/>
                </a:lnTo>
                <a:lnTo>
                  <a:pt x="0" y="92966"/>
                </a:lnTo>
                <a:lnTo>
                  <a:pt x="0" y="92916"/>
                </a:lnTo>
                <a:lnTo>
                  <a:pt x="0" y="92908"/>
                </a:lnTo>
                <a:lnTo>
                  <a:pt x="0" y="92883"/>
                </a:lnTo>
                <a:lnTo>
                  <a:pt x="0" y="92842"/>
                </a:lnTo>
                <a:lnTo>
                  <a:pt x="0" y="92837"/>
                </a:lnTo>
                <a:lnTo>
                  <a:pt x="0" y="92822"/>
                </a:lnTo>
                <a:lnTo>
                  <a:pt x="0" y="92818"/>
                </a:lnTo>
                <a:lnTo>
                  <a:pt x="0" y="92777"/>
                </a:lnTo>
                <a:lnTo>
                  <a:pt x="0" y="92763"/>
                </a:lnTo>
                <a:lnTo>
                  <a:pt x="0" y="92756"/>
                </a:lnTo>
                <a:lnTo>
                  <a:pt x="0" y="92730"/>
                </a:lnTo>
                <a:lnTo>
                  <a:pt x="0" y="92673"/>
                </a:lnTo>
                <a:lnTo>
                  <a:pt x="0" y="92666"/>
                </a:lnTo>
                <a:lnTo>
                  <a:pt x="0" y="92658"/>
                </a:lnTo>
                <a:lnTo>
                  <a:pt x="0" y="92646"/>
                </a:lnTo>
                <a:lnTo>
                  <a:pt x="0" y="92645"/>
                </a:lnTo>
                <a:lnTo>
                  <a:pt x="0" y="92643"/>
                </a:lnTo>
                <a:lnTo>
                  <a:pt x="0" y="92634"/>
                </a:lnTo>
                <a:lnTo>
                  <a:pt x="0" y="92601"/>
                </a:lnTo>
                <a:lnTo>
                  <a:pt x="0" y="92558"/>
                </a:lnTo>
                <a:lnTo>
                  <a:pt x="0" y="92517"/>
                </a:lnTo>
                <a:lnTo>
                  <a:pt x="0" y="92466"/>
                </a:lnTo>
                <a:lnTo>
                  <a:pt x="0" y="92424"/>
                </a:lnTo>
                <a:lnTo>
                  <a:pt x="0" y="92385"/>
                </a:lnTo>
                <a:lnTo>
                  <a:pt x="0" y="92323"/>
                </a:lnTo>
                <a:lnTo>
                  <a:pt x="0" y="92270"/>
                </a:lnTo>
                <a:lnTo>
                  <a:pt x="0" y="92171"/>
                </a:lnTo>
                <a:lnTo>
                  <a:pt x="0" y="92169"/>
                </a:lnTo>
                <a:lnTo>
                  <a:pt x="0" y="92045"/>
                </a:lnTo>
                <a:lnTo>
                  <a:pt x="0" y="92008"/>
                </a:lnTo>
                <a:lnTo>
                  <a:pt x="0" y="92007"/>
                </a:lnTo>
                <a:lnTo>
                  <a:pt x="0" y="91986"/>
                </a:lnTo>
                <a:lnTo>
                  <a:pt x="0" y="91956"/>
                </a:lnTo>
                <a:lnTo>
                  <a:pt x="0" y="91941"/>
                </a:lnTo>
                <a:lnTo>
                  <a:pt x="0" y="91902"/>
                </a:lnTo>
                <a:lnTo>
                  <a:pt x="0" y="91895"/>
                </a:lnTo>
                <a:lnTo>
                  <a:pt x="0" y="91856"/>
                </a:lnTo>
                <a:lnTo>
                  <a:pt x="0" y="91821"/>
                </a:lnTo>
                <a:lnTo>
                  <a:pt x="0" y="91811"/>
                </a:lnTo>
                <a:lnTo>
                  <a:pt x="0" y="91793"/>
                </a:lnTo>
                <a:lnTo>
                  <a:pt x="0" y="91776"/>
                </a:lnTo>
                <a:lnTo>
                  <a:pt x="0" y="91764"/>
                </a:lnTo>
                <a:lnTo>
                  <a:pt x="0" y="91762"/>
                </a:lnTo>
                <a:lnTo>
                  <a:pt x="0" y="91761"/>
                </a:lnTo>
                <a:lnTo>
                  <a:pt x="0" y="91737"/>
                </a:lnTo>
                <a:lnTo>
                  <a:pt x="0" y="91718"/>
                </a:lnTo>
                <a:lnTo>
                  <a:pt x="0" y="91715"/>
                </a:lnTo>
                <a:lnTo>
                  <a:pt x="0" y="91683"/>
                </a:lnTo>
                <a:lnTo>
                  <a:pt x="0" y="91652"/>
                </a:lnTo>
                <a:lnTo>
                  <a:pt x="0" y="91643"/>
                </a:lnTo>
                <a:lnTo>
                  <a:pt x="0" y="91638"/>
                </a:lnTo>
                <a:lnTo>
                  <a:pt x="0" y="91625"/>
                </a:lnTo>
                <a:lnTo>
                  <a:pt x="0" y="91619"/>
                </a:lnTo>
                <a:lnTo>
                  <a:pt x="0" y="91527"/>
                </a:lnTo>
                <a:lnTo>
                  <a:pt x="0" y="91525"/>
                </a:lnTo>
                <a:lnTo>
                  <a:pt x="0" y="91507"/>
                </a:lnTo>
                <a:lnTo>
                  <a:pt x="0" y="91504"/>
                </a:lnTo>
                <a:lnTo>
                  <a:pt x="0" y="91464"/>
                </a:lnTo>
                <a:lnTo>
                  <a:pt x="0" y="91456"/>
                </a:lnTo>
                <a:lnTo>
                  <a:pt x="0" y="91406"/>
                </a:lnTo>
                <a:lnTo>
                  <a:pt x="0" y="91395"/>
                </a:lnTo>
                <a:lnTo>
                  <a:pt x="0" y="91375"/>
                </a:lnTo>
                <a:lnTo>
                  <a:pt x="0" y="91359"/>
                </a:lnTo>
                <a:lnTo>
                  <a:pt x="0" y="91334"/>
                </a:lnTo>
                <a:lnTo>
                  <a:pt x="0" y="91301"/>
                </a:lnTo>
                <a:lnTo>
                  <a:pt x="0" y="91287"/>
                </a:lnTo>
                <a:lnTo>
                  <a:pt x="0" y="91189"/>
                </a:lnTo>
                <a:lnTo>
                  <a:pt x="0" y="91188"/>
                </a:lnTo>
                <a:lnTo>
                  <a:pt x="0" y="91163"/>
                </a:lnTo>
                <a:lnTo>
                  <a:pt x="0" y="91162"/>
                </a:lnTo>
                <a:lnTo>
                  <a:pt x="0" y="91160"/>
                </a:lnTo>
                <a:lnTo>
                  <a:pt x="0" y="91155"/>
                </a:lnTo>
                <a:lnTo>
                  <a:pt x="0" y="91148"/>
                </a:lnTo>
                <a:lnTo>
                  <a:pt x="0" y="91125"/>
                </a:lnTo>
                <a:lnTo>
                  <a:pt x="0" y="91091"/>
                </a:lnTo>
                <a:lnTo>
                  <a:pt x="0" y="91089"/>
                </a:lnTo>
                <a:lnTo>
                  <a:pt x="0" y="91088"/>
                </a:lnTo>
                <a:lnTo>
                  <a:pt x="0" y="91083"/>
                </a:lnTo>
                <a:lnTo>
                  <a:pt x="0" y="90968"/>
                </a:lnTo>
                <a:lnTo>
                  <a:pt x="0" y="90955"/>
                </a:lnTo>
                <a:lnTo>
                  <a:pt x="0" y="90952"/>
                </a:lnTo>
                <a:lnTo>
                  <a:pt x="0" y="90951"/>
                </a:lnTo>
                <a:lnTo>
                  <a:pt x="0" y="90905"/>
                </a:lnTo>
                <a:lnTo>
                  <a:pt x="0" y="90847"/>
                </a:lnTo>
                <a:lnTo>
                  <a:pt x="0" y="90842"/>
                </a:lnTo>
                <a:lnTo>
                  <a:pt x="0" y="90813"/>
                </a:lnTo>
                <a:lnTo>
                  <a:pt x="0" y="90709"/>
                </a:lnTo>
                <a:lnTo>
                  <a:pt x="0" y="90686"/>
                </a:lnTo>
                <a:lnTo>
                  <a:pt x="0" y="90679"/>
                </a:lnTo>
                <a:lnTo>
                  <a:pt x="0" y="90630"/>
                </a:lnTo>
                <a:lnTo>
                  <a:pt x="0" y="90629"/>
                </a:lnTo>
                <a:lnTo>
                  <a:pt x="0" y="90626"/>
                </a:lnTo>
                <a:lnTo>
                  <a:pt x="0" y="90622"/>
                </a:lnTo>
                <a:lnTo>
                  <a:pt x="0" y="90512"/>
                </a:lnTo>
                <a:lnTo>
                  <a:pt x="0" y="90498"/>
                </a:lnTo>
                <a:lnTo>
                  <a:pt x="0" y="90496"/>
                </a:lnTo>
                <a:lnTo>
                  <a:pt x="0" y="90487"/>
                </a:lnTo>
                <a:lnTo>
                  <a:pt x="0" y="90485"/>
                </a:lnTo>
                <a:lnTo>
                  <a:pt x="0" y="90388"/>
                </a:lnTo>
                <a:lnTo>
                  <a:pt x="0" y="90364"/>
                </a:lnTo>
                <a:lnTo>
                  <a:pt x="0" y="90354"/>
                </a:lnTo>
                <a:lnTo>
                  <a:pt x="0" y="90239"/>
                </a:lnTo>
                <a:lnTo>
                  <a:pt x="0" y="90194"/>
                </a:lnTo>
                <a:lnTo>
                  <a:pt x="0" y="90188"/>
                </a:lnTo>
                <a:lnTo>
                  <a:pt x="0" y="90168"/>
                </a:lnTo>
                <a:lnTo>
                  <a:pt x="0" y="90074"/>
                </a:lnTo>
                <a:lnTo>
                  <a:pt x="0" y="90066"/>
                </a:lnTo>
                <a:lnTo>
                  <a:pt x="0" y="90060"/>
                </a:lnTo>
                <a:lnTo>
                  <a:pt x="0" y="90021"/>
                </a:lnTo>
                <a:lnTo>
                  <a:pt x="0" y="90009"/>
                </a:lnTo>
                <a:lnTo>
                  <a:pt x="0" y="89981"/>
                </a:lnTo>
                <a:lnTo>
                  <a:pt x="0" y="89934"/>
                </a:lnTo>
                <a:lnTo>
                  <a:pt x="0" y="89930"/>
                </a:lnTo>
                <a:lnTo>
                  <a:pt x="0" y="89926"/>
                </a:lnTo>
                <a:lnTo>
                  <a:pt x="0" y="89905"/>
                </a:lnTo>
                <a:lnTo>
                  <a:pt x="0" y="89848"/>
                </a:lnTo>
                <a:lnTo>
                  <a:pt x="0" y="89847"/>
                </a:lnTo>
                <a:lnTo>
                  <a:pt x="0" y="89828"/>
                </a:lnTo>
                <a:lnTo>
                  <a:pt x="0" y="89740"/>
                </a:lnTo>
                <a:lnTo>
                  <a:pt x="0" y="89706"/>
                </a:lnTo>
                <a:lnTo>
                  <a:pt x="0" y="89684"/>
                </a:lnTo>
                <a:lnTo>
                  <a:pt x="0" y="89668"/>
                </a:lnTo>
                <a:lnTo>
                  <a:pt x="0" y="89658"/>
                </a:lnTo>
                <a:lnTo>
                  <a:pt x="0" y="89615"/>
                </a:lnTo>
                <a:lnTo>
                  <a:pt x="0" y="89607"/>
                </a:lnTo>
                <a:lnTo>
                  <a:pt x="0" y="89586"/>
                </a:lnTo>
                <a:lnTo>
                  <a:pt x="0" y="89476"/>
                </a:lnTo>
                <a:lnTo>
                  <a:pt x="0" y="89474"/>
                </a:lnTo>
                <a:lnTo>
                  <a:pt x="0" y="89443"/>
                </a:lnTo>
                <a:lnTo>
                  <a:pt x="0" y="89358"/>
                </a:lnTo>
                <a:lnTo>
                  <a:pt x="0" y="89345"/>
                </a:lnTo>
                <a:lnTo>
                  <a:pt x="0" y="89315"/>
                </a:lnTo>
                <a:lnTo>
                  <a:pt x="0" y="89308"/>
                </a:lnTo>
                <a:lnTo>
                  <a:pt x="0" y="89302"/>
                </a:lnTo>
                <a:lnTo>
                  <a:pt x="0" y="89280"/>
                </a:lnTo>
                <a:lnTo>
                  <a:pt x="0" y="89264"/>
                </a:lnTo>
                <a:lnTo>
                  <a:pt x="0" y="89257"/>
                </a:lnTo>
                <a:lnTo>
                  <a:pt x="0" y="89252"/>
                </a:lnTo>
                <a:lnTo>
                  <a:pt x="0" y="89225"/>
                </a:lnTo>
                <a:lnTo>
                  <a:pt x="0" y="89210"/>
                </a:lnTo>
                <a:lnTo>
                  <a:pt x="0" y="89185"/>
                </a:lnTo>
                <a:lnTo>
                  <a:pt x="0" y="89179"/>
                </a:lnTo>
                <a:lnTo>
                  <a:pt x="0" y="89140"/>
                </a:lnTo>
                <a:lnTo>
                  <a:pt x="0" y="89116"/>
                </a:lnTo>
                <a:lnTo>
                  <a:pt x="0" y="89112"/>
                </a:lnTo>
                <a:lnTo>
                  <a:pt x="0" y="89055"/>
                </a:lnTo>
                <a:lnTo>
                  <a:pt x="0" y="89039"/>
                </a:lnTo>
                <a:lnTo>
                  <a:pt x="0" y="89017"/>
                </a:lnTo>
                <a:lnTo>
                  <a:pt x="0" y="88993"/>
                </a:lnTo>
                <a:lnTo>
                  <a:pt x="0" y="88967"/>
                </a:lnTo>
                <a:lnTo>
                  <a:pt x="0" y="88966"/>
                </a:lnTo>
                <a:lnTo>
                  <a:pt x="0" y="88959"/>
                </a:lnTo>
                <a:lnTo>
                  <a:pt x="0" y="88920"/>
                </a:lnTo>
                <a:lnTo>
                  <a:pt x="0" y="88912"/>
                </a:lnTo>
                <a:lnTo>
                  <a:pt x="0" y="88905"/>
                </a:lnTo>
                <a:lnTo>
                  <a:pt x="0" y="88882"/>
                </a:lnTo>
                <a:lnTo>
                  <a:pt x="0" y="88821"/>
                </a:lnTo>
                <a:lnTo>
                  <a:pt x="0" y="88803"/>
                </a:lnTo>
                <a:lnTo>
                  <a:pt x="0" y="88797"/>
                </a:lnTo>
                <a:lnTo>
                  <a:pt x="0" y="88771"/>
                </a:lnTo>
                <a:lnTo>
                  <a:pt x="0" y="88751"/>
                </a:lnTo>
                <a:lnTo>
                  <a:pt x="0" y="88662"/>
                </a:lnTo>
                <a:lnTo>
                  <a:pt x="0" y="88639"/>
                </a:lnTo>
                <a:lnTo>
                  <a:pt x="0" y="88600"/>
                </a:lnTo>
                <a:lnTo>
                  <a:pt x="0" y="88593"/>
                </a:lnTo>
                <a:lnTo>
                  <a:pt x="0" y="88577"/>
                </a:lnTo>
                <a:lnTo>
                  <a:pt x="0" y="88572"/>
                </a:lnTo>
                <a:lnTo>
                  <a:pt x="0" y="88565"/>
                </a:lnTo>
                <a:lnTo>
                  <a:pt x="0" y="88563"/>
                </a:lnTo>
                <a:lnTo>
                  <a:pt x="0" y="88542"/>
                </a:lnTo>
                <a:lnTo>
                  <a:pt x="0" y="88534"/>
                </a:lnTo>
                <a:lnTo>
                  <a:pt x="0" y="88478"/>
                </a:lnTo>
                <a:lnTo>
                  <a:pt x="0" y="88466"/>
                </a:lnTo>
                <a:lnTo>
                  <a:pt x="0" y="88465"/>
                </a:lnTo>
                <a:lnTo>
                  <a:pt x="0" y="88396"/>
                </a:lnTo>
                <a:lnTo>
                  <a:pt x="0" y="88385"/>
                </a:lnTo>
                <a:lnTo>
                  <a:pt x="0" y="88369"/>
                </a:lnTo>
                <a:lnTo>
                  <a:pt x="0" y="88367"/>
                </a:lnTo>
                <a:lnTo>
                  <a:pt x="0" y="88344"/>
                </a:lnTo>
                <a:lnTo>
                  <a:pt x="0" y="88338"/>
                </a:lnTo>
                <a:lnTo>
                  <a:pt x="0" y="88322"/>
                </a:lnTo>
                <a:lnTo>
                  <a:pt x="0" y="88317"/>
                </a:lnTo>
                <a:lnTo>
                  <a:pt x="0" y="88297"/>
                </a:lnTo>
                <a:lnTo>
                  <a:pt x="0" y="88288"/>
                </a:lnTo>
                <a:lnTo>
                  <a:pt x="0" y="88281"/>
                </a:lnTo>
                <a:lnTo>
                  <a:pt x="0" y="88258"/>
                </a:lnTo>
                <a:lnTo>
                  <a:pt x="0" y="88256"/>
                </a:lnTo>
                <a:lnTo>
                  <a:pt x="0" y="88173"/>
                </a:lnTo>
                <a:lnTo>
                  <a:pt x="0" y="88158"/>
                </a:lnTo>
                <a:lnTo>
                  <a:pt x="0" y="88135"/>
                </a:lnTo>
                <a:lnTo>
                  <a:pt x="0" y="88126"/>
                </a:lnTo>
                <a:lnTo>
                  <a:pt x="0" y="88123"/>
                </a:lnTo>
                <a:lnTo>
                  <a:pt x="0" y="88103"/>
                </a:lnTo>
                <a:lnTo>
                  <a:pt x="0" y="88101"/>
                </a:lnTo>
                <a:lnTo>
                  <a:pt x="0" y="88060"/>
                </a:lnTo>
                <a:lnTo>
                  <a:pt x="0" y="88038"/>
                </a:lnTo>
                <a:lnTo>
                  <a:pt x="0" y="88031"/>
                </a:lnTo>
                <a:lnTo>
                  <a:pt x="0" y="88007"/>
                </a:lnTo>
                <a:lnTo>
                  <a:pt x="0" y="87969"/>
                </a:lnTo>
                <a:lnTo>
                  <a:pt x="0" y="87902"/>
                </a:lnTo>
                <a:lnTo>
                  <a:pt x="0" y="87893"/>
                </a:lnTo>
                <a:lnTo>
                  <a:pt x="0" y="87890"/>
                </a:lnTo>
                <a:lnTo>
                  <a:pt x="0" y="87886"/>
                </a:lnTo>
                <a:lnTo>
                  <a:pt x="0" y="87823"/>
                </a:lnTo>
                <a:lnTo>
                  <a:pt x="0" y="87798"/>
                </a:lnTo>
                <a:lnTo>
                  <a:pt x="0" y="87797"/>
                </a:lnTo>
                <a:lnTo>
                  <a:pt x="0" y="87750"/>
                </a:lnTo>
                <a:lnTo>
                  <a:pt x="0" y="87696"/>
                </a:lnTo>
                <a:lnTo>
                  <a:pt x="0" y="87690"/>
                </a:lnTo>
                <a:lnTo>
                  <a:pt x="0" y="87689"/>
                </a:lnTo>
                <a:lnTo>
                  <a:pt x="0" y="87652"/>
                </a:lnTo>
                <a:lnTo>
                  <a:pt x="0" y="87649"/>
                </a:lnTo>
                <a:lnTo>
                  <a:pt x="0" y="87588"/>
                </a:lnTo>
                <a:lnTo>
                  <a:pt x="0" y="87483"/>
                </a:lnTo>
                <a:lnTo>
                  <a:pt x="0" y="87444"/>
                </a:lnTo>
                <a:lnTo>
                  <a:pt x="0" y="87438"/>
                </a:lnTo>
                <a:lnTo>
                  <a:pt x="0" y="87436"/>
                </a:lnTo>
                <a:lnTo>
                  <a:pt x="0" y="87419"/>
                </a:lnTo>
                <a:lnTo>
                  <a:pt x="0" y="87371"/>
                </a:lnTo>
                <a:lnTo>
                  <a:pt x="0" y="87364"/>
                </a:lnTo>
                <a:lnTo>
                  <a:pt x="0" y="87359"/>
                </a:lnTo>
                <a:lnTo>
                  <a:pt x="0" y="87342"/>
                </a:lnTo>
                <a:lnTo>
                  <a:pt x="0" y="87339"/>
                </a:lnTo>
                <a:lnTo>
                  <a:pt x="0" y="87242"/>
                </a:lnTo>
                <a:lnTo>
                  <a:pt x="0" y="87206"/>
                </a:lnTo>
                <a:lnTo>
                  <a:pt x="0" y="87198"/>
                </a:lnTo>
                <a:lnTo>
                  <a:pt x="0" y="87197"/>
                </a:lnTo>
                <a:lnTo>
                  <a:pt x="0" y="87194"/>
                </a:lnTo>
                <a:lnTo>
                  <a:pt x="0" y="87192"/>
                </a:lnTo>
                <a:lnTo>
                  <a:pt x="0" y="87176"/>
                </a:lnTo>
                <a:lnTo>
                  <a:pt x="0" y="87149"/>
                </a:lnTo>
                <a:lnTo>
                  <a:pt x="0" y="87099"/>
                </a:lnTo>
                <a:lnTo>
                  <a:pt x="0" y="87025"/>
                </a:lnTo>
                <a:lnTo>
                  <a:pt x="0" y="87024"/>
                </a:lnTo>
                <a:lnTo>
                  <a:pt x="0" y="87019"/>
                </a:lnTo>
                <a:lnTo>
                  <a:pt x="0" y="86984"/>
                </a:lnTo>
                <a:lnTo>
                  <a:pt x="0" y="86960"/>
                </a:lnTo>
                <a:lnTo>
                  <a:pt x="0" y="86958"/>
                </a:lnTo>
                <a:lnTo>
                  <a:pt x="0" y="86955"/>
                </a:lnTo>
                <a:lnTo>
                  <a:pt x="0" y="86944"/>
                </a:lnTo>
                <a:lnTo>
                  <a:pt x="0" y="86910"/>
                </a:lnTo>
                <a:lnTo>
                  <a:pt x="0" y="86908"/>
                </a:lnTo>
                <a:lnTo>
                  <a:pt x="0" y="86900"/>
                </a:lnTo>
                <a:lnTo>
                  <a:pt x="0" y="86883"/>
                </a:lnTo>
                <a:lnTo>
                  <a:pt x="0" y="86829"/>
                </a:lnTo>
                <a:lnTo>
                  <a:pt x="0" y="86755"/>
                </a:lnTo>
                <a:lnTo>
                  <a:pt x="0" y="86716"/>
                </a:lnTo>
                <a:lnTo>
                  <a:pt x="0" y="86694"/>
                </a:lnTo>
                <a:lnTo>
                  <a:pt x="0" y="86691"/>
                </a:lnTo>
                <a:lnTo>
                  <a:pt x="0" y="86669"/>
                </a:lnTo>
                <a:lnTo>
                  <a:pt x="0" y="86668"/>
                </a:lnTo>
                <a:lnTo>
                  <a:pt x="0" y="86640"/>
                </a:lnTo>
                <a:lnTo>
                  <a:pt x="0" y="86557"/>
                </a:lnTo>
                <a:lnTo>
                  <a:pt x="0" y="86484"/>
                </a:lnTo>
                <a:lnTo>
                  <a:pt x="0" y="86447"/>
                </a:lnTo>
                <a:lnTo>
                  <a:pt x="0" y="86431"/>
                </a:lnTo>
                <a:lnTo>
                  <a:pt x="0" y="86422"/>
                </a:lnTo>
                <a:lnTo>
                  <a:pt x="0" y="86376"/>
                </a:lnTo>
                <a:lnTo>
                  <a:pt x="0" y="86345"/>
                </a:lnTo>
                <a:lnTo>
                  <a:pt x="0" y="86325"/>
                </a:lnTo>
                <a:lnTo>
                  <a:pt x="0" y="86318"/>
                </a:lnTo>
                <a:lnTo>
                  <a:pt x="0" y="86312"/>
                </a:lnTo>
                <a:lnTo>
                  <a:pt x="0" y="86310"/>
                </a:lnTo>
                <a:lnTo>
                  <a:pt x="0" y="86278"/>
                </a:lnTo>
                <a:lnTo>
                  <a:pt x="0" y="86235"/>
                </a:lnTo>
                <a:lnTo>
                  <a:pt x="0" y="86220"/>
                </a:lnTo>
                <a:lnTo>
                  <a:pt x="0" y="86176"/>
                </a:lnTo>
                <a:lnTo>
                  <a:pt x="0" y="86171"/>
                </a:lnTo>
                <a:lnTo>
                  <a:pt x="0" y="86122"/>
                </a:lnTo>
                <a:lnTo>
                  <a:pt x="0" y="86117"/>
                </a:lnTo>
                <a:lnTo>
                  <a:pt x="0" y="86102"/>
                </a:lnTo>
                <a:lnTo>
                  <a:pt x="0" y="86082"/>
                </a:lnTo>
                <a:lnTo>
                  <a:pt x="0" y="86074"/>
                </a:lnTo>
                <a:lnTo>
                  <a:pt x="0" y="86056"/>
                </a:lnTo>
                <a:lnTo>
                  <a:pt x="0" y="86052"/>
                </a:lnTo>
                <a:lnTo>
                  <a:pt x="0" y="85997"/>
                </a:lnTo>
                <a:lnTo>
                  <a:pt x="0" y="85992"/>
                </a:lnTo>
                <a:lnTo>
                  <a:pt x="0" y="85976"/>
                </a:lnTo>
                <a:lnTo>
                  <a:pt x="0" y="85860"/>
                </a:lnTo>
                <a:lnTo>
                  <a:pt x="0" y="85813"/>
                </a:lnTo>
                <a:lnTo>
                  <a:pt x="0" y="85781"/>
                </a:lnTo>
                <a:lnTo>
                  <a:pt x="0" y="85761"/>
                </a:lnTo>
                <a:lnTo>
                  <a:pt x="0" y="85737"/>
                </a:lnTo>
                <a:lnTo>
                  <a:pt x="0" y="85658"/>
                </a:lnTo>
                <a:lnTo>
                  <a:pt x="0" y="85649"/>
                </a:lnTo>
                <a:lnTo>
                  <a:pt x="0" y="85603"/>
                </a:lnTo>
                <a:lnTo>
                  <a:pt x="0" y="85587"/>
                </a:lnTo>
                <a:lnTo>
                  <a:pt x="0" y="85582"/>
                </a:lnTo>
                <a:lnTo>
                  <a:pt x="0" y="85561"/>
                </a:lnTo>
                <a:lnTo>
                  <a:pt x="0" y="85554"/>
                </a:lnTo>
                <a:lnTo>
                  <a:pt x="0" y="85552"/>
                </a:lnTo>
                <a:lnTo>
                  <a:pt x="0" y="85540"/>
                </a:lnTo>
                <a:lnTo>
                  <a:pt x="0" y="85504"/>
                </a:lnTo>
                <a:lnTo>
                  <a:pt x="0" y="85406"/>
                </a:lnTo>
                <a:lnTo>
                  <a:pt x="0" y="85386"/>
                </a:lnTo>
                <a:lnTo>
                  <a:pt x="0" y="85382"/>
                </a:lnTo>
                <a:lnTo>
                  <a:pt x="0" y="85354"/>
                </a:lnTo>
                <a:lnTo>
                  <a:pt x="0" y="85328"/>
                </a:lnTo>
                <a:lnTo>
                  <a:pt x="0" y="85327"/>
                </a:lnTo>
                <a:lnTo>
                  <a:pt x="0" y="85312"/>
                </a:lnTo>
                <a:lnTo>
                  <a:pt x="0" y="85309"/>
                </a:lnTo>
                <a:lnTo>
                  <a:pt x="0" y="85307"/>
                </a:lnTo>
                <a:lnTo>
                  <a:pt x="0" y="85298"/>
                </a:lnTo>
                <a:lnTo>
                  <a:pt x="0" y="85278"/>
                </a:lnTo>
                <a:lnTo>
                  <a:pt x="0" y="85268"/>
                </a:lnTo>
                <a:lnTo>
                  <a:pt x="0" y="85166"/>
                </a:lnTo>
                <a:lnTo>
                  <a:pt x="0" y="85128"/>
                </a:lnTo>
                <a:lnTo>
                  <a:pt x="0" y="85113"/>
                </a:lnTo>
                <a:lnTo>
                  <a:pt x="0" y="85102"/>
                </a:lnTo>
                <a:lnTo>
                  <a:pt x="0" y="85095"/>
                </a:lnTo>
                <a:lnTo>
                  <a:pt x="0" y="85069"/>
                </a:lnTo>
                <a:lnTo>
                  <a:pt x="0" y="85066"/>
                </a:lnTo>
                <a:lnTo>
                  <a:pt x="0" y="85060"/>
                </a:lnTo>
                <a:lnTo>
                  <a:pt x="0" y="85045"/>
                </a:lnTo>
                <a:lnTo>
                  <a:pt x="0" y="85041"/>
                </a:lnTo>
                <a:lnTo>
                  <a:pt x="0" y="85031"/>
                </a:lnTo>
                <a:lnTo>
                  <a:pt x="0" y="85010"/>
                </a:lnTo>
                <a:lnTo>
                  <a:pt x="0" y="84949"/>
                </a:lnTo>
                <a:lnTo>
                  <a:pt x="0" y="84923"/>
                </a:lnTo>
                <a:lnTo>
                  <a:pt x="0" y="84900"/>
                </a:lnTo>
                <a:lnTo>
                  <a:pt x="0" y="84864"/>
                </a:lnTo>
                <a:lnTo>
                  <a:pt x="0" y="84859"/>
                </a:lnTo>
                <a:lnTo>
                  <a:pt x="0" y="84853"/>
                </a:lnTo>
                <a:lnTo>
                  <a:pt x="0" y="84851"/>
                </a:lnTo>
                <a:lnTo>
                  <a:pt x="0" y="84834"/>
                </a:lnTo>
                <a:lnTo>
                  <a:pt x="0" y="84819"/>
                </a:lnTo>
                <a:lnTo>
                  <a:pt x="0" y="84788"/>
                </a:lnTo>
                <a:lnTo>
                  <a:pt x="0" y="84782"/>
                </a:lnTo>
                <a:lnTo>
                  <a:pt x="0" y="84759"/>
                </a:lnTo>
                <a:lnTo>
                  <a:pt x="0" y="84706"/>
                </a:lnTo>
                <a:lnTo>
                  <a:pt x="0" y="84690"/>
                </a:lnTo>
                <a:lnTo>
                  <a:pt x="0" y="84659"/>
                </a:lnTo>
                <a:lnTo>
                  <a:pt x="0" y="84643"/>
                </a:lnTo>
                <a:lnTo>
                  <a:pt x="0" y="84640"/>
                </a:lnTo>
                <a:lnTo>
                  <a:pt x="0" y="84637"/>
                </a:lnTo>
                <a:lnTo>
                  <a:pt x="0" y="84630"/>
                </a:lnTo>
                <a:lnTo>
                  <a:pt x="0" y="84625"/>
                </a:lnTo>
                <a:lnTo>
                  <a:pt x="0" y="84609"/>
                </a:lnTo>
                <a:lnTo>
                  <a:pt x="0" y="84592"/>
                </a:lnTo>
                <a:lnTo>
                  <a:pt x="0" y="84558"/>
                </a:lnTo>
                <a:lnTo>
                  <a:pt x="0" y="84504"/>
                </a:lnTo>
                <a:lnTo>
                  <a:pt x="0" y="84483"/>
                </a:lnTo>
                <a:lnTo>
                  <a:pt x="0" y="84447"/>
                </a:lnTo>
                <a:lnTo>
                  <a:pt x="0" y="84446"/>
                </a:lnTo>
                <a:lnTo>
                  <a:pt x="0" y="84397"/>
                </a:lnTo>
                <a:lnTo>
                  <a:pt x="0" y="84396"/>
                </a:lnTo>
                <a:lnTo>
                  <a:pt x="0" y="84381"/>
                </a:lnTo>
                <a:lnTo>
                  <a:pt x="0" y="84375"/>
                </a:lnTo>
                <a:lnTo>
                  <a:pt x="0" y="84325"/>
                </a:lnTo>
                <a:lnTo>
                  <a:pt x="0" y="84300"/>
                </a:lnTo>
                <a:lnTo>
                  <a:pt x="0" y="84205"/>
                </a:lnTo>
                <a:lnTo>
                  <a:pt x="0" y="84204"/>
                </a:lnTo>
                <a:lnTo>
                  <a:pt x="0" y="84202"/>
                </a:lnTo>
                <a:lnTo>
                  <a:pt x="0" y="84186"/>
                </a:lnTo>
                <a:lnTo>
                  <a:pt x="0" y="84169"/>
                </a:lnTo>
                <a:lnTo>
                  <a:pt x="0" y="84044"/>
                </a:lnTo>
                <a:lnTo>
                  <a:pt x="0" y="84035"/>
                </a:lnTo>
                <a:lnTo>
                  <a:pt x="0" y="84024"/>
                </a:lnTo>
                <a:lnTo>
                  <a:pt x="0" y="84020"/>
                </a:lnTo>
                <a:lnTo>
                  <a:pt x="0" y="83999"/>
                </a:lnTo>
                <a:lnTo>
                  <a:pt x="0" y="83973"/>
                </a:lnTo>
                <a:lnTo>
                  <a:pt x="0" y="83965"/>
                </a:lnTo>
                <a:lnTo>
                  <a:pt x="0" y="83949"/>
                </a:lnTo>
                <a:lnTo>
                  <a:pt x="0" y="83945"/>
                </a:lnTo>
                <a:lnTo>
                  <a:pt x="0" y="83943"/>
                </a:lnTo>
                <a:lnTo>
                  <a:pt x="0" y="83913"/>
                </a:lnTo>
                <a:lnTo>
                  <a:pt x="0" y="83898"/>
                </a:lnTo>
                <a:lnTo>
                  <a:pt x="0" y="83864"/>
                </a:lnTo>
                <a:lnTo>
                  <a:pt x="0" y="83851"/>
                </a:lnTo>
                <a:lnTo>
                  <a:pt x="0" y="83839"/>
                </a:lnTo>
                <a:lnTo>
                  <a:pt x="0" y="83834"/>
                </a:lnTo>
                <a:lnTo>
                  <a:pt x="0" y="83813"/>
                </a:lnTo>
                <a:lnTo>
                  <a:pt x="0" y="83762"/>
                </a:lnTo>
                <a:lnTo>
                  <a:pt x="0" y="83727"/>
                </a:lnTo>
                <a:lnTo>
                  <a:pt x="0" y="83721"/>
                </a:lnTo>
                <a:lnTo>
                  <a:pt x="0" y="83719"/>
                </a:lnTo>
                <a:lnTo>
                  <a:pt x="0" y="83695"/>
                </a:lnTo>
                <a:lnTo>
                  <a:pt x="0" y="83690"/>
                </a:lnTo>
                <a:lnTo>
                  <a:pt x="0" y="83655"/>
                </a:lnTo>
                <a:lnTo>
                  <a:pt x="0" y="83652"/>
                </a:lnTo>
                <a:lnTo>
                  <a:pt x="0" y="83588"/>
                </a:lnTo>
                <a:lnTo>
                  <a:pt x="0" y="83585"/>
                </a:lnTo>
                <a:lnTo>
                  <a:pt x="0" y="83580"/>
                </a:lnTo>
                <a:lnTo>
                  <a:pt x="0" y="83499"/>
                </a:lnTo>
                <a:lnTo>
                  <a:pt x="0" y="83496"/>
                </a:lnTo>
                <a:lnTo>
                  <a:pt x="0" y="83490"/>
                </a:lnTo>
                <a:lnTo>
                  <a:pt x="0" y="83422"/>
                </a:lnTo>
                <a:lnTo>
                  <a:pt x="0" y="83411"/>
                </a:lnTo>
                <a:lnTo>
                  <a:pt x="0" y="83376"/>
                </a:lnTo>
                <a:lnTo>
                  <a:pt x="0" y="83375"/>
                </a:lnTo>
                <a:lnTo>
                  <a:pt x="0" y="83354"/>
                </a:lnTo>
                <a:lnTo>
                  <a:pt x="0" y="83351"/>
                </a:lnTo>
                <a:lnTo>
                  <a:pt x="0" y="83304"/>
                </a:lnTo>
                <a:lnTo>
                  <a:pt x="0" y="83288"/>
                </a:lnTo>
                <a:lnTo>
                  <a:pt x="0" y="83236"/>
                </a:lnTo>
                <a:lnTo>
                  <a:pt x="0" y="83230"/>
                </a:lnTo>
                <a:lnTo>
                  <a:pt x="0" y="83181"/>
                </a:lnTo>
                <a:lnTo>
                  <a:pt x="0" y="83092"/>
                </a:lnTo>
                <a:lnTo>
                  <a:pt x="0" y="83084"/>
                </a:lnTo>
                <a:lnTo>
                  <a:pt x="0" y="83066"/>
                </a:lnTo>
                <a:lnTo>
                  <a:pt x="0" y="83062"/>
                </a:lnTo>
                <a:lnTo>
                  <a:pt x="0" y="82937"/>
                </a:lnTo>
                <a:lnTo>
                  <a:pt x="0" y="82892"/>
                </a:lnTo>
                <a:lnTo>
                  <a:pt x="0" y="82842"/>
                </a:lnTo>
                <a:lnTo>
                  <a:pt x="0" y="82814"/>
                </a:lnTo>
                <a:lnTo>
                  <a:pt x="0" y="82809"/>
                </a:lnTo>
                <a:lnTo>
                  <a:pt x="0" y="82708"/>
                </a:lnTo>
                <a:lnTo>
                  <a:pt x="0" y="82706"/>
                </a:lnTo>
                <a:lnTo>
                  <a:pt x="0" y="82677"/>
                </a:lnTo>
                <a:lnTo>
                  <a:pt x="0" y="82672"/>
                </a:lnTo>
                <a:lnTo>
                  <a:pt x="0" y="82634"/>
                </a:lnTo>
                <a:lnTo>
                  <a:pt x="0" y="82615"/>
                </a:lnTo>
                <a:lnTo>
                  <a:pt x="0" y="82588"/>
                </a:lnTo>
                <a:lnTo>
                  <a:pt x="0" y="82583"/>
                </a:lnTo>
                <a:lnTo>
                  <a:pt x="0" y="82579"/>
                </a:lnTo>
                <a:lnTo>
                  <a:pt x="0" y="82574"/>
                </a:lnTo>
                <a:lnTo>
                  <a:pt x="0" y="82571"/>
                </a:lnTo>
                <a:lnTo>
                  <a:pt x="0" y="82549"/>
                </a:lnTo>
                <a:lnTo>
                  <a:pt x="0" y="82516"/>
                </a:lnTo>
                <a:lnTo>
                  <a:pt x="0" y="82514"/>
                </a:lnTo>
                <a:lnTo>
                  <a:pt x="0" y="82498"/>
                </a:lnTo>
                <a:lnTo>
                  <a:pt x="0" y="82438"/>
                </a:lnTo>
                <a:lnTo>
                  <a:pt x="0" y="82392"/>
                </a:lnTo>
                <a:lnTo>
                  <a:pt x="0" y="82388"/>
                </a:lnTo>
                <a:lnTo>
                  <a:pt x="0" y="82357"/>
                </a:lnTo>
                <a:lnTo>
                  <a:pt x="0" y="82355"/>
                </a:lnTo>
                <a:lnTo>
                  <a:pt x="0" y="82333"/>
                </a:lnTo>
                <a:lnTo>
                  <a:pt x="0" y="82317"/>
                </a:lnTo>
                <a:lnTo>
                  <a:pt x="0" y="82154"/>
                </a:lnTo>
                <a:lnTo>
                  <a:pt x="0" y="82145"/>
                </a:lnTo>
                <a:lnTo>
                  <a:pt x="0" y="82055"/>
                </a:lnTo>
                <a:lnTo>
                  <a:pt x="0" y="82042"/>
                </a:lnTo>
                <a:lnTo>
                  <a:pt x="0" y="82041"/>
                </a:lnTo>
                <a:lnTo>
                  <a:pt x="0" y="82031"/>
                </a:lnTo>
                <a:lnTo>
                  <a:pt x="0" y="82018"/>
                </a:lnTo>
                <a:lnTo>
                  <a:pt x="0" y="81963"/>
                </a:lnTo>
                <a:lnTo>
                  <a:pt x="0" y="81852"/>
                </a:lnTo>
                <a:lnTo>
                  <a:pt x="0" y="81827"/>
                </a:lnTo>
                <a:lnTo>
                  <a:pt x="0" y="81804"/>
                </a:lnTo>
                <a:lnTo>
                  <a:pt x="0" y="81798"/>
                </a:lnTo>
                <a:lnTo>
                  <a:pt x="0" y="81790"/>
                </a:lnTo>
                <a:lnTo>
                  <a:pt x="0" y="81775"/>
                </a:lnTo>
                <a:lnTo>
                  <a:pt x="0" y="81707"/>
                </a:lnTo>
                <a:lnTo>
                  <a:pt x="0" y="81700"/>
                </a:lnTo>
                <a:lnTo>
                  <a:pt x="0" y="81635"/>
                </a:lnTo>
                <a:lnTo>
                  <a:pt x="0" y="81619"/>
                </a:lnTo>
                <a:lnTo>
                  <a:pt x="0" y="81602"/>
                </a:lnTo>
                <a:lnTo>
                  <a:pt x="0" y="81601"/>
                </a:lnTo>
                <a:lnTo>
                  <a:pt x="0" y="81572"/>
                </a:lnTo>
                <a:lnTo>
                  <a:pt x="0" y="81532"/>
                </a:lnTo>
                <a:lnTo>
                  <a:pt x="0" y="81514"/>
                </a:lnTo>
                <a:lnTo>
                  <a:pt x="0" y="81493"/>
                </a:lnTo>
                <a:lnTo>
                  <a:pt x="0" y="81490"/>
                </a:lnTo>
                <a:lnTo>
                  <a:pt x="0" y="81477"/>
                </a:lnTo>
                <a:lnTo>
                  <a:pt x="0" y="81475"/>
                </a:lnTo>
                <a:lnTo>
                  <a:pt x="0" y="81407"/>
                </a:lnTo>
                <a:lnTo>
                  <a:pt x="0" y="81360"/>
                </a:lnTo>
                <a:lnTo>
                  <a:pt x="0" y="81349"/>
                </a:lnTo>
                <a:lnTo>
                  <a:pt x="0" y="81335"/>
                </a:lnTo>
                <a:lnTo>
                  <a:pt x="0" y="81315"/>
                </a:lnTo>
                <a:lnTo>
                  <a:pt x="0" y="81306"/>
                </a:lnTo>
                <a:lnTo>
                  <a:pt x="0" y="81301"/>
                </a:lnTo>
                <a:lnTo>
                  <a:pt x="0" y="81243"/>
                </a:lnTo>
                <a:lnTo>
                  <a:pt x="0" y="81203"/>
                </a:lnTo>
                <a:lnTo>
                  <a:pt x="0" y="81140"/>
                </a:lnTo>
                <a:lnTo>
                  <a:pt x="0" y="81136"/>
                </a:lnTo>
                <a:lnTo>
                  <a:pt x="0" y="81127"/>
                </a:lnTo>
                <a:lnTo>
                  <a:pt x="0" y="81110"/>
                </a:lnTo>
                <a:lnTo>
                  <a:pt x="0" y="81105"/>
                </a:lnTo>
                <a:lnTo>
                  <a:pt x="0" y="81097"/>
                </a:lnTo>
                <a:lnTo>
                  <a:pt x="0" y="81082"/>
                </a:lnTo>
                <a:lnTo>
                  <a:pt x="0" y="81034"/>
                </a:lnTo>
                <a:lnTo>
                  <a:pt x="0" y="81033"/>
                </a:lnTo>
                <a:lnTo>
                  <a:pt x="0" y="81031"/>
                </a:lnTo>
                <a:lnTo>
                  <a:pt x="0" y="81009"/>
                </a:lnTo>
                <a:lnTo>
                  <a:pt x="0" y="80984"/>
                </a:lnTo>
                <a:lnTo>
                  <a:pt x="0" y="80959"/>
                </a:lnTo>
                <a:lnTo>
                  <a:pt x="0" y="80931"/>
                </a:lnTo>
                <a:lnTo>
                  <a:pt x="0" y="80927"/>
                </a:lnTo>
                <a:lnTo>
                  <a:pt x="0" y="80924"/>
                </a:lnTo>
                <a:lnTo>
                  <a:pt x="0" y="80923"/>
                </a:lnTo>
                <a:lnTo>
                  <a:pt x="0" y="80913"/>
                </a:lnTo>
                <a:lnTo>
                  <a:pt x="0" y="80886"/>
                </a:lnTo>
                <a:lnTo>
                  <a:pt x="0" y="80862"/>
                </a:lnTo>
                <a:lnTo>
                  <a:pt x="0" y="80827"/>
                </a:lnTo>
                <a:lnTo>
                  <a:pt x="0" y="80822"/>
                </a:lnTo>
                <a:lnTo>
                  <a:pt x="0" y="80784"/>
                </a:lnTo>
                <a:lnTo>
                  <a:pt x="0" y="80760"/>
                </a:lnTo>
                <a:lnTo>
                  <a:pt x="0" y="80701"/>
                </a:lnTo>
                <a:lnTo>
                  <a:pt x="0" y="80700"/>
                </a:lnTo>
                <a:lnTo>
                  <a:pt x="0" y="80653"/>
                </a:lnTo>
                <a:lnTo>
                  <a:pt x="0" y="80598"/>
                </a:lnTo>
                <a:lnTo>
                  <a:pt x="0" y="80580"/>
                </a:lnTo>
                <a:lnTo>
                  <a:pt x="0" y="80555"/>
                </a:lnTo>
                <a:lnTo>
                  <a:pt x="0" y="80550"/>
                </a:lnTo>
                <a:lnTo>
                  <a:pt x="0" y="80525"/>
                </a:lnTo>
                <a:lnTo>
                  <a:pt x="0" y="80500"/>
                </a:lnTo>
                <a:lnTo>
                  <a:pt x="0" y="80468"/>
                </a:lnTo>
                <a:lnTo>
                  <a:pt x="0" y="80432"/>
                </a:lnTo>
                <a:lnTo>
                  <a:pt x="0" y="80429"/>
                </a:lnTo>
                <a:lnTo>
                  <a:pt x="0" y="80386"/>
                </a:lnTo>
                <a:lnTo>
                  <a:pt x="0" y="80383"/>
                </a:lnTo>
                <a:lnTo>
                  <a:pt x="0" y="80368"/>
                </a:lnTo>
                <a:lnTo>
                  <a:pt x="0" y="80361"/>
                </a:lnTo>
                <a:lnTo>
                  <a:pt x="0" y="80339"/>
                </a:lnTo>
                <a:lnTo>
                  <a:pt x="0" y="80330"/>
                </a:lnTo>
                <a:lnTo>
                  <a:pt x="0" y="80314"/>
                </a:lnTo>
                <a:lnTo>
                  <a:pt x="0" y="80301"/>
                </a:lnTo>
                <a:lnTo>
                  <a:pt x="0" y="80259"/>
                </a:lnTo>
                <a:lnTo>
                  <a:pt x="0" y="80194"/>
                </a:lnTo>
                <a:lnTo>
                  <a:pt x="0" y="80182"/>
                </a:lnTo>
                <a:lnTo>
                  <a:pt x="0" y="80161"/>
                </a:lnTo>
                <a:lnTo>
                  <a:pt x="0" y="80136"/>
                </a:lnTo>
                <a:lnTo>
                  <a:pt x="0" y="80120"/>
                </a:lnTo>
                <a:lnTo>
                  <a:pt x="0" y="80115"/>
                </a:lnTo>
                <a:lnTo>
                  <a:pt x="0" y="80096"/>
                </a:lnTo>
                <a:lnTo>
                  <a:pt x="0" y="80089"/>
                </a:lnTo>
                <a:lnTo>
                  <a:pt x="0" y="80063"/>
                </a:lnTo>
                <a:lnTo>
                  <a:pt x="0" y="80032"/>
                </a:lnTo>
                <a:lnTo>
                  <a:pt x="0" y="79989"/>
                </a:lnTo>
                <a:lnTo>
                  <a:pt x="0" y="79965"/>
                </a:lnTo>
                <a:lnTo>
                  <a:pt x="0" y="79902"/>
                </a:lnTo>
                <a:lnTo>
                  <a:pt x="0" y="79877"/>
                </a:lnTo>
                <a:lnTo>
                  <a:pt x="0" y="79876"/>
                </a:lnTo>
                <a:lnTo>
                  <a:pt x="0" y="79855"/>
                </a:lnTo>
                <a:lnTo>
                  <a:pt x="0" y="79852"/>
                </a:lnTo>
                <a:lnTo>
                  <a:pt x="0" y="79820"/>
                </a:lnTo>
                <a:lnTo>
                  <a:pt x="0" y="79819"/>
                </a:lnTo>
                <a:lnTo>
                  <a:pt x="0" y="79805"/>
                </a:lnTo>
                <a:lnTo>
                  <a:pt x="0" y="79801"/>
                </a:lnTo>
                <a:lnTo>
                  <a:pt x="0" y="79720"/>
                </a:lnTo>
                <a:lnTo>
                  <a:pt x="0" y="79718"/>
                </a:lnTo>
                <a:lnTo>
                  <a:pt x="0" y="79682"/>
                </a:lnTo>
                <a:lnTo>
                  <a:pt x="0" y="79656"/>
                </a:lnTo>
                <a:lnTo>
                  <a:pt x="0" y="79653"/>
                </a:lnTo>
                <a:lnTo>
                  <a:pt x="0" y="79613"/>
                </a:lnTo>
                <a:lnTo>
                  <a:pt x="0" y="79559"/>
                </a:lnTo>
                <a:lnTo>
                  <a:pt x="0" y="79546"/>
                </a:lnTo>
                <a:lnTo>
                  <a:pt x="0" y="79532"/>
                </a:lnTo>
                <a:lnTo>
                  <a:pt x="0" y="79488"/>
                </a:lnTo>
                <a:lnTo>
                  <a:pt x="0" y="79448"/>
                </a:lnTo>
                <a:lnTo>
                  <a:pt x="0" y="79393"/>
                </a:lnTo>
                <a:lnTo>
                  <a:pt x="0" y="79318"/>
                </a:lnTo>
                <a:lnTo>
                  <a:pt x="0" y="79316"/>
                </a:lnTo>
                <a:lnTo>
                  <a:pt x="0" y="79314"/>
                </a:lnTo>
                <a:lnTo>
                  <a:pt x="0" y="79207"/>
                </a:lnTo>
                <a:lnTo>
                  <a:pt x="0" y="79199"/>
                </a:lnTo>
                <a:lnTo>
                  <a:pt x="0" y="79192"/>
                </a:lnTo>
                <a:lnTo>
                  <a:pt x="0" y="79155"/>
                </a:lnTo>
                <a:lnTo>
                  <a:pt x="0" y="79154"/>
                </a:lnTo>
                <a:lnTo>
                  <a:pt x="0" y="79135"/>
                </a:lnTo>
                <a:lnTo>
                  <a:pt x="0" y="79095"/>
                </a:lnTo>
                <a:lnTo>
                  <a:pt x="0" y="78968"/>
                </a:lnTo>
                <a:lnTo>
                  <a:pt x="0" y="78943"/>
                </a:lnTo>
                <a:lnTo>
                  <a:pt x="0" y="78874"/>
                </a:lnTo>
                <a:lnTo>
                  <a:pt x="0" y="78862"/>
                </a:lnTo>
                <a:lnTo>
                  <a:pt x="0" y="78837"/>
                </a:lnTo>
                <a:lnTo>
                  <a:pt x="0" y="78795"/>
                </a:lnTo>
                <a:lnTo>
                  <a:pt x="0" y="78785"/>
                </a:lnTo>
                <a:lnTo>
                  <a:pt x="0" y="78718"/>
                </a:lnTo>
                <a:lnTo>
                  <a:pt x="0" y="78620"/>
                </a:lnTo>
                <a:lnTo>
                  <a:pt x="0" y="78607"/>
                </a:lnTo>
                <a:lnTo>
                  <a:pt x="0" y="78603"/>
                </a:lnTo>
                <a:lnTo>
                  <a:pt x="0" y="78542"/>
                </a:lnTo>
                <a:lnTo>
                  <a:pt x="0" y="78522"/>
                </a:lnTo>
                <a:lnTo>
                  <a:pt x="0" y="78514"/>
                </a:lnTo>
                <a:lnTo>
                  <a:pt x="0" y="78506"/>
                </a:lnTo>
                <a:lnTo>
                  <a:pt x="0" y="78505"/>
                </a:lnTo>
                <a:lnTo>
                  <a:pt x="0" y="78484"/>
                </a:lnTo>
                <a:lnTo>
                  <a:pt x="0" y="78448"/>
                </a:lnTo>
                <a:lnTo>
                  <a:pt x="0" y="78434"/>
                </a:lnTo>
                <a:lnTo>
                  <a:pt x="0" y="78433"/>
                </a:lnTo>
                <a:lnTo>
                  <a:pt x="0" y="78379"/>
                </a:lnTo>
                <a:lnTo>
                  <a:pt x="0" y="78349"/>
                </a:lnTo>
                <a:lnTo>
                  <a:pt x="0" y="78336"/>
                </a:lnTo>
                <a:lnTo>
                  <a:pt x="0" y="78311"/>
                </a:lnTo>
                <a:lnTo>
                  <a:pt x="0" y="78309"/>
                </a:lnTo>
                <a:lnTo>
                  <a:pt x="0" y="78302"/>
                </a:lnTo>
                <a:lnTo>
                  <a:pt x="0" y="78272"/>
                </a:lnTo>
                <a:lnTo>
                  <a:pt x="0" y="78264"/>
                </a:lnTo>
                <a:lnTo>
                  <a:pt x="0" y="78244"/>
                </a:lnTo>
                <a:lnTo>
                  <a:pt x="0" y="78238"/>
                </a:lnTo>
                <a:lnTo>
                  <a:pt x="0" y="78188"/>
                </a:lnTo>
                <a:lnTo>
                  <a:pt x="0" y="78115"/>
                </a:lnTo>
                <a:lnTo>
                  <a:pt x="0" y="78098"/>
                </a:lnTo>
                <a:lnTo>
                  <a:pt x="0" y="78085"/>
                </a:lnTo>
                <a:lnTo>
                  <a:pt x="0" y="78059"/>
                </a:lnTo>
                <a:lnTo>
                  <a:pt x="0" y="78050"/>
                </a:lnTo>
                <a:lnTo>
                  <a:pt x="0" y="78045"/>
                </a:lnTo>
                <a:lnTo>
                  <a:pt x="0" y="78029"/>
                </a:lnTo>
                <a:lnTo>
                  <a:pt x="0" y="77994"/>
                </a:lnTo>
                <a:lnTo>
                  <a:pt x="0" y="77989"/>
                </a:lnTo>
                <a:lnTo>
                  <a:pt x="0" y="77872"/>
                </a:lnTo>
                <a:lnTo>
                  <a:pt x="0" y="77871"/>
                </a:lnTo>
                <a:lnTo>
                  <a:pt x="0" y="77837"/>
                </a:lnTo>
                <a:lnTo>
                  <a:pt x="0" y="77836"/>
                </a:lnTo>
                <a:lnTo>
                  <a:pt x="0" y="77826"/>
                </a:lnTo>
                <a:lnTo>
                  <a:pt x="0" y="77811"/>
                </a:lnTo>
                <a:lnTo>
                  <a:pt x="0" y="77785"/>
                </a:lnTo>
                <a:lnTo>
                  <a:pt x="0" y="77770"/>
                </a:lnTo>
                <a:lnTo>
                  <a:pt x="0" y="77764"/>
                </a:lnTo>
                <a:lnTo>
                  <a:pt x="0" y="77761"/>
                </a:lnTo>
                <a:lnTo>
                  <a:pt x="0" y="77634"/>
                </a:lnTo>
                <a:lnTo>
                  <a:pt x="0" y="77602"/>
                </a:lnTo>
                <a:lnTo>
                  <a:pt x="0" y="77599"/>
                </a:lnTo>
                <a:lnTo>
                  <a:pt x="0" y="77560"/>
                </a:lnTo>
                <a:lnTo>
                  <a:pt x="0" y="77535"/>
                </a:lnTo>
                <a:lnTo>
                  <a:pt x="0" y="77511"/>
                </a:lnTo>
                <a:lnTo>
                  <a:pt x="0" y="77497"/>
                </a:lnTo>
                <a:lnTo>
                  <a:pt x="0" y="77386"/>
                </a:lnTo>
                <a:lnTo>
                  <a:pt x="0" y="77378"/>
                </a:lnTo>
                <a:lnTo>
                  <a:pt x="0" y="77341"/>
                </a:lnTo>
                <a:lnTo>
                  <a:pt x="0" y="77340"/>
                </a:lnTo>
                <a:lnTo>
                  <a:pt x="0" y="77315"/>
                </a:lnTo>
                <a:lnTo>
                  <a:pt x="0" y="77311"/>
                </a:lnTo>
                <a:lnTo>
                  <a:pt x="0" y="77307"/>
                </a:lnTo>
                <a:lnTo>
                  <a:pt x="0" y="77290"/>
                </a:lnTo>
                <a:lnTo>
                  <a:pt x="0" y="77233"/>
                </a:lnTo>
                <a:lnTo>
                  <a:pt x="0" y="77213"/>
                </a:lnTo>
                <a:lnTo>
                  <a:pt x="0" y="77207"/>
                </a:lnTo>
                <a:lnTo>
                  <a:pt x="0" y="77171"/>
                </a:lnTo>
                <a:lnTo>
                  <a:pt x="0" y="77163"/>
                </a:lnTo>
                <a:lnTo>
                  <a:pt x="0" y="77156"/>
                </a:lnTo>
                <a:lnTo>
                  <a:pt x="0" y="77137"/>
                </a:lnTo>
                <a:lnTo>
                  <a:pt x="0" y="77099"/>
                </a:lnTo>
                <a:lnTo>
                  <a:pt x="0" y="77081"/>
                </a:lnTo>
                <a:lnTo>
                  <a:pt x="0" y="77073"/>
                </a:lnTo>
                <a:lnTo>
                  <a:pt x="0" y="77068"/>
                </a:lnTo>
                <a:lnTo>
                  <a:pt x="0" y="77065"/>
                </a:lnTo>
                <a:lnTo>
                  <a:pt x="0" y="77052"/>
                </a:lnTo>
                <a:lnTo>
                  <a:pt x="0" y="77047"/>
                </a:lnTo>
                <a:lnTo>
                  <a:pt x="0" y="77041"/>
                </a:lnTo>
                <a:lnTo>
                  <a:pt x="0" y="77038"/>
                </a:lnTo>
                <a:lnTo>
                  <a:pt x="0" y="76975"/>
                </a:lnTo>
                <a:lnTo>
                  <a:pt x="0" y="76970"/>
                </a:lnTo>
                <a:lnTo>
                  <a:pt x="0" y="76924"/>
                </a:lnTo>
                <a:lnTo>
                  <a:pt x="0" y="76905"/>
                </a:lnTo>
                <a:lnTo>
                  <a:pt x="0" y="76887"/>
                </a:lnTo>
                <a:lnTo>
                  <a:pt x="0" y="76857"/>
                </a:lnTo>
                <a:lnTo>
                  <a:pt x="0" y="76850"/>
                </a:lnTo>
                <a:lnTo>
                  <a:pt x="0" y="76831"/>
                </a:lnTo>
                <a:lnTo>
                  <a:pt x="0" y="76827"/>
                </a:lnTo>
                <a:lnTo>
                  <a:pt x="0" y="76815"/>
                </a:lnTo>
                <a:lnTo>
                  <a:pt x="0" y="76754"/>
                </a:lnTo>
                <a:lnTo>
                  <a:pt x="0" y="76733"/>
                </a:lnTo>
                <a:lnTo>
                  <a:pt x="0" y="76730"/>
                </a:lnTo>
                <a:lnTo>
                  <a:pt x="0" y="76683"/>
                </a:lnTo>
                <a:lnTo>
                  <a:pt x="0" y="76663"/>
                </a:lnTo>
                <a:lnTo>
                  <a:pt x="0" y="76623"/>
                </a:lnTo>
                <a:lnTo>
                  <a:pt x="0" y="76616"/>
                </a:lnTo>
                <a:lnTo>
                  <a:pt x="0" y="76607"/>
                </a:lnTo>
                <a:lnTo>
                  <a:pt x="0" y="76588"/>
                </a:lnTo>
                <a:lnTo>
                  <a:pt x="0" y="76585"/>
                </a:lnTo>
                <a:lnTo>
                  <a:pt x="0" y="76512"/>
                </a:lnTo>
                <a:lnTo>
                  <a:pt x="0" y="76511"/>
                </a:lnTo>
                <a:lnTo>
                  <a:pt x="0" y="76505"/>
                </a:lnTo>
                <a:lnTo>
                  <a:pt x="0" y="76498"/>
                </a:lnTo>
                <a:lnTo>
                  <a:pt x="0" y="76488"/>
                </a:lnTo>
                <a:lnTo>
                  <a:pt x="0" y="76411"/>
                </a:lnTo>
                <a:lnTo>
                  <a:pt x="0" y="76404"/>
                </a:lnTo>
                <a:lnTo>
                  <a:pt x="0" y="76403"/>
                </a:lnTo>
                <a:lnTo>
                  <a:pt x="0" y="76393"/>
                </a:lnTo>
                <a:lnTo>
                  <a:pt x="0" y="76390"/>
                </a:lnTo>
                <a:lnTo>
                  <a:pt x="0" y="76372"/>
                </a:lnTo>
                <a:lnTo>
                  <a:pt x="0" y="76366"/>
                </a:lnTo>
                <a:lnTo>
                  <a:pt x="0" y="76357"/>
                </a:lnTo>
                <a:lnTo>
                  <a:pt x="0" y="76326"/>
                </a:lnTo>
                <a:lnTo>
                  <a:pt x="0" y="76318"/>
                </a:lnTo>
                <a:lnTo>
                  <a:pt x="0" y="76302"/>
                </a:lnTo>
                <a:lnTo>
                  <a:pt x="0" y="76202"/>
                </a:lnTo>
                <a:lnTo>
                  <a:pt x="0" y="76186"/>
                </a:lnTo>
                <a:lnTo>
                  <a:pt x="0" y="76183"/>
                </a:lnTo>
                <a:lnTo>
                  <a:pt x="0" y="76164"/>
                </a:lnTo>
                <a:lnTo>
                  <a:pt x="0" y="76161"/>
                </a:lnTo>
                <a:lnTo>
                  <a:pt x="0" y="76133"/>
                </a:lnTo>
                <a:lnTo>
                  <a:pt x="0" y="76126"/>
                </a:lnTo>
                <a:lnTo>
                  <a:pt x="0" y="76106"/>
                </a:lnTo>
                <a:lnTo>
                  <a:pt x="0" y="76105"/>
                </a:lnTo>
                <a:lnTo>
                  <a:pt x="0" y="76047"/>
                </a:lnTo>
                <a:lnTo>
                  <a:pt x="0" y="76024"/>
                </a:lnTo>
                <a:lnTo>
                  <a:pt x="0" y="75950"/>
                </a:lnTo>
                <a:lnTo>
                  <a:pt x="0" y="75940"/>
                </a:lnTo>
                <a:lnTo>
                  <a:pt x="0" y="75934"/>
                </a:lnTo>
                <a:lnTo>
                  <a:pt x="0" y="75898"/>
                </a:lnTo>
                <a:lnTo>
                  <a:pt x="0" y="75884"/>
                </a:lnTo>
                <a:lnTo>
                  <a:pt x="0" y="75868"/>
                </a:lnTo>
                <a:lnTo>
                  <a:pt x="0" y="75863"/>
                </a:lnTo>
                <a:lnTo>
                  <a:pt x="0" y="75840"/>
                </a:lnTo>
                <a:lnTo>
                  <a:pt x="0" y="75805"/>
                </a:lnTo>
                <a:lnTo>
                  <a:pt x="0" y="75802"/>
                </a:lnTo>
                <a:lnTo>
                  <a:pt x="0" y="75768"/>
                </a:lnTo>
                <a:lnTo>
                  <a:pt x="0" y="75728"/>
                </a:lnTo>
                <a:lnTo>
                  <a:pt x="0" y="75724"/>
                </a:lnTo>
                <a:lnTo>
                  <a:pt x="0" y="75719"/>
                </a:lnTo>
                <a:lnTo>
                  <a:pt x="0" y="75712"/>
                </a:lnTo>
                <a:lnTo>
                  <a:pt x="0" y="75710"/>
                </a:lnTo>
                <a:lnTo>
                  <a:pt x="0" y="75702"/>
                </a:lnTo>
                <a:lnTo>
                  <a:pt x="0" y="75689"/>
                </a:lnTo>
                <a:lnTo>
                  <a:pt x="0" y="75687"/>
                </a:lnTo>
                <a:lnTo>
                  <a:pt x="0" y="75674"/>
                </a:lnTo>
                <a:lnTo>
                  <a:pt x="0" y="75672"/>
                </a:lnTo>
                <a:lnTo>
                  <a:pt x="0" y="75652"/>
                </a:lnTo>
                <a:lnTo>
                  <a:pt x="0" y="75617"/>
                </a:lnTo>
                <a:lnTo>
                  <a:pt x="0" y="75543"/>
                </a:lnTo>
                <a:lnTo>
                  <a:pt x="0" y="75532"/>
                </a:lnTo>
                <a:lnTo>
                  <a:pt x="0" y="75516"/>
                </a:lnTo>
                <a:lnTo>
                  <a:pt x="0" y="75493"/>
                </a:lnTo>
                <a:lnTo>
                  <a:pt x="0" y="75491"/>
                </a:lnTo>
                <a:lnTo>
                  <a:pt x="0" y="75469"/>
                </a:lnTo>
                <a:lnTo>
                  <a:pt x="0" y="75462"/>
                </a:lnTo>
                <a:lnTo>
                  <a:pt x="0" y="75381"/>
                </a:lnTo>
                <a:lnTo>
                  <a:pt x="0" y="75359"/>
                </a:lnTo>
                <a:lnTo>
                  <a:pt x="0" y="75312"/>
                </a:lnTo>
                <a:lnTo>
                  <a:pt x="0" y="75309"/>
                </a:lnTo>
                <a:lnTo>
                  <a:pt x="0" y="75305"/>
                </a:lnTo>
                <a:lnTo>
                  <a:pt x="0" y="75282"/>
                </a:lnTo>
                <a:lnTo>
                  <a:pt x="0" y="75280"/>
                </a:lnTo>
                <a:lnTo>
                  <a:pt x="0" y="75254"/>
                </a:lnTo>
                <a:lnTo>
                  <a:pt x="0" y="75250"/>
                </a:lnTo>
                <a:lnTo>
                  <a:pt x="0" y="75249"/>
                </a:lnTo>
                <a:lnTo>
                  <a:pt x="0" y="75245"/>
                </a:lnTo>
                <a:lnTo>
                  <a:pt x="0" y="75228"/>
                </a:lnTo>
                <a:lnTo>
                  <a:pt x="0" y="75198"/>
                </a:lnTo>
                <a:lnTo>
                  <a:pt x="0" y="75178"/>
                </a:lnTo>
                <a:lnTo>
                  <a:pt x="0" y="75136"/>
                </a:lnTo>
                <a:lnTo>
                  <a:pt x="0" y="75116"/>
                </a:lnTo>
                <a:lnTo>
                  <a:pt x="0" y="75086"/>
                </a:lnTo>
                <a:lnTo>
                  <a:pt x="0" y="75055"/>
                </a:lnTo>
                <a:lnTo>
                  <a:pt x="0" y="75054"/>
                </a:lnTo>
                <a:lnTo>
                  <a:pt x="0" y="75049"/>
                </a:lnTo>
                <a:lnTo>
                  <a:pt x="0" y="75039"/>
                </a:lnTo>
                <a:lnTo>
                  <a:pt x="0" y="75026"/>
                </a:lnTo>
                <a:lnTo>
                  <a:pt x="0" y="75024"/>
                </a:lnTo>
                <a:lnTo>
                  <a:pt x="0" y="75019"/>
                </a:lnTo>
                <a:lnTo>
                  <a:pt x="0" y="74945"/>
                </a:lnTo>
                <a:lnTo>
                  <a:pt x="0" y="74931"/>
                </a:lnTo>
                <a:lnTo>
                  <a:pt x="0" y="74914"/>
                </a:lnTo>
                <a:lnTo>
                  <a:pt x="0" y="74873"/>
                </a:lnTo>
                <a:lnTo>
                  <a:pt x="0" y="74843"/>
                </a:lnTo>
                <a:lnTo>
                  <a:pt x="0" y="74836"/>
                </a:lnTo>
                <a:lnTo>
                  <a:pt x="0" y="74821"/>
                </a:lnTo>
                <a:lnTo>
                  <a:pt x="0" y="74796"/>
                </a:lnTo>
                <a:lnTo>
                  <a:pt x="0" y="74795"/>
                </a:lnTo>
                <a:lnTo>
                  <a:pt x="0" y="74794"/>
                </a:lnTo>
                <a:lnTo>
                  <a:pt x="0" y="74771"/>
                </a:lnTo>
                <a:lnTo>
                  <a:pt x="0" y="74766"/>
                </a:lnTo>
                <a:lnTo>
                  <a:pt x="0" y="74735"/>
                </a:lnTo>
                <a:lnTo>
                  <a:pt x="0" y="74709"/>
                </a:lnTo>
                <a:lnTo>
                  <a:pt x="0" y="74661"/>
                </a:lnTo>
                <a:lnTo>
                  <a:pt x="0" y="74630"/>
                </a:lnTo>
                <a:lnTo>
                  <a:pt x="0" y="74595"/>
                </a:lnTo>
                <a:lnTo>
                  <a:pt x="0" y="74585"/>
                </a:lnTo>
                <a:lnTo>
                  <a:pt x="0" y="74580"/>
                </a:lnTo>
                <a:lnTo>
                  <a:pt x="0" y="74572"/>
                </a:lnTo>
                <a:lnTo>
                  <a:pt x="0" y="74518"/>
                </a:lnTo>
                <a:lnTo>
                  <a:pt x="0" y="74508"/>
                </a:lnTo>
                <a:lnTo>
                  <a:pt x="0" y="74486"/>
                </a:lnTo>
                <a:lnTo>
                  <a:pt x="0" y="74455"/>
                </a:lnTo>
                <a:lnTo>
                  <a:pt x="0" y="74416"/>
                </a:lnTo>
                <a:lnTo>
                  <a:pt x="0" y="74344"/>
                </a:lnTo>
                <a:lnTo>
                  <a:pt x="0" y="74341"/>
                </a:lnTo>
                <a:lnTo>
                  <a:pt x="0" y="74339"/>
                </a:lnTo>
                <a:lnTo>
                  <a:pt x="0" y="74317"/>
                </a:lnTo>
                <a:lnTo>
                  <a:pt x="0" y="74312"/>
                </a:lnTo>
                <a:lnTo>
                  <a:pt x="0" y="74275"/>
                </a:lnTo>
                <a:lnTo>
                  <a:pt x="0" y="74267"/>
                </a:lnTo>
                <a:lnTo>
                  <a:pt x="0" y="74243"/>
                </a:lnTo>
                <a:lnTo>
                  <a:pt x="0" y="74173"/>
                </a:lnTo>
                <a:lnTo>
                  <a:pt x="0" y="74171"/>
                </a:lnTo>
                <a:lnTo>
                  <a:pt x="0" y="74147"/>
                </a:lnTo>
                <a:lnTo>
                  <a:pt x="0" y="74102"/>
                </a:lnTo>
                <a:lnTo>
                  <a:pt x="0" y="74100"/>
                </a:lnTo>
                <a:lnTo>
                  <a:pt x="0" y="74096"/>
                </a:lnTo>
                <a:lnTo>
                  <a:pt x="0" y="74075"/>
                </a:lnTo>
                <a:lnTo>
                  <a:pt x="0" y="74065"/>
                </a:lnTo>
                <a:lnTo>
                  <a:pt x="0" y="73963"/>
                </a:lnTo>
                <a:lnTo>
                  <a:pt x="0" y="73915"/>
                </a:lnTo>
                <a:lnTo>
                  <a:pt x="0" y="73913"/>
                </a:lnTo>
                <a:lnTo>
                  <a:pt x="0" y="73863"/>
                </a:lnTo>
                <a:lnTo>
                  <a:pt x="0" y="73848"/>
                </a:lnTo>
                <a:lnTo>
                  <a:pt x="0" y="73838"/>
                </a:lnTo>
                <a:lnTo>
                  <a:pt x="0" y="73837"/>
                </a:lnTo>
                <a:lnTo>
                  <a:pt x="0" y="73816"/>
                </a:lnTo>
                <a:lnTo>
                  <a:pt x="0" y="73807"/>
                </a:lnTo>
                <a:lnTo>
                  <a:pt x="0" y="73789"/>
                </a:lnTo>
                <a:lnTo>
                  <a:pt x="0" y="73784"/>
                </a:lnTo>
                <a:lnTo>
                  <a:pt x="0" y="73735"/>
                </a:lnTo>
                <a:lnTo>
                  <a:pt x="0" y="73704"/>
                </a:lnTo>
                <a:lnTo>
                  <a:pt x="0" y="73688"/>
                </a:lnTo>
                <a:lnTo>
                  <a:pt x="0" y="73671"/>
                </a:lnTo>
                <a:lnTo>
                  <a:pt x="0" y="73669"/>
                </a:lnTo>
                <a:lnTo>
                  <a:pt x="0" y="73664"/>
                </a:lnTo>
                <a:lnTo>
                  <a:pt x="0" y="73595"/>
                </a:lnTo>
                <a:lnTo>
                  <a:pt x="0" y="73594"/>
                </a:lnTo>
                <a:lnTo>
                  <a:pt x="0" y="73592"/>
                </a:lnTo>
                <a:lnTo>
                  <a:pt x="0" y="73578"/>
                </a:lnTo>
                <a:lnTo>
                  <a:pt x="0" y="73565"/>
                </a:lnTo>
                <a:lnTo>
                  <a:pt x="0" y="73561"/>
                </a:lnTo>
                <a:lnTo>
                  <a:pt x="0" y="73548"/>
                </a:lnTo>
                <a:lnTo>
                  <a:pt x="0" y="73523"/>
                </a:lnTo>
                <a:lnTo>
                  <a:pt x="0" y="73522"/>
                </a:lnTo>
                <a:lnTo>
                  <a:pt x="0" y="73504"/>
                </a:lnTo>
                <a:lnTo>
                  <a:pt x="0" y="73432"/>
                </a:lnTo>
                <a:lnTo>
                  <a:pt x="0" y="73367"/>
                </a:lnTo>
                <a:lnTo>
                  <a:pt x="0" y="73351"/>
                </a:lnTo>
                <a:lnTo>
                  <a:pt x="0" y="73330"/>
                </a:lnTo>
                <a:lnTo>
                  <a:pt x="0" y="73318"/>
                </a:lnTo>
                <a:lnTo>
                  <a:pt x="0" y="73246"/>
                </a:lnTo>
                <a:lnTo>
                  <a:pt x="0" y="73221"/>
                </a:lnTo>
                <a:lnTo>
                  <a:pt x="0" y="73199"/>
                </a:lnTo>
                <a:lnTo>
                  <a:pt x="0" y="73136"/>
                </a:lnTo>
                <a:lnTo>
                  <a:pt x="0" y="73089"/>
                </a:lnTo>
                <a:lnTo>
                  <a:pt x="0" y="73073"/>
                </a:lnTo>
                <a:lnTo>
                  <a:pt x="0" y="73039"/>
                </a:lnTo>
                <a:lnTo>
                  <a:pt x="0" y="73034"/>
                </a:lnTo>
                <a:lnTo>
                  <a:pt x="0" y="73007"/>
                </a:lnTo>
                <a:lnTo>
                  <a:pt x="0" y="72908"/>
                </a:lnTo>
                <a:lnTo>
                  <a:pt x="0" y="72885"/>
                </a:lnTo>
                <a:lnTo>
                  <a:pt x="0" y="72884"/>
                </a:lnTo>
                <a:lnTo>
                  <a:pt x="0" y="72869"/>
                </a:lnTo>
                <a:lnTo>
                  <a:pt x="0" y="72856"/>
                </a:lnTo>
                <a:lnTo>
                  <a:pt x="0" y="72842"/>
                </a:lnTo>
                <a:lnTo>
                  <a:pt x="0" y="72729"/>
                </a:lnTo>
                <a:lnTo>
                  <a:pt x="0" y="72724"/>
                </a:lnTo>
                <a:lnTo>
                  <a:pt x="0" y="72722"/>
                </a:lnTo>
                <a:lnTo>
                  <a:pt x="0" y="72713"/>
                </a:lnTo>
                <a:lnTo>
                  <a:pt x="0" y="72699"/>
                </a:lnTo>
                <a:lnTo>
                  <a:pt x="0" y="72687"/>
                </a:lnTo>
                <a:lnTo>
                  <a:pt x="0" y="72682"/>
                </a:lnTo>
                <a:lnTo>
                  <a:pt x="0" y="72680"/>
                </a:lnTo>
                <a:lnTo>
                  <a:pt x="0" y="72648"/>
                </a:lnTo>
                <a:lnTo>
                  <a:pt x="0" y="72553"/>
                </a:lnTo>
                <a:lnTo>
                  <a:pt x="0" y="72551"/>
                </a:lnTo>
                <a:lnTo>
                  <a:pt x="0" y="72548"/>
                </a:lnTo>
                <a:lnTo>
                  <a:pt x="0" y="72533"/>
                </a:lnTo>
                <a:lnTo>
                  <a:pt x="0" y="72530"/>
                </a:lnTo>
                <a:lnTo>
                  <a:pt x="0" y="72529"/>
                </a:lnTo>
                <a:lnTo>
                  <a:pt x="0" y="72527"/>
                </a:lnTo>
                <a:lnTo>
                  <a:pt x="0" y="72472"/>
                </a:lnTo>
                <a:lnTo>
                  <a:pt x="0" y="72454"/>
                </a:lnTo>
                <a:lnTo>
                  <a:pt x="0" y="72447"/>
                </a:lnTo>
                <a:lnTo>
                  <a:pt x="0" y="72445"/>
                </a:lnTo>
                <a:lnTo>
                  <a:pt x="0" y="72441"/>
                </a:lnTo>
                <a:lnTo>
                  <a:pt x="0" y="72425"/>
                </a:lnTo>
                <a:lnTo>
                  <a:pt x="0" y="72369"/>
                </a:lnTo>
                <a:lnTo>
                  <a:pt x="0" y="72260"/>
                </a:lnTo>
                <a:lnTo>
                  <a:pt x="0" y="72221"/>
                </a:lnTo>
                <a:lnTo>
                  <a:pt x="0" y="72216"/>
                </a:lnTo>
                <a:lnTo>
                  <a:pt x="0" y="72213"/>
                </a:lnTo>
                <a:lnTo>
                  <a:pt x="0" y="72188"/>
                </a:lnTo>
                <a:lnTo>
                  <a:pt x="0" y="72177"/>
                </a:lnTo>
                <a:lnTo>
                  <a:pt x="0" y="72096"/>
                </a:lnTo>
                <a:lnTo>
                  <a:pt x="0" y="72068"/>
                </a:lnTo>
                <a:lnTo>
                  <a:pt x="0" y="72065"/>
                </a:lnTo>
                <a:lnTo>
                  <a:pt x="0" y="72056"/>
                </a:lnTo>
                <a:lnTo>
                  <a:pt x="0" y="71989"/>
                </a:lnTo>
                <a:lnTo>
                  <a:pt x="0" y="71988"/>
                </a:lnTo>
                <a:lnTo>
                  <a:pt x="0" y="71981"/>
                </a:lnTo>
                <a:lnTo>
                  <a:pt x="0" y="71980"/>
                </a:lnTo>
                <a:lnTo>
                  <a:pt x="0" y="71977"/>
                </a:lnTo>
                <a:lnTo>
                  <a:pt x="0" y="71935"/>
                </a:lnTo>
                <a:lnTo>
                  <a:pt x="0" y="71843"/>
                </a:lnTo>
                <a:lnTo>
                  <a:pt x="0" y="71841"/>
                </a:lnTo>
                <a:lnTo>
                  <a:pt x="0" y="71806"/>
                </a:lnTo>
                <a:lnTo>
                  <a:pt x="0" y="71784"/>
                </a:lnTo>
                <a:lnTo>
                  <a:pt x="0" y="71777"/>
                </a:lnTo>
                <a:lnTo>
                  <a:pt x="0" y="71776"/>
                </a:lnTo>
                <a:lnTo>
                  <a:pt x="0" y="71756"/>
                </a:lnTo>
                <a:lnTo>
                  <a:pt x="0" y="71739"/>
                </a:lnTo>
                <a:lnTo>
                  <a:pt x="0" y="71718"/>
                </a:lnTo>
                <a:lnTo>
                  <a:pt x="0" y="71675"/>
                </a:lnTo>
                <a:lnTo>
                  <a:pt x="0" y="71649"/>
                </a:lnTo>
                <a:lnTo>
                  <a:pt x="0" y="71613"/>
                </a:lnTo>
                <a:lnTo>
                  <a:pt x="0" y="71606"/>
                </a:lnTo>
                <a:lnTo>
                  <a:pt x="0" y="71605"/>
                </a:lnTo>
                <a:lnTo>
                  <a:pt x="0" y="71583"/>
                </a:lnTo>
                <a:lnTo>
                  <a:pt x="0" y="71543"/>
                </a:lnTo>
                <a:lnTo>
                  <a:pt x="0" y="71528"/>
                </a:lnTo>
                <a:lnTo>
                  <a:pt x="0" y="71522"/>
                </a:lnTo>
                <a:lnTo>
                  <a:pt x="0" y="71506"/>
                </a:lnTo>
                <a:lnTo>
                  <a:pt x="0" y="71485"/>
                </a:lnTo>
                <a:lnTo>
                  <a:pt x="0" y="71472"/>
                </a:lnTo>
                <a:lnTo>
                  <a:pt x="0" y="71426"/>
                </a:lnTo>
                <a:lnTo>
                  <a:pt x="0" y="71420"/>
                </a:lnTo>
                <a:lnTo>
                  <a:pt x="0" y="71380"/>
                </a:lnTo>
                <a:lnTo>
                  <a:pt x="0" y="71351"/>
                </a:lnTo>
                <a:lnTo>
                  <a:pt x="0" y="71349"/>
                </a:lnTo>
                <a:lnTo>
                  <a:pt x="0" y="71348"/>
                </a:lnTo>
                <a:lnTo>
                  <a:pt x="0" y="71340"/>
                </a:lnTo>
                <a:lnTo>
                  <a:pt x="0" y="71316"/>
                </a:lnTo>
                <a:lnTo>
                  <a:pt x="0" y="71285"/>
                </a:lnTo>
                <a:lnTo>
                  <a:pt x="0" y="71265"/>
                </a:lnTo>
                <a:lnTo>
                  <a:pt x="0" y="71191"/>
                </a:lnTo>
                <a:lnTo>
                  <a:pt x="0" y="71177"/>
                </a:lnTo>
                <a:lnTo>
                  <a:pt x="0" y="71112"/>
                </a:lnTo>
                <a:lnTo>
                  <a:pt x="0" y="71106"/>
                </a:lnTo>
                <a:lnTo>
                  <a:pt x="0" y="71096"/>
                </a:lnTo>
                <a:lnTo>
                  <a:pt x="0" y="71086"/>
                </a:lnTo>
                <a:lnTo>
                  <a:pt x="0" y="71075"/>
                </a:lnTo>
                <a:lnTo>
                  <a:pt x="0" y="71070"/>
                </a:lnTo>
                <a:lnTo>
                  <a:pt x="0" y="71047"/>
                </a:lnTo>
                <a:lnTo>
                  <a:pt x="0" y="71045"/>
                </a:lnTo>
                <a:lnTo>
                  <a:pt x="0" y="71011"/>
                </a:lnTo>
                <a:lnTo>
                  <a:pt x="0" y="70998"/>
                </a:lnTo>
                <a:lnTo>
                  <a:pt x="0" y="70981"/>
                </a:lnTo>
                <a:lnTo>
                  <a:pt x="0" y="70973"/>
                </a:lnTo>
                <a:lnTo>
                  <a:pt x="0" y="70921"/>
                </a:lnTo>
                <a:lnTo>
                  <a:pt x="0" y="70874"/>
                </a:lnTo>
                <a:lnTo>
                  <a:pt x="0" y="70873"/>
                </a:lnTo>
                <a:lnTo>
                  <a:pt x="0" y="70842"/>
                </a:lnTo>
                <a:lnTo>
                  <a:pt x="0" y="70838"/>
                </a:lnTo>
                <a:lnTo>
                  <a:pt x="0" y="70836"/>
                </a:lnTo>
                <a:lnTo>
                  <a:pt x="0" y="70802"/>
                </a:lnTo>
                <a:lnTo>
                  <a:pt x="0" y="70794"/>
                </a:lnTo>
                <a:lnTo>
                  <a:pt x="0" y="70735"/>
                </a:lnTo>
                <a:lnTo>
                  <a:pt x="0" y="70732"/>
                </a:lnTo>
                <a:lnTo>
                  <a:pt x="0" y="70710"/>
                </a:lnTo>
                <a:lnTo>
                  <a:pt x="0" y="70697"/>
                </a:lnTo>
                <a:lnTo>
                  <a:pt x="0" y="70571"/>
                </a:lnTo>
                <a:lnTo>
                  <a:pt x="0" y="70566"/>
                </a:lnTo>
                <a:lnTo>
                  <a:pt x="0" y="70564"/>
                </a:lnTo>
                <a:lnTo>
                  <a:pt x="0" y="70524"/>
                </a:lnTo>
                <a:lnTo>
                  <a:pt x="0" y="70514"/>
                </a:lnTo>
                <a:lnTo>
                  <a:pt x="0" y="70509"/>
                </a:lnTo>
                <a:lnTo>
                  <a:pt x="0" y="70501"/>
                </a:lnTo>
                <a:lnTo>
                  <a:pt x="0" y="70451"/>
                </a:lnTo>
                <a:lnTo>
                  <a:pt x="0" y="70435"/>
                </a:lnTo>
                <a:lnTo>
                  <a:pt x="0" y="70426"/>
                </a:lnTo>
                <a:lnTo>
                  <a:pt x="0" y="70399"/>
                </a:lnTo>
                <a:lnTo>
                  <a:pt x="0" y="70397"/>
                </a:lnTo>
                <a:lnTo>
                  <a:pt x="0" y="70390"/>
                </a:lnTo>
                <a:lnTo>
                  <a:pt x="0" y="70383"/>
                </a:lnTo>
                <a:lnTo>
                  <a:pt x="0" y="70273"/>
                </a:lnTo>
                <a:lnTo>
                  <a:pt x="0" y="70251"/>
                </a:lnTo>
                <a:lnTo>
                  <a:pt x="0" y="70231"/>
                </a:lnTo>
                <a:lnTo>
                  <a:pt x="0" y="70209"/>
                </a:lnTo>
                <a:lnTo>
                  <a:pt x="0" y="70201"/>
                </a:lnTo>
                <a:lnTo>
                  <a:pt x="0" y="70189"/>
                </a:lnTo>
                <a:lnTo>
                  <a:pt x="0" y="70177"/>
                </a:lnTo>
                <a:lnTo>
                  <a:pt x="0" y="70167"/>
                </a:lnTo>
                <a:lnTo>
                  <a:pt x="0" y="70139"/>
                </a:lnTo>
                <a:lnTo>
                  <a:pt x="0" y="70084"/>
                </a:lnTo>
                <a:lnTo>
                  <a:pt x="0" y="70083"/>
                </a:lnTo>
                <a:lnTo>
                  <a:pt x="0" y="70065"/>
                </a:lnTo>
                <a:lnTo>
                  <a:pt x="0" y="70049"/>
                </a:lnTo>
                <a:lnTo>
                  <a:pt x="0" y="69967"/>
                </a:lnTo>
                <a:lnTo>
                  <a:pt x="0" y="69961"/>
                </a:lnTo>
                <a:lnTo>
                  <a:pt x="0" y="69947"/>
                </a:lnTo>
                <a:lnTo>
                  <a:pt x="0" y="69899"/>
                </a:lnTo>
                <a:lnTo>
                  <a:pt x="0" y="69896"/>
                </a:lnTo>
                <a:lnTo>
                  <a:pt x="0" y="69866"/>
                </a:lnTo>
                <a:lnTo>
                  <a:pt x="0" y="69853"/>
                </a:lnTo>
                <a:lnTo>
                  <a:pt x="0" y="69852"/>
                </a:lnTo>
                <a:lnTo>
                  <a:pt x="0" y="69824"/>
                </a:lnTo>
                <a:lnTo>
                  <a:pt x="0" y="69819"/>
                </a:lnTo>
                <a:lnTo>
                  <a:pt x="0" y="69747"/>
                </a:lnTo>
                <a:lnTo>
                  <a:pt x="0" y="69735"/>
                </a:lnTo>
                <a:lnTo>
                  <a:pt x="0" y="69734"/>
                </a:lnTo>
                <a:lnTo>
                  <a:pt x="0" y="69732"/>
                </a:lnTo>
                <a:lnTo>
                  <a:pt x="0" y="69723"/>
                </a:lnTo>
                <a:lnTo>
                  <a:pt x="0" y="69690"/>
                </a:lnTo>
                <a:lnTo>
                  <a:pt x="0" y="69645"/>
                </a:lnTo>
                <a:lnTo>
                  <a:pt x="0" y="69603"/>
                </a:lnTo>
                <a:lnTo>
                  <a:pt x="0" y="69574"/>
                </a:lnTo>
                <a:lnTo>
                  <a:pt x="0" y="69529"/>
                </a:lnTo>
                <a:lnTo>
                  <a:pt x="0" y="69502"/>
                </a:lnTo>
                <a:lnTo>
                  <a:pt x="0" y="69473"/>
                </a:lnTo>
                <a:lnTo>
                  <a:pt x="0" y="69417"/>
                </a:lnTo>
                <a:lnTo>
                  <a:pt x="0" y="69395"/>
                </a:lnTo>
                <a:lnTo>
                  <a:pt x="0" y="69394"/>
                </a:lnTo>
                <a:lnTo>
                  <a:pt x="0" y="69343"/>
                </a:lnTo>
                <a:lnTo>
                  <a:pt x="0" y="69319"/>
                </a:lnTo>
                <a:lnTo>
                  <a:pt x="0" y="69286"/>
                </a:lnTo>
                <a:lnTo>
                  <a:pt x="0" y="69269"/>
                </a:lnTo>
                <a:lnTo>
                  <a:pt x="0" y="69264"/>
                </a:lnTo>
                <a:lnTo>
                  <a:pt x="0" y="69258"/>
                </a:lnTo>
                <a:lnTo>
                  <a:pt x="0" y="69195"/>
                </a:lnTo>
                <a:lnTo>
                  <a:pt x="0" y="69189"/>
                </a:lnTo>
                <a:lnTo>
                  <a:pt x="0" y="69185"/>
                </a:lnTo>
                <a:lnTo>
                  <a:pt x="0" y="69149"/>
                </a:lnTo>
                <a:lnTo>
                  <a:pt x="0" y="69118"/>
                </a:lnTo>
                <a:lnTo>
                  <a:pt x="0" y="69115"/>
                </a:lnTo>
                <a:lnTo>
                  <a:pt x="0" y="69110"/>
                </a:lnTo>
                <a:lnTo>
                  <a:pt x="0" y="69075"/>
                </a:lnTo>
                <a:lnTo>
                  <a:pt x="0" y="69070"/>
                </a:lnTo>
                <a:lnTo>
                  <a:pt x="0" y="69066"/>
                </a:lnTo>
                <a:lnTo>
                  <a:pt x="0" y="68999"/>
                </a:lnTo>
                <a:lnTo>
                  <a:pt x="0" y="68951"/>
                </a:lnTo>
                <a:lnTo>
                  <a:pt x="0" y="68945"/>
                </a:lnTo>
                <a:lnTo>
                  <a:pt x="0" y="68938"/>
                </a:lnTo>
                <a:lnTo>
                  <a:pt x="0" y="68936"/>
                </a:lnTo>
                <a:lnTo>
                  <a:pt x="0" y="68921"/>
                </a:lnTo>
                <a:lnTo>
                  <a:pt x="0" y="68854"/>
                </a:lnTo>
                <a:lnTo>
                  <a:pt x="0" y="68853"/>
                </a:lnTo>
                <a:lnTo>
                  <a:pt x="0" y="68851"/>
                </a:lnTo>
                <a:lnTo>
                  <a:pt x="0" y="68818"/>
                </a:lnTo>
                <a:lnTo>
                  <a:pt x="0" y="68810"/>
                </a:lnTo>
                <a:lnTo>
                  <a:pt x="0" y="68766"/>
                </a:lnTo>
                <a:lnTo>
                  <a:pt x="0" y="68693"/>
                </a:lnTo>
                <a:lnTo>
                  <a:pt x="0" y="68679"/>
                </a:lnTo>
                <a:lnTo>
                  <a:pt x="0" y="68622"/>
                </a:lnTo>
                <a:lnTo>
                  <a:pt x="0" y="68616"/>
                </a:lnTo>
                <a:lnTo>
                  <a:pt x="0" y="68593"/>
                </a:lnTo>
                <a:lnTo>
                  <a:pt x="0" y="68514"/>
                </a:lnTo>
                <a:lnTo>
                  <a:pt x="0" y="68513"/>
                </a:lnTo>
                <a:lnTo>
                  <a:pt x="0" y="68495"/>
                </a:lnTo>
                <a:lnTo>
                  <a:pt x="0" y="68467"/>
                </a:lnTo>
                <a:lnTo>
                  <a:pt x="0" y="68464"/>
                </a:lnTo>
                <a:lnTo>
                  <a:pt x="0" y="68462"/>
                </a:lnTo>
                <a:lnTo>
                  <a:pt x="0" y="68448"/>
                </a:lnTo>
                <a:lnTo>
                  <a:pt x="0" y="68390"/>
                </a:lnTo>
                <a:lnTo>
                  <a:pt x="0" y="68376"/>
                </a:lnTo>
                <a:lnTo>
                  <a:pt x="0" y="68350"/>
                </a:lnTo>
                <a:lnTo>
                  <a:pt x="0" y="68304"/>
                </a:lnTo>
                <a:lnTo>
                  <a:pt x="0" y="68288"/>
                </a:lnTo>
                <a:lnTo>
                  <a:pt x="0" y="68283"/>
                </a:lnTo>
                <a:lnTo>
                  <a:pt x="0" y="68253"/>
                </a:lnTo>
                <a:lnTo>
                  <a:pt x="0" y="68252"/>
                </a:lnTo>
                <a:lnTo>
                  <a:pt x="0" y="68237"/>
                </a:lnTo>
                <a:lnTo>
                  <a:pt x="0" y="68234"/>
                </a:lnTo>
                <a:lnTo>
                  <a:pt x="0" y="68229"/>
                </a:lnTo>
                <a:lnTo>
                  <a:pt x="0" y="68202"/>
                </a:lnTo>
                <a:lnTo>
                  <a:pt x="0" y="68180"/>
                </a:lnTo>
                <a:lnTo>
                  <a:pt x="0" y="68162"/>
                </a:lnTo>
                <a:lnTo>
                  <a:pt x="0" y="68107"/>
                </a:lnTo>
                <a:lnTo>
                  <a:pt x="0" y="68086"/>
                </a:lnTo>
                <a:lnTo>
                  <a:pt x="0" y="68060"/>
                </a:lnTo>
                <a:lnTo>
                  <a:pt x="0" y="68055"/>
                </a:lnTo>
                <a:lnTo>
                  <a:pt x="0" y="68028"/>
                </a:lnTo>
                <a:lnTo>
                  <a:pt x="0" y="68009"/>
                </a:lnTo>
                <a:lnTo>
                  <a:pt x="0" y="67981"/>
                </a:lnTo>
                <a:lnTo>
                  <a:pt x="0" y="67972"/>
                </a:lnTo>
                <a:lnTo>
                  <a:pt x="0" y="67969"/>
                </a:lnTo>
                <a:lnTo>
                  <a:pt x="0" y="67931"/>
                </a:lnTo>
                <a:lnTo>
                  <a:pt x="0" y="67921"/>
                </a:lnTo>
                <a:lnTo>
                  <a:pt x="0" y="67907"/>
                </a:lnTo>
                <a:lnTo>
                  <a:pt x="0" y="67900"/>
                </a:lnTo>
                <a:lnTo>
                  <a:pt x="0" y="67877"/>
                </a:lnTo>
                <a:lnTo>
                  <a:pt x="0" y="67829"/>
                </a:lnTo>
                <a:lnTo>
                  <a:pt x="0" y="67814"/>
                </a:lnTo>
                <a:lnTo>
                  <a:pt x="0" y="67778"/>
                </a:lnTo>
                <a:lnTo>
                  <a:pt x="0" y="67745"/>
                </a:lnTo>
                <a:lnTo>
                  <a:pt x="0" y="67742"/>
                </a:lnTo>
                <a:lnTo>
                  <a:pt x="0" y="67731"/>
                </a:lnTo>
                <a:lnTo>
                  <a:pt x="0" y="67720"/>
                </a:lnTo>
                <a:lnTo>
                  <a:pt x="0" y="67657"/>
                </a:lnTo>
                <a:lnTo>
                  <a:pt x="0" y="67586"/>
                </a:lnTo>
                <a:lnTo>
                  <a:pt x="0" y="67576"/>
                </a:lnTo>
                <a:lnTo>
                  <a:pt x="0" y="67574"/>
                </a:lnTo>
                <a:lnTo>
                  <a:pt x="0" y="67552"/>
                </a:lnTo>
                <a:lnTo>
                  <a:pt x="0" y="67477"/>
                </a:lnTo>
                <a:lnTo>
                  <a:pt x="0" y="67461"/>
                </a:lnTo>
                <a:lnTo>
                  <a:pt x="0" y="67448"/>
                </a:lnTo>
                <a:lnTo>
                  <a:pt x="0" y="67441"/>
                </a:lnTo>
                <a:lnTo>
                  <a:pt x="0" y="67438"/>
                </a:lnTo>
                <a:lnTo>
                  <a:pt x="0" y="67418"/>
                </a:lnTo>
                <a:lnTo>
                  <a:pt x="0" y="67407"/>
                </a:lnTo>
                <a:lnTo>
                  <a:pt x="0" y="67321"/>
                </a:lnTo>
                <a:lnTo>
                  <a:pt x="0" y="67283"/>
                </a:lnTo>
                <a:lnTo>
                  <a:pt x="0" y="67262"/>
                </a:lnTo>
                <a:lnTo>
                  <a:pt x="0" y="67261"/>
                </a:lnTo>
                <a:lnTo>
                  <a:pt x="0" y="67237"/>
                </a:lnTo>
                <a:lnTo>
                  <a:pt x="0" y="67236"/>
                </a:lnTo>
                <a:lnTo>
                  <a:pt x="0" y="67232"/>
                </a:lnTo>
                <a:lnTo>
                  <a:pt x="0" y="67211"/>
                </a:lnTo>
                <a:lnTo>
                  <a:pt x="0" y="67198"/>
                </a:lnTo>
                <a:lnTo>
                  <a:pt x="0" y="67179"/>
                </a:lnTo>
                <a:lnTo>
                  <a:pt x="0" y="67149"/>
                </a:lnTo>
                <a:lnTo>
                  <a:pt x="0" y="67147"/>
                </a:lnTo>
                <a:lnTo>
                  <a:pt x="0" y="67098"/>
                </a:lnTo>
                <a:lnTo>
                  <a:pt x="0" y="67093"/>
                </a:lnTo>
                <a:lnTo>
                  <a:pt x="0" y="67084"/>
                </a:lnTo>
                <a:lnTo>
                  <a:pt x="0" y="67082"/>
                </a:lnTo>
                <a:lnTo>
                  <a:pt x="0" y="67079"/>
                </a:lnTo>
                <a:lnTo>
                  <a:pt x="0" y="67063"/>
                </a:lnTo>
                <a:lnTo>
                  <a:pt x="0" y="67023"/>
                </a:lnTo>
                <a:lnTo>
                  <a:pt x="0" y="67002"/>
                </a:lnTo>
                <a:lnTo>
                  <a:pt x="0" y="66979"/>
                </a:lnTo>
                <a:lnTo>
                  <a:pt x="0" y="66952"/>
                </a:lnTo>
                <a:lnTo>
                  <a:pt x="0" y="66906"/>
                </a:lnTo>
                <a:lnTo>
                  <a:pt x="0" y="66905"/>
                </a:lnTo>
                <a:lnTo>
                  <a:pt x="0" y="66845"/>
                </a:lnTo>
                <a:lnTo>
                  <a:pt x="0" y="66829"/>
                </a:lnTo>
                <a:lnTo>
                  <a:pt x="0" y="66807"/>
                </a:lnTo>
                <a:lnTo>
                  <a:pt x="0" y="66800"/>
                </a:lnTo>
                <a:lnTo>
                  <a:pt x="0" y="66795"/>
                </a:lnTo>
                <a:lnTo>
                  <a:pt x="0" y="66793"/>
                </a:lnTo>
                <a:lnTo>
                  <a:pt x="0" y="66778"/>
                </a:lnTo>
                <a:lnTo>
                  <a:pt x="0" y="66773"/>
                </a:lnTo>
                <a:lnTo>
                  <a:pt x="0" y="66770"/>
                </a:lnTo>
                <a:lnTo>
                  <a:pt x="0" y="66728"/>
                </a:lnTo>
                <a:lnTo>
                  <a:pt x="0" y="66721"/>
                </a:lnTo>
                <a:lnTo>
                  <a:pt x="0" y="66698"/>
                </a:lnTo>
                <a:lnTo>
                  <a:pt x="0" y="66666"/>
                </a:lnTo>
                <a:lnTo>
                  <a:pt x="0" y="66613"/>
                </a:lnTo>
                <a:lnTo>
                  <a:pt x="0" y="66566"/>
                </a:lnTo>
                <a:lnTo>
                  <a:pt x="0" y="66550"/>
                </a:lnTo>
                <a:lnTo>
                  <a:pt x="0" y="66526"/>
                </a:lnTo>
                <a:lnTo>
                  <a:pt x="0" y="66525"/>
                </a:lnTo>
                <a:lnTo>
                  <a:pt x="0" y="66478"/>
                </a:lnTo>
                <a:lnTo>
                  <a:pt x="0" y="66359"/>
                </a:lnTo>
                <a:lnTo>
                  <a:pt x="0" y="66354"/>
                </a:lnTo>
                <a:lnTo>
                  <a:pt x="0" y="66353"/>
                </a:lnTo>
                <a:lnTo>
                  <a:pt x="0" y="66316"/>
                </a:lnTo>
                <a:lnTo>
                  <a:pt x="0" y="66314"/>
                </a:lnTo>
                <a:lnTo>
                  <a:pt x="0" y="66282"/>
                </a:lnTo>
                <a:lnTo>
                  <a:pt x="0" y="66274"/>
                </a:lnTo>
                <a:lnTo>
                  <a:pt x="0" y="66268"/>
                </a:lnTo>
                <a:lnTo>
                  <a:pt x="0" y="66205"/>
                </a:lnTo>
                <a:lnTo>
                  <a:pt x="0" y="66197"/>
                </a:lnTo>
                <a:lnTo>
                  <a:pt x="0" y="66130"/>
                </a:lnTo>
                <a:lnTo>
                  <a:pt x="0" y="66128"/>
                </a:lnTo>
                <a:lnTo>
                  <a:pt x="0" y="66076"/>
                </a:lnTo>
                <a:lnTo>
                  <a:pt x="0" y="66061"/>
                </a:lnTo>
                <a:lnTo>
                  <a:pt x="0" y="66021"/>
                </a:lnTo>
                <a:lnTo>
                  <a:pt x="0" y="66009"/>
                </a:lnTo>
                <a:lnTo>
                  <a:pt x="0" y="66004"/>
                </a:lnTo>
                <a:lnTo>
                  <a:pt x="0" y="65939"/>
                </a:lnTo>
                <a:lnTo>
                  <a:pt x="0" y="65892"/>
                </a:lnTo>
                <a:lnTo>
                  <a:pt x="0" y="65884"/>
                </a:lnTo>
                <a:lnTo>
                  <a:pt x="0" y="65882"/>
                </a:lnTo>
                <a:lnTo>
                  <a:pt x="0" y="65877"/>
                </a:lnTo>
                <a:lnTo>
                  <a:pt x="0" y="65870"/>
                </a:lnTo>
                <a:lnTo>
                  <a:pt x="0" y="65865"/>
                </a:lnTo>
                <a:lnTo>
                  <a:pt x="0" y="65860"/>
                </a:lnTo>
                <a:lnTo>
                  <a:pt x="0" y="65785"/>
                </a:lnTo>
                <a:lnTo>
                  <a:pt x="0" y="65782"/>
                </a:lnTo>
                <a:lnTo>
                  <a:pt x="0" y="65767"/>
                </a:lnTo>
                <a:lnTo>
                  <a:pt x="0" y="65711"/>
                </a:lnTo>
                <a:lnTo>
                  <a:pt x="0" y="65689"/>
                </a:lnTo>
                <a:lnTo>
                  <a:pt x="0" y="65669"/>
                </a:lnTo>
                <a:lnTo>
                  <a:pt x="0" y="65666"/>
                </a:lnTo>
                <a:lnTo>
                  <a:pt x="0" y="65661"/>
                </a:lnTo>
                <a:lnTo>
                  <a:pt x="0" y="65645"/>
                </a:lnTo>
                <a:lnTo>
                  <a:pt x="0" y="65631"/>
                </a:lnTo>
                <a:lnTo>
                  <a:pt x="0" y="65619"/>
                </a:lnTo>
                <a:lnTo>
                  <a:pt x="0" y="65581"/>
                </a:lnTo>
                <a:lnTo>
                  <a:pt x="0" y="65572"/>
                </a:lnTo>
                <a:lnTo>
                  <a:pt x="0" y="65562"/>
                </a:lnTo>
                <a:lnTo>
                  <a:pt x="0" y="65545"/>
                </a:lnTo>
                <a:lnTo>
                  <a:pt x="0" y="65433"/>
                </a:lnTo>
                <a:lnTo>
                  <a:pt x="0" y="65391"/>
                </a:lnTo>
                <a:lnTo>
                  <a:pt x="0" y="65351"/>
                </a:lnTo>
                <a:lnTo>
                  <a:pt x="0" y="65323"/>
                </a:lnTo>
                <a:lnTo>
                  <a:pt x="0" y="65272"/>
                </a:lnTo>
                <a:lnTo>
                  <a:pt x="0" y="65269"/>
                </a:lnTo>
                <a:lnTo>
                  <a:pt x="0" y="65252"/>
                </a:lnTo>
                <a:lnTo>
                  <a:pt x="0" y="65247"/>
                </a:lnTo>
                <a:lnTo>
                  <a:pt x="0" y="65212"/>
                </a:lnTo>
                <a:lnTo>
                  <a:pt x="0" y="65197"/>
                </a:lnTo>
                <a:lnTo>
                  <a:pt x="0" y="65195"/>
                </a:lnTo>
                <a:lnTo>
                  <a:pt x="0" y="65192"/>
                </a:lnTo>
                <a:lnTo>
                  <a:pt x="0" y="65120"/>
                </a:lnTo>
                <a:lnTo>
                  <a:pt x="0" y="65096"/>
                </a:lnTo>
                <a:lnTo>
                  <a:pt x="0" y="65018"/>
                </a:lnTo>
                <a:lnTo>
                  <a:pt x="0" y="64991"/>
                </a:lnTo>
                <a:lnTo>
                  <a:pt x="0" y="64983"/>
                </a:lnTo>
                <a:lnTo>
                  <a:pt x="0" y="64982"/>
                </a:lnTo>
                <a:lnTo>
                  <a:pt x="0" y="64979"/>
                </a:lnTo>
                <a:lnTo>
                  <a:pt x="0" y="64932"/>
                </a:lnTo>
                <a:lnTo>
                  <a:pt x="0" y="64897"/>
                </a:lnTo>
                <a:lnTo>
                  <a:pt x="0" y="64887"/>
                </a:lnTo>
                <a:lnTo>
                  <a:pt x="0" y="64875"/>
                </a:lnTo>
                <a:lnTo>
                  <a:pt x="0" y="64839"/>
                </a:lnTo>
                <a:lnTo>
                  <a:pt x="0" y="64785"/>
                </a:lnTo>
                <a:lnTo>
                  <a:pt x="0" y="64764"/>
                </a:lnTo>
                <a:lnTo>
                  <a:pt x="0" y="64746"/>
                </a:lnTo>
                <a:lnTo>
                  <a:pt x="0" y="64741"/>
                </a:lnTo>
                <a:lnTo>
                  <a:pt x="0" y="64738"/>
                </a:lnTo>
                <a:lnTo>
                  <a:pt x="0" y="64721"/>
                </a:lnTo>
                <a:lnTo>
                  <a:pt x="0" y="64719"/>
                </a:lnTo>
                <a:lnTo>
                  <a:pt x="0" y="64716"/>
                </a:lnTo>
                <a:lnTo>
                  <a:pt x="0" y="64675"/>
                </a:lnTo>
                <a:lnTo>
                  <a:pt x="0" y="64665"/>
                </a:lnTo>
                <a:lnTo>
                  <a:pt x="0" y="64644"/>
                </a:lnTo>
                <a:lnTo>
                  <a:pt x="0" y="64642"/>
                </a:lnTo>
                <a:lnTo>
                  <a:pt x="0" y="64637"/>
                </a:lnTo>
                <a:lnTo>
                  <a:pt x="0" y="64562"/>
                </a:lnTo>
                <a:lnTo>
                  <a:pt x="0" y="64527"/>
                </a:lnTo>
                <a:lnTo>
                  <a:pt x="0" y="64522"/>
                </a:lnTo>
                <a:lnTo>
                  <a:pt x="0" y="64499"/>
                </a:lnTo>
                <a:lnTo>
                  <a:pt x="0" y="64496"/>
                </a:lnTo>
                <a:lnTo>
                  <a:pt x="0" y="64487"/>
                </a:lnTo>
                <a:lnTo>
                  <a:pt x="0" y="64448"/>
                </a:lnTo>
                <a:lnTo>
                  <a:pt x="0" y="64428"/>
                </a:lnTo>
                <a:lnTo>
                  <a:pt x="0" y="64416"/>
                </a:lnTo>
                <a:lnTo>
                  <a:pt x="0" y="64404"/>
                </a:lnTo>
                <a:lnTo>
                  <a:pt x="0" y="64401"/>
                </a:lnTo>
                <a:lnTo>
                  <a:pt x="0" y="64331"/>
                </a:lnTo>
                <a:lnTo>
                  <a:pt x="0" y="64284"/>
                </a:lnTo>
                <a:lnTo>
                  <a:pt x="0" y="64283"/>
                </a:lnTo>
                <a:lnTo>
                  <a:pt x="0" y="64281"/>
                </a:lnTo>
                <a:lnTo>
                  <a:pt x="0" y="64262"/>
                </a:lnTo>
                <a:lnTo>
                  <a:pt x="0" y="64248"/>
                </a:lnTo>
                <a:lnTo>
                  <a:pt x="0" y="64246"/>
                </a:lnTo>
                <a:lnTo>
                  <a:pt x="0" y="64215"/>
                </a:lnTo>
                <a:lnTo>
                  <a:pt x="0" y="64212"/>
                </a:lnTo>
                <a:lnTo>
                  <a:pt x="0" y="64185"/>
                </a:lnTo>
                <a:lnTo>
                  <a:pt x="0" y="64183"/>
                </a:lnTo>
                <a:lnTo>
                  <a:pt x="0" y="64123"/>
                </a:lnTo>
                <a:lnTo>
                  <a:pt x="0" y="64089"/>
                </a:lnTo>
                <a:lnTo>
                  <a:pt x="0" y="64073"/>
                </a:lnTo>
                <a:lnTo>
                  <a:pt x="0" y="64052"/>
                </a:lnTo>
                <a:lnTo>
                  <a:pt x="0" y="63994"/>
                </a:lnTo>
                <a:lnTo>
                  <a:pt x="0" y="63989"/>
                </a:lnTo>
                <a:lnTo>
                  <a:pt x="0" y="63974"/>
                </a:lnTo>
                <a:lnTo>
                  <a:pt x="0" y="63945"/>
                </a:lnTo>
                <a:lnTo>
                  <a:pt x="0" y="63944"/>
                </a:lnTo>
                <a:lnTo>
                  <a:pt x="0" y="63943"/>
                </a:lnTo>
                <a:lnTo>
                  <a:pt x="0" y="63942"/>
                </a:lnTo>
                <a:lnTo>
                  <a:pt x="0" y="63830"/>
                </a:lnTo>
                <a:lnTo>
                  <a:pt x="0" y="63800"/>
                </a:lnTo>
                <a:lnTo>
                  <a:pt x="0" y="63798"/>
                </a:lnTo>
                <a:lnTo>
                  <a:pt x="0" y="63784"/>
                </a:lnTo>
                <a:lnTo>
                  <a:pt x="0" y="63780"/>
                </a:lnTo>
                <a:lnTo>
                  <a:pt x="0" y="63768"/>
                </a:lnTo>
                <a:lnTo>
                  <a:pt x="0" y="63763"/>
                </a:lnTo>
                <a:lnTo>
                  <a:pt x="0" y="63749"/>
                </a:lnTo>
                <a:lnTo>
                  <a:pt x="0" y="63735"/>
                </a:lnTo>
                <a:lnTo>
                  <a:pt x="0" y="63734"/>
                </a:lnTo>
                <a:lnTo>
                  <a:pt x="0" y="63733"/>
                </a:lnTo>
                <a:lnTo>
                  <a:pt x="0" y="63710"/>
                </a:lnTo>
                <a:lnTo>
                  <a:pt x="0" y="63708"/>
                </a:lnTo>
                <a:lnTo>
                  <a:pt x="0" y="63664"/>
                </a:lnTo>
                <a:lnTo>
                  <a:pt x="0" y="63660"/>
                </a:lnTo>
                <a:lnTo>
                  <a:pt x="0" y="63659"/>
                </a:lnTo>
                <a:lnTo>
                  <a:pt x="0" y="63635"/>
                </a:lnTo>
                <a:lnTo>
                  <a:pt x="0" y="63614"/>
                </a:lnTo>
                <a:lnTo>
                  <a:pt x="0" y="63606"/>
                </a:lnTo>
                <a:lnTo>
                  <a:pt x="0" y="63575"/>
                </a:lnTo>
                <a:lnTo>
                  <a:pt x="0" y="63542"/>
                </a:lnTo>
                <a:lnTo>
                  <a:pt x="0" y="63537"/>
                </a:lnTo>
                <a:lnTo>
                  <a:pt x="0" y="63536"/>
                </a:lnTo>
                <a:lnTo>
                  <a:pt x="0" y="63535"/>
                </a:lnTo>
                <a:lnTo>
                  <a:pt x="0" y="63519"/>
                </a:lnTo>
                <a:lnTo>
                  <a:pt x="0" y="63485"/>
                </a:lnTo>
                <a:lnTo>
                  <a:pt x="0" y="63478"/>
                </a:lnTo>
                <a:lnTo>
                  <a:pt x="0" y="63465"/>
                </a:lnTo>
                <a:lnTo>
                  <a:pt x="0" y="63449"/>
                </a:lnTo>
                <a:lnTo>
                  <a:pt x="0" y="63401"/>
                </a:lnTo>
                <a:lnTo>
                  <a:pt x="0" y="63367"/>
                </a:lnTo>
                <a:lnTo>
                  <a:pt x="0" y="63309"/>
                </a:lnTo>
                <a:lnTo>
                  <a:pt x="0" y="63304"/>
                </a:lnTo>
                <a:lnTo>
                  <a:pt x="0" y="63299"/>
                </a:lnTo>
                <a:lnTo>
                  <a:pt x="0" y="63297"/>
                </a:lnTo>
                <a:lnTo>
                  <a:pt x="0" y="63294"/>
                </a:lnTo>
                <a:lnTo>
                  <a:pt x="0" y="63260"/>
                </a:lnTo>
                <a:lnTo>
                  <a:pt x="0" y="63222"/>
                </a:lnTo>
                <a:lnTo>
                  <a:pt x="0" y="63201"/>
                </a:lnTo>
                <a:lnTo>
                  <a:pt x="0" y="63199"/>
                </a:lnTo>
                <a:lnTo>
                  <a:pt x="0" y="63171"/>
                </a:lnTo>
                <a:lnTo>
                  <a:pt x="0" y="63130"/>
                </a:lnTo>
                <a:lnTo>
                  <a:pt x="0" y="63097"/>
                </a:lnTo>
                <a:lnTo>
                  <a:pt x="0" y="63087"/>
                </a:lnTo>
                <a:lnTo>
                  <a:pt x="0" y="63086"/>
                </a:lnTo>
                <a:lnTo>
                  <a:pt x="0" y="63083"/>
                </a:lnTo>
                <a:lnTo>
                  <a:pt x="0" y="63062"/>
                </a:lnTo>
                <a:lnTo>
                  <a:pt x="0" y="63053"/>
                </a:lnTo>
                <a:lnTo>
                  <a:pt x="0" y="63032"/>
                </a:lnTo>
                <a:lnTo>
                  <a:pt x="0" y="63030"/>
                </a:lnTo>
                <a:lnTo>
                  <a:pt x="0" y="63016"/>
                </a:lnTo>
                <a:lnTo>
                  <a:pt x="0" y="62989"/>
                </a:lnTo>
                <a:lnTo>
                  <a:pt x="0" y="62987"/>
                </a:lnTo>
                <a:lnTo>
                  <a:pt x="0" y="62949"/>
                </a:lnTo>
                <a:lnTo>
                  <a:pt x="0" y="62944"/>
                </a:lnTo>
                <a:lnTo>
                  <a:pt x="0" y="62923"/>
                </a:lnTo>
                <a:lnTo>
                  <a:pt x="0" y="62887"/>
                </a:lnTo>
                <a:lnTo>
                  <a:pt x="0" y="62875"/>
                </a:lnTo>
                <a:lnTo>
                  <a:pt x="0" y="62871"/>
                </a:lnTo>
                <a:lnTo>
                  <a:pt x="0" y="62870"/>
                </a:lnTo>
                <a:lnTo>
                  <a:pt x="0" y="62837"/>
                </a:lnTo>
                <a:lnTo>
                  <a:pt x="0" y="62834"/>
                </a:lnTo>
                <a:lnTo>
                  <a:pt x="0" y="62740"/>
                </a:lnTo>
                <a:lnTo>
                  <a:pt x="0" y="62713"/>
                </a:lnTo>
                <a:lnTo>
                  <a:pt x="0" y="62694"/>
                </a:lnTo>
                <a:lnTo>
                  <a:pt x="0" y="62638"/>
                </a:lnTo>
                <a:lnTo>
                  <a:pt x="0" y="62629"/>
                </a:lnTo>
                <a:lnTo>
                  <a:pt x="0" y="62609"/>
                </a:lnTo>
                <a:lnTo>
                  <a:pt x="0" y="62603"/>
                </a:lnTo>
                <a:lnTo>
                  <a:pt x="0" y="62595"/>
                </a:lnTo>
                <a:lnTo>
                  <a:pt x="0" y="62577"/>
                </a:lnTo>
                <a:lnTo>
                  <a:pt x="0" y="62571"/>
                </a:lnTo>
                <a:lnTo>
                  <a:pt x="0" y="62562"/>
                </a:lnTo>
                <a:lnTo>
                  <a:pt x="0" y="62553"/>
                </a:lnTo>
                <a:lnTo>
                  <a:pt x="0" y="62528"/>
                </a:lnTo>
                <a:lnTo>
                  <a:pt x="0" y="62520"/>
                </a:lnTo>
                <a:lnTo>
                  <a:pt x="0" y="62471"/>
                </a:lnTo>
                <a:lnTo>
                  <a:pt x="0" y="62466"/>
                </a:lnTo>
                <a:lnTo>
                  <a:pt x="0" y="62464"/>
                </a:lnTo>
                <a:lnTo>
                  <a:pt x="0" y="62436"/>
                </a:lnTo>
                <a:lnTo>
                  <a:pt x="0" y="62401"/>
                </a:lnTo>
                <a:lnTo>
                  <a:pt x="0" y="62396"/>
                </a:lnTo>
                <a:lnTo>
                  <a:pt x="0" y="62392"/>
                </a:lnTo>
                <a:lnTo>
                  <a:pt x="0" y="62385"/>
                </a:lnTo>
                <a:lnTo>
                  <a:pt x="0" y="62383"/>
                </a:lnTo>
                <a:lnTo>
                  <a:pt x="0" y="62375"/>
                </a:lnTo>
                <a:lnTo>
                  <a:pt x="0" y="62362"/>
                </a:lnTo>
                <a:lnTo>
                  <a:pt x="0" y="62325"/>
                </a:lnTo>
                <a:lnTo>
                  <a:pt x="0" y="62279"/>
                </a:lnTo>
                <a:lnTo>
                  <a:pt x="0" y="62233"/>
                </a:lnTo>
                <a:lnTo>
                  <a:pt x="0" y="62202"/>
                </a:lnTo>
                <a:lnTo>
                  <a:pt x="0" y="62166"/>
                </a:lnTo>
                <a:lnTo>
                  <a:pt x="0" y="62146"/>
                </a:lnTo>
                <a:lnTo>
                  <a:pt x="0" y="62092"/>
                </a:lnTo>
                <a:lnTo>
                  <a:pt x="0" y="62061"/>
                </a:lnTo>
                <a:lnTo>
                  <a:pt x="0" y="61990"/>
                </a:lnTo>
                <a:lnTo>
                  <a:pt x="0" y="61989"/>
                </a:lnTo>
                <a:lnTo>
                  <a:pt x="0" y="61942"/>
                </a:lnTo>
                <a:lnTo>
                  <a:pt x="0" y="61939"/>
                </a:lnTo>
                <a:lnTo>
                  <a:pt x="0" y="61923"/>
                </a:lnTo>
                <a:lnTo>
                  <a:pt x="0" y="61918"/>
                </a:lnTo>
                <a:lnTo>
                  <a:pt x="0" y="61856"/>
                </a:lnTo>
                <a:lnTo>
                  <a:pt x="0" y="61851"/>
                </a:lnTo>
                <a:lnTo>
                  <a:pt x="0" y="61848"/>
                </a:lnTo>
                <a:lnTo>
                  <a:pt x="0" y="61816"/>
                </a:lnTo>
                <a:lnTo>
                  <a:pt x="0" y="61748"/>
                </a:lnTo>
                <a:lnTo>
                  <a:pt x="0" y="61729"/>
                </a:lnTo>
                <a:lnTo>
                  <a:pt x="0" y="61727"/>
                </a:lnTo>
                <a:lnTo>
                  <a:pt x="0" y="61726"/>
                </a:lnTo>
                <a:lnTo>
                  <a:pt x="0" y="61714"/>
                </a:lnTo>
                <a:lnTo>
                  <a:pt x="0" y="61698"/>
                </a:lnTo>
                <a:lnTo>
                  <a:pt x="0" y="61689"/>
                </a:lnTo>
                <a:lnTo>
                  <a:pt x="0" y="61655"/>
                </a:lnTo>
                <a:lnTo>
                  <a:pt x="0" y="61647"/>
                </a:lnTo>
                <a:lnTo>
                  <a:pt x="0" y="61602"/>
                </a:lnTo>
                <a:lnTo>
                  <a:pt x="0" y="61563"/>
                </a:lnTo>
                <a:lnTo>
                  <a:pt x="0" y="61556"/>
                </a:lnTo>
                <a:lnTo>
                  <a:pt x="0" y="61506"/>
                </a:lnTo>
                <a:lnTo>
                  <a:pt x="0" y="61488"/>
                </a:lnTo>
                <a:lnTo>
                  <a:pt x="0" y="61486"/>
                </a:lnTo>
                <a:lnTo>
                  <a:pt x="0" y="61459"/>
                </a:lnTo>
                <a:lnTo>
                  <a:pt x="0" y="61414"/>
                </a:lnTo>
                <a:lnTo>
                  <a:pt x="0" y="61377"/>
                </a:lnTo>
                <a:lnTo>
                  <a:pt x="0" y="61362"/>
                </a:lnTo>
                <a:lnTo>
                  <a:pt x="0" y="61294"/>
                </a:lnTo>
                <a:lnTo>
                  <a:pt x="0" y="61265"/>
                </a:lnTo>
                <a:lnTo>
                  <a:pt x="0" y="61258"/>
                </a:lnTo>
                <a:lnTo>
                  <a:pt x="0" y="61247"/>
                </a:lnTo>
                <a:lnTo>
                  <a:pt x="0" y="61243"/>
                </a:lnTo>
                <a:lnTo>
                  <a:pt x="0" y="61222"/>
                </a:lnTo>
                <a:lnTo>
                  <a:pt x="0" y="61215"/>
                </a:lnTo>
                <a:lnTo>
                  <a:pt x="0" y="61206"/>
                </a:lnTo>
                <a:lnTo>
                  <a:pt x="0" y="61191"/>
                </a:lnTo>
                <a:lnTo>
                  <a:pt x="0" y="61133"/>
                </a:lnTo>
                <a:lnTo>
                  <a:pt x="0" y="61062"/>
                </a:lnTo>
                <a:lnTo>
                  <a:pt x="0" y="61023"/>
                </a:lnTo>
                <a:lnTo>
                  <a:pt x="0" y="61014"/>
                </a:lnTo>
                <a:lnTo>
                  <a:pt x="0" y="61012"/>
                </a:lnTo>
                <a:lnTo>
                  <a:pt x="0" y="61010"/>
                </a:lnTo>
                <a:lnTo>
                  <a:pt x="0" y="60995"/>
                </a:lnTo>
                <a:lnTo>
                  <a:pt x="0" y="60992"/>
                </a:lnTo>
                <a:lnTo>
                  <a:pt x="0" y="60967"/>
                </a:lnTo>
                <a:lnTo>
                  <a:pt x="0" y="60965"/>
                </a:lnTo>
                <a:lnTo>
                  <a:pt x="0" y="60954"/>
                </a:lnTo>
                <a:lnTo>
                  <a:pt x="0" y="60953"/>
                </a:lnTo>
                <a:lnTo>
                  <a:pt x="0" y="60918"/>
                </a:lnTo>
                <a:lnTo>
                  <a:pt x="0" y="60882"/>
                </a:lnTo>
                <a:lnTo>
                  <a:pt x="0" y="60818"/>
                </a:lnTo>
                <a:lnTo>
                  <a:pt x="0" y="60816"/>
                </a:lnTo>
                <a:lnTo>
                  <a:pt x="0" y="60811"/>
                </a:lnTo>
                <a:lnTo>
                  <a:pt x="0" y="60810"/>
                </a:lnTo>
                <a:lnTo>
                  <a:pt x="0" y="60808"/>
                </a:lnTo>
                <a:lnTo>
                  <a:pt x="0" y="60775"/>
                </a:lnTo>
                <a:lnTo>
                  <a:pt x="0" y="60773"/>
                </a:lnTo>
                <a:lnTo>
                  <a:pt x="0" y="60752"/>
                </a:lnTo>
                <a:lnTo>
                  <a:pt x="0" y="60744"/>
                </a:lnTo>
                <a:lnTo>
                  <a:pt x="0" y="60709"/>
                </a:lnTo>
                <a:lnTo>
                  <a:pt x="0" y="60695"/>
                </a:lnTo>
                <a:lnTo>
                  <a:pt x="0" y="60677"/>
                </a:lnTo>
                <a:lnTo>
                  <a:pt x="0" y="60674"/>
                </a:lnTo>
                <a:lnTo>
                  <a:pt x="0" y="60669"/>
                </a:lnTo>
                <a:lnTo>
                  <a:pt x="0" y="60650"/>
                </a:lnTo>
                <a:lnTo>
                  <a:pt x="0" y="60585"/>
                </a:lnTo>
                <a:lnTo>
                  <a:pt x="0" y="60579"/>
                </a:lnTo>
                <a:lnTo>
                  <a:pt x="0" y="60573"/>
                </a:lnTo>
                <a:lnTo>
                  <a:pt x="0" y="60498"/>
                </a:lnTo>
                <a:lnTo>
                  <a:pt x="0" y="60495"/>
                </a:lnTo>
                <a:lnTo>
                  <a:pt x="0" y="60471"/>
                </a:lnTo>
                <a:lnTo>
                  <a:pt x="0" y="60470"/>
                </a:lnTo>
                <a:lnTo>
                  <a:pt x="0" y="60377"/>
                </a:lnTo>
                <a:lnTo>
                  <a:pt x="0" y="60319"/>
                </a:lnTo>
                <a:lnTo>
                  <a:pt x="0" y="60270"/>
                </a:lnTo>
                <a:lnTo>
                  <a:pt x="0" y="60261"/>
                </a:lnTo>
                <a:lnTo>
                  <a:pt x="0" y="60248"/>
                </a:lnTo>
                <a:lnTo>
                  <a:pt x="0" y="60236"/>
                </a:lnTo>
                <a:lnTo>
                  <a:pt x="0" y="60220"/>
                </a:lnTo>
                <a:lnTo>
                  <a:pt x="0" y="60215"/>
                </a:lnTo>
                <a:lnTo>
                  <a:pt x="0" y="60199"/>
                </a:lnTo>
                <a:lnTo>
                  <a:pt x="0" y="60194"/>
                </a:lnTo>
                <a:lnTo>
                  <a:pt x="0" y="60191"/>
                </a:lnTo>
                <a:lnTo>
                  <a:pt x="0" y="60186"/>
                </a:lnTo>
                <a:lnTo>
                  <a:pt x="0" y="60181"/>
                </a:lnTo>
                <a:lnTo>
                  <a:pt x="0" y="60140"/>
                </a:lnTo>
                <a:lnTo>
                  <a:pt x="0" y="60111"/>
                </a:lnTo>
                <a:lnTo>
                  <a:pt x="0" y="60079"/>
                </a:lnTo>
                <a:lnTo>
                  <a:pt x="0" y="60042"/>
                </a:lnTo>
                <a:lnTo>
                  <a:pt x="0" y="60041"/>
                </a:lnTo>
                <a:lnTo>
                  <a:pt x="0" y="60038"/>
                </a:lnTo>
                <a:lnTo>
                  <a:pt x="0" y="60026"/>
                </a:lnTo>
                <a:lnTo>
                  <a:pt x="0" y="60012"/>
                </a:lnTo>
                <a:lnTo>
                  <a:pt x="0" y="59981"/>
                </a:lnTo>
                <a:lnTo>
                  <a:pt x="0" y="59979"/>
                </a:lnTo>
                <a:lnTo>
                  <a:pt x="0" y="59954"/>
                </a:lnTo>
                <a:lnTo>
                  <a:pt x="0" y="59933"/>
                </a:lnTo>
                <a:lnTo>
                  <a:pt x="0" y="59894"/>
                </a:lnTo>
                <a:lnTo>
                  <a:pt x="0" y="59876"/>
                </a:lnTo>
                <a:lnTo>
                  <a:pt x="0" y="59847"/>
                </a:lnTo>
                <a:lnTo>
                  <a:pt x="0" y="59800"/>
                </a:lnTo>
                <a:lnTo>
                  <a:pt x="0" y="59789"/>
                </a:lnTo>
                <a:lnTo>
                  <a:pt x="0" y="59761"/>
                </a:lnTo>
                <a:lnTo>
                  <a:pt x="0" y="59723"/>
                </a:lnTo>
                <a:lnTo>
                  <a:pt x="0" y="59704"/>
                </a:lnTo>
                <a:lnTo>
                  <a:pt x="0" y="59698"/>
                </a:lnTo>
                <a:lnTo>
                  <a:pt x="0" y="59695"/>
                </a:lnTo>
                <a:lnTo>
                  <a:pt x="0" y="59619"/>
                </a:lnTo>
                <a:lnTo>
                  <a:pt x="0" y="59605"/>
                </a:lnTo>
                <a:lnTo>
                  <a:pt x="0" y="59588"/>
                </a:lnTo>
                <a:lnTo>
                  <a:pt x="0" y="59587"/>
                </a:lnTo>
                <a:lnTo>
                  <a:pt x="0" y="59580"/>
                </a:lnTo>
                <a:lnTo>
                  <a:pt x="0" y="59550"/>
                </a:lnTo>
                <a:lnTo>
                  <a:pt x="0" y="59543"/>
                </a:lnTo>
                <a:lnTo>
                  <a:pt x="0" y="59516"/>
                </a:lnTo>
                <a:lnTo>
                  <a:pt x="0" y="59474"/>
                </a:lnTo>
                <a:lnTo>
                  <a:pt x="0" y="59446"/>
                </a:lnTo>
                <a:lnTo>
                  <a:pt x="0" y="59431"/>
                </a:lnTo>
                <a:lnTo>
                  <a:pt x="0" y="59424"/>
                </a:lnTo>
                <a:lnTo>
                  <a:pt x="0" y="59367"/>
                </a:lnTo>
                <a:lnTo>
                  <a:pt x="0" y="59364"/>
                </a:lnTo>
                <a:lnTo>
                  <a:pt x="0" y="59333"/>
                </a:lnTo>
                <a:lnTo>
                  <a:pt x="0" y="59278"/>
                </a:lnTo>
                <a:lnTo>
                  <a:pt x="0" y="59265"/>
                </a:lnTo>
                <a:lnTo>
                  <a:pt x="0" y="59243"/>
                </a:lnTo>
                <a:lnTo>
                  <a:pt x="0" y="59215"/>
                </a:lnTo>
                <a:lnTo>
                  <a:pt x="0" y="59214"/>
                </a:lnTo>
                <a:lnTo>
                  <a:pt x="0" y="59203"/>
                </a:lnTo>
                <a:lnTo>
                  <a:pt x="0" y="59201"/>
                </a:lnTo>
                <a:lnTo>
                  <a:pt x="0" y="59190"/>
                </a:lnTo>
                <a:lnTo>
                  <a:pt x="0" y="59157"/>
                </a:lnTo>
                <a:lnTo>
                  <a:pt x="0" y="59141"/>
                </a:lnTo>
                <a:lnTo>
                  <a:pt x="0" y="59140"/>
                </a:lnTo>
                <a:lnTo>
                  <a:pt x="0" y="59136"/>
                </a:lnTo>
                <a:lnTo>
                  <a:pt x="0" y="59124"/>
                </a:lnTo>
                <a:lnTo>
                  <a:pt x="0" y="59106"/>
                </a:lnTo>
                <a:lnTo>
                  <a:pt x="0" y="59104"/>
                </a:lnTo>
                <a:lnTo>
                  <a:pt x="0" y="59020"/>
                </a:lnTo>
                <a:lnTo>
                  <a:pt x="0" y="58965"/>
                </a:lnTo>
                <a:lnTo>
                  <a:pt x="0" y="58908"/>
                </a:lnTo>
                <a:lnTo>
                  <a:pt x="0" y="58903"/>
                </a:lnTo>
                <a:lnTo>
                  <a:pt x="0" y="58881"/>
                </a:lnTo>
                <a:lnTo>
                  <a:pt x="0" y="58865"/>
                </a:lnTo>
                <a:lnTo>
                  <a:pt x="0" y="58826"/>
                </a:lnTo>
                <a:lnTo>
                  <a:pt x="0" y="58822"/>
                </a:lnTo>
                <a:lnTo>
                  <a:pt x="0" y="58806"/>
                </a:lnTo>
                <a:lnTo>
                  <a:pt x="0" y="58779"/>
                </a:lnTo>
                <a:lnTo>
                  <a:pt x="0" y="58764"/>
                </a:lnTo>
                <a:lnTo>
                  <a:pt x="0" y="58724"/>
                </a:lnTo>
                <a:lnTo>
                  <a:pt x="0" y="58699"/>
                </a:lnTo>
                <a:lnTo>
                  <a:pt x="0" y="58682"/>
                </a:lnTo>
                <a:lnTo>
                  <a:pt x="0" y="58681"/>
                </a:lnTo>
                <a:lnTo>
                  <a:pt x="0" y="58608"/>
                </a:lnTo>
                <a:lnTo>
                  <a:pt x="0" y="58585"/>
                </a:lnTo>
                <a:lnTo>
                  <a:pt x="0" y="58567"/>
                </a:lnTo>
                <a:lnTo>
                  <a:pt x="0" y="58566"/>
                </a:lnTo>
                <a:lnTo>
                  <a:pt x="0" y="58542"/>
                </a:lnTo>
                <a:lnTo>
                  <a:pt x="0" y="58527"/>
                </a:lnTo>
                <a:lnTo>
                  <a:pt x="0" y="58503"/>
                </a:lnTo>
                <a:lnTo>
                  <a:pt x="0" y="58452"/>
                </a:lnTo>
                <a:lnTo>
                  <a:pt x="0" y="58429"/>
                </a:lnTo>
                <a:lnTo>
                  <a:pt x="0" y="58412"/>
                </a:lnTo>
                <a:lnTo>
                  <a:pt x="0" y="58405"/>
                </a:lnTo>
                <a:lnTo>
                  <a:pt x="0" y="58390"/>
                </a:lnTo>
                <a:lnTo>
                  <a:pt x="0" y="58384"/>
                </a:lnTo>
                <a:lnTo>
                  <a:pt x="0" y="58320"/>
                </a:lnTo>
                <a:lnTo>
                  <a:pt x="0" y="58318"/>
                </a:lnTo>
                <a:lnTo>
                  <a:pt x="0" y="58317"/>
                </a:lnTo>
                <a:lnTo>
                  <a:pt x="0" y="58260"/>
                </a:lnTo>
                <a:lnTo>
                  <a:pt x="0" y="58243"/>
                </a:lnTo>
                <a:lnTo>
                  <a:pt x="0" y="58233"/>
                </a:lnTo>
                <a:lnTo>
                  <a:pt x="0" y="58225"/>
                </a:lnTo>
                <a:lnTo>
                  <a:pt x="0" y="58217"/>
                </a:lnTo>
                <a:lnTo>
                  <a:pt x="0" y="58216"/>
                </a:lnTo>
                <a:lnTo>
                  <a:pt x="0" y="58194"/>
                </a:lnTo>
                <a:lnTo>
                  <a:pt x="0" y="58083"/>
                </a:lnTo>
                <a:lnTo>
                  <a:pt x="0" y="58068"/>
                </a:lnTo>
                <a:lnTo>
                  <a:pt x="0" y="58053"/>
                </a:lnTo>
                <a:lnTo>
                  <a:pt x="0" y="58033"/>
                </a:lnTo>
                <a:lnTo>
                  <a:pt x="0" y="58020"/>
                </a:lnTo>
                <a:lnTo>
                  <a:pt x="0" y="58002"/>
                </a:lnTo>
                <a:lnTo>
                  <a:pt x="0" y="58000"/>
                </a:lnTo>
                <a:lnTo>
                  <a:pt x="0" y="57985"/>
                </a:lnTo>
                <a:lnTo>
                  <a:pt x="0" y="57975"/>
                </a:lnTo>
                <a:lnTo>
                  <a:pt x="0" y="57972"/>
                </a:lnTo>
                <a:lnTo>
                  <a:pt x="0" y="57955"/>
                </a:lnTo>
                <a:lnTo>
                  <a:pt x="0" y="57951"/>
                </a:lnTo>
                <a:lnTo>
                  <a:pt x="0" y="57950"/>
                </a:lnTo>
                <a:lnTo>
                  <a:pt x="0" y="57882"/>
                </a:lnTo>
                <a:lnTo>
                  <a:pt x="0" y="57857"/>
                </a:lnTo>
                <a:lnTo>
                  <a:pt x="0" y="57849"/>
                </a:lnTo>
                <a:lnTo>
                  <a:pt x="0" y="57843"/>
                </a:lnTo>
                <a:lnTo>
                  <a:pt x="0" y="57758"/>
                </a:lnTo>
                <a:lnTo>
                  <a:pt x="0" y="57713"/>
                </a:lnTo>
                <a:lnTo>
                  <a:pt x="0" y="57632"/>
                </a:lnTo>
                <a:lnTo>
                  <a:pt x="0" y="57595"/>
                </a:lnTo>
                <a:lnTo>
                  <a:pt x="0" y="57594"/>
                </a:lnTo>
                <a:lnTo>
                  <a:pt x="0" y="57496"/>
                </a:lnTo>
                <a:lnTo>
                  <a:pt x="0" y="57420"/>
                </a:lnTo>
                <a:lnTo>
                  <a:pt x="0" y="57419"/>
                </a:lnTo>
                <a:lnTo>
                  <a:pt x="0" y="57398"/>
                </a:lnTo>
                <a:lnTo>
                  <a:pt x="0" y="57390"/>
                </a:lnTo>
                <a:lnTo>
                  <a:pt x="0" y="57348"/>
                </a:lnTo>
                <a:lnTo>
                  <a:pt x="0" y="57336"/>
                </a:lnTo>
                <a:lnTo>
                  <a:pt x="0" y="57286"/>
                </a:lnTo>
                <a:lnTo>
                  <a:pt x="0" y="57225"/>
                </a:lnTo>
                <a:lnTo>
                  <a:pt x="0" y="57209"/>
                </a:lnTo>
                <a:lnTo>
                  <a:pt x="0" y="57204"/>
                </a:lnTo>
                <a:lnTo>
                  <a:pt x="0" y="57178"/>
                </a:lnTo>
                <a:lnTo>
                  <a:pt x="0" y="57121"/>
                </a:lnTo>
                <a:lnTo>
                  <a:pt x="0" y="57120"/>
                </a:lnTo>
                <a:lnTo>
                  <a:pt x="0" y="57018"/>
                </a:lnTo>
                <a:lnTo>
                  <a:pt x="0" y="56946"/>
                </a:lnTo>
                <a:lnTo>
                  <a:pt x="0" y="56936"/>
                </a:lnTo>
                <a:lnTo>
                  <a:pt x="0" y="56929"/>
                </a:lnTo>
                <a:lnTo>
                  <a:pt x="0" y="56894"/>
                </a:lnTo>
                <a:lnTo>
                  <a:pt x="0" y="56848"/>
                </a:lnTo>
                <a:lnTo>
                  <a:pt x="0" y="56750"/>
                </a:lnTo>
                <a:lnTo>
                  <a:pt x="0" y="56749"/>
                </a:lnTo>
                <a:lnTo>
                  <a:pt x="0" y="56742"/>
                </a:lnTo>
                <a:lnTo>
                  <a:pt x="0" y="56717"/>
                </a:lnTo>
                <a:lnTo>
                  <a:pt x="0" y="56712"/>
                </a:lnTo>
                <a:lnTo>
                  <a:pt x="0" y="56695"/>
                </a:lnTo>
                <a:lnTo>
                  <a:pt x="0" y="56686"/>
                </a:lnTo>
                <a:lnTo>
                  <a:pt x="0" y="56638"/>
                </a:lnTo>
                <a:lnTo>
                  <a:pt x="0" y="56620"/>
                </a:lnTo>
                <a:lnTo>
                  <a:pt x="0" y="56616"/>
                </a:lnTo>
                <a:lnTo>
                  <a:pt x="0" y="56541"/>
                </a:lnTo>
                <a:lnTo>
                  <a:pt x="0" y="56538"/>
                </a:lnTo>
                <a:lnTo>
                  <a:pt x="0" y="56490"/>
                </a:lnTo>
                <a:lnTo>
                  <a:pt x="0" y="56475"/>
                </a:lnTo>
                <a:lnTo>
                  <a:pt x="0" y="56472"/>
                </a:lnTo>
                <a:lnTo>
                  <a:pt x="0" y="56445"/>
                </a:lnTo>
                <a:lnTo>
                  <a:pt x="0" y="56434"/>
                </a:lnTo>
                <a:lnTo>
                  <a:pt x="0" y="56405"/>
                </a:lnTo>
                <a:lnTo>
                  <a:pt x="0" y="56397"/>
                </a:lnTo>
                <a:lnTo>
                  <a:pt x="0" y="56373"/>
                </a:lnTo>
                <a:lnTo>
                  <a:pt x="0" y="56288"/>
                </a:lnTo>
                <a:lnTo>
                  <a:pt x="0" y="56266"/>
                </a:lnTo>
                <a:lnTo>
                  <a:pt x="0" y="56265"/>
                </a:lnTo>
                <a:lnTo>
                  <a:pt x="0" y="56240"/>
                </a:lnTo>
                <a:lnTo>
                  <a:pt x="0" y="56224"/>
                </a:lnTo>
                <a:lnTo>
                  <a:pt x="0" y="56223"/>
                </a:lnTo>
                <a:lnTo>
                  <a:pt x="0" y="56213"/>
                </a:lnTo>
                <a:lnTo>
                  <a:pt x="0" y="56013"/>
                </a:lnTo>
                <a:lnTo>
                  <a:pt x="0" y="55975"/>
                </a:lnTo>
                <a:lnTo>
                  <a:pt x="0" y="55963"/>
                </a:lnTo>
                <a:lnTo>
                  <a:pt x="0" y="55947"/>
                </a:lnTo>
                <a:lnTo>
                  <a:pt x="0" y="55847"/>
                </a:lnTo>
                <a:lnTo>
                  <a:pt x="0" y="55827"/>
                </a:lnTo>
                <a:lnTo>
                  <a:pt x="0" y="55807"/>
                </a:lnTo>
                <a:lnTo>
                  <a:pt x="0" y="55781"/>
                </a:lnTo>
                <a:lnTo>
                  <a:pt x="0" y="55735"/>
                </a:lnTo>
                <a:lnTo>
                  <a:pt x="0" y="55731"/>
                </a:lnTo>
                <a:lnTo>
                  <a:pt x="0" y="55725"/>
                </a:lnTo>
                <a:lnTo>
                  <a:pt x="0" y="55692"/>
                </a:lnTo>
                <a:lnTo>
                  <a:pt x="0" y="55660"/>
                </a:lnTo>
                <a:lnTo>
                  <a:pt x="0" y="55611"/>
                </a:lnTo>
                <a:lnTo>
                  <a:pt x="0" y="55609"/>
                </a:lnTo>
                <a:lnTo>
                  <a:pt x="0" y="55572"/>
                </a:lnTo>
                <a:lnTo>
                  <a:pt x="0" y="55559"/>
                </a:lnTo>
                <a:lnTo>
                  <a:pt x="0" y="55537"/>
                </a:lnTo>
                <a:lnTo>
                  <a:pt x="0" y="55521"/>
                </a:lnTo>
                <a:lnTo>
                  <a:pt x="0" y="55513"/>
                </a:lnTo>
                <a:lnTo>
                  <a:pt x="0" y="55492"/>
                </a:lnTo>
                <a:lnTo>
                  <a:pt x="0" y="55415"/>
                </a:lnTo>
                <a:lnTo>
                  <a:pt x="0" y="55400"/>
                </a:lnTo>
                <a:lnTo>
                  <a:pt x="0" y="55388"/>
                </a:lnTo>
                <a:lnTo>
                  <a:pt x="0" y="55384"/>
                </a:lnTo>
                <a:lnTo>
                  <a:pt x="0" y="55359"/>
                </a:lnTo>
                <a:lnTo>
                  <a:pt x="0" y="55352"/>
                </a:lnTo>
                <a:lnTo>
                  <a:pt x="0" y="55327"/>
                </a:lnTo>
                <a:lnTo>
                  <a:pt x="0" y="55324"/>
                </a:lnTo>
                <a:lnTo>
                  <a:pt x="0" y="55266"/>
                </a:lnTo>
                <a:lnTo>
                  <a:pt x="0" y="55202"/>
                </a:lnTo>
                <a:lnTo>
                  <a:pt x="0" y="55194"/>
                </a:lnTo>
                <a:lnTo>
                  <a:pt x="0" y="55173"/>
                </a:lnTo>
                <a:lnTo>
                  <a:pt x="0" y="55134"/>
                </a:lnTo>
                <a:lnTo>
                  <a:pt x="0" y="55133"/>
                </a:lnTo>
                <a:lnTo>
                  <a:pt x="0" y="55128"/>
                </a:lnTo>
                <a:lnTo>
                  <a:pt x="0" y="55078"/>
                </a:lnTo>
                <a:lnTo>
                  <a:pt x="0" y="55063"/>
                </a:lnTo>
                <a:lnTo>
                  <a:pt x="0" y="55024"/>
                </a:lnTo>
                <a:lnTo>
                  <a:pt x="0" y="54961"/>
                </a:lnTo>
                <a:lnTo>
                  <a:pt x="0" y="54960"/>
                </a:lnTo>
                <a:lnTo>
                  <a:pt x="0" y="54945"/>
                </a:lnTo>
                <a:lnTo>
                  <a:pt x="0" y="54911"/>
                </a:lnTo>
                <a:lnTo>
                  <a:pt x="0" y="54902"/>
                </a:lnTo>
                <a:lnTo>
                  <a:pt x="0" y="54900"/>
                </a:lnTo>
                <a:lnTo>
                  <a:pt x="0" y="54867"/>
                </a:lnTo>
                <a:lnTo>
                  <a:pt x="0" y="54853"/>
                </a:lnTo>
                <a:lnTo>
                  <a:pt x="0" y="54850"/>
                </a:lnTo>
                <a:lnTo>
                  <a:pt x="0" y="54797"/>
                </a:lnTo>
                <a:lnTo>
                  <a:pt x="0" y="54740"/>
                </a:lnTo>
                <a:lnTo>
                  <a:pt x="0" y="54723"/>
                </a:lnTo>
                <a:lnTo>
                  <a:pt x="0" y="54651"/>
                </a:lnTo>
                <a:lnTo>
                  <a:pt x="0" y="54642"/>
                </a:lnTo>
                <a:lnTo>
                  <a:pt x="0" y="54604"/>
                </a:lnTo>
                <a:lnTo>
                  <a:pt x="0" y="54595"/>
                </a:lnTo>
                <a:lnTo>
                  <a:pt x="0" y="54588"/>
                </a:lnTo>
                <a:lnTo>
                  <a:pt x="0" y="54587"/>
                </a:lnTo>
                <a:lnTo>
                  <a:pt x="0" y="54565"/>
                </a:lnTo>
                <a:lnTo>
                  <a:pt x="0" y="54563"/>
                </a:lnTo>
                <a:lnTo>
                  <a:pt x="0" y="54477"/>
                </a:lnTo>
                <a:lnTo>
                  <a:pt x="0" y="54430"/>
                </a:lnTo>
                <a:lnTo>
                  <a:pt x="0" y="54408"/>
                </a:lnTo>
                <a:lnTo>
                  <a:pt x="0" y="54358"/>
                </a:lnTo>
                <a:lnTo>
                  <a:pt x="0" y="54345"/>
                </a:lnTo>
                <a:lnTo>
                  <a:pt x="0" y="54338"/>
                </a:lnTo>
                <a:lnTo>
                  <a:pt x="0" y="54296"/>
                </a:lnTo>
                <a:lnTo>
                  <a:pt x="0" y="54286"/>
                </a:lnTo>
                <a:lnTo>
                  <a:pt x="0" y="54252"/>
                </a:lnTo>
                <a:lnTo>
                  <a:pt x="0" y="54231"/>
                </a:lnTo>
                <a:lnTo>
                  <a:pt x="0" y="54226"/>
                </a:lnTo>
                <a:lnTo>
                  <a:pt x="0" y="54154"/>
                </a:lnTo>
                <a:lnTo>
                  <a:pt x="0" y="54150"/>
                </a:lnTo>
                <a:lnTo>
                  <a:pt x="0" y="54130"/>
                </a:lnTo>
                <a:lnTo>
                  <a:pt x="0" y="54129"/>
                </a:lnTo>
                <a:lnTo>
                  <a:pt x="0" y="54054"/>
                </a:lnTo>
                <a:lnTo>
                  <a:pt x="0" y="54052"/>
                </a:lnTo>
                <a:lnTo>
                  <a:pt x="0" y="53983"/>
                </a:lnTo>
                <a:lnTo>
                  <a:pt x="0" y="53956"/>
                </a:lnTo>
                <a:lnTo>
                  <a:pt x="0" y="53954"/>
                </a:lnTo>
                <a:lnTo>
                  <a:pt x="0" y="53946"/>
                </a:lnTo>
                <a:lnTo>
                  <a:pt x="0" y="53939"/>
                </a:lnTo>
                <a:lnTo>
                  <a:pt x="0" y="53917"/>
                </a:lnTo>
                <a:lnTo>
                  <a:pt x="0" y="53916"/>
                </a:lnTo>
                <a:lnTo>
                  <a:pt x="0" y="53895"/>
                </a:lnTo>
                <a:lnTo>
                  <a:pt x="0" y="53814"/>
                </a:lnTo>
                <a:lnTo>
                  <a:pt x="0" y="53790"/>
                </a:lnTo>
                <a:lnTo>
                  <a:pt x="0" y="53760"/>
                </a:lnTo>
                <a:lnTo>
                  <a:pt x="0" y="53750"/>
                </a:lnTo>
                <a:lnTo>
                  <a:pt x="0" y="53748"/>
                </a:lnTo>
                <a:lnTo>
                  <a:pt x="0" y="53722"/>
                </a:lnTo>
                <a:lnTo>
                  <a:pt x="0" y="53705"/>
                </a:lnTo>
                <a:lnTo>
                  <a:pt x="0" y="53696"/>
                </a:lnTo>
                <a:lnTo>
                  <a:pt x="0" y="53690"/>
                </a:lnTo>
                <a:lnTo>
                  <a:pt x="0" y="53676"/>
                </a:lnTo>
                <a:lnTo>
                  <a:pt x="0" y="53673"/>
                </a:lnTo>
                <a:lnTo>
                  <a:pt x="0" y="53671"/>
                </a:lnTo>
                <a:lnTo>
                  <a:pt x="0" y="53506"/>
                </a:lnTo>
                <a:lnTo>
                  <a:pt x="0" y="53500"/>
                </a:lnTo>
                <a:lnTo>
                  <a:pt x="0" y="53482"/>
                </a:lnTo>
                <a:lnTo>
                  <a:pt x="0" y="53456"/>
                </a:lnTo>
                <a:lnTo>
                  <a:pt x="0" y="53455"/>
                </a:lnTo>
                <a:lnTo>
                  <a:pt x="0" y="53430"/>
                </a:lnTo>
                <a:lnTo>
                  <a:pt x="0" y="53415"/>
                </a:lnTo>
                <a:lnTo>
                  <a:pt x="0" y="53407"/>
                </a:lnTo>
                <a:lnTo>
                  <a:pt x="0" y="53276"/>
                </a:lnTo>
                <a:lnTo>
                  <a:pt x="0" y="53275"/>
                </a:lnTo>
                <a:lnTo>
                  <a:pt x="0" y="53250"/>
                </a:lnTo>
                <a:lnTo>
                  <a:pt x="0" y="53217"/>
                </a:lnTo>
                <a:lnTo>
                  <a:pt x="0" y="53215"/>
                </a:lnTo>
                <a:lnTo>
                  <a:pt x="0" y="53086"/>
                </a:lnTo>
                <a:lnTo>
                  <a:pt x="0" y="53025"/>
                </a:lnTo>
                <a:lnTo>
                  <a:pt x="0" y="53023"/>
                </a:lnTo>
                <a:lnTo>
                  <a:pt x="0" y="53003"/>
                </a:lnTo>
                <a:lnTo>
                  <a:pt x="0" y="52976"/>
                </a:lnTo>
                <a:lnTo>
                  <a:pt x="0" y="52958"/>
                </a:lnTo>
                <a:lnTo>
                  <a:pt x="0" y="52957"/>
                </a:lnTo>
                <a:lnTo>
                  <a:pt x="0" y="52857"/>
                </a:lnTo>
                <a:lnTo>
                  <a:pt x="0" y="52791"/>
                </a:lnTo>
                <a:lnTo>
                  <a:pt x="0" y="52784"/>
                </a:lnTo>
                <a:lnTo>
                  <a:pt x="0" y="52766"/>
                </a:lnTo>
                <a:lnTo>
                  <a:pt x="0" y="52741"/>
                </a:lnTo>
                <a:lnTo>
                  <a:pt x="0" y="52727"/>
                </a:lnTo>
                <a:lnTo>
                  <a:pt x="0" y="52683"/>
                </a:lnTo>
                <a:lnTo>
                  <a:pt x="0" y="52611"/>
                </a:lnTo>
                <a:lnTo>
                  <a:pt x="0" y="52609"/>
                </a:lnTo>
                <a:lnTo>
                  <a:pt x="0" y="52582"/>
                </a:lnTo>
                <a:lnTo>
                  <a:pt x="0" y="52569"/>
                </a:lnTo>
                <a:lnTo>
                  <a:pt x="0" y="52553"/>
                </a:lnTo>
                <a:lnTo>
                  <a:pt x="0" y="52551"/>
                </a:lnTo>
                <a:lnTo>
                  <a:pt x="0" y="52542"/>
                </a:lnTo>
                <a:lnTo>
                  <a:pt x="0" y="52448"/>
                </a:lnTo>
                <a:lnTo>
                  <a:pt x="0" y="52435"/>
                </a:lnTo>
                <a:lnTo>
                  <a:pt x="0" y="52424"/>
                </a:lnTo>
                <a:lnTo>
                  <a:pt x="0" y="52399"/>
                </a:lnTo>
                <a:lnTo>
                  <a:pt x="0" y="52398"/>
                </a:lnTo>
                <a:lnTo>
                  <a:pt x="0" y="52394"/>
                </a:lnTo>
                <a:lnTo>
                  <a:pt x="0" y="52369"/>
                </a:lnTo>
                <a:lnTo>
                  <a:pt x="0" y="52337"/>
                </a:lnTo>
                <a:lnTo>
                  <a:pt x="0" y="52334"/>
                </a:lnTo>
                <a:lnTo>
                  <a:pt x="0" y="52267"/>
                </a:lnTo>
                <a:lnTo>
                  <a:pt x="0" y="52144"/>
                </a:lnTo>
                <a:lnTo>
                  <a:pt x="0" y="52143"/>
                </a:lnTo>
                <a:lnTo>
                  <a:pt x="0" y="52138"/>
                </a:lnTo>
                <a:lnTo>
                  <a:pt x="0" y="52068"/>
                </a:lnTo>
                <a:lnTo>
                  <a:pt x="0" y="52059"/>
                </a:lnTo>
                <a:lnTo>
                  <a:pt x="0" y="52034"/>
                </a:lnTo>
                <a:lnTo>
                  <a:pt x="0" y="52018"/>
                </a:lnTo>
                <a:lnTo>
                  <a:pt x="0" y="51910"/>
                </a:lnTo>
                <a:lnTo>
                  <a:pt x="0" y="51885"/>
                </a:lnTo>
                <a:lnTo>
                  <a:pt x="0" y="51863"/>
                </a:lnTo>
                <a:lnTo>
                  <a:pt x="0" y="51860"/>
                </a:lnTo>
                <a:lnTo>
                  <a:pt x="0" y="51818"/>
                </a:lnTo>
                <a:lnTo>
                  <a:pt x="0" y="51807"/>
                </a:lnTo>
                <a:lnTo>
                  <a:pt x="0" y="51750"/>
                </a:lnTo>
                <a:lnTo>
                  <a:pt x="0" y="51728"/>
                </a:lnTo>
                <a:lnTo>
                  <a:pt x="0" y="51703"/>
                </a:lnTo>
                <a:lnTo>
                  <a:pt x="0" y="51661"/>
                </a:lnTo>
                <a:lnTo>
                  <a:pt x="0" y="51643"/>
                </a:lnTo>
                <a:lnTo>
                  <a:pt x="0" y="51639"/>
                </a:lnTo>
                <a:lnTo>
                  <a:pt x="0" y="51605"/>
                </a:lnTo>
                <a:lnTo>
                  <a:pt x="0" y="51597"/>
                </a:lnTo>
                <a:lnTo>
                  <a:pt x="0" y="51575"/>
                </a:lnTo>
                <a:lnTo>
                  <a:pt x="0" y="51554"/>
                </a:lnTo>
                <a:lnTo>
                  <a:pt x="0" y="51505"/>
                </a:lnTo>
                <a:lnTo>
                  <a:pt x="0" y="51456"/>
                </a:lnTo>
                <a:lnTo>
                  <a:pt x="0" y="51430"/>
                </a:lnTo>
                <a:lnTo>
                  <a:pt x="0" y="51428"/>
                </a:lnTo>
                <a:lnTo>
                  <a:pt x="0" y="51427"/>
                </a:lnTo>
                <a:lnTo>
                  <a:pt x="0" y="51409"/>
                </a:lnTo>
                <a:lnTo>
                  <a:pt x="0" y="51395"/>
                </a:lnTo>
                <a:lnTo>
                  <a:pt x="0" y="51348"/>
                </a:lnTo>
                <a:lnTo>
                  <a:pt x="0" y="51317"/>
                </a:lnTo>
                <a:lnTo>
                  <a:pt x="0" y="51270"/>
                </a:lnTo>
                <a:lnTo>
                  <a:pt x="0" y="51262"/>
                </a:lnTo>
                <a:lnTo>
                  <a:pt x="0" y="51236"/>
                </a:lnTo>
                <a:lnTo>
                  <a:pt x="0" y="51185"/>
                </a:lnTo>
                <a:lnTo>
                  <a:pt x="0" y="51165"/>
                </a:lnTo>
                <a:lnTo>
                  <a:pt x="0" y="51139"/>
                </a:lnTo>
                <a:lnTo>
                  <a:pt x="0" y="51121"/>
                </a:lnTo>
                <a:lnTo>
                  <a:pt x="0" y="51091"/>
                </a:lnTo>
                <a:lnTo>
                  <a:pt x="0" y="51090"/>
                </a:lnTo>
                <a:lnTo>
                  <a:pt x="0" y="51089"/>
                </a:lnTo>
                <a:lnTo>
                  <a:pt x="0" y="51077"/>
                </a:lnTo>
                <a:lnTo>
                  <a:pt x="0" y="50993"/>
                </a:lnTo>
                <a:lnTo>
                  <a:pt x="0" y="50932"/>
                </a:lnTo>
                <a:lnTo>
                  <a:pt x="0" y="50927"/>
                </a:lnTo>
                <a:lnTo>
                  <a:pt x="0" y="50894"/>
                </a:lnTo>
                <a:lnTo>
                  <a:pt x="0" y="50881"/>
                </a:lnTo>
                <a:lnTo>
                  <a:pt x="0" y="50865"/>
                </a:lnTo>
                <a:lnTo>
                  <a:pt x="0" y="50824"/>
                </a:lnTo>
                <a:lnTo>
                  <a:pt x="0" y="50811"/>
                </a:lnTo>
                <a:lnTo>
                  <a:pt x="0" y="50760"/>
                </a:lnTo>
                <a:lnTo>
                  <a:pt x="0" y="50758"/>
                </a:lnTo>
                <a:lnTo>
                  <a:pt x="0" y="50700"/>
                </a:lnTo>
                <a:lnTo>
                  <a:pt x="0" y="50683"/>
                </a:lnTo>
                <a:lnTo>
                  <a:pt x="0" y="50681"/>
                </a:lnTo>
                <a:lnTo>
                  <a:pt x="0" y="50632"/>
                </a:lnTo>
                <a:lnTo>
                  <a:pt x="0" y="50514"/>
                </a:lnTo>
                <a:lnTo>
                  <a:pt x="0" y="50440"/>
                </a:lnTo>
                <a:lnTo>
                  <a:pt x="0" y="50420"/>
                </a:lnTo>
                <a:lnTo>
                  <a:pt x="0" y="50375"/>
                </a:lnTo>
                <a:lnTo>
                  <a:pt x="0" y="50346"/>
                </a:lnTo>
                <a:lnTo>
                  <a:pt x="0" y="50332"/>
                </a:lnTo>
                <a:lnTo>
                  <a:pt x="0" y="50277"/>
                </a:lnTo>
                <a:lnTo>
                  <a:pt x="0" y="50256"/>
                </a:lnTo>
                <a:lnTo>
                  <a:pt x="0" y="50200"/>
                </a:lnTo>
                <a:lnTo>
                  <a:pt x="0" y="50163"/>
                </a:lnTo>
                <a:lnTo>
                  <a:pt x="0" y="50162"/>
                </a:lnTo>
                <a:lnTo>
                  <a:pt x="0" y="50144"/>
                </a:lnTo>
                <a:lnTo>
                  <a:pt x="0" y="50141"/>
                </a:lnTo>
                <a:lnTo>
                  <a:pt x="0" y="50136"/>
                </a:lnTo>
                <a:lnTo>
                  <a:pt x="0" y="50096"/>
                </a:lnTo>
                <a:lnTo>
                  <a:pt x="0" y="50026"/>
                </a:lnTo>
                <a:lnTo>
                  <a:pt x="0" y="49984"/>
                </a:lnTo>
                <a:lnTo>
                  <a:pt x="0" y="49983"/>
                </a:lnTo>
                <a:lnTo>
                  <a:pt x="0" y="49968"/>
                </a:lnTo>
                <a:lnTo>
                  <a:pt x="0" y="49962"/>
                </a:lnTo>
                <a:lnTo>
                  <a:pt x="0" y="49957"/>
                </a:lnTo>
                <a:lnTo>
                  <a:pt x="0" y="49887"/>
                </a:lnTo>
                <a:lnTo>
                  <a:pt x="0" y="49776"/>
                </a:lnTo>
                <a:lnTo>
                  <a:pt x="0" y="49737"/>
                </a:lnTo>
                <a:lnTo>
                  <a:pt x="0" y="49724"/>
                </a:lnTo>
                <a:lnTo>
                  <a:pt x="0" y="49718"/>
                </a:lnTo>
                <a:lnTo>
                  <a:pt x="0" y="49659"/>
                </a:lnTo>
                <a:lnTo>
                  <a:pt x="0" y="49619"/>
                </a:lnTo>
                <a:lnTo>
                  <a:pt x="0" y="49611"/>
                </a:lnTo>
                <a:lnTo>
                  <a:pt x="0" y="49608"/>
                </a:lnTo>
                <a:lnTo>
                  <a:pt x="0" y="49552"/>
                </a:lnTo>
                <a:lnTo>
                  <a:pt x="0" y="49532"/>
                </a:lnTo>
                <a:lnTo>
                  <a:pt x="0" y="49474"/>
                </a:lnTo>
                <a:lnTo>
                  <a:pt x="0" y="49458"/>
                </a:lnTo>
                <a:lnTo>
                  <a:pt x="0" y="49239"/>
                </a:lnTo>
                <a:lnTo>
                  <a:pt x="0" y="49228"/>
                </a:lnTo>
                <a:lnTo>
                  <a:pt x="0" y="49149"/>
                </a:lnTo>
                <a:lnTo>
                  <a:pt x="0" y="49145"/>
                </a:lnTo>
                <a:lnTo>
                  <a:pt x="0" y="49078"/>
                </a:lnTo>
                <a:lnTo>
                  <a:pt x="0" y="49069"/>
                </a:lnTo>
                <a:lnTo>
                  <a:pt x="0" y="49054"/>
                </a:lnTo>
                <a:lnTo>
                  <a:pt x="0" y="49015"/>
                </a:lnTo>
                <a:lnTo>
                  <a:pt x="0" y="48941"/>
                </a:lnTo>
                <a:lnTo>
                  <a:pt x="0" y="48895"/>
                </a:lnTo>
                <a:lnTo>
                  <a:pt x="0" y="48873"/>
                </a:lnTo>
                <a:lnTo>
                  <a:pt x="0" y="48845"/>
                </a:lnTo>
                <a:lnTo>
                  <a:pt x="0" y="48828"/>
                </a:lnTo>
                <a:lnTo>
                  <a:pt x="0" y="48823"/>
                </a:lnTo>
                <a:lnTo>
                  <a:pt x="0" y="48738"/>
                </a:lnTo>
                <a:lnTo>
                  <a:pt x="0" y="48729"/>
                </a:lnTo>
                <a:lnTo>
                  <a:pt x="0" y="48695"/>
                </a:lnTo>
                <a:lnTo>
                  <a:pt x="0" y="48671"/>
                </a:lnTo>
                <a:lnTo>
                  <a:pt x="0" y="48653"/>
                </a:lnTo>
                <a:lnTo>
                  <a:pt x="0" y="48649"/>
                </a:lnTo>
                <a:lnTo>
                  <a:pt x="0" y="48593"/>
                </a:lnTo>
                <a:lnTo>
                  <a:pt x="0" y="48437"/>
                </a:lnTo>
                <a:lnTo>
                  <a:pt x="0" y="48405"/>
                </a:lnTo>
                <a:lnTo>
                  <a:pt x="0" y="48367"/>
                </a:lnTo>
                <a:lnTo>
                  <a:pt x="0" y="48362"/>
                </a:lnTo>
                <a:lnTo>
                  <a:pt x="0" y="48349"/>
                </a:lnTo>
                <a:lnTo>
                  <a:pt x="0" y="48280"/>
                </a:lnTo>
                <a:lnTo>
                  <a:pt x="0" y="48270"/>
                </a:lnTo>
                <a:lnTo>
                  <a:pt x="0" y="48264"/>
                </a:lnTo>
                <a:lnTo>
                  <a:pt x="0" y="48175"/>
                </a:lnTo>
                <a:lnTo>
                  <a:pt x="0" y="48139"/>
                </a:lnTo>
                <a:lnTo>
                  <a:pt x="0" y="48134"/>
                </a:lnTo>
                <a:lnTo>
                  <a:pt x="0" y="48101"/>
                </a:lnTo>
                <a:lnTo>
                  <a:pt x="0" y="48100"/>
                </a:lnTo>
                <a:lnTo>
                  <a:pt x="0" y="48087"/>
                </a:lnTo>
                <a:lnTo>
                  <a:pt x="0" y="48033"/>
                </a:lnTo>
                <a:lnTo>
                  <a:pt x="0" y="47942"/>
                </a:lnTo>
                <a:lnTo>
                  <a:pt x="0" y="47915"/>
                </a:lnTo>
                <a:lnTo>
                  <a:pt x="0" y="47891"/>
                </a:lnTo>
                <a:lnTo>
                  <a:pt x="0" y="47857"/>
                </a:lnTo>
                <a:lnTo>
                  <a:pt x="0" y="47848"/>
                </a:lnTo>
                <a:lnTo>
                  <a:pt x="0" y="47824"/>
                </a:lnTo>
                <a:lnTo>
                  <a:pt x="0" y="47821"/>
                </a:lnTo>
                <a:lnTo>
                  <a:pt x="0" y="47799"/>
                </a:lnTo>
                <a:lnTo>
                  <a:pt x="0" y="47797"/>
                </a:lnTo>
                <a:lnTo>
                  <a:pt x="0" y="47683"/>
                </a:lnTo>
                <a:lnTo>
                  <a:pt x="0" y="47642"/>
                </a:lnTo>
                <a:lnTo>
                  <a:pt x="0" y="47622"/>
                </a:lnTo>
                <a:lnTo>
                  <a:pt x="0" y="47617"/>
                </a:lnTo>
                <a:lnTo>
                  <a:pt x="0" y="47550"/>
                </a:lnTo>
                <a:lnTo>
                  <a:pt x="0" y="47524"/>
                </a:lnTo>
                <a:lnTo>
                  <a:pt x="0" y="47486"/>
                </a:lnTo>
                <a:lnTo>
                  <a:pt x="0" y="47439"/>
                </a:lnTo>
                <a:lnTo>
                  <a:pt x="0" y="47391"/>
                </a:lnTo>
                <a:lnTo>
                  <a:pt x="0" y="47389"/>
                </a:lnTo>
                <a:lnTo>
                  <a:pt x="0" y="47385"/>
                </a:lnTo>
                <a:lnTo>
                  <a:pt x="0" y="47367"/>
                </a:lnTo>
                <a:lnTo>
                  <a:pt x="0" y="47362"/>
                </a:lnTo>
                <a:lnTo>
                  <a:pt x="0" y="47341"/>
                </a:lnTo>
                <a:lnTo>
                  <a:pt x="0" y="47340"/>
                </a:lnTo>
                <a:lnTo>
                  <a:pt x="0" y="47316"/>
                </a:lnTo>
                <a:lnTo>
                  <a:pt x="0" y="47290"/>
                </a:lnTo>
                <a:lnTo>
                  <a:pt x="0" y="47266"/>
                </a:lnTo>
                <a:lnTo>
                  <a:pt x="0" y="47258"/>
                </a:lnTo>
                <a:lnTo>
                  <a:pt x="0" y="47188"/>
                </a:lnTo>
                <a:lnTo>
                  <a:pt x="0" y="47173"/>
                </a:lnTo>
                <a:lnTo>
                  <a:pt x="0" y="47154"/>
                </a:lnTo>
                <a:lnTo>
                  <a:pt x="0" y="47129"/>
                </a:lnTo>
                <a:lnTo>
                  <a:pt x="0" y="47119"/>
                </a:lnTo>
                <a:lnTo>
                  <a:pt x="0" y="47076"/>
                </a:lnTo>
                <a:lnTo>
                  <a:pt x="0" y="47036"/>
                </a:lnTo>
                <a:lnTo>
                  <a:pt x="0" y="47034"/>
                </a:lnTo>
                <a:lnTo>
                  <a:pt x="0" y="46994"/>
                </a:lnTo>
                <a:lnTo>
                  <a:pt x="0" y="46985"/>
                </a:lnTo>
                <a:lnTo>
                  <a:pt x="0" y="46984"/>
                </a:lnTo>
                <a:lnTo>
                  <a:pt x="0" y="46908"/>
                </a:lnTo>
                <a:lnTo>
                  <a:pt x="0" y="46886"/>
                </a:lnTo>
                <a:lnTo>
                  <a:pt x="0" y="46857"/>
                </a:lnTo>
                <a:lnTo>
                  <a:pt x="0" y="46807"/>
                </a:lnTo>
                <a:lnTo>
                  <a:pt x="0" y="46800"/>
                </a:lnTo>
                <a:lnTo>
                  <a:pt x="0" y="46741"/>
                </a:lnTo>
                <a:lnTo>
                  <a:pt x="0" y="46734"/>
                </a:lnTo>
                <a:lnTo>
                  <a:pt x="0" y="46692"/>
                </a:lnTo>
                <a:lnTo>
                  <a:pt x="0" y="46690"/>
                </a:lnTo>
                <a:lnTo>
                  <a:pt x="0" y="46669"/>
                </a:lnTo>
                <a:lnTo>
                  <a:pt x="0" y="46645"/>
                </a:lnTo>
                <a:lnTo>
                  <a:pt x="0" y="46620"/>
                </a:lnTo>
                <a:lnTo>
                  <a:pt x="0" y="46618"/>
                </a:lnTo>
                <a:lnTo>
                  <a:pt x="0" y="46571"/>
                </a:lnTo>
                <a:lnTo>
                  <a:pt x="0" y="46557"/>
                </a:lnTo>
                <a:lnTo>
                  <a:pt x="0" y="46484"/>
                </a:lnTo>
                <a:lnTo>
                  <a:pt x="0" y="46361"/>
                </a:lnTo>
                <a:lnTo>
                  <a:pt x="0" y="46238"/>
                </a:lnTo>
                <a:lnTo>
                  <a:pt x="0" y="46237"/>
                </a:lnTo>
                <a:lnTo>
                  <a:pt x="0" y="46209"/>
                </a:lnTo>
                <a:lnTo>
                  <a:pt x="0" y="46159"/>
                </a:lnTo>
                <a:lnTo>
                  <a:pt x="0" y="46155"/>
                </a:lnTo>
                <a:lnTo>
                  <a:pt x="0" y="46112"/>
                </a:lnTo>
                <a:lnTo>
                  <a:pt x="0" y="46108"/>
                </a:lnTo>
                <a:lnTo>
                  <a:pt x="0" y="46025"/>
                </a:lnTo>
                <a:lnTo>
                  <a:pt x="0" y="45963"/>
                </a:lnTo>
                <a:lnTo>
                  <a:pt x="0" y="45961"/>
                </a:lnTo>
                <a:lnTo>
                  <a:pt x="0" y="45861"/>
                </a:lnTo>
                <a:lnTo>
                  <a:pt x="0" y="45745"/>
                </a:lnTo>
                <a:lnTo>
                  <a:pt x="0" y="45603"/>
                </a:lnTo>
                <a:lnTo>
                  <a:pt x="0" y="45571"/>
                </a:lnTo>
                <a:lnTo>
                  <a:pt x="0" y="45464"/>
                </a:lnTo>
                <a:lnTo>
                  <a:pt x="0" y="45463"/>
                </a:lnTo>
                <a:lnTo>
                  <a:pt x="0" y="45442"/>
                </a:lnTo>
                <a:lnTo>
                  <a:pt x="0" y="45430"/>
                </a:lnTo>
                <a:lnTo>
                  <a:pt x="0" y="45402"/>
                </a:lnTo>
                <a:lnTo>
                  <a:pt x="0" y="45377"/>
                </a:lnTo>
                <a:lnTo>
                  <a:pt x="0" y="45372"/>
                </a:lnTo>
                <a:lnTo>
                  <a:pt x="0" y="45274"/>
                </a:lnTo>
                <a:lnTo>
                  <a:pt x="0" y="45216"/>
                </a:lnTo>
                <a:lnTo>
                  <a:pt x="0" y="45149"/>
                </a:lnTo>
                <a:lnTo>
                  <a:pt x="0" y="45144"/>
                </a:lnTo>
                <a:lnTo>
                  <a:pt x="0" y="45097"/>
                </a:lnTo>
                <a:lnTo>
                  <a:pt x="0" y="44954"/>
                </a:lnTo>
                <a:lnTo>
                  <a:pt x="0" y="44905"/>
                </a:lnTo>
                <a:lnTo>
                  <a:pt x="0" y="44867"/>
                </a:lnTo>
                <a:lnTo>
                  <a:pt x="0" y="44864"/>
                </a:lnTo>
                <a:lnTo>
                  <a:pt x="0" y="44831"/>
                </a:lnTo>
                <a:lnTo>
                  <a:pt x="0" y="44779"/>
                </a:lnTo>
                <a:lnTo>
                  <a:pt x="0" y="44754"/>
                </a:lnTo>
                <a:lnTo>
                  <a:pt x="0" y="44741"/>
                </a:lnTo>
                <a:lnTo>
                  <a:pt x="0" y="44690"/>
                </a:lnTo>
                <a:lnTo>
                  <a:pt x="0" y="44643"/>
                </a:lnTo>
                <a:lnTo>
                  <a:pt x="0" y="44641"/>
                </a:lnTo>
                <a:lnTo>
                  <a:pt x="0" y="44606"/>
                </a:lnTo>
                <a:lnTo>
                  <a:pt x="0" y="44601"/>
                </a:lnTo>
                <a:lnTo>
                  <a:pt x="0" y="44566"/>
                </a:lnTo>
                <a:lnTo>
                  <a:pt x="0" y="44545"/>
                </a:lnTo>
                <a:lnTo>
                  <a:pt x="0" y="44496"/>
                </a:lnTo>
                <a:lnTo>
                  <a:pt x="0" y="44495"/>
                </a:lnTo>
                <a:lnTo>
                  <a:pt x="0" y="44449"/>
                </a:lnTo>
                <a:lnTo>
                  <a:pt x="0" y="44427"/>
                </a:lnTo>
                <a:lnTo>
                  <a:pt x="0" y="44372"/>
                </a:lnTo>
                <a:lnTo>
                  <a:pt x="0" y="44351"/>
                </a:lnTo>
                <a:lnTo>
                  <a:pt x="0" y="44326"/>
                </a:lnTo>
                <a:lnTo>
                  <a:pt x="0" y="44325"/>
                </a:lnTo>
                <a:lnTo>
                  <a:pt x="0" y="44268"/>
                </a:lnTo>
                <a:lnTo>
                  <a:pt x="0" y="44168"/>
                </a:lnTo>
                <a:lnTo>
                  <a:pt x="0" y="44129"/>
                </a:lnTo>
                <a:lnTo>
                  <a:pt x="0" y="44101"/>
                </a:lnTo>
                <a:lnTo>
                  <a:pt x="0" y="44073"/>
                </a:lnTo>
                <a:lnTo>
                  <a:pt x="0" y="44071"/>
                </a:lnTo>
                <a:lnTo>
                  <a:pt x="0" y="44068"/>
                </a:lnTo>
                <a:lnTo>
                  <a:pt x="0" y="43994"/>
                </a:lnTo>
                <a:lnTo>
                  <a:pt x="0" y="43896"/>
                </a:lnTo>
                <a:lnTo>
                  <a:pt x="0" y="43867"/>
                </a:lnTo>
                <a:lnTo>
                  <a:pt x="0" y="43847"/>
                </a:lnTo>
                <a:lnTo>
                  <a:pt x="0" y="43842"/>
                </a:lnTo>
                <a:lnTo>
                  <a:pt x="0" y="43831"/>
                </a:lnTo>
                <a:lnTo>
                  <a:pt x="0" y="43828"/>
                </a:lnTo>
                <a:lnTo>
                  <a:pt x="0" y="43817"/>
                </a:lnTo>
                <a:lnTo>
                  <a:pt x="0" y="43810"/>
                </a:lnTo>
                <a:lnTo>
                  <a:pt x="0" y="43787"/>
                </a:lnTo>
                <a:lnTo>
                  <a:pt x="0" y="43685"/>
                </a:lnTo>
                <a:lnTo>
                  <a:pt x="0" y="43655"/>
                </a:lnTo>
                <a:lnTo>
                  <a:pt x="0" y="43654"/>
                </a:lnTo>
                <a:lnTo>
                  <a:pt x="0" y="43637"/>
                </a:lnTo>
                <a:lnTo>
                  <a:pt x="0" y="43622"/>
                </a:lnTo>
                <a:lnTo>
                  <a:pt x="0" y="43621"/>
                </a:lnTo>
                <a:lnTo>
                  <a:pt x="0" y="43614"/>
                </a:lnTo>
                <a:lnTo>
                  <a:pt x="0" y="43597"/>
                </a:lnTo>
                <a:lnTo>
                  <a:pt x="0" y="43581"/>
                </a:lnTo>
                <a:lnTo>
                  <a:pt x="0" y="43567"/>
                </a:lnTo>
                <a:lnTo>
                  <a:pt x="0" y="43544"/>
                </a:lnTo>
                <a:lnTo>
                  <a:pt x="0" y="43520"/>
                </a:lnTo>
                <a:lnTo>
                  <a:pt x="0" y="43511"/>
                </a:lnTo>
                <a:lnTo>
                  <a:pt x="0" y="43413"/>
                </a:lnTo>
                <a:lnTo>
                  <a:pt x="0" y="43406"/>
                </a:lnTo>
                <a:lnTo>
                  <a:pt x="0" y="43383"/>
                </a:lnTo>
                <a:lnTo>
                  <a:pt x="0" y="43378"/>
                </a:lnTo>
                <a:lnTo>
                  <a:pt x="0" y="43375"/>
                </a:lnTo>
                <a:lnTo>
                  <a:pt x="0" y="43372"/>
                </a:lnTo>
                <a:lnTo>
                  <a:pt x="0" y="43371"/>
                </a:lnTo>
                <a:lnTo>
                  <a:pt x="0" y="43370"/>
                </a:lnTo>
                <a:lnTo>
                  <a:pt x="0" y="43301"/>
                </a:lnTo>
                <a:lnTo>
                  <a:pt x="0" y="43288"/>
                </a:lnTo>
                <a:lnTo>
                  <a:pt x="0" y="43278"/>
                </a:lnTo>
                <a:lnTo>
                  <a:pt x="0" y="43277"/>
                </a:lnTo>
                <a:lnTo>
                  <a:pt x="0" y="43219"/>
                </a:lnTo>
                <a:lnTo>
                  <a:pt x="0" y="43163"/>
                </a:lnTo>
                <a:lnTo>
                  <a:pt x="0" y="43162"/>
                </a:lnTo>
                <a:lnTo>
                  <a:pt x="0" y="43122"/>
                </a:lnTo>
                <a:lnTo>
                  <a:pt x="0" y="43088"/>
                </a:lnTo>
                <a:lnTo>
                  <a:pt x="0" y="42973"/>
                </a:lnTo>
                <a:lnTo>
                  <a:pt x="0" y="42971"/>
                </a:lnTo>
                <a:lnTo>
                  <a:pt x="0" y="42966"/>
                </a:lnTo>
                <a:lnTo>
                  <a:pt x="0" y="42954"/>
                </a:lnTo>
                <a:lnTo>
                  <a:pt x="0" y="42871"/>
                </a:lnTo>
                <a:lnTo>
                  <a:pt x="0" y="42819"/>
                </a:lnTo>
                <a:lnTo>
                  <a:pt x="0" y="42755"/>
                </a:lnTo>
                <a:lnTo>
                  <a:pt x="0" y="42724"/>
                </a:lnTo>
                <a:lnTo>
                  <a:pt x="0" y="42668"/>
                </a:lnTo>
                <a:lnTo>
                  <a:pt x="0" y="42633"/>
                </a:lnTo>
                <a:lnTo>
                  <a:pt x="0" y="42625"/>
                </a:lnTo>
                <a:lnTo>
                  <a:pt x="0" y="42609"/>
                </a:lnTo>
                <a:lnTo>
                  <a:pt x="0" y="42492"/>
                </a:lnTo>
                <a:lnTo>
                  <a:pt x="0" y="42490"/>
                </a:lnTo>
                <a:lnTo>
                  <a:pt x="0" y="42474"/>
                </a:lnTo>
                <a:lnTo>
                  <a:pt x="0" y="42471"/>
                </a:lnTo>
                <a:lnTo>
                  <a:pt x="0" y="42464"/>
                </a:lnTo>
                <a:lnTo>
                  <a:pt x="0" y="42462"/>
                </a:lnTo>
                <a:lnTo>
                  <a:pt x="0" y="42440"/>
                </a:lnTo>
                <a:lnTo>
                  <a:pt x="0" y="42413"/>
                </a:lnTo>
                <a:lnTo>
                  <a:pt x="0" y="42412"/>
                </a:lnTo>
                <a:lnTo>
                  <a:pt x="0" y="42407"/>
                </a:lnTo>
                <a:lnTo>
                  <a:pt x="0" y="42358"/>
                </a:lnTo>
                <a:lnTo>
                  <a:pt x="0" y="42354"/>
                </a:lnTo>
                <a:lnTo>
                  <a:pt x="0" y="42349"/>
                </a:lnTo>
                <a:lnTo>
                  <a:pt x="0" y="42324"/>
                </a:lnTo>
                <a:lnTo>
                  <a:pt x="0" y="42284"/>
                </a:lnTo>
                <a:lnTo>
                  <a:pt x="0" y="42281"/>
                </a:lnTo>
                <a:lnTo>
                  <a:pt x="0" y="42175"/>
                </a:lnTo>
                <a:lnTo>
                  <a:pt x="0" y="42171"/>
                </a:lnTo>
                <a:lnTo>
                  <a:pt x="0" y="42170"/>
                </a:lnTo>
                <a:lnTo>
                  <a:pt x="0" y="42107"/>
                </a:lnTo>
                <a:lnTo>
                  <a:pt x="0" y="42099"/>
                </a:lnTo>
                <a:lnTo>
                  <a:pt x="0" y="42075"/>
                </a:lnTo>
                <a:lnTo>
                  <a:pt x="0" y="42018"/>
                </a:lnTo>
                <a:lnTo>
                  <a:pt x="0" y="41964"/>
                </a:lnTo>
                <a:lnTo>
                  <a:pt x="0" y="41959"/>
                </a:lnTo>
                <a:lnTo>
                  <a:pt x="0" y="41944"/>
                </a:lnTo>
                <a:lnTo>
                  <a:pt x="0" y="41930"/>
                </a:lnTo>
                <a:lnTo>
                  <a:pt x="0" y="41874"/>
                </a:lnTo>
                <a:lnTo>
                  <a:pt x="0" y="41865"/>
                </a:lnTo>
                <a:lnTo>
                  <a:pt x="0" y="41789"/>
                </a:lnTo>
                <a:lnTo>
                  <a:pt x="0" y="41764"/>
                </a:lnTo>
                <a:lnTo>
                  <a:pt x="0" y="41734"/>
                </a:lnTo>
                <a:lnTo>
                  <a:pt x="0" y="41717"/>
                </a:lnTo>
                <a:lnTo>
                  <a:pt x="0" y="41616"/>
                </a:lnTo>
                <a:lnTo>
                  <a:pt x="0" y="41611"/>
                </a:lnTo>
                <a:lnTo>
                  <a:pt x="0" y="41585"/>
                </a:lnTo>
                <a:lnTo>
                  <a:pt x="0" y="41505"/>
                </a:lnTo>
                <a:lnTo>
                  <a:pt x="0" y="41485"/>
                </a:lnTo>
                <a:lnTo>
                  <a:pt x="0" y="41441"/>
                </a:lnTo>
                <a:lnTo>
                  <a:pt x="0" y="41427"/>
                </a:lnTo>
                <a:lnTo>
                  <a:pt x="0" y="41301"/>
                </a:lnTo>
                <a:lnTo>
                  <a:pt x="0" y="41276"/>
                </a:lnTo>
                <a:lnTo>
                  <a:pt x="0" y="41267"/>
                </a:lnTo>
                <a:lnTo>
                  <a:pt x="0" y="41238"/>
                </a:lnTo>
                <a:lnTo>
                  <a:pt x="0" y="41217"/>
                </a:lnTo>
                <a:lnTo>
                  <a:pt x="0" y="41102"/>
                </a:lnTo>
                <a:lnTo>
                  <a:pt x="0" y="41093"/>
                </a:lnTo>
                <a:lnTo>
                  <a:pt x="0" y="41091"/>
                </a:lnTo>
                <a:lnTo>
                  <a:pt x="0" y="41083"/>
                </a:lnTo>
                <a:lnTo>
                  <a:pt x="0" y="41078"/>
                </a:lnTo>
                <a:lnTo>
                  <a:pt x="0" y="41051"/>
                </a:lnTo>
                <a:lnTo>
                  <a:pt x="0" y="41042"/>
                </a:lnTo>
                <a:lnTo>
                  <a:pt x="0" y="41033"/>
                </a:lnTo>
                <a:lnTo>
                  <a:pt x="0" y="40968"/>
                </a:lnTo>
                <a:lnTo>
                  <a:pt x="0" y="40961"/>
                </a:lnTo>
                <a:lnTo>
                  <a:pt x="0" y="40937"/>
                </a:lnTo>
                <a:lnTo>
                  <a:pt x="0" y="40897"/>
                </a:lnTo>
                <a:lnTo>
                  <a:pt x="0" y="40895"/>
                </a:lnTo>
                <a:lnTo>
                  <a:pt x="0" y="40857"/>
                </a:lnTo>
                <a:lnTo>
                  <a:pt x="0" y="40852"/>
                </a:lnTo>
                <a:lnTo>
                  <a:pt x="0" y="40841"/>
                </a:lnTo>
                <a:lnTo>
                  <a:pt x="0" y="40838"/>
                </a:lnTo>
                <a:lnTo>
                  <a:pt x="0" y="40837"/>
                </a:lnTo>
                <a:lnTo>
                  <a:pt x="0" y="40836"/>
                </a:lnTo>
                <a:lnTo>
                  <a:pt x="0" y="40815"/>
                </a:lnTo>
                <a:lnTo>
                  <a:pt x="0" y="40695"/>
                </a:lnTo>
                <a:lnTo>
                  <a:pt x="0" y="40673"/>
                </a:lnTo>
                <a:lnTo>
                  <a:pt x="0" y="40652"/>
                </a:lnTo>
                <a:lnTo>
                  <a:pt x="0" y="40631"/>
                </a:lnTo>
                <a:lnTo>
                  <a:pt x="0" y="40624"/>
                </a:lnTo>
                <a:lnTo>
                  <a:pt x="0" y="40577"/>
                </a:lnTo>
                <a:lnTo>
                  <a:pt x="0" y="40574"/>
                </a:lnTo>
                <a:lnTo>
                  <a:pt x="0" y="40554"/>
                </a:lnTo>
                <a:lnTo>
                  <a:pt x="0" y="40550"/>
                </a:lnTo>
                <a:lnTo>
                  <a:pt x="0" y="40393"/>
                </a:lnTo>
                <a:lnTo>
                  <a:pt x="0" y="40388"/>
                </a:lnTo>
                <a:lnTo>
                  <a:pt x="0" y="40382"/>
                </a:lnTo>
                <a:lnTo>
                  <a:pt x="0" y="40346"/>
                </a:lnTo>
                <a:lnTo>
                  <a:pt x="0" y="40327"/>
                </a:lnTo>
                <a:lnTo>
                  <a:pt x="0" y="40311"/>
                </a:lnTo>
                <a:lnTo>
                  <a:pt x="0" y="40288"/>
                </a:lnTo>
                <a:lnTo>
                  <a:pt x="0" y="40219"/>
                </a:lnTo>
                <a:lnTo>
                  <a:pt x="0" y="40172"/>
                </a:lnTo>
                <a:lnTo>
                  <a:pt x="0" y="40170"/>
                </a:lnTo>
                <a:lnTo>
                  <a:pt x="0" y="40150"/>
                </a:lnTo>
                <a:lnTo>
                  <a:pt x="0" y="40123"/>
                </a:lnTo>
                <a:lnTo>
                  <a:pt x="0" y="40121"/>
                </a:lnTo>
                <a:lnTo>
                  <a:pt x="0" y="40120"/>
                </a:lnTo>
                <a:lnTo>
                  <a:pt x="0" y="40091"/>
                </a:lnTo>
                <a:lnTo>
                  <a:pt x="0" y="40042"/>
                </a:lnTo>
                <a:lnTo>
                  <a:pt x="0" y="40033"/>
                </a:lnTo>
                <a:lnTo>
                  <a:pt x="0" y="40012"/>
                </a:lnTo>
                <a:lnTo>
                  <a:pt x="0" y="39976"/>
                </a:lnTo>
                <a:lnTo>
                  <a:pt x="0" y="39928"/>
                </a:lnTo>
                <a:lnTo>
                  <a:pt x="0" y="39926"/>
                </a:lnTo>
                <a:lnTo>
                  <a:pt x="0" y="39907"/>
                </a:lnTo>
                <a:lnTo>
                  <a:pt x="0" y="39899"/>
                </a:lnTo>
                <a:lnTo>
                  <a:pt x="0" y="39879"/>
                </a:lnTo>
                <a:lnTo>
                  <a:pt x="0" y="39868"/>
                </a:lnTo>
                <a:lnTo>
                  <a:pt x="0" y="39854"/>
                </a:lnTo>
                <a:lnTo>
                  <a:pt x="0" y="39830"/>
                </a:lnTo>
                <a:lnTo>
                  <a:pt x="0" y="39829"/>
                </a:lnTo>
                <a:lnTo>
                  <a:pt x="0" y="39805"/>
                </a:lnTo>
                <a:lnTo>
                  <a:pt x="0" y="39758"/>
                </a:lnTo>
                <a:lnTo>
                  <a:pt x="0" y="39734"/>
                </a:lnTo>
                <a:lnTo>
                  <a:pt x="0" y="39698"/>
                </a:lnTo>
                <a:lnTo>
                  <a:pt x="0" y="39659"/>
                </a:lnTo>
                <a:lnTo>
                  <a:pt x="0" y="39629"/>
                </a:lnTo>
                <a:lnTo>
                  <a:pt x="0" y="39595"/>
                </a:lnTo>
                <a:lnTo>
                  <a:pt x="0" y="39553"/>
                </a:lnTo>
                <a:lnTo>
                  <a:pt x="0" y="39502"/>
                </a:lnTo>
                <a:lnTo>
                  <a:pt x="0" y="39481"/>
                </a:lnTo>
                <a:lnTo>
                  <a:pt x="0" y="39474"/>
                </a:lnTo>
                <a:lnTo>
                  <a:pt x="0" y="39472"/>
                </a:lnTo>
                <a:lnTo>
                  <a:pt x="0" y="39450"/>
                </a:lnTo>
                <a:lnTo>
                  <a:pt x="0" y="39446"/>
                </a:lnTo>
                <a:lnTo>
                  <a:pt x="0" y="39443"/>
                </a:lnTo>
                <a:lnTo>
                  <a:pt x="0" y="39346"/>
                </a:lnTo>
                <a:lnTo>
                  <a:pt x="0" y="39291"/>
                </a:lnTo>
                <a:lnTo>
                  <a:pt x="0" y="39220"/>
                </a:lnTo>
                <a:lnTo>
                  <a:pt x="0" y="39215"/>
                </a:lnTo>
                <a:lnTo>
                  <a:pt x="0" y="39181"/>
                </a:lnTo>
                <a:lnTo>
                  <a:pt x="0" y="39134"/>
                </a:lnTo>
                <a:lnTo>
                  <a:pt x="0" y="39109"/>
                </a:lnTo>
                <a:lnTo>
                  <a:pt x="0" y="39099"/>
                </a:lnTo>
                <a:lnTo>
                  <a:pt x="0" y="39028"/>
                </a:lnTo>
                <a:lnTo>
                  <a:pt x="0" y="38991"/>
                </a:lnTo>
                <a:lnTo>
                  <a:pt x="0" y="38987"/>
                </a:lnTo>
                <a:lnTo>
                  <a:pt x="0" y="38954"/>
                </a:lnTo>
                <a:lnTo>
                  <a:pt x="0" y="38940"/>
                </a:lnTo>
                <a:lnTo>
                  <a:pt x="0" y="38905"/>
                </a:lnTo>
                <a:lnTo>
                  <a:pt x="0" y="38858"/>
                </a:lnTo>
                <a:lnTo>
                  <a:pt x="0" y="38855"/>
                </a:lnTo>
                <a:lnTo>
                  <a:pt x="0" y="38850"/>
                </a:lnTo>
                <a:lnTo>
                  <a:pt x="0" y="38778"/>
                </a:lnTo>
                <a:lnTo>
                  <a:pt x="0" y="38752"/>
                </a:lnTo>
                <a:lnTo>
                  <a:pt x="0" y="38744"/>
                </a:lnTo>
                <a:lnTo>
                  <a:pt x="0" y="38698"/>
                </a:lnTo>
                <a:lnTo>
                  <a:pt x="0" y="38693"/>
                </a:lnTo>
                <a:lnTo>
                  <a:pt x="0" y="38676"/>
                </a:lnTo>
                <a:lnTo>
                  <a:pt x="0" y="38664"/>
                </a:lnTo>
                <a:lnTo>
                  <a:pt x="0" y="38626"/>
                </a:lnTo>
                <a:lnTo>
                  <a:pt x="0" y="38621"/>
                </a:lnTo>
                <a:lnTo>
                  <a:pt x="0" y="38536"/>
                </a:lnTo>
                <a:lnTo>
                  <a:pt x="0" y="38508"/>
                </a:lnTo>
                <a:lnTo>
                  <a:pt x="0" y="38495"/>
                </a:lnTo>
                <a:lnTo>
                  <a:pt x="0" y="38451"/>
                </a:lnTo>
                <a:lnTo>
                  <a:pt x="0" y="38339"/>
                </a:lnTo>
                <a:lnTo>
                  <a:pt x="0" y="38312"/>
                </a:lnTo>
                <a:lnTo>
                  <a:pt x="0" y="38286"/>
                </a:lnTo>
                <a:lnTo>
                  <a:pt x="0" y="38141"/>
                </a:lnTo>
                <a:lnTo>
                  <a:pt x="0" y="38112"/>
                </a:lnTo>
                <a:lnTo>
                  <a:pt x="0" y="38103"/>
                </a:lnTo>
                <a:lnTo>
                  <a:pt x="0" y="38101"/>
                </a:lnTo>
                <a:lnTo>
                  <a:pt x="0" y="38041"/>
                </a:lnTo>
                <a:lnTo>
                  <a:pt x="0" y="37982"/>
                </a:lnTo>
                <a:lnTo>
                  <a:pt x="0" y="37971"/>
                </a:lnTo>
                <a:lnTo>
                  <a:pt x="0" y="37919"/>
                </a:lnTo>
                <a:lnTo>
                  <a:pt x="0" y="37907"/>
                </a:lnTo>
                <a:lnTo>
                  <a:pt x="0" y="37905"/>
                </a:lnTo>
                <a:lnTo>
                  <a:pt x="0" y="37862"/>
                </a:lnTo>
                <a:lnTo>
                  <a:pt x="0" y="37847"/>
                </a:lnTo>
                <a:lnTo>
                  <a:pt x="0" y="37837"/>
                </a:lnTo>
                <a:lnTo>
                  <a:pt x="0" y="37835"/>
                </a:lnTo>
                <a:lnTo>
                  <a:pt x="0" y="37779"/>
                </a:lnTo>
                <a:lnTo>
                  <a:pt x="0" y="37763"/>
                </a:lnTo>
                <a:lnTo>
                  <a:pt x="0" y="37683"/>
                </a:lnTo>
                <a:lnTo>
                  <a:pt x="0" y="37674"/>
                </a:lnTo>
                <a:lnTo>
                  <a:pt x="0" y="37662"/>
                </a:lnTo>
                <a:lnTo>
                  <a:pt x="0" y="37655"/>
                </a:lnTo>
                <a:lnTo>
                  <a:pt x="0" y="37587"/>
                </a:lnTo>
                <a:lnTo>
                  <a:pt x="0" y="37567"/>
                </a:lnTo>
                <a:lnTo>
                  <a:pt x="0" y="37564"/>
                </a:lnTo>
                <a:lnTo>
                  <a:pt x="0" y="37560"/>
                </a:lnTo>
                <a:lnTo>
                  <a:pt x="0" y="37522"/>
                </a:lnTo>
                <a:lnTo>
                  <a:pt x="0" y="37487"/>
                </a:lnTo>
                <a:lnTo>
                  <a:pt x="0" y="37484"/>
                </a:lnTo>
                <a:lnTo>
                  <a:pt x="0" y="37479"/>
                </a:lnTo>
                <a:lnTo>
                  <a:pt x="0" y="37337"/>
                </a:lnTo>
                <a:lnTo>
                  <a:pt x="0" y="37305"/>
                </a:lnTo>
                <a:lnTo>
                  <a:pt x="0" y="37304"/>
                </a:lnTo>
                <a:lnTo>
                  <a:pt x="0" y="37291"/>
                </a:lnTo>
                <a:lnTo>
                  <a:pt x="0" y="37288"/>
                </a:lnTo>
                <a:lnTo>
                  <a:pt x="0" y="37260"/>
                </a:lnTo>
                <a:lnTo>
                  <a:pt x="0" y="37173"/>
                </a:lnTo>
                <a:lnTo>
                  <a:pt x="0" y="37130"/>
                </a:lnTo>
                <a:lnTo>
                  <a:pt x="0" y="37109"/>
                </a:lnTo>
                <a:lnTo>
                  <a:pt x="0" y="37101"/>
                </a:lnTo>
                <a:lnTo>
                  <a:pt x="0" y="37090"/>
                </a:lnTo>
                <a:lnTo>
                  <a:pt x="0" y="36967"/>
                </a:lnTo>
                <a:lnTo>
                  <a:pt x="0" y="36889"/>
                </a:lnTo>
                <a:lnTo>
                  <a:pt x="0" y="36878"/>
                </a:lnTo>
                <a:lnTo>
                  <a:pt x="0" y="36855"/>
                </a:lnTo>
                <a:lnTo>
                  <a:pt x="0" y="36831"/>
                </a:lnTo>
                <a:lnTo>
                  <a:pt x="0" y="36821"/>
                </a:lnTo>
                <a:lnTo>
                  <a:pt x="0" y="36814"/>
                </a:lnTo>
                <a:lnTo>
                  <a:pt x="0" y="36758"/>
                </a:lnTo>
                <a:lnTo>
                  <a:pt x="0" y="36757"/>
                </a:lnTo>
                <a:lnTo>
                  <a:pt x="0" y="36733"/>
                </a:lnTo>
                <a:lnTo>
                  <a:pt x="0" y="36683"/>
                </a:lnTo>
                <a:lnTo>
                  <a:pt x="0" y="36669"/>
                </a:lnTo>
                <a:lnTo>
                  <a:pt x="0" y="36647"/>
                </a:lnTo>
                <a:lnTo>
                  <a:pt x="0" y="36640"/>
                </a:lnTo>
                <a:lnTo>
                  <a:pt x="0" y="36639"/>
                </a:lnTo>
                <a:lnTo>
                  <a:pt x="0" y="36634"/>
                </a:lnTo>
                <a:lnTo>
                  <a:pt x="0" y="36617"/>
                </a:lnTo>
                <a:lnTo>
                  <a:pt x="0" y="36605"/>
                </a:lnTo>
                <a:lnTo>
                  <a:pt x="0" y="36571"/>
                </a:lnTo>
                <a:lnTo>
                  <a:pt x="0" y="36513"/>
                </a:lnTo>
                <a:lnTo>
                  <a:pt x="0" y="36508"/>
                </a:lnTo>
                <a:lnTo>
                  <a:pt x="0" y="36460"/>
                </a:lnTo>
                <a:lnTo>
                  <a:pt x="0" y="36456"/>
                </a:lnTo>
                <a:lnTo>
                  <a:pt x="0" y="36453"/>
                </a:lnTo>
                <a:lnTo>
                  <a:pt x="0" y="36425"/>
                </a:lnTo>
                <a:lnTo>
                  <a:pt x="0" y="36424"/>
                </a:lnTo>
                <a:lnTo>
                  <a:pt x="0" y="36397"/>
                </a:lnTo>
                <a:lnTo>
                  <a:pt x="0" y="36375"/>
                </a:lnTo>
                <a:lnTo>
                  <a:pt x="0" y="36292"/>
                </a:lnTo>
                <a:lnTo>
                  <a:pt x="0" y="36230"/>
                </a:lnTo>
                <a:lnTo>
                  <a:pt x="0" y="36225"/>
                </a:lnTo>
                <a:lnTo>
                  <a:pt x="0" y="36201"/>
                </a:lnTo>
                <a:lnTo>
                  <a:pt x="0" y="36153"/>
                </a:lnTo>
                <a:lnTo>
                  <a:pt x="0" y="36110"/>
                </a:lnTo>
                <a:lnTo>
                  <a:pt x="0" y="36109"/>
                </a:lnTo>
                <a:lnTo>
                  <a:pt x="0" y="36054"/>
                </a:lnTo>
                <a:lnTo>
                  <a:pt x="0" y="36030"/>
                </a:lnTo>
                <a:lnTo>
                  <a:pt x="0" y="35997"/>
                </a:lnTo>
                <a:lnTo>
                  <a:pt x="0" y="35905"/>
                </a:lnTo>
                <a:lnTo>
                  <a:pt x="0" y="35876"/>
                </a:lnTo>
                <a:lnTo>
                  <a:pt x="0" y="35868"/>
                </a:lnTo>
                <a:lnTo>
                  <a:pt x="0" y="35860"/>
                </a:lnTo>
                <a:lnTo>
                  <a:pt x="0" y="35834"/>
                </a:lnTo>
                <a:lnTo>
                  <a:pt x="0" y="35788"/>
                </a:lnTo>
                <a:lnTo>
                  <a:pt x="0" y="35732"/>
                </a:lnTo>
                <a:lnTo>
                  <a:pt x="0" y="35726"/>
                </a:lnTo>
                <a:lnTo>
                  <a:pt x="0" y="35724"/>
                </a:lnTo>
                <a:lnTo>
                  <a:pt x="0" y="35674"/>
                </a:lnTo>
                <a:lnTo>
                  <a:pt x="0" y="35626"/>
                </a:lnTo>
                <a:lnTo>
                  <a:pt x="0" y="35600"/>
                </a:lnTo>
                <a:lnTo>
                  <a:pt x="0" y="35592"/>
                </a:lnTo>
                <a:lnTo>
                  <a:pt x="0" y="35571"/>
                </a:lnTo>
                <a:lnTo>
                  <a:pt x="0" y="35558"/>
                </a:lnTo>
                <a:lnTo>
                  <a:pt x="0" y="35543"/>
                </a:lnTo>
                <a:lnTo>
                  <a:pt x="0" y="35518"/>
                </a:lnTo>
                <a:lnTo>
                  <a:pt x="0" y="35496"/>
                </a:lnTo>
                <a:lnTo>
                  <a:pt x="0" y="35494"/>
                </a:lnTo>
                <a:lnTo>
                  <a:pt x="0" y="35492"/>
                </a:lnTo>
                <a:lnTo>
                  <a:pt x="0" y="35417"/>
                </a:lnTo>
                <a:lnTo>
                  <a:pt x="0" y="35406"/>
                </a:lnTo>
                <a:lnTo>
                  <a:pt x="0" y="35349"/>
                </a:lnTo>
                <a:lnTo>
                  <a:pt x="0" y="35334"/>
                </a:lnTo>
                <a:lnTo>
                  <a:pt x="0" y="35322"/>
                </a:lnTo>
                <a:lnTo>
                  <a:pt x="0" y="35273"/>
                </a:lnTo>
                <a:lnTo>
                  <a:pt x="0" y="35252"/>
                </a:lnTo>
                <a:lnTo>
                  <a:pt x="0" y="35142"/>
                </a:lnTo>
                <a:lnTo>
                  <a:pt x="0" y="35099"/>
                </a:lnTo>
                <a:lnTo>
                  <a:pt x="0" y="35024"/>
                </a:lnTo>
                <a:lnTo>
                  <a:pt x="0" y="34995"/>
                </a:lnTo>
                <a:lnTo>
                  <a:pt x="0" y="34981"/>
                </a:lnTo>
                <a:lnTo>
                  <a:pt x="0" y="34968"/>
                </a:lnTo>
                <a:lnTo>
                  <a:pt x="0" y="34946"/>
                </a:lnTo>
                <a:lnTo>
                  <a:pt x="0" y="34930"/>
                </a:lnTo>
                <a:lnTo>
                  <a:pt x="0" y="34923"/>
                </a:lnTo>
                <a:lnTo>
                  <a:pt x="0" y="34847"/>
                </a:lnTo>
                <a:lnTo>
                  <a:pt x="0" y="34845"/>
                </a:lnTo>
                <a:lnTo>
                  <a:pt x="0" y="34769"/>
                </a:lnTo>
                <a:lnTo>
                  <a:pt x="0" y="34721"/>
                </a:lnTo>
                <a:lnTo>
                  <a:pt x="0" y="34705"/>
                </a:lnTo>
                <a:lnTo>
                  <a:pt x="0" y="34683"/>
                </a:lnTo>
                <a:lnTo>
                  <a:pt x="0" y="34625"/>
                </a:lnTo>
                <a:lnTo>
                  <a:pt x="0" y="34611"/>
                </a:lnTo>
                <a:lnTo>
                  <a:pt x="0" y="34536"/>
                </a:lnTo>
                <a:lnTo>
                  <a:pt x="0" y="34532"/>
                </a:lnTo>
                <a:lnTo>
                  <a:pt x="0" y="34507"/>
                </a:lnTo>
                <a:lnTo>
                  <a:pt x="0" y="34497"/>
                </a:lnTo>
                <a:lnTo>
                  <a:pt x="0" y="34487"/>
                </a:lnTo>
                <a:lnTo>
                  <a:pt x="0" y="34451"/>
                </a:lnTo>
                <a:lnTo>
                  <a:pt x="0" y="34437"/>
                </a:lnTo>
                <a:lnTo>
                  <a:pt x="0" y="34364"/>
                </a:lnTo>
                <a:lnTo>
                  <a:pt x="0" y="34301"/>
                </a:lnTo>
                <a:lnTo>
                  <a:pt x="0" y="34276"/>
                </a:lnTo>
                <a:lnTo>
                  <a:pt x="0" y="34238"/>
                </a:lnTo>
                <a:lnTo>
                  <a:pt x="0" y="34231"/>
                </a:lnTo>
                <a:lnTo>
                  <a:pt x="0" y="34229"/>
                </a:lnTo>
                <a:lnTo>
                  <a:pt x="0" y="34228"/>
                </a:lnTo>
                <a:lnTo>
                  <a:pt x="0" y="34223"/>
                </a:lnTo>
                <a:lnTo>
                  <a:pt x="0" y="34183"/>
                </a:lnTo>
                <a:lnTo>
                  <a:pt x="0" y="34144"/>
                </a:lnTo>
                <a:lnTo>
                  <a:pt x="0" y="34131"/>
                </a:lnTo>
                <a:lnTo>
                  <a:pt x="0" y="34100"/>
                </a:lnTo>
                <a:lnTo>
                  <a:pt x="0" y="34051"/>
                </a:lnTo>
                <a:lnTo>
                  <a:pt x="0" y="34049"/>
                </a:lnTo>
                <a:lnTo>
                  <a:pt x="0" y="34035"/>
                </a:lnTo>
                <a:lnTo>
                  <a:pt x="0" y="34033"/>
                </a:lnTo>
                <a:lnTo>
                  <a:pt x="0" y="33988"/>
                </a:lnTo>
                <a:lnTo>
                  <a:pt x="0" y="33977"/>
                </a:lnTo>
                <a:lnTo>
                  <a:pt x="0" y="33888"/>
                </a:lnTo>
                <a:lnTo>
                  <a:pt x="0" y="33865"/>
                </a:lnTo>
                <a:lnTo>
                  <a:pt x="0" y="33839"/>
                </a:lnTo>
                <a:lnTo>
                  <a:pt x="0" y="33831"/>
                </a:lnTo>
                <a:lnTo>
                  <a:pt x="0" y="33824"/>
                </a:lnTo>
                <a:lnTo>
                  <a:pt x="0" y="33801"/>
                </a:lnTo>
                <a:lnTo>
                  <a:pt x="0" y="33792"/>
                </a:lnTo>
                <a:lnTo>
                  <a:pt x="0" y="33767"/>
                </a:lnTo>
                <a:lnTo>
                  <a:pt x="0" y="33635"/>
                </a:lnTo>
                <a:lnTo>
                  <a:pt x="0" y="33627"/>
                </a:lnTo>
                <a:lnTo>
                  <a:pt x="0" y="33581"/>
                </a:lnTo>
                <a:lnTo>
                  <a:pt x="0" y="33568"/>
                </a:lnTo>
                <a:lnTo>
                  <a:pt x="0" y="33518"/>
                </a:lnTo>
                <a:lnTo>
                  <a:pt x="0" y="33464"/>
                </a:lnTo>
                <a:lnTo>
                  <a:pt x="0" y="33461"/>
                </a:lnTo>
                <a:lnTo>
                  <a:pt x="0" y="33385"/>
                </a:lnTo>
                <a:lnTo>
                  <a:pt x="0" y="33384"/>
                </a:lnTo>
                <a:lnTo>
                  <a:pt x="0" y="33355"/>
                </a:lnTo>
                <a:lnTo>
                  <a:pt x="0" y="33315"/>
                </a:lnTo>
                <a:lnTo>
                  <a:pt x="0" y="33302"/>
                </a:lnTo>
                <a:lnTo>
                  <a:pt x="0" y="33259"/>
                </a:lnTo>
                <a:lnTo>
                  <a:pt x="0" y="33254"/>
                </a:lnTo>
                <a:lnTo>
                  <a:pt x="0" y="33163"/>
                </a:lnTo>
                <a:lnTo>
                  <a:pt x="0" y="33149"/>
                </a:lnTo>
                <a:lnTo>
                  <a:pt x="0" y="33141"/>
                </a:lnTo>
                <a:lnTo>
                  <a:pt x="0" y="33102"/>
                </a:lnTo>
                <a:lnTo>
                  <a:pt x="0" y="33040"/>
                </a:lnTo>
                <a:lnTo>
                  <a:pt x="0" y="33035"/>
                </a:lnTo>
                <a:lnTo>
                  <a:pt x="0" y="33028"/>
                </a:lnTo>
                <a:lnTo>
                  <a:pt x="0" y="33005"/>
                </a:lnTo>
                <a:lnTo>
                  <a:pt x="0" y="32915"/>
                </a:lnTo>
                <a:lnTo>
                  <a:pt x="0" y="32870"/>
                </a:lnTo>
                <a:lnTo>
                  <a:pt x="0" y="32863"/>
                </a:lnTo>
                <a:lnTo>
                  <a:pt x="0" y="32844"/>
                </a:lnTo>
                <a:lnTo>
                  <a:pt x="0" y="32785"/>
                </a:lnTo>
                <a:lnTo>
                  <a:pt x="0" y="32742"/>
                </a:lnTo>
                <a:lnTo>
                  <a:pt x="0" y="32736"/>
                </a:lnTo>
                <a:lnTo>
                  <a:pt x="0" y="32690"/>
                </a:lnTo>
                <a:lnTo>
                  <a:pt x="0" y="32671"/>
                </a:lnTo>
                <a:lnTo>
                  <a:pt x="0" y="32610"/>
                </a:lnTo>
                <a:lnTo>
                  <a:pt x="0" y="32589"/>
                </a:lnTo>
                <a:lnTo>
                  <a:pt x="0" y="32581"/>
                </a:lnTo>
                <a:lnTo>
                  <a:pt x="0" y="32440"/>
                </a:lnTo>
                <a:lnTo>
                  <a:pt x="0" y="32421"/>
                </a:lnTo>
                <a:lnTo>
                  <a:pt x="0" y="32363"/>
                </a:lnTo>
                <a:lnTo>
                  <a:pt x="0" y="32357"/>
                </a:lnTo>
                <a:lnTo>
                  <a:pt x="0" y="32338"/>
                </a:lnTo>
                <a:lnTo>
                  <a:pt x="0" y="32335"/>
                </a:lnTo>
                <a:lnTo>
                  <a:pt x="0" y="32311"/>
                </a:lnTo>
                <a:lnTo>
                  <a:pt x="0" y="32283"/>
                </a:lnTo>
                <a:lnTo>
                  <a:pt x="0" y="32262"/>
                </a:lnTo>
                <a:lnTo>
                  <a:pt x="0" y="32127"/>
                </a:lnTo>
                <a:lnTo>
                  <a:pt x="0" y="32120"/>
                </a:lnTo>
                <a:lnTo>
                  <a:pt x="0" y="32113"/>
                </a:lnTo>
                <a:lnTo>
                  <a:pt x="0" y="32097"/>
                </a:lnTo>
                <a:lnTo>
                  <a:pt x="0" y="32042"/>
                </a:lnTo>
                <a:lnTo>
                  <a:pt x="0" y="32034"/>
                </a:lnTo>
                <a:lnTo>
                  <a:pt x="0" y="32018"/>
                </a:lnTo>
                <a:lnTo>
                  <a:pt x="0" y="31978"/>
                </a:lnTo>
                <a:lnTo>
                  <a:pt x="0" y="31946"/>
                </a:lnTo>
                <a:lnTo>
                  <a:pt x="0" y="31944"/>
                </a:lnTo>
                <a:lnTo>
                  <a:pt x="0" y="31940"/>
                </a:lnTo>
                <a:lnTo>
                  <a:pt x="0" y="31933"/>
                </a:lnTo>
                <a:lnTo>
                  <a:pt x="0" y="31888"/>
                </a:lnTo>
                <a:lnTo>
                  <a:pt x="0" y="31886"/>
                </a:lnTo>
                <a:lnTo>
                  <a:pt x="0" y="31879"/>
                </a:lnTo>
                <a:lnTo>
                  <a:pt x="0" y="31855"/>
                </a:lnTo>
                <a:lnTo>
                  <a:pt x="0" y="31829"/>
                </a:lnTo>
                <a:lnTo>
                  <a:pt x="0" y="31770"/>
                </a:lnTo>
                <a:lnTo>
                  <a:pt x="0" y="31748"/>
                </a:lnTo>
                <a:lnTo>
                  <a:pt x="0" y="31715"/>
                </a:lnTo>
                <a:lnTo>
                  <a:pt x="0" y="31635"/>
                </a:lnTo>
                <a:lnTo>
                  <a:pt x="0" y="31574"/>
                </a:lnTo>
                <a:lnTo>
                  <a:pt x="0" y="31526"/>
                </a:lnTo>
                <a:lnTo>
                  <a:pt x="0" y="31427"/>
                </a:lnTo>
                <a:lnTo>
                  <a:pt x="0" y="31403"/>
                </a:lnTo>
                <a:lnTo>
                  <a:pt x="0" y="31315"/>
                </a:lnTo>
                <a:lnTo>
                  <a:pt x="0" y="31248"/>
                </a:lnTo>
                <a:lnTo>
                  <a:pt x="0" y="31241"/>
                </a:lnTo>
                <a:lnTo>
                  <a:pt x="0" y="31239"/>
                </a:lnTo>
                <a:lnTo>
                  <a:pt x="0" y="31231"/>
                </a:lnTo>
                <a:lnTo>
                  <a:pt x="0" y="31218"/>
                </a:lnTo>
                <a:lnTo>
                  <a:pt x="0" y="31206"/>
                </a:lnTo>
                <a:lnTo>
                  <a:pt x="0" y="31204"/>
                </a:lnTo>
                <a:lnTo>
                  <a:pt x="0" y="31154"/>
                </a:lnTo>
                <a:lnTo>
                  <a:pt x="0" y="31141"/>
                </a:lnTo>
                <a:lnTo>
                  <a:pt x="0" y="31072"/>
                </a:lnTo>
                <a:lnTo>
                  <a:pt x="0" y="31052"/>
                </a:lnTo>
                <a:lnTo>
                  <a:pt x="0" y="31043"/>
                </a:lnTo>
                <a:lnTo>
                  <a:pt x="0" y="31038"/>
                </a:lnTo>
                <a:lnTo>
                  <a:pt x="0" y="30998"/>
                </a:lnTo>
                <a:lnTo>
                  <a:pt x="0" y="30978"/>
                </a:lnTo>
                <a:lnTo>
                  <a:pt x="0" y="30975"/>
                </a:lnTo>
                <a:lnTo>
                  <a:pt x="0" y="30973"/>
                </a:lnTo>
                <a:lnTo>
                  <a:pt x="0" y="30972"/>
                </a:lnTo>
                <a:lnTo>
                  <a:pt x="0" y="30964"/>
                </a:lnTo>
                <a:lnTo>
                  <a:pt x="0" y="30944"/>
                </a:lnTo>
                <a:lnTo>
                  <a:pt x="0" y="30839"/>
                </a:lnTo>
                <a:lnTo>
                  <a:pt x="0" y="30834"/>
                </a:lnTo>
                <a:lnTo>
                  <a:pt x="0" y="30802"/>
                </a:lnTo>
                <a:lnTo>
                  <a:pt x="0" y="30801"/>
                </a:lnTo>
                <a:lnTo>
                  <a:pt x="0" y="30779"/>
                </a:lnTo>
                <a:lnTo>
                  <a:pt x="0" y="30768"/>
                </a:lnTo>
                <a:lnTo>
                  <a:pt x="0" y="30735"/>
                </a:lnTo>
                <a:lnTo>
                  <a:pt x="0" y="30732"/>
                </a:lnTo>
                <a:lnTo>
                  <a:pt x="0" y="30707"/>
                </a:lnTo>
                <a:lnTo>
                  <a:pt x="0" y="30645"/>
                </a:lnTo>
                <a:lnTo>
                  <a:pt x="0" y="30579"/>
                </a:lnTo>
                <a:lnTo>
                  <a:pt x="0" y="30578"/>
                </a:lnTo>
                <a:lnTo>
                  <a:pt x="0" y="30525"/>
                </a:lnTo>
                <a:lnTo>
                  <a:pt x="0" y="30522"/>
                </a:lnTo>
                <a:lnTo>
                  <a:pt x="0" y="30519"/>
                </a:lnTo>
                <a:lnTo>
                  <a:pt x="0" y="30500"/>
                </a:lnTo>
                <a:lnTo>
                  <a:pt x="0" y="30474"/>
                </a:lnTo>
                <a:lnTo>
                  <a:pt x="0" y="30448"/>
                </a:lnTo>
                <a:lnTo>
                  <a:pt x="0" y="30425"/>
                </a:lnTo>
                <a:lnTo>
                  <a:pt x="0" y="30325"/>
                </a:lnTo>
                <a:lnTo>
                  <a:pt x="0" y="30309"/>
                </a:lnTo>
                <a:lnTo>
                  <a:pt x="0" y="30303"/>
                </a:lnTo>
                <a:lnTo>
                  <a:pt x="0" y="30296"/>
                </a:lnTo>
                <a:lnTo>
                  <a:pt x="0" y="30264"/>
                </a:lnTo>
                <a:lnTo>
                  <a:pt x="0" y="30159"/>
                </a:lnTo>
                <a:lnTo>
                  <a:pt x="0" y="30091"/>
                </a:lnTo>
                <a:lnTo>
                  <a:pt x="0" y="30047"/>
                </a:lnTo>
                <a:lnTo>
                  <a:pt x="0" y="30041"/>
                </a:lnTo>
                <a:lnTo>
                  <a:pt x="0" y="30015"/>
                </a:lnTo>
                <a:lnTo>
                  <a:pt x="0" y="29991"/>
                </a:lnTo>
                <a:lnTo>
                  <a:pt x="0" y="29967"/>
                </a:lnTo>
                <a:lnTo>
                  <a:pt x="0" y="29966"/>
                </a:lnTo>
                <a:lnTo>
                  <a:pt x="0" y="29931"/>
                </a:lnTo>
                <a:lnTo>
                  <a:pt x="0" y="29873"/>
                </a:lnTo>
                <a:lnTo>
                  <a:pt x="0" y="29871"/>
                </a:lnTo>
                <a:lnTo>
                  <a:pt x="0" y="29870"/>
                </a:lnTo>
                <a:lnTo>
                  <a:pt x="0" y="29868"/>
                </a:lnTo>
                <a:lnTo>
                  <a:pt x="0" y="29849"/>
                </a:lnTo>
                <a:lnTo>
                  <a:pt x="0" y="29835"/>
                </a:lnTo>
                <a:lnTo>
                  <a:pt x="0" y="29780"/>
                </a:lnTo>
                <a:lnTo>
                  <a:pt x="0" y="29772"/>
                </a:lnTo>
                <a:lnTo>
                  <a:pt x="0" y="29756"/>
                </a:lnTo>
                <a:lnTo>
                  <a:pt x="0" y="29755"/>
                </a:lnTo>
                <a:lnTo>
                  <a:pt x="0" y="29710"/>
                </a:lnTo>
                <a:lnTo>
                  <a:pt x="0" y="29700"/>
                </a:lnTo>
                <a:lnTo>
                  <a:pt x="0" y="29686"/>
                </a:lnTo>
                <a:lnTo>
                  <a:pt x="0" y="29639"/>
                </a:lnTo>
                <a:lnTo>
                  <a:pt x="0" y="29631"/>
                </a:lnTo>
                <a:lnTo>
                  <a:pt x="0" y="29611"/>
                </a:lnTo>
                <a:lnTo>
                  <a:pt x="0" y="29609"/>
                </a:lnTo>
                <a:lnTo>
                  <a:pt x="0" y="29561"/>
                </a:lnTo>
                <a:lnTo>
                  <a:pt x="0" y="29530"/>
                </a:lnTo>
                <a:lnTo>
                  <a:pt x="0" y="29529"/>
                </a:lnTo>
                <a:lnTo>
                  <a:pt x="0" y="29517"/>
                </a:lnTo>
                <a:lnTo>
                  <a:pt x="0" y="29500"/>
                </a:lnTo>
                <a:lnTo>
                  <a:pt x="0" y="29479"/>
                </a:lnTo>
                <a:lnTo>
                  <a:pt x="0" y="29431"/>
                </a:lnTo>
                <a:lnTo>
                  <a:pt x="0" y="29428"/>
                </a:lnTo>
                <a:lnTo>
                  <a:pt x="0" y="29393"/>
                </a:lnTo>
                <a:lnTo>
                  <a:pt x="0" y="29367"/>
                </a:lnTo>
                <a:lnTo>
                  <a:pt x="0" y="29361"/>
                </a:lnTo>
                <a:lnTo>
                  <a:pt x="0" y="29345"/>
                </a:lnTo>
                <a:lnTo>
                  <a:pt x="0" y="29321"/>
                </a:lnTo>
                <a:lnTo>
                  <a:pt x="0" y="29318"/>
                </a:lnTo>
                <a:lnTo>
                  <a:pt x="0" y="29296"/>
                </a:lnTo>
                <a:lnTo>
                  <a:pt x="0" y="29251"/>
                </a:lnTo>
                <a:lnTo>
                  <a:pt x="0" y="29246"/>
                </a:lnTo>
                <a:lnTo>
                  <a:pt x="0" y="29217"/>
                </a:lnTo>
                <a:lnTo>
                  <a:pt x="0" y="29165"/>
                </a:lnTo>
                <a:lnTo>
                  <a:pt x="0" y="29123"/>
                </a:lnTo>
                <a:lnTo>
                  <a:pt x="0" y="29107"/>
                </a:lnTo>
                <a:lnTo>
                  <a:pt x="0" y="29052"/>
                </a:lnTo>
                <a:lnTo>
                  <a:pt x="0" y="29020"/>
                </a:lnTo>
                <a:lnTo>
                  <a:pt x="0" y="28970"/>
                </a:lnTo>
                <a:lnTo>
                  <a:pt x="0" y="28954"/>
                </a:lnTo>
                <a:lnTo>
                  <a:pt x="0" y="28941"/>
                </a:lnTo>
                <a:lnTo>
                  <a:pt x="0" y="28902"/>
                </a:lnTo>
                <a:lnTo>
                  <a:pt x="0" y="28864"/>
                </a:lnTo>
                <a:lnTo>
                  <a:pt x="0" y="28860"/>
                </a:lnTo>
                <a:lnTo>
                  <a:pt x="0" y="28758"/>
                </a:lnTo>
                <a:lnTo>
                  <a:pt x="0" y="28750"/>
                </a:lnTo>
                <a:lnTo>
                  <a:pt x="0" y="28732"/>
                </a:lnTo>
                <a:lnTo>
                  <a:pt x="0" y="28728"/>
                </a:lnTo>
                <a:lnTo>
                  <a:pt x="0" y="28648"/>
                </a:lnTo>
                <a:lnTo>
                  <a:pt x="0" y="28640"/>
                </a:lnTo>
                <a:lnTo>
                  <a:pt x="0" y="28632"/>
                </a:lnTo>
                <a:lnTo>
                  <a:pt x="0" y="28603"/>
                </a:lnTo>
                <a:lnTo>
                  <a:pt x="0" y="28576"/>
                </a:lnTo>
                <a:lnTo>
                  <a:pt x="0" y="28536"/>
                </a:lnTo>
                <a:lnTo>
                  <a:pt x="0" y="28480"/>
                </a:lnTo>
                <a:lnTo>
                  <a:pt x="0" y="28413"/>
                </a:lnTo>
                <a:lnTo>
                  <a:pt x="0" y="28392"/>
                </a:lnTo>
                <a:lnTo>
                  <a:pt x="0" y="28372"/>
                </a:lnTo>
                <a:lnTo>
                  <a:pt x="0" y="28343"/>
                </a:lnTo>
                <a:lnTo>
                  <a:pt x="0" y="28254"/>
                </a:lnTo>
                <a:lnTo>
                  <a:pt x="0" y="28249"/>
                </a:lnTo>
                <a:lnTo>
                  <a:pt x="0" y="28216"/>
                </a:lnTo>
                <a:lnTo>
                  <a:pt x="0" y="28180"/>
                </a:lnTo>
                <a:lnTo>
                  <a:pt x="0" y="28164"/>
                </a:lnTo>
                <a:lnTo>
                  <a:pt x="0" y="28158"/>
                </a:lnTo>
                <a:lnTo>
                  <a:pt x="0" y="28155"/>
                </a:lnTo>
                <a:lnTo>
                  <a:pt x="0" y="28062"/>
                </a:lnTo>
                <a:lnTo>
                  <a:pt x="0" y="28021"/>
                </a:lnTo>
                <a:lnTo>
                  <a:pt x="0" y="27988"/>
                </a:lnTo>
                <a:lnTo>
                  <a:pt x="0" y="27985"/>
                </a:lnTo>
                <a:lnTo>
                  <a:pt x="0" y="27983"/>
                </a:lnTo>
                <a:lnTo>
                  <a:pt x="0" y="27974"/>
                </a:lnTo>
                <a:lnTo>
                  <a:pt x="0" y="27962"/>
                </a:lnTo>
                <a:lnTo>
                  <a:pt x="0" y="27954"/>
                </a:lnTo>
                <a:lnTo>
                  <a:pt x="0" y="27778"/>
                </a:lnTo>
                <a:lnTo>
                  <a:pt x="0" y="27745"/>
                </a:lnTo>
                <a:lnTo>
                  <a:pt x="0" y="27742"/>
                </a:lnTo>
                <a:lnTo>
                  <a:pt x="0" y="27721"/>
                </a:lnTo>
                <a:lnTo>
                  <a:pt x="0" y="27708"/>
                </a:lnTo>
                <a:lnTo>
                  <a:pt x="0" y="27684"/>
                </a:lnTo>
                <a:lnTo>
                  <a:pt x="0" y="27629"/>
                </a:lnTo>
                <a:lnTo>
                  <a:pt x="0" y="27570"/>
                </a:lnTo>
                <a:lnTo>
                  <a:pt x="0" y="27535"/>
                </a:lnTo>
                <a:lnTo>
                  <a:pt x="0" y="27529"/>
                </a:lnTo>
                <a:lnTo>
                  <a:pt x="0" y="27510"/>
                </a:lnTo>
                <a:lnTo>
                  <a:pt x="0" y="27500"/>
                </a:lnTo>
                <a:lnTo>
                  <a:pt x="0" y="27493"/>
                </a:lnTo>
                <a:lnTo>
                  <a:pt x="0" y="27470"/>
                </a:lnTo>
                <a:lnTo>
                  <a:pt x="0" y="27464"/>
                </a:lnTo>
                <a:lnTo>
                  <a:pt x="0" y="27458"/>
                </a:lnTo>
                <a:lnTo>
                  <a:pt x="0" y="27435"/>
                </a:lnTo>
                <a:lnTo>
                  <a:pt x="0" y="27373"/>
                </a:lnTo>
                <a:lnTo>
                  <a:pt x="0" y="27335"/>
                </a:lnTo>
                <a:lnTo>
                  <a:pt x="0" y="27319"/>
                </a:lnTo>
                <a:lnTo>
                  <a:pt x="0" y="27313"/>
                </a:lnTo>
                <a:lnTo>
                  <a:pt x="0" y="27306"/>
                </a:lnTo>
                <a:lnTo>
                  <a:pt x="0" y="27285"/>
                </a:lnTo>
                <a:lnTo>
                  <a:pt x="0" y="27274"/>
                </a:lnTo>
                <a:lnTo>
                  <a:pt x="0" y="27267"/>
                </a:lnTo>
                <a:lnTo>
                  <a:pt x="0" y="27250"/>
                </a:lnTo>
                <a:lnTo>
                  <a:pt x="0" y="27189"/>
                </a:lnTo>
                <a:lnTo>
                  <a:pt x="0" y="27141"/>
                </a:lnTo>
                <a:lnTo>
                  <a:pt x="0" y="27075"/>
                </a:lnTo>
                <a:lnTo>
                  <a:pt x="0" y="27073"/>
                </a:lnTo>
                <a:lnTo>
                  <a:pt x="0" y="27054"/>
                </a:lnTo>
                <a:lnTo>
                  <a:pt x="0" y="27051"/>
                </a:lnTo>
                <a:lnTo>
                  <a:pt x="0" y="27026"/>
                </a:lnTo>
                <a:lnTo>
                  <a:pt x="0" y="27016"/>
                </a:lnTo>
                <a:lnTo>
                  <a:pt x="0" y="27001"/>
                </a:lnTo>
                <a:lnTo>
                  <a:pt x="0" y="26981"/>
                </a:lnTo>
                <a:lnTo>
                  <a:pt x="0" y="26976"/>
                </a:lnTo>
                <a:lnTo>
                  <a:pt x="0" y="26952"/>
                </a:lnTo>
                <a:lnTo>
                  <a:pt x="0" y="26881"/>
                </a:lnTo>
                <a:lnTo>
                  <a:pt x="0" y="26869"/>
                </a:lnTo>
                <a:lnTo>
                  <a:pt x="0" y="26845"/>
                </a:lnTo>
                <a:lnTo>
                  <a:pt x="0" y="26806"/>
                </a:lnTo>
                <a:lnTo>
                  <a:pt x="0" y="26802"/>
                </a:lnTo>
                <a:lnTo>
                  <a:pt x="0" y="26771"/>
                </a:lnTo>
                <a:lnTo>
                  <a:pt x="0" y="26748"/>
                </a:lnTo>
                <a:lnTo>
                  <a:pt x="0" y="26720"/>
                </a:lnTo>
                <a:lnTo>
                  <a:pt x="0" y="26696"/>
                </a:lnTo>
                <a:lnTo>
                  <a:pt x="0" y="26649"/>
                </a:lnTo>
                <a:lnTo>
                  <a:pt x="0" y="26621"/>
                </a:lnTo>
                <a:lnTo>
                  <a:pt x="0" y="26619"/>
                </a:lnTo>
                <a:lnTo>
                  <a:pt x="0" y="26597"/>
                </a:lnTo>
                <a:lnTo>
                  <a:pt x="0" y="26579"/>
                </a:lnTo>
                <a:lnTo>
                  <a:pt x="0" y="26577"/>
                </a:lnTo>
                <a:lnTo>
                  <a:pt x="0" y="26568"/>
                </a:lnTo>
                <a:lnTo>
                  <a:pt x="0" y="26540"/>
                </a:lnTo>
                <a:lnTo>
                  <a:pt x="0" y="26527"/>
                </a:lnTo>
                <a:lnTo>
                  <a:pt x="0" y="26510"/>
                </a:lnTo>
                <a:lnTo>
                  <a:pt x="0" y="26493"/>
                </a:lnTo>
                <a:lnTo>
                  <a:pt x="0" y="26489"/>
                </a:lnTo>
                <a:lnTo>
                  <a:pt x="0" y="26488"/>
                </a:lnTo>
                <a:lnTo>
                  <a:pt x="0" y="26438"/>
                </a:lnTo>
                <a:lnTo>
                  <a:pt x="0" y="26411"/>
                </a:lnTo>
                <a:lnTo>
                  <a:pt x="0" y="26403"/>
                </a:lnTo>
                <a:lnTo>
                  <a:pt x="0" y="26371"/>
                </a:lnTo>
                <a:lnTo>
                  <a:pt x="0" y="26345"/>
                </a:lnTo>
                <a:lnTo>
                  <a:pt x="0" y="26331"/>
                </a:lnTo>
                <a:lnTo>
                  <a:pt x="0" y="26328"/>
                </a:lnTo>
                <a:lnTo>
                  <a:pt x="0" y="26281"/>
                </a:lnTo>
                <a:lnTo>
                  <a:pt x="0" y="26264"/>
                </a:lnTo>
                <a:lnTo>
                  <a:pt x="0" y="26261"/>
                </a:lnTo>
                <a:lnTo>
                  <a:pt x="0" y="26256"/>
                </a:lnTo>
                <a:lnTo>
                  <a:pt x="0" y="26175"/>
                </a:lnTo>
                <a:lnTo>
                  <a:pt x="0" y="26124"/>
                </a:lnTo>
                <a:lnTo>
                  <a:pt x="0" y="26057"/>
                </a:lnTo>
                <a:lnTo>
                  <a:pt x="0" y="26030"/>
                </a:lnTo>
                <a:lnTo>
                  <a:pt x="0" y="26005"/>
                </a:lnTo>
                <a:lnTo>
                  <a:pt x="0" y="26002"/>
                </a:lnTo>
                <a:lnTo>
                  <a:pt x="0" y="25980"/>
                </a:lnTo>
                <a:lnTo>
                  <a:pt x="0" y="25964"/>
                </a:lnTo>
                <a:lnTo>
                  <a:pt x="0" y="25952"/>
                </a:lnTo>
                <a:lnTo>
                  <a:pt x="0" y="25925"/>
                </a:lnTo>
                <a:lnTo>
                  <a:pt x="0" y="25912"/>
                </a:lnTo>
                <a:lnTo>
                  <a:pt x="0" y="25848"/>
                </a:lnTo>
                <a:lnTo>
                  <a:pt x="0" y="25845"/>
                </a:lnTo>
                <a:lnTo>
                  <a:pt x="0" y="25823"/>
                </a:lnTo>
                <a:lnTo>
                  <a:pt x="0" y="25807"/>
                </a:lnTo>
                <a:lnTo>
                  <a:pt x="0" y="25781"/>
                </a:lnTo>
                <a:lnTo>
                  <a:pt x="0" y="25768"/>
                </a:lnTo>
                <a:lnTo>
                  <a:pt x="0" y="25743"/>
                </a:lnTo>
                <a:lnTo>
                  <a:pt x="0" y="25698"/>
                </a:lnTo>
                <a:lnTo>
                  <a:pt x="0" y="25674"/>
                </a:lnTo>
                <a:lnTo>
                  <a:pt x="0" y="25655"/>
                </a:lnTo>
                <a:lnTo>
                  <a:pt x="0" y="25613"/>
                </a:lnTo>
                <a:lnTo>
                  <a:pt x="0" y="25576"/>
                </a:lnTo>
                <a:lnTo>
                  <a:pt x="0" y="25572"/>
                </a:lnTo>
                <a:lnTo>
                  <a:pt x="0" y="25521"/>
                </a:lnTo>
                <a:lnTo>
                  <a:pt x="0" y="25490"/>
                </a:lnTo>
                <a:lnTo>
                  <a:pt x="0" y="25471"/>
                </a:lnTo>
                <a:lnTo>
                  <a:pt x="0" y="25464"/>
                </a:lnTo>
                <a:lnTo>
                  <a:pt x="0" y="25458"/>
                </a:lnTo>
                <a:lnTo>
                  <a:pt x="0" y="25447"/>
                </a:lnTo>
                <a:lnTo>
                  <a:pt x="0" y="25402"/>
                </a:lnTo>
                <a:lnTo>
                  <a:pt x="0" y="25382"/>
                </a:lnTo>
                <a:lnTo>
                  <a:pt x="0" y="25353"/>
                </a:lnTo>
                <a:lnTo>
                  <a:pt x="0" y="25348"/>
                </a:lnTo>
                <a:lnTo>
                  <a:pt x="0" y="25304"/>
                </a:lnTo>
                <a:lnTo>
                  <a:pt x="0" y="25288"/>
                </a:lnTo>
                <a:lnTo>
                  <a:pt x="0" y="25264"/>
                </a:lnTo>
                <a:lnTo>
                  <a:pt x="0" y="25259"/>
                </a:lnTo>
                <a:lnTo>
                  <a:pt x="0" y="25174"/>
                </a:lnTo>
                <a:lnTo>
                  <a:pt x="0" y="25129"/>
                </a:lnTo>
                <a:lnTo>
                  <a:pt x="0" y="25113"/>
                </a:lnTo>
                <a:lnTo>
                  <a:pt x="0" y="25066"/>
                </a:lnTo>
                <a:lnTo>
                  <a:pt x="0" y="25059"/>
                </a:lnTo>
                <a:lnTo>
                  <a:pt x="0" y="25031"/>
                </a:lnTo>
                <a:lnTo>
                  <a:pt x="0" y="24984"/>
                </a:lnTo>
                <a:lnTo>
                  <a:pt x="0" y="24982"/>
                </a:lnTo>
                <a:lnTo>
                  <a:pt x="0" y="24910"/>
                </a:lnTo>
                <a:lnTo>
                  <a:pt x="0" y="24873"/>
                </a:lnTo>
                <a:lnTo>
                  <a:pt x="0" y="24801"/>
                </a:lnTo>
                <a:lnTo>
                  <a:pt x="0" y="24718"/>
                </a:lnTo>
                <a:lnTo>
                  <a:pt x="0" y="24691"/>
                </a:lnTo>
                <a:lnTo>
                  <a:pt x="0" y="24639"/>
                </a:lnTo>
                <a:lnTo>
                  <a:pt x="0" y="24634"/>
                </a:lnTo>
                <a:lnTo>
                  <a:pt x="0" y="24609"/>
                </a:lnTo>
                <a:lnTo>
                  <a:pt x="0" y="24577"/>
                </a:lnTo>
                <a:lnTo>
                  <a:pt x="0" y="24528"/>
                </a:lnTo>
                <a:lnTo>
                  <a:pt x="0" y="24480"/>
                </a:lnTo>
                <a:lnTo>
                  <a:pt x="0" y="24465"/>
                </a:lnTo>
                <a:lnTo>
                  <a:pt x="0" y="24451"/>
                </a:lnTo>
                <a:lnTo>
                  <a:pt x="0" y="24407"/>
                </a:lnTo>
                <a:lnTo>
                  <a:pt x="0" y="24383"/>
                </a:lnTo>
                <a:lnTo>
                  <a:pt x="0" y="24340"/>
                </a:lnTo>
                <a:lnTo>
                  <a:pt x="0" y="24314"/>
                </a:lnTo>
                <a:lnTo>
                  <a:pt x="0" y="24286"/>
                </a:lnTo>
                <a:lnTo>
                  <a:pt x="0" y="24277"/>
                </a:lnTo>
                <a:lnTo>
                  <a:pt x="0" y="24237"/>
                </a:lnTo>
                <a:lnTo>
                  <a:pt x="0" y="24208"/>
                </a:lnTo>
                <a:lnTo>
                  <a:pt x="0" y="24206"/>
                </a:lnTo>
                <a:lnTo>
                  <a:pt x="0" y="24188"/>
                </a:lnTo>
                <a:lnTo>
                  <a:pt x="0" y="24151"/>
                </a:lnTo>
                <a:lnTo>
                  <a:pt x="0" y="24150"/>
                </a:lnTo>
                <a:lnTo>
                  <a:pt x="0" y="24114"/>
                </a:lnTo>
                <a:lnTo>
                  <a:pt x="0" y="24100"/>
                </a:lnTo>
                <a:lnTo>
                  <a:pt x="0" y="24036"/>
                </a:lnTo>
                <a:lnTo>
                  <a:pt x="0" y="24002"/>
                </a:lnTo>
                <a:lnTo>
                  <a:pt x="0" y="23991"/>
                </a:lnTo>
                <a:lnTo>
                  <a:pt x="0" y="23904"/>
                </a:lnTo>
                <a:lnTo>
                  <a:pt x="0" y="23879"/>
                </a:lnTo>
                <a:lnTo>
                  <a:pt x="0" y="23816"/>
                </a:lnTo>
                <a:lnTo>
                  <a:pt x="0" y="23812"/>
                </a:lnTo>
                <a:lnTo>
                  <a:pt x="0" y="23781"/>
                </a:lnTo>
                <a:lnTo>
                  <a:pt x="0" y="23758"/>
                </a:lnTo>
                <a:lnTo>
                  <a:pt x="0" y="23716"/>
                </a:lnTo>
                <a:lnTo>
                  <a:pt x="0" y="23660"/>
                </a:lnTo>
                <a:lnTo>
                  <a:pt x="0" y="23655"/>
                </a:lnTo>
                <a:lnTo>
                  <a:pt x="0" y="23589"/>
                </a:lnTo>
                <a:lnTo>
                  <a:pt x="0" y="23541"/>
                </a:lnTo>
                <a:lnTo>
                  <a:pt x="0" y="23537"/>
                </a:lnTo>
                <a:lnTo>
                  <a:pt x="0" y="23502"/>
                </a:lnTo>
                <a:lnTo>
                  <a:pt x="0" y="23498"/>
                </a:lnTo>
                <a:lnTo>
                  <a:pt x="0" y="23325"/>
                </a:lnTo>
                <a:lnTo>
                  <a:pt x="0" y="23268"/>
                </a:lnTo>
                <a:lnTo>
                  <a:pt x="0" y="23265"/>
                </a:lnTo>
                <a:lnTo>
                  <a:pt x="0" y="23262"/>
                </a:lnTo>
                <a:lnTo>
                  <a:pt x="0" y="23257"/>
                </a:lnTo>
                <a:lnTo>
                  <a:pt x="0" y="23201"/>
                </a:lnTo>
                <a:lnTo>
                  <a:pt x="0" y="23163"/>
                </a:lnTo>
                <a:lnTo>
                  <a:pt x="0" y="23094"/>
                </a:lnTo>
                <a:lnTo>
                  <a:pt x="0" y="23083"/>
                </a:lnTo>
                <a:lnTo>
                  <a:pt x="0" y="23052"/>
                </a:lnTo>
                <a:lnTo>
                  <a:pt x="0" y="23015"/>
                </a:lnTo>
                <a:lnTo>
                  <a:pt x="0" y="23007"/>
                </a:lnTo>
                <a:lnTo>
                  <a:pt x="0" y="23006"/>
                </a:lnTo>
                <a:lnTo>
                  <a:pt x="0" y="22990"/>
                </a:lnTo>
                <a:lnTo>
                  <a:pt x="0" y="22989"/>
                </a:lnTo>
                <a:lnTo>
                  <a:pt x="0" y="22985"/>
                </a:lnTo>
                <a:lnTo>
                  <a:pt x="0" y="22935"/>
                </a:lnTo>
                <a:lnTo>
                  <a:pt x="0" y="22873"/>
                </a:lnTo>
                <a:lnTo>
                  <a:pt x="0" y="22858"/>
                </a:lnTo>
                <a:lnTo>
                  <a:pt x="0" y="22822"/>
                </a:lnTo>
                <a:lnTo>
                  <a:pt x="0" y="22791"/>
                </a:lnTo>
                <a:lnTo>
                  <a:pt x="0" y="22765"/>
                </a:lnTo>
                <a:lnTo>
                  <a:pt x="0" y="22747"/>
                </a:lnTo>
                <a:lnTo>
                  <a:pt x="0" y="22734"/>
                </a:lnTo>
                <a:lnTo>
                  <a:pt x="0" y="22713"/>
                </a:lnTo>
                <a:lnTo>
                  <a:pt x="0" y="22708"/>
                </a:lnTo>
                <a:lnTo>
                  <a:pt x="0" y="22704"/>
                </a:lnTo>
                <a:lnTo>
                  <a:pt x="0" y="22665"/>
                </a:lnTo>
                <a:lnTo>
                  <a:pt x="0" y="22553"/>
                </a:lnTo>
                <a:lnTo>
                  <a:pt x="0" y="22531"/>
                </a:lnTo>
                <a:lnTo>
                  <a:pt x="0" y="22530"/>
                </a:lnTo>
                <a:lnTo>
                  <a:pt x="0" y="22497"/>
                </a:lnTo>
                <a:lnTo>
                  <a:pt x="0" y="22481"/>
                </a:lnTo>
                <a:lnTo>
                  <a:pt x="0" y="22399"/>
                </a:lnTo>
                <a:lnTo>
                  <a:pt x="0" y="22349"/>
                </a:lnTo>
                <a:lnTo>
                  <a:pt x="0" y="22282"/>
                </a:lnTo>
                <a:lnTo>
                  <a:pt x="0" y="22254"/>
                </a:lnTo>
                <a:lnTo>
                  <a:pt x="0" y="22175"/>
                </a:lnTo>
                <a:lnTo>
                  <a:pt x="0" y="22171"/>
                </a:lnTo>
                <a:lnTo>
                  <a:pt x="0" y="22154"/>
                </a:lnTo>
                <a:lnTo>
                  <a:pt x="0" y="22128"/>
                </a:lnTo>
                <a:lnTo>
                  <a:pt x="0" y="22077"/>
                </a:lnTo>
                <a:lnTo>
                  <a:pt x="0" y="22069"/>
                </a:lnTo>
                <a:lnTo>
                  <a:pt x="0" y="22062"/>
                </a:lnTo>
                <a:lnTo>
                  <a:pt x="0" y="22056"/>
                </a:lnTo>
                <a:lnTo>
                  <a:pt x="0" y="22048"/>
                </a:lnTo>
                <a:lnTo>
                  <a:pt x="0" y="22038"/>
                </a:lnTo>
                <a:lnTo>
                  <a:pt x="0" y="21994"/>
                </a:lnTo>
                <a:lnTo>
                  <a:pt x="0" y="21992"/>
                </a:lnTo>
                <a:lnTo>
                  <a:pt x="0" y="21989"/>
                </a:lnTo>
                <a:lnTo>
                  <a:pt x="0" y="21984"/>
                </a:lnTo>
                <a:lnTo>
                  <a:pt x="0" y="21968"/>
                </a:lnTo>
                <a:lnTo>
                  <a:pt x="0" y="21960"/>
                </a:lnTo>
                <a:lnTo>
                  <a:pt x="0" y="21883"/>
                </a:lnTo>
                <a:lnTo>
                  <a:pt x="0" y="21882"/>
                </a:lnTo>
                <a:lnTo>
                  <a:pt x="0" y="21868"/>
                </a:lnTo>
                <a:lnTo>
                  <a:pt x="0" y="21811"/>
                </a:lnTo>
                <a:lnTo>
                  <a:pt x="0" y="21810"/>
                </a:lnTo>
                <a:lnTo>
                  <a:pt x="0" y="21750"/>
                </a:lnTo>
                <a:lnTo>
                  <a:pt x="0" y="21654"/>
                </a:lnTo>
                <a:lnTo>
                  <a:pt x="0" y="21644"/>
                </a:lnTo>
                <a:lnTo>
                  <a:pt x="0" y="21619"/>
                </a:lnTo>
                <a:lnTo>
                  <a:pt x="0" y="21616"/>
                </a:lnTo>
                <a:lnTo>
                  <a:pt x="0" y="21606"/>
                </a:lnTo>
                <a:lnTo>
                  <a:pt x="0" y="21509"/>
                </a:lnTo>
                <a:lnTo>
                  <a:pt x="0" y="21506"/>
                </a:lnTo>
                <a:lnTo>
                  <a:pt x="0" y="21394"/>
                </a:lnTo>
                <a:lnTo>
                  <a:pt x="0" y="21390"/>
                </a:lnTo>
                <a:lnTo>
                  <a:pt x="0" y="21385"/>
                </a:lnTo>
                <a:lnTo>
                  <a:pt x="0" y="21378"/>
                </a:lnTo>
                <a:lnTo>
                  <a:pt x="0" y="21375"/>
                </a:lnTo>
                <a:lnTo>
                  <a:pt x="0" y="21353"/>
                </a:lnTo>
                <a:lnTo>
                  <a:pt x="0" y="21296"/>
                </a:lnTo>
                <a:lnTo>
                  <a:pt x="0" y="21247"/>
                </a:lnTo>
                <a:lnTo>
                  <a:pt x="0" y="21198"/>
                </a:lnTo>
                <a:lnTo>
                  <a:pt x="0" y="21196"/>
                </a:lnTo>
                <a:lnTo>
                  <a:pt x="0" y="21160"/>
                </a:lnTo>
                <a:lnTo>
                  <a:pt x="0" y="21157"/>
                </a:lnTo>
                <a:lnTo>
                  <a:pt x="0" y="21154"/>
                </a:lnTo>
                <a:lnTo>
                  <a:pt x="0" y="21135"/>
                </a:lnTo>
                <a:lnTo>
                  <a:pt x="0" y="21124"/>
                </a:lnTo>
                <a:lnTo>
                  <a:pt x="0" y="21110"/>
                </a:lnTo>
                <a:lnTo>
                  <a:pt x="0" y="21052"/>
                </a:lnTo>
                <a:lnTo>
                  <a:pt x="0" y="21047"/>
                </a:lnTo>
                <a:lnTo>
                  <a:pt x="0" y="21012"/>
                </a:lnTo>
                <a:lnTo>
                  <a:pt x="0" y="20978"/>
                </a:lnTo>
                <a:lnTo>
                  <a:pt x="0" y="20920"/>
                </a:lnTo>
                <a:lnTo>
                  <a:pt x="0" y="20914"/>
                </a:lnTo>
                <a:lnTo>
                  <a:pt x="0" y="20911"/>
                </a:lnTo>
                <a:lnTo>
                  <a:pt x="0" y="20894"/>
                </a:lnTo>
                <a:lnTo>
                  <a:pt x="0" y="20861"/>
                </a:lnTo>
                <a:lnTo>
                  <a:pt x="0" y="20853"/>
                </a:lnTo>
                <a:lnTo>
                  <a:pt x="0" y="20844"/>
                </a:lnTo>
                <a:lnTo>
                  <a:pt x="0" y="20820"/>
                </a:lnTo>
                <a:lnTo>
                  <a:pt x="0" y="20804"/>
                </a:lnTo>
                <a:lnTo>
                  <a:pt x="0" y="20789"/>
                </a:lnTo>
                <a:lnTo>
                  <a:pt x="0" y="20782"/>
                </a:lnTo>
                <a:lnTo>
                  <a:pt x="0" y="20726"/>
                </a:lnTo>
                <a:lnTo>
                  <a:pt x="0" y="20721"/>
                </a:lnTo>
                <a:lnTo>
                  <a:pt x="0" y="20715"/>
                </a:lnTo>
                <a:lnTo>
                  <a:pt x="0" y="20706"/>
                </a:lnTo>
                <a:lnTo>
                  <a:pt x="0" y="20685"/>
                </a:lnTo>
                <a:lnTo>
                  <a:pt x="0" y="20665"/>
                </a:lnTo>
                <a:lnTo>
                  <a:pt x="0" y="20608"/>
                </a:lnTo>
                <a:lnTo>
                  <a:pt x="0" y="20593"/>
                </a:lnTo>
                <a:lnTo>
                  <a:pt x="0" y="20580"/>
                </a:lnTo>
                <a:lnTo>
                  <a:pt x="0" y="20547"/>
                </a:lnTo>
                <a:lnTo>
                  <a:pt x="0" y="20539"/>
                </a:lnTo>
                <a:lnTo>
                  <a:pt x="0" y="20512"/>
                </a:lnTo>
                <a:lnTo>
                  <a:pt x="0" y="20509"/>
                </a:lnTo>
                <a:lnTo>
                  <a:pt x="0" y="20462"/>
                </a:lnTo>
                <a:lnTo>
                  <a:pt x="0" y="20461"/>
                </a:lnTo>
                <a:lnTo>
                  <a:pt x="0" y="20437"/>
                </a:lnTo>
                <a:lnTo>
                  <a:pt x="0" y="20375"/>
                </a:lnTo>
                <a:lnTo>
                  <a:pt x="0" y="20296"/>
                </a:lnTo>
                <a:lnTo>
                  <a:pt x="0" y="20288"/>
                </a:lnTo>
                <a:lnTo>
                  <a:pt x="0" y="20278"/>
                </a:lnTo>
                <a:lnTo>
                  <a:pt x="0" y="20275"/>
                </a:lnTo>
                <a:lnTo>
                  <a:pt x="0" y="20246"/>
                </a:lnTo>
                <a:lnTo>
                  <a:pt x="0" y="20174"/>
                </a:lnTo>
                <a:lnTo>
                  <a:pt x="0" y="20173"/>
                </a:lnTo>
                <a:lnTo>
                  <a:pt x="0" y="20152"/>
                </a:lnTo>
                <a:lnTo>
                  <a:pt x="0" y="20121"/>
                </a:lnTo>
                <a:lnTo>
                  <a:pt x="0" y="20062"/>
                </a:lnTo>
                <a:lnTo>
                  <a:pt x="0" y="20017"/>
                </a:lnTo>
                <a:lnTo>
                  <a:pt x="0" y="20007"/>
                </a:lnTo>
                <a:lnTo>
                  <a:pt x="0" y="20005"/>
                </a:lnTo>
                <a:lnTo>
                  <a:pt x="0" y="19978"/>
                </a:lnTo>
                <a:lnTo>
                  <a:pt x="0" y="19945"/>
                </a:lnTo>
                <a:lnTo>
                  <a:pt x="0" y="19883"/>
                </a:lnTo>
                <a:lnTo>
                  <a:pt x="0" y="19837"/>
                </a:lnTo>
                <a:lnTo>
                  <a:pt x="0" y="19832"/>
                </a:lnTo>
                <a:lnTo>
                  <a:pt x="0" y="19813"/>
                </a:lnTo>
                <a:lnTo>
                  <a:pt x="0" y="19766"/>
                </a:lnTo>
                <a:lnTo>
                  <a:pt x="0" y="19757"/>
                </a:lnTo>
                <a:lnTo>
                  <a:pt x="0" y="19744"/>
                </a:lnTo>
                <a:lnTo>
                  <a:pt x="0" y="19741"/>
                </a:lnTo>
                <a:lnTo>
                  <a:pt x="0" y="19723"/>
                </a:lnTo>
                <a:lnTo>
                  <a:pt x="0" y="19714"/>
                </a:lnTo>
                <a:lnTo>
                  <a:pt x="0" y="19713"/>
                </a:lnTo>
                <a:lnTo>
                  <a:pt x="0" y="19630"/>
                </a:lnTo>
                <a:lnTo>
                  <a:pt x="0" y="19581"/>
                </a:lnTo>
                <a:lnTo>
                  <a:pt x="0" y="19579"/>
                </a:lnTo>
                <a:lnTo>
                  <a:pt x="0" y="19514"/>
                </a:lnTo>
                <a:lnTo>
                  <a:pt x="0" y="19507"/>
                </a:lnTo>
                <a:lnTo>
                  <a:pt x="0" y="19482"/>
                </a:lnTo>
                <a:lnTo>
                  <a:pt x="0" y="19473"/>
                </a:lnTo>
                <a:lnTo>
                  <a:pt x="0" y="19409"/>
                </a:lnTo>
                <a:lnTo>
                  <a:pt x="0" y="19401"/>
                </a:lnTo>
                <a:lnTo>
                  <a:pt x="0" y="19377"/>
                </a:lnTo>
                <a:lnTo>
                  <a:pt x="0" y="19359"/>
                </a:lnTo>
                <a:lnTo>
                  <a:pt x="0" y="19340"/>
                </a:lnTo>
                <a:lnTo>
                  <a:pt x="0" y="19337"/>
                </a:lnTo>
                <a:lnTo>
                  <a:pt x="0" y="19335"/>
                </a:lnTo>
                <a:lnTo>
                  <a:pt x="0" y="19330"/>
                </a:lnTo>
                <a:lnTo>
                  <a:pt x="0" y="19292"/>
                </a:lnTo>
                <a:lnTo>
                  <a:pt x="0" y="19264"/>
                </a:lnTo>
                <a:lnTo>
                  <a:pt x="0" y="19260"/>
                </a:lnTo>
                <a:lnTo>
                  <a:pt x="0" y="19231"/>
                </a:lnTo>
                <a:lnTo>
                  <a:pt x="0" y="19214"/>
                </a:lnTo>
                <a:lnTo>
                  <a:pt x="0" y="19189"/>
                </a:lnTo>
                <a:lnTo>
                  <a:pt x="0" y="19188"/>
                </a:lnTo>
                <a:lnTo>
                  <a:pt x="0" y="19181"/>
                </a:lnTo>
                <a:lnTo>
                  <a:pt x="0" y="19167"/>
                </a:lnTo>
                <a:lnTo>
                  <a:pt x="0" y="19165"/>
                </a:lnTo>
                <a:lnTo>
                  <a:pt x="0" y="19164"/>
                </a:lnTo>
                <a:lnTo>
                  <a:pt x="0" y="19098"/>
                </a:lnTo>
                <a:lnTo>
                  <a:pt x="0" y="19066"/>
                </a:lnTo>
                <a:lnTo>
                  <a:pt x="0" y="19048"/>
                </a:lnTo>
                <a:lnTo>
                  <a:pt x="0" y="19033"/>
                </a:lnTo>
                <a:lnTo>
                  <a:pt x="0" y="19017"/>
                </a:lnTo>
                <a:lnTo>
                  <a:pt x="0" y="19002"/>
                </a:lnTo>
                <a:lnTo>
                  <a:pt x="0" y="18994"/>
                </a:lnTo>
                <a:lnTo>
                  <a:pt x="0" y="18984"/>
                </a:lnTo>
                <a:lnTo>
                  <a:pt x="0" y="18978"/>
                </a:lnTo>
                <a:lnTo>
                  <a:pt x="0" y="18810"/>
                </a:lnTo>
                <a:lnTo>
                  <a:pt x="0" y="18755"/>
                </a:lnTo>
                <a:lnTo>
                  <a:pt x="0" y="18705"/>
                </a:lnTo>
                <a:lnTo>
                  <a:pt x="0" y="18700"/>
                </a:lnTo>
                <a:lnTo>
                  <a:pt x="0" y="18698"/>
                </a:lnTo>
                <a:lnTo>
                  <a:pt x="0" y="18626"/>
                </a:lnTo>
                <a:lnTo>
                  <a:pt x="0" y="18616"/>
                </a:lnTo>
                <a:lnTo>
                  <a:pt x="0" y="18590"/>
                </a:lnTo>
                <a:lnTo>
                  <a:pt x="0" y="18574"/>
                </a:lnTo>
                <a:lnTo>
                  <a:pt x="0" y="18563"/>
                </a:lnTo>
                <a:lnTo>
                  <a:pt x="0" y="18551"/>
                </a:lnTo>
                <a:lnTo>
                  <a:pt x="0" y="18516"/>
                </a:lnTo>
                <a:lnTo>
                  <a:pt x="0" y="18469"/>
                </a:lnTo>
                <a:lnTo>
                  <a:pt x="0" y="18400"/>
                </a:lnTo>
                <a:lnTo>
                  <a:pt x="0" y="18395"/>
                </a:lnTo>
                <a:lnTo>
                  <a:pt x="0" y="18388"/>
                </a:lnTo>
                <a:lnTo>
                  <a:pt x="0" y="18365"/>
                </a:lnTo>
                <a:lnTo>
                  <a:pt x="0" y="18363"/>
                </a:lnTo>
                <a:lnTo>
                  <a:pt x="0" y="18353"/>
                </a:lnTo>
                <a:lnTo>
                  <a:pt x="0" y="18270"/>
                </a:lnTo>
                <a:lnTo>
                  <a:pt x="0" y="18217"/>
                </a:lnTo>
                <a:lnTo>
                  <a:pt x="0" y="18214"/>
                </a:lnTo>
                <a:lnTo>
                  <a:pt x="0" y="18199"/>
                </a:lnTo>
                <a:lnTo>
                  <a:pt x="0" y="18195"/>
                </a:lnTo>
                <a:lnTo>
                  <a:pt x="0" y="18193"/>
                </a:lnTo>
                <a:lnTo>
                  <a:pt x="0" y="18167"/>
                </a:lnTo>
                <a:lnTo>
                  <a:pt x="0" y="18145"/>
                </a:lnTo>
                <a:lnTo>
                  <a:pt x="0" y="18138"/>
                </a:lnTo>
                <a:lnTo>
                  <a:pt x="0" y="18120"/>
                </a:lnTo>
                <a:lnTo>
                  <a:pt x="0" y="18107"/>
                </a:lnTo>
                <a:lnTo>
                  <a:pt x="0" y="18057"/>
                </a:lnTo>
                <a:lnTo>
                  <a:pt x="0" y="18035"/>
                </a:lnTo>
                <a:lnTo>
                  <a:pt x="0" y="18010"/>
                </a:lnTo>
                <a:lnTo>
                  <a:pt x="0" y="17988"/>
                </a:lnTo>
                <a:lnTo>
                  <a:pt x="0" y="17926"/>
                </a:lnTo>
                <a:lnTo>
                  <a:pt x="0" y="17921"/>
                </a:lnTo>
                <a:lnTo>
                  <a:pt x="0" y="17904"/>
                </a:lnTo>
                <a:lnTo>
                  <a:pt x="0" y="17882"/>
                </a:lnTo>
                <a:lnTo>
                  <a:pt x="0" y="17879"/>
                </a:lnTo>
                <a:lnTo>
                  <a:pt x="0" y="17854"/>
                </a:lnTo>
                <a:lnTo>
                  <a:pt x="0" y="17843"/>
                </a:lnTo>
                <a:lnTo>
                  <a:pt x="0" y="17792"/>
                </a:lnTo>
                <a:lnTo>
                  <a:pt x="0" y="17762"/>
                </a:lnTo>
                <a:lnTo>
                  <a:pt x="0" y="17734"/>
                </a:lnTo>
                <a:lnTo>
                  <a:pt x="0" y="17725"/>
                </a:lnTo>
                <a:lnTo>
                  <a:pt x="0" y="17722"/>
                </a:lnTo>
                <a:lnTo>
                  <a:pt x="0" y="17695"/>
                </a:lnTo>
                <a:lnTo>
                  <a:pt x="0" y="17666"/>
                </a:lnTo>
                <a:lnTo>
                  <a:pt x="0" y="17655"/>
                </a:lnTo>
                <a:lnTo>
                  <a:pt x="0" y="17647"/>
                </a:lnTo>
                <a:lnTo>
                  <a:pt x="0" y="17643"/>
                </a:lnTo>
                <a:lnTo>
                  <a:pt x="0" y="17590"/>
                </a:lnTo>
                <a:lnTo>
                  <a:pt x="0" y="17549"/>
                </a:lnTo>
                <a:lnTo>
                  <a:pt x="0" y="17548"/>
                </a:lnTo>
                <a:lnTo>
                  <a:pt x="0" y="17519"/>
                </a:lnTo>
                <a:lnTo>
                  <a:pt x="0" y="17472"/>
                </a:lnTo>
                <a:lnTo>
                  <a:pt x="0" y="17450"/>
                </a:lnTo>
                <a:lnTo>
                  <a:pt x="0" y="17447"/>
                </a:lnTo>
                <a:lnTo>
                  <a:pt x="0" y="17422"/>
                </a:lnTo>
                <a:lnTo>
                  <a:pt x="0" y="17421"/>
                </a:lnTo>
                <a:lnTo>
                  <a:pt x="0" y="17385"/>
                </a:lnTo>
                <a:lnTo>
                  <a:pt x="0" y="17384"/>
                </a:lnTo>
                <a:lnTo>
                  <a:pt x="0" y="17362"/>
                </a:lnTo>
                <a:lnTo>
                  <a:pt x="0" y="17341"/>
                </a:lnTo>
                <a:lnTo>
                  <a:pt x="0" y="17306"/>
                </a:lnTo>
                <a:lnTo>
                  <a:pt x="0" y="17290"/>
                </a:lnTo>
                <a:lnTo>
                  <a:pt x="0" y="17256"/>
                </a:lnTo>
                <a:lnTo>
                  <a:pt x="0" y="17192"/>
                </a:lnTo>
                <a:lnTo>
                  <a:pt x="0" y="17188"/>
                </a:lnTo>
                <a:lnTo>
                  <a:pt x="0" y="17184"/>
                </a:lnTo>
                <a:lnTo>
                  <a:pt x="0" y="17138"/>
                </a:lnTo>
                <a:lnTo>
                  <a:pt x="0" y="17131"/>
                </a:lnTo>
                <a:lnTo>
                  <a:pt x="0" y="17098"/>
                </a:lnTo>
                <a:lnTo>
                  <a:pt x="0" y="17086"/>
                </a:lnTo>
                <a:lnTo>
                  <a:pt x="0" y="17017"/>
                </a:lnTo>
                <a:lnTo>
                  <a:pt x="0" y="17015"/>
                </a:lnTo>
                <a:lnTo>
                  <a:pt x="0" y="16996"/>
                </a:lnTo>
                <a:lnTo>
                  <a:pt x="0" y="16988"/>
                </a:lnTo>
                <a:lnTo>
                  <a:pt x="0" y="16931"/>
                </a:lnTo>
                <a:lnTo>
                  <a:pt x="0" y="16902"/>
                </a:lnTo>
                <a:lnTo>
                  <a:pt x="0" y="16847"/>
                </a:lnTo>
                <a:lnTo>
                  <a:pt x="0" y="16776"/>
                </a:lnTo>
                <a:lnTo>
                  <a:pt x="0" y="16762"/>
                </a:lnTo>
                <a:lnTo>
                  <a:pt x="0" y="16752"/>
                </a:lnTo>
                <a:lnTo>
                  <a:pt x="0" y="16736"/>
                </a:lnTo>
                <a:lnTo>
                  <a:pt x="0" y="16677"/>
                </a:lnTo>
                <a:lnTo>
                  <a:pt x="0" y="16676"/>
                </a:lnTo>
                <a:lnTo>
                  <a:pt x="0" y="16648"/>
                </a:lnTo>
                <a:lnTo>
                  <a:pt x="0" y="16639"/>
                </a:lnTo>
                <a:lnTo>
                  <a:pt x="0" y="16540"/>
                </a:lnTo>
                <a:lnTo>
                  <a:pt x="0" y="16539"/>
                </a:lnTo>
                <a:lnTo>
                  <a:pt x="0" y="16534"/>
                </a:lnTo>
                <a:lnTo>
                  <a:pt x="0" y="16527"/>
                </a:lnTo>
                <a:lnTo>
                  <a:pt x="0" y="16524"/>
                </a:lnTo>
                <a:lnTo>
                  <a:pt x="0" y="16508"/>
                </a:lnTo>
                <a:lnTo>
                  <a:pt x="0" y="16504"/>
                </a:lnTo>
                <a:lnTo>
                  <a:pt x="0" y="16502"/>
                </a:lnTo>
                <a:lnTo>
                  <a:pt x="0" y="16492"/>
                </a:lnTo>
                <a:lnTo>
                  <a:pt x="0" y="16483"/>
                </a:lnTo>
                <a:lnTo>
                  <a:pt x="0" y="16443"/>
                </a:lnTo>
                <a:lnTo>
                  <a:pt x="0" y="16425"/>
                </a:lnTo>
                <a:lnTo>
                  <a:pt x="0" y="16411"/>
                </a:lnTo>
                <a:lnTo>
                  <a:pt x="0" y="16401"/>
                </a:lnTo>
                <a:lnTo>
                  <a:pt x="0" y="16398"/>
                </a:lnTo>
                <a:lnTo>
                  <a:pt x="0" y="16393"/>
                </a:lnTo>
                <a:lnTo>
                  <a:pt x="0" y="16364"/>
                </a:lnTo>
                <a:lnTo>
                  <a:pt x="0" y="16347"/>
                </a:lnTo>
                <a:lnTo>
                  <a:pt x="0" y="16345"/>
                </a:lnTo>
                <a:lnTo>
                  <a:pt x="0" y="16340"/>
                </a:lnTo>
                <a:lnTo>
                  <a:pt x="0" y="16284"/>
                </a:lnTo>
                <a:lnTo>
                  <a:pt x="0" y="16270"/>
                </a:lnTo>
                <a:lnTo>
                  <a:pt x="0" y="16224"/>
                </a:lnTo>
                <a:lnTo>
                  <a:pt x="0" y="16219"/>
                </a:lnTo>
                <a:lnTo>
                  <a:pt x="0" y="16199"/>
                </a:lnTo>
                <a:lnTo>
                  <a:pt x="0" y="16108"/>
                </a:lnTo>
                <a:lnTo>
                  <a:pt x="0" y="16088"/>
                </a:lnTo>
                <a:lnTo>
                  <a:pt x="0" y="16027"/>
                </a:lnTo>
                <a:lnTo>
                  <a:pt x="0" y="16007"/>
                </a:lnTo>
                <a:lnTo>
                  <a:pt x="0" y="15994"/>
                </a:lnTo>
                <a:lnTo>
                  <a:pt x="0" y="15991"/>
                </a:lnTo>
                <a:lnTo>
                  <a:pt x="0" y="15966"/>
                </a:lnTo>
                <a:lnTo>
                  <a:pt x="0" y="15919"/>
                </a:lnTo>
                <a:lnTo>
                  <a:pt x="0" y="15855"/>
                </a:lnTo>
                <a:lnTo>
                  <a:pt x="0" y="15795"/>
                </a:lnTo>
                <a:lnTo>
                  <a:pt x="0" y="15765"/>
                </a:lnTo>
                <a:lnTo>
                  <a:pt x="0" y="15757"/>
                </a:lnTo>
                <a:lnTo>
                  <a:pt x="0" y="15731"/>
                </a:lnTo>
                <a:lnTo>
                  <a:pt x="0" y="15728"/>
                </a:lnTo>
                <a:lnTo>
                  <a:pt x="0" y="15723"/>
                </a:lnTo>
                <a:lnTo>
                  <a:pt x="0" y="15715"/>
                </a:lnTo>
                <a:lnTo>
                  <a:pt x="0" y="15613"/>
                </a:lnTo>
                <a:lnTo>
                  <a:pt x="0" y="15561"/>
                </a:lnTo>
                <a:lnTo>
                  <a:pt x="0" y="15485"/>
                </a:lnTo>
                <a:lnTo>
                  <a:pt x="0" y="15445"/>
                </a:lnTo>
                <a:lnTo>
                  <a:pt x="0" y="15405"/>
                </a:lnTo>
                <a:lnTo>
                  <a:pt x="0" y="15379"/>
                </a:lnTo>
                <a:lnTo>
                  <a:pt x="0" y="15363"/>
                </a:lnTo>
                <a:lnTo>
                  <a:pt x="0" y="15318"/>
                </a:lnTo>
                <a:lnTo>
                  <a:pt x="0" y="15311"/>
                </a:lnTo>
                <a:lnTo>
                  <a:pt x="0" y="15302"/>
                </a:lnTo>
                <a:lnTo>
                  <a:pt x="0" y="15282"/>
                </a:lnTo>
                <a:lnTo>
                  <a:pt x="0" y="15227"/>
                </a:lnTo>
                <a:lnTo>
                  <a:pt x="0" y="15224"/>
                </a:lnTo>
                <a:lnTo>
                  <a:pt x="0" y="15209"/>
                </a:lnTo>
                <a:lnTo>
                  <a:pt x="0" y="15205"/>
                </a:lnTo>
                <a:lnTo>
                  <a:pt x="0" y="15203"/>
                </a:lnTo>
                <a:lnTo>
                  <a:pt x="0" y="15198"/>
                </a:lnTo>
                <a:lnTo>
                  <a:pt x="0" y="15139"/>
                </a:lnTo>
                <a:lnTo>
                  <a:pt x="0" y="15130"/>
                </a:lnTo>
                <a:lnTo>
                  <a:pt x="0" y="15117"/>
                </a:lnTo>
                <a:lnTo>
                  <a:pt x="0" y="15060"/>
                </a:lnTo>
                <a:lnTo>
                  <a:pt x="0" y="15059"/>
                </a:lnTo>
                <a:lnTo>
                  <a:pt x="0" y="15045"/>
                </a:lnTo>
                <a:lnTo>
                  <a:pt x="0" y="14986"/>
                </a:lnTo>
                <a:lnTo>
                  <a:pt x="0" y="14984"/>
                </a:lnTo>
                <a:lnTo>
                  <a:pt x="0" y="14892"/>
                </a:lnTo>
                <a:lnTo>
                  <a:pt x="0" y="14889"/>
                </a:lnTo>
                <a:lnTo>
                  <a:pt x="0" y="14855"/>
                </a:lnTo>
                <a:lnTo>
                  <a:pt x="0" y="14853"/>
                </a:lnTo>
                <a:lnTo>
                  <a:pt x="0" y="14820"/>
                </a:lnTo>
                <a:lnTo>
                  <a:pt x="0" y="14815"/>
                </a:lnTo>
                <a:lnTo>
                  <a:pt x="0" y="14744"/>
                </a:lnTo>
                <a:lnTo>
                  <a:pt x="0" y="14732"/>
                </a:lnTo>
                <a:lnTo>
                  <a:pt x="0" y="14665"/>
                </a:lnTo>
                <a:lnTo>
                  <a:pt x="0" y="14657"/>
                </a:lnTo>
                <a:lnTo>
                  <a:pt x="0" y="14653"/>
                </a:lnTo>
                <a:lnTo>
                  <a:pt x="0" y="14641"/>
                </a:lnTo>
                <a:lnTo>
                  <a:pt x="0" y="14611"/>
                </a:lnTo>
                <a:lnTo>
                  <a:pt x="0" y="14587"/>
                </a:lnTo>
                <a:lnTo>
                  <a:pt x="0" y="14498"/>
                </a:lnTo>
                <a:lnTo>
                  <a:pt x="0" y="14482"/>
                </a:lnTo>
                <a:lnTo>
                  <a:pt x="0" y="14432"/>
                </a:lnTo>
                <a:lnTo>
                  <a:pt x="0" y="14421"/>
                </a:lnTo>
                <a:lnTo>
                  <a:pt x="0" y="14394"/>
                </a:lnTo>
                <a:lnTo>
                  <a:pt x="0" y="14351"/>
                </a:lnTo>
                <a:lnTo>
                  <a:pt x="0" y="14338"/>
                </a:lnTo>
                <a:lnTo>
                  <a:pt x="0" y="14316"/>
                </a:lnTo>
                <a:lnTo>
                  <a:pt x="0" y="14290"/>
                </a:lnTo>
                <a:lnTo>
                  <a:pt x="0" y="14198"/>
                </a:lnTo>
                <a:lnTo>
                  <a:pt x="0" y="14179"/>
                </a:lnTo>
                <a:lnTo>
                  <a:pt x="0" y="14178"/>
                </a:lnTo>
                <a:lnTo>
                  <a:pt x="0" y="14163"/>
                </a:lnTo>
                <a:lnTo>
                  <a:pt x="0" y="14148"/>
                </a:lnTo>
                <a:lnTo>
                  <a:pt x="0" y="14128"/>
                </a:lnTo>
                <a:lnTo>
                  <a:pt x="0" y="14114"/>
                </a:lnTo>
                <a:lnTo>
                  <a:pt x="0" y="14106"/>
                </a:lnTo>
                <a:lnTo>
                  <a:pt x="0" y="14096"/>
                </a:lnTo>
                <a:lnTo>
                  <a:pt x="0" y="14056"/>
                </a:lnTo>
                <a:lnTo>
                  <a:pt x="0" y="14016"/>
                </a:lnTo>
                <a:lnTo>
                  <a:pt x="0" y="13949"/>
                </a:lnTo>
                <a:lnTo>
                  <a:pt x="0" y="13947"/>
                </a:lnTo>
                <a:lnTo>
                  <a:pt x="0" y="13941"/>
                </a:lnTo>
                <a:lnTo>
                  <a:pt x="0" y="13940"/>
                </a:lnTo>
                <a:lnTo>
                  <a:pt x="0" y="13936"/>
                </a:lnTo>
                <a:lnTo>
                  <a:pt x="0" y="13919"/>
                </a:lnTo>
                <a:lnTo>
                  <a:pt x="0" y="13918"/>
                </a:lnTo>
                <a:lnTo>
                  <a:pt x="0" y="13857"/>
                </a:lnTo>
                <a:lnTo>
                  <a:pt x="0" y="13842"/>
                </a:lnTo>
                <a:lnTo>
                  <a:pt x="0" y="13773"/>
                </a:lnTo>
                <a:lnTo>
                  <a:pt x="0" y="13772"/>
                </a:lnTo>
                <a:lnTo>
                  <a:pt x="0" y="13762"/>
                </a:lnTo>
                <a:lnTo>
                  <a:pt x="0" y="13746"/>
                </a:lnTo>
                <a:lnTo>
                  <a:pt x="0" y="13744"/>
                </a:lnTo>
                <a:lnTo>
                  <a:pt x="0" y="13726"/>
                </a:lnTo>
                <a:lnTo>
                  <a:pt x="0" y="13687"/>
                </a:lnTo>
                <a:lnTo>
                  <a:pt x="0" y="13675"/>
                </a:lnTo>
                <a:lnTo>
                  <a:pt x="0" y="13597"/>
                </a:lnTo>
                <a:lnTo>
                  <a:pt x="0" y="13587"/>
                </a:lnTo>
                <a:lnTo>
                  <a:pt x="0" y="13573"/>
                </a:lnTo>
                <a:lnTo>
                  <a:pt x="0" y="13566"/>
                </a:lnTo>
                <a:lnTo>
                  <a:pt x="0" y="13550"/>
                </a:lnTo>
                <a:lnTo>
                  <a:pt x="0" y="13518"/>
                </a:lnTo>
                <a:lnTo>
                  <a:pt x="0" y="13514"/>
                </a:lnTo>
                <a:lnTo>
                  <a:pt x="0" y="13512"/>
                </a:lnTo>
                <a:lnTo>
                  <a:pt x="0" y="13480"/>
                </a:lnTo>
                <a:lnTo>
                  <a:pt x="0" y="13435"/>
                </a:lnTo>
                <a:lnTo>
                  <a:pt x="0" y="13411"/>
                </a:lnTo>
                <a:lnTo>
                  <a:pt x="0" y="13408"/>
                </a:lnTo>
                <a:lnTo>
                  <a:pt x="0" y="13386"/>
                </a:lnTo>
                <a:lnTo>
                  <a:pt x="0" y="13383"/>
                </a:lnTo>
                <a:lnTo>
                  <a:pt x="0" y="13323"/>
                </a:lnTo>
                <a:lnTo>
                  <a:pt x="0" y="13271"/>
                </a:lnTo>
                <a:lnTo>
                  <a:pt x="0" y="13242"/>
                </a:lnTo>
                <a:lnTo>
                  <a:pt x="0" y="13225"/>
                </a:lnTo>
                <a:lnTo>
                  <a:pt x="0" y="13209"/>
                </a:lnTo>
                <a:lnTo>
                  <a:pt x="0" y="13204"/>
                </a:lnTo>
                <a:lnTo>
                  <a:pt x="0" y="13174"/>
                </a:lnTo>
                <a:lnTo>
                  <a:pt x="0" y="13127"/>
                </a:lnTo>
                <a:lnTo>
                  <a:pt x="0" y="13114"/>
                </a:lnTo>
                <a:lnTo>
                  <a:pt x="0" y="13107"/>
                </a:lnTo>
                <a:lnTo>
                  <a:pt x="0" y="13028"/>
                </a:lnTo>
                <a:lnTo>
                  <a:pt x="0" y="12976"/>
                </a:lnTo>
                <a:lnTo>
                  <a:pt x="0" y="12949"/>
                </a:lnTo>
                <a:lnTo>
                  <a:pt x="0" y="12927"/>
                </a:lnTo>
                <a:lnTo>
                  <a:pt x="0" y="12902"/>
                </a:lnTo>
                <a:lnTo>
                  <a:pt x="0" y="12898"/>
                </a:lnTo>
                <a:lnTo>
                  <a:pt x="0" y="12895"/>
                </a:lnTo>
                <a:lnTo>
                  <a:pt x="0" y="12890"/>
                </a:lnTo>
                <a:lnTo>
                  <a:pt x="0" y="12877"/>
                </a:lnTo>
                <a:lnTo>
                  <a:pt x="0" y="12865"/>
                </a:lnTo>
                <a:lnTo>
                  <a:pt x="0" y="12864"/>
                </a:lnTo>
                <a:lnTo>
                  <a:pt x="0" y="12845"/>
                </a:lnTo>
                <a:lnTo>
                  <a:pt x="0" y="12815"/>
                </a:lnTo>
                <a:lnTo>
                  <a:pt x="0" y="12750"/>
                </a:lnTo>
                <a:lnTo>
                  <a:pt x="0" y="12748"/>
                </a:lnTo>
                <a:lnTo>
                  <a:pt x="0" y="12741"/>
                </a:lnTo>
                <a:lnTo>
                  <a:pt x="0" y="12735"/>
                </a:lnTo>
                <a:lnTo>
                  <a:pt x="0" y="12719"/>
                </a:lnTo>
                <a:lnTo>
                  <a:pt x="0" y="12716"/>
                </a:lnTo>
                <a:lnTo>
                  <a:pt x="0" y="12668"/>
                </a:lnTo>
                <a:lnTo>
                  <a:pt x="0" y="12663"/>
                </a:lnTo>
                <a:lnTo>
                  <a:pt x="0" y="12623"/>
                </a:lnTo>
                <a:lnTo>
                  <a:pt x="0" y="12618"/>
                </a:lnTo>
                <a:lnTo>
                  <a:pt x="0" y="12571"/>
                </a:lnTo>
                <a:lnTo>
                  <a:pt x="0" y="12495"/>
                </a:lnTo>
                <a:lnTo>
                  <a:pt x="0" y="12473"/>
                </a:lnTo>
                <a:lnTo>
                  <a:pt x="0" y="12466"/>
                </a:lnTo>
                <a:lnTo>
                  <a:pt x="0" y="12459"/>
                </a:lnTo>
                <a:lnTo>
                  <a:pt x="0" y="12401"/>
                </a:lnTo>
                <a:lnTo>
                  <a:pt x="0" y="12332"/>
                </a:lnTo>
                <a:lnTo>
                  <a:pt x="0" y="12328"/>
                </a:lnTo>
                <a:lnTo>
                  <a:pt x="0" y="12279"/>
                </a:lnTo>
                <a:lnTo>
                  <a:pt x="0" y="12232"/>
                </a:lnTo>
                <a:lnTo>
                  <a:pt x="0" y="12216"/>
                </a:lnTo>
                <a:lnTo>
                  <a:pt x="0" y="12149"/>
                </a:lnTo>
                <a:lnTo>
                  <a:pt x="0" y="12070"/>
                </a:lnTo>
                <a:lnTo>
                  <a:pt x="0" y="12025"/>
                </a:lnTo>
                <a:lnTo>
                  <a:pt x="0" y="12020"/>
                </a:lnTo>
                <a:lnTo>
                  <a:pt x="0" y="12019"/>
                </a:lnTo>
                <a:lnTo>
                  <a:pt x="0" y="12003"/>
                </a:lnTo>
                <a:lnTo>
                  <a:pt x="0" y="11982"/>
                </a:lnTo>
                <a:lnTo>
                  <a:pt x="0" y="11934"/>
                </a:lnTo>
                <a:lnTo>
                  <a:pt x="0" y="11865"/>
                </a:lnTo>
                <a:lnTo>
                  <a:pt x="0" y="11838"/>
                </a:lnTo>
                <a:lnTo>
                  <a:pt x="0" y="11825"/>
                </a:lnTo>
                <a:lnTo>
                  <a:pt x="0" y="11824"/>
                </a:lnTo>
                <a:lnTo>
                  <a:pt x="0" y="11808"/>
                </a:lnTo>
                <a:lnTo>
                  <a:pt x="0" y="11794"/>
                </a:lnTo>
                <a:lnTo>
                  <a:pt x="0" y="11742"/>
                </a:lnTo>
                <a:lnTo>
                  <a:pt x="0" y="11699"/>
                </a:lnTo>
                <a:lnTo>
                  <a:pt x="0" y="11687"/>
                </a:lnTo>
                <a:lnTo>
                  <a:pt x="0" y="11657"/>
                </a:lnTo>
                <a:lnTo>
                  <a:pt x="0" y="11597"/>
                </a:lnTo>
                <a:lnTo>
                  <a:pt x="0" y="11587"/>
                </a:lnTo>
                <a:lnTo>
                  <a:pt x="0" y="11531"/>
                </a:lnTo>
                <a:lnTo>
                  <a:pt x="0" y="11461"/>
                </a:lnTo>
                <a:lnTo>
                  <a:pt x="0" y="11451"/>
                </a:lnTo>
                <a:lnTo>
                  <a:pt x="0" y="11433"/>
                </a:lnTo>
                <a:lnTo>
                  <a:pt x="0" y="11380"/>
                </a:lnTo>
                <a:lnTo>
                  <a:pt x="0" y="11377"/>
                </a:lnTo>
                <a:lnTo>
                  <a:pt x="0" y="11335"/>
                </a:lnTo>
                <a:lnTo>
                  <a:pt x="0" y="11228"/>
                </a:lnTo>
                <a:lnTo>
                  <a:pt x="0" y="11189"/>
                </a:lnTo>
                <a:lnTo>
                  <a:pt x="0" y="11138"/>
                </a:lnTo>
                <a:lnTo>
                  <a:pt x="0" y="11124"/>
                </a:lnTo>
                <a:lnTo>
                  <a:pt x="0" y="11026"/>
                </a:lnTo>
                <a:lnTo>
                  <a:pt x="0" y="10959"/>
                </a:lnTo>
                <a:lnTo>
                  <a:pt x="0" y="10929"/>
                </a:lnTo>
                <a:lnTo>
                  <a:pt x="0" y="10928"/>
                </a:lnTo>
                <a:lnTo>
                  <a:pt x="0" y="10918"/>
                </a:lnTo>
                <a:lnTo>
                  <a:pt x="0" y="10913"/>
                </a:lnTo>
                <a:lnTo>
                  <a:pt x="0" y="10861"/>
                </a:lnTo>
                <a:lnTo>
                  <a:pt x="0" y="10858"/>
                </a:lnTo>
                <a:lnTo>
                  <a:pt x="0" y="10803"/>
                </a:lnTo>
                <a:lnTo>
                  <a:pt x="0" y="10783"/>
                </a:lnTo>
                <a:lnTo>
                  <a:pt x="0" y="10736"/>
                </a:lnTo>
                <a:lnTo>
                  <a:pt x="0" y="10706"/>
                </a:lnTo>
                <a:lnTo>
                  <a:pt x="0" y="10688"/>
                </a:lnTo>
                <a:lnTo>
                  <a:pt x="0" y="10685"/>
                </a:lnTo>
                <a:lnTo>
                  <a:pt x="0" y="10684"/>
                </a:lnTo>
                <a:lnTo>
                  <a:pt x="0" y="10657"/>
                </a:lnTo>
                <a:lnTo>
                  <a:pt x="0" y="10655"/>
                </a:lnTo>
                <a:lnTo>
                  <a:pt x="0" y="10597"/>
                </a:lnTo>
                <a:lnTo>
                  <a:pt x="0" y="10583"/>
                </a:lnTo>
                <a:lnTo>
                  <a:pt x="0" y="10576"/>
                </a:lnTo>
                <a:lnTo>
                  <a:pt x="0" y="10553"/>
                </a:lnTo>
                <a:lnTo>
                  <a:pt x="0" y="10490"/>
                </a:lnTo>
                <a:lnTo>
                  <a:pt x="0" y="10464"/>
                </a:lnTo>
                <a:lnTo>
                  <a:pt x="0" y="10418"/>
                </a:lnTo>
                <a:lnTo>
                  <a:pt x="0" y="10412"/>
                </a:lnTo>
                <a:lnTo>
                  <a:pt x="0" y="10409"/>
                </a:lnTo>
                <a:lnTo>
                  <a:pt x="0" y="10387"/>
                </a:lnTo>
                <a:lnTo>
                  <a:pt x="0" y="10333"/>
                </a:lnTo>
                <a:lnTo>
                  <a:pt x="0" y="10328"/>
                </a:lnTo>
                <a:lnTo>
                  <a:pt x="0" y="10310"/>
                </a:lnTo>
                <a:lnTo>
                  <a:pt x="0" y="10230"/>
                </a:lnTo>
                <a:lnTo>
                  <a:pt x="0" y="10193"/>
                </a:lnTo>
                <a:lnTo>
                  <a:pt x="0" y="10188"/>
                </a:lnTo>
                <a:lnTo>
                  <a:pt x="0" y="10165"/>
                </a:lnTo>
                <a:lnTo>
                  <a:pt x="0" y="10137"/>
                </a:lnTo>
                <a:lnTo>
                  <a:pt x="0" y="10136"/>
                </a:lnTo>
                <a:lnTo>
                  <a:pt x="0" y="10132"/>
                </a:lnTo>
                <a:lnTo>
                  <a:pt x="0" y="10124"/>
                </a:lnTo>
                <a:lnTo>
                  <a:pt x="0" y="10117"/>
                </a:lnTo>
                <a:lnTo>
                  <a:pt x="0" y="10094"/>
                </a:lnTo>
                <a:lnTo>
                  <a:pt x="0" y="10067"/>
                </a:lnTo>
                <a:lnTo>
                  <a:pt x="0" y="10014"/>
                </a:lnTo>
                <a:lnTo>
                  <a:pt x="0" y="9928"/>
                </a:lnTo>
                <a:lnTo>
                  <a:pt x="0" y="9912"/>
                </a:lnTo>
                <a:lnTo>
                  <a:pt x="0" y="9908"/>
                </a:lnTo>
                <a:lnTo>
                  <a:pt x="0" y="9878"/>
                </a:lnTo>
                <a:lnTo>
                  <a:pt x="0" y="9874"/>
                </a:lnTo>
                <a:lnTo>
                  <a:pt x="0" y="9855"/>
                </a:lnTo>
                <a:lnTo>
                  <a:pt x="0" y="9854"/>
                </a:lnTo>
                <a:lnTo>
                  <a:pt x="0" y="9851"/>
                </a:lnTo>
                <a:lnTo>
                  <a:pt x="0" y="9760"/>
                </a:lnTo>
                <a:lnTo>
                  <a:pt x="0" y="9758"/>
                </a:lnTo>
                <a:lnTo>
                  <a:pt x="0" y="9755"/>
                </a:lnTo>
                <a:lnTo>
                  <a:pt x="0" y="9678"/>
                </a:lnTo>
                <a:lnTo>
                  <a:pt x="0" y="9677"/>
                </a:lnTo>
                <a:lnTo>
                  <a:pt x="0" y="9663"/>
                </a:lnTo>
                <a:lnTo>
                  <a:pt x="0" y="9640"/>
                </a:lnTo>
                <a:lnTo>
                  <a:pt x="0" y="9628"/>
                </a:lnTo>
                <a:lnTo>
                  <a:pt x="0" y="9608"/>
                </a:lnTo>
                <a:lnTo>
                  <a:pt x="0" y="9581"/>
                </a:lnTo>
                <a:lnTo>
                  <a:pt x="0" y="9496"/>
                </a:lnTo>
                <a:lnTo>
                  <a:pt x="0" y="9483"/>
                </a:lnTo>
                <a:lnTo>
                  <a:pt x="0" y="9476"/>
                </a:lnTo>
                <a:lnTo>
                  <a:pt x="0" y="9469"/>
                </a:lnTo>
                <a:lnTo>
                  <a:pt x="0" y="9446"/>
                </a:lnTo>
                <a:lnTo>
                  <a:pt x="0" y="9429"/>
                </a:lnTo>
                <a:lnTo>
                  <a:pt x="0" y="9420"/>
                </a:lnTo>
                <a:lnTo>
                  <a:pt x="0" y="9415"/>
                </a:lnTo>
                <a:lnTo>
                  <a:pt x="0" y="9399"/>
                </a:lnTo>
                <a:lnTo>
                  <a:pt x="0" y="9342"/>
                </a:lnTo>
                <a:lnTo>
                  <a:pt x="0" y="9322"/>
                </a:lnTo>
                <a:lnTo>
                  <a:pt x="0" y="9280"/>
                </a:lnTo>
                <a:lnTo>
                  <a:pt x="0" y="9242"/>
                </a:lnTo>
                <a:lnTo>
                  <a:pt x="0" y="9241"/>
                </a:lnTo>
                <a:lnTo>
                  <a:pt x="0" y="9226"/>
                </a:lnTo>
                <a:lnTo>
                  <a:pt x="0" y="9224"/>
                </a:lnTo>
                <a:lnTo>
                  <a:pt x="0" y="9208"/>
                </a:lnTo>
                <a:lnTo>
                  <a:pt x="0" y="9203"/>
                </a:lnTo>
                <a:lnTo>
                  <a:pt x="0" y="9202"/>
                </a:lnTo>
                <a:lnTo>
                  <a:pt x="0" y="9181"/>
                </a:lnTo>
                <a:lnTo>
                  <a:pt x="0" y="9144"/>
                </a:lnTo>
                <a:lnTo>
                  <a:pt x="0" y="9136"/>
                </a:lnTo>
                <a:lnTo>
                  <a:pt x="0" y="9131"/>
                </a:lnTo>
                <a:lnTo>
                  <a:pt x="0" y="9115"/>
                </a:lnTo>
                <a:lnTo>
                  <a:pt x="0" y="9035"/>
                </a:lnTo>
                <a:lnTo>
                  <a:pt x="0" y="9030"/>
                </a:lnTo>
                <a:lnTo>
                  <a:pt x="0" y="9029"/>
                </a:lnTo>
                <a:lnTo>
                  <a:pt x="0" y="8992"/>
                </a:lnTo>
                <a:lnTo>
                  <a:pt x="0" y="8965"/>
                </a:lnTo>
                <a:lnTo>
                  <a:pt x="0" y="8962"/>
                </a:lnTo>
                <a:lnTo>
                  <a:pt x="0" y="8960"/>
                </a:lnTo>
                <a:lnTo>
                  <a:pt x="0" y="8957"/>
                </a:lnTo>
                <a:lnTo>
                  <a:pt x="0" y="8888"/>
                </a:lnTo>
                <a:lnTo>
                  <a:pt x="0" y="8865"/>
                </a:lnTo>
                <a:lnTo>
                  <a:pt x="0" y="8749"/>
                </a:lnTo>
                <a:lnTo>
                  <a:pt x="0" y="8747"/>
                </a:lnTo>
                <a:lnTo>
                  <a:pt x="0" y="8731"/>
                </a:lnTo>
                <a:lnTo>
                  <a:pt x="0" y="8719"/>
                </a:lnTo>
                <a:lnTo>
                  <a:pt x="0" y="8697"/>
                </a:lnTo>
                <a:lnTo>
                  <a:pt x="0" y="8696"/>
                </a:lnTo>
                <a:lnTo>
                  <a:pt x="0" y="8656"/>
                </a:lnTo>
                <a:lnTo>
                  <a:pt x="0" y="8655"/>
                </a:lnTo>
                <a:lnTo>
                  <a:pt x="0" y="8631"/>
                </a:lnTo>
                <a:lnTo>
                  <a:pt x="0" y="8615"/>
                </a:lnTo>
                <a:lnTo>
                  <a:pt x="0" y="8613"/>
                </a:lnTo>
                <a:lnTo>
                  <a:pt x="0" y="8581"/>
                </a:lnTo>
                <a:lnTo>
                  <a:pt x="0" y="8541"/>
                </a:lnTo>
                <a:lnTo>
                  <a:pt x="0" y="8515"/>
                </a:lnTo>
                <a:lnTo>
                  <a:pt x="0" y="8500"/>
                </a:lnTo>
                <a:lnTo>
                  <a:pt x="0" y="8461"/>
                </a:lnTo>
                <a:lnTo>
                  <a:pt x="0" y="8443"/>
                </a:lnTo>
                <a:lnTo>
                  <a:pt x="0" y="8406"/>
                </a:lnTo>
                <a:lnTo>
                  <a:pt x="0" y="8387"/>
                </a:lnTo>
                <a:lnTo>
                  <a:pt x="0" y="8345"/>
                </a:lnTo>
                <a:lnTo>
                  <a:pt x="0" y="8295"/>
                </a:lnTo>
                <a:lnTo>
                  <a:pt x="0" y="8275"/>
                </a:lnTo>
                <a:lnTo>
                  <a:pt x="0" y="8238"/>
                </a:lnTo>
                <a:lnTo>
                  <a:pt x="0" y="8237"/>
                </a:lnTo>
                <a:lnTo>
                  <a:pt x="0" y="8228"/>
                </a:lnTo>
                <a:lnTo>
                  <a:pt x="0" y="8220"/>
                </a:lnTo>
                <a:lnTo>
                  <a:pt x="0" y="8196"/>
                </a:lnTo>
                <a:lnTo>
                  <a:pt x="0" y="8122"/>
                </a:lnTo>
                <a:lnTo>
                  <a:pt x="0" y="8067"/>
                </a:lnTo>
                <a:lnTo>
                  <a:pt x="0" y="8054"/>
                </a:lnTo>
                <a:lnTo>
                  <a:pt x="0" y="8051"/>
                </a:lnTo>
                <a:lnTo>
                  <a:pt x="0" y="8049"/>
                </a:lnTo>
                <a:lnTo>
                  <a:pt x="0" y="8041"/>
                </a:lnTo>
                <a:lnTo>
                  <a:pt x="0" y="8028"/>
                </a:lnTo>
                <a:lnTo>
                  <a:pt x="0" y="8008"/>
                </a:lnTo>
                <a:lnTo>
                  <a:pt x="0" y="7991"/>
                </a:lnTo>
                <a:lnTo>
                  <a:pt x="0" y="7983"/>
                </a:lnTo>
                <a:lnTo>
                  <a:pt x="0" y="7928"/>
                </a:lnTo>
                <a:lnTo>
                  <a:pt x="0" y="7881"/>
                </a:lnTo>
                <a:lnTo>
                  <a:pt x="0" y="7871"/>
                </a:lnTo>
                <a:lnTo>
                  <a:pt x="0" y="7868"/>
                </a:lnTo>
                <a:lnTo>
                  <a:pt x="0" y="7832"/>
                </a:lnTo>
                <a:lnTo>
                  <a:pt x="0" y="7812"/>
                </a:lnTo>
                <a:lnTo>
                  <a:pt x="0" y="7758"/>
                </a:lnTo>
                <a:lnTo>
                  <a:pt x="0" y="7732"/>
                </a:lnTo>
                <a:lnTo>
                  <a:pt x="0" y="7727"/>
                </a:lnTo>
                <a:lnTo>
                  <a:pt x="0" y="7634"/>
                </a:lnTo>
                <a:lnTo>
                  <a:pt x="0" y="7608"/>
                </a:lnTo>
                <a:lnTo>
                  <a:pt x="0" y="7605"/>
                </a:lnTo>
                <a:lnTo>
                  <a:pt x="0" y="7589"/>
                </a:lnTo>
                <a:lnTo>
                  <a:pt x="0" y="7524"/>
                </a:lnTo>
                <a:lnTo>
                  <a:pt x="0" y="7514"/>
                </a:lnTo>
                <a:lnTo>
                  <a:pt x="0" y="7474"/>
                </a:lnTo>
                <a:lnTo>
                  <a:pt x="0" y="7422"/>
                </a:lnTo>
                <a:lnTo>
                  <a:pt x="0" y="7414"/>
                </a:lnTo>
                <a:lnTo>
                  <a:pt x="0" y="7397"/>
                </a:lnTo>
                <a:lnTo>
                  <a:pt x="0" y="7393"/>
                </a:lnTo>
                <a:lnTo>
                  <a:pt x="0" y="7392"/>
                </a:lnTo>
                <a:lnTo>
                  <a:pt x="0" y="7355"/>
                </a:lnTo>
                <a:lnTo>
                  <a:pt x="0" y="7340"/>
                </a:lnTo>
                <a:lnTo>
                  <a:pt x="0" y="7320"/>
                </a:lnTo>
                <a:lnTo>
                  <a:pt x="0" y="7304"/>
                </a:lnTo>
                <a:lnTo>
                  <a:pt x="0" y="7299"/>
                </a:lnTo>
                <a:lnTo>
                  <a:pt x="0" y="7268"/>
                </a:lnTo>
                <a:lnTo>
                  <a:pt x="0" y="7229"/>
                </a:lnTo>
                <a:lnTo>
                  <a:pt x="0" y="7198"/>
                </a:lnTo>
                <a:lnTo>
                  <a:pt x="0" y="7181"/>
                </a:lnTo>
                <a:lnTo>
                  <a:pt x="0" y="7175"/>
                </a:lnTo>
                <a:lnTo>
                  <a:pt x="0" y="7172"/>
                </a:lnTo>
                <a:lnTo>
                  <a:pt x="0" y="7154"/>
                </a:lnTo>
                <a:lnTo>
                  <a:pt x="0" y="7152"/>
                </a:lnTo>
                <a:lnTo>
                  <a:pt x="0" y="7077"/>
                </a:lnTo>
                <a:lnTo>
                  <a:pt x="0" y="7072"/>
                </a:lnTo>
                <a:lnTo>
                  <a:pt x="0" y="6960"/>
                </a:lnTo>
                <a:lnTo>
                  <a:pt x="0" y="6938"/>
                </a:lnTo>
                <a:lnTo>
                  <a:pt x="0" y="6931"/>
                </a:lnTo>
                <a:lnTo>
                  <a:pt x="0" y="6924"/>
                </a:lnTo>
                <a:lnTo>
                  <a:pt x="0" y="6913"/>
                </a:lnTo>
                <a:lnTo>
                  <a:pt x="0" y="6909"/>
                </a:lnTo>
                <a:lnTo>
                  <a:pt x="0" y="6888"/>
                </a:lnTo>
                <a:lnTo>
                  <a:pt x="0" y="6861"/>
                </a:lnTo>
                <a:lnTo>
                  <a:pt x="0" y="6832"/>
                </a:lnTo>
                <a:lnTo>
                  <a:pt x="0" y="6799"/>
                </a:lnTo>
                <a:lnTo>
                  <a:pt x="0" y="6777"/>
                </a:lnTo>
                <a:lnTo>
                  <a:pt x="0" y="6728"/>
                </a:lnTo>
                <a:lnTo>
                  <a:pt x="0" y="6689"/>
                </a:lnTo>
                <a:lnTo>
                  <a:pt x="0" y="6650"/>
                </a:lnTo>
                <a:lnTo>
                  <a:pt x="0" y="6633"/>
                </a:lnTo>
                <a:lnTo>
                  <a:pt x="0" y="6620"/>
                </a:lnTo>
                <a:lnTo>
                  <a:pt x="0" y="6619"/>
                </a:lnTo>
                <a:lnTo>
                  <a:pt x="0" y="6618"/>
                </a:lnTo>
                <a:lnTo>
                  <a:pt x="0" y="6598"/>
                </a:lnTo>
                <a:lnTo>
                  <a:pt x="0" y="6548"/>
                </a:lnTo>
                <a:lnTo>
                  <a:pt x="0" y="6524"/>
                </a:lnTo>
                <a:lnTo>
                  <a:pt x="0" y="6510"/>
                </a:lnTo>
                <a:lnTo>
                  <a:pt x="0" y="6506"/>
                </a:lnTo>
                <a:lnTo>
                  <a:pt x="0" y="6484"/>
                </a:lnTo>
                <a:lnTo>
                  <a:pt x="0" y="6459"/>
                </a:lnTo>
                <a:lnTo>
                  <a:pt x="0" y="6455"/>
                </a:lnTo>
                <a:lnTo>
                  <a:pt x="0" y="6439"/>
                </a:lnTo>
                <a:lnTo>
                  <a:pt x="0" y="6425"/>
                </a:lnTo>
                <a:lnTo>
                  <a:pt x="0" y="6410"/>
                </a:lnTo>
                <a:lnTo>
                  <a:pt x="0" y="6409"/>
                </a:lnTo>
                <a:lnTo>
                  <a:pt x="0" y="6407"/>
                </a:lnTo>
                <a:lnTo>
                  <a:pt x="0" y="6378"/>
                </a:lnTo>
                <a:lnTo>
                  <a:pt x="0" y="6375"/>
                </a:lnTo>
                <a:lnTo>
                  <a:pt x="0" y="6361"/>
                </a:lnTo>
                <a:lnTo>
                  <a:pt x="0" y="6340"/>
                </a:lnTo>
                <a:lnTo>
                  <a:pt x="0" y="6335"/>
                </a:lnTo>
                <a:lnTo>
                  <a:pt x="0" y="6314"/>
                </a:lnTo>
                <a:lnTo>
                  <a:pt x="0" y="6290"/>
                </a:lnTo>
                <a:lnTo>
                  <a:pt x="0" y="6218"/>
                </a:lnTo>
                <a:lnTo>
                  <a:pt x="0" y="6213"/>
                </a:lnTo>
                <a:lnTo>
                  <a:pt x="0" y="6164"/>
                </a:lnTo>
                <a:lnTo>
                  <a:pt x="0" y="6161"/>
                </a:lnTo>
                <a:lnTo>
                  <a:pt x="0" y="6154"/>
                </a:lnTo>
                <a:lnTo>
                  <a:pt x="0" y="6141"/>
                </a:lnTo>
                <a:lnTo>
                  <a:pt x="0" y="6136"/>
                </a:lnTo>
                <a:lnTo>
                  <a:pt x="0" y="6135"/>
                </a:lnTo>
                <a:lnTo>
                  <a:pt x="0" y="6043"/>
                </a:lnTo>
                <a:lnTo>
                  <a:pt x="0" y="5975"/>
                </a:lnTo>
                <a:lnTo>
                  <a:pt x="0" y="5970"/>
                </a:lnTo>
                <a:lnTo>
                  <a:pt x="0" y="5933"/>
                </a:lnTo>
                <a:lnTo>
                  <a:pt x="0" y="5902"/>
                </a:lnTo>
                <a:lnTo>
                  <a:pt x="0" y="5898"/>
                </a:lnTo>
                <a:lnTo>
                  <a:pt x="0" y="5886"/>
                </a:lnTo>
                <a:lnTo>
                  <a:pt x="0" y="5875"/>
                </a:lnTo>
                <a:lnTo>
                  <a:pt x="0" y="5847"/>
                </a:lnTo>
                <a:lnTo>
                  <a:pt x="0" y="5837"/>
                </a:lnTo>
                <a:lnTo>
                  <a:pt x="0" y="5759"/>
                </a:lnTo>
                <a:lnTo>
                  <a:pt x="0" y="5737"/>
                </a:lnTo>
                <a:lnTo>
                  <a:pt x="0" y="5729"/>
                </a:lnTo>
                <a:lnTo>
                  <a:pt x="0" y="5710"/>
                </a:lnTo>
                <a:lnTo>
                  <a:pt x="0" y="5707"/>
                </a:lnTo>
                <a:lnTo>
                  <a:pt x="0" y="5706"/>
                </a:lnTo>
                <a:lnTo>
                  <a:pt x="0" y="5692"/>
                </a:lnTo>
                <a:lnTo>
                  <a:pt x="0" y="5665"/>
                </a:lnTo>
                <a:lnTo>
                  <a:pt x="0" y="5645"/>
                </a:lnTo>
                <a:lnTo>
                  <a:pt x="0" y="5616"/>
                </a:lnTo>
                <a:lnTo>
                  <a:pt x="0" y="5542"/>
                </a:lnTo>
                <a:lnTo>
                  <a:pt x="0" y="5513"/>
                </a:lnTo>
                <a:lnTo>
                  <a:pt x="0" y="5510"/>
                </a:lnTo>
                <a:lnTo>
                  <a:pt x="0" y="5494"/>
                </a:lnTo>
                <a:lnTo>
                  <a:pt x="0" y="5466"/>
                </a:lnTo>
                <a:lnTo>
                  <a:pt x="0" y="5459"/>
                </a:lnTo>
                <a:lnTo>
                  <a:pt x="0" y="5417"/>
                </a:lnTo>
                <a:lnTo>
                  <a:pt x="0" y="5416"/>
                </a:lnTo>
                <a:lnTo>
                  <a:pt x="0" y="5392"/>
                </a:lnTo>
                <a:lnTo>
                  <a:pt x="0" y="5285"/>
                </a:lnTo>
                <a:lnTo>
                  <a:pt x="0" y="5254"/>
                </a:lnTo>
                <a:lnTo>
                  <a:pt x="0" y="5253"/>
                </a:lnTo>
                <a:lnTo>
                  <a:pt x="0" y="5247"/>
                </a:lnTo>
                <a:lnTo>
                  <a:pt x="0" y="5246"/>
                </a:lnTo>
                <a:lnTo>
                  <a:pt x="0" y="5238"/>
                </a:lnTo>
                <a:lnTo>
                  <a:pt x="0" y="5232"/>
                </a:lnTo>
                <a:lnTo>
                  <a:pt x="0" y="5182"/>
                </a:lnTo>
                <a:lnTo>
                  <a:pt x="0" y="5157"/>
                </a:lnTo>
                <a:lnTo>
                  <a:pt x="0" y="5061"/>
                </a:lnTo>
                <a:lnTo>
                  <a:pt x="0" y="5059"/>
                </a:lnTo>
                <a:lnTo>
                  <a:pt x="0" y="5051"/>
                </a:lnTo>
                <a:lnTo>
                  <a:pt x="0" y="5038"/>
                </a:lnTo>
                <a:lnTo>
                  <a:pt x="0" y="5001"/>
                </a:lnTo>
                <a:lnTo>
                  <a:pt x="0" y="5000"/>
                </a:lnTo>
                <a:lnTo>
                  <a:pt x="0" y="4933"/>
                </a:lnTo>
                <a:lnTo>
                  <a:pt x="0" y="4931"/>
                </a:lnTo>
                <a:lnTo>
                  <a:pt x="0" y="4907"/>
                </a:lnTo>
                <a:lnTo>
                  <a:pt x="0" y="4878"/>
                </a:lnTo>
                <a:lnTo>
                  <a:pt x="0" y="4869"/>
                </a:lnTo>
                <a:lnTo>
                  <a:pt x="0" y="4842"/>
                </a:lnTo>
                <a:lnTo>
                  <a:pt x="0" y="4822"/>
                </a:lnTo>
                <a:lnTo>
                  <a:pt x="0" y="4802"/>
                </a:lnTo>
                <a:lnTo>
                  <a:pt x="0" y="4793"/>
                </a:lnTo>
                <a:lnTo>
                  <a:pt x="0" y="4772"/>
                </a:lnTo>
                <a:lnTo>
                  <a:pt x="0" y="4768"/>
                </a:lnTo>
                <a:lnTo>
                  <a:pt x="0" y="4737"/>
                </a:lnTo>
                <a:lnTo>
                  <a:pt x="0" y="4721"/>
                </a:lnTo>
                <a:lnTo>
                  <a:pt x="0" y="4695"/>
                </a:lnTo>
                <a:lnTo>
                  <a:pt x="0" y="4615"/>
                </a:lnTo>
                <a:lnTo>
                  <a:pt x="0" y="4599"/>
                </a:lnTo>
                <a:lnTo>
                  <a:pt x="0" y="4597"/>
                </a:lnTo>
                <a:lnTo>
                  <a:pt x="0" y="4569"/>
                </a:lnTo>
                <a:lnTo>
                  <a:pt x="0" y="4524"/>
                </a:lnTo>
                <a:lnTo>
                  <a:pt x="0" y="4509"/>
                </a:lnTo>
                <a:lnTo>
                  <a:pt x="0" y="4445"/>
                </a:lnTo>
                <a:lnTo>
                  <a:pt x="0" y="4442"/>
                </a:lnTo>
                <a:lnTo>
                  <a:pt x="0" y="4437"/>
                </a:lnTo>
                <a:lnTo>
                  <a:pt x="0" y="4403"/>
                </a:lnTo>
                <a:lnTo>
                  <a:pt x="0" y="4365"/>
                </a:lnTo>
                <a:lnTo>
                  <a:pt x="0" y="4352"/>
                </a:lnTo>
                <a:lnTo>
                  <a:pt x="0" y="4285"/>
                </a:lnTo>
                <a:lnTo>
                  <a:pt x="0" y="4278"/>
                </a:lnTo>
                <a:lnTo>
                  <a:pt x="0" y="4274"/>
                </a:lnTo>
                <a:lnTo>
                  <a:pt x="0" y="4245"/>
                </a:lnTo>
                <a:lnTo>
                  <a:pt x="0" y="4239"/>
                </a:lnTo>
                <a:lnTo>
                  <a:pt x="0" y="4211"/>
                </a:lnTo>
                <a:lnTo>
                  <a:pt x="0" y="4164"/>
                </a:lnTo>
                <a:lnTo>
                  <a:pt x="0" y="4162"/>
                </a:lnTo>
                <a:lnTo>
                  <a:pt x="0" y="4120"/>
                </a:lnTo>
                <a:lnTo>
                  <a:pt x="0" y="4095"/>
                </a:lnTo>
                <a:lnTo>
                  <a:pt x="0" y="4093"/>
                </a:lnTo>
                <a:lnTo>
                  <a:pt x="0" y="4078"/>
                </a:lnTo>
                <a:lnTo>
                  <a:pt x="0" y="4050"/>
                </a:lnTo>
                <a:lnTo>
                  <a:pt x="0" y="4026"/>
                </a:lnTo>
                <a:lnTo>
                  <a:pt x="0" y="3941"/>
                </a:lnTo>
                <a:lnTo>
                  <a:pt x="0" y="3923"/>
                </a:lnTo>
                <a:lnTo>
                  <a:pt x="0" y="3919"/>
                </a:lnTo>
                <a:lnTo>
                  <a:pt x="0" y="3899"/>
                </a:lnTo>
                <a:lnTo>
                  <a:pt x="0" y="3891"/>
                </a:lnTo>
                <a:lnTo>
                  <a:pt x="0" y="3861"/>
                </a:lnTo>
                <a:lnTo>
                  <a:pt x="0" y="3842"/>
                </a:lnTo>
                <a:lnTo>
                  <a:pt x="0" y="3824"/>
                </a:lnTo>
                <a:lnTo>
                  <a:pt x="0" y="3800"/>
                </a:lnTo>
                <a:lnTo>
                  <a:pt x="0" y="3795"/>
                </a:lnTo>
                <a:lnTo>
                  <a:pt x="0" y="3786"/>
                </a:lnTo>
                <a:lnTo>
                  <a:pt x="0" y="3728"/>
                </a:lnTo>
                <a:lnTo>
                  <a:pt x="0" y="3699"/>
                </a:lnTo>
                <a:lnTo>
                  <a:pt x="0" y="3668"/>
                </a:lnTo>
                <a:lnTo>
                  <a:pt x="0" y="3643"/>
                </a:lnTo>
                <a:lnTo>
                  <a:pt x="0" y="3630"/>
                </a:lnTo>
                <a:lnTo>
                  <a:pt x="0" y="3621"/>
                </a:lnTo>
                <a:lnTo>
                  <a:pt x="0" y="3601"/>
                </a:lnTo>
                <a:lnTo>
                  <a:pt x="0" y="3569"/>
                </a:lnTo>
                <a:lnTo>
                  <a:pt x="0" y="3558"/>
                </a:lnTo>
                <a:lnTo>
                  <a:pt x="0" y="3548"/>
                </a:lnTo>
                <a:lnTo>
                  <a:pt x="0" y="3545"/>
                </a:lnTo>
                <a:lnTo>
                  <a:pt x="0" y="3523"/>
                </a:lnTo>
                <a:lnTo>
                  <a:pt x="0" y="3506"/>
                </a:lnTo>
                <a:lnTo>
                  <a:pt x="0" y="3427"/>
                </a:lnTo>
                <a:lnTo>
                  <a:pt x="0" y="3424"/>
                </a:lnTo>
                <a:lnTo>
                  <a:pt x="0" y="3422"/>
                </a:lnTo>
                <a:lnTo>
                  <a:pt x="0" y="3385"/>
                </a:lnTo>
                <a:lnTo>
                  <a:pt x="0" y="3371"/>
                </a:lnTo>
                <a:lnTo>
                  <a:pt x="0" y="3366"/>
                </a:lnTo>
                <a:lnTo>
                  <a:pt x="0" y="3350"/>
                </a:lnTo>
                <a:lnTo>
                  <a:pt x="0" y="3254"/>
                </a:lnTo>
                <a:lnTo>
                  <a:pt x="0" y="3239"/>
                </a:lnTo>
                <a:lnTo>
                  <a:pt x="0" y="3212"/>
                </a:lnTo>
                <a:lnTo>
                  <a:pt x="0" y="3185"/>
                </a:lnTo>
                <a:lnTo>
                  <a:pt x="0" y="3162"/>
                </a:lnTo>
                <a:lnTo>
                  <a:pt x="0" y="3154"/>
                </a:lnTo>
                <a:lnTo>
                  <a:pt x="0" y="3146"/>
                </a:lnTo>
                <a:lnTo>
                  <a:pt x="0" y="3138"/>
                </a:lnTo>
                <a:lnTo>
                  <a:pt x="0" y="3074"/>
                </a:lnTo>
                <a:lnTo>
                  <a:pt x="0" y="3064"/>
                </a:lnTo>
                <a:lnTo>
                  <a:pt x="0" y="2981"/>
                </a:lnTo>
                <a:lnTo>
                  <a:pt x="0" y="2919"/>
                </a:lnTo>
                <a:lnTo>
                  <a:pt x="0" y="2912"/>
                </a:lnTo>
                <a:lnTo>
                  <a:pt x="0" y="2904"/>
                </a:lnTo>
                <a:lnTo>
                  <a:pt x="0" y="2896"/>
                </a:lnTo>
                <a:lnTo>
                  <a:pt x="0" y="2891"/>
                </a:lnTo>
                <a:lnTo>
                  <a:pt x="0" y="2878"/>
                </a:lnTo>
                <a:lnTo>
                  <a:pt x="0" y="2876"/>
                </a:lnTo>
                <a:lnTo>
                  <a:pt x="0" y="2870"/>
                </a:lnTo>
                <a:lnTo>
                  <a:pt x="0" y="2847"/>
                </a:lnTo>
                <a:lnTo>
                  <a:pt x="0" y="2820"/>
                </a:lnTo>
                <a:lnTo>
                  <a:pt x="0" y="2787"/>
                </a:lnTo>
                <a:lnTo>
                  <a:pt x="0" y="2760"/>
                </a:lnTo>
                <a:lnTo>
                  <a:pt x="0" y="2717"/>
                </a:lnTo>
                <a:lnTo>
                  <a:pt x="0" y="2709"/>
                </a:lnTo>
                <a:lnTo>
                  <a:pt x="0" y="2677"/>
                </a:lnTo>
                <a:lnTo>
                  <a:pt x="0" y="2661"/>
                </a:lnTo>
                <a:lnTo>
                  <a:pt x="0" y="2655"/>
                </a:lnTo>
                <a:lnTo>
                  <a:pt x="0" y="2632"/>
                </a:lnTo>
                <a:lnTo>
                  <a:pt x="0" y="2621"/>
                </a:lnTo>
                <a:lnTo>
                  <a:pt x="0" y="2600"/>
                </a:lnTo>
                <a:lnTo>
                  <a:pt x="0" y="2552"/>
                </a:lnTo>
                <a:lnTo>
                  <a:pt x="0" y="2514"/>
                </a:lnTo>
                <a:lnTo>
                  <a:pt x="0" y="2476"/>
                </a:lnTo>
                <a:lnTo>
                  <a:pt x="0" y="2458"/>
                </a:lnTo>
                <a:lnTo>
                  <a:pt x="0" y="2442"/>
                </a:lnTo>
                <a:lnTo>
                  <a:pt x="0" y="2417"/>
                </a:lnTo>
                <a:lnTo>
                  <a:pt x="0" y="2416"/>
                </a:lnTo>
                <a:lnTo>
                  <a:pt x="0" y="2415"/>
                </a:lnTo>
                <a:lnTo>
                  <a:pt x="0" y="2344"/>
                </a:lnTo>
                <a:lnTo>
                  <a:pt x="0" y="2304"/>
                </a:lnTo>
                <a:lnTo>
                  <a:pt x="0" y="2286"/>
                </a:lnTo>
                <a:lnTo>
                  <a:pt x="0" y="2282"/>
                </a:lnTo>
                <a:lnTo>
                  <a:pt x="0" y="2264"/>
                </a:lnTo>
                <a:lnTo>
                  <a:pt x="0" y="2256"/>
                </a:lnTo>
                <a:lnTo>
                  <a:pt x="0" y="2207"/>
                </a:lnTo>
                <a:lnTo>
                  <a:pt x="0" y="2141"/>
                </a:lnTo>
                <a:lnTo>
                  <a:pt x="0" y="2100"/>
                </a:lnTo>
                <a:lnTo>
                  <a:pt x="0" y="2039"/>
                </a:lnTo>
                <a:lnTo>
                  <a:pt x="0" y="1941"/>
                </a:lnTo>
                <a:lnTo>
                  <a:pt x="0" y="1939"/>
                </a:lnTo>
                <a:lnTo>
                  <a:pt x="0" y="1890"/>
                </a:lnTo>
                <a:lnTo>
                  <a:pt x="0" y="1889"/>
                </a:lnTo>
                <a:lnTo>
                  <a:pt x="0" y="1879"/>
                </a:lnTo>
                <a:lnTo>
                  <a:pt x="0" y="1865"/>
                </a:lnTo>
                <a:lnTo>
                  <a:pt x="0" y="1812"/>
                </a:lnTo>
                <a:lnTo>
                  <a:pt x="0" y="1782"/>
                </a:lnTo>
                <a:lnTo>
                  <a:pt x="0" y="1769"/>
                </a:lnTo>
                <a:lnTo>
                  <a:pt x="0" y="1749"/>
                </a:lnTo>
                <a:lnTo>
                  <a:pt x="0" y="1734"/>
                </a:lnTo>
                <a:lnTo>
                  <a:pt x="0" y="1697"/>
                </a:lnTo>
                <a:lnTo>
                  <a:pt x="0" y="1641"/>
                </a:lnTo>
                <a:lnTo>
                  <a:pt x="0" y="1579"/>
                </a:lnTo>
                <a:lnTo>
                  <a:pt x="0" y="1537"/>
                </a:lnTo>
                <a:lnTo>
                  <a:pt x="0" y="1493"/>
                </a:lnTo>
                <a:lnTo>
                  <a:pt x="0" y="1492"/>
                </a:lnTo>
                <a:lnTo>
                  <a:pt x="0" y="1455"/>
                </a:lnTo>
                <a:lnTo>
                  <a:pt x="0" y="1401"/>
                </a:lnTo>
                <a:lnTo>
                  <a:pt x="0" y="1394"/>
                </a:lnTo>
                <a:lnTo>
                  <a:pt x="0" y="1391"/>
                </a:lnTo>
                <a:lnTo>
                  <a:pt x="0" y="1375"/>
                </a:lnTo>
                <a:lnTo>
                  <a:pt x="0" y="1326"/>
                </a:lnTo>
                <a:lnTo>
                  <a:pt x="0" y="1284"/>
                </a:lnTo>
                <a:lnTo>
                  <a:pt x="0" y="1275"/>
                </a:lnTo>
                <a:lnTo>
                  <a:pt x="0" y="1261"/>
                </a:lnTo>
                <a:lnTo>
                  <a:pt x="0" y="1217"/>
                </a:lnTo>
                <a:lnTo>
                  <a:pt x="0" y="1203"/>
                </a:lnTo>
                <a:lnTo>
                  <a:pt x="0" y="1187"/>
                </a:lnTo>
                <a:lnTo>
                  <a:pt x="0" y="1105"/>
                </a:lnTo>
                <a:lnTo>
                  <a:pt x="0" y="1088"/>
                </a:lnTo>
                <a:lnTo>
                  <a:pt x="0" y="1083"/>
                </a:lnTo>
                <a:lnTo>
                  <a:pt x="0" y="1066"/>
                </a:lnTo>
                <a:lnTo>
                  <a:pt x="0" y="1060"/>
                </a:lnTo>
                <a:lnTo>
                  <a:pt x="0" y="1018"/>
                </a:lnTo>
                <a:lnTo>
                  <a:pt x="0" y="993"/>
                </a:lnTo>
                <a:lnTo>
                  <a:pt x="0" y="989"/>
                </a:lnTo>
                <a:lnTo>
                  <a:pt x="0" y="932"/>
                </a:lnTo>
                <a:lnTo>
                  <a:pt x="0" y="909"/>
                </a:lnTo>
                <a:lnTo>
                  <a:pt x="0" y="868"/>
                </a:lnTo>
                <a:lnTo>
                  <a:pt x="0" y="839"/>
                </a:lnTo>
                <a:lnTo>
                  <a:pt x="0" y="758"/>
                </a:lnTo>
                <a:lnTo>
                  <a:pt x="0" y="744"/>
                </a:lnTo>
                <a:lnTo>
                  <a:pt x="0" y="656"/>
                </a:lnTo>
                <a:lnTo>
                  <a:pt x="0" y="631"/>
                </a:lnTo>
                <a:lnTo>
                  <a:pt x="0" y="627"/>
                </a:lnTo>
                <a:lnTo>
                  <a:pt x="0" y="626"/>
                </a:lnTo>
                <a:lnTo>
                  <a:pt x="0" y="611"/>
                </a:lnTo>
                <a:lnTo>
                  <a:pt x="0" y="605"/>
                </a:lnTo>
                <a:lnTo>
                  <a:pt x="0" y="558"/>
                </a:lnTo>
                <a:lnTo>
                  <a:pt x="0" y="533"/>
                </a:lnTo>
                <a:lnTo>
                  <a:pt x="0" y="530"/>
                </a:lnTo>
                <a:lnTo>
                  <a:pt x="0" y="434"/>
                </a:lnTo>
                <a:lnTo>
                  <a:pt x="0" y="432"/>
                </a:lnTo>
                <a:lnTo>
                  <a:pt x="0" y="380"/>
                </a:lnTo>
                <a:lnTo>
                  <a:pt x="0" y="321"/>
                </a:lnTo>
                <a:lnTo>
                  <a:pt x="0" y="308"/>
                </a:lnTo>
                <a:lnTo>
                  <a:pt x="0" y="262"/>
                </a:lnTo>
                <a:lnTo>
                  <a:pt x="0" y="195"/>
                </a:lnTo>
                <a:lnTo>
                  <a:pt x="0" y="175"/>
                </a:lnTo>
                <a:lnTo>
                  <a:pt x="0" y="172"/>
                </a:lnTo>
                <a:lnTo>
                  <a:pt x="0" y="96"/>
                </a:lnTo>
                <a:lnTo>
                  <a:pt x="0" y="94"/>
                </a:lnTo>
                <a:lnTo>
                  <a:pt x="0" y="84"/>
                </a:lnTo>
                <a:lnTo>
                  <a:pt x="0" y="74"/>
                </a:lnTo>
                <a:lnTo>
                  <a:pt x="0" y="49"/>
                </a:lnTo>
                <a:lnTo>
                  <a:pt x="0" y="45"/>
                </a:lnTo>
                <a:lnTo>
                  <a:pt x="0" y="20"/>
                </a:lnTo>
                <a:close/>
              </a:path>
            </a:pathLst>
          </a:custGeom>
          <a:solidFill>
            <a:schemeClr val="accent2">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37" name="Freeform 336">
            <a:extLst>
              <a:ext uri="{FF2B5EF4-FFF2-40B4-BE49-F238E27FC236}">
                <a16:creationId xmlns:a16="http://schemas.microsoft.com/office/drawing/2014/main" id="{1503CDCB-515A-5A46-DE6D-698679F34C4E}"/>
              </a:ext>
            </a:extLst>
          </p:cNvPr>
          <p:cNvSpPr/>
          <p:nvPr/>
        </p:nvSpPr>
        <p:spPr>
          <a:xfrm>
            <a:off x="7077189" y="3691874"/>
            <a:ext cx="3255127" cy="332513"/>
          </a:xfrm>
          <a:custGeom>
            <a:avLst/>
            <a:gdLst>
              <a:gd name="connsiteX0" fmla="*/ 0 w 3255127"/>
              <a:gd name="connsiteY0" fmla="*/ 332513 h 332513"/>
              <a:gd name="connsiteX1" fmla="*/ 0 w 3255127"/>
              <a:gd name="connsiteY1" fmla="*/ 72043 h 332513"/>
              <a:gd name="connsiteX2" fmla="*/ 72026 w 3255127"/>
              <a:gd name="connsiteY2" fmla="*/ 0 h 332513"/>
              <a:gd name="connsiteX3" fmla="*/ 3183103 w 3255127"/>
              <a:gd name="connsiteY3" fmla="*/ 0 h 332513"/>
              <a:gd name="connsiteX4" fmla="*/ 3255128 w 3255127"/>
              <a:gd name="connsiteY4" fmla="*/ 72043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3"/>
                </a:lnTo>
                <a:cubicBezTo>
                  <a:pt x="0" y="32273"/>
                  <a:pt x="32266" y="0"/>
                  <a:pt x="72026" y="0"/>
                </a:cubicBezTo>
                <a:lnTo>
                  <a:pt x="3183103" y="0"/>
                </a:lnTo>
                <a:cubicBezTo>
                  <a:pt x="3222863" y="0"/>
                  <a:pt x="3255128" y="32273"/>
                  <a:pt x="3255128" y="72043"/>
                </a:cubicBezTo>
                <a:lnTo>
                  <a:pt x="3255128" y="332513"/>
                </a:lnTo>
              </a:path>
            </a:pathLst>
          </a:custGeom>
          <a:solidFill>
            <a:schemeClr val="accent2"/>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38" name="TextBox 337">
            <a:extLst>
              <a:ext uri="{FF2B5EF4-FFF2-40B4-BE49-F238E27FC236}">
                <a16:creationId xmlns:a16="http://schemas.microsoft.com/office/drawing/2014/main" id="{31EF947B-CBD5-E779-A2D7-096F8403AEB1}"/>
              </a:ext>
            </a:extLst>
          </p:cNvPr>
          <p:cNvSpPr txBox="1"/>
          <p:nvPr/>
        </p:nvSpPr>
        <p:spPr>
          <a:xfrm>
            <a:off x="7206899" y="3692098"/>
            <a:ext cx="2375650"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Key stage 2 class discussion</a:t>
            </a:r>
          </a:p>
        </p:txBody>
      </p:sp>
      <p:sp>
        <p:nvSpPr>
          <p:cNvPr id="339" name="TextBox 338">
            <a:extLst>
              <a:ext uri="{FF2B5EF4-FFF2-40B4-BE49-F238E27FC236}">
                <a16:creationId xmlns:a16="http://schemas.microsoft.com/office/drawing/2014/main" id="{5845FD8D-1390-FE13-1860-B3CA45FB61AA}"/>
              </a:ext>
            </a:extLst>
          </p:cNvPr>
          <p:cNvSpPr txBox="1"/>
          <p:nvPr/>
        </p:nvSpPr>
        <p:spPr>
          <a:xfrm>
            <a:off x="7206899" y="4091320"/>
            <a:ext cx="3074400" cy="969496"/>
          </a:xfrm>
          <a:prstGeom prst="rect">
            <a:avLst/>
          </a:prstGeom>
          <a:noFill/>
        </p:spPr>
        <p:txBody>
          <a:bodyPr wrap="square" lIns="0" tIns="0" rIns="0" bIns="0" rtlCol="0">
            <a:spAutoFit/>
          </a:bodyPr>
          <a:lstStyle/>
          <a:p>
            <a:pPr marL="144000" indent="-144000">
              <a:lnSpc>
                <a:spcPct val="100000"/>
              </a:lnSpc>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When do you feel most inspired to be creative?</a:t>
            </a:r>
          </a:p>
          <a:p>
            <a:pPr marL="144000" indent="-144000">
              <a:lnSpc>
                <a:spcPct val="100000"/>
              </a:lnSpc>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activities help you to invent, explore and be creative? How does it feel when you are being creative? Why?</a:t>
            </a:r>
          </a:p>
          <a:p>
            <a:pPr marL="144000" indent="-144000">
              <a:lnSpc>
                <a:spcPct val="100000"/>
              </a:lnSpc>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Is using our creativity important? How so?</a:t>
            </a:r>
          </a:p>
          <a:p>
            <a:pPr marL="144000" indent="-144000">
              <a:lnSpc>
                <a:spcPct val="100000"/>
              </a:lnSpc>
              <a:spcBef>
                <a:spcPts val="0"/>
              </a:spcBef>
              <a:spcAft>
                <a:spcPts val="18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might the world look like with no creativity? </a:t>
            </a:r>
            <a:endParaRPr lang="en-US" sz="1000" dirty="0">
              <a:latin typeface="Roboto Condensed" panose="02000000000000000000" pitchFamily="2" charset="0"/>
              <a:ea typeface="Roboto Condensed" panose="02000000000000000000" pitchFamily="2" charset="0"/>
            </a:endParaRPr>
          </a:p>
        </p:txBody>
      </p:sp>
      <p:sp>
        <p:nvSpPr>
          <p:cNvPr id="340" name="Freeform 339">
            <a:extLst>
              <a:ext uri="{FF2B5EF4-FFF2-40B4-BE49-F238E27FC236}">
                <a16:creationId xmlns:a16="http://schemas.microsoft.com/office/drawing/2014/main" id="{2D87F554-6934-A225-5054-FFBDA0DE75DC}"/>
              </a:ext>
            </a:extLst>
          </p:cNvPr>
          <p:cNvSpPr/>
          <p:nvPr/>
        </p:nvSpPr>
        <p:spPr>
          <a:xfrm>
            <a:off x="7077188" y="5461645"/>
            <a:ext cx="3255128" cy="497489"/>
          </a:xfrm>
          <a:custGeom>
            <a:avLst/>
            <a:gdLst>
              <a:gd name="connsiteX0" fmla="*/ 0 w 3255128"/>
              <a:gd name="connsiteY0" fmla="*/ 0 h 497489"/>
              <a:gd name="connsiteX1" fmla="*/ 3255128 w 3255128"/>
              <a:gd name="connsiteY1" fmla="*/ 0 h 497489"/>
              <a:gd name="connsiteX2" fmla="*/ 3255128 w 3255128"/>
              <a:gd name="connsiteY2" fmla="*/ 425447 h 497489"/>
              <a:gd name="connsiteX3" fmla="*/ 3183103 w 3255128"/>
              <a:gd name="connsiteY3" fmla="*/ 497489 h 497489"/>
              <a:gd name="connsiteX4" fmla="*/ 72026 w 3255128"/>
              <a:gd name="connsiteY4" fmla="*/ 497489 h 497489"/>
              <a:gd name="connsiteX5" fmla="*/ 0 w 3255128"/>
              <a:gd name="connsiteY5" fmla="*/ 425447 h 497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8" h="497489">
                <a:moveTo>
                  <a:pt x="0" y="0"/>
                </a:moveTo>
                <a:lnTo>
                  <a:pt x="3255128" y="0"/>
                </a:lnTo>
                <a:lnTo>
                  <a:pt x="3255128" y="425447"/>
                </a:lnTo>
                <a:cubicBezTo>
                  <a:pt x="3255128" y="465216"/>
                  <a:pt x="3222990" y="497489"/>
                  <a:pt x="3183103" y="497489"/>
                </a:cubicBezTo>
                <a:lnTo>
                  <a:pt x="72026" y="497489"/>
                </a:lnTo>
                <a:cubicBezTo>
                  <a:pt x="32266" y="497489"/>
                  <a:pt x="0" y="465216"/>
                  <a:pt x="0" y="425447"/>
                </a:cubicBezTo>
                <a:close/>
              </a:path>
            </a:pathLst>
          </a:custGeom>
          <a:solidFill>
            <a:srgbClr val="CDCA00">
              <a:alpha val="40000"/>
            </a:srgbClr>
          </a:solidFill>
          <a:ln w="12692" cap="flat">
            <a:noFill/>
            <a:prstDash val="solid"/>
            <a:miter/>
          </a:ln>
        </p:spPr>
        <p:txBody>
          <a:bodyPr wrap="square" rtlCol="0" anchor="ctr">
            <a:noAutofit/>
          </a:bodyPr>
          <a:lstStyle/>
          <a:p>
            <a:endParaRPr lang="en-US" sz="1050" dirty="0">
              <a:latin typeface="Roboto Condensed" panose="02000000000000000000" pitchFamily="2" charset="0"/>
            </a:endParaRPr>
          </a:p>
        </p:txBody>
      </p:sp>
      <p:sp>
        <p:nvSpPr>
          <p:cNvPr id="341" name="Freeform 340">
            <a:extLst>
              <a:ext uri="{FF2B5EF4-FFF2-40B4-BE49-F238E27FC236}">
                <a16:creationId xmlns:a16="http://schemas.microsoft.com/office/drawing/2014/main" id="{BB55F3B8-FB86-74A8-884B-48E3BC29D96E}"/>
              </a:ext>
            </a:extLst>
          </p:cNvPr>
          <p:cNvSpPr/>
          <p:nvPr/>
        </p:nvSpPr>
        <p:spPr>
          <a:xfrm>
            <a:off x="7077189" y="5304458"/>
            <a:ext cx="3255127" cy="332512"/>
          </a:xfrm>
          <a:custGeom>
            <a:avLst/>
            <a:gdLst>
              <a:gd name="connsiteX0" fmla="*/ 0 w 3255127"/>
              <a:gd name="connsiteY0" fmla="*/ 332513 h 332512"/>
              <a:gd name="connsiteX1" fmla="*/ 0 w 3255127"/>
              <a:gd name="connsiteY1" fmla="*/ 72042 h 332512"/>
              <a:gd name="connsiteX2" fmla="*/ 72026 w 3255127"/>
              <a:gd name="connsiteY2" fmla="*/ 0 h 332512"/>
              <a:gd name="connsiteX3" fmla="*/ 3183103 w 3255127"/>
              <a:gd name="connsiteY3" fmla="*/ 0 h 332512"/>
              <a:gd name="connsiteX4" fmla="*/ 3255128 w 3255127"/>
              <a:gd name="connsiteY4" fmla="*/ 72042 h 332512"/>
              <a:gd name="connsiteX5" fmla="*/ 3255128 w 3255127"/>
              <a:gd name="connsiteY5" fmla="*/ 332513 h 332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2">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rgbClr val="CDCA00"/>
          </a:solidFill>
          <a:ln w="12692" cap="flat">
            <a:noFill/>
            <a:prstDash val="solid"/>
            <a:miter/>
          </a:ln>
        </p:spPr>
        <p:txBody>
          <a:bodyPr rtlCol="0" anchor="ctr"/>
          <a:lstStyle/>
          <a:p>
            <a:endParaRPr lang="en-US" sz="1050" dirty="0">
              <a:latin typeface="Roboto Condensed" panose="02000000000000000000" pitchFamily="2" charset="0"/>
            </a:endParaRPr>
          </a:p>
        </p:txBody>
      </p:sp>
      <p:sp>
        <p:nvSpPr>
          <p:cNvPr id="342" name="TextBox 341">
            <a:extLst>
              <a:ext uri="{FF2B5EF4-FFF2-40B4-BE49-F238E27FC236}">
                <a16:creationId xmlns:a16="http://schemas.microsoft.com/office/drawing/2014/main" id="{572F16B0-5684-049B-FDE7-ADA492E01E0F}"/>
              </a:ext>
            </a:extLst>
          </p:cNvPr>
          <p:cNvSpPr txBox="1"/>
          <p:nvPr/>
        </p:nvSpPr>
        <p:spPr>
          <a:xfrm>
            <a:off x="7206899" y="5298139"/>
            <a:ext cx="1059585" cy="353943"/>
          </a:xfrm>
          <a:prstGeom prst="rect">
            <a:avLst/>
          </a:prstGeom>
          <a:noFill/>
        </p:spPr>
        <p:txBody>
          <a:bodyPr wrap="none" lIns="0" rIns="0" rtlCol="0">
            <a:spAutoFit/>
          </a:bodyPr>
          <a:lstStyle/>
          <a:p>
            <a:pPr algn="l"/>
            <a:r>
              <a:rPr lang="en-US" sz="1700" spc="0" baseline="0" dirty="0">
                <a:solidFill>
                  <a:srgbClr val="323232"/>
                </a:solidFill>
                <a:latin typeface="Londrina Solid" pitchFamily="2" charset="77"/>
                <a:sym typeface="LondrinaSolid-Regular"/>
                <a:rtl val="0"/>
              </a:rPr>
              <a:t>Worship song</a:t>
            </a:r>
          </a:p>
        </p:txBody>
      </p:sp>
      <p:sp>
        <p:nvSpPr>
          <p:cNvPr id="343" name="TextBox 342">
            <a:extLst>
              <a:ext uri="{FF2B5EF4-FFF2-40B4-BE49-F238E27FC236}">
                <a16:creationId xmlns:a16="http://schemas.microsoft.com/office/drawing/2014/main" id="{CE363355-2B9A-DC92-B41E-1DFB80A42D3F}"/>
              </a:ext>
            </a:extLst>
          </p:cNvPr>
          <p:cNvSpPr txBox="1"/>
          <p:nvPr/>
        </p:nvSpPr>
        <p:spPr>
          <a:xfrm>
            <a:off x="7206899" y="5701617"/>
            <a:ext cx="2907167" cy="161583"/>
          </a:xfrm>
          <a:prstGeom prst="rect">
            <a:avLst/>
          </a:prstGeom>
          <a:noFill/>
        </p:spPr>
        <p:txBody>
          <a:bodyPr wrap="square" lIns="0" tIns="0" rIns="0" bIns="0" rtlCol="0">
            <a:spAutoFit/>
          </a:bodyPr>
          <a:lstStyle/>
          <a:p>
            <a:r>
              <a:rPr lang="en-GB" sz="1050" dirty="0">
                <a:latin typeface="Roboto Condensed" panose="02000000000000000000" pitchFamily="2" charset="0"/>
                <a:ea typeface="Roboto Condensed" panose="02000000000000000000" pitchFamily="2" charset="0"/>
              </a:rPr>
              <a:t>One more step</a:t>
            </a:r>
          </a:p>
        </p:txBody>
      </p:sp>
      <p:sp>
        <p:nvSpPr>
          <p:cNvPr id="344" name="Freeform 343">
            <a:extLst>
              <a:ext uri="{FF2B5EF4-FFF2-40B4-BE49-F238E27FC236}">
                <a16:creationId xmlns:a16="http://schemas.microsoft.com/office/drawing/2014/main" id="{566A4D24-F5B5-C7CE-3FC7-CCBF70CA5DF3}"/>
              </a:ext>
            </a:extLst>
          </p:cNvPr>
          <p:cNvSpPr/>
          <p:nvPr/>
        </p:nvSpPr>
        <p:spPr>
          <a:xfrm>
            <a:off x="7077189" y="280863"/>
            <a:ext cx="3255127" cy="332513"/>
          </a:xfrm>
          <a:custGeom>
            <a:avLst/>
            <a:gdLst>
              <a:gd name="connsiteX0" fmla="*/ 0 w 3255127"/>
              <a:gd name="connsiteY0" fmla="*/ 332513 h 332513"/>
              <a:gd name="connsiteX1" fmla="*/ 0 w 3255127"/>
              <a:gd name="connsiteY1" fmla="*/ 72042 h 332513"/>
              <a:gd name="connsiteX2" fmla="*/ 72026 w 3255127"/>
              <a:gd name="connsiteY2" fmla="*/ 0 h 332513"/>
              <a:gd name="connsiteX3" fmla="*/ 3183103 w 3255127"/>
              <a:gd name="connsiteY3" fmla="*/ 0 h 332513"/>
              <a:gd name="connsiteX4" fmla="*/ 3255128 w 3255127"/>
              <a:gd name="connsiteY4" fmla="*/ 72042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chemeClr val="accent1">
              <a:lumMod val="60000"/>
              <a:lumOff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45" name="TextBox 344">
            <a:extLst>
              <a:ext uri="{FF2B5EF4-FFF2-40B4-BE49-F238E27FC236}">
                <a16:creationId xmlns:a16="http://schemas.microsoft.com/office/drawing/2014/main" id="{1235B422-3664-B498-A112-B7F3E6297694}"/>
              </a:ext>
            </a:extLst>
          </p:cNvPr>
          <p:cNvSpPr txBox="1"/>
          <p:nvPr/>
        </p:nvSpPr>
        <p:spPr>
          <a:xfrm>
            <a:off x="7206899" y="275444"/>
            <a:ext cx="1409040" cy="354071"/>
          </a:xfrm>
          <a:prstGeom prst="rect">
            <a:avLst/>
          </a:prstGeom>
          <a:noFill/>
        </p:spPr>
        <p:txBody>
          <a:bodyPr wrap="none" lIns="0" rIns="0" rtlCol="0">
            <a:spAutoFit/>
          </a:bodyPr>
          <a:lstStyle/>
          <a:p>
            <a:pPr algn="l"/>
            <a:r>
              <a:rPr lang="en-US" sz="1701" baseline="0" dirty="0">
                <a:solidFill>
                  <a:srgbClr val="323232"/>
                </a:solidFill>
                <a:latin typeface="Londrina Solid" pitchFamily="2" charset="77"/>
                <a:sym typeface="LondrinaSolid-Regular"/>
                <a:rtl val="0"/>
              </a:rPr>
              <a:t>Invitation prayer</a:t>
            </a:r>
          </a:p>
        </p:txBody>
      </p:sp>
      <p:sp>
        <p:nvSpPr>
          <p:cNvPr id="346" name="TextBox 345">
            <a:extLst>
              <a:ext uri="{FF2B5EF4-FFF2-40B4-BE49-F238E27FC236}">
                <a16:creationId xmlns:a16="http://schemas.microsoft.com/office/drawing/2014/main" id="{8E258675-36A7-B3D6-0BDB-003546EEBD24}"/>
              </a:ext>
            </a:extLst>
          </p:cNvPr>
          <p:cNvSpPr txBox="1"/>
          <p:nvPr/>
        </p:nvSpPr>
        <p:spPr>
          <a:xfrm>
            <a:off x="7206898" y="678801"/>
            <a:ext cx="3124021" cy="1131079"/>
          </a:xfrm>
          <a:prstGeom prst="rect">
            <a:avLst/>
          </a:prstGeom>
          <a:noFill/>
        </p:spPr>
        <p:txBody>
          <a:bodyPr wrap="square" lIns="0" tIns="0" rIns="0" bIns="0" rtlCol="0">
            <a:spAutoFit/>
          </a:bodyPr>
          <a:lstStyle/>
          <a:p>
            <a:r>
              <a:rPr lang="en-US" sz="1050" dirty="0">
                <a:latin typeface="Roboto Condensed" panose="02000000000000000000" pitchFamily="2" charset="0"/>
                <a:ea typeface="Roboto Condensed" panose="02000000000000000000" pitchFamily="2" charset="0"/>
              </a:rPr>
              <a:t>Dear God,</a:t>
            </a:r>
          </a:p>
          <a:p>
            <a:r>
              <a:rPr lang="en-US" sz="1050" dirty="0">
                <a:latin typeface="Roboto Condensed" panose="02000000000000000000" pitchFamily="2" charset="0"/>
                <a:ea typeface="Roboto Condensed" panose="02000000000000000000" pitchFamily="2" charset="0"/>
              </a:rPr>
              <a:t>Thank You for the gift of creativity.</a:t>
            </a:r>
          </a:p>
          <a:p>
            <a:r>
              <a:rPr lang="en-US" sz="1050" dirty="0">
                <a:latin typeface="Roboto Condensed" panose="02000000000000000000" pitchFamily="2" charset="0"/>
                <a:ea typeface="Roboto Condensed" panose="02000000000000000000" pitchFamily="2" charset="0"/>
              </a:rPr>
              <a:t>Please help us to use our minds to invent, explore and create.</a:t>
            </a:r>
          </a:p>
          <a:p>
            <a:r>
              <a:rPr lang="en-US" sz="1050" dirty="0">
                <a:latin typeface="Roboto Condensed" panose="02000000000000000000" pitchFamily="2" charset="0"/>
                <a:ea typeface="Roboto Condensed" panose="02000000000000000000" pitchFamily="2" charset="0"/>
              </a:rPr>
              <a:t>Remind us to be creative in everything we do, and to share our unique gifts with the world.</a:t>
            </a:r>
          </a:p>
          <a:p>
            <a:r>
              <a:rPr lang="en-GB" sz="1050" dirty="0">
                <a:latin typeface="Roboto Condensed" panose="02000000000000000000" pitchFamily="2" charset="0"/>
                <a:ea typeface="Roboto Condensed" panose="02000000000000000000" pitchFamily="2" charset="0"/>
              </a:rPr>
              <a:t>Amen.</a:t>
            </a:r>
          </a:p>
        </p:txBody>
      </p:sp>
      <p:sp>
        <p:nvSpPr>
          <p:cNvPr id="483" name="TextBox 482">
            <a:extLst>
              <a:ext uri="{FF2B5EF4-FFF2-40B4-BE49-F238E27FC236}">
                <a16:creationId xmlns:a16="http://schemas.microsoft.com/office/drawing/2014/main" id="{02C3B255-8E5C-58E5-307C-C29A0A61FED8}"/>
              </a:ext>
            </a:extLst>
          </p:cNvPr>
          <p:cNvSpPr txBox="1"/>
          <p:nvPr/>
        </p:nvSpPr>
        <p:spPr>
          <a:xfrm>
            <a:off x="358097" y="368952"/>
            <a:ext cx="1853071" cy="1001043"/>
          </a:xfrm>
          <a:prstGeom prst="rect">
            <a:avLst/>
          </a:prstGeom>
          <a:noFill/>
        </p:spPr>
        <p:txBody>
          <a:bodyPr wrap="none" lIns="0" rIns="0" rtlCol="0">
            <a:spAutoFit/>
          </a:bodyPr>
          <a:lstStyle/>
          <a:p>
            <a:pPr algn="l">
              <a:lnSpc>
                <a:spcPct val="75000"/>
              </a:lnSpc>
            </a:pPr>
            <a:r>
              <a:rPr lang="en-US" sz="3901" spc="0" baseline="0" dirty="0">
                <a:solidFill>
                  <a:srgbClr val="323232"/>
                </a:solidFill>
                <a:latin typeface="Londrina Solid" pitchFamily="2" charset="77"/>
                <a:sym typeface="LondrinaSolid-Regular"/>
                <a:rtl val="0"/>
              </a:rPr>
              <a:t>Collective</a:t>
            </a:r>
          </a:p>
          <a:p>
            <a:pPr>
              <a:lnSpc>
                <a:spcPct val="75000"/>
              </a:lnSpc>
            </a:pPr>
            <a:r>
              <a:rPr lang="en-US" sz="3901" dirty="0">
                <a:solidFill>
                  <a:srgbClr val="323232"/>
                </a:solidFill>
                <a:latin typeface="Londrina Solid" pitchFamily="2" charset="77"/>
                <a:sym typeface="LondrinaSolid-Regular"/>
                <a:rtl val="0"/>
              </a:rPr>
              <a:t>Worship</a:t>
            </a:r>
            <a:r>
              <a:rPr lang="en-US" sz="3901" spc="0" baseline="0" dirty="0">
                <a:solidFill>
                  <a:srgbClr val="323232"/>
                </a:solidFill>
                <a:latin typeface="Londrina Solid" pitchFamily="2" charset="77"/>
                <a:sym typeface="LondrinaSolid-Regular"/>
                <a:rtl val="0"/>
              </a:rPr>
              <a:t> </a:t>
            </a:r>
          </a:p>
        </p:txBody>
      </p:sp>
      <p:grpSp>
        <p:nvGrpSpPr>
          <p:cNvPr id="485" name="Graphic 202">
            <a:extLst>
              <a:ext uri="{FF2B5EF4-FFF2-40B4-BE49-F238E27FC236}">
                <a16:creationId xmlns:a16="http://schemas.microsoft.com/office/drawing/2014/main" id="{99BE900B-B2A6-B881-0B4B-E373A818E529}"/>
              </a:ext>
            </a:extLst>
          </p:cNvPr>
          <p:cNvGrpSpPr/>
          <p:nvPr/>
        </p:nvGrpSpPr>
        <p:grpSpPr>
          <a:xfrm>
            <a:off x="2584975" y="106185"/>
            <a:ext cx="1022780" cy="1144080"/>
            <a:chOff x="2867148" y="106185"/>
            <a:chExt cx="1022780" cy="1144080"/>
          </a:xfrm>
        </p:grpSpPr>
        <p:grpSp>
          <p:nvGrpSpPr>
            <p:cNvPr id="320" name="Graphic 202">
              <a:extLst>
                <a:ext uri="{FF2B5EF4-FFF2-40B4-BE49-F238E27FC236}">
                  <a16:creationId xmlns:a16="http://schemas.microsoft.com/office/drawing/2014/main" id="{3D4059C0-4834-57FF-A8BF-DFB6C5448439}"/>
                </a:ext>
              </a:extLst>
            </p:cNvPr>
            <p:cNvGrpSpPr/>
            <p:nvPr/>
          </p:nvGrpSpPr>
          <p:grpSpPr>
            <a:xfrm>
              <a:off x="3209788" y="919930"/>
              <a:ext cx="396950" cy="330335"/>
              <a:chOff x="3209788" y="919930"/>
              <a:chExt cx="396950" cy="330335"/>
            </a:xfrm>
            <a:solidFill>
              <a:srgbClr val="6B7628"/>
            </a:solidFill>
          </p:grpSpPr>
          <p:grpSp>
            <p:nvGrpSpPr>
              <p:cNvPr id="359" name="Graphic 202">
                <a:extLst>
                  <a:ext uri="{FF2B5EF4-FFF2-40B4-BE49-F238E27FC236}">
                    <a16:creationId xmlns:a16="http://schemas.microsoft.com/office/drawing/2014/main" id="{AA1360B3-4148-79D4-C97A-92261EFD5E7C}"/>
                  </a:ext>
                </a:extLst>
              </p:cNvPr>
              <p:cNvGrpSpPr/>
              <p:nvPr/>
            </p:nvGrpSpPr>
            <p:grpSpPr>
              <a:xfrm>
                <a:off x="3456658" y="919930"/>
                <a:ext cx="150080" cy="330335"/>
                <a:chOff x="3456658" y="919930"/>
                <a:chExt cx="150080" cy="330335"/>
              </a:xfrm>
              <a:solidFill>
                <a:srgbClr val="6B7628"/>
              </a:solidFill>
            </p:grpSpPr>
            <p:sp>
              <p:nvSpPr>
                <p:cNvPr id="363" name="Freeform 362">
                  <a:extLst>
                    <a:ext uri="{FF2B5EF4-FFF2-40B4-BE49-F238E27FC236}">
                      <a16:creationId xmlns:a16="http://schemas.microsoft.com/office/drawing/2014/main" id="{70F6B6C4-5E35-1DC3-08A6-01BCD6A20428}"/>
                    </a:ext>
                  </a:extLst>
                </p:cNvPr>
                <p:cNvSpPr/>
                <p:nvPr/>
              </p:nvSpPr>
              <p:spPr>
                <a:xfrm>
                  <a:off x="3456658" y="919930"/>
                  <a:ext cx="72853" cy="321017"/>
                </a:xfrm>
                <a:custGeom>
                  <a:avLst/>
                  <a:gdLst>
                    <a:gd name="connsiteX0" fmla="*/ 35635 w 72853"/>
                    <a:gd name="connsiteY0" fmla="*/ 321018 h 321017"/>
                    <a:gd name="connsiteX1" fmla="*/ 29538 w 72853"/>
                    <a:gd name="connsiteY1" fmla="*/ 320255 h 321017"/>
                    <a:gd name="connsiteX2" fmla="*/ 12643 w 72853"/>
                    <a:gd name="connsiteY2" fmla="*/ 291286 h 321017"/>
                    <a:gd name="connsiteX3" fmla="*/ 1337 w 72853"/>
                    <a:gd name="connsiteY3" fmla="*/ 31578 h 321017"/>
                    <a:gd name="connsiteX4" fmla="*/ 15945 w 72853"/>
                    <a:gd name="connsiteY4" fmla="*/ 1337 h 321017"/>
                    <a:gd name="connsiteX5" fmla="*/ 46179 w 72853"/>
                    <a:gd name="connsiteY5" fmla="*/ 15949 h 321017"/>
                    <a:gd name="connsiteX6" fmla="*/ 58628 w 72853"/>
                    <a:gd name="connsiteY6" fmla="*/ 303356 h 321017"/>
                    <a:gd name="connsiteX7" fmla="*/ 35635 w 72853"/>
                    <a:gd name="connsiteY7" fmla="*/ 321018 h 321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853" h="321017">
                      <a:moveTo>
                        <a:pt x="35635" y="321018"/>
                      </a:moveTo>
                      <a:cubicBezTo>
                        <a:pt x="33603" y="321018"/>
                        <a:pt x="31570" y="320763"/>
                        <a:pt x="29538" y="320255"/>
                      </a:cubicBezTo>
                      <a:cubicBezTo>
                        <a:pt x="16835" y="316952"/>
                        <a:pt x="9340" y="303992"/>
                        <a:pt x="12643" y="291286"/>
                      </a:cubicBezTo>
                      <a:cubicBezTo>
                        <a:pt x="46306" y="163083"/>
                        <a:pt x="1845" y="32975"/>
                        <a:pt x="1337" y="31578"/>
                      </a:cubicBezTo>
                      <a:cubicBezTo>
                        <a:pt x="-2982" y="19253"/>
                        <a:pt x="3496" y="5657"/>
                        <a:pt x="15945" y="1337"/>
                      </a:cubicBezTo>
                      <a:cubicBezTo>
                        <a:pt x="28267" y="-2983"/>
                        <a:pt x="41860" y="3498"/>
                        <a:pt x="46179" y="15949"/>
                      </a:cubicBezTo>
                      <a:cubicBezTo>
                        <a:pt x="48211" y="21794"/>
                        <a:pt x="95974" y="161177"/>
                        <a:pt x="58628" y="303356"/>
                      </a:cubicBezTo>
                      <a:cubicBezTo>
                        <a:pt x="55706" y="314029"/>
                        <a:pt x="46179" y="321018"/>
                        <a:pt x="35635" y="32101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64" name="Freeform 363">
                  <a:extLst>
                    <a:ext uri="{FF2B5EF4-FFF2-40B4-BE49-F238E27FC236}">
                      <a16:creationId xmlns:a16="http://schemas.microsoft.com/office/drawing/2014/main" id="{8710043B-9E5C-253A-541B-FDF37D8A5185}"/>
                    </a:ext>
                  </a:extLst>
                </p:cNvPr>
                <p:cNvSpPr/>
                <p:nvPr/>
              </p:nvSpPr>
              <p:spPr>
                <a:xfrm>
                  <a:off x="3475286" y="1182365"/>
                  <a:ext cx="131451" cy="67899"/>
                </a:xfrm>
                <a:custGeom>
                  <a:avLst/>
                  <a:gdLst>
                    <a:gd name="connsiteX0" fmla="*/ 12433 w 131451"/>
                    <a:gd name="connsiteY0" fmla="*/ 58074 h 67899"/>
                    <a:gd name="connsiteX1" fmla="*/ 8114 w 131451"/>
                    <a:gd name="connsiteY1" fmla="*/ 28596 h 67899"/>
                    <a:gd name="connsiteX2" fmla="*/ 129682 w 131451"/>
                    <a:gd name="connsiteY2" fmla="*/ 28723 h 67899"/>
                    <a:gd name="connsiteX3" fmla="*/ 12433 w 131451"/>
                    <a:gd name="connsiteY3" fmla="*/ 58074 h 67899"/>
                  </a:gdLst>
                  <a:ahLst/>
                  <a:cxnLst>
                    <a:cxn ang="0">
                      <a:pos x="connsiteX0" y="connsiteY0"/>
                    </a:cxn>
                    <a:cxn ang="0">
                      <a:pos x="connsiteX1" y="connsiteY1"/>
                    </a:cxn>
                    <a:cxn ang="0">
                      <a:pos x="connsiteX2" y="connsiteY2"/>
                    </a:cxn>
                    <a:cxn ang="0">
                      <a:pos x="connsiteX3" y="connsiteY3"/>
                    </a:cxn>
                  </a:cxnLst>
                  <a:rect l="l" t="t" r="r" b="b"/>
                  <a:pathLst>
                    <a:path w="131451" h="67899">
                      <a:moveTo>
                        <a:pt x="12433" y="58074"/>
                      </a:moveTo>
                      <a:cubicBezTo>
                        <a:pt x="-1794" y="54770"/>
                        <a:pt x="-4589" y="35711"/>
                        <a:pt x="8114" y="28596"/>
                      </a:cubicBezTo>
                      <a:cubicBezTo>
                        <a:pt x="48637" y="5725"/>
                        <a:pt x="115200" y="-22355"/>
                        <a:pt x="129682" y="28723"/>
                      </a:cubicBezTo>
                      <a:cubicBezTo>
                        <a:pt x="144544" y="81198"/>
                        <a:pt x="62356" y="69636"/>
                        <a:pt x="12433" y="5807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360" name="Graphic 202">
                <a:extLst>
                  <a:ext uri="{FF2B5EF4-FFF2-40B4-BE49-F238E27FC236}">
                    <a16:creationId xmlns:a16="http://schemas.microsoft.com/office/drawing/2014/main" id="{B220372F-F581-072C-E4FC-48AAD193B95F}"/>
                  </a:ext>
                </a:extLst>
              </p:cNvPr>
              <p:cNvGrpSpPr/>
              <p:nvPr/>
            </p:nvGrpSpPr>
            <p:grpSpPr>
              <a:xfrm>
                <a:off x="3209788" y="919943"/>
                <a:ext cx="150144" cy="330322"/>
                <a:chOff x="3209788" y="919943"/>
                <a:chExt cx="150144" cy="330322"/>
              </a:xfrm>
              <a:solidFill>
                <a:srgbClr val="6B7628"/>
              </a:solidFill>
            </p:grpSpPr>
            <p:sp>
              <p:nvSpPr>
                <p:cNvPr id="361" name="Freeform 360">
                  <a:extLst>
                    <a:ext uri="{FF2B5EF4-FFF2-40B4-BE49-F238E27FC236}">
                      <a16:creationId xmlns:a16="http://schemas.microsoft.com/office/drawing/2014/main" id="{74BFC9F0-0CB6-7AD5-69B3-7BAC0704DF19}"/>
                    </a:ext>
                  </a:extLst>
                </p:cNvPr>
                <p:cNvSpPr/>
                <p:nvPr/>
              </p:nvSpPr>
              <p:spPr>
                <a:xfrm>
                  <a:off x="3287142" y="919943"/>
                  <a:ext cx="72790" cy="321004"/>
                </a:xfrm>
                <a:custGeom>
                  <a:avLst/>
                  <a:gdLst>
                    <a:gd name="connsiteX0" fmla="*/ 37091 w 72790"/>
                    <a:gd name="connsiteY0" fmla="*/ 321004 h 321004"/>
                    <a:gd name="connsiteX1" fmla="*/ 14226 w 72790"/>
                    <a:gd name="connsiteY1" fmla="*/ 303343 h 321004"/>
                    <a:gd name="connsiteX2" fmla="*/ 26675 w 72790"/>
                    <a:gd name="connsiteY2" fmla="*/ 15936 h 321004"/>
                    <a:gd name="connsiteX3" fmla="*/ 56908 w 72790"/>
                    <a:gd name="connsiteY3" fmla="*/ 1324 h 321004"/>
                    <a:gd name="connsiteX4" fmla="*/ 71516 w 72790"/>
                    <a:gd name="connsiteY4" fmla="*/ 31437 h 321004"/>
                    <a:gd name="connsiteX5" fmla="*/ 71516 w 72790"/>
                    <a:gd name="connsiteY5" fmla="*/ 31437 h 321004"/>
                    <a:gd name="connsiteX6" fmla="*/ 60211 w 72790"/>
                    <a:gd name="connsiteY6" fmla="*/ 291146 h 321004"/>
                    <a:gd name="connsiteX7" fmla="*/ 43315 w 72790"/>
                    <a:gd name="connsiteY7" fmla="*/ 320115 h 321004"/>
                    <a:gd name="connsiteX8" fmla="*/ 37091 w 72790"/>
                    <a:gd name="connsiteY8" fmla="*/ 321004 h 321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90" h="321004">
                      <a:moveTo>
                        <a:pt x="37091" y="321004"/>
                      </a:moveTo>
                      <a:cubicBezTo>
                        <a:pt x="26547" y="321004"/>
                        <a:pt x="17020" y="314016"/>
                        <a:pt x="14226" y="303343"/>
                      </a:cubicBezTo>
                      <a:cubicBezTo>
                        <a:pt x="-23121" y="161164"/>
                        <a:pt x="24642" y="21908"/>
                        <a:pt x="26675" y="15936"/>
                      </a:cubicBezTo>
                      <a:cubicBezTo>
                        <a:pt x="30994" y="3611"/>
                        <a:pt x="44459" y="-2996"/>
                        <a:pt x="56908" y="1324"/>
                      </a:cubicBezTo>
                      <a:cubicBezTo>
                        <a:pt x="69230" y="5644"/>
                        <a:pt x="75708" y="19113"/>
                        <a:pt x="71516" y="31437"/>
                      </a:cubicBezTo>
                      <a:lnTo>
                        <a:pt x="71516" y="31437"/>
                      </a:lnTo>
                      <a:cubicBezTo>
                        <a:pt x="71135" y="32708"/>
                        <a:pt x="26675" y="163324"/>
                        <a:pt x="60211" y="291146"/>
                      </a:cubicBezTo>
                      <a:cubicBezTo>
                        <a:pt x="63513" y="303851"/>
                        <a:pt x="56018" y="316811"/>
                        <a:pt x="43315" y="320115"/>
                      </a:cubicBezTo>
                      <a:cubicBezTo>
                        <a:pt x="41156" y="320750"/>
                        <a:pt x="39124" y="321004"/>
                        <a:pt x="37091" y="32100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62" name="Freeform 361">
                  <a:extLst>
                    <a:ext uri="{FF2B5EF4-FFF2-40B4-BE49-F238E27FC236}">
                      <a16:creationId xmlns:a16="http://schemas.microsoft.com/office/drawing/2014/main" id="{BBC1B7EF-B3AD-1E51-23B5-D2C696C8D6B9}"/>
                    </a:ext>
                  </a:extLst>
                </p:cNvPr>
                <p:cNvSpPr/>
                <p:nvPr/>
              </p:nvSpPr>
              <p:spPr>
                <a:xfrm>
                  <a:off x="3209788" y="1182365"/>
                  <a:ext cx="131451" cy="67899"/>
                </a:xfrm>
                <a:custGeom>
                  <a:avLst/>
                  <a:gdLst>
                    <a:gd name="connsiteX0" fmla="*/ 119018 w 131451"/>
                    <a:gd name="connsiteY0" fmla="*/ 58074 h 67899"/>
                    <a:gd name="connsiteX1" fmla="*/ 123337 w 131451"/>
                    <a:gd name="connsiteY1" fmla="*/ 28596 h 67899"/>
                    <a:gd name="connsiteX2" fmla="*/ 1770 w 131451"/>
                    <a:gd name="connsiteY2" fmla="*/ 28723 h 67899"/>
                    <a:gd name="connsiteX3" fmla="*/ 119018 w 131451"/>
                    <a:gd name="connsiteY3" fmla="*/ 58074 h 67899"/>
                  </a:gdLst>
                  <a:ahLst/>
                  <a:cxnLst>
                    <a:cxn ang="0">
                      <a:pos x="connsiteX0" y="connsiteY0"/>
                    </a:cxn>
                    <a:cxn ang="0">
                      <a:pos x="connsiteX1" y="connsiteY1"/>
                    </a:cxn>
                    <a:cxn ang="0">
                      <a:pos x="connsiteX2" y="connsiteY2"/>
                    </a:cxn>
                    <a:cxn ang="0">
                      <a:pos x="connsiteX3" y="connsiteY3"/>
                    </a:cxn>
                  </a:cxnLst>
                  <a:rect l="l" t="t" r="r" b="b"/>
                  <a:pathLst>
                    <a:path w="131451" h="67899">
                      <a:moveTo>
                        <a:pt x="119018" y="58074"/>
                      </a:moveTo>
                      <a:cubicBezTo>
                        <a:pt x="133245" y="54770"/>
                        <a:pt x="136040" y="35711"/>
                        <a:pt x="123337" y="28596"/>
                      </a:cubicBezTo>
                      <a:cubicBezTo>
                        <a:pt x="82815" y="5725"/>
                        <a:pt x="16251" y="-22355"/>
                        <a:pt x="1770" y="28723"/>
                      </a:cubicBezTo>
                      <a:cubicBezTo>
                        <a:pt x="-13092" y="81198"/>
                        <a:pt x="69096" y="69636"/>
                        <a:pt x="119018" y="5807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31" name="Freeform 330">
              <a:extLst>
                <a:ext uri="{FF2B5EF4-FFF2-40B4-BE49-F238E27FC236}">
                  <a16:creationId xmlns:a16="http://schemas.microsoft.com/office/drawing/2014/main" id="{3C4484B2-0F59-72CB-D06B-4C555B505FA2}"/>
                </a:ext>
              </a:extLst>
            </p:cNvPr>
            <p:cNvSpPr/>
            <p:nvPr/>
          </p:nvSpPr>
          <p:spPr>
            <a:xfrm>
              <a:off x="2913801" y="676552"/>
              <a:ext cx="238180" cy="82334"/>
            </a:xfrm>
            <a:custGeom>
              <a:avLst/>
              <a:gdLst>
                <a:gd name="connsiteX0" fmla="*/ 115724 w 238180"/>
                <a:gd name="connsiteY0" fmla="*/ 82334 h 82334"/>
                <a:gd name="connsiteX1" fmla="*/ 0 w 238180"/>
                <a:gd name="connsiteY1" fmla="*/ 34941 h 82334"/>
                <a:gd name="connsiteX2" fmla="*/ 32011 w 238180"/>
                <a:gd name="connsiteY2" fmla="*/ 0 h 82334"/>
                <a:gd name="connsiteX3" fmla="*/ 207693 w 238180"/>
                <a:gd name="connsiteY3" fmla="*/ 889 h 82334"/>
                <a:gd name="connsiteX4" fmla="*/ 238180 w 238180"/>
                <a:gd name="connsiteY4" fmla="*/ 37101 h 82334"/>
                <a:gd name="connsiteX5" fmla="*/ 115724 w 238180"/>
                <a:gd name="connsiteY5" fmla="*/ 82334 h 8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8180" h="82334">
                  <a:moveTo>
                    <a:pt x="115724" y="82334"/>
                  </a:moveTo>
                  <a:cubicBezTo>
                    <a:pt x="78504" y="82334"/>
                    <a:pt x="38109" y="69882"/>
                    <a:pt x="0" y="34941"/>
                  </a:cubicBezTo>
                  <a:lnTo>
                    <a:pt x="32011" y="0"/>
                  </a:lnTo>
                  <a:cubicBezTo>
                    <a:pt x="115343" y="76362"/>
                    <a:pt x="204009" y="4066"/>
                    <a:pt x="207693" y="889"/>
                  </a:cubicBezTo>
                  <a:lnTo>
                    <a:pt x="238180" y="37101"/>
                  </a:lnTo>
                  <a:cubicBezTo>
                    <a:pt x="213537" y="58066"/>
                    <a:pt x="167679" y="82334"/>
                    <a:pt x="115724" y="8233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32" name="Freeform 331">
              <a:extLst>
                <a:ext uri="{FF2B5EF4-FFF2-40B4-BE49-F238E27FC236}">
                  <a16:creationId xmlns:a16="http://schemas.microsoft.com/office/drawing/2014/main" id="{9B303641-F401-235E-0584-7D61D4FB0312}"/>
                </a:ext>
              </a:extLst>
            </p:cNvPr>
            <p:cNvSpPr/>
            <p:nvPr/>
          </p:nvSpPr>
          <p:spPr>
            <a:xfrm>
              <a:off x="2867148" y="624741"/>
              <a:ext cx="87635" cy="93658"/>
            </a:xfrm>
            <a:custGeom>
              <a:avLst/>
              <a:gdLst>
                <a:gd name="connsiteX0" fmla="*/ 50082 w 87635"/>
                <a:gd name="connsiteY0" fmla="*/ 91072 h 93658"/>
                <a:gd name="connsiteX1" fmla="*/ 86540 w 87635"/>
                <a:gd name="connsiteY1" fmla="*/ 56385 h 93658"/>
                <a:gd name="connsiteX2" fmla="*/ 10068 w 87635"/>
                <a:gd name="connsiteY2" fmla="*/ 8357 h 93658"/>
                <a:gd name="connsiteX3" fmla="*/ 50082 w 87635"/>
                <a:gd name="connsiteY3" fmla="*/ 91072 h 93658"/>
              </a:gdLst>
              <a:ahLst/>
              <a:cxnLst>
                <a:cxn ang="0">
                  <a:pos x="connsiteX0" y="connsiteY0"/>
                </a:cxn>
                <a:cxn ang="0">
                  <a:pos x="connsiteX1" y="connsiteY1"/>
                </a:cxn>
                <a:cxn ang="0">
                  <a:pos x="connsiteX2" y="connsiteY2"/>
                </a:cxn>
                <a:cxn ang="0">
                  <a:pos x="connsiteX3" y="connsiteY3"/>
                </a:cxn>
              </a:cxnLst>
              <a:rect l="l" t="t" r="r" b="b"/>
              <a:pathLst>
                <a:path w="87635" h="93658">
                  <a:moveTo>
                    <a:pt x="50082" y="91072"/>
                  </a:moveTo>
                  <a:cubicBezTo>
                    <a:pt x="73202" y="100983"/>
                    <a:pt x="92510" y="80908"/>
                    <a:pt x="86540" y="56385"/>
                  </a:cubicBezTo>
                  <a:cubicBezTo>
                    <a:pt x="77521" y="19411"/>
                    <a:pt x="32298" y="-16801"/>
                    <a:pt x="10068" y="8357"/>
                  </a:cubicBezTo>
                  <a:cubicBezTo>
                    <a:pt x="-14575" y="36183"/>
                    <a:pt x="8798" y="73411"/>
                    <a:pt x="50082" y="91072"/>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336" name="Graphic 202">
              <a:extLst>
                <a:ext uri="{FF2B5EF4-FFF2-40B4-BE49-F238E27FC236}">
                  <a16:creationId xmlns:a16="http://schemas.microsoft.com/office/drawing/2014/main" id="{33CCDFA1-E483-F975-94BF-434964B39B0F}"/>
                </a:ext>
              </a:extLst>
            </p:cNvPr>
            <p:cNvGrpSpPr/>
            <p:nvPr/>
          </p:nvGrpSpPr>
          <p:grpSpPr>
            <a:xfrm>
              <a:off x="3054668" y="106185"/>
              <a:ext cx="835260" cy="909032"/>
              <a:chOff x="3054668" y="106185"/>
              <a:chExt cx="835260" cy="909032"/>
            </a:xfrm>
          </p:grpSpPr>
          <p:grpSp>
            <p:nvGrpSpPr>
              <p:cNvPr id="347" name="Graphic 202">
                <a:extLst>
                  <a:ext uri="{FF2B5EF4-FFF2-40B4-BE49-F238E27FC236}">
                    <a16:creationId xmlns:a16="http://schemas.microsoft.com/office/drawing/2014/main" id="{13B0BEEE-4C8B-85FA-E2E4-7BED3B0D1932}"/>
                  </a:ext>
                </a:extLst>
              </p:cNvPr>
              <p:cNvGrpSpPr/>
              <p:nvPr/>
            </p:nvGrpSpPr>
            <p:grpSpPr>
              <a:xfrm>
                <a:off x="3713197" y="746307"/>
                <a:ext cx="136973" cy="268909"/>
                <a:chOff x="3713197" y="746307"/>
                <a:chExt cx="136973" cy="268909"/>
              </a:xfrm>
              <a:solidFill>
                <a:srgbClr val="6B7628"/>
              </a:solidFill>
            </p:grpSpPr>
            <p:sp>
              <p:nvSpPr>
                <p:cNvPr id="357" name="Freeform 356">
                  <a:extLst>
                    <a:ext uri="{FF2B5EF4-FFF2-40B4-BE49-F238E27FC236}">
                      <a16:creationId xmlns:a16="http://schemas.microsoft.com/office/drawing/2014/main" id="{068FA9DF-3C3F-7B14-3AC5-8D8B1642A401}"/>
                    </a:ext>
                  </a:extLst>
                </p:cNvPr>
                <p:cNvSpPr/>
                <p:nvPr/>
              </p:nvSpPr>
              <p:spPr>
                <a:xfrm>
                  <a:off x="3713197" y="746307"/>
                  <a:ext cx="136973" cy="223115"/>
                </a:xfrm>
                <a:custGeom>
                  <a:avLst/>
                  <a:gdLst>
                    <a:gd name="connsiteX0" fmla="*/ 125632 w 136973"/>
                    <a:gd name="connsiteY0" fmla="*/ 223115 h 223115"/>
                    <a:gd name="connsiteX1" fmla="*/ 80283 w 136973"/>
                    <a:gd name="connsiteY1" fmla="*/ 209393 h 223115"/>
                    <a:gd name="connsiteX2" fmla="*/ 75455 w 136973"/>
                    <a:gd name="connsiteY2" fmla="*/ 98725 h 223115"/>
                    <a:gd name="connsiteX3" fmla="*/ 0 w 136973"/>
                    <a:gd name="connsiteY3" fmla="*/ 46504 h 223115"/>
                    <a:gd name="connsiteX4" fmla="*/ 9146 w 136973"/>
                    <a:gd name="connsiteY4" fmla="*/ 0 h 223115"/>
                    <a:gd name="connsiteX5" fmla="*/ 115724 w 136973"/>
                    <a:gd name="connsiteY5" fmla="*/ 73821 h 223115"/>
                    <a:gd name="connsiteX6" fmla="*/ 125632 w 136973"/>
                    <a:gd name="connsiteY6" fmla="*/ 223115 h 223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73" h="223115">
                      <a:moveTo>
                        <a:pt x="125632" y="223115"/>
                      </a:moveTo>
                      <a:lnTo>
                        <a:pt x="80283" y="209393"/>
                      </a:lnTo>
                      <a:cubicBezTo>
                        <a:pt x="94002" y="164287"/>
                        <a:pt x="92350" y="127059"/>
                        <a:pt x="75455" y="98725"/>
                      </a:cubicBezTo>
                      <a:cubicBezTo>
                        <a:pt x="50812" y="57431"/>
                        <a:pt x="508" y="46631"/>
                        <a:pt x="0" y="46504"/>
                      </a:cubicBezTo>
                      <a:lnTo>
                        <a:pt x="9146" y="0"/>
                      </a:lnTo>
                      <a:cubicBezTo>
                        <a:pt x="12068" y="508"/>
                        <a:pt x="80028" y="14485"/>
                        <a:pt x="115724" y="73821"/>
                      </a:cubicBezTo>
                      <a:cubicBezTo>
                        <a:pt x="140241" y="114226"/>
                        <a:pt x="143543" y="164414"/>
                        <a:pt x="125632" y="223115"/>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8" name="Freeform 357">
                  <a:extLst>
                    <a:ext uri="{FF2B5EF4-FFF2-40B4-BE49-F238E27FC236}">
                      <a16:creationId xmlns:a16="http://schemas.microsoft.com/office/drawing/2014/main" id="{7E4CC45B-7637-7614-1456-C35834135ED2}"/>
                    </a:ext>
                  </a:extLst>
                </p:cNvPr>
                <p:cNvSpPr/>
                <p:nvPr/>
              </p:nvSpPr>
              <p:spPr>
                <a:xfrm>
                  <a:off x="3765198" y="914553"/>
                  <a:ext cx="79350" cy="100664"/>
                </a:xfrm>
                <a:custGeom>
                  <a:avLst/>
                  <a:gdLst>
                    <a:gd name="connsiteX0" fmla="*/ 35522 w 79350"/>
                    <a:gd name="connsiteY0" fmla="*/ 6206 h 100664"/>
                    <a:gd name="connsiteX1" fmla="*/ 79347 w 79350"/>
                    <a:gd name="connsiteY1" fmla="*/ 30855 h 100664"/>
                    <a:gd name="connsiteX2" fmla="*/ 17103 w 79350"/>
                    <a:gd name="connsiteY2" fmla="*/ 96291 h 100664"/>
                    <a:gd name="connsiteX3" fmla="*/ 35522 w 79350"/>
                    <a:gd name="connsiteY3" fmla="*/ 6206 h 100664"/>
                  </a:gdLst>
                  <a:ahLst/>
                  <a:cxnLst>
                    <a:cxn ang="0">
                      <a:pos x="connsiteX0" y="connsiteY0"/>
                    </a:cxn>
                    <a:cxn ang="0">
                      <a:pos x="connsiteX1" y="connsiteY1"/>
                    </a:cxn>
                    <a:cxn ang="0">
                      <a:pos x="connsiteX2" y="connsiteY2"/>
                    </a:cxn>
                    <a:cxn ang="0">
                      <a:pos x="connsiteX3" y="connsiteY3"/>
                    </a:cxn>
                  </a:cxnLst>
                  <a:rect l="l" t="t" r="r" b="b"/>
                  <a:pathLst>
                    <a:path w="79350" h="100664">
                      <a:moveTo>
                        <a:pt x="35522" y="6206"/>
                      </a:moveTo>
                      <a:cubicBezTo>
                        <a:pt x="55593" y="-9041"/>
                        <a:pt x="79093" y="5571"/>
                        <a:pt x="79347" y="30855"/>
                      </a:cubicBezTo>
                      <a:cubicBezTo>
                        <a:pt x="79728" y="68846"/>
                        <a:pt x="44922" y="115222"/>
                        <a:pt x="17103" y="96291"/>
                      </a:cubicBezTo>
                      <a:cubicBezTo>
                        <a:pt x="-13638" y="75326"/>
                        <a:pt x="-173" y="33397"/>
                        <a:pt x="35522" y="6206"/>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sp>
            <p:nvSpPr>
              <p:cNvPr id="348" name="Freeform 347">
                <a:extLst>
                  <a:ext uri="{FF2B5EF4-FFF2-40B4-BE49-F238E27FC236}">
                    <a16:creationId xmlns:a16="http://schemas.microsoft.com/office/drawing/2014/main" id="{11066240-57AE-9545-6D63-3DDB82618832}"/>
                  </a:ext>
                </a:extLst>
              </p:cNvPr>
              <p:cNvSpPr/>
              <p:nvPr/>
            </p:nvSpPr>
            <p:spPr>
              <a:xfrm>
                <a:off x="3054668" y="106185"/>
                <a:ext cx="835260" cy="872385"/>
              </a:xfrm>
              <a:custGeom>
                <a:avLst/>
                <a:gdLst>
                  <a:gd name="connsiteX0" fmla="*/ 825700 w 835260"/>
                  <a:gd name="connsiteY0" fmla="*/ 461732 h 872385"/>
                  <a:gd name="connsiteX1" fmla="*/ 783018 w 835260"/>
                  <a:gd name="connsiteY1" fmla="*/ 427553 h 872385"/>
                  <a:gd name="connsiteX2" fmla="*/ 780223 w 835260"/>
                  <a:gd name="connsiteY2" fmla="*/ 392485 h 872385"/>
                  <a:gd name="connsiteX3" fmla="*/ 769807 w 835260"/>
                  <a:gd name="connsiteY3" fmla="*/ 351699 h 872385"/>
                  <a:gd name="connsiteX4" fmla="*/ 702481 w 835260"/>
                  <a:gd name="connsiteY4" fmla="*/ 258819 h 872385"/>
                  <a:gd name="connsiteX5" fmla="*/ 598190 w 835260"/>
                  <a:gd name="connsiteY5" fmla="*/ 219939 h 872385"/>
                  <a:gd name="connsiteX6" fmla="*/ 671232 w 835260"/>
                  <a:gd name="connsiteY6" fmla="*/ 80555 h 872385"/>
                  <a:gd name="connsiteX7" fmla="*/ 674027 w 835260"/>
                  <a:gd name="connsiteY7" fmla="*/ 50188 h 872385"/>
                  <a:gd name="connsiteX8" fmla="*/ 674916 w 835260"/>
                  <a:gd name="connsiteY8" fmla="*/ 37864 h 872385"/>
                  <a:gd name="connsiteX9" fmla="*/ 677711 w 835260"/>
                  <a:gd name="connsiteY9" fmla="*/ 0 h 872385"/>
                  <a:gd name="connsiteX10" fmla="*/ 596158 w 835260"/>
                  <a:gd name="connsiteY10" fmla="*/ 8513 h 872385"/>
                  <a:gd name="connsiteX11" fmla="*/ 566814 w 835260"/>
                  <a:gd name="connsiteY11" fmla="*/ 17026 h 872385"/>
                  <a:gd name="connsiteX12" fmla="*/ 455917 w 835260"/>
                  <a:gd name="connsiteY12" fmla="*/ 107111 h 872385"/>
                  <a:gd name="connsiteX13" fmla="*/ 426573 w 835260"/>
                  <a:gd name="connsiteY13" fmla="*/ 216127 h 872385"/>
                  <a:gd name="connsiteX14" fmla="*/ 291922 w 835260"/>
                  <a:gd name="connsiteY14" fmla="*/ 165939 h 872385"/>
                  <a:gd name="connsiteX15" fmla="*/ 185726 w 835260"/>
                  <a:gd name="connsiteY15" fmla="*/ 179153 h 872385"/>
                  <a:gd name="connsiteX16" fmla="*/ 85245 w 835260"/>
                  <a:gd name="connsiteY16" fmla="*/ 276861 h 872385"/>
                  <a:gd name="connsiteX17" fmla="*/ 78640 w 835260"/>
                  <a:gd name="connsiteY17" fmla="*/ 291092 h 872385"/>
                  <a:gd name="connsiteX18" fmla="*/ 76734 w 835260"/>
                  <a:gd name="connsiteY18" fmla="*/ 303416 h 872385"/>
                  <a:gd name="connsiteX19" fmla="*/ 18936 w 835260"/>
                  <a:gd name="connsiteY19" fmla="*/ 326160 h 872385"/>
                  <a:gd name="connsiteX20" fmla="*/ 9 w 835260"/>
                  <a:gd name="connsiteY20" fmla="*/ 385878 h 872385"/>
                  <a:gd name="connsiteX21" fmla="*/ 5725 w 835260"/>
                  <a:gd name="connsiteY21" fmla="*/ 530979 h 872385"/>
                  <a:gd name="connsiteX22" fmla="*/ 70129 w 835260"/>
                  <a:gd name="connsiteY22" fmla="*/ 604038 h 872385"/>
                  <a:gd name="connsiteX23" fmla="*/ 78640 w 835260"/>
                  <a:gd name="connsiteY23" fmla="*/ 605944 h 872385"/>
                  <a:gd name="connsiteX24" fmla="*/ 126022 w 835260"/>
                  <a:gd name="connsiteY24" fmla="*/ 720678 h 872385"/>
                  <a:gd name="connsiteX25" fmla="*/ 213164 w 835260"/>
                  <a:gd name="connsiteY25" fmla="*/ 823087 h 872385"/>
                  <a:gd name="connsiteX26" fmla="*/ 316439 w 835260"/>
                  <a:gd name="connsiteY26" fmla="*/ 841129 h 872385"/>
                  <a:gd name="connsiteX27" fmla="*/ 340193 w 835260"/>
                  <a:gd name="connsiteY27" fmla="*/ 837318 h 872385"/>
                  <a:gd name="connsiteX28" fmla="*/ 371442 w 835260"/>
                  <a:gd name="connsiteY28" fmla="*/ 849642 h 872385"/>
                  <a:gd name="connsiteX29" fmla="*/ 442579 w 835260"/>
                  <a:gd name="connsiteY29" fmla="*/ 872386 h 872385"/>
                  <a:gd name="connsiteX30" fmla="*/ 454012 w 835260"/>
                  <a:gd name="connsiteY30" fmla="*/ 871496 h 872385"/>
                  <a:gd name="connsiteX31" fmla="*/ 541154 w 835260"/>
                  <a:gd name="connsiteY31" fmla="*/ 841129 h 872385"/>
                  <a:gd name="connsiteX32" fmla="*/ 651161 w 835260"/>
                  <a:gd name="connsiteY32" fmla="*/ 742532 h 872385"/>
                  <a:gd name="connsiteX33" fmla="*/ 671105 w 835260"/>
                  <a:gd name="connsiteY33" fmla="*/ 716993 h 872385"/>
                  <a:gd name="connsiteX34" fmla="*/ 676821 w 835260"/>
                  <a:gd name="connsiteY34" fmla="*/ 709369 h 872385"/>
                  <a:gd name="connsiteX35" fmla="*/ 687238 w 835260"/>
                  <a:gd name="connsiteY35" fmla="*/ 711275 h 872385"/>
                  <a:gd name="connsiteX36" fmla="*/ 772602 w 835260"/>
                  <a:gd name="connsiteY36" fmla="*/ 662866 h 872385"/>
                  <a:gd name="connsiteX37" fmla="*/ 831416 w 835260"/>
                  <a:gd name="connsiteY37" fmla="*/ 517765 h 872385"/>
                  <a:gd name="connsiteX38" fmla="*/ 825700 w 835260"/>
                  <a:gd name="connsiteY38" fmla="*/ 461732 h 87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835260" h="872385">
                    <a:moveTo>
                      <a:pt x="825700" y="461732"/>
                    </a:moveTo>
                    <a:cubicBezTo>
                      <a:pt x="816173" y="445595"/>
                      <a:pt x="801945" y="433271"/>
                      <a:pt x="783018" y="427553"/>
                    </a:cubicBezTo>
                    <a:cubicBezTo>
                      <a:pt x="782129" y="416118"/>
                      <a:pt x="781112" y="404809"/>
                      <a:pt x="780223" y="392485"/>
                    </a:cubicBezTo>
                    <a:cubicBezTo>
                      <a:pt x="778318" y="378254"/>
                      <a:pt x="774507" y="365040"/>
                      <a:pt x="769807" y="351699"/>
                    </a:cubicBezTo>
                    <a:cubicBezTo>
                      <a:pt x="755579" y="310913"/>
                      <a:pt x="733731" y="280546"/>
                      <a:pt x="702481" y="258819"/>
                    </a:cubicBezTo>
                    <a:cubicBezTo>
                      <a:pt x="672121" y="237981"/>
                      <a:pt x="638077" y="224640"/>
                      <a:pt x="598190" y="219939"/>
                    </a:cubicBezTo>
                    <a:cubicBezTo>
                      <a:pt x="638966" y="187666"/>
                      <a:pt x="662594" y="142179"/>
                      <a:pt x="671232" y="80555"/>
                    </a:cubicBezTo>
                    <a:cubicBezTo>
                      <a:pt x="673137" y="70136"/>
                      <a:pt x="673137" y="60607"/>
                      <a:pt x="674027" y="50188"/>
                    </a:cubicBezTo>
                    <a:cubicBezTo>
                      <a:pt x="674916" y="46376"/>
                      <a:pt x="674916" y="41675"/>
                      <a:pt x="674916" y="37864"/>
                    </a:cubicBezTo>
                    <a:lnTo>
                      <a:pt x="677711" y="0"/>
                    </a:lnTo>
                    <a:cubicBezTo>
                      <a:pt x="677711" y="0"/>
                      <a:pt x="628423" y="0"/>
                      <a:pt x="596158" y="8513"/>
                    </a:cubicBezTo>
                    <a:cubicBezTo>
                      <a:pt x="586630" y="10419"/>
                      <a:pt x="577230" y="13214"/>
                      <a:pt x="566814" y="17026"/>
                    </a:cubicBezTo>
                    <a:cubicBezTo>
                      <a:pt x="515621" y="35068"/>
                      <a:pt x="478655" y="66325"/>
                      <a:pt x="455917" y="107111"/>
                    </a:cubicBezTo>
                    <a:cubicBezTo>
                      <a:pt x="435084" y="144974"/>
                      <a:pt x="429368" y="184871"/>
                      <a:pt x="426573" y="216127"/>
                    </a:cubicBezTo>
                    <a:cubicBezTo>
                      <a:pt x="381097" y="188682"/>
                      <a:pt x="337526" y="172546"/>
                      <a:pt x="291922" y="165939"/>
                    </a:cubicBezTo>
                    <a:cubicBezTo>
                      <a:pt x="254067" y="161238"/>
                      <a:pt x="218880" y="165049"/>
                      <a:pt x="185726" y="179153"/>
                    </a:cubicBezTo>
                    <a:cubicBezTo>
                      <a:pt x="143044" y="197195"/>
                      <a:pt x="109889" y="230358"/>
                      <a:pt x="85245" y="276861"/>
                    </a:cubicBezTo>
                    <a:cubicBezTo>
                      <a:pt x="83340" y="281562"/>
                      <a:pt x="80545" y="286391"/>
                      <a:pt x="78640" y="291092"/>
                    </a:cubicBezTo>
                    <a:lnTo>
                      <a:pt x="76734" y="303416"/>
                    </a:lnTo>
                    <a:cubicBezTo>
                      <a:pt x="48280" y="301511"/>
                      <a:pt x="29352" y="314852"/>
                      <a:pt x="18936" y="326160"/>
                    </a:cubicBezTo>
                    <a:cubicBezTo>
                      <a:pt x="-1008" y="348904"/>
                      <a:pt x="9" y="376348"/>
                      <a:pt x="9" y="385878"/>
                    </a:cubicBezTo>
                    <a:cubicBezTo>
                      <a:pt x="9" y="385878"/>
                      <a:pt x="4709" y="500612"/>
                      <a:pt x="5725" y="530979"/>
                    </a:cubicBezTo>
                    <a:cubicBezTo>
                      <a:pt x="7630" y="567953"/>
                      <a:pt x="33163" y="597304"/>
                      <a:pt x="70129" y="604038"/>
                    </a:cubicBezTo>
                    <a:cubicBezTo>
                      <a:pt x="72923" y="604927"/>
                      <a:pt x="75845" y="604927"/>
                      <a:pt x="78640" y="605944"/>
                    </a:cubicBezTo>
                    <a:cubicBezTo>
                      <a:pt x="91851" y="648635"/>
                      <a:pt x="107984" y="686499"/>
                      <a:pt x="126022" y="720678"/>
                    </a:cubicBezTo>
                    <a:cubicBezTo>
                      <a:pt x="144060" y="753840"/>
                      <a:pt x="169593" y="794626"/>
                      <a:pt x="213164" y="823087"/>
                    </a:cubicBezTo>
                    <a:cubicBezTo>
                      <a:pt x="245430" y="843925"/>
                      <a:pt x="280489" y="850532"/>
                      <a:pt x="316439" y="841129"/>
                    </a:cubicBezTo>
                    <a:cubicBezTo>
                      <a:pt x="324061" y="839224"/>
                      <a:pt x="331555" y="838334"/>
                      <a:pt x="340193" y="837318"/>
                    </a:cubicBezTo>
                    <a:cubicBezTo>
                      <a:pt x="349721" y="836428"/>
                      <a:pt x="359121" y="841129"/>
                      <a:pt x="371442" y="849642"/>
                    </a:cubicBezTo>
                    <a:cubicBezTo>
                      <a:pt x="392276" y="864762"/>
                      <a:pt x="416030" y="872386"/>
                      <a:pt x="442579" y="872386"/>
                    </a:cubicBezTo>
                    <a:cubicBezTo>
                      <a:pt x="446390" y="872386"/>
                      <a:pt x="450201" y="872386"/>
                      <a:pt x="454012" y="871496"/>
                    </a:cubicBezTo>
                    <a:cubicBezTo>
                      <a:pt x="483355" y="868701"/>
                      <a:pt x="510921" y="859172"/>
                      <a:pt x="541154" y="841129"/>
                    </a:cubicBezTo>
                    <a:cubicBezTo>
                      <a:pt x="579008" y="818386"/>
                      <a:pt x="613179" y="788019"/>
                      <a:pt x="651161" y="742532"/>
                    </a:cubicBezTo>
                    <a:cubicBezTo>
                      <a:pt x="658783" y="733002"/>
                      <a:pt x="665389" y="724489"/>
                      <a:pt x="671105" y="716993"/>
                    </a:cubicBezTo>
                    <a:lnTo>
                      <a:pt x="676821" y="709369"/>
                    </a:lnTo>
                    <a:lnTo>
                      <a:pt x="687238" y="711275"/>
                    </a:lnTo>
                    <a:cubicBezTo>
                      <a:pt x="726109" y="716993"/>
                      <a:pt x="756469" y="699840"/>
                      <a:pt x="772602" y="662866"/>
                    </a:cubicBezTo>
                    <a:cubicBezTo>
                      <a:pt x="781112" y="643934"/>
                      <a:pt x="823794" y="539619"/>
                      <a:pt x="831416" y="517765"/>
                    </a:cubicBezTo>
                    <a:cubicBezTo>
                      <a:pt x="838022" y="499595"/>
                      <a:pt x="836116" y="478758"/>
                      <a:pt x="825700" y="461732"/>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49" name="Freeform 348">
                <a:extLst>
                  <a:ext uri="{FF2B5EF4-FFF2-40B4-BE49-F238E27FC236}">
                    <a16:creationId xmlns:a16="http://schemas.microsoft.com/office/drawing/2014/main" id="{D7E6719F-B617-9CD0-5DFD-86369E9C2985}"/>
                  </a:ext>
                </a:extLst>
              </p:cNvPr>
              <p:cNvSpPr/>
              <p:nvPr/>
            </p:nvSpPr>
            <p:spPr>
              <a:xfrm>
                <a:off x="3156300" y="305609"/>
                <a:ext cx="647541" cy="638175"/>
              </a:xfrm>
              <a:custGeom>
                <a:avLst/>
                <a:gdLst>
                  <a:gd name="connsiteX0" fmla="*/ 358223 w 647541"/>
                  <a:gd name="connsiteY0" fmla="*/ 412999 h 638175"/>
                  <a:gd name="connsiteX1" fmla="*/ 358223 w 647541"/>
                  <a:gd name="connsiteY1" fmla="*/ 223427 h 638175"/>
                  <a:gd name="connsiteX2" fmla="*/ 647342 w 647541"/>
                  <a:gd name="connsiteY2" fmla="*/ 256590 h 638175"/>
                  <a:gd name="connsiteX3" fmla="*/ 635909 w 647541"/>
                  <a:gd name="connsiteY3" fmla="*/ 163710 h 638175"/>
                  <a:gd name="connsiteX4" fmla="*/ 581922 w 647541"/>
                  <a:gd name="connsiteY4" fmla="*/ 87856 h 638175"/>
                  <a:gd name="connsiteX5" fmla="*/ 465309 w 647541"/>
                  <a:gd name="connsiteY5" fmla="*/ 53677 h 638175"/>
                  <a:gd name="connsiteX6" fmla="*/ 350601 w 647541"/>
                  <a:gd name="connsiteY6" fmla="*/ 70703 h 638175"/>
                  <a:gd name="connsiteX7" fmla="*/ 340185 w 647541"/>
                  <a:gd name="connsiteY7" fmla="*/ 67907 h 638175"/>
                  <a:gd name="connsiteX8" fmla="*/ 188512 w 647541"/>
                  <a:gd name="connsiteY8" fmla="*/ 1583 h 638175"/>
                  <a:gd name="connsiteX9" fmla="*/ 101369 w 647541"/>
                  <a:gd name="connsiteY9" fmla="*/ 12001 h 638175"/>
                  <a:gd name="connsiteX10" fmla="*/ 18927 w 647541"/>
                  <a:gd name="connsiteY10" fmla="*/ 93573 h 638175"/>
                  <a:gd name="connsiteX11" fmla="*/ 0 w 647541"/>
                  <a:gd name="connsiteY11" fmla="*/ 142872 h 638175"/>
                  <a:gd name="connsiteX12" fmla="*/ 274891 w 647541"/>
                  <a:gd name="connsiteY12" fmla="*/ 214025 h 638175"/>
                  <a:gd name="connsiteX13" fmla="*/ 208582 w 647541"/>
                  <a:gd name="connsiteY13" fmla="*/ 394194 h 638175"/>
                  <a:gd name="connsiteX14" fmla="*/ 5716 w 647541"/>
                  <a:gd name="connsiteY14" fmla="*/ 376152 h 638175"/>
                  <a:gd name="connsiteX15" fmla="*/ 57798 w 647541"/>
                  <a:gd name="connsiteY15" fmla="*/ 505117 h 638175"/>
                  <a:gd name="connsiteX16" fmla="*/ 133635 w 647541"/>
                  <a:gd name="connsiteY16" fmla="*/ 595201 h 638175"/>
                  <a:gd name="connsiteX17" fmla="*/ 208455 w 647541"/>
                  <a:gd name="connsiteY17" fmla="*/ 608416 h 638175"/>
                  <a:gd name="connsiteX18" fmla="*/ 239704 w 647541"/>
                  <a:gd name="connsiteY18" fmla="*/ 603714 h 638175"/>
                  <a:gd name="connsiteX19" fmla="*/ 292803 w 647541"/>
                  <a:gd name="connsiteY19" fmla="*/ 622646 h 638175"/>
                  <a:gd name="connsiteX20" fmla="*/ 350601 w 647541"/>
                  <a:gd name="connsiteY20" fmla="*/ 637766 h 638175"/>
                  <a:gd name="connsiteX21" fmla="*/ 422627 w 647541"/>
                  <a:gd name="connsiteY21" fmla="*/ 612227 h 638175"/>
                  <a:gd name="connsiteX22" fmla="*/ 523996 w 647541"/>
                  <a:gd name="connsiteY22" fmla="*/ 521253 h 638175"/>
                  <a:gd name="connsiteX23" fmla="*/ 560962 w 647541"/>
                  <a:gd name="connsiteY23" fmla="*/ 472844 h 638175"/>
                  <a:gd name="connsiteX24" fmla="*/ 358223 w 647541"/>
                  <a:gd name="connsiteY24" fmla="*/ 412999 h 63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47541" h="638175">
                    <a:moveTo>
                      <a:pt x="358223" y="412999"/>
                    </a:moveTo>
                    <a:lnTo>
                      <a:pt x="358223" y="223427"/>
                    </a:lnTo>
                    <a:lnTo>
                      <a:pt x="647342" y="256590"/>
                    </a:lnTo>
                    <a:cubicBezTo>
                      <a:pt x="648231" y="225333"/>
                      <a:pt x="646452" y="194077"/>
                      <a:pt x="635909" y="163710"/>
                    </a:cubicBezTo>
                    <a:cubicBezTo>
                      <a:pt x="625365" y="133343"/>
                      <a:pt x="608471" y="106787"/>
                      <a:pt x="581922" y="87856"/>
                    </a:cubicBezTo>
                    <a:cubicBezTo>
                      <a:pt x="546861" y="63206"/>
                      <a:pt x="507101" y="53677"/>
                      <a:pt x="465309" y="53677"/>
                    </a:cubicBezTo>
                    <a:cubicBezTo>
                      <a:pt x="426438" y="52787"/>
                      <a:pt x="387567" y="59394"/>
                      <a:pt x="350601" y="70703"/>
                    </a:cubicBezTo>
                    <a:cubicBezTo>
                      <a:pt x="347807" y="71592"/>
                      <a:pt x="342090" y="69813"/>
                      <a:pt x="340185" y="67907"/>
                    </a:cubicBezTo>
                    <a:cubicBezTo>
                      <a:pt x="294708" y="34745"/>
                      <a:pt x="245421" y="9079"/>
                      <a:pt x="188512" y="1583"/>
                    </a:cubicBezTo>
                    <a:cubicBezTo>
                      <a:pt x="158151" y="-2229"/>
                      <a:pt x="128808" y="693"/>
                      <a:pt x="101369" y="12001"/>
                    </a:cubicBezTo>
                    <a:cubicBezTo>
                      <a:pt x="63515" y="28138"/>
                      <a:pt x="36965" y="57488"/>
                      <a:pt x="18927" y="93573"/>
                    </a:cubicBezTo>
                    <a:cubicBezTo>
                      <a:pt x="11306" y="108693"/>
                      <a:pt x="6605" y="126736"/>
                      <a:pt x="0" y="142872"/>
                    </a:cubicBezTo>
                    <a:lnTo>
                      <a:pt x="274891" y="214025"/>
                    </a:lnTo>
                    <a:lnTo>
                      <a:pt x="208582" y="394194"/>
                    </a:lnTo>
                    <a:lnTo>
                      <a:pt x="5716" y="376152"/>
                    </a:lnTo>
                    <a:cubicBezTo>
                      <a:pt x="6605" y="378947"/>
                      <a:pt x="31249" y="460519"/>
                      <a:pt x="57798" y="505117"/>
                    </a:cubicBezTo>
                    <a:cubicBezTo>
                      <a:pt x="77742" y="539296"/>
                      <a:pt x="99464" y="572458"/>
                      <a:pt x="133635" y="595201"/>
                    </a:cubicBezTo>
                    <a:cubicBezTo>
                      <a:pt x="157389" y="610321"/>
                      <a:pt x="181017" y="616039"/>
                      <a:pt x="208455" y="608416"/>
                    </a:cubicBezTo>
                    <a:cubicBezTo>
                      <a:pt x="218871" y="605620"/>
                      <a:pt x="228399" y="604604"/>
                      <a:pt x="239704" y="603714"/>
                    </a:cubicBezTo>
                    <a:cubicBezTo>
                      <a:pt x="259648" y="602825"/>
                      <a:pt x="276670" y="610321"/>
                      <a:pt x="292803" y="622646"/>
                    </a:cubicBezTo>
                    <a:cubicBezTo>
                      <a:pt x="309824" y="634971"/>
                      <a:pt x="329768" y="639672"/>
                      <a:pt x="350601" y="637766"/>
                    </a:cubicBezTo>
                    <a:cubicBezTo>
                      <a:pt x="377150" y="635860"/>
                      <a:pt x="400778" y="625441"/>
                      <a:pt x="422627" y="612227"/>
                    </a:cubicBezTo>
                    <a:cubicBezTo>
                      <a:pt x="462387" y="587578"/>
                      <a:pt x="494652" y="555305"/>
                      <a:pt x="523996" y="521253"/>
                    </a:cubicBezTo>
                    <a:cubicBezTo>
                      <a:pt x="537207" y="506133"/>
                      <a:pt x="548640" y="488980"/>
                      <a:pt x="560962" y="472844"/>
                    </a:cubicBezTo>
                    <a:lnTo>
                      <a:pt x="358223" y="412999"/>
                    </a:lnTo>
                    <a:close/>
                  </a:path>
                </a:pathLst>
              </a:custGeom>
              <a:solidFill>
                <a:srgbClr val="A7B1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1" name="Freeform 350">
                <a:extLst>
                  <a:ext uri="{FF2B5EF4-FFF2-40B4-BE49-F238E27FC236}">
                    <a16:creationId xmlns:a16="http://schemas.microsoft.com/office/drawing/2014/main" id="{0DA287D5-D034-4D8E-DB49-0F4B69FB36E0}"/>
                  </a:ext>
                </a:extLst>
              </p:cNvPr>
              <p:cNvSpPr/>
              <p:nvPr/>
            </p:nvSpPr>
            <p:spPr>
              <a:xfrm>
                <a:off x="3088720" y="445003"/>
                <a:ext cx="764890" cy="340810"/>
              </a:xfrm>
              <a:custGeom>
                <a:avLst/>
                <a:gdLst>
                  <a:gd name="connsiteX0" fmla="*/ 734738 w 764890"/>
                  <a:gd name="connsiteY0" fmla="*/ 121008 h 340810"/>
                  <a:gd name="connsiteX1" fmla="*/ 452225 w 764890"/>
                  <a:gd name="connsiteY1" fmla="*/ 71709 h 340810"/>
                  <a:gd name="connsiteX2" fmla="*/ 405732 w 764890"/>
                  <a:gd name="connsiteY2" fmla="*/ 109573 h 340810"/>
                  <a:gd name="connsiteX3" fmla="*/ 405732 w 764890"/>
                  <a:gd name="connsiteY3" fmla="*/ 128505 h 340810"/>
                  <a:gd name="connsiteX4" fmla="*/ 350728 w 764890"/>
                  <a:gd name="connsiteY4" fmla="*/ 118975 h 340810"/>
                  <a:gd name="connsiteX5" fmla="*/ 356444 w 764890"/>
                  <a:gd name="connsiteY5" fmla="*/ 105761 h 340810"/>
                  <a:gd name="connsiteX6" fmla="*/ 327101 w 764890"/>
                  <a:gd name="connsiteY6" fmla="*/ 50745 h 340810"/>
                  <a:gd name="connsiteX7" fmla="*/ 46493 w 764890"/>
                  <a:gd name="connsiteY7" fmla="*/ 556 h 340810"/>
                  <a:gd name="connsiteX8" fmla="*/ 10417 w 764890"/>
                  <a:gd name="connsiteY8" fmla="*/ 11992 h 340810"/>
                  <a:gd name="connsiteX9" fmla="*/ 0 w 764890"/>
                  <a:gd name="connsiteY9" fmla="*/ 47060 h 340810"/>
                  <a:gd name="connsiteX10" fmla="*/ 5716 w 764890"/>
                  <a:gd name="connsiteY10" fmla="*/ 192161 h 340810"/>
                  <a:gd name="connsiteX11" fmla="*/ 41793 w 764890"/>
                  <a:gd name="connsiteY11" fmla="*/ 231930 h 340810"/>
                  <a:gd name="connsiteX12" fmla="*/ 255964 w 764890"/>
                  <a:gd name="connsiteY12" fmla="*/ 268905 h 340810"/>
                  <a:gd name="connsiteX13" fmla="*/ 297630 w 764890"/>
                  <a:gd name="connsiteY13" fmla="*/ 248067 h 340810"/>
                  <a:gd name="connsiteX14" fmla="*/ 340312 w 764890"/>
                  <a:gd name="connsiteY14" fmla="*/ 145657 h 340810"/>
                  <a:gd name="connsiteX15" fmla="*/ 407637 w 764890"/>
                  <a:gd name="connsiteY15" fmla="*/ 157982 h 340810"/>
                  <a:gd name="connsiteX16" fmla="*/ 411448 w 764890"/>
                  <a:gd name="connsiteY16" fmla="*/ 263187 h 340810"/>
                  <a:gd name="connsiteX17" fmla="*/ 443714 w 764890"/>
                  <a:gd name="connsiteY17" fmla="*/ 302067 h 340810"/>
                  <a:gd name="connsiteX18" fmla="*/ 656996 w 764890"/>
                  <a:gd name="connsiteY18" fmla="*/ 339930 h 340810"/>
                  <a:gd name="connsiteX19" fmla="*/ 704378 w 764890"/>
                  <a:gd name="connsiteY19" fmla="*/ 313375 h 340810"/>
                  <a:gd name="connsiteX20" fmla="*/ 728133 w 764890"/>
                  <a:gd name="connsiteY20" fmla="*/ 256453 h 340810"/>
                  <a:gd name="connsiteX21" fmla="*/ 762303 w 764890"/>
                  <a:gd name="connsiteY21" fmla="*/ 170180 h 340810"/>
                  <a:gd name="connsiteX22" fmla="*/ 734738 w 764890"/>
                  <a:gd name="connsiteY22" fmla="*/ 121008 h 340810"/>
                  <a:gd name="connsiteX23" fmla="*/ 330022 w 764890"/>
                  <a:gd name="connsiteY23" fmla="*/ 96359 h 340810"/>
                  <a:gd name="connsiteX24" fmla="*/ 274130 w 764890"/>
                  <a:gd name="connsiteY24" fmla="*/ 232820 h 340810"/>
                  <a:gd name="connsiteX25" fmla="*/ 257107 w 764890"/>
                  <a:gd name="connsiteY25" fmla="*/ 241333 h 340810"/>
                  <a:gd name="connsiteX26" fmla="*/ 50431 w 764890"/>
                  <a:gd name="connsiteY26" fmla="*/ 205248 h 340810"/>
                  <a:gd name="connsiteX27" fmla="*/ 38109 w 764890"/>
                  <a:gd name="connsiteY27" fmla="*/ 200547 h 340810"/>
                  <a:gd name="connsiteX28" fmla="*/ 34298 w 764890"/>
                  <a:gd name="connsiteY28" fmla="*/ 187333 h 340810"/>
                  <a:gd name="connsiteX29" fmla="*/ 28582 w 764890"/>
                  <a:gd name="connsiteY29" fmla="*/ 48966 h 340810"/>
                  <a:gd name="connsiteX30" fmla="*/ 28582 w 764890"/>
                  <a:gd name="connsiteY30" fmla="*/ 44265 h 340810"/>
                  <a:gd name="connsiteX31" fmla="*/ 45604 w 764890"/>
                  <a:gd name="connsiteY31" fmla="*/ 30034 h 340810"/>
                  <a:gd name="connsiteX32" fmla="*/ 318590 w 764890"/>
                  <a:gd name="connsiteY32" fmla="*/ 77427 h 340810"/>
                  <a:gd name="connsiteX33" fmla="*/ 330022 w 764890"/>
                  <a:gd name="connsiteY33" fmla="*/ 82128 h 340810"/>
                  <a:gd name="connsiteX34" fmla="*/ 330022 w 764890"/>
                  <a:gd name="connsiteY34" fmla="*/ 96359 h 340810"/>
                  <a:gd name="connsiteX35" fmla="*/ 734738 w 764890"/>
                  <a:gd name="connsiteY35" fmla="*/ 166495 h 340810"/>
                  <a:gd name="connsiteX36" fmla="*/ 679734 w 764890"/>
                  <a:gd name="connsiteY36" fmla="*/ 300161 h 340810"/>
                  <a:gd name="connsiteX37" fmla="*/ 660807 w 764890"/>
                  <a:gd name="connsiteY37" fmla="*/ 310580 h 340810"/>
                  <a:gd name="connsiteX38" fmla="*/ 456035 w 764890"/>
                  <a:gd name="connsiteY38" fmla="*/ 275512 h 340810"/>
                  <a:gd name="connsiteX39" fmla="*/ 440919 w 764890"/>
                  <a:gd name="connsiteY39" fmla="*/ 266999 h 340810"/>
                  <a:gd name="connsiteX40" fmla="*/ 439014 w 764890"/>
                  <a:gd name="connsiteY40" fmla="*/ 254674 h 340810"/>
                  <a:gd name="connsiteX41" fmla="*/ 433297 w 764890"/>
                  <a:gd name="connsiteY41" fmla="*/ 116307 h 340810"/>
                  <a:gd name="connsiteX42" fmla="*/ 434186 w 764890"/>
                  <a:gd name="connsiteY42" fmla="*/ 104872 h 340810"/>
                  <a:gd name="connsiteX43" fmla="*/ 444603 w 764890"/>
                  <a:gd name="connsiteY43" fmla="*/ 98265 h 340810"/>
                  <a:gd name="connsiteX44" fmla="*/ 725211 w 764890"/>
                  <a:gd name="connsiteY44" fmla="*/ 147563 h 340810"/>
                  <a:gd name="connsiteX45" fmla="*/ 737533 w 764890"/>
                  <a:gd name="connsiteY45" fmla="*/ 153281 h 340810"/>
                  <a:gd name="connsiteX46" fmla="*/ 734738 w 764890"/>
                  <a:gd name="connsiteY46" fmla="*/ 166495 h 340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64890" h="340810">
                    <a:moveTo>
                      <a:pt x="734738" y="121008"/>
                    </a:moveTo>
                    <a:cubicBezTo>
                      <a:pt x="728133" y="119102"/>
                      <a:pt x="521455" y="84034"/>
                      <a:pt x="452225" y="71709"/>
                    </a:cubicBezTo>
                    <a:cubicBezTo>
                      <a:pt x="425676" y="67008"/>
                      <a:pt x="406748" y="83145"/>
                      <a:pt x="405732" y="109573"/>
                    </a:cubicBezTo>
                    <a:lnTo>
                      <a:pt x="405732" y="128505"/>
                    </a:lnTo>
                    <a:cubicBezTo>
                      <a:pt x="386805" y="124693"/>
                      <a:pt x="368766" y="121897"/>
                      <a:pt x="350728" y="118975"/>
                    </a:cubicBezTo>
                    <a:cubicBezTo>
                      <a:pt x="352634" y="114274"/>
                      <a:pt x="354539" y="109446"/>
                      <a:pt x="356444" y="105761"/>
                    </a:cubicBezTo>
                    <a:cubicBezTo>
                      <a:pt x="365972" y="81112"/>
                      <a:pt x="357334" y="54556"/>
                      <a:pt x="327101" y="50745"/>
                    </a:cubicBezTo>
                    <a:cubicBezTo>
                      <a:pt x="310968" y="47949"/>
                      <a:pt x="53225" y="1446"/>
                      <a:pt x="46493" y="556"/>
                    </a:cubicBezTo>
                    <a:cubicBezTo>
                      <a:pt x="32266" y="-1350"/>
                      <a:pt x="19944" y="1446"/>
                      <a:pt x="10417" y="11992"/>
                    </a:cubicBezTo>
                    <a:cubicBezTo>
                      <a:pt x="889" y="22410"/>
                      <a:pt x="0" y="33846"/>
                      <a:pt x="0" y="47060"/>
                    </a:cubicBezTo>
                    <a:lnTo>
                      <a:pt x="5716" y="192161"/>
                    </a:lnTo>
                    <a:cubicBezTo>
                      <a:pt x="6606" y="212999"/>
                      <a:pt x="20833" y="228246"/>
                      <a:pt x="41793" y="231930"/>
                    </a:cubicBezTo>
                    <a:cubicBezTo>
                      <a:pt x="51320" y="233836"/>
                      <a:pt x="209598" y="260392"/>
                      <a:pt x="255964" y="268905"/>
                    </a:cubicBezTo>
                    <a:cubicBezTo>
                      <a:pt x="272097" y="271700"/>
                      <a:pt x="292040" y="261281"/>
                      <a:pt x="297630" y="248067"/>
                    </a:cubicBezTo>
                    <a:cubicBezTo>
                      <a:pt x="302330" y="236632"/>
                      <a:pt x="330785" y="169417"/>
                      <a:pt x="340312" y="145657"/>
                    </a:cubicBezTo>
                    <a:cubicBezTo>
                      <a:pt x="363050" y="149469"/>
                      <a:pt x="385788" y="154170"/>
                      <a:pt x="407637" y="157982"/>
                    </a:cubicBezTo>
                    <a:cubicBezTo>
                      <a:pt x="409543" y="194067"/>
                      <a:pt x="410432" y="228119"/>
                      <a:pt x="411448" y="263187"/>
                    </a:cubicBezTo>
                    <a:cubicBezTo>
                      <a:pt x="412337" y="282119"/>
                      <a:pt x="425676" y="298255"/>
                      <a:pt x="443714" y="302067"/>
                    </a:cubicBezTo>
                    <a:cubicBezTo>
                      <a:pt x="492112" y="310580"/>
                      <a:pt x="647469" y="338152"/>
                      <a:pt x="656996" y="339930"/>
                    </a:cubicBezTo>
                    <a:cubicBezTo>
                      <a:pt x="680750" y="343742"/>
                      <a:pt x="695867" y="335229"/>
                      <a:pt x="704378" y="313375"/>
                    </a:cubicBezTo>
                    <a:cubicBezTo>
                      <a:pt x="712000" y="294443"/>
                      <a:pt x="720511" y="275512"/>
                      <a:pt x="728133" y="256453"/>
                    </a:cubicBezTo>
                    <a:cubicBezTo>
                      <a:pt x="739565" y="227992"/>
                      <a:pt x="751887" y="198641"/>
                      <a:pt x="762303" y="170180"/>
                    </a:cubicBezTo>
                    <a:cubicBezTo>
                      <a:pt x="770814" y="147563"/>
                      <a:pt x="757476" y="125709"/>
                      <a:pt x="734738" y="121008"/>
                    </a:cubicBezTo>
                    <a:close/>
                    <a:moveTo>
                      <a:pt x="330022" y="96359"/>
                    </a:moveTo>
                    <a:cubicBezTo>
                      <a:pt x="311984" y="141846"/>
                      <a:pt x="293057" y="187333"/>
                      <a:pt x="274130" y="232820"/>
                    </a:cubicBezTo>
                    <a:cubicBezTo>
                      <a:pt x="271335" y="240443"/>
                      <a:pt x="264602" y="242349"/>
                      <a:pt x="257107" y="241333"/>
                    </a:cubicBezTo>
                    <a:cubicBezTo>
                      <a:pt x="208709" y="232820"/>
                      <a:pt x="71390" y="208170"/>
                      <a:pt x="50431" y="205248"/>
                    </a:cubicBezTo>
                    <a:cubicBezTo>
                      <a:pt x="43825" y="204359"/>
                      <a:pt x="40014" y="203342"/>
                      <a:pt x="38109" y="200547"/>
                    </a:cubicBezTo>
                    <a:cubicBezTo>
                      <a:pt x="35314" y="197752"/>
                      <a:pt x="34298" y="193940"/>
                      <a:pt x="34298" y="187333"/>
                    </a:cubicBezTo>
                    <a:cubicBezTo>
                      <a:pt x="33409" y="164589"/>
                      <a:pt x="29598" y="71709"/>
                      <a:pt x="28582" y="48966"/>
                    </a:cubicBezTo>
                    <a:lnTo>
                      <a:pt x="28582" y="44265"/>
                    </a:lnTo>
                    <a:cubicBezTo>
                      <a:pt x="28582" y="31050"/>
                      <a:pt x="32393" y="28128"/>
                      <a:pt x="45604" y="30034"/>
                    </a:cubicBezTo>
                    <a:cubicBezTo>
                      <a:pt x="105307" y="40453"/>
                      <a:pt x="287340" y="72726"/>
                      <a:pt x="318590" y="77427"/>
                    </a:cubicBezTo>
                    <a:cubicBezTo>
                      <a:pt x="324306" y="78316"/>
                      <a:pt x="328117" y="79333"/>
                      <a:pt x="330022" y="82128"/>
                    </a:cubicBezTo>
                    <a:cubicBezTo>
                      <a:pt x="333833" y="83145"/>
                      <a:pt x="333833" y="87846"/>
                      <a:pt x="330022" y="96359"/>
                    </a:cubicBezTo>
                    <a:close/>
                    <a:moveTo>
                      <a:pt x="734738" y="166495"/>
                    </a:moveTo>
                    <a:cubicBezTo>
                      <a:pt x="726227" y="188349"/>
                      <a:pt x="689262" y="277417"/>
                      <a:pt x="679734" y="300161"/>
                    </a:cubicBezTo>
                    <a:cubicBezTo>
                      <a:pt x="675923" y="309690"/>
                      <a:pt x="671223" y="312486"/>
                      <a:pt x="660807" y="310580"/>
                    </a:cubicBezTo>
                    <a:cubicBezTo>
                      <a:pt x="592592" y="299145"/>
                      <a:pt x="524377" y="286820"/>
                      <a:pt x="456035" y="275512"/>
                    </a:cubicBezTo>
                    <a:cubicBezTo>
                      <a:pt x="447525" y="273606"/>
                      <a:pt x="442825" y="271700"/>
                      <a:pt x="440919" y="266999"/>
                    </a:cubicBezTo>
                    <a:cubicBezTo>
                      <a:pt x="439014" y="264203"/>
                      <a:pt x="439014" y="260392"/>
                      <a:pt x="439014" y="254674"/>
                    </a:cubicBezTo>
                    <a:cubicBezTo>
                      <a:pt x="437108" y="208170"/>
                      <a:pt x="435203" y="162683"/>
                      <a:pt x="433297" y="116307"/>
                    </a:cubicBezTo>
                    <a:cubicBezTo>
                      <a:pt x="433297" y="112495"/>
                      <a:pt x="432408" y="108683"/>
                      <a:pt x="434186" y="104872"/>
                    </a:cubicBezTo>
                    <a:cubicBezTo>
                      <a:pt x="436092" y="101060"/>
                      <a:pt x="438886" y="96359"/>
                      <a:pt x="444603" y="98265"/>
                    </a:cubicBezTo>
                    <a:cubicBezTo>
                      <a:pt x="467341" y="102076"/>
                      <a:pt x="654963" y="135239"/>
                      <a:pt x="725211" y="147563"/>
                    </a:cubicBezTo>
                    <a:cubicBezTo>
                      <a:pt x="731817" y="148453"/>
                      <a:pt x="735627" y="150359"/>
                      <a:pt x="737533" y="153281"/>
                    </a:cubicBezTo>
                    <a:cubicBezTo>
                      <a:pt x="738549" y="156076"/>
                      <a:pt x="737660" y="159888"/>
                      <a:pt x="734738" y="166495"/>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3" name="Freeform 352">
                <a:extLst>
                  <a:ext uri="{FF2B5EF4-FFF2-40B4-BE49-F238E27FC236}">
                    <a16:creationId xmlns:a16="http://schemas.microsoft.com/office/drawing/2014/main" id="{D2791C72-D031-3DEB-8252-27D5DDE64585}"/>
                  </a:ext>
                </a:extLst>
              </p:cNvPr>
              <p:cNvSpPr/>
              <p:nvPr/>
            </p:nvSpPr>
            <p:spPr>
              <a:xfrm>
                <a:off x="3338226" y="745181"/>
                <a:ext cx="185906" cy="71516"/>
              </a:xfrm>
              <a:custGeom>
                <a:avLst/>
                <a:gdLst>
                  <a:gd name="connsiteX0" fmla="*/ 97666 w 185906"/>
                  <a:gd name="connsiteY0" fmla="*/ 71516 h 71516"/>
                  <a:gd name="connsiteX1" fmla="*/ 78230 w 185906"/>
                  <a:gd name="connsiteY1" fmla="*/ 70119 h 71516"/>
                  <a:gd name="connsiteX2" fmla="*/ 742 w 185906"/>
                  <a:gd name="connsiteY2" fmla="*/ 13196 h 71516"/>
                  <a:gd name="connsiteX3" fmla="*/ 5824 w 185906"/>
                  <a:gd name="connsiteY3" fmla="*/ 744 h 71516"/>
                  <a:gd name="connsiteX4" fmla="*/ 18273 w 185906"/>
                  <a:gd name="connsiteY4" fmla="*/ 5700 h 71516"/>
                  <a:gd name="connsiteX5" fmla="*/ 81279 w 185906"/>
                  <a:gd name="connsiteY5" fmla="*/ 51314 h 71516"/>
                  <a:gd name="connsiteX6" fmla="*/ 171343 w 185906"/>
                  <a:gd name="connsiteY6" fmla="*/ 31874 h 71516"/>
                  <a:gd name="connsiteX7" fmla="*/ 184427 w 185906"/>
                  <a:gd name="connsiteY7" fmla="*/ 34796 h 71516"/>
                  <a:gd name="connsiteX8" fmla="*/ 181505 w 185906"/>
                  <a:gd name="connsiteY8" fmla="*/ 47883 h 71516"/>
                  <a:gd name="connsiteX9" fmla="*/ 97666 w 185906"/>
                  <a:gd name="connsiteY9" fmla="*/ 71516 h 71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5906" h="71516">
                    <a:moveTo>
                      <a:pt x="97666" y="71516"/>
                    </a:moveTo>
                    <a:cubicBezTo>
                      <a:pt x="91314" y="71516"/>
                      <a:pt x="84836" y="71135"/>
                      <a:pt x="78230" y="70119"/>
                    </a:cubicBezTo>
                    <a:cubicBezTo>
                      <a:pt x="21448" y="60843"/>
                      <a:pt x="1505" y="15102"/>
                      <a:pt x="742" y="13196"/>
                    </a:cubicBezTo>
                    <a:cubicBezTo>
                      <a:pt x="-1290" y="8368"/>
                      <a:pt x="996" y="2777"/>
                      <a:pt x="5824" y="744"/>
                    </a:cubicBezTo>
                    <a:cubicBezTo>
                      <a:pt x="10651" y="-1288"/>
                      <a:pt x="16113" y="999"/>
                      <a:pt x="18273" y="5700"/>
                    </a:cubicBezTo>
                    <a:cubicBezTo>
                      <a:pt x="19035" y="7352"/>
                      <a:pt x="35294" y="43690"/>
                      <a:pt x="81279" y="51314"/>
                    </a:cubicBezTo>
                    <a:cubicBezTo>
                      <a:pt x="129042" y="58175"/>
                      <a:pt x="170962" y="32128"/>
                      <a:pt x="171343" y="31874"/>
                    </a:cubicBezTo>
                    <a:cubicBezTo>
                      <a:pt x="175789" y="29079"/>
                      <a:pt x="181632" y="30349"/>
                      <a:pt x="184427" y="34796"/>
                    </a:cubicBezTo>
                    <a:cubicBezTo>
                      <a:pt x="187221" y="39243"/>
                      <a:pt x="185951" y="45088"/>
                      <a:pt x="181505" y="47883"/>
                    </a:cubicBezTo>
                    <a:cubicBezTo>
                      <a:pt x="179727" y="48900"/>
                      <a:pt x="143777" y="71516"/>
                      <a:pt x="97666" y="71516"/>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4" name="Freeform 353">
                <a:extLst>
                  <a:ext uri="{FF2B5EF4-FFF2-40B4-BE49-F238E27FC236}">
                    <a16:creationId xmlns:a16="http://schemas.microsoft.com/office/drawing/2014/main" id="{E18FF3EA-7624-1E87-4EC6-52F46ACAE2BB}"/>
                  </a:ext>
                </a:extLst>
              </p:cNvPr>
              <p:cNvSpPr/>
              <p:nvPr/>
            </p:nvSpPr>
            <p:spPr>
              <a:xfrm>
                <a:off x="3517976" y="141253"/>
                <a:ext cx="177590" cy="200117"/>
              </a:xfrm>
              <a:custGeom>
                <a:avLst/>
                <a:gdLst>
                  <a:gd name="connsiteX0" fmla="*/ 358 w 177590"/>
                  <a:gd name="connsiteY0" fmla="*/ 200118 h 200117"/>
                  <a:gd name="connsiteX1" fmla="*/ 37323 w 177590"/>
                  <a:gd name="connsiteY1" fmla="*/ 69247 h 200117"/>
                  <a:gd name="connsiteX2" fmla="*/ 177563 w 177590"/>
                  <a:gd name="connsiteY2" fmla="*/ 0 h 200117"/>
                  <a:gd name="connsiteX3" fmla="*/ 129165 w 177590"/>
                  <a:gd name="connsiteY3" fmla="*/ 143195 h 200117"/>
                  <a:gd name="connsiteX4" fmla="*/ 358 w 177590"/>
                  <a:gd name="connsiteY4" fmla="*/ 200118 h 200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590" h="200117">
                    <a:moveTo>
                      <a:pt x="358" y="200118"/>
                    </a:moveTo>
                    <a:cubicBezTo>
                      <a:pt x="358" y="200118"/>
                      <a:pt x="-6248" y="128075"/>
                      <a:pt x="37323" y="69247"/>
                    </a:cubicBezTo>
                    <a:cubicBezTo>
                      <a:pt x="80894" y="10419"/>
                      <a:pt x="177563" y="0"/>
                      <a:pt x="177563" y="0"/>
                    </a:cubicBezTo>
                    <a:cubicBezTo>
                      <a:pt x="177563" y="0"/>
                      <a:pt x="180358" y="91991"/>
                      <a:pt x="129165" y="143195"/>
                    </a:cubicBezTo>
                    <a:cubicBezTo>
                      <a:pt x="77972" y="194400"/>
                      <a:pt x="358" y="200118"/>
                      <a:pt x="358" y="200118"/>
                    </a:cubicBezTo>
                    <a:close/>
                  </a:path>
                </a:pathLst>
              </a:custGeom>
              <a:solidFill>
                <a:srgbClr val="CACD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5" name="Freeform 354">
                <a:extLst>
                  <a:ext uri="{FF2B5EF4-FFF2-40B4-BE49-F238E27FC236}">
                    <a16:creationId xmlns:a16="http://schemas.microsoft.com/office/drawing/2014/main" id="{B6FF0AF7-0741-6C9F-4716-F4F929CE36E3}"/>
                  </a:ext>
                </a:extLst>
              </p:cNvPr>
              <p:cNvSpPr/>
              <p:nvPr/>
            </p:nvSpPr>
            <p:spPr>
              <a:xfrm rot="-4728146">
                <a:off x="3246460" y="557296"/>
                <a:ext cx="90956" cy="66327"/>
              </a:xfrm>
              <a:custGeom>
                <a:avLst/>
                <a:gdLst>
                  <a:gd name="connsiteX0" fmla="*/ 90957 w 90956"/>
                  <a:gd name="connsiteY0" fmla="*/ 33164 h 66327"/>
                  <a:gd name="connsiteX1" fmla="*/ 45479 w 90956"/>
                  <a:gd name="connsiteY1" fmla="*/ 66327 h 66327"/>
                  <a:gd name="connsiteX2" fmla="*/ 0 w 90956"/>
                  <a:gd name="connsiteY2" fmla="*/ 33164 h 66327"/>
                  <a:gd name="connsiteX3" fmla="*/ 45479 w 90956"/>
                  <a:gd name="connsiteY3" fmla="*/ 0 h 66327"/>
                  <a:gd name="connsiteX4" fmla="*/ 90957 w 90956"/>
                  <a:gd name="connsiteY4" fmla="*/ 33164 h 66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56" h="66327">
                    <a:moveTo>
                      <a:pt x="90957" y="33164"/>
                    </a:moveTo>
                    <a:cubicBezTo>
                      <a:pt x="90957" y="51479"/>
                      <a:pt x="70595" y="66327"/>
                      <a:pt x="45479" y="66327"/>
                    </a:cubicBezTo>
                    <a:cubicBezTo>
                      <a:pt x="20362" y="66327"/>
                      <a:pt x="0" y="51479"/>
                      <a:pt x="0" y="33164"/>
                    </a:cubicBezTo>
                    <a:cubicBezTo>
                      <a:pt x="0" y="14848"/>
                      <a:pt x="20362" y="0"/>
                      <a:pt x="45479" y="0"/>
                    </a:cubicBezTo>
                    <a:cubicBezTo>
                      <a:pt x="70595" y="0"/>
                      <a:pt x="90957" y="14848"/>
                      <a:pt x="90957" y="3316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6" name="Freeform 355">
                <a:extLst>
                  <a:ext uri="{FF2B5EF4-FFF2-40B4-BE49-F238E27FC236}">
                    <a16:creationId xmlns:a16="http://schemas.microsoft.com/office/drawing/2014/main" id="{25DB0ABC-A5E9-4D68-03D0-7E4C667E1130}"/>
                  </a:ext>
                </a:extLst>
              </p:cNvPr>
              <p:cNvSpPr/>
              <p:nvPr/>
            </p:nvSpPr>
            <p:spPr>
              <a:xfrm rot="-4728146">
                <a:off x="3577391" y="615668"/>
                <a:ext cx="90956" cy="66327"/>
              </a:xfrm>
              <a:custGeom>
                <a:avLst/>
                <a:gdLst>
                  <a:gd name="connsiteX0" fmla="*/ 90956 w 90956"/>
                  <a:gd name="connsiteY0" fmla="*/ 33164 h 66327"/>
                  <a:gd name="connsiteX1" fmla="*/ 45478 w 90956"/>
                  <a:gd name="connsiteY1" fmla="*/ 66327 h 66327"/>
                  <a:gd name="connsiteX2" fmla="*/ 0 w 90956"/>
                  <a:gd name="connsiteY2" fmla="*/ 33164 h 66327"/>
                  <a:gd name="connsiteX3" fmla="*/ 45478 w 90956"/>
                  <a:gd name="connsiteY3" fmla="*/ 0 h 66327"/>
                  <a:gd name="connsiteX4" fmla="*/ 90956 w 90956"/>
                  <a:gd name="connsiteY4" fmla="*/ 33164 h 66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56" h="66327">
                    <a:moveTo>
                      <a:pt x="90956" y="33164"/>
                    </a:moveTo>
                    <a:cubicBezTo>
                      <a:pt x="90956" y="51479"/>
                      <a:pt x="70595" y="66327"/>
                      <a:pt x="45478" y="66327"/>
                    </a:cubicBezTo>
                    <a:cubicBezTo>
                      <a:pt x="20361" y="66327"/>
                      <a:pt x="0" y="51479"/>
                      <a:pt x="0" y="33164"/>
                    </a:cubicBezTo>
                    <a:cubicBezTo>
                      <a:pt x="0" y="14848"/>
                      <a:pt x="20361" y="0"/>
                      <a:pt x="45478" y="0"/>
                    </a:cubicBezTo>
                    <a:cubicBezTo>
                      <a:pt x="70595" y="0"/>
                      <a:pt x="90956" y="14848"/>
                      <a:pt x="90956" y="3316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grpSp>
        <p:nvGrpSpPr>
          <p:cNvPr id="2" name="Group 1">
            <a:extLst>
              <a:ext uri="{FF2B5EF4-FFF2-40B4-BE49-F238E27FC236}">
                <a16:creationId xmlns:a16="http://schemas.microsoft.com/office/drawing/2014/main" id="{B6B95D3E-7EC0-6085-E666-BDF9A1FFF532}"/>
              </a:ext>
            </a:extLst>
          </p:cNvPr>
          <p:cNvGrpSpPr/>
          <p:nvPr/>
        </p:nvGrpSpPr>
        <p:grpSpPr>
          <a:xfrm>
            <a:off x="351862" y="6080110"/>
            <a:ext cx="10014633" cy="937439"/>
            <a:chOff x="351862" y="6080110"/>
            <a:chExt cx="10014633" cy="937439"/>
          </a:xfrm>
        </p:grpSpPr>
        <p:grpSp>
          <p:nvGrpSpPr>
            <p:cNvPr id="3" name="Group 2">
              <a:extLst>
                <a:ext uri="{FF2B5EF4-FFF2-40B4-BE49-F238E27FC236}">
                  <a16:creationId xmlns:a16="http://schemas.microsoft.com/office/drawing/2014/main" id="{94C8E8D4-3578-EC76-D395-5B612F0F7E01}"/>
                </a:ext>
              </a:extLst>
            </p:cNvPr>
            <p:cNvGrpSpPr/>
            <p:nvPr/>
          </p:nvGrpSpPr>
          <p:grpSpPr>
            <a:xfrm>
              <a:off x="2872008" y="6088877"/>
              <a:ext cx="1175402" cy="919905"/>
              <a:chOff x="2872008" y="6088877"/>
              <a:chExt cx="1175402" cy="919905"/>
            </a:xfrm>
          </p:grpSpPr>
          <p:sp>
            <p:nvSpPr>
              <p:cNvPr id="481" name="Freeform 480">
                <a:extLst>
                  <a:ext uri="{FF2B5EF4-FFF2-40B4-BE49-F238E27FC236}">
                    <a16:creationId xmlns:a16="http://schemas.microsoft.com/office/drawing/2014/main" id="{F2547E24-5FE3-CDF1-3894-0DB3BB89705E}"/>
                  </a:ext>
                </a:extLst>
              </p:cNvPr>
              <p:cNvSpPr/>
              <p:nvPr/>
            </p:nvSpPr>
            <p:spPr>
              <a:xfrm>
                <a:off x="2872008"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835"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82" name="TextBox 481">
                <a:extLst>
                  <a:ext uri="{FF2B5EF4-FFF2-40B4-BE49-F238E27FC236}">
                    <a16:creationId xmlns:a16="http://schemas.microsoft.com/office/drawing/2014/main" id="{E4CF6BC5-721C-C8E2-7645-51AE6A024C90}"/>
                  </a:ext>
                </a:extLst>
              </p:cNvPr>
              <p:cNvSpPr txBox="1"/>
              <p:nvPr/>
            </p:nvSpPr>
            <p:spPr>
              <a:xfrm>
                <a:off x="3231203" y="6657029"/>
                <a:ext cx="450764" cy="323165"/>
              </a:xfrm>
              <a:prstGeom prst="rect">
                <a:avLst/>
              </a:prstGeom>
              <a:noFill/>
            </p:spPr>
            <p:txBody>
              <a:bodyPr wrap="none" rtlCol="0">
                <a:spAutoFit/>
              </a:bodyPr>
              <a:lstStyle/>
              <a:p>
                <a:pPr algn="ctr"/>
                <a:r>
                  <a:rPr lang="en-US" sz="1500" spc="0" baseline="0" dirty="0">
                    <a:latin typeface="LondrinaSolid-Regular"/>
                    <a:sym typeface="LondrinaSolid-Regular"/>
                    <a:rtl val="0"/>
                  </a:rPr>
                  <a:t>Fall</a:t>
                </a:r>
              </a:p>
            </p:txBody>
          </p:sp>
          <p:sp>
            <p:nvSpPr>
              <p:cNvPr id="486" name="Freeform 485">
                <a:extLst>
                  <a:ext uri="{FF2B5EF4-FFF2-40B4-BE49-F238E27FC236}">
                    <a16:creationId xmlns:a16="http://schemas.microsoft.com/office/drawing/2014/main" id="{00BC098C-C6CD-475C-0615-777996544B01}"/>
                  </a:ext>
                </a:extLst>
              </p:cNvPr>
              <p:cNvSpPr/>
              <p:nvPr/>
            </p:nvSpPr>
            <p:spPr>
              <a:xfrm rot="4410654">
                <a:off x="3264747" y="6067287"/>
                <a:ext cx="389925" cy="750307"/>
              </a:xfrm>
              <a:custGeom>
                <a:avLst/>
                <a:gdLst>
                  <a:gd name="connsiteX0" fmla="*/ 321385 w 534748"/>
                  <a:gd name="connsiteY0" fmla="*/ 54221 h 1028980"/>
                  <a:gd name="connsiteX1" fmla="*/ 325253 w 534748"/>
                  <a:gd name="connsiteY1" fmla="*/ 73298 h 1028980"/>
                  <a:gd name="connsiteX2" fmla="*/ 321385 w 534748"/>
                  <a:gd name="connsiteY2" fmla="*/ 54221 h 1028980"/>
                  <a:gd name="connsiteX3" fmla="*/ 257288 w 534748"/>
                  <a:gd name="connsiteY3" fmla="*/ 65009 h 1028980"/>
                  <a:gd name="connsiteX4" fmla="*/ 257882 w 534748"/>
                  <a:gd name="connsiteY4" fmla="*/ 75114 h 1028980"/>
                  <a:gd name="connsiteX5" fmla="*/ 261983 w 534748"/>
                  <a:gd name="connsiteY5" fmla="*/ 56954 h 1028980"/>
                  <a:gd name="connsiteX6" fmla="*/ 257288 w 534748"/>
                  <a:gd name="connsiteY6" fmla="*/ 65009 h 1028980"/>
                  <a:gd name="connsiteX7" fmla="*/ 78975 w 534748"/>
                  <a:gd name="connsiteY7" fmla="*/ 277236 h 1028980"/>
                  <a:gd name="connsiteX8" fmla="*/ 130875 w 534748"/>
                  <a:gd name="connsiteY8" fmla="*/ 225002 h 1028980"/>
                  <a:gd name="connsiteX9" fmla="*/ 207798 w 534748"/>
                  <a:gd name="connsiteY9" fmla="*/ 221586 h 1028980"/>
                  <a:gd name="connsiteX10" fmla="*/ 243778 w 534748"/>
                  <a:gd name="connsiteY10" fmla="*/ 211373 h 1028980"/>
                  <a:gd name="connsiteX11" fmla="*/ 256281 w 534748"/>
                  <a:gd name="connsiteY11" fmla="*/ 171401 h 1028980"/>
                  <a:gd name="connsiteX12" fmla="*/ 251963 w 534748"/>
                  <a:gd name="connsiteY12" fmla="*/ 154373 h 1028980"/>
                  <a:gd name="connsiteX13" fmla="*/ 237626 w 534748"/>
                  <a:gd name="connsiteY13" fmla="*/ 138011 h 1028980"/>
                  <a:gd name="connsiteX14" fmla="*/ 236025 w 534748"/>
                  <a:gd name="connsiteY14" fmla="*/ 93509 h 1028980"/>
                  <a:gd name="connsiteX15" fmla="*/ 250596 w 534748"/>
                  <a:gd name="connsiteY15" fmla="*/ 51721 h 1028980"/>
                  <a:gd name="connsiteX16" fmla="*/ 268118 w 534748"/>
                  <a:gd name="connsiteY16" fmla="*/ 12433 h 1028980"/>
                  <a:gd name="connsiteX17" fmla="*/ 281772 w 534748"/>
                  <a:gd name="connsiteY17" fmla="*/ 2220 h 1028980"/>
                  <a:gd name="connsiteX18" fmla="*/ 283668 w 534748"/>
                  <a:gd name="connsiteY18" fmla="*/ 0 h 1028980"/>
                  <a:gd name="connsiteX19" fmla="*/ 301328 w 534748"/>
                  <a:gd name="connsiteY19" fmla="*/ 676 h 1028980"/>
                  <a:gd name="connsiteX20" fmla="*/ 304313 w 534748"/>
                  <a:gd name="connsiteY20" fmla="*/ 2220 h 1028980"/>
                  <a:gd name="connsiteX21" fmla="*/ 312966 w 534748"/>
                  <a:gd name="connsiteY21" fmla="*/ 9035 h 1028980"/>
                  <a:gd name="connsiteX22" fmla="*/ 332773 w 534748"/>
                  <a:gd name="connsiteY22" fmla="*/ 48323 h 1028980"/>
                  <a:gd name="connsiteX23" fmla="*/ 348010 w 534748"/>
                  <a:gd name="connsiteY23" fmla="*/ 94425 h 1028980"/>
                  <a:gd name="connsiteX24" fmla="*/ 344610 w 534748"/>
                  <a:gd name="connsiteY24" fmla="*/ 137795 h 1028980"/>
                  <a:gd name="connsiteX25" fmla="*/ 331172 w 534748"/>
                  <a:gd name="connsiteY25" fmla="*/ 150957 h 1028980"/>
                  <a:gd name="connsiteX26" fmla="*/ 324336 w 534748"/>
                  <a:gd name="connsiteY26" fmla="*/ 170718 h 1028980"/>
                  <a:gd name="connsiteX27" fmla="*/ 310232 w 534748"/>
                  <a:gd name="connsiteY27" fmla="*/ 261557 h 1028980"/>
                  <a:gd name="connsiteX28" fmla="*/ 282006 w 534748"/>
                  <a:gd name="connsiteY28" fmla="*/ 289265 h 1028980"/>
                  <a:gd name="connsiteX29" fmla="*/ 239209 w 534748"/>
                  <a:gd name="connsiteY29" fmla="*/ 298130 h 1028980"/>
                  <a:gd name="connsiteX30" fmla="*/ 191194 w 534748"/>
                  <a:gd name="connsiteY30" fmla="*/ 294714 h 1028980"/>
                  <a:gd name="connsiteX31" fmla="*/ 153416 w 534748"/>
                  <a:gd name="connsiteY31" fmla="*/ 304477 h 1028980"/>
                  <a:gd name="connsiteX32" fmla="*/ 187326 w 534748"/>
                  <a:gd name="connsiteY32" fmla="*/ 357394 h 1028980"/>
                  <a:gd name="connsiteX33" fmla="*/ 233524 w 534748"/>
                  <a:gd name="connsiteY33" fmla="*/ 358761 h 1028980"/>
                  <a:gd name="connsiteX34" fmla="*/ 273587 w 534748"/>
                  <a:gd name="connsiteY34" fmla="*/ 344898 h 1028980"/>
                  <a:gd name="connsiteX35" fmla="*/ 362348 w 534748"/>
                  <a:gd name="connsiteY35" fmla="*/ 322656 h 1028980"/>
                  <a:gd name="connsiteX36" fmla="*/ 410830 w 534748"/>
                  <a:gd name="connsiteY36" fmla="*/ 324688 h 1028980"/>
                  <a:gd name="connsiteX37" fmla="*/ 453861 w 534748"/>
                  <a:gd name="connsiteY37" fmla="*/ 336951 h 1028980"/>
                  <a:gd name="connsiteX38" fmla="*/ 491190 w 534748"/>
                  <a:gd name="connsiteY38" fmla="*/ 360793 h 1028980"/>
                  <a:gd name="connsiteX39" fmla="*/ 518948 w 534748"/>
                  <a:gd name="connsiteY39" fmla="*/ 393949 h 1028980"/>
                  <a:gd name="connsiteX40" fmla="*/ 532386 w 534748"/>
                  <a:gd name="connsiteY40" fmla="*/ 487288 h 1028980"/>
                  <a:gd name="connsiteX41" fmla="*/ 493007 w 534748"/>
                  <a:gd name="connsiteY41" fmla="*/ 566097 h 1028980"/>
                  <a:gd name="connsiteX42" fmla="*/ 416749 w 534748"/>
                  <a:gd name="connsiteY42" fmla="*/ 605152 h 1028980"/>
                  <a:gd name="connsiteX43" fmla="*/ 369868 w 534748"/>
                  <a:gd name="connsiteY43" fmla="*/ 604468 h 1028980"/>
                  <a:gd name="connsiteX44" fmla="*/ 325253 w 534748"/>
                  <a:gd name="connsiteY44" fmla="*/ 591990 h 1028980"/>
                  <a:gd name="connsiteX45" fmla="*/ 236258 w 534748"/>
                  <a:gd name="connsiteY45" fmla="*/ 557916 h 1028980"/>
                  <a:gd name="connsiteX46" fmla="*/ 146580 w 534748"/>
                  <a:gd name="connsiteY46" fmla="*/ 553385 h 1028980"/>
                  <a:gd name="connsiteX47" fmla="*/ 91262 w 534748"/>
                  <a:gd name="connsiteY47" fmla="*/ 609018 h 1028980"/>
                  <a:gd name="connsiteX48" fmla="*/ 107200 w 534748"/>
                  <a:gd name="connsiteY48" fmla="*/ 690776 h 1028980"/>
                  <a:gd name="connsiteX49" fmla="*/ 185509 w 534748"/>
                  <a:gd name="connsiteY49" fmla="*/ 703938 h 1028980"/>
                  <a:gd name="connsiteX50" fmla="*/ 260616 w 534748"/>
                  <a:gd name="connsiteY50" fmla="*/ 650805 h 1028980"/>
                  <a:gd name="connsiteX51" fmla="*/ 342559 w 534748"/>
                  <a:gd name="connsiteY51" fmla="*/ 626495 h 1028980"/>
                  <a:gd name="connsiteX52" fmla="*/ 461597 w 534748"/>
                  <a:gd name="connsiteY52" fmla="*/ 731197 h 1028980"/>
                  <a:gd name="connsiteX53" fmla="*/ 370785 w 534748"/>
                  <a:gd name="connsiteY53" fmla="*/ 859724 h 1028980"/>
                  <a:gd name="connsiteX54" fmla="*/ 327988 w 534748"/>
                  <a:gd name="connsiteY54" fmla="*/ 864489 h 1028980"/>
                  <a:gd name="connsiteX55" fmla="*/ 281322 w 534748"/>
                  <a:gd name="connsiteY55" fmla="*/ 865855 h 1028980"/>
                  <a:gd name="connsiteX56" fmla="*/ 228523 w 534748"/>
                  <a:gd name="connsiteY56" fmla="*/ 906276 h 1028980"/>
                  <a:gd name="connsiteX57" fmla="*/ 250146 w 534748"/>
                  <a:gd name="connsiteY57" fmla="*/ 939432 h 1028980"/>
                  <a:gd name="connsiteX58" fmla="*/ 278588 w 534748"/>
                  <a:gd name="connsiteY58" fmla="*/ 968507 h 1028980"/>
                  <a:gd name="connsiteX59" fmla="*/ 285424 w 534748"/>
                  <a:gd name="connsiteY59" fmla="*/ 1007795 h 1028980"/>
                  <a:gd name="connsiteX60" fmla="*/ 280639 w 534748"/>
                  <a:gd name="connsiteY60" fmla="*/ 1027556 h 1028980"/>
                  <a:gd name="connsiteX61" fmla="*/ 272669 w 534748"/>
                  <a:gd name="connsiteY61" fmla="*/ 1014826 h 1028980"/>
                  <a:gd name="connsiteX62" fmla="*/ 220104 w 534748"/>
                  <a:gd name="connsiteY62" fmla="*/ 948531 h 1028980"/>
                  <a:gd name="connsiteX63" fmla="*/ 191878 w 534748"/>
                  <a:gd name="connsiteY63" fmla="*/ 870620 h 1028980"/>
                  <a:gd name="connsiteX64" fmla="*/ 254014 w 534748"/>
                  <a:gd name="connsiteY64" fmla="*/ 817487 h 1028980"/>
                  <a:gd name="connsiteX65" fmla="*/ 348694 w 534748"/>
                  <a:gd name="connsiteY65" fmla="*/ 798858 h 1028980"/>
                  <a:gd name="connsiteX66" fmla="*/ 392858 w 534748"/>
                  <a:gd name="connsiteY66" fmla="*/ 733013 h 1028980"/>
                  <a:gd name="connsiteX67" fmla="*/ 323670 w 534748"/>
                  <a:gd name="connsiteY67" fmla="*/ 709387 h 1028980"/>
                  <a:gd name="connsiteX68" fmla="*/ 256065 w 534748"/>
                  <a:gd name="connsiteY68" fmla="*/ 761405 h 1028980"/>
                  <a:gd name="connsiteX69" fmla="*/ 178440 w 534748"/>
                  <a:gd name="connsiteY69" fmla="*/ 800675 h 1028980"/>
                  <a:gd name="connsiteX70" fmla="*/ 89229 w 534748"/>
                  <a:gd name="connsiteY70" fmla="*/ 784330 h 1028980"/>
                  <a:gd name="connsiteX71" fmla="*/ 25491 w 534748"/>
                  <a:gd name="connsiteY71" fmla="*/ 726882 h 1028980"/>
                  <a:gd name="connsiteX72" fmla="*/ 0 w 534748"/>
                  <a:gd name="connsiteY72" fmla="*/ 644206 h 1028980"/>
                  <a:gd name="connsiteX73" fmla="*/ 4318 w 534748"/>
                  <a:gd name="connsiteY73" fmla="*/ 605386 h 1028980"/>
                  <a:gd name="connsiteX74" fmla="*/ 17972 w 534748"/>
                  <a:gd name="connsiteY74" fmla="*/ 561782 h 1028980"/>
                  <a:gd name="connsiteX75" fmla="*/ 66922 w 534748"/>
                  <a:gd name="connsiteY75" fmla="*/ 498184 h 1028980"/>
                  <a:gd name="connsiteX76" fmla="*/ 140895 w 534748"/>
                  <a:gd name="connsiteY76" fmla="*/ 465495 h 1028980"/>
                  <a:gd name="connsiteX77" fmla="*/ 226922 w 534748"/>
                  <a:gd name="connsiteY77" fmla="*/ 469127 h 1028980"/>
                  <a:gd name="connsiteX78" fmla="*/ 307047 w 534748"/>
                  <a:gd name="connsiteY78" fmla="*/ 492052 h 1028980"/>
                  <a:gd name="connsiteX79" fmla="*/ 341876 w 534748"/>
                  <a:gd name="connsiteY79" fmla="*/ 504100 h 1028980"/>
                  <a:gd name="connsiteX80" fmla="*/ 381470 w 534748"/>
                  <a:gd name="connsiteY80" fmla="*/ 516129 h 1028980"/>
                  <a:gd name="connsiteX81" fmla="*/ 437473 w 534748"/>
                  <a:gd name="connsiteY81" fmla="*/ 490236 h 1028980"/>
                  <a:gd name="connsiteX82" fmla="*/ 434054 w 534748"/>
                  <a:gd name="connsiteY82" fmla="*/ 420291 h 1028980"/>
                  <a:gd name="connsiteX83" fmla="*/ 363031 w 534748"/>
                  <a:gd name="connsiteY83" fmla="*/ 403947 h 1028980"/>
                  <a:gd name="connsiteX84" fmla="*/ 286341 w 534748"/>
                  <a:gd name="connsiteY84" fmla="*/ 427339 h 1028980"/>
                  <a:gd name="connsiteX85" fmla="*/ 205082 w 534748"/>
                  <a:gd name="connsiteY85" fmla="*/ 438686 h 1028980"/>
                  <a:gd name="connsiteX86" fmla="*/ 130641 w 534748"/>
                  <a:gd name="connsiteY86" fmla="*/ 415760 h 1028980"/>
                  <a:gd name="connsiteX87" fmla="*/ 78975 w 534748"/>
                  <a:gd name="connsiteY87" fmla="*/ 277236 h 102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34748" h="1028980">
                    <a:moveTo>
                      <a:pt x="321385" y="54221"/>
                    </a:moveTo>
                    <a:cubicBezTo>
                      <a:pt x="319568" y="56954"/>
                      <a:pt x="318651" y="75114"/>
                      <a:pt x="325253" y="73298"/>
                    </a:cubicBezTo>
                    <a:cubicBezTo>
                      <a:pt x="333223" y="71482"/>
                      <a:pt x="323670" y="57619"/>
                      <a:pt x="321385" y="54221"/>
                    </a:cubicBezTo>
                    <a:close/>
                    <a:moveTo>
                      <a:pt x="257288" y="65009"/>
                    </a:moveTo>
                    <a:cubicBezTo>
                      <a:pt x="256006" y="69324"/>
                      <a:pt x="255606" y="73981"/>
                      <a:pt x="257882" y="75114"/>
                    </a:cubicBezTo>
                    <a:cubicBezTo>
                      <a:pt x="264934" y="78512"/>
                      <a:pt x="263351" y="59669"/>
                      <a:pt x="261983" y="56954"/>
                    </a:cubicBezTo>
                    <a:cubicBezTo>
                      <a:pt x="260733" y="56720"/>
                      <a:pt x="258570" y="60694"/>
                      <a:pt x="257288" y="65009"/>
                    </a:cubicBezTo>
                    <a:close/>
                    <a:moveTo>
                      <a:pt x="78975" y="277236"/>
                    </a:moveTo>
                    <a:cubicBezTo>
                      <a:pt x="86261" y="252926"/>
                      <a:pt x="106967" y="233399"/>
                      <a:pt x="130875" y="225002"/>
                    </a:cubicBezTo>
                    <a:cubicBezTo>
                      <a:pt x="156816" y="215688"/>
                      <a:pt x="181174" y="221370"/>
                      <a:pt x="207798" y="221586"/>
                    </a:cubicBezTo>
                    <a:cubicBezTo>
                      <a:pt x="220319" y="221586"/>
                      <a:pt x="234891" y="221370"/>
                      <a:pt x="243778" y="211373"/>
                    </a:cubicBezTo>
                    <a:cubicBezTo>
                      <a:pt x="255147" y="198660"/>
                      <a:pt x="256749" y="187746"/>
                      <a:pt x="256281" y="171401"/>
                    </a:cubicBezTo>
                    <a:cubicBezTo>
                      <a:pt x="256065" y="165036"/>
                      <a:pt x="255597" y="159822"/>
                      <a:pt x="251963" y="154373"/>
                    </a:cubicBezTo>
                    <a:cubicBezTo>
                      <a:pt x="247862" y="148242"/>
                      <a:pt x="241727" y="143927"/>
                      <a:pt x="237626" y="138011"/>
                    </a:cubicBezTo>
                    <a:cubicBezTo>
                      <a:pt x="228973" y="125083"/>
                      <a:pt x="232624" y="107354"/>
                      <a:pt x="236025" y="93509"/>
                    </a:cubicBezTo>
                    <a:cubicBezTo>
                      <a:pt x="239676" y="79196"/>
                      <a:pt x="245595" y="65584"/>
                      <a:pt x="250596" y="51721"/>
                    </a:cubicBezTo>
                    <a:cubicBezTo>
                      <a:pt x="255147" y="38775"/>
                      <a:pt x="259249" y="23114"/>
                      <a:pt x="268118" y="12433"/>
                    </a:cubicBezTo>
                    <a:cubicBezTo>
                      <a:pt x="271986" y="7902"/>
                      <a:pt x="276771" y="4935"/>
                      <a:pt x="281772" y="2220"/>
                    </a:cubicBezTo>
                    <a:lnTo>
                      <a:pt x="283668" y="0"/>
                    </a:lnTo>
                    <a:lnTo>
                      <a:pt x="301328" y="676"/>
                    </a:lnTo>
                    <a:lnTo>
                      <a:pt x="304313" y="2220"/>
                    </a:lnTo>
                    <a:cubicBezTo>
                      <a:pt x="307497" y="4036"/>
                      <a:pt x="310466" y="6536"/>
                      <a:pt x="312966" y="9035"/>
                    </a:cubicBezTo>
                    <a:cubicBezTo>
                      <a:pt x="322753" y="19482"/>
                      <a:pt x="327070" y="35377"/>
                      <a:pt x="332773" y="48323"/>
                    </a:cubicBezTo>
                    <a:cubicBezTo>
                      <a:pt x="339375" y="63301"/>
                      <a:pt x="344377" y="78297"/>
                      <a:pt x="348010" y="94425"/>
                    </a:cubicBezTo>
                    <a:cubicBezTo>
                      <a:pt x="351195" y="108504"/>
                      <a:pt x="353029" y="124849"/>
                      <a:pt x="344610" y="137795"/>
                    </a:cubicBezTo>
                    <a:cubicBezTo>
                      <a:pt x="341192" y="143243"/>
                      <a:pt x="335723" y="146642"/>
                      <a:pt x="331172" y="150957"/>
                    </a:cubicBezTo>
                    <a:cubicBezTo>
                      <a:pt x="325253" y="156873"/>
                      <a:pt x="324120" y="162770"/>
                      <a:pt x="324336" y="170718"/>
                    </a:cubicBezTo>
                    <a:cubicBezTo>
                      <a:pt x="325253" y="201375"/>
                      <a:pt x="326854" y="234316"/>
                      <a:pt x="310232" y="261557"/>
                    </a:cubicBezTo>
                    <a:cubicBezTo>
                      <a:pt x="303180" y="273137"/>
                      <a:pt x="294527" y="283584"/>
                      <a:pt x="282006" y="289265"/>
                    </a:cubicBezTo>
                    <a:cubicBezTo>
                      <a:pt x="268586" y="295163"/>
                      <a:pt x="253780" y="296763"/>
                      <a:pt x="239209" y="298130"/>
                    </a:cubicBezTo>
                    <a:cubicBezTo>
                      <a:pt x="223287" y="299479"/>
                      <a:pt x="206899" y="296979"/>
                      <a:pt x="191194" y="294714"/>
                    </a:cubicBezTo>
                    <a:cubicBezTo>
                      <a:pt x="177306" y="292898"/>
                      <a:pt x="163202" y="292448"/>
                      <a:pt x="153416" y="304477"/>
                    </a:cubicBezTo>
                    <a:cubicBezTo>
                      <a:pt x="132692" y="330603"/>
                      <a:pt x="164336" y="352396"/>
                      <a:pt x="187326" y="357394"/>
                    </a:cubicBezTo>
                    <a:cubicBezTo>
                      <a:pt x="202114" y="360577"/>
                      <a:pt x="218503" y="360793"/>
                      <a:pt x="233524" y="358761"/>
                    </a:cubicBezTo>
                    <a:cubicBezTo>
                      <a:pt x="247862" y="356945"/>
                      <a:pt x="259933" y="349447"/>
                      <a:pt x="273587" y="344898"/>
                    </a:cubicBezTo>
                    <a:cubicBezTo>
                      <a:pt x="302496" y="335368"/>
                      <a:pt x="331855" y="325821"/>
                      <a:pt x="362348" y="322656"/>
                    </a:cubicBezTo>
                    <a:cubicBezTo>
                      <a:pt x="378053" y="321055"/>
                      <a:pt x="395125" y="322871"/>
                      <a:pt x="410830" y="324688"/>
                    </a:cubicBezTo>
                    <a:cubicBezTo>
                      <a:pt x="425401" y="326288"/>
                      <a:pt x="440423" y="330819"/>
                      <a:pt x="453861" y="336951"/>
                    </a:cubicBezTo>
                    <a:cubicBezTo>
                      <a:pt x="467282" y="343316"/>
                      <a:pt x="480252" y="350580"/>
                      <a:pt x="491190" y="360793"/>
                    </a:cubicBezTo>
                    <a:cubicBezTo>
                      <a:pt x="501426" y="370341"/>
                      <a:pt x="512813" y="381237"/>
                      <a:pt x="518948" y="393949"/>
                    </a:cubicBezTo>
                    <a:cubicBezTo>
                      <a:pt x="532836" y="422108"/>
                      <a:pt x="538305" y="456630"/>
                      <a:pt x="532386" y="487288"/>
                    </a:cubicBezTo>
                    <a:cubicBezTo>
                      <a:pt x="526683" y="517262"/>
                      <a:pt x="513713" y="543603"/>
                      <a:pt x="493007" y="566097"/>
                    </a:cubicBezTo>
                    <a:cubicBezTo>
                      <a:pt x="474118" y="586757"/>
                      <a:pt x="444974" y="602886"/>
                      <a:pt x="416749" y="605152"/>
                    </a:cubicBezTo>
                    <a:cubicBezTo>
                      <a:pt x="400828" y="606518"/>
                      <a:pt x="385806" y="607417"/>
                      <a:pt x="369868" y="604468"/>
                    </a:cubicBezTo>
                    <a:cubicBezTo>
                      <a:pt x="354612" y="601753"/>
                      <a:pt x="339825" y="596755"/>
                      <a:pt x="325253" y="591990"/>
                    </a:cubicBezTo>
                    <a:cubicBezTo>
                      <a:pt x="295211" y="582226"/>
                      <a:pt x="267218" y="564731"/>
                      <a:pt x="236258" y="557916"/>
                    </a:cubicBezTo>
                    <a:cubicBezTo>
                      <a:pt x="206665" y="551335"/>
                      <a:pt x="176623" y="544754"/>
                      <a:pt x="146580" y="553385"/>
                    </a:cubicBezTo>
                    <a:cubicBezTo>
                      <a:pt x="118804" y="561333"/>
                      <a:pt x="98547" y="580860"/>
                      <a:pt x="91262" y="609018"/>
                    </a:cubicBezTo>
                    <a:cubicBezTo>
                      <a:pt x="84444" y="635809"/>
                      <a:pt x="87394" y="669882"/>
                      <a:pt x="107200" y="690776"/>
                    </a:cubicBezTo>
                    <a:cubicBezTo>
                      <a:pt x="129741" y="714151"/>
                      <a:pt x="157500" y="720966"/>
                      <a:pt x="185509" y="703938"/>
                    </a:cubicBezTo>
                    <a:cubicBezTo>
                      <a:pt x="211684" y="687809"/>
                      <a:pt x="233308" y="665100"/>
                      <a:pt x="260616" y="650805"/>
                    </a:cubicBezTo>
                    <a:cubicBezTo>
                      <a:pt x="286557" y="637175"/>
                      <a:pt x="312732" y="626045"/>
                      <a:pt x="342559" y="626495"/>
                    </a:cubicBezTo>
                    <a:cubicBezTo>
                      <a:pt x="399227" y="627628"/>
                      <a:pt x="457945" y="671698"/>
                      <a:pt x="461597" y="731197"/>
                    </a:cubicBezTo>
                    <a:cubicBezTo>
                      <a:pt x="464547" y="783431"/>
                      <a:pt x="426535" y="850877"/>
                      <a:pt x="370785" y="859724"/>
                    </a:cubicBezTo>
                    <a:cubicBezTo>
                      <a:pt x="356663" y="862007"/>
                      <a:pt x="342325" y="863590"/>
                      <a:pt x="327988" y="864489"/>
                    </a:cubicBezTo>
                    <a:cubicBezTo>
                      <a:pt x="312517" y="865639"/>
                      <a:pt x="296812" y="864489"/>
                      <a:pt x="281322" y="865855"/>
                    </a:cubicBezTo>
                    <a:cubicBezTo>
                      <a:pt x="257882" y="867905"/>
                      <a:pt x="219636" y="873353"/>
                      <a:pt x="228523" y="906276"/>
                    </a:cubicBezTo>
                    <a:cubicBezTo>
                      <a:pt x="232157" y="919905"/>
                      <a:pt x="240126" y="929903"/>
                      <a:pt x="250146" y="939432"/>
                    </a:cubicBezTo>
                    <a:cubicBezTo>
                      <a:pt x="260383" y="948980"/>
                      <a:pt x="271986" y="956011"/>
                      <a:pt x="278588" y="968507"/>
                    </a:cubicBezTo>
                    <a:cubicBezTo>
                      <a:pt x="284975" y="980320"/>
                      <a:pt x="286792" y="994400"/>
                      <a:pt x="285424" y="1007795"/>
                    </a:cubicBezTo>
                    <a:cubicBezTo>
                      <a:pt x="284975" y="1012344"/>
                      <a:pt x="284506" y="1024374"/>
                      <a:pt x="280639" y="1027556"/>
                    </a:cubicBezTo>
                    <a:cubicBezTo>
                      <a:pt x="273137" y="1033688"/>
                      <a:pt x="272903" y="1018242"/>
                      <a:pt x="272669" y="1014826"/>
                    </a:cubicBezTo>
                    <a:cubicBezTo>
                      <a:pt x="269485" y="983503"/>
                      <a:pt x="241727" y="967590"/>
                      <a:pt x="220104" y="948531"/>
                    </a:cubicBezTo>
                    <a:cubicBezTo>
                      <a:pt x="197796" y="928986"/>
                      <a:pt x="181174" y="900828"/>
                      <a:pt x="191878" y="870620"/>
                    </a:cubicBezTo>
                    <a:cubicBezTo>
                      <a:pt x="201214" y="844512"/>
                      <a:pt x="228972" y="826351"/>
                      <a:pt x="254014" y="817487"/>
                    </a:cubicBezTo>
                    <a:cubicBezTo>
                      <a:pt x="284507" y="806591"/>
                      <a:pt x="317967" y="808640"/>
                      <a:pt x="348694" y="798858"/>
                    </a:cubicBezTo>
                    <a:cubicBezTo>
                      <a:pt x="376920" y="789778"/>
                      <a:pt x="401961" y="764803"/>
                      <a:pt x="392858" y="733013"/>
                    </a:cubicBezTo>
                    <a:cubicBezTo>
                      <a:pt x="384889" y="705538"/>
                      <a:pt x="346643" y="702571"/>
                      <a:pt x="323670" y="709387"/>
                    </a:cubicBezTo>
                    <a:cubicBezTo>
                      <a:pt x="294760" y="718017"/>
                      <a:pt x="276087" y="740511"/>
                      <a:pt x="256065" y="761405"/>
                    </a:cubicBezTo>
                    <a:cubicBezTo>
                      <a:pt x="236024" y="782065"/>
                      <a:pt x="206665" y="795226"/>
                      <a:pt x="178440" y="800675"/>
                    </a:cubicBezTo>
                    <a:cubicBezTo>
                      <a:pt x="146346" y="806806"/>
                      <a:pt x="118120" y="797510"/>
                      <a:pt x="89229" y="784330"/>
                    </a:cubicBezTo>
                    <a:cubicBezTo>
                      <a:pt x="62820" y="772067"/>
                      <a:pt x="40279" y="752091"/>
                      <a:pt x="25491" y="726882"/>
                    </a:cubicBezTo>
                    <a:cubicBezTo>
                      <a:pt x="11370" y="702356"/>
                      <a:pt x="0" y="673047"/>
                      <a:pt x="0" y="644206"/>
                    </a:cubicBezTo>
                    <a:cubicBezTo>
                      <a:pt x="2051" y="631278"/>
                      <a:pt x="1583" y="618332"/>
                      <a:pt x="4318" y="605386"/>
                    </a:cubicBezTo>
                    <a:cubicBezTo>
                      <a:pt x="7502" y="590174"/>
                      <a:pt x="11370" y="575861"/>
                      <a:pt x="17972" y="561782"/>
                    </a:cubicBezTo>
                    <a:cubicBezTo>
                      <a:pt x="29809" y="536123"/>
                      <a:pt x="42797" y="514097"/>
                      <a:pt x="66922" y="498184"/>
                    </a:cubicBezTo>
                    <a:cubicBezTo>
                      <a:pt x="90128" y="483206"/>
                      <a:pt x="113353" y="470026"/>
                      <a:pt x="140895" y="465495"/>
                    </a:cubicBezTo>
                    <a:cubicBezTo>
                      <a:pt x="170020" y="460497"/>
                      <a:pt x="198480" y="462546"/>
                      <a:pt x="226922" y="469127"/>
                    </a:cubicBezTo>
                    <a:cubicBezTo>
                      <a:pt x="254248" y="475474"/>
                      <a:pt x="280423" y="483440"/>
                      <a:pt x="307047" y="492052"/>
                    </a:cubicBezTo>
                    <a:cubicBezTo>
                      <a:pt x="318651" y="495918"/>
                      <a:pt x="330254" y="500467"/>
                      <a:pt x="341876" y="504100"/>
                    </a:cubicBezTo>
                    <a:cubicBezTo>
                      <a:pt x="355080" y="508181"/>
                      <a:pt x="367583" y="514313"/>
                      <a:pt x="381470" y="516129"/>
                    </a:cubicBezTo>
                    <a:cubicBezTo>
                      <a:pt x="403328" y="519077"/>
                      <a:pt x="427003" y="510447"/>
                      <a:pt x="437473" y="490236"/>
                    </a:cubicBezTo>
                    <a:cubicBezTo>
                      <a:pt x="448392" y="468677"/>
                      <a:pt x="449993" y="439836"/>
                      <a:pt x="434054" y="420291"/>
                    </a:cubicBezTo>
                    <a:cubicBezTo>
                      <a:pt x="416982" y="399182"/>
                      <a:pt x="387174" y="398948"/>
                      <a:pt x="363031" y="403947"/>
                    </a:cubicBezTo>
                    <a:cubicBezTo>
                      <a:pt x="336856" y="409629"/>
                      <a:pt x="311833" y="418942"/>
                      <a:pt x="286341" y="427339"/>
                    </a:cubicBezTo>
                    <a:cubicBezTo>
                      <a:pt x="259699" y="436186"/>
                      <a:pt x="233074" y="441652"/>
                      <a:pt x="205082" y="438686"/>
                    </a:cubicBezTo>
                    <a:cubicBezTo>
                      <a:pt x="179807" y="435971"/>
                      <a:pt x="152732" y="429156"/>
                      <a:pt x="130641" y="415760"/>
                    </a:cubicBezTo>
                    <a:cubicBezTo>
                      <a:pt x="82627" y="386919"/>
                      <a:pt x="63054" y="330603"/>
                      <a:pt x="78975" y="277236"/>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6" name="Group 5">
              <a:extLst>
                <a:ext uri="{FF2B5EF4-FFF2-40B4-BE49-F238E27FC236}">
                  <a16:creationId xmlns:a16="http://schemas.microsoft.com/office/drawing/2014/main" id="{B4039044-4A1B-81CE-1248-C67F123720A7}"/>
                </a:ext>
              </a:extLst>
            </p:cNvPr>
            <p:cNvGrpSpPr/>
            <p:nvPr/>
          </p:nvGrpSpPr>
          <p:grpSpPr>
            <a:xfrm>
              <a:off x="6643002" y="6097644"/>
              <a:ext cx="1175403" cy="919905"/>
              <a:chOff x="6643002" y="6097644"/>
              <a:chExt cx="1175403" cy="919905"/>
            </a:xfrm>
          </p:grpSpPr>
          <p:sp>
            <p:nvSpPr>
              <p:cNvPr id="478" name="Freeform 477">
                <a:extLst>
                  <a:ext uri="{FF2B5EF4-FFF2-40B4-BE49-F238E27FC236}">
                    <a16:creationId xmlns:a16="http://schemas.microsoft.com/office/drawing/2014/main" id="{C4EF3064-3B5A-921A-18D4-C1577B8601CB}"/>
                  </a:ext>
                </a:extLst>
              </p:cNvPr>
              <p:cNvSpPr/>
              <p:nvPr/>
            </p:nvSpPr>
            <p:spPr>
              <a:xfrm>
                <a:off x="6643002" y="6097644"/>
                <a:ext cx="1175403" cy="919905"/>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solidFill>
                    <a:schemeClr val="accent2"/>
                  </a:solidFill>
                  <a:latin typeface="Roboto Condensed" panose="02000000000000000000" pitchFamily="2" charset="0"/>
                </a:endParaRPr>
              </a:p>
            </p:txBody>
          </p:sp>
          <p:sp>
            <p:nvSpPr>
              <p:cNvPr id="479" name="TextBox 478">
                <a:extLst>
                  <a:ext uri="{FF2B5EF4-FFF2-40B4-BE49-F238E27FC236}">
                    <a16:creationId xmlns:a16="http://schemas.microsoft.com/office/drawing/2014/main" id="{83DDCCDB-4CC5-B826-237C-2D222F016309}"/>
                  </a:ext>
                </a:extLst>
              </p:cNvPr>
              <p:cNvSpPr txBox="1"/>
              <p:nvPr/>
            </p:nvSpPr>
            <p:spPr>
              <a:xfrm>
                <a:off x="6897584" y="6657029"/>
                <a:ext cx="665567" cy="323165"/>
              </a:xfrm>
              <a:prstGeom prst="rect">
                <a:avLst/>
              </a:prstGeom>
              <a:noFill/>
            </p:spPr>
            <p:txBody>
              <a:bodyPr wrap="none" rtlCol="0">
                <a:spAutoFit/>
              </a:bodyPr>
              <a:lstStyle/>
              <a:p>
                <a:pPr algn="ctr"/>
                <a:r>
                  <a:rPr lang="en-US" sz="1500" spc="0" baseline="0" dirty="0">
                    <a:latin typeface="LondrinaSolid-Regular"/>
                    <a:sym typeface="LondrinaSolid-Regular"/>
                    <a:rtl val="0"/>
                  </a:rPr>
                  <a:t>Gospel</a:t>
                </a:r>
              </a:p>
            </p:txBody>
          </p:sp>
          <p:sp>
            <p:nvSpPr>
              <p:cNvPr id="480" name="Freeform 479">
                <a:extLst>
                  <a:ext uri="{FF2B5EF4-FFF2-40B4-BE49-F238E27FC236}">
                    <a16:creationId xmlns:a16="http://schemas.microsoft.com/office/drawing/2014/main" id="{BE93107A-7AD8-960C-7D69-89316D5A0C1F}"/>
                  </a:ext>
                </a:extLst>
              </p:cNvPr>
              <p:cNvSpPr/>
              <p:nvPr/>
            </p:nvSpPr>
            <p:spPr>
              <a:xfrm>
                <a:off x="6970084" y="6176547"/>
                <a:ext cx="521238" cy="464777"/>
              </a:xfrm>
              <a:custGeom>
                <a:avLst/>
                <a:gdLst>
                  <a:gd name="connsiteX0" fmla="*/ 1476508 w 1631413"/>
                  <a:gd name="connsiteY0" fmla="*/ 38888 h 1454695"/>
                  <a:gd name="connsiteX1" fmla="*/ 1481268 w 1631413"/>
                  <a:gd name="connsiteY1" fmla="*/ 0 h 1454695"/>
                  <a:gd name="connsiteX2" fmla="*/ 884181 w 1631413"/>
                  <a:gd name="connsiteY2" fmla="*/ 356943 h 1454695"/>
                  <a:gd name="connsiteX3" fmla="*/ 1216096 w 1631413"/>
                  <a:gd name="connsiteY3" fmla="*/ 148630 h 1454695"/>
                  <a:gd name="connsiteX4" fmla="*/ 1476508 w 1631413"/>
                  <a:gd name="connsiteY4" fmla="*/ 38888 h 1454695"/>
                  <a:gd name="connsiteX5" fmla="*/ 415354 w 1631413"/>
                  <a:gd name="connsiteY5" fmla="*/ 148630 h 1454695"/>
                  <a:gd name="connsiteX6" fmla="*/ 747232 w 1631413"/>
                  <a:gd name="connsiteY6" fmla="*/ 356943 h 1454695"/>
                  <a:gd name="connsiteX7" fmla="*/ 150182 w 1631413"/>
                  <a:gd name="connsiteY7" fmla="*/ 0 h 1454695"/>
                  <a:gd name="connsiteX8" fmla="*/ 154906 w 1631413"/>
                  <a:gd name="connsiteY8" fmla="*/ 38888 h 1454695"/>
                  <a:gd name="connsiteX9" fmla="*/ 415354 w 1631413"/>
                  <a:gd name="connsiteY9" fmla="*/ 148630 h 1454695"/>
                  <a:gd name="connsiteX10" fmla="*/ 1614863 w 1631413"/>
                  <a:gd name="connsiteY10" fmla="*/ 122789 h 1454695"/>
                  <a:gd name="connsiteX11" fmla="*/ 879530 w 1631413"/>
                  <a:gd name="connsiteY11" fmla="*/ 433457 h 1454695"/>
                  <a:gd name="connsiteX12" fmla="*/ 1599755 w 1631413"/>
                  <a:gd name="connsiteY12" fmla="*/ 246984 h 1454695"/>
                  <a:gd name="connsiteX13" fmla="*/ 1540691 w 1631413"/>
                  <a:gd name="connsiteY13" fmla="*/ 115401 h 1454695"/>
                  <a:gd name="connsiteX14" fmla="*/ 1549454 w 1631413"/>
                  <a:gd name="connsiteY14" fmla="*/ 43789 h 1454695"/>
                  <a:gd name="connsiteX15" fmla="*/ 891970 w 1631413"/>
                  <a:gd name="connsiteY15" fmla="*/ 389920 h 1454695"/>
                  <a:gd name="connsiteX16" fmla="*/ 1540691 w 1631413"/>
                  <a:gd name="connsiteY16" fmla="*/ 115401 h 1454695"/>
                  <a:gd name="connsiteX17" fmla="*/ 751884 w 1631413"/>
                  <a:gd name="connsiteY17" fmla="*/ 433457 h 1454695"/>
                  <a:gd name="connsiteX18" fmla="*/ 16551 w 1631413"/>
                  <a:gd name="connsiteY18" fmla="*/ 122789 h 1454695"/>
                  <a:gd name="connsiteX19" fmla="*/ 31695 w 1631413"/>
                  <a:gd name="connsiteY19" fmla="*/ 246984 h 1454695"/>
                  <a:gd name="connsiteX20" fmla="*/ 826452 w 1631413"/>
                  <a:gd name="connsiteY20" fmla="*/ 477354 h 1454695"/>
                  <a:gd name="connsiteX21" fmla="*/ 826452 w 1631413"/>
                  <a:gd name="connsiteY21" fmla="*/ 1454695 h 1454695"/>
                  <a:gd name="connsiteX22" fmla="*/ 1491544 w 1631413"/>
                  <a:gd name="connsiteY22" fmla="*/ 1284369 h 1454695"/>
                  <a:gd name="connsiteX23" fmla="*/ 1631414 w 1631413"/>
                  <a:gd name="connsiteY23" fmla="*/ 268969 h 1454695"/>
                  <a:gd name="connsiteX24" fmla="*/ 1367576 w 1631413"/>
                  <a:gd name="connsiteY24" fmla="*/ 757676 h 1454695"/>
                  <a:gd name="connsiteX25" fmla="*/ 1267443 w 1631413"/>
                  <a:gd name="connsiteY25" fmla="*/ 783517 h 1454695"/>
                  <a:gd name="connsiteX26" fmla="*/ 1241625 w 1631413"/>
                  <a:gd name="connsiteY26" fmla="*/ 1085606 h 1454695"/>
                  <a:gd name="connsiteX27" fmla="*/ 1183968 w 1631413"/>
                  <a:gd name="connsiteY27" fmla="*/ 1100347 h 1454695"/>
                  <a:gd name="connsiteX28" fmla="*/ 1200375 w 1631413"/>
                  <a:gd name="connsiteY28" fmla="*/ 800816 h 1454695"/>
                  <a:gd name="connsiteX29" fmla="*/ 1085710 w 1631413"/>
                  <a:gd name="connsiteY29" fmla="*/ 830405 h 1454695"/>
                  <a:gd name="connsiteX30" fmla="*/ 1085710 w 1631413"/>
                  <a:gd name="connsiteY30" fmla="*/ 771299 h 1454695"/>
                  <a:gd name="connsiteX31" fmla="*/ 1201348 w 1631413"/>
                  <a:gd name="connsiteY31" fmla="*/ 741421 h 1454695"/>
                  <a:gd name="connsiteX32" fmla="*/ 1207082 w 1631413"/>
                  <a:gd name="connsiteY32" fmla="*/ 636868 h 1454695"/>
                  <a:gd name="connsiteX33" fmla="*/ 1281614 w 1631413"/>
                  <a:gd name="connsiteY33" fmla="*/ 617587 h 1454695"/>
                  <a:gd name="connsiteX34" fmla="*/ 1272635 w 1631413"/>
                  <a:gd name="connsiteY34" fmla="*/ 723005 h 1454695"/>
                  <a:gd name="connsiteX35" fmla="*/ 1376014 w 1631413"/>
                  <a:gd name="connsiteY35" fmla="*/ 696299 h 1454695"/>
                  <a:gd name="connsiteX36" fmla="*/ 1367576 w 1631413"/>
                  <a:gd name="connsiteY36" fmla="*/ 757676 h 1454695"/>
                  <a:gd name="connsiteX37" fmla="*/ 139869 w 1631413"/>
                  <a:gd name="connsiteY37" fmla="*/ 1284369 h 1454695"/>
                  <a:gd name="connsiteX38" fmla="*/ 804962 w 1631413"/>
                  <a:gd name="connsiteY38" fmla="*/ 1454695 h 1454695"/>
                  <a:gd name="connsiteX39" fmla="*/ 804962 w 1631413"/>
                  <a:gd name="connsiteY39" fmla="*/ 477354 h 1454695"/>
                  <a:gd name="connsiteX40" fmla="*/ 0 w 1631413"/>
                  <a:gd name="connsiteY40" fmla="*/ 268969 h 1454695"/>
                  <a:gd name="connsiteX41" fmla="*/ 739480 w 1631413"/>
                  <a:gd name="connsiteY41" fmla="*/ 389920 h 1454695"/>
                  <a:gd name="connsiteX42" fmla="*/ 81996 w 1631413"/>
                  <a:gd name="connsiteY42" fmla="*/ 43789 h 1454695"/>
                  <a:gd name="connsiteX43" fmla="*/ 90722 w 1631413"/>
                  <a:gd name="connsiteY43" fmla="*/ 115401 h 1454695"/>
                  <a:gd name="connsiteX44" fmla="*/ 739480 w 1631413"/>
                  <a:gd name="connsiteY44" fmla="*/ 389920 h 145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631413" h="1454695">
                    <a:moveTo>
                      <a:pt x="1476508" y="38888"/>
                    </a:moveTo>
                    <a:lnTo>
                      <a:pt x="1481268" y="0"/>
                    </a:lnTo>
                    <a:cubicBezTo>
                      <a:pt x="1481268" y="0"/>
                      <a:pt x="1044099" y="175949"/>
                      <a:pt x="884181" y="356943"/>
                    </a:cubicBezTo>
                    <a:cubicBezTo>
                      <a:pt x="956946" y="289115"/>
                      <a:pt x="1067897" y="219377"/>
                      <a:pt x="1216096" y="148630"/>
                    </a:cubicBezTo>
                    <a:cubicBezTo>
                      <a:pt x="1317888" y="99976"/>
                      <a:pt x="1415534" y="61557"/>
                      <a:pt x="1476508" y="38888"/>
                    </a:cubicBezTo>
                    <a:close/>
                    <a:moveTo>
                      <a:pt x="415354" y="148630"/>
                    </a:moveTo>
                    <a:cubicBezTo>
                      <a:pt x="563552" y="219377"/>
                      <a:pt x="674503" y="289115"/>
                      <a:pt x="747232" y="356943"/>
                    </a:cubicBezTo>
                    <a:cubicBezTo>
                      <a:pt x="587351" y="175949"/>
                      <a:pt x="150182" y="0"/>
                      <a:pt x="150182" y="0"/>
                    </a:cubicBezTo>
                    <a:lnTo>
                      <a:pt x="154906" y="38888"/>
                    </a:lnTo>
                    <a:cubicBezTo>
                      <a:pt x="215916" y="61557"/>
                      <a:pt x="313561" y="99976"/>
                      <a:pt x="415354" y="148630"/>
                    </a:cubicBezTo>
                    <a:close/>
                    <a:moveTo>
                      <a:pt x="1614863" y="122789"/>
                    </a:moveTo>
                    <a:cubicBezTo>
                      <a:pt x="1614863" y="122789"/>
                      <a:pt x="1097465" y="278159"/>
                      <a:pt x="879530" y="433457"/>
                    </a:cubicBezTo>
                    <a:lnTo>
                      <a:pt x="1599755" y="246984"/>
                    </a:lnTo>
                    <a:close/>
                    <a:moveTo>
                      <a:pt x="1540691" y="115401"/>
                    </a:moveTo>
                    <a:lnTo>
                      <a:pt x="1549454" y="43789"/>
                    </a:lnTo>
                    <a:cubicBezTo>
                      <a:pt x="1549454" y="43789"/>
                      <a:pt x="1084376" y="199159"/>
                      <a:pt x="891970" y="389920"/>
                    </a:cubicBezTo>
                    <a:cubicBezTo>
                      <a:pt x="1075325" y="272032"/>
                      <a:pt x="1401038" y="160379"/>
                      <a:pt x="1540691" y="115401"/>
                    </a:cubicBezTo>
                    <a:close/>
                    <a:moveTo>
                      <a:pt x="751884" y="433457"/>
                    </a:moveTo>
                    <a:cubicBezTo>
                      <a:pt x="533985" y="278159"/>
                      <a:pt x="16551" y="122789"/>
                      <a:pt x="16551" y="122789"/>
                    </a:cubicBezTo>
                    <a:lnTo>
                      <a:pt x="31695" y="246984"/>
                    </a:lnTo>
                    <a:close/>
                    <a:moveTo>
                      <a:pt x="826452" y="477354"/>
                    </a:moveTo>
                    <a:lnTo>
                      <a:pt x="826452" y="1454695"/>
                    </a:lnTo>
                    <a:lnTo>
                      <a:pt x="1491544" y="1284369"/>
                    </a:lnTo>
                    <a:lnTo>
                      <a:pt x="1631414" y="268969"/>
                    </a:lnTo>
                    <a:close/>
                    <a:moveTo>
                      <a:pt x="1367576" y="757676"/>
                    </a:moveTo>
                    <a:cubicBezTo>
                      <a:pt x="1312660" y="771839"/>
                      <a:pt x="1322360" y="769317"/>
                      <a:pt x="1267443" y="783517"/>
                    </a:cubicBezTo>
                    <a:cubicBezTo>
                      <a:pt x="1258825" y="884177"/>
                      <a:pt x="1250207" y="984910"/>
                      <a:pt x="1241625" y="1085606"/>
                    </a:cubicBezTo>
                    <a:cubicBezTo>
                      <a:pt x="1213897" y="1092706"/>
                      <a:pt x="1211697" y="1093247"/>
                      <a:pt x="1183968" y="1100347"/>
                    </a:cubicBezTo>
                    <a:cubicBezTo>
                      <a:pt x="1189449" y="1000515"/>
                      <a:pt x="1194894" y="900684"/>
                      <a:pt x="1200375" y="800816"/>
                    </a:cubicBezTo>
                    <a:cubicBezTo>
                      <a:pt x="1145458" y="814980"/>
                      <a:pt x="1140591" y="816205"/>
                      <a:pt x="1085710" y="830405"/>
                    </a:cubicBezTo>
                    <a:cubicBezTo>
                      <a:pt x="1085710" y="806763"/>
                      <a:pt x="1085710" y="794941"/>
                      <a:pt x="1085710" y="771299"/>
                    </a:cubicBezTo>
                    <a:cubicBezTo>
                      <a:pt x="1141925" y="756775"/>
                      <a:pt x="1145098" y="755910"/>
                      <a:pt x="1201348" y="741421"/>
                    </a:cubicBezTo>
                    <a:cubicBezTo>
                      <a:pt x="1203656" y="699579"/>
                      <a:pt x="1204774" y="678675"/>
                      <a:pt x="1207082" y="636868"/>
                    </a:cubicBezTo>
                    <a:cubicBezTo>
                      <a:pt x="1240616" y="628183"/>
                      <a:pt x="1248044" y="626273"/>
                      <a:pt x="1281614" y="617587"/>
                    </a:cubicBezTo>
                    <a:cubicBezTo>
                      <a:pt x="1278008" y="659754"/>
                      <a:pt x="1276205" y="680838"/>
                      <a:pt x="1272635" y="723005"/>
                    </a:cubicBezTo>
                    <a:cubicBezTo>
                      <a:pt x="1328850" y="708481"/>
                      <a:pt x="1319799" y="710787"/>
                      <a:pt x="1376014" y="696299"/>
                    </a:cubicBezTo>
                    <a:cubicBezTo>
                      <a:pt x="1372625" y="720842"/>
                      <a:pt x="1370966" y="733096"/>
                      <a:pt x="1367576" y="757676"/>
                    </a:cubicBezTo>
                    <a:close/>
                    <a:moveTo>
                      <a:pt x="139869" y="1284369"/>
                    </a:moveTo>
                    <a:lnTo>
                      <a:pt x="804962" y="1454695"/>
                    </a:lnTo>
                    <a:lnTo>
                      <a:pt x="804962" y="477354"/>
                    </a:lnTo>
                    <a:lnTo>
                      <a:pt x="0" y="268969"/>
                    </a:lnTo>
                    <a:close/>
                    <a:moveTo>
                      <a:pt x="739480" y="389920"/>
                    </a:moveTo>
                    <a:cubicBezTo>
                      <a:pt x="547074" y="199159"/>
                      <a:pt x="81996" y="43789"/>
                      <a:pt x="81996" y="43789"/>
                    </a:cubicBezTo>
                    <a:lnTo>
                      <a:pt x="90722" y="115401"/>
                    </a:lnTo>
                    <a:cubicBezTo>
                      <a:pt x="230375" y="160379"/>
                      <a:pt x="556124" y="272032"/>
                      <a:pt x="739480" y="38992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8" name="Group 7">
              <a:extLst>
                <a:ext uri="{FF2B5EF4-FFF2-40B4-BE49-F238E27FC236}">
                  <a16:creationId xmlns:a16="http://schemas.microsoft.com/office/drawing/2014/main" id="{FC4FD29C-63EC-934F-5F6D-C86C0367BC92}"/>
                </a:ext>
              </a:extLst>
            </p:cNvPr>
            <p:cNvGrpSpPr/>
            <p:nvPr/>
          </p:nvGrpSpPr>
          <p:grpSpPr>
            <a:xfrm>
              <a:off x="7899958" y="6088877"/>
              <a:ext cx="1175403" cy="919905"/>
              <a:chOff x="7899958" y="6088877"/>
              <a:chExt cx="1175403" cy="919905"/>
            </a:xfrm>
          </p:grpSpPr>
          <p:sp>
            <p:nvSpPr>
              <p:cNvPr id="458" name="Freeform 457">
                <a:extLst>
                  <a:ext uri="{FF2B5EF4-FFF2-40B4-BE49-F238E27FC236}">
                    <a16:creationId xmlns:a16="http://schemas.microsoft.com/office/drawing/2014/main" id="{1151E490-BDCD-46D6-DC3E-F3394DF85F5D}"/>
                  </a:ext>
                </a:extLst>
              </p:cNvPr>
              <p:cNvSpPr/>
              <p:nvPr/>
            </p:nvSpPr>
            <p:spPr>
              <a:xfrm>
                <a:off x="7899958" y="6088877"/>
                <a:ext cx="1175403" cy="919905"/>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74" name="TextBox 473">
                <a:extLst>
                  <a:ext uri="{FF2B5EF4-FFF2-40B4-BE49-F238E27FC236}">
                    <a16:creationId xmlns:a16="http://schemas.microsoft.com/office/drawing/2014/main" id="{768A060A-FD98-80E5-BBA8-B5F74DBAA956}"/>
                  </a:ext>
                </a:extLst>
              </p:cNvPr>
              <p:cNvSpPr txBox="1"/>
              <p:nvPr/>
            </p:nvSpPr>
            <p:spPr>
              <a:xfrm>
                <a:off x="8055814" y="6657029"/>
                <a:ext cx="869148" cy="323165"/>
              </a:xfrm>
              <a:prstGeom prst="rect">
                <a:avLst/>
              </a:prstGeom>
              <a:noFill/>
            </p:spPr>
            <p:txBody>
              <a:bodyPr wrap="none" rtlCol="0">
                <a:spAutoFit/>
              </a:bodyPr>
              <a:lstStyle/>
              <a:p>
                <a:pPr algn="ctr"/>
                <a:r>
                  <a:rPr lang="en-US" sz="1500" spc="0" baseline="0" dirty="0">
                    <a:latin typeface="LondrinaSolid-Regular"/>
                    <a:sym typeface="LondrinaSolid-Regular"/>
                    <a:rtl val="0"/>
                  </a:rPr>
                  <a:t>Salvation</a:t>
                </a:r>
              </a:p>
            </p:txBody>
          </p:sp>
          <p:grpSp>
            <p:nvGrpSpPr>
              <p:cNvPr id="475" name="Group 474">
                <a:extLst>
                  <a:ext uri="{FF2B5EF4-FFF2-40B4-BE49-F238E27FC236}">
                    <a16:creationId xmlns:a16="http://schemas.microsoft.com/office/drawing/2014/main" id="{95F954A6-F931-129A-FFE4-CF872349C491}"/>
                  </a:ext>
                </a:extLst>
              </p:cNvPr>
              <p:cNvGrpSpPr/>
              <p:nvPr/>
            </p:nvGrpSpPr>
            <p:grpSpPr>
              <a:xfrm>
                <a:off x="8363266" y="6180619"/>
                <a:ext cx="248786" cy="432381"/>
                <a:chOff x="-3203125" y="-4106975"/>
                <a:chExt cx="1261313" cy="2192116"/>
              </a:xfrm>
              <a:solidFill>
                <a:schemeClr val="accent2"/>
              </a:solidFill>
            </p:grpSpPr>
            <p:sp>
              <p:nvSpPr>
                <p:cNvPr id="476" name="Freeform 475">
                  <a:extLst>
                    <a:ext uri="{FF2B5EF4-FFF2-40B4-BE49-F238E27FC236}">
                      <a16:creationId xmlns:a16="http://schemas.microsoft.com/office/drawing/2014/main" id="{34F8C6A7-74FA-49F5-7C90-ABBFE0361E3C}"/>
                    </a:ext>
                  </a:extLst>
                </p:cNvPr>
                <p:cNvSpPr/>
                <p:nvPr/>
              </p:nvSpPr>
              <p:spPr>
                <a:xfrm>
                  <a:off x="-2711401" y="-4106975"/>
                  <a:ext cx="299246" cy="2192116"/>
                </a:xfrm>
                <a:custGeom>
                  <a:avLst/>
                  <a:gdLst>
                    <a:gd name="connsiteX0" fmla="*/ 299246 w 299246"/>
                    <a:gd name="connsiteY0" fmla="*/ 2192116 h 2192116"/>
                    <a:gd name="connsiteX1" fmla="*/ 299246 w 299246"/>
                    <a:gd name="connsiteY1" fmla="*/ 0 h 2192116"/>
                    <a:gd name="connsiteX2" fmla="*/ 0 w 299246"/>
                    <a:gd name="connsiteY2" fmla="*/ 0 h 2192116"/>
                    <a:gd name="connsiteX3" fmla="*/ 0 w 299246"/>
                    <a:gd name="connsiteY3" fmla="*/ 2192116 h 2192116"/>
                    <a:gd name="connsiteX4" fmla="*/ 299246 w 299246"/>
                    <a:gd name="connsiteY4" fmla="*/ 2192116 h 219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6" h="2192116">
                      <a:moveTo>
                        <a:pt x="299246" y="2192116"/>
                      </a:moveTo>
                      <a:lnTo>
                        <a:pt x="299246" y="0"/>
                      </a:lnTo>
                      <a:lnTo>
                        <a:pt x="0" y="0"/>
                      </a:lnTo>
                      <a:lnTo>
                        <a:pt x="0" y="2192116"/>
                      </a:lnTo>
                      <a:lnTo>
                        <a:pt x="299246" y="2192116"/>
                      </a:lnTo>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sp>
              <p:nvSpPr>
                <p:cNvPr id="477" name="Freeform 476">
                  <a:extLst>
                    <a:ext uri="{FF2B5EF4-FFF2-40B4-BE49-F238E27FC236}">
                      <a16:creationId xmlns:a16="http://schemas.microsoft.com/office/drawing/2014/main" id="{B86CDA9A-3C33-E253-E3D5-EC1AE9B714F7}"/>
                    </a:ext>
                  </a:extLst>
                </p:cNvPr>
                <p:cNvSpPr/>
                <p:nvPr/>
              </p:nvSpPr>
              <p:spPr>
                <a:xfrm>
                  <a:off x="-3203125" y="-3617512"/>
                  <a:ext cx="1261313" cy="297981"/>
                </a:xfrm>
                <a:custGeom>
                  <a:avLst/>
                  <a:gdLst>
                    <a:gd name="connsiteX0" fmla="*/ 1261313 w 1261313"/>
                    <a:gd name="connsiteY0" fmla="*/ 0 h 297981"/>
                    <a:gd name="connsiteX1" fmla="*/ 0 w 1261313"/>
                    <a:gd name="connsiteY1" fmla="*/ 0 h 297981"/>
                    <a:gd name="connsiteX2" fmla="*/ 0 w 1261313"/>
                    <a:gd name="connsiteY2" fmla="*/ 297981 h 297981"/>
                    <a:gd name="connsiteX3" fmla="*/ 1261313 w 1261313"/>
                    <a:gd name="connsiteY3" fmla="*/ 297981 h 297981"/>
                    <a:gd name="connsiteX4" fmla="*/ 1261313 w 1261313"/>
                    <a:gd name="connsiteY4" fmla="*/ 0 h 297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313" h="297981">
                      <a:moveTo>
                        <a:pt x="1261313" y="0"/>
                      </a:moveTo>
                      <a:lnTo>
                        <a:pt x="0" y="0"/>
                      </a:lnTo>
                      <a:lnTo>
                        <a:pt x="0" y="297981"/>
                      </a:lnTo>
                      <a:lnTo>
                        <a:pt x="1261313" y="297981"/>
                      </a:lnTo>
                      <a:lnTo>
                        <a:pt x="1261313" y="0"/>
                      </a:lnTo>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grpSp>
        </p:grpSp>
        <p:grpSp>
          <p:nvGrpSpPr>
            <p:cNvPr id="9" name="Group 8">
              <a:extLst>
                <a:ext uri="{FF2B5EF4-FFF2-40B4-BE49-F238E27FC236}">
                  <a16:creationId xmlns:a16="http://schemas.microsoft.com/office/drawing/2014/main" id="{2A0331F8-9D0F-5648-6E7D-9AA7C269277F}"/>
                </a:ext>
              </a:extLst>
            </p:cNvPr>
            <p:cNvGrpSpPr/>
            <p:nvPr/>
          </p:nvGrpSpPr>
          <p:grpSpPr>
            <a:xfrm>
              <a:off x="9107817" y="6088877"/>
              <a:ext cx="1258678" cy="919905"/>
              <a:chOff x="9107817" y="6088877"/>
              <a:chExt cx="1258678" cy="919905"/>
            </a:xfrm>
          </p:grpSpPr>
          <p:sp>
            <p:nvSpPr>
              <p:cNvPr id="59" name="Freeform 58">
                <a:extLst>
                  <a:ext uri="{FF2B5EF4-FFF2-40B4-BE49-F238E27FC236}">
                    <a16:creationId xmlns:a16="http://schemas.microsoft.com/office/drawing/2014/main" id="{D88C622A-57F1-7386-72BE-DAAAED0769F7}"/>
                  </a:ext>
                </a:extLst>
              </p:cNvPr>
              <p:cNvSpPr/>
              <p:nvPr/>
            </p:nvSpPr>
            <p:spPr>
              <a:xfrm>
                <a:off x="9156914" y="6088877"/>
                <a:ext cx="1175402" cy="919905"/>
              </a:xfrm>
              <a:custGeom>
                <a:avLst/>
                <a:gdLst>
                  <a:gd name="connsiteX0" fmla="*/ 1095756 w 1175402"/>
                  <a:gd name="connsiteY0" fmla="*/ 919906 h 919905"/>
                  <a:gd name="connsiteX1" fmla="*/ 79648 w 1175402"/>
                  <a:gd name="connsiteY1" fmla="*/ 919906 h 919905"/>
                  <a:gd name="connsiteX2" fmla="*/ 0 w 1175402"/>
                  <a:gd name="connsiteY2" fmla="*/ 840240 h 919905"/>
                  <a:gd name="connsiteX3" fmla="*/ 0 w 1175402"/>
                  <a:gd name="connsiteY3" fmla="*/ 79666 h 919905"/>
                  <a:gd name="connsiteX4" fmla="*/ 79648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7" y="0"/>
                      <a:pt x="1175403" y="35704"/>
                      <a:pt x="1175403" y="79666"/>
                    </a:cubicBezTo>
                    <a:lnTo>
                      <a:pt x="1175403" y="840113"/>
                    </a:lnTo>
                    <a:cubicBezTo>
                      <a:pt x="1175403" y="884202"/>
                      <a:pt x="1139834"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0" name="TextBox 59">
                <a:extLst>
                  <a:ext uri="{FF2B5EF4-FFF2-40B4-BE49-F238E27FC236}">
                    <a16:creationId xmlns:a16="http://schemas.microsoft.com/office/drawing/2014/main" id="{2361BCC0-78C6-B496-CA9A-4324CB7C1665}"/>
                  </a:ext>
                </a:extLst>
              </p:cNvPr>
              <p:cNvSpPr txBox="1"/>
              <p:nvPr/>
            </p:nvSpPr>
            <p:spPr>
              <a:xfrm>
                <a:off x="9107817" y="6657029"/>
                <a:ext cx="1258678" cy="315471"/>
              </a:xfrm>
              <a:prstGeom prst="rect">
                <a:avLst/>
              </a:prstGeom>
              <a:noFill/>
            </p:spPr>
            <p:txBody>
              <a:bodyPr wrap="none" rtlCol="0">
                <a:spAutoFit/>
              </a:bodyPr>
              <a:lstStyle/>
              <a:p>
                <a:pPr algn="ctr"/>
                <a:r>
                  <a:rPr lang="en-US" sz="1450" spc="0" baseline="0" dirty="0">
                    <a:latin typeface="LondrinaSolid-Regular"/>
                    <a:sym typeface="LondrinaSolid-Regular"/>
                    <a:rtl val="0"/>
                  </a:rPr>
                  <a:t>Kingdom of God</a:t>
                </a:r>
              </a:p>
            </p:txBody>
          </p:sp>
          <p:grpSp>
            <p:nvGrpSpPr>
              <p:cNvPr id="61" name="Group 60">
                <a:extLst>
                  <a:ext uri="{FF2B5EF4-FFF2-40B4-BE49-F238E27FC236}">
                    <a16:creationId xmlns:a16="http://schemas.microsoft.com/office/drawing/2014/main" id="{90C1974B-92A5-F9E4-D7B2-73B6AD6BCD33}"/>
                  </a:ext>
                </a:extLst>
              </p:cNvPr>
              <p:cNvGrpSpPr/>
              <p:nvPr/>
            </p:nvGrpSpPr>
            <p:grpSpPr>
              <a:xfrm>
                <a:off x="9459200" y="6186077"/>
                <a:ext cx="570830" cy="405825"/>
                <a:chOff x="7842545" y="4116969"/>
                <a:chExt cx="3066532" cy="2180115"/>
              </a:xfrm>
            </p:grpSpPr>
            <p:sp>
              <p:nvSpPr>
                <p:cNvPr id="62" name="Freeform 61">
                  <a:extLst>
                    <a:ext uri="{FF2B5EF4-FFF2-40B4-BE49-F238E27FC236}">
                      <a16:creationId xmlns:a16="http://schemas.microsoft.com/office/drawing/2014/main" id="{5B70684A-DC1F-BBE7-B806-05A4459166E7}"/>
                    </a:ext>
                  </a:extLst>
                </p:cNvPr>
                <p:cNvSpPr/>
                <p:nvPr/>
              </p:nvSpPr>
              <p:spPr>
                <a:xfrm>
                  <a:off x="7842545" y="4116969"/>
                  <a:ext cx="3066532" cy="2180115"/>
                </a:xfrm>
                <a:custGeom>
                  <a:avLst/>
                  <a:gdLst>
                    <a:gd name="connsiteX0" fmla="*/ 3065999 w 3066532"/>
                    <a:gd name="connsiteY0" fmla="*/ 820616 h 2180115"/>
                    <a:gd name="connsiteX1" fmla="*/ 3034665 w 3066532"/>
                    <a:gd name="connsiteY1" fmla="*/ 930575 h 2180115"/>
                    <a:gd name="connsiteX2" fmla="*/ 2992152 w 3066532"/>
                    <a:gd name="connsiteY2" fmla="*/ 966327 h 2180115"/>
                    <a:gd name="connsiteX3" fmla="*/ 2945168 w 3066532"/>
                    <a:gd name="connsiteY3" fmla="*/ 974832 h 2180115"/>
                    <a:gd name="connsiteX4" fmla="*/ 2832811 w 3066532"/>
                    <a:gd name="connsiteY4" fmla="*/ 1415173 h 2180115"/>
                    <a:gd name="connsiteX5" fmla="*/ 2753159 w 3066532"/>
                    <a:gd name="connsiteY5" fmla="*/ 1683854 h 2180115"/>
                    <a:gd name="connsiteX6" fmla="*/ 2684216 w 3066532"/>
                    <a:gd name="connsiteY6" fmla="*/ 1887698 h 2180115"/>
                    <a:gd name="connsiteX7" fmla="*/ 2672136 w 3066532"/>
                    <a:gd name="connsiteY7" fmla="*/ 1937325 h 2180115"/>
                    <a:gd name="connsiteX8" fmla="*/ 2694096 w 3066532"/>
                    <a:gd name="connsiteY8" fmla="*/ 1988719 h 2180115"/>
                    <a:gd name="connsiteX9" fmla="*/ 2682449 w 3066532"/>
                    <a:gd name="connsiteY9" fmla="*/ 2145638 h 2180115"/>
                    <a:gd name="connsiteX10" fmla="*/ 2613506 w 3066532"/>
                    <a:gd name="connsiteY10" fmla="*/ 2180057 h 2180115"/>
                    <a:gd name="connsiteX11" fmla="*/ 1533096 w 3066532"/>
                    <a:gd name="connsiteY11" fmla="*/ 2161712 h 2180115"/>
                    <a:gd name="connsiteX12" fmla="*/ 453156 w 3066532"/>
                    <a:gd name="connsiteY12" fmla="*/ 2180057 h 2180115"/>
                    <a:gd name="connsiteX13" fmla="*/ 383780 w 3066532"/>
                    <a:gd name="connsiteY13" fmla="*/ 2145638 h 2180115"/>
                    <a:gd name="connsiteX14" fmla="*/ 372566 w 3066532"/>
                    <a:gd name="connsiteY14" fmla="*/ 1988719 h 2180115"/>
                    <a:gd name="connsiteX15" fmla="*/ 394056 w 3066532"/>
                    <a:gd name="connsiteY15" fmla="*/ 1937325 h 2180115"/>
                    <a:gd name="connsiteX16" fmla="*/ 379741 w 3066532"/>
                    <a:gd name="connsiteY16" fmla="*/ 1880994 h 2180115"/>
                    <a:gd name="connsiteX17" fmla="*/ 313502 w 3066532"/>
                    <a:gd name="connsiteY17" fmla="*/ 1683854 h 2180115"/>
                    <a:gd name="connsiteX18" fmla="*/ 233381 w 3066532"/>
                    <a:gd name="connsiteY18" fmla="*/ 1415173 h 2180115"/>
                    <a:gd name="connsiteX19" fmla="*/ 121493 w 3066532"/>
                    <a:gd name="connsiteY19" fmla="*/ 974832 h 2180115"/>
                    <a:gd name="connsiteX20" fmla="*/ 74509 w 3066532"/>
                    <a:gd name="connsiteY20" fmla="*/ 966327 h 2180115"/>
                    <a:gd name="connsiteX21" fmla="*/ 31997 w 3066532"/>
                    <a:gd name="connsiteY21" fmla="*/ 930575 h 2180115"/>
                    <a:gd name="connsiteX22" fmla="*/ 662 w 3066532"/>
                    <a:gd name="connsiteY22" fmla="*/ 820616 h 2180115"/>
                    <a:gd name="connsiteX23" fmla="*/ 140748 w 3066532"/>
                    <a:gd name="connsiteY23" fmla="*/ 695448 h 2180115"/>
                    <a:gd name="connsiteX24" fmla="*/ 260245 w 3066532"/>
                    <a:gd name="connsiteY24" fmla="*/ 839825 h 2180115"/>
                    <a:gd name="connsiteX25" fmla="*/ 202047 w 3066532"/>
                    <a:gd name="connsiteY25" fmla="*/ 945784 h 2180115"/>
                    <a:gd name="connsiteX26" fmla="*/ 363623 w 3066532"/>
                    <a:gd name="connsiteY26" fmla="*/ 1146493 h 2180115"/>
                    <a:gd name="connsiteX27" fmla="*/ 447783 w 3066532"/>
                    <a:gd name="connsiteY27" fmla="*/ 1189849 h 2180115"/>
                    <a:gd name="connsiteX28" fmla="*/ 526101 w 3066532"/>
                    <a:gd name="connsiteY28" fmla="*/ 1139357 h 2180115"/>
                    <a:gd name="connsiteX29" fmla="*/ 617400 w 3066532"/>
                    <a:gd name="connsiteY29" fmla="*/ 925205 h 2180115"/>
                    <a:gd name="connsiteX30" fmla="*/ 695719 w 3066532"/>
                    <a:gd name="connsiteY30" fmla="*/ 713324 h 2180115"/>
                    <a:gd name="connsiteX31" fmla="*/ 662148 w 3066532"/>
                    <a:gd name="connsiteY31" fmla="*/ 704818 h 2180115"/>
                    <a:gd name="connsiteX32" fmla="*/ 620069 w 3066532"/>
                    <a:gd name="connsiteY32" fmla="*/ 669066 h 2180115"/>
                    <a:gd name="connsiteX33" fmla="*/ 588734 w 3066532"/>
                    <a:gd name="connsiteY33" fmla="*/ 558639 h 2180115"/>
                    <a:gd name="connsiteX34" fmla="*/ 728387 w 3066532"/>
                    <a:gd name="connsiteY34" fmla="*/ 433903 h 2180115"/>
                    <a:gd name="connsiteX35" fmla="*/ 848353 w 3066532"/>
                    <a:gd name="connsiteY35" fmla="*/ 578317 h 2180115"/>
                    <a:gd name="connsiteX36" fmla="*/ 804903 w 3066532"/>
                    <a:gd name="connsiteY36" fmla="*/ 671301 h 2180115"/>
                    <a:gd name="connsiteX37" fmla="*/ 997814 w 3066532"/>
                    <a:gd name="connsiteY37" fmla="*/ 956488 h 2180115"/>
                    <a:gd name="connsiteX38" fmla="*/ 1047033 w 3066532"/>
                    <a:gd name="connsiteY38" fmla="*/ 994078 h 2180115"/>
                    <a:gd name="connsiteX39" fmla="*/ 1117310 w 3066532"/>
                    <a:gd name="connsiteY39" fmla="*/ 963227 h 2180115"/>
                    <a:gd name="connsiteX40" fmla="*/ 1166566 w 3066532"/>
                    <a:gd name="connsiteY40" fmla="*/ 880515 h 2180115"/>
                    <a:gd name="connsiteX41" fmla="*/ 1492819 w 3066532"/>
                    <a:gd name="connsiteY41" fmla="*/ 232294 h 2180115"/>
                    <a:gd name="connsiteX42" fmla="*/ 1494154 w 3066532"/>
                    <a:gd name="connsiteY42" fmla="*/ 229627 h 2180115"/>
                    <a:gd name="connsiteX43" fmla="*/ 1465956 w 3066532"/>
                    <a:gd name="connsiteY43" fmla="*/ 218454 h 2180115"/>
                    <a:gd name="connsiteX44" fmla="*/ 1413167 w 3066532"/>
                    <a:gd name="connsiteY44" fmla="*/ 125002 h 2180115"/>
                    <a:gd name="connsiteX45" fmla="*/ 1423912 w 3066532"/>
                    <a:gd name="connsiteY45" fmla="*/ 81213 h 2180115"/>
                    <a:gd name="connsiteX46" fmla="*/ 1467326 w 3066532"/>
                    <a:gd name="connsiteY46" fmla="*/ 22215 h 2180115"/>
                    <a:gd name="connsiteX47" fmla="*/ 1598434 w 3066532"/>
                    <a:gd name="connsiteY47" fmla="*/ 13709 h 2180115"/>
                    <a:gd name="connsiteX48" fmla="*/ 1636944 w 3066532"/>
                    <a:gd name="connsiteY48" fmla="*/ 56165 h 2180115"/>
                    <a:gd name="connsiteX49" fmla="*/ 1651259 w 3066532"/>
                    <a:gd name="connsiteY49" fmla="*/ 87448 h 2180115"/>
                    <a:gd name="connsiteX50" fmla="*/ 1647220 w 3066532"/>
                    <a:gd name="connsiteY50" fmla="*/ 139310 h 2180115"/>
                    <a:gd name="connsiteX51" fmla="*/ 1574743 w 3066532"/>
                    <a:gd name="connsiteY51" fmla="*/ 222022 h 2180115"/>
                    <a:gd name="connsiteX52" fmla="*/ 1569804 w 3066532"/>
                    <a:gd name="connsiteY52" fmla="*/ 223824 h 2180115"/>
                    <a:gd name="connsiteX53" fmla="*/ 1573373 w 3066532"/>
                    <a:gd name="connsiteY53" fmla="*/ 232294 h 2180115"/>
                    <a:gd name="connsiteX54" fmla="*/ 1900096 w 3066532"/>
                    <a:gd name="connsiteY54" fmla="*/ 880515 h 2180115"/>
                    <a:gd name="connsiteX55" fmla="*/ 1949351 w 3066532"/>
                    <a:gd name="connsiteY55" fmla="*/ 963227 h 2180115"/>
                    <a:gd name="connsiteX56" fmla="*/ 2019160 w 3066532"/>
                    <a:gd name="connsiteY56" fmla="*/ 994078 h 2180115"/>
                    <a:gd name="connsiteX57" fmla="*/ 2068848 w 3066532"/>
                    <a:gd name="connsiteY57" fmla="*/ 956488 h 2180115"/>
                    <a:gd name="connsiteX58" fmla="*/ 2261723 w 3066532"/>
                    <a:gd name="connsiteY58" fmla="*/ 671301 h 2180115"/>
                    <a:gd name="connsiteX59" fmla="*/ 2217876 w 3066532"/>
                    <a:gd name="connsiteY59" fmla="*/ 578317 h 2180115"/>
                    <a:gd name="connsiteX60" fmla="*/ 2337805 w 3066532"/>
                    <a:gd name="connsiteY60" fmla="*/ 433903 h 2180115"/>
                    <a:gd name="connsiteX61" fmla="*/ 2477891 w 3066532"/>
                    <a:gd name="connsiteY61" fmla="*/ 558639 h 2180115"/>
                    <a:gd name="connsiteX62" fmla="*/ 2446593 w 3066532"/>
                    <a:gd name="connsiteY62" fmla="*/ 669066 h 2180115"/>
                    <a:gd name="connsiteX63" fmla="*/ 2404044 w 3066532"/>
                    <a:gd name="connsiteY63" fmla="*/ 704818 h 2180115"/>
                    <a:gd name="connsiteX64" fmla="*/ 2370474 w 3066532"/>
                    <a:gd name="connsiteY64" fmla="*/ 713324 h 2180115"/>
                    <a:gd name="connsiteX65" fmla="*/ 2449261 w 3066532"/>
                    <a:gd name="connsiteY65" fmla="*/ 925205 h 2180115"/>
                    <a:gd name="connsiteX66" fmla="*/ 2540560 w 3066532"/>
                    <a:gd name="connsiteY66" fmla="*/ 1139357 h 2180115"/>
                    <a:gd name="connsiteX67" fmla="*/ 2618879 w 3066532"/>
                    <a:gd name="connsiteY67" fmla="*/ 1189849 h 2180115"/>
                    <a:gd name="connsiteX68" fmla="*/ 2702569 w 3066532"/>
                    <a:gd name="connsiteY68" fmla="*/ 1146493 h 2180115"/>
                    <a:gd name="connsiteX69" fmla="*/ 2864615 w 3066532"/>
                    <a:gd name="connsiteY69" fmla="*/ 945784 h 2180115"/>
                    <a:gd name="connsiteX70" fmla="*/ 2805984 w 3066532"/>
                    <a:gd name="connsiteY70" fmla="*/ 839825 h 2180115"/>
                    <a:gd name="connsiteX71" fmla="*/ 2925913 w 3066532"/>
                    <a:gd name="connsiteY71" fmla="*/ 695448 h 2180115"/>
                    <a:gd name="connsiteX72" fmla="*/ 3065999 w 3066532"/>
                    <a:gd name="connsiteY72" fmla="*/ 820616 h 21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066532" h="2180115">
                      <a:moveTo>
                        <a:pt x="3065999" y="820616"/>
                      </a:moveTo>
                      <a:cubicBezTo>
                        <a:pt x="3069136" y="859035"/>
                        <a:pt x="3058391" y="899724"/>
                        <a:pt x="3034665" y="930575"/>
                      </a:cubicBezTo>
                      <a:cubicBezTo>
                        <a:pt x="3023018" y="945315"/>
                        <a:pt x="3009172" y="958290"/>
                        <a:pt x="2992152" y="966327"/>
                      </a:cubicBezTo>
                      <a:cubicBezTo>
                        <a:pt x="2977368" y="973066"/>
                        <a:pt x="2961250" y="975301"/>
                        <a:pt x="2945168" y="974832"/>
                      </a:cubicBezTo>
                      <a:cubicBezTo>
                        <a:pt x="2921875" y="1128617"/>
                        <a:pt x="2874891" y="1269426"/>
                        <a:pt x="2832811" y="1415173"/>
                      </a:cubicBezTo>
                      <a:cubicBezTo>
                        <a:pt x="2807318" y="1505022"/>
                        <a:pt x="2780455" y="1594438"/>
                        <a:pt x="2753159" y="1683854"/>
                      </a:cubicBezTo>
                      <a:cubicBezTo>
                        <a:pt x="2747786" y="1700396"/>
                        <a:pt x="2706175" y="1818861"/>
                        <a:pt x="2684216" y="1887698"/>
                      </a:cubicBezTo>
                      <a:cubicBezTo>
                        <a:pt x="2676175" y="1915413"/>
                        <a:pt x="2670802" y="1935091"/>
                        <a:pt x="2672136" y="1937325"/>
                      </a:cubicBezTo>
                      <a:cubicBezTo>
                        <a:pt x="2682449" y="1950264"/>
                        <a:pt x="2690057" y="1966806"/>
                        <a:pt x="2694096" y="1988719"/>
                      </a:cubicBezTo>
                      <a:cubicBezTo>
                        <a:pt x="2702137" y="2036544"/>
                        <a:pt x="2708844" y="2106751"/>
                        <a:pt x="2682449" y="2145638"/>
                      </a:cubicBezTo>
                      <a:cubicBezTo>
                        <a:pt x="2665430" y="2171551"/>
                        <a:pt x="2638566" y="2180958"/>
                        <a:pt x="2613506" y="2180057"/>
                      </a:cubicBezTo>
                      <a:cubicBezTo>
                        <a:pt x="1930096" y="2165316"/>
                        <a:pt x="1888016" y="2156378"/>
                        <a:pt x="1533096" y="2161712"/>
                      </a:cubicBezTo>
                      <a:cubicBezTo>
                        <a:pt x="1192960" y="2169785"/>
                        <a:pt x="1136565" y="2165316"/>
                        <a:pt x="453156" y="2180057"/>
                      </a:cubicBezTo>
                      <a:cubicBezTo>
                        <a:pt x="428059" y="2180958"/>
                        <a:pt x="401232" y="2171551"/>
                        <a:pt x="383780" y="2145638"/>
                      </a:cubicBezTo>
                      <a:cubicBezTo>
                        <a:pt x="357818" y="2106751"/>
                        <a:pt x="364092" y="2036544"/>
                        <a:pt x="372566" y="1988719"/>
                      </a:cubicBezTo>
                      <a:cubicBezTo>
                        <a:pt x="376171" y="1966806"/>
                        <a:pt x="384212" y="1950264"/>
                        <a:pt x="394056" y="1937325"/>
                      </a:cubicBezTo>
                      <a:cubicBezTo>
                        <a:pt x="395859" y="1935091"/>
                        <a:pt x="389585" y="1912277"/>
                        <a:pt x="379741" y="1880994"/>
                      </a:cubicBezTo>
                      <a:cubicBezTo>
                        <a:pt x="357818" y="1811256"/>
                        <a:pt x="318406" y="1699928"/>
                        <a:pt x="313502" y="1683854"/>
                      </a:cubicBezTo>
                      <a:cubicBezTo>
                        <a:pt x="286206" y="1594438"/>
                        <a:pt x="259343" y="1505022"/>
                        <a:pt x="233381" y="1415173"/>
                      </a:cubicBezTo>
                      <a:cubicBezTo>
                        <a:pt x="191302" y="1269426"/>
                        <a:pt x="144750" y="1128617"/>
                        <a:pt x="121493" y="974832"/>
                      </a:cubicBezTo>
                      <a:cubicBezTo>
                        <a:pt x="104942" y="975301"/>
                        <a:pt x="88824" y="973066"/>
                        <a:pt x="74509" y="966327"/>
                      </a:cubicBezTo>
                      <a:cubicBezTo>
                        <a:pt x="57490" y="958290"/>
                        <a:pt x="43175" y="945315"/>
                        <a:pt x="31997" y="930575"/>
                      </a:cubicBezTo>
                      <a:cubicBezTo>
                        <a:pt x="8270" y="899724"/>
                        <a:pt x="-2944" y="859035"/>
                        <a:pt x="662" y="820616"/>
                      </a:cubicBezTo>
                      <a:cubicBezTo>
                        <a:pt x="6936" y="750409"/>
                        <a:pt x="68235" y="692745"/>
                        <a:pt x="140748" y="695448"/>
                      </a:cubicBezTo>
                      <a:cubicBezTo>
                        <a:pt x="207419" y="697682"/>
                        <a:pt x="263382" y="778124"/>
                        <a:pt x="260245" y="839825"/>
                      </a:cubicBezTo>
                      <a:cubicBezTo>
                        <a:pt x="258442" y="881848"/>
                        <a:pt x="235184" y="920303"/>
                        <a:pt x="202047" y="945784"/>
                      </a:cubicBezTo>
                      <a:cubicBezTo>
                        <a:pt x="244559" y="1026694"/>
                        <a:pt x="306796" y="1095532"/>
                        <a:pt x="363623" y="1146493"/>
                      </a:cubicBezTo>
                      <a:cubicBezTo>
                        <a:pt x="389152" y="1169739"/>
                        <a:pt x="417350" y="1189849"/>
                        <a:pt x="447783" y="1189849"/>
                      </a:cubicBezTo>
                      <a:cubicBezTo>
                        <a:pt x="479983" y="1189849"/>
                        <a:pt x="503709" y="1172874"/>
                        <a:pt x="526101" y="1139357"/>
                      </a:cubicBezTo>
                      <a:cubicBezTo>
                        <a:pt x="569515" y="1073619"/>
                        <a:pt x="588301" y="1003448"/>
                        <a:pt x="617400" y="925205"/>
                      </a:cubicBezTo>
                      <a:cubicBezTo>
                        <a:pt x="643362" y="854566"/>
                        <a:pt x="669757" y="783963"/>
                        <a:pt x="695719" y="713324"/>
                      </a:cubicBezTo>
                      <a:cubicBezTo>
                        <a:pt x="684072" y="712423"/>
                        <a:pt x="672894" y="709756"/>
                        <a:pt x="662148" y="704818"/>
                      </a:cubicBezTo>
                      <a:cubicBezTo>
                        <a:pt x="645129" y="696781"/>
                        <a:pt x="631283" y="683807"/>
                        <a:pt x="620069" y="669066"/>
                      </a:cubicBezTo>
                      <a:cubicBezTo>
                        <a:pt x="595910" y="637783"/>
                        <a:pt x="585164" y="597526"/>
                        <a:pt x="588734" y="558639"/>
                      </a:cubicBezTo>
                      <a:cubicBezTo>
                        <a:pt x="595008" y="488901"/>
                        <a:pt x="656343" y="431236"/>
                        <a:pt x="728387" y="433903"/>
                      </a:cubicBezTo>
                      <a:cubicBezTo>
                        <a:pt x="795059" y="435705"/>
                        <a:pt x="851454" y="516616"/>
                        <a:pt x="848353" y="578317"/>
                      </a:cubicBezTo>
                      <a:cubicBezTo>
                        <a:pt x="846982" y="613636"/>
                        <a:pt x="829999" y="646721"/>
                        <a:pt x="804903" y="671301"/>
                      </a:cubicBezTo>
                      <a:cubicBezTo>
                        <a:pt x="866237" y="770556"/>
                        <a:pt x="924868" y="874712"/>
                        <a:pt x="997814" y="956488"/>
                      </a:cubicBezTo>
                      <a:cubicBezTo>
                        <a:pt x="1012597" y="973066"/>
                        <a:pt x="1028715" y="989140"/>
                        <a:pt x="1047033" y="994078"/>
                      </a:cubicBezTo>
                      <a:cubicBezTo>
                        <a:pt x="1072129" y="1000781"/>
                        <a:pt x="1097622" y="986005"/>
                        <a:pt x="1117310" y="963227"/>
                      </a:cubicBezTo>
                      <a:cubicBezTo>
                        <a:pt x="1136998" y="940414"/>
                        <a:pt x="1151782" y="910032"/>
                        <a:pt x="1166566" y="880515"/>
                      </a:cubicBezTo>
                      <a:cubicBezTo>
                        <a:pt x="1275317" y="664129"/>
                        <a:pt x="1401953" y="465222"/>
                        <a:pt x="1492819" y="232294"/>
                      </a:cubicBezTo>
                      <a:cubicBezTo>
                        <a:pt x="1493288" y="231429"/>
                        <a:pt x="1493721" y="230528"/>
                        <a:pt x="1494154" y="229627"/>
                      </a:cubicBezTo>
                      <a:cubicBezTo>
                        <a:pt x="1484310" y="226924"/>
                        <a:pt x="1474935" y="223356"/>
                        <a:pt x="1465956" y="218454"/>
                      </a:cubicBezTo>
                      <a:cubicBezTo>
                        <a:pt x="1433287" y="199677"/>
                        <a:pt x="1411364" y="162556"/>
                        <a:pt x="1413167" y="125002"/>
                      </a:cubicBezTo>
                      <a:cubicBezTo>
                        <a:pt x="1414032" y="109829"/>
                        <a:pt x="1418071" y="95052"/>
                        <a:pt x="1423912" y="81213"/>
                      </a:cubicBezTo>
                      <a:cubicBezTo>
                        <a:pt x="1433287" y="58399"/>
                        <a:pt x="1447603" y="36487"/>
                        <a:pt x="1467326" y="22215"/>
                      </a:cubicBezTo>
                      <a:cubicBezTo>
                        <a:pt x="1499995" y="-1500"/>
                        <a:pt x="1564431" y="-9104"/>
                        <a:pt x="1598434" y="13709"/>
                      </a:cubicBezTo>
                      <a:cubicBezTo>
                        <a:pt x="1614552" y="24413"/>
                        <a:pt x="1626631" y="40091"/>
                        <a:pt x="1636944" y="56165"/>
                      </a:cubicBezTo>
                      <a:cubicBezTo>
                        <a:pt x="1642749" y="66004"/>
                        <a:pt x="1648554" y="76275"/>
                        <a:pt x="1651259" y="87448"/>
                      </a:cubicBezTo>
                      <a:cubicBezTo>
                        <a:pt x="1655730" y="104459"/>
                        <a:pt x="1653062" y="122767"/>
                        <a:pt x="1647220" y="139310"/>
                      </a:cubicBezTo>
                      <a:cubicBezTo>
                        <a:pt x="1635610" y="175098"/>
                        <a:pt x="1609179" y="206381"/>
                        <a:pt x="1574743" y="222022"/>
                      </a:cubicBezTo>
                      <a:cubicBezTo>
                        <a:pt x="1573373" y="222923"/>
                        <a:pt x="1571606" y="222923"/>
                        <a:pt x="1569804" y="223824"/>
                      </a:cubicBezTo>
                      <a:cubicBezTo>
                        <a:pt x="1571138" y="226491"/>
                        <a:pt x="1572508" y="229627"/>
                        <a:pt x="1573373" y="232294"/>
                      </a:cubicBezTo>
                      <a:cubicBezTo>
                        <a:pt x="1664672" y="465222"/>
                        <a:pt x="1791345" y="664129"/>
                        <a:pt x="1900096" y="880515"/>
                      </a:cubicBezTo>
                      <a:cubicBezTo>
                        <a:pt x="1914880" y="910032"/>
                        <a:pt x="1929627" y="940414"/>
                        <a:pt x="1949351" y="963227"/>
                      </a:cubicBezTo>
                      <a:cubicBezTo>
                        <a:pt x="1969039" y="986005"/>
                        <a:pt x="1994532" y="1000781"/>
                        <a:pt x="2019160" y="994078"/>
                      </a:cubicBezTo>
                      <a:cubicBezTo>
                        <a:pt x="2037946" y="989140"/>
                        <a:pt x="2053631" y="973066"/>
                        <a:pt x="2068848" y="956488"/>
                      </a:cubicBezTo>
                      <a:cubicBezTo>
                        <a:pt x="2141325" y="874712"/>
                        <a:pt x="2199955" y="770556"/>
                        <a:pt x="2261723" y="671301"/>
                      </a:cubicBezTo>
                      <a:cubicBezTo>
                        <a:pt x="2236662" y="646721"/>
                        <a:pt x="2219679" y="613636"/>
                        <a:pt x="2217876" y="578317"/>
                      </a:cubicBezTo>
                      <a:cubicBezTo>
                        <a:pt x="2215172" y="516616"/>
                        <a:pt x="2271134" y="435705"/>
                        <a:pt x="2337805" y="433903"/>
                      </a:cubicBezTo>
                      <a:cubicBezTo>
                        <a:pt x="2410318" y="431236"/>
                        <a:pt x="2471653" y="488901"/>
                        <a:pt x="2477891" y="558639"/>
                      </a:cubicBezTo>
                      <a:cubicBezTo>
                        <a:pt x="2481497" y="597526"/>
                        <a:pt x="2470283" y="637783"/>
                        <a:pt x="2446593" y="669066"/>
                      </a:cubicBezTo>
                      <a:cubicBezTo>
                        <a:pt x="2435379" y="683807"/>
                        <a:pt x="2421064" y="696781"/>
                        <a:pt x="2404044" y="704818"/>
                      </a:cubicBezTo>
                      <a:cubicBezTo>
                        <a:pt x="2393768" y="709756"/>
                        <a:pt x="2382121" y="712423"/>
                        <a:pt x="2370474" y="713324"/>
                      </a:cubicBezTo>
                      <a:cubicBezTo>
                        <a:pt x="2396905" y="783963"/>
                        <a:pt x="2422867" y="854566"/>
                        <a:pt x="2449261" y="925205"/>
                      </a:cubicBezTo>
                      <a:cubicBezTo>
                        <a:pt x="2477891" y="1003448"/>
                        <a:pt x="2496714" y="1073619"/>
                        <a:pt x="2540560" y="1139357"/>
                      </a:cubicBezTo>
                      <a:cubicBezTo>
                        <a:pt x="2562952" y="1172874"/>
                        <a:pt x="2586210" y="1189849"/>
                        <a:pt x="2618879" y="1189849"/>
                      </a:cubicBezTo>
                      <a:cubicBezTo>
                        <a:pt x="2648879" y="1189849"/>
                        <a:pt x="2677076" y="1169739"/>
                        <a:pt x="2702569" y="1146493"/>
                      </a:cubicBezTo>
                      <a:cubicBezTo>
                        <a:pt x="2759433" y="1095532"/>
                        <a:pt x="2822066" y="1026694"/>
                        <a:pt x="2864615" y="945784"/>
                      </a:cubicBezTo>
                      <a:cubicBezTo>
                        <a:pt x="2831045" y="920303"/>
                        <a:pt x="2807751" y="881848"/>
                        <a:pt x="2805984" y="839825"/>
                      </a:cubicBezTo>
                      <a:cubicBezTo>
                        <a:pt x="2803280" y="778124"/>
                        <a:pt x="2859242" y="697682"/>
                        <a:pt x="2925913" y="695448"/>
                      </a:cubicBezTo>
                      <a:cubicBezTo>
                        <a:pt x="2997958" y="692745"/>
                        <a:pt x="3059725" y="750409"/>
                        <a:pt x="3065999" y="820616"/>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 name="Freeform 62">
                  <a:extLst>
                    <a:ext uri="{FF2B5EF4-FFF2-40B4-BE49-F238E27FC236}">
                      <a16:creationId xmlns:a16="http://schemas.microsoft.com/office/drawing/2014/main" id="{7187EFA0-48E6-31CE-67DC-F88B85DE0F3C}"/>
                    </a:ext>
                  </a:extLst>
                </p:cNvPr>
                <p:cNvSpPr/>
                <p:nvPr/>
              </p:nvSpPr>
              <p:spPr>
                <a:xfrm>
                  <a:off x="8056950" y="4645082"/>
                  <a:ext cx="2644862" cy="1409212"/>
                </a:xfrm>
                <a:custGeom>
                  <a:avLst/>
                  <a:gdLst>
                    <a:gd name="connsiteX0" fmla="*/ 2469811 w 2644862"/>
                    <a:gd name="connsiteY0" fmla="*/ 1359585 h 1409212"/>
                    <a:gd name="connsiteX1" fmla="*/ 2457731 w 2644862"/>
                    <a:gd name="connsiteY1" fmla="*/ 1409213 h 1409212"/>
                    <a:gd name="connsiteX2" fmla="*/ 179651 w 2644862"/>
                    <a:gd name="connsiteY2" fmla="*/ 1409213 h 1409212"/>
                    <a:gd name="connsiteX3" fmla="*/ 165336 w 2644862"/>
                    <a:gd name="connsiteY3" fmla="*/ 1352882 h 1409212"/>
                    <a:gd name="connsiteX4" fmla="*/ 2469811 w 2644862"/>
                    <a:gd name="connsiteY4" fmla="*/ 1359585 h 1409212"/>
                    <a:gd name="connsiteX5" fmla="*/ 2631784 w 2644862"/>
                    <a:gd name="connsiteY5" fmla="*/ 603099 h 1409212"/>
                    <a:gd name="connsiteX6" fmla="*/ 2486001 w 2644862"/>
                    <a:gd name="connsiteY6" fmla="*/ 738827 h 1409212"/>
                    <a:gd name="connsiteX7" fmla="*/ 2269400 w 2644862"/>
                    <a:gd name="connsiteY7" fmla="*/ 726104 h 1409212"/>
                    <a:gd name="connsiteX8" fmla="*/ 2156285 w 2644862"/>
                    <a:gd name="connsiteY8" fmla="*/ 554012 h 1409212"/>
                    <a:gd name="connsiteX9" fmla="*/ 2121850 w 2644862"/>
                    <a:gd name="connsiteY9" fmla="*/ 450540 h 1409212"/>
                    <a:gd name="connsiteX10" fmla="*/ 2091885 w 2644862"/>
                    <a:gd name="connsiteY10" fmla="*/ 335680 h 1409212"/>
                    <a:gd name="connsiteX11" fmla="*/ 2091345 w 2644862"/>
                    <a:gd name="connsiteY11" fmla="*/ 334995 h 1409212"/>
                    <a:gd name="connsiteX12" fmla="*/ 2071368 w 2644862"/>
                    <a:gd name="connsiteY12" fmla="*/ 332220 h 1409212"/>
                    <a:gd name="connsiteX13" fmla="*/ 1918446 w 2644862"/>
                    <a:gd name="connsiteY13" fmla="*/ 594053 h 1409212"/>
                    <a:gd name="connsiteX14" fmla="*/ 1780704 w 2644862"/>
                    <a:gd name="connsiteY14" fmla="*/ 644041 h 1409212"/>
                    <a:gd name="connsiteX15" fmla="*/ 1651616 w 2644862"/>
                    <a:gd name="connsiteY15" fmla="*/ 580574 h 1409212"/>
                    <a:gd name="connsiteX16" fmla="*/ 1485893 w 2644862"/>
                    <a:gd name="connsiteY16" fmla="*/ 317696 h 1409212"/>
                    <a:gd name="connsiteX17" fmla="*/ 1366288 w 2644862"/>
                    <a:gd name="connsiteY17" fmla="*/ 15534 h 1409212"/>
                    <a:gd name="connsiteX18" fmla="*/ 1343066 w 2644862"/>
                    <a:gd name="connsiteY18" fmla="*/ 6451 h 1409212"/>
                    <a:gd name="connsiteX19" fmla="*/ 1228402 w 2644862"/>
                    <a:gd name="connsiteY19" fmla="*/ 299495 h 1409212"/>
                    <a:gd name="connsiteX20" fmla="*/ 1082979 w 2644862"/>
                    <a:gd name="connsiteY20" fmla="*/ 566482 h 1409212"/>
                    <a:gd name="connsiteX21" fmla="*/ 975562 w 2644862"/>
                    <a:gd name="connsiteY21" fmla="*/ 647068 h 1409212"/>
                    <a:gd name="connsiteX22" fmla="*/ 828950 w 2644862"/>
                    <a:gd name="connsiteY22" fmla="*/ 627822 h 1409212"/>
                    <a:gd name="connsiteX23" fmla="*/ 628539 w 2644862"/>
                    <a:gd name="connsiteY23" fmla="*/ 429421 h 1409212"/>
                    <a:gd name="connsiteX24" fmla="*/ 629368 w 2644862"/>
                    <a:gd name="connsiteY24" fmla="*/ 423041 h 1409212"/>
                    <a:gd name="connsiteX25" fmla="*/ 606724 w 2644862"/>
                    <a:gd name="connsiteY25" fmla="*/ 416915 h 1409212"/>
                    <a:gd name="connsiteX26" fmla="*/ 570052 w 2644862"/>
                    <a:gd name="connsiteY26" fmla="*/ 507592 h 1409212"/>
                    <a:gd name="connsiteX27" fmla="*/ 525124 w 2644862"/>
                    <a:gd name="connsiteY27" fmla="*/ 607496 h 1409212"/>
                    <a:gd name="connsiteX28" fmla="*/ 399281 w 2644862"/>
                    <a:gd name="connsiteY28" fmla="*/ 752954 h 1409212"/>
                    <a:gd name="connsiteX29" fmla="*/ 16524 w 2644862"/>
                    <a:gd name="connsiteY29" fmla="*/ 690569 h 1409212"/>
                    <a:gd name="connsiteX30" fmla="*/ 2678 w 2644862"/>
                    <a:gd name="connsiteY30" fmla="*/ 704408 h 1409212"/>
                    <a:gd name="connsiteX31" fmla="*/ 400760 w 2644862"/>
                    <a:gd name="connsiteY31" fmla="*/ 789103 h 1409212"/>
                    <a:gd name="connsiteX32" fmla="*/ 543297 w 2644862"/>
                    <a:gd name="connsiteY32" fmla="*/ 641013 h 1409212"/>
                    <a:gd name="connsiteX33" fmla="*/ 592372 w 2644862"/>
                    <a:gd name="connsiteY33" fmla="*/ 539344 h 1409212"/>
                    <a:gd name="connsiteX34" fmla="*/ 621579 w 2644862"/>
                    <a:gd name="connsiteY34" fmla="*/ 465353 h 1409212"/>
                    <a:gd name="connsiteX35" fmla="*/ 756112 w 2644862"/>
                    <a:gd name="connsiteY35" fmla="*/ 616218 h 1409212"/>
                    <a:gd name="connsiteX36" fmla="*/ 967810 w 2644862"/>
                    <a:gd name="connsiteY36" fmla="*/ 682712 h 1409212"/>
                    <a:gd name="connsiteX37" fmla="*/ 1137607 w 2644862"/>
                    <a:gd name="connsiteY37" fmla="*/ 548209 h 1409212"/>
                    <a:gd name="connsiteX38" fmla="*/ 1258077 w 2644862"/>
                    <a:gd name="connsiteY38" fmla="*/ 312001 h 1409212"/>
                    <a:gd name="connsiteX39" fmla="*/ 1355254 w 2644862"/>
                    <a:gd name="connsiteY39" fmla="*/ 53592 h 1409212"/>
                    <a:gd name="connsiteX40" fmla="*/ 1567312 w 2644862"/>
                    <a:gd name="connsiteY40" fmla="*/ 533613 h 1409212"/>
                    <a:gd name="connsiteX41" fmla="*/ 1750343 w 2644862"/>
                    <a:gd name="connsiteY41" fmla="*/ 676657 h 1409212"/>
                    <a:gd name="connsiteX42" fmla="*/ 1960201 w 2644862"/>
                    <a:gd name="connsiteY42" fmla="*/ 604793 h 1409212"/>
                    <a:gd name="connsiteX43" fmla="*/ 2079698 w 2644862"/>
                    <a:gd name="connsiteY43" fmla="*/ 387398 h 1409212"/>
                    <a:gd name="connsiteX44" fmla="*/ 2099999 w 2644862"/>
                    <a:gd name="connsiteY44" fmla="*/ 472669 h 1409212"/>
                    <a:gd name="connsiteX45" fmla="*/ 2136561 w 2644862"/>
                    <a:gd name="connsiteY45" fmla="*/ 591890 h 1409212"/>
                    <a:gd name="connsiteX46" fmla="*/ 2268210 w 2644862"/>
                    <a:gd name="connsiteY46" fmla="*/ 763478 h 1409212"/>
                    <a:gd name="connsiteX47" fmla="*/ 2485099 w 2644862"/>
                    <a:gd name="connsiteY47" fmla="*/ 774543 h 1409212"/>
                    <a:gd name="connsiteX48" fmla="*/ 2643971 w 2644862"/>
                    <a:gd name="connsiteY48" fmla="*/ 612505 h 1409212"/>
                    <a:gd name="connsiteX49" fmla="*/ 2631784 w 2644862"/>
                    <a:gd name="connsiteY49" fmla="*/ 603099 h 140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44862" h="1409212">
                      <a:moveTo>
                        <a:pt x="2469811" y="1359585"/>
                      </a:moveTo>
                      <a:cubicBezTo>
                        <a:pt x="2461770" y="1387300"/>
                        <a:pt x="2456397" y="1406978"/>
                        <a:pt x="2457731" y="1409213"/>
                      </a:cubicBezTo>
                      <a:cubicBezTo>
                        <a:pt x="1205469" y="1250960"/>
                        <a:pt x="179651" y="1409213"/>
                        <a:pt x="179651" y="1409213"/>
                      </a:cubicBezTo>
                      <a:cubicBezTo>
                        <a:pt x="181454" y="1406978"/>
                        <a:pt x="175180" y="1384165"/>
                        <a:pt x="165336" y="1352882"/>
                      </a:cubicBezTo>
                      <a:cubicBezTo>
                        <a:pt x="1255589" y="1219208"/>
                        <a:pt x="2341804" y="1343944"/>
                        <a:pt x="2469811" y="1359585"/>
                      </a:cubicBezTo>
                      <a:close/>
                      <a:moveTo>
                        <a:pt x="2631784" y="603099"/>
                      </a:moveTo>
                      <a:cubicBezTo>
                        <a:pt x="2583682" y="650456"/>
                        <a:pt x="2548309" y="707291"/>
                        <a:pt x="2486001" y="738827"/>
                      </a:cubicBezTo>
                      <a:cubicBezTo>
                        <a:pt x="2417094" y="773678"/>
                        <a:pt x="2333727" y="768668"/>
                        <a:pt x="2269400" y="726104"/>
                      </a:cubicBezTo>
                      <a:cubicBezTo>
                        <a:pt x="2209363" y="686388"/>
                        <a:pt x="2179687" y="619389"/>
                        <a:pt x="2156285" y="554012"/>
                      </a:cubicBezTo>
                      <a:cubicBezTo>
                        <a:pt x="2144026" y="519774"/>
                        <a:pt x="2132379" y="485319"/>
                        <a:pt x="2121850" y="450540"/>
                      </a:cubicBezTo>
                      <a:cubicBezTo>
                        <a:pt x="2110419" y="412662"/>
                        <a:pt x="2103749" y="373342"/>
                        <a:pt x="2091885" y="335680"/>
                      </a:cubicBezTo>
                      <a:cubicBezTo>
                        <a:pt x="2091777" y="335355"/>
                        <a:pt x="2091489" y="335283"/>
                        <a:pt x="2091345" y="334995"/>
                      </a:cubicBezTo>
                      <a:cubicBezTo>
                        <a:pt x="2088244" y="326598"/>
                        <a:pt x="2075695" y="322165"/>
                        <a:pt x="2071368" y="332220"/>
                      </a:cubicBezTo>
                      <a:cubicBezTo>
                        <a:pt x="2031957" y="424159"/>
                        <a:pt x="1999613" y="529252"/>
                        <a:pt x="1918446" y="594053"/>
                      </a:cubicBezTo>
                      <a:cubicBezTo>
                        <a:pt x="1879792" y="624867"/>
                        <a:pt x="1830861" y="646275"/>
                        <a:pt x="1780704" y="644041"/>
                      </a:cubicBezTo>
                      <a:cubicBezTo>
                        <a:pt x="1730727" y="641806"/>
                        <a:pt x="1686376" y="614956"/>
                        <a:pt x="1651616" y="580574"/>
                      </a:cubicBezTo>
                      <a:cubicBezTo>
                        <a:pt x="1579427" y="509106"/>
                        <a:pt x="1529667" y="408193"/>
                        <a:pt x="1485893" y="317696"/>
                      </a:cubicBezTo>
                      <a:cubicBezTo>
                        <a:pt x="1438512" y="219810"/>
                        <a:pt x="1401625" y="118212"/>
                        <a:pt x="1366288" y="15534"/>
                      </a:cubicBezTo>
                      <a:cubicBezTo>
                        <a:pt x="1368812" y="2523"/>
                        <a:pt x="1349016" y="-6848"/>
                        <a:pt x="1343066" y="6451"/>
                      </a:cubicBezTo>
                      <a:cubicBezTo>
                        <a:pt x="1300229" y="102102"/>
                        <a:pt x="1269075" y="202799"/>
                        <a:pt x="1228402" y="299495"/>
                      </a:cubicBezTo>
                      <a:cubicBezTo>
                        <a:pt x="1189603" y="391794"/>
                        <a:pt x="1148857" y="489680"/>
                        <a:pt x="1082979" y="566482"/>
                      </a:cubicBezTo>
                      <a:cubicBezTo>
                        <a:pt x="1053844" y="600432"/>
                        <a:pt x="1018363" y="631823"/>
                        <a:pt x="975562" y="647068"/>
                      </a:cubicBezTo>
                      <a:cubicBezTo>
                        <a:pt x="925045" y="665052"/>
                        <a:pt x="874527" y="653267"/>
                        <a:pt x="828950" y="627822"/>
                      </a:cubicBezTo>
                      <a:cubicBezTo>
                        <a:pt x="744502" y="580610"/>
                        <a:pt x="683780" y="506655"/>
                        <a:pt x="628539" y="429421"/>
                      </a:cubicBezTo>
                      <a:cubicBezTo>
                        <a:pt x="628683" y="427294"/>
                        <a:pt x="629368" y="425096"/>
                        <a:pt x="629368" y="423041"/>
                      </a:cubicBezTo>
                      <a:cubicBezTo>
                        <a:pt x="629296" y="409887"/>
                        <a:pt x="613611" y="407977"/>
                        <a:pt x="606724" y="416915"/>
                      </a:cubicBezTo>
                      <a:cubicBezTo>
                        <a:pt x="587613" y="441638"/>
                        <a:pt x="581086" y="478616"/>
                        <a:pt x="570052" y="507592"/>
                      </a:cubicBezTo>
                      <a:cubicBezTo>
                        <a:pt x="557035" y="541722"/>
                        <a:pt x="542576" y="575384"/>
                        <a:pt x="525124" y="607496"/>
                      </a:cubicBezTo>
                      <a:cubicBezTo>
                        <a:pt x="494366" y="664151"/>
                        <a:pt x="453440" y="716878"/>
                        <a:pt x="399281" y="752954"/>
                      </a:cubicBezTo>
                      <a:cubicBezTo>
                        <a:pt x="272753" y="837217"/>
                        <a:pt x="118821" y="789283"/>
                        <a:pt x="16524" y="690569"/>
                      </a:cubicBezTo>
                      <a:cubicBezTo>
                        <a:pt x="7401" y="681775"/>
                        <a:pt x="-5688" y="695074"/>
                        <a:pt x="2678" y="704408"/>
                      </a:cubicBezTo>
                      <a:cubicBezTo>
                        <a:pt x="102306" y="815629"/>
                        <a:pt x="264784" y="868175"/>
                        <a:pt x="400760" y="789103"/>
                      </a:cubicBezTo>
                      <a:cubicBezTo>
                        <a:pt x="460868" y="754144"/>
                        <a:pt x="508177" y="700372"/>
                        <a:pt x="543297" y="641013"/>
                      </a:cubicBezTo>
                      <a:cubicBezTo>
                        <a:pt x="562516" y="608577"/>
                        <a:pt x="578202" y="574231"/>
                        <a:pt x="592372" y="539344"/>
                      </a:cubicBezTo>
                      <a:cubicBezTo>
                        <a:pt x="601459" y="516818"/>
                        <a:pt x="613647" y="491049"/>
                        <a:pt x="621579" y="465353"/>
                      </a:cubicBezTo>
                      <a:cubicBezTo>
                        <a:pt x="655474" y="523666"/>
                        <a:pt x="703756" y="575348"/>
                        <a:pt x="756112" y="616218"/>
                      </a:cubicBezTo>
                      <a:cubicBezTo>
                        <a:pt x="816149" y="663034"/>
                        <a:pt x="889599" y="701993"/>
                        <a:pt x="967810" y="682712"/>
                      </a:cubicBezTo>
                      <a:cubicBezTo>
                        <a:pt x="1040250" y="664836"/>
                        <a:pt x="1096032" y="607135"/>
                        <a:pt x="1137607" y="548209"/>
                      </a:cubicBezTo>
                      <a:cubicBezTo>
                        <a:pt x="1188485" y="476021"/>
                        <a:pt x="1223894" y="392984"/>
                        <a:pt x="1258077" y="312001"/>
                      </a:cubicBezTo>
                      <a:cubicBezTo>
                        <a:pt x="1293631" y="227775"/>
                        <a:pt x="1328968" y="141530"/>
                        <a:pt x="1355254" y="53592"/>
                      </a:cubicBezTo>
                      <a:cubicBezTo>
                        <a:pt x="1392863" y="223522"/>
                        <a:pt x="1470424" y="390461"/>
                        <a:pt x="1567312" y="533613"/>
                      </a:cubicBezTo>
                      <a:cubicBezTo>
                        <a:pt x="1611195" y="598486"/>
                        <a:pt x="1669969" y="661268"/>
                        <a:pt x="1750343" y="676657"/>
                      </a:cubicBezTo>
                      <a:cubicBezTo>
                        <a:pt x="1827507" y="691398"/>
                        <a:pt x="1904708" y="657195"/>
                        <a:pt x="1960201" y="604793"/>
                      </a:cubicBezTo>
                      <a:cubicBezTo>
                        <a:pt x="2021752" y="546660"/>
                        <a:pt x="2056224" y="467659"/>
                        <a:pt x="2079698" y="387398"/>
                      </a:cubicBezTo>
                      <a:cubicBezTo>
                        <a:pt x="2084602" y="416338"/>
                        <a:pt x="2092534" y="445170"/>
                        <a:pt x="2099999" y="472669"/>
                      </a:cubicBezTo>
                      <a:cubicBezTo>
                        <a:pt x="2110852" y="512710"/>
                        <a:pt x="2122102" y="553003"/>
                        <a:pt x="2136561" y="591890"/>
                      </a:cubicBezTo>
                      <a:cubicBezTo>
                        <a:pt x="2162451" y="661664"/>
                        <a:pt x="2201286" y="726429"/>
                        <a:pt x="2268210" y="763478"/>
                      </a:cubicBezTo>
                      <a:cubicBezTo>
                        <a:pt x="2334593" y="800239"/>
                        <a:pt x="2415291" y="804492"/>
                        <a:pt x="2485099" y="774543"/>
                      </a:cubicBezTo>
                      <a:cubicBezTo>
                        <a:pt x="2554042" y="744990"/>
                        <a:pt x="2611014" y="678820"/>
                        <a:pt x="2643971" y="612505"/>
                      </a:cubicBezTo>
                      <a:cubicBezTo>
                        <a:pt x="2647830" y="604829"/>
                        <a:pt x="2638310" y="596648"/>
                        <a:pt x="2631784" y="603099"/>
                      </a:cubicBezTo>
                      <a:close/>
                    </a:path>
                  </a:pathLst>
                </a:custGeom>
                <a:solidFill>
                  <a:schemeClr val="accent2">
                    <a:lumMod val="40000"/>
                    <a:lumOff val="60000"/>
                  </a:schemeClr>
                </a:solidFill>
                <a:ln w="9231" cap="flat">
                  <a:solidFill>
                    <a:schemeClr val="accent2">
                      <a:lumMod val="40000"/>
                      <a:lumOff val="60000"/>
                    </a:schemeClr>
                  </a:solidFill>
                  <a:prstDash val="solid"/>
                  <a:miter/>
                </a:ln>
              </p:spPr>
              <p:txBody>
                <a:bodyPr rtlCol="0" anchor="ctr"/>
                <a:lstStyle/>
                <a:p>
                  <a:endParaRPr lang="en-US" dirty="0">
                    <a:latin typeface="Roboto Condensed" panose="02000000000000000000" pitchFamily="2" charset="0"/>
                  </a:endParaRPr>
                </a:p>
              </p:txBody>
            </p:sp>
          </p:grpSp>
        </p:grpSp>
        <p:grpSp>
          <p:nvGrpSpPr>
            <p:cNvPr id="10" name="Group 9">
              <a:extLst>
                <a:ext uri="{FF2B5EF4-FFF2-40B4-BE49-F238E27FC236}">
                  <a16:creationId xmlns:a16="http://schemas.microsoft.com/office/drawing/2014/main" id="{640F8660-6A9A-5B1A-64DA-6B8BC0BD8511}"/>
                </a:ext>
              </a:extLst>
            </p:cNvPr>
            <p:cNvGrpSpPr/>
            <p:nvPr/>
          </p:nvGrpSpPr>
          <p:grpSpPr>
            <a:xfrm>
              <a:off x="5386047" y="6088877"/>
              <a:ext cx="1175402" cy="919905"/>
              <a:chOff x="5386047" y="6088877"/>
              <a:chExt cx="1175402" cy="919905"/>
            </a:xfrm>
          </p:grpSpPr>
          <p:sp>
            <p:nvSpPr>
              <p:cNvPr id="31" name="Freeform 30">
                <a:extLst>
                  <a:ext uri="{FF2B5EF4-FFF2-40B4-BE49-F238E27FC236}">
                    <a16:creationId xmlns:a16="http://schemas.microsoft.com/office/drawing/2014/main" id="{C72E62E5-B1FA-D5BA-5D05-2A91F620A6F4}"/>
                  </a:ext>
                </a:extLst>
              </p:cNvPr>
              <p:cNvSpPr/>
              <p:nvPr/>
            </p:nvSpPr>
            <p:spPr>
              <a:xfrm>
                <a:off x="5386047"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2" name="TextBox 31">
                <a:extLst>
                  <a:ext uri="{FF2B5EF4-FFF2-40B4-BE49-F238E27FC236}">
                    <a16:creationId xmlns:a16="http://schemas.microsoft.com/office/drawing/2014/main" id="{2E2609B1-C3AC-B9F3-D36C-10FE7F4108AB}"/>
                  </a:ext>
                </a:extLst>
              </p:cNvPr>
              <p:cNvSpPr txBox="1"/>
              <p:nvPr/>
            </p:nvSpPr>
            <p:spPr>
              <a:xfrm>
                <a:off x="5447030" y="6657029"/>
                <a:ext cx="1032654" cy="323165"/>
              </a:xfrm>
              <a:prstGeom prst="rect">
                <a:avLst/>
              </a:prstGeom>
              <a:noFill/>
            </p:spPr>
            <p:txBody>
              <a:bodyPr wrap="none" rtlCol="0">
                <a:spAutoFit/>
              </a:bodyPr>
              <a:lstStyle/>
              <a:p>
                <a:pPr algn="ctr"/>
                <a:r>
                  <a:rPr lang="en-US" sz="1500" spc="0" baseline="0" dirty="0">
                    <a:latin typeface="LondrinaSolid-Regular"/>
                    <a:sym typeface="LondrinaSolid-Regular"/>
                    <a:rtl val="0"/>
                  </a:rPr>
                  <a:t>Incarnation</a:t>
                </a:r>
              </a:p>
            </p:txBody>
          </p:sp>
          <p:grpSp>
            <p:nvGrpSpPr>
              <p:cNvPr id="33" name="Group 32">
                <a:extLst>
                  <a:ext uri="{FF2B5EF4-FFF2-40B4-BE49-F238E27FC236}">
                    <a16:creationId xmlns:a16="http://schemas.microsoft.com/office/drawing/2014/main" id="{7CE524D7-DBDF-16ED-324D-15EA5A82A5DF}"/>
                  </a:ext>
                </a:extLst>
              </p:cNvPr>
              <p:cNvGrpSpPr>
                <a:grpSpLocks noChangeAspect="1"/>
              </p:cNvGrpSpPr>
              <p:nvPr/>
            </p:nvGrpSpPr>
            <p:grpSpPr>
              <a:xfrm>
                <a:off x="5746609" y="6186130"/>
                <a:ext cx="454278" cy="454054"/>
                <a:chOff x="-4517712" y="-1650008"/>
                <a:chExt cx="2192802" cy="2191719"/>
              </a:xfrm>
              <a:solidFill>
                <a:schemeClr val="accent2"/>
              </a:solidFill>
            </p:grpSpPr>
            <p:sp>
              <p:nvSpPr>
                <p:cNvPr id="34" name="Freeform 33">
                  <a:extLst>
                    <a:ext uri="{FF2B5EF4-FFF2-40B4-BE49-F238E27FC236}">
                      <a16:creationId xmlns:a16="http://schemas.microsoft.com/office/drawing/2014/main" id="{3232CB30-F487-0F9E-E57B-448C551F92C1}"/>
                    </a:ext>
                  </a:extLst>
                </p:cNvPr>
                <p:cNvSpPr/>
                <p:nvPr/>
              </p:nvSpPr>
              <p:spPr>
                <a:xfrm>
                  <a:off x="-4517712" y="-1650008"/>
                  <a:ext cx="2192802" cy="2191719"/>
                </a:xfrm>
                <a:custGeom>
                  <a:avLst/>
                  <a:gdLst>
                    <a:gd name="connsiteX0" fmla="*/ 1096419 w 2192802"/>
                    <a:gd name="connsiteY0" fmla="*/ 0 h 2191719"/>
                    <a:gd name="connsiteX1" fmla="*/ 0 w 2192802"/>
                    <a:gd name="connsiteY1" fmla="*/ 1095842 h 2191719"/>
                    <a:gd name="connsiteX2" fmla="*/ 1096419 w 2192802"/>
                    <a:gd name="connsiteY2" fmla="*/ 2191720 h 2191719"/>
                    <a:gd name="connsiteX3" fmla="*/ 2192803 w 2192802"/>
                    <a:gd name="connsiteY3" fmla="*/ 1095842 h 2191719"/>
                    <a:gd name="connsiteX4" fmla="*/ 1096419 w 2192802"/>
                    <a:gd name="connsiteY4" fmla="*/ 0 h 2191719"/>
                    <a:gd name="connsiteX5" fmla="*/ 1096419 w 2192802"/>
                    <a:gd name="connsiteY5" fmla="*/ 2123207 h 2191719"/>
                    <a:gd name="connsiteX6" fmla="*/ 68546 w 2192802"/>
                    <a:gd name="connsiteY6" fmla="*/ 1095842 h 2191719"/>
                    <a:gd name="connsiteX7" fmla="*/ 1096419 w 2192802"/>
                    <a:gd name="connsiteY7" fmla="*/ 68477 h 2191719"/>
                    <a:gd name="connsiteX8" fmla="*/ 2124292 w 2192802"/>
                    <a:gd name="connsiteY8" fmla="*/ 1095842 h 2191719"/>
                    <a:gd name="connsiteX9" fmla="*/ 1096419 w 2192802"/>
                    <a:gd name="connsiteY9" fmla="*/ 2123207 h 219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92802" h="2191719">
                      <a:moveTo>
                        <a:pt x="1096419" y="0"/>
                      </a:moveTo>
                      <a:cubicBezTo>
                        <a:pt x="491689" y="0"/>
                        <a:pt x="0" y="491410"/>
                        <a:pt x="0" y="1095842"/>
                      </a:cubicBezTo>
                      <a:cubicBezTo>
                        <a:pt x="0" y="1700274"/>
                        <a:pt x="491689" y="2191720"/>
                        <a:pt x="1096419" y="2191720"/>
                      </a:cubicBezTo>
                      <a:cubicBezTo>
                        <a:pt x="1701150" y="2191720"/>
                        <a:pt x="2192803" y="1700274"/>
                        <a:pt x="2192803" y="1095842"/>
                      </a:cubicBezTo>
                      <a:cubicBezTo>
                        <a:pt x="2192803" y="491410"/>
                        <a:pt x="1701150" y="0"/>
                        <a:pt x="1096419" y="0"/>
                      </a:cubicBezTo>
                      <a:close/>
                      <a:moveTo>
                        <a:pt x="1096419" y="2123207"/>
                      </a:moveTo>
                      <a:cubicBezTo>
                        <a:pt x="529369" y="2123207"/>
                        <a:pt x="68546" y="1662612"/>
                        <a:pt x="68546" y="1095842"/>
                      </a:cubicBezTo>
                      <a:cubicBezTo>
                        <a:pt x="68546" y="529072"/>
                        <a:pt x="529369" y="68477"/>
                        <a:pt x="1096419" y="68477"/>
                      </a:cubicBezTo>
                      <a:cubicBezTo>
                        <a:pt x="1663469" y="68477"/>
                        <a:pt x="2124292" y="529072"/>
                        <a:pt x="2124292" y="1095842"/>
                      </a:cubicBezTo>
                      <a:cubicBezTo>
                        <a:pt x="2124292" y="1662612"/>
                        <a:pt x="1663469" y="2123207"/>
                        <a:pt x="1096419" y="2123207"/>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57" name="Freeform 56">
                  <a:extLst>
                    <a:ext uri="{FF2B5EF4-FFF2-40B4-BE49-F238E27FC236}">
                      <a16:creationId xmlns:a16="http://schemas.microsoft.com/office/drawing/2014/main" id="{8FA1F0A2-99C4-0854-B883-15B0882E982F}"/>
                    </a:ext>
                  </a:extLst>
                </p:cNvPr>
                <p:cNvSpPr/>
                <p:nvPr/>
              </p:nvSpPr>
              <p:spPr>
                <a:xfrm>
                  <a:off x="-3969484" y="-689425"/>
                  <a:ext cx="1096383" cy="871562"/>
                </a:xfrm>
                <a:custGeom>
                  <a:avLst/>
                  <a:gdLst>
                    <a:gd name="connsiteX0" fmla="*/ 784589 w 1096383"/>
                    <a:gd name="connsiteY0" fmla="*/ 0 h 871562"/>
                    <a:gd name="connsiteX1" fmla="*/ 714347 w 1096383"/>
                    <a:gd name="connsiteY1" fmla="*/ 44510 h 871562"/>
                    <a:gd name="connsiteX2" fmla="*/ 1027873 w 1096383"/>
                    <a:gd name="connsiteY2" fmla="*/ 494834 h 871562"/>
                    <a:gd name="connsiteX3" fmla="*/ 1027873 w 1096383"/>
                    <a:gd name="connsiteY3" fmla="*/ 768812 h 871562"/>
                    <a:gd name="connsiteX4" fmla="*/ 993618 w 1096383"/>
                    <a:gd name="connsiteY4" fmla="*/ 803050 h 871562"/>
                    <a:gd name="connsiteX5" fmla="*/ 102766 w 1096383"/>
                    <a:gd name="connsiteY5" fmla="*/ 803050 h 871562"/>
                    <a:gd name="connsiteX6" fmla="*/ 68510 w 1096383"/>
                    <a:gd name="connsiteY6" fmla="*/ 768812 h 871562"/>
                    <a:gd name="connsiteX7" fmla="*/ 68510 w 1096383"/>
                    <a:gd name="connsiteY7" fmla="*/ 494834 h 871562"/>
                    <a:gd name="connsiteX8" fmla="*/ 382000 w 1096383"/>
                    <a:gd name="connsiteY8" fmla="*/ 44510 h 871562"/>
                    <a:gd name="connsiteX9" fmla="*/ 311795 w 1096383"/>
                    <a:gd name="connsiteY9" fmla="*/ 0 h 871562"/>
                    <a:gd name="connsiteX10" fmla="*/ 0 w 1096383"/>
                    <a:gd name="connsiteY10" fmla="*/ 494834 h 871562"/>
                    <a:gd name="connsiteX11" fmla="*/ 0 w 1096383"/>
                    <a:gd name="connsiteY11" fmla="*/ 768812 h 871562"/>
                    <a:gd name="connsiteX12" fmla="*/ 102766 w 1096383"/>
                    <a:gd name="connsiteY12" fmla="*/ 871563 h 871562"/>
                    <a:gd name="connsiteX13" fmla="*/ 993618 w 1096383"/>
                    <a:gd name="connsiteY13" fmla="*/ 871563 h 871562"/>
                    <a:gd name="connsiteX14" fmla="*/ 1096383 w 1096383"/>
                    <a:gd name="connsiteY14" fmla="*/ 768812 h 871562"/>
                    <a:gd name="connsiteX15" fmla="*/ 1096383 w 1096383"/>
                    <a:gd name="connsiteY15" fmla="*/ 494834 h 871562"/>
                    <a:gd name="connsiteX16" fmla="*/ 784589 w 1096383"/>
                    <a:gd name="connsiteY16" fmla="*/ 0 h 8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96383" h="871562">
                      <a:moveTo>
                        <a:pt x="784589" y="0"/>
                      </a:moveTo>
                      <a:cubicBezTo>
                        <a:pt x="762341" y="17119"/>
                        <a:pt x="740057" y="32544"/>
                        <a:pt x="714347" y="44510"/>
                      </a:cubicBezTo>
                      <a:cubicBezTo>
                        <a:pt x="897667" y="113022"/>
                        <a:pt x="1027873" y="289368"/>
                        <a:pt x="1027873" y="494834"/>
                      </a:cubicBezTo>
                      <a:lnTo>
                        <a:pt x="1027873" y="768812"/>
                      </a:lnTo>
                      <a:cubicBezTo>
                        <a:pt x="1027873" y="787661"/>
                        <a:pt x="1012440" y="803050"/>
                        <a:pt x="993618" y="803050"/>
                      </a:cubicBezTo>
                      <a:lnTo>
                        <a:pt x="102766" y="803050"/>
                      </a:lnTo>
                      <a:cubicBezTo>
                        <a:pt x="83943" y="803050"/>
                        <a:pt x="68510" y="787661"/>
                        <a:pt x="68510" y="768812"/>
                      </a:cubicBezTo>
                      <a:lnTo>
                        <a:pt x="68510" y="494834"/>
                      </a:lnTo>
                      <a:cubicBezTo>
                        <a:pt x="68510" y="289368"/>
                        <a:pt x="198716" y="113022"/>
                        <a:pt x="382000" y="44510"/>
                      </a:cubicBezTo>
                      <a:cubicBezTo>
                        <a:pt x="356326" y="32544"/>
                        <a:pt x="334042" y="17119"/>
                        <a:pt x="311795" y="0"/>
                      </a:cubicBezTo>
                      <a:cubicBezTo>
                        <a:pt x="128475" y="89056"/>
                        <a:pt x="0" y="277402"/>
                        <a:pt x="0" y="494834"/>
                      </a:cubicBezTo>
                      <a:lnTo>
                        <a:pt x="0" y="768812"/>
                      </a:lnTo>
                      <a:cubicBezTo>
                        <a:pt x="0" y="825323"/>
                        <a:pt x="46227" y="871563"/>
                        <a:pt x="102766" y="871563"/>
                      </a:cubicBezTo>
                      <a:lnTo>
                        <a:pt x="993618" y="871563"/>
                      </a:lnTo>
                      <a:cubicBezTo>
                        <a:pt x="1050121" y="871563"/>
                        <a:pt x="1096383" y="825323"/>
                        <a:pt x="1096383" y="768812"/>
                      </a:cubicBezTo>
                      <a:lnTo>
                        <a:pt x="1096383" y="494834"/>
                      </a:lnTo>
                      <a:cubicBezTo>
                        <a:pt x="1096383" y="277402"/>
                        <a:pt x="967908" y="89056"/>
                        <a:pt x="784589" y="0"/>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58" name="Freeform 57">
                  <a:extLst>
                    <a:ext uri="{FF2B5EF4-FFF2-40B4-BE49-F238E27FC236}">
                      <a16:creationId xmlns:a16="http://schemas.microsoft.com/office/drawing/2014/main" id="{E240A8C0-076B-EE8F-CF19-CAE6DF21F0B1}"/>
                    </a:ext>
                  </a:extLst>
                </p:cNvPr>
                <p:cNvSpPr/>
                <p:nvPr/>
              </p:nvSpPr>
              <p:spPr>
                <a:xfrm>
                  <a:off x="-3729662" y="-1290434"/>
                  <a:ext cx="616738" cy="616433"/>
                </a:xfrm>
                <a:custGeom>
                  <a:avLst/>
                  <a:gdLst>
                    <a:gd name="connsiteX0" fmla="*/ 308369 w 616738"/>
                    <a:gd name="connsiteY0" fmla="*/ 616434 h 616433"/>
                    <a:gd name="connsiteX1" fmla="*/ 616738 w 616738"/>
                    <a:gd name="connsiteY1" fmla="*/ 308217 h 616433"/>
                    <a:gd name="connsiteX2" fmla="*/ 308369 w 616738"/>
                    <a:gd name="connsiteY2" fmla="*/ 0 h 616433"/>
                    <a:gd name="connsiteX3" fmla="*/ 0 w 616738"/>
                    <a:gd name="connsiteY3" fmla="*/ 308217 h 616433"/>
                    <a:gd name="connsiteX4" fmla="*/ 308369 w 616738"/>
                    <a:gd name="connsiteY4" fmla="*/ 616434 h 616433"/>
                    <a:gd name="connsiteX5" fmla="*/ 308369 w 616738"/>
                    <a:gd name="connsiteY5" fmla="*/ 68477 h 616433"/>
                    <a:gd name="connsiteX6" fmla="*/ 548192 w 616738"/>
                    <a:gd name="connsiteY6" fmla="*/ 308217 h 616433"/>
                    <a:gd name="connsiteX7" fmla="*/ 308369 w 616738"/>
                    <a:gd name="connsiteY7" fmla="*/ 547921 h 616433"/>
                    <a:gd name="connsiteX8" fmla="*/ 68546 w 616738"/>
                    <a:gd name="connsiteY8" fmla="*/ 308217 h 616433"/>
                    <a:gd name="connsiteX9" fmla="*/ 308369 w 616738"/>
                    <a:gd name="connsiteY9" fmla="*/ 68477 h 616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6738" h="616433">
                      <a:moveTo>
                        <a:pt x="308369" y="616434"/>
                      </a:moveTo>
                      <a:cubicBezTo>
                        <a:pt x="477950" y="616434"/>
                        <a:pt x="616738" y="477714"/>
                        <a:pt x="616738" y="308217"/>
                      </a:cubicBezTo>
                      <a:cubicBezTo>
                        <a:pt x="616738" y="138683"/>
                        <a:pt x="477950" y="0"/>
                        <a:pt x="308369" y="0"/>
                      </a:cubicBezTo>
                      <a:cubicBezTo>
                        <a:pt x="138752" y="0"/>
                        <a:pt x="0" y="138683"/>
                        <a:pt x="0" y="308217"/>
                      </a:cubicBezTo>
                      <a:cubicBezTo>
                        <a:pt x="0" y="477714"/>
                        <a:pt x="138752" y="616434"/>
                        <a:pt x="308369" y="616434"/>
                      </a:cubicBezTo>
                      <a:close/>
                      <a:moveTo>
                        <a:pt x="308369" y="68477"/>
                      </a:moveTo>
                      <a:cubicBezTo>
                        <a:pt x="440270" y="68477"/>
                        <a:pt x="548192" y="176345"/>
                        <a:pt x="548192" y="308217"/>
                      </a:cubicBezTo>
                      <a:cubicBezTo>
                        <a:pt x="548192" y="440052"/>
                        <a:pt x="440270" y="547921"/>
                        <a:pt x="308369" y="547921"/>
                      </a:cubicBezTo>
                      <a:cubicBezTo>
                        <a:pt x="176468" y="547921"/>
                        <a:pt x="68546" y="440052"/>
                        <a:pt x="68546" y="308217"/>
                      </a:cubicBezTo>
                      <a:cubicBezTo>
                        <a:pt x="68546" y="176345"/>
                        <a:pt x="176468" y="68477"/>
                        <a:pt x="308369" y="68477"/>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grpSp>
        </p:grpSp>
        <p:grpSp>
          <p:nvGrpSpPr>
            <p:cNvPr id="11" name="Group 10">
              <a:extLst>
                <a:ext uri="{FF2B5EF4-FFF2-40B4-BE49-F238E27FC236}">
                  <a16:creationId xmlns:a16="http://schemas.microsoft.com/office/drawing/2014/main" id="{91FFEC6D-8F3F-F065-D737-952B52B4B6E2}"/>
                </a:ext>
              </a:extLst>
            </p:cNvPr>
            <p:cNvGrpSpPr/>
            <p:nvPr/>
          </p:nvGrpSpPr>
          <p:grpSpPr>
            <a:xfrm>
              <a:off x="4121476" y="6088877"/>
              <a:ext cx="1183653" cy="919905"/>
              <a:chOff x="4121476" y="6088877"/>
              <a:chExt cx="1183653" cy="919905"/>
            </a:xfrm>
          </p:grpSpPr>
          <p:sp>
            <p:nvSpPr>
              <p:cNvPr id="23" name="Freeform 22">
                <a:extLst>
                  <a:ext uri="{FF2B5EF4-FFF2-40B4-BE49-F238E27FC236}">
                    <a16:creationId xmlns:a16="http://schemas.microsoft.com/office/drawing/2014/main" id="{D363413B-8A0E-9830-F5C7-CCA8AD70066C}"/>
                  </a:ext>
                </a:extLst>
              </p:cNvPr>
              <p:cNvSpPr/>
              <p:nvPr/>
            </p:nvSpPr>
            <p:spPr>
              <a:xfrm>
                <a:off x="4128964" y="6088877"/>
                <a:ext cx="1175403" cy="919905"/>
              </a:xfrm>
              <a:custGeom>
                <a:avLst/>
                <a:gdLst>
                  <a:gd name="connsiteX0" fmla="*/ 1095755 w 1175403"/>
                  <a:gd name="connsiteY0" fmla="*/ 919906 h 919905"/>
                  <a:gd name="connsiteX1" fmla="*/ 79647 w 1175403"/>
                  <a:gd name="connsiteY1" fmla="*/ 919906 h 919905"/>
                  <a:gd name="connsiteX2" fmla="*/ 0 w 1175403"/>
                  <a:gd name="connsiteY2" fmla="*/ 840240 h 919905"/>
                  <a:gd name="connsiteX3" fmla="*/ 0 w 1175403"/>
                  <a:gd name="connsiteY3" fmla="*/ 79666 h 919905"/>
                  <a:gd name="connsiteX4" fmla="*/ 79647 w 1175403"/>
                  <a:gd name="connsiteY4" fmla="*/ 0 h 919905"/>
                  <a:gd name="connsiteX5" fmla="*/ 1095755 w 1175403"/>
                  <a:gd name="connsiteY5" fmla="*/ 0 h 919905"/>
                  <a:gd name="connsiteX6" fmla="*/ 1175403 w 1175403"/>
                  <a:gd name="connsiteY6" fmla="*/ 79666 h 919905"/>
                  <a:gd name="connsiteX7" fmla="*/ 1175403 w 1175403"/>
                  <a:gd name="connsiteY7" fmla="*/ 840113 h 919905"/>
                  <a:gd name="connsiteX8" fmla="*/ 1095755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530" y="884202"/>
                      <a:pt x="1139834" y="919906"/>
                      <a:pt x="1095755"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2B17A5E3-9FB2-24E2-1E23-F0B22F186BF9}"/>
                  </a:ext>
                </a:extLst>
              </p:cNvPr>
              <p:cNvSpPr/>
              <p:nvPr/>
            </p:nvSpPr>
            <p:spPr>
              <a:xfrm>
                <a:off x="4131632" y="6739926"/>
                <a:ext cx="1173497" cy="227816"/>
              </a:xfrm>
              <a:custGeom>
                <a:avLst/>
                <a:gdLst>
                  <a:gd name="connsiteX0" fmla="*/ 0 w 1173497"/>
                  <a:gd name="connsiteY0" fmla="*/ 0 h 227816"/>
                  <a:gd name="connsiteX1" fmla="*/ 1173498 w 1173497"/>
                  <a:gd name="connsiteY1" fmla="*/ 0 h 227816"/>
                  <a:gd name="connsiteX2" fmla="*/ 1173498 w 1173497"/>
                  <a:gd name="connsiteY2" fmla="*/ 227816 h 227816"/>
                  <a:gd name="connsiteX3" fmla="*/ 0 w 1173497"/>
                  <a:gd name="connsiteY3" fmla="*/ 227816 h 227816"/>
                </a:gdLst>
                <a:ahLst/>
                <a:cxnLst>
                  <a:cxn ang="0">
                    <a:pos x="connsiteX0" y="connsiteY0"/>
                  </a:cxn>
                  <a:cxn ang="0">
                    <a:pos x="connsiteX1" y="connsiteY1"/>
                  </a:cxn>
                  <a:cxn ang="0">
                    <a:pos x="connsiteX2" y="connsiteY2"/>
                  </a:cxn>
                  <a:cxn ang="0">
                    <a:pos x="connsiteX3" y="connsiteY3"/>
                  </a:cxn>
                </a:cxnLst>
                <a:rect l="l" t="t" r="r" b="b"/>
                <a:pathLst>
                  <a:path w="1173497" h="227816">
                    <a:moveTo>
                      <a:pt x="0" y="0"/>
                    </a:moveTo>
                    <a:lnTo>
                      <a:pt x="1173498" y="0"/>
                    </a:lnTo>
                    <a:lnTo>
                      <a:pt x="1173498" y="227816"/>
                    </a:lnTo>
                    <a:lnTo>
                      <a:pt x="0" y="227816"/>
                    </a:lnTo>
                    <a:close/>
                  </a:path>
                </a:pathLst>
              </a:custGeom>
              <a:noFill/>
              <a:ln w="12692" cap="flat">
                <a:noFill/>
                <a:prstDash val="solid"/>
                <a:miter/>
              </a:ln>
            </p:spPr>
            <p:txBody>
              <a:bodyPr rtlCol="0" anchor="ctr"/>
              <a:lstStyle/>
              <a:p>
                <a:endParaRPr lang="en-US" dirty="0">
                  <a:latin typeface="Roboto Condensed" panose="02000000000000000000" pitchFamily="2" charset="0"/>
                </a:endParaRPr>
              </a:p>
            </p:txBody>
          </p:sp>
          <p:sp>
            <p:nvSpPr>
              <p:cNvPr id="25" name="TextBox 24">
                <a:extLst>
                  <a:ext uri="{FF2B5EF4-FFF2-40B4-BE49-F238E27FC236}">
                    <a16:creationId xmlns:a16="http://schemas.microsoft.com/office/drawing/2014/main" id="{F0909828-7CBC-8812-B97A-5DC8742459FF}"/>
                  </a:ext>
                </a:extLst>
              </p:cNvPr>
              <p:cNvSpPr txBox="1"/>
              <p:nvPr/>
            </p:nvSpPr>
            <p:spPr>
              <a:xfrm>
                <a:off x="4121476" y="6657029"/>
                <a:ext cx="1168910" cy="323165"/>
              </a:xfrm>
              <a:prstGeom prst="rect">
                <a:avLst/>
              </a:prstGeom>
              <a:noFill/>
            </p:spPr>
            <p:txBody>
              <a:bodyPr wrap="none" rtlCol="0">
                <a:spAutoFit/>
              </a:bodyPr>
              <a:lstStyle/>
              <a:p>
                <a:pPr algn="ctr"/>
                <a:r>
                  <a:rPr lang="en-US" sz="1500" spc="0" baseline="0" dirty="0">
                    <a:latin typeface="LondrinaSolid-Regular"/>
                    <a:sym typeface="LondrinaSolid-Regular"/>
                    <a:rtl val="0"/>
                  </a:rPr>
                  <a:t>People of God</a:t>
                </a:r>
              </a:p>
            </p:txBody>
          </p:sp>
          <p:grpSp>
            <p:nvGrpSpPr>
              <p:cNvPr id="26" name="Group 25">
                <a:extLst>
                  <a:ext uri="{FF2B5EF4-FFF2-40B4-BE49-F238E27FC236}">
                    <a16:creationId xmlns:a16="http://schemas.microsoft.com/office/drawing/2014/main" id="{9A6A1EAD-7C85-B375-8776-660FBA5C986C}"/>
                  </a:ext>
                </a:extLst>
              </p:cNvPr>
              <p:cNvGrpSpPr/>
              <p:nvPr/>
            </p:nvGrpSpPr>
            <p:grpSpPr>
              <a:xfrm>
                <a:off x="4459113" y="6198487"/>
                <a:ext cx="515105" cy="451206"/>
                <a:chOff x="-1630538" y="-2747544"/>
                <a:chExt cx="2502145" cy="2191755"/>
              </a:xfrm>
              <a:solidFill>
                <a:schemeClr val="accent2"/>
              </a:solidFill>
            </p:grpSpPr>
            <p:sp>
              <p:nvSpPr>
                <p:cNvPr id="27" name="Freeform 26">
                  <a:extLst>
                    <a:ext uri="{FF2B5EF4-FFF2-40B4-BE49-F238E27FC236}">
                      <a16:creationId xmlns:a16="http://schemas.microsoft.com/office/drawing/2014/main" id="{CDC58AA6-EF16-59A9-44CE-9840FFC6A805}"/>
                    </a:ext>
                  </a:extLst>
                </p:cNvPr>
                <p:cNvSpPr/>
                <p:nvPr/>
              </p:nvSpPr>
              <p:spPr>
                <a:xfrm>
                  <a:off x="-1630538" y="-1981327"/>
                  <a:ext cx="2502145" cy="1425538"/>
                </a:xfrm>
                <a:custGeom>
                  <a:avLst/>
                  <a:gdLst>
                    <a:gd name="connsiteX0" fmla="*/ 802257 w 2502145"/>
                    <a:gd name="connsiteY0" fmla="*/ 389560 h 1425538"/>
                    <a:gd name="connsiteX1" fmla="*/ 801175 w 2502145"/>
                    <a:gd name="connsiteY1" fmla="*/ 416806 h 1425538"/>
                    <a:gd name="connsiteX2" fmla="*/ 801175 w 2502145"/>
                    <a:gd name="connsiteY2" fmla="*/ 1019220 h 1425538"/>
                    <a:gd name="connsiteX3" fmla="*/ 930696 w 2502145"/>
                    <a:gd name="connsiteY3" fmla="*/ 1148425 h 1425538"/>
                    <a:gd name="connsiteX4" fmla="*/ 1060217 w 2502145"/>
                    <a:gd name="connsiteY4" fmla="*/ 1019220 h 1425538"/>
                    <a:gd name="connsiteX5" fmla="*/ 1060217 w 2502145"/>
                    <a:gd name="connsiteY5" fmla="*/ 663755 h 1425538"/>
                    <a:gd name="connsiteX6" fmla="*/ 802257 w 2502145"/>
                    <a:gd name="connsiteY6" fmla="*/ 389560 h 1425538"/>
                    <a:gd name="connsiteX7" fmla="*/ 1699888 w 2502145"/>
                    <a:gd name="connsiteY7" fmla="*/ 389560 h 1425538"/>
                    <a:gd name="connsiteX8" fmla="*/ 1441964 w 2502145"/>
                    <a:gd name="connsiteY8" fmla="*/ 663755 h 1425538"/>
                    <a:gd name="connsiteX9" fmla="*/ 1441964 w 2502145"/>
                    <a:gd name="connsiteY9" fmla="*/ 1019220 h 1425538"/>
                    <a:gd name="connsiteX10" fmla="*/ 1571485 w 2502145"/>
                    <a:gd name="connsiteY10" fmla="*/ 1148425 h 1425538"/>
                    <a:gd name="connsiteX11" fmla="*/ 1701006 w 2502145"/>
                    <a:gd name="connsiteY11" fmla="*/ 1019220 h 1425538"/>
                    <a:gd name="connsiteX12" fmla="*/ 1701006 w 2502145"/>
                    <a:gd name="connsiteY12" fmla="*/ 416806 h 1425538"/>
                    <a:gd name="connsiteX13" fmla="*/ 1699888 w 2502145"/>
                    <a:gd name="connsiteY13" fmla="*/ 389560 h 1425538"/>
                    <a:gd name="connsiteX14" fmla="*/ 2461111 w 2502145"/>
                    <a:gd name="connsiteY14" fmla="*/ 1425539 h 1425538"/>
                    <a:gd name="connsiteX15" fmla="*/ 2420077 w 2502145"/>
                    <a:gd name="connsiteY15" fmla="*/ 1384633 h 1425538"/>
                    <a:gd name="connsiteX16" fmla="*/ 2420077 w 2502145"/>
                    <a:gd name="connsiteY16" fmla="*/ 663755 h 1425538"/>
                    <a:gd name="connsiteX17" fmla="*/ 2144629 w 2502145"/>
                    <a:gd name="connsiteY17" fmla="*/ 389019 h 1425538"/>
                    <a:gd name="connsiteX18" fmla="*/ 1782137 w 2502145"/>
                    <a:gd name="connsiteY18" fmla="*/ 389019 h 1425538"/>
                    <a:gd name="connsiteX19" fmla="*/ 1783038 w 2502145"/>
                    <a:gd name="connsiteY19" fmla="*/ 416806 h 1425538"/>
                    <a:gd name="connsiteX20" fmla="*/ 1783038 w 2502145"/>
                    <a:gd name="connsiteY20" fmla="*/ 1019220 h 1425538"/>
                    <a:gd name="connsiteX21" fmla="*/ 1571485 w 2502145"/>
                    <a:gd name="connsiteY21" fmla="*/ 1230272 h 1425538"/>
                    <a:gd name="connsiteX22" fmla="*/ 1359896 w 2502145"/>
                    <a:gd name="connsiteY22" fmla="*/ 1019220 h 1425538"/>
                    <a:gd name="connsiteX23" fmla="*/ 1359896 w 2502145"/>
                    <a:gd name="connsiteY23" fmla="*/ 663755 h 1425538"/>
                    <a:gd name="connsiteX24" fmla="*/ 1464609 w 2502145"/>
                    <a:gd name="connsiteY24" fmla="*/ 411616 h 1425538"/>
                    <a:gd name="connsiteX25" fmla="*/ 1683085 w 2502145"/>
                    <a:gd name="connsiteY25" fmla="*/ 308757 h 1425538"/>
                    <a:gd name="connsiteX26" fmla="*/ 1365197 w 2502145"/>
                    <a:gd name="connsiteY26" fmla="*/ 81848 h 1425538"/>
                    <a:gd name="connsiteX27" fmla="*/ 1136985 w 2502145"/>
                    <a:gd name="connsiteY27" fmla="*/ 81848 h 1425538"/>
                    <a:gd name="connsiteX28" fmla="*/ 819096 w 2502145"/>
                    <a:gd name="connsiteY28" fmla="*/ 308757 h 1425538"/>
                    <a:gd name="connsiteX29" fmla="*/ 1037536 w 2502145"/>
                    <a:gd name="connsiteY29" fmla="*/ 411616 h 1425538"/>
                    <a:gd name="connsiteX30" fmla="*/ 1142249 w 2502145"/>
                    <a:gd name="connsiteY30" fmla="*/ 663755 h 1425538"/>
                    <a:gd name="connsiteX31" fmla="*/ 1142249 w 2502145"/>
                    <a:gd name="connsiteY31" fmla="*/ 1019220 h 1425538"/>
                    <a:gd name="connsiteX32" fmla="*/ 930696 w 2502145"/>
                    <a:gd name="connsiteY32" fmla="*/ 1230272 h 1425538"/>
                    <a:gd name="connsiteX33" fmla="*/ 719107 w 2502145"/>
                    <a:gd name="connsiteY33" fmla="*/ 1019220 h 1425538"/>
                    <a:gd name="connsiteX34" fmla="*/ 719107 w 2502145"/>
                    <a:gd name="connsiteY34" fmla="*/ 416806 h 1425538"/>
                    <a:gd name="connsiteX35" fmla="*/ 720009 w 2502145"/>
                    <a:gd name="connsiteY35" fmla="*/ 389019 h 1425538"/>
                    <a:gd name="connsiteX36" fmla="*/ 357516 w 2502145"/>
                    <a:gd name="connsiteY36" fmla="*/ 389019 h 1425538"/>
                    <a:gd name="connsiteX37" fmla="*/ 82068 w 2502145"/>
                    <a:gd name="connsiteY37" fmla="*/ 663755 h 1425538"/>
                    <a:gd name="connsiteX38" fmla="*/ 82068 w 2502145"/>
                    <a:gd name="connsiteY38" fmla="*/ 1384633 h 1425538"/>
                    <a:gd name="connsiteX39" fmla="*/ 41034 w 2502145"/>
                    <a:gd name="connsiteY39" fmla="*/ 1425539 h 1425538"/>
                    <a:gd name="connsiteX40" fmla="*/ 0 w 2502145"/>
                    <a:gd name="connsiteY40" fmla="*/ 1384633 h 1425538"/>
                    <a:gd name="connsiteX41" fmla="*/ 0 w 2502145"/>
                    <a:gd name="connsiteY41" fmla="*/ 663755 h 1425538"/>
                    <a:gd name="connsiteX42" fmla="*/ 104713 w 2502145"/>
                    <a:gd name="connsiteY42" fmla="*/ 411616 h 1425538"/>
                    <a:gd name="connsiteX43" fmla="*/ 357516 w 2502145"/>
                    <a:gd name="connsiteY43" fmla="*/ 307172 h 1425538"/>
                    <a:gd name="connsiteX44" fmla="*/ 733639 w 2502145"/>
                    <a:gd name="connsiteY44" fmla="*/ 307172 h 1425538"/>
                    <a:gd name="connsiteX45" fmla="*/ 841488 w 2502145"/>
                    <a:gd name="connsiteY45" fmla="*/ 122069 h 1425538"/>
                    <a:gd name="connsiteX46" fmla="*/ 1136985 w 2502145"/>
                    <a:gd name="connsiteY46" fmla="*/ 0 h 1425538"/>
                    <a:gd name="connsiteX47" fmla="*/ 1365197 w 2502145"/>
                    <a:gd name="connsiteY47" fmla="*/ 0 h 1425538"/>
                    <a:gd name="connsiteX48" fmla="*/ 1660657 w 2502145"/>
                    <a:gd name="connsiteY48" fmla="*/ 122069 h 1425538"/>
                    <a:gd name="connsiteX49" fmla="*/ 1768543 w 2502145"/>
                    <a:gd name="connsiteY49" fmla="*/ 307172 h 1425538"/>
                    <a:gd name="connsiteX50" fmla="*/ 2144629 w 2502145"/>
                    <a:gd name="connsiteY50" fmla="*/ 307172 h 1425538"/>
                    <a:gd name="connsiteX51" fmla="*/ 2397432 w 2502145"/>
                    <a:gd name="connsiteY51" fmla="*/ 411616 h 1425538"/>
                    <a:gd name="connsiteX52" fmla="*/ 2502145 w 2502145"/>
                    <a:gd name="connsiteY52" fmla="*/ 663755 h 1425538"/>
                    <a:gd name="connsiteX53" fmla="*/ 2502145 w 2502145"/>
                    <a:gd name="connsiteY53" fmla="*/ 1384633 h 1425538"/>
                    <a:gd name="connsiteX54" fmla="*/ 2461111 w 2502145"/>
                    <a:gd name="connsiteY54" fmla="*/ 1425539 h 1425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02145" h="1425538">
                      <a:moveTo>
                        <a:pt x="802257" y="389560"/>
                      </a:moveTo>
                      <a:cubicBezTo>
                        <a:pt x="801536" y="398534"/>
                        <a:pt x="801175" y="407616"/>
                        <a:pt x="801175" y="416806"/>
                      </a:cubicBezTo>
                      <a:lnTo>
                        <a:pt x="801175" y="1019220"/>
                      </a:lnTo>
                      <a:cubicBezTo>
                        <a:pt x="801175" y="1090472"/>
                        <a:pt x="859265" y="1148425"/>
                        <a:pt x="930696" y="1148425"/>
                      </a:cubicBezTo>
                      <a:cubicBezTo>
                        <a:pt x="1002091" y="1148425"/>
                        <a:pt x="1060217" y="1090472"/>
                        <a:pt x="1060217" y="1019220"/>
                      </a:cubicBezTo>
                      <a:lnTo>
                        <a:pt x="1060217" y="663755"/>
                      </a:lnTo>
                      <a:cubicBezTo>
                        <a:pt x="1060217" y="518116"/>
                        <a:pt x="946021" y="398606"/>
                        <a:pt x="802257" y="389560"/>
                      </a:cubicBezTo>
                      <a:close/>
                      <a:moveTo>
                        <a:pt x="1699888" y="389560"/>
                      </a:moveTo>
                      <a:cubicBezTo>
                        <a:pt x="1556124" y="398606"/>
                        <a:pt x="1441964" y="518116"/>
                        <a:pt x="1441964" y="663755"/>
                      </a:cubicBezTo>
                      <a:lnTo>
                        <a:pt x="1441964" y="1019220"/>
                      </a:lnTo>
                      <a:cubicBezTo>
                        <a:pt x="1441964" y="1090472"/>
                        <a:pt x="1500054" y="1148425"/>
                        <a:pt x="1571485" y="1148425"/>
                      </a:cubicBezTo>
                      <a:cubicBezTo>
                        <a:pt x="1642916" y="1148425"/>
                        <a:pt x="1701006" y="1090472"/>
                        <a:pt x="1701006" y="1019220"/>
                      </a:cubicBezTo>
                      <a:lnTo>
                        <a:pt x="1701006" y="416806"/>
                      </a:lnTo>
                      <a:cubicBezTo>
                        <a:pt x="1701006" y="407616"/>
                        <a:pt x="1700609" y="398534"/>
                        <a:pt x="1699888" y="389560"/>
                      </a:cubicBezTo>
                      <a:close/>
                      <a:moveTo>
                        <a:pt x="2461111" y="1425539"/>
                      </a:moveTo>
                      <a:cubicBezTo>
                        <a:pt x="2438467" y="1425539"/>
                        <a:pt x="2420077" y="1407194"/>
                        <a:pt x="2420077" y="1384633"/>
                      </a:cubicBezTo>
                      <a:lnTo>
                        <a:pt x="2420077" y="663755"/>
                      </a:lnTo>
                      <a:cubicBezTo>
                        <a:pt x="2420077" y="512277"/>
                        <a:pt x="2296506" y="389019"/>
                        <a:pt x="2144629" y="389019"/>
                      </a:cubicBezTo>
                      <a:lnTo>
                        <a:pt x="1782137" y="389019"/>
                      </a:lnTo>
                      <a:cubicBezTo>
                        <a:pt x="1782750" y="398209"/>
                        <a:pt x="1783038" y="407472"/>
                        <a:pt x="1783038" y="416806"/>
                      </a:cubicBezTo>
                      <a:lnTo>
                        <a:pt x="1783038" y="1019220"/>
                      </a:lnTo>
                      <a:cubicBezTo>
                        <a:pt x="1783038" y="1135594"/>
                        <a:pt x="1688133" y="1230272"/>
                        <a:pt x="1571485" y="1230272"/>
                      </a:cubicBezTo>
                      <a:cubicBezTo>
                        <a:pt x="1454801" y="1230272"/>
                        <a:pt x="1359896" y="1135594"/>
                        <a:pt x="1359896" y="1019220"/>
                      </a:cubicBezTo>
                      <a:lnTo>
                        <a:pt x="1359896" y="663755"/>
                      </a:lnTo>
                      <a:cubicBezTo>
                        <a:pt x="1359896" y="568500"/>
                        <a:pt x="1397072" y="478976"/>
                        <a:pt x="1464609" y="411616"/>
                      </a:cubicBezTo>
                      <a:cubicBezTo>
                        <a:pt x="1523960" y="352366"/>
                        <a:pt x="1600548" y="316542"/>
                        <a:pt x="1683085" y="308757"/>
                      </a:cubicBezTo>
                      <a:cubicBezTo>
                        <a:pt x="1637940" y="176922"/>
                        <a:pt x="1512494" y="81848"/>
                        <a:pt x="1365197" y="81848"/>
                      </a:cubicBezTo>
                      <a:lnTo>
                        <a:pt x="1136985" y="81848"/>
                      </a:lnTo>
                      <a:cubicBezTo>
                        <a:pt x="989687" y="81848"/>
                        <a:pt x="864241" y="176922"/>
                        <a:pt x="819096" y="308757"/>
                      </a:cubicBezTo>
                      <a:cubicBezTo>
                        <a:pt x="901597" y="316542"/>
                        <a:pt x="978185" y="352366"/>
                        <a:pt x="1037536" y="411616"/>
                      </a:cubicBezTo>
                      <a:cubicBezTo>
                        <a:pt x="1105073" y="478976"/>
                        <a:pt x="1142249" y="568500"/>
                        <a:pt x="1142249" y="663755"/>
                      </a:cubicBezTo>
                      <a:lnTo>
                        <a:pt x="1142249" y="1019220"/>
                      </a:lnTo>
                      <a:cubicBezTo>
                        <a:pt x="1142249" y="1135594"/>
                        <a:pt x="1047344" y="1230272"/>
                        <a:pt x="930696" y="1230272"/>
                      </a:cubicBezTo>
                      <a:cubicBezTo>
                        <a:pt x="814012" y="1230272"/>
                        <a:pt x="719107" y="1135594"/>
                        <a:pt x="719107" y="1019220"/>
                      </a:cubicBezTo>
                      <a:lnTo>
                        <a:pt x="719107" y="416806"/>
                      </a:lnTo>
                      <a:cubicBezTo>
                        <a:pt x="719107" y="407472"/>
                        <a:pt x="719396" y="398209"/>
                        <a:pt x="720009" y="389019"/>
                      </a:cubicBezTo>
                      <a:lnTo>
                        <a:pt x="357516" y="389019"/>
                      </a:lnTo>
                      <a:cubicBezTo>
                        <a:pt x="205639" y="389019"/>
                        <a:pt x="82068" y="512277"/>
                        <a:pt x="82068" y="663755"/>
                      </a:cubicBezTo>
                      <a:lnTo>
                        <a:pt x="82068" y="1384633"/>
                      </a:lnTo>
                      <a:cubicBezTo>
                        <a:pt x="82068" y="1407194"/>
                        <a:pt x="63715" y="1425539"/>
                        <a:pt x="41034" y="1425539"/>
                      </a:cubicBezTo>
                      <a:cubicBezTo>
                        <a:pt x="18390" y="1425539"/>
                        <a:pt x="0" y="1407194"/>
                        <a:pt x="0" y="1384633"/>
                      </a:cubicBezTo>
                      <a:lnTo>
                        <a:pt x="0" y="663755"/>
                      </a:lnTo>
                      <a:cubicBezTo>
                        <a:pt x="0" y="568500"/>
                        <a:pt x="37212" y="478976"/>
                        <a:pt x="104713" y="411616"/>
                      </a:cubicBezTo>
                      <a:cubicBezTo>
                        <a:pt x="172250" y="344257"/>
                        <a:pt x="262034" y="307172"/>
                        <a:pt x="357516" y="307172"/>
                      </a:cubicBezTo>
                      <a:lnTo>
                        <a:pt x="733639" y="307172"/>
                      </a:lnTo>
                      <a:cubicBezTo>
                        <a:pt x="752461" y="237794"/>
                        <a:pt x="789204" y="174255"/>
                        <a:pt x="841488" y="122069"/>
                      </a:cubicBezTo>
                      <a:cubicBezTo>
                        <a:pt x="920420" y="43357"/>
                        <a:pt x="1025349" y="0"/>
                        <a:pt x="1136985" y="0"/>
                      </a:cubicBezTo>
                      <a:lnTo>
                        <a:pt x="1365197" y="0"/>
                      </a:lnTo>
                      <a:cubicBezTo>
                        <a:pt x="1476796" y="0"/>
                        <a:pt x="1581762" y="43357"/>
                        <a:pt x="1660657" y="122069"/>
                      </a:cubicBezTo>
                      <a:cubicBezTo>
                        <a:pt x="1712977" y="174255"/>
                        <a:pt x="1749684" y="237794"/>
                        <a:pt x="1768543" y="307172"/>
                      </a:cubicBezTo>
                      <a:lnTo>
                        <a:pt x="2144629" y="307172"/>
                      </a:lnTo>
                      <a:cubicBezTo>
                        <a:pt x="2240111" y="307172"/>
                        <a:pt x="2329896" y="344257"/>
                        <a:pt x="2397432" y="411616"/>
                      </a:cubicBezTo>
                      <a:cubicBezTo>
                        <a:pt x="2464969" y="478976"/>
                        <a:pt x="2502145" y="568500"/>
                        <a:pt x="2502145" y="663755"/>
                      </a:cubicBezTo>
                      <a:lnTo>
                        <a:pt x="2502145" y="1384633"/>
                      </a:lnTo>
                      <a:cubicBezTo>
                        <a:pt x="2502145" y="1407194"/>
                        <a:pt x="2483756" y="1425539"/>
                        <a:pt x="2461111" y="1425539"/>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28" name="Freeform 27">
                  <a:extLst>
                    <a:ext uri="{FF2B5EF4-FFF2-40B4-BE49-F238E27FC236}">
                      <a16:creationId xmlns:a16="http://schemas.microsoft.com/office/drawing/2014/main" id="{415246F0-4E21-219B-7054-9226567EB46A}"/>
                    </a:ext>
                  </a:extLst>
                </p:cNvPr>
                <p:cNvSpPr/>
                <p:nvPr/>
              </p:nvSpPr>
              <p:spPr>
                <a:xfrm>
                  <a:off x="-700852" y="-2747544"/>
                  <a:ext cx="642772" cy="641157"/>
                </a:xfrm>
                <a:custGeom>
                  <a:avLst/>
                  <a:gdLst>
                    <a:gd name="connsiteX0" fmla="*/ 321386 w 642772"/>
                    <a:gd name="connsiteY0" fmla="*/ 81848 h 641157"/>
                    <a:gd name="connsiteX1" fmla="*/ 82068 w 642772"/>
                    <a:gd name="connsiteY1" fmla="*/ 320579 h 641157"/>
                    <a:gd name="connsiteX2" fmla="*/ 321386 w 642772"/>
                    <a:gd name="connsiteY2" fmla="*/ 559310 h 641157"/>
                    <a:gd name="connsiteX3" fmla="*/ 560740 w 642772"/>
                    <a:gd name="connsiteY3" fmla="*/ 320579 h 641157"/>
                    <a:gd name="connsiteX4" fmla="*/ 321386 w 642772"/>
                    <a:gd name="connsiteY4" fmla="*/ 81848 h 641157"/>
                    <a:gd name="connsiteX5" fmla="*/ 321386 w 642772"/>
                    <a:gd name="connsiteY5" fmla="*/ 641157 h 641157"/>
                    <a:gd name="connsiteX6" fmla="*/ 94148 w 642772"/>
                    <a:gd name="connsiteY6" fmla="*/ 547272 h 641157"/>
                    <a:gd name="connsiteX7" fmla="*/ 0 w 642772"/>
                    <a:gd name="connsiteY7" fmla="*/ 320579 h 641157"/>
                    <a:gd name="connsiteX8" fmla="*/ 94148 w 642772"/>
                    <a:gd name="connsiteY8" fmla="*/ 93921 h 641157"/>
                    <a:gd name="connsiteX9" fmla="*/ 321386 w 642772"/>
                    <a:gd name="connsiteY9" fmla="*/ 0 h 641157"/>
                    <a:gd name="connsiteX10" fmla="*/ 548660 w 642772"/>
                    <a:gd name="connsiteY10" fmla="*/ 93921 h 641157"/>
                    <a:gd name="connsiteX11" fmla="*/ 642772 w 642772"/>
                    <a:gd name="connsiteY11" fmla="*/ 320579 h 641157"/>
                    <a:gd name="connsiteX12" fmla="*/ 548660 w 642772"/>
                    <a:gd name="connsiteY12" fmla="*/ 547272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48"/>
                      </a:moveTo>
                      <a:cubicBezTo>
                        <a:pt x="189413" y="81848"/>
                        <a:pt x="82068" y="188959"/>
                        <a:pt x="82068" y="320579"/>
                      </a:cubicBezTo>
                      <a:cubicBezTo>
                        <a:pt x="82068" y="452234"/>
                        <a:pt x="189413" y="559310"/>
                        <a:pt x="321386" y="559310"/>
                      </a:cubicBezTo>
                      <a:cubicBezTo>
                        <a:pt x="453359" y="559310"/>
                        <a:pt x="560740" y="452234"/>
                        <a:pt x="560740" y="320579"/>
                      </a:cubicBezTo>
                      <a:cubicBezTo>
                        <a:pt x="560740" y="188959"/>
                        <a:pt x="453359" y="81848"/>
                        <a:pt x="321386" y="81848"/>
                      </a:cubicBezTo>
                      <a:close/>
                      <a:moveTo>
                        <a:pt x="321386" y="641157"/>
                      </a:moveTo>
                      <a:cubicBezTo>
                        <a:pt x="235532" y="641157"/>
                        <a:pt x="154834" y="607820"/>
                        <a:pt x="94148" y="547272"/>
                      </a:cubicBezTo>
                      <a:cubicBezTo>
                        <a:pt x="33426" y="486724"/>
                        <a:pt x="0" y="406210"/>
                        <a:pt x="0" y="320579"/>
                      </a:cubicBezTo>
                      <a:cubicBezTo>
                        <a:pt x="0" y="234947"/>
                        <a:pt x="33426" y="154469"/>
                        <a:pt x="94148" y="93921"/>
                      </a:cubicBezTo>
                      <a:cubicBezTo>
                        <a:pt x="154834" y="33373"/>
                        <a:pt x="235532" y="0"/>
                        <a:pt x="321386" y="0"/>
                      </a:cubicBezTo>
                      <a:cubicBezTo>
                        <a:pt x="407240" y="0"/>
                        <a:pt x="487939" y="33373"/>
                        <a:pt x="548660" y="93921"/>
                      </a:cubicBezTo>
                      <a:cubicBezTo>
                        <a:pt x="609346" y="154469"/>
                        <a:pt x="642772" y="234947"/>
                        <a:pt x="642772" y="320579"/>
                      </a:cubicBezTo>
                      <a:cubicBezTo>
                        <a:pt x="642772" y="406210"/>
                        <a:pt x="609346" y="486724"/>
                        <a:pt x="548660" y="547272"/>
                      </a:cubicBezTo>
                      <a:cubicBezTo>
                        <a:pt x="487939" y="607820"/>
                        <a:pt x="407240" y="641157"/>
                        <a:pt x="321386" y="641157"/>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29" name="Freeform 28">
                  <a:extLst>
                    <a:ext uri="{FF2B5EF4-FFF2-40B4-BE49-F238E27FC236}">
                      <a16:creationId xmlns:a16="http://schemas.microsoft.com/office/drawing/2014/main" id="{C26FFBD6-FC4F-C71B-1F04-57CA9709A5FD}"/>
                    </a:ext>
                  </a:extLst>
                </p:cNvPr>
                <p:cNvSpPr/>
                <p:nvPr/>
              </p:nvSpPr>
              <p:spPr>
                <a:xfrm>
                  <a:off x="8266" y="-2458320"/>
                  <a:ext cx="642772" cy="641157"/>
                </a:xfrm>
                <a:custGeom>
                  <a:avLst/>
                  <a:gdLst>
                    <a:gd name="connsiteX0" fmla="*/ 321386 w 642772"/>
                    <a:gd name="connsiteY0" fmla="*/ 81812 h 641157"/>
                    <a:gd name="connsiteX1" fmla="*/ 82032 w 642772"/>
                    <a:gd name="connsiteY1" fmla="*/ 320579 h 641157"/>
                    <a:gd name="connsiteX2" fmla="*/ 321386 w 642772"/>
                    <a:gd name="connsiteY2" fmla="*/ 559310 h 641157"/>
                    <a:gd name="connsiteX3" fmla="*/ 560740 w 642772"/>
                    <a:gd name="connsiteY3" fmla="*/ 320579 h 641157"/>
                    <a:gd name="connsiteX4" fmla="*/ 321386 w 642772"/>
                    <a:gd name="connsiteY4" fmla="*/ 81812 h 641157"/>
                    <a:gd name="connsiteX5" fmla="*/ 321386 w 642772"/>
                    <a:gd name="connsiteY5" fmla="*/ 641157 h 641157"/>
                    <a:gd name="connsiteX6" fmla="*/ 94112 w 642772"/>
                    <a:gd name="connsiteY6" fmla="*/ 547236 h 641157"/>
                    <a:gd name="connsiteX7" fmla="*/ 0 w 642772"/>
                    <a:gd name="connsiteY7" fmla="*/ 320579 h 641157"/>
                    <a:gd name="connsiteX8" fmla="*/ 94112 w 642772"/>
                    <a:gd name="connsiteY8" fmla="*/ 93885 h 641157"/>
                    <a:gd name="connsiteX9" fmla="*/ 321386 w 642772"/>
                    <a:gd name="connsiteY9" fmla="*/ 0 h 641157"/>
                    <a:gd name="connsiteX10" fmla="*/ 548660 w 642772"/>
                    <a:gd name="connsiteY10" fmla="*/ 93885 h 641157"/>
                    <a:gd name="connsiteX11" fmla="*/ 642772 w 642772"/>
                    <a:gd name="connsiteY11" fmla="*/ 320579 h 641157"/>
                    <a:gd name="connsiteX12" fmla="*/ 548660 w 642772"/>
                    <a:gd name="connsiteY12" fmla="*/ 547236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12"/>
                      </a:moveTo>
                      <a:cubicBezTo>
                        <a:pt x="189413" y="81812"/>
                        <a:pt x="82032" y="188923"/>
                        <a:pt x="82032" y="320579"/>
                      </a:cubicBezTo>
                      <a:cubicBezTo>
                        <a:pt x="82032"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32" y="641157"/>
                        <a:pt x="154834" y="607784"/>
                        <a:pt x="94112" y="547236"/>
                      </a:cubicBezTo>
                      <a:cubicBezTo>
                        <a:pt x="33426" y="486688"/>
                        <a:pt x="0" y="406210"/>
                        <a:pt x="0" y="320579"/>
                      </a:cubicBezTo>
                      <a:cubicBezTo>
                        <a:pt x="0" y="234947"/>
                        <a:pt x="33426" y="154433"/>
                        <a:pt x="94112" y="93885"/>
                      </a:cubicBezTo>
                      <a:cubicBezTo>
                        <a:pt x="154834" y="33337"/>
                        <a:pt x="235532" y="0"/>
                        <a:pt x="321386" y="0"/>
                      </a:cubicBezTo>
                      <a:cubicBezTo>
                        <a:pt x="407240" y="0"/>
                        <a:pt x="487939" y="33337"/>
                        <a:pt x="548660" y="93885"/>
                      </a:cubicBezTo>
                      <a:cubicBezTo>
                        <a:pt x="609346" y="154433"/>
                        <a:pt x="642772" y="234947"/>
                        <a:pt x="642772" y="320579"/>
                      </a:cubicBezTo>
                      <a:cubicBezTo>
                        <a:pt x="642772"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30" name="Freeform 29">
                  <a:extLst>
                    <a:ext uri="{FF2B5EF4-FFF2-40B4-BE49-F238E27FC236}">
                      <a16:creationId xmlns:a16="http://schemas.microsoft.com/office/drawing/2014/main" id="{1F58088B-F325-B334-E61E-F0CC8356C782}"/>
                    </a:ext>
                  </a:extLst>
                </p:cNvPr>
                <p:cNvSpPr/>
                <p:nvPr/>
              </p:nvSpPr>
              <p:spPr>
                <a:xfrm>
                  <a:off x="-1409971" y="-2458320"/>
                  <a:ext cx="642808" cy="641157"/>
                </a:xfrm>
                <a:custGeom>
                  <a:avLst/>
                  <a:gdLst>
                    <a:gd name="connsiteX0" fmla="*/ 321386 w 642808"/>
                    <a:gd name="connsiteY0" fmla="*/ 81812 h 641157"/>
                    <a:gd name="connsiteX1" fmla="*/ 82068 w 642808"/>
                    <a:gd name="connsiteY1" fmla="*/ 320579 h 641157"/>
                    <a:gd name="connsiteX2" fmla="*/ 321386 w 642808"/>
                    <a:gd name="connsiteY2" fmla="*/ 559310 h 641157"/>
                    <a:gd name="connsiteX3" fmla="*/ 560740 w 642808"/>
                    <a:gd name="connsiteY3" fmla="*/ 320579 h 641157"/>
                    <a:gd name="connsiteX4" fmla="*/ 321386 w 642808"/>
                    <a:gd name="connsiteY4" fmla="*/ 81812 h 641157"/>
                    <a:gd name="connsiteX5" fmla="*/ 321386 w 642808"/>
                    <a:gd name="connsiteY5" fmla="*/ 641157 h 641157"/>
                    <a:gd name="connsiteX6" fmla="*/ 94148 w 642808"/>
                    <a:gd name="connsiteY6" fmla="*/ 547236 h 641157"/>
                    <a:gd name="connsiteX7" fmla="*/ 0 w 642808"/>
                    <a:gd name="connsiteY7" fmla="*/ 320579 h 641157"/>
                    <a:gd name="connsiteX8" fmla="*/ 94148 w 642808"/>
                    <a:gd name="connsiteY8" fmla="*/ 93885 h 641157"/>
                    <a:gd name="connsiteX9" fmla="*/ 321386 w 642808"/>
                    <a:gd name="connsiteY9" fmla="*/ 0 h 641157"/>
                    <a:gd name="connsiteX10" fmla="*/ 548660 w 642808"/>
                    <a:gd name="connsiteY10" fmla="*/ 93885 h 641157"/>
                    <a:gd name="connsiteX11" fmla="*/ 642808 w 642808"/>
                    <a:gd name="connsiteY11" fmla="*/ 320579 h 641157"/>
                    <a:gd name="connsiteX12" fmla="*/ 548660 w 642808"/>
                    <a:gd name="connsiteY12" fmla="*/ 547236 h 641157"/>
                    <a:gd name="connsiteX13" fmla="*/ 321386 w 642808"/>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808" h="641157">
                      <a:moveTo>
                        <a:pt x="321386" y="81812"/>
                      </a:moveTo>
                      <a:cubicBezTo>
                        <a:pt x="189413" y="81812"/>
                        <a:pt x="82068" y="188923"/>
                        <a:pt x="82068" y="320579"/>
                      </a:cubicBezTo>
                      <a:cubicBezTo>
                        <a:pt x="82068"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68" y="641157"/>
                        <a:pt x="154834" y="607784"/>
                        <a:pt x="94148" y="547236"/>
                      </a:cubicBezTo>
                      <a:cubicBezTo>
                        <a:pt x="33426" y="486688"/>
                        <a:pt x="0" y="406210"/>
                        <a:pt x="0" y="320579"/>
                      </a:cubicBezTo>
                      <a:cubicBezTo>
                        <a:pt x="0" y="234947"/>
                        <a:pt x="33426" y="154433"/>
                        <a:pt x="94148" y="93885"/>
                      </a:cubicBezTo>
                      <a:cubicBezTo>
                        <a:pt x="154834" y="33337"/>
                        <a:pt x="235568" y="0"/>
                        <a:pt x="321386" y="0"/>
                      </a:cubicBezTo>
                      <a:cubicBezTo>
                        <a:pt x="407240" y="0"/>
                        <a:pt x="487939" y="33337"/>
                        <a:pt x="548660" y="93885"/>
                      </a:cubicBezTo>
                      <a:cubicBezTo>
                        <a:pt x="609346" y="154433"/>
                        <a:pt x="642808" y="234947"/>
                        <a:pt x="642808" y="320579"/>
                      </a:cubicBezTo>
                      <a:cubicBezTo>
                        <a:pt x="642808"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grpSp>
        </p:grpSp>
        <p:grpSp>
          <p:nvGrpSpPr>
            <p:cNvPr id="12" name="Group 11">
              <a:extLst>
                <a:ext uri="{FF2B5EF4-FFF2-40B4-BE49-F238E27FC236}">
                  <a16:creationId xmlns:a16="http://schemas.microsoft.com/office/drawing/2014/main" id="{82EC30CD-3D21-2E0A-04D2-E792A4AE8A55}"/>
                </a:ext>
              </a:extLst>
            </p:cNvPr>
            <p:cNvGrpSpPr/>
            <p:nvPr/>
          </p:nvGrpSpPr>
          <p:grpSpPr>
            <a:xfrm>
              <a:off x="1615053" y="6088877"/>
              <a:ext cx="1175402" cy="919905"/>
              <a:chOff x="1615053" y="6088877"/>
              <a:chExt cx="1175402" cy="919905"/>
            </a:xfrm>
          </p:grpSpPr>
          <p:sp>
            <p:nvSpPr>
              <p:cNvPr id="18" name="Freeform 17">
                <a:extLst>
                  <a:ext uri="{FF2B5EF4-FFF2-40B4-BE49-F238E27FC236}">
                    <a16:creationId xmlns:a16="http://schemas.microsoft.com/office/drawing/2014/main" id="{FF309FB8-2B57-0F51-E01D-6361BC3356A1}"/>
                  </a:ext>
                </a:extLst>
              </p:cNvPr>
              <p:cNvSpPr/>
              <p:nvPr/>
            </p:nvSpPr>
            <p:spPr>
              <a:xfrm>
                <a:off x="1615053" y="6088877"/>
                <a:ext cx="1175402" cy="919905"/>
              </a:xfrm>
              <a:custGeom>
                <a:avLst/>
                <a:gdLst>
                  <a:gd name="connsiteX0" fmla="*/ 1095755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5 w 1175402"/>
                  <a:gd name="connsiteY5" fmla="*/ 0 h 919905"/>
                  <a:gd name="connsiteX6" fmla="*/ 1175403 w 1175402"/>
                  <a:gd name="connsiteY6" fmla="*/ 79666 h 919905"/>
                  <a:gd name="connsiteX7" fmla="*/ 1175403 w 1175402"/>
                  <a:gd name="connsiteY7" fmla="*/ 840113 h 919905"/>
                  <a:gd name="connsiteX8" fmla="*/ 1095755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403" y="884202"/>
                      <a:pt x="1139708" y="919906"/>
                      <a:pt x="1095755"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9" name="TextBox 18">
                <a:extLst>
                  <a:ext uri="{FF2B5EF4-FFF2-40B4-BE49-F238E27FC236}">
                    <a16:creationId xmlns:a16="http://schemas.microsoft.com/office/drawing/2014/main" id="{A210C932-16E8-A929-3224-D3BED0A50188}"/>
                  </a:ext>
                </a:extLst>
              </p:cNvPr>
              <p:cNvSpPr txBox="1"/>
              <p:nvPr/>
            </p:nvSpPr>
            <p:spPr>
              <a:xfrm>
                <a:off x="1787964" y="6657029"/>
                <a:ext cx="813043" cy="323165"/>
              </a:xfrm>
              <a:prstGeom prst="rect">
                <a:avLst/>
              </a:prstGeom>
              <a:noFill/>
            </p:spPr>
            <p:txBody>
              <a:bodyPr wrap="none" rtlCol="0">
                <a:spAutoFit/>
              </a:bodyPr>
              <a:lstStyle/>
              <a:p>
                <a:pPr algn="ctr"/>
                <a:r>
                  <a:rPr lang="en-US" sz="1500" spc="0" baseline="0" dirty="0">
                    <a:latin typeface="LondrinaSolid-Regular"/>
                    <a:sym typeface="LondrinaSolid-Regular"/>
                    <a:rtl val="0"/>
                  </a:rPr>
                  <a:t>Creation</a:t>
                </a:r>
              </a:p>
            </p:txBody>
          </p:sp>
          <p:grpSp>
            <p:nvGrpSpPr>
              <p:cNvPr id="20" name="Group 19">
                <a:extLst>
                  <a:ext uri="{FF2B5EF4-FFF2-40B4-BE49-F238E27FC236}">
                    <a16:creationId xmlns:a16="http://schemas.microsoft.com/office/drawing/2014/main" id="{E87E61D0-C76A-952A-DCE7-3C729DD611AF}"/>
                  </a:ext>
                </a:extLst>
              </p:cNvPr>
              <p:cNvGrpSpPr/>
              <p:nvPr/>
            </p:nvGrpSpPr>
            <p:grpSpPr>
              <a:xfrm>
                <a:off x="1977292" y="6183652"/>
                <a:ext cx="450924" cy="480928"/>
                <a:chOff x="4165746" y="3876089"/>
                <a:chExt cx="540436" cy="576396"/>
              </a:xfrm>
              <a:solidFill>
                <a:schemeClr val="accent2"/>
              </a:solidFill>
            </p:grpSpPr>
            <p:sp>
              <p:nvSpPr>
                <p:cNvPr id="21" name="Freeform 20">
                  <a:extLst>
                    <a:ext uri="{FF2B5EF4-FFF2-40B4-BE49-F238E27FC236}">
                      <a16:creationId xmlns:a16="http://schemas.microsoft.com/office/drawing/2014/main" id="{101E5845-E9D1-3211-EFA1-E91BAA15E79B}"/>
                    </a:ext>
                  </a:extLst>
                </p:cNvPr>
                <p:cNvSpPr>
                  <a:spLocks noChangeAspect="1"/>
                </p:cNvSpPr>
                <p:nvPr/>
              </p:nvSpPr>
              <p:spPr>
                <a:xfrm>
                  <a:off x="4165746" y="3876089"/>
                  <a:ext cx="252405" cy="434280"/>
                </a:xfrm>
                <a:custGeom>
                  <a:avLst/>
                  <a:gdLst>
                    <a:gd name="connsiteX0" fmla="*/ 15495 w 252405"/>
                    <a:gd name="connsiteY0" fmla="*/ 150951 h 434280"/>
                    <a:gd name="connsiteX1" fmla="*/ 31121 w 252405"/>
                    <a:gd name="connsiteY1" fmla="*/ 155864 h 434280"/>
                    <a:gd name="connsiteX2" fmla="*/ 38407 w 252405"/>
                    <a:gd name="connsiteY2" fmla="*/ 187786 h 434280"/>
                    <a:gd name="connsiteX3" fmla="*/ 10152 w 252405"/>
                    <a:gd name="connsiteY3" fmla="*/ 191163 h 434280"/>
                    <a:gd name="connsiteX4" fmla="*/ 2866 w 252405"/>
                    <a:gd name="connsiteY4" fmla="*/ 159242 h 434280"/>
                    <a:gd name="connsiteX5" fmla="*/ 15495 w 252405"/>
                    <a:gd name="connsiteY5" fmla="*/ 150951 h 434280"/>
                    <a:gd name="connsiteX6" fmla="*/ 155155 w 252405"/>
                    <a:gd name="connsiteY6" fmla="*/ 104083 h 434280"/>
                    <a:gd name="connsiteX7" fmla="*/ 224194 w 252405"/>
                    <a:gd name="connsiteY7" fmla="*/ 217643 h 434280"/>
                    <a:gd name="connsiteX8" fmla="*/ 209173 w 252405"/>
                    <a:gd name="connsiteY8" fmla="*/ 296196 h 434280"/>
                    <a:gd name="connsiteX9" fmla="*/ 252224 w 252405"/>
                    <a:gd name="connsiteY9" fmla="*/ 387674 h 434280"/>
                    <a:gd name="connsiteX10" fmla="*/ 201326 w 252405"/>
                    <a:gd name="connsiteY10" fmla="*/ 434126 h 434280"/>
                    <a:gd name="connsiteX11" fmla="*/ 155660 w 252405"/>
                    <a:gd name="connsiteY11" fmla="*/ 427304 h 434280"/>
                    <a:gd name="connsiteX12" fmla="*/ 69098 w 252405"/>
                    <a:gd name="connsiteY12" fmla="*/ 160498 h 434280"/>
                    <a:gd name="connsiteX13" fmla="*/ 155155 w 252405"/>
                    <a:gd name="connsiteY13" fmla="*/ 104083 h 434280"/>
                    <a:gd name="connsiteX14" fmla="*/ 45346 w 252405"/>
                    <a:gd name="connsiteY14" fmla="*/ 102271 h 434280"/>
                    <a:gd name="connsiteX15" fmla="*/ 59489 w 252405"/>
                    <a:gd name="connsiteY15" fmla="*/ 112633 h 434280"/>
                    <a:gd name="connsiteX16" fmla="*/ 58187 w 252405"/>
                    <a:gd name="connsiteY16" fmla="*/ 146731 h 434280"/>
                    <a:gd name="connsiteX17" fmla="*/ 29381 w 252405"/>
                    <a:gd name="connsiteY17" fmla="*/ 140100 h 434280"/>
                    <a:gd name="connsiteX18" fmla="*/ 30673 w 252405"/>
                    <a:gd name="connsiteY18" fmla="*/ 106013 h 434280"/>
                    <a:gd name="connsiteX19" fmla="*/ 45346 w 252405"/>
                    <a:gd name="connsiteY19" fmla="*/ 102271 h 434280"/>
                    <a:gd name="connsiteX20" fmla="*/ 72881 w 252405"/>
                    <a:gd name="connsiteY20" fmla="*/ 59505 h 434280"/>
                    <a:gd name="connsiteX21" fmla="*/ 100811 w 252405"/>
                    <a:gd name="connsiteY21" fmla="*/ 78355 h 434280"/>
                    <a:gd name="connsiteX22" fmla="*/ 88822 w 252405"/>
                    <a:gd name="connsiteY22" fmla="*/ 113272 h 434280"/>
                    <a:gd name="connsiteX23" fmla="*/ 60915 w 252405"/>
                    <a:gd name="connsiteY23" fmla="*/ 94445 h 434280"/>
                    <a:gd name="connsiteX24" fmla="*/ 72881 w 252405"/>
                    <a:gd name="connsiteY24" fmla="*/ 59505 h 434280"/>
                    <a:gd name="connsiteX25" fmla="*/ 124430 w 252405"/>
                    <a:gd name="connsiteY25" fmla="*/ 32722 h 434280"/>
                    <a:gd name="connsiteX26" fmla="*/ 153067 w 252405"/>
                    <a:gd name="connsiteY26" fmla="*/ 59864 h 434280"/>
                    <a:gd name="connsiteX27" fmla="*/ 133400 w 252405"/>
                    <a:gd name="connsiteY27" fmla="*/ 96094 h 434280"/>
                    <a:gd name="connsiteX28" fmla="*/ 104774 w 252405"/>
                    <a:gd name="connsiteY28" fmla="*/ 68941 h 434280"/>
                    <a:gd name="connsiteX29" fmla="*/ 124430 w 252405"/>
                    <a:gd name="connsiteY29" fmla="*/ 32722 h 434280"/>
                    <a:gd name="connsiteX30" fmla="*/ 202977 w 252405"/>
                    <a:gd name="connsiteY30" fmla="*/ 195 h 434280"/>
                    <a:gd name="connsiteX31" fmla="*/ 236093 w 252405"/>
                    <a:gd name="connsiteY31" fmla="*/ 53659 h 434280"/>
                    <a:gd name="connsiteX32" fmla="*/ 194400 w 252405"/>
                    <a:gd name="connsiteY32" fmla="*/ 98462 h 434280"/>
                    <a:gd name="connsiteX33" fmla="*/ 161262 w 252405"/>
                    <a:gd name="connsiteY33" fmla="*/ 44975 h 434280"/>
                    <a:gd name="connsiteX34" fmla="*/ 202977 w 252405"/>
                    <a:gd name="connsiteY34" fmla="*/ 195 h 434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05" h="434280">
                      <a:moveTo>
                        <a:pt x="15495" y="150951"/>
                      </a:moveTo>
                      <a:cubicBezTo>
                        <a:pt x="20608" y="150339"/>
                        <a:pt x="26221" y="151926"/>
                        <a:pt x="31121" y="155864"/>
                      </a:cubicBezTo>
                      <a:cubicBezTo>
                        <a:pt x="40944" y="163752"/>
                        <a:pt x="44188" y="178047"/>
                        <a:pt x="38407" y="187786"/>
                      </a:cubicBezTo>
                      <a:cubicBezTo>
                        <a:pt x="32603" y="197525"/>
                        <a:pt x="19952" y="199040"/>
                        <a:pt x="10152" y="191163"/>
                      </a:cubicBezTo>
                      <a:cubicBezTo>
                        <a:pt x="340" y="183287"/>
                        <a:pt x="-2927" y="169003"/>
                        <a:pt x="2866" y="159242"/>
                      </a:cubicBezTo>
                      <a:cubicBezTo>
                        <a:pt x="5768" y="154378"/>
                        <a:pt x="10382" y="151564"/>
                        <a:pt x="15495" y="150951"/>
                      </a:cubicBezTo>
                      <a:close/>
                      <a:moveTo>
                        <a:pt x="155155" y="104083"/>
                      </a:moveTo>
                      <a:cubicBezTo>
                        <a:pt x="216773" y="100571"/>
                        <a:pt x="244108" y="152151"/>
                        <a:pt x="224194" y="217643"/>
                      </a:cubicBezTo>
                      <a:cubicBezTo>
                        <a:pt x="215954" y="244762"/>
                        <a:pt x="202999" y="261806"/>
                        <a:pt x="209173" y="296196"/>
                      </a:cubicBezTo>
                      <a:cubicBezTo>
                        <a:pt x="215426" y="330878"/>
                        <a:pt x="255423" y="341189"/>
                        <a:pt x="252224" y="387674"/>
                      </a:cubicBezTo>
                      <a:cubicBezTo>
                        <a:pt x="250383" y="414670"/>
                        <a:pt x="229189" y="432735"/>
                        <a:pt x="201326" y="434126"/>
                      </a:cubicBezTo>
                      <a:cubicBezTo>
                        <a:pt x="184308" y="435001"/>
                        <a:pt x="166998" y="432095"/>
                        <a:pt x="155660" y="427304"/>
                      </a:cubicBezTo>
                      <a:cubicBezTo>
                        <a:pt x="81031" y="395776"/>
                        <a:pt x="8850" y="248510"/>
                        <a:pt x="69098" y="160498"/>
                      </a:cubicBezTo>
                      <a:cubicBezTo>
                        <a:pt x="90865" y="128667"/>
                        <a:pt x="122510" y="105946"/>
                        <a:pt x="155155" y="104083"/>
                      </a:cubicBezTo>
                      <a:close/>
                      <a:moveTo>
                        <a:pt x="45346" y="102271"/>
                      </a:moveTo>
                      <a:cubicBezTo>
                        <a:pt x="50559" y="103469"/>
                        <a:pt x="55684" y="107017"/>
                        <a:pt x="59489" y="112633"/>
                      </a:cubicBezTo>
                      <a:cubicBezTo>
                        <a:pt x="67089" y="123887"/>
                        <a:pt x="66516" y="139135"/>
                        <a:pt x="58187" y="146731"/>
                      </a:cubicBezTo>
                      <a:cubicBezTo>
                        <a:pt x="49880" y="154294"/>
                        <a:pt x="36993" y="151343"/>
                        <a:pt x="29381" y="140100"/>
                      </a:cubicBezTo>
                      <a:cubicBezTo>
                        <a:pt x="21770" y="128857"/>
                        <a:pt x="22354" y="113598"/>
                        <a:pt x="30673" y="106013"/>
                      </a:cubicBezTo>
                      <a:cubicBezTo>
                        <a:pt x="34832" y="102226"/>
                        <a:pt x="40133" y="101073"/>
                        <a:pt x="45346" y="102271"/>
                      </a:cubicBezTo>
                      <a:close/>
                      <a:moveTo>
                        <a:pt x="72881" y="59505"/>
                      </a:moveTo>
                      <a:cubicBezTo>
                        <a:pt x="83905" y="55073"/>
                        <a:pt x="96388" y="63500"/>
                        <a:pt x="100811" y="78355"/>
                      </a:cubicBezTo>
                      <a:cubicBezTo>
                        <a:pt x="105189" y="93188"/>
                        <a:pt x="99846" y="108829"/>
                        <a:pt x="88822" y="113272"/>
                      </a:cubicBezTo>
                      <a:cubicBezTo>
                        <a:pt x="77787" y="117738"/>
                        <a:pt x="65304" y="109312"/>
                        <a:pt x="60915" y="94445"/>
                      </a:cubicBezTo>
                      <a:cubicBezTo>
                        <a:pt x="56503" y="79589"/>
                        <a:pt x="61869" y="63960"/>
                        <a:pt x="72881" y="59505"/>
                      </a:cubicBezTo>
                      <a:close/>
                      <a:moveTo>
                        <a:pt x="124430" y="32722"/>
                      </a:moveTo>
                      <a:cubicBezTo>
                        <a:pt x="137755" y="30220"/>
                        <a:pt x="150564" y="42372"/>
                        <a:pt x="153067" y="59864"/>
                      </a:cubicBezTo>
                      <a:cubicBezTo>
                        <a:pt x="155537" y="77379"/>
                        <a:pt x="146725" y="93592"/>
                        <a:pt x="133400" y="96094"/>
                      </a:cubicBezTo>
                      <a:cubicBezTo>
                        <a:pt x="120075" y="98597"/>
                        <a:pt x="107266" y="86445"/>
                        <a:pt x="104774" y="68941"/>
                      </a:cubicBezTo>
                      <a:cubicBezTo>
                        <a:pt x="102293" y="51460"/>
                        <a:pt x="111083" y="35236"/>
                        <a:pt x="124430" y="32722"/>
                      </a:cubicBezTo>
                      <a:close/>
                      <a:moveTo>
                        <a:pt x="202977" y="195"/>
                      </a:moveTo>
                      <a:cubicBezTo>
                        <a:pt x="223643" y="2596"/>
                        <a:pt x="238473" y="26529"/>
                        <a:pt x="236093" y="53659"/>
                      </a:cubicBezTo>
                      <a:cubicBezTo>
                        <a:pt x="233724" y="80779"/>
                        <a:pt x="215056" y="100852"/>
                        <a:pt x="194400" y="98462"/>
                      </a:cubicBezTo>
                      <a:cubicBezTo>
                        <a:pt x="173734" y="96050"/>
                        <a:pt x="158905" y="72117"/>
                        <a:pt x="161262" y="44975"/>
                      </a:cubicBezTo>
                      <a:cubicBezTo>
                        <a:pt x="163630" y="17856"/>
                        <a:pt x="182310" y="-2206"/>
                        <a:pt x="202977" y="195"/>
                      </a:cubicBezTo>
                      <a:close/>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B3925C38-6673-1010-8456-DA6F64AA9893}"/>
                    </a:ext>
                  </a:extLst>
                </p:cNvPr>
                <p:cNvSpPr>
                  <a:spLocks noChangeAspect="1"/>
                </p:cNvSpPr>
                <p:nvPr/>
              </p:nvSpPr>
              <p:spPr>
                <a:xfrm>
                  <a:off x="4453769" y="4018199"/>
                  <a:ext cx="252413" cy="434286"/>
                </a:xfrm>
                <a:custGeom>
                  <a:avLst/>
                  <a:gdLst>
                    <a:gd name="connsiteX0" fmla="*/ 236915 w 252413"/>
                    <a:gd name="connsiteY0" fmla="*/ 150963 h 434286"/>
                    <a:gd name="connsiteX1" fmla="*/ 249539 w 252413"/>
                    <a:gd name="connsiteY1" fmla="*/ 159264 h 434286"/>
                    <a:gd name="connsiteX2" fmla="*/ 242265 w 252413"/>
                    <a:gd name="connsiteY2" fmla="*/ 191175 h 434286"/>
                    <a:gd name="connsiteX3" fmla="*/ 214010 w 252413"/>
                    <a:gd name="connsiteY3" fmla="*/ 187786 h 434286"/>
                    <a:gd name="connsiteX4" fmla="*/ 221284 w 252413"/>
                    <a:gd name="connsiteY4" fmla="*/ 155864 h 434286"/>
                    <a:gd name="connsiteX5" fmla="*/ 236915 w 252413"/>
                    <a:gd name="connsiteY5" fmla="*/ 150963 h 434286"/>
                    <a:gd name="connsiteX6" fmla="*/ 97262 w 252413"/>
                    <a:gd name="connsiteY6" fmla="*/ 104094 h 434286"/>
                    <a:gd name="connsiteX7" fmla="*/ 183307 w 252413"/>
                    <a:gd name="connsiteY7" fmla="*/ 160465 h 434286"/>
                    <a:gd name="connsiteX8" fmla="*/ 96734 w 252413"/>
                    <a:gd name="connsiteY8" fmla="*/ 427304 h 434286"/>
                    <a:gd name="connsiteX9" fmla="*/ 51090 w 252413"/>
                    <a:gd name="connsiteY9" fmla="*/ 434137 h 434286"/>
                    <a:gd name="connsiteX10" fmla="*/ 181 w 252413"/>
                    <a:gd name="connsiteY10" fmla="*/ 387686 h 434286"/>
                    <a:gd name="connsiteX11" fmla="*/ 43221 w 252413"/>
                    <a:gd name="connsiteY11" fmla="*/ 296185 h 434286"/>
                    <a:gd name="connsiteX12" fmla="*/ 28223 w 252413"/>
                    <a:gd name="connsiteY12" fmla="*/ 217654 h 434286"/>
                    <a:gd name="connsiteX13" fmla="*/ 97262 w 252413"/>
                    <a:gd name="connsiteY13" fmla="*/ 104094 h 434286"/>
                    <a:gd name="connsiteX14" fmla="*/ 207071 w 252413"/>
                    <a:gd name="connsiteY14" fmla="*/ 102267 h 434286"/>
                    <a:gd name="connsiteX15" fmla="*/ 221744 w 252413"/>
                    <a:gd name="connsiteY15" fmla="*/ 106024 h 434286"/>
                    <a:gd name="connsiteX16" fmla="*/ 223035 w 252413"/>
                    <a:gd name="connsiteY16" fmla="*/ 140089 h 434286"/>
                    <a:gd name="connsiteX17" fmla="*/ 194208 w 252413"/>
                    <a:gd name="connsiteY17" fmla="*/ 146720 h 434286"/>
                    <a:gd name="connsiteX18" fmla="*/ 192928 w 252413"/>
                    <a:gd name="connsiteY18" fmla="*/ 112622 h 434286"/>
                    <a:gd name="connsiteX19" fmla="*/ 207071 w 252413"/>
                    <a:gd name="connsiteY19" fmla="*/ 102267 h 434286"/>
                    <a:gd name="connsiteX20" fmla="*/ 179536 w 252413"/>
                    <a:gd name="connsiteY20" fmla="*/ 59505 h 434286"/>
                    <a:gd name="connsiteX21" fmla="*/ 191514 w 252413"/>
                    <a:gd name="connsiteY21" fmla="*/ 94456 h 434286"/>
                    <a:gd name="connsiteX22" fmla="*/ 163595 w 252413"/>
                    <a:gd name="connsiteY22" fmla="*/ 113295 h 434286"/>
                    <a:gd name="connsiteX23" fmla="*/ 151606 w 252413"/>
                    <a:gd name="connsiteY23" fmla="*/ 78355 h 434286"/>
                    <a:gd name="connsiteX24" fmla="*/ 179536 w 252413"/>
                    <a:gd name="connsiteY24" fmla="*/ 59505 h 434286"/>
                    <a:gd name="connsiteX25" fmla="*/ 127987 w 252413"/>
                    <a:gd name="connsiteY25" fmla="*/ 32745 h 434286"/>
                    <a:gd name="connsiteX26" fmla="*/ 147643 w 252413"/>
                    <a:gd name="connsiteY26" fmla="*/ 68953 h 434286"/>
                    <a:gd name="connsiteX27" fmla="*/ 119017 w 252413"/>
                    <a:gd name="connsiteY27" fmla="*/ 96105 h 434286"/>
                    <a:gd name="connsiteX28" fmla="*/ 99361 w 252413"/>
                    <a:gd name="connsiteY28" fmla="*/ 59887 h 434286"/>
                    <a:gd name="connsiteX29" fmla="*/ 127987 w 252413"/>
                    <a:gd name="connsiteY29" fmla="*/ 32745 h 434286"/>
                    <a:gd name="connsiteX30" fmla="*/ 49440 w 252413"/>
                    <a:gd name="connsiteY30" fmla="*/ 195 h 434286"/>
                    <a:gd name="connsiteX31" fmla="*/ 91155 w 252413"/>
                    <a:gd name="connsiteY31" fmla="*/ 44986 h 434286"/>
                    <a:gd name="connsiteX32" fmla="*/ 58016 w 252413"/>
                    <a:gd name="connsiteY32" fmla="*/ 98451 h 434286"/>
                    <a:gd name="connsiteX33" fmla="*/ 16313 w 252413"/>
                    <a:gd name="connsiteY33" fmla="*/ 53671 h 434286"/>
                    <a:gd name="connsiteX34" fmla="*/ 49440 w 252413"/>
                    <a:gd name="connsiteY34" fmla="*/ 195 h 434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13" h="434286">
                      <a:moveTo>
                        <a:pt x="236915" y="150963"/>
                      </a:moveTo>
                      <a:cubicBezTo>
                        <a:pt x="242029" y="151578"/>
                        <a:pt x="246643" y="154395"/>
                        <a:pt x="249539" y="159264"/>
                      </a:cubicBezTo>
                      <a:cubicBezTo>
                        <a:pt x="255343" y="169003"/>
                        <a:pt x="252076" y="183309"/>
                        <a:pt x="242265" y="191175"/>
                      </a:cubicBezTo>
                      <a:cubicBezTo>
                        <a:pt x="232465" y="199051"/>
                        <a:pt x="219802" y="197536"/>
                        <a:pt x="214010" y="187786"/>
                      </a:cubicBezTo>
                      <a:cubicBezTo>
                        <a:pt x="208217" y="178047"/>
                        <a:pt x="211473" y="163741"/>
                        <a:pt x="221284" y="155864"/>
                      </a:cubicBezTo>
                      <a:cubicBezTo>
                        <a:pt x="226184" y="151932"/>
                        <a:pt x="231800" y="150347"/>
                        <a:pt x="236915" y="150963"/>
                      </a:cubicBezTo>
                      <a:close/>
                      <a:moveTo>
                        <a:pt x="97262" y="104094"/>
                      </a:moveTo>
                      <a:cubicBezTo>
                        <a:pt x="129918" y="105979"/>
                        <a:pt x="161529" y="128667"/>
                        <a:pt x="183307" y="160465"/>
                      </a:cubicBezTo>
                      <a:cubicBezTo>
                        <a:pt x="243567" y="248510"/>
                        <a:pt x="171385" y="395787"/>
                        <a:pt x="96734" y="427304"/>
                      </a:cubicBezTo>
                      <a:cubicBezTo>
                        <a:pt x="85419" y="432118"/>
                        <a:pt x="68109" y="434990"/>
                        <a:pt x="51090" y="434137"/>
                      </a:cubicBezTo>
                      <a:cubicBezTo>
                        <a:pt x="23217" y="432724"/>
                        <a:pt x="2022" y="414659"/>
                        <a:pt x="181" y="387686"/>
                      </a:cubicBezTo>
                      <a:cubicBezTo>
                        <a:pt x="-3007" y="341200"/>
                        <a:pt x="36991" y="330878"/>
                        <a:pt x="43221" y="296185"/>
                      </a:cubicBezTo>
                      <a:cubicBezTo>
                        <a:pt x="49418" y="261795"/>
                        <a:pt x="36474" y="244751"/>
                        <a:pt x="28223" y="217654"/>
                      </a:cubicBezTo>
                      <a:cubicBezTo>
                        <a:pt x="8298" y="152139"/>
                        <a:pt x="35632" y="100560"/>
                        <a:pt x="97262" y="104094"/>
                      </a:cubicBezTo>
                      <a:close/>
                      <a:moveTo>
                        <a:pt x="207071" y="102267"/>
                      </a:moveTo>
                      <a:cubicBezTo>
                        <a:pt x="212284" y="101073"/>
                        <a:pt x="217585" y="102232"/>
                        <a:pt x="221744" y="106024"/>
                      </a:cubicBezTo>
                      <a:cubicBezTo>
                        <a:pt x="230051" y="113598"/>
                        <a:pt x="230646" y="128857"/>
                        <a:pt x="223035" y="140089"/>
                      </a:cubicBezTo>
                      <a:cubicBezTo>
                        <a:pt x="215424" y="151343"/>
                        <a:pt x="202526" y="154305"/>
                        <a:pt x="194208" y="146720"/>
                      </a:cubicBezTo>
                      <a:cubicBezTo>
                        <a:pt x="185900" y="139146"/>
                        <a:pt x="185317" y="123887"/>
                        <a:pt x="192928" y="112622"/>
                      </a:cubicBezTo>
                      <a:cubicBezTo>
                        <a:pt x="196733" y="107006"/>
                        <a:pt x="201858" y="103460"/>
                        <a:pt x="207071" y="102267"/>
                      </a:cubicBezTo>
                      <a:close/>
                      <a:moveTo>
                        <a:pt x="179536" y="59505"/>
                      </a:moveTo>
                      <a:cubicBezTo>
                        <a:pt x="190548" y="63971"/>
                        <a:pt x="195914" y="79589"/>
                        <a:pt x="191514" y="94456"/>
                      </a:cubicBezTo>
                      <a:cubicBezTo>
                        <a:pt x="187113" y="109301"/>
                        <a:pt x="174607" y="117738"/>
                        <a:pt x="163595" y="113295"/>
                      </a:cubicBezTo>
                      <a:cubicBezTo>
                        <a:pt x="152582" y="108840"/>
                        <a:pt x="147228" y="93188"/>
                        <a:pt x="151606" y="78355"/>
                      </a:cubicBezTo>
                      <a:cubicBezTo>
                        <a:pt x="156006" y="63511"/>
                        <a:pt x="168512" y="55073"/>
                        <a:pt x="179536" y="59505"/>
                      </a:cubicBezTo>
                      <a:close/>
                      <a:moveTo>
                        <a:pt x="127987" y="32745"/>
                      </a:moveTo>
                      <a:cubicBezTo>
                        <a:pt x="141334" y="35224"/>
                        <a:pt x="150124" y="51449"/>
                        <a:pt x="147643" y="68953"/>
                      </a:cubicBezTo>
                      <a:cubicBezTo>
                        <a:pt x="145162" y="86456"/>
                        <a:pt x="132342" y="98608"/>
                        <a:pt x="119017" y="96105"/>
                      </a:cubicBezTo>
                      <a:cubicBezTo>
                        <a:pt x="105670" y="93603"/>
                        <a:pt x="96880" y="77379"/>
                        <a:pt x="99361" y="59887"/>
                      </a:cubicBezTo>
                      <a:cubicBezTo>
                        <a:pt x="101831" y="42383"/>
                        <a:pt x="114651" y="30209"/>
                        <a:pt x="127987" y="32745"/>
                      </a:cubicBezTo>
                      <a:close/>
                      <a:moveTo>
                        <a:pt x="49440" y="195"/>
                      </a:moveTo>
                      <a:cubicBezTo>
                        <a:pt x="70118" y="-2206"/>
                        <a:pt x="88775" y="17844"/>
                        <a:pt x="91155" y="44986"/>
                      </a:cubicBezTo>
                      <a:cubicBezTo>
                        <a:pt x="93501" y="72128"/>
                        <a:pt x="78683" y="96061"/>
                        <a:pt x="58016" y="98451"/>
                      </a:cubicBezTo>
                      <a:cubicBezTo>
                        <a:pt x="37361" y="100840"/>
                        <a:pt x="18682" y="80790"/>
                        <a:pt x="16313" y="53671"/>
                      </a:cubicBezTo>
                      <a:cubicBezTo>
                        <a:pt x="13944" y="26540"/>
                        <a:pt x="28796" y="2585"/>
                        <a:pt x="49440" y="195"/>
                      </a:cubicBezTo>
                      <a:close/>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grpSp>
        </p:grpSp>
        <p:grpSp>
          <p:nvGrpSpPr>
            <p:cNvPr id="13" name="Group 12">
              <a:extLst>
                <a:ext uri="{FF2B5EF4-FFF2-40B4-BE49-F238E27FC236}">
                  <a16:creationId xmlns:a16="http://schemas.microsoft.com/office/drawing/2014/main" id="{979814B8-F05A-4B39-4D12-7E1D4C351B5C}"/>
                </a:ext>
              </a:extLst>
            </p:cNvPr>
            <p:cNvGrpSpPr/>
            <p:nvPr/>
          </p:nvGrpSpPr>
          <p:grpSpPr>
            <a:xfrm>
              <a:off x="351862" y="6080110"/>
              <a:ext cx="1190646" cy="937439"/>
              <a:chOff x="351862" y="6080110"/>
              <a:chExt cx="1190646" cy="937439"/>
            </a:xfrm>
          </p:grpSpPr>
          <p:sp>
            <p:nvSpPr>
              <p:cNvPr id="14" name="Freeform 13">
                <a:extLst>
                  <a:ext uri="{FF2B5EF4-FFF2-40B4-BE49-F238E27FC236}">
                    <a16:creationId xmlns:a16="http://schemas.microsoft.com/office/drawing/2014/main" id="{4C2E8A40-6D33-8F65-BFD0-7D475E8FC957}"/>
                  </a:ext>
                </a:extLst>
              </p:cNvPr>
              <p:cNvSpPr/>
              <p:nvPr/>
            </p:nvSpPr>
            <p:spPr>
              <a:xfrm>
                <a:off x="358097"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TextBox 14">
                <a:extLst>
                  <a:ext uri="{FF2B5EF4-FFF2-40B4-BE49-F238E27FC236}">
                    <a16:creationId xmlns:a16="http://schemas.microsoft.com/office/drawing/2014/main" id="{EB4A37AC-A425-0C6B-AAEE-9902EFC22783}"/>
                  </a:ext>
                </a:extLst>
              </p:cNvPr>
              <p:cNvSpPr txBox="1"/>
              <p:nvPr/>
            </p:nvSpPr>
            <p:spPr>
              <a:xfrm>
                <a:off x="718150" y="6657029"/>
                <a:ext cx="453970" cy="323165"/>
              </a:xfrm>
              <a:prstGeom prst="rect">
                <a:avLst/>
              </a:prstGeom>
              <a:noFill/>
            </p:spPr>
            <p:txBody>
              <a:bodyPr wrap="none" rtlCol="0">
                <a:spAutoFit/>
              </a:bodyPr>
              <a:lstStyle/>
              <a:p>
                <a:pPr algn="ctr"/>
                <a:r>
                  <a:rPr lang="en-US" sz="1500" spc="0" baseline="0" dirty="0">
                    <a:solidFill>
                      <a:srgbClr val="FFFFFF"/>
                    </a:solidFill>
                    <a:latin typeface="LondrinaSolid-Regular"/>
                    <a:sym typeface="LondrinaSolid-Regular"/>
                    <a:rtl val="0"/>
                  </a:rPr>
                  <a:t>God</a:t>
                </a:r>
              </a:p>
            </p:txBody>
          </p:sp>
          <p:sp>
            <p:nvSpPr>
              <p:cNvPr id="16" name="Freeform 15">
                <a:extLst>
                  <a:ext uri="{FF2B5EF4-FFF2-40B4-BE49-F238E27FC236}">
                    <a16:creationId xmlns:a16="http://schemas.microsoft.com/office/drawing/2014/main" id="{2AEA9DD7-5842-C7E8-36E6-292883C1B602}"/>
                  </a:ext>
                </a:extLst>
              </p:cNvPr>
              <p:cNvSpPr/>
              <p:nvPr/>
            </p:nvSpPr>
            <p:spPr>
              <a:xfrm>
                <a:off x="563937" y="6291290"/>
                <a:ext cx="763723" cy="326843"/>
              </a:xfrm>
              <a:custGeom>
                <a:avLst/>
                <a:gdLst>
                  <a:gd name="connsiteX0" fmla="*/ 1398478 w 3102620"/>
                  <a:gd name="connsiteY0" fmla="*/ 1327797 h 1327797"/>
                  <a:gd name="connsiteX1" fmla="*/ 646919 w 3102620"/>
                  <a:gd name="connsiteY1" fmla="*/ 1163850 h 1327797"/>
                  <a:gd name="connsiteX2" fmla="*/ 50409 w 3102620"/>
                  <a:gd name="connsiteY2" fmla="*/ 720806 h 1327797"/>
                  <a:gd name="connsiteX3" fmla="*/ 0 w 3102620"/>
                  <a:gd name="connsiteY3" fmla="*/ 663899 h 1327797"/>
                  <a:gd name="connsiteX4" fmla="*/ 50409 w 3102620"/>
                  <a:gd name="connsiteY4" fmla="*/ 606955 h 1327797"/>
                  <a:gd name="connsiteX5" fmla="*/ 646919 w 3102620"/>
                  <a:gd name="connsiteY5" fmla="*/ 163911 h 1327797"/>
                  <a:gd name="connsiteX6" fmla="*/ 1398478 w 3102620"/>
                  <a:gd name="connsiteY6" fmla="*/ 0 h 1327797"/>
                  <a:gd name="connsiteX7" fmla="*/ 2150038 w 3102620"/>
                  <a:gd name="connsiteY7" fmla="*/ 163911 h 1327797"/>
                  <a:gd name="connsiteX8" fmla="*/ 2678722 w 3102620"/>
                  <a:gd name="connsiteY8" fmla="*/ 534370 h 1327797"/>
                  <a:gd name="connsiteX9" fmla="*/ 2940143 w 3102620"/>
                  <a:gd name="connsiteY9" fmla="*/ 54781 h 1327797"/>
                  <a:gd name="connsiteX10" fmla="*/ 3102621 w 3102620"/>
                  <a:gd name="connsiteY10" fmla="*/ 110391 h 1327797"/>
                  <a:gd name="connsiteX11" fmla="*/ 2795009 w 3102620"/>
                  <a:gd name="connsiteY11" fmla="*/ 663899 h 1327797"/>
                  <a:gd name="connsiteX12" fmla="*/ 3092958 w 3102620"/>
                  <a:gd name="connsiteY12" fmla="*/ 1190015 h 1327797"/>
                  <a:gd name="connsiteX13" fmla="*/ 2931417 w 3102620"/>
                  <a:gd name="connsiteY13" fmla="*/ 1248184 h 1327797"/>
                  <a:gd name="connsiteX14" fmla="*/ 2678722 w 3102620"/>
                  <a:gd name="connsiteY14" fmla="*/ 793247 h 1327797"/>
                  <a:gd name="connsiteX15" fmla="*/ 2150038 w 3102620"/>
                  <a:gd name="connsiteY15" fmla="*/ 1163706 h 1327797"/>
                  <a:gd name="connsiteX16" fmla="*/ 1398478 w 3102620"/>
                  <a:gd name="connsiteY16" fmla="*/ 1327797 h 1327797"/>
                  <a:gd name="connsiteX17" fmla="*/ 231854 w 3102620"/>
                  <a:gd name="connsiteY17" fmla="*/ 663899 h 1327797"/>
                  <a:gd name="connsiteX18" fmla="*/ 718710 w 3102620"/>
                  <a:gd name="connsiteY18" fmla="*/ 1007867 h 1327797"/>
                  <a:gd name="connsiteX19" fmla="*/ 1398550 w 3102620"/>
                  <a:gd name="connsiteY19" fmla="*/ 1156029 h 1327797"/>
                  <a:gd name="connsiteX20" fmla="*/ 2078426 w 3102620"/>
                  <a:gd name="connsiteY20" fmla="*/ 1007867 h 1327797"/>
                  <a:gd name="connsiteX21" fmla="*/ 2565283 w 3102620"/>
                  <a:gd name="connsiteY21" fmla="*/ 663899 h 1327797"/>
                  <a:gd name="connsiteX22" fmla="*/ 2078426 w 3102620"/>
                  <a:gd name="connsiteY22" fmla="*/ 319930 h 1327797"/>
                  <a:gd name="connsiteX23" fmla="*/ 1398550 w 3102620"/>
                  <a:gd name="connsiteY23" fmla="*/ 171768 h 1327797"/>
                  <a:gd name="connsiteX24" fmla="*/ 718710 w 3102620"/>
                  <a:gd name="connsiteY24" fmla="*/ 319930 h 1327797"/>
                  <a:gd name="connsiteX25" fmla="*/ 231854 w 3102620"/>
                  <a:gd name="connsiteY25" fmla="*/ 663899 h 1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02620" h="1327797">
                    <a:moveTo>
                      <a:pt x="1398478" y="1327797"/>
                    </a:moveTo>
                    <a:cubicBezTo>
                      <a:pt x="1136227" y="1327797"/>
                      <a:pt x="883316" y="1272620"/>
                      <a:pt x="646919" y="1163850"/>
                    </a:cubicBezTo>
                    <a:cubicBezTo>
                      <a:pt x="418527" y="1058829"/>
                      <a:pt x="217827" y="909766"/>
                      <a:pt x="50409" y="720806"/>
                    </a:cubicBezTo>
                    <a:lnTo>
                      <a:pt x="0" y="663899"/>
                    </a:lnTo>
                    <a:lnTo>
                      <a:pt x="50409" y="606955"/>
                    </a:lnTo>
                    <a:cubicBezTo>
                      <a:pt x="217827" y="418032"/>
                      <a:pt x="418527" y="269041"/>
                      <a:pt x="646919" y="163911"/>
                    </a:cubicBezTo>
                    <a:cubicBezTo>
                      <a:pt x="883424" y="55178"/>
                      <a:pt x="1136227" y="0"/>
                      <a:pt x="1398478" y="0"/>
                    </a:cubicBezTo>
                    <a:cubicBezTo>
                      <a:pt x="1660729" y="0"/>
                      <a:pt x="1913641" y="55178"/>
                      <a:pt x="2150038" y="163911"/>
                    </a:cubicBezTo>
                    <a:cubicBezTo>
                      <a:pt x="2348321" y="255165"/>
                      <a:pt x="2525835" y="379577"/>
                      <a:pt x="2678722" y="534370"/>
                    </a:cubicBezTo>
                    <a:cubicBezTo>
                      <a:pt x="2792774" y="389920"/>
                      <a:pt x="2880503" y="229036"/>
                      <a:pt x="2940143" y="54781"/>
                    </a:cubicBezTo>
                    <a:lnTo>
                      <a:pt x="3102621" y="110391"/>
                    </a:lnTo>
                    <a:cubicBezTo>
                      <a:pt x="3033462" y="312434"/>
                      <a:pt x="2930155" y="498329"/>
                      <a:pt x="2795009" y="663899"/>
                    </a:cubicBezTo>
                    <a:cubicBezTo>
                      <a:pt x="2923809" y="821719"/>
                      <a:pt x="3023906" y="998461"/>
                      <a:pt x="3092958" y="1190015"/>
                    </a:cubicBezTo>
                    <a:lnTo>
                      <a:pt x="2931417" y="1248184"/>
                    </a:lnTo>
                    <a:cubicBezTo>
                      <a:pt x="2871993" y="1083336"/>
                      <a:pt x="2787149" y="930705"/>
                      <a:pt x="2678722" y="793247"/>
                    </a:cubicBezTo>
                    <a:cubicBezTo>
                      <a:pt x="2525835" y="948113"/>
                      <a:pt x="2348429" y="1072524"/>
                      <a:pt x="2150038" y="1163706"/>
                    </a:cubicBezTo>
                    <a:cubicBezTo>
                      <a:pt x="1913641" y="1272620"/>
                      <a:pt x="1660801" y="1327797"/>
                      <a:pt x="1398478" y="1327797"/>
                    </a:cubicBezTo>
                    <a:close/>
                    <a:moveTo>
                      <a:pt x="231854" y="663899"/>
                    </a:moveTo>
                    <a:cubicBezTo>
                      <a:pt x="372120" y="808096"/>
                      <a:pt x="535607" y="923605"/>
                      <a:pt x="718710" y="1007867"/>
                    </a:cubicBezTo>
                    <a:cubicBezTo>
                      <a:pt x="932499" y="1106185"/>
                      <a:pt x="1161252" y="1156029"/>
                      <a:pt x="1398550" y="1156029"/>
                    </a:cubicBezTo>
                    <a:cubicBezTo>
                      <a:pt x="1635885" y="1156029"/>
                      <a:pt x="1864638" y="1106185"/>
                      <a:pt x="2078426" y="1007867"/>
                    </a:cubicBezTo>
                    <a:cubicBezTo>
                      <a:pt x="2261529" y="923605"/>
                      <a:pt x="2424981" y="808096"/>
                      <a:pt x="2565283" y="663899"/>
                    </a:cubicBezTo>
                    <a:cubicBezTo>
                      <a:pt x="2424981" y="519665"/>
                      <a:pt x="2261529" y="404192"/>
                      <a:pt x="2078426" y="319930"/>
                    </a:cubicBezTo>
                    <a:cubicBezTo>
                      <a:pt x="1864638" y="221612"/>
                      <a:pt x="1635885" y="171768"/>
                      <a:pt x="1398550" y="171768"/>
                    </a:cubicBezTo>
                    <a:cubicBezTo>
                      <a:pt x="1161252" y="171768"/>
                      <a:pt x="932499" y="221612"/>
                      <a:pt x="718710" y="319930"/>
                    </a:cubicBezTo>
                    <a:cubicBezTo>
                      <a:pt x="535607" y="404192"/>
                      <a:pt x="372120" y="519665"/>
                      <a:pt x="231854" y="663899"/>
                    </a:cubicBezTo>
                    <a:close/>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D7E97E46-7B84-6CB0-2EC2-0C0A3CC28B4A}"/>
                  </a:ext>
                </a:extLst>
              </p:cNvPr>
              <p:cNvSpPr/>
              <p:nvPr/>
            </p:nvSpPr>
            <p:spPr>
              <a:xfrm>
                <a:off x="351862" y="6080110"/>
                <a:ext cx="1190646" cy="937439"/>
              </a:xfrm>
              <a:custGeom>
                <a:avLst/>
                <a:gdLst>
                  <a:gd name="connsiteX0" fmla="*/ 1092198 w 1190646"/>
                  <a:gd name="connsiteY0" fmla="*/ 937440 h 937439"/>
                  <a:gd name="connsiteX1" fmla="*/ 98448 w 1190646"/>
                  <a:gd name="connsiteY1" fmla="*/ 937440 h 937439"/>
                  <a:gd name="connsiteX2" fmla="*/ 0 w 1190646"/>
                  <a:gd name="connsiteY2" fmla="*/ 838969 h 937439"/>
                  <a:gd name="connsiteX3" fmla="*/ 0 w 1190646"/>
                  <a:gd name="connsiteY3" fmla="*/ 98471 h 937439"/>
                  <a:gd name="connsiteX4" fmla="*/ 98448 w 1190646"/>
                  <a:gd name="connsiteY4" fmla="*/ 0 h 937439"/>
                  <a:gd name="connsiteX5" fmla="*/ 1092198 w 1190646"/>
                  <a:gd name="connsiteY5" fmla="*/ 0 h 937439"/>
                  <a:gd name="connsiteX6" fmla="*/ 1190646 w 1190646"/>
                  <a:gd name="connsiteY6" fmla="*/ 98471 h 937439"/>
                  <a:gd name="connsiteX7" fmla="*/ 1190646 w 1190646"/>
                  <a:gd name="connsiteY7" fmla="*/ 838969 h 937439"/>
                  <a:gd name="connsiteX8" fmla="*/ 1092198 w 1190646"/>
                  <a:gd name="connsiteY8" fmla="*/ 937440 h 937439"/>
                  <a:gd name="connsiteX9" fmla="*/ 98448 w 1190646"/>
                  <a:gd name="connsiteY9" fmla="*/ 37990 h 937439"/>
                  <a:gd name="connsiteX10" fmla="*/ 37982 w 1190646"/>
                  <a:gd name="connsiteY10" fmla="*/ 98471 h 937439"/>
                  <a:gd name="connsiteX11" fmla="*/ 37982 w 1190646"/>
                  <a:gd name="connsiteY11" fmla="*/ 838969 h 937439"/>
                  <a:gd name="connsiteX12" fmla="*/ 98448 w 1190646"/>
                  <a:gd name="connsiteY12" fmla="*/ 899450 h 937439"/>
                  <a:gd name="connsiteX13" fmla="*/ 1092198 w 1190646"/>
                  <a:gd name="connsiteY13" fmla="*/ 899450 h 937439"/>
                  <a:gd name="connsiteX14" fmla="*/ 1152665 w 1190646"/>
                  <a:gd name="connsiteY14" fmla="*/ 838969 h 937439"/>
                  <a:gd name="connsiteX15" fmla="*/ 1152665 w 1190646"/>
                  <a:gd name="connsiteY15" fmla="*/ 98471 h 937439"/>
                  <a:gd name="connsiteX16" fmla="*/ 1092198 w 1190646"/>
                  <a:gd name="connsiteY16" fmla="*/ 37990 h 937439"/>
                  <a:gd name="connsiteX17" fmla="*/ 98448 w 1190646"/>
                  <a:gd name="connsiteY17" fmla="*/ 37990 h 93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90646" h="937439">
                    <a:moveTo>
                      <a:pt x="1092198" y="937440"/>
                    </a:moveTo>
                    <a:lnTo>
                      <a:pt x="98448" y="937440"/>
                    </a:lnTo>
                    <a:cubicBezTo>
                      <a:pt x="44206" y="937440"/>
                      <a:pt x="0" y="893224"/>
                      <a:pt x="0" y="838969"/>
                    </a:cubicBezTo>
                    <a:lnTo>
                      <a:pt x="0" y="98471"/>
                    </a:lnTo>
                    <a:cubicBezTo>
                      <a:pt x="0" y="44216"/>
                      <a:pt x="44206" y="0"/>
                      <a:pt x="98448" y="0"/>
                    </a:cubicBezTo>
                    <a:lnTo>
                      <a:pt x="1092198" y="0"/>
                    </a:lnTo>
                    <a:cubicBezTo>
                      <a:pt x="1146567" y="0"/>
                      <a:pt x="1190646" y="44216"/>
                      <a:pt x="1190646" y="98471"/>
                    </a:cubicBezTo>
                    <a:lnTo>
                      <a:pt x="1190646" y="838969"/>
                    </a:lnTo>
                    <a:cubicBezTo>
                      <a:pt x="1190646" y="893350"/>
                      <a:pt x="1146567" y="937440"/>
                      <a:pt x="1092198" y="937440"/>
                    </a:cubicBezTo>
                    <a:close/>
                    <a:moveTo>
                      <a:pt x="98448" y="37990"/>
                    </a:moveTo>
                    <a:cubicBezTo>
                      <a:pt x="65166" y="37990"/>
                      <a:pt x="37982" y="65054"/>
                      <a:pt x="37982" y="98471"/>
                    </a:cubicBezTo>
                    <a:lnTo>
                      <a:pt x="37982" y="838969"/>
                    </a:lnTo>
                    <a:cubicBezTo>
                      <a:pt x="37982" y="872259"/>
                      <a:pt x="65039" y="899450"/>
                      <a:pt x="98448" y="899450"/>
                    </a:cubicBezTo>
                    <a:lnTo>
                      <a:pt x="1092198" y="899450"/>
                    </a:lnTo>
                    <a:cubicBezTo>
                      <a:pt x="1125480" y="899450"/>
                      <a:pt x="1152665" y="872386"/>
                      <a:pt x="1152665" y="838969"/>
                    </a:cubicBezTo>
                    <a:lnTo>
                      <a:pt x="1152665" y="98471"/>
                    </a:lnTo>
                    <a:cubicBezTo>
                      <a:pt x="1152665" y="65181"/>
                      <a:pt x="1125607" y="37990"/>
                      <a:pt x="1092198" y="37990"/>
                    </a:cubicBezTo>
                    <a:lnTo>
                      <a:pt x="98448" y="37990"/>
                    </a:lnTo>
                    <a:close/>
                  </a:path>
                </a:pathLst>
              </a:custGeom>
              <a:solidFill>
                <a:srgbClr val="323232"/>
              </a:solidFill>
              <a:ln w="12692" cap="flat">
                <a:noFill/>
                <a:prstDash val="solid"/>
                <a:miter/>
              </a:ln>
            </p:spPr>
            <p:txBody>
              <a:bodyPr rtlCol="0" anchor="ctr"/>
              <a:lstStyle/>
              <a:p>
                <a:endParaRPr lang="en-US" dirty="0">
                  <a:latin typeface="Roboto Condensed" panose="02000000000000000000" pitchFamily="2" charset="0"/>
                </a:endParaRPr>
              </a:p>
            </p:txBody>
          </p:sp>
        </p:grpSp>
      </p:grpSp>
    </p:spTree>
    <p:extLst>
      <p:ext uri="{BB962C8B-B14F-4D97-AF65-F5344CB8AC3E}">
        <p14:creationId xmlns:p14="http://schemas.microsoft.com/office/powerpoint/2010/main" val="7969017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58771C14-7D14-2249-A982-17B929FF6FB3}"/>
              </a:ext>
            </a:extLst>
          </p:cNvPr>
          <p:cNvGrpSpPr/>
          <p:nvPr/>
        </p:nvGrpSpPr>
        <p:grpSpPr>
          <a:xfrm>
            <a:off x="3758133" y="2716576"/>
            <a:ext cx="3175547" cy="1479409"/>
            <a:chOff x="4605486" y="1182871"/>
            <a:chExt cx="2115566" cy="985590"/>
          </a:xfrm>
        </p:grpSpPr>
        <p:grpSp>
          <p:nvGrpSpPr>
            <p:cNvPr id="4" name="Graphic 4">
              <a:extLst>
                <a:ext uri="{FF2B5EF4-FFF2-40B4-BE49-F238E27FC236}">
                  <a16:creationId xmlns:a16="http://schemas.microsoft.com/office/drawing/2014/main" id="{6D55D5C6-5684-3642-9CC2-3D7BBFAA7FB9}"/>
                </a:ext>
              </a:extLst>
            </p:cNvPr>
            <p:cNvGrpSpPr/>
            <p:nvPr/>
          </p:nvGrpSpPr>
          <p:grpSpPr>
            <a:xfrm>
              <a:off x="4605486" y="1182871"/>
              <a:ext cx="944178" cy="985590"/>
              <a:chOff x="2597366" y="355510"/>
              <a:chExt cx="519257" cy="542032"/>
            </a:xfrm>
          </p:grpSpPr>
          <p:sp>
            <p:nvSpPr>
              <p:cNvPr id="19" name="Freeform 18">
                <a:extLst>
                  <a:ext uri="{FF2B5EF4-FFF2-40B4-BE49-F238E27FC236}">
                    <a16:creationId xmlns:a16="http://schemas.microsoft.com/office/drawing/2014/main" id="{FAD017D1-5E61-5E4C-A7DA-4D2013131C0C}"/>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AE04EAA9-F262-D347-8AA5-6D5117B6B856}"/>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9039E9AD-6A2D-0F4C-9D53-5289B8BEAC1D}"/>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AE6FF44C-C669-2348-91D5-ACEA074751E2}"/>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327EB882-51AB-D645-9F3F-C40AD62C3898}"/>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A537233D-829E-D44A-83AE-897BA46E5FCB}"/>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E12DD6B7-BD89-8943-B62C-B4C36F7D94DC}"/>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D31FAFD9-D473-B845-BC7A-5F526C0E3D6D}"/>
                </a:ext>
              </a:extLst>
            </p:cNvPr>
            <p:cNvGrpSpPr/>
            <p:nvPr/>
          </p:nvGrpSpPr>
          <p:grpSpPr>
            <a:xfrm>
              <a:off x="5607820" y="1490245"/>
              <a:ext cx="1113232" cy="595754"/>
              <a:chOff x="1183950" y="520131"/>
              <a:chExt cx="992594" cy="531194"/>
            </a:xfrm>
            <a:solidFill>
              <a:srgbClr val="8FA221"/>
            </a:solidFill>
          </p:grpSpPr>
          <p:grpSp>
            <p:nvGrpSpPr>
              <p:cNvPr id="6" name="Group 5">
                <a:extLst>
                  <a:ext uri="{FF2B5EF4-FFF2-40B4-BE49-F238E27FC236}">
                    <a16:creationId xmlns:a16="http://schemas.microsoft.com/office/drawing/2014/main" id="{4BCEAEA1-2FB9-4140-A67D-2FABFF84FCC5}"/>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5DB7EE78-8889-8640-9E55-BA5059AA6A60}"/>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8782BFC3-2E31-FC42-9133-27B25F9E1B73}"/>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ABE09187-5C3F-A645-8817-4F775AE3E667}"/>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E520622D-A4D3-2045-B600-7C598593BE02}"/>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10722132-3B16-9F4F-9D64-B53469810DCA}"/>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FB0FF6D7-4B9A-AF41-9FF6-7B0078EF32B3}"/>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1A6A2745-8CE9-CF40-A9D8-9A370E0F2463}"/>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9D072E31-3149-5349-9A56-E0DEE48AD3A7}"/>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DFC99C8F-25C1-464C-91DA-5CC5AB41801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61D80F90-7ECA-5F40-92AF-17E907EE5155}"/>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950B443D-13C5-4F44-AC50-9A246676DCE2}"/>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5F9643E2-56B3-7047-95D8-8AA4A3DFA9F0}"/>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grpSp>
    </p:spTree>
    <p:extLst>
      <p:ext uri="{BB962C8B-B14F-4D97-AF65-F5344CB8AC3E}">
        <p14:creationId xmlns:p14="http://schemas.microsoft.com/office/powerpoint/2010/main" val="3810415613"/>
      </p:ext>
    </p:extLst>
  </p:cSld>
  <p:clrMapOvr>
    <a:masterClrMapping/>
  </p:clrMapOvr>
</p:sld>
</file>

<file path=ppt/theme/theme1.xml><?xml version="1.0" encoding="utf-8"?>
<a:theme xmlns:a="http://schemas.openxmlformats.org/drawingml/2006/main" name="Office Theme">
  <a:themeElements>
    <a:clrScheme name="Picture News_Blue 3">
      <a:dk1>
        <a:srgbClr val="323232"/>
      </a:dk1>
      <a:lt1>
        <a:srgbClr val="E85119"/>
      </a:lt1>
      <a:dk2>
        <a:srgbClr val="30388D"/>
      </a:dk2>
      <a:lt2>
        <a:srgbClr val="8064B0"/>
      </a:lt2>
      <a:accent1>
        <a:srgbClr val="1EA0F0"/>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4ff44369a740b1aec4effd87f209d985">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808cd469b6193514e36e011e179e5228"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humbnail xmlns="2bba036e-3261-42ff-ac2c-3ab430ee1e45" xsi:nil="true"/>
    <Readyfordesgin xmlns="2bba036e-3261-42ff-ac2c-3ab430ee1e45">Proofed</Readyfordesgin>
    <Design xmlns="2bba036e-3261-42ff-ac2c-3ab430ee1e45">
      <UserInfo>
        <DisplayName/>
        <AccountId xsi:nil="true"/>
        <AccountType/>
      </UserInfo>
    </Design>
    <TaxCatchAll xmlns="44790e13-f532-45ba-883a-ea4e13c1e09a" xsi:nil="true"/>
    <lcf76f155ced4ddcb4097134ff3c332f xmlns="2bba036e-3261-42ff-ac2c-3ab430ee1e4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C761341-18DE-480F-AE03-4C51CE2A6A52}">
  <ds:schemaRefs>
    <ds:schemaRef ds:uri="http://schemas.microsoft.com/sharepoint/v3/contenttype/forms"/>
  </ds:schemaRefs>
</ds:datastoreItem>
</file>

<file path=customXml/itemProps2.xml><?xml version="1.0" encoding="utf-8"?>
<ds:datastoreItem xmlns:ds="http://schemas.openxmlformats.org/officeDocument/2006/customXml" ds:itemID="{2A054B6B-E099-47FD-93C1-D9E5A8E77E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7ED90A-9754-4C20-B540-CD19C6AD3301}">
  <ds:schemaRefs>
    <ds:schemaRef ds:uri="http://purl.org/dc/elements/1.1/"/>
    <ds:schemaRef ds:uri="http://purl.org/dc/terms/"/>
    <ds:schemaRef ds:uri="http://schemas.openxmlformats.org/package/2006/metadata/core-properties"/>
    <ds:schemaRef ds:uri="http://purl.org/dc/dcmitype/"/>
    <ds:schemaRef ds:uri="http://www.w3.org/XML/1998/namespace"/>
    <ds:schemaRef ds:uri="2bba036e-3261-42ff-ac2c-3ab430ee1e45"/>
    <ds:schemaRef ds:uri="http://schemas.microsoft.com/office/2006/documentManagement/types"/>
    <ds:schemaRef ds:uri="http://schemas.microsoft.com/office/infopath/2007/PartnerControls"/>
    <ds:schemaRef ds:uri="44790e13-f532-45ba-883a-ea4e13c1e09a"/>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1</TotalTime>
  <Words>1327</Words>
  <Application>Microsoft Office PowerPoint</Application>
  <PresentationFormat>Custom</PresentationFormat>
  <Paragraphs>126</Paragraphs>
  <Slides>25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ABeeZee</vt:lpstr>
      <vt:lpstr>Arial</vt:lpstr>
      <vt:lpstr>Roboto Condensed</vt:lpstr>
      <vt:lpstr>Londrina Solid</vt:lpstr>
      <vt:lpstr>LondrinaSolid-Regular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Nur Khairunnisa Hassan</cp:lastModifiedBy>
  <cp:revision>2232</cp:revision>
  <cp:lastPrinted>2022-03-29T13:17:12Z</cp:lastPrinted>
  <dcterms:created xsi:type="dcterms:W3CDTF">2021-10-30T10:54:12Z</dcterms:created>
  <dcterms:modified xsi:type="dcterms:W3CDTF">2025-11-19T10:11:45Z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